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ink/ink4.xml" ContentType="application/inkml+xml"/>
  <Override PartName="/ppt/tags/tag2.xml" ContentType="application/vnd.openxmlformats-officedocument.presentationml.tags+xml"/>
  <Override PartName="/ppt/ink/ink5.xml" ContentType="application/inkml+xml"/>
  <Override PartName="/ppt/tags/tag3.xml" ContentType="application/vnd.openxmlformats-officedocument.presentationml.tags+xml"/>
  <Override PartName="/ppt/ink/ink6.xml" ContentType="application/inkml+xml"/>
  <Override PartName="/ppt/tags/tag4.xml" ContentType="application/vnd.openxmlformats-officedocument.presentationml.tags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  <p:sldMasterId id="2147483690" r:id="rId3"/>
  </p:sldMasterIdLst>
  <p:notesMasterIdLst>
    <p:notesMasterId r:id="rId38"/>
  </p:notesMasterIdLst>
  <p:sldIdLst>
    <p:sldId id="1027" r:id="rId4"/>
    <p:sldId id="1017" r:id="rId5"/>
    <p:sldId id="256" r:id="rId6"/>
    <p:sldId id="1028" r:id="rId7"/>
    <p:sldId id="446" r:id="rId8"/>
    <p:sldId id="447" r:id="rId9"/>
    <p:sldId id="448" r:id="rId10"/>
    <p:sldId id="450" r:id="rId11"/>
    <p:sldId id="1029" r:id="rId12"/>
    <p:sldId id="1030" r:id="rId13"/>
    <p:sldId id="728" r:id="rId14"/>
    <p:sldId id="729" r:id="rId15"/>
    <p:sldId id="1031" r:id="rId16"/>
    <p:sldId id="1032" r:id="rId17"/>
    <p:sldId id="1033" r:id="rId18"/>
    <p:sldId id="1034" r:id="rId19"/>
    <p:sldId id="470" r:id="rId20"/>
    <p:sldId id="1040" r:id="rId21"/>
    <p:sldId id="1039" r:id="rId22"/>
    <p:sldId id="1038" r:id="rId23"/>
    <p:sldId id="1036" r:id="rId24"/>
    <p:sldId id="1042" r:id="rId25"/>
    <p:sldId id="1037" r:id="rId26"/>
    <p:sldId id="1041" r:id="rId27"/>
    <p:sldId id="1048" r:id="rId28"/>
    <p:sldId id="1043" r:id="rId29"/>
    <p:sldId id="1045" r:id="rId30"/>
    <p:sldId id="1047" r:id="rId31"/>
    <p:sldId id="1049" r:id="rId32"/>
    <p:sldId id="1046" r:id="rId33"/>
    <p:sldId id="1050" r:id="rId34"/>
    <p:sldId id="1052" r:id="rId35"/>
    <p:sldId id="1051" r:id="rId36"/>
    <p:sldId id="1053" r:id="rId37"/>
  </p:sldIdLst>
  <p:sldSz cx="12192000" cy="6858000"/>
  <p:notesSz cx="9296400" cy="70104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ambria Math" panose="02040503050406030204" pitchFamily="18" charset="0"/>
      <p:regular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34:02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8851 4090 1105 0,'0'0'48'16,"0"0"12"-16,0 0-48 0,0 0-12 0,0 0 0 0,0 0 0 15,0 0 66-15,0 0 11 0,0 0 3 0,0 0 0 0,0 0-20 0,0 0-3 16,-14 0-1-16,4 0 0 16,10 0-18-16,0 0-4 0,0 0-1 0,0 0 0 15,-8 0-9-15,8 0-3 0,0 0 0 0,-10 0 0 16,-1 0-21-16,4 0 8 0,-7 3-8 0,4 4 0 0,2 2-16 0,-2 0-7 15,-1-2-1-15,4 2-1 0,-7 4 25 0,4-4-10 16,-1 7 10-16,4-7 0 0,0 10 0 0,0-10 0 16,3 7 10-16,-3 0-2 0,4-4 10 0,-1 4 2 15,4-7 1-15,-3 10 0 0,3-3 12 0,0-7 3 16,0 7 0-16,0-4 0 0,3 7-7 0,-3-3-1 16,7-7 0-16,0 10 0 0,-3-9-28 0,3 5 0 15,3 1 0-15,5-13 0 16,-5 6-32-16,8 1-7 0,-1-4-1 0,1-3 0 15,3-3-15-15,0 0-3 0,-6-3-1 0,9-3 0 16,-6 3 25-16,-1-7 5 0,8 1 1 0,-14-4 0 0,6 10 28 0,-2-12 0 0,-5 5 11 0,4-2-3 16,-7-1 30-16,0 1 6 0,0-4 2 0,-3 6 0 15,-4-2 22-15,0-4 4 0,0 1 0 16,0-4 1-16,-4 3-34 0,1-3-7 0,-1 0-2 16,-3 7 0-16,4-4-14 0,-1 0-2 15,-3-2-1-15,0 8 0 0,-3-5-13 0,2 5 11 0,1 7-11 0,-7-3 10 16,0-4 7-16,0 10 2 0,3-3 0 0,-3-3 0 15,0 6-10-15,0 0-1 0,0 0-8 0,0 6 12 16,0-3-12-16,3-3-8 0,-3 7 8 0,0-4-13 16,3-3 13-16,4 9 0 0,-7-9-10 0,7 10 10 15,-3-4-44-15,3-3-4 0,7-3 0 0,-4 6-1 16,4-6-115-16,0 10-22 0,0-10-5 0</inkml:trace>
  <inkml:trace contextRef="#ctx0" brushRef="#br0" timeOffset="493.2">9073 4190 1324 0,'0'0'118'0,"0"0"-94"15,8 10-24-15,-5-4 0 0,1 10 116 0,-1-7 18 16,-3 1 4-16,0 2 1 0,4-2-60 0,-4-1-12 15,3 7-3-15,-3 3 0 0,-3-13-7 0,3 3-1 16,3 7-1-16,-3-13 0 0,4 13-43 0,-4-7-12 16,0 1 0-16,3 2 0 0,1-6 0 0,-4 4 0 0,0-1 0 0,0 1 0 15,0 5 0-15,0-12 0 0,0 10 0 0,0-10 0 16,0-3 0-16,0 0 0 0,-4 9-12 0,4-9 4 16,0 0 8-16,0 0 0 0,0 0 0 0,0 0 8 15,0 0 0-15,0 0 0 0,0 0 0 0,4-9 0 16,-1 6 0-16,1-13 0 0,-1 7 0 0,4-7 0 15,-3-3-8-15,3 4 0 0,0-7 8 0,-3 3-8 16,3 3 0-16,0-9 0 0,3 0 0 0,1 3 8 16,-4 3-8-16,0 4 0 0,4 5 0 0,-4-6 0 15,0 7 0-15,3 6-10 0,1-3 10 0,-1 6-10 16,1 0 10-16,3 0-10 0,-3 6 10 0,3-3-10 16,-7 6 10-16,3 1 0 0,1-4 0 0,7 10 0 15,-4-4 0-15,3-2 0 0,-3 9 0 0,1-4 0 16,-1 1 0-16,0 3 0 0,0-7 0 0,4 10 0 15,-4-3 9-15,-4 0-9 0,4-3 12 0,0 6-12 0,1-13 12 16,-1 7-12-16,0-1 12 0,0-5-12 16,-3-1 8-16,3 1-8 0,0-7 0 0,-4 3 0 0,4-3-13 0,-3-3-10 15,0 0-1-15,3 0-652 16,-4-3-131-16</inkml:trace>
  <inkml:trace contextRef="#ctx0" brushRef="#br0" timeOffset="818.53">9712 3767 1324 0,'0'0'118'0,"0"0"-94"0,0 0-24 0,-4 3 0 15,4 7 160-15,-3-1 27 0,3 1 5 0,0-1 2 16,0 3-126-16,3 1-26 0,-3-4-5 0,4 7-1 16,-4 0-6-16,4-4-2 0,-4 4 0 0,3 3 0 15,1 0-16-15,-1-1-4 0,4 8-8 0,-3-8 12 16,-1 11-12-16,4 2 0 0,0-3 0 0,-3 0 0 16,3 1 0-16,-4-4-10 0,4 9 2 0,-3-15 0 15,3 6 8-15,-3-3 0 0,3 0 0 0,-4-3 0 16,4-7-24-16,-3 4-10 0,3-7-2 0,0 1 0 15,0-1-105-15,0 1-22 0,0-4-4 16,4-3-1-16</inkml:trace>
  <inkml:trace contextRef="#ctx0" brushRef="#br0" timeOffset="1060.53">10072 4190 2282 0,'0'0'50'0,"-7"10"10"0,0-1 3 0,0 7 1 0,3 3-51 0,1-4-13 0,-1 4 0 0,4 0 0 16,0 0 0-16,0 3 0 0,0-10 0 0,0 7 0 16,4 0 0-16,-1-3 0 15,1-7 0-15,-4 1 0 0,3 5 0 0,-3-15-8 0,4 3-1 0,-4-3 0 31,0 0-99-31,0 0-19 0,0 0-4 0,0 0-738 0</inkml:trace>
  <inkml:trace contextRef="#ctx0" brushRef="#br0" timeOffset="1269.55">10100 3974 1324 0,'0'0'118'0,"-7"0"-94"0,0 3-24 0,3 10 0 0,-3-13 365 0,7 0 69 16,4 3 14-16,-1 6 2 15,1 1-395-15,3-4-79 0,4-3-16 0,-4 7-4 16,0-1-25-16,3-3-6 0,-3 4-1 0,0-1 0 16,4 0-185-16,-4 1-38 0,7 6-7 0,4-7-2 0</inkml:trace>
  <inkml:trace contextRef="#ctx0" brushRef="#br0" timeOffset="1661.39">10418 4253 2098 0,'0'0'46'0,"0"0"10"0,0 0 1 0,0 10 3 0,0-10-48 0,3 9-12 16,1-3 0-16,-4 4 0 0,-7-1 19 0,7 1 1 15,7-4 1-15,-7 3 0 0,-4-6 1 0,4-3 0 0,4 13 0 16,-4-13 0-16,0 3-22 0,0-3 0 0,0 0 0 0,7 6 8 15,3-3-8-15,-10-3 0 0,0 0 0 0,0 0 0 16,11-9 0-16,-8 6 0 0,-3-10 0 0,0 4 8 16,4 0-8-16,-1-10 8 0,1 3-8 0,-1-3 8 15,1 0-8-15,0-6 0 0,6 6 0 0,-3-9 0 16,-3 13 0-16,3-4 0 0,3 6 0 0,1-2 0 16,3 5 0-16,-7-6 0 0,0 7 0 0,4 6 8 15,3-3 14-15,-4 6 3 0,-10 0 1 0,7 0 0 16,8 0-4-16,-5 0-1 0,1 0 0 0,-1 0 0 0,-3 0-21 0,4 9 0 15,0-9 0-15,-1 9 0 0,-3 1 0 0,0-1 0 16,7 7 0-16,-3 0 0 0,-8 2 0 0,8 1-8 16,0 9 8-16,-1 4 0 0,1-10 0 0,-1 6 0 15,-6-3 0-15,6 0 0 0,1 3 10 16,0-9 1-16,-8 0 0 0,4 6 0 0,4-9-11 16,-4-4-14-16,-4 1 3 0,1-1 1 15,-1-2-120-15,1-1-24 0,3-9-5 0</inkml:trace>
  <inkml:trace contextRef="#ctx0" brushRef="#br0" timeOffset="2395.46">11077 4178 518 0,'18'3'46'0,"-18"-3"-37"16,-4 9-9-16,-3-9 0 0,0 0 256 0,7 0 48 15,0 0 11-15,0 0 1 0,0 0-248 0,0 0-49 16,7 7-11-16,-7-7-8 0,0 0 16 0,11 3-4 16,-1 3-1-16,5-6 0 0,-1 0 8 0,-4 0 1 15,1 0 1-15,3 0 0 0,4-6-21 0,-4 3-18 0,-4-4 3 0,1 7 1 16,3-9 14-16,4 6 0 0,-8-3 0 0,1-4 0 15,-1 4 0-15,1-3 0 0,3-1 0 0,-3 1 0 16,-11-1 20-16,7 1-4 0,7 0 0 0,-7-1 0 16,-4-6 0-16,1 7 0 0,-1-3 0 0,-3-1 0 15,-3 4 20-15,3-1 4 0,-4 1 1 0,4-1 0 16,0 1-28-16,-7 0-5 0,-7-1-8 0,0 10 11 16,4-6 1-16,-8 3 1 0,4-4 0 0,-4 7 0 15,-3 0-5-15,0 7 0 0,7 2-8 0,-4-6 12 16,-7 13-12-16,4-7 0 0,7 10 0 0,0 0 0 15,-4-3 0-15,4 9 0 0,0 0 0 0,4-3 0 0,6 6 10 16,-3-3-1-16,-4 0 0 0,8-6 0 0,10 9 18 0,-4-9 3 16,-6 6 1-16,6 0 0 15,4-9-13-15,4 3-2 0,-4-7-1 0,0-2 0 16,4-1-7-16,3 4 0 0,0-10-8 0,4 6 12 0,-1-9-24 16,1 0-4-16,3 0-2 0,-3-9-663 15,3 6-133-15</inkml:trace>
  <inkml:trace contextRef="#ctx0" brushRef="#br0" timeOffset="2950.52">12051 3485 1666 0,'0'0'36'0,"0"0"8"0,0 0 2 0,0 0 2 0,10-9-39 0,-10 9-9 0,8-4 0 0,-8 4 0 15,7-6 27-15,-7 6 3 0,3-6 1 0,-3 6 0 16,-3-10 8-16,3 10 1 0,-7-3 1 0,3 3 0 16,-7 3-23-16,1-3-5 0,-4 7-1 0,-4-4 0 0,-3 9-12 0,0-8 0 15,0 5 0-15,-4 7 0 0,-3-7 0 0,-1 7 0 16,1-4 0-16,-7 4 0 0,0-4 13 0,-8 4 7 16,-3 3 0-16,1-3 1 0,-1-4 14 0,-4 10 2 15,-3-3 1-15,-3 0 0 0,7 0 10 0,-1-1 1 16,-10 1 1-16,0 6 0 0,0-6 2 15,-3 0 1-15,-4 6 0 0,0 0 0 0,-4-6-4 0,4 0-1 16,0 0 0-16,0 2 0 0,-7 1-28 0,-4-6-7 16,4 3-1-16,-3 0 0 0,-1 0 0 0,4 6 0 15,-7-7 0-15,3 1 0 0,-6 6-12 0,2-6 9 16,5 0-9-16,3 6 8 0,-4 0-8 0,4-6 0 16,4 0 0-16,-1 0-11 0,0-4 11 0,8 14 9 15,-1-14-1-15,8 1-8 0,0-4 33 0,-1 4 0 0,1-3 0 0,3 2 0 16,3-5-33-16,1 9 0 0,3-10 0 0,0 0 0 31,7 7-92-31,1-7-23 0,2 10-4 0,1-9-681 0,3 5-137 0</inkml:trace>
  <inkml:trace contextRef="#ctx0" brushRef="#br0" timeOffset="5930.81">10291 6919 1688 0,'0'0'75'0,"-8"0"15"0,8 0-72 0,0 0-18 0,-7 3 0 0,4-3 0 16,-8 0 78-16,11 0 12 0,0 0 2 0,0 0 1 15,0 0-75-15,0 0-18 0,7 6 0 0,0-3 0 16,0 3 0-16,4-6-12 0,3 7 4 0,11-4 0 16,7-3 8-16,-4 6-8 0,-11-3 8 0,8 4-8 15,14-4 17-15,-7 6 4 0,-4-3 1 0,0-3 0 16,4-3-14-16,0 7-16 0,3-7 3 0,0 3 1 0,-7-6 24 16,8 3 6-16,10 0 1 0,-4-7 0 15,-10 7 31-15,3 0 6 0,11 0 2 0,0 0 0 0,-4 0-20 0,0 0-4 16,1 0-1-16,3 0 0 15,-1 0-20-15,1 0-4 0,-3 7-1 0,2-7 0 16,8 3-8-16,-3 3 0 0,-8-6 0 0,0 10 0 16,4-10 0-16,-3 6 0 0,-5-3 0 0,-2 3 0 0,3-6 0 15,-1 3-11-15,1-3 11 0,0 0-8 0,0 0-4 0,0-3 0 16,-1 3 0-16,1-6 0 0,0 6-8 0,7-3-1 16,-7-3-1-16,-1 6 0 15,-2 0-16-15,-1-4-3 0,0-2-1 0,1 6 0 16,-1-6-82-16,4 6-17 0,3 6-3 0,-3-6-1 0</inkml:trace>
  <inkml:trace contextRef="#ctx0" brushRef="#br0" timeOffset="6484.9">16150 6056 403 0,'0'0'36'0,"0"0"-36"0,0 0 0 0,0 0 0 16,0 0 265-16,0 0 47 15,0 0 8-15,0 0 3 0,0 0-190 0,0 0-37 16,0 0-8-16,0 0-2 0,0 0-35 0,0 7-7 16,4 2-2-16,-4-3 0 0,3 4-27 0,-3-1-6 0,0 0-1 0,0 1 0 15,4-1-8-15,-4 10 8 0,0-3-8 0,0-4 8 16,-4 13-8-16,4-6 0 0,0 6 0 0,-3 0 0 15,-1-3 0-15,-3 3 0 0,4 4 0 0,-4-4-11 16,-1 0 11-16,5-3-8 0,-4 3 8 0,3 0-8 16,-3 0-3-16,4-3 0 0,-1-3 0 0,1 6 0 15,-1-6-104-15,4 3-21 0,-3-4-4 0</inkml:trace>
  <inkml:trace contextRef="#ctx0" brushRef="#br0" timeOffset="6946.23">16482 6135 2070 0,'0'0'45'0,"0"0"10"0,-7 0 1 0,3 0 3 0,-3 0-47 16,4 0-12-16,-4 0 0 0,3 6 0 0,1-3 31 0,-5 3 4 15,-2-2 1-15,3 5 0 0,0 0-16 0,0 1-4 16,-4 5 0-16,4 1 0 0,0 3-24 0,0 0-6 0,0 6-1 0,0-3 0 16,-4 3-1-16,1 0 0 0,6 0 0 0,-3-3 0 15,-3 3-4-15,6-6 0 16,4 6-1-16,0-6 0 0,4-4 10 0,-4-2 3 0,3 3 0 0,4-7 0 16,0 0-3-16,4 1 0 0,-4-4 0 0,0-3 0 15,-7-3 0-15,10 7 0 0,8-7 0 0,-4 0 0 16,4-7 11-16,-1 4 0 0,5-3 0 15,2-4 0-15,1 1 0 0,0-7 0 0,-1 4 0 16,1-7 0-16,0-3-14 0,-1 3-1 16,1-3 0-16,-4-3 0 0,1 0 6 0,-5-3 1 0,1 3 0 0,-8-3 0 15,4 3 8-15,-3 3 9 0,-7-4-1 0,-1 1-8 16,-3 0 39-16,-3 7 1 0,-1-4 0 0,1 0 0 16,-8 9 12-16,0-3 2 0,1-2 1 0,-1 11 0 15,-3-2-29-15,-4-1-6 0,4 1 0 0,4 6-1 16,-4-3-29-16,0 6-6 0,-1 0 0 0,1 0-1 15,4 0-95-15,-1 0-20 0,1 9-3 0,-1-3-730 16</inkml:trace>
  <inkml:trace contextRef="#ctx0" brushRef="#br0" timeOffset="7581.34">17085 6373 345 0,'4'13'15'0,"-4"-13"4"0,-4 9-19 0,1-3 0 0,-5 4 0 0,5-1 0 15,-1 0 425-15,1 1 82 0,-1-1 16 0,1 1 3 16,-1-1-413-16,1 7-82 0,3-7-17 0,-4 1-3 15,1-1-11-15,3 7 0 0,-4-7 0 0,4 0-11 16,-3 7 11-16,-1-6 0 0,1 2 0 0,-1 4-8 16,4-1 8-16,-3-2 11 0,-1 3-3 0,0 3 0 15,4-1-8-15,-3-2 0 0,-1 0 0 0,1-4 0 16,3 4 0-16,-4-7 0 0,4 1 0 0,0-1 0 16,0 1 0-16,0-4 0 0,0-6-12 0,0 0 12 15,0 0 0-15,0 0 0 0,0 0 0 0,0 0 12 0,0 0-12 0,-3-6 8 16,-1-10-8-16,4 3 8 15,0-2-8-15,0-7 0 0,0 0 0 0,0-6 0 16,0 2 0-16,0-5 0 0,7-3 0 0,-3-1 8 16,3-3-8-16,0-2-12 0,0 8 2 0,4 1 1 15,-4 3 9-15,3 3-10 0,1 3 10 0,3 0-10 16,-3 3 10-16,-1 6 0 0,1-2 0 0,-1 5-8 0,4-5-4 0,-3 5-1 16,0 1 0-16,-1-1 0 0,1 7 13 0,3-3 0 15,-7 0-10-15,4 3 10 0,-1 3-22 0,4-7 0 16,-3 7 0-16,3 0 0 0,-4 7 7 0,8 2 2 15,-4-3 0-15,4 4 0 0,3-1 13 0,0 4-9 16,-3-4 9-16,-1 7-8 0,-2-7 8 0,-5 7 0 16,-3-4 10-16,0 4-10 0,-3 0 24 0,3-4-2 15,0-2 0-15,-7 5 0 0,-4 4 5 0,1-9 1 0,-4 5 0 0,3-5 0 16,-6 5-17-16,-4-5-3 0,3-1-8 0,-3 1 12 16,0-1-12-16,-4-6-16 0,4 3 3 0,3 4 1 15,-6-4-11-15,3-3-1 0,0 3-1 0,-1-2 0 16,1-4 7-16,0 6 2 0,0-6 0 15,-3 0 0-15,2-6-6 0,1 6-1 16,0-4 0-16,4-2-581 0,-1 6-116 0</inkml:trace>
  <inkml:trace contextRef="#ctx0" brushRef="#br0" timeOffset="8263.83">17639 6304 1670 0,'0'9'148'0,"0"1"-118"16,3-1-30-16,-3 1 0 0,4-1 188 0,-1 4 31 15,1-4 6-15,0 0 2 0,-1 1-179 0,-3-1-35 16,4 1-13-16,-1-1 9 0,-3 0-9 0,0-9 0 15,0 0 0-15,4 10 8 0,-4-10-8 0,0 0-11 16,-4 6 3-16,4-6 0 0,0 0 8 0,-3 10 0 16,3-10-9-16,0 0 9 0,0 0 0 0,0 0 16 15,0 0-2-15,0 0-1 0,0 0-13 0,0 0 0 16,0-7 0-16,0-2 0 0,0-1 8 0,3 1-8 16,1-10 0-16,3 0 9 0,0-6-9 0,3 0 0 0,-3 6 0 0,4-6-11 15,0 7 3-15,3-1 0 0,-4 3 0 0,1 7 0 16,3-4 0-16,-3 4 0 0,-1-1 0 0,4 4 0 15,-3 6 8-15,3 0 0 0,0 0 0 0,0 0 0 16,0 9 9-16,0 1-9 0,4-4 12 0,-4 7-12 16,0-4 0-16,0 7-11 0,-3-7 0 0,0 1 0 15,-4-1 11-15,0 0 11 0,0 1-3 0,0 2 0 16,-4-2-8-16,1-7 0 0,-4-3 0 0,0 0 8 16,0 0 1-16,0 0 0 0,0 0 0 0,0 0 0 15,7 6-1-15,-7-6 0 0,0 0 0 16,7-6 0-16,-4 6 0 0,4-10 0 0,-3 1 0 0,0 0 0 15,-4 2-8-15,3 4 0 0,1-6 0 0,-1-1 0 16,-3 4 0-16,4-3 0 0,-1-1 0 0,1 1 0 16,3 3 0-16,0 2 8 0,0-5-8 0,0 3 8 15,4-4-8-15,-1 1-12 0,-3 3 2 0,0 3 1 0,7-4 9 0,-3-2 0 16,3 0 10-16,0 5-10 0,-7-2 0 0,7-3 0 16,-3 6 0-16,3-4 0 0,-3 1 0 0,-1 3 0 15,1 3 0-15,-1 0 0 0,4 0 0 0,-3 3 0 16,0 3 0-16,-1 1 0 0,1 2 12 0,-1 4-3 15,1-4-1-15,-4 10 0 0,4 3 20 0,-1 0 3 16,-3-7 1-16,0 10 0 0,0-3-20 0,0 3-3 16,-3-6-1-16,-1 0 0 0,1 3-8 15,3-3 0-15,-3-7 0 0,-4 4 0 16,3 0-31-16,1-4-8 0,-1-2-1 0,1-4-1 16,-4-6-137-16,0 0-27 0,0 0-6 0</inkml:trace>
  <inkml:trace contextRef="#ctx0" brushRef="#br0" timeOffset="8671.26">18969 5539 1623 0,'0'0'72'0,"0"0"15"16,0 0-70-16,0 0-17 0,-7 6 0 0,-4 0 0 0,1-2 84 0,-1 2 12 15,0-3 4-15,-3 3 0 0,-3-3-43 0,3 7-8 16,-8-1-1-16,5-3-1 0,-4 4-6 0,-8-1-1 16,1 1 0-16,-7-1 0 0,-4 1-12 0,-7 5-2 15,-3-5-1-15,-4 8 0 0,-3-2 9 0,-4 3 2 16,-4 0 0-16,-7 0 0 0,-3 6-19 15,-7 0-3-15,0 3-1 0,-4 0 0 16,1 7 24-16,-11-1 5 0,-1 1 1 0,-2 2 0 0,-12 1-19 0,4 6-4 16,-3 9-1-16,0 0 0 0,-8 7 21 0,8-4 4 15,7 7 0-15,-1 0 1 0,1-4-9 0,-4-2-1 16,4-4-1-16,7 7 0 0,3-7 2 0,4 0 0 16,-1-6 0-16,5-3 0 0,3-6-36 0,3 3 0 0,7-10 0 0,4-6 0 31,4 0-82-31,-1-6-17 0,4-3-3 0,4-7-782 0,0-6-157 0</inkml:trace>
  <inkml:trace contextRef="#ctx0" brushRef="#br0" timeOffset="16957.46">23089 5021 2016 0,'0'0'179'0,"-7"0"-143"0,0 7-36 0,0-7 0 15,4 6 132-15,-4-3 19 0,0 7 4 0,3-1 1 16,-3 0-121-16,3 1-24 0,1 5-11 0,-4 4 10 16,0 0-10-16,0 6 0 0,3 3 0 0,-3-3 0 15,0 10 0-15,-4 3 0 0,1-4 0 0,3 4 0 16,0 6 0-16,-7-7 0 0,3 7 0 0,8 0 8 0,-1 0 13 0,-3 0 3 16,-4 3 0-16,4 3 0 15,4 7-2-15,-1-4 0 0,-6-3 0 0,-1 3 0 0,1-6-13 0,2-3-9 16,1-6 12-16,-7 6-12 0,0-10 8 0,4-5-8 15,6-4 0-15,1 0 0 16,-8-7-89-16,7-8-25 0,4-1-5 16,0-9-1004-16</inkml:trace>
  <inkml:trace contextRef="#ctx0" brushRef="#br0" timeOffset="17239.62">22853 5598 2149 0,'-25'0'95'0,"25"0"20"0,0 0-92 0,0 0-23 0,0 0 0 0,0 0 0 16,0 0 66-16,7 10 9 0,-3-1 1 15,-4-9 1-15,7 7-22 0,3-4-5 0,5 3-1 0,-1-3 0 16,-4 7-17-16,4-10-3 0,4 6-1 0,0-6 0 16,-1 3-10-16,1-3-2 0,-4 0-1 0,4 0 0 15,-4 0-15-15,0-3 0 0,0 3 0 0,0 0 0 16,0 0-17-16,4-6 3 0,-4 6 1 0,0-4 0 31,0-2-15-31,4 6-2 0,0-9-1 0,-1 9 0 0,4-10 6 0,0 7 1 0,1-3 0 0,-1-4 0 16,0 4-1-16,0-3 0 0,-3-1 0 0,3 1 0 31,-7-4-118-31,4-2-23 0,-4 5-5 0</inkml:trace>
  <inkml:trace contextRef="#ctx0" brushRef="#br0" timeOffset="17522.8">23580 5047 2311 0,'-11'6'102'0,"4"-3"22"0,-4 6-100 0,4-2-24 16,-3-4 0-16,-1 6 0 0,4 7 54 0,0-7 6 16,0 1 0-16,0 5 1 0,0-5-33 0,3 9-6 15,-6-4-2-15,3 4 0 0,0 0 10 0,0 6 2 16,0 3 0-16,0-3 0 0,-4 4-32 0,4 8 0 15,-7-2 0-15,7 2 0 0,0 4 0 0,3 3 0 16,-6-6 0-16,3 5 0 0,-1 5 0 0,-2-5 0 16,3 1 0-16,0 0 0 0,-4-6 10 0,1 6-10 15,-1-3 10-15,0-10-10 0,1 3 0 0,3-5 0 16,0-4 0-16,3 3 0 16,-3-12-33-16,7 2 0 0,0 1 0 0,0-9 0 15,4-1-124-15,-1-3-25 0,-3-6-5 0</inkml:trace>
  <inkml:trace contextRef="#ctx0" brushRef="#br0" timeOffset="18072.45">23675 5288 2016 0,'0'0'179'0,"0"0"-143"0,0 0-36 0,0 0 0 0,0 0 136 0,7 0 20 16,-7 0 4-16,11 0 0 15,-1 6-104-15,-3-3-20 0,0 4-5 0,4 2-1 16,-1 7-11-16,-3-4-3 0,4 7 0 0,-4 6 0 16,0 3-16-16,-3-2 0 0,3 2 8 0,-4 6-8 15,1-6 0-15,-4 7 8 0,0-1-8 0,0 1 0 0,0-1 8 0,-4-2-8 16,4-1 0-16,0-3 0 0,0-9 9 0,0 9-9 16,0-2 0-16,0-1 9 0,4-7-9 0,-1-5 0 15,-3 3 0-15,4 2 8 0,-1-8-8 0,1-1 0 16,-1-2 9-16,-3-7-9 0,0 0 8 0,8 0-8 15,2 0 10-15,1 0-10 0,-4-7 0 0,0-2 0 0,0-1 0 16,0 1 0-16,3 0 0 0,1-1 0 0,-7-5 0 16,3 5 0-16,-4 7-15 0,4-3 4 0,4 6 1 0,-4 0 0 15,0 9 2-15,0-3 0 0,0 4 0 0,0 6 0 16,0-4 8-16,0-3 14 0,0 1-3 16,0 6-1-16,0-7-10 0,4 0 0 0,0-2 0 0,-1-4 8 15,1 3-8-15,3-6 0 0,-4 0 0 0,5-6 0 16,-1 6 10-16,0-3 0 0,0-4 0 15,0-2 0-15,4-7 18 0,-1 4 3 0,1-4 1 16,3-3 0-16,0 4-16 0,0-7-2 0,4-3-1 16,-4 6 0-16,0-6 4 0,1-4 1 0,2 1 0 0,1-3 0 15,-7 3 12-15,3-1 2 0,-4-5 1 0,-2 9 0 16,-1-13-33-16,3 4 0 0,-3-1-15 0,-3 7 5 16,0-7 10-16,-1 7 11 0,-3 3-3 0,-3 6 0 15,3-9-8-15,-4 9 0 0,4-6 0 0,-3 6 0 16,-4 4-28-16,0 2-2 0,0-3 0 0,0 1 0 15,0 5-105-15,0 7-21 0,0-3-4 0,0 6-1039 16</inkml:trace>
  <inkml:trace contextRef="#ctx0" brushRef="#br0" timeOffset="18577.62">24867 5169 2476 0,'0'0'55'0,"0"0"11"0,0 0 2 0,0 0 1 0,0 0-55 0,0 0-14 0,0 0 0 0,0 0 0 15,0 0 43-15,0 0 5 0,0 0 2 0,0 0 0 16,0 0-17-16,0 0-3 0,0 0-1 0,11 3 0 15,-4-3-29-15,4 6 0 0,-1-3 0 0,4-3 0 16,0 0 0-16,0 0 0 0,1 7 0 0,-1-7 0 16,7 0 0-16,4 0 0 0,-4 3 0 0,3 3 0 15,5-6 0-15,-5 0 0 0,-3 0 0 0,4 9 0 16,0-9 12-16,0 7-3 0,-1-7-1 0,1 3 0 16,0-3 4-16,-1 0 0 0,1 0 0 0,3 0 0 15,-3 0 4-15,0 0 2 0,-1 0 0 0,-2 0 0 16,-5 0-3-16,4 0-1 0,-7 6 0 0,1-3 0 0,-1 7-14 15,-4-10 0-15,-3 9-9 0,0-3 9 16,-3 4 0-16,-1-1 0 0,-6 1 0 0,-1 5 0 16,1-5 0-16,-8 9 16 0,1 9-3 0,-4-13-1 15,3 14-12-15,-7-1 0 0,1 3 0 0,-1-3 0 16,-3 10 14-16,0-3 10 0,3-7 1 0,-3 13 1 0,3-10 4 0,1 10 1 16,-1-7 0-16,0-2 0 0,1 11-19 0,-1-8-3 15,4-1-1-15,0-5 0 0,0-1-8 0,-4-3 0 16,4 3 0-16,3-9 8 15,-3 6-29-15,7-6-7 0,0-3 0 0,0-1-1 16,4-5-101-16,3-7-20 0,0-3-4 0,0 0-1070 0</inkml:trace>
  <inkml:trace contextRef="#ctx0" brushRef="#br0" timeOffset="19177.39">26677 5003 1116 0,'0'0'49'0,"0"0"11"0,0 0-48 0,0 0-12 16,0 0 0-16,0 0 0 0,0 0 25 0,0 0 3 15,0 0 1-15,0 0 0 0,7-10-29 0,-7 10 0 16,0 0 0-16,7-3 0 0,-7 3 59 0,0 0 9 15,0 0 1-15,0 0 1 0,0 0 22 0,0 0 5 16,0 0 1-16,0 0 0 0,0 0-9 0,0 0-1 16,0 0-1-16,-7 0 0 0,0 3-27 0,0 7-6 15,-4-10-1-15,4 6 0 0,0 3-23 0,0-6-5 16,-7 10-1-16,0 0 0 0,-4-4 1 0,4 0 0 16,-3 10 0-16,-5-3 0 0,5 3 3 0,-1 0 0 0,-3 6 0 0,3 3 0 15,-3 6 9-15,-3-5 3 0,2 11 0 0,1-2 0 16,-3-4-23-16,-1 10-4 0,4 0-1 0,-4 0 0 15,4-3-12-15,-4 3 0 0,4 0 0 0,3 0 0 16,1-1 0-16,3 5 9 0,3-5-9 0,-3 1 8 16,7-9 24-16,0 9 5 0,3-10 1 0,4-2 0 15,0 2-38-15,4 1 0 0,-1 2 0 0,8-5 0 32,3-1-33-32,4 0-11 0,-1-3-3 0,4-9 0 0,4 10-47 0,-4-11-10 0,7 4-1 0,1-9-1 15,-1-4-33-15,4 1-6 0,3-4-2 16,0-3 0-16,11-3-52 0,-7-3-10 0,28-3-3 15,-14-13 0-15</inkml:trace>
  <inkml:trace contextRef="#ctx0" brushRef="#br0" timeOffset="19644.98">27171 5667 1209 0,'0'0'53'0,"-7"4"12"0,7-4-52 0,-7 0-13 16,-4 0 0-16,4 6 0 0,0-3 267 0,0-3 50 15,-7 0 11-15,3 6 1 0,1-3-261 0,-1 4-52 0,-3-4-16 0,4-3 8 16,-5 9-8-16,1-3-11 0,4 4 3 0,-4-1 0 16,0 1-4-16,-1-1-1 0,1 7 0 15,4-1 0-15,-4 7 13 0,-4-3 0 0,0 6 0 0,4 4 0 16,0-4 0-16,0 3 0 15,0-3 0-15,0 0 0 0,7-6 0 0,0 6 0 0,-4-6 0 16,8-7 10-16,-5 4 3 0,8 0 1 0,0-4 0 16,4-2 0-16,0-4 9 0,-1-3 1 0,-3-3 1 0,11 6 0 15,-1-6-25-15,1 0 0 0,3 0 0 0,0 0 0 16,4-9 0-16,-1 3 0 0,1 2 0 0,0-5 0 16,3 0-15-16,0-7-8 0,-3 7-1 0,3-7-1 15,3 3 14-15,-2-2 11 0,-8-1-13 0,0 3 5 16,0-2 20-16,-7-4 5 0,-3 10 1 0,-1-7 0 15,4 6 11-15,-3 1 3 0,-1-3 0 0,-6-1 0 0,-1 4 12 16,-3 5 2-16,0-5 1 0,0 3 0 0,-4-4-21 16,1 7-4-16,-1-9-1 0,1 9 0 0,3-4-21 0,-4 7 8 15,4-9-8-15,0 9 0 0,-4 0 0 0,8 0-15 16,-8-3 3-16,8-4 0 16,3 7-93-16,-7 0-19 0,7 0-3 0,0 0-614 15,0 0-123-15</inkml:trace>
  <inkml:trace contextRef="#ctx0" brushRef="#br0" timeOffset="20189.7">27284 5831 1670 0,'0'0'148'0,"0"0"-118"0,0 0-30 0,0 0 0 16,0 9 194-16,0-9 33 0,0 0 6 0,0 9 2 15,7 1-179-15,-7-1-36 0,3 1-8 0,1-4 0 16,-1 3-12-16,1 7 0 0,-4-7 0 0,0 4 0 16,0-4 0-16,0 7 0 0,0-7 0 0,0 7 0 15,-4-7 0-15,1 1 0 0,-1-1 0 0,4 1 0 16,-3-1 12-16,3-9 1 0,0 9 0 0,0-9 0 15,0 0 25-15,0 0 5 0,0 0 1 0,0 0 0 16,0 0-26-16,0 0-5 0,0 0-1 0,7 0 0 16,4-3-3-16,-4-3-1 0,0-3 0 0,0-1 0 15,-4-5-8-15,4 2 0 0,0-3 0 0,0-2 0 16,-3-1 0-16,3 0 0 0,0-6 0 0,0 6 0 16,0 0 0-16,-3-3 0 0,6 3 0 0,-3 1 0 0,-3 2-12 0,3 7 12 15,-4-1-10-15,4 1 10 0,1 6 0 0,-1-4 13 16,0-2-1-16,0 9 0 0,0 0 3 0,3 0 0 15,1 0 0-15,0 6 0 0,3-3-2 0,0 4 0 16,0-4 0-16,3 3 0 0,-2-3-13 0,6 7 0 16,0-1 0-16,-3 3 0 0,-4-2 0 0,3 2 0 15,1 4 0-15,0 3-10 0,-8 0 10 0,1 0-8 16,-4 3 8-16,-4-1-8 16,1-2 8-16,-4 3 0 0,0-3 0 0,0-6 0 0,-4 9-12 0,4-10 0 0,-3 4 0 15,-1-7 0 1,4 1-17-16,0-7-4 0,0 3-1 0,0-6 0 15,0 0-115-15,0 0-23 0,0 0-5 0,0 0-869 0</inkml:trace>
  <inkml:trace contextRef="#ctx0" brushRef="#br0" timeOffset="20606.09">28099 4959 2300 0,'0'0'51'0,"0"0"10"0,0 0 3 0,0 9 0 0,3 7-52 0,1 3-12 16,-1-10 0-16,-3 7 0 0,0 9 35 0,0-3 4 15,4 3 1-15,-4 9 0 0,0 4-23 0,0-4-4 16,0 4-1-16,0 3 0 0,0-3-12 0,-4 5 0 16,4-5 0-16,0 6 0 0,0-10 0 0,0 4 0 15,-3 3 0-15,3-4 0 0,0 1 17 0,0-3 1 16,3-1 0-16,-3 4 0 0,0-4-3 0,4 1-1 0,-1-1 0 0,-3-2 0 15,4-7-3-15,-1 3-1 0,1-3 0 0,0 3 0 16,-1-12-22-16,1 3-4 0,-1-1 0 0,4-8-1 31,0-1-131-31,0-2-27 0,4 2-5 0</inkml:trace>
  <inkml:trace contextRef="#ctx0" brushRef="#br0" timeOffset="20853.09">28624 5824 3063 0,'0'0'68'0,"0"0"13"0,0 7 3 0,0 2 2 0,0 7-69 0,0-4-17 0,0 4 0 0,0 3 0 0,-3-1-12 0,-1 1-7 15,1 3-1-15,-1-3 0 0,1-6 7 0,-4 9 1 16,0-10 0-16,0 4 0 15,0-4-77-15,3-2-15 0,-3 2-4 0,0-9 0 16,0 7-50-16,0-4-10 0,0-3-3 0,7-3 0 16,-7 0-49-16,7 0-11 0,0 0-1 0,-14-12-1 0</inkml:trace>
  <inkml:trace contextRef="#ctx0" brushRef="#br0" timeOffset="20994.22">28589 5482 2498 0,'0'0'55'0,"0"0"11"0,0 0 2 0,0 0 3 0,0 0-57 0,0 0-14 0,0 0 0 15,7 0 0 1,-7 0-132-16,7 10-30 0,-7-10-6 0</inkml:trace>
  <inkml:trace contextRef="#ctx0" brushRef="#br0" timeOffset="21408.31">28762 5708 1267 0,'11'16'56'0,"-11"-16"12"15,0 9-55-15,0 1-13 0,3-1 0 0,1 1 0 0,-1-4 297 0,4 3 57 16,-3 7 11-16,3-4 3 16,-4-2-292-16,1 6-59 0,-4-7-17 0,0 10 8 15,3-10-8-15,-3 1 0 0,0 5 0 0,0 1 0 16,0-4-17-16,0-2-6 0,0-1-1 0,0-2 0 15,-3 2 12-15,3-3 1 0,0-6 1 0,0 0 0 0,0 0 10 0,0 0 12 16,0 0-2-16,0 0-1 0,10-6 16 0,-3 0 3 16,1 3 1-16,2-7 0 0,-3 1-1 0,0-7 0 15,0-3 0-15,0 4 0 0,4-4-28 0,0 0 0 16,-1-6 0-16,1 6 0 0,-1-9-13 0,-3 3-9 16,4 6-2-16,-1 3 0 0,-2-3 24 0,-1 10 0 15,3-4 0-15,-3 7 0 0,0-3 26 0,0 9 3 16,-3-6 1-16,6 6 0 0,-2 0-2 0,-1 0 0 0,3 0 0 0,-3 6 0 15,4-3-16-15,-4 3-3 0,3 0-1 0,1 4 0 16,-4-1-8-16,4 1-9 0,-4 2 9 0,3 4-13 16,-3 0 13-16,0 2 0 0,0-5-10 0,-3 3 10 15,-4 2 0-15,4 1-11 0,-4 6 11 0,3-6-8 16,-3-3-2-16,0 3 0 0,-3-4 0 16,3-2 0-1,0 3-106-15,0-1-20 0,0-5-5 0,3-1-1 0,-3-9-70 16,0 0-15-16</inkml:trace>
  <inkml:trace contextRef="#ctx0" brushRef="#br0" timeOffset="21840.62">29439 5874 2372 0,'0'0'52'0,"0"0"12"0,0 0 1 0,0 0 1 0,0 0-53 0,11-6-13 15,-4 6 0-15,4 0 0 0,-11 0 28 0,7 0 4 16,3-3 0-16,1-3 0 0,-4 6-32 0,0-3 0 15,0-4 0-15,4-2 0 0,-8 9 0 0,4-6 0 16,0 3 0-16,0-4 0 0,-3-2 0 0,3 6 0 16,-4-7 0-16,4 1 0 0,-3-1 0 0,3-2 0 15,-4 3 0-15,5-4 0 0,-5 4 12 0,4-7-3 16,0 6-1-16,-3 1 0 0,3 0-8 0,-4-1 8 16,1-5-8-16,-1 5 8 0,-3 1-8 0,0 3 0 15,0-4 0-15,0 7 0 0,0 3 0 0,0 0 0 16,-7 0 0-16,-3 0 0 0,-4 3 0 0,-1 3 0 15,1-2 0-15,-7 2-11 0,-3 3 11 0,-1 7 0 16,-7-4 0-16,4 7 0 0,-4 6 0 0,4-6 0 16,7-3 0-16,-4 9 0 0,4-6 0 0,3 3 14 0,4 3-3 15,4 0-1-15,2 3 38 0,8-9 8 0,0 6 2 0,8 0 0 16,2-6-30-16,1 0-7 0,3-1-1 0,0 1 0 16,7-9-10-16,-3 5-2 0,3-5-8 0,4 5 12 15,-4-11-12-15,3 5-8 0,1-3 8 0,0 4-13 31,-4-10-15-31,4 6-4 0,-1-6 0 0,-2 3 0 0,2-3-52 0,1-3-10 16,3-3-2-16,0 6-1 0,1-10-50 0,-5 4-9 0,5 3-3 0,-1-7-735 16</inkml:trace>
  <inkml:trace contextRef="#ctx0" brushRef="#br0" timeOffset="22403.23">29517 4708 2077 0,'0'0'92'0,"0"0"19"0,0 0-89 0,7 9-22 0,-3-2 0 0,3 5 0 16,0-6 52-16,3 13 5 0,4-9 2 0,0 5 0 16,1 4-21-16,6-3-4 0,0 3-1 0,4-1 0 15,-1 1-15-15,8 6-3 0,3-6-1 0,8 6 0 16,-1-3 1-16,-3 3 0 0,3 3 0 0,0 7 0 0,-3-1-15 16,-3 1 11-16,2 3-11 0,-6-1 10 0,3 7-2 0,-3-3 0 15,-4 3 0-15,4-7 0 0,-4 10 30 0,-3-3 6 16,0 0 0-16,-4-6 1 0,0 6-5 0,-3 0-2 15,-4 0 0-15,0-1 0 0,0 1-10 0,-7 0-3 16,4 3 0-16,-4 4 0 0,0-4-25 0,-4 0 0 16,1-4 0-16,-4 1 0 0,-4 0-10 0,-3-6-4 15,0 3-1-15,0-4 0 0,-3 1 23 0,-5-4 4 16,-9 4 0-16,-1 3 1 16,0-7-33-16,-3-2-8 0,-4 2 0 0,-3 1-1 15,3-7-175-15,-3 0-36 0,0-3-6 0</inkml:trace>
  <inkml:trace contextRef="#ctx0" brushRef="#br0" timeOffset="25173.55">24864 7295 1152 0,'0'0'102'0,"0"0"-82"0,0 0-20 0,0 0 0 16,0 0 204-16,0 0 37 0,0 0 7 0,0 0 2 15,0 0-192-15,0 0-38 0,-7 0-8 0,7 0-2 16,-4 9-10-16,4 1 0 0,-3-1-10 0,-1 7 10 16,4-7 0-16,-3 10 0 0,-1-3 0 0,1-4 0 15,-1 10-10-15,4 0 10 0,-3-6-10 0,-1 9 10 16,0-3 0-16,1-6 0 0,-1 9 0 0,1-13 0 16,-1 7 30-16,4-3-1 0,-3-1 0 0,-1-2 0 15,1-7-2-15,-1 4-1 0,4-10 0 0,0 0 0 16,0 0-2-16,0 0-1 0,0 0 0 0,0 0 0 15,0 0-7-15,0 0 0 0,0 0-1 0,-3-7 0 16,3-2-7-16,0 0-8 0,0-1 11 0,3 1-11 0,-3-7 0 0,4-3 0 16,3 0 0-16,-4 1 0 0,1-8-11 0,-1 8 11 15,4-11-12-15,4 4 12 0,0 0-12 0,-1 3 12 16,-3-3-12-16,4 0 12 0,-1 6-8 0,1 1 8 16,3-1 0-16,-3 3 0 0,3 7 0 0,-4-1 0 15,1-5 0-15,0 5 0 0,3 7 0 16,0-3 0-16,3-4 0 0,1 7 0 0,3-3 15 0,-3 3-3 15,0-3-1-15,-1 6 0 16,1 0-11-16,-4 9 0 0,0-9 0 0,0 9 0 0,0 1 0 0,-3 9 0 16,-1-4 0-16,1 4 0 0,-4 6 14 0,0 3 1 15,-3-9 0-15,-1 13 0 0,1-4-4 0,-1-3-1 16,1 3 0-16,-4-6 0 0,3 9-10 0,-3-12 0 16,7 9 9-16,-7-9-9 0,4 0 0 0,-1-3 0 15,-3 3 0-15,7-10 0 16,-3 7-30-16,3-7-10 0,-3-3-3 0,-1-3-676 15,-3-3-135-15</inkml:trace>
  <inkml:trace contextRef="#ctx0" brushRef="#br0" timeOffset="25640.77">25499 7474 1785 0,'0'0'159'15,"0"0"-127"-15,0 0-32 0,0 0 0 0,0 0 145 0,0 0 23 16,10 0 5-16,1 0 1 0,0 0-116 16,-1 0-23-16,-3-3-5 0,4 3-1 0,-1 0-29 0,1 0 0 15,0-7 0-15,-1 7 0 0,4 0 0 0,-3-6 0 16,-1 3 0-16,1 3 0 16,0-10 0-16,-1 4 0 0,1 3 0 0,-1-3 0 15,1-4 14-15,-4 7-3 0,4-3-1 0,-4-3 0 0,0-1-10 16,3 1 0-16,-6-7 0 0,3 7 0 0,0-7 0 0,-4 3 0 15,1 4 10-15,-1-7-10 0,-3 7 8 0,4 0-8 16,-4-7 0-16,0 6 0 0,-4 1 0 0,1 0 0 16,-4 5-13-16,3-2 5 0,-6-3-4 0,3 9 0 15,-4-6 0-15,1 6 0 0,-1 0 12 0,-3 0 0 16,0 0 0-16,0 6-8 0,-1-3 8 0,1 3-12 0,0 4 12 16,-3-1-12-16,3 0 12 0,-4 7 0 0,4 0 0 15,0 3 0-15,3-1 0 0,0 8 0 0,1-5 0 0,-1-2 0 16,1 6 8-16,3 0 3 0,3 4 1 0,4-4 0 15,-3 0-2-15,-1-3 0 0,8 3 0 0,-1-6 0 16,-3 0-10-16,4-1 0 0,3-2 0 0,3 3 0 16,-3-3 0-16,0-7 0 0,4 0 0 0,3 1-11 31,0-1-25-31,4-3-4 0,-4-2-2 0,4-4 0 16,3 0-37-16,0-4-7 0,4-2-2 0,-1 6-566 0,-2-9-114 0</inkml:trace>
  <inkml:trace contextRef="#ctx0" brushRef="#br0" timeOffset="26019.76">26367 7170 403 0,'0'0'17'0,"0"0"5"0,0 0-22 0,0 0 0 16,0 0 0-16,0 0 0 0,0 0 347 0,0 0 65 16,0 0 12-16,0 0 4 0,0 0-276 0,0 0-56 15,0 0-10-15,0 0-2 0,0 0-4 0,0 0 0 16,0 0 0-16,0 0 0 0,0 9-52 0,0-9-12 0,-4 9-1 15,1 1-1-15,-4 5-14 0,-1-5 0 0,1 5 0 0,0 4 0 16,-7 0 0-16,4 6 0 0,-8-3 0 0,4 3 0 16,-4-6 0-16,1 6 0 0,-1 0 0 0,0-3-10 15,1-3 10-15,-1 6 0 0,4-6 0 0,-4 3 0 32,1-10-28-32,3 7-1 0,3-3 0 0,0-7 0 15,-3 1-141-15,4-1-28 0,3-3-6 0</inkml:trace>
  <inkml:trace contextRef="#ctx0" brushRef="#br0" timeOffset="26280.06">26017 7204 172 0,'0'0'16'0,"0"0"-16"0,0 0 0 0,0 0 0 0,0 0 476 0,0 0 92 0,0 0 18 0,7 3 4 15,4 7-419-15,-4-4-84 0,4-3-17 0,-1 9-3 16,1 1-43-16,3-4-8 0,0 7-1 0,0 0-1 0,0 3-14 0,0-1 9 15,8 1-9-15,-5 6 8 0,1-6-8 0,-4 6 0 16,4-3 0-16,-1-3 0 0,-3 6 0 0,0 0 0 16,1-6 0-16,-1 0 0 0,0 0-8 0,0 6 8 15,-4-10-10-15,5-2 10 16,-5 3-52-16,1 2-5 0,-1-2-1 0,1-6 0 16,-1 2-30-16,1 1-5 0,0-4-2 0,-1 0 0 15,-3-5-129-15,4 2-27 0,-4-3-5 0</inkml:trace>
  <inkml:trace contextRef="#ctx0" brushRef="#br0" timeOffset="26529.5">26899 7010 2826 0,'0'0'62'0,"-3"9"13"0,3 0 2 0,0 1 3 0,3 5-64 0,1 4-16 0,-1-3 0 0,1 3 0 16,-1 6 8-16,4-3-8 0,-3 3 11 0,3 0-11 16,-3 3 0-16,-1 0 0 0,1-2 0 0,-1 2 0 15,-3-3-25-15,0 3 1 0,0-9 0 0,0 3 0 16,0-3-132-16,0-7-25 0,0 4-6 0,0 3-1 16,0-10-12-16,-3 0-4 0,3 1 0 0,0-10-512 15</inkml:trace>
  <inkml:trace contextRef="#ctx0" brushRef="#br0" timeOffset="26715.34">26596 7232 403 0,'0'0'36'0,"0"0"-36"16,0 0 0-16,0 0 0 0,11 0 521 0,-4-6 98 16,3 6 19-16,8-3 4 0,3 3-456 0,0 0-91 15,4 0-19-15,0-6-3 0,3 6-13 0,-4 0-4 16,5 0 0-16,2 0 0 0,1-4-47 0,3-2-9 15,-3 6 0-15,7-3 0 16,-4-3-89-16,8 3-13 0,2-4-2 0,-2 4-1 16,3-3-108-16,-8 3-22 0,5-3-4 0,-1-4-761 0</inkml:trace>
  <inkml:trace contextRef="#ctx0" brushRef="#br0" timeOffset="27143.21">28564 6890 1785 0,'0'0'159'0,"-7"0"-127"16,0 0-32-16,0 0 0 0,0-6 172 0,0 6 28 15,4 0 5-15,3 0 2 0,0 0-124 0,0 0-25 16,-7 0-5-16,7 0-1 0,-4 10-26 0,-3-4-6 16,7-3 0-16,-4 13-1 0,4-7-5 0,-3 7-1 15,-1 3 0-15,4 2 0 0,0 1-13 0,-3 7 0 16,-1-1 0-16,1 0 0 0,3 7 9 0,-4-1-1 15,1 4 0-15,-1-4 0 0,1 4-8 0,-1 3 0 0,1-4 0 16,-1-2 0-16,1 2 0 0,-1-2 8 0,1-1-8 16,-1-5 8-1,0-1-32-15,1-3-6 0,-1-6-2 0,4 6 0 16,0-6-100-16,-3-1-20 0,3-8-4 0,-4-4 0 16,4-6-92-16,0 0-19 0,0 0-3 0,0 0-1 0</inkml:trace>
  <inkml:trace contextRef="#ctx0" brushRef="#br0" timeOffset="27411.48">28152 6947 1670 0,'-7'0'148'0,"0"0"-118"16,3-10-30-16,1 10 0 16,-1-6 239-16,4 6 41 0,0-3 9 0,0 3 2 0,0 0-233 0,7-6-46 15,0 6-12-15,4-3 0 0,-1 3 8 0,8 0 0 16,-4 0 0-16,0-7 0 0,0 7 12 0,4 0 1 15,0 0 1-15,3 0 0 0,0 0 15 0,4 0 3 16,3-3 1-16,-4-3 0 0,1 6-26 0,3-9-6 16,-3 9-1-16,0-10 0 0,-1 4-8 0,5-4 10 15,-5 1-10-15,1 0 10 0,0-1-10 0,3 1-16 16,-7 6 4-16,4-4 1 16,-4-2-40-16,0 3-8 0,-7 6-1 0,4-3-1 15,-4-4-99-15,0 4-19 0,-3 3-4 0,-1 0-525 16,1 0-104-16</inkml:trace>
  <inkml:trace contextRef="#ctx0" brushRef="#br0" timeOffset="27948.18">28907 7195 1267 0,'0'0'112'0,"0"0"-89"0,0 0-23 0,0 0 0 16,-4 9 264-16,4-6 49 0,0 7 10 0,0-4 1 15,4 3-232-15,-4 7-46 0,0-7-10 0,0 4-1 16,0-4-27-16,-4 7-8 0,4 0 0 0,0 2 0 0,-3-5 0 0,-1 9 0 15,1-3 0-15,3 0 0 0,0 6 0 0,-4-7 0 16,4 8 0-16,0-5 0 0,0-5 0 0,4 3 0 16,-4 0 0-16,3-4 0 0,1-2 15 0,-1 3-4 15,1-7-1-15,3-3 0 0,3-2-10 0,-3 5 0 16,0-3 0-16,4-6 0 0,0 0 0 0,-1 0 0 16,1-6 0-16,-1 3 0 0,4-3 0 0,-3-4-11 15,0-2 3-15,3-4 0 0,-4 0 8 0,4-3 0 16,-3 1 0-16,-4 2-8 0,0-3 8 0,0 0 0 15,0-6 0-15,-3 6 0 0,-1 1 8 0,-3 2 1 0,4 6 0 16,-4-2 0-16,3 3 15 0,-6-4 4 0,-1 10 0 0,4-3 0 16,0 6 0-16,0 0 0 15,0 0 0-15,0 0 0 0,0 0-28 0,0 0 0 16,0 9 0-16,0 4 0 0,0-1 0 0,4-3 0 16,-1 1 0-16,1 6 0 0,-4 2 0 0,7-2 0 15,-4 3 0-15,4 0 0 0,-3-1 0 0,3-2 0 0,-3 3 0 0,-1 0 0 16,4 0-14-16,-3-4 5 0,-1 4 1 0,4-9 0 15,-3 5-108-15,6-5-20 16,-3-1-5-16,0 0-592 0,4-2-119 0</inkml:trace>
  <inkml:trace contextRef="#ctx0" brushRef="#br0" timeOffset="28366.93">29446 7439 1094 0,'0'0'48'0,"0"0"11"0,0 0-47 0,0 0-12 0,0 0 0 0,0 0 0 0,0 0 316 16,11 6 62-16,0-2 12 0,-1 2 2 0,1-6-318 15,3 0-64-15,-4 0-10 0,5 0 0 0,-1-6-27 0,0 6 3 16,0-4 0-16,0 4 0 0,0-6 14 0,0-3 10 16,0 6-12-16,4-4 12 0,-4-2 0 0,0 0 0 15,0-1 0-15,0 1 0 0,-3-7 8 0,3 7 0 16,4-10-8-16,-8 3 12 0,4 7-12 0,-3-10 0 15,-4 3 0-15,0 4 0 0,-3-4-10 0,-4 3 2 16,3-2 0-16,-3-1 0 0,-3 7-3 0,-1 6 0 0,-3-4 0 0,0-2 0 16,-4 9 11-16,-3 0 0 0,4 6 0 0,-4-3 0 15,-4 7 24-15,0-1 0 0,1 1 0 0,-1-1 0 16,4 7 15-16,-4 2 3 0,4-2 1 0,0 3 0 16,3 0 9-16,-3 6 1 0,4-6 1 0,-1 9 0 15,4-6-32-15,0 0-6 0,0 3-2 0,4 3 0 16,3-9 14-16,0 6 4 0,0-6 0 0,3 0 0 15,4-4-20-15,-3 4-3 0,3 0-1 0,3-3 0 16,-3-1-8-16,7-2 0 0,-3 3 0 16,7-7 0-16,-4 0 0 0,0 1 0 0,7-1 0 0,0-3 0 31,4-2-122-31,3-4-26 0,0 0-6 0,8 0-1014 0</inkml:trace>
  <inkml:trace contextRef="#ctx0" brushRef="#br0" timeOffset="39717.64">10566 10794 1566 0,'10'-3'34'0,"-10"3"7"0,-3-6 2 0,3 6 1 0,0-9-35 0,0 9-9 0,0 0 0 0,0 0 0 16,-7-10 37-16,7 10 6 0,0 0 1 0,0 0 0 15,0 0-44-15,0 0 0 0,10 10-16 0,-10-10 5 16,0 0 11-16,4 6 0 0,-4-6 0 0,10 3-8 16,5 6 49-16,-5-2 11 0,-3-4 1 0,4 3 1 15,3-3-10-15,0 4-3 0,-3-1 0 0,6-3 0 16,4-3 1-16,4 0 0 0,-7 0 0 0,3 0 0 15,-4 0-16-15,12-3-3 0,13-3-1 0,-7-1 0 0,-10 4-22 0,10 3 8 16,4-6-8-16,3 3 0 0,-3-4 0 0,0 7 0 16,-4-3 0-16,4-3 0 0,7 6 0 0,-4-3 0 15,-6-3 0-15,6 6 0 0,4-3 0 0,-4-4 11 16,-3 7-1-16,0 0 0 0,0-9-10 0,-1 9 0 16,-2-6 0-16,-5 2-11 0,-2 4 11 0,-1-6 11 15,0 6-3-15,0-3 0 0,-7-3-8 0,4 3 12 16,-4-4-12-16,0 4 12 0,-3-3-12 0,3 6 0 15,-3-3 0-15,-4-3 0 0,4 6 0 0,-4 0-16 0,-4 0 3 0,4 0 0 32,1 0-123-32,-5 9-24 0,1-9-4 0</inkml:trace>
  <inkml:trace contextRef="#ctx0" brushRef="#br0" timeOffset="41023.33">10936 9242 691 0,'0'0'61'0,"0"0"-49"16,0 0-12-16,0 0 0 0,-14 7 132 0,3-7 23 16,11 0 5-16,0 0 0 0,-7 9-115 0,0 0-23 15,4 1-5-15,3-4-1 0,0 3-7 0,0-5-1 16,-7 2-8-16,7 3 12 0,7 1-4 0,-4-1 0 16,-10-3-8-16,7 4 12 0,0-1 36 0,0 1 6 15,-3-1 2-15,-1 7 0 0,1-4-21 0,-1 4-4 0,8 3-1 0,-8 0 0 16,-6-1-17-16,3 7-3 0,3 4-1 0,0-4 0 15,-3 3-9-15,0-3 0 16,4 0 0-16,3-6 0 0,0 0 0 0,0 0 0 0,-7-4 0 0,7-2 8 16,7 2 2-16,-4-5 0 0,-6-1 0 0,-1-2 0 15,4-7 10-15,0 0 3 0,0 0 0 0,0 0 0 16,-7 3-3-16,7-3-1 0,0 0 0 0,-7-3 0 16,-3-7 8-16,3 1 1 0,3-7 1 0,4 0 0 15,-7 4-9-15,3-4-1 0,1-3-1 0,3 1 0 16,3-8 7-16,-3 1 2 0,0-3 0 0,0 0 0 15,0 3-3-15,0-3-1 0,-3 3 0 0,-1 3 0 0,8-4-13 0,-4 1-2 16,0 0-8-16,-4 6 12 0,-3 1-12 0,7-1 0 16,7 0 0-16,-3 3 0 15,-8-2 0-15,8 2 0 0,6 3 0 0,1-5 0 16,0-4 0-16,-4 9 0 0,3-3 0 0,4-2 0 16,8 2 0-16,-8 6 0 0,-4-2-8 0,1-4 8 0,10 7 0 15,-7 3 0-15,-10 2 0 0,3-2 0 0,3 6-12 0,4 0 12 16,-3 0-12-16,-4 10 12 0,7-4-13 0,0-3 4 15,4 9 1-15,-8 1 0 0,1 3 8 0,0-4-10 16,-1-2 10-16,4 5-10 0,-3-5 10 0,0 5 0 16,-1-5 0-16,1 6 0 0,-1-4 0 0,-3-3 0 15,-3 1 0-15,3 6 0 0,0-7 8 0,0 0 6 0,-7 7 2 0,0-7 0 16,0 1-16-16,0-1 0 0,0 1 0 0,0-1 0 16,-4 0-9-16,1 1-5 0,-1-4-1 0,1 4 0 15,-4-7 15-15,3 3 16 16,4-6-3-16,-7 9-1 0,4 1-12 0,-4-4 0 15,0 3 8-15,0-5-8 0,3 2 0 0,-7 3 0 16,-3-9 0-16,0 10 0 0,7-10 0 0,-3 6 0 0,-8-3 0 16,0 3 0-16,8-2-15 0,-1-4-2 0,-3 6-1 0,-4-3 0 15,-3-3 3-15,7 6 1 0,4-6 0 0,-1 0 0 16,-3 0-6-16,0 0-2 0,14 0 0 0,0 0 0 31,-7-6-108-31,3 3-22 0,1-7-4 0</inkml:trace>
  <inkml:trace contextRef="#ctx0" brushRef="#br0" timeOffset="41731.57">11317 9161 1036 0,'-21'6'46'0,"21"-6"10"15,0 0-45-15,0 0-11 0,-7 0 0 0,7 0 0 0,0 0 284 0,0 0 54 16,0 0 11-16,0 0 3 0,0 0-282 0,0 13-56 16,3-4-14-16,-6 7 0 0,-1-7 0 0,1 10 0 15,3-10 0-15,0 7-10 0,0 3 10 0,0-4 0 0,0-2-9 0,0 3 9 16,0-1 0-16,0-2 0 0,-7 6 0 0,3-4 0 15,4-5-10-15,0 5 10 0,-7-5 0 0,4-1-9 16,3 1 9-16,-4-1 0 0,4-9 0 0,0 0 8 16,-7 0 2-16,7 0 1 0,0 0 0 0,0 0 0 15,0-9 2-15,0-1 1 0,7 1 0 0,-3-1 0 16,3-5-22-16,-4-4-5 0,1 3-1 0,6 4 0 16,1-7-2-16,0-3 0 0,-11 9 0 0,7-2 0 15,3 5 16-15,-3 1 0 0,-3 0 0 0,3 2-9 16,-4 7 9-16,-3 0 0 0,0 0 0 0,0 0 0 15,0 0 8-15,7 7-8 0,8 2 8 0,-8 0-8 16,-4 1 11-16,4-4-3 0,4 3 0 0,-1-5 0 16,1 2 4-16,-4-3 0 0,0 3 0 0,0 1 0 15,7-4 0-15,-3-3 0 0,-11 0 0 0,0 0 0 16,14 0 10-16,-4 0 2 0,-10 0 1 0,0 0 0 16,0 0-25-16,0 0 8 0,0 0-8 0,0 0 0 0,0-10 0 0,4 4-20 15,3-3 3-15,0 5 1 0,-10-5 6 0,6 0 2 16,8-7 0-16,-1 7 0 0,1-7 8 0,-4 6-13 15,0-8 5-15,4 2 8 0,6 7 0 0,-6-4 0 16,-4-3 0-16,3 7 0 0,5 0 0 0,-5 2 0 16,1 4 0-16,-11 3 0 0,7-6 14 0,3 6-2 15,4 0-1-15,-3 0 0 0,-4 6-3 0,4-6 0 16,-4 3 0-16,3-3 0 0,1 0-8 0,-1 7 0 0,1-7 0 16,0 3 0-16,-1 3 0 0,4 3 0 0,-3 1 0 0,3 5 0 15,-3-2 0-15,3 3 8 0,0 9 0 0,0-3 0 16,-3 3-8-16,3 0 0 15,-4 3 0-15,1-3 0 0,-1 0 0 0,1-3 0 16,-4 3 0-16,4-6 0 0,-4 0 0 0,3-3-20 0,-3-1 3 0,0-5 1 31,4-1-95-31,3 0-18 0,0-5-4 0,0-4-810 0</inkml:trace>
  <inkml:trace contextRef="#ctx0" brushRef="#br0" timeOffset="43698.57">15011 8894 172 0,'0'0'16'0,"0"0"-16"0,0 0 0 0,0 0 0 15,0 0 268-15,0 0 50 0,0 0 10 0,0 0 3 16,0 0-189-16,0 0-38 0,0 0-7 0,-4-9-1 16,4 9-67-16,-7-3-13 0,0-4-2 0,0-2-1 15,-4 9-13-15,4-3-18 0,0-3 4 0,-3 6 1 16,-1 0-10-16,1 0-1 0,-1 0-1 0,0 0 0 0,-3 9 25 0,0-9-8 16,4 9 8-16,-5-2 0 0,1 2 0 0,0 0 16 15,-7 1-3-15,7 6 0 0,0-4-1 0,0 4 0 16,-4-7 0-16,0 7 0 15,4 3-12-15,0-7 9 0,4 4-9 0,-4 0 8 0,7-4-8 0,-4-2 0 16,0 5 0-16,8 1 0 16,-4-4 0-16,3-2 0 0,4-1 0 0,0-2 0 15,0-7 0-15,4 9 10 0,6-3-10 0,-3-3 10 0,8 4 15 0,-5-4 3 16,4-3 1-16,0 6 0 0,7-3-13 0,1-3-4 16,-5 0 0-16,4 6 0 0,1-2-12 0,-1-4 0 15,0 6 0-15,0-3 0 0,0 3 0 0,-3 4 0 16,3-10 0-16,-3 9 0 0,-1-9 0 0,-3 9 0 15,4 1 0-15,0-4 0 0,-8-3 0 0,4 7 0 0,-3 2 0 0,-4-2 0 16,4-7 0-16,-4 6 0 0,-4 1 0 0,1-4 0 16,-1 3 0-16,-6 7 0 0,-1-7 0 0,1 1 0 15,-4 2 0-15,3-2 8 0,-6 5-8 0,-1-5 0 16,0-1 12-16,-3 1-4 0,4 5-8 0,-4-5 12 16,-1-1-12-16,1 7 8 0,0-4-8 0,0-5 0 15,0 2 0-15,0 0 0 0,0 1 0 0,3-4 0 16,-3-3-12-16,4 3-8 0,-1-2-1 0,0 2-1 31,4-6-38-31,0-6-8 0,0 6-2 0,7 0-435 0,-3-4-87 0</inkml:trace>
  <inkml:trace contextRef="#ctx0" brushRef="#br0" timeOffset="44239.38">15459 9020 1609 0,'0'0'35'0,"0"0"7"0,0 0 2 0,3-4 2 0,1-2-37 0,-1 3-9 15,1-3 0-15,-4-4 0 0,0 10 53 0,3-3 9 16,-3-3 2-16,-3-3 0 0,3 9-46 0,0 0-9 16,-7-4-1-16,0-2-8 0,0 6 8 0,-4 0-8 15,4 10 0-15,-4-1 0 0,-3-9 8 0,0 9-8 16,4 7 9-16,-4-7-9 0,3 7 0 0,-3-3 0 15,0 6 0-15,3-4 0 0,4 4 0 0,4 6 0 16,-8-6 0-16,4 6 0 0,0-6 0 0,0 0 0 16,-4-4 0-16,4-2 0 0,4 3 10 0,-1 2-1 15,1-8 0-15,-1-1 0 0,1 1-9 0,3-4 10 0,0-6-10 16,0 0 10-16,0 0-10 0,0 0 0 0,7 3 9 0,3-3-9 16,-10 0 0-16,7-3 0 0,4-3 0 0,-1 6 0 15,1-10 0-15,0 1 0 0,-1-1-8 0,-3 1 8 16,4 0 17-16,-4 2 9 0,3-2 2 0,1-4 0 15,-4 4-10-15,0-7-2 0,4 7 0 0,-4-1 0 16,0-5 8-16,0 5 0 0,0 7 1 0,0-9 0 16,-3 9-9-16,3-4-3 0,-7 7 0 0,7-3 0 15,-7 3 7-15,7-6 2 0,-7 6 0 0,0 0 0 16,7 0-2-16,-7 0-1 0,0 0 0 0,0 0 0 16,3 9 2-16,1-2 1 0,-1 2 0 0,1 0 0 0,-1 7-6 15,-3-3 0-15,0-4-1 0,0 7 0 16,0-1-7-16,4-2 0 0,-4 3-8 0,0-1 12 15,3-2-12-15,1-4 0 0,-1 7 0 0,-3-7 0 16,0 1-28-16,0-10-3 0,0 0 0 0,8 9 0 16,-8-9-57-16,0 0-11 0,0 0-2 0,7-3-1 15,0-3-130-15,0-4-27 0,0 1-5 16</inkml:trace>
  <inkml:trace contextRef="#ctx0" brushRef="#br0" timeOffset="44841.82">15607 9064 172 0,'0'0'16'0,"0"0"-16"16,0 0 0-16,0 0 0 0,3-4 322 0,-3 4 62 0,0 0 12 0,0 0 2 15,11 0-262-15,-4 4-52 0,-7-4-10 0,7 0-2 16,0 9-51-16,0-3-9 0,0 10-3 0,-3-7 0 16,-4 4 7-16,7-4 0 0,-4 7 1 0,-3-7 0 15,4 7 26-15,-4-3 5 0,3 2 0 0,-3-5 1 16,0-1 5-16,0 0 1 0,0 1 0 0,0-10 0 16,0 0-11-16,0 0-1 0,0 0-1 0,0 0 0 15,0 0-32-15,0 0-10 0,0 0 0 0,0 0 0 16,0 0 0-16,4-10 0 0,0 7-10 0,3-12 10 15,-7 5-22-15,3 1 3 0,4-7 1 0,-3 7 0 16,-4-10 6-16,7 3 0 0,-4-3 1 0,1 7 0 16,3-4 11-16,-4 1 11 0,4 5-3 0,0 1 0 15,4-1-8-15,-4 10 12 0,0-3-12 0,0-3 12 16,4 6 12-16,-4 0 2 0,-7 0 1 0,7 0 0 16,-7 0-17-16,7 0-10 0,4 6 12 0,-1-3-12 15,-3-3 0-15,4 7 0 0,-1-7 0 0,-3 3 0 0,4-3 0 16,0 6 0-16,-1-3 0 0,-3 7 0 0,0-10 9 0,0 9-9 15,0-3 0-15,0 4 9 0,-7-10-9 0,4 6 12 16,-4-6-12-16,0 0 12 0,7 3-12 0,-7-3 10 16,0 0-10-16,0 0 10 0,4 9-10 0,-4-9 10 15,10 0-10-15,-10 0 10 0,11-3-10 0,-1-3 0 16,1-3 9-16,3 5-9 0,-7-8 0 0,4 3 9 16,-1-1-9-16,1 1 0 0,-1-1 0 0,1 1 0 15,-4-1 0-15,4 4 0 0,-4 6 0 0,0-3 0 16,-7 3 0-16,7-6 0 0,3 6 26 15,-3 6 2-15,0-6 0 0,1 3 0 0,-1-3-16 0,0 0-2 16,3 6-1-16,-3-6 0 0,0 0 8 0,4 0 2 16,-4 0 0-16,0 4 0 0,4-4-7 0,-4 6-2 15,3-6 0-15,1 9 0 0,-4-2-10 0,0-4 0 16,0 6 0-16,0 1 0 0,0 5 0 0,-3-5 0 0,-1 8 0 0,-3-2 0 16,4-3-11-16,-4 2 3 0,0 4 0 0,-4-3 0 15,4 3 8-15,0-10 0 0,0 7 0 0,0-7 0 16,-3 1-9-16,3-10 0 0,3 3 0 0,-3-3 0 31,0 0-28-31,0 0-6 0,0 0-1 0,0 0 0 0,0 0-92 0,0 0-18 0,4-3-4 0,3-4-851 16</inkml:trace>
  <inkml:trace contextRef="#ctx0" brushRef="#br0" timeOffset="45372.47">16552 9151 2145 0,'0'0'47'0,"0"0"9"0,0 0 3 0,0 0 2 0,0 0-49 0,0 0-12 16,0 0 0-16,4 10 0 0,-4-10 0 0,0 0 9 16,0 0-9-16,7 0 8 0,0 6-8 0,-7-6-9 15,0 0 9-15,11 3-13 0,-1-3 13 0,1 6 0 16,-4-12 0-16,3 6 0 0,1-9 21 0,0 6 11 15,3-4 1-15,-4-2 1 0,1 0 3 0,-1-1 1 16,1 1 0-16,3-7 0 0,-3 7-21 0,-1-7-4 0,1 7-1 0,-1 5 0 16,1-5-12-16,-4 0 0 15,-3-1 0-15,3 4 0 0,-4-4-12 0,-3-5 0 0,0 5 1 0,0 1 0 32,-3-4-18-32,-1-2-4 0,-3-1-1 0,0 4 0 0,0-4 24 0,0 6 10 15,-4-5-8-15,1 5 8 0,-4 1 0 0,0 9-10 0,3-3 10 16,-3 3 0-16,0-6 0 0,3 12 0 0,-3-3 10 15,3 6-2-15,-6-2-8 0,6-4 0 16,-3 6 0-16,4 7 8 0,2 0-8 0,-2-4 0 0,-1 4 0 0,1 3 8 16,-1-1 11-16,4 7 2 0,0-6 1 0,0 10 0 15,-4-4-1-15,4 0 0 0,0-3 0 0,0 3 0 16,0 0 1-16,4 0 0 0,3-3 0 0,0 3 0 16,0-6 4-16,3 6 1 0,1-6 0 0,-1-1 0 15,1 1-14-15,3-3-2 0,0 3-1 0,0-4 0 16,0-5-10-16,0 6-17 0,4-7 4 0,-1 0 1 0,1 1-7 0,-1-7-1 15,4 3 0-15,-3-3 0 32,3-3-23-32,0 0-5 0,0 0 0 0,0 0-1 0,-3 0-18 0,7-3-3 0,-4-3-1 0,0 3 0 15,0 3-17-15,-3-6-4 0,-1 2-1 0,1-2-473 16,-4-3-94-16</inkml:trace>
  <inkml:trace contextRef="#ctx0" brushRef="#br0" timeOffset="46040.81">17784 9098 1148 0,'0'0'51'0,"0"0"10"16,0 0-49-16,0 0-12 0,0 0 0 0,0 0 0 16,0 0 105-16,0 0 19 0,0 0 3 0,0 0 1 15,0 0-36-15,0 0-6 0,0 0-2 0,0 0 0 16,0-9 9-16,0-1 2 0,0 4 0 0,-4 3 0 15,0-7-61-15,1 1-12 0,-1 0-2 0,-3-7-1 16,0 0-6-16,0 7-1 0,4-1 0 0,-4 1 0 16,3 0-4-16,-3-1 0 0,0 10-8 0,0-6 12 0,-4 3-12 0,4 3 0 15,-3 3 0-15,-4 3 0 0,3 4-15 0,-3 5 4 16,0-2 1-16,0 2 0 0,-4 4 10 0,4 6 0 16,0-6 0-16,0 0-8 0,-4 6 8 0,8-6 0 15,-1 6 0-15,0-6 0 0,-3 0 0 0,4-1 0 16,10 1 10-16,-4 3-10 0,1-3 10 0,-1-6-10 15,4 2 10-15,0 1-10 0,0-4 0 0,0-2 0 16,0-1 0-16,7 1 0 0,0-4 0 0,4 3 0 16,-1-9 0-16,4 0 0 0,1 0 0 0,2 0 12 0,1-9-1 0,3 0-1 15,-3 2-10-15,3-2-9 0,0-4 9 16,0-2-13-16,0-4 27 0,-3 3 6 0,3-3 0 0,0 1 1 16,-3-8 10-16,0-2 1 0,-4 9 1 0,0-15 0 15,0 6 17-15,-3-7 3 0,-1-2 1 0,-3-4 0 16,0 3-2-16,0 1 0 15,-3-4 0-15,-1 3 0 0,-3 1-32 0,0-4-6 16,0 9-2-16,0-2 0 0,0-1 7 0,-3 7 1 0,3-6 0 0,-4 9 0 16,1-4-20-16,-1 11 0 0,1-8 0 0,-4 11 0 15,3 2 0-15,1-2 0 0,-4 5 0 0,-1 1 0 32,1-1-29-32,0 4 0 0,4 3 0 0,-4-3 0 0,0 6-54 0,0 0-10 0,3 0-3 0,1 9 0 15,3-9-80-15,-4 6-16 0,4 4-3 0,0-1-765 16</inkml:trace>
  <inkml:trace contextRef="#ctx0" brushRef="#br0" timeOffset="46595.85">18415 9064 990 0,'0'0'44'0,"-7"-4"8"0,-4-2-41 0,1 3-11 16,3-3 0-16,-7-4 0 0,3 1 85 0,0-1 15 15,-3 1 4-15,7 0 0 0,-3-1-13 0,-1 1-3 16,4-1 0-16,-4 4 0 0,1 0 13 0,3 3 3 0,0 3 0 0,-4 0 0 16,1 0-20-16,3 3-3 0,-4 3-1 0,0 10 0 15,1-4-32-15,-4 4-6 0,0 3-2 0,3 0 0 16,-3 0-32-16,3 6-8 0,-3 0 0 0,7-6 0 15,-3 6 0-15,3-3 0 0,-4 3 0 0,4 0 0 16,0-6 0-16,0 6 0 0,3-3 0 0,1-7 0 16,-1 4-12-16,4 0 12 0,4-3-10 0,-4-7 10 15,3 0 0-15,-3-9 0 0,0 0 0 0,7 0 10 32,7 0-32-32,-3 0-6 0,0-9-2 0,-1 0 0 0,4 2 50 0,0-5 11 0,-3-4 1 0,3-3 1 15,-3 4-17-15,3-4-3 0,-4 0-1 0,1-6 0 16,-4 6 4-16,0 0 1 0,4-6 0 0,-8 6 0 15,1 1-7-15,-1 2-2 0,-3 6 0 0,4 1 0 16,-1 0 16-16,-3 9 2 0,0-10 1 0,0 10 0 16,0 0-6-16,0 0-1 0,0 0 0 0,0 0 0 0,0 0-12 0,0 10-8 15,4 5 8-15,-4-5-8 0,0 2 11 0,3-2-3 16,1 5 0-16,-4 1 0 0,7-3 20 0,-4 2 3 16,1 4 1-16,3-3 0 0,0-4-32 0,0 4 0 15,0 3-8-15,4-4 8 0,-4-5 0 0,3 6 0 16,-3-4 0-16,1-3 0 0,2 1-13 0,-3-1-3 15,0-2 0-15,0 2 0 16,4-3-102-16,-4-3-21 0,-7-3-4 0,7-3-1 16,-7 3-52-16,11-6-12 0,-4 6-1 0,3-9-363 15,-3 2-73-15</inkml:trace>
  <inkml:trace contextRef="#ctx0" brushRef="#br0" timeOffset="46873.1">18658 9026 1612 0,'0'0'144'0,"0"0"-116"0,0 9-28 0,0 1 0 16,4 5 303-16,-4-5 54 0,7 5 11 0,-3-2 3 16,3 6-279-16,0-3-56 0,0 2-12 0,3-2-1 15,-3-3-23-15,4 9 0 0,0-10 0 0,-1 7 0 16,1-3 0-16,3 2 0 0,0-2 0 0,0 3 0 15,0 0-18-15,0-1-2 0,0 1 0 0,-3-3 0 16,3 0-9-16,-3-4-3 0,-1-2 0 0,-3-1 0 0,4 4 7 0,-4-10 1 16,3 6 0-16,-2-9 0 15,-1 0-92-15,0 0-19 0,0-9-3 0,0 6-944 16</inkml:trace>
  <inkml:trace contextRef="#ctx0" brushRef="#br0" timeOffset="47150.37">19269 8819 2530 0,'0'0'112'0,"-4"3"24"0,1 6-109 0,-1-2-27 0,-3 2 0 0,0 1 0 16,4-1 56-16,-5 0 7 0,5 10 1 0,-4-9 0 15,0 12-52-15,0-4-12 0,-4 1 0 0,1 0 0 16,-5 6 0-16,1 3 0 0,-3 1 0 0,-1 5-10 15,-3-6 10-15,-4 7 0 0,1-1 0 0,-5 4 0 16,1-4 26-16,-4 10 7 0,-3 0 2 0,0 3 0 16,0-3-3-16,3 9-1 0,-4-9 0 0,1 3 0 15,3-3-23-15,4 0-8 0,-4 0 0 0,4 0 0 16,4-6 0-16,-1-4-13 0,0 4 1 0,8-7 0 31,2-3-224-31,1-3-45 0,-10 7-9 0,2-17-2 0</inkml:trace>
  <inkml:trace contextRef="#ctx0" brushRef="#br0" timeOffset="57108.36">10181 9703 1324 0,'0'0'118'0,"0"0"-94"15,0 0-24-15,0 0 0 0,0 0 191 0,0 0 33 16,7 0 8-16,4-6 0 0,-4 6-157 0,7-3-32 15,7-3-7-15,4 2 0 0,-4 4-22 0,11-6-4 16,7 3-1-16,3-3 0 0,4-4-9 0,0 1 12 16,-1 0-12-16,1-7 12 0,11-3 5 0,-4 0 2 15,-4 4 0-15,0-4 0 0,11 0 1 0,0 3 0 0,0-3 0 0,-3-6 0 16,-1 3 4-16,4-3 2 0,7 0 0 0,-3 3 0 16,3-3 7-16,0-3 2 0,10-3 0 0,1 2 0 15,-7 1-11-15,3-6-1 0,-4 5-1 16,4-5 0-16,-3 6-10 0,3-7-1 0,-3 10-1 15,-8-9 0-15,-3 2-10 0,0 1 0 0,3 3 0 16,-3-1 0-16,0 1 0 0,0-3 0 0,-7 12 0 16,0-3 0-1,-3 0-88-15,-5 10-19 0,-2-4-4 0,-4-3-657 0,-4 3-131 0</inkml:trace>
  <inkml:trace contextRef="#ctx0" brushRef="#br0" timeOffset="57869.97">14231 9443 1094 0,'0'0'97'0,"-7"3"-77"0,-4-3-20 0,4 0 0 0,7 0 243 0,0 0 45 16,0 0 8-16,0 0 3 0,-7 0-199 0,7 0-39 15,7-3-8-15,7-3-1 0,8 3-32 0,2-4-7 16,12-2-1-16,2 3 0 0,8-4 12 0,7 1 3 15,11-1 0-15,3 1 0 0,10 0 2 0,4-7 1 16,1 6 0-16,6 1 0 0,-4-10 1 0,12 10 0 16,-1-1 0-16,4-5 0 0,-4 5 1 0,7-5 1 15,4 5 0-15,7-2 0 0,3-4 18 0,4 4 3 16,7-4 1-16,4 0 0 0,7 4-19 0,6-4-4 0,8-3-1 0,3 0 0 16,0 4-10-16,4-1-1 0,3 7-1 0,-3-1 0 15,0-9-11-15,-7 10-8 16,-1 3 9-16,1 2-9 0,-4-5 0 0,4 3 0 15,-8-4 0-15,1 1 0 0,-4 6 8 0,-3-7-8 16,-11-2 0-16,-4 3 0 0,1 5 0 0,-8-5 8 0,-7 0-8 0,-6-7 0 16,-8 6 0-16,-7-5 0 0,-3 5 8 0,0-8-8 31,-11 2-60-31,-4 3-14 0,-6-5-3 0,-4-8-1288 0</inkml:trace>
  <inkml:trace contextRef="#ctx0" brushRef="#br0" timeOffset="60285.63">14609 10794 864 0,'0'0'38'0,"0"0"8"0,0 0-37 0,0 0-9 15,-8 7 0-15,8-7 0 0,-3 3 98 0,3-3 18 16,0 0 3-16,0 0 1 0,0 0-36 0,0 0-6 16,0 0-2-16,0 0 0 0,0 0-24 0,0 0-6 0,0 0-1 0,0 0 0 15,0 0-12-15,7-3-2 0,4 3-1 16,-1-7 0-16,1 7-3 0,-1 0-1 0,1-3 0 0,0-3 0 15,3 6 6-15,0 0 0 0,-4 0 1 0,1 0 0 16,-1 0-3-16,5 0-1 0,-1 0 0 0,3 0 0 16,1 6 0-16,0-6 0 0,-1 3 0 0,4-3 0 15,-3 0 2-15,3 0 0 0,4 0 0 0,0-3 0 16,-4 3-9-16,0-6-2 0,4 6 0 0,3 0 0 16,-3-3 0-16,3 3-1 0,4-6 0 0,3 6 0 15,0 0 1-15,-3 0 1 0,3 0 0 0,0 0 0 16,1-3-21-16,2 3 0 0,1 0 0 0,0 0 8 15,-4 0-8-15,4-7 12 0,-4 7-4 0,8 0 0 16,-1 0 16-16,0 0 3 0,1 0 1 0,3-3 0 16,0 3-15-16,-1 0-2 0,5 0-1 0,-4 0 0 15,-1 3-1-15,1-3 0 0,0 0 0 0,4 0 0 0,-1 0-9 16,0 0 0-16,4 0 0 0,0 0 0 16,0 0 0-16,0 7 8 0,0-7-8 0,-4 0 0 0,1 0 0 0,3 3 8 15,-4-3-8-15,7 0 0 0,-3 0 12 0,4 0-4 16,-4 0 0-16,0 0 0 0,-4 0 20 0,0 0 3 15,1 0 1-15,-1 0 0 0,4 0-20 0,-3-3-4 16,-1-4-8-16,0 7 12 0,8 0-12 0,-8 0 0 16,4 0 0-16,-4 0 0 0,1 0 0 15,-4 0 8-15,3-3-8 0,-3 3 0 0,7-6 0 16,-4 6 0-16,1 0 0 0,-1 0 0 16,0 0 0-16,4 0 0 0,-3 0 8 0,-1-6-8 0,4 6 0 0,-4 0 0 15,4-4 0-15,0 4 0 0,0 0 12 0,4-6-3 16,-1 6-1-16,-3 0 0 0,3 0-8 0,-3-3 12 15,4-3-12-15,-4 3 12 0,3-4-12 0,1 7 0 16,-4-3 9-16,3-3-9 0,4 6 0 0,-7 0 0 16,0 0 0-16,-4 0 8 0,1 0-8 0,-1 0 0 0,0 0 0 0,-3 0 0 15,0 0 0-15,3 6 0 0,8-3 0 0,-8-3 0 16,-6 7 0-16,2-4 0 0,-2 3 0 0,-4-3 0 16,-1-3 0-16,-2 6 0 0,-1-2 0 0,4 2 0 15,0-6 0-15,-4 6 9 0,0-3-9 0,0-3 0 16,1 0 13-16,-1 7-4 0,0-7-1 0,-3 0 0 15,0 3-8-15,-1-3 12 0,-2-3-12 0,-1 3 12 16,-3-7 1-16,-1 7 1 0,5-3 0 0,-1-3 0 16,-4 6-14-16,5 0-16 0,-5-6 3 0,1 2 1 15,3 4-1-15,-7-6 0 0,-6 6 0 0,2 0 0 32,4 0-19-32,-3 0-4 0,-4 0-1 0,0 6 0 0,0-6-37 0,0 4-7 15,-3-4-2-15,-4 6 0 0,4 0-124 16,-11-6-25-16</inkml:trace>
  <inkml:trace contextRef="#ctx0" brushRef="#br0" timeOffset="72492.95">2727 11177 1036 0,'0'0'92'0,"-11"0"-73"15,4 0-19-15,4-3 0 0,-1-3 88 0,4-4 15 0,-7 4 2 0,7 6 1 16,0-3-54-16,0 3-12 0,-3-6-1 0,3 6-1 16,0-4-2-16,0 4-1 0,0 0 0 0,0 0 0 15,-11 0 17-15,4 0 3 0,0 0 1 0,0 4 0 16,3-4-2-16,-6 0 0 0,-1 6 0 0,8-6 0 16,-8 3-19-16,-3-3-4 0,3 6-1 15,-3-3 0-15,-3 4-9 0,-1-7-1 0,-3 9-1 0,7-9 0 16,-11 0 5-16,4 6 0 0,-4-6 1 0,1 0 0 15,-1 0 12-15,0 0 3 0,0-6 0 0,4 6 0 16,-3-3-27-16,2-3-5 0,-2-1 0 0,3 4-8 16,3-6 10-16,-7 3-10 0,8-4 8 0,-1 7-8 15,4-3 8-15,-4-4-8 0,4 7 0 0,0-3 8 16,-7 6 3-16,7-6 0 0,0 3 0 0,-4 3 0 16,0 0 1-16,8 0 0 0,-11 0 0 0,6 0 0 0,1 0-1 0,-3 0 0 15,-1 0 0-15,-3 0 0 0,0-7-11 0,3 7 8 16,4 0-8-16,-7 0 8 0,0 0 3 0,7-3 0 15,-8-3 0-15,8 6 0 0,-7-3-11 0,7-4-9 16,0 4 9-16,0-3-13 0,-7 3 13 0,6-3 0 16,1 6 0-16,4-7 0 15,-8 7 0-15,11-3 10 0,-3 3-2 0,-1 0 0 0,-3 0-8 0,7 0 0 16,-4 0 0-16,4 0-11 16,-3 3 11-16,2 4 0 0,5-7 0 0,-8 0 0 0,8 0 0 0,3 0 0 15,-7 0 0-15,3 6 8 0,-3-6-8 16,7 0 0-16,0 0 0 0,-3 3 0 0,-1-3 0 0,-6 6 0 15,10-6 0-15,0 3-8 0,0-3 8 0,-7 7 0 16,3 2 10-16,4-6-10 0,-4 13 0 0,4-7 0 16,-7 10 0-16,7 0 0 0,0 6 9 0,0 0-9 0,0-6 8 15,0 9-8-15,0-9 0 0,7 12-9 16,-3-9 0-16,-4 13 0 0,11-7 9 0,-11 7 0 0,10-1 8 0,-6 4-8 16,-4 2 0-16,3-2 0 0,4 9 0 0,-3-3-12 15,3 6 12-15,-7-3 0 0,3 3 0 0,-3-3 0 16,7 10 0-16,-3 2 14 0,-4 4-3 0,0 0-1 15,0 0-10-15,0 6 0 0,3-7 0 0,-3 4 0 16,8 3 20-16,-5-3 0 0,4 12-1 0,-3-6 0 16,6 7-6-16,-6-1-1 0,6-2 0 0,1-4 0 15,0 6-12-15,-1 4 0 0,-3-4-9 0,4-6 9 16,-4 0 0-16,3-9 13 0,-6 6-1 0,-1-3 0 16,4-7-12-16,-7 4 0 0,0 0 8 0,0 0-8 15,0-1 16-15,-7-8 0 0,7-1 0 0,-3 0 0 16,3 0-16-16,-4 1 0 0,-3-7-12 0,7 3 12 15,0-3 0-15,0-3 16 0,0 0-2 0,7 0 0 0,-3-7-14 0,-4-2 8 16,3-1-8-16,4-5 0 0,-7 5 8 0,4-6-8 16,3 0 0-16,-3-2 9 0,-4 2-9 0,0-3 10 15,3-6-10-15,-3 6 10 0,0-13 4 0,0 4 1 16,0 3 0-16,0-10 0 0,0 1 13 0,0-1 4 16,0-3 0-16,0 4 0 0,0-10-32 0,0 0 0 15,0 0 0-15,0 9 0 0,0-9 13 0,0 0-3 16,0 0-1-16,0 0 0 0,0 0-1 0,0 0 0 15,0 0 0-15,0 0 0 0,0 0-8 0,0 0 8 0,0 0-8 0,0 0 8 16,0 0-8-16,0 0 0 0,0 0 0 0,0 0 0 16,0 0 0-16,0 0 0 0,0 0 0 0,0 0 0 15,0 0 0-15,0 0 0 0,0 0 0 0,0 0 0 16,0 0 0-16,0 0 0 0,7 0 0 0,4 10 0 16,-1-10-8-16,-3 0 8 0,4 6 0 15,10-3 0-15,-7-3 0 0,7 0 0 0,-10 9 0 16,3-9 0-16,4 7 0 0,3-7 0 0,0 3-10 0,4 3 10 15,-1-6 0-15,1 0 0 0,-4 6 0 0,4-3 0 16,0-3 0-16,-1 7 0 0,1-4 0 0,-4 3 0 16,4-3 0-16,0 4 0 0,3-4-8 0,4 6 8 31,-4 4-80-31,4-1-12 0,3-2-4 0,4 5-802 0,7-2-161 0</inkml:trace>
  <inkml:trace contextRef="#ctx0" brushRef="#br0" timeOffset="78861">30311 13504 2365 0,'-7'-6'104'0,"3"6"23"16,-6-4-102-16,2 4-25 0,-2-6 0 0,3 6 0 15,-4-3 62-15,4-3 7 0,-3 6 2 0,-1 0 0 16,4 0-45-16,-4-7-9 0,4 4-1 0,-3-3-1 0,3 6 1 15,3-3 0-15,1-3 0 0,3 6 0 0,0-3 20 0,0 3 5 16,3-7 1-16,4 4 0 0,0-3-6 0,4 6-2 16,3-3 0-16,7 3 0 0,4 3-18 0,3-3-3 15,7 6-1-15,4-3 0 16,7 4-4-16,0-4-8 0,0 6 11 0,3-3-11 0,-3 4 15 0,7-4-4 16,0-3-1-16,3 7 0 0,4-10 7 0,-3 9 2 15,-4-3 0-15,-1-3 0 0,1-3-19 0,0 7 0 16,-3-4 0-16,6-3 0 0,1 0 0 0,3-3-9 15,7-4 9-15,-4 7-12 0,1-3 12 0,-4-6 11 16,-4 3-3-16,-3-4 0 0,0 7-8 0,-4-3 0 16,-3-1 0-16,0 4 0 15,0-3-140-15,-7 3-31 0,-4-3-5 0,-7 6-2 0</inkml:trace>
  <inkml:trace contextRef="#ctx0" brushRef="#br0" timeOffset="79969.3">19678 14595 633 0,'-11'9'56'0,"-3"-9"-44"0,0 7-12 0,4-4 0 16,-1-3 288-16,-3 6 56 0,3-3 12 0,1 4 1 16,10-7-262-16,-4 0-53 0,-3 9-10 0,7-9-3 15,0 0-29-15,0 0 0 0,0 6 0 0,0-6 0 16,-7 3 0-16,7-3 0 0,0 0 0 0,0 0 0 15,4 10 0-15,-1-4 0 0,-3-6 0 0,0 3 0 0,7 7 10 0,4-4-1 16,-1 3 0-16,4-2 0 16,4-4 10-16,3 6 1 0,4-3 1 0,3-2 0 15,4 2 7-15,3-3 2 0,-3-3 0 0,7 6 0 16,3-3-5-16,4-3-1 0,0 0 0 0,3 0 0 0,4 0-9 16,0-3-3-16,-4-3 0 0,50 3 0 0,-53-3-12 15,0 6 0-15,-4-4 0 0,4 4 9 0,-4 0-9 16,1 0 8-16,-4 4-8 0,-4-4 0 0,0 0 0 15,-3 0 0-15,-7 6 0 0,3-6-18 0,-3 0-2 16,-8 0-1-16,4 0 0 16,-3 0-77-16,-4-6-15 0,4 6-3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58:14.2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11889 5109 864 0,'0'0'76'0,"0"0"-60"15,0 0-16-15,-4-9 0 0,1 9 284 0,-1-10 55 16,4 4 10-16,0 3 3 0,0-3-256 0,4 3-50 16,-1-4-10-16,1-2-3 0,3 6-33 0,0-3 0 15,0 6-12-15,0-4 3 0,3-2 9 0,1 6 0 16,-4 0 0-16,4 0 8 0,3 0-8 0,0 0 8 0,4 0-8 15,-1 6 8-15,4-6-8 0,-3 4 0 0,0-4 0 0,3 0 8 16,0 6 14-16,0-3 3 0,0-3 1 0,0 6 0 16,4-6 9-16,-4 3 1 0,0-3 1 0,1 0 0 15,2 7-9-15,1-7-3 16,0 3 0-16,3-3 0 0,0 0-13 0,7 0-2 0,4 6-1 0,0-6 0 16,0 0 19-16,3 0 3 0,1 0 1 0,-1 0 0 15,0 0-32-15,1 0 0 0,-5 0 0 0,8 0 0 16,0 0 0-16,0 3 0 0,-4 3 0 0,4 1 0 15,3-4 0-15,-3 3 0 0,4-3 0 0,-4 7 0 16,-1-10 10-16,-2 6-1 0,3-3 0 0,-4-3 0 16,4 6-9-16,0-6 12 0,7 4-12 0,0 2 12 15,-1-6 0-15,1 0 1 0,-3 0 0 0,3 0 0 16,0 0-13-16,-4 0 11 0,4 9-11 0,0-9 10 16,-4 10 2-16,4-10 0 0,4 9 0 0,-1-3 0 0,-3-3 6 15,3-3 2-15,-6 7 0 0,3-4 0 0,-4 3-20 0,4 3 0 16,0-9 0-16,3 10 0 0,-3-10 0 0,4 9 0 15,-4-9 0-15,0 10 0 0,-1-4 0 0,1-3-16 16,-3 3 4-16,6-2 0 0,1 2 12 0,3 0 15 16,-7-3-3-16,3-3-1 0,0 0-11 0,1 0 0 15,-8 10 0-15,4-10 0 0,4 6 0 0,-4-6 0 16,3 0 0-16,0 3 0 0,1-3 11 0,-1 0-3 16,-3 0-8-16,0 0 12 0,-3 6-12 0,-1-3 0 15,4-6 0-15,0 3 0 0,0 3 0 0,0-3 0 16,3 0 0-16,0 0 0 0,-3 0 9 0,0 0-9 0,-3 0 8 15,-1-3-8-15,0-3 0 0,4 3 0 16,0 3 0-16,4-6 0 0,-4 6 0 0,0-10 0 0,0 10 0 0,-1 0 0 16,-2-9 10-16,-1 9-10 0,4 0 12 0,-3-6-12 15,6 6 8-15,-7 0-8 16,1 0 0-16,-1-4 0 0,4 4 0 0,-7 0 0 0,0 0 0 0,0-6 0 16,-4 6 0-16,0-3 0 0,1 3 0 0,-1-6 0 15,4 6 8-15,-4-10-8 0,0 10 0 0,1-3 0 16,3-3 0-16,-4 3 0 0,4-4 0 0,-4 1 0 15,1 3 0-15,-5-3 0 0,5 6 0 0,-1-3 0 16,0-4 0-16,1 7 0 0,3-3 0 0,-1 3 0 16,-2-6 0-16,3 6 0 0,-1-3 0 0,1 3 0 15,-3-6 11-15,-1 12-11 0,-3-6 10 0,3 3-10 16,0-3 8-16,4 6-8 0,-3-6 0 0,-1 3 9 16,4-3-9-16,-4 0 0 0,1 0 0 0,2 0 8 0,-2 0-8 0,-1 0 10 15,-3 0-10-15,3 0 10 0,1-3 11 0,2 3 3 16,1-6 0-16,4 3 0 15,-1-3-13-15,0 2-3 0,1-2 0 0,-1 3 0 16,-3 3-8-16,0-6 0 0,0 6 0 0,0 0 0 0,3 0 10 0,0-6 0 16,1 6 0-16,-1-4 0 0,4 4-10 15,0 0 8-15,-4 0-8 0,1 0 8 0,-4 0-8 0,0-6 0 16,3 6 0-16,0 0 0 0,4 0 0 0,-3 0 0 16,-1-3 0-16,-3-3 0 0,3 6 10 0,-3 0-10 15,0 0 12-15,-7-10-12 0,0 10 8 0,-1 0-8 16,-2 0 0-16,-1-3 0 0,0 3 11 0,0 0-2 15,1 0 0-15,-4 0 0 0,-1 0-9 0,-3-6 0 0,1 6 0 16,-1-3 0-16,-3-4 0 0,-1 7 0 0,-6 0 0 0,3 0 0 16,-7-6 0-16,4 6 0 15,-8 0 0-15,-2-3-11 16,-8 3-60-16,0 0-12 0,0 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59:06.19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7648 4369 345 0,'0'0'31'0,"0"0"-31"15,0 0 0-15,0 0 0 0,0 0 129 0,14 7 20 16,-7-7 4-16,4 0 1 0,0 0-98 0,-1 3-20 0,1-3-4 0,-1 0-1 15,-3 0-18-15,4 0-3 0,0 0-1 0,-1 6 0 16,4-6-9-16,0 3 10 0,-3-3-10 0,3 0 10 16,0 0-10-16,4 0 0 0,-4 0-10 0,4-3 10 15,-1-3 0-15,4 6 0 0,-3 0 0 0,0 0 0 16,3 0 28-16,3-3 6 0,-2-4 1 0,6 7 0 16,-10-3 5-16,10-3 0 0,-4 6 1 0,8-3 0 15,-7-4 3-15,7 7 1 0,3-3 0 0,0-3 0 16,0 6-9-16,1 0-1 0,-5-3-1 0,5 3 0 15,-1-13-17-15,-3 10-3 0,0 3-1 0,6-9 0 0,-6 3-13 0,3 6 8 16,4-10-8-16,-4 1 0 0,4 6 8 16,4-4-8-16,-5 7 0 0,1-6 0 0,0 6 0 0,0 0 0 15,3-9 0-15,-7 9 0 0,1 0 8 16,3-10-8-16,-1 7 0 0,5-3 0 0,-1-4 12 0,0 7-3 16,1-3-1-16,-1 3 0 15,4-10 20-15,0 10 3 0,-7-3 1 0,-1-4 0 0,1 10-8 0,0-9-2 16,-4 9 0-16,0 0 0 0,1 0-11 0,-1 0-3 15,-3 0 0-15,7 0 0 0,-1 0-8 0,-2 0 0 16,-5 0 0-16,5 0 8 0,-1 9-8 0,-3-9 0 16,3 0 0-16,-7 0 0 0,4 0 0 0,0 0 0 15,-1 0 9-15,1 0-9 0,-4 0 18 0,4-9-1 0,7 9 0 0,-4 0 0 16,1 0-1-16,-1-3-1 16,7 3 0-16,1 0 0 0,-8 0-5 0,4-6-1 0,-8 6 0 0,8-3 0 15,0-4-1-15,-4 7-8 16,-3 0 12-16,3 0-4 0,4 7 21 0,0-4 4 0,-4-3 1 0,0 0 0 15,4 6-34-15,0-6-9 0,3 0-1 0,-3 0 0 16,-7 0 10-16,3 3 0 0,4-3 0 0,0 0 0 16,-7 9 0-16,6-9 0 0,5 0 0 0,3 0 8 15,-1 0 1-15,1 0 1 0,-3 0 0 0,2 0 0 16,-2 0-10-16,3 0 0 0,-8 0 0 0,1 0 0 16,-3 0 0-16,2 0 0 0,1 0 0 0,0-9 0 15,0 9 0-15,0 0 10 0,-1 0-1 0,1-3 0 16,0-3 4-16,3 6 1 0,-3 0 0 0,-4 0 0 15,1 0-6-15,-5 0-8 0,5 0 11 0,-1 6-11 16,-3-3 8-16,3-3-8 0,4 9 0 0,-4-2 0 16,7 2 0-16,1-9 0 0,-1 0 0 0,0 3 0 0,-3 10 0 0,4-13 10 15,-5 3-10-15,1-3 8 16,4 0 17-16,-5-3 3 0,5 3 1 0,3-13 0 0,-1 13-29 0,-2-3-8 16,-4 3-1-16,3 0 0 0,-3-9 17 0,-1 9 3 15,1-7 1-15,-3 7 0 0,-1 0-12 0,0-9-11 16,4 9 3-16,-4 0 0 0,0-3 8 0,1 3 0 15,3-6 0-15,-1 6 0 0,1 0 0 0,0 0 0 16,-4-3 0-16,4-4 0 0,-4 7 9 0,1 0-9 16,-1-6 12-16,-3 6-12 0,-1-3 10 0,1-3-10 15,0 6 8-15,0 0-8 0,-1 0 0 0,1 0 8 16,0 6-8-16,0-6 0 0,-1 0 0 0,1 3 8 0,0-3-8 16,0 0 0-16,-1 0 0 0,1 0 0 15,0 0 0-15,-4 6 0 0,0-6 8 0,-3 0-8 0,0 0 0 0,-1 0 8 16,-2 0-8-16,-1 0 0 0,-4 0 0 0,5 0 0 15,-8 0 0-15,0 0 0 0,0 0 0 0,0 0 0 16,0-6 0-16,0 6 0 0,-3 0 0 0,-1 0 0 16,-3-3 0-16,4 3 0 0,0-6 0 0,-8 6 0 15,-3 0 0-15,0 0 0 0,0 0 0 0,0 0 0 32,0 0-26-32,7-4-7 0,-3-2-2 0,-4 6 0 0,0 0-23 0,10 0-5 0,-6-3-1 15,6 3 0-15,-3-6-20 0,-7 6-5 0,4 0-1 0,3-3-499 16,0 3-100-16</inkml:trace>
  <inkml:trace contextRef="#ctx0" brushRef="#br0" timeOffset="4374.26">19368 4137 230 0,'0'0'10'0,"-8"0"2"0,1 0-12 0,0 0 0 0,4 0 0 0,-4 0 0 16,0 0 219-16,7 0 41 0,-7 0 8 0,3 6 1 16,-3-6-195-16,7 0-39 0,0 0-8 0,0 0-2 15,0 0-2-15,0 0-1 0,0 0 0 0,0 0 0 16,11 0 16-16,-1 0 3 0,1 0 1 0,-1-6 0 16,5 6-9-16,2 0-1 0,1 0-1 0,3 0 0 15,-3 0 11-15,6 0 2 0,1 0 1 0,3 0 0 0,-3 0-30 0,3 0-7 16,7 0 0-16,1 0-8 15,-1-3 40-15,0 3 0 0,1-6 1 0,-5 6 0 16,8 0-7-16,0 0-2 0,0 0 0 0,3 0 0 0,4 0-10 16,3 0-2-16,4 0-1 0,4 0 0 0,-1 0-9 0,1 0-2 15,2 0 0-15,1 0 0 0,0 0 9 0,7 0 2 16,0 0 0-16,4-3 0 0,0 3-19 0,-4-7 0 16,-4 7 0-16,8 0 0 0,-4-3 8 0,7-3 2 15,-4 6 0-15,4 0 0 0,-3-3 3 0,0 3 1 16,-1 0 0-16,1-6 0 0,-4 6 1 0,3 0 0 15,8 0 0-15,-1 0 0 0,-6 6-7 0,0-6-8 16,-1 0 11-16,4 3-11 0,7 3 0 0,-3-3-12 16,-7 4 0-16,3-4 0 0,3 3 12 0,-6-3 16 15,-1 3-3-15,4-2-1 0,0 5-12 0,1-9 0 16,-1 6 0-16,-4-6 0 0,-3 7 0 0,0-4 0 0,4 3 0 0,3-3 0 16,-4 6 11-16,5-9-11 15,-5 7 12-15,1-4-12 0,-4 3 19 0,0-6-3 0,3 0-1 0,4 3 0 16,-7 4-6-16,4-1-1 0,-1-3 0 0,-6-3 0 15,3 6-8-15,-3-3 0 0,6-3 0 0,1 7 0 16,3-7 0-16,-7 3 0 0,3 3 0 0,-3-3 0 16,-3-3 10-16,6 6 0 0,1-2 0 0,-1 2 0 15,5-3-10-15,-8 3 10 0,-4 4-10 0,1-1 10 16,-4-9-10-16,3 10 0 0,8-4 0 0,-4-3 0 16,0 3 11-16,0-3-3 0,-4 10-8 0,-3-13 12 15,0 3-12-15,0-3 0 0,4 0 8 0,-4 0-8 16,0 0 0-16,-4 0 0 0,0 0 0 0,-3 0 0 15,0 6 0-15,0-6 11 0,-3-6-3 0,6 6-8 0,-3 0 10 0,0-3-10 16,0-3 8-16,0-1-8 0,-4 7 20 0,0-3-2 16,1 3 0-16,-4 0 0 0,-4 0-18 0,0 0 8 15,-3 0-8-15,0 0 0 16,3-6 0-16,-3 3 0 0,3-3-12 0,1 6 3 0,-8 0 9 0,0 0 0 16,1 0 0-16,-5 6 8 15,1-6-8-15,-4 0 9 0,1 3-9 0,-5 3 10 0,1-6-27 0,-4 0-6 16,-3 0-1-16,-4 0-767 15,0 0-153-15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00:45.04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3570 6150 853 0,'0'0'37'15,"0"0"9"-15,0 0-37 0,0 0-9 0,0 0 0 0,4-6 0 0,-4 6 109 0,0 0 20 16,0 0 4-16,0 0 1 0,0 0-56 0,0 0-11 16,0 0-3-16,0 0 0 0,0 0-9 0,0 0-3 15,0 0 0-15,0 0 0 0,10 0 7 0,-10 0 1 16,11-3 0-16,-11 3 0 0,10-6 9 0,1 6 3 16,-7 0 0-16,-4 0 0 0,0 0-18 0,10-3-3 15,-10 3-1-15,11-7 0 0,-8 1-19 0,-3 6-4 16,0 0-1-16,0 0 0 0,0 0-10 0,0 0-1 15,0 0-1-15,0 0 0 0,0 0 0 0,0 0 0 16,0 0 0-16,0 0 0 0,0 0-4 0,0 0-1 16,0 0 0-16,0 0 0 0,0 0-1 0,0 0-8 15,0 0 12-15,0 0-4 0,0 0 3 0,0 0 0 0,0 0 0 0,7 0 0 16,-7 0-1-16,0 0 0 0,0 0 0 0,0 0 0 16,14 0-2-16,-14 0-8 15,4-3 12-15,-4 3-4 0,7-6-8 0,-7 6 0 0,3-4 0 0,-3 4 0 16,0-6 0-16,0 6 0 0,0 0 0 0,0 0 0 15,0 0 0-15,4-3 0 0,-4 3 0 0,0-6 0 16,0 6 0-16,0 0 0 0,0-10 0 0,0 10 0 16,-4 0 0-16,4 0 0 0,0-3 0 0,0 3 0 15,-3-6 9-15,3 0-9 0,0 3 10 0,0 3-10 16,0-7 8-16,0 4-8 0,0 3 0 0,0 0 0 16,0-6 0-16,0-4 0 0,0 1 0 0,-7 6 0 15,7-3 0-15,-4-4 0 0,4 10-8 0,0 0 8 16,0-9 0-16,0 9 0 0,0 0 0 0,0 0 0 15,0 0 0-15,0 0 0 0,0 0 0 0,0 0 0 16,0 0 0-16,0 0 0 0,0 0 0 0,0 0 0 16,0 0-11-16,0 0 11 0,0 0-10 0,0 0 10 15,0 9-9-15,0 1 9 0,4-1-8 0,-4 0 8 0,0 1 0 0,0 6 0 16,7-7 0-16,-7 7 0 0,0-4 0 0,0 4 0 16,3 3 0-16,-3-4-8 0,0-2 8 0,4 6 0 15,-4 6 8-15,7-6-8 0,-7-4 0 0,0 10 0 16,4 22 0-16,3-21 8 0,-7-8-8 15,0 1 8-15,0 0-8 0,0 6 0 0,0-6 0 16,0 0 0-16,0 3 0 0,0-10 0 0,0 7 0 16,3-10 0-16,-3 7 0 0,0-7 0 0,0 1 0 15,7-1-10-15,-7 1 10 0,0-10 0 0,0 9-8 16,0-9 8-16,0 0 0 0,0 0-12 0,0 6 2 16,0-6 0-16,0 0 0 15,0 0-21-15,0 0-4 0,0 0-1 0,0 0 0 16,0 0-97-16,0 0-20 0,0 0-4 0,0 0-827 0</inkml:trace>
  <inkml:trace contextRef="#ctx0" brushRef="#br0" timeOffset="651.38">3605 6110 1933 0,'0'0'42'0,"0"0"9"0,0 0 1 0,0 0 4 0,0 0-45 0,0-4-11 0,-7-2 0 0,7-3 0 15,0 6 42-15,-3-4 6 0,3-2 2 0,-4 0 0 0,4 2 2 0,0-2 0 16,0 6 0-16,0-7 0 0,0 1-3 0,0-7 0 16,4 7 0-16,-1-1 0 0,4 1-49 0,-7-7 0 15,4 7-12-15,3-7 3 0,0 7 9 0,0-4-10 16,4-2 10-16,-8 5-10 0,4-5 10 0,7 2 0 0,-3-3 0 0,-4 7 0 16,11-7 0-16,-8 4 0 0,4-4 0 0,-3 7-8 15,3-7 8-15,-3 7 9 0,-1-1-1 0,8 1-8 16,-8 6 15-16,12-4-4 0,-8-2-1 0,-4 3 0 15,1 2 0-15,3 4 0 0,0 0 0 0,7 0 0 16,-10 0-10-16,3 4 0 0,0 2 0 0,7 3-11 16,-10 1 11-16,6-4 0 0,-2 7 0 0,2-4 8 15,-3 7-8-15,0-7 0 0,1 10 0 16,-5-3 0-16,1 2 0 0,-1-2 0 0,1 3 0 16,-1-3 0-16,-6 2 0 0,7-5 0 0,-11 3 0 0,10 2 0 15,-10-2 0-15,0-3-13 0,0-4 5 0,0 7 8 16,-7-1 0-16,4-2 0 0,3-4 0 0,-11 1 8 15,7 5 13-15,-6-5 3 0,-4-1 0 0,-4 1 0 16,4-1-13-16,0 4-3 0,0-10 0 0,3 6 0 16,-10 1-8-16,7-4 0 0,0-3-10 0,-4 3 10 0,1-3 0 15,-1 4 0-15,4-7 8 0,0 0-8 0,0 0 8 0,-8 0-8 16,8 0 0-16,0 3 0 0,-7-3 0 16,7 0 0-16,-4 0 0 0,11-3 0 0,-10 3 0 0,6 0-14 15,4 0 4-15,-4 0 1 0,-3 0-7 0,7 0 0 16,4 0-1-16,-4 0 0 15,7 0-30-15,0 0-5 0,0 0-2 0,0 0 0 16,0 0-149-16,0 0-29 0,0 0-7 0</inkml:trace>
  <inkml:trace contextRef="#ctx0" brushRef="#br0" timeOffset="1286.67">4314 6226 1634 0,'0'0'72'0,"0"0"16"16,0 0-71-16,0 0-17 0,0 0 0 0,-10 0 0 15,6-4 38-15,-3 4 4 0,4-6 1 0,-4 3 0 16,3-3-23-16,1 6-5 0,-8 0-1 0,4 0 0 16,4-3 7-16,-8 3 2 0,7 3 0 0,-3-3 0 0,4 6-1 0,-11-3 0 15,7 3 0-15,3-2 0 16,-6 5-11-16,-1 4-3 0,0-4 0 0,1 0 0 16,-4 1 11-16,3-1 1 0,8 1 1 0,-12-1 0 0,5 0-1 0,3 7-1 15,0-3 0-15,0-4 0 16,3 7-19-16,-6-1 0 0,10-2 0 0,-7 3 0 15,7-1 0-15,0-2 0 0,7 3 0 0,-4-7-9 0,4 0-5 0,-3 7-1 16,3-13 0-16,0 7 0 0,0-4 2 0,3-3 0 16,-2-3 0-16,-8 0 0 0,10 6 13 0,1-6 0 15,-4-6 0-15,7 6 0 0,-11 0 10 0,8-3-2 16,0-7 0-16,-8 4 0 0,4-3 5 0,4-1 1 16,-11-5 0-16,7 2 0 0,0 4 14 0,-4-7 2 0,4 7 1 15,-3-7 0-15,-1 3-19 0,5-2-4 0,-8 5-8 0,3-5 12 16,-3 5 0-16,0 1 0 0,0-1 0 0,0 10 0 15,0 0 9-15,0 0 2 0,0 0 0 0,0 0 0 16,0 0-8-16,0 0-2 0,0 0 0 0,7 10 0 16,-7-1-13-16,4 1 9 0,3 5-9 0,-7-5 8 15,7 5-8-15,0-2 0 0,-7-4 0 16,3 7 0-16,4 3 11 0,-7-10 0 0,4 7 0 16,-4 0 0-16,3-4-11 0,4-2-11 0,-3-1 3 0,3 0 0 15,-7 1 8-15,11-4-13 0,-11 3 5 0,0-9 8 31,7 0-46-31,0 10-2 0,3-10 0 0,4 0 0 16,-14 0-96-16,4-10-20 0,7 7-4 0,-1-3-1 0,1-3-42 0,-1 2-8 16</inkml:trace>
  <inkml:trace contextRef="#ctx0" brushRef="#br0" timeOffset="1637.75">4470 6436 115 0,'0'0'0'0,"0"0"10"0,0 0-10 0,0 0 0 15,10 0 0-15,-6 3 0 0,-4-3 196 0,10 0 38 16,-6 0 7-16,7 0 2 0,-4 0-163 0,0 6-32 15,0-3-6-15,3 7-2 0,-10-10 12 0,7 9 3 16,0-3 0-16,-3 4 0 0,3-1 8 0,-7 1 1 16,3-1 1-16,1 0 0 0,-4-2-1 0,4 2-1 15,-4-3 0-15,0-6 0 0,0 0 5 0,0 0 0 16,7 3 1-16,-7-3 0 0,0 0-8 0,0 0-1 16,0 0-1-16,0 0 0 0,0 0-8 0,0 0-2 15,0 0 0-15,0 0 0 0,0-9-10 0,0 0-3 16,-4 2 0-16,4-2 0 0,-3-4-19 0,3 4-4 15,-4-7-1-15,0 1 0 0,1-4 14 0,-4 0 2 16,3 3 1-16,4 4 0 0,-7-7-21 0,7-3-8 0,-3 3 0 0,-1 0 9 16,4 1 3-16,-7 2 0 0,7 3 0 0,0-2 0 15,7-4 0-15,-7 9 0 0,0-5 0 0,7 2 0 16,0-2-12-16,4 5 0 0,-4 1 0 0,4-1-11 16,-1-5 11-16,4 5 0 0,-3 1 0 0,3 3 0 15,4 2-18-15,-8-5-2 0,8 3 0 0,-4 3 0 16,4-4-124-16,-8 7-26 15,4-3-5-15,0-3-857 0</inkml:trace>
  <inkml:trace contextRef="#ctx0" brushRef="#br0" timeOffset="2173.19">5098 6172 288 0,'0'0'25'0,"0"0"-25"0,0 0 0 0,0 0 0 0,0 0 273 15,0 0 50-15,7 0 9 0,-7 0 3 0,3-9-244 0,-3 9-49 16,0-3-10-16,0 3-1 0,0 0 1 0,0 0 1 16,0 0 0-16,-3 0 0 0,-4-6 13 0,3 6 2 15,-10 6 1-15,7-3 0 0,-7-3-10 0,0 9-3 16,3-2 0-16,-3 2 0 0,3-3-19 0,-6 7-4 16,-1-4-1-16,4 1 0 0,3-1 20 0,-6 7 3 0,10-1 1 15,-4-2 0-15,-3 3-7 0,7 2-1 16,4 1 0-16,-8 0 0 0,4-3-12 0,0 9-2 0,7-13-1 0,-7 10 0 15,3-3 2-15,4-6 0 0,-7 2 0 0,14 4 0 16,-7-9 7-16,0 5 2 0,4-5 0 0,3-1 0 16,-4-3-36-16,4-3-8 0,-7-3 0 0,15 0-1 15,-5 0 21-15,4-3 0 0,-3-3 0 0,3-3 0 16,-4 2 0-16,1-5 0 0,3-4 0 16,-3 7 0-16,-4-10-16 0,3 3 5 0,1-3 1 15,-4 1 0-15,-3 2 10 0,-1 3 9 0,4-2-1 0,-7-4-8 16,4 0 16-16,3 3-4 0,-7 1-1 0,0 5 0 15,0-2 7-15,0 2 2 0,0 4 0 0,0 6 0 16,0 0 2-16,0 0 1 0,0 0 0 0,0 0 0 16,0 0 13-16,0 0 2 0,0 0 1 0,0 10 0 15,-7-1-15-15,7 0-4 0,7 7 0 0,-7 0 0 16,0-4-4-16,0 4-2 0,0-7 0 0,3 10 0 0,1 0-14 16,3-3 0-16,-7 2-12 0,3 1 12 0,8-3 0 0,-4 3 0 15,-3-4 12-15,6-2-3 0,-6 3-9 0,3-1 0 16,-4-2 0-16,8-4 8 15,-8 1-30-15,4-4-6 0,-3 3-2 0,-4-9 0 16,0 0-111-16,0 0-23 0,0 0-4 0,0 0 0 16,7-6-83-16,-3 3-16 0,-1-13-3 0,4 4-1 0</inkml:trace>
  <inkml:trace contextRef="#ctx0" brushRef="#br0" timeOffset="2789.61">5225 6348 172 0,'0'0'8'0,"0"0"1"0,0 0-9 0,0 0 0 15,0 0 0-15,7-6 0 0,3 3 334 0,-3-4 65 16,-7 7 13-16,7-3 2 0,-3-3-322 0,-4 6-65 16,0 0-13-16,0 0-2 0,7 9 23 0,0-2 5 0,-3 2 0 0,-4 7 1 15,0-4 11-15,0 4 1 0,0-4 1 0,-4 4 0 16,4 3 15-16,0-10 3 0,0 7 1 0,0-7 0 16,0 10-20-16,0-9-4 0,0-10-1 0,0 0 0 15,0 0-22-15,0 0-5 0,0 0-1 0,0 0 0 16,0 0-1-16,11 0-1 0,-11 0 0 0,3-4 0 15,8-2-9-15,-1-3-1 0,-3-1-8 0,-3-5 12 16,3 2-12-16,0-3 9 0,-3-2-9 0,3-1 8 16,-4-6-8-16,1 0 0 0,3 6 0 0,3 0 0 15,-10-6 0-15,4 12 8 0,3-5-8 0,-4 5 0 16,8 4 0-16,-11 5 0 0,0 4 0 0,0 0 0 16,0 0 0-16,11 0 13 0,-11 0-1 0,7 4-1 15,0-4-11-15,3 6 8 0,-3-3-8 0,-3 3 8 16,-4-6-8-16,14 7 0 0,-3-4 0 0,-8 3 0 15,-3-6 0-15,11 3 0 0,-1-3 0 0,-6 0 0 0,-4 0 0 0,10 0 0 16,1 0 0-16,0 0 0 0,-11 0 8 0,7 6-8 16,-7-6 8-16,10 0-8 0,1 4 8 0,-4-4-8 15,-7 0 8-15,14 0-8 0,-11 0 0 0,8-4 0 16,0-2 0-16,-1 6 0 0,-6-9 0 0,6 6 0 16,4-4 0-16,-7-2 0 0,8-1 0 0,-5 1 0 15,8 0 0-15,-4-1 0 0,-4-2 0 0,8 9 0 16,-11-4 0-16,4-2 0 0,-1 6 0 0,-3 3 0 15,8-6 0-15,-12 6 0 0,-3 0 8 0,11 0-8 0,-11 0 8 0,10 0-8 16,1 6 12-16,-4-3-4 0,0 6 0 0,3-2 0 16,-6 2-8-16,3 0 0 0,0 1 0 0,-3 5 0 15,3-5 0-15,0 6 8 0,0-4-8 16,0 4 8-16,-4-4 0 0,4-2 0 16,4 5 0-16,-11-5 0 0,7-1 0 0,-3 7-8 0,3-7 12 15,0 1-4-15,-4-1-8 0,-3-3-9 0,4 4 9 0,-4-10-13 16,3 3 4-16,1 6 1 0,-1-2 0 0,-3-7 0 31,7 9-41-31,-3 0-8 0,3 1-2 0,-3-4 0 16,-4-6-105-16,7 3-22 0,-7-3-4 0,3 10-463 0,1-4-93 0</inkml:trace>
  <inkml:trace contextRef="#ctx0" brushRef="#br0" timeOffset="3360.71">6117 6420 403 0,'0'0'36'0,"0"0"-36"16,0 0 0-16,0 0 0 0,0 0 390 0,0 0 71 0,0 0 15 16,7 0 2-16,-7 0-356 0,7-6-71 0,0 3-15 0,-7 3-2 15,11 0-34-15,-8 0 0 0,8-7 0 0,-7 7 0 16,6 0 0-16,-3-3-12 0,0 3 0 0,4-6 0 16,-4 6 21-16,7-3 5 0,-3-3 1 0,-8-4 0 15,8 1-15-15,-1 6 0 0,1-4 0 0,3-2 0 16,-3 3 0-16,-4-4-16 0,0 1 3 0,3-1 1 15,-6 1 12-15,3 0 15 0,0-1-3 0,0 1-1 16,-4-1 1-16,-3-5 1 0,0 5 0 0,0 1 0 16,0-7-3-16,-3 7-1 0,3-4 0 0,-7-2 0 15,0 8-9-15,0-2 0 0,-4 6 9 0,1-3-9 16,-8 2 0-16,0 4 0 0,4 0 0 0,-3 4 0 16,-1 2 9-16,0-3-9 0,4 13 12 0,-3-7-12 15,-1 7 32-15,0 2 0 0,4 1 0 0,0 0 0 16,0 0-16-16,-4 6-4 0,4 3-1 0,4-3 0 15,-1 0 2-15,4-3 1 0,-4 10 0 0,4-10 0 0,4 3-6 16,-1 0-8-16,4-6 11 0,0-1-11 0,0-2 16 0,4-3-4 16,-1 2-1-16,4-5 0 0,4-1 8 0,3 1 1 15,-3-4 1-15,3-3 0 16,0 3-49-16,0-3-9 0,7-3-3 0,0 0 0 16,-3-9-20-16,7 9-5 0,-4-9-1 0,4-1 0 15,-1 1-116-15,-3-1-23 0,1 1-5 0,2-7-1 16</inkml:trace>
  <inkml:trace contextRef="#ctx0" brushRef="#br0" timeOffset="3646.94">6791 5821 2718 0,'0'0'120'0,"0"0"25"0,-4 10-116 0,1-1-29 0,3 7 0 0,0-4 0 16,0 4 32-16,0 3 0 0,0-1 0 0,3 1 0 16,1 6-32-16,-4 4 0 0,0-4-13 0,0 0 4 15,0-3 9-15,7 9 0 0,-7-3 0 0,0 7 0 16,0-7 0-16,0 6 0 0,0 1 0 0,0-4 0 16,0-6 0-16,0 4 0 0,0 2 0 0,0-9 0 15,0 3 0-15,0-6-8 0,0 0 8 0,0-4-8 16,0 4-36-16,0-9-6 0,-7-1-2 0,7 0 0 15,-4-2-128-15,4-7-25 0,-7 0-6 0,0 0-1 0</inkml:trace>
  <inkml:trace contextRef="#ctx0" brushRef="#br0" timeOffset="3857.38">6484 6163 2368 0,'0'0'105'0,"0"0"22"0,0 0-102 0,0 0-25 15,0 0 0-15,0 0 0 0,14 0 89 0,-7 0 13 16,11 0 2-16,-8 0 1 0,5 0-78 0,2 0-16 16,1 0-3-16,3-3-8 0,4-3 12 0,-1 6-4 0,1-4 0 0,0-2-8 15,-4 3 0-15,4-3 0 0,-1 3 0 0,1-4 0 32,0 1-113-32,-8 3-17 0,5-3-3 0,-1-4-1 15,-4 7-50-15,1-3-11 0,0-4-1 0,-4 7-368 0,0-3-72 0</inkml:trace>
  <inkml:trace contextRef="#ctx0" brushRef="#br0" timeOffset="4205.5">7066 6081 864 0,'7'16'76'0,"-7"-7"-60"0,4-5-16 0,-1 5 0 16,1 4 168-16,-1-4 32 0,-3 4 5 0,0-4 2 16,0 7-60-16,0 2-12 0,4-2-3 0,-4 3 0 15,0 0-48-15,0 6-9 0,0-6-3 0,0-1 0 16,0 11-25-16,0-14-6 0,0 4-1 0,0 0 0 16,0 0-25-16,0-4-6 0,0 4-1 0,0-3 0 15,7-7-8-15,-7 7 8 0,0-7-8 0,0 1 8 16,0-1-8-16,0-6 0 0,0-3 0 0,0 0 0 15,0 0 22-15,0 0 6 0,0 0 0 0,0 0 1 16,0 0 22-16,0 0 4 0,0 0 1 0,0-9 0 0,0 6-14 0,0-13-2 16,0-3-1-16,0 4 0 0,0-4-26 0,0-6-5 15,0 3 0-15,0-6-8 0,0-4 11 0,0 4-11 16,3 0 10-16,1-7-10 0,-4 10 0 0,3 3 0 16,1-3 0-16,0 6 0 0,-4 1 0 0,7 2 0 15,-7 0 0-15,3 4 0 0,4-4-8 0,0 7 8 16,0-1 0-16,4 1 0 0,-8-1-11 0,8 4 11 15,0-3-10-15,-1 6 10 0,4-4-12 0,-3 1 3 16,-4 3 1-16,0 3 0 16,7-6-29-16,-7 12-6 0,-7-6-1 0,14 0 0 15,-10 9-104-15,3-2-20 0,0-4-5 0,-4 6-1 16,1 7-46-16,7-7-8 0,-4 10-3 0,-4 0 0 0</inkml:trace>
  <inkml:trace contextRef="#ctx0" brushRef="#br0" timeOffset="4439.88">7638 6179 806 0,'7'18'36'0,"-4"-8"7"16,-3-1-35-16,4 1-8 0,-1 5 0 0,4 1 0 16,-3-3 484-16,-1 5 94 0,4-2 19 0,-3 3 4 15,3-3-476-15,-7 2-95 0,0-2-19 0,0-3-11 16,0 5 0-16,0-2 0 0,4 3 0 0,-4-10-12 15,0 1-32-15,0-1-5 0,-4-3-2 0,4 4 0 16,0-10-109-16,0 9-21 0,0-9-5 0,0 0-1 16,0 0-6-16,0 0-2 0,0 0 0 0,-11-3 0 15,8-3-72-15,-1-4-14 0</inkml:trace>
  <inkml:trace contextRef="#ctx0" brushRef="#br0" timeOffset="4591.46">7669 5783 2746 0,'0'0'60'0,"0"0"13"0,0 0 3 0,0 0 1 0,0 0-61 0,0 0-16 0,4 10 0 15,-4-10 0-15,0 0 16 0,3 3 0 0,1 3 0 0,3-3 0 32,-7 7-49-32,4-10-10 0,-1 9-1 0,4-2-760 0,-3-4-152 0</inkml:trace>
  <inkml:trace contextRef="#ctx0" brushRef="#br0" timeOffset="5176.53">8149 6197 1173 0,'0'0'52'0,"0"0"11"16,0 0-51-16,0 0-12 0,0 0 0 0,0 0 0 0,4 0 48 0,3-3 8 16,-7 3 0-16,7-6 1 15,0-3-78-15,-4 2-16 0,1 4-3 0,-4 3-1 16,0 0 12-16,3-6 2 0,1-3 1 0,-4 9 0 0,4-4 65 0,-1-2 13 16,-3 6 2-16,7-9 1 0,-7 9 33 0,7-3 6 15,-3-4 2-15,3 1 0 0,-7 6 32 0,0 0 6 16,7-3 2-16,0-3 0 0,-4 2-65 0,4-2-13 15,-7 6-2-15,7-9-1 0,-3 6-27 0,0-4-6 16,-1-2-1-16,-3 3 0 0,0 6-21 0,0 0 0 16,0-3 0-16,0 3 8 0,0-10-8 0,0 10 12 0,-3-6-4 15,-1-4 0-15,0 1 4 0,-3 9 2 16,7 0 0-16,-7-3 0 0,-3 3-2 0,-1 0-1 16,1 0 0-16,-1 3 0 0,0-3 9 0,1 9 3 15,-4-2 0-15,3-4 0 0,-3 6-3 0,0-2 0 16,0 2 0-16,3 0 0 0,-3 7-20 0,4-7 0 0,-1 1 0 0,0 6 0 15,1-4 14-15,-1 7-2 0,4-3 0 0,0 2 0 16,0 7-4-16,4-6-8 0,-5 10 11 0,5-4-11 16,3-7 18-16,-4 11-3 0,4-7-1 0,0 0 0 15,0-4-14-15,4 4 0 0,-1-3 0 0,-3-6 0 16,8 9 35-16,-5-10 4 0,4 4 1 0,0-4 0 16,0-2-26-16,4 2-5 0,-1-2-1 0,5-1 0 15,-1 1-8-15,3-7 12 0,1 6-12 0,3-3 12 16,0-6-12-16,4 7 0 0,0-4 0 0,-1-3 0 15,5 0 0-15,-1-3 0 0,-4-4-12 0,1 1 12 16,3 3-52-16,-3-3-4 16,3-4 0-16,-3 1 0 0,3-1-104 0,0 1-22 15,1 0-4-15,-1-7-533 0,-3 7-106 0</inkml:trace>
  <inkml:trace contextRef="#ctx0" brushRef="#br0" timeOffset="7278.3">3690 7778 230 0,'0'0'20'0,"0"0"-20"15,0 0 0-15,0 0 0 0,0 0 352 0,0 9 67 16,0-9 13-16,0 0 2 0,0 0-336 0,0 0-67 16,0 0-14-16,0 0-2 0,0 0-15 0,0 0 0 15,0 0 0-15,0 0 0 0,0 0 11 0,0 0-1 16,0 0 0-16,0 0 0 0,0 0 21 0,0 0 4 16,4-9 1-16,3-1 0 0,-4 1 2 0,4 0 1 15,0-1 0-15,0-5 0 0,4 5 21 0,-8-9 4 0,8 10 0 0,0-7 1 16,-8-3-6-16,8 7-2 15,-1-10 0-15,1 3 0 0,-8 0-17 0,8-6-4 16,0 6-1-16,-1-9 0 0,-3 3-20 0,0-3-4 16,4 3-1-16,-4-3 0 0,11-1-10 0,-15-2 0 0,4 9 0 15,-3-6 8-15,6 3-8 0,-10 0 0 0,4 0 0 16,3 6 0-16,-7 0 0 0,3 0 0 0,1 3 0 0,-4 4 0 16,-4-4-8-16,4 7 8 0,4-1 0 0,-4 4 0 15,0 6 0-15,0 0 0 0,0 0 0 0,0 0 0 16,0 0 0-16,0 0 0 0,0 0 0 0,7 16 0 15,-4-1 0-15,5-2-12 0,-8 6 4 0,3 6 8 16,4 0 0-16,-3-3 0 0,-4 9 0 0,10-2 0 16,-6 5 0-16,6-6 0 0,4 10 0 0,1-4 8 0,2-5-8 15,-6 5-14-15,6-6 3 0,-2 7 1 0,2-10 10 16,-3 3 0-16,0-9 0 0,8 6 0 16,-12-6 0-16,4-3 0 0,0-4 0 0,-3 4 0 0,3-1 20 0,-3-5 0 15,3-1 0-15,-4 1 0 0,4-4 20 0,4-3 4 16,-7-3 1-16,-4 0 0 0,10 0-30 0,-10 0-7 15,11-3 0-15,-7-3-8 16,3-4 13-16,0 4-4 0,0-7-1 0,4-2 0 0,-11 5 12 0,10-8 1 16,-10 2 1-16,4-3 0 0,0 0-8 15,-1-6-2-15,1 6 0 0,-8-6 0 0,4-3 3 0,-7 3 0 16,4-3 0-16,-1 3 0 0,4-4-15 0,-7 4-16 16,0 3 3-16,0-3 1 0,-7 0 0 0,4 6 1 15,-1 1 0-15,-3 2 0 16,4-3-25-16,-4 6-4 0,3-2-2 0,1 5 0 15,3 4-93-15,-7-3-18 0,7 6-4 0,0 3-1 16,0 0-73-16,0 0-14 0,0 0-3 0,0 0-1 0</inkml:trace>
  <inkml:trace contextRef="#ctx0" brushRef="#br0" timeOffset="7739.14">4875 7571 172 0,'0'0'16'0,"0"0"-16"0,0 0 0 0,0 0 0 15,0 0 148-15,0 0 26 0,0 0 6 0,0 0 0 16,0-6-62-16,0 2-13 0,0-2-2 0,0 6-1 16,-3-3 11-16,-1-3 3 0,1 3 0 0,-8-4 0 0,11 4-42 0,-10-3-8 15,-1 6-2-15,8 0 0 0,-12 0-12 0,5 0-4 16,3 6 0-16,-4-3 0 0,-3-3-11 0,4 10-2 15,-1-4-1-15,4-3 0 0,-4 3-14 0,-3 4-4 16,4-1 0-16,-1 1 0 0,4 5-8 0,0-2-8 16,0-7 9-16,3 13-9 0,-3-10 0 0,4 10 8 15,-1-3-8-15,8-7 0 0,-1 10 0 0,-3-9 0 16,7 5 0-16,-3 1 0 0,3-4 10 16,0-2 2-16,4-1 1 0,-4 1 0 0,3 2-13 0,4 1 0 15,-3-7-9-15,-4 3 9 0,11-9 0 16,-8 4 0-16,4-4 11 0,0 0-3 0,0-4-8 0,4-2 0 15,-4 3 8-15,0-6-8 0,0-7 8 0,4 7-8 0,-4-7 10 0,-3 3-10 16,3-2 22-16,-4-1-2 16,-6-3 0-16,3 0 0 0,-3 1 11 0,-1-1 1 0,4-6 1 0,-7 6 0 15,0-6-13-15,0 6-4 16,0-6 0-16,0 6 0 0,-7 0-16 0,4 3-9 0,-1 4 1 0,4-4 0 31,0 7-39-31,-7-1-7 0,3 4-2 0,-3 3 0 16,4 3-111-16,-4 0-22 0</inkml:trace>
  <inkml:trace contextRef="#ctx0" brushRef="#br0" timeOffset="8180.96">5200 7587 1324 0,'0'0'59'0,"0"9"12"0,0 0-57 0,0 1-14 0,0-1 0 0,0 7 0 16,3-4 187-16,-3-2 34 0,0-1 7 0,4 7 2 0,-4-7-184 0,0 1-37 16,0-1-9-16,-4 1 0 0,4-10 0 15,0 0 0-15,0 0 0 0,0 0 8 0,0 0-8 0,0 0 0 16,0 0 9-16,0 0-9 0,0 0 18 0,0 0-1 16,0 0 0-16,0-10 0 0,0 1 43 0,0-1 9 15,0 1 2-15,0 0 0 0,0-7-39 0,0 6-8 16,0 1-2-16,4-10 0 0,-4 4-1 0,7 2 0 15,-7-3 0-15,4 1 0 0,3 2-21 0,-4-3 8 0,8 7-8 16,-8 0 0-16,4-7 0 0,0 13 0 0,0-7 0 0,4 4-8 16,-7-3 8-16,6 9 0 0,1-3 0 0,-1-4 0 15,1 7 0-15,3 0 0 0,-3 0 0 0,3 0-8 16,-4 7 8-16,4-4 0 0,-3 6 0 0,3-3-8 16,7 7 8-16,-10-7 0 0,3 13 0 0,-3-3 0 15,3-4 24-15,-4 4 0 0,-3 3 0 16,4-4 0-16,-4 4-24 0,4-3 0 0,-4 3 0 0,0-7 0 15,3 4 0-15,-6 3 0 0,3-4 0 16,7-2 0 0,-4 3-32-16,-6-7-2 0,7 0 0 0,-1 1 0 15,-6-1-86-15,3-9-18 0,7 7-3 0,-11-7-539 0,8 0-107 0</inkml:trace>
  <inkml:trace contextRef="#ctx0" brushRef="#br0" timeOffset="8811.45">5920 7536 2332 0,'0'0'52'0,"0"7"10"0,0-7 2 0,0 12 1 0,3-2-52 0,-3-1-13 15,4 7 0-15,-4-1 0 0,7-2 17 16,-7 3 1-16,3 2 0 0,-3 1 0 0,4 6 2 0,-4 0 1 15,0-3 0-15,0 3 0 0,0 4 1 0,-4 2 0 16,4-3 0-16,0 7 0 0,-3-7-13 0,3 0-9 16,0-3 12-16,0 3-12 0,-7-9 0 0,3 6 0 15,1 0 0-15,3-6 0 0,-4 0 12 0,-3 0-12 16,7-10 12-16,-7 7-12 0,3 0 24 0,4-7-3 0,-7 1 0 0,4-7 0 16,3-3-9-16,0 0-3 0,0 0 0 0,0 0 0 15,0 0-9-15,0 0 8 0,-7-3-8 0,3-7 8 16,1-6 4-16,3 1 0 0,-7-4 0 0,3 0 0 15,1-9-4-15,-1-7 0 0,4 1 0 0,0-10 0 16,0 6-8-16,0-6 0 0,0 1 0 0,4 5 0 16,-1 0 0-16,1-2 0 0,3 2 0 0,-4 10 0 15,1-7 0-15,3 10 0 0,3-3 0 0,1 3 0 16,-4-3 0-16,4 2-11 0,3 8 3 0,3-1 0 16,-2 0 8-16,6 3-8 0,-4-2 8 0,1 8-8 0,7 1 0 15,-8-1 0-15,1 4 0 0,7-3 0 16,-11 9 8-16,7 0 0 0,-7 0 0 0,4 6 0 31,-1-3-28-31,-3 3-3 0,8 4-1 0,-12-1 0 0,8 1 20 0,-4 5 3 0,4-2 1 0,-11 2 0 0,10 4 8 16,-10-3-8-16,4-4 8 0,-1 4-8 15,-2 3 8-15,-5-3 0 0,4-4 0 0,0-2 0 0,-7 5 0 0,0 1 16 16,0-3-3-16,0-4 0 0,-7 0 15 0,4 4 4 16,-4-4 0-16,-1 1 0 0,-2-1-20 0,-1 1-3 15,4-1-1-15,-14 0 0 0,7 1-8 0,-7-1 0 16,3-3 0-16,1-2 0 0,-1 5 0 0,-3-3 0 15,7 4 0-15,-8-10 0 0,1 9 0 0,4-9 0 16,-5 6 0-16,8-3 0 16,-10 4-48-16,6-4-3 0,0-3 0 0,1-3 0 15,3 3-85-15,0-7-18 0,3 4-3 0,-3-3-504 0,3-3-101 0</inkml:trace>
  <inkml:trace contextRef="#ctx0" brushRef="#br0" timeOffset="9434.83">6809 7449 345 0,'0'0'15'0,"0"0"4"15,0 0-19-15,0 0 0 0,0 0 0 0,0 0 0 16,0 0 428-16,0 0 81 0,-7-4 17 0,3-2 3 15,-3 6-408-15,0-3-81 0,-4-3-17 0,4-4-3 0,-3 10-20 0,-1-9 0 16,4 6 8-16,-7-3-8 16,3 6 0-16,4 0 0 0,-3 0 0 0,-1 0 0 0,4 6 0 0,-11-3-9 15,11 6 9-15,-3 1-12 0,-8-1 20 0,11 1 3 16,-11 5 1-16,4 1 0 0,0-4 4 0,4 4 2 16,-4 3 0-16,3-3 0 0,0-4 2 15,1 4 1-15,3-7 0 0,3 10 0 0,-3-9-21 0,7 5 0 16,-7-5 0-16,7-1 0 0,-3 7 0 0,-1-7 0 15,4-6 0-15,0 7-8 0,0-4 8 0,0-6 0 16,0 0 0-16,4 9 0 0,-1 1 0 0,-3-10 0 16,7 9 8-16,-7-9-8 0,7 0 0 0,4 6 0 15,-1-6 0-15,-3 0 0 0,4-6 0 0,-4 6 0 16,4-9 0-16,-4 9 0 0,7-10 9 0,-4 1-9 0,-6 3 12 0,7-4-12 16,-1 1 14-16,-3-1-4 0,0 1-1 0,4 0 0 15,-1-1 10-15,-3 1 1 0,1-1 1 0,2-5 0 16,-3 5-4-16,0 4-1 0,4-3 0 0,-8 5 0 15,4-2-3-15,-7 6-1 0,0 0 0 0,0 0 0 16,0 0-12-16,0 0 0 0,0 0 0 0,4 0 0 16,-4 0 12-16,7 6 0 0,7 4 0 0,-10-1 0 15,-1-2 0-15,4 2 0 0,4 0 0 0,-8 1 0 16,4-1 0-16,-3 7 0 0,-1-4 0 0,4-2 0 16,-3 6-12-16,3 2 0 0,-3-8 0 0,-1 5 0 15,1-2 0-15,3 3-10 0,0-7 2 0,-7 7 0 16,3-7-16-1,4-6-4-15,-3 7 0 0,3-4 0 0,0 0-22 0,0-3-5 16,4-3-1-16,-4-3 0 0,0-3-102 0,0 0-21 0,3-4-4 16,-3 7-1-16,4-6-60 0,-4 2-13 0,4-11-3 15,-1 2 0-15</inkml:trace>
  <inkml:trace contextRef="#ctx0" brushRef="#br0" timeOffset="9776.5">7020 7696 345 0,'0'0'15'0,"0"0"4"0,7 7-19 0,-7-7 0 15,4 9 0-15,3-6 0 0,0 7 240 0,-3-1 44 16,-1-3 8-16,8 4 3 0,-11-1-150 0,3 0-29 0,1 1-7 16,3-1-1-16,-4 1-26 0,1 2-6 15,-1-9 0-15,1 7-1 0,-4-10-21 0,7 9-4 16,-7-9-1-16,0 0 0 0,0 0-13 0,0 0-4 0,0 0 0 16,0 0 0-16,0 0 4 0,0 0 0 15,0 0 0-15,0 0 0 0,0-9-4 0,3-1 0 16,-3 1 0-16,0 0 0 0,4 2 16 0,-4-5 4 0,-4-4 0 0,4 0 0 15,-3 7-7-15,3-10-1 0,0 0 0 0,0 1 0 16,-7-1-35-16,0-6-9 0,7 0 0 0,-4 3 0 16,1-4 0-16,-1 1 0 0,4-3 0 0,0 9 0 15,0-6 0-15,0 6 0 0,0 4 0 0,0 2 0 32,4-2-24-32,-1 5-6 0,1 1-2 0,-1-1 0 0,1 1 23 0,3 3 9 0,-4-4-8 0,1 10 8 15,3-9-40-15,-7 9-2 16,11 0-1-16,-4 0 0 0,3 0-39 0,1 0-8 0,3 9-2 0,-3-9 0 15,3 10-23-15,3-10-5 0,1 9 0 0,3-9-499 16,0 9-99-16</inkml:trace>
  <inkml:trace contextRef="#ctx0" brushRef="#br0" timeOffset="10328.36">7906 7402 1796 0,'0'0'40'0,"-4"-7"8"0,4 4 1 0,0 3 1 0,-7 0-40 0,0 0-10 15,-3 0 0-15,2-6 0 0,-6 6 47 0,0 0 7 16,-3 0 2-16,3 0 0 0,-4 6-36 0,0-6-6 0,1 10-2 0,-1-10 0 16,0 9 4-16,1 0 0 0,-1-2 0 0,4 5 0 15,-4-2-4-15,4-1 0 0,0 7 0 0,-7-1 0 16,3-2-12-16,4 3 0 0,0 2 0 0,0 1 0 15,-4-3 12-15,4 3-3 0,0 6-1 0,3-6 0 16,4-1 32-16,-3 1 7 0,3 0 1 0,0 6 0 16,3-6-8-16,1-3 0 0,-1-1-1 0,4-2 0 15,4-4-25-15,-1 1-5 16,1-4-1-16,3 3 0 0,3-9-8 0,1 0-14 0,3 0 3 0,0-3 1 16,0-3-8-16,0 0-2 0,4-4 0 15,3 1 0-15,0-1 12 0,-7 1 8 0,8 0-12 0,-5-7 12 16,-3 7 0-16,4-1 0 0,-4-9 0 0,7 10 0 15,-10-7 13-15,3 4 0 0,-3-4 0 0,-1-3 0 16,4 4 11-16,-3 2 3 0,3-3 0 0,-10 1 0 16,6 5-15-16,1 1-4 0,-1-1 0 0,-10 7 0 15,4-3 24-15,-4 6 5 0,0 0 1 0,0 0 0 0,0 0-12 0,0 0-2 16,0 0-1-16,7 9 0 0,-7-9-15 0,3 10-8 16,1-1 8-16,3 1-8 0,-4-1 0 0,-3 7 0 15,0-7 0-15,4 7 0 0,0-7 0 0,3 10 0 16,-4-3 0-16,4-4 0 0,0-2 0 0,-3 5 0 15,3 1 0-15,0-3-12 0,0 2 12 0,0 1-13 16,0-4 5-16,4-2 8 16,-4-1-34-16,3 7 1 0,-3-7 0 0,4 1 0 15,-4-4-28-15,0-3-6 0,0-3-1 0,4 6 0 16,-1-6-96-16,-3-6-19 0,4 6-4 0</inkml:trace>
  <inkml:trace contextRef="#ctx0" brushRef="#br0" timeOffset="11595.94">8184 7555 2203 0,'0'0'97'0,"0"0"21"0,0 0-94 15,0 0-24-15,0 0 0 0,0 10 0 0,0-4 40 0,4 3 4 0,3 1 1 0,-3-1 0 31,-1 1-59-31,-3 5-12 0,0-5-2 0,-3 8-1 0,3-2 7 0,-4 3 2 0,4-3 0 0,-3 2 0 16,-1-5 12-16,4 3 8 0,-4 2-10 0,4-8 10 16,-3-1 0-16,3 7 0 0,0-7 0 0,-4 1 10 15,4-10 17-15,0 0 3 0,0 9 1 16,0-9 0-16,0 0 26 0,0 0 6 0,0 0 1 0,0 0 0 16,0 0-10-16,0 0-2 0,0-9 0 15,-3-4 0-15,-1-2-42 0,4 5-10 0,0-9 0 0,-3 4 0 31,3-4-27-31,3 0-5 0,-3-6 0 0,0 0-1 0,0 3 21 0,0-3 4 0,0-3 8 0,0-4-13 16,0 13 13-16,4-9 0 0,-1 3 0 0,4 6 0 16,-3 4 0-16,3 2 0 0,-3-3 0 0,3 7 0 15,0 0 17-15,0-1-3 0,0 4-1 0,3 6 0 0,4-10-13 0,-10 10 0 16,3 0 8-16,4 0-8 0,3 0 0 16,-7 0 0-16,3 7 0 0,-3-4 0 0,1 3 0 0,2 4-10 15,1-1 2-15,-1 0 0 0,-3 7 8 0,7-3 0 16,-7 2 0-16,4 4 0 0,0-3 0 0,-4 3 0 15,3-4 12-15,-3-2-4 0,0 2 6 0,0 4 2 16,1-3 0-16,-1-3 0 0,0-4-6 0,0 0-1 16,-4 4 0-16,4-10 0 0,-3 6 3 15,6-2 0-15,-10 2 0 0,0-9 0 0,0 0-12 0,7 3 0 16,0 4 0-16,1 2 0 0,-8-9 0 0,3 9 0 16,4-2 0-16,-3 2 0 0,-4-9 8 0,3 9 0 15,1-5 0-15,-4 5 0 0,3-3-8 0,-3-6 0 16,0 10 0-16,4-4 0 0,-4-6 8 0,0 0 0 15,0 0 0-15,0 0 0 0,0 3-8 0,0-3 0 0,3 9 0 0,-3-9 0 16,0 0 0-16,0 0 0 0,0 0 0 0,0 10 0 16,0-10 0-16,-3 9-12 0,3-9 4 0,0 7 8 15,-4-4 0-15,4-3 0 0,0 0 0 0,0 6 0 16,0-6 0-16,0 9 0 0,0-9 0 0,0 0 0 16,0 0-9-16,0 0 9 0,0 0 0 0,0 0 0 15,0 0 0-15,0 0 16 0,0 0-2 0,0 0 0 16,0 0 2-16,0 0 0 0,0 0 0 0,0-9 0 15,0 3-16-15,4 3 8 0,-1-7-8 0,-3 1 0 16,7-1 10-16,-7-5-10 0,0-1 10 0,4 7-10 0,-1-4 0 16,1-3 0-16,-1-2 0 0,1 2 0 0,0 3 10 15,-1-9-1-15,1 10 0 0,-1-4 0 16,1-3-9-16,3 4 0 0,-4 5 0 0,4-9 0 16,0 10 0-16,-3-10 0 0,3 10 0 0,0-1 0 15,4-5 0-15,-1 5 0 0,1 1 0 0,-1-1 0 16,1 1 0-16,-1 3 0 0,1-4 0 0,0 1 0 15,-1 6 0-15,-3-3 0 0,4-1 0 0,-1 4 0 0,1-3 0 0,0 6 0 16,-4 0 0-16,3 0 0 16,-3 0-24-16,4 0-6 0,-11 0-2 0,10 6 0 0,-2-6 32 0,2 3 13 15,4 4-1-15,-7 2 0 0,-3-3-12 0,6 4-18 16,-3-1 4-16,4 0 1 0,-4 1 13 0,0-1 0 16,4 1 0-16,-4 5 0 0,3-2 0 0,-3 3 0 0,0-1 0 0,1-2 0 15,-5-4 0-15,4 7 0 0,0 0 0 0,-7-4 0 16,7-2 9-16,-3 5 2 0,-4-5 0 0,3 5 0 15,1-5 7-15,-4 2 2 0,3-5 0 16,1 2 0 0,-1 0-41-16,-3-2-8 0,0-7-2 0,4 9 0 0,-4-9 6 0,3 3 1 0,-3-3 0 0,0 0 0 31,0 0-29-31,0 0-6 0,0 0-1 0,0 0 0 16,0 0-102-16,0 0-21 0,0 0-4 0,0 0-749 0</inkml:trace>
  <inkml:trace contextRef="#ctx0" brushRef="#br0" timeOffset="11978.97">9211 7627 1209 0,'0'0'53'0,"0"0"12"0,7 7-52 0,-7-7-13 0,11 6 0 0,-1-6 0 0,1 0 291 0,-1 0 55 15,5-6 11-15,-1 6 3 0,0-10-299 0,-4 4-61 16,4-3-8-16,1 5-4 0,-1-2-2 0,-4-3 0 15,1-7 0-15,-4 7 0 0,0-1 0 0,0-2 0 16,-3-4 0-16,-1 0 0 0,1 4 14 0,-4-7 0 16,7 3 0-16,-14 1 0 0,0 2 32 0,3-3-1 15,-3 4 0-15,3-4 0 0,-3 7-7 0,0-1-2 16,-3 4 0-16,3-3 0 0,-7 9-10 0,-1 0-3 16,1-3 0-16,0 6 0 0,0 6-9 0,-4-3 0 15,4 7 0-15,0-4 0 0,0 7-10 0,4 3 10 16,-1 0 0-16,-3 6-9 0,3-7 9 0,1 8 16 15,3-8-4-15,0 7-1 0,0 4 2 0,3-10 1 0,-3 6 0 0,3 3 0 16,1-3 2-16,-1-6 0 0,4 6 0 16,0-6 0-16,4 6-16 0,-1-13 0 0,1 10 0 0,3-9 0 31,-3 2-20-31,3-5-6 0,3-7-2 0,1 3 0 16,3-6-6-16,4 0-2 0,-1 0 0 0,4-6 0 15,4-3-118-15,0-4-24 0,3-3-5 0,4-2-738 0</inkml:trace>
  <inkml:trace contextRef="#ctx0" brushRef="#br0" timeOffset="12295.13">9726 7154 2746 0,'0'0'60'0,"0"6"13"0,-3 10 3 0,3-4 1 0,-4-2-61 0,4 9-16 16,0-4 0-16,0 4 0 0,0 0 22 0,0 3 2 16,4-3 0-16,-4-1 0 0,3 1 4 0,-3 6 2 15,0-6 0-15,7 6 0 0,-7-3-18 0,4-3-3 16,-4 3-1-16,3 0 0 0,-3-6-8 0,0 9 0 16,0-13 0-16,-3 7 8 0,3 3-8 0,0-9-11 15,-4 2 3-15,1 4 0 16,-1-10-45-16,1 7-9 0,-1-6-2 0,1-7 0 15,3-3-24-15,0 0-4 0,0 0-2 0,0 0 0 16,0 0 13-16,0 0 2 0,0 0 1 0,-4-3 0 16,0-4-91-16,-3 4-19 0,4-13-3 0,-4 7-549 0</inkml:trace>
  <inkml:trace contextRef="#ctx0" brushRef="#br0" timeOffset="12510.56">9589 7420 961 0,'0'-18'42'0,"0"18"10"0,-8-7-42 0,5 4-10 0,3 3 0 0,0 0 0 15,0 0 176-15,0 0 34 0,0 0 6 0,0 0 2 16,0 0-86-16,0 0-16 0,0 0-4 0,0 0-1 15,0 0-7-15,0 0 0 0,0 0-1 0,0 0 0 16,0 0-22-16,11 0-4 0,3 0-1 0,-4-6 0 16,-3 6-25-16,4 0-6 0,-1-3-1 0,1 3 0 15,0-7-36-15,-1 7-8 0,4-3 0 0,-3 3 0 16,3-6-34-16,-3 6-3 0,-1-3-1 0,1-3 0 16,-1 6-14-16,4 0-4 0,-7 0 0 0,4 0 0 15,0-3-7-15,-1 3-1 0,1 0-1 0,-4 0 0 16,3-7-111-16,-2 7-21 0,-8 0-5 0,7 0-648 15</inkml:trace>
  <inkml:trace contextRef="#ctx0" brushRef="#br0" timeOffset="12878.56">10001 7376 1335 0,'0'0'59'0,"4"7"13"16,-1 2-58-16,1 1-14 0,-1-4 0 0,4 3 0 16,-3 1 105-16,-1-1 19 0,1 0 3 0,0 1 1 0,-1 6-52 0,-3-4-9 15,0-3-3-15,0 1 0 0,4 6-27 0,-4-7-5 16,-4 7-2-16,4-4 0 0,0 4-16 0,0 3-3 15,4-4-1-15,-4-2 0 0,0 3-10 0,0-1 0 0,3-2 0 0,1-4 0 16,-4 1 0-16,0 5 0 0,3-5 8 0,1-1-8 16,-4-3 40-16,0-6 2 0,0 4 1 0,0-4 0 15,0 0 13-15,0 0 4 0,0 0 0 0,0 0 0 16,0 0-12-16,0 0-1 0,0 0-1 0,0 0 0 16,0 0-18-16,0 0-4 0,3-4-1 0,-3-2 0 15,0-3-11-15,4-1-3 0,-4-5 0 0,0 5 0 16,0-9 14-16,0 1 2 0,0 2 1 0,0-3 0 15,-4-6-10-15,4 3-1 0,0-3-1 0,0 0 0 16,0 6-5-16,0-6-1 0,0 6 0 0,4 7 0 16,-1-4-8-16,-3 0 0 0,4 7 9 0,-1-1-9 15,4 1 0-15,-3 0 0 0,3 6 0 0,-3-4 8 16,3 1-8-16,3 3 0 0,1 3-11 0,-1-6 11 16,-3 6-12-16,4-4 3 0,0 4 1 0,-1 0 0 15,1 0-24 1,-4 0-4-16,3 0 0 0,1-6-1 0,3 6-113 0,-3 0-22 15,-4-3-5-15,3 3-907 0</inkml:trace>
  <inkml:trace contextRef="#ctx0" brushRef="#br0" timeOffset="13121.01">10534 7571 1094 0,'3'9'97'0,"1"-2"-77"0,0 2-20 0,3 0 0 16,7 1 333-16,-7-1 63 0,-7 1 13 15,7-1 3-15,7 7-279 0,-3-7-55 0,-8 1-11 0,4-1-3 16,-3 0-36-16,3 1-7 0,3-1-1 0,-6 1-1 31,-4-10-41-31,0 0-8 0,10 6-2 0,-10-6 0 16,0 0-103-16,0 0-21 0,0 0-4 0,0 0-561 0,0 0-113 0</inkml:trace>
  <inkml:trace contextRef="#ctx0" brushRef="#br0" timeOffset="13301.53">10590 7151 2570 0,'-17'0'114'0,"17"0"23"0,0 0-109 0,0 0-28 16,0 0 0-16,0 0 0 0,0 0 88 0,0 0 12 15,0 0 2-15,0 0 1 0,0 0-82 0,0 0-21 16,7 3 0-16,-7-3 0 16,0 0-119-16,0 0-30 0,0 0-7 0,7 6-996 0</inkml:trace>
  <inkml:trace contextRef="#ctx0" brushRef="#br0" timeOffset="13738.4">10978 7402 2221 0,'-10'0'48'0,"3"0"11"0,7 0 1 0,0 0 4 0,0 0-52 0,0 0-12 0,-4-7 0 0,4 4 0 16,7-6 34-16,-3-1 4 0,-8 4 1 0,1-6 0 15,-1-1-5-15,1 4-1 0,-1-1 0 0,-3 7 0 16,0-3-10-16,0 3-3 0,7 3 0 16,-11 0 0-16,-3-7 3 0,0 7 0 0,7 7 0 0,0-4 0 15,-7-3 6-15,3 9 2 0,4-3 0 0,0 4 0 16,0-1-6-16,-3 1-1 0,-1 5 0 0,4-2 0 16,7 3 20-16,-7 2 3 0,-4-2 1 0,4-3 0 15,4 2-18-15,-1 10-3 0,1-12-1 0,-4 12 0 16,0-6-18-16,3 0-8 0,1 3 8 0,3 0-8 15,-4-7 10-15,4 10-10 0,0-6 12 0,0 0-12 0,0 0 14 0,4-4-4 16,-1-2-1-16,8 3 0 0,-1-1-1 0,4-2-8 16,-7-4 12-16,11-2-4 0,7 2 1 0,0-9 0 15,-4 0 0-15,7 0 0 16,4 0-29-16,3 0-5 0,4-6-2 0,-4 3 0 16,-3-4-18-16,3 4-4 0,0-6-1 0,1 2 0 15,-12-2-108-15,8 0-22 0,7-7-4 16,0 7-941-16</inkml:trace>
  <inkml:trace contextRef="#ctx0" brushRef="#br1" timeOffset="19316.99">4120 4554 1836 0,'0'0'81'0,"0"0"17"0,0 0-78 0,0 0-20 16,-7 0 0-16,7 0 0 0,-3 0 68 0,3 0 9 15,0 0 3-15,-11-6 0 0,8 3-58 0,3 3-11 16,0 0-3-16,-7-6 0 0,3 6-8 0,-3-10 0 16,4 1 0-16,3-1 0 0,-7 4-24 0,3 3 4 15,0-3 0-15,-6-4 0 0,10 1 20 0,-11-1-11 16,1 7 11-16,6-6-8 0,-6 3 22 0,-1-4 5 16,0 10 1-16,8-9 0 0,-11 3 27 0,7 6 5 15,3-10 2-15,-6 10 0 0,-4 0-8 0,3 0-2 16,4-3 0-16,0 6 0 0,-4-3-29 0,1 10-7 15,-1-4 0-15,1 3-8 0,-1 7 0 0,4-7 0 0,-4 4 0 16,1 6 0-16,-4 6-9 0,3 3 9 0,-3-3-8 0,3 3 8 16,-3 7 0-16,4-1-8 0,-1 4 8 0,0-4 0 15,1 10 0-15,6-6 9 0,-10-4 0 0,14 1 0 16,-10-1 14-16,10-2 2 0,-7-1 1 0,3-3 0 16,4 7-3-16,0-7-1 0,4 0 0 0,3-3 0 15,-4 4-12-15,4-11-2 0,-3 7-8 0,6 4 12 16,4-14-12-16,1 10 0 0,2-12 8 0,-3 6-8 15,4-3 0-15,3-7 0 0,0 0 0 0,4 1 0 16,0-1-16-16,-4-3-7 0,4-2-1 0,3 2 0 31,4 0-39-31,-4-3-8 0,3-3-1 0,-2 0-1 16,2-3-101-16,-6-3-20 0,0 0-4 0</inkml:trace>
  <inkml:trace contextRef="#ctx0" brushRef="#br1" timeOffset="19996.18">4625 5018 403 0,'0'0'36'0,"3"-6"-36"0,1-3 0 0,3 9 0 0,-3-10 188 0,3 1 32 16,3 6 5-16,-10-4 2 0,7-2-95 0,0 3-20 15,-7 3-3-15,0 3-1 0,4-7-22 0,-4 7-5 0,0-3-1 16,0 3 0-16,0-6-8 0,0 6-1 16,0 0-1-16,0 0 0 0,-4-9-27 0,4 5-6 15,-10-2-1-15,6 6 0 0,-3-3-17 0,4-3-4 16,-8 6-1-16,4 0 0 0,0 0-6 0,-4 6-8 0,4-3 11 0,0-3-11 16,-3 6 0-16,-1-2 0 0,0 2 0 0,8-3 0 15,-8 6 0-15,-3 7 0 0,4-7 0 0,3 1 0 16,0 9 0-16,-4-4 8 0,0 4-8 0,-3 0 0 15,4-3 0-15,-4 2 0 0,7 1 0 0,-4 0 0 16,0-3 36-16,8 3 0 0,3-1 0 0,-4-2 0 16,4 0-36-16,0-4 0 0,4 4 0 0,-1-7 0 15,-3 1 0-15,7-1 0 0,4 1 0 0,-7-10 0 16,6 9 0-16,1-9 0 0,-1 0 0 0,-3 0 0 16,-7 0 0-16,18-3 0 0,-7-3 0 0,3 6 0 15,-4-10 0-15,8 1-12 0,-4-1 0 0,4 1 0 16,-4-7 12-16,0-3 16 0,0 10-3 0,4-7-1 0,-8-2-12 0,4-1 0 15,-3 3 0-15,-4 7-10 16,4-13 10-16,-4 0 11 0,3 9-3 0,-10-2 0 0,7-4 0 16,0 9 0-16,-7-5 0 0,0 5 0 0,0 1 4 0,0-1 0 15,0 1 0-15,-7 9 0 16,4-6 21-16,3 6 5 0,-4 0 1 0,-3 0 0 0,4 0-24 0,3 0-5 16,-11 0-1-16,7 6 0 15,-3 3-9-15,4-2 0 0,-4 2 0 0,3 4 0 0,4-4 0 0,0 0 0 16,0 7 0-16,0 0 0 0,0 3 0 0,0-1 0 15,0 1 8-15,4 0-8 0,3 3 12 0,0 0-2 16,-4-3-1-16,5 3 0 0,-1-10 2 0,3 7 0 16,-3-3 0-16,4-1 0 0,-1-2-11 0,-3-4 10 0,8 1-10 0,-5 6 10 15,-3-7-10-15,11-3 0 0,-11-3 0 0,3 7-11 16,-2-10-11-16,2 0-2 0,4 0-1 0,-10 0 0 31,6-10-92-31,1 7-19 0,0-3-3 0,-8 3-1 16,4-3-37-16,-7 6-8 0,0 0-2 0,0-16 0 0</inkml:trace>
  <inkml:trace contextRef="#ctx0" brushRef="#br1" timeOffset="20436.59">5020 4423 230 0,'0'0'10'0,"0"0"2"0,0 0-12 0,0 0 0 16,0 0 0-16,0 0 0 0,0 0 392 0,0 0 76 15,0 0 16-15,0 9 2 0,-7-3-354 0,7-3-70 16,7 10-14-16,-7-10-4 0,-7 6 12 0,14 1 1 16,-7 6 1-16,0-4 0 0,4-6-18 0,-4 13-4 15,3-3-1-15,4 3 0 0,-7 6-27 0,4-3-8 16,-4 3 0-16,7 3 0 0,-7-3 0 0,3 10 0 0,-3-1 0 0,0-3-9 16,4 4 9-16,-4-1 0 0,0 4 8 0,0-3-8 15,-4-1 0-15,4 4 0 0,0-4 0 0,0 1 0 16,0-7 0-16,0 0 0 0,4-3 0 0,3 3 0 15,-4-3 8-15,4-6 1 0,4 0 0 0,-11-9 0 16,14 5-9-16,-10-5 0 0,3-1-12 0,0 0 12 16,0-9-132-1,-4 7-20-15,-3-7-3 0,0 0-488 0,0 0-97 0</inkml:trace>
  <inkml:trace contextRef="#ctx0" brushRef="#br1" timeOffset="20987.12">5436 5012 57 0,'0'0'0'0,"4"-9"0"16,-1-1 0-16,1 1 0 0,3-1 247 0,-4 4 44 15,5 3 9-15,-8 3 1 0,0 0-163 0,0-6-33 16,0 6-6-16,0 0-2 0,-8-3 3 0,5 3 1 15,-11 0 0-15,7 3 0 0,-4-3-34 0,8 6-7 16,-11-6-2-16,7 9 0 0,-4-2-3 0,0-4-1 16,4 3 0-16,0-3 0 0,-3 7-25 0,3-4-5 15,0 3 0-15,3-6-1 0,-3 10-23 0,0-4 0 16,3 1 0-16,-3-1 0 0,7 1 0 0,-7-1 0 0,4 10 0 0,-4 0 0 16,3-10 0-16,1 7-8 0,3 3 8 0,0-10 0 15,0 7 0-15,0-7 0 0,3 7 0 16,1-4 0-16,3-2 0 0,3-1-10 0,-3-3 10 0,4-2 0 15,0 2-10-15,-1-6 10 16,1 0-8-16,3 0 8 0,0 0 0 0,4-10 0 0,-4 4 0 0,-4 3 0 16,1-3 0-16,3-7 0 0,-3 4 0 0,3-4 0 15,-4 4 0-15,-3-1 0 0,11-2 10 0,-15-4-10 16,5 7 12-16,-1-7-4 0,3-3-8 0,-3 7 12 16,-3-4 0-16,-1 0 0 0,8 4 0 0,-4-4 0 15,-4-3-2-15,4 13-1 0,-7-3 0 0,8-1 0 16,-1 1-9-16,-7 9 10 0,0 0-10 0,0 0 10 15,0 0 12-15,0 0 2 0,0 0 1 0,0 19 0 0,0-13-2 16,0 3-1-16,3 10 0 0,4-3 0 16,-7 3-22-16,4-1 8 0,-1 1-8 0,1-3 0 0,-1 3 0 0,8 0 0 15,-11-4 0-15,10-2 0 0,-6 2-12 0,7 1-6 16,-8-3-2-16,4-7 0 16,0-3-120-1,0 3-24-15,4 4-4 0,-11-10-2 0,0 0-42 0,7 0-8 0,11-10-1 16,-18 10-1-16</inkml:trace>
  <inkml:trace contextRef="#ctx0" brushRef="#br1" timeOffset="21571.66">5814 5081 345 0,'0'0'31'0,"0"0"-31"16,0 0 0-16,0 0 0 0,0 0 403 0,0 0 74 0,3 9 15 0,1-2 4 16,-4-7-362-16,3 9-72 0,1-6-14 0,-1 7-4 15,4-1-8-15,-7-3-1 0,0 4-1 0,0-1 0 16,4 7-4-16,-4-7-1 0,0 1 0 0,0-1 0 15,0 0-20-15,0-9-9 0,0 0 8 0,7 7-8 16,-7-7 0-16,0 0 0 0,0 0 0 0,0 0 0 16,0 0 20-16,0 0-2 0,0 0 0 0,4-7 0 15,3-2 22-15,0 0 5 0,3-1 1 16,-3 1 0-16,0-7-14 0,0 1-4 0,4 2 0 0,-7-3 0 16,3-3-16-16,0 4-3 0,0 2-1 0,-4-2 0 15,4-4-8-15,0 9 0 0,0 1 0 0,-7 3 8 16,4 6-8-16,-4 0 0 0,0 0-10 0,0 0 10 15,0 0 0-15,0 0 0 0,7 6 11 0,0 3-3 16,-7-9-8-16,11 3 0 0,-4 4 0 0,0 2 0 16,-7-9 0-16,10 6 0 0,-10-6 0 0,11 4 0 15,-4-4 0-15,7 6 0 0,-14-6 8 0,4 0-8 0,6 0 0 0,-3-6 8 16,7 6-8-16,-10 0 0 0,3-10 0 0,0 10 9 16,4-9-9-16,-4 9 0 0,-4-10 0 0,4 10 0 15,0-6 0-15,4-3 0 0,-4 9 0 16,-4-10 0-16,8 7 8 0,0-3-8 0,-8 6 0 0,8-3 0 15,-1 3 0-15,-6-7 0 0,6 7 0 0,1 7 0 16,-7-7 10-16,3 3-10 0,3-3 14 0,4 0-2 16,-10-3-1-16,3 3 0 0,7-7-3 0,-10 7 0 15,6 0 0-15,-3-6 0 0,7 6-8 0,-7 0 0 16,0 0 9-16,4 6-9 0,0-6 8 0,-1 7-8 0,4-4 10 16,-7 6-10-16,4 1 13 0,-1 5-3 15,-2-5-1-15,-1-1 0 0,3 10-9 0,-3-3 12 16,0-4-12-16,4 4 12 0,-4 3 6 0,3-10 2 15,-2 7 0-15,-1-7 0 0,3 1-20 0,-6-1 0 0,3 0 8 16,-4-2-8-16,8 2 0 0,-8-6 0 0,4 3 0 16,-3-6 0-1,-4 0-85-15,7 0-18 0,0 0-3 0,-7 0-1 16,7-9-161-16,-7 3-33 0</inkml:trace>
  <inkml:trace contextRef="#ctx0" brushRef="#br1" timeOffset="21801.46">6858 5119 1324 0,'0'0'118'0,"0"0"-94"0,0 0-24 0,0 0 0 0,0 6 336 0,0-6 64 16,0 3 12-16,0 7 2 16,0 2-306-16,4-3-60 0,-1 1-13 0,-3-1-3 15,0 1-32-15,0-1 0 0,0 0 0 0,0 1 0 0,0-1 0 16,0 7-12-16,0-13 0 0,4 7 0 15,-4 2-28-15,0-9-4 0,0 7-2 0,0-10 0 16,0 0-38-16,0 0-7 0,0 0-1 0,0 0-1 16,0 0-88-16,0 0-18 0,0-10-3 0,3 1-658 0</inkml:trace>
  <inkml:trace contextRef="#ctx0" brushRef="#br1" timeOffset="21948.07">6883 4887 403 0,'-7'-10'36'0,"7"1"-36"0,-7-10 0 0,3 10 0 16,-3-7 397-16,0 7 73 0,0-1 14 0,3 7 4 15,-3-3-289-15,4-4-58 0,-4 10-11 0,7 0-2 16,0 0-29-16,0 0-6 0,-7 0-1 0,7 0 0 16,0 0-70-16,0 0-14 0,-7 0-8 0,7 0 8 31,0 0-103-31,0 0-20 0,0 0-4 0,-7 0-1077 0</inkml:trace>
  <inkml:trace contextRef="#ctx0" brushRef="#br1" timeOffset="22234.39">7147 4582 2347 0,'0'0'104'0,"0"0"21"0,11 7-100 0,-8-4-25 16,4 3 0-16,1-3 0 0,-1 7 56 0,-4-1 5 16,1 7 2-16,3 3 0 0,3-10-21 0,1 7-4 15,-11 2-1-15,0 1 0 0,7 0-20 0,-4 3-4 16,-3 0-1-16,4 3 0 0,-1-6-1 0,5 6-1 15,-8 3 0-15,0-3 0 0,0 4-10 0,0-4 0 16,0 0 0-16,3 3 0 0,-6-3 0 0,3-3 0 16,3 3 0-16,-3 3 0 0,4-9 0 0,-1 6 0 15,1-6 0-15,-1-3 0 0,4 2 0 0,-7 1-11 16,4-9 11-16,-4 5-12 16,7-5-36-16,-4-1-7 0,1 1-1 0,-1-4-1 15,-3-6-170-15,7 3-33 0,-7-3-8 0,0 0 0 0</inkml:trace>
  <inkml:trace contextRef="#ctx0" brushRef="#br1" timeOffset="22456.35">7105 5047 864 0,'0'0'76'0,"0"0"-60"0,0 0-16 0,0 0 0 16,0 0 344-16,0 0 67 0,0 0 13 0,0 0 2 16,0 0-298-16,0 0-60 0,0 0-12 0,11 0-3 15,-4 0-27-15,3 0-6 0,-3 0 0 0,0 0-1 16,4 6 2-16,-8-3 1 0,8 3 0 0,0-3 0 15,-1-3-8-15,4 10-2 0,-3-4 0 0,-1 3 0 16,8-2-12-16,-4-4-10 0,4 6 2 0,-4 1 0 16,0-4 8-16,0-3 0 0,4 3 0 0,-1 4 0 15,1-10-39-15,0 9-12 0,-4-9-2 0,3 0-1 16,-6 0-122-16,3 0-24 16,-3 0-4-16,-1 0-731 0</inkml:trace>
  <inkml:trace contextRef="#ctx0" brushRef="#br1" timeOffset="22668.78">7595 5053 288 0,'0'0'12'0,"0"0"4"0,0 0-16 0,7 3 0 16,4-6 0-16,-4 3 0 0,-7 0 380 0,11 0 74 15,-4 3 14-15,3-3 4 0,4 0-350 0,-3 6-70 16,3-3-13-16,-7-3-3 0,4 7 8 0,6-4 3 16,-10 3 0-16,0 3 0 0,4 1-1 0,0-1 0 0,-4 1 0 0,3-1 0 15,-3-3-18-15,4 4-4 0,3-1-1 0,-10 1 0 16,3 5-23-16,0-12 0 15,0 4 0-15,3-4 0 16,-6 3-101-16,3-6-25 0,-7 0-5 0,7 3-1 16,3-3-105-16,-2-3-22 0,9-6-4 0,1-1-1 0</inkml:trace>
  <inkml:trace contextRef="#ctx0" brushRef="#br1" timeOffset="22907.15">8174 4802 2336 0,'0'0'52'0,"0"9"10"0,-4 1 2 0,1-1 1 0,-4 4-52 0,0 2-13 0,3 4 0 0,-3 0 0 15,0-3 38-15,0 3 5 0,-4 6 1 0,4-7 0 16,-3 11-32-16,-1-4-12 0,-3 3 11 0,-4 6-11 0,8-5 10 16,-4 5-10-16,0 1 10 0,-4-1-10 0,4-6 0 0,-4 10 0 15,4-10 0-15,0 7 0 0,0-10 0 0,7 0 0 16,-4-3 0-16,4 0 0 15,-7 0-31-15,11-13-12 0,-4 7-2 0,-1-7-1 16,5 1-166-16,-4-1-34 0,-4 0-6 0,8-2-2 0</inkml:trace>
  <inkml:trace contextRef="#ctx0" brushRef="#br1" timeOffset="23618.43">3164 4423 1447 0,'0'0'64'0,"-3"-10"13"0,-8 10-61 0,8 0-16 0,-8 0 0 0,1 0 0 16,-1 10 79-16,0-10 13 0,1 0 2 0,3 0 1 16,-11 6-31-16,8-3-5 0,-5 3-2 0,1-3 0 15,0 10 19-15,-7-10 4 0,0 6 1 0,3 1 0 16,-6-1-10-16,-8 1-3 0,7 5 0 0,-3 4 0 16,-4-3-6-16,-3 3-2 0,0 6 0 0,-1-3 0 15,1 3-19-15,-7 9-4 0,-1-6-1 0,-6 1 0 16,0 5-4-16,-1-6 0 0,1 7-1 0,-1-7 0 15,-6 7-12-15,7-10-3 0,-1 9 0 0,4-6 0 16,-3 1-16-16,3-4 8 0,-3 3-8 0,3-3 0 16,7 3 0-16,4-9 0 0,-11 3-10 0,7-3 10 15,4 0-28-15,3-7 1 0,4 4 1 0,3-7 0 32,4 1-62-32,7-10-12 0,-7 9-2 0,7-9-1 0,0 0-47 0,-1 0-10 0,5-3-1 0,-1-3-1 15,1-4-10-15,-4 1-1 0,3-1-1 0,7 1-534 16</inkml:trace>
  <inkml:trace contextRef="#ctx0" brushRef="#br1" timeOffset="23842.35">1528 4642 518 0,'0'-6'46'0,"0"-4"-37"16,0 4-9-16,0-3 0 0,0 6 344 0,0 3 68 16,0 0 12-16,3-7 4 0,8 4-284 0,-8 3-57 15,4 0-11-15,4 0-3 0,3 3-15 0,0 7-3 16,7-1-1-16,4 7 0 0,3 3 6 0,4 6 2 15,3 0 0-15,4 6 0 0,0 4 3 0,3-4 1 16,-3 0 0-16,0 10 0 0,3-10-39 0,4 4-8 16,-7-1-2-16,10 4 0 0,8-7-9 0,-8-2-8 15,4 5 12-15,3-6-12 0,4 1 0 0,-7-1 0 0,0 3-10 0,0-3 10 32,3-3-108-32,-3-3-15 0,4 4-2 0,-8 2-699 0,8-3-139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03:20.7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23432 5555 518 0,'0'0'23'0,"0"0"5"0,0 0-28 0,0 0 0 0,0 0 0 0,0 0 0 16,7 0 238-16,-7 0 42 0,0 0 9 0,0 0 2 15,7-10-202-15,-7 10-40 0,0 0-8 0,0 0-1 16,0 0-16-16,0 0-2 0,0 0-1 0,-7 0 0 16,3 0-4-16,-3 6-1 0,-4-2 0 0,1 2 0 0,3-3 29 0,-4 3 6 15,1-3 1-15,-1 7 0 16,-3-1 9-16,0 7 3 0,-4-7 0 0,4 7 0 0,0 3-32 15,-4 0-7-15,1-1-1 0,-1 1 0 0,0 6-4 16,-3 0-2-16,0-6 0 0,0 9 0 16,0-2-8-16,0 2-2 0,-1-9 0 0,1 6 0 0,0 0-8 0,0-6 0 15,-4-1 0-15,8 1 8 0,-1-3-8 0,0 3 0 16,-6-1 9-16,2-8-9 0,5-1-16 0,-1 1-7 16,8 2-1-16,-1-9-1 15,-7 7-123-15,8-10-25 0,10 0-5 0,0 0-415 0,-7 0-83 16</inkml:trace>
  <inkml:trace contextRef="#ctx0" brushRef="#br0" timeOffset="298.2">22860 5592 1494 0,'0'0'66'0,"0"0"14"0,11 0-64 0,-11 0-16 0,0 0 0 0,7 0 0 16,7 0 68-16,-4 0 12 0,4 0 1 15,-3 0 1-15,0 6-35 0,-1-2-7 0,4 2-2 0,4 3 0 16,-7 1 7-16,3 5 2 0,0-2 0 0,0 3 0 16,0 2 6-16,0 1 2 0,-3 6 0 0,-1-6 0 15,4 0-15-15,-3 6-4 0,0-6 0 0,-1 6 0 16,-3 0-20-16,4-6-5 0,-4 0-1 0,0-1 0 16,0 1-10-16,0-3 0 0,-3 0 9 0,3-4-9 15,0 4 0-15,0-7 9 0,0 7-9 0,-4-4 0 0,4-2 0 0,-3-1-17 16,3-2 1-16,0 2 1 15,0-9-40-15,0 9-8 0,4-9-1 0,-1 0-1 16,1 0-189-16,3 0-38 0,11-9-7 0,-4-7-1 0</inkml:trace>
  <inkml:trace contextRef="#ctx0" brushRef="#br0" timeOffset="1137.05">24243 5338 345 0,'0'0'15'0,"3"-6"4"0,-3 6-19 0,11 0 0 15,-4-9 0-15,0 2 0 0,0 4 199 0,-7 3 36 0,7-6 7 16,0 3 2-16,-3-4-164 0,3 4-33 0,-7 3-7 0,0 0 0 16,0 0-4-16,0 0 0 15,0 0 0-15,0 0 0 0,-4-6 0 0,4 6 0 16,0 0 0-16,0 0 0 0,0 0-10 0,-7 0-2 16,7 0-1-16,-7 0 0 0,0 6 6 0,-3-3 2 0,-1 4 0 15,0-4 0-15,4 3 1 0,-3 4 0 16,-4-1 0-16,3 0 0 0,-3 1-1 0,3-1 0 0,-6-3 0 0,3 10 0 15,-4-3-3-15,0-4 0 0,4 0 0 0,-3 7 0 16,-5 0-3-16,5-4-1 0,-4 7 0 0,3-3 0 16,-3 3-8-16,3-1-3 0,-3-2 0 0,3 3 0 15,4 6-2-15,0-6-1 0,-3 6 0 0,2-3 0 16,5 9-10-16,-1-9 0 0,4 3 0 0,0-6 8 16,0 6 2-16,4-6 0 0,-1 0 0 0,4 6 0 15,-3-6 21-15,3 0 4 0,3-4 1 0,1 1 0 0,-1-4-25 16,1 7-11-16,3-9 10 0,0 5-10 0,0-5 9 0,0 5-9 15,3-5 8-15,1-1-8 0,0 7 11 0,3-4-3 16,0-2-8-16,0-1 12 0,0-2-12 0,0 2 8 16,0 0-8-16,4 1 0 0,-4-10 9 0,4 9-9 15,-4-9 8-15,0 10-8 0,0-10 8 0,-3 0-8 16,-1 0 0-16,-3 6 8 0,4-6-20 0,-1 0-5 16,-3-6-1-16,0 6 0 15,4 0-23-15,-4-4-5 16,0-2-1-16,0 3 0 0,-3-3-105 0,3 3-20 0,-7-4-5 0</inkml:trace>
  <inkml:trace contextRef="#ctx0" brushRef="#br0" timeOffset="1712.96">23883 5758 345 0,'0'0'31'0,"0"0"-31"0,0 0 0 0,0 0 0 0,0 0 172 0,0 0 28 0,0 0 5 0,0 0 2 0,0 0-108 0,0 0-22 15,0 0-4-15,0 0-1 0,0 0-49 0,0 0-11 16,0 0-1-16,0 0-1 0,0 0-10 0,0 0 0 15,0 0 0-15,0 0 0 0,0 0 0 0,0 0 0 16,0 0-12-16,0 0 12 0,-3 0 0 0,3 0 0 16,0 0 0-16,0 0 0 0,-8-6 9 0,8 6 10 0,0 0 1 0,0 0 1 15,0 0 71-15,0 0 15 16,0 0 2-16,0 0 1 0,0 0-25 0,0 0-5 16,0 0 0-16,0 0-1 0,0 0-39 0,0 0-8 15,8 6-2-15,-8-6 0 0,0 0-14 0,7 0-4 0,3 0 0 16,4 0 0-16,4 0 6 0,-4-6 1 15,4 6 0-15,-1 0 0 0,4-3 5 0,-3-3 0 0,3 6 1 0,4-10 0 16,-4 10-13-16,0-3-4 0,0-3 0 0,1 6 0 16,-1-6-8-16,-4 2 0 0,8-2 0 0,-4 6 8 15,0-9-20-15,-3 6-5 0,3-4-1 0,0 4-702 16,-3-3-140-16</inkml:trace>
  <inkml:trace contextRef="#ctx0" brushRef="#br0" timeOffset="3493.26">25114 5072 1036 0,'0'-10'92'0,"0"10"-73"0,0-9-19 0,0 3 0 16,4-4 130-16,-1 1 22 0,4-1 5 0,-3 1 1 0,-1 3-54 0,1-4-10 15,3 7-2-15,-7 3-1 16,0 0 8-16,0 0 1 0,0 0 1 0,0 0 0 16,0 0-32-16,0 0-6 0,0 0-2 0,7 3 0 0,0 7-43 0,0-4-9 15,0 3-1-15,0 10-8 0,0 0 0 0,-3 6 0 16,-1 3 0-16,-3 7 0 0,0-1 0 0,-3 4 0 15,-1-4 0-15,1 10 10 0,-1 0 0 0,-3-6 0 16,0 6 0-16,4 3 0 0,-4-13 6 0,7 10 2 16,-4 0 0-16,1-6 0 0,-1 2 2 0,4-8 0 15,0 2 0-15,0 1 0 0,7-7-20 0,-3 0 0 0,-4-3 0 16,3-6 0 0,4 0-22-16,-3-3-8 0,3-1-2 0,-4-5 0 15,1-7-123-15,3 6-25 0,-7-9-4 0,3-3-787 0</inkml:trace>
  <inkml:trace contextRef="#ctx0" brushRef="#br0" timeOffset="3778.49">25492 4937 806 0,'0'0'72'0,"0"0"-58"0,0 0-14 0,0 0 0 16,0 0 303-16,-4 12 57 0,1-2 12 0,3 5 3 15,3 4-286-15,1 6-57 0,-4-6-11 0,0 9-2 16,0-3 3-16,0 10 1 0,0 3 0 0,0-4 0 16,-4 10 16-16,1 0 3 0,-1 0 1 0,1 3 0 15,-8-3-16-15,0 3-3 0,4 3-1 0,-3-3 0 0,-4 3-15 0,3-3-8 16,1 0 8-16,2 3-8 0,-2-3 0 0,3-3 9 16,0 0-9-16,3-6 0 0,-6 3 8 0,6-10-8 15,1 0 0-15,-1-9 0 0,1 0 0 0,3-3-14 16,0-6 2-16,0-4 1 15,-4-3-121-15,4-6-25 0,0 0-5 0,0 0-800 0</inkml:trace>
  <inkml:trace contextRef="#ctx0" brushRef="#br0" timeOffset="4410.14">25231 5047 2300 0,'-4'-10'51'0,"-3"7"10"0,4-3 3 0,-1-1 0 0,1 4-52 0,-1-6-12 0,4 3 0 0,0-4 0 16,4-2 44-16,-1-1 7 0,-3 4 1 0,4-4 0 15,3-2-32-15,-4-4-7 0,1 9-1 0,3-5 0 16,3-7-12-16,-3 0 0 0,4 9 0 0,3-6 0 15,-3-3 0-15,6 10 0 0,-3-7 0 0,8 3 0 16,-1 1 0-16,3 2-8 0,1-3 8 0,3 7-13 0,1 0 13 16,-5-1 0-16,1 10 0 0,3-6 0 15,0 3 0-15,-3 3 0 0,0 3 0 0,-1 3 0 16,1 4 10-16,-4-1-10 0,-3 7 8 0,0 3-8 16,-4-1 14-16,0 11-2 0,0-4-1 0,-3 3 0 15,-1 0-2-15,-3 7 0 0,0-4 0 0,-3-3 0 0,-1 0-9 16,-3 10 0-16,-3-3 0 0,3-7 0 0,-7 6 0 0,0-9 12 15,-4 10-12-15,0-7 12 0,-3 0-21 0,-3 1-4 16,-1 2-1-16,0-9 0 0,-3 12 14 0,-3-9-11 16,-1 1 11-16,-3-5-10 0,-1-2 10 0,1 3 0 15,-7-3 0-15,0-6 0 0,3 2 0 0,0 4 0 16,0-10 0-16,4 1 0 0,0 2 0 0,7-8 0 16,0 5 0-16,3-9-12 0,4 6 12 0,3-3 0 15,1-3 0-15,3 0 0 0,7 0 9 0,0 0-9 0,0 0 12 0,0 0-12 16,0 0 29-16,7 0-1 0,3 0 0 0,4 0 0 15,4 10 3-15,3-10 0 0,4 0 0 16,7 0 0-16,-1 0-11 0,8 0-3 0,4 9 0 0,2-9 0 16,-2 10-17-16,-1-4 10 0,0 3-10 15,1 7 8-15,-4-3-8 0,-4 2 0 0,0 4 0 16,-3 0 0-16,-4-4 0 0,0 11 0 0,-3-8 0 16,0 1 0-16,-1 0 0 0,1 0 0 0,-7-3 0 0,3 2 0 15,-7-2 0-15,0-3-17 0,-3 2 4 0,-1-5 1 31,-3 5-42-31,-3-2-8 0,3-4-2 0,-4 7 0 0,1-7-125 0,0 1-26 16,-4-1-5-16,0 1-414 0,0-4-83 0</inkml:trace>
  <inkml:trace contextRef="#ctx0" brushRef="#br0" timeOffset="5327.13">26296 4865 2059 0,'0'0'45'0,"0"0"10"0,0 0 1 0,0 0 2 0,0 0-46 0,0 0-12 0,0 0 0 0,7-7 0 15,-3 1 46-15,3 3 7 0,-4-3 2 0,4 3 0 16,-3-7-15-16,-1 1-4 0,1-1 0 0,3-5 0 15,0 5 0-15,0-5 0 0,-3-4 0 0,3 3 0 0,0-3-20 0,3 0-4 16,-3 1 0-16,0-1-1 0,0-6 27 0,4 9 6 16,0-6 0-16,-4-3 1 0,0 6-37 0,3-15-8 15,4 9 0-15,-3 3 0 0,0-10 10 0,-1 14 2 16,-3-11 1-16,7 14 0 0,-3-7-5 0,-1 6 0 16,-2 0-8-16,-1 13 12 0,3-3 1 0,-3 3 0 15,-7 3 0-15,0 0 0 0,4 9-13 0,-1 1 0 0,1-1 0 16,-4 10 0-16,0 0 12 0,0-4 0 0,0 14 0 15,0-11 0-15,-7 7-12 0,7 1 0 16,0 2 0-16,0-3 0 0,0 3-10 0,7-3-2 0,-4 3 0 0,1 1 0 16,3-11 34-16,0 7 6 0,-3-6 2 0,-1 0 0 15,4-3-22-15,0 3-8 0,-3-4 0 16,3-5 9-16,0-1-9 0,0-3 0 16,0-2 0-16,0-4 0 0,4 6 0 0,-4-6 0 15,3-6 12-15,1 2-4 0,-4-2 2 0,0-3 0 0,3-1 0 0,1-15 0 16,-4 6-10-16,0 1 12 0,4-8-12 0,-4-2 12 15,3 0-12-15,-3-3 0 0,-3-1 9 0,3-2-9 16,0-1 8-16,-3 1-8 0,-1-4 10 0,1 4-10 16,-1-1 0-16,1 7 0 0,-1 9 0 0,-3-6 0 15,4 6 21-15,-4 13-1 0,3-3-1 0,-3 9 0 0,0 0-5 16,0 0-1-16,0 0 0 0,4 9 0 16,-1 7-13-16,4 3 0 0,-7-4 0 0,4 4 0 0,-1 9 12 0,5-3-4 15,-5 4-8-15,4 2 12 0,0 0 1 0,0 4 0 16,0-1 0-16,0-6 0 0,0 10 4 0,0-3 1 15,0-1 0-15,4 4 0 0,-4-4-18 0,0-9 0 16,4 4 0-16,-4-1-9 0,3-6 9 0,1 0 12 16,0-7-2-16,-1-5-1 15,1 5-68-15,-1-11-13 0,1 2-4 0,3-6-864 16,4-6-172-16</inkml:trace>
  <inkml:trace contextRef="#ctx0" brushRef="#br0" timeOffset="8117.76">26300 5153 1983 0,'0'0'44'0,"0"0"8"0,0 0 3 0,0 0 1 0,7 6-45 0,10-2-11 16,1-4 0-16,7 0 0 0,6 0 65 0,8-4 11 15,7-2 3-15,7-3 0 0,7 3-31 0,0 2-7 16,0-5-1-16,3 3 0 0,8-7-16 0,-4 4-4 16,7-4-1-16,-3 4 0 15,3-1-143-15,-7 1-29 0,56-19-6 0,-38 9-1 0</inkml:trace>
  <inkml:trace contextRef="#ctx0" brushRef="#br0" timeOffset="14454.06">2886 7474 1821 0,'0'0'80'0,"0"0"18"0,0 0-78 0,3 0-20 0,8 0 0 0,-1 0 0 0,5 6 16 0,-1-3 0 16,3-3 0-16,-3 6 0 0,8-6-16 0,-8 3 0 15,0-3 0-15,0 0 0 0,7 0 0 0,0 0 0 16,-7 0 0-16,8 0 0 0,-5 0 16 0,4 0-4 16,4 0-1-16,-4 0 0 0,7 0-11 0,4 0 12 15,-7 7-12-15,3-7 12 0,4 3 3 0,3-3 1 16,0 6 0-16,-6-6 0 0,6 3 5 0,0 4 2 0,0-7 0 16,1 9 0-16,-1-9 5 0,0 6 0 15,-3-6 1-15,10 0 0 0,-6 0 7 0,2-6 0 16,1 6 1-16,4 0 0 0,6 0-2 0,-10 0-1 15,7 0 0-15,-1 0 0 0,-6-3-10 0,0-3-3 0,3 6 0 16,1-7 0-16,-1 4-6 0,0-3-2 16,11-4 0-16,-3 1 0 0,-4 6 23 0,7-3 5 0,-4-4 1 0,-3 4 0 15,0 3-27-15,-4-3-6 0,4 2-1 0,-4-2 0 16,0 3 2-16,4 3 0 0,-7-6 0 0,3 6 0 16,1 0-10-16,-1 0 0 0,4 9 0 0,-7-9 8 15,0 6-8-15,-4-2 0 0,0 2 0 0,-3-6 0 16,0 0 0-16,-1 0 0 0,5 0 0 0,-8-6 0 15,4 2 0-15,3-2 0 0,0-3 0 0,-7-1 8 16,8 7-8-16,-5-6 0 0,1-4 0 0,-4 4 8 0,4-1-8 0,-4 1 0 16,1-10 0-16,-1 10 0 15,0-1-84-15,-3 1-18 0,-1 0-4 0,5 2-661 16,-5-2-132-16</inkml:trace>
  <inkml:trace contextRef="#ctx0" brushRef="#br0" timeOffset="16150.98">10340 7561 1378 0,'0'0'61'0,"0"0"13"0,0 0-59 0,0 0-15 0,0 0 0 0,0 0 0 0,0 0 40 0,0 0 4 16,0 0 2-16,7-6 0 0,7 3-12 0,0-3-2 15,-7 3-1-15,4-4 0 0,3-2-5 0,4 0-1 16,-4-1 0-16,3 4 0 0,5 3-9 0,2-7-1 16,4 4-1-16,1-3 0 0,-5 9-2 0,8-10 0 15,3 10 0-15,1-9 0 0,2 9-12 0,1-6 0 16,4 2 8-16,2-2-8 0,5 3 0 16,-4-3 0-16,3 6 8 0,8 0-8 0,-1-3 22 0,0-4 2 15,-6 4 0-15,10-3 0 0,7 3 4 0,0-3 2 16,0-1 0-16,-4 4 0 0,1 3-3 0,3-6-1 15,-4 6 0-15,8 0 0 0,-4 0-10 0,0 0-3 16,4 0 0-16,-4 0 0 0,0 0 5 0,-4 6 1 0,1-6 0 0,-1 0 0 16,4 0-30-16,-3 3-5 15,3 4-2-15,-4-7 0 0,1 6 18 0,-4-3 0 0,3 3 0 0,-3-3 0 16,4 4 0-16,-4-4 0 0,3 6 0 0,1-3 0 16,-1 4 0-16,-6-1 0 0,-1 1 0 0,4-1 0 15,-4 0 0-15,4-2 0 0,0 2 0 0,0 1 0 16,4-1 0-16,-4-3 0 0,0 4 0 0,-4-7 0 15,-3 6 14-15,4-3-3 0,-5-2-1 0,5 2 0 16,-4-3 2-16,0 3 1 0,7 1 0 16,-7-4 0-16,3 6-13 0,-3-9 0 0,0 6 0 0,0-2 0 15,0-4 8-15,0 0 3 0,0 0 0 0,7 0 0 16,-4 0 1-16,0 0 0 0,-3 0 0 0,0 0 0 16,0 0-3-16,0 0 0 0,0-4 0 0,3 4 0 15,1-6 11-15,-1 6 3 0,1 0 0 0,-1 0 0 16,-6 0-23-16,3 0 8 0,-4-3-8 0,-3 3 0 0,0-6 0 0,0 6 0 15,3 0-10-15,-3 0 10 0,0-3 0 0,0 3 0 16,-1-7 0-16,-2 7 0 0,-1-9 0 0,0 3 12 16,-6 2-1-16,2-2-1 0,1-3 6 0,0-1 0 15,3 1 1-15,-3 6 0 0,0-10-9 0,0 10-8 16,3-3 12-16,0-4-12 0,-3 7 8 0,4-3-8 16,-5 6 0-16,-2-9 0 0,-5 9 0 0,5-10 0 15,-8 4 0-15,7 3 0 0,-7-3 0 0,4 2 0 16,-7-2 0-16,3 6 0 0,0-3 0 0,-3-3-12 15,0 6 1-15,-1 0-751 0,-6-3-150 0</inkml:trace>
  <inkml:trace contextRef="#ctx0" brushRef="#br0" timeOffset="18396.47">18778 7295 172 0,'0'0'8'0,"0"0"1"15,7-9-9-15,-7 9 0 0,4-7 0 0,-4 4 0 16,0 3 477-16,3-6 94 0,-3 3 18 0,4-4 4 16,-4-2-436-16,0 9-87 0,0-3-18 0,0 3-3 15,0 0-32-15,4-6-6 0,-4 6-2 0,0-10 0 16,0 10-9-16,0 0 0 0,0-6 9 0,0 6-9 15,0-3 19-15,0 3-1 0,0 0 0 0,0 0 0 0,0 0 14 0,0 0 4 16,0 0 0-16,0 0 0 0,0 0-8 0,0 0 0 16,0 0-1-16,7 3 0 0,0 3-4 0,0 4-1 15,-4-1 0-15,1 0 0 0,-4 1-1 0,3 6 0 16,-3 2 0-16,0-2 0 0,0-3-21 0,0 9 0 16,0-4 0-16,0 1 8 0,0-3-8 0,0 3 0 15,0-1 0-15,0 1 0 0,4 0 0 0,-1 0 0 16,-3-3-11-16,4 2 11 0,-1 1 0 0,1-3 0 0,-1 3 0 15,-3-4 0-15,8-2 0 0,-5 3 0 16,1-7-11-16,-1 7 11 0,4-4 0 0,-3-5 14 0,-1 2-1 16,1 0 0-16,-1 1-13 0,-3-10 8 15,0 9-8-15,4-3 0 0,-4-6 9 0,0 0-9 16,3 4 8-16,-3-4-8 0,0 0 10 0,0 0-10 16,0 0 12-16,0 0-12 0,0 0 17 0,7 6-3 0,-7-6-1 15,7 0 0-15,-7 0 7 0,7 0 2 0,1-6 0 16,-1 6 0-16,3 0-22 0,-3 0 0 0,4 0-10 0,-1-4 10 15,1 4 0-15,3-6 0 0,-3 6 0 0,-1 0 0 16,1 6 0-16,3-6 0 0,7 0 0 0,-3 4 0 16,3-4 8-16,4 9-8 0,-1-9 0 0,5 6 9 15,-1-3-9-15,0 4 0 0,-3-7 0 0,3 6-11 16,0-3 11-16,4 3 0 0,0-3 0 0,3-3 0 16,4 7 0-16,3-4 0 0,-3-3 0 0,3 6 0 15,4-3 0-15,0-3 0 0,-4 0 0 16,4 7 0-16,3-7 0 0,1 0 0 0,3 3 0 0,3 3 0 15,1-6 0-15,3 0 0 0,3 6 0 0,-3-3 0 0,0-3 0 0,0 7 8 16,0-4-8-16,0 3 8 16,7-3-8-16,-3-3 0 0,3 10-8 0,-4-10 8 15,1 6 0-15,-1-3 0 0,4-3 0 0,0 6 0 16,0-6 0-16,4 0 0 0,-1 3 0 0,4 4 8 0,-7-7-8 0,0 6 0 16,4-3-8-16,0-3 8 0,3 0 0 15,0 6 0-15,-4-6 0 0,-3 3 0 0,-3-3 0 0,3 0 0 16,3 0 0-16,-3 0 0 0,-3 0 0 0,6 0 0 15,5 0 0-15,-5 0 0 0,-3 0 8 0,-3 7 0 16,-1-14 0-16,4 14 0 0,7-7-8 0,-3 3-10 16,-4-6 10-16,-4 3-13 0,4 0 13 0,-7-7 0 0,0 7 0 15,0-3 0-15,4-3 0 0,-1-3 0 0,1 2 0 0,-4 4 0 16,0-6 12-16,-4-1-4 0,-3 4 0 0,3-3-8 16,1-1 0-16,-8 1 0 0,4 0 0 0,-3 2 0 15,3 4 0-15,-4-6 0 16,-3 2 0-16,0-2 0 0,-4 6 0 0,-7-3 0 0,4-1 0 15,-7 4 0-15,0-3 0 0,-1 6 0 16,1-3 0-16,-4-3 0 0,1 6 0 0,-1-4 0 16,0-2 0-16,-3 6 0 0,3-3 0 0,-7-3 0 0,4 6 0 15,-4-3 0-15,0-4 0 0,0 7 0 0,-3-6 0 0,0 3 0 16,-1 3 0-16,-3-6 0 0,-3 3 0 0,3 3 0 16,-3-7 0-16,-4 7 8 0,0 0-8 0,0-3 0 15,0-3 9-15,-7 6-9 0,0 0 0 0,3-3 9 16,-3 3 7-16,4-7 0 0,-1 4 1 0,-3 3 0 15,4-6-4-15,-4-3-1 0,0-1 0 0,0 4 0 0,0-3-12 16,0-4 0-16,0-3 8 0,-4 7-8 16,1-7 19-16,3-3 1 0,0 1 0 0,0 2 0 0,0-3-20 0,0-6 0 15,0 6 0-15,0-3 0 0,0-3 10 0,0 0-2 16,0 6 0-16,-4-6 0 0,4 6-8 0,0 1 0 16,-3 2 0-16,3-3 0 0,0 6-12 0,0-2 12 15,-4 9-12-15,4-4 12 16,0 1-59-16,0 6-4 0,0 3-1 15,-7-7-906-15,0 7-182 0</inkml:trace>
  <inkml:trace contextRef="#ctx0" brushRef="#br0" timeOffset="42853">2995 9750 565 0,'0'0'24'0,"0"0"7"0,0 0-31 0,-3 10 0 16,-8-10 0-16,0 0 0 0,11 0-13 0,-10 6-9 16,6-6-2-16</inkml:trace>
  <inkml:trace contextRef="#ctx0" brushRef="#br0" timeOffset="44018.5">2896 9747 230 0,'0'0'20'0,"0"0"-20"0,0 0 0 0,0 0 0 0,0 0 235 0,0 0 42 16,0 0 9-16,0 0 2 0,0 0-123 0,0 0-24 15,0 0-5-15,0 0 0 0,0 0-49 0,0 0-10 16,0 0-1-16,0 0-1 0,0 0-47 0,4 0-8 16,6 0-3-16,1-6 0 0,0 6-17 0,-4 0 10 15,3 0-10-15,1 0 8 0,-1 0-8 0,1 0 0 16,0 0 0-16,3 0 0 0,-4 0 0 0,1 0 0 0,3-3 0 15,-3 3 0-15,-4-7 0 0,3 7 0 0,1-3 0 0,-1 3 0 16,1 0 19-16,0-6 1 0,-4 6 1 0,10 0 0 16,-6-6 10-16,-4 3 1 0,3 3 1 0,5-7 0 15,-5 7-12-15,8-3-2 0,-4 3-1 0,-4 0 0 16,5 0 12-16,-1-6 2 0,7 6 1 0,-7-3 0 16,7 3-33-16,-7-6 0 0,7 6 0 0,-3-4 0 15,3 4 0-15,0-6 0 0,-3 6 0 0,3-3 10 16,0-3 0-16,-3 6 0 0,3-3 0 0,0-4 0 15,-3 7-10-15,3 0 0 0,-7-6 0 0,7 3 0 16,-6 3 0-16,6 0 10 0,-7 0 1 0,7 0 0 16,-7 0-3-16,7 0-8 0,-7 3 12 0,4-3-4 15,3 6-8-15,0-6 0 0,-3 0 0 0,3 0 0 16,0 0 0-16,4 0 0 0,0 0 0 0,-4 0 8 16,4-6-8-16,3 3 0 0,-4-3 9 0,1 6-9 15,7-3 15-15,-7 3-2 0,-4-7 0 0,-4 7 0 16,5-3 6-16,-1-3 1 0,-4 3 0 0,5-4 0 0,-1 7-4 0,-4-3-1 15,5-3 0-15,-1 6 0 0,3 0-7 0,-6 0-8 16,3 0 11-16,0 6-11 0,4-3 0 0,-7-3 0 16,3 7 0-16,0-4-12 0,4-3 12 0,-1 0 0 15,-2 6 0-15,-5-3 0 0,4-3 0 0,4 0 0 16,-4 0 0-16,-3 0 0 0,3 0 0 0,0 0 0 16,-7 0 0-16,4 0 0 0,0 0 0 0,-1 0 0 15,1 0 10-15,0 0-10 0,-1 0 17 0,-3 0-1 0,4 0-1 16,0 0 0-16,-8 7-15 0,8-4 11 15,-1-3-11-15,1 0 10 0,3 6-10 0,-7-6 0 16,7 3 0-16,4 3 8 0,-7-6-8 0,3 0-11 0,0 0 3 0,-3 0 0 16,10 0 8-16,-10 0 0 0,3 0 0 15,0 0 0-15,4 0 0 0,-1 0 0 16,-6 0 0-16,0-6 0 0,6 6 26 0,-10 0 4 0,8 0 1 0,-8 6 0 16,3-6-31-16,1 0 8 0,0 0-8 0,-1 7 0 15,1-4 0-15,0-3 0 0,-1 0 0 0,4 6 0 16,1-3 0-16,-8-3 0 0,7 6 0 0,4-6 0 15,3 0 0-15,-7 0 0 0,4 0 0 0,-4 0 0 16,3 0 0-16,1 0 11 0,0-6-2 0,0 6 0 16,-8 0-9-16,4 0 0 0,1 0 0 0,-5 0 8 15,4 0-8-15,0 0 0 0,1 0 0 0,-1 0 8 16,0 0-8-16,0 6 0 0,0-2 0 0,4-4 0 0,0 6 0 16,-1-3 0-16,1 3 0 0,-4-3 0 0,4 4 0 0,3 2 0 15,-3-9 0-15,0 9 0 0,-1-9 0 0,1 0 0 16,-4 10 0-16,4-10 0 0,-4 6 0 15,-3-6 0-15,3 0 0 0,0 0 0 0,0 3 12 0,0-3-2 16,0 0-1-16,1 0 0 0,-1 0-9 0,3 0 0 16,1 7 0-16,3-7 8 0,-3 3 0 0,0-3-8 15,-1 6 12-15,5-6-4 0,2 9-8 0,-2-9 0 16,-1 10 0-16,4-1 0 0,-4-3 0 0,0-2 0 16,-3 5 0-16,3-9 0 0,-3 6 0 0,3-3 0 15,-3 4 0-15,-1-4 0 0,1 3 0 0,3-6 0 16,-3 0 8-16,3 6-8 0,-3-6 0 0,7 0 10 15,-4 0-10-15,4-6 10 0,-4 6 13 0,4 0 2 0,-8 0 1 0,4 0 0 16,4-6-26-16,-7 6 0 0,3-3 0 0,0 3 0 16,-3 0 0-16,3 0 0 0,0 0 0 0,-3-7 8 15,3 7 0-15,4 0 0 0,-4 0 0 0,1 0 0 16,-5-3-8-16,8 3-11 0,-4 0 3 0,4-6 0 16,-7 6 8-16,3 0 0 15,0 0 0-15,-3-3 0 0,0-3 0 0,-1 6 0 0,1-4 0 0,0 4 0 16,-4-6 0-16,3 6 0 0,-2-3 0 0,6-3 8 15,-7 6-8-15,0-3 0 0,4-4 8 0,-4 7-8 16,4-6 0-16,-4 3 0 0,0 3 0 0,4 0 8 16,-11-6-8-16,7 6 0 0,-3 0 8 15,-1 0-8-15,1 0 0 0,-4 0 0 0,4 0 0 0,-8 0 8 16,4 0-8-16,-3 0 0 0,0 0 0 0,3 0 0 16,-7-3 0-16,3 3 0 0,-10 0 0 0,0 0 8 15,11 0-8-15,-11 0 0 0,0 0-11 0,7 0 11 16,0 0-99-16,0 0-13 0,4-7-4 0,-11 7-1193 15</inkml:trace>
  <inkml:trace contextRef="#ctx0" brushRef="#br0" timeOffset="62384.68">3052 11723 115 0,'0'0'0'0,"0"0"10"0,0 0-10 0,0 0 0 15,0 0 0-15,0-3 0 0,0 3 176 0,0-7 34 16,0 4 6-16,0 3 2 0,0-6-153 0,0-4-30 16,0 1-7-16,3 3 0 0,-3 3 5 0,0 3 2 15,4-7 0-15,-4 7 0 0,0-9 12 0,0 9 2 16,0 0 1-16,0 0 0 0,0 0 0 0,0 0 0 15,0 0 0-15,0 0 0 0,0 0 2 0,0 0 1 16,0 0 0-16,0 0 0 0,7 9 3 0,-7-9 1 0,0 0 0 0,0 7 0 16,-7 2-4-16,3 0-1 0,1-2 0 0,3-7 0 15,-8 3-12-15,5 6-2 0,-4-2-1 0,3-4 0 16,1 6-10-16,-4-3-3 0,3 4 0 0,4-1 0 16,-7-3-13-16,4 4-3 0,3-7-8 0,-7 6 12 15,3 1-12-15,4 2 0 0,0-12 0 0,0 10 0 16,-3-1 8-16,3-6-8 0,0-3 0 0,0 10 0 15,0-10 0-15,0 9 8 0,3-3-8 0,-3-6 0 16,4 10 0-16,3-1 8 0,-7-9-8 0,0 10 0 16,10-4 10-16,-10-6-10 0,0 3 10 0,0-3-10 15,11 9 8-15,-8-2-8 0,-3-7 0 0,4 3 9 16,3 3-9-16,-7-6 0 0,0 0 9 0,0 6-9 0,11-2 8 0,-11-4-8 16,0 0 8-16,0 0-8 15,3 9 27-15,-3-9 1 0,0 0 0 0,4 0 0 16,6 0-1-16,-10 0 0 0,0 0 0 0,7 0 0 15,4 0-13-15,-11 0-2 0,3-3-1 0,-3 3 0 0,11 0-11 0,0-6 0 16,-4 6 0-16,-7 0 8 0,10 0-8 16,1 0 0-16,-1 0 9 0,1 0-9 0,-1 0 0 0,5 0 0 15,-5 0 0-15,1 0 0 0,3-4 0 0,-4 4 0 16,-2-6 0-16,9 6 0 0,-6 0 0 0,3 0 0 16,-4 0 0-16,-6-6 0 0,7 6 0 0,3-3 0 15,-4 3 0-15,4 0 0 0,-3-7 20 0,3 7 0 16,4 0 0-16,-4-3 0 0,-4-3-20 0,8 3 0 0,3-3 0 15,-7 6 0-15,7 0 0 0,-6-4 0 16,6-2 0-16,-7 6 0 0,7 0 0 0,-3 0-15 0,-1 0 4 0,1 0 1 16,3 6 10-16,-7-2 0 0,7-4 0 15,-7 0 0-15,1 0 0 0,2 0 0 0,1 0 0 0,3 0 0 16,0 0 0-16,-7 0 0 0,11 0 0 0,-4 0 0 16,-7 0 0-16,11 0 0 15,-11-4 0-15,11 4 0 0,-1 0 0 0,-2 0 0 0,-1-6 0 0,4 6 0 16,-8 0 8-16,4 0-8 15,0 0 8-15,4 0-8 0,-7 0 0 0,3 6 0 0,0-6 0 0,-7 0 8 16,7 0 2-16,-6 0 1 0,6 4 0 0,-4-4 0 16,-3 0-11-16,8 0 0 0,-1 0 0 0,-7 0 0 15,7 0 0-15,4 0-9 0,-8-4 0 0,12-2 0 16,-12 6 9-16,4 0 9 0,1-3-1 0,2-3-8 16,1 6 12-16,0 0-12 0,-8-6 12 0,4 6-12 0,1 0 8 15,2 0-8-15,-10 0 0 0,8 0 0 0,-5 0 8 0,4 6-8 16,1-6 0-16,-8 0 0 15,7 0 0-15,-7 0 0 0,7 0 0 0,-7 0 0 0,4 0 0 16,0 0 0-16,6-6 8 0,-10 2-8 0,8 4 0 0,-5-6 8 16,4 3-8-16,0 3 0 0,4-6 18 15,0 6-3-15,-11 0-1 0,7-3 0 0,-7 3-14 16,7 0 0-16,-3 0 0 0,0 0 0 0,6 0 0 16,-9 3 0-16,6-3-8 0,3 6 8 0,-10-3 0 0,8 3 0 15,-5-2 0-15,1 2 0 0,0 0 0 0,-4-3 0 16,3-3 0-16,8 6 0 0,-14-2 0 0,6-4 0 15,1 6 0-15,0-6 0 0,3 0 0 0,-4 0 0 16,1 0 0-16,0 0 0 0,6-6 8 0,-3 6-8 16,1 0 0-16,-8 0 9 0,7 0-9 0,-3 0 12 15,3 0-12-15,0 0 12 0,-3 0-12 0,-1 6 0 0,8-3 0 0,-8-3 8 16,1 6-8-16,7-3 0 0,-8-3 0 0,1 7 0 16,0-4 0-16,-1 3 0 0,8-6 0 0,-7 0 0 15,3 6 0-15,0-2 0 0,4-4 0 0,-1 0 0 16,-2 0 0-16,2 0 0 0,1 0 9 0,0-4-9 15,-8 4 18-15,4-6-1 0,1 6 0 0,2 0 0 16,-6 0-17-16,7 0 0 0,-4 0 0 0,0 6 0 16,-3-2 0-16,3-4 0 0,0 6 0 0,-7-3 0 15,7-3 0-15,-7 6 0 0,8-3 0 0,-5 4 0 16,1-4 0-16,-1-3-12 0,1 0 1 0,0 6 1 16,3-6 10-16,-7 0 0 0,7 0 0 0,-3 0 0 15,-1 0 0-15,1 0 0 0,3 0 0 0,0 0 0 0,-6-6 11 0,2 6-3 16,4 0 0-16,1 0 0 0,-1 0-8 15,3-3 0-15,-10 3 0 0,8 0 0 16,2 3 0-16,-10-3 0 0,8 0 0 0,-5 0-11 16,4 0 11-16,-3 6 0 0,0-6-9 0,-1 0 9 0,1 0 0 15,0-6 0-15,-1 6 12 0,1 0-4 0,0 0 0 0,3-3 0 16,-4-4 0-16,1 7 0 0,0-3-8 0,-1-3-9 16,4 6 9-16,1-9-13 0,-5 9 13 0,1-4 0 15,7-2 0-15,-8 6 0 0,4 0 0 0,1 0 0 16,2-6 0-16,-6 6 0 0,3 0 0 0,0 0 0 15,-3 6 0-15,-1-6 0 0,8 0 0 0,-7 0 0 0,-1 6 0 16,8-6 0-16,-14 4 0 0,13-4 0 0,-9 0 0 16,2 6 0-16,1-3 8 0,-1-3-8 0,1-3 9 0,0 3-9 15,-1 0 0-15,-3 0 0 0,4-6 0 0,0 6 0 16,-1-4 0-16,1-2 0 16,0 6 0-16,-1 0 0 0,8 0 0 0,-7 0 0 0,-1-6 9 15,1 6-9-15,0-3 0 0,6 3 0 0,-10 0 0 0,4 3 0 16,0-3-8-16,-1 6 8 0,1-6 0 0,0 0 0 15,-1 0 0-15,-3 0 0 0,4 0 0 0,-4 0 0 16,0 6 0-16,4-2 0 0,-4-4 0 0,0 0 0 16,0 0 0-16,0 0 0 0,0 0 0 0,0 0 0 15,1 0 0-15,-1 0 0 0,0 0 0 0,-4 0 0 16,8 0 0-16,-4 0 0 0,4 0 0 0,-4 0 0 16,4 0 0-16,-4 0 0 0,0 0 0 0,0 0 0 15,0 0 0-15,0 0 0 0,4-4 0 0,-1 4 0 16,-6 0 0-16,3 0 0 0,4 0 0 0,-4 0 0 0,0 0 0 0,0 4 0 15,-3-4 0-15,3 0 0 0,-4 0 0 0,4 0 0 16,-3 0 0-16,3 0 0 0,-3 0 0 0,-1 0 0 16,1 0 0-16,3-4 0 0,-3-2 0 0,-1 6 0 15,4-6 0-15,0 3 8 0,-3 3-8 0,3 0 0 16,0-7 0-16,0 7 8 16,4-3-8-16,0 3 0 0,-1-6 0 0,-3 6 0 0,4-3 0 0,0 3 0 15,-1 0 0-15,1-6 0 0,3 6 0 0,0 0 0 16,-7 0 0-16,4 0 0 0,3 0 0 0,0 0 0 15,-3 0 0-15,0 0 0 0,-1 0 0 0,4 0 0 16,-3 0 0-16,0 6 0 0,-1-6 0 0,1 3 0 16,0-3 0-16,-1 6 0 0,1-6 0 0,3 3 0 15,-3-3 0-15,3 0 0 0,0 0 0 0,4 7 0 0,-4-7 0 0,4 0 0 16,3 3 0-16,-4 3 0 0,5-6 0 0,-8 0 0 16,4 6 0-16,-1-2 0 0,4-4 0 0,-3 9 0 15,0-9 0-15,0 9 0 0,-1-2 0 0,1-4 0 16,-4 3 0-16,7-3 0 15,-3 3 0-15,0 4 0 0,-1-10 0 0,1 6 0 0,3-3 0 0,1-3 0 16,-1 0 0-16,4 0 0 0,-1 0 0 0,1 0 0 16,-4 0 0-16,0 7 0 0,4-7 0 0,0 0 0 15,-7 0 0-15,6 0 0 0,-2 0 0 0,-1 3 0 16,0-3 0-16,0 0 0 0,1 0 0 0,2 6 0 16,8-6 0-16,-4 3 0 15,-13-3 0-15,9 6 0 0,8-3 0 0,0 4 0 0,-4-7 0 0,-3 3 0 16,-4 3 0-16,4-6-14 0,0 6 2 0,-1-2 0 15,-6-4 12-15,0 0 16 0,10 0-3 0,-3 0-1 0,-4 0-12 16,4 0 0-16,-4 0 8 0,7 0-8 16,1 0 0-16,-5-4 0 0,-2 4 0 0,2-6 0 0,8 6 10 0,-7 0-10 15,-4 0 10-15,0-6-10 0,4 6 9 0,-4-3-9 16,0 3 8-16,1 0-8 0,-5 0 8 0,5 0-8 16,6-7 0-16,-7 7 8 0,-3 0-8 0,3 0 0 15,7-3 0-15,1-3 0 0,-5 6 0 0,-2-3 0 16,-1 3 0-16,0-6 0 0,0 6 0 0,0 0 0 15,1-10 0-15,-5 10-11 0,1-3 11 0,-4-3 9 16,0 6-1-16,4-6-8 0,-7 2 8 0,3 4-8 16,0 0 0-16,0-6 0 0,0 3 0 0,-3 3 0 15,3-6 8-15,0 6-8 0,-3-3 0 0,0 3 0 16,-4-7 0-16,0 7 0 0,0-3 8 0,4-3-8 0,-4 6 0 16,-4-9 0-16,4 9 9 0,-3-4-9 15,0-2 0-15,-1 0 9 0,-6 3-1 0,3-4 0 0,0-2 0 16,0 6 0-16,-4-7 8 0,1 1 2 15,3-3 0-15,-4 2 0 0,-3 1 2 0,4-4 1 0,0 4 0 0,-4-7 0 16,3 0-5-16,-3 7-2 0,0-4 0 0,0-2 0 16,0-1-14-16,0 7 0 0,4-4 0 0,-4 4 0 15,0-7 0-15,0 7 0 0,3-1 0 0,-3 1 0 16,0-1-9-16,0 1 9 0,0-4-13 0,0 10 5 16,0-3-11-16,0 6-1 0,0-9-1 0,0 9 0 15,0 0-65-15,0 0-13 0,0 0-2 16,0 0-1-16,0 0-106 0,0 0-22 0,0 0-4 0</inkml:trace>
  <inkml:trace contextRef="#ctx0" brushRef="#br0" timeOffset="64797.32">29136 2362 288 0,'3'-9'25'0,"5"6"-25"0,-5-13 0 0,4 7 0 15,4-10 303-15,-1 9 55 0,-3-5 11 0,0-4 3 16,4 3-282-16,0 4-56 0,-1-4-11 0,-3-3-3 16,0 4-20-16,0 11 8 0,0-5-8 0,-7 9 0 15,0 0 0-15,0 0 0 0,0 0-12 0,0 0 4 16,-10 0 29-16,-4 3 7 0,3 7 0 0,-3 2 1 16,-4 1-8-16,1 2-1 0,-8 4-1 0,4 0 0 15,-4 6 14-15,0-6 3 0,-3 9 1 0,0-9 0 16,-4 6-11-16,-3 9-2 0,-4-8-1 0,0 2 0 15,-3 0-23-15,0 7 0 0,-4 2 0 0,0-2 0 16,0 2 0-16,4 7 0 0,-4-9 0 0,0 9 0 16,-7-1 0-16,0 5 0 0,0-5 0 0,0 4 0 15,-3 7 0-15,-1-4 0 0,5-3 0 0,2-3 0 0,4 9 0 0,4-9 0 16,0 0 0-16,-1-6 0 0,1 2 0 0,3-2 0 16,-3-4 8-16,3-2-8 0,0 2 9 0,4-2-9 15,0-10 12-15,6 6-12 0,5-3 19 16,-1 0-3-16,7-6-1 0,1 6 0 0,-4-3-6 0,7-6-1 15,-1 2 0-15,1-2 0 0,0 0 14 0,4-13 2 16,-1 13 1-16,4-7 0 0,-4-6 14 16,8 7 2-16,-4-4 1 0,7-6 0 0,0 0-7 0,0 0-2 15,0 0 0-15,0 0 0 0,0 0-2 16,0 0-1-16,0 0 0 0,0 0 0 0,0-16-16 0,0 7-3 16,0-1-1-16,3 1 0 0,1-10-10 0,-1 3 8 15,-3-2-8-15,4-1 8 0,-1 0 0 0,1-6-8 16,-1 6 12-16,8-6-4 0,-7 6 2 0,3-6 0 15,0 3 0-15,0-3 0 0,3 0-10 0,-3 0 10 16,0 3-10-16,1-3 10 0,-5 6-10 0,4 3 0 0,-3-2 0 0,-1 2 0 16,-3 6 0-16,0 1 0 0,0 9 0 0,0 0 0 15,-3-9 0-15,3 9 0 0,0 0 0 0,0 0 12 16,-11 0-12-16,4 0 0 0,-4 9 0 0,4 0 0 16,-3 1 0-16,-1 6 0 0,1-7 0 0,3 10 0 15,-4-4 0-15,0 4-11 0,1 0 3 16,-1 0 0-16,4 3 8 0,-3 0 0 0,-1 0 0 0,4 0-8 15,0 3 8-15,0-6 0 0,0 6 0 0,3 0 0 16,1-6 0-16,-1-1 14 0,4 1-3 0,4 0-1 16,-4-3 2-16,7-4 1 0,0 4 0 0,0-7 0 0,3 10 15 15,5-9 2-15,-5-1 1 0,4-3 0 16,4 4-31-16,3-1 0 0,0-9 0 0,4 0 0 16,0 0 10-16,-1 0 9 0,8 0 1 0,0-3 1 15,0-3-6-15,-4 6-2 0,4-10 0 0,3 4 0 16,-3 3-13-16,-1-3 0 0,1-7 8 0,0 4-8 0,0-7 0 0,3-3-18 15,4 3 4-15,3-12 1 16,0 0-171-16,4 0-35 0</inkml:trace>
  <inkml:trace contextRef="#ctx0" brushRef="#br0" timeOffset="72811.28">7370 12908 345 0,'0'0'31'15,"-4"0"-31"-15,0-9 0 0,4 9 0 0,-7-7 149 0,4 4 24 16,-1-3 5-16,-3 3 1 0,4 3-102 0,3 0-20 16,0 0-4-16,0 0-1 0,-7 0-32 0,7 0-6 15,0 0-2-15,0 0 0 0,0 0 16 0,0 0 4 16,0 0 0-16,0 0 0 0,0 0 8 0,0 0 3 16,0 0 0-16,0 0 0 0,0 0 9 0,7 3 3 15,-7-3 0-15,7 6 0 0,0-6-19 0,3 3-3 16,-6 4-1-16,7-1 0 0,-1-3-16 0,-3-3-3 15,4 9-1-15,-1-9 0 0,5 7-4 0,2-4 0 16,-6-3-8-16,6 6 12 0,-3-3 3 0,4-3 0 16,0 0 0-16,-1 0 0 0,8 7 9 0,-4-4 1 15,4-3 1-15,0 0 0 0,6 6-26 0,-2-6 8 16,-1 0-8-16,0 0 0 0,4 0 15 0,0 0-3 0,-1 0 0 0,-2 0 0 16,-5 0 4-16,4 0 0 0,1 0 0 0,2-6 0 15,-2 6-1-15,2-3 0 0,1-4 0 0,3 7 0 16,-3-3-3-16,3-3-1 0,1 6 0 0,3-3 0 15,-4-4-1-15,4 7 0 0,-1-3 0 0,-2 3 0 16,-1-6-10-16,0 12 0 0,1-3 0 0,2-3-11 16,-2 0 11-16,-1 0 0 0,7 7 8 0,-6-7-8 15,2 3 0-15,5-3 0 0,-1 0 0 0,4 0 0 16,-4 0 8-16,-7 0-8 0,4 0 8 0,0 0-8 16,0 0 11-16,-4-3-3 0,4 3 0 0,0 0 0 15,3 0-8-15,-7 0 0 0,8 0 0 0,-8 0 0 16,7 0 11-16,1 3-3 0,-12-3-8 0,5 0 12 15,-1 0-12-15,0 0 9 0,1 0-9 0,-1 0 8 16,0-3 7-16,4 3 1 0,0 0 0 0,-1-7 0 0,5 7-5 16,-1-3-1-16,0 3 0 0,-3 0 0 0,4 0 2 15,-5 0 0-15,1 0 0 0,0 0 0 0,-4 3-12 0,4-3-12 16,7 0 2-16,-4 7 1 0,-6-7 9 0,-1 0 11 16,11 3-3-16,-4-3 0 0,0 0-8 0,1 0 0 15,-4 0 9-15,-1 0-9 0,1 0 0 0,-4 6 0 16,-3-6 0-16,3 0-8 0,8 0 8 0,-8 0 0 15,0 3 0-15,1-3 0 0,2 0 0 0,1 7 0 16,0-4 0-16,-4-3 0 0,1 0 0 0,-5 6 0 0,8-6 0 0,-4 0 0 16,-3 0 0-16,0 0 0 0,7 0 0 0,0 0 8 15,3 0-8-15,-7 0 9 0,0 3-9 0,8 3 10 16,-1-6-10-16,0 0 0 0,-6 7 0 0,3-4 0 16,-1-3 11-16,1 0-3 0,-4 9-8 15,1-9 12-15,-1 6-12 0,0-2 0 0,4-4 0 16,-4 0 0-16,4 6 0 0,0-6 0 0,0 0-9 15,0 3 9-15,-1-3 0 0,1 0 0 0,-7 0 0 0,3 0 10 16,-3 0-10-16,0 0 8 0,-1 0-8 0,-2 0 8 16,-1 0 2-16,4 0 0 0,-1 0 0 0,-2 6 0 15,-1-6-10-15,0 3 0 0,4 4 0 0,0-7-11 16,-4 6 11-16,0-3 0 0,0 3 0 0,-3-3 8 16,3 4-8-16,-3-4 0 0,-4 3 0 0,4-3 0 15,-8-3 0-15,4 7 0 0,-3-7 0 0,0 0-8 0,-1 3 0 0,1-3 0 16,0-3 0-16,-1 3 0 0,-3 0-5 0,4 0-1 15,0-7 0-15,-1 7 0 16,1 0-21-16,3 0-4 0,0 0-1 16,0 0 0-16,4 7-19 0,-4-4-4 0,4-3-1 0,0 6-913 15</inkml:trace>
  <inkml:trace contextRef="#ctx0" brushRef="#br0" timeOffset="73895.03">17956 13237 1152 0,'0'0'102'16,"0"0"-82"-16,0 0-20 0,7-6 0 15,1 6 196-15,-1-3 34 0,3-3 7 0,1 2 2 16,3-2-169-16,3 3-34 0,8-3-6 0,0-4-2 0,3 4-28 0,4 3-18 15,3-3 2-15,0 3 1 0,4-4 0 0,4 4 0 16,-1-3 0-16,7-4 0 0,4 1 15 0,0 6 0 16,0-3 9-16,3-4-9 0,1 4 0 0,-1-3 0 15,8 5 0-15,-1-5 0 0,1 3 17 0,3-4 1 16,10 1 0-16,-2 3 0 0,-1-4-3 0,0 7-1 16,3-3 0-16,4 3 0 0,4-4-6 15,0 4-8-15,-4-3 11 0,-3 6-11 0,3-3 0 0,3 3 0 16,1-6 0-16,3 6 0 0,0 0 0 0,-3 0 0 15,0 0 0-15,3 0 0 0,0-7 0 0,4 7 0 16,-4 0 0-16,0 0 0 0,-3 0 0 0,3 0 0 16,7-3 10-16,-3 3-10 0,0 0 26 0,-4 0 0 15,-3-6 0-15,-1 6 0 0,-3-3-6 0,4 3 0 16,3 0-1-16,-10 0 0 0,-11 0 3 0,7 3 1 16,0-3 0-16,0 0 0 0,-3 6-12 0,-4-6-3 0,3 0 0 0,-3 0 0 15,0 0 9-15,0-6 2 0,-7 6 0 0,4 0 0 16,10 0 3-16,-3-3 1 0,-11-3 0 0,0 2 0 15,3-2-6-15,-7 6-1 0,4-9 0 0,-3 9 0 16,-1-3-8-16,4-4-8 0,-3 7 9 0,-4 0-9 16,0 0 0-16,-1 0 0 0,-6 0 0 0,-3 0 0 15,-1 7-10-15,0-4-5 0,-6 6-1 0,2-3 0 16,-2-2 0-16,3 5 0 0,-4-3 0 0,0-3 0 16,-3 4 16-16,-4-1 0 0,0-3 0 0,0 3-9 15,1-3-1-15,-5-3 0 0,-2 7 0 0,-1-7 0 31,0 0-76-31,-3 0-15 0,-1-7-3 0,-3 7-575 0,0-3-114 0</inkml:trace>
  <inkml:trace contextRef="#ctx0" brushRef="#br0" timeOffset="74837.85">25393 12579 345 0,'0'0'31'0,"0"0"-31"0,-4 9 0 0,4-9 0 16,0 0 274-16,0 0 49 0,0 0 9 0,0 0 3 15,0 0-275-15,0 0-60 0,0 0 0 0,0 0 0 32,0 0-31-32,0 0 1 0,7 0 0 0,4 0 0 0,-11 0 30 0,7 0 10 0,-7 0 0 0,11 0 0 15,-4-3 90-15,-7 3 17 0,7-6 4 0,-7 6 1 16,10 0 10-16,-3 0 3 0,-7 0 0 0,4-10 0 15,3 10-51-15,-3-3-9 0,3-3-3 0,0 3 0 0,-4-10-24 0,4 10-6 16,4-3-1-16,-1-4 0 0,1 1-1 0,0-3-1 16,3-4 0-16,0 6 0 15,0-5-13-15,4-4-2 0,-4 3-1 0,0-3 0 0,3-3-6 0,1 1-1 16,-4-8 0-16,4 1 0 0,-4 3 0 0,0-9 0 16,0 5 0-16,0 1 0 0,-3 3-8 15,-1-3-8-15,1 9 9 0,-4-6-9 0,0 9 0 16,4-3 8-16,-4 7-8 0,0-4 0 0,-4 0 0 0,4 7 0 15,-3 0 0-15,3-1 0 0,-3 7 0 0,-1-9 0 16,1 8 0-16,-4 4 0 0,7-6 0 0,-7 6 0 16,0 0 0-16,0 0 0 0,0 0-8 0,7 6 8 15,0 4-12-15,-4-4 12 0,4 7-12 0,-3-4 4 16,3 0 8-16,0 7-13 0,-4 3 13 0,1 0-9 0,0 6 9 0,3 0-8 16,-4-6 8-16,4 0 0 0,-3-1 0 0,3 1-8 15,-4 3 8-15,4-3 0 0,0-6 0 0,0 2 0 16,1 1 0-16,-5-7 0 0,1 1 0 0,3-7 0 15,0 6 0-15,0-3 12 0,-7-6-4 0,7 0 0 16,-7 0-8-16,7 0 8 0,0 0-8 0,0-6 8 16,0 3-8-16,0-3 9 0,4 3-9 0,-1-13 10 15,1 7-2-15,-4-7 0 0,7-3 0 0,-3 0 0 16,-1 0 5-16,1-6 1 0,-4 3 0 0,3-9 0 16,4 3-2-16,-3 3 0 0,0-3 0 0,-4-1 0 15,3-5-12-15,-3 9 11 0,4-3-11 0,-4 2 10 16,0 8-10-16,4-11 0 0,-4 11 9 0,0-1-9 15,0-3 0-15,3 9 0 0,-6-2 0 0,3-4 0 16,0 3 0-16,-3 7-8 0,-1-1 8 0,1 1-12 16,-1 9 12-16,-3 0 0 0,0 0 0 0,0 0 0 15,0 0 0-15,0 0-10 0,0 0 10 0,7 6-10 0,-3 7 1 0,-1 2 0 16,-3 4 0-16,4 9 0 0,-1-3 9 0,-3 4-13 16,4 5 5-16,-1-6 8 0,1 13 0 0,3-9 0 15,-4 8 12-15,1-2-4 16,0 6-8-16,3-7 0 0,-4 7 0 0,4-9 0 0,-3 3 0 0,3-4 13 15,-4-6-1-15,4 4-1 0,0-4-11 0,-3-3 0 16,-1-3 9-16,1 3-9 0,3-6 0 0,-3-4 0 16,-1-2 0-16,-3 3-12 15,4-7-34-15,-4 0-7 0,0 1-2 0,0-10 0 16,-7 6-164-16,-4-6-33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50:53.25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11077 14736 651 0,'-7'0'28'0,"0"0"8"0,-7 0-36 0,7 3 0 0,7-3 0 0,0 0 0 16,-7 0 94-16,0 0 12 0,7 0 2 0,0 0 1 16,-7 7-65-16,3 2-12 0,4-9-4 0,0 0 0 15,0 0-15-15,0 0-3 0,-7 9-1 0,7-9 0 16,7 0-9-16,-7 0 0 0,-7 10 0 0,7-10 0 16,0 0 0-16,0 0 0 0,0 0 0 0,-7 0 0 15,0 6 0-15,7-6 0 0,0 0 0 0,-7 10 0 0,-7-7 14 0,3 3 1 16,11-6 0-16,-3 9 0 15,-4 1 11-15,3-1 2 0,4-9 1 0,4 10 0 16,-1-4-39-16,-3-6-8 0,0 0-2 0,0 0 0 0,14 3 10 0,-7-3 2 16,-14 9 0-16,7-9 0 0,0 0 8 0,0 0-8 15,0 0 8-15,0 0-8 0,0 0 22 0,0 0 5 16,0 0 1-16,0 0 0 0,-10-9 16 0,10 9 3 16,0 0 1-16,0 0 0 0,-4-3-5 0,1-3-1 15,3 6 0-15,0 0 0 0,3-4-26 0,-3 4-8 16,0 0 0-16,7-6 0 15,4-3-36-15,-4 9-15 0,-7 0-2 0,0 0-1 16,4-10 10-16,-4 10 1 0,0 0 1 0,0 0 0 0,0-6 27 0,0 6 6 0,7-3 1 0,-7 3 0 16,-7-6 8-16,7 6 0 15,7 0 0-15,-7 0-8 0,0 0 8 0,0 0 14 0,0 0-3 0,0 0-368 16,0 0-74-16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06:27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10213 4956 1908 0,'0'0'42'0,"0"0"9"0,7-7 1 0,0 7 1 0,0-9-42 0,4 9-11 15,-1-9 0-15,4 9 0 0,4-10 57 0,-4 1 10 16,-7 2 1-16,7 4 1 0,0 3-41 0,1-6-8 15,-5 3-1-15,-6 3-1 0,3 0-18 0,-4 0 0 16,4 0 8-16,-7 0-8 0,-7 9 0 0,0 1 0 16,7 5 0-16,-10-2 0 0,-8 6 0 0,0-4 10 15,4 14-10-15,-3-14 8 0,-5 10 20 0,-2-3 3 16,3 3 1-16,-1 4 0 0,1-4 9 0,-4 3 3 16,1 0 0-16,-4 7 0 0,3-4-18 0,-3 0-3 15,-1 4-1-15,5-7 0 0,-4 7-22 0,-1-7 8 16,1 6-8-16,3-9 0 0,1 4 0 0,3-4 0 15,-1 0 0-15,8-3 0 0,0-7 0 0,0 4 0 16,3-3-10-16,4-3 10 16,0-7-49-16,0-3-3 0,0 3-1 0,7-6 0 15,-3-6-92-15,-4 3-19 0,3-3-3 0,1-7-727 0</inkml:trace>
  <inkml:trace contextRef="#ctx0" brushRef="#br0" timeOffset="284.39">9740 5037 1785 0,'0'0'159'0,"0"0"-127"0,0 0-32 0,0 0 0 15,0 0 164-15,0 0 26 0,0 0 6 0,0 0 0 16,7 10-146-16,4-1-30 0,-1 0-5 0,-3 7-2 16,4-7-5-16,3 10-8 0,0-3 11 0,0-3-11 15,-3 8 8-15,3 1-8 0,0-6 0 0,4 12 0 16,-4-9 9-16,0 6-1 0,4 0-8 0,-1-6 12 15,-3 9-12-15,4-3 0 0,-4 4 0 0,4-4 0 0,-8 0 0 0,5-3 8 16,2-3-8-16,-3 6 0 0,-7-7 0 0,4 8 0 16,3-8 0-16,-3 1 0 0,-1-3 0 0,-3 3 0 15,4 0 0-15,-4-4 0 0,3 1-22 0,1-4-1 16,-4 4 0-16,4-7 0 16,-1 1-127-16,4-1-26 0,-3-2-4 0,-4-4-753 0</inkml:trace>
  <inkml:trace contextRef="#ctx0" brushRef="#br0" timeOffset="1187.49">11007 4949 403 0,'14'7'36'0,"-4"-7"-36"0,-10 0 0 0,0 0 0 16,11 0 182-16,-11 0 30 0,0 0 5 0,0 0 2 15,0 0-95-15,3-7-20 0,1 4-3 0,-4 3-1 16,-7-6-26-16,3 3-6 0,4 3 0 0,0 0-1 16,-7-6-34-16,7-4-6 0,0 10-2 0,0 0 0 15,-3-3 12-15,-1-3 3 0,-3 6 0 0,7 0 0 16,0 0-20-16,-3-10-3 0,-11 10-1 0,7 0 0 16,7 0 26-16,-7 0 5 0,-4 0 1 0,-3 0 0 15,0 0-22-15,0 0-4 0,7 3-1 0,-8 4 0 16,-6 2 1-16,4-3 0 0,6 4 0 0,-3-1 0 15,-4 4-3-15,1-7-1 0,3 13 0 0,-1 0 0 0,1-4-18 0,0-5 0 16,-3 9-11-16,2-1 11 0,12-2 0 0,-8 9 0 16,-3-6 0-16,0 6 0 0,7-3 0 0,0 3 0 15,0 3 0-15,-4-3 0 0,1 0 0 0,3-3 0 16,3 10 10-16,1-10-2 0,-1 3 7 0,1 0 1 16,6-6 1-16,-3 6 0 0,0-3 2 0,0-7 0 15,4 1 0-15,3-3 0 0,0 5-3 0,0-8-1 16,-4 6 0-16,8-1 0 0,3-2-7 0,0-4-8 15,-7-3 11-15,7 10-11 0,0-3 8 0,4-4-8 16,0 1 0-16,-1-4 0 0,-3 3 9 0,11 1-9 16,0-1 0-16,-4 0 9 0,-3-2-9 0,3-4-11 0,7 6 3 0,0-3 0 31,-10-2-24-31,3 2-4 0,0-6 0 0,-3 0-1 16,7 6-7-16,-8-6-2 0,-3 0 0 0,0-6 0 15,4 6-34-15,-4 0-6 0,-3-6-2 0,-1 2 0 16,-3-2-141-16,0 3-29 0,-7 3-6 0,8-25 0 0</inkml:trace>
  <inkml:trace contextRef="#ctx0" brushRef="#br0" timeOffset="1465.16">10717 5366 2142 0,'15'0'47'0,"-12"0"9"0,4-6 3 0,-3 6 1 0,-1 0-48 0,8-3-12 0,6-3 0 0,-3 6 0 0,-3 0 64 0,3-10 11 16,11 7 1-16,-4-3 1 0,0 6-39 16,0 0-8-16,4-3-2 0,0-3 0 0,3 6-20 0,-3 0-8 15,-4 0 0-15,0 0 9 0,7 0-9 0,-3 0-17 16,-7 0 4-16,-1 0 1 15,1 0-125-15,-1 0-25 0,1 0-5 0,-4 0-469 16,-7 0-93-16</inkml:trace>
  <inkml:trace contextRef="#ctx0" brushRef="#br0" timeOffset="1786.59">11723 4717 1094 0,'0'0'48'0,"-4"10"11"0,-3-1-47 0,0 7-12 0,4-7 0 0,-1 10 0 16,1-3 260-16,-1 3 51 0,1-1 9 0,3 7 3 16,-4 4-201-16,0-4-40 0,4 3-8 0,-3 6-2 15,3 1-38-15,0-7-8 0,-4 10-2 0,1-4 0 16,3 7 7-16,0-3 1 0,-4-1 0 0,-3 7 0 15,7-6-32-15,0 6 0 0,-7-10-13 0,4 1 4 0,-4 2 9 0,7-8 8 16,0 5-8-16,-4-9 11 16,-3 3-11-16,4-9 0 0,3 6 0 0,0-6 8 15,-4-3-28-15,4-7-7 0,0 7-1 16,0-7 0-16,4-6-78 0,-4 7-16 0,0-10-3 0,0 0-1 16,0 0-113-16,0 0-22 0,-4-22-5 0,11-9-1 0</inkml:trace>
  <inkml:trace contextRef="#ctx0" brushRef="#br0" timeOffset="2515.27">11748 4717 403 0,'0'0'36'0,"0"0"-36"16,0 0 0-16,0-3 0 0,-4-3 291 0,4-4 51 15,4 7 10-15,-1-3 3 0,4-3-268 0,0 2-54 0,0 4-10 0,0-6-3 16,0 3-1-16,0-4-1 0,4 1 0 0,-4 6 0 15,4-10-10-15,-8 13-8 0,1-9 9 0,3 9-9 16,-7 0 14-16,0 0-3 0,0 0-1 0,0 0 0 16,0 0 7-16,0 0 2 0,0 0 0 0,0 0 0 15,0 0 1-15,0 0 0 0,0 0 0 0,0 0 0 16,0 0 7-16,0 0 1 0,0 0 1 0,0 0 0 16,0 6 26-16,3-3 5 0,-3-3 0 0,0 6 1 15,0-6-2-15,0 0-1 0,4 10 0 0,-4-10 0 16,0 0-18-16,0 0-4 0,0 0-1 0,0 0 0 0,3 9-18 0,-3-9-3 15,0 0-1-15,0 0 0 16,0 0-13-16,4 10 9 0,-4-10-9 0,3 6 8 16,4 3-8-16,0-9 0 0,1 10 0 0,-1-1 0 15,3 0 0-15,1 1 0 0,-1-1 0 0,4 10 0 16,1-3 0-16,-1 3 0 0,0-4 10 0,0 4-10 0,4 0 0 16,-4 0 0-16,-4 3 0 0,-3 0-9 0,4-7 9 0,-1 4 0 15,-3 0 8-15,1 0-8 0,-1-4 0 0,-4 4 0 16,1 6 0-16,-1-15 0 0,1 9 0 0,-4-1-10 15,-4-2 10-15,4 3 0 0,-7 0 0 0,4-4 0 16,-4 4 0-16,-1 0 0 0,5-3 0 0,-4-4 9 16,0 4-9-16,-7 3 8 0,3-10 2 0,-3 1 0 15,-4 5 0-15,1-5 0 0,-4-1-10 0,-1 0 0 0,1 1 0 0,-3-1 0 16,2 4 0-16,1-10 0 0,4 6 0 0,-5 1 0 16,5-10 0-16,-1 0 0 0,4 0 8 15,0-10-8-15,3 10 0 0,1-3 8 0,-4-3-8 0,3 6 8 16,8-9-8-16,-1 9 0 0,-7-7 0 0,4 4 0 15,7 3 0-15,0 0 0 0,0 0 0 16,0 0-11-16,0 0 11 0,0 0 0 0,0 0 0 16,4 10-8-16,-4-10 8 0,10 9 0 15,1 0 0-15,0 1 0 0,-1 5 0 0,4-5 9 16,0 6-9-16,4-7 10 0,0 3-2 0,-1 4 0 0,5-6 0 0,-1-1 0 16,0 10-8-16,0-10 0 0,0-3 9 0,0 10-9 15,4-3 8-15,-4 2-8 0,4-5 10 0,-4 9-10 16,4-1 0-16,-4-8 0 0,0 9-13 0,-3-4 4 15,-1 1 9-15,1-3 0 0,0 2 0 0,-4 4 0 0,0-3 0 0,0-4 0 16,-3-6 0-16,-1 10 0 0,-3-3-12 0,0-4 0 16,0 1 0-16,0-4 0 15,0 3-32-15,-7-9-6 0,4 0-2 0,-4 0 0 16,0 0-137-16,0 0-28 0,0 0-6 0</inkml:trace>
  <inkml:trace contextRef="#ctx0" brushRef="#br0" timeOffset="3032.73">11621 4742 345 0,'0'0'15'0,"0"0"4"0,0 0-19 0,0 0 0 0,-8-6 0 0,8 6 0 16,0 0 137-16,0 0 24 0,-7-3 5 0,7 3 1 16,4-6-99-16,-4-4-19 0,0 7-4 0,0-3-1 15,0 6 23-15,3-10 4 0,5 1 1 0,-5 6 0 16,-3 3-14-16,0-6-2 0,7-4-1 0,-3 10 0 15,-4 0-9-15,0 0-2 0,0-9 0 0,0 9 0 16,0 0 11-16,0 0 1 0,-4-6 1 0,4 6 0 16,0 0-4-16,0 0-1 0,0 0 0 0,0 0 0 0,0 0 4 15,0 0 0-15,-3 15 0 0,-4-12 0 16,-1 10-32-16,8-1-7 0,0 7-1 0,-3 0 0 0,-4 6 13 0,3 0 3 16,4 4 0-16,0-1 0 0,0 6-16 15,0 1-4-15,0 2 0 0,0-2 0 0,4 2-12 0,-4 7 8 16,-4 10-8-16,1-10 0 0,3-1 0 0,-7 11 8 15,0-7-8-15,-4 3 0 0,1-3 0 0,2-3 0 16,-9-6 8-16,3 2-8 0,0-2 10 0,0-4-1 16,6 1 0-16,-2-1 0 0,-1-5-9 0,1-1 0 15,10-3 0-15,-4-6 0 0,4-4 0 0,-3 4 0 16,6-6 0-16,1-4 0 16,6-2-115-16,-3-4-21 0,-7-3-5 0,11 0-864 0</inkml:trace>
  <inkml:trace contextRef="#ctx0" brushRef="#br0" timeOffset="3740.67">12305 4423 1209 0,'0'0'108'0,"0"0"-87"0,0 0-21 0,0 0 0 16,0 0 169-16,0 0 30 0,0 0 5 0,0 0 2 0,3 0-125 0,1-10-25 16,-1 1-4-16,5 9-2 0,-5-10-29 0,1 4-5 15,-1 3-2-15,4-3 0 0,-7-4-14 0,4 10 11 16,3-9-11-16,-4 6 10 0,-3 3-10 0,7-7 12 16,0 4-12-16,0-3 12 0,-3 3-1 0,3-10 0 15,0 10 0-15,4-3 0 0,-1 3-3 0,-3-3 0 0,0 6 0 0,0 0 0 16,0 0-8-16,-7 0 12 0,8 0-12 0,-5 9 12 15,4-3 0-15,0-3 0 0,0 13 0 0,-7-7 0 16,4 7-12-16,-4-3 12 0,7 2-12 0,-4 4 12 16,-3 0-12-16,0 3 0 0,0-10 9 0,0 7-9 15,0 6 0-15,0-6 0 0,-3 6 0 0,-1-9 0 16,1 3 0-16,-1 3 9 0,-6-7-9 0,3 4 0 16,0 0 9-16,-4-3-9 0,0 2 0 15,1-2 9-15,-4-3-9 0,3 2 10 0,1-5-10 0,-5-1 10 16,5 1-10-16,-4-1 10 0,3-3-10 0,-3-6 10 15,3 0-10-15,1 0 0 0,3 0 9 0,-4 0-9 16,4-6 9-16,4-3-9 0,-4-1 12 0,3 1-12 16,1-1 10-16,-1 1-10 0,0-7 8 0,4 7-8 15,0-1 0-15,0 7 0 0,0-6 0 0,4 3 0 16,-4 6 0-16,0 0 0 0,7-7 0 0,4 4 0 0,-4 3 10 0,7 3 6 16,-4 4 2-16,4 2 0 0,4-3 12 15,0-3 2-15,3 7 1 0,0-1 0 0,4 1-2 0,-1-1-1 16,5-3 0-16,2 4 0 0,1-1-14 0,-4 1-2 15,1-4-1-15,-1 3 0 0,4-9-13 0,-8 10 0 16,1-4 0-16,-4-3 0 16,0 7-84-16,1-4-17 0,-1-3-3 0,-4 3-668 15,4-6-132-15</inkml:trace>
  <inkml:trace contextRef="#ctx0" brushRef="#br0" timeOffset="5215.1">14640 5144 1497 0,'0'0'66'0,"0"0"14"0,0 0-64 0,0 0-16 0,0 0 0 0,0 0 0 16,7-10 153-16,4 10 27 0,-4-6 6 0,0 6 1 15,-7 0-148-15,4 0-30 0,3 0-9 0,-7 0 0 16,0 0 13-16,7 6-2 0,3 4-1 0,-3-1 0 16,0 1-10-16,0 5-11 0,4-2 3 0,0 2 0 15,-1 4-4-15,1 0 0 0,-1-3 0 0,4 3 0 16,1 6 12-16,2-6 11 0,-3 9-3 0,4-3 0 16,-4 9 0-16,4-12 0 0,-1 13 0 0,1-20 0 0,-4 14-8 15,4-4 8-15,-8 0-8 0,4-3 8 0,4-3-8 0,-7 6-17 16,3-6 4-16,0-4 1 15,-4 1-108-15,1-4-22 0,-4-2-4 0,4-4-672 16</inkml:trace>
  <inkml:trace contextRef="#ctx0" brushRef="#br0" timeOffset="5528.61">15325 5003 1094 0,'0'0'97'0,"0"0"-77"16,0 0-20-16,0 0 0 0,0 0 224 0,0 0 40 15,0 0 9-15,0 0 2 0,-7 6-207 0,0 3-40 0,3 1-9 0,1 5-2 16,-5 4 11-16,1 0 3 0,0 6 0 0,-3 3 0 16,3 7-13-16,-7-4-2 0,-1 10-1 0,-2-3 0 15,-1 6 1-15,-3-1 0 0,3 1 0 0,1 0 0 16,-1 0-7-16,-3 3-1 0,3-3 0 0,1 3 0 15,3 3-8-15,-4-3 0 0,0 3 9 0,1-2-9 16,3-1 0-16,-1-4 0 0,1 1 0 0,4 0 0 16,-1-6-10-16,1 6-6 0,-1-3-2 0,4-4 0 15,0-9-30-15,3 7-7 16,1-10-1-16,-1-3 0 0,4-6-60 0,0 2-13 0,4-2-3 0,3-13-688 16</inkml:trace>
  <inkml:trace contextRef="#ctx0" brushRef="#br0" timeOffset="6453.59">16284 4824 1378 0,'0'0'61'0,"0"0"13"0,0 0-59 0,0 0-15 0,11 0 0 0,-8-9 0 16,1 9 44-16,3-10 5 0,-4 7 2 0,5-3 0 15,-8 6-27-15,0-10-6 0,3 10-1 0,-3 0 0 16,4-6 3-16,-4 6 0 0,0 0 0 0,0 0 0 15,0-9 4-15,0 9 0 0,-7 0 1 0,-1-10 0 16,1 10-1-16,-3 0 0 0,3 0 0 0,-4 0 0 16,1 10 21-16,-5-4 4 0,5 3 1 0,-4-9 0 15,0 10-21-15,0-1-4 0,-1 1-1 0,1 5 0 16,-3-2 4-16,3 2 0 0,-4 1 0 0,0-3 0 16,1 2-28-16,-1 10 0 0,0-6 0 0,4 0 0 15,-3 0 0-15,-1 9 0 0,4-3 0 0,-4 0 0 16,4-3 0-16,4 13 0 0,-1-10 0 0,0 3 8 0,4-3 4 15,0 13 0-15,7-13 0 0,0 3 0 16,0 0 4-16,0 7 0 0,4-16 1 0,-1 6 0 16,4 0-7-16,0 0-2 0,-3-3 0 0,7-7 0 0,-4 4-8 15,0-3 8-15,3-4-8 0,1-2 8 0,-1 6-8 0,5-7 0 16,-5 0 0-16,4 1 0 0,0-1-18 0,4-3-2 16,0 4-1-16,-1-4 0 15,-3-3-7-15,4-3 0 0,3 0-1 0,0 7 0 16,-7-7-9-16,4 0-2 0,0 0 0 0,-4-7 0 15,0 7-80-15,-3 0-16 0,-1-3-3 0,1-3-637 0</inkml:trace>
  <inkml:trace contextRef="#ctx0" brushRef="#br0" timeOffset="6741.03">15854 5401 1728 0,'0'0'153'0,"0"0"-122"0,0 0-31 0,0 0 0 16,0 0 132-16,7 3 20 0,0 3 4 0,4-3 0 16,-1-3-85-16,4 0-18 0,-3 0-3 0,3 0-1 15,0 0-16-15,0-3-3 0,4-3-1 0,-1 6 0 0,-2-3-20 16,2-3-9-16,1 6 8 0,3-3-8 15,-3-4-16-15,-1 7-8 0,4-9-1 0,1 9-1 16,-5-6-53-16,8 2-10 0,-7 4-3 0,6 0 0 16,-3 0-104-16,4-6-20 0,-4 6-5 0,0-3-519 15</inkml:trace>
  <inkml:trace contextRef="#ctx0" brushRef="#br0" timeOffset="8873.07">17858 4902 576 0,'0'0'51'0,"0"0"-41"0,0 0-10 0,0 0 0 16,0 0 222-16,0 0 42 0,7 0 9 0,0 0 2 15,0-9-176-15,-4 3-35 0,4-4-8 0,-3 10 0 16,-4 0-34-16,0 0-6 0,7-9-2 0,-7 9 0 16,0 0-14-16,0 0-8 0,0 0 8 0,0 0-13 15,0 0 21-15,0 0 5 0,0 0 1 0,-7 0 0 16,0 0 27-16,0 6 6 0,0-3 1 0,0 7 0 15,-4-1-16-15,4-3-4 0,0 10 0 0,-4-3 0 16,1-4-20-16,3 7-8 0,0-7 0 0,0 10 9 16,3-10-9-16,-3 10 0 0,0-3 0 0,0-1 0 15,0-2 10-15,3 3 0 0,-3 2 0 0,4 1 0 0,-4 0 15 16,3 6 3-16,-3 0 1 0,4-3 0 0,-4 3-15 0,3 0-3 16,4 4-1-16,-3-4 0 0,3-6-10 0,0 9 0 15,0-19 9-15,3 7-9 0,4 0 12 0,0-7-3 16,-3 0 0-16,6-6 0 0,-3 4 5 0,0-4 1 15,4 3 0-15,0-12 0 0,-1 6-2 0,4-3 0 16,0-4 0-16,0-2 0 0,1 0-13 0,2-1 9 16,4 1-9-16,-7-7 8 0,1 7 6 0,2-10 1 15,1 10 0-15,3-10 0 0,-7 3-15 0,0-3 0 16,4 0 0-16,-8-6 0 0,5 6 19 0,-8-6-3 0,0 7 0 0,0-11 0 16,-4 14 0-16,1-14-1 15,-4 4 0-15,-4 7 0 0,1-8-15 0,-4 8 11 16,-4-1-11-16,1-6 10 0,-5 12-10 0,5-6 10 0,-4 4-10 15,0-1 10-15,0 7-10 0,-4-10 0 16,4 9 0-16,0 1 0 16,0 3-36-16,-1 6-2 0,1-3-1 0,0 3 0 15,0-7-97-15,0 7-19 0,3 7-4 0,-3-7-799 0</inkml:trace>
  <inkml:trace contextRef="#ctx0" brushRef="#br0" timeOffset="11592.15">17639 4366 864 0,'0'0'76'0,"0"0"-60"16,0 0-16-16,0 0 0 0,0 0 159 0,0 0 29 16,0 0 5-16,0 0 2 0,0 0-127 0,-7 0-26 15,0 0-5-15,0 0-1 0,3 3 0 0,-3-3 0 0,0 0 0 0,-3 0 0 16,2 7-28-16,-2-4-8 0,-1-3 0 0,1 0 0 15,-8 6 0-15,4-3 0 0,-4 3 0 0,1 1 0 16,-1-4 0-16,0 6 0 0,-3 1 8 0,0-4-8 16,-4 3 42-16,4-6 4 0,-3 10 1 0,2-10 0 15,1 6-22-15,0 1-4 0,0-1-1 16,0 1 0-16,3-4-20 0,0 3 9 0,4 1-9 16,0-1 0-16,-3 1 0 0,6 5 0 0,0-15 0 0,1 10 0 15,-1-1 15-15,4 0-4 16,4 1-1-16,-4-1 0 0,3 1 3 0,1-1 1 0,3 4 0 0,0-4 0 15,0-6 6-15,0 7 0 0,3 5 1 0,-3-12 0 16,0-3-9-16,4 7-3 0,3 2 0 0,-4 0 0 16,4-2-9-16,0-4 0 0,0 6 0 0,0-2 8 15,0-4-8-15,0 6 0 0,1-3 9 0,2 4-9 16,-3-4 0-16,0-3 9 0,0 7-9 0,4-4 0 0,-8-3 17 0,4 3-3 16,-3-6-1-16,3 10 0 0,-7-10 7 15,7 9 0-15,-3-3 1 0,3-2 0 0,-7-4-5 0,3 9-2 16,-3-9 0-16,4 9 0 0,3-2-5 0,-4-4-1 15,-3-3 0-15,7 6 0 0,-7-6 4 0,4 9 0 16,-4-9 0-16,7 0 0 0,-7 0-2 0,7 7 0 16,0-7 0-16,-7 0 0 0,0 0-2 0,0 0 0 15,0 0 0-15,0 0 0 0,0 0-8 0,0 0 12 16,-3 3-12-16,3-3 12 0,0 9-12 0,-4 1 0 16,0-4 0-16,1 3 8 0,-4-6-8 0,7 10 0 15,0-13 0-15,-4 3 0 16,4-3 0-16,0 10 0 0,-3-1 0 0,-1-3 0 0,4-6 0 0,-3 3 0 15,-1 7 0-15,-3-4 0 0,7-6 0 0,-7 9 0 16,0-9 0-16,0 10 8 0,0-10-8 0,0 9 10 0,-4-9-10 16,4 10 10-16,0-10 2 0,0 6 0 0,-3-3 0 0,3 3 0 15,-1-6-12-15,1 0 0 0,-3 0 0 0,3 0-11 16,0 0 19-16,3 3 3 0,-3 4 1 0,0-7 0 16,4 0-12-16,3 0-11 0,0 0 3 0,0 0 0 15,0 0 8-15,0 0 0 0,0 0 0 0,0 0 0 16,0 0 0-16,0 0 0 0,0 0 0 0,0 0 0 15,7 0 0-15,0 0 0 0,-7 0 0 0,10 0 0 16,-3 0-8-16,4-7 0 0,-4 7 0 0,0-3 0 16,4 3 8-16,-4 0 11 0,0 0-3 0,0 0 0 15,-7 0-8-15,10 3 0 0,-3-3 0 0,4 7-11 16,-7-7 11-16,6 6 0 0,-3-3 0 0,-3 3 0 16,-4-6 0-16,7 4 0 0,0 2 0 0,0-3 0 15,0 6 0-15,3-9 0 0,-2 7 8 0,-1 2-8 16,0-9 0-16,-4 9 0 0,4-2 0 0,0-4 0 0,-3 6 0 15,-1 1 0-15,1-10 0 0,3 9 8 16,-7 1-8-16,3 2 11 0,1-3-11 0,0 1 12 0,-4-1-12 0,0-6 0 16,0 13 0-16,0-7 0 0,0 1 0 0,-4-1 0 15,0 7 0-15,1-13 0 0,-4 7 8 0,3 2-8 16,-3-3 8-16,0 1-8 0,-3 2 0 0,3-2 0 16,0-1 0-16,-4 7 0 0,0 3 12 0,1-10-4 15,-1 7 0-15,-3-7 0 0,4 10-8 0,-1-10 0 16,-3 7 0-16,3 3 0 0,4 0 0 0,0-10 0 15,0 7 0-15,0 3 0 0,0-4 0 0,3-2 0 16,1 3 0-16,-4 2 0 0,7-2 0 0,-4 3-11 16,1-3 3-16,-1 2 0 0,4 1 8 0,0 0 0 15,-3 0 0-15,3 0 0 0,0 6 0 0,0-6 0 0,0-4 0 16,3 4 0-16,4 0 0 0,0-10 0 16,0 7 0-16,4 0 0 0,-4-7 0 0,7 0 0 0,0-5 0 0,0 2 0 15,8-3 0-15,-5 3 0 0,4-6 0 0,4 7 0 16,0-4-12-16,-1-3 0 0,1 0 0 0,3 0 0 31,-3 0-93-31,3 0-19 0,1 0-4 0,-1 0-600 0,-4-3-120 0</inkml:trace>
  <inkml:trace contextRef="#ctx0" brushRef="#br0" timeOffset="12293.31">18528 5404 1868 0,'0'0'41'0,"0"0"9"0,-4 9 2 0,1-2 0 0,-4 2-42 0,3 1-10 16,8-1 0-16,-4 0 0 0,0 1 47 0,3-1 7 16,1 1 2-16,-1 5 0 0,4-5-13 0,-3 5-3 15,3-5 0-15,-3 5 0 0,3-2-14 0,0 6-3 16,0-10-1-16,0 7 0 0,-4 0 3 0,4-4 1 15,-3 7 0-15,3 3 0 0,-4-3 8 0,-3-1 2 16,4 11 0-16,-4-10 0 0,0 6-20 0,-4-7-3 16,4 1-1-16,-3-3 0 0,-4 3-12 0,0-4 9 15,0-5-9-15,-4 6 8 0,1-4-8 0,-1-3 0 16,-3 1 0-16,0-1-11 16,7-2-84-16,-4-4-17 0,-3 3-3 0,0-6-573 15,0-6-116-15</inkml:trace>
  <inkml:trace contextRef="#ctx0" brushRef="#br0" timeOffset="12659.8">19018 4887 1555 0,'0'0'138'0,"0"0"-110"16,0 0-28-16,0 0 0 16,0 0 157-16,0 0 27 0,0 0 4 0,0 0 2 0,-3 9-136 0,3-3-27 15,0-6-6-15,0 3-1 0,0 10 9 0,0-4 2 16,-4 4 0-16,4-4 0 0,0 7-12 0,0 3-3 15,0 6 0-15,0-6 0 0,4 6-16 0,-1-6 0 16,1 6 0-16,-1-3 0 0,4 3 0 0,-3-6 0 16,3-1 0-16,-4-2 0 0,5 3 12 0,-8 0-2 0,3-4 0 0,1 1 0 15,3-3-10-15,-4-4-11 0,1 0 3 16,-1 1 0 0,1-4-37-16,3 4-7 0,-7-10-2 0,0 0-650 0,0 0-131 0</inkml:trace>
  <inkml:trace contextRef="#ctx0" brushRef="#br0" timeOffset="13804.44">19322 4454 460 0,'0'0'41'0,"0"0"-33"16,0 0-8-16,0 0 0 0,0 0 120 0,0 0 21 15,0 0 5-15,0 0 1 0,0 0-73 0,0 0-14 16,0 0-4-16,0 0 0 0,0 0 48 0,0 0 10 16,0 0 2-16,3 3 0 0,-3-3-20 0,0 0-3 15,7 0-1-15,4 0 0 0,-1 0-35 0,1 0-7 16,3 0-2-16,-3 0 0 0,-1 0-23 0,4-3-5 16,4 3 0-16,0 0-1 0,-1 0-9 0,1 0-2 15,0 0 0-15,3 0 0 0,-4 0 9 0,1 3 2 16,0-3 0-16,-1 6 0 0,4-3-8 0,-3-3-2 0,0 0 0 0,-1 7 0 15,-3-4 7-15,1-3 2 0,-5 0 0 0,1 6 0 16,-4-3 3-16,-7-3 1 0,0 0 0 0,7 0 0 16,-7 0-11-16,0 0-3 0,3 10 0 0,-3-10 0 15,-3 9 4-15,-1-3 1 0,1 4 0 0,-8-1 0 16,1 1-13-16,-1-1 0 0,-7-3 0 0,4 4 0 16,4-1 0-16,-1 0 0 0,1 1 0 0,-1-1 0 15,-3 1 0-15,3-4 0 0,-3-3 0 0,4 3 0 16,-1 4 0-16,4-1 0 0,-4 1 0 0,4-10 0 15,-3 9 0-15,3-3 0 0,0-3 0 0,0 4 0 0,-4 2 0 16,4-3 0-16,0-3 0 0,7-3 0 16,0 0 0-16,0 7-8 0,0-7 8 0,0 0 0 0,0 0 0 15,3 9-10-15,1-6 10 0,-4-3-8 16,7 7-1-16,0-4 0 0,0-3 0 0,0 6 0 0,0-3 9 0,0 3 0 16,0-6-9-16,4 0 9 0,-11 0 0 0,7 10 8 15,4-10 0-15,-4 0 0 0,-7 0-8 0,0 0 0 16,7 6 0-16,-7-6 0 0,0 0 0 0,0 0 0 15,0 0 0-15,7 3 0 0,-4 7 0 16,-3-10 0-16,0 0 0 0,0 0 0 0,7 0 0 0,-7 0 0 16,0 0 0-16,0 0 0 0,0 0 0 0,0 0 0 0,-3 6 14 0,3-6-4 15,0 0-10-15,-4 9 0 0,1-6-10 16,-1 4 10-16,4-7 0 0,-3 6 0 0,-4-3 0 0,0 7 0 16,3-4 0-16,0-3 0 15,1 6 0-15,-1-2 0 0,1-4 0 0,3 3 0 0,0-6 0 0,-4 9 0 16,4-9 0-16,0 0 0 0,0 0 0 0,0 7-12 15,0-7 12-15,4 3 10 0,-4-3-2 0,3 9 0 16,4 1-8-16,1-10 0 16,-1 0 0-16,0 6 0 0,0-6 0 0,0 3-11 0,-7-3 11 0,7 6-8 15,0-6 8-15,0 3 0 0,4 4 8 0,-1-7-8 16,1 0 0-16,3 9 0 0,-14-9 0 0,10 0-8 16,4 10 8-16,1-4 0 0,-5-3 0 0,1 6 8 15,-1-9-8-15,1 10 0 0,-4-4 0 16,0-6 0-16,-7 0 0 0,11 9 0 0,-4 1 0 0,0-4 0 15,0-3 0-15,-7-3 9 0,7 10-9 0,0-4 10 16,-7-6-10-16,7 9 0 0,-4-9 9 0,5 10-9 0,-8-10 0 0,7 9 0 16,0-3 0-16,-4 4-8 0,1-1 8 0,-1-6 8 15,1 13-8-15,-1-7 11 0,-3 1-11 0,0-1 8 16,0 7-8-16,0-3 8 0,-3 2-8 0,-1 1 8 16,4-4-8-16,-3 4 8 15,-1 3 0-15,4 0-8 0,-7-10 12 0,7 13-4 0,-3-9 5 0,-1 5 1 16,1-2 0-16,3 3 0 0,0 0 6 0,-4-10 0 15,4 7 1-15,0 0 0 0,0-4-10 0,0 4-3 16,0-7 0-16,4 10 0 0,-4-10-8 0,-4 10 0 16,0-9 0-16,1 5 0 0,-4 4 14 0,0-3-2 15,3-1-1-15,-6-2 0 0,3 6-3 0,-4-4 0 16,1 4 0-16,-5 0 0 0,5-9 0 0,-1 5 0 16,-6 4 0-16,6-10 0 0,0 1-8 0,1-1 0 0,-4-3 0 0,0 4-11 31,3-10-154-31,0 6-31 0,1-6-7 0</inkml:trace>
  <inkml:trace contextRef="#ctx0" brushRef="#br0" timeOffset="18942.91">20391 5062 2390 0,'0'0'52'0,"0"0"12"0,0 0 1 0,7-6 3 0,0 3-55 0,0-3-13 15,3 2 0-15,1-2 0 0,-4 3 13 0,4-3 0 16,3-4 0-16,-4 10 0 0,4-6-13 0,4 3 9 15,-4-3-9-15,7-4 8 0,0 7 2 0,1-3 0 16,2 3 0-16,1-4 0 0,0 1-10 0,-1 3 0 0,1 3 0 16,3-6 0-16,-3 6-20 0,3-3 0 0,0-4 0 0,-3 7 0 15,3-3 20-15,-3-3 0 0,3 3-9 0,0 3 9 16,1-6 0-16,2 6 0 0,1-4 0 0,0 4 0 16,0-6 20-16,-4 6 2 0,7 0 0 0,-3 0 0 15,-4 6-22-15,0-2 0 0,1-4 0 0,-5 0 0 16,1 0 0-16,0 0 0 0,-4 6-10 0,-3-3 10 15,3-3 0-15,-7 6 0 0,3-6 8 0,-2 3-8 16,-1-3 0-16,0 0 0 0,-4 0 0 16,4 0 0-16,-3 0 0 0,0 0 0 0,-1 0 0 0,1 0-10 15,-11 0 10-15,7 0 11 0,3 0-3 0,-10 0 0 16,0 0-8-16,0 0 0 0,7 0-10 0,-7 0 10 16,0 0 0-16,0 0 0 0,0 0 11 0,0 0-3 15,0 0 8-15,0 0 1 0,-3-9 1 0,-4 6 0 16,3-3 5-16,-3-4 1 0,0 7 0 0,-3-3 0 0,3-4-1 15,-4 10 0-15,0-15 0 0,1 5 0 0,-1 1-6 0,1-1-1 16,-4 1 0-16,3-7 0 0,-3 7-4 0,3 0-2 16,1-1 0-16,-1 7 0 0,-3-10-10 0,3 10 0 15,1 3 0-15,-1-9 0 0,1 3 0 0,-1-4 0 16,1 10 0-16,-1-9 0 0,4 9 0 0,-4-3 0 16,1-4 0-16,3 7 0 0,0 0 0 15,0-6 0-15,0 6 0 0,-1 0 0 0,5-3 0 16,3 3 0-16,0 0 0 0,0 0 0 0,0 0 0 0,0 0 0 15,0 0 0-15,7 9 0 0,0-2 0 0,4 2-17 16,3-6 4-16,0 7 1 0,3-1 3 0,1-3 1 16,3 4 0-16,-3-1 0 0,3 1 8 0,0-1 0 15,0 0 0-15,1 1-8 0,-1-4 8 0,0 3 0 16,-3-2 0-16,-1-4 0 0,1 6 0 0,3 1 0 0,0-4 0 0,-7 3 0 16,-3-9 0-16,-1 10 0 0,8-4 0 0,-4-3 0 15,-7 3 11-15,4-2-3 0,-1-4 0 0,1 6 0 16,3-3-8-16,-7 3-9 0,-7-6 9 0,7 3-13 15,4 7 13-15,-1-10 0 0,-10 0 0 0,0 9 0 16,0-3 0-16,0 4 0 0,-3-1 0 0,-4 1 0 16,-4 5 0-16,4-15 0 0,4 10 9 0,-4-1-9 15,-11 1 14-15,7-1-3 0,1 0-1 0,-4 7 0 16,0-7-10-16,3 1 8 0,-3-4-8 0,3 7 8 16,1-13-8-16,-1 9 0 0,-3-3 0 0,3-2 0 15,4 2 0-15,0-6-17 0,0 0 4 0,0 0 1 16,7 0-108-1,-3 0-22-15,-4-6-4 0</inkml:trace>
  <inkml:trace contextRef="#ctx0" brushRef="#br0" timeOffset="19764.66">22666 4893 57 0,'0'0'0'0,"0"0"0"16,0 0 0-16,0 0 0 0,0 0 0 0,7 3 0 0,-7-3 475 0,0 0 89 0,0 0 19 0,7 6 3 15,4 4-468-15,-4-4-94 0,-7-6-24 0,7 9 0 16,3-5 25-16,1 5-1 0,-4-3-1 0,0-3 0 16,4 7-23-16,3 5 0 0,3-5 0 0,-6-1 0 15,0 7 0-15,3-7 0 0,3 10 0 0,-3-3 0 16,1-4 11-16,-1 4-3 0,0 3 0 0,-4 0 0 15,4-4-8-15,-3 4 0 0,0 6 0 0,6-12 0 16,-3 9 0-16,-3-10-11 0,0 7 3 0,-4-3 0 16,3-7 8-16,1 7 0 0,-4-7 0 0,0 1 0 15,0-1-50-15,0 1-8 0,-7-10-2 0,0 0 0 16,7 0-153-16,-7 0-31 0</inkml:trace>
  <inkml:trace contextRef="#ctx0" brushRef="#br0" timeOffset="20105.28">23237 4858 1324 0,'0'0'59'0,"0"0"12"0,0 0-57 0,0 0-14 0,0 0 0 0,0 0 0 16,0 0 185-16,0 0 35 0,0 0 6 0,0 0 2 15,-7 10-177-15,4-4-35 0,-1-3-8 16,1 7 0-16,-4 5 12 0,3-5 2 16,-3-1 1-16,4 7 0 0,-8-4-23 0,4 4 8 0,0 3-8 0,-4 6 0 15,4-6 18-15,-3 6-1 0,-1 3 0 0,1 0 0 16,3 7 3-16,-4-1 1 0,-3 4 0 0,3 6 0 16,-3 0-5-16,0 3-2 0,3-6 0 0,-3-1 0 15,0 4-14-15,0 6 8 0,-7-3-8 0,3 4 0 16,4-8 9-16,-3-2-9 0,-5 0 8 0,12-3-8 15,3-4-25-15,0 1-11 0,-4-7-1 0,4 0-1 16,4-9-90-16,3 0-19 0,0-4-3 0,0-5-1 0</inkml:trace>
  <inkml:trace contextRef="#ctx0" brushRef="#br0" timeOffset="20725.5">24049 4617 1558 0,'0'0'69'0,"0"0"15"0,0 0-68 0,0 0-16 0,0 0 0 0,0 0 0 16,0 0 56-16,0 0 8 0,0 0 2 0,0 0 0 15,0 0-34-15,0 0-6 0,0 0-2 0,0 0 0 16,0 0 13-16,0 0 3 0,0 0 0 0,-7-6 0 16,0 6-26-16,0 0-5 0,-4 0-1 0,4 6 0 15,-4-3-8-15,1-3 0 0,-1 13 0 0,1-10 0 0,-4 6 8 16,0 7 0-16,-1-7 0 0,1 1 0 0,-7 8 30 0,3-2 6 16,4-3 0-16,0 2 1 0,-3 4-21 0,3 0-4 15,-1 3 0-15,5-3-1 0,-1 3-3 0,1 3-1 16,-1-6 0-16,4 6 0 0,-4 0 13 0,4 3 2 15,0 0 1-15,0-3 0 0,-3 4-31 0,3-4 0 16,0 3 0-16,3 0 0 0,-3-6 0 0,3 0-20 16,1 3 4-16,3 3 0 0,0-9 16 0,0 3-8 15,3-3 8-15,5-7 0 0,-5 4-16 0,4 0 4 16,0-4 1-16,4-2 0 0,-1-4 11 0,4 3 0 16,-3-5 0-16,7 2 0 0,-1 3 0 0,1-9 0 15,0 7 0-15,-1-4 0 0,4-3-16 0,-3 6-5 0,3-6-1 16,-3 0 0-1,3 0-39-15,-3-6-8 0,-1 6-2 0,1-10 0 16,0 10-100-16,-8-3-20 0,4-3-4 0,-3 0-516 0</inkml:trace>
  <inkml:trace contextRef="#ctx0" brushRef="#br0" timeOffset="21029.29">23781 5119 2343 0,'-7'0'52'0,"7"0"10"0,-7 0 2 0,7 0 2 0,-4 6-53 0,4-6-13 0,0 0 0 0,0 0 0 15,0 0 30-15,0 0 3 0,0 0 1 0,4 3 0 0,-4 3-10 0,0-6-1 16,7 10-1-16,-7-10 0 0,7 6-5 15,3-3-1-15,1 3 0 0,3-2 0 0,-3-4 12 0,3 0 3 16,3 0 0-16,1 0 0 0,0 0-31 0,-4 0-20 16,3 0 4-16,1 0 0 15,3-10-9-15,-3 10-2 0,3-9 0 0,0 9 0 16,0-10-87-16,1 4-18 0,-5 3-3 0,4-3-541 16,0-4-109-16</inkml:trace>
  <inkml:trace contextRef="#ctx0" brushRef="#br0" timeOffset="21490.2">24546 4539 1983 0,'0'0'44'0,"0"0"8"0,-3 0 3 0,-4 9 1 0,3-3-45 0,1 4-11 16,-4 5 0-16,3-2 0 0,1 3 26 0,-5 2 3 16,-2 1 1-16,3 6 0 0,0 3 10 0,0-2 1 15,0 2 1-15,-4 6 0 0,4-5 1 0,0-1 0 16,0 6 0-16,0 1 0 0,0-1-16 0,0-6-3 16,0 10-1-16,0-3 0 0,0-7-14 0,-4 6-9 15,4 1 12-15,0-1-12 0,0-6 13 0,-4 1-4 16,4 2-1-16,0-9 0 0,4 3-8 0,-1 0 0 15,1-3 0-15,3-6-11 16,0 0-33-16,0-7-8 0,0 3 0 0,3-5-1 16,-3-7-127-16,0 0-24 0,0 0-6 0,0 0-1 0</inkml:trace>
  <inkml:trace contextRef="#ctx0" brushRef="#br0" timeOffset="21786.95">24719 4589 1796 0,'0'0'80'0,"0"0"16"15,0 0-77-15,0 0-19 0,0 0 0 0,0 0 0 16,0 0 60-16,0 0 9 0,0 0 2 0,0 0 0 0,0 0-43 0,4 3-9 16,-4 6-2-16,-4 7 0 15,1-7 19-15,-1 10 3 0,1 6 1 0,-1-6 0 16,-3 6-13-16,3 3-3 0,-3 1 0 0,4 5 0 0,-4 1-12 0,0-1-2 15,0-6-1-15,-4 10 0 16,4-4-9-16,0 4 0 0,-4-3 0 0,1-1 0 0,-4 4 0 0,3-4 0 16,-3 1 0-16,3 2 0 0,-3-12 0 0,4 4 0 15,-4-1 0-15,3-3 0 0,0 0 0 0,1-6 0 16,3 0 0-16,3-4 0 16,-3-5-97-16,4-1-19 0,-1 1-3 0,4-10-512 0,0 0-102 15</inkml:trace>
  <inkml:trace contextRef="#ctx0" brushRef="#br0" timeOffset="22345.24">24613 4510 2314 0,'0'0'103'0,"0"0"21"0,0-6-100 0,7-3-24 0,0-1 0 0,4 7 0 16,0-6 44-16,3 2 3 0,-4-2 1 0,4 6 0 16,1-10-48-16,-5 10-13 0,4-12-1 0,0 15 0 15,-3-13 14-15,3 7 0 0,0-4 0 0,0 4 0 16,-3-3 8-16,3 6 5 0,4-4 1 0,-1 4 0 16,1-3-22-16,-1 6-5 0,8-3-1 0,-4 3 0 0,-3 3 6 0,0 3 8 15,-1-3-13-15,4 7 5 0,1 5-4 0,-5-5 0 16,1 9 0-16,-4-4 0 0,4 4 12 0,-8-3 8 15,1 3-8-15,-1-1 11 0,-3 1-11 0,0 0 0 16,-7-3-12-16,-3 9 12 0,3-6 0 0,-4-1 0 16,-3 1 0-16,-3 6 0 0,-4-6-8 0,-4-3 8 15,4 6 0-15,-7-7 0 0,0 4-12 0,-4-3 1 16,4-7 1-16,-7 10 0 16,-1-3-18-16,1-4-3 0,3-2-1 0,1-1 0 0,3 7 32 0,-4-7 10 15,4 1 0-15,-1-10 0 0,8 6-10 0,-3-3-17 16,3 3 4-16,0-6 1 0,3 0 12 0,4 0 0 15,0 0 0-15,0 0 0 0,7 0 20 0,0 0 0 16,0 0 0-16,-7 0 0 0,3 0-20 0,4 0 0 16,0 0 0-16,-3 10 0 0,3-1 14 0,0 7 2 0,0-7 1 0,3 4 0 15,4-4 25-15,4 7 5 0,-1 3 1 0,1-10 0 16,3 7 12-16,4 3 4 0,-1-4 0 0,8 4 0 16,0 0-42-16,7 0-8 0,-1-4-2 0,5 4 0 15,-8-3-1-15,4-4-1 0,-1 4 0 0,5 3 0 16,-8-10-10-16,4 7 0 0,-4-7 0 0,-4 10 0 31,1-3-89-31,-4-4-20 0,-3 4-4 0,0 0-1029 0</inkml:trace>
  <inkml:trace contextRef="#ctx0" brushRef="#br0" timeOffset="74647.03">23601 5714 864 0,'0'0'76'0,"-11"0"-60"0,1-6-16 0,-1 6 0 16,1-9 195-16,-1 9 36 16,-3 0 7-16,0-3 2 0,0 3-171 0,-4 0-33 15,4 0-8-15,-4 3 0 0,1-3-28 0,-5 6 0 16,5-3 0-16,3-3 0 0,-4 6 0 0,0-6 0 0,1 0 0 0,3 0 0 15,-4 0 0-15,7 4 0 0,1-4 0 0,-4 0 0 16,3 0 0-16,1 0 0 16,-1 6 0-16,4-6 0 0,0 6 18 0,7-6-2 0,0 0 0 0,0 0 0 15,0 0 10-15,0 0 2 0,3 3 0 0,8 7 0 16,3-4 11-16,4-3 2 0,3-3 1 0,7 6 0 16,4-6 6-16,7 0 0 0,3 4 1 0,4-4 0 15,0 0-17-15,3 6-4 0,4-6-1 0,7 3 0 16,0 3-15-16,11 0-4 0,3-6 0 0,7-6 0 15,0 6 5-15,4 0 1 0,10-9 0 0,4 3 0 16,3-7-5-16,4-3-1 0,10 1 0 0,1 5 0 0,-1-9 13 0,0 1 3 16,-3 2 0-16,7 3 0 0,4-5-24 0,-1 2 0 15,-3 0 0-15,0 7 0 16,4-10-16-16,-8 6 1 0,0-2 1 0,-3 5-1124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08:20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17515 15200 403 0,'0'0'36'0,"0"0"-36"0,0 0 0 0,0 0 0 16,0 0 117-16,0 0 17 0,-7 3 3 0,7-3 1 16,0 0-90-16,0 0-19 0,-3 0-3 0,3 0-1 15,0 0-4-15,0 0-1 0,-11 0 0 0,4 0 0 16,0 0-8-16,7 0-3 0,0 0 0 0,0 0 0 15,0 0-9-15,0 0 0 0,0 0 9 0,0 0-9 0,0 0 14 0,0 0-2 16,0 0 0-16,0 0 0 16,0 0 32-16,0 0 5 0,0 0 2 0,7 7 0 15,0-4-19-15,4 3-4 0,-4-6-1 0,0 6 0 0,0-2-11 0,0-4-3 16,4 0 0-16,-1 6 0 0,-3-3-13 0,4-3 0 16,-4 0 8-16,4 0-8 0,3 0 0 0,-4 6 0 15,1-6 0-15,-1 0 0 0,-3 0 0 0,4 0 0 16,0 0 0-16,-4 0 0 0,3-6 0 0,-3 6 0 15,0 0 8-15,0 0-8 0,0-3 20 0,-7 3 0 16,0 0 1-16,11 3 0 0,-11-3-12 0,7 0-9 16,0 0 12-16,-7 0-12 0,0 0 10 0,0 0-10 15,0 0 8-15,0 0-8 0,0 0 12 0,0 0-4 0,0 0 0 0,0 0 0 16,0 0 7-16,0 0 1 0,0 0 0 0,0 0 0 16,0 0 1-16,0 0 1 0,0 0 0 0,0 0 0 15,0 0-10-15,0 0-8 0,0 0 9 0,0 0-9 16,0 0 8-16,4-3-8 0,-4 3 0 0,0 0 0 15,0-6 15-15,0 6-3 0,-4-10-1 0,1 4 0 16,-1 3-11-16,-3-4 0 0,4 4 0 0,-5-3 0 16,5 6 0-16,-4 0 12 0,0 0-2 15,0-3 0-15,-4 3 10 0,4 0 1 0,0 0 1 0,0 0 0 16,0 0 2-16,0 0 0 0,-4 0 0 0,4 0 0 16,0 0-12-16,4 0-1 0,-4 0-1 0,0 0 0 15,0 0-10-15,-1 3 0 0,8-3 0 0,-7 0 0 16,0 0 0-16,4 0 0 0,3 0 0 0,0 0 0 15,0 0-10-15,0 0 10 0,-7 6 0 0,7-6-9 16,0 0 9-16,0 0 0 0,0 0 0 0,0 0 0 0,3 3-17 0,4 4-2 16,-7-7 0-16,7 9 0 0,0-9 19 0,4 6 0 15,-4-6 0-15,4 0 0 0,-4 0 0 0,3 0 0 16,1-6 0-16,-1 0 0 0,1 3 0 0,0 3 0 16,-1-7-8-16,1 7 8 0,-1-3 0 0,1-3 0 15,0 6 0-15,-4-3 0 0,3-3 0 0,-3 2 0 16,4 4 0-16,-4-6 0 0,-7 6 0 0,0 0 0 15,0 0 0-15,0 0 0 0,0 0 0 0,7 0 0 16,-7 0 0-16,0 0 0 0,0 0 11 0,0 0 5 16,0 0 2-16,0 0 0 0,0 0-26 0,0 0-6 15,0 0-1-15,0 0 0 0,-7-3 15 0,0 3 0 16,-4-6-10-16,1 6 10 0,3 0-10 0,-4 6 10 16,0-3-13-16,-3-3 5 0,4 6 8 0,-1-6 0 15,-3 4 0-15,0 2 0 0,3-3 0 0,-3 3 0 0,0-3 0 16,-3 4 0-16,2-4 0 0,-2 3 0 0,6 0 0 0,1-2 0 15,-5-4 0-15,5 9 0 0,-1-9 0 0,4 0 0 16,-3 6 0-16,-1-6 0 0,1 0-9 0,2 3 9 16,1-3 0-16,7 0-9 0,0 0 9 0,0 0 0 15,-3-3-12-15,-4 3 12 0,3 0-12 0,4 0 12 16,0 0-19-16,0 0 3 0,0 0 1 0,0 0 0 16,0 0-23-16,0 0-5 0,0 0-1 0,0 0 0 15,0 0-7-15,0 0-1 0,11 0-1 0,-1 0 0 16,1 3-131-1,0-3-25-15,6-3-6 0,-3-3-1 0</inkml:trace>
  <inkml:trace contextRef="#ctx0" brushRef="#br0" timeOffset="3430.8">18609 15925 1152 0,'0'0'51'0,"0"0"10"0,0 0-49 0,0 0-12 16,0 0 0-16,0 0 0 0,0 0 236 0,0 0 44 15,-7 0 8-15,0-3 3 0,0 3-219 0,0 3-43 16,0-3-9-16,-4 6-1 0,4-3-10 0,-3 3-1 15,2-3-8-15,-2 4 12 0,-1-4-12 0,1 3 0 16,3-3 0-16,3 4 0 0,4-7 35 0,-3 9 1 16,-1-3 0-16,4-6 0 0,-3 10-8 0,-1-1 0 15,4-6-1-15,4 7 0 0,-4-1-12 0,0 4-3 0,3-1 0 0,1-2 0 16,3 5-12-16,-4 1 0 0,1 3 8 0,3-1-8 16,-4 1 0-16,1 6 8 0,-1-3-8 0,1 10 0 15,-4-4 0-15,3 0 0 0,4 7 0 0,-3-1 0 16,3-6 0-16,-3 7 0 0,-1-7 0 0,1 7 0 15,3-7 0-15,0-3 0 0,0 0 0 0,0-3 0 16,3 3-24-16,1-6 0 0,-4 0-1 0,0-4 0 31,4 4-102-31,-1-9-20 0,-3-1-4 0,4 0-493 0,0-2-98 0</inkml:trace>
  <inkml:trace contextRef="#ctx0" brushRef="#br0" timeOffset="3846.2">19290 15987 633 0,'0'0'56'0,"0"0"-44"0,0 0-12 0,0 0 0 15,0 0 208-15,0 0 39 0,0 0 8 16,0 0 1-16,0 0-128 0,0 0-25 16,0 0-6-16,0 0-1 0,0 7 2 0,3 2 0 0,-3-6 0 0,0 7 0 15,0-1-39-15,-3 4-8 0,3-1-2 0,0-2 0 16,0-1-6-16,0 7-2 0,-4 2 0 0,1-2 0 15,3-3-24-15,-4 9-5 0,1-4 0 0,-1 1-1 16,4 6-11-16,-3-3 0 0,3 10 0 0,-4-4 0 16,4 0 0-16,-3 7 0 0,3-7 0 0,0 0 0 15,-4 3 0-15,4-2-12 0,0-1 4 0,0-3 8 32,0 0-42-32,0-6-1 0,0 0 0 0,0-1 0 0,4-2-110 0,-1-3-23 0,-3-4-4 0,4-3-722 15</inkml:trace>
  <inkml:trace contextRef="#ctx0" brushRef="#br0" timeOffset="4508.79">20242 15969 1623 0,'0'0'72'0,"0"0"15"0,0 0-70 0,0 0-17 15,0 0 0-15,0 0 0 0,0 0 117 0,0 0 20 16,0 9 4-16,0-9 1 0,4 9-60 0,-4-9-12 15,0 0-2-15,3 10-1 0,1-1-33 0,0 1-6 16,-4-4-2-16,3 3 0 0,-3 1-16 0,4-1-10 0,-1 7 12 0,-3-7-12 16,4 10 9-16,3-3-9 0,-4 2 0 0,8 1 9 15,-4 6-9-15,3 4 0 0,-3-1 0 0,4 6 0 16,-4 4 8-16,4-4-8 16,-4 1 8-16,3 3-8 0,1-4 0 0,-4-6 0 0,0 7 0 0,4-7 0 15,-4-3 0-15,3 0-16 16,-3-6 4-16,0 0 1 15,-3-4-68-15,3-2-13 0,-4-7-4 0,1 4-908 0</inkml:trace>
  <inkml:trace contextRef="#ctx0" brushRef="#br0" timeOffset="4897.75">21011 15890 2484 0,'0'0'55'0,"0"0"11"0,-3 10 2 0,-1-4 1 0,1 3-55 0,3-9-14 16,-4 7 0-16,-3 2 0 0,4 0 21 0,3 1 2 16,0-7 0-16,-4 13 0 0,4-7 15 0,0 10 3 15,0-10 1-15,4 10 0 0,-1 3-34 0,1-3-8 16,-1 6 0-16,1-3 0 0,-1 3 8 0,1 3 0 0,-1-3 0 0,1 10 0 16,0-7-8-16,-1 6-11 0,-3 1 3 0,4-4 0 15,-1 4 8-15,-3-1 0 16,4-6 0-16,-4 1 0 15,0 5-44-15,0-9-6 0,3 0-2 0,-3-3 0 16,0-3-83-16,4 3-17 0,-1-3-3 0,1-7-813 0</inkml:trace>
  <inkml:trace contextRef="#ctx0" brushRef="#br0" timeOffset="5564.49">22433 15853 1908 0,'0'0'84'0,"0"0"18"0,0 0-82 0,0 0-20 0,0 0 0 0,0 0 0 0,7-10 67 0,-7 10 9 16,0 0 1-16,0 0 1 0,0 0-78 15,0 0 0-15,0 0-16 0,0 0 3 16,0 10 13-16,4-1 10 0,3 7-2 0,-4 2 0 16,-6 1 12-16,3 0 3 0,3 6 0 0,1 0 0 15,-4-3 19-15,0 13 4 0,0-7 1 0,0 6 0 0,3-5 5 0,1 5 2 16,-4 1 0-16,0-1 0 15,7 1-24-15,0-4-5 0,-7 3-1 0,0 1 0 16,4-1-16-16,3-5-8 0,-4-1 8 0,1-3-8 16,-8 0-26-16,8-3-10 0,-1-6-3 0,1 3 0 15,-4-1-91-15,3-2-18 0,1 0-4 0,3-4-520 16,0-2-104-16</inkml:trace>
  <inkml:trace contextRef="#ctx0" brushRef="#br0" timeOffset="6108.66">23068 15915 633 0,'0'0'56'0,"0"0"-44"15,0 10-12-15,0-10 0 0,0 0 382 0,0 0 74 0,0 0 16 0,0 0 2 16,4 6-349-16,3-3-69 15,-4 6-15-15,4-2-2 0,0-4-39 0,0 13 0 16,0-7 0-16,-3 0 0 0,3 10 0 0,0-3 0 0,0 3 0 0,-3 6 0 16,3 0 36-16,-4 3 2 0,1 0 1 0,3 7 0 15,-7-7-15-15,3 10-2 0,1-4-1 0,-1 1 0 16,1 2-11-16,0-2-2 0,-1-7-8 0,1 6 12 31,-1-8-36-31,1 2-7 0,-1-9-1 0,1-1-1 0,-1 8-171 0,4-17-33 16</inkml:trace>
  <inkml:trace contextRef="#ctx0" brushRef="#br0" timeOffset="8497.15">26014 15809 824 0,'0'0'36'0,"0"0"8"0,0 0-35 0,0 0-9 15,0 0 0-15,-7-3 0 16,7 3-34-16,-4-7-9 0,1-2-1 0</inkml:trace>
  <inkml:trace contextRef="#ctx0" brushRef="#br0" timeOffset="8740.04">25982 15746 0 0,'0'0'0'0,"0"0"0"0,0 0 0 0,0 0 0 0,0 0 201 0,0 0-41 16,-3 0 33-16,3 0 7 0,0 0 0 0,0 0 1 15,0 0 0-15,0 0 0 0,0 0-59 0,0 0-12 16,0 0-2-16,0 0-1 0,0 0-26 0,0 0-5 16,0 0 0-16,0 0-1 0,0 0-25 0,0 0-5 15,0 0-1-15,0 0 0 0,0 0-21 0,0 0-5 16,0 0-1-16,0 0 0 0,0 0-9 0,0 0-1 0,0 0-1 0,0 9 0 15,-4 1-10-15,4-1-3 0,0 1 0 0,-3 5 0 16,3-5-13-16,0 8 0 0,0-2 0 0,0 3 0 16,0 6 0-16,0-3 0 0,3 9 9 15,-6-2-9-15,3-1 10 0,0 0-10 16,0 7 12-16,0-4-12 0,-4 0 10 0,4-6-10 16,0 10 8-16,4-10-8 0,-1 3 0 0,1 0 0 0,3-9 0 15,-4 6 0 1,4-6-83-16,0-3-9 0,4-4-1 0,-1-2-675 0,5-4-136 0</inkml:trace>
  <inkml:trace contextRef="#ctx0" brushRef="#br0" timeOffset="9716.95">27418 15818 864 0,'0'9'76'0,"0"-2"-60"0,-4-4-16 0,4 3 0 16,0-6 354-16,0 3 68 0,0-3 14 0,0 7 2 15,0-7-345-15,4 6-69 0,3-3-13 0,-7 6-3 16,3-2 4-16,1 2 0 0,0 0 1 0,-4 1 0 0,3 9 9 0,1-4 2 15,-1-2 0-15,1 12 0 0,-1-6 6 0,4 6 2 16,-3 3 0-16,3-3 0 0,0 10-32 16,0-7 0-16,0 6 0 0,0-5 0 0,0 5 0 0,-3 1 0 15,3-4 0-15,0-6 0 16,0 3-16-16,0-3-10 0,3 0-2 0,-3-6 0 16,1 0-87-16,-1-3-17 0,3-4-4 0,1 4-557 15,-4-7-111-15</inkml:trace>
  <inkml:trace contextRef="#ctx0" brushRef="#br0" timeOffset="10203.79">28303 15834 748 0,'0'3'67'0,"-3"3"-54"16,-1 4-13-16,1-1 0 0,3 0 398 0,0 1 77 16,0-1 15-16,0 7 3 0,7-7-374 0,-7 10-75 15,3-3-16-15,1-7-2 0,-4 10 7 0,3 0 2 16,1 0 0-16,-1-4 0 0,-3 4-35 0,4 0 0 15,0 6-12-15,-1-6 3 0,-3 6 9 0,0 0 0 16,4-3 0-16,-1 3 0 16,1 0-35-16,-1-6-5 0,1 6 0 0,3-6-1 15,0-7-61-15,0 10-12 0,0-9-2 0,0 3-1 16,0-7-80-16,4 0-16 0,6 7-3 0,1-13-1 0</inkml:trace>
  <inkml:trace contextRef="#ctx0" brushRef="#br0" timeOffset="10534.69">29090 15790 2566 0,'0'0'56'0,"0"0"12"0,-7 9 3 0,3 1 1 0,4-1-57 0,-3 7-15 0,-1-7 0 0,1 7 0 16,3-4 11-16,-4 7-1 0,1 0 0 0,-1 6 0 0,1-6 24 0,-1 6 5 15,4 3 1-15,-3-3 0 0,3 4-29 0,-4-4-11 16,1 3 8-16,-1 6-8 0,4-5 0 0,-3 2 0 15,-4 0 0-15,3 1 0 0,4-1 0 0,-3 0-14 16,-1-9 2-16,0 3 0 16,4 0-164-16,0-6-32 0,0 0-6 0</inkml:trace>
  <inkml:trace contextRef="#ctx0" brushRef="#br0" timeOffset="16339.49">18327 15345 403 0,'0'0'17'0,"0"0"5"15,0 0-22-15,0 0 0 0,0 0 0 0,0 0 0 16,0 0 221-16,0 0 40 0,-4 0 8 0,4 0 2 15,0 0-202-15,0 0-40 0,-7-10-8 0,7 10-1 16,-3-6 10-16,-1 3 2 0,1-4 1 0,-1-2 0 16,4 6-17-16,0 3-3 0,0 0-1 0,-3-6 0 15,3 6 14-15,0 0 2 0,-4-3 1 0,4 3 0 0,0 0 5 0,-7 0 1 16,0 0 0-16,0 0 0 0,0 0-3 0,0 0-1 16,0 0 0-16,0 0 0 0,0 3 8 0,-4-3 1 15,4 0 1-15,-4 0 0 0,4 0-8 0,-3 6-1 16,-1-6-1-16,4 0 0 0,-3 0-13 0,-1-6-2 15,0 6-1-15,1 0 0 0,-1 0-15 0,-3 0 8 16,0 0-8-16,3 0 0 0,-3 0 12 0,4 0-3 16,-4 0-1-16,-1 6 0 0,5-6 4 0,-4 3 0 0,3-3 0 0,1 0 0 15,-1 0-12-15,0 0 10 0,1 0-10 0,-1 6 10 16,1-6 17-16,3 0 3 0,-4-6 1 0,8 6 0 16,-5 0-31-16,1 0 0 15,0 0 0-15,7 0 0 0,-7 0 8 0,7 0-8 0,0 0 0 0,0 0 0 16,0 0 13-16,0 0-3 0,0 0-1 0,0 0 0 15,0 0-9-15,0 0-11 0,0 0 3 0,0 0 0 16,0 0 0-16,0 0 0 0,7 6 0 0,-3-3 0 16,3 4 8-16,4-7 0 0,-4 9 0 0,3-9 8 15,1 0 4-15,-1 6 0 0,1-6 1 0,3-6 0 16,0 6-13-16,0 0 9 0,0 0-9 0,4 0 8 16,0 0-8-16,-1 0 0 0,1-6 0 0,3 6 0 15,-7 0 0-15,4 0 0 0,-1 0 0 0,1 0-11 0,0 0 11 16,-1-3 0-16,1 3 0 0,-4 0 0 0,4 0 0 15,-4 0 0-15,7 0 8 0,-7 0-8 0,0 0 0 0,-3 0 0 16,3 0 0-16,-3 0 0 0,-1 3 0 0,1-3 0 16,-8 0 0-16,8 0 0 0,-8 0 0 0,-3 0 0 15,0 0 0-15,0 0 0 0,0 0 9 0,0 0-9 16,0 0 12-16,0 0-12 0,0 0 12 0,0 0-12 16,0 0 12-16,-7 0-12 0,0 0 11 0,-3-3-11 15,-1 3 10-15,1 0-10 0,-5-7 20 0,5 7-1 16,-1-3-1-16,-3-3 0 0,0 6-10 0,0-3-8 15,0 3 12-15,-4-6-12 0,4 3 8 0,-4 3-8 16,1-7 0-16,-4 7 0 0,3 0 14 0,-3 0-4 16,-4 0-1-16,4 0 0 0,3 0-9 0,-3 0 0 15,-4 0 0-15,8 0 0 0,-1 0 0 0,4 7 0 16,-4-7 0-16,4-7 0 0,-3 14 8 0,3-7-8 0,-1 0 0 0,1 0 8 16,4-7-8-16,-4 7 10 0,7 7-10 0,-4-7 10 15,0 0-10-15,4 0 0 0,0 0-10 0,4 0 10 16,3 0 0-16,-7 0 0 0,0 3 0 0,7-3 0 15,0 0 0-15,0 0 0 0,0 0 0 0,0 0 0 16,0 0 0-16,0 0-19 0,14 0 3 0,-4 0 0 16,1 6 16-16,3-6-12 0,0 3 12 0,4-3-10 15,-4-3 10-15,4 3-8 0,-4 3 8 0,3-3-8 16,4 0 20-16,-3 0 4 0,0-3 0 0,3 3 1 16,-7 0-17-16,4 0 0 15,-1 0 0-15,-3 0 0 0,1 0 0 0,2 0 0 0,-6 0 0 0,3 0 0 16,-4 0 0-16,1 0 0 0,0 0 0 0,-1 0 0 15,-3 0 0-15,4 0 0 0,-11 0 0 0,7-6 0 16,0 6 0-16,0-3 0 0,-7 3 0 0,0 0 0 16,0 0 0-16,7-7 0 0,-7 7 0 0,0 0 0 15,0 0 0-15,0 0 0 0,0 0 0 0,0 0 0 0,-3 0 10 0,-5-3-2 16,-2-3 0-16,3 6 0 0,-4 0-8 0,1 0 8 16,-1 0-8-16,-3 0 8 0,3 0 0 0,-3 0 0 15,-3 0 0-15,3 0 0 0,-4 0 0 0,4 6 0 16,-4-6 0-16,0 0 0 0,4 0 0 0,0 3 0 15,0-3 0-15,0 0 0 0,0 0-8 0,-4 0-9 16,4 0 9-16,-3 0-13 0,2 0 13 0,1 0 0 16,4-3 0-16,-1 3 0 0,1 0 0 0,3 0-16 0,-1-6 2 0,8 6 0 31,-7 0-38-31,7 0-7 0,0 0-1 0,0 0-1 16,0 0-204-16,0 0-41 0,18-10-8 0,0 1-2 0</inkml:trace>
  <inkml:trace contextRef="#ctx0" brushRef="#br0" timeOffset="17274.62">18874 14953 1148 0,'0'0'51'0,"0"0"10"15,-11 6-49-15,8-3-12 0,-5-3 0 0,8 0 0 0,-7 0 54 0,7 0 8 16,0 0 2-16,0 0 0 0,-7-3-45 0,7 3-9 16,0 0-2-16,0 0 0 0,-7 0-8 0,7 0 0 15,-7 3 0-15,0-3 0 0,7 0 42 0,-7 6 6 16,0-3 2-16,0-3 0 0,0 7 39 0,0-4 8 16,-4 3 2-16,4 0 0 0,-3-3-28 0,3 7-6 0,-4-10-1 0,4 6 0 15,0-3-23-15,3-3-5 0,-3 7 0 0,0-4-1 16,0-3-19-16,0 6-3 0,7-6-1 0,-3 0 0 15,3 0-12-15,-7 3 0 0,7-3 0 0,0 0 0 16,0 0 10-16,0 0-1 0,-4 6 0 0,4-6 0 16,0 0 8-16,0 0 2 0,0 0 0 0,0 0 0 15,0 0-4-15,7 10-1 0,-3-4 0 0,3-3 0 16,3 3-2-16,-3-2 0 0,4-4 0 0,0 6 0 16,-1-6-4-16,1 3 0 0,3-3-8 0,3 0 12 15,1-3 0-15,-4 3-1 0,7-6 0 0,-3 6 0 16,0-4-11-16,-1 4 10 0,4-6-10 0,1 6 10 15,-5-3-10-15,1 3 0 0,0-6-12 0,3 6 12 16,-4 0 0-16,1 0 0 0,0 0 14 0,-4 0-4 16,0 6-10-16,0-6-11 0,0 0 3 0,0 3 0 15,-3-3 8-15,-1 6 12 0,-3-2-2 0,4-4-1 0,-4 0-9 16,4 0-12-16,-11 0 2 0,0 0 1 0,0 0 25 0,0 0 6 16,0 0 1-16,0 0 0 0,0 0-8 0,0 0-2 15,0 0 0-15,0 0 0 0,0 0 0 0,0 0 0 16,-7 0 0-16,-1-4 0 0,-2 4-13 0,-1-6 0 15,4 6 8-15,-3 0-8 0,-4-3 0 0,-1-3 0 16,-2 6 0-16,3-3 0 0,0-4 0 0,-4 7 0 16,0 0 0-16,1-6 0 0,-4 3 0 0,3 3 0 15,-3-6-8-15,3 6 8 0,-3 0 0 0,3 0 0 16,1-3 0-16,-1 3 0 0,4-7 10 0,0 7-10 16,0 0 10-16,0-3-10 0,-1 3 0 0,1 0 8 15,4 0-8-15,-1 0 0 0,-3 0 0 0,3 0 0 16,1 0 0-16,-1 3 0 0,4-3 0 0,-3 0 0 15,3 0-8-15,0 0 8 0,7 0 0 0,0 0 0 0,-4 0 0 0,4 0 0 16,0 0 0-16,0 0 0 0,0 0 0 0,0 0 0 16,0 0-10-16,11 0 10 0,3 0-8 0,-4 0 8 15,4 0 0-15,1 0-8 0,-1 0 8 0,3 0 0 16,1 0 0-16,0-3 0 0,3 3 0 0,0 0-8 16,4 0 8-16,-1-6-8 0,1 6 8 0,0 0-8 15,-1-3 8-15,5-4 0 0,-5 7 8 0,1 0-8 16,0 0 0-16,-1-3-20 0,-2-3 4 0,2 6 1 15,-3-6-24 1,1 3-5-16,-1 3 0 0,0-7-1 0,-3 7-183 0,-1-3-37 0</inkml:trace>
  <inkml:trace contextRef="#ctx0" brushRef="#br0" timeOffset="18391.62">19689 15426 345 0,'0'0'31'0,"0"0"-31"0,0 0 0 0,0 0 0 15,0 0 200-15,-8 0 33 0,1 0 7 0,0-3 2 16,7 3-116-16,-7 0-23 0,-3 0-5 0,-1 0-1 0,1 0-20 0,3 0-4 16,-1 0-1-16,1 3 0 0,-3-3-44 0,3 0-10 15,0 0-2-15,0 0 0 0,0 6-1 0,-4-3-1 16,4-3 0-16,3 0 0 0,-6 0 11 0,6 0 3 15,-3 0 0-15,7 0 0 0,-7 0 5 0,7 0 2 16,0 0 0-16,0 0 0 0,0 0-5 0,0 0-1 16,0 0 0-16,0 0 0 0,0 0-12 0,0 0-2 15,7 7-1-15,0 2 0 0,0-9-14 0,0 10 0 16,8-4 0-16,-5-3 0 0,1 3 0 0,-1-3-8 16,4 7 8-16,1-4 0 0,2-6 0 0,1 3 0 15,-4 3 11-15,4-6-11 0,3 0 18 0,-4 7-3 16,1-4-1-16,0-3 0 0,-4 0 14 0,0 0 4 15,3 0 0-15,-2 0 0 0,-5 0-32 0,4 0 0 16,-3 0 0-16,-1 0 0 0,-2 0 0 0,2 0 0 0,-3 0 0 16,0 0 0-16,0 0 0 0,-7 0 0 0,0 0 0 0,7-3 0 15,0 3 12-15,-7 0-3 0,0 0-1 0,0 0 0 16,0 0-8-16,0 0 0 0,0 0 0 0,0 0 0 16,0 0 0-16,0 0 0 0,0 0 0 0,0 0 0 15,0 0 0-15,-3-7 8 0,-8 7-8 0,4 0 8 16,0 0-8-16,-3 0 12 0,-1-6-12 0,0 6 12 15,1 0-12-15,-4 0 8 0,3 0-8 0,-3 0 8 16,0 0-8-16,-4 0 12 0,4 0-12 0,-3 0 12 16,-1 0-12-16,4 0 8 0,-7 0-8 0,6 0 8 0,-2 0-8 15,3 0 8-15,-4 6-8 0,4-6 8 16,0 0-8-16,-4 0 0 0,1 7 9 0,-1-4-9 16,0-3 0-16,1 0 0 0,3 6 0 0,-1-3 8 15,-2-3-8-15,3 7 0 0,-4-4 0 0,7 3 0 16,-3-6 20-16,4 3 4 0,-1-3 0 0,1 6 0 15,3-6-32-15,0 4-7 0,-1-4-1 0,8 0 0 0,-3 0 16 0,3 0 0 16,0 0 0-16,0 0 0 0,0 0 0 0,0 0 0 16,0 0 0-16,0 0 0 0,0 0 0 0,0 0 0 15,7 6 0-15,4-6 0 0,-4 0 0 0,3 0 0 16,1 0 0-16,-1 0 10 0,1 0-2 0,3 0-8 16,-3 0 12-16,3 0-4 0,0 0-8 0,4 0 10 15,-1-6-10-15,4 6 10 0,0 0-10 0,1-10 10 0,-1 10-10 0,4-9 10 16,-4 6-10-16,0-4 0 15,4 4 0-15,-8-3 0 0,4-4 0 0,-3 4 0 0,0 3 9 0,-1-3-9 16,-3 3 0-16,0-4 0 0,-3 4 0 0,3-3 0 16,-7 6 0-16,4 0-8 0,-4-3 0 0,0 3 0 15,0-6 8-15,-3 6 0 0,-4 0 0 0,7 0 0 16,0 0 0-16,-7 0 0 0,7-4 0 0,-7 4 0 16,0 0 0-16,0 0 0 0,3 0 0 15,-3 0 0 1,0 0-47-16,0 0-7 0,0 0-2 0,0 0 0 15,0 0-20-15,0 0-5 0,0 0-1 0,0 0 0 16,0 0-125-16,0 0-25 0,0 0-4 0,0 0-2 0</inkml:trace>
  <inkml:trace contextRef="#ctx0" brushRef="#br0" timeOffset="20244.79">20574 14971 172 0,'0'0'16'0,"0"0"-16"0,0 0 0 0,0 0 0 15,0 0 116-15,0 0 21 0,0 0 4 0,0 0 1 16,0 0-102-16,0 0-20 0,7 0-4 0,-7 0 0 16,0 0 24-16,0 0 6 0,0 0 1 0,0 0 0 15,0 0 26-15,0 0 6 0,0 0 1 0,0 0 0 16,4 0-24-16,-4 0-4 0,0 0 0 0,0 0-1 0,0 0 1 0,0 0 0 16,0 0 0-16,0 0 0 0,0 0-2 0,0 0 0 15,0 0 0-15,0 0 0 0,-4 7 6 0,-3 2 0 16,7-9 1-16,-7 0 0 0,0 6-4 0,0-6-1 15,-4 0 0-15,4 0 0 0,0-6-10 0,0 6-2 16,-3 0-1-16,2 0 0 0,1 0-31 0,-3 0-8 16,-1 0 0-16,1 0 0 0,-4 0 12 0,3 0-3 15,-3 0 0-15,0 0 0 0,0 6 7 0,0-6 2 16,-1 3 0-16,-2-3 0 16,-1 0 10-16,0 0 1 0,1 0 1 0,-1 0 0 0,4 0-18 0,-4 0-3 15,4 0-1-15,0 0 0 0,0 0-8 0,4 0 0 16,-5 0 0-16,5 0 0 0,6 0 0 0,-3 0 0 15,0 0 0-15,7 0 0 0,-7 0 0 0,7 0 0 16,-7 0 0-16,4 0 0 0,3 0 0 0,0 0 0 0,-7 0 0 0,7 0 0 16,-8 0-9-16,8 0 9 0,0 0 0 0,0 0 0 15,-7 7 0-15,7-7 0 0,0 0 0 0,0 0 9 16,0 0 11-16,0 0 1 0,0 0 1 0,0 0 0 16,0 0-6-16,11 3 0 0,0-3-1 0,-4 0 0 15,7 0 3-15,-4 0 1 0,1 0 0 0,-1-3 0 16,1 3-19-16,0 0-16 0,3 0 4 0,0-7 0 15,0 7 12-15,0 0 16 0,0 0-3 0,4 0-1 16,-4 0-12-16,0 0 0 0,0 0 0 0,0 0 0 16,4 0-10-16,-4 0-5 0,0 0-1 0,0 0 0 15,4 0 16-15,-4-3 0 0,0-3 0 0,0 6 0 16,4 0 8-16,-4 0-8 0,0-6 0 0,0 3 0 16,0 3 0-16,0 0 8 0,-3 0-8 0,0-7 0 15,-1 7 8-15,1 0-8 0,-1 0 0 0,1 0 0 16,-4 0 0-16,-7 0 8 0,0 0-8 0,7 0 0 15,-7 0 12-15,0 0-12 0,7-3 12 0,-7 3-12 0,0 0 9 16,0 0-9-16,0 0 0 0,0 0 9 0,0 0-9 0,0 0 0 16,0 0 0-16,0 0 8 0,0 0-8 0,0 0 8 15,0 0-8-15,0 0 8 0,-7-6 5 0,0 6 1 16,7 0 0-16,-7 0 0 0,-4 0-5 0,1 0-1 16,3-3 0-16,0 3 0 0,-4 0-8 0,4-6 0 15,0 6 0-15,-4-4 0 0,1 4 0 0,3-6 0 16,-4 6 0-16,1 0 0 0,-1-3 0 0,0 3 0 15,1-6 0-15,-1 6 0 0,1 0 0 0,-1 0 0 0,0 0 0 16,1 0 0-16,-1 0 0 0,-3 0 0 0,4 0 0 16,-1 0 0-16,-3 0 0 0,-4 0 0 0,4 6 0 0,0-6 0 15,3 3 0-15,-3-3 0 0,0 0 0 0,4 0 0 16,-1 0 12-16,1 6 0 0,-1-6 0 16,0 0 0-16,1 0-20 0,-1 0-4 0,4 4-1 0,0-4 0 15,-4 0 21-15,4 6 4 0,-3-6 0 16,3 0 1-16,0 0-13 0,0 0 0 0,7 0 0 0,0 0 0 15,0 0 0-15,0 0 0 0,0 0 0 0,0 0 0 16,0 0 0-16,0 0 0 0,0 0 0 0,0 0 0 16,7 3 0-16,3-3 0 0,-10 0 0 0,7 0-10 15,4 6 2-15,3-3 0 0,-3-3 0 0,6 7 0 16,-3-7 8-16,1 0 0 0,2 0 0 0,1 0 0 16,-4 3-8-16,4-3 0 0,-1 6 0 0,1-6 0 15,-1 0 8-15,-2-6 0 0,-1 6 0 0,3-3 0 0,-3 3 0 16,1 0 11-16,-5 0-3 0,4 0 0 0,0 0-8 0,0 0 0 15,1-7 0-15,-5 7 0 0,4-3 0 0,-3-3 0 16,3 6 9-16,0-3-9 0,-3-3 8 0,3 2-8 16,-4-2 8-16,1 6-8 0,0 0 0 0,-1-3 0 15,1-3 0-15,-4 6 8 0,-7 0-8 0,0 0 0 16,0 0 0-16,0 0 0 0,0 0 0 0,0 0 0 16,0 0 0-16,0 0 0 0,0 0 0 15,-11 0-12-15,4 0 4 0,-3 6 0 0,-1-3 8 0,0-3-8 16,1 0 8-16,-1 0-8 0,1 0 8 0,3 0-8 15,-4 0 8-15,0 0-8 0,1 0 8 0,-1 0 0 16,1 0 0-16,-1 0 0 0,-3 0 0 0,3-3 0 16,-3 3 0-16,4-6 0 0,-4 6 0 0,-1 0 0 0,1 0 0 15,-3 0 0-15,3 0 0 0,-1 0 0 0,-2 0 0 0,3 0 0 16,-4 0 0-16,4 0-8 0,3 0 8 0,1 0-8 16,-4 0-11-16,3 0-1 0,4 0-1 0,0 0 0 31,0 6-101-31,7-6-20 0,0 0-4 0,0 0-570 15,0 0-113-15</inkml:trace>
  <inkml:trace contextRef="#ctx0" brushRef="#br0" timeOffset="21427.4">21078 14717 637 0,'0'0'28'0,"0"0"6"0,0 0-34 0,-7 0 0 0,0 0 0 0,0 0 0 16,-3 0 87-16,3 0 10 0,0-6 3 0,0 6 0 15,-4 0-48-15,4 0-8 0,0 0-3 0,0 0 0 16,0 0-16-16,0 0-3 0,0 0-1 0,7 0 0 16,-7 0 9-16,0 0 2 0,-1 0 0 0,1 6 0 15,7-6 25-15,-3 4 6 0,-4-4 1 0,0 0 0 16,3 0 4-16,-3 6 0 0,4-12 1 0,-4 12 0 0,3-6 7 0,-3 3 2 15,4-3 0-15,3 0 0 16,0 0-28-16,0 0-6 0,0 0 0 0,0 0-1 0,0 0-26 0,0 0-5 16,0 0 0-16,0 0-1 0,0 0-11 0,0 0 8 15,7 0-8-15,3 6 8 0,1-3-8 0,-1-3 0 16,-3 0 9-16,4 7-9 0,-4-7 19 0,4 0-1 16,-1 3 0-16,1 3 0 0,-1-6 7 0,1 0 2 15,3 0 0-15,-3 6 0 0,6-6-7 0,-3 0-2 16,4 0 0-16,-4 0 0 0,4-6-4 0,-1 6-1 15,1 6 0-15,0-3 0 0,-1-3-13 0,1 0 0 16,0 0-12-16,-1 0 12 0,1 0 0 0,-4 0 0 16,4 0 0-16,-8 0 0 0,4-3 9 0,-3 3 3 0,-4 0 0 15,-7 0 0-15,11 0 12 0,-11 0 4 16,0 0 0-16,0 0 0 0,10 3-13 0,-10-3-3 0,0 0 0 0,0 0 0 16,0 0-12-16,7 0 0 0,-7 0 0 0,7 10 0 15,-7-10 0-15,0 0 0 0,0 0 0 0,0 0 0 16,0 0 0-16,0 0 0 0,0 0 0 0,7 0 0 15,-7 0 0-15,0 0 0 0,0 0 0 16,0 0 0-16,11 0 9 0,-11 0-1 0,0 0 0 0,0 0 0 16,0 0 4-16,0 0 0 0,0 0 0 0,0 0 0 15,0 0 16-15,0 0 3 0,0 0 1 0,0 0 0 16,0 0-32-16,0 0 0 0,0 0 0 0,0 0 0 16,0 0 0-16,0 0 0 0,0 0 0 0,0 0 0 15,0 0 0-15,0 0 0 0,0 0 0 0,-7 6 0 16,0-3 0-16,0-3 0 0,0 7 0 0,0-7 0 15,-4 0 0-15,-3 0 9 0,3 3-1 0,-3-3 0 16,0 0 1-16,-4 0 0 0,4 0 0 0,0 0 0 0,-3 0-9 0,-1 0 0 16,0 0 9-16,1 0-9 0,-1 0 0 0,0 6 0 15,1-6 0-15,-1 3 0 0,0 3 0 0,1-6 0 16,-1 7 0-16,1-4 0 0,-1-3 0 0,4 0 0 16,-4 0 0-16,4 0 0 0,0 0 0 0,0 0 12 15,0 0-2-15,0-3-1 0,0 3 3 0,3-7 0 16,0 7 0-16,1 0 0 0,3 0-12 0,0 0 0 15,3-6 0-15,4 6 0 0,0 0 0 0,0 0 0 16,0 0 0-16,0 0 0 0,0 0-17 0,0 0 1 16,0 0 0-16,0 0 0 0,0 0 7 0,11 0 9 15,-1 6-13-15,1-6 5 0,3 0 8 0,0 10 0 16,0-10-9-16,0 0 9 0,4 0 0 0,0 0 0 16,3 0 0-16,0 0 0 0,4-10 0 0,-1 4 0 15,5 3 8-15,-1-3-8 0,4 3 0 0,-4-4 0 16,3-2 0-16,5-1 0 0,-8 1 0 0,4 0 0 0,-8 2 0 0,5-2-11 31,-8 0-20-31,4-1-4 0,-8 7-1 0,4-3 0 16,-3-4-73-16,-4 4-15 0,0-3-4 0,0 9 0 15,-3-4-80-15,7-2-17 0,-4 12-3 0,0-2-1 0</inkml:trace>
  <inkml:trace contextRef="#ctx0" brushRef="#br0" timeOffset="22711.64">22264 15398 57 0,'-7'0'0'0,"7"0"0"16,0 0 0-16,0 0 0 0,0 0 247 0,0 0 44 16,0 0 9-16,0 0 1 0,0 0-180 0,0 0-36 15,0 0-7-15,0 0-2 0,0 0-9 0,0 0-3 16,0 0 0-16,0 0 0 0,0 0-15 0,-4-3-3 0,4 3-1 0,0 0 0 15,-7-7 12-15,0 1 3 0,7 6 0 0,0 0 0 16,-10-3-29-16,-1 3-6 0,4 0-1 0,0 0 0 16,0 0-5-16,-4 0-2 0,1 0 0 0,-1 3 0 15,11-3-17-15,-11 6 0 0,-3-6 8 0,0 0-8 16,0 7 20-16,0-4 0 0,0-3 0 0,0 0 0 16,-4 0 12-16,4 0 2 0,0 0 1 0,-4-3 0 15,-3 3 12-15,7-7 2 0,0 7 1 0,-4-6 0 16,-3 3-30-16,-4-3-7 0,8 6-1 0,-1-3 0 15,4 3-12-15,-4-7 0 0,-3 7 0 0,4 0 0 16,2 0-8-16,1 0 8 0,-7 0-12 0,4 0 12 16,2 0 0-16,1 0 0 0,0 0 0 15,0 0 0-15,0 0 0 0,0 7 0 0,7-7 0 0,-4 3 0 16,-3-3 0-16,4 0 0 0,2 6 0 0,8-6 0 16,-7 0 0-16,7 0 0 0,0 0-10 0,0 0 10 15,0 0-11-15,0 0 11 0,11 3-13 0,0 3 5 0,3-6 8 0,-4 7-13 16,1-7 5-16,3 0 8 0,7 0 0 0,-3 3 0 15,3-3 0-15,-3 0 0 0,-4 0-10 0,3 0 10 16,8 0 0-16,-4 0-9 0,-7 0 9 0,0 6-8 16,8-3 8-16,-5-3-8 0,1 0 8 0,3 0 8 15,-7 0-8-15,4 7 11 0,-1-7-11 0,-2 3 0 16,-5-3 0-16,1 0 0 0,3 6 0 0,-4-3 0 0,1-3 0 0,-4 0 0 16,7 0 0-16,-3 0 0 0,-1 0 0 0,-3 0 0 15,-7 0 0-15,7 0-9 0,4 0 9 0,-4 0 0 16,-7 0 0-16,0 0 0 0,11 0 0 15,-4 0 0-15,-7 0 11 0,0 0-1 16,0 0 0-16,7 0 0 0,3-3 6 0,-6-3 0 16,-4 6 1-16,0 0 0 0,7-3-8 0,-4-4-1 15,-6-2-8-15,-4 9 12 0,7 0-12 0,0-10 0 0,-4 4 0 0,4 3 0 16,-10-3-10-16,3 3 10 0,7 3-8 0,-7-7 8 16,-4 4 0-16,0-3 0 0,4 6 0 0,0-3 0 15,-3-3 0-15,3 6 0 0,-4 0 0 0,4 0 0 16,-3-4 20-16,2 4 10 0,-6-6 2 0,4 6 0 15,3-6-32-15,-4 3 0 0,-3 3 0 0,3-7 0 16,1 7 0-16,-1 0 0 0,-3 0 0 0,0 0 0 16,-4-3-22-16,8 3-7 0,-1 0-2 0,1 0 0 15,-8 0-1-15,4 3 0 0,7-3 0 0,0 0 0 16,-7 7-20-16,7-7-5 0,7 0-1 0,0 0 0 16,0 0-94-16,-7 3-18 0,0 3-4 15</inkml:trace>
  <inkml:trace contextRef="#ctx0" brushRef="#br0" timeOffset="23781.2">22613 15191 403 0,'0'0'36'0,"0"0"-36"16,0 0 0-16,-7 3 0 0,0-3 197 0,0 0 33 0,7 0 6 0,-11 0 2 16,-3 0-93-16,7 0-18 0,7 0-4 15,-7 0-1-15,-3 0-24 0,2 0-5 0,1 0-1 16,7 0 0-16,0 0-48 0,0 0-9 0,-3 0-3 0,3 0 0 16,0 0-32-16,0 0 0 0,-7 0 0 0,7 0-12 15,0 0 12-15,0 0-11 0,-11 0 11 0,4 9-10 16,0-9 10-16,0 7 0 0,0-4 0 0,0 3-8 15,-4 0 28-15,4-2 7 0,7-4 1 0,0 0 0 16,0 0 26-16,0 0 6 0,0 0 0 0,0 0 1 16,7 9-24-16,0-9-5 0,-7 0 0 0,11 6-1 0,7-3-22 0,-1-3-9 15,-6 7 8-15,3-7-8 0,4 3 0 0,-1-3 0 16,-3 0 0-16,0 0 0 0,1 0 0 0,2 0 0 16,4 0 0-16,-3 6 0 0,-4-3 0 0,4-3 0 15,-1 6 9-15,5-6-9 0,-8 7 16 0,3-7-2 16,1 0 0-16,7 0 0 0,-4-7 14 0,4 7 2 15,-4 0 1-15,0-6 0 0,4 3-18 16,-4-3-3-16,-4 6-1 0,1-3 0 0,0-4-9 0,-4 4 0 16,0-3 0-16,-4 6 0 0,-2 0 0 0,-1-3 0 15,-7 3 0-15,0 0 0 0,0 0 0 0,0 0 0 16,7 0 0-16,-7 0-11 0,0 0-7 0,0 0-2 16,0 0 0-16,0 0 0 0,0 0 37 0,0 0 7 15,0 0 2-15,0 0 0 0,0 0-26 0,-7 3 8 16,-4-3-8-16,4 0 0 0,-4 0 0 0,4 0 0 0,-7 0 0 0,0 0 0 15,0-3 0-15,-4-3 0 0,4 6-14 0,-3 0 5 16,-8 0 9-16,4-4 0 0,7-2 0 0,-4 6 0 16,-3-6 0-16,0 3 0 0,3 3 0 0,0 0 0 15,1 0 0-15,-1 0 0 0,-3 0 0 0,0 3 0 16,7 3 0-16,0-6 0 0,-8 0 0 0,5 6 0 16,3-6 0-16,-1 0 8 0,1 0-8 0,4 0 8 15,-4 4-8-15,3-4 0 0,4 0 0 0,-4 0 0 16,1 0-30-16,-1 0-4 15,11 0-1-15,0 0 0 16,-7 0-24-16,7 0-5 0,0 0 0 0,0 0-1 0,0 0-119 0,0 0-24 16,11 0-5-16,-1 6-1 0</inkml:trace>
  <inkml:trace contextRef="#ctx0" brushRef="#br0" timeOffset="24832.51">23227 15542 172 0,'0'0'16'0,"0"0"-16"15,-7 10 0-15,0-10 0 0,0 0 229 0,0 0 43 16,0 0 9-16,0 0 2 0,0 0-159 0,7 0-32 15,-8 0-7-15,8 0-1 0,0 0-20 0,0 0-4 0,0 0 0 0,0 0-1 16,0 0-12-16,0 0-3 0,0 0 0 0,0 0 0 16,0 0 16-16,0 0 4 0,0 0 0 0,0 0 0 15,8-10-6-15,-8 10-1 0,7 0 0 0,3 0 0 16,-3-3-24-16,0 3-5 16,7 0 0-16,-3 0-1 0,0 0-27 0,-1 0 0 0,4 3 0 0,0-3 0 15,0 0 0-15,8 0 0 0,-5 6 0 0,1-6 0 16,7 0 0-16,-4 0 0 0,3 0-9 0,1 0 9 15,0 0 0-15,0-6 0 0,-1 6 0 0,1 0 0 16,-4 0 11-16,4-3-11 0,-8 3 12 0,1 0-12 16,0 0 12-16,-4-6-12 0,0 6 12 0,-3 0-12 15,-1 0 10-15,1-3-10 0,-11 3 8 0,7 0-8 16,-7 0 10-16,0 0-10 0,0 0 12 0,0 0-12 16,0 0 20-16,0 0-2 0,0 0-1 0,0 0 0 15,0 0-5-15,0 0-2 0,0 0 0 0,0 0 0 0,0 0-10 16,0 0 0-16,0 0 0 0,-7 0 8 0,0-7-8 0,0 7 10 15,3 0-10-15,4 0 10 0,-7 0-10 0,3-3 0 16,-6 3 9-16,3-6-9 0,0 6 0 0,0 0 0 16,-4 0 0-16,1 0-8 0,-1 0-2 0,0 0 0 15,1 0 0-15,-1 0 0 0,-3 0 10 0,0 6 0 16,0-6-9-16,0 3 9 0,0-3 0 0,0 0 0 16,-1 7 0-16,-2-7 8 0,3 0 4 0,-4 0 1 15,0 3 0-15,4-3 0 0,-3 0-5 0,3 0 0 16,-4 0-8-16,4 0 12 0,3 6-12 0,-3-6 0 0,4 0 0 15,-5 0 0-15,5 3 0 0,3-3-10 16,-4 0 10-16,4 6-8 0,0-2 0 0,7-4 0 16,-7 0 0-16,7 0 0 0,-7 6-14 0,7-6-2 0,0 0-1 15,0 0 0 1,0 0-2-16,0 0 0 0,0 0 0 0,0 0 0 16,0 0-92-16,11 0-18 0,-1 0-4 0,4 0-779 0</inkml:trace>
  <inkml:trace contextRef="#ctx0" brushRef="#br0" timeOffset="25747.45">24105 15047 403 0,'0'0'36'0,"0"0"-36"0,0 0 0 0,0 0 0 16,0 0 230-16,0 0 39 0,0 0 8 0,0 0 2 15,0 0-107-15,0 0-20 16,0 3-5-16,0-3-1 0,0 0-46 0,0 0 78 0,0 0-90 16,0 0-44-16,0 0-10 0,0 0-2 0,-3 9 0 15,3-9-20-15,-7 6-12 0,-4-2 12 0,4 2-12 16,-3-3 19-16,2-3-3 0,-6 6-1 0,0-3 0 16,0-3 2-16,0 7 1 0,-4-7 0 0,1 3 0 15,6 3 16-15,-6-6 3 0,-1 0 1 0,-3 0 0 0,0 9-3 0,-1-9-1 16,1 0 0-16,0 7 0 0,0-4-18 0,3-3-4 15,-3 0-1-15,3 0 0 0,1 0-11 0,3 0 0 16,0 0 0-16,-1 0 0 0,1 0 0 0,-3 0 0 16,10 0 0-16,-4 0-11 0,4 0 11 0,0 0 0 15,0 0 0-15,0-3-8 0,3 3 8 0,1 0 0 16,-1 0 0-16,4 0 0 0,0 0 8 0,0 0-8 16,0 0 8-16,0 0-8 0,0 0 0 0,14 0 0 15,-3 0 0-15,3 3 0 0,-3-3 0 0,6 0 0 16,-3 0 0-16,4 0-8 0,0 0 0 0,3 6 0 15,0-6 0-15,0 0 0 0,4 0 8 0,0 0 0 16,-1 0 0-16,1 0-8 0,-4-6 8 0,0 6 0 16,4 0 0-16,0-3 0 0,-4-4 8 0,0 7-8 15,0 0 10-15,4-9-10 0,-7 9 12 0,-1-6-4 16,1 3-8-16,-1 3 12 0,1-7-12 0,-4 4 0 0,0-3 0 16,-3 6 0-16,-1 0 0 0,1-3 11 0,-4-3-11 0,-7 6 10 15,0 0-10-15,0 0 0 0,0 0 9 0,0 0-9 16,0 0 12-16,0 0-1 0,0 0-1 0,0 0 0 15,0 0 10-15,0 0 1 0,0 0 1 0,0 0 0 16,-7 6-22-16,7-6 0 0,-11 0 0 0,4 0 0 16,-3 0 11-16,-1 0-3 0,1 3 0 0,-1-3 0 15,0 0-8-15,4 0 0 0,-7 0 0 0,4 0 0 16,-1 0 0-16,-3 0-14 0,0 6 5 0,0-6 1 16,3 0 8-16,-3 0 0 0,4 3 0 0,2-3 0 15,-2 0-31-15,3 0-7 0,0 0-2 16,0 7 0-16,0-7-90 0,7 0-18 15,0 0-4-15,0 0-942 0</inkml:trace>
  <inkml:trace contextRef="#ctx0" brushRef="#br0" timeOffset="26994.36">25054 13899 288 0,'0'0'12'0,"0"0"4"0,0 0-16 0,0 0 0 16,0 0 0-16,0 0 0 0,0 0 245 0,0 0 47 15,0 0 8-15,0 0 3 0,0 0-201 0,0 0-40 16,-3-9-8-16,3 9-2 0,0 0-27 0,0 0-5 16,-4-7-2-16,1 4 0 0,-1-3 14 0,1 6 2 0,-1-10 1 0,4 10 0 15,-7 0 38-15,7 0 8 0,0 0 2 0,-11 7 0 16,4-4-4-16,-3-3-1 0,3 0 0 0,-4 6 0 15,-3-6-26-15,4 0-4 0,-1 3-2 0,0 4 0 16,1-7-30-16,-1 0-7 0,1 0-1 0,-1 0 0 16,-3 0 1-16,3 6 0 0,-3-6 0 0,4 3 0 15,-4-3 0-15,-4 0 0 0,0 0 0 0,1 6 0 16,-1-6 20-16,0 3 4 0,1-3 1 0,-8 0 0 16,4 0-22-16,-4 0-12 0,0 0 12 0,1 0-12 15,3 0 21-15,-1-3-2 0,-2-3-1 0,3 6 0 16,-1 0-8-16,1 0-2 0,0 0 0 0,3-3 0 15,1-3-8-15,3 6 0 0,0 0 0 0,-1 0 0 16,5 0 0-16,3 0-11 0,0-7 3 0,-4 7 0 16,8 0 8-16,3 0 0 0,0 0 0 0,0 0 0 15,-7 7 0-15,7-7 0 0,0 0 0 0,0 0 0 0,0 9 0 0,3 0-8 16,-3-9 8-16,7 7-8 0,0-4 8 0,0 6-8 16,4-9 8-16,3 0-8 15,-3 6 8-15,3-6 0 0,0 0 8 0,0 0-8 0,4-6 0 0,3 6 9 16,-4 0-9-16,8-3 0 0,0-3 14 0,3 6-4 15,-3-3-1-15,3-4 0 0,-3 7-9 0,3 0-11 16,0-3 3-16,0-3 0 0,0 6 8 0,1-3 0 16,-1-3 0-16,0 6 0 0,0 0 0 0,-3-7 0 0,0 7 0 0,-1 0 0 15,-2 0 0-15,-5 0 0 0,4 0 10 16,-3 7-10-16,0-7 8 0,-1 0-8 0,1 0 0 0,-4 0 9 16,0 0-9-16,-3 0 0 15,-1 0 0-15,1 0 0 0,-1 0 28 0,-2 0 3 0,-8 0 1 0,0 0 0 16,7 0-32-16,-7 0 0 0,0 0 0 15,0 0 0-15,0 0 10 0,0 0-1 0,0 0 0 0,0 0 0 16,0 0-9-16,0 0 0 0,0 0 0 0,0 0 8 16,-4 0-8-16,-3 0 8 15,0 0-8-15,0 0 8 0,-4 0-8 0,1 0 0 0,-1 0 9 0,4 0-9 16,-3 0 0-16,-5 0 9 0,5 0-9 0,-4 0 0 16,3 0 8-16,-3 0-8 0,3 0 0 0,1 0 0 15,-8-7 12-15,4 7-4 0,0-3 0 0,0 3-8 16,-4 0 8-16,4 0-8 0,-4-6 0 0,1 6 0 15,-1 0 0-15,1 0 0 0,-5-3 8 0,5 3-8 0,-4-7 0 0,3 7 0 16,-3 0 0-16,0 0 0 0,3-3 0 0,-3 3 0 16,-4 0 0-16,7-6 0 0,-3 6 0 0,4 0 0 15,-1 0 0-15,4 0 0 0,-4 0 0 16,4 0 0-16,4 0 0 0,-1-3 0 16,4 3-19-16,0 0-4 0,0 0-1 0,7 0 0 15,-7 0-38-15,7 0-8 0,0 0-2 0,0 0 0 16,0 0-129-16,0 0-27 0,10 0-4 0,1-6-740 15</inkml:trace>
  <inkml:trace contextRef="#ctx0" brushRef="#br0" timeOffset="28046.45">25605 14181 633 0,'0'0'28'0,"0"0"6"0,-4 0-34 0,-3 3 0 16,0-3 0-16,0 0 0 0,0 0 304 0,-4 0 53 15,4 0 11-15,0 0 3 0,0 0-294 0,0 0-58 16,-4-3-19-16,4-3 10 0,-3 0-10 0,3 2 0 16,-4-2 0-16,1 6 0 0,-1-3 0 0,4-3 0 15,0 3 0-15,-4 3-11 0,1-7 22 0,-1 7 4 16,4 0 1-16,0 0 0 0,-4 0-4 0,1 7-1 0,3-7 0 0,-4 3 0 16,4 3 6-16,0-6 2 15,4 3 0-15,-4-3 0 0,7 0 29 0,-7 0 5 16,7 0 2-16,0 0 0 0,0 0-10 0,0 0-1 0,0 0-1 0,0 0 0 15,0 0-28-15,0 0-6 16,0 0-1-16,0 0 0 0,0 0-8 0,0 0 0 0,0 0 0 16,0 0 0-16,7 0 0 0,3 0 0 0,4 0 0 0,0 0 0 15,0 0 0-15,1 0 8 0,6 0-8 0,0 0 8 16,4 6-8-16,-1-6 0 0,-3 0 0 0,4 0 0 16,0 4 8-16,0-4 0 0,3-4 0 0,-4 4 0 15,1 0-8-15,3 4 8 0,-3-4-8 0,3-4 8 16,-7 4-8-16,4 0 0 0,0 0 0 0,-4 0 0 15,0-6 17-15,-3 6 2 0,-1-3 0 0,1 3 0 0,-4 0 1 16,-3 0 1-16,-1 0 0 0,5 0 0 0,-8 0-13 16,0 0-8-16,-7 0 8 0,0 0-8 15,0 0 11-15,0 0-3 0,0 0 0 0,0 0 0 0,0 0 10 0,0 0 2 16,-7-6 0-16,-4 6 0 0,0 0-20 0,-3 0 0 16,4 6 0-16,-1-6 0 0,-3 0 27 0,3 0 5 15,-3 0 0-15,0 0 1 0,0 0-33 0,-4 0 0 16,1 0 0-16,-1 0 0 0,1 3 0 0,-5-3 0 15,1 0-12-15,-3 0 3 0,-1 0 9 0,0 6 11 16,-3-6-3-16,0 0 0 0,-4 4-8 0,4 2 0 16,-4-6 0-16,4 0 0 0,0 9 0 0,-1-9 0 15,5 7 0-15,-1-4 0 0,0-3 0 0,1 6 0 16,2-3 0-16,1 3 0 0,0-2 0 0,3-4 0 16,-3 0 0-16,4 6 0 0,-5-3 0 0,5 3 0 0,-1-6 0 0,0 0 0 15,4 3 0-15,-3-3 0 0,6-3 0 0,1 3 0 16,3 0 0-16,-1 0 0 0,5 0 0 0,3 0 0 15,0 0 0-15,0 0 0 0,0 0 0 0,0 0 0 32,7-6-27-32,0 3-4 0,4 3-1 0,-1 0 0 0,4 0 32 0,4-6 0 0,-4 6 0 0,4 0 0 15,3 0 0-15,0 0 0 0,0 0 0 0,0-4 0 16,4 4 0-16,7-6 0 0,-4 3 0 0,4-3 0 16,0 6 0-16,3-3 0 0,4-4 0 0,-1-2 0 15,-2 3-22-15,3 2-2 0,-4 4 0 0,-3-6 0 31,-1 3-28-31,1-3-7 0,-4 6-1 0,-3-3 0 0,0-4-37 16,-4 7-8-16,0 0-2 0,0-3 0 16,4-3-17-16,-8 6-4 0,5-3-1 0,-1-3 0 0,4 6 26 0,-4-7 6 0,3 4 1 0,-2-3 0 15</inkml:trace>
  <inkml:trace contextRef="#ctx0" brushRef="#br0" timeOffset="28816.07">26649 13642 1566 0,'0'0'69'0,"0"0"15"0,0 0-68 0,0 0-16 0,0 0 0 0,0 0 0 15,0 0 45-15,0 0 6 0,0 0 1 0,0 0 0 16,0 0-42-16,0 0-10 0,0 0 0 0,0 0 0 16,-7 6 32-16,0-6 5 0,7 0 1 0,-7 3 0 15,0 3 50-15,-4-6 11 0,0 10 1 0,1-10 1 16,-1 9-29-16,1-9-5 0,-4 0-2 0,3 7 0 15,-3-4-36-15,0 3-7 0,0-6-2 0,-4 0 0 16,0 3 4-16,1-3 0 0,-4 0 0 0,-1 0 0 16,1 0-4-16,0 0 0 0,0 0 0 0,-4 0 0 0,1 0-20 15,-1 6 0-15,0-6 0 0,4 0 0 16,0 4 11-16,0-4-3 0,3 6 0 0,0-6 0 0,1 0-8 0,-1 0 0 16,4 0 0-16,0 0 0 15,0 0 0-15,3 0 0 0,-3 0 0 0,3 0-11 0,1 0 11 0,-1 0 0 16,4 0 8-16,0 0-8 15,7 0 0-15,0 0 0 0,0 0 0 0,0 0 0 0,0 0 0 0,0 0-12 16,0 0 12-16,11 0-12 0,-1 0 0 0,4 0 0 16,8 6 0-16,-1-3 0 0,0-3 4 0,4 10 0 15,-1-10 0-15,5 9 0 0,-1-9-4 0,0 9 0 16,0-9 0-16,-3 7 0 0,0-7 12 0,3 0 0 16,-3 0 0-16,-1 0 0 0,1 0 0 0,0 0 0 15,-1-7 0-15,1 7 0 0,-4 0 0 0,0 0 0 16,8-3 0-16,-8 3 0 0,0-6 24 0,-3 6 6 0,3-3 2 0,0-3 0 15,0 2-32-15,-3-2 0 16,-1-3 0-16,1 9 0 0,0-10 0 0,-4 4 0 0,0 3 0 0,-4-3 0 16,1-4 0-16,-4 7 0 0,0-3 0 0,-7 6 0 15,7-3 16-15,-7 3-4 0,0 0 0 0,0 0 0 16,-3-7 10-16,-4-2 2 0,0 9 0 16,-1-6 0-16,-6 6-13 0,0-3-3 0,4-4 0 0,-8 7 0 15,-3 0 5-15,0-3 1 0,0 3 0 0,-8-6 0 16,5 6-6-16,-1-3-8 0,-7 3 11 0,0-6-11 15,4 6 0-15,-4 0 0 0,4 0 0 0,-4 6 0 16,4-6 0-16,4 3 0 0,-1 3 0 0,0-3 0 16,-3 4-22-16,3-4-11 15,4 3-3-15,0-3 0 0,0 3-91 0,3 4-18 0,4-4-4 0,0 4-954 16</inkml:trace>
  <inkml:trace contextRef="#ctx0" brushRef="#br0" timeOffset="29954.01">27086 14739 345 0,'-17'7'31'0,"10"-7"-31"0,0 0 0 0,-4 0 0 16,4 0 310-16,-4 0 56 0,4-7 11 0,0 7 3 15,0-9-278-15,-3 9-55 0,-1-9-11 0,4 5-3 16,-4-2-23-16,4-3-10 0,-7-1 8 0,4 1-8 16,-1 3 24-16,0-4 0 0,1 7 0 0,-4-3 0 15,0 3 17-15,0-4 3 0,-1 7 1 0,-2-3 0 16,-1-3 10-16,0 6 1 0,1 0 1 0,-4 0 0 15,0 0-15-15,3 0-3 0,-3 6-1 0,0-6 0 16,-1 3-26-16,1-3-4 0,4 0-8 0,-1 0 11 16,4 0-22-16,0 0-4 0,0 0-1 0,3 0 0 15,0 0 3-15,4 0 0 0,0 0 0 0,7 0 0 16,-7 0-2-16,7 0 0 0,0 0 0 0,0 0 0 16,0 0 15-16,0 0 0 0,11 0-10 0,3 10 10 0,-3-10 0 0,6 6 0 15,4-3 0-15,4-3 0 16,-4 6 0-16,7-2 0 0,1-4 0 0,-1 0 8 0,4 0 3 0,-1 6 0 15,-2-6 0-15,-1 0 0 0,4 0 3 0,-1-6 1 16,5 6 0-16,-1 0 0 0,0 0 13 0,4-4 2 16,0-2 1-16,-4 3 0 0,4-3-12 0,0 3-3 15,-4-4 0-15,-3-2 0 0,-1 3-4 0,-6 3-2 16,3-4 0-16,-6 4 0 0,2-3-10 0,-6 6 0 16,-1-10 0-16,-2 10 0 0,-5-3 0 0,1-3 0 15,-4 6 0-15,0 0 0 0,-4 0 28 0,-3 0 3 16,0 0 1-16,0 0 0 0,0 0-32 0,0 0 0 15,-7 0 0-15,-3 0 0 0,-4 0 16 0,3 0-4 16,-3 6 0-16,3-6 0 0,-3 3-3 0,-3-3-1 16,3 0 0-16,-4 0 0 0,-3 0-8 0,0 0 0 0,-4 7 0 0,0-7 0 15,4 3 0-15,-7-3 0 0,0 6 9 0,-4-6-9 16,4 0 11-16,-1 0-3 0,1 3 0 0,3-3 0 16,-3 0-8-16,4 0 0 0,-1 0 0 0,4 0 0 15,-1 0 0-15,1 7 0 0,4-7 0 0,-4 0 0 16,3 9 0-16,0-9 0 0,1 6 0 0,2-3 0 15,-2-3 0-15,6 7 0 0,1-7 0 0,-1 3 0 16,4-3 0-16,0 0 0 0,0 6 0 0,7-6 0 16,0 0 0-16,0 0 0 0,0 0 0 0,0 0 0 15,0 0-14-15,0 0-8 0,11 3-2 0,-1 3 0 16,4-6-121-16,4 4-25 16,3-4-5-16,4 0-533 0,-1 0-106 0</inkml:trace>
  <inkml:trace contextRef="#ctx0" brushRef="#br0" timeOffset="30703.39">28060 14978 1846 0,'0'0'40'0,"0"0"9"0,0 0 2 0,0 0 1 0,0 0-41 0,7-7-11 0,-7 7 0 0,4-9 0 16,-4 9 20-16,7-3 1 0,-4-3 1 0,-3 6 0 15,0 0-22-15,0 0 0 0,4-4 0 0,-4 4-12 16,0 0 12-16,0 0 0 0,0 0-9 0,0 0 9 16,0 0 13-16,-7 4 7 0,0-4 2 0,-1 6 0 0,-2-3 18 0,-1 3 3 15,1-3 1-15,-1-3 0 16,1 7-1-16,-5-4 0 0,1 3 0 0,0-6 0 0,0 6-8 0,-4-3-2 15,1-3 0-15,-4 0 0 0,3 0-16 0,-7 0-3 16,4 0-1-16,-4 0 0 0,-3-3-13 0,0 3 8 16,-4 0-8-16,4 0 0 0,3 0 0 15,-3 3 0-15,7-3 0 0,-4 0 0 0,4 0 0 0,3 7 0 16,-3-4 0-16,7-3 0 0,0 6 0 0,0-6 8 16,3 3-8-16,4-3 0 0,7 0 0 0,0 0 0 15,0 0 0-15,0 0 0 0,0 0-22 0,7 7 2 16,4-7 1-16,3 0 0 0,4 0 8 0,-1 0 2 15,8-7 0-15,7 7 0 0,3-3 9 0,0-3 0 16,-3 6 10-16,3-10-10 0,1 10 17 0,-1-3-2 16,-3-3-1-16,-1 0 0 0,-2 3 4 0,-1-4 1 0,0 4 0 0,-3-3 0 15,3 3-10-15,-3-3-1 0,-1 2-8 0,-2-2 12 16,2 3-12-16,-3-3 8 0,-3 6-8 0,0-3 0 16,-4-4 9-16,0 7-9 0,-3-6 8 0,-1 6-8 15,-10 0 9-15,0 0-9 0,0 0 10 0,0 0-10 16,0 0 12-16,0 0-3 0,-7-3-1 0,-4 3 0 15,1 0 21-15,-4 3 4 0,3-3 1 0,-3 0 0 16,0 6-19-16,0-6-4 0,0 0-1 0,0 0 0 16,0 0-10-16,3 0 0 0,-3 0 9 0,3 7-9 15,1-4 0-15,3-3-16 0,0 6 2 0,0-3 1 32,7-3-134-32,0 0-26 0,-8 0-6 0,8 0-847 0</inkml:trace>
  <inkml:trace contextRef="#ctx0" brushRef="#br0" timeOffset="31580.7">28822 15489 691 0,'0'0'61'0,"0"0"-49"0,0 0-12 0,0 0 0 16,0 0 207-16,7 0 38 0,0-3 8 0,0-4 2 16,-7 7-195-16,0 0-38 0,0 0-8 0,0 0-2 15,0 0-12-15,0 0 8 0,0 0-8 0,0 0 0 16,0 0 28-16,0 0 0 0,0 0 0 0,-7 0 0 16,0 0 40-16,-4 0 7 0,4 0 1 0,0 7 1 15,0-7 11-15,0 3 1 0,0-3 1 0,-3 0 0 0,-1 0-38 0,4 6-8 16,-4-6-2-16,1 0 0 0,-1 0-25 0,-3 0-5 15,0 0 0-15,-4 0-1 0,4 3-11 0,-7 3 0 16,3-6 0-16,1 0 0 0,-4 7 0 0,-1-4 0 16,1 3 0-16,-3-3 0 15,-1 4 0-15,0-4 0 0,0 3 8 0,1-3-8 0,3 3 39 16,-4-2 2-16,4 2 1 0,3-6 0 16,0 9-28-16,1-9-6 0,3 6 0 0,0-2-8 0,3 2 0 0,4-3 0 15,0-3 0-15,0 0 0 16,3 0-24-16,4 0-12 0,0 0-3 0,0 0 0 15,0 0 11-15,0 0 1 0,7 6 1 0,4-6 0 0,-4 3 2 0,7-3 0 16,0 0 0-16,4 7 0 0,0-7 0 0,3 0 0 16,3 0 0-16,1 0 0 0,0 0 11 0,-4-7 2 15,4 7 1-15,-1 0 0 16,1-3-14-16,0-3-4 0,-1 3 0 0,1-3 0 0,0 2 45 0,0-2 9 0,-4 0 2 0,0 3 0 16,0-3-15-16,0 2-2 0,-3-2-1 0,-1 3 0 15,-2 3 8-15,-1-6 2 0,0 6 0 0,-4-3 0 16,-10 3 6-16,7-7 2 0,8 7 0 0,-8 0 0 15,-7 0-8-15,7-3-2 0,3-3 0 0,-3 3 0 16,0-4-9-16,-3 1-1 0,-1 3-8 0,-3 3 12 16,4-6-12-16,-4 6 0 0,0 0 0 0,-4 0 0 15,1-3 32-15,-4-4 0 0,0 7 0 0,0-3 0 16,-7 3-13-16,3 3-3 0,-7-3 0 0,1 0 0 16,-1 7 0-16,0-4 0 0,-3-3 0 0,4 6 0 15,-5-3 19-15,5 3 3 0,-1 1 1 0,1-4 0 16,-1 3-39-16,0-3 0 0,4-3 0 0,0 7 0 15,0-4 0-15,3 3 0 0,1-3-11 0,3-3 11 16,-4 6-48-16,4-2-3 0,0-4-1 0,7 0 0 16,0 0-44-16,0 0-10 0,0 0-2 0,0 0 0 15,0 0 10-15,0 0 2 0,0 0 0 0,0 0 0 16,7-10-104-16,4 7-20 0,10-13-4 0,4 4 0 0</inkml:trace>
  <inkml:trace contextRef="#ctx0" brushRef="#br0" timeOffset="32153.21">29390 14987 1094 0,'0'0'97'0,"0"0"-77"0,0 0-20 0,7-9 0 15,0 2 270-15,4 7 50 0,-4-9 11 0,3 0 1 16,1 5-279-16,-4-5-53 0,0 0-16 0,4-4-1 31,-4 4-33-31,0-1-6 0,0 1-2 0,-4 6 0 0,1-7 5 0,-4 10 1 0,0 0 0 0,0 0 0 16,0 0 96-16,0 0 20 0,-7 0 4 0,-4 0 1 16,4 0 8-16,-4 3 2 0,-3-3 0 0,0 7 0 15,0-4-25-15,-3 3-5 0,-1-3-1 0,0 4 0 0,-3-4-27 0,-4 3-5 16,1 3-2-16,-5-2 0 0,1-4-14 15,0 6 9-15,0-3-9 0,0-2 8 0,3 2 3 0,-3-3 0 16,-1-3 0-16,1 0 0 0,0 6 7 0,0-3 2 16,3-3 0-16,4 0 0 0,0 0-11 15,0 0-1-15,3 0-8 0,4 0 12 16,7 0-12-16,0 0 0 0,0 0 0 0,7 0 0 0,0 0 0 0,0 0-12 16,0 0 1-16,10 0 0 15,4 0-23-15,4 7-5 0,0-7-1 0,3 0 0 0,3 0 24 0,-2 0 5 16,2-7 1-16,-2 7 0 0,2 0 10 0,1 0 0 15,0 0 8-15,-1-3-8 0,1-3 16 0,0 6 0 16,-1-3-1-16,1-3 0 0,0-4 15 0,-4 10 3 16,-7-9 1-16,7 6 0 0,-3-4-18 0,-1-2-3 15,-2 3-1-15,-5 3 0 0,1-4-3 0,-4 4-1 0,0-3 0 0,-4 3 0 16,-3 3-8-16,0 0 0 0,0 0 9 0,0 0-9 16,0 0 0-16,0 0 0 0,0 0 0 0,-3-7 8 15,-4 7-18-15,7 0-3 0,-7 0-1 0,-4 0 0 16,1 0 2-16,-5 7 1 15,5-4 0-15,-1 3 0 16,-3-6-37-16,0 3-7 0,4 4-1 0,-1-4-1 16,0 3-147-16,1 3-30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09:10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6392 16618 172 0,'0'0'16'0,"0"0"-16"15,0 0 0-15,4-7 0 0,3-2 257 0,-7 9 49 16,3-6 10-16,-3 3 1 0,8-4-205 15,-8 7-40-15,0-9-9 0,0 9-2 0,0 0-24 0,0 0-5 16,0 0 0-16,0 0-1 0,0 0 8 0,0 0 1 16,0 0 1-16,0 0 0 0,0 0 17 0,0 0 3 15,0 0 1-15,0 0 0 0,3 9 1 0,1-2 0 16,-1 2 0-16,1 10 0 0,-1-4-47 0,4 4-16 16,-3 0 9-16,-4 0-9 0,3 6 9 0,1 3-9 15,-1-3 10-15,1 10-10 0,-4-7 0 0,0 10 0 0,7-7 0 0,-7 0 0 16,0-6 0-16,0 4 0 0,0 2 0 0,0-3 9 15,0-3-9-15,0-3 0 0,0 3 0 0,0 4 0 32,0-4-27-32,0-6-1 0,0 6 0 0,0-7 0 15,3 1-112-15,-3 6-24 0,7-12-4 0</inkml:trace>
  <inkml:trace contextRef="#ctx0" brushRef="#br0" timeOffset="1133.03">7525 16593 403 0,'0'0'36'0,"0"0"-36"0,0 0 0 0,0 0 0 16,0 0 163-16,0 0 25 0,0 0 6 0,-7 3 1 0,3-3-79 15,4 0-16-15,0 0-4 0,0 0 0 0,-7 0-43 0,7 0-9 16,-7-3-1-16,7 3-1 0,0 0-32 0,-3-7-10 15,-5 7 0-15,8 0 0 0,0 0 16 0,-3-3-4 16,-1-3-1-16,4 6 0 0,0 0 22 0,0 0 5 16,-7 0 1-16,7 0 0 0,-7 6 26 0,7-6 6 15,-3 3 1-15,3 7 0 0,-7 5-12 0,7 1-3 16,0-3 0-16,0 5 0 0,0 8-22 0,3-1-5 16,1 3-1-16,-1 0 0 0,-3-3 15 0,7 3 4 0,0 7 0 15,-7-1 0-15,4-5-31 0,3 5-5 16,-3-6-2-16,6-3 0 0,-10 4-10 0,7-11 0 15,-3 8 0-15,-1-8 0 16,1 1-23-16,-1-3-3 0,1 3-1 0,-1-10 0 16,-3 7-25-16,7-7-6 0,-7 1-1 0,4 5 0 15,-1-5-81-15,1-7-17 0,3 12-3 0,0-5-412 0,-7-4-81 0</inkml:trace>
  <inkml:trace contextRef="#ctx0" brushRef="#br0" timeOffset="4694.14">9507 16307 2516 0,'-10'16'56'0,"6"-7"11"0,-6-6 2 0,3 7 1 0,-7-1-56 0,3 1-14 0,-3-1 0 0,7 7 0 15,0-7 0-15,0 1 0 16,7-1 0-16,-7 0-10 0,0 4 10 0,7-1 0 0,-4-2 0 0,0-1 8 15,1 1-8-15,3 5 8 0,3 4-8 0,1 0 8 16,-4 6-8-16,4 0 12 0,-4 3-4 0,3 1 0 16,1 11 28-16,-4-2 5 0,-7 9 2 0,7-3 0 15,-4 0 9-15,4 6 3 0,-7-9 0 0,3 3 0 16,1 6-21-16,-1-12-4 0,1-1-1 0,-1-2 0 16,1-7-21-16,-1 3-8 0,4-3 0 0,-3-9 9 15,3 0-24-15,0-3-5 0,3-1 0 0,1-5-1 16,-4-10-136-16,7 3-27 0,0 3-6 0</inkml:trace>
  <inkml:trace contextRef="#ctx0" brushRef="#br0" timeOffset="5724.86">11829 16477 2336 0,'0'0'104'0,"0"9"20"0,-4 7-99 16,4-4-25-16,0 4 0 0,0-7 0 0,4 10 90 0,-1 0 13 16,4 0 2-16,0 3 1 0,-3 0-65 0,3 3-13 15,0 3-2-15,-4 0-1 0,5 7 11 0,-5-4 3 0,1 0 0 16,-1 4 0-16,1-1-27 0,-1 1-4 16,1-7-8-16,-4 10 11 0,3-7-11 0,-3 0 8 0,0-5-8 0,-3 2 8 15,3 6-8-15,-4-6 0 0,1-2 0 0,-1 8 0 16,1 1-11-16,3-7 3 0,-4 0 0 0,4 6 0 31,0-5-104-31,-3-1-20 0,3-3-4 0,3 3-655 0,-3-6-131 0</inkml:trace>
  <inkml:trace contextRef="#ctx0" brushRef="#br0" timeOffset="6509.76">13804 16354 748 0,'0'0'67'0,"0"0"-54"16,-7 0-13-16,4 7 0 0,3-7 210 0,-7 9 39 16,0-6 8-16,-1 10 2 0,5-10-131 0,-4 6-25 15,3 1-6-15,-3-1-1 0,4 0-54 0,-1 7-11 16,1 0-3-16,-1-4 0 0,1 7 26 0,3 6 5 16,-4-6 1-16,8 12 0 0,-4-2 3 0,0-1 1 15,3 6 0-15,-3 4 0 0,0-4-10 0,0 4-2 0,4 6 0 0,-4 0 0 16,0-7-25-16,3 7-6 0,-3 0-1 0,0-9 0 15,0 2-20-15,0-2 0 0,4-1 0 0,-4 4 0 16,0-13 0-16,3 10 0 0,1-13 0 0,-1 9 0 31,4-9-24-31,0 3-8 0,1-9-3 0,-1-4 0 16,0 4-204-16,3 0-41 0</inkml:trace>
  <inkml:trace contextRef="#ctx0" brushRef="#br0" timeOffset="7109.92">15381 16640 864 0,'0'0'76'0,"0"0"-60"0,0 0-16 0,0 0 0 15,0 0 322-15,0 0 62 0,0 0 12 0,0 0 2 16,0 0-278-16,0 0-56 0,0 0-12 0,0 0-1 16,0 0-20-16,7 6-4 0,-7-6-1 0,7 3 0 15,0 3 21-15,-3 4 4 0,-1-1 1 0,1 10 0 16,-4-3 3-16,0 2 1 0,0 11 0 0,0-4 0 16,-4 9-17-16,1 1-3 0,-4-4-1 0,3 10 0 15,-3-4-8-15,0 1-2 0,4-3 0 0,-1-1 0 16,1 4-25-16,-1-4 0 0,4-6 0 0,0 7 0 15,0-7-21-15,4-3-7 0,-1 0 0 0,1-6-1 16,3 0-97-16,0 0-19 0,3-4-4 0,1 4-1066 0</inkml:trace>
  <inkml:trace contextRef="#ctx0" brushRef="#br0" timeOffset="9099.27">17318 16342 979 0,'0'0'87'16,"0"0"-70"-16,0 9-17 0,0-6 0 15,0 4 245-15,3 2 46 0,1 0 9 0,-4-2 1 0,3 2-165 0,-3 0-32 16,8 1-8-16,-5-1 0 0,1 1-8 0,-1 8-2 15,4-8 0-15,-3 9 0 0,-1-4-30 0,1 4-7 16,-1 0-1-16,1 6 0 16,-1-6-16-16,1 0-4 0,3 6-1 0,-4 0 0 0,1 3-27 0,-1-3 0 15,5 3 8-15,-5 7-8 16,1-1 0-16,-1-2 0 0,-3 2 0 0,4 1 0 16,-4 2 0-16,0-2 0 0,3-1 0 0,-3 1 0 0,0-7 0 0,0 0 0 15,0-3 0-15,4-6 0 0,-4 6 0 0,3-6 0 16,1 0 8-16,-1-10-8 0,-3 1-10 0,4-1-4 15,3-3-1-15,-4-2 0 16,4 2-166-16,-7-6-34 0,8 0-6 0,-1-6-865 0</inkml:trace>
  <inkml:trace contextRef="#ctx0" brushRef="#br0" timeOffset="44623.91">21093 15307 403 0,'0'0'36'0,"0"3"-36"15,-4 6 0-15,4-9 0 0,0 0 353 0,0 0 64 16,-3 0 13-16,-1 7 2 0,-3-7-331 0,7 0-66 16,0 0-14-16,-4-7-2 0,-6 7-19 0,6-3 0 15,-3-3 0-15,0 3-9 0,0-3 9 0,-3 3 0 16,-1-4 8-16,0 4-8 15,1-3-28-15,-4 6-11 0,0 0-1 0,-1 0-1 0,-2 0 41 0,-1 0 0 16,-6 0 8-16,2 9 0 0,-2-9 36 0,-1 10 7 16,0-10 1-16,-3 6 1 0,3-3 28 0,1 3 6 0,-5-3 1 0,5-3 0 15,-4 7-36-15,-1-4-6 0,1 3-2 0,3 0 0 16,1-2-28-16,3-4-5 0,-4 6-2 0,7-3 0 16,-3-3-9-16,3 6 0 0,-3-3 0 0,0-3 0 15,0 7 0-15,-4-7 0 0,0 3 0 16,4-3 0-16,-3 6 0 0,-1-3 0 0,0 3 0 15,-3-6 0-15,3 0 0 0,-3 7 0 0,0-4 0 16,3-3 0-16,0 0 34 0,1 0 5 0,3 0 1 16,-4 0 0-16,4 0-23 0,3-3-4 0,-3 3-1 0,3-7 0 15,1 7-12-15,-4 0 9 0,3 0-9 0,-3 0 8 16,-4-6-8-16,4 6 0 0,-4 0 0 0,0 0 0 16,-3 0 0-16,4 0 0 0,-1 0 0 0,0 0 0 15,0 6 0-15,-3-6 0 0,4 0 0 0,-1 7 0 16,0-7 0-16,0 0 0 0,4 0 0 0,-3 0 0 0,2 0 0 0,1 0 0 15,0-7 0-15,3 7 0 0,1-6 0 16,-1 3 0-16,1-3 0 0,-5 6 0 0,5-10 8 0,-1 10 0 16,-3-3 0-16,3-3 0 0,-6 6-8 0,2 0 0 15,5-3 0-15,-4 3 0 0,-1-6 26 0,1 6 3 16,0 6 1-16,0-3 0 0,-4-3-22 0,4 0-8 16,-4 6 0-16,4-3 0 0,0-3 0 0,0 0 0 15,0 7 0-15,0-7 0 0,3 3 0 0,0-3 0 16,1 0 0-16,-5 0 0 0,1 0 0 0,0 0 0 15,4 0 0-15,-5 0 0 0,-2 0 0 0,6 0 0 16,-3 0 0-16,3 0 0 0,-3 0 12 0,0 0-4 16,3-3-8-16,1 3 12 0,-1 0-12 0,0 0-12 15,1 0 3-15,-1 0 0 0,0 3 9 0,1-3 12 16,-1 6-2-16,0-6-1 0,1 3-9 0,3-3 0 16,-4 0 0-16,0 0 0 0,4 6 0 0,-3-6 0 0,3 0 0 0,-1 0 0 15,1 0 0-15,-3 0 0 0,3 0 0 0,0 0 0 16,-1 0 0-16,1-6 0 0,0 6 0 0,0-3 0 15,3 3 0-15,-3-6 0 0,4 6 0 16,-1-3 0-16,4-4 0 0,-3 4 0 0,-1-3 0 0,0 6 0 16,1 0 0-16,3-3 0 0,-4 3 0 0,1-6 0 15,-1 6 0-15,0 0 0 0,1 0 0 0,3 0 0 16,0 0 0-16,0-4 0 0,0 8 0 0,0-4-11 16,0 0 11-16,-4-4 0 0,4 4-9 0,7 0 9 15,-7 0 0-15,0 0 0 0,-4-6 0 0,4 6 0 16,4 0 0-16,3 0 0 0,-7-9 0 0,7 9 0 15,0 0 0-15,-8 0 0 0,5 0 0 0,3 0 12 16,-7-7-12-16,0 7-16 0,3-3 4 0,4 3 1 16,-7 0 11-16,7 0 0 0,0 0 0 0,0 0 0 15,-7-6 0-15,0 6 0 0,7 0 0 0,0 0-8 16,0 0 8-16,-7 0 0 0,4 0 0 0,3 0 0 0,0 0 0 0,-7 0 0 16,7 0 0-16,0 0 0 0,-8 0 0 0,5 0 11 15,-4 0-3-15,7 0 0 0,-7 0-8 0,7 0 0 16,0 0 0-16,-4 0 0 0,-3 6 0 0,0-6 0 15,7 0 0-15,0 0-11 0,-3 3 11 0,-4-3 0 16,3 0-9-16,4 0 9 0,-7 0 0 0,7 0 0 16,-7 0 10-16,0 0-10 0,0 0 8 0,3 0-8 15,-3 0 0-15,7 0 0 0,-3 0 0 0,3 0 0 0,-7 0 0 16,3 0 0-16,-3 0 0 0,4 0 0 16,-4 0-12-16,-1 0 12 0,1 0 0 0,4 0 0 0,-1-3 8 15,-3-3-8-15,4 6 0 0,-4-3 0 16,7 3 0-16,-4 0 0 0,4 0 0 0,-3 0 0 15,3 0 0-15,-7 0 0 0,0 0 0 0,3 0 0 16,-3 0 0-16,7 0 0 0,-7 0 0 0,7 0 0 0,-4 0 0 0,-3 0 0 16,0 0 0-16,0 3 0 0,4-3-12 0,-4 0 3 15,-4 0 9-15,8 0 0 0,-5 6 8 0,1-6-8 16,0 0 0-16,0 0 0 0,0 0 0 0,4 0 0 16,-4 0 8-16,3-6-8 0,-6 6 8 0,2 0-8 15,1 0 0-15,0 0 0 0,-3 0 0 0,3 0 0 16,0-3 0-16,0 3 0 0,0 0 0 0,3 0 0 15,-3 0 0-15,0 0 0 0,0 0 0 0,0 0 0 0,0 0 0 0,0 3 0 16,0-3 0-16,0 0-12 0,3 6 12 0,-3-6 0 16,0 3 0-16,0-3-8 0,3 0 8 0,-3-3 0 15,4 3 0-15,-4 0 0 0,7 0 0 0,-4 0 0 16,-3 0 0-16,0 0 0 16,4 3 0-16,3-3 8 0,-7-3-8 0,7 3 11 0,-4 0-2 15,4 0 0-15,-7 0 0 0,7 0 0 16,-4 3-9-16,4-3-11 0,0 0 3 0,0 0 0 0,-7-3 8 0,7 3 0 15,0 0 0-15,0 0 8 0,0 0-8 0,0 0 9 16,0-6-9-16,0 6 10 0,0-9-10 0,0 6 0 16,0 3 0-16,4-7 0 0,-4-2 0 0,0-1 0 15,3 4 0-15,-3 6 0 0,0-3 13 0,0-3-2 16,0-4-1-16,0 1 0 0,0 0-2 0,0-1 0 16,4 1 0-16,-4-1 0 0,-4 1-8 0,4-7 12 0,0 7-12 0,0-7 12 15,-3 7-12-15,-1-10 8 0,1 9-8 0,3-8 8 16,-7 8 0-16,7-5-8 0,-4 2 12 0,-3-3-4 15,4 1-8-15,-1 2 8 0,-3-3-8 0,0 1 8 16,0 2-8-16,3-2 0 0,-3 5 0 0,4-9 8 16,-4 10-8-16,3 0 0 0,-3-7 0 0,0 6 0 15,4 1 15-15,-1 0-3 0,1-1 0 0,-1 4 0 16,1-3-12-16,-1-1 0 0,0 7 0 0,1-6 0 16,3 2 0-16,0-2-13 0,-4 3 2 0,4 6 1 15,0-3 10-15,0 3 16 0,0 0-4 0,0 0-1 16,-3-7-11-16,3 7 0 0,0 0 0 0,0 0 0 15,0 0 0-15,0 0 0 0,0 0 0 0,0 0 0 16,0 0 0-16,0 0 0 0,0 0 0 0,0 0 0 16,0 0 0-16,0 0 0 0,0 0 0 0,0 0 0 15,0 0-19-15,0 0 1 0,0 0 0 0,0 0 0 16,0 0 18-16,-4 7 0 0,4-7 0 0,0 0 0 0,-3 3-13 0,3-3 1 16,0 0 0-16,0 9 0 0,-4-3 32 0,4-6 8 15,0 0 0-15,0 0 1 0,0 0-29 0,-7 10 8 16,7-10-8-16,0 0 0 0,0 0-8 0,-3 0-5 15,-4 6-1-15,0-3 0 0,7-3 22 0,-7 0 5 16,-4 0 1-16,4 0 0 0,0 0-14 0,0 6 0 16,0-6 0-16,-4 4 0 0,4-4 0 0,-3 0 0 15,2 0 0-15,-2 6 0 0,-1-6 0 0,1 3 0 0,-1-3 0 0,1 0 0 16,-1 0 0-16,0 0 8 0,1 6-8 0,-1-6 0 16,1 3 0-16,-4-3 0 15,3 0 0-15,-3 7 0 0,0-7-13 0,3 3 4 16,-3-3 1-16,-4 6 0 0,8-6 8 0,-4 0 16 15,3 6-4-15,-3-3-1 0,0-3-11 0,3 0-16 16,1 0 4-16,-1 0 1 0,1 0 11 0,-1 0 0 16,0 0 0-16,1 0 0 0,-1-3 0 0,1 3 0 0,-1 0 0 0,0 0 0 15,1 0 0-15,-4 0 0 0,3 0 0 0,1 0 0 16,-1 0 0-16,0 0 0 0,1 0 0 0,-1 0-8 16,1 0 8-16,-4 0 0 0,3 0-9 0,0 0 9 15,-3 0 8-15,4-6 7 0,-1 6 1 0,1 0 0 16,-1 0-16-16,-3 0 0 0,7 0 0 0,-4 0 0 15,1-6-16-15,-4 6 4 0,3 0 1 0,4 0 0 16,-4-3 11-16,4 3 0 0,-3 0 0 0,3 3 0 16,7-3 0-16,0 0 0 0,-11 6 0 0,0-6-8 15,1 0 8-15,-1 0 0 0,1 6 0 0,3-6 0 0,-4 3 0 0,0-3 0 16,4 0 0-16,-3 0 0 0,3 0 0 0,0 0 0 16,-4 0 0-16,4 0 0 0,0 0 12 0,-4 0 0 15,4 0 1-15,0 0 0 0,-3 0-13 16,-1 0 0-16,1 0 0 0,3 0 0 0,-4 0 0 0,4 0 0 15,-4-3 0-15,1 3 0 16,-4 0 0-16,3 0-15 0,4 0 3 0,-7 0 1 0,3 0 11 0,-3-6 0 16,4 6 0-16,-1 0 0 0,-3 0 0 0,3-6 16 15,-3 3-4-15,4 3-1 0,-5 0-11 0,1-7-17 16,0 7 4-16,4 0 1 0,-4-3 20 0,-1-3 4 16,-2 6 0-16,3 0 1 0,0 0-13 0,-1-3-15 0,1 3 3 0,0 0 1 15,0 0 11-15,4 0 0 0,-5 0 0 0,1 0 0 16,0 0 0-16,0 0 0 0,4 0 8 0,-5 0-8 15,1 0 0-15,0 3 0 16,0-3 0-16,4 0 0 0,-5-3 0 0,5 3 0 0,3 0 0 0,-4 0 0 16,1 0 0-16,3 0 0 0,-4 0 0 0,0 0 0 15,4 0 8-15,-3-6 0 0,3 6 0 0,0 0 0 16,-4 0-8-16,4 0 0 0,0 0 0 0,0 0 0 16,0 0 0-16,0 0 0 0,3 0 0 15,-3 0 0-15,0 0 0 0,0 0 0 0,4 0 0 0,-1 0 0 16,-3 0 0-16,3 6 0 0,1-6 0 0,3 0 0 15,0 0 0-15,0 0 0 0,-7 3 0 16,3-3 0-16,4 0 0 0,-3 6 0 0,3-6 0 0,-4 3 0 16,4-3 0-16,0 0 0 0,0 0 0 0,0 0 0 15,-3 7 0-15,3-7-10 0,0 0 1 0,0 0 0 16,-4 3 9-16,4-3 12 0,0 0-2 0,-3 6-1 0,3-6-9 0,-4 9 0 16,1-2 0-16,3-7 0 0,0 0 0 0,0 0 0 15,-4 3 0-15,1 3 0 0,3-6 0 0,0 0 12 16,-7 3-2-16,7-3 0 0,-4 0-10 0,-3 7 8 15,7-7-8-15,0 0 8 0,0 0 4 0,0 0 0 16,-4 0 0-16,4 0 0 0,-10-7-12 0,10 7 12 16,0 0-12-16,-4 0 12 0,4 0-12 0,-7 0 0 15,4-3 0-15,3 3 0 0,0 0 0 0,0 0 0 16,-7 0 0-16,7 0 8 0,0 0-8 0,0 0 0 16,-4 0 0-16,4 0 0 0,0 0 0 0,0 0 0 15,0 0 0-15,0 0 0 0,0 0 0 0,0 0 0 16,-3-6 0-16,3 6 8 0,0 0-8 0,-4 0 10 15,1-10-10-15,3 10 10 0,0 0-10 0,0 0-11 0,-4-9 3 16,4 9 0-16,0 0 8 0,0 0 11 16,-4-6-3-16,4 6 0 0,-7-3-8 0,4 3 0 0,-4 0 9 0,7 0-9 15,-4-7 0-15,4 7 0 0,-7 0 0 0,4 0-8 16,-4 0 8-16,7 0 0 0,-7-3 8 0,7 3-8 16,-7 0 0-16,7 0 0 0,-7-6 0 0,7 6 0 15,0 0 0-15,-4 0 0 0,4 0 0 0,0 0 0 16,0 0 0-16,0 0 0 0,0 0 0 0,0 0-8 15,0 0 8-15,0 0 0 0,0 0 0 0,-11-3 0 16,1 3 0-16,3 0 0 0,7 0 0 0,-11 0 0 16,4 0 0-16,-3 0 0 0,10 0 0 0,-11 0 0 15,4 0 0-15,-4-6 8 0,4 6-8 0,-3 0 0 16,-1 0 0-16,4 0-12 0,0 0 2 0,-4 0 0 0,1-4 18 0,-1-2 3 16,1 6 1-16,-1-3 0 15,0-3-12-15,1 3 0 0,-1-4 0 0,1 1 0 0,-1 3 0 16,1-3 0-16,-1 6 0 0,-3-3 0 15,3-4 0-15,1 7 0 0,-1 0 0 0,-3-3 0 0,3 3 0 16,-3 0 0-16,4 0 0 0,-4 3 0 0,0-3-16 0,-1 0 4 16,-2 7 0-16,6-7 1 0,-3 3 11 0,0-3 8 15,0 6-8-15,0-6 11 0,3 0-11 0,-3 3 0 16,3-3 0-16,-3 6 0 0,0-6 0 0,7 0 0 16,-3 0 0-16,-1 0 0 0,0 0 0 0,4 0 0 15,0 0 0-15,0 0 0 0,0 0 0 0,-3 0 0 0,3 0 0 0,7 0 0 16,-7 0 0-16,-1 7 0 0,1-7 0 0,7 0 0 15,0 0 0-15,-7 0 0 0,0 3-9 0,7-3 9 16,-7 0 0-16,7 0 0 0,0 0 0 0,-10 0 0 16,3 0 0-16,0 6 0 0,7-6 0 0,-8 3 9 15,1-3-9-15,7 0 0 0,-7 0 0 0,7 0-11 16,-10 6 11-16,3-6 0 0,0 0 0 0,7 0 0 16,-11 0 0-16,4 0 0 15,0 0 0-15,0-6 0 0,0 6 0 0,0 0 0 0,0 0 0 16,0-3 0-16,-4-3 0 0,4 6 0 0,-4 0 0 0,4 0 8 15,-3 0-8-15,-1 0 0 0,1 0 0 0,-1 0-8 16,-3 0 8-16,3 0 0 0,-3 0 0 0,4 0 0 16,-1 0 0-16,-3 0 0 0,0 0 0 0,3 0-8 15,-3 0 8-15,0 0 0 0,0 0 0 0,3-3 0 0,-6 3 0 0,3-7 9 16,0 14-9-16,3-7 10 0,0 0-10 16,1 0 0-16,3 0 0 0,-7-7 0 0,0 7 0 0,-1 0 0 15,5 0 8-15,-1 0-8 0,-3 0 0 0,0 0 0 16,3 0 0-16,4 0 0 0,-7 0 0 0,4 0 0 15,-1 0 0-15,1 0 0 0,-1 0-8 16,-3 0 8-16,3 7 0 0,1-4 0 0,-4-3 0 0,3 0 0 16,0 0 0-16,-3 0 0 0,4 0 0 0,-1 6 0 15,1-3 0-15,-5-3 0 0,5 0-8 0,-1 0 8 16,1 0 0-16,-1 0 0 0,0 0 0 0,4 0 0 16,-3 0 0-16,3 0 0 0,0 0 0 0,0 0 0 15,0-3 0-15,0 3 8 0,0 0-8 0,7 0 0 16,0 0 0-16,0 0-11 0,0 0 11 0,0 0 0 15,-4 0 0-15,4 0 0 0,0 0 0 0,0 0 0 16,0 0 0-16,0 0 11 0,0 0-11 0,0 0 0 0,0 0 0 0,0 0 0 16,0 0 0-16,0 0 0 0,0 0 0 0,0 0 8 15,0 0-8-15,0 0 0 0,0 0 0 0,0 0 0 16,0 0 0-16,0 0 0 0,0 0 0 0,0 0 0 16,0 0 0-16,0 0 0 0,0 0 0 0,0-9 0 15,4-4 0-15,-4 10 8 0,0-3-8 0,3-4 8 16,-3 1-8-16,4 6 0 0,-4-7 0 0,0-2 8 15,0 2 10-15,0 1 2 0,3-4 0 0,1-2 0 16,-4 5-20-16,0-5 0 0,-4 2 0 0,4-3 0 16,4-2 0-16,-4 2 0 0,0-3 0 15,0 0 0-15,0 4 0 0,-4-4 0 0,4 0 0 0,-3 0 0 0,3 0 0 0,-4-6 0 16,4 6 0-16,-3-6 0 16,3 7 0-16,0-8 0 0,-4 1 0 0,0 7 0 15,4-11 0-15,0 11 0 0,-3-8 0 0,3-2 0 16,-4 3 0-16,4 3 0 0,-3 0 0 0,-1-6 0 0,4 9 0 15,-3-6-11-15,-1 6 2 0,1-6 0 0,3 6 9 16,-4-6 0-16,-3 6 8 0,4 1-8 16,-4-7 0-16,3 6 0 0,-3-3 0 0,0 0-8 0,3 0 8 0,1-3 12 15,-1 6-2-15,1-6-1 0,-1 0-9 0,4 3 0 16,0-3 0-16,-3 0 0 0,3 3 0 0,0-3 0 16,0 0 0-16,-4 6 0 0,4-6 0 0,0 6 0 15,0-6 0-15,4 3 0 0,-4-3 0 0,3 6 0 0,-3-6-8 16,0 0 8-16,0 6 0 0,0-3 0 0,0 0 0 0,-3 0 8 15,3-3-8-15,0 6 0 0,-4-6 0 0,4 6 0 16,0-6 0-16,0 0 0 16,-3 6 0-16,-1-9 0 0,1 9 0 0,3-6-12 0,-4 0 2 0,4 3 1 15,-3-3 9-15,3 0 11 0,-4 6-3 0,4-9 0 16,0 3-8-16,0 3 0 0,0-3 0 16,0 0 0-16,0-4 0 0,0 4-9 0,0-3 0 0,-3 3 0 15,-1 6 9-15,1-6 0 0,3 3 0 0,0-3 0 16,-4 0 0-16,0 0 12 0,1 6-2 0,3-3-1 15,0-3-9-15,0 6 0 0,-4-6-10 0,4 0 10 16,-3 6 0-16,-1-6 0 0,1 6 0 0,-1-3 10 16,4-3-10-16,0 0 0 0,-3 0 0 0,-1 6 0 15,1-3 0-15,3 1-12 0,-4 2 4 0,1-6 8 16,-4 6 0-16,7 6 0 0,-4-6 12 0,1 4-4 16,-1-1-18-16,0 4-4 0,1-4-1 0,3 6 0 0,-4 1 23 0,4 3 5 15,-3-4 1-15,-1 1 0 0,4 9-27 0,0-3-6 16,0-3-1-16,0 6 0 0,0-10 20 0,0 10-8 15,0 0 8-15,0 0 0 0,0 0-8 0,0 0 8 16,0 0 0-16,0 0 0 0,0 0-9 0,0 0 9 16,0 0 0-16,0 0-9 0,0 0 9 0,0 0 0 15,0 0 0-15,7 10-8 0,-7-10 8 0,7 9 0 16,-3 0 0-16,0-2 0 0,-4-7 0 0,3 9 0 16,-3-9 0-16,0 9 0 0,0-9 0 0,0 10 0 15,0-10 0-15,0 0 0 0,0 0 0 0,0 9 0 16,0-9 0-16,-3 10 0 0,3-10 0 0,-4 6 0 15,4-6 0-15,-7 3 0 0,3 3 0 0,-3-3 0 16,7-3 0-16,-3 0 0 0,-4 0 0 0,0 7 0 16,0-7 9-16,0 0-9 0,0 0 0 0,0 0 0 0,-1 3 0 0,1-3 0 15,-3 6 8-15,3-6-8 0,-7 0 0 0,3 6 0 16,0-2 10-16,1-4-10 0,-1 0 8 0,-3 6-8 16,4-3 0-16,-4-3 0 0,-1 6-9 0,1-6 9 15,0 3-12-15,-3-3 12 0,-1 0-12 0,0 0 12 16,4 7 0-16,-7-7-8 0,0 3 8 0,0-3 0 15,-1 0 0-15,-2 6 0 0,-1-3 0 0,0 3 0 16,4-2 0-16,0 2 0 0,-4-6 12 0,1 9-3 16,-1-9-9-16,0 7 12 0,4-4-12 0,-4 3 12 15,4-3-12-15,-3 3 0 0,6-2-12 0,-7-4 12 16,4 6-14-16,-4-6 5 0,1 9 1 0,-1-9 0 16,0 0 8-16,1 6 11 0,-1-2-3 0,0-4 0 15,1 6-8-15,-5-3 0 0,1-3 0 0,0 0 0 16,0 6 0-16,3-3 0 0,-3-3 0 0,7 7 0 0,-4-4 0 15,0-3 0-15,0 0 0 0,4 6 0 16,0-6 0-16,-4 0-11 0,8 0 3 0,-4 0 0 16,-4 0 8-16,4 0 0 0,0 0 0 0,-4 0 0 0,4 0 8 0,0 0 0 15,-1 0 0-15,1 0 0 0,4 0-8 0,-5 0 0 16,-2 3 0-16,3-3 0 0,3 0 0 0,-3 0 0 16,0 0 0-16,3 6 0 0,0-6 0 0,1 0 0 15,-1 0 12-15,0 0-4 0,4 0-19 0,-3 0-3 16,3 0-1-16,-1 0 0 0,5 0 15 0,-1 0 0 15,-3 0 0-15,4-6 0 0,-1 6 0 0,4 0 0 0,0-3 0 16,3 3 0-16,-6 0 0 0,6-6 0 16,4 6 0-16,0 0 0 0,-7 0 0 0,4-3 0 15,-4 3 0-15,7 0 0 0,0 0 0 0,0 0 0 0,-4-7 0 0,4 7 0 16,0 0-9-16,0 0 9 0,0 0-8 0,0 0 8 16,0 0 0-16,0 0 0 0,0-9 0 0,0 6 0 15,-7-3 0-15,7 6 0 16,0-10 0-16,0 1 0 0,-4 3 0 0,4-4-8 0,0 7 8 0,0-6 0 15,0-1 0-15,0-2 0 0,0 2 0 0,0 1 8 16,4-4-8-16,-4-2 0 0,-4-1 0 0,4 6 0 16,4-8 0-16,-4-1 0 0,-4 3 0 0,4 4 8 15,0-7-8-15,0 3 0 0,0-3 0 0,0 1 0 16,-3-4 0-16,-1 3 0 0,8 0 0 0,-8 0 0 16,1 0 9-16,-1 0-9 0,4-6 12 0,-3 7-12 0,-1-8 8 15,-3 1-8-15,4 3 0 0,-1-3 0 0,4 0 0 16,-3-3 0-16,-4 0-8 0,3-4 8 0,4 4 0 0,0 0 0 15,-7 0 0-15,0-4 10 0,3 4-10 0,1 0 0 16,-1 3-12-16,-3-3 12 0,-3 3 0 0,6-4 0 16,4 4 0-16,-3-3 12 0,-4-6-12 15,0 5 0-15,3 1 0 0,1-6-11 0,3 9 11 0,0-7 0 16,-4 1 0-16,4-4-8 0,4 7 8 16,-1 0 8-16,-6 0-8 0,-1 3 11 0,8-4-11 0,-4 1 0 15,-8 3-12-15,5-3 12 0,3-4 0 0,-4 4 0 16,4 0 0-16,-7-6 0 0,0 8 0 0,0-2 0 15,11 0 8-15,-8-6-8 0,1 5 0 0,-1-5 0 16,4 6-12-16,4-7 12 0,-1 7-8 0,1-7 8 16,-1 1 0-16,4-1 0 0,0 7 0 0,-3-6 0 0,-8-1 0 0,4 4 0 15,7-4 0-15,1 1 0 0,-8-1 0 0,3 4 0 16,-3-4 0-16,0 1 0 0,7 6 0 0,-10-7 0 16,-1 7 0-16,1-3 0 0,10 2 0 0,-7 1 0 15,-4 3 0-15,1-3 0 0,3 0 0 0,0-7 0 16,0 10 8-16,0-9-8 0,-4 5 0 0,4-5 8 15,7 3-8-15,-7-4 0 0,0 1 0 0,0 5 0 16,4-5 0-16,-1-1 0 0,-3 10 0 0,0-3 0 16,0-6 0-16,0 5 0 0,4 4-12 0,-8-3 12 15,-3 0 0-15,4 3 0 0,3-3 0 0,-4 9 0 16,-3-6 0-16,0 0 0 0,3 6 0 0,4-10 0 16,-3 11 0-16,-1-1 0 0,-6-6 0 0,3 6 0 0,10-6-8 0,-3 6 8 15,-10-6 0-15,3 6 0 16,7 3 0-16,-4-2 0 0,-3-1 0 0,0 0 0 15,-4 0 0-15,4 0 0 0,7-3 0 0,-3 10 0 16,-8-7 0-16,4-3 0 0,11 3-9 0,-4 1 9 0,-4-1 0 0,1 0 0 16,6 0-8-16,1 3 8 0,3 1 0 0,-7 2 0 15,0-3 0-15,3 7 0 0,4-7 0 0,-3 7 0 16,-8 0-9-16,4-4 9 0,7-3 0 0,0 10 0 16,-7-6-8-16,0 2 8 0,0 4 0 0,4-4 0 15,-1 1 0-15,-3 3-9 0,-7-4 9 0,7 7 0 16,7-3 0-16,1 3 0 0,-12-3 0 0,4 6 0 15,7-10 0-15,0 7-8 0,4-3 8 0,-11 6 0 0,0 0 0 0,7-10 0 16,7 4 0 0,-7 6 0-16,-7 0 0 0,0 0 0 0,7-9 0 0,-7 9 0 15,0 0 0-15,0 0 0 0,0 0 0 0,0 0 0 16,0 0 0-16,0 0 0 0,-11 0 0 0,11 0 0 16,0 0 0-16,0 0 0 0,-3 0 0 0,-4 0 0 0,7 0 0 0,0 0 0 15,0 0 0-15,0 0 0 16,-4 0 0-16,4 0 0 0,0 0 0 0,0 0 0 0,-7 0 0 0,4 0 0 15,3 0 0-15,0 0 0 0,-7 0 0 0,0 0 8 16,0 0-8-16,7 0 0 0,0 0 0 0,0 0 8 16,-15 6-8-16,5-3 0 0,10-3 0 0,-4 0 0 15,-6 0 0-15,3 0 0 0,7 0 0 0,0 0 8 16,0 0-8-16,-7 6 0 0,-8-6 0 0,8 0 0 16,7 0 0-16,0 0 0 0,-14 0 0 0,0 3 8 15,7 4-8-15,-3-7 0 0,-5 0 0 0,1 0 0 0,-3 6 0 16,3-3 0-16,7-3 0 0,-8 0 0 0,-2 0 0 0,3 6 0 15,7-2 0-15,0 2 8 0,-11-6-8 0,4 3 0 16,3-3 0-16,4 6 0 0,-3-3 0 0,-1-3 0 16,-3 7 0-16,3-7 0 15,4 3 0-15,-7-3 0 0,-7 6 0 0,3-6 0 0,8 0 0 0,-4 6 0 16,-4-6 0-16,0 0 8 0,-3 3-8 16,11-3-8-16,-1 7 8 0,-3-4-12 0,-11-3 12 0,8 6 0 15,6-3 8-15,-7 4-8 0,1-4 0 0,-4 3 0 16,6-3 0-16,1 3 0 0,4-2 0 0,-8 2 0 15,0 3 0-15,4 1 0 0,4-10 0 0,-4 6 0 16,0 3 0-16,-4-6 0 0,4-3 0 0,0 7 0 16,0-4 0-16,-4 3 0 0,4-6 0 0,0 0 0 15,3 6 0-15,-3-3 0 0,-7-3 0 0,7 0 0 0,0 0 0 0,0 0 0 16,-4 0 0-16,0 0 0 0,1 0 0 0,6 0-8 16,0 0 8-16,1 0 0 0,-11 7 0 0,3-4 0 15,7-3 0-15,-6 6 0 0,-1-3 8 0,-3-3-8 16,3 7 0-16,1-4 8 0,-1-3-8 0,-3 9 0 15,0-9 0-15,3 6 0 0,1-6-10 0,2 0 10 16,-2 4 0-16,3 2 0 0,-4-12 0 0,4 6 0 16,3 0 0-16,-3 0 8 0,0-4-8 0,0 4 0 15,-4 0 0-15,4 0 0 0,-3 0 0 0,-1 0-10 16,0-6 10-16,-3 6 0 0,0 0 10 0,0 0-10 16,-4 0 0-16,4 0 0 0,0 0 0 0,0 0 0 15,-1 0 0-15,5 0 0 0,-4 0 0 0,3 0 0 16,0 0 8-16,1 0-8 0,-1 0 0 0,0 0 0 15,4-9 8-15,-3 9-8 0,3 0 0 0,-1 0 0 16,-2-3 0-16,3 3 0 0,-4 0 0 0,0-7 0 0,4 4 8 0,-3-3-8 16,3 6 0-16,-4 0 0 0,0 0 0 0,1-3 0 15,-1-4 0-15,0 7 0 0,1 0-8 0,3 0 8 16,-4 7 0-16,0-4 0 0,1-3-11 0,-1 0 11 16,0 0-10-16,1 6 10 0,3-6 0 0,-7 3 0 15,3-3 0-15,4 0 0 0,0 0 0 0,-4 0 0 16,4 0 0-16,3 0 0 0,-3-3 0 0,4 3 0 15,-4-6 12-15,-1 6-12 0,1 0 0 0,0 0 0 16,0 0 0-16,0-3 0 0,0 3 0 16,0-7 0-16,-4 7 0 0,4 0 0 0,0 0 0 0,-4 0 0 15,4-3 0-15,-3 3-12 0,2-6 12 0,-2 6 0 16,6 0 0-16,-10 0 0 0,3-6 0 0,-3 6 13 16,7-3-2-16,-4 3-1 0,1 0-10 0,6-7 0 0,-10 14-10 0,3-7 10 15,1-7 0-15,3 7 0 0,-4 0 0 0,4 7 0 16,0-7 0-16,0 0 0 0,0 0 0 0,-1 0 0 15,5 0 0-15,-1 0 0 0,-3 0 0 0,0 0 0 16,4-7 0-16,-5 7 0 0,8 0 12 0,-10-3-12 16,6 3 0-16,1-6 0 0,-5 6 0 0,8-3 0 15,-10-3 0-15,3 6 0 0,0 0 0 16,3 0 0-16,-3 0 0 0,0-4 0 0,-4-2 0 0,4 6-12 16,0 0 12-16,0 0 0 0,-4 0 0 0,4 0 0 15,0 0 0-15,0 6 0 0,0-2 0 0,0-4 0 16,-1 0 0-16,1 0 0 0,0 0 0 0,0 0 0 0,0 0 0 15,0 0 0-15,0 0 0 0,3 6 0 0,-3-6 0 0,0 0 0 16,3 3 0-16,1-3 0 0,-4 0 0 0,3 0 0 16,1 0 0-16,-5 6 0 15,5-6 0-15,-1 0 0 0,-3 0 0 0,4 0 0 16,-1 3 0-16,4-3 0 0,-7 7 0 0,0-7 0 0,3 0 0 16,1 0 0-16,-1 0 8 0,0 0-8 0,-3 0 0 0,4 0 0 15,-4 0 0-15,3 0-9 0,-3 3 9 0,3-3 0 16,-3 0 10-16,4 6-10 0,-1-6 0 0,-7 0 0 15,4 0-11-15,4 0 11 0,-4 6 0 0,3-3 0 16,0-3 0-16,4 0 0 0,-10 0 0 0,6 0 0 16,4 0 0-16,-7 0 0 0,3 7 0 0,4-7 0 15,-3 3 0-15,-1-3 0 0,-3 0 0 0,3 0 0 16,4 0 0-16,-3 0 0 0,-1 0 0 0,1 0 0 16,-1 0 0-16,4 0 0 0,-4 0 0 0,4 0 0 0,-3 0 0 0,-1 6 0 15,4-6 0-15,-7 0 0 0,3 0 0 0,4 0 0 16,-3 0-8-16,3 0 8 0,0 0 0 0,-4 3 0 15,4-3 0-15,-4 0 0 0,4 0 0 0,0-3 0 16,0 3 0-16,0-6 0 0,0 6 0 0,0 0 0 16,0-3 0-16,4 3 0 0,-5-7 0 0,8 7 0 15,-7 0 0-15,7 0 0 0,-7-9 0 0,7 9 0 16,0 0 0-16,0 0 0 0,-3-9 0 0,3 2 0 16,0 7-8-16,0-3 8 0,0-6 0 0,0-1 0 15,3 1 0-15,-3 3 0 0,4-4 0 0,-1 1 0 16,-3 0 0-16,0-1 0 0,7 1 0 0,-7-7 0 15,0 10 0-15,4-4 0 0,0-2 0 0,-1 2 0 16,-3-5 0-16,4 5 0 0,-4-5 0 0,3 5 0 0,4-2 0 16,-7-4 0-16,0 7 0 0,0-7 0 0,0 7 0 0,4-10 0 15,-4 9 0-15,0-5 0 0,0-4 0 16,0 0 0-16,-4 3 0 0,4-2 0 0,0-1 0 0,0 0 8 16,-7-6-8-16,4 6 0 0,-1 0 10 0,4 0-10 15,-3-6 12-15,3 6-12 0,-4 1 0 0,4-4 0 16,-4 0 0-16,4 3 0 0,0-3 0 0,-7 3 0 15,7-3 0-15,-3 0 0 0,3-6 0 0,0 9-9 16,-4 0 9-16,4-6 0 0,0 0 0 0,-3 6 0 16,3-9 0-16,0 9 0 0,0-6 0 15,0-3 0-15,0 0 0 0,0-4 0 0,0 4 0 0,0 3 0 16,0-3 0-16,0 0 0 0,0-7 0 0,0 7 0 16,0 0 0-16,3-4 0 0,-3-2 0 0,4 6 0 15,-1 0 0-15,-3-1 0 0,7-2 0 0,-7 9 0 16,4-6 0-16,0-4 0 0,-4 4 0 0,3 0 0 0,1 0 0 15,-1-4 0-15,4 4 0 0,-7 3 0 0,0-3 0 0,4 3 0 16,-1 3 0-16,-3-3 0 0,4 0 0 0,-4-4 0 16,7 11 0-16,-7-7 0 0,3 6 0 0,1 0 0 15,-1-6 0-15,-3 6 0 0,7 3 0 0,-7-3 0 16,0-6 0-16,4 13 0 0,0-13 0 0,-4 6-8 16,0 3 8-16,3-3 0 0,-3 1 0 0,0 2 0 15,0-3 0-15,0 7 0 0,4-4 0 0,-1 0 0 16,-3-3 0-16,-3 10 0 0,3-7 0 0,0 7 0 15,0-4 0-15,0 4 0 0,-4 0 0 0,4-4 0 0,0 4 0 16,-3 5-10-16,-1-5 10 0,0 3-10 16,4-4 10-16,0 7 0 0,-7-3 0 0,7-3 8 15,-3 2-8-15,-1 4 0 0,1-3 0 0,3 3 0 16,-7-3 0-16,7 6 0 0,-4-10 0 0,1 10 0 0,-1-9 0 16,4 6 0-16,-7-4 0 0,4 1 0 15,-1 3 0-15,4 3 0 0,-3 0 0 0,-1-6 0 0,0 2 0 0,-3 4 0 16,0-6 0-16,0 6 0 0,4 0 0 0,-4 0 0 15,3 0 0-15,-6 0-8 0,3 0 8 0,3 0 0 16,1-3 0-16,-12 3 0 0,8 0 0 0,-3 0 0 16,6-6 0-16,-10 6 0 0,7 0 0 0,-4 0 0 15,1-3 0-15,3 3-8 0,-4-7 8 0,-3 7 0 0,4 0 10 16,-8 0-10-16,4 0 0 0,-4 0 0 0,8-3 0 16,-12 6 0-16,5-3 0 0,-1 7 0 0,1-4 0 0,-1-3 0 15,-3 6 0-15,7-3 0 0,-4 3 0 16,-3-2 0-16,7-4 0 0,-11 6 0 0,4-3 0 0,0 3 9 15,3-6-9-15,-10 10 0 0,7-10 0 0,-4 0 0 16,4 6 0-16,0-3 0 0,-8-3 0 16,8 6 0-16,0-6 0 0,3 4 0 15,-6-4 0-15,3 6 0 0,6-6 0 0,-9 0 0 0,13 3 0 0,-14-3 0 16,8 0 0-16,-1 0 0 0,4 0 0 0,-4 0 0 16,1 0 0-16,6 0 0 0,-6 6 0 0,10-6 0 15,-11 3 0-15,4-3-11 0,3 0 11 0,-3 0-8 16,3 0 8-16,1 0 0 0,3 0 0 0,-4 0 0 15,4 0 0-15,-3 0 0 0,3 0 0 0,7 0 0 16,-11 7 0-16,11-7 0 0,0 0 0 0,0-7 0 16,0 7 0-16,0 0 0 0,0 0 0 0,0 0 0 0,0 0 0 0,0 0 0 15,0 0 0-15,0 0 0 0,0 0 0 0,0 0-12 16,-7 7 12-16,7 2-12 0,7 0 12 0,-7-2 0 16,0 2 0-16,4 0-8 0,3 1 8 0,-4-1-8 15,1 10 8-15,-1-9-8 0,1 8 8 0,-1-2 0 16,4 3 0-16,-7 0-8 0,4-4 8 0,-1 4 0 15,4 0 0-15,-3-3 0 0,3 9 0 0,-4-6 0 16,5-1 0-16,-5 7 0 0,4-3 0 0,0 0-8 16,0 0 8-16,-7-3 0 0,4 6 0 0,-1 0 0 15,1 0 0-15,3-3 0 0,0 10 0 0,-7-4 0 16,3-6 0-16,-3 12 0 0,8-2 0 0,-8-1 0 16,0 0 0-16,3 1 0 0,-3-1 0 0,0-3 0 15,0 1 0-15,4-1 0 0,-8-3 0 0,4 3 0 16,0-3 0-16,0 3 0 0,0-2 0 0,0 2 0 15,0-3 0-15,4 0 0 0,-4-3 0 0,0 3 0 0,0 0 0 0,0-3 0 16,3 3 0-16,1 0 0 0,-1 3 0 0,-3-9 8 16,7 6-8-16,-7-6 0 0,0 6 0 0,0-6 8 15,4 6-8-15,-4-6 0 0,3 9 0 0,1-9 8 16,-4 6-8-16,3-6 0 0,1 0 8 0,-4 3-8 16,0-4 0-16,7 1 0 0,-7 0 0 0,0 0 0 15,0-3 0-15,0 2 8 0,0 1-8 0,0-3 0 16,0 3 0-16,0-4 8 0,0-2-8 0,0-4 0 15,0 1 0-15,0 5 8 0,0-5-8 0,0-1 0 16,0 1 0-16,0-1 8 0,0 0-8 0,0 4 0 16,0-10 0-16,0 6 8 0,0 1-8 0,0-1 0 15,0-9 0-15,0 10 0 0,0-10 0 0,0 6 8 16,0 3-8-16,0-9 0 0,0 10 0 0,0-10 0 16,0 9 0-16,0 1 8 0,0-10-8 0,0 0 0 15,0 0 0-15,0 6 0 0,0-6 0 0,0 9 8 0,0-9 0 0,0 0 0 16,0 0 0-16,0 0 0 0,0 3-8 0,0-3 12 15,0 0-4-15,0 0 0 0,0 0-8 0,0 0 0 16,0 0 0-16,0 13 8 0,0-13-8 0,0 0 0 16,0 3 0-16,0-3 8 0,0 0 3 0,-7 10 1 15,7-10 0-15,-4 9 0 0,1-3-12 0,3-6-17 16,0 0 4-16,-4 3 1 0,1 4 12 0,3-7 0 16,0 0 0-16,0 0 0 0,-4 3 8 0,4-3-8 0,-7 0 0 0,7 0 0 15,0 0 0-15,-7 6 10 0,7-6-10 0,0 0 8 16,-3 0-8-16,-4 6 0 0,7-6 0 0,0 0 0 15,-11 0 0-15,11 0 0 16,-7 0 8-16,7 0-8 0,-7 0 0 0,3-6 0 0,-3 6 9 16,7 0-9-16,-10 0 0 0,3 0 0 0,3 0 0 15,1 0 8-15,-5 0-8 0,5 6 0 16,-11-3 0-16,10-3 0 0,-3 0 0 0,-3 7 0 0,3-7 0 0,0 3 0 16,-4-3 0-16,4 0 0 0,-4 6 0 0,-3-3 0 15,4-3 0-15,-4 0 12 0,-1 7-2 0,1-7-1 16,0 3-9-16,4-3 0 0,-8 0-12 0,0 0 12 15,4 0 0-15,-3 0 0 0,2 0 0 0,1 0 0 16,-7 0 0-16,7 0 0 0,-7 0 0 0,0 0 0 16,3 6 0-16,-3-3 0 0,3-3 0 0,-3 0 0 0,0 6 0 15,0-6 0-15,0 3 0 0,-1 4 0 0,-2-7 0 0,-1 0 0 16,0 6 0-16,1-3 0 16,-5-3 0-16,1 0 0 0,4 6 0 0,-12-6 0 0,1 4 0 0,3-4 0 15,1 0 8-15,-1 0-8 0,4 0 0 0,-4 0 0 16,4 0 0-16,-1 6 0 0,5-12 0 0,-1 6 0 15,0 0 0-15,1 0 0 0,-1 0 0 16,-3 0 0-16,-1 0 0 0,1 0 0 0,-4-4 0 0,4-2 0 16,0 6 0-16,0 0 0 0,-4 0 0 15,4 0 0-15,-4 0 0 0,0 6 0 0,4-2 0 0,-4-4 0 16,4 0 0-16,0 6 0 0,0-6 0 0,-1 0 0 16,1 0 0-16,0 0 0 0,-4 0 0 0,1 0 0 15,2 0 0-15,1-6 0 0,3 6 0 0,1 0 0 16,-12-4 0-16,-2-2 0 0,6 6 0 0,4-9 0 0,-4 9 0 0,4-10 0 15,-4 4 0-15,4 6 0 0,-8-9 0 0,5 9 0 16,2-3-8-16,-6-4 8 0,0-2 0 0,0 9 0 16,-1-10 0-16,5 10 0 0,-8-9-9 0,3 3 9 15,1 3 0-15,0 3-12 0,3-7 12 0,-3 4-10 16,0-3 10-16,3 3 0 0,-3-3 0 0,-1 2 0 16,-2-2 0-16,2-3 0 0,-3 2-12 0,4 4 4 15,-4-3 8-15,4-3 8 0,3 5-8 0,4-2 11 16,-7 3-21-16,0-3-4 0,3-4-1 0,4 10 0 15,-8-9 3-15,1 3 1 0,7 3 0 0,-7-4 0 16,3 7-4-16,-4-3-1 0,-2-3 0 0,2 6 0 31,5 0-98-31,-1 6-20 0,-10-3-4 0,3 7-1166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10:44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20535 5338 864 0,'0'0'76'0,"0"0"-60"0,-3-6-16 0,-1 6 0 16</inkml:trace>
  <inkml:trace contextRef="#ctx0" brushRef="#br0" timeOffset="753.14">20542 5385 748 0,'0'0'33'0,"0"10"7"0,4-4-32 0,-1-3-8 0,1 6 0 0,-1-2 0 0,-3 2 212 15,4-6 41-15,-4-3 8 0,3 7 2 0,-3 2-201 0,4 0-40 16,-1 1-8-16,1-10-2 0,0 9-12 0,-4 1 0 16,3 2 8-16,1 1-8 0,3-4 14 0,-4 0 0 15,-3 1 0-15,4 6 0 0,-1-7 10 0,1 0 1 16,-4 1 1-16,3 5 0 0,1-5 26 15,-4-1 4-15,0 7 2 0,0-7 0 0,-4 1-5 16,4-1-1-16,-3 1 0 0,3-1 0 0,-4 0-28 0,1 1-7 16,-1-1-1-16,1-9 0 0,3 0-3 0,-4 6-1 15,1 4 0-15,3-10 0 0,0 0 11 0,0 0 1 16,0 0 1-16,0 0 0 0,0 0-12 0,0 0-2 16,0-16-1-16,-4 7 0 0,4-1 10 0,0 1 3 15,0 0 0-15,0-7 0 0,0 7-2 0,0-4 0 16,4-3 0-16,-4-3 0 0,0 4-11 0,0-4-2 15,0 0-8-15,3 0 12 0,1 4 4 0,-1-4 0 0,-3-6 0 0,4 12 0 16,-1-9-7-16,1 10-1 0,3-7 0 0,-4 3 0 16,1 1-8-16,3 2 0 0,-4-3 0 0,1 4 0 15,3-4 0-15,-3 7 0 0,-4 2 0 0,3-2 0 16,1 6 0-16,3-3 0 0,-4-4 0 0,-3 10 0 16,0 0 0-16,0 0 0 0,11 0-12 0,-4-3 12 15,-7 3-11-15,10 3 11 0,1 7-8 0,0-1 8 16,-4 0 0-16,3 7 0 0,-3 3 0 0,4 0 0 15,-4 6-12-15,0-6 4 0,4-1 0 0,-8 8 0 16,8-8 8-16,-4 1 0 0,0 3 0 0,0-3 0 16,3 0 0-16,-3 0 11 0,1-4-3 0,-1-2 0 15,0 6-8-15,0-4 0 0,0 1 0 0,0-7 0 16,-4 4 0-16,4-1 0 0,0-2 0 0,1-1 0 16,-1 1 0-16,0-7 0 0,-4 6 0 0,4-3 0 15,-3 4 0-15,3-4 0 0,-7-6 0 0,7 3 0 0,0-3 0 0,-7 0 0 16,7 0 0-16,0 0 0 0,0-9 13 0,-3 3-2 15,6-4-1-15,-6 1 0 0,3 6 1 0,-4-13 0 16,4 7 0-16,-3-7 0 0,3 3 2 0,-4-5 1 16,1-4 0-16,3 3 0 0,-7 0 5 0,4 0 1 15,-4 0 0-15,0-6 0 16,0 6-43-16,0-6-8 0,0 7-1 0,0-8-1 0,0 14 8 0,0-4 1 16,0 1 1-16,0 5 0 15,0 1-8-15,0 9-1 0,0 0-1 0,0 0 0 16,0 0-107-16,0 0-22 0,0 0-4 0,0 0-1 0</inkml:trace>
  <inkml:trace contextRef="#ctx0" brushRef="#br0" timeOffset="1283.71">21153 5627 806 0,'0'0'36'0,"3"0"7"16,-3 0-35-16,7 0-8 0,-7 0 0 0,0 0 0 16,7-3 205-16,-3-4 39 0,-1 4 8 0,-3 3 2 0,0 0-177 15,4-6-35-15,-4-4-7 0,0 1-2 0,-4 3-17 0,-3 6-3 16,4-10-1-16,3 1 0 0,-7 9-12 0,3-9 0 16,-3 9 8-16,7 0-8 0,-3-10 0 0,3 10 0 15,0 0 0-15,-8 0 0 0,5-6 33 0,3 6 4 16,0 0 1-16,-7 6 0 0,0-6-14 0,7 0-4 15,-7 10 0-15,7-10 0 0,-7 0-5 0,3 9-2 16,1 0 0-16,3-9 0 0,-4 10 0 0,4-10 0 16,-3 9 0-16,3-9 0 0,-4 6-4 15,4 4-1-15,-3-1 0 0,3 7 0 0,0-7 0 0,0 1 0 16,3-7 0-16,-3 9 0 0,4-2-8 0,-1-1-16 16,1 1 4-16,-1-7 1 0,-3-3 11 0,11 9 0 15,-4-9 0-15,3 6-8 0,1-6 8 0,0 0 0 16,3 0 0-16,0-6 0 0,-4 6 0 0,4-9 9 0,1 9-9 0,2-10 0 15,1 1 12-15,0 0-4 0,-4-1 0 0,0 1-8 16,0 3 9-16,-4-4-9 0,-3 1 0 0,1 6 9 16,-1-7-9-16,-4-2 0 0,1 2 9 0,-4 7-9 15,0-3 16-15,-4-7 0 0,4 4-1 0,-3-1 0 16,-4-2 14-16,-1 2 3 0,5 7 1 0,-4-6 0 16,0 3-16-16,0-4-3 0,3 1-1 0,-3 3 0 31,0 2-36-31,-3-2-7 0,3 3-2 0,-1-3 0 15,5 6-3-15,-4 0-1 0,0 0 0 0,0 0 0 16,0-10-121-16,0 10-25 0,0 0-5 0,0 0-621 0</inkml:trace>
  <inkml:trace contextRef="#ctx0" brushRef="#br0" timeOffset="1712.56">21329 5602 1324 0,'0'0'118'0,"0"0"-94"15,0 12-24-15,7-9 0 0,-3 7 92 0,3-4 15 16,0-3 2-16,0 3 1 0,3-2-71 0,-6-4-15 16,3 6-2-16,0-6-1 0,-7 0-2 0,7 3-1 15,-7-3 0-15,0 0 0 0,0 0-5 0,4 6-1 16,-4-6 0-16,0 0 0 0,0 10 18 0,0-10 3 16,0 0 1-16,0 0 0 0,-4 6-18 0,4-6-3 15,0 0-1-15,0 0 0 0,0 0-3 0,0 0-1 16,-7-6 0-16,7 6 0 0,-4-10 29 0,4 4 6 0,-3-3 1 0,3 5 0 15,0-11-16-15,3 5-4 0,-3-5 0 0,4 5 0 16,-1 1 3-16,5-10 0 16,-5 6 0-16,4 1 0 0,0 2-27 0,0-2 0 15,0 3 0-15,4 2 0 0,-8-2 11 0,8 9 3 0,-4-10 1 0,0 10 0 16,0 0-15-16,4 0 0 0,-1 0 0 16,1 0 0-16,-1 0 0 0,1-6 0 0,0 12 0 0,3-6 0 15,0 0 0-15,-4 0 0 0,1 4 0 0,3 2 0 16,-3 0 0-16,3-3 0 0,-7 7-12 0,3-1 12 15,5 0-9-15,-5 1 9 0,-3 2 0 0,-3 1-9 16,-8-4 9-16,4 1 0 0,11 5-9 0,-8-5 9 16,1 6-11-16,-1-4 3 0,4-2 0 0,-3-1 0 15,-4 3-29-15,0-8-6 0,3 5-1 0,5-9 0 16,-5 9-110-16,-3-9-22 0,0 0-5 0,0 0-1 0</inkml:trace>
  <inkml:trace contextRef="#ctx0" brushRef="#br0" timeOffset="2316.64">21848 5602 864 0,'-8'6'76'0,"8"3"-60"15,8 1-16-15,-5-1 0 0,-3 1 181 0,0 5 34 16,4-5 6-16,3 8 2 0,0-2-147 0,0 3-28 15,-11 0-7-15,4 0-1 0,7-4-25 0,-7 4-6 0,-3 0-1 0,-1-3 0 16,4 2-8-16,0-2 0 0,0-3 0 16,-3 2 0-16,-4-5 0 0,7-1 0 0,3 0 0 0,-3 1 0 15,-3-4 8-15,3-6 0 0,0 0 0 0,0 0 0 16,0 0 10-16,0 0 2 0,0 0 0 0,0 0 0 16,7 3 19-16,-7-3 4 0,0 0 1 0,0 0 0 15,0 0 0-15,0 0 0 0,-4-9 0 0,4-1 0 16,0 1-13-16,0 0-3 0,-3-10 0 0,-1 3 0 15,-3 4 7-15,7-13 1 0,0 6 0 0,0-6 0 16,-7-4-23-16,3 1-4 0,8-3-1 0,0 3 0 16,-1-1-8-16,1 1 0 0,-1 3 0 0,4 0-11 15,4 0 11-15,-4 6 0 0,-4 0-9 0,1 0 9 16,6 4 0-16,1 2 0 0,-7-2 12 0,3-1-4 16,0 6-8-16,0 1-16 0,3 0 4 0,-6-1 1 15,-1 1 11-15,8 9 0 0,3-10 0 0,-3 10 0 16,-11 0 0-16,10 4 0 0,4 2 0 0,0 0 8 15,-3-3-58-15,0 7-11 0,3-1-3 0,0 0 0 16,3-2 20-16,-6 2 3 0,0 1 1 0,-1 5 0 0,4-2 24 0,-3-4 4 16,-8 1 2-16,-3 5 0 0,4-5 23 0,3 5 5 15,-7-5 1-15,-3-1 0 0,-5 7 9 0,5-4 3 16,-1-2 0-16,-3-1 0 0,-3 7-7 0,-1-7-2 16,8 1 0-16,-4-4 0 0,-4 3-14 0,0-5-8 15,1 2 8-15,-1-6-8 0,1 3 0 0,-1 3-8 16,-7-6 0-16,4 6 0 0,7-2-2 0,-3-4 0 15,-8 0 0-15,0 0 0 0,4 0 2 0,4-4 0 16,-4 4 0-16,3-6 0 16,-7 6-24-16,8-6-5 0,10 6-1 0,-7-3 0 15,-4 3-22-15,11 0-5 0,0 0-1 0,0 0-810 0</inkml:trace>
  <inkml:trace contextRef="#ctx0" brushRef="#br0" timeOffset="2836.42">22426 5429 1609 0,'0'0'71'0,"0"0"15"0,-3 0-69 0,3 0-17 0,0 0 0 0,0 0 0 15,-15 0 100-15,8 0 16 0,0 0 3 0,0 0 1 0,-3 0-50 0,-1 3-10 16,-3-3-1-16,7 0-1 15,7 0-48-15,-11 7-10 0,-3-1 0 0,4-3 0 16,6 3 0-16,-6-3 0 0,-1-3 0 0,-3 10 0 16,0-10 0-16,3 9 0 0,1-3 0 0,-1 4 0 0,-3-1 13 0,3 1 6 15,8-1 1-15,-4 0 0 16,-4 1 0-16,4 2 1 0,4 1 0 0,3-4 0 0,0 1-13 0,0-1-8 16,0-3 10-16,3 4-10 0,8-4 21 0,-4-3-1 15,-7-3-1-15,0 0 0 0,10 10-29 0,1-10-6 16,-4 0 0-16,-7 0-1 0,7 0 17 0,7 0 0 15,0 0-8-15,-3-10 8 0,-8 7 12 0,4-3 5 0,8-4 2 16,-5 4 0-16,-3-3-19 0,0-1-16 0,4 1 4 0,-1 0 0 16,1-1 21-16,-8 1 5 15,1-1 1-15,0 1 0 0,6 0-15 0,-6 2 0 0,-4-2-9 0,3-1 9 16,4 4 0-16,-7 6 0 0,0 0 0 0,0 0 0 16,0 0 9-16,0 0-1 0,0 0-8 0,0 0 12 15,0 0-4-15,0 10 0 0,11 2-8 0,-4-9 12 16,-7 7-12-16,3-1 8 0,4 0-8 15,1-2 0-15,-1 2 13 0,0 1-3 0,-7-4-1 0,7 3 0 16,0-6-1-16,-4 7 0 0,-3-1 0 0,0-3 0 31,4 4-28-31,-4-1-7 0,0-9-1 0,-4 7 0 16,1 2-77-16,3 0-16 0,0-9-3 0,-4 4-1 16,1 2-59-16,3-6-12 0,3 3-3 0,-3-3-514 0</inkml:trace>
  <inkml:trace contextRef="#ctx0" brushRef="#br0" timeOffset="3214.02">22458 5699 172 0,'0'0'16'0,"0"0"-16"0,10 0 0 0,-3-3 0 0,-7 3 113 0,8-7 20 16,-1 7 4-16,0-3 1 0,-7 3-59 15,7-6-12-15,3 6-3 0,-3 0 0 0,0 0 46 0,-7 0 9 16,0 0 1-16,0 0 1 16,11 0 6-16,-11 0 1 0,0 0 0 0,0 0 0 0,0 0-28 0,0 0-6 15,0 0-1-15,0 0 0 0,0 0-34 0,0 0-7 16,0 0-2-16,0 0 0 0,0 0-34 0,0 0-8 15,7-3 0-15,-7 3-8 0,0 0 13 0,0-6-4 16,0-4-1-16,4 1 0 0,-1 3 20 0,1-4 3 16,-4 1 1-16,3-1 0 0,1 1-12 0,3-1-1 15,-7 1-1-15,0 3 0 0,3-13 9 0,4 10 1 16,-3-7 1-16,-1 3 0 0,4-2 2 0,-3 2 0 0,3-3 0 16,0 1 0-16,-7 2-19 0,7-2-3 0,7-1-1 0,-7 6 0 15,-3-2-8-15,3 3-11 0,0-1 3 0,4-2 0 16,-4 8-12-16,0-2-3 0,-7 6 0 0,10-3 0 31,1-3-2-31,-1 6-1 0,-10 0 0 0,14-10 0 0,4 10 9 0,-4-3 1 0,-3-3 1 0,-11 6 0 16,0 0 2-16,10 0 0 0,8 0 0 0,-7 0 0 31,-11 0-36-31,7 6-7 0,10-3-2 0,-3-3 0 0,-3 10-91 0,0-10-19 0,-4 9-3 0,3-3-668 16</inkml:trace>
  <inkml:trace contextRef="#ctx0" brushRef="#br0" timeOffset="3699.8">23079 5448 288 0,'0'0'25'0,"0"0"-25"0,0 0 0 0,0 0 0 0,0 0 289 0,0 0 53 16,0 0 10-16,0 0 3 0,0 0-240 0,0 0-48 15,0 0-10-15,0 0-1 0,0 0-21 0,0 0-4 16,0 0-1-16,0 0 0 0,-11 0 10 0,1 0 3 15,-1 0 0-15,0 6 0 0,4-3-43 0,-3 7 0 16,-1-10 0-16,1 9-11 0,3-3 31 0,-4 4 7 16,-3-4 1-16,3 7 0 0,1-4 9 0,3 0 3 0,3 7 0 15,-6 3 0-15,-5-10-16 0,8 10-2 0,4-3-1 0,-1 3 0 16,-3-4-4-16,4-2-1 0,3 3 0 16,0-1 0-16,0-5-16 0,3-1 10 15,4-6-10-15,-3 3 8 0,6-6 14 0,-10 0 2 0,0 0 1 0,11 0 0 16,3 0-17-16,-3-6-8 0,-4 3 8 0,0-6-8 15,3 2 8-15,1-5-8 0,-4 2 8 0,0-2-8 16,0 3 0-16,0-4 0 0,4 4 0 0,-8-7 0 16,1 0 0-16,3 7 0 0,-4-1 0 0,4-2 0 15,-3-4 0-15,0 7 0 0,-1 2 0 0,4-2 0 16,-3 6 0-16,-4 3 0 0,0 0 0 0,0 0 0 16,0 0 15-16,0 0-3 0,0 0 0 0,0 0 0 15,10 3 0-15,-3 3 0 0,-7-6 0 0,7 3 0 16,0 4-12-16,0 2 0 0,0 1 0 0,1-4 0 0,-1 3 28 15,-4-6 4-15,4 7 0 0,-3-1 0 0,-1-3-32 16,4 4 0-16,-3-1 0 0,3-2 0 16,-4-4-26-16,1 6-11 0,-4-9-3 0,7 6 0 15,-7-6-23 1,0 0-5-16,0 0 0 0,0 0-653 0,7 0-131 0</inkml:trace>
  <inkml:trace contextRef="#ctx0" brushRef="#br0" timeOffset="4309.68">23312 5545 1152 0,'0'0'102'0,"0"0"-82"15,0 0-20-15,0 0 0 0,0 0 272 0,0 10 51 16,0-10 9-16,3 6 3 0,1-3-242 0,-4 6-48 0,0-9-9 0,0 0-3 16,3 10-21-16,-3-10-4 0,0 0 0 0,0 0-8 15,0 0 8-15,0 0-8 0,0 0 0 0,0 9 0 16,0-3-10-16,0-6-9 0,0 0-1 0,0 0-1 15,0 0 21-15,0 0-11 0,0 0 11 0,0 0-8 16,0 0 16-16,4-6 4 0,-1-3 1 0,4-1 0 16,-3 1 23-16,-1 0 5 0,1-7 1 0,3 6 0 15,-4-2-12-15,1-4-2 0,-1 7-1 0,1-7 0 16,0 7-27-16,-1-1 0 0,1 1 8 0,-1 0-8 16,-3 9 0-16,0 0 0 0,0 0 0 0,0 0 0 15,0 0 0-15,0 0 0 0,0 0 0 0,7 9 0 16,0 0-27-16,0 1-4 15,-3-1-1-15,3-3 0 0,-7-6 32 0,3 10 13 0,4-4-1 0,1-3 0 16,-8-3-12-16,0 0-15 0,7 7 3 0,-7-7 1 16,0 0 35-16,10 3 6 0,-10-3 2 0,0 0 0 15,0 0-32-15,0 0 0 0,7 0 0 0,-7 0 0 16,0 0-27-16,11 0-1 0,-4-10-1 0,0 10 0 16,0-9 29-16,0 3 0 0,-3 2 8 0,3-5-8 0,0 3 0 0,0-4 0 15,-4 1 0-15,1-7-12 0,3 4 12 0,-4 2 0 16,4-5 0-16,-3 5 0 0,3 1 23 0,-3-1 7 15,-1 1 2-15,4 3 0 0,0-4-32 0,-7 10 0 16,7 0 0-16,0-9 0 0,0 9 0 0,-7 0 0 16,7-3 0-16,4-3 0 0,-4 6 0 0,0 0 0 15,-7 0 0-15,11 9 0 0,-4 0 0 0,3 1 0 0,-3-4 0 16,0 3 0-16,0 7 0 0,1-3 0 0,-1-4 0 0,3 7 0 16,-6-7 12-16,3 10-3 0,0-10-1 0,0 1 0 15,0 5 7-15,-4-5 1 0,4-1 0 16,-3 7 0-16,0-7-7 0,-1 1-1 0,1-1 0 0,3 1 0 15,-4-4-8-15,1-3-11 0,-1 6 3 0,1 1 0 16,-4-10-13-16,7 6-3 0,-4-3 0 16,1 3 0-1,-4-6-121-15,7 4-25 0,0 2-5 0,-7-6-857 0</inkml:trace>
  <inkml:trace contextRef="#ctx0" brushRef="#br0" timeOffset="6349.57">22116 6614 633 0,'0'0'56'15,"0"0"-44"-15,0 0-12 0,0 0 0 16,0 0 268-16,0 0 51 0,0 0 10 0,7 4 3 16,3 5-252-16,-10-9-51 0,0 0-9 0,4 9-3 15,-4-2-17-15,7 2 0 0,0-3 0 0,0 4 0 16,-11-1-9-16,8 1 1 0,7-1 0 0,-1 0 0 0,-6 1 8 0,3 5-13 16,0-5 5-16,0 2 8 15,0-2 0-15,-4 6 0 0,1-7 0 0,3 0 0 0,4 1 0 16,-4 5 0-16,-11-5 0 0,1-1 8 0,6-2 8 0,-3 2 0 15,-3-6 1-15,3-3 0 0,-4 9-1 16,4-9-1-16,0 0 0 0,0 0 0 0,-11-9 2 0,4 9 1 16,4-9 0-16,-1-1 0 0,-6 1-18 0,3-1 0 15,-4-5 0-15,4 5 0 0,0-8 0 0,0 8 0 16,-4-6 0-16,4 4 0 0,0-4 0 0,4-3 10 16,-11 4 0-16,7-4 0 0,3 0 19 0,-3 3 4 15,3-6 1-15,-3 4 0 0,4-4-19 0,-1 3-4 0,4 0-1 0,0 3 0 16,-7-6 0-16,7 7 0 0,7-4 0 0,-3 3 0 15,-1 7-10-15,1-10-12 0,3 3 2 0,7 7 1 16,0 0 9-16,-3-1-8 0,-4 1 8 0,7-1-8 16,7 4 8-16,-3 3 0 0,-4 3 0 0,4-6-8 15,-1 6 8-15,1 0 0 0,-8 0-9 0,1 6 9 16,0-3 0-16,3 3-9 0,3 4 9 0,-6-1 0 16,-4 1-9-16,4 5 9 0,3-5 0 0,-4 8-9 15,-3-8 9-15,0 9 0 0,0-10 0 0,0 7-8 16,1-7 8-16,-5 7 0 0,-3-4 0 0,0-2 8 15,7 5 0-15,-7-5 0 0,-7-1 0 0,0 1 0 16,0-1 6-16,0 4 2 0,3-10 0 0,-6 6 0 16,-4 1-16-16,0-4 0 0,6-3 0 0,-6 6 0 31,-7-9-21-31,4 7-7 0,2-4-2 0,1 3 0 0,-3 0-2 0,3-2 0 0,3-4 0 16,0 0 0-16,1 0-164 0,-1 0-32 0,-17-10-8 0,17 1 0 0</inkml:trace>
  <inkml:trace contextRef="#ctx0" brushRef="#br0" timeOffset="6921.28">22687 6395 1602 0,'-17'0'71'0,"17"0"14"0,-4-3-68 0,4 3-17 0,-4-6 0 0,1 2 0 15,-4-2 71-15,3 6 10 0,4 0 3 0,-3-9 0 16,-8 9-64-16,8 0-12 0,3 0-8 0,-7 0 10 16,-4 0-10-16,0 6 0 0,1-3 0 0,-1 7 0 15,4-1-12-15,-3 0 3 0,-4 7 0 0,3-7 0 16,0 7-3-16,4-3-1 0,-7-4 0 0,4 7 0 15,-1-1 13-15,0-2 0 0,1 3 0 0,3-1 0 16,-7-2 0-16,10-4 0 0,1 7 0 0,-1-7 0 16,-3 1 0-16,7 5 12 0,4-5-4 0,-1-7-8 15,4 6 11-15,-3-2-11 0,-4-7 10 0,10 3-10 16,1-3 11-16,-1 0-11 0,1 0 12 0,0-3-12 16,3-4 12-16,-7 7-12 0,3-9 12 0,-3 9-12 15,4-9 29-15,-4 5-1 0,4-2 0 0,-4-3 0 0,-7-1-28 16,7 1 8-16,0 3-8 0,-4 3 0 15,-3-7 11-15,0 4-1 0,11-4 0 0,-8 1 0 0,1 0-10 16,0 2 0-16,-1-2 9 0,4 0-9 0,0-1 0 16,-3 7 0-16,-4-3 0 0,0 6 0 0,7-3 0 0,-7 3 9 15,0 0-9-15,0 0 0 0,0 0 42 0,0 0 2 16,0 0 0-16,0 0 0 0,0 0-20 0,0 3-4 16,7 6-1-16,-7-9 0 0,-4 10-7 0,4-1 0 15,7 0-1-15,-3 1 0 0,-1 2-11 0,1-9 0 0,-1 7 0 0,5-1 0 16,2 1 0-16,1-4 0 0,-11-6 0 15,7 9 0-15,10 1-17 0,-6-10 1 0,-11 0 0 0,11 9 0 32,-4-9-50-32,3 6-10 0,-10-6-1 0,0 0-555 0,0 0-110 0</inkml:trace>
  <inkml:trace contextRef="#ctx0" brushRef="#br0" timeOffset="7267.73">22867 6599 172 0,'0'0'16'0,"0"0"-16"0,7 0 0 0,0 6 0 16,0-3 431-16,0-3 83 0,-7 0 17 0,11 6 3 15,3-2-395-15,-3 2-79 0,-11-6-16 0,7 3-4 16,3 6-32-16,-6-9-8 0,-4 0 0 0,0 0 0 0,0 0 0 0,0 0 0 16,0 0 0-16,0 0 0 15,0 0 0-15,0 0 0 0,0 0 0 0,0 0 0 0,0 0 0 0,0 0 0 16,3-3 0-16,1-6 0 0,-4 3 0 0,0-4 10 15,0 1-2-15,-4-1-8 0,4 1 54 0,-7 0 4 16,-3-1 1-16,6 1 0 0,1-7-36 0,3 0-7 16,-7 4-2-16,3-4 0 0,0-3-14 0,1 1 0 15,3 2 0-15,0-9 0 0,-4 6 0 0,1 0-12 16,6 0 12-16,1 1-10 0,-4 2 10 0,3 3 0 16,1-2 8-16,3-1-8 0,-3 7 0 15,3-1 0-15,-4 1 0 0,4 6 0 0,4-4 0 0,-1 1-8 16,-10 6 0-16,7-3 0 15,4-3-128-15,0 2-26 0,-11 4-5 0,7-6-770 0</inkml:trace>
  <inkml:trace contextRef="#ctx0" brushRef="#br0" timeOffset="7743.53">23407 6348 864 0,'0'0'76'16,"0"0"-60"-16,0 0-16 0,0 0 0 15,0 0 239-15,0 0 45 0,-7 0 8 0,-4-6 3 16,1 6-204-16,-1 0-41 0,0 6-8 0,1-6-2 16,-4 3-14-16,3 3-3 0,-3 1-1 0,0-4 0 15,0 6-22-15,0 1 0 0,0-1 0 0,-1 0-8 16,1 7 8-16,4-7-8 0,-4 7 8 0,3-3-8 15,4 2 8-15,0-5 0 0,0 5 0 0,0-2 0 16,3 3 0-16,1-1 0 0,-1-2 0 0,-3 3 8 0,4-7 4 0,3 7 0 16,0-4 1-16,0-2 0 0,0-1-13 0,0 0 0 15,0-9 8-15,0 0-8 0,0 0 19 0,0 0 1 16,7 0 0-16,0 0 0 0,3 0-20 0,-3-3 0 16,4-3 0-16,-4-3-9 0,4-1 9 0,-4 1 0 15,0-1 8-15,0-5-8 0,0 2 0 0,3-3 0 16,-2 1 0-16,-5 2 0 0,8-2 12 0,-4 2 0 15,0-3 1-15,0 7 0 0,-4 3 5 0,4-4 1 0,0 7 0 0,-7 3 0 16,0 0 1-16,0 0 1 16,8 3 0-16,2 4 0 0,-3-4-4 0,0 6-1 0,0 4 0 0,0-4 0 15,0 0-16-15,0 4 8 0,-7-4-8 0,7-2 0 16,-3 2 11-16,0 0-11 16,-1 1 10-16,1-1-10 0,-4-9 0 0,3 7-18 0,-3-7 2 15,7 3 1 1,-7-3-172-16,0 0-34 0,11 0-7 0</inkml:trace>
  <inkml:trace contextRef="#ctx0" brushRef="#br0" timeOffset="8285.59">23562 6467 2037 0,'0'0'44'0,"0"0"10"0,0 0 2 0,4 6 2 0,-4-6-46 0,3 16-12 0,1-7 0 0,-1 1 0 0,-3-10 17 15,0 3 2-15,4 6 0 0,-4 1 0 0,0 2-7 0,0-2-2 16,-4-7 0-16,4-3 0 0,-3 9 18 0,3-9 3 15,0 0 1-15,0 0 0 0,0 0-32 0,0 0 0 16,0 0 0-16,0 0 0 0,0 0 20 0,0 0 2 16,0 0 0-16,10-3 0 0,1-3-6 0,-4 3 0 15,0-4-1-15,0-2 0 0,0 0-7 0,0-7-8 16,0 7 11-16,0-1-11 0,0-2 24 0,0-4-1 16,-3 7-1-16,3-7 0 0,-4 6-32 0,1 7-6 15,-1-3-2-15,-3 6 0 0,4-9 10 0,-4 9 8 16,0 0-12-16,0 0 12 0,0 0 0 0,7 0 0 15,0 0 0-15,0 0 0 0,4 0 10 0,-4 0 2 16,0-7 1-16,0 7 0 0,-7 0-5 0,7 0 0 16,4-9-8-16,-4 9 12 0,-7 0-12 0,7-3 0 0,-7 3 0 15,10 0 0-15,-10 0 0 0,7 0 0 0,-7 0 0 0,0 0 0 16,0 0 0-16,0 0 12 0,0 0-3 0,7 0-1 16,-7 0-8-16,0 0-11 0,7 0 3 0,0 3 0 15,1-3 8-15,2-3 0 0,1 3 10 0,-1-6-10 16,-3 6 10-16,7-4-10 0,-3-2 10 0,0-3-10 15,-1-1 0-15,1 4 0 0,3-3 0 0,0-4 0 16,0-3 0-16,0 7 0 0,0-7 8 0,0 7-8 16,-3 0 0-16,3-1 9 0,0 1-9 0,-3-1 8 15,-1 10-8-15,1-6 0 0,0 3 0 0,-4 3 0 16,0 3 9-16,3 3 3 0,-3 4 1 0,0 5 0 16,-3-2-4-16,3 3-1 0,-4-1 0 0,1 4 0 15,0-6 20-15,-1 9 3 0,1-10 1 0,-1 7 0 16,-3-3-32-16,4-1 0 0,-4-2 0 0,0-4 0 15,3 1 0-15,-3-1 0 0,0-9 0 0,0 13 0 16,0-13-96-16,0 0-26 0,0 0-5 0,0 0-953 16</inkml:trace>
  <inkml:trace contextRef="#ctx0" brushRef="#br0" timeOffset="9156.76">22377 7276 460 0,'0'0'20'16,"0"0"5"-16,-7 10-25 0,7-10 0 0,0 0 0 0,3 9 0 0,4 0 327 0,-3-2 60 15,-8 5 12-15,4-6 2 0,4 7-285 0,-4 3-56 16,0-1-12-16,3-2-3 0,8 3-21 0,-4 9-5 15,-7-7-1-15,0 8 0 0,11-5-18 0,-4 5 0 16,-4-8 0-16,-3 1 0 0,4 6 13 0,-1-6-1 16,4-3 0-16,-7 3 0 0,0-4 18 0,0-2 3 15,4 3 1-15,-1-7 0 0,-6 10 14 0,3-10 4 0,3 1 0 0,1 5 0 16,-4-5-32-16,0-1-7 0,-7-3-1 0,7-6 0 16,7 3-12-16,-7-3 8 0,0 0-8 0,0 0 0 15,0 0 13-15,0 0-3 0,-11-3-1 0,-3-3 0 16,-4-3-1-16,8-1 0 0,10-5 0 0,-4 5 0 15,-6-9 4-15,3 1 0 0,3-1 0 0,1-6 0 16,-8 0 5-16,4-4 2 0,3 1 0 0,1-6 0 31,3 5-41-31,-4-5-8 0,1-1-2 0,6 7 0 0,4-6 20 0,1 5 12 0,-8 4-13 0,0-3 5 16,10 9 8-16,-3 0-8 0,0-2 8 0,0 8-8 16,0-3 8-16,4 7 0 0,0 0 0 0,-1-1-8 15,-6 4 8-15,3 3-8 0,7-4 8 0,-4 4-8 16,-3 3 8-16,4 0-10 0,3 0 10 0,-3 3-10 15,-1-3 10-15,1 10 0 0,-1-4 0 0,1 4 8 16,7-1-8-16,-8 0-15 0,-6 1 4 0,6-1 1 0,1 7 10 16,0-1 8-16,-8-2-8 0,4 3 11 0,-3-7-11 0,-1 10 0 15,1-10 0-15,-4 7 0 0,-4-3 0 0,1 2 0 16,6 1 0-16,-6-4 0 0,-1-2 0 0,-3-4 8 16,7 4-8-16,-3-1 8 0,-5 0-8 0,1-2 0 15,-3-4 0-15,3 6 0 0,7-9 0 0,-11 0 0 16,-6 0 0-16,2 6-11 15,5-6-37-15,-1-6-7 0,-3 6-1 0,0 0-1 16,-4-9-104-16,4 6-21 0,7-4-4 0</inkml:trace>
  <inkml:trace contextRef="#ctx0" brushRef="#br0" timeOffset="9743.7">22885 7238 1785 0,'0'0'79'0,"0"0"17"0,0 0-77 0,0 0-19 0,-7-6 0 0,7 6 0 15,0 0 64-15,0-6 8 0,-11 3 3 0,4 3 0 0,3-6-67 0,1 6-8 16,-11 0-11-16,3-4 3 0,-3 8 8 0,4-4-8 16,3 0 8-16,-1 6-8 0,-6-3 8 0,4 3 0 15,3 4 0-15,3-1-8 0,-6 0 8 0,6 1 0 16,-3 6 0-16,3-7 0 0,4 10 0 0,-3-4 17 16,-4-2-2-16,3 3-1 0,11-1 18 15,-7-2 3-15,-7 3 1 0,7-1 0 0,4-5-16 16,-4 2-2-16,0-6-1 0,0 4 0 0,0-10-9 0,0 0-8 15,10 0 12-15,-10 0-12 0,0 0 8 0,8 0-8 16,6-6 0-16,-7-4 0 0,0 7 0 0,3-6 0 16,1-7 0-16,0 7 0 0,3-1-12 0,-7 4 3 15,-4-4 1-15,8 1 0 0,3-3 17 0,-4-4 4 16,-6 6 1-16,0 1 0 0,6-7 11 0,-6 7 3 0,-1-7 0 0,-3 7 0 16,4 6 1-16,-4-7 1 0,7 4 0 0,-7 6 0 15,-4-3-30-15,4 3 0 0,0 0 0 0,0 0 0 16,-3 3 0-16,-1 6 0 0,4 1 0 0,7-4 0 15,0 10 0-15,-3-7 0 0,-4 4 0 0,0-4 0 16,10-3 0-16,-3 4 0 0,-10-1 0 0,6 1 0 31,5-1-37-31,-1-3-7 0,-7-6-2 0,0 0 0 16,3 10-104-16,1-7-21 0,6 3-4 0,-6-6-1 16,-4 0-12-16,0 0-4 0,7 10 0 0,0-10 0 15,-7 0 35-15,0 0 6 0,0 0 2 0,7 9 0 0,0-9 58 0,-7 0 12 16,0 0 3-16,0 0 0 0</inkml:trace>
  <inkml:trace contextRef="#ctx0" brushRef="#br0" timeOffset="10057.56">23100 7455 403 0,'0'0'36'0,"0"0"-36"16,0 9 0-16,3 1 0 0,-3-10 323 0,0 0 57 16,0 0 12-16,0 9 3 0,0-3-193 0,0-6-38 15,0 0-8-15,0 0-2 0,0 0-38 0,0 0-8 16,0 0-2-16,0 0 0 0,0 0-43 0,0 0-9 15,0 0-2-15,0 0 0 0,-3-6-35 0,3-3-7 16,-7 6-2-16,7-10 0 0,-4 0-8 0,4 4 0 16,-7-7 0-16,4 7 0 0,-1-10 0 0,1 3 0 15,-1-2 0-15,1-1 0 0,-1 3 0 0,4-3-11 16,-3 1 3-16,3 2 0 0,-4-3-4 0,4 6-1 16,4-2 0-16,-4-1 0 0,3 4 13 0,1 2 0 15,-1 1 0-15,1-4-9 0,-1 4 18 0,1-1 4 16,3 7 1-16,0-3 0 15,0-3-35-15,-4 5-7 0,4-2-2 0,1 6 0 16,-1-6-2-16,-7 6-1 0,10 0 0 0,-3-3 0 16,0 6-51-16,4 3-11 0,-4-6-1 0,0 0-1 15,4 10-95-15,-1-4-18 0,-3-3-4 0,4 3-624 0</inkml:trace>
  <inkml:trace contextRef="#ctx0" brushRef="#br0" timeOffset="10569.87">23481 7217 748 0,'0'0'67'0,"0"0"-54"0,0 0-13 0,0 0 0 0,0 0 108 0,7-4 20 16,-7-2 3-16,0 6 1 15,0 0-24-15,0 0-5 0,0 0-1 0,0 0 0 0,0 0-10 0,0 0-3 16,-4-3 0-16,1 3 0 0,-4-6-4 0,0 6-1 15,-4 0 0-15,4 0 0 16,-3 0-50-16,-1 6-10 0,0-3-3 0,1-3 0 0,3 10-21 0,-4-4 0 16,1-3 0-16,-1 9 0 0,0-8 0 0,1 5 0 15,6 0 0-15,1 1-8 0,-4 6 8 0,3-1-8 16,4-2 8-16,-3 2-8 0,3-5 8 0,0 9 0 16,0-10 0-16,3 7 0 0,-3-7 0 0,4 1 0 0,-1-1 8 0,1 0-8 15,3-2 0-15,0-4 0 0,-7-3 0 0,10 0 0 16,-2 6 0-16,2-6 0 0,1-6 0 0,-1 3-12 31,1-4-16-31,-1 4-3 0,5-3-1 0,-5-3 0 0,4-1 22 0,-3 1 10 0,-1-7-10 0,1 7 10 16,-4-10 0-16,0 9 10 0,0-5 0 0,0 2 0 15,0-2 20-15,0 5 4 0,0 1 1 0,-3-1 0 16,3 4-5-16,-7 6-1 0,7-3 0 16,-7 3 0-16,0 0 14 0,0 0 2 0,0 0 1 0,7 3 0 15,-3 3 6-15,-1 4 0 0,1-1 1 0,-1 1 0 16,-3-1-33-16,4 0-6 0,-8-2-2 0,4 2 0 15,0-6-12-15,0 7 0 0,0-1 0 0,-3-3 0 16,3-6-13-16,0 10-6 0,-4-1-1 0,4-9 0 16,0 0-35-16,0 0-7 0,0 0-2 0,0 0 0 15,-3 0-96-15,3 0-19 0,0 0-4 0,0 0-738 16</inkml:trace>
  <inkml:trace contextRef="#ctx0" brushRef="#br0" timeOffset="11179.39">23678 7304 1555 0,'0'0'138'0,"0"0"-110"0,0 0-28 0,0 0 0 0,0 10 235 0,0-1 41 16,0 1 9-16,0-1 2 0,0 4-201 0,-3-4-40 16,3 0-8-16,0 1-2 0,0-10-28 0,-4 9-8 15,4-9 0-15,0 0 0 0,0 0 0 0,0 0 0 16,0 0 0-16,0 0 0 0,0 0 0 0,0 0 0 0,0 0 0 0,0 0 0 15,0 0 0-15,0 0 0 0,0 0 0 0,4-6 0 16,-4 6 11-16,3-10 1 0,1 1 0 0,-4 0 0 16,7-7 6-16,0 7 2 0,0-1 0 0,-3-2 0 15,3-4-20-15,3 0 8 0,-3 4-8 0,4-4 0 16,-4 3 0-16,0 1 0 0,0 3-12 0,4-1 3 16,-4 10 9-16,0-3 0 0,0-3 0 0,-7 6 0 15,0 0-11-15,7 6 11 0,-7-6-13 0,11 9 5 16,-1 1 8-16,1-1 0 0,-8 1 0 0,4-1 0 15,0 0 0-15,0 1 0 0,0-4 0 0,0 4 8 16,-3-1 3-16,-4-9 1 0,7 9 0 0,-7-9 0 16,0 0 12-16,7 7 4 0,-7-7 0 0,11 3 0 0,-11-3-28 0,0 0 0 15,7 0 0-15,-7 0 0 16,0 0 0-16,7-3 0 0,-4-4 8 0,4 4-8 0,-3-3 0 16,-1 3 0-16,-3 3-9 0,4-13 9 15,0 4 0-15,3-1 0 0,-4 1 8 0,4-4-8 0,0-2 0 0,0 5 0 16,0-5 0-16,-3 5-10 0,3 1 10 0,3-7 0 15,-6 7-9-15,3-1 9 0,0 1 0 0,0 6 0 16,0-7 0-16,0 4 0 0,0-3 15 0,0 3-3 16,4 2 0-16,-4-2 0 0,0 3-12 0,0-3 0 15,0 3 0-15,4-4 0 0,-4 7 0 0,-4 0 0 16,-3 0 0-16,11 0 0 0,0 7 0 0,-4-4 0 16,3 6 12-16,-3 1-3 0,4 5-9 0,-1 4 0 0,-3 0 0 0,1-3 0 15,2 9 16-15,-3-3 2 16,0-7 0-16,0 10 0 0,0-3-2 0,0 3 0 0,0-6 0 0,4 6 0 15,-4-9 1-15,0-4 0 16,0-2 0-16,-3 6 0 16,3-7-44-16,-4-3-9 0,-3-6-1 0,0 0-1 15,0 0-158-15,0 0-32 0,0 0-7 0</inkml:trace>
  <inkml:trace contextRef="#ctx0" brushRef="#br0" timeOffset="26550.66">32540 5655 1267 0,'0'0'56'0,"0"-3"12"16,7-3-55-16,-3 2-13 0,-4-2 0 0,0 3 0 15,3-3 155-15,1-4 28 0,-4 7 5 0,0-3 2 16,0-4-119-16,0 4-24 0,0-3-5 0,-4 9-1 15,-3-10-27-15,0 7-6 0,-3-3 0 0,-1 3-8 16,-3-3 9-16,0 2-9 0,-4 4 0 0,1-6 9 0,-1 6 10 0,0 0 1 16,-3 0 1-16,0 0 0 0,0 0-5 0,0 6 0 15,-1-2-1-15,1-4 0 0,0 6-6 16,0-3-1-16,0-3 0 0,-4 0 0 0,4 0 8 0,-4 0 2 16,1 0 0-16,-5 0 0 0,5 0-8 0,-8 0-2 15,4 0 0-15,-4 0 0 0,4 0-8 0,-4-3 0 16,0-3 9-16,4 6-9 0,0 0 10 0,0 0-2 15,-1-4-8-15,1-2 12 0,0 6 4 0,0-6 0 16,-4 3 0-16,4 3 0 0,3-7-6 0,-3 7-1 16,-4-3 0-16,4 3 0 0,3 0 23 0,4 0 4 15,-4 0 0-15,4 3 1 0,3-3 7 0,1 7 0 16,3-7 1-16,3 0 0 0,-3 3-24 0,7 3-5 16,0 0 0-16,7-6-1 0,-7 4-15 0,7-4 9 15,0 0-9-15,0 0 8 0,0 0 10 0,-4 9 2 0,1-3 0 0,3-6 0 16,0 0-20-16,0 0 0 0,0 0 0 0,0 0 0 15,0 0 0-15,0 0-16 0,0 0 4 0,0 0 0 16,7 0 12-16,3 0 0 0,1 0 0 0,0 0 0 16,3-6 0-16,-4 6 16 0,4-3-3 0,4-3-1 15,0 6-12-15,-4-4 0 0,3-2 0 0,5 0 0 16,-1 3 0-16,3 3 0 0,-6-7 0 0,3 4-10 16,0-6 10-16,1 3 0 0,-5-4 0 0,1 7 0 15,-1-9 9-15,-2 8-9 0,2-5 12 0,1 3-12 16,-4-7 10-16,0 4-10 0,0-4 8 0,0 4-8 15,-3-1 0-15,-1 7 0 0,5-6 0 0,-5 3 0 16,1-4 0-16,-4 10-12 0,0-9 0 0,0 9 1 16,-4-6 11-16,-3 6 16 0,0 0-4 0,0 0-1 15,0 0-11-15,0 0-12 0,0 0 2 0,0 0 1 16,-7 0 9-16,-3 6 0 0,-1-6 0 0,1 0 0 0,-4 0 0 16,-1 6 0-16,1-3 0 0,-3-3 0 15,-1 10-24-15,-3-10-7 0,0 6-1 0,-4-3 0 0,0 3 32 0,1-3 0 16,-5-3 0-16,5 7 0 0,-1-4 0 0,0 3 13 15,1-3-1-15,-1 4 0 0,4 2-12 0,0-9 0 16,3 9 0-16,0 1-10 0,1-10 10 0,3 9 0 16,3-9 0-16,0 6 0 0,1 4 0 0,3-1 0 15,3 1 0-15,-3-4 0 0,4 3 0 0,-1-6 0 0,4 7 0 16,0 2 0-16,4-2 0 0,-1-1 11 16,1 4-3-16,6-13 0 0,-3 9 15 0,7-3 2 0,4 4 1 0,0-4 0 15,3 4-1-15,4-7 0 16,-1 3 0-16,1-3 0 0,3-3-13 0,-3 10-2 0,3-10-1 0,-3 6 0 15,-1-3 7-15,-2 3 0 16,2 0 1-16,-6-2 0 16,3 5-88-16,-3 0-17 0,-1 1-4 0,5 5-791 0,-5 1-157 15</inkml:trace>
  <inkml:trace contextRef="#ctx0" brushRef="#br0" timeOffset="35191.65">2226 3137 691 0,'0'0'61'0,"4"-10"-49"16,6 7-12-16,-10 3 0 0,0 0 128 0,0 0 22 15,7-6 5-15,-7 6 1 0,0 0-76 0,0 0-16 16,0 0-2-16,0 9-1 0,0 1-22 0,0 6-5 16,-10-7-1-16,3 10 0 0,3 0-19 0,-10-1-4 15,3 7-1-15,-3 1 0 0,-7 2 29 0,7 0 6 0,-11-3 0 0,4 10 1 16,-4-7-3-16,1 6-1 0,-1 1 0 0,0-4 0 15,-10 10 4-15,10-7 1 0,-10 4 0 0,3-10 0 16,-3 10-24-16,7-4-5 0,3 1-1 0,0-1 0 16,1-5-16-16,3 5 10 0,-4-6-10 0,4 1 8 15,7-4-8-15,-1-7 8 0,-6 1-8 16,11-3 8-16,-1 0-8 0,8-7 0 0,-1-6 0 0,4-3 0 16,0 0 0-16,0 0 0 0,7 0 0 0,11-9 8 15,-4-4-8-15,7-9 0 0,4 3 9 0,-1-9-9 16,12 3 0-16,-1-6 8 0,4-10-8 0,0 3 0 15,6 1 14-15,1-13-2 0,-3 6 0 0,3 6 0 16,-1-12-12-16,1 12-12 0,4-6 3 0,-4 7 0 16,-4-7 25-16,4 9 4 0,0 1 2 0,-8 6 0 15,1 6 9-15,-7-3 1 0,3-1 1 0,-10 11 0 16,-4 2-9-16,-3 7-3 0,-1-3 0 0,-10 9 0 0,0 9-1 0,-3-9 0 16,-4 16 0-16,0 2 0 0,-4 1-7 0,-6 0-1 15,-4 12-1-15,-4-2 0 0,0-1-11 0,-3 13 12 16,-7-10-12-16,3 4 12 0,-6 8-12 0,6-5 8 15,0 6-8-15,1 0 8 0,-1-7-8 0,4 7 0 16,7-12 0-16,-1-1 0 0,5-6 0 0,3 3 0 16,7-9 0-16,0-3 0 0,7 3 0 15,-4-10 0-15,8-3 0 0,3-2 0 0,7-4 0 0,0-4 0 16,4-2 8-16,3-3-8 0,4-10 8 0,7 3-8 16,-11-3 12-16,14-15-4 0,-3 6 4 0,7-7 0 15,0-2 0-15,3 2 0 0,1 4-12 0,6-10 0 16,-3-3 0-16,4 13 0 0,-8-1 0 0,0-12 0 15,-3 16 0-15,4 0 0 0,-12-6 9 0,8 8 0 0,-7-2 0 0,3 3 0 16,-6 6-9-16,-8 7 0 0,4-4 9 0,-8 10-9 16,-10 3 0-16,4-4 0 0,-7 14 0 0,-4-4 0 15,-7 9 8-15,0 1-8 0,-7 3 10 0,-4 9-10 16,-3-7 0-16,0 4 0 0,0 4 0 16,-7-1 0-16,-1 0 8 0,5 3-8 0,-8 0 0 0,7 0 9 15,1-9-9-15,3 6 12 0,-4 3-12 0,8-6 12 16,2 0-12-16,1-6 0 0,4 0 0 0,3-4-11 15,3-2 11-15,4-1 0 0,1 0 0 0,2-2-8 16,8-7 8-16,-1 0 0 0,5-7 0 0,6 4 0 16,4-6 0-16,3-7 0 0,0 4 0 0,0-4 0 15,8-9 0-15,-1 0 0 0,0 6 8 16,4-9-8-16,4 9 16 0,-1-15 0 0,4 8-1 0,-4-2 0 16,1 3-15-16,-4 6 8 0,3 1-8 0,-14-1 0 0,4 3 0 15,-4 3 8-15,-6 4-8 0,-1 3 0 16,-14 6 0-16,3 0 0 0,-6 9 0 0,-4 1 0 15,-3-1 0-15,-8 7 0 0,-3 3 0 0,-4-1 0 0,-6 14 11 0,-4-10-11 16,-4 6 12-16,-3 6-12 0,-4 1 15 0,-3 2-4 16,7-2-1-16,-8 6 0 0,1-4-10 0,0 1 0 15,-1 3 9-15,8-10-9 0,-4 4 0 0,4-1 0 16,7-15-10-16,7 6 10 0,-4-3 0 0,11-6 0 16,-3 2 0-16,3-11 0 0,3 2 0 0,4-9 0 15,0 0 0-15,11 0 0 0,3-6 0 0,7-4 0 0,4-8 0 16,3-1 0-16,7-9 0 0,11-4 0 0,3-5 0 0,8 2 0 15,3-9 16-15,0 3 1 0,0-9 0 0,0 6 0 16,7 0-1-16,3 4-1 0,4-1 0 0,-7-3 0 16,4 13-6-16,-11-1-1 15,-7-2 0-15,3 15 0 0,-10-9-8 0,-4 9 0 0,1 3 0 16,-15 7 0-16,-7 9 0 0,-3 0 0 0,-8 0 0 0,-3 9 0 16,-14 7 0-16,-7 9 0 0,-7 3 8 0,-11 7-8 15,-3 2 9-15,-7 7-9 0,-11 3 10 0,-7 7-10 16,-7 8 0-16,3-8 8 0,-10 8-8 0,4-2 0 15,10-4 0-15,0-2 0 0,10-1 0 0,-3-9 0 16,15 3 0-16,9-6 0 0,5-13 0 0,13 6 0 16,1-15 0-16,10 9-8 0,3-12 8 0,8-6-10 15,10-1 10-15,4-3-10 0,3-12 10 0,7 3-10 16,11-13 10-16,3 0-10 0,8-2 10 0,6-7-10 16,4-4 20-16,0 4 4 0,4-3 1 0,-1-6 0 0,1 5 2 0,3 1 1 15,0-10 0-15,4 4 0 0,-4 6-18 0,0-4 8 16,-7-2-8-16,0 6 0 0,-7-1 8 0,7 4-8 15,-7 3 0-15,-7 0 0 0,-4 10 11 0,-3-4-11 16,-4 7 10-16,-13 6-10 0,-1 3 0 16,-10 0 0-16,-4 0 0 0,-4 3 0 0,1 13 0 0,-11-4 0 15,-11 7 0-15,1 6 0 16,-4 3 0-16,-11 7 0 0,-7-1 0 0,-7 10 0 0,0-6 0 0,4-4 0 16,-7 10 0-16,7-6 0 0,3-4 0 0,11 1 0 15,-4-7 0-15,11-9 0 0,3 0 0 0,4-4 0 16,7-5 0-16,7-4 0 0,4-6 0 0,14-6-10 15,3-4 10-15,11-5-12 0,14-7 12 0,-4-10 0 16,11 1 0-16,7-10-8 0,0 10 8 0,7-19 0 0,4 6 0 16,3-3-8-16,7-3 8 0,-10 9 0 15,-4-9 8-15,3 6-8 0,-10 6 0 0,4 4 0 0,-1-1 0 0,-10 7 0 16,0 9 0-16,-10 3 0 16,-4-2 0-16,-8 8 0 0,-9 1 0 0,-5 2 0 0,1 4 0 0,-14 3 0 15,-4 3 0-15,-7-3 0 0,7 10 0 0,-14 6 0 16,0 2 0-16,-4 7 0 0,-10 1 0 0,0 2 0 15,-4 0 0-15,-3 13 0 0,3-13 0 0,-7 6 0 16,4 4 0-16,-4-10 0 0,8 7 0 0,2-7 0 16,5 0-10-16,-1-3-6 0,11-6-2 0,-7 0 0 15,11-3-1-15,6 2 0 0,-3-2 0 0,14-13 0 16,-7 10 10-16,14-13 9 0,-3 0-13 0,3-6 5 16,7-4 8-16,4 4 0 0,7-4 0 0,0-8 0 15,0 2 0-15,3-3 0 0,4-3 0 0,7-3 0 16,-4 0 8-16,8-9 1 0,-1 5 0 0,0 1 0 0,4 3-9 0,0-3 8 15,-3 0-8-15,-1 2 8 0,1 1-8 16,-1-3 0-16,-3 12 0 0,0-2 0 0,-4-1 0 0,-6 16 0 16,-1-13 0-16,-14 16-11 0,4 0 11 0,-18 0 0 15,7 0 0-15,-17 9 8 0,-1 1-8 0,-6 9 0 16,-1-1 0-16,-17 8 0 0,0 2 0 0,-4-3 9 16,-3 12-9-16,-7-2 0 0,-4-1 8 0,4 1-8 15,-1-1 0-15,5-2 0 0,2-7 0 0,1 0 0 16,7-6 0-16,10-4 0 0,-3-2 0 0,7-4 0 15,7-9 0-15,7 0 0 0,7 0-13 0,11-9 0 16,-4-4 0-16,18-2 0 0,-4-4 13 0,8-6-9 16,-1 6 9-16,4-6-8 0,3 0 8 0,-3-3 0 15,-4 6 0-15,1 0 0 0,-4 3 11 0,-4 0-3 16,-3 3 0-16,-4-2 0 0,0 8-8 0,-7 1 10 0,-3 6-10 0,-4-4 10 16,-3 1-10-16,-1 6 8 0,-10 0-8 0,0 0 8 15,0 0-8-15,0 0 12 0,0 0-12 0,-3 13 12 16,-4-10-12-16,7-3 0 0,0 0 0 0,0 0 8 15,0 0-8-15,0 0 0 0,0 0 0 0,0 0-11 16,7 6-3-16,0-3-1 0,7-3 0 0,-4 0 0 16,5 0 15-16,-1 0 0 0,0 0-10 0,0 0 10 15,3 0 0-15,1 0-9 0,0 7 9 0,-8-4 0 16,-3 3 0-16,4-3-8 0,-11-3 8 0,0 9 0 16,-4 7 0-16,-3-6 0 0,0 8 0 0,-3-2 0 0,-1 0 0 0,-3-4 0 15,3 4 11-15,-3-3-11 0,4-4 10 0,-1 7-10 16,8-10 8-16,3-6-8 0,0 0 8 0,0 0-8 15,14 3 0-15,-4-3 8 0,15-3-8 0,3-7-14 16,4-2 3-16,7-7 1 16,7 7-18-16,-7-7-3 0,6-6-1 0,-2 0 0 15,6 6-76-15,-3 0-16 0,0 0-4 0,-7 3 0 16</inkml:trace>
  <inkml:trace contextRef="#ctx0" brushRef="#br0" timeOffset="36811.37">9560 3243 172 0,'-10'0'16'16,"3"7"-16"-16,0-4 0 0,-4 6 0 0,4-2 370 0,-4 2 71 15,8-9 15-15,3 0 2 0,0 0-350 0,0 0-71 16,0 0-13-16,0 0-4 0,7 3 20 0,3 10 4 16,-2-13 1-16,-1 3 0 15,3 6-7-15,1-3-2 0,-1-2 0 0,1 5 0 16,-8 0-8-16,12 7-1 0,-12-6-1 0,4 8 0 16,0-2-7-16,0 3-2 0,0 0 0 0,0-1 0 0,-3 8-17 0,-1 2 0 15,1-3 0-15,-1 3 0 0,1 3 0 0,-4 1 0 16,4 2 0-16,-4-6 0 0,3 7 0 0,1-10 8 15,-1 3-8-15,4 1 0 0,-3-8 16 0,3 1-3 16,0-6-1-16,3 0 0 0,-3-7-4 0,1 1 0 16,2-1-8-16,-3-6 12 15,4-3-38-15,-4 0-8 0,0 0-2 0,3-3-660 0,-6-3-132 0</inkml:trace>
  <inkml:trace contextRef="#ctx0" brushRef="#br0" timeOffset="37274.51">9483 3084 2322 0,'-14'-4'51'0,"3"4"10"0,0-6 3 0,1 6 1 0,-4 0-52 0,7 0-13 0,0 0 0 0,7 0 0 15,0 0 39-15,0 0 5 0,0 0 0 0,0 0 1 16,0 0-35-16,0 0-10 0,0 0 0 0,10 6 0 15,4-2 0-15,0-4 0 0,-3 9 0 0,7-9 0 16,-8 0 0-16,8 9-13 0,-4-2 1 0,4-4 1 0,-1 3 11 0,1 3 0 16,0 1 0-16,-1-1 8 0,4 7-8 0,0-13 11 15,8 6-11-15,-5 4 12 0,5 0-12 0,2-4 0 16,1 7 0-16,-4-7 0 0,4 10 0 0,0 0 0 16,0-4 0-16,-1 4 0 0,-6 0 0 0,3 0 0 15,-3-3 0-15,-4 2 8 0,-3 1-8 0,-1 6 0 16,-2-6-12-16,-1 6 12 0,-4-6 0 0,-3 6 0 15,-3 3 0-15,3-3 0 0,-4 0 11 0,-6 4-3 16,-1-4-8-16,-3 3 12 0,4 0-12 0,-4 0 0 16,-4-12 0-16,1 9 0 0,-1-6 0 0,0-6 0 15,1 2 10-15,-1 4-2 0,-3-10 6 0,0 7 2 16,3-13 0-16,-3 10 0 0,0-10-2 0,0 3 0 16,-4-3 0-16,4 4 0 0,-3-4-14 0,-5-3 0 15,5 6 8-15,-4-6-8 16,3 0-18-16,0-6-6 0,4 6-2 0,0-3 0 15,0-4-97-15,0 7-19 0,3-3-4 0,4-3-1 16,0 6-75-16,4-3-15 0</inkml:trace>
  <inkml:trace contextRef="#ctx0" brushRef="#br0" timeOffset="37782.89">10467 3642 979 0,'11'0'87'0,"-11"0"-70"0,0 0-17 0,0 0 0 16,0 0 246-16,0 0 46 0,7 0 8 0,-7 0 3 16,0 0-235-16,0 0-46 0,7-13-10 0,0 10-1 15,-7 3-11-15,3 0 0 0,4-9 0 0,4 2 8 0,-1-2-8 0,-3 0 0 16,-3 5 0-16,3-8 0 0,4 9 0 0,-4-4 8 15,-7-2-8-15,3 0 0 0,1-1 0 0,-1 7 8 16,1-3-8-16,-8 3 0 0,1-13 15 0,-1 16-3 16,4 0 0-16,-3-9 0 0,-4 2 33 0,0-2 7 15,7 9 0-15,-4-9 1 0,-3 5-4 0,0-2-1 16,0 0 0-16,3-4 0 0,1 10-24 0,-4-9-4 0,-7 6-2 0,7-3 0 16,7 6-8-16,-7 0-2 0,-4-4 0 0,0-2 0 15,1 12-8-15,-1-6 0 0,1 4 0 0,-4 2 0 16,-8-3 0-16,8 6-14 0,0 1 3 0,4-4 1 15,-12 4 10-15,8 8 0 0,4-8 0 16,-1-1 0-16,1 7 0 0,2 3 0 0,-2-4 0 16,6 4 0-16,1 0 0 0,3 0 0 15,-4 3 0-15,4-3 0 0,0-7 0 0,4 7 0 0,-4-3 0 0,3 2 0 16,1-2 0-16,-1 3 0 0,1-3 0 0,-1-4 0 16,1 7 0-16,0-7 0 0,3 1 0 0,-4 3 0 31,-3-4-22-31,7 4-9 0,0-7-1 0,0 1-1 0,0-1-43 0,0 1-8 0,4-1-1 0,3-9-1 15,7 6 3-15,-3-6 1 0,-4 0 0 0,4-6 0 16,10 6-98-16,-3-9-19 0</inkml:trace>
  <inkml:trace contextRef="#ctx0" brushRef="#br0" timeOffset="38168.9">10957 3601 230 0,'-10'-13'20'0,"10"7"-20"16,10 0 0-16,-6 6 0 0,-1-10 188 0,-3 10 32 16,11-9 8-16,-8 6 0 0,-3-6-104 0,0 2-20 15,0-2-5-15,4 6-1 0,3-10-25 0,-3 10-5 16,-8-6 0-16,4 2-1 0,4-2-8 0,-4 0-2 16,-7 5 0-16,-1-8 0 0,5 2-7 0,-1 7-2 15,4-6 0-15,-7 3 0 0,-7-4-32 0,4 7-6 0,10-3-2 0,-7 3 0 16,-11-4-8-16,7 1 0 0,8 6 0 0,-4 0 0 15,0 0 0-15,-7 13 0 0,3-10 0 0,0 6 0 16,4 1 0-16,0-1 8 0,-10 7-8 0,6-7 0 16,4 10 9-16,-4-3-9 0,1-4 10 0,-1 10-10 15,1-3 17-15,3 0-2 0,3 0-1 0,1 6 0 16,-8 0 6-16,8-6 0 0,6 2 1 0,-3 1 0 16,-3 0-9-16,6-6-3 0,4 0 0 0,0-4 0 15,0 7-9-15,-3-9 10 0,3 5-10 0,3-5 10 16,4-1-10-16,1 0-16 0,-8-9 4 0,10 7 1 31,8-7-31-31,0 0-6 0,-11-7-2 0,3-2 0 0,1 6-38 16,7-7-8-16,-1-2-2 0,1 3-448 0,-4-4-90 0</inkml:trace>
  <inkml:trace contextRef="#ctx0" brushRef="#br0" timeOffset="38390.28">11278 3485 1036 0,'18'16'46'0,"-18"-16"10"0,0 0-45 0,0 9-11 16,3 0 0-16,5 1 0 0,-5-1 272 0,1 1 53 16,-1-1 11-16,1 0 1 0,6 7-249 0,-6-6-51 15,-4 8-9-15,0-2-3 0,7 0 12 0,-4-4 3 0,-3-2 0 0,0 5 0 16,0-2-40-16,4-7 0 16,3 10 0-16,-7-4 0 0,-4-5-8 0,4 2-7 0,7-9-1 15,1 9 0 1,-1-2-52-16,-7-7-12 0,0 0-1 0,0 0-1 15,0 0-110-15,0 0-21 0,0 0-5 0,0 0-510 0</inkml:trace>
  <inkml:trace contextRef="#ctx0" brushRef="#br0" timeOffset="38548.37">11374 3243 1746 0,'-18'-15'77'0,"18"15"16"0,3 0-74 0,-6-10-19 0,-1 7 0 0,1-3 0 16,3 6 132-16,0 0 22 0,-7 0 5 0,0 0 1 15,0 0-79-15,7 0-15 0,0 0-3 0,0 0-1 16,0 0-42-16,0 0-9 0,0 0-2 0,0 0 0 16,0 0-154-16,3-9-31 0,8 9-7 15</inkml:trace>
  <inkml:trace contextRef="#ctx0" brushRef="#br0" timeOffset="38991.18">11730 3316 1872 0,'0'0'83'0,"0"0"17"16,7 9-80-16,-7-9-20 0,0 0 0 0,3 6 0 0,1-3 31 0,-4 7 2 15,0-10 1-15,0 12 0 0,0-12-22 0,0 4-4 16,-4 5 0-16,-3 0-8 0,-3 7 16 0,-1-13-4 16,4 10-1-16,-3-10 0 0,-8 6-29 0,4 1-6 0,0-1 0 0,0 0-1 15,7-2 39-15,-8-4 8 0,1 3 2 0,4-6 0 16,10 0-24-16,0 0 0 0,-14 0 0 0,7 0 0 15,7 0 0-15,0 0-8 16,0 0 0-16,0 0 0 0,0 0-13 0,0 0-3 0,0 0 0 0,0 0 0 16,0 0 13-16,7 0 3 0,7 0 0 0,-4 0 0 15,4 0 8-15,1 6 0 0,-5-2 8 0,1 2-8 16,6-3 0-16,-6-3 0 0,3 9 0 0,-3-9 0 16,3 7 0-16,-4 2 0 0,1-9 0 0,0 3 0 15,-1 10 8-15,-3-13-8 0,4 3 8 0,-4 3-8 16,0-3 23-16,3 7 0 0,-6-4 0 0,3-3 0 15,0 6-12-15,-3 1-3 0,3-4 0 0,0 10 0 16,0-4 12-16,-4 4 1 0,1-7 1 0,-1 1 0 16,1 9-2-16,-4-4-1 0,-4-2 0 0,4 3 0 15,0 2 1-15,-3-2 1 0,-1 0 0 0,-3-4 0 16,0 4-4-16,0-3-1 0,-3 2 0 0,-1 4 0 31,0-10-48-31,1 7-9 0,3 0-3 0,-4-7 0 0,1-6-50 0,-1 7-10 0,11-10-3 0,0 0-473 16,-7-3-94-16</inkml:trace>
  <inkml:trace contextRef="#ctx0" brushRef="#br0" timeOffset="39372.68">12114 3485 172 0,'0'0'8'0,"-7"0"1"0,0 9-9 0,0-9 0 0,4 0 0 0,3 0 0 16,-4 0 396-16,4 0 76 0,0 0 16 0,0 0 4 31,-7 0-427-31,4 0-85 0,-4 0-16 0,7 0-4 15,0 0-12-15,0 0-3 0,0 0 0 0,0 0 0 0,0 0 47 0,-4 7 8 0,4-7 0 0,-4 9 0 16,1 0 60-16,3 1 8 0,-4-1 0 0,4 7 1 16,0-4 7-16,0 4 0 0,-3-6 1 0,3 8 0 0,0-8-17 0,0 5-4 15,-4-5-1-15,4 9 0 16,4-10-25-16,-4 10-5 0,0-3-1 0,-4 2 0 0,8-2-24 16,-4-7 0-16,0 1 0 0,3-1 0 31,-3 1-44-31,0-1-7 0,0-9-1 0,0 0-1 0,0 0-105 0,0 0-21 0,0 0-4 0</inkml:trace>
  <inkml:trace contextRef="#ctx0" brushRef="#br0" timeOffset="39545.75">11980 3225 1670 0,'0'0'74'0,"0"0"15"0,0 0-71 0,0 0-18 16,0 0 0-16,0 0 0 0,0 0 246 0,0 0 46 0,0 0 8 0,0 0 3 15,0 0-249-15,4 3-54 0,3-3 0 16,0 6-8 0,0-6-125-16,0 0-25 0,0 0-5 0,4 0-1 0</inkml:trace>
  <inkml:trace contextRef="#ctx0" brushRef="#br0" timeOffset="39941.81">12446 3262 1152 0,'0'0'51'0,"0"0"10"0,0 0-49 0,0 0-12 0,0 16 0 0,0-13 0 16,0 10 260-16,0-4 50 0,0 0 10 0,0 4 1 16,-4-4-256-16,1 1-51 0,-4 6-14 0,0 2 0 15,0-2 0-15,0 0 0 0,-4 2 0 0,1 1 0 16,-1 0 0-16,0 9 0 0,4-12 0 0,0 9 0 16,-3-3 0-16,6-3 0 0,-3 6 0 0,4 0-8 0,-1-6 8 15,4 6 0-15,0-6-9 0,0-4 9 0,0-2-15 0,4 3 2 16,-1-7 0-16,1 0 0 0,3-2 13 0,0-4 0 15,3-3-10-15,1 0 10 16,3-3 0-16,0-4 0 0,0-2 0 0,4 3 0 0,0-4 13 0,3-8-2 16,-7 2-1-16,3 3 0 0,5-2-10 0,-8-4 0 15,3 3 0-15,-3-3 0 0,-3 7 0 0,0-10 0 16,-1 3 0-16,-3 0 0 0,-3 7 17 0,-1-4 2 16,-3-9 0-16,0 6 0 0,0 3 20 0,0 7 4 15,-7-10 1-15,4 10 0 0,-1-1-16 0,-3 1-4 16,4 9 0-16,-4-6 0 0,0 3 9 0,-1 3 2 15,1 3 0-15,-3 3 0 0,-1-6-35 0,4 3 0 0,0 3 0 16,0 1 0 0,0-4-43-16,0 6-12 0,7-9-2 0,-4 6-1 15,1-2-114-15,3-4-22 0,0 0-5 0,0 0-423 16,0 0-85-16</inkml:trace>
  <inkml:trace contextRef="#ctx0" brushRef="#br0" timeOffset="40327.39">12753 3460 1792 0,'0'0'80'0,"0"6"16"0,0 4-77 0,3-1-19 0,-3 0 0 0,4 1 0 16,-4-1 116-16,4 7 20 0,-4-7 4 0,0 1 1 15,3-1-91-15,-3 7-18 0,-3-7-4 0,3 1-1 0,0-1-2 0,0 7 0 16,0-7 0-16,-4-6 0 16,0 10-37-16,4-10-8 0,0-3-2 0,0 0 0 0,0 0 13 0,0 0 9 15,0 0-12-15,-3-3 12 0,-1-10 0 0,1 10 0 16,-1-13 0-16,4 7 0 0,0-4 24 0,0 1 1 15,0-7 1-15,4 10 0 16,-1-10 6-16,-3 0 0 0,4 3 1 0,-1-2 0 0,1-1-2 16,0 0-1-16,-1-6 0 0,1 9 0 0,-1 4-18 15,1-4-3-15,3 7-1 0,-4-1 0 0,1 1-8 0,-1 2-12 16,-3-2 2-16,0 9 1 0,0 0 17 0,0 0 4 16,7 0 1-16,4 0 0 0,-4 0-13 0,4 0 0 15,-4 6 0-15,0-3 0 0,3 4 0 0,-3-4-10 16,4 3 2-16,-1 4 0 0,1 8 8 0,0-8 0 0,-1-1 0 0,-3 13-8 15,4-3 8-15,-1 0 0 0,5 0 0 0,-5 6 0 16,-3 0 0-16,4-6 0 0,-4 2 0 0,3 1 0 31,5 0-118-31,-5-3-25 0,1-3-5 0,-1 3 0 16,1-10-69-16,3 0-14 0,11 1-2 0,-4-13-1 0</inkml:trace>
  <inkml:trace contextRef="#ctx0" brushRef="#br0" timeOffset="41180.15">13702 2914 748 0,'-14'0'33'0,"14"0"7"0,0 0-32 0,0 0-8 15,0 0 0-15,0 0 0 0,0 0 248 0,0 0 48 0,0 0 10 16,0 0 2-16,10 0-230 0,1 0-46 0,-4-9-8 0,-7 9-3 16,11 0 10-16,-4 0 1 0,-7 0 1 0,10 9 0 15,1-3-4-15,-4 4-1 0,0 2 0 0,-4 4 0 16,5 3 8-16,-5 6 0 0,-3 3 1 0,4 0 0 16,-1 7-29-16,1-10-8 0,-1 10 0 15,1-7 0-15,-1 0 0 0,1 6 0 0,-4-5 0 16,3-4-8-16,-3 3 8 0,4-3 0 0,-4 3 8 15,0-3-8-15,0-6 0 0,3 6 9 0,-3-6-9 0,-3 0 0 16,3-3 0-16,-4 2 0 0,4-8-10 0,-3 9 10 31,3-13-132-31,0-3-20 0,0-3-3 0,0 0-700 0</inkml:trace>
  <inkml:trace contextRef="#ctx0" brushRef="#br0" timeOffset="41444.44">13395 3074 1267 0,'-11'-3'112'0,"4"-3"-89"16,-7 6-23-16,4-7 0 0,3 4 202 0,0-6 36 15,-1 9 7-15,5-9 2 0,-1 2-147 0,8-2-28 16,3-1-7-16,0 7-1 0,0-9-32 0,4 2-8 16,3 7 0-16,3-3-1 0,5-3-6 0,-1-1-1 15,7 10 0-15,0-9 0 0,4 9-1 0,0-7-1 16,-1-2 0-16,5 6 0 0,3 3-14 0,-8-10 8 15,5 4-8-15,-1 6 0 0,-3-9 0 0,-4 6 0 16,-3-4 0-16,-1-2 0 0,-3 3-14 0,1 6-2 16,-5-3-1-16,1-4 0 15,-4 4-123-15,0 3-25 0,-3-6-5 0,3 6-474 0,-4 0-94 0</inkml:trace>
  <inkml:trace contextRef="#ctx0" brushRef="#br0" timeOffset="41891.48">14139 3466 2098 0,'0'0'46'0,"0"0"10"0,0 10 1 0,0-1 3 0,0 0-48 0,0 1-12 0,0-1 0 0,4 4 0 16,-1-1 36-16,1 4 6 0,-4-4 1 0,0-2 0 15,-4 6-11-15,1 2-3 0,3-2 0 0,-4 0 0 0,1-13-17 0,3 13-3 16,0-7-1-16,0-6 0 0,0-3 0 0,0 0-8 16,0 0 12-16,0 0-4 0,0 0 0 0,0 0-8 15,0 0 12-15,0-9-4 0,3-1 2 0,1 1 0 16,-8-7 0-16,4 4 0 0,4-7 7 0,-1 3 2 15,-3-3 0-15,0 1 0 0,4-1 14 0,-4-6 3 16,0 0 1-16,0-1 0 0,0 8-23 0,3-4-5 16,1-10-1-16,0 14 0 0,-1-8-8 0,1 4-11 0,3 4 3 0,0-4 0 15,0 3 8-15,0 0 0 0,3 10 0 0,1-7 0 16,3 7 0-16,0-4 0 0,0 0 0 16,4 1 0-16,0 6-18 0,-1-4-2 15,1 1 0-15,-1-1 0 0,5 1 20 0,-5 9 0 16,1-6 0-16,0 6 0 15,-1 0-136-15,1 0-24 0,-4 0-5 0,4 6-826 0</inkml:trace>
  <inkml:trace contextRef="#ctx0" brushRef="#br0" timeOffset="42277.96">14598 3334 1591 0,'0'0'35'0,"0"10"7"0,0 2 2 0,0-8 0 0,0-4-35 0,3 9-9 0,5 0 0 0,-1 1 0 16,0-4 30-16,-4-6 4 0,8 3 1 0,-1 3 0 0,1-6-23 0,0 0-12 15,-11 0 12-15,10-6-12 0,4 3 19 0,0 3-3 16,-3-6-1-16,-1-4 0 0,1 1-3 0,0 6 0 16,-1-7 0-16,1-2 0 0,-1 2 1 0,1 1 0 15,0-4 0-15,-4-2 0 0,0-1 9 0,0 4 2 16,0-4 0-16,0 6 0 0,0-5 8 0,-4-4 1 16,-3 10 1-16,0-10 0 15,0 9-1-15,-3 1 0 0,-1-7 0 0,1 7 0 0,3-1-16 0,0 10-3 16,-11 0-1-16,4-3 0 15,0 3-13-15,-3 0 0 0,-5 3 0 0,5 4 0 0,-1-4 0 0,-3 6-10 16,4 7 2-16,-5-7 0 0,1 10 16 0,0 0 3 16,0 0 1-16,4 6 0 0,-8 0 22 0,7-6 5 15,1 9 1-15,-1-9 0 0,1 6-13 0,6 0-3 16,-3-6 0-16,7 0 0 0,0-1-24 0,0-2 0 16,4 3 0-16,-4 0 0 0,7 3 8 0,0-10-8 0,0 4 0 0,3-4 8 15,1-2-8-15,3 6 0 0,0-7 0 0,0 0 0 16,4-9-13-16,-1 10-5 0,5-10-1 0,-5 0 0 31,8-3-103-31,-4-4-21 0,0 7-4 0,4-12-488 0,-4 2-97 0</inkml:trace>
  <inkml:trace contextRef="#ctx0" brushRef="#br0" timeOffset="42728.51">15180 3378 518 0,'0'0'23'0,"0"0"5"0,0 0-28 0,0 0 0 0,11 0 0 0,-8 10 0 16,-3-10 331-16,7 6 61 0,4-6 12 0,-1 0 2 0,1 0-302 15,0 0-61-15,-1 0-12 0,1 0-3 0,6 0-14 0,1-6-3 16,0 3-1-16,-4-4 0 0,7-2-10 0,-3 0 0 16,-1-1 0-16,1 1 0 0,3-1 0 0,-7 4 0 15,0-13 10-15,4 10-10 0,-8-7 24 0,5 7-1 16,-8-1-1-16,3-9 0 0,-3 4 4 0,0 5 1 15,0-8 0-15,-3-1 0 0,-4 3-15 0,3-3-2 16,-3 7-1-16,0-4 0 0,-3 0-9 0,-1 7 0 16,1 0 0-16,-4-1 0 15,-4 7 0-15,1-3 0 0,-5 6 0 0,1 0 0 0,-7 6-14 0,4-3 5 0,-5 7 1 16,-2-1 0-16,3 0 8 0,3 7 0 0,-3 3-9 16,3-3 9-16,0-4 8 0,8 4 5 15,-1 3 2-15,1-1 0 0,3 7 5 0,-4-6 2 0,4 6 0 16,3 0 0-16,4-3-13 0,-3 0-9 15,-1 0 12-15,8-6-12 0,-1 3 16 0,1 0-4 0,3-1-1 0,-3 4 0 16,3-9-11-16,3 3 0 0,1-4 0 0,3 4 0 16,0-7 0-16,0 1 0 0,7-4 0 15,-3-3 0 1,0 3-30-16,-1-3 2 0,1-3 0 0,3-3 0 0,0-3-6 0,-3 6-1 16,3-9 0-16,-3 6 0 0,3-7-82 0,-4 1-17 0,1-7-3 0,-4 7-725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11:51.9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11109 16542 288 0,'21'-3'12'0,"-21"3"4"16,0 0-16-16,4-6 0 0,3 3 0 0,0-3 0 15,-4-4 136-15,-3 10 24 0,4 0 4 0,-4 0 2 16,0 0-74-16,0 0-16 0,0 0-2 0,0 0-1 16,7-3 40-16,-7 3 8 0,0 0 2 0,0 0 0 0,0 0-40 0,0 0-8 15,0 0-2-15,0 0 0 0,0 0 2 0,0 0 0 16,0 0 0-16,0 0 0 0,-7-6-43 0,3 6-9 15,4 0-2-15,0 0 0 0,-7 0-4 0,7 0-1 16,0 0 0-16,0 0 0 0,0 0-27 0,0 0-5 16,-3 6-2-16,3-6 0 0,0 0 18 0,0 9 0 15,-7 1 0-15,0-1 0 0,7-6 0 0,0-3 0 16,-4 13 11-16,1-10-11 0,-1 7 28 0,4-10 0 16,0 9-1-16,-3 0 0 0,-1-2 0 0,4-7 0 15,4 9 0-15,-1 0 0 0,-3 1-14 0,0-1-2 16,4-3-1-16,3 4 0 0,0-1 2 0,-4 1 0 15,-3-1 0-15,4 1 0 0,6-1-12 0,-6 0 0 16,-8 1 0-16,4-4 0 0,4 3 0 0,-4 1 0 16,-7-1 0-16,3-2 0 0,4-7 0 0,0 0 0 15,0 0 0-15,0 0 0 0,-7 3 8 0,7-3 0 0,0 0 0 0,0 0 0 16,0 0 5-16,0 0 1 0,0-10 0 0,7 1 0 16,0-1-5-16,-3 1-1 0,-4 0 0 0,7-7 0 15,3 7-8-15,-2-4 0 0,-5-3 0 0,1 1 0 16,-1 2 0-16,4-3 0 0,-3 7 0 0,-4-7 0 15,0 4 0-15,0 2 0 0,3-5 0 0,-3 5 0 16,-3 4 0-16,-1 3 0 0,8-7 0 0,-4 4 0 16,0 3 0-16,-4-3 8 0,4 6-8 0,4-3 8 15,-4 3-8-15,0 0 12 0,-4-7-12 0,4 7 12 16,7-9-12-16,-7 9 0 0,0 0 0 0,0 0 0 0,0 0 0 0,0 0-9 16,0 0 9-16,0 0-10 0,0 0 2 0,4 16 0 15,-1-7 0-15,1 0 0 16,-8 4 8-16,1-4-8 0,6 7 8 0,1-6-8 15,-4 5 8-15,0-5 0 0,-4-1 0 0,4 7 0 0,4-4 0 16,-4-2 8-16,-4-1-8 0,4 0 11 0,0 7-11 0,0-6 8 16,-3-1-8-16,-1 0 8 0,4-9 3 0,0 7 0 15,0-7 0-15,-3 3 0 0,-1 3-2 0,4-6 0 16,0 0 0-16,0 0 0 0,-7 0-1 0,7 0 0 16,0 0 0-16,0 0 0 0,0 0 4 0,0-9 0 15,0 9 0-15,0-7 0 0,0-2-12 0,-3 0 0 0,-4-1 0 0,3 1 8 16,8-7 4-16,-4 7 0 15,-11-4 0-15,11-3 0 0,0 7-12 0,0 0 0 0,0-7 0 0,-4 3 8 16,1-2-8-16,-1-1 0 0,8 3 0 0,-4-2 0 16,0-4 0-16,0 3 0 15,7 7 0-15,-4-4 0 0,-3-2 0 0,4 5 0 0,0 1 0 16,-1 3 0-16,4-4 0 0,-7 7 0 0,0-3 0 16,0 6-11-16,0 0 11 0,0 0-12 15,0 0 12-15,-3 9-12 0,3 1 12 0,-4-1-10 0,1 0 10 16,-1 7-10-16,-3 0 10 0,3-4 0 0,4 4 0 15,0 3 0-15,-7-4 0 0,4 4 0 0,3 0 0 0,3-3 8 16,-6-4-8-16,3 4 0 0,0 3 0 0,7-4 0 16,0-2 0-16,-4 3 0 0,-3 3 0 0,4-10 0 15,3 7 0-15,-3-7-10 0,-4 0 10 0,0 1-13 16,3-1 13-16,-3-2 0 0,0-7 0 0,0 0 0 16,0 3 11-16,0-3-11 0,0 0 10 0,0 0-10 0,0 0 10 0,0 0-10 15,0 0 10-15,0 0-10 16,0 0 15-16,0 0-3 0,4 0-1 0,3-3 0 0,3-4-11 0,1-2 12 15,-11-7-12-15,7 7 12 0,4-4-12 16,-4-2 0-16,-7 2 0 0,3-3 8 0,1 1-8 0,-1-4 0 16,1 3-10-16,-4 4 10 15,-7-4 0-15,7 7 0 0,3-4 0 0,-6-3 0 0,-4 10 0 16,0-3 0-16,7-1 8 0,0 7-8 0,-4-3 0 0,0 3 0 16,-3-4 0-16,7 7 0 0,0 0 0 0,0 0 0 15,-3 7 0-15,3-7 0 0,0 0 0 0,0 9 0 16,-4 0 0-16,1 1 0 0,3-1 0 0,0 1 0 15,3 9 0-15,-6-4-9 0,3-5 9 0,0 8-8 16,7-2 8-16,-7-3-8 0,0 2 8 0,-4 4 0 16,8 0 0-16,-4-3 0 0,3 2-12 0,-3 1 4 15,0-3 0-15,-3 3 0 16,6 0-61-16,-6-4-12 0,-1-2-3 0,1 9-692 0,3-10-138 0</inkml:trace>
  <inkml:trace contextRef="#ctx0" brushRef="#br0" timeOffset="870.64">11349 16978 230 0,'14'0'20'0,"-14"0"-20"0,0 0 0 0,0 0 0 0,0 0 168 0,0 0 30 15,0 0 6-15,0 0 0 0,-7 0-55 0,7 0-11 16,0 0-2-16,0 0-1 0,-7-3-34 0,7 3-6 16,0 0-2-16,0 0 0 0,0 0-24 0,0 0-5 15,0 0 0-15,0 0-1 0,0 0-32 0,0 0-7 16,-4-6 0-16,4 6-1 16,0 0-3-16,0 0 0 0,0 0 0 0,-3 0 0 0,-8-10 1 0,11 10 0 15,0 0 0-15,0 0 0 0,-7 0-21 0,7 0 9 16,0 0-9-16,0 0 0 0,0 0 27 0,-3 10-2 15,3-10 0-15,0 9 0 0,0 1-5 0,-7-1-2 16,0 1 0-16,3 5 0 0,0-5 9 0,1-1 1 16,-8 7 1-16,1-7 0 0,3 10 5 0,0-3 1 15,-4-4 0-15,-3 4 0 0,0 3-5 0,3-4-1 0,1-2 0 0,-4 9 0 16,-8-3-15-16,8-1-3 0,4-2-1 0,-1 3 0 16,-6 0-2-16,2 0 0 0,1-4 0 0,0-2 0 15,7 2-8-15,0-5 0 0,-11 6 0 0,11-7 8 16,7-9 0-16,0 12 0 0,-14-2 0 0,0 2 0 15,7-8-19-15,0 5-4 0,-4 0-1 0,4 1 0 16,-3-4-1-16,-1-3-1 0,11-3 0 0,-3 6 0 16,-11-2-6-16,7 2 0 0,7-6-1 0,0 0 0 31,0 0-67-31,0 0-12 0,0 0-4 0,0 0-608 0,10-6-121 0</inkml:trace>
  <inkml:trace contextRef="#ctx0" brushRef="#br0" timeOffset="1256.64">10880 17129 1324 0,'-25'9'118'0,"18"-3"-94"15,7-6-24-15,0 0 0 0,-7 4 224 0,7-4 41 16,0 0 8-16,0 0 2 0,0 0-208 0,0 0-42 15,0 0-8-15,0 0-1 0,14 0 6 0,-3 0 2 0,-11 0 0 0,7 0 0 16,3-4 10-16,1-2 2 16,-1 6 1-16,-3-3 0 0,-7 3 4 0,7-6 1 0,4 6 0 0,-11 0 0 15,0 0-14-15,7 6-4 0,11-3 0 0,-8 3 0 16,1-2 12-16,-4 2 3 0,4 3 0 0,-1 1 0 16,4-1-23-16,0 1-5 15,-10-1-1-15,10 7 0 0,0-4-2 0,0 4 0 16,-3 3 0-16,-1-4 0 0,5-2-8 0,-1 3 12 0,0 2-12 0,-4-2 12 15,4-3-12-15,1 2 0 0,-1 1 0 0,-4-4 8 16,1 4-8-16,-1 3 0 0,5-3 0 0,-1-4 0 16,-7 4 0-16,3-7 0 0,1 1 0 0,-1 5 0 15,1-5 0-15,0-1 0 0,-11 1 0 0,7-4 0 32,3-3-92-32,-3 6-15 0,-7-9-2 0</inkml:trace>
  <inkml:trace contextRef="#ctx0" brushRef="#br0" timeOffset="6466.94">23156 1243 576 0,'0'0'51'0,"0"0"-41"0,0 0-10 0,0 0 0 16,0 0 276-16,0 0 54 0,0 0 10 0,0 0 3 16,0 0-221-16,0 0-44 0,0 0-9 0,0 0-1 15,0 0-19-15,0 0-3 0,0 0-1 0,0 0 0 0,0 0-25 0,0 0-6 16,7 0-1-16,-7 0 0 0,7 3 4 0,1 3 1 15,-1 4 0-15,-4-1 0 0,4 0-5 16,-7 1-1-16,4 6 0 0,-4-4 0 16,3 4 0-16,1 3 0 0,-8-4 0 0,4 4 0 0,0 0 12 0,0 0 1 15,0 6 1-15,4 0 0 0,-4 0 14 16,0-3 4-16,3 3 0 0,-3 0 0 0,4 3-14 0,3-9-2 16,-4 16-1-16,1-17 0 0,3 11-15 0,0-11-4 15,0 4 0-15,0-3 0 0,0 0 0 0,4 0 0 16,-4 0 0-16,0-10 0 0,0 1-8 0,0 2 0 15,0-3 0-15,-3-5 0 16,-1 5-84-16,-3-9-15 0,0 0-3 0,0 0-1 16,0 0-122-16,0 0-25 0,-14-9-5 0,3-1-575 0</inkml:trace>
  <inkml:trace contextRef="#ctx0" brushRef="#br0" timeOffset="6792.07">23654 1208 2048 0,'0'0'45'0,"0"0"10"0,0-6 1 0,0 6 1 0,0 0-45 0,7-9-12 0,-4 9 0 0,-3 0 0 16,7 0 8-16,-7 0 0 0,7 0 0 0,-7 0 0 16,8 6 20-16,-5-3 3 0,-3 13 1 0,0-7 0 15,-3 7-6-15,-1-4-1 0,0 13 0 0,-3 1 0 16,-3-8-25-16,3 17 0 0,-4-7 0 0,1 10 0 0,-5 6 0 0,5 0 0 15,-4-1 11-15,0 4-11 0,0 7 25 0,-4-1-1 16,0-3 0-16,1-3 0 0,-8 3 10 0,4-3 2 16,-7 7 0-16,-1-7 0 0,1 3-1 0,3-3 0 15,-6-3 0-15,2 6 0 0,5-12-9 0,-4-1-2 16,6-2 0-16,1-7 0 0,4 0-15 0,-1-3-9 16,4 0 10-16,3-15-10 15,1 6-24-15,3-4-12 0,3-12-1 0,4 0-1 16,0 0-160-16,-3 0-32 0</inkml:trace>
  <inkml:trace contextRef="#ctx0" brushRef="#br0" timeOffset="7395.25">23100 1058 1728 0,'-4'0'153'0,"1"-10"-122"0,-1 10-31 0,1-3 0 15,-1-3 68-15,1 6 7 0,3 0 1 0,0 0 1 16,-4 0-43-16,-3 0-9 0,4-6-1 0,3 6-1 0,0 0 4 15,-4 0 1-15,1-3 0 0,-1-4 0 16,4 7-12-16,0 0-1 0,0-3-1 0,0 3 0 16,0-9 2-16,4 3 1 0,-1-4 0 0,1 1 0 15,3-1 1-15,0 4 0 0,0-3 0 0,0 5 0 16,3-11 6-16,1 5 2 0,-4 1 0 0,4 3 0 0,-1-7-5 0,1-3-1 16,3 7 0-16,-3-10 0 15,-1 10-5-15,4-1-2 0,-3-5 0 0,3-4 0 0,0 3-13 0,0 7 11 16,0-1-11-16,-3-8 10 0,3 2-10 0,0 7 0 15,-3-1 9-15,3 1-9 0,-4-1 0 0,1 1 9 16,-4 9-9-16,0-6 0 0,0 6 0 0,0-3 0 16,4 3 0-16,-4 3 0 0,-7-3 0 0,7 0 0 0,3 6 11 15,-3 0-3-15,1-3 13 0,-1 7 3 0,0-1 1 0,3-3 0 16,-3-2-10-16,4 11-3 0,-4-5 0 0,0-1 0 16,4 7 4-16,-1-7 0 0,1 4 0 0,-4 2 0 15,0-5-2-15,3 5 0 0,-3-2 0 0,1 3 0 16,-1 2-14-16,0-2 0 0,0-3 8 0,0 2-8 15,0 4 0-15,0-9 9 0,-4-1-9 16,4-3 8-16,0 4 7 0,1-1 1 0,-1 1 0 0,0-4 0 16,0-6-16-16,3 0-10 0,-3 0 2 0,0 0 0 31,0-6-15-31,4 6-2 0,-7 0-1 0,6 0 0 0,-3-10-89 16,0 10-17-16,4 0-4 0,-4 0-1 0,-4 0-71 15,4 0-13-15,1 0-3 0</inkml:trace>
  <inkml:trace contextRef="#ctx0" brushRef="#br0" timeOffset="7941.2">24119 1393 691 0,'0'0'61'0,"0"0"-49"0,0 3-12 0,-7 7 0 15,4-10 232-15,3 0 43 0,-4 6 9 0,4-6 1 16,0 0-138-16,0 0-28 0,0 0-6 0,0 0-1 16,11 3-44-16,-1 4-10 0,1-7-2 0,0 0 0 15,6 0-28-15,1 0-7 0,3 0-1 0,4-10 0 16,3 4-12-16,0 6-8 0,0 0 8 0,4-10-8 0,0 1 0 0,3 9-15 16,-3-3 3-16,0 3 0 0,-1-13-1 0,-2 13 0 15,-1 0 0-15,-3 0 0 16,-4 0-36-16,0 0-7 0,-3 0-2 0,-1 0 0 15,-3 0-30-15,-3 0-5 0,0 7-2 0,-1-1-749 0</inkml:trace>
  <inkml:trace contextRef="#ctx0" brushRef="#br0" timeOffset="8216">24052 1663 1440 0,'0'0'64'0,"-3"0"12"0,-4 3-60 0,7-3-16 0,0 0 0 0,0 0 0 16,0 0 164-16,0 0 29 0,0 0 7 0,7 0 0 16,7 6-145-16,-3-6-30 0,3 0-5 0,3 0-2 15,1-6 9-15,3 6 1 0,-3-3 1 0,6-3 0 16,1 6-17-16,7-3-4 0,-4 3-8 0,7-10 12 15,1 4-12-15,2 6 0 0,-2 0 0 0,3-9 0 16,-1 9-28-16,1 0-6 0,-4-10-1 0,1 10 0 16,-1-3-136-16,0-3-27 0,-3-4-6 0</inkml:trace>
  <inkml:trace contextRef="#ctx0" brushRef="#br0" timeOffset="8883.21">25266 628 1670 0,'0'0'74'0,"0"0"15"0,0 0-71 0,0 0-18 16,-4-6 0-16,4 6 0 0,0 0 92 0,0 0 14 0,0 0 3 0,-3 12 1 15,3-8-88-15,0 14-22 0,3-8 0 0,-3 6 0 16,0 2 0-16,0 1 9 0,4 6-9 0,-4 3 0 15,-4-2 0-15,4 2 0 0,-3 6 0 0,-1 10 0 16,1 9 0-16,3-5 0 0,-4-5 0 0,1 1 0 16,-1 3 0-16,1 4 0 0,3-14 0 0,-4 4 0 15,1-13 20-15,-1 0-4 0,4 7 0 0,-3-10 0 16,3-3 24-16,-4 6 5 0,4-6 1 0,-3 0 0 0,-1 0-2 0,4-9 0 16,-3 2 0-16,3-2 0 0,0-4-12 0,0 4-2 15,0-13-1-15,0 3 0 0,3 6-14 0,-3-9-3 16,0 0-1-16,4-3 0 0,-4-6-11 0,3-4 10 15,1 4-10-15,-1-4 10 0,1-6-10 0,3-3-9 16,-4 10 9-16,4-13-13 0,0 0 13 0,0 6-11 16,0-3 11-16,4-3-10 0,0 0 10 0,3 6-12 15,0 0 12-15,0 0-12 0,0 10 12 16,0-7-8-16,4 7 8 0,-4 3-8 0,4-4 8 0,-4 7 0 16,3-3 0-16,1 6 0 0,0 0 0 0,-1 6 16 0,4-3-4 15,-3 7-1-15,3-4 2 0,0-3 1 16,-3 6 0-16,0 4 0 0,-1-10-6 0,1 6 0 15,-4 1-8-15,4 6 12 0,-4-7 4 0,0 0 1 16,-3 10 0-16,-1-3 0 0,-3-4-17 0,4 4 0 0,-4 3 0 16,-4 0 0-16,1-4-12 0,3 4-7 15,-7-3-1-15,3-4 0 16,1 4-13-16,-1-6-3 0,-3-1-1 0,4 0 0 16,-4-9-29-16,0 0-6 0,0 0 0 0,0 0-629 0,7-3-126 0</inkml:trace>
  <inkml:trace contextRef="#ctx0" brushRef="#br0" timeOffset="9304.09">26370 406 1670 0,'0'0'148'0,"0"0"-118"16,0 0-30-16,0 9 0 0,0-9 147 0,-3 9 23 16,3-2 5-16,-4 2 1 0,1 0-140 0,-1 1-28 15,4-10-8-15,-3 9 0 0,-5 10 8 0,1-3-8 16,0 3 11-16,0-1-11 0,0-8 0 0,-3-1 0 16,-1 16 0-16,0-6 0 0,1-3 0 0,-4 3 0 15,0 6 0-15,-4-3 0 0,4 3 0 0,-4 0 0 16,-3 3 0-16,3 0 0 0,-3 7 0 0,4-1 12 0,-1 10-4 0,0 3-8 15,-3-3 14-15,4 0-4 0,2 0-1 0,5 0 0 16,-1 3 17-16,1-13 3 0,3 4 1 0,7-4 0 16,0-5-18-16,3 5-3 0,4-6-1 0,4-3 0 15,6 4-8-15,-2-4 8 0,2 3-8 0,1-3 8 16,3-6-8-16,-3 9 0 0,6-6 9 16,1 6-9-16,-4-9 0 0,4 0 0 0,0 0-12 0,-1 3 4 31,1 0-52-31,0-13-9 0,-4 0-3 0,0 4 0 0,0-10-1 15,0 7-1-15,1-10 0 0,2 0-550 0,-3 0-111 0</inkml:trace>
  <inkml:trace contextRef="#ctx0" brushRef="#br0" timeOffset="9727.03">26988 904 2181 0,'0'0'48'0,"0"0"9"0,0 0 3 0,-4 3 2 0,0 7-50 0,1 2-12 0,-1 1 0 0,-3 2 0 16,0-2 0-16,0 3 0 0,0 9 0 0,-3-3 0 16,-1 12 0-16,-3-9 0 0,0 10 0 0,0-10 0 15,-4 3 0-15,0 0 8 0,1 1 0 0,-1 2 1 16,-3-9 3-16,3 3 1 0,-3-6 0 0,4 6 0 15,-5 0-2-15,5-3-1 0,-4-3 0 0,6-4 0 16,-2-5-40-16,3 9-8 0,0-4-2 0,-1-12 0 16,1 10-113-16,4-13-23 0,3 0-5 0,0 0-1 15</inkml:trace>
  <inkml:trace contextRef="#ctx0" brushRef="#br0" timeOffset="9918.52">26571 1077 288 0,'0'0'25'0,"0"0"-25"16,0 0 0-16,7 9 0 0,0-3 455 0,7 13 85 16,-3-3 18-16,7-4 3 0,-1 4-418 0,4 3-84 15,1 0-17-15,-1-4-3 0,4 4 4 0,-4 6 1 16,3-9 0-16,-2 6 0 0,-1-6-27 0,0 2-5 16,0 1 0-16,-3-3-1 0,3-4-11 0,-4 4 0 15,5 3 0-15,-5-10-11 16,1 1-109-16,0-1-23 0,-1-3-4 0,-3 4-544 0,0-4-109 0</inkml:trace>
  <inkml:trace contextRef="#ctx0" brushRef="#br0" timeOffset="10581.8">26949 299 1825 0,'0'0'40'0,"0"0"8"0,0 0 1 0,0 0 3 0,7 0-41 0,3 0-11 0,-3 9 0 0,0-9 0 16,4 7 53-16,0-7 9 0,-1 3 2 0,1 3 0 15,-1-3-7-15,8 7-1 0,0-4 0 0,3 3 0 16,0 10-32-16,4-10-6 0,-1 7-2 0,8 3 0 16,-4-3 1-16,1 6 0 0,2 3 0 0,-2 3 0 15,2 6-17-15,-2 1 0 0,-5 3 0 0,8 5-9 16,-7-8 9-16,3 3 0 0,-3 5 8 0,-1 1-8 16,-3-6 0-16,4 12 9 0,-4-12-9 0,-3 6 0 0,-7 3 10 0,-1-3-10 15,1 6 8-15,-1-13-8 16,-6 17 9-16,-1-10-9 0,1 0 10 0,-4-7-10 0,-4 7 21 15,1-6-1-15,-4 6-1 0,-4-10 0 16,1 4-45-16,-5 6-9 0,1-10-1 0,-3 10-679 16,3-6-135-16</inkml:trace>
  <inkml:trace contextRef="#ctx0" brushRef="#br0" timeOffset="13117.16">11278 16586 57 0,'0'0'0'0,"0"0"0"0,0 0 0 0,0 0 0 15,7-3 109-15,0-6 17 0,-7 3 3 0,4-4-224 16,7 10-45-16</inkml:trace>
  <inkml:trace contextRef="#ctx0" brushRef="#br0" timeOffset="13235.84">11282 16511 831 0,'14'-6'36'0,"-14"6"9"15,0 0-36-15,0 0-9 0,0 0 0 0,0 0 0 0,0 0 37 0,0 0 6 16,-7-3 1-16,7-4 0 0,3-2-44 0,-3 9 0 16,0-6 0-16,0 6 0 15,4-3-33-15,-1-4-9 16,-3 7-2-16</inkml:trace>
  <inkml:trace contextRef="#ctx0" brushRef="#br0" timeOffset="13446.81">11285 16470 651 0,'0'0'28'0,"0"0"8"0,-10 0-36 0,10 0 0 0,0 0 0 0,0 0 0 15,-7 0 0-15,7 0 0 0,0 0-12 0</inkml:trace>
  <inkml:trace contextRef="#ctx0" brushRef="#br0" timeOffset="14017.15">11222 16505 921 0,'0'0'82'0,"0"0"-66"15,0 0-16-15,0 0 0 0,-11 0 165 0,11 0 30 16,0 0 5-16,0 0 2 0,0 0-166 0,0 0-36 15,0 0 0-15,0 0 0 16,0 0-34-16,-3-3 1 0,-1-4 0 0,1-2 0 0,3 9 19 0,3-6 4 0,-6 3 1 0,3 3 0 16,0 0 9-16,0 0-13 0,0 0 5 0,0 0 8 15,0 0 28-15,0 0 12 0,0 0 4 0,-7 0 0 16,-4 9 6-16,8-9 2 0,3 0 0 0,-4 9 0 16,0 1-4-16,4-10 0 0,-3 9 0 0,3-9 0 15,3 6-18-15,-3-6-4 0,-3 10-1 0,3-10 0 16,7 3-17-16,-7-3-8 0,0 0 0 0,0 0 8 15,0 0-8-15,0 0 0 0,0 6 0 0,0-6 0 16,0 0 0-16,0 0 0 0,0 0 0 0,0 0 0 0,-4 10 0 0,4-10 0 16,8 6 0-16,-8-6 0 0,0 0 0 0,0 0 0 15,0 0 0-15,7 3 0 16,0-3-33 0,-7 0-6-16,0 0-1 0,0 0 0 0,7 0-47 0,-7 0-9 0,0 0-3 0,0 0 0 0</inkml:trace>
  <inkml:trace contextRef="#ctx0" brushRef="#br1" timeOffset="18819.87">12933 16216 691 0,'0'0'30'0,"0"0"7"16,0 0-29-16,0 0-8 0,-4 3 0 0,4-3 0 0,-7 7 207 0,7-7 40 15,0 0 8-15,0 0 1 0,0 0-168 0,0 0-35 16,0 0-6-16,0 0-2 0,0 0-5 0,0 0-2 15,0 0 0-15,0 0 0 0,-3 3-6 0,3-3 0 16,-7 6-1-16,3-3 0 0,1 4 7 0,-1 2 2 16,-3-6 0-16,4 3 0 0,-1 4 9 0,0-1 3 0,1 1 0 0,-1-1 0 15,1-3-13-15,-1 4-3 0,4-1 0 0,-3-3 0 16,3-6-19-16,-4 10-4 0,4-1-1 0,0 1 0 16,0 2 10-16,0 4 2 0,4-7 0 0,-1 7 0 15,4-4-16-15,-3 4-8 0,-1 3 8 0,5 0-8 16,-1 6 0-16,-4-6 0 0,1 6 0 0,-1-6 0 15,4-1 0-15,-3 7 0 0,-4-6 0 0,3-3 0 16,-3 3 0-16,0-4 11 0,0-2-11 0,4-4 12 16,-8 7 20-16,4-7 4 0,0-2 0 15,0-7 1-15,0 0-5 0,0 0-2 0,0 0 0 0,0 0 0 16,0 0-9-16,0 0-1 0,0 0-1 0,4-7 0 16,-1-8-19-16,1 5 0 0,-4 1 0 0,3-10 0 15,-3 0 0-15,4 4 0 0,-8-4 0 0,4 0 0 16,-3 3-9-16,-1-6 9 0,4-3-8 0,-3 10 8 15,-4-7 0-15,3 0-8 0,1 3 8 0,-1-3 0 0,1 0 8 0,-4 3 8 16,3 0 0-16,1 1 1 0,3 2-9 0,-4 6-8 16,0-2 9-16,4-1-9 0,4 10 0 0,-4 3 0 15,0 0 0-15,0 0 0 0,0 0 0 0,0 0 0 16,0 0-13-16,0 0 4 0,4 3 1 0,-1 10 0 16,1-1 0-16,-1 7 0 0,-3-3 8 0,0 9 0 15,0-3 0-15,0 3 0 16,0 0 0-16,0-6 0 0,0 6 0 0,0-3 0 0,4-6 0 0,-4 3 0 15,3-1 0-15,1-2 0 0,-1 0 0 16,-3-4-8-16,4-2 8 0,-1 5-8 0,-3-5 16 0,4-1 3 16,-4 1 1-16,0-4 0 0,0-6-12 0,3 3-9 15,-3-3 9-15,0 0-13 0,0 0 13 0,0 0 13 16,0 0-2-16,0 0-1 0,0 0-1 0,0 0 0 16,-7 0 0-16,7 0 0 0,-7-3 6 0,0-3 1 15,4 2 0-15,-4-2 0 0,3-3-16 0,1 2 0 0,-1 4 0 0,4 3-10 31,0-6-51-31,0 6-11 0,0 0-1 0,4-9-1 16,-4 9-165-16,10-4-33 0</inkml:trace>
  <inkml:trace contextRef="#ctx0" brushRef="#br1" timeOffset="19681.68">14633 16486 2088 0,'0'0'92'0,"0"0"20"0,0 0-90 0,0 0-22 16,0 0 0-16,0 0 0 0,4-9 104 0,-1 2 17 0,-3 4 3 0,4-6 1 15,3-1-88-15,0 1-17 0,-4-4-4 0,1 10-1 16,3-6-30-16,-3 3-5 0,3-4-2 0,-7 10 0 16,3-9 12-16,1 6 10 0,-1-4-13 0,-3 7 5 15,0 0 8-15,0 0 8 0,0 0-8 0,0 0 11 16,0 0 9-16,0 0 3 0,7 10 0 0,0-10 0 15,-7 0 25-15,4 9 4 0,-1 1 2 0,1-1 0 16,-4-3-9-16,3 4-1 0,-6 5-1 0,3-2 0 0,3-4-33 0,-3 7-10 16,0 0 0-16,4-4 0 0,-1 4 0 0,-3-4 0 15,4 4 0-15,0 3 0 0,-8-3 0 0,8-7-12 16,-1 7 0-16,1-4 0 0,-4-2 12 0,0-1 16 16,0-3-3-16,0-6-1 0,3 10-12 0,-3-10 0 15,0 0-9-15,0 0 9 0,0 0 0 0,0 0 0 16,0 0 22-16,0 0-11 0,0 0 0 15,0-10 0-15,0 4 0 0,-3-3-11 0,-1-1 10 16,1-2-10-16,-1-4 10 0,-3 0-10 0,3 4 0 16,1-4 0-16,-1-3 0 0,1 4 0 0,-1 5 0 15,4-9 0-15,-3 4 0 0,3 5 0 0,-4-2 0 16,4 5 0-16,0-2 0 0,0 0 0 0,0-1 0 16,0 4 0-16,0 6 0 0,4-3 0 0,-4 3 0 15,3-6 0-15,-3 6 0 0,0 0 8 0,0 0-8 0,0 0 0 0,0 0 8 16,0 0-8-16,0 9 0 0,0 0 0 0,0 7 0 15,0 0 0-15,-3-4 0 16,3 4 0-16,3 3 0 0,-3-4 0 0,4-2 0 0,-4 3 0 0,3 3 0 16,1-10 0-16,-1 7 0 0,1-7 0 0,-1 7 0 15,-3-7 0-15,4 0 0 0,0-5 9 0,-4-4-1 16,0 9-8-16,0-9 9 0,0 0-9 0,0 6 10 16,0-6-10-16,-4 3 0 0,4-3 0 0,0 0 0 15,0 0-8-15,0 0-8 0,0 0 0 0,0 0-1 31,0 0-128-31,0 0-26 0,0 0-5 0,0 0-983 0</inkml:trace>
  <inkml:trace contextRef="#ctx0" brushRef="#br1" timeOffset="20540.05">16281 16461 403 0,'0'0'17'0,"0"0"5"0,0 0-22 0,0 0 0 0,0 0 0 0,0 0 0 16,0 0 267-16,0 0 49 0,7-3 9 0,-4-4 3 16,1-2-197-16,3 6-39 0,-4-10-8 0,4 10-2 0,-7 3 8 0,4-6 2 15,-4 6 0-15,4-9 0 0,3 5 10 0,-7 4 2 16,0 0 1-16,0 0 0 0,3-6-31 0,-3 6-6 16,0 0-2-16,0 0 0 0,0 0-20 0,0-9-4 15,0 6-1-15,0 3 0 16,0 0-32-16,0 0-9 0,0 0 0 0,0 0 0 0,0 0 0 0,0 0 0 15,0 0 0-15,0 0 8 0,0 0-8 0,0 0 0 16,4 3 8-16,-1 6-8 0,4 1 0 0,0 5 8 16,-7-5-8-16,0 8 0 0,4 1 0 0,-1 6 0 15,-3-6 0-15,0 0 0 0,0 6 0 0,0-6 0 16,4 0 0-16,-4 3 0 0,0-4 0 0,0-5 0 16,0 3 0-16,3-7 0 0,-6 7 0 0,3-7 9 15,3-6-1-15,-3-3-8 0,0 0 10 0,0 0-10 0,0 0 8 0,0 0-8 16,0 0 10-16,0 0-10 0,0 0 12 0,0-9-12 15,0 0 34-15,-3-1 0 0,-4-6 0 0,3 4 0 16,1-4-34-16,-1-3 0 0,-3 1 0 0,0 2 0 16,0-3 0-16,0 0 0 0,3 4 0 0,-3-4 0 15,4 0 10-15,-4 3-2 0,7 7 0 0,-4-1 0 16,4 1-8-16,0 0 0 0,0 2 0 0,0 7 0 16,0 0 10-16,0 0-10 0,0 0 12 0,0 0-12 15,0 0 0-15,0 0 0 0,0 0 0 0,0 13 0 16,0-10 0-16,0 13 0 15,0-4-9-15,-3 4 9 0,-1 0 0 0,1-4-10 0,3 7 10 0,0-3 0 16,0 3 0-16,0-4 0 0,0-2 0 0,3 2 0 16,1 1 0-16,-1-3 0 0,1-4 0 0,3 0 0 15,-4 7 8-15,4-10-8 0,-3-2 0 0,0 5 0 16,3-3 8-16,-7-6-8 0,0 0 0 0,7 3 0 16,-7-3 0-16,3 7-21 0,-3-7 3 0,0 0 1 15,0 0-101-15,7 0-20 0,0 0-4 0,0 0-709 16,4 0-141-16</inkml:trace>
  <inkml:trace contextRef="#ctx0" brushRef="#br1" timeOffset="21657.9">20073 16451 518 0,'0'0'46'0,"0"0"-37"0,0 0-9 0,0 0 0 16,0 0 395-16,0 0 77 0,0 0 15 0,0 0 3 16,0 0-364-16,0 0-73 0,0 0-14 0,0 0-3 15,0 0-12-15,0 0-3 0,0 0 0 0,0 0 0 16,0 0 11-16,0 0 1 0,0 0 1 0,0 0 0 16,0 0 30-16,0 0 7 0,0 0 1 0,0 0 0 15,0 0-16-15,0 0-2 0,0 0-1 0,-3 10 0 0,-1-1-30 0,4 1-7 16,-4-4 0-16,4 3-1 0,-7 1-15 0,7 5 0 15,-3-2 0-15,3 3 0 0,-4-7 0 0,4 7 0 16,0-4 0-16,0 4 0 0,-3-7 0 0,-1 10-8 16,4-9 8-16,0-1 0 0,0 7 0 0,0-7 0 15,-3 1 0-15,3-1 0 0,0 0 0 0,-4-2 0 16,1 2 0-16,3-9 0 0,0 3 0 0,-4 3 0 16,1 4 0-16,3-10 0 0,0 0 0 0,0 0 0 15,0 0 0-15,0 0 0 0,0 0 0 0,0 0 8 16,0 0-8-16,0 0 0 0,0 0 17 0,0-3-2 15,3-10-1-15,-3 4 0 0,0-1-14 0,0-2 0 16,0-4 0-16,0 0-10 0,4-2 10 0,-4-1-13 16,-4 0 5-16,4-6 8 0,4 6-13 0,-4-6 5 0,0 6 8 15,0 0-13-15,0 1 13 0,0 2-11 0,3 3 11 16,-3-2-10-16,0 5 10 0,0 4 0 0,4-3 10 0,-4 9-10 16,0 0 10-16,0 0-10 0,0 0 10 0,0 0-10 15,0 0 0-15,0 0 0 0,0 0 0 0,0 9 0 16,3 0 0-16,-3 4 0 0,0-1 0 0,0 4 0 15,4 3 0-15,-4 0-8 0,0-4 8 0,3 4 0 16,-3 6 0-16,0-3 12 0,4-3-1 0,-4 6-1 16,0-6 4-16,0 6 1 0,0 0 0 0,0-6 0 15,0 6-5-15,0-6-1 0,3 0 0 0,-3 0 0 0,0-1-9 16,0 4 0-16,4-9 0 0,-1 3 8 16,-3-4-8-16,0-6 0 0,0-6 0 0,0 0 0 15,0 10-94-15,0-10-11 16,0 0-3-16,0 0-781 0,0 0-157 0</inkml:trace>
  <inkml:trace contextRef="#ctx0" brushRef="#br1" timeOffset="23806.07">10640 16549 288 0,'0'0'25'0,"0"0"-25"0,0 0 0 0,0 0 0 15,14-7 202-15,-7 4 35 0,-4-6 7 0,5 3 2 16,-8-4-159-16,3 1-32 0,4-1-7 0,-7 1 0 15,-7 3-6-15,7 3-1 0,7-4 0 0,-3-2 0 16,-4 9 39-16,0 0 8 0,0 0 2 0,0 0 0 16,0 0 8-16,-4 0 2 0,-3 0 0 0,7 0 0 15,0 0-17-15,0 0-3 0,-11 0-1 0,4 0 0 16,7 0-16-16,0 0-3 0,0 0-1 0,-3 0 0 16,-4 0-30-16,7 0-5 0,0 0-2 0,0 0 0 15,-7-3-11-15,3-4-3 0,4 7 0 0,0 0 0 16,-7 0-8-16,7 0 0 0,0 0 9 0,0 0-9 15,0 0 0-15,0 0 9 0,0 0-9 0,0 0 0 16,0 0 13-16,0 0-4 0,-3 10-1 0,-1-1 0 0,8-2-8 0,-1 2 0 16,-6 7 0-16,3-4 0 15,-4-2 0-15,4 5 0 0,4 1 0 0,-1-3 0 0,-6 5 31 0,3-2 1 16,7 0 0-16,-4 2 0 0,-3-5-32 0,0 9 0 16,4-3 0-16,-1-7 0 0,1 7 0 0,-4-3-20 15,0 3 4-15,0-4 0 0,7 1 16 0,-7-3 0 16,-4 2 0-16,4-5 0 0,0-1 16 0,0 0-4 15,-3 1 0-15,3-1 0 0,0-9 0 0,0 0 0 16,0 0 0-16,0 0 0 0,-7 7-12 0,7-7 0 0,0 0 0 16,0 0 0-16,0 0 12 0,0 0-4 0,-4-7-8 0,4-2 12 15,0-1-12-15,-3 1 11 0,-4 0-11 0,3-7 10 16,4 7 2-16,0-10 0 0,-10 9 0 16,3-5 0-16,3-4 0 0,0 0 0 0,-3 3 0 0,4-2 0 15,-8-1-12-15,8 3 8 0,-1-3-8 16,-3 0 8-16,-3 4-8 0,3-4 0 0,7 0 0 0,-4 3 0 15,0 7 0-15,-3-4 0 0,7-2 0 0,0 5 0 16,4 1 0-16,-4 0 16 0,-4-1 0 0,8 4-1 16,3-4-27-16,-3 7-4 0,-8-6-2 0,4 3 0 15,7-1 18-15,-3 4 0 0,-4 3-8 0,0 0 8 16,0 0 0-16,0 0-8 0,10 0 8 0,-10 0 0 16,0 0-11-16,4 10 11 0,3-1-10 0,-4 7 10 15,1-4-11-15,3 7 11 0,0 3-12 0,0-3 12 0,4 0-9 16,-8 0 9-16,4-1 0 0,-3-2-9 15,6 3 9-15,-3-4 0 0,-3-2 10 0,-1-4-10 0,4 7 0 0,-3-10 0 16,-1-2 0-16,-3-4 0 0,0 0 0 0,0 0 9 16,4 9-9-16,-4-9 8 0,0 0 0 0,0 0 0 15,0 0 0-15,0 0 0 0,0 0 10 0,0 0 2 16,0-9 0-16,4-1 0 16,-1-6-20-16,-3 7 10 0,-7-4-10 0,7-2 8 0,4-1-8 0,-4-3 12 15,-8 1-12-15,5-1 12 16,3 0-12-16,-4 0 0 0,4-6 0 0,-7 9 8 0,4 4-8 0,-1-4 0 15,4 7 0-15,-3-1 0 0,-1 4 0 0,4 6 0 16,0 0 0-16,0 0 0 0,0 0 0 0,0 0 0 16,0 9-9-16,4 7 9 0,3-7 0 0,-4 7 0 15,-6-3 0-15,6 2 0 0,4 4 0 0,-3-3-8 16,-4-7 8-16,0 7 0 0,3-3 0 0,1-4 0 0,0 0 0 0,-8 7 0 16,0-7 0-16,1-2-12 0,6 2 12 0,-3-9-10 31,-3 3-104-31,-1 7-21 0,4-10-4 0,0 0-1 15,-7 0-90-15,7 0-18 0</inkml:trace>
  <inkml:trace contextRef="#ctx0" brushRef="#br1" timeOffset="25040.33">8040 16389 921 0,'0'0'82'0,"0"0"-66"0,0 0-16 0,0 0 0 15,-4-10 165-15,4 10 30 0,-3 0 5 0,3 0 2 16,-4-9-130-16,4 3-27 0,0 6-5 0,-3-3 0 15,3 3-24-15,-4-7-4 0,4 7 0 0,0 0-1 16,0 0 18-16,0 0 4 0,-3 0 1 0,3 0 0 16,0 0 39-16,0 0 8 0,0 0 2 0,0 0 0 15,-7 0-4-15,7 0-1 0,-7 7 0 0,7-7 0 16,-8 3-14-16,8-3-4 0,-3 9 0 0,3 4 0 16,-4-10-40-16,1 6-8 0,3 1-1 0,0-1-1 15,0 7-10-15,0-7 8 0,0 7-8 0,3-4 8 16,1 7-8-16,3 3 0 0,0-3 0 0,-3 0 0 15,3 0-8-15,-4-1 8 0,4-2 0 0,-3 3 0 16,-1 0 0-16,1-4 0 0,3 1 0 0,-7-3 0 16,3 2 0-16,-3-5 0 0,4-1 0 0,-4 0 0 0,0-9 8 0,0 0-8 15,0 0 12-15,0 0-4 0,0 0 8 0,0 0 0 16,0 0 1-16,0 0 0 0,0 0-5 0,0 0 0 16,3-9-1-16,1 3 0 0,-4-4-11 0,4 1 0 15,-4 0 0-15,0-10 0 0,0 3 0 0,0 3 0 16,-4-5 0-16,4-4-11 0,-4 3 11 0,4 0 0 15,-3-6 0-15,-1 3 0 0,1-3 0 0,3 0 8 16,0 3-8-16,0-3 8 0,-7 0 5 0,14 0 2 16,-7 3 0-16,0 3 0 0,0-3-15 0,0 3-10 15,0 0 2-15,0 10 0 0,0-7 8 0,0 7 0 16,0-1 0-16,0 1-8 0,0 9 8 0,0 0 0 16,0 0 0-16,0 0 0 0,0 0 0 0,0 0 0 15,0 0 0-15,0 9 0 0,0 10 0 0,0-3 0 16,0 3 0-16,0 6 8 0,7 0-16 0,-4-3-4 15,1 3 0-15,3 3 0 0,-3-3 12 0,-1 0 0 16,1-3 0-16,-1 3 0 0,1-6 0 0,-1 6 8 0,-3-6-8 0,0 0 0 16,0-3 0-16,0 2 0 0,-3-2 0 0,3-3 8 15,-4 2-8-15,1-5 9 0,3-1-9 0,0-9 10 16,-4 10-10-16,1-4 0 0,-1-3 9 0,4-3-9 16,-7 9 0-16,7-9-12 0,0 0 2 0,-7 0 0 15,0 0-86-15,7 0-18 16,-14 0-3-16,7 0-676 0,0-3-135 0</inkml:trace>
  <inkml:trace contextRef="#ctx0" brushRef="#br1" timeOffset="26096.77">6946 16477 518 0,'0'0'46'0,"0"0"-37"0,0 0-9 0,4-7 0 16,-1-2 193-16,1-1 37 15,-1 1 7-15,1 0 2 0,-1-1-128 0,1-5-26 16,3 5-5-16,-7 1 0 0,7-1-26 0,-3 1-5 0,-4 3-1 0,0 6 0 16,3-3 10-16,-3 3 2 0,0 0 0 0,0 0 0 15,0 0-4-15,0 0 0 0,0 0 0 0,0 0 0 16,0 0-19-16,0 0-4 0,0 0-1 0,0 0 0 16,0 0 7-16,0 0 1 0,0 0 0 0,0 0 0 15,-3 3-11-15,-1 6-1 0,0-3-1 0,1 4 0 16,3 5-18-16,-7-2-9 0,7 3 10 0,-4-1-10 15,1-2 0-15,3 6 0 0,0 3 0 0,0-4 0 16,3 1 0-16,-3 0 0 0,4-3 0 0,-4-4 0 16,7 4 0-16,-7-7 0 0,0 7 0 0,0-7 0 15,3-5 16-15,-3-4-2 0,0 9-1 0,0-3 0 16,0-6 7-16,0 0 0 0,0 0 1 0,0 0 0 16,0 10-10-16,0-10-3 0,0 0 0 0,0 0 0 0,0 0 0 15,0 0-8-15,0 0 12 0,0 0-4 0,0 0-8 0,0-10 8 16,0 4-8-16,0-7 8 0,0-2-8 15,0 5 0-15,0-8 0 0,-3-1 0 0,3 0 0 0,0-3 0 16,0 3 0-16,0 0 0 0,0 1 0 0,0 8 0 16,0-6 0-16,0 4 0 0,0-1 0 0,0 10 0 15,0 3 0-15,0 0 0 0,0 0 8 0,0 0-8 16,0 0 12-16,0 0-4 0,0 0-8 0,0 0 0 16,7 0 0-16,0 10 0 0,-3-1 0 0,3 0 0 0,-7 7 9 0,0-6-9 15,0 8 10-15,0 1-2 0,0-3-8 0,0-4 12 16,0 10-12-16,0-3 0 0,0-6 0 0,0 2 0 15,0 4 0-15,0-3 0 0,0-4 0 0,0 4 0 32,0-6-68-32,0 5-16 0,3-12-3 0,-3 7-1 15,0-4-102-15,0-6-21 0,0 0-4 0</inkml:trace>
  <inkml:trace contextRef="#ctx0" brushRef="#br1" timeOffset="26856.98">6191 16461 1648 0,'0'0'36'0,"0"0"8"0,0 0 2 0,0 0 0 0,0-10-37 16,-3 7-9-16,-1-3 0 0,1-3 0 0,3 9 9 0,0 0 0 15,0-7 0-15,0 7 0 0,0 0-9 0,0 0 0 16,0 0 0-16,0 0 0 0,-7-3 30 0,7 3 10 0,-7-6 3 0,7 6 0 16,-4 0 22-16,4 0 5 0,-11 0 1 0,11 0 0 15,-3 6-10-15,3-6-1 0,-7 3-1 0,7 10 0 16,-4-4-31-16,8 1-5 0,3 2-2 0,-7 4 0 16,7 3-8-16,0 0-1 0,-3-4-1 0,3 10 0 15,0-6 8-15,0-6 1 0,3 9 1 0,-6-4 0 16,3-5-11-16,-4 3-2 0,1-1-8 0,3-2 12 15,-3-4 11-15,-4-9 1 0,0 7 1 0,0-7 0 16,0 0 6-16,0 0 1 0,0 0 0 0,0 0 0 16,0 0-11-16,0 0-1 0,0 0-1 0,0 0 0 15,-4 0-7-15,-3-7 0 0,3 4-1 0,1-6 0 16,3-1-11-16,-11-5 0 0,11-1 0 0,-7 3 8 0,0-2-8 0,4-4 0 16,-4 3 0-16,0-2 0 15,3-8 26-15,-7 8 3 0,8-1 1 0,-4 0 0 0,3 3-30 16,4-3 0-16,-7 7 0 0,7-4 0 15,-3 10-19-15,3-3-9 0,3-1-3 0,-3 10 0 0,0 0 51 0,0 0 9 16,0 0 3-16,0 0 0 0,0 0-32 0,0 0 8 16,0 0-8-16,0 0 0 0,0 0 8 0,0 0 0 15,0 0-8-15,7 10 12 0,-7-1-12 0,11 7 0 16,-11 2 0-16,7 1 0 0,0 0 0 0,-3 6 0 16,3-6 0-16,-4 6 0 0,1-6 0 0,-4 0 0 0,3 6 0 15,4-6 0-15,0-4 17 0,-7 1-2 0,0-3-1 16,0-4 0-16,0 0-3 0,0-2-1 0,0-7 0 0,0 0 0 15,0 0-10-15,0 0 0 0,0 0 0 0,0 0 0 16,-7 0-18-16,0-7 4 0,0 4 1 0,4-3 0 31,-8-3-157-31,0-1-31 0,8-6-7 0</inkml:trace>
  <inkml:trace contextRef="#ctx0" brushRef="#br1" timeOffset="30624.35">11536 16138 288 0,'0'0'25'0,"3"0"-25"16,-3 0 0-16,0 0 0 0,0 0 231 0,0 0 41 15,0 0 8-15,0 0 1 0,0 0-153 0,0 0-30 16,0 0-6-16,0 0-2 0,0 0-35 0,0 0-7 16,0 0-2-16,11-6 0 15,3 6-66-15,-7-10-12 0,0 10-4 0,0-3 0 16,7-3-95-16,-3 3-19 0,-11 3-4 0,7-7-1 0</inkml:trace>
  <inkml:trace contextRef="#ctx0" brushRef="#br1" timeOffset="31192.87">12912 15539 1335 0,'0'0'59'0,"0"0"13"0,0 0-58 0,7-6-14 0,0 6 0 0,0-3 0 15,0-4 60-15,3 4 10 0,-2-3 2 0,2-4-512 16,4 4-101-16</inkml:trace>
  <inkml:trace contextRef="#ctx0" brushRef="#br1" timeOffset="31499.69">13942 14962 1958 0,'0'0'174'0,"0"0"-139"0,0 0-35 0,0 0 0 15,0 0 148-15,0 0 22 0,0 0 5 0,0 0-861 32,0 0-172-32</inkml:trace>
  <inkml:trace contextRef="#ctx0" brushRef="#br2" timeOffset="41128.71">10830 16335 172 0,'-10'0'16'0,"3"0"-16"0,7 0 0 0,0 0 0 16,0 0 81-16,-4 0 14 0</inkml:trace>
  <inkml:trace contextRef="#ctx0" brushRef="#br2" timeOffset="42066.92">10756 16317 1335 0,'0'0'59'0,"0"0"13"16,0 0-58-16,0 0-14 0,0 0 0 0,0 0 0 0,0 0 101 0,0 0 18 16,0 0 3-16,0 0 1 15,7-7-97-15,-7 4-26 0,-3-3 8 0,-1 3-8 16,8-3-41-16,-4-4-12 16,0 7-3-16,-4-3 0 0,-3-4-2 0,7 10-1 0,0 0 0 0,-3 0 0 15,-4-9 59-15,0 9 8 0,7 0 3 0,0 0 1 0,-11-6 51 0,7 6 10 16,-3-3 3-16,7 3 0 0,0 0-5 0,0 0-1 15,-7 0 0-15,7 0 0 0,0 0-30 0,-3-7-7 16,-4-2-1-16,0 6 0 0,7 3-23 0,-4-7-9 16,-3 4 0-16,0-3 9 0,-4 3-9 0,1-3-9 15,-1 6 9-15,1-7-13 0,-8 7 13 0,4 0 0 16,3 7-10-16,1-7 10 0,-8 0 0 0,4 9 0 0,3-9 10 0,1 9-10 16,3-9 8-16,-4 7-8 15,1-4 0-15,3 6 0 0,7-9 0 0,-4 7 10 0,-10-4-10 0,7 3 8 16,7-6-8-16,-7 9 0 0,-4 1 0 0,1-10 0 15,-1 9 0-15,0-3 0 0,8 4 0 0,-8-7 0 16,-3 3 0-16,4 4 0 0,6-4 0 0,-3 3 0 16,-3-6 0-16,2 7 0 0,1-1 0 15,0 1 8-15,0 5-8 0,0-5 0 0,-3-1 0 0,6 7 8 16,1-7-8-16,-1 1 0 0,-3-1 0 0,0 7 0 16,7-7 0-16,0 1 0 0,-4-1-9 0,4 7 9 15,-3-4 0-15,-1-2 0 0,8-1 0 0,-8 7 0 16,1-1 0-16,-1-2 0 0,8 3 0 0,-1 2 0 15,-3-2-12-15,0-3 4 0,4 2 8 0,-1 4-13 16,4 0 13-16,-3-3-9 0,0-7 9 0,3 10-8 0,3-10 8 0,-3 10 0 16,0-10 0-16,0 7 0 0,4 0 0 0,-4-7 9 15,4 1-1-15,-4-1-8 0,-4 0 8 0,4 7-8 16,4-3 0-16,-4-4 0 0,-7 0 0 0,3 7 0 16,11-6 0-16,-3-1-9 0,-7 0 9 0,3 1 11 15,7 2-3-15,0-9 0 0,-4 7 6 16,5-1 1-16,-8-2 0 0,7-4 0 0,7-3 17 0,-3 0 4 15,-11 0 1-15,7 0 0 0,0 0-37 16,-4 0 0-16,5 0 0 0,-5-3 0 0,-3 3 0 0,4-7 0 16,3 7 0-16,-4 0 0 0,-10 0 0 15,7 0 8-15,8 0-8 0,-5 0 0 0,-3-3 0 0,4-3 0 16,-1 6 0-16,5-3 8 0,-1-4-8 0,-4 4 12 16,-3-3-4-16,4-3 0 0,6 2 10 0,-6-2 2 15,-7 0 1-15,3 5 0 0,7-11-3 0,-4 5-1 0,-3 1 0 0,-3 0 0 16,-1-7-6-16,5 6-2 0,2 1 0 15,-6 0 0-15,-4-1-1 0,7-5-8 0,3 2 12 0,-3-3-4 16,-3 7 2-16,-1-7 0 0,1 7 0 0,3-10 0 16,0 10 0-16,0-7 0 0,-10 7 0 0,6-10 0 15,4 3 6-15,-3 3 0 0,-8-2 1 0,4-4 0 16,4 3 0-16,-1-2 0 0,-6-1 0 0,-1 3 0 16,1-3-1-16,-1 0 0 0,11 4 0 15,-10-4 0-15,-8 6-6 0,7-2-2 0,8-1 0 0,-4-3 0 16,-4 7 0-16,1-4-8 0,-1 0 12 0,1 4-4 15,-1-4 0-15,1 0-8 0,-4 7 12 0,0-4-4 16,3 4-8-16,-3 0 0 0,-10-7 0 0,2 7 0 16,8 2 0-16,-3-2 0 0,-1-1 0 0,1 1 8 15,-5 0-8-15,5 2 0 0,3 4 0 0,0-3 0 16,-7-3 0-16,7 5 8 0,7 4-8 0,-7-6 0 16,0 3 0-16,-1-3 8 0,1 6-8 0,7 0 0 0,0 0 0 0,0 0 0 15,-10-3-9-15,3 3 9 16,7 0-33-16,-11 3 0 0,-6-3 0 0,2 0 0 15,5 9-35-15,-8-3-6 0,1-2-2 0,-12 2-1048 16</inkml:trace>
  <inkml:trace contextRef="#ctx0" brushRef="#br2" timeOffset="57810.68">11183 16426 403 0,'11'-3'36'0,"-11"3"-36"16,0 0 0-16,0 0 0 15,3-6-58 1,4 3-18-16,-3-7-4 0,-4 4-1 0,-4-3 55 0,4 9 11 0,4-3 3 0,-4 3 0 0,-4-7 12 0,4 7 0 15,0-9 0-15</inkml:trace>
  <inkml:trace contextRef="#ctx0" brushRef="#br2" timeOffset="57911.41">11232 16282 57 0,'0'0'0'0,"0"0"0"16,4-3 0-16,-4 3 0 0,-4-6 177 0,1-4 31 15,3 10 5-15,0 0 2 0,0 0-172 0,0 0-35 0,-7-9-8 0</inkml:trace>
  <inkml:trace contextRef="#ctx0" brushRef="#br2" timeOffset="58818.13">11229 15818 396 0,'0'0'17'0,"3"-9"4"15,1 6-21-15,-4-4 0 0,-4-2 0 0,4 3 0 16,4-4 0-16</inkml:trace>
  <inkml:trace contextRef="#ctx0" brushRef="#br2" timeOffset="58983.68">11321 15476 1530 0,'0'0'68'0,"-7"10"13"0,0-7-65 0,-1-3-16 16,8 0 0-16,-7 6 0 0,-3-6 57 0,3 0 8 16,7 0 2-16,0 0 0 15,0-6-176-15,0-7-35 0,0-2-8 0,7-1 0 0</inkml:trace>
  <inkml:trace contextRef="#ctx0" brushRef="#br2" timeOffset="59132.02">11331 15175 1324 0,'7'0'118'0,"-7"0"-94"0,0 0-24 15,4-3 0-15,-4-13 176 0,3 7 30 0,1 0 6 0,-4-7 2 32,0 3-310-32,0-2-63 0,10-1-12 0,-2 7-2 0</inkml:trace>
  <inkml:trace contextRef="#ctx0" brushRef="#br2" timeOffset="59343.45">11426 14658 345 0,'0'0'31'0,"0"0"-31"0,0-10 0 0,4 7 0 0,3-3 146 0,-7 6 23 16,-7-9 5-16,7 9 1 15,7-7-79-15,-7 7-15 0,-3-9-3 0,-1 6-1 0,0-4-17 16,4 7-3-16,0 0-1 0,-7-3 0 15,-7-3 2-15,11 3 0 0,3 3 0 0,0 0 0 0,-7-9-34 16,3 2-6-16,-3-2-2 0,7-1 0 16,0 1-137-16,-3-7-28 0</inkml:trace>
  <inkml:trace contextRef="#ctx0" brushRef="#br2" timeOffset="59489.07">11367 14131 1612 0,'-22'-9'72'0,"15"9"14"0,0 0-69 0,-3-7-17 0,6 4 0 0,-3-3 0 15,-4 3 71-15,4-7 10 0,4-5 3 0</inkml:trace>
  <inkml:trace contextRef="#ctx0" brushRef="#br2" timeOffset="59662.65">11243 13463 1407 0,'4'0'31'0,"-4"0"6"0,-4-9 2 0,1-1 1 0,-5 1-32 0,5-1-8 15,6 1 0-15</inkml:trace>
  <inkml:trace contextRef="#ctx0" brushRef="#br2" timeOffset="59764.38">11151 13106 864 0,'0'0'38'0,"-3"-4"8"0,-4-2-37 0,3-3-9 16,4-7 0-16,4 7-382 0</inkml:trace>
  <inkml:trace contextRef="#ctx0" brushRef="#br2" timeOffset="59854.14">11155 12914 1245 0,'-7'-6'55'0,"3"-3"12"0,1 9-54 0,3-10-13 0,0 4 0 0,0 3 0 16,-7-7 125-16,3-5 23 0,8 5 4 15,-4-5-860-15</inkml:trace>
  <inkml:trace contextRef="#ctx0" brushRef="#br2" timeOffset="60019.23">11155 12463 403 0,'0'0'36'0,"-4"6"-36"0,-6-3 0 0,3-3 0 15,3 0 553-15,-3 0 104 0,-7 0 21 0,3-3 4 16,8-3-570-16,-1-4-112 0,-6 1-25 0,3 0-4 16,0-1-121-16,7 1-24 0,3-7-5 0,-3-3-529 15,-3 0-105-15</inkml:trace>
  <inkml:trace contextRef="#ctx0" brushRef="#br2" timeOffset="60344.91">11148 12043 2012 0,'-7'-4'89'0,"3"-2"19"0,-3 6-87 0,4 0-21 15,-4-9 0-15,3 9 0 0,-10-10 109 0,10 4 18 16,8-3 3-16,-4-1 1 0,-7 1-131 0,7-7-12 16,7 7-10-16,-4-1-2 15,5 1-40-15,-5 0-8 0,-3-1-1 0,4 1-1 16,6-1-45-16,-3 4-9 0,-10-3-1 0,3-1-1 15,3 1 29-15,1 3 5 0,-4 2 2 0,-4-5 0 0,-3 3 94 0,4 3 24 16,6-7 3-16,-3 4 0 0,-3-7 52 0,-4 1 10 0,10 2 3 0,1-2 0 16,-1 2-46-16,-3-5-9 0,0-1-1 0,0-3-1 15,11 7-35-15,-11-10 0 0,0 3 0 0,0 0 0 16,7 0 0-16,0 4 0 0,-7-4 0 0,0 0-12 16,3 3 12-16,-3 4 0 0,0-4 0 0,-3-3 0 15,-1 4 36-15,4 5 4 0,0-9 1 16,-3 10 0-16,-4-7 23 0,3 7 4 0,4-4 0 0,-3-2 1 15,-1-1-38-15,1 3-8 0,-1-2-2 0,8-4 0 32,-1 0-47-32,-3-6-10 0,0 6-1 0,4-6-1 0,3-3-178 15,3 3-35-15,-10-3-7 0</inkml:trace>
  <inkml:trace contextRef="#ctx0" brushRef="#br2" timeOffset="60472.57">11144 10882 1544 0,'14'-9'68'0,"-14"9"15"15,0 0-67-15,0 0-16 0,0 0 0 0,0-6 0 0,4-4 140 0,-4 7 25 16,-7-6 5-16,3 2 1 15,8-2-107-15,-4 0-22 0,-4-1-4 0,4 1-1 0,-3-1-28 0,-1-5-9 16,4 5 0-16,0-5 0 16,-3 2-92-16,3-6-24 0,3-3-6 0,-3 3-778 15</inkml:trace>
  <inkml:trace contextRef="#ctx0" brushRef="#br2" timeOffset="60612.2">11180 10346 2750 0,'-11'0'60'0,"4"0"13"0,7 0 3 0,-4-6 1 0,-3 6-61 0,4-3-16 16,-1-4 0-16,4-2 0 0,0 6 0 0,4-7 0 0,-8-5 0 0,8 5-10 31,3-5-130-31,0-4-25 0,-11 0-6 0</inkml:trace>
  <inkml:trace contextRef="#ctx0" brushRef="#br2" timeOffset="60772.77">11225 9666 1440 0,'0'0'128'0,"0"-7"-103"0,0-2-25 0,-7 3 0 15,0-7 227-15,0 4 40 0,7-7 8 0,0 0 1 16,-7 4-236-16,4-4-48 0,6-3-10 0,-3 0-2 16,-3 1-137-1,3-4-28-15,-4 3-6 0,4 0-668 0</inkml:trace>
  <inkml:trace contextRef="#ctx0" brushRef="#br2" timeOffset="61071.04">11137 9148 1713 0,'4'-12'76'0,"-4"12"16"0,0-10-74 0,0 1-18 15,-4-1 0-15,4 1 0 0,4 0 70 0,-4-1 10 16,-4-5 3-16,1 11 0 0,6-5-65 0,1 0-18 16,-8-1 0-16,1-2 8 0,3 2-19 0,-4 1-4 15,4-1-1-15,0 1 0 16,-7 0-32-16,4-1-8 0,3-5 0 0,0 5-1 15,-11 1-55-15,7-1-10 0,1-5-2 0,-1 5-1 16,1 1-40-16,-1-4-8 0,1-2-2 0,3 5 0 16,3 1 65-16,-3-1 13 0,-10 1 2 0,6-7 1 0,8 7 195 0,-8-1 39 0,1 4 8 0,-1-3 2 15,1-1 54-15,-1 1 12 16,8 6 1-16,-8-3 1 0,-3 2-74 0,4-2-16 0,6 0-2 16,1 3-1-16,-11-7-58 0,7 4-12 0,3-3-3 0,4 9 0 15,0-10-34-15,-3 7-7 0,-4-3-2 16,3-4 0-16,8 10-27 0,-4-6-6 0,-11-3 0 0,8 6-1 31,6-4-130-31,-6-2-25 0,0 0-6 0,-4-1-624 0</inkml:trace>
  <inkml:trace contextRef="#ctx0" brushRef="#br2" timeOffset="61199.7">11151 8474 1094 0,'0'0'97'0,"0"0"-77"15,0 0-20-15,0 0 0 0,0 0 216 0,0 0 39 16,0 0 8-16,0 0 1 0,-10-3-192 0,3-3-40 15,7 6-7-15,0 0-1 16,-7-10-123-16,3 10-24 0,4 0-5 0</inkml:trace>
  <inkml:trace contextRef="#ctx0" brushRef="#br2" timeOffset="66291.14">11144 8054 453 0,'0'0'20'0,"0"0"4"0,0 6-24 0,0-6 0 16,0 0 0-16,-3 3 0 0,-4 7 30 0,3-10 1 15,4 0 0-15,0 0 0 0,-7 6 17 0,4-3 3 16,3-3 1-16,0 0 0 0,0 0 11 0,0 0 2 0,-4 0 1 0,4 0 0 16,0 0-12-16,0 0-2 0,0 0-1 0,0 0 0 15,0 0-31-15,0 0-7 0,7 0-1 0,-7 0 0 16,0 0-12-16,0 0 0 0,7-3 0 0,-7 3 0 15,0 0 41-15,0 0 3 0,0 0 0 0,0 0 0 16,0 0-21-16,0 0-4 16,0 0-1-16,0 0 0 0,0 0 22 0,0 0 4 0,0 0 0 0,0 0 1 15,11 0 16-15,-11 0 3 0,0 0 1 0,0 0 0 16,0 0 1-16,0 0 0 0,0 0 0 0,0 0 0 16,-7-6-26-16,7 6-4 0,3-4-2 0,-3 4 0 15,-3-6-24-15,3 6-10 0,0 0 8 0,0 0-8 16,3-9 0-16,-3 9 0 0,0 0 0 0,0 0 0 15,7-3 0-15,-7 3 0 0,0 0 0 0,0 0 0 16,0 0 0-16,0 0 15 0,0 0-3 0,0 0 0 16,0 0-12-16,0 0 0 0,0 0-9 0,0 0 9 0,-7-7 17 0,7 7 10 15,0 0 1-15,0 0 1 0,-7 0 7 0,4-9 0 16,3 9 1-16,0 0 0 16,0 0-18-16,0 0-4 0,-4 0-1 0,4 0 0 0,0 0-14 0,0 0 0 15,-3-6 0-15,3 6 0 0,0 0 0 0,0 0 0 16,0 0 0-16,0 0 0 0,-4 6 0 0,4-6 0 15,-7 9 0-15,0-2 0 0,-7-4 22 0,7 6-2 16,7-9 0-16,-4 10 0 0,-10-4 4 0,7 3 1 16,4 1 0-16,-1-4 0 0,4 3-13 0,-4 1-2 15,1 2-1-15,3-2 0 0,3 5-1 0,-6-5 0 16,-4 6 0-16,7-4 0 0,7 4-8 0,-7-7 0 0,0 7 0 16,-4-7 0-16,8 1 0 0,-4-1 0 15,3 0 0-15,1-2 0 0,-4-7 0 0,0 0 0 16,11 9 0-16,-4-6 0 0,-7-3 0 0,0 0 0 15,14 0 0-15,-4 0 0 0,1-3 0 0,0 3 0 0,-1-6 0 16,4 6 0-16,4-10 0 0,-4 7 0 0,-7-3 0 0,4-3 0 16,6-1 0-16,-3 1 0 0,-7-7 0 0,4 7 0 15,0-7 0-15,3 7 0 0,0-4 8 0,-7-3-8 16,-4 1 9-16,8 2-9 0,0-2 10 0,-1 2-10 16,-6-3 10-16,-1 1-10 0,4-4 10 0,-3 6-10 15,-1-2 12-15,-3-1-3 0,-3 6-1 0,3-2 0 16,0-4 2-16,-4 10 0 0,-3-3 0 0,-3-1 0 15,3 1 2-15,-1 6 0 0,-2-4 0 0,-4 7 0 16,3 0-12-16,1 0 12 0,-4 10-12 0,3-4 12 16,-7-3-12-16,8 7 0 0,-1-1 0 0,1 0 0 15,-8 7 8-15,0 0-8 0,11-4 12 0,-3 4-4 16,6 3-8-16,-3-4-16 0,0 4 4 0,3-3 1 0,8-3 19 0,-4 5 3 16,-7-2 1-16,3 3 0 0,8-3-12 15,-1-4 0-15,-6 4 0 0,3-1 0 16,3-5 0-16,1 2-17 0,0-5 4 0,-1 2 1 0,-3-9 12 0,4 9 13 15,3-2-2-15,0-4-1 0,-7-3-19 0,0 0-4 16,7 0-1-16,3 0 0 0,-3 0 14 0,0 0 0 16,4-3 0-16,-4-4 0 0,7 4 12 0,-7-3 3 15,-3-3 0-15,3 2 0 0,0-2-15 0,0 0 0 16,-4-1 0-16,1 1 0 0,-4-7 0 0,4 7 0 16,-1-1 0-16,-6 1 0 0,-1-1 9 0,4-5-1 15,0 5 0-15,0-2 0 0,-7 2-8 0,0 1 0 0,7-4 0 0,0 10 0 16,-4-3 0-16,1-3 0 0,-1 9 0 0,4 0 8 15,0 0-8-15,0 0 0 0,-10 0 9 0,3 0-9 16,3 9 0-16,1-3 0 16,-8 10 0-16,0-3 0 0,4 2 0 0,0-2 0 0,0 2 0 15,0 4-8-15,-3-3 8 0,3-4 0 16,7 4 0-16,-4 3-8 0,-3-10 8 0,3 1 0 0,8 5 0 0,3-5 0 16,0-4 0-16,0 4 0 0,0-7 0 0,0-3 0 15,4 6 0-15,-1-6 0 0,-10 0 0 0,11-6 0 16,0 6 0-16,-1-3-8 0,-3-7 8 0,0 4-8 15,0-4 8-15,0 7 0 0,0-3 0 0,1-3 0 16,-8-7 0-16,3 7 8 0,4-4-8 0,0-3 0 16,-7 7 8-16,0 0-8 0,0-7 8 0,4 6-8 15,-1-5 0-15,-3 5 9 0,-3-2-9 0,3 2 0 0,3-5 8 16,-3 5-8-16,-7 4 0 0,4 3 0 16,3 3 0-16,-4-6 0 0,-3 6 0 0,0 0 0 0,0 0 0 0,7 0 0 15,-4 9-12-15,-3 0 12 0,-7 7-9 0,7-6 9 16,4 8-8-16,-4-2 8 0,-4 0 0 0,4-4 0 15,3 7 0-15,1-3 0 0,3-1 0 0,-7-2 0 16,3 3 0-16,4-7 0 0,4 10 0 16,-1-10 0-16,-10 1 0 0,7-4 0 0,7 3 0 0,0-9 0 15,-7 0 0-15,0 0 0 0,7 3 0 0,1-3 0 16,6 0 0-16,-7-3 0 0,-7 3 0 0,10 0 0 16,4-6 0-16,1-3-12 0,-8 6 12 15,3-7 0-15,-3 4 0 0,4-4 0 0,-1 1 0 0,-3 3 0 16,-3-4 8-16,-1 1-8 0,8 0 8 0,-7-1-8 15,-8 1 10-15,1 2-10 0,6-2 12 0,-3 0-3 0,-3-1-1 0,-5 1 0 16,-2 6 2-16,3-7 0 0,3 4 0 0,-3-3 0 16,-7 2-10-16,4 4 0 0,3-3 0 0,3 6 8 15,-7-3-8-15,1 3 0 0,6-6 0 0,4 6 0 16,0 0-10-16,-10 9 10 0,-1 0-13 0,1-2 5 16,6 2 8-16,-3 10 0 0,-4-10-9 15,4 10 9-15,0-3 0 0,0 3-11 0,0-4 11 0,-3-2-8 16,-1 2 8-16,7 4 0 0,8-9 0 0,-4 5 0 15,-7-5 0-15,7-1 0 0,7 1 0 0,0-4 0 16,-7-6 0-16,11 0 0 0,-1 0 0 0,4 0 0 16,-3-6 0-16,-1 6 0 0,-2-10 8 0,2 1-8 15,4-1 0-15,-3 4 0 0,-8-3 0 0,1-4 8 16,3 4-8-16,0-7 0 0,-3 7 0 0,-1-1 8 16,-6-5-8-16,3 5 0 0,3 1 8 0,-3-7-8 0,-7 7 8 0,3-1-8 15,4 1 8-15,-3 6-8 0,-4-4 0 0,0-2 0 16,3 9 0-16,4 0 8 0,0 0-8 0,-7 0 0 15,-3 0 0-15,3 9 0 0,7-9 0 0,-11 7-10 16,0 2 10-16,-3 1-10 0,4-1 10 0,3 0 0 16,-4 1 0-16,1 5 0 0,-5-2 0 0,5-4-8 15,6 1 8-15,-3 5 0 0,-3-5 0 0,3-1 0 16,7 1 0-16,0-4 0 0,0-6-9 0,0 0 9 16,7 3-10-16,3-3 10 0,4 6 0 0,0-12-9 15,-3 6 9-15,0-3 0 0,10-3 0 0,-7-4 0 16,-4 1 0-16,5-1 0 0,-1-5 0 0,0 5 0 0,-4 1 0 15,1-4 8-15,-4-2-8 0,4-1 0 16,-1 7 0-16,-3-4 8 0,-7-3-8 0,4 7 8 16,3-7-8-16,-7 7 8 0,-4 0-8 0,1-1 8 15,-1 1-8-15,4-1 8 0,0 4-8 0,-3 6 0 16,-8-9 0-16,8 9 8 0,3 0-8 0,-7 0 0 16,-4 6-8-16,0-3 8 0,1 3-10 0,3 10 10 0,0-7-12 0,-4 4 12 15,1 3 0-15,-1-7-8 0,11 10 8 0,-4-10 0 16,-6 7 0-16,6-4 0 0,8 4 0 0,-1-6 0 15,-3-1-9-15,4 0 9 0,-1 1-13 0,1-4 5 16,7 3 8-16,-4-2 0 0,-7-7 0 0,10 3 0 16,1-3 0-16,-4-3 0 0,-7 3 10 0,10-7-10 15,1 7 0-15,0-9 0 0,-4 0 0 0,-4-1 0 0,1 1 8 16,-1-7-8-16,8 7 0 0,-4-7 9 16,-7 7-9-16,0-10 0 0,3 9 0 0,1-8 8 0,-4 8-8 15,3-5 0-15,1 2 0 0,-1-3 0 0,-3 1 0 0,-3 5 0 16,-8 1 0-16,8-4 0 0,-4 7 0 0,3-3 0 15,-6 2 0-15,-1 7 0 16,4 0 0-16,-4 7 0 0,1-4 0 0,-1 3 0 0,-3 3 0 16,0 7 0-16,7-7 0 0,-7 4 0 15,-4-4 0-15,4 7 0 0,7 3 0 0,0-3 0 0,-4 2-8 16,1-2 8-16,6-3 0 0,1 5 0 0,3-2 0 16,0 0 0-16,-7-4-9 0,7 4 9 0,7-7 0 0,-4 1 0 15,-6-1 0-15,3 1 0 0,0-10 0 0,7 6 0 16,-7-6 0-16,0 0 0 0,0 0 0 0,7 0 9 15,0-6-9-15,4 6 8 0,-11 0 0 0,7-10 0 16,7 1 0-16,-4-1 0 0,1-5-8 0,-1 5 0 0,-2-2 0 0,2 2 0 16,1-5 0-16,-8 5 0 0,1-5 0 15,-1 5 0-15,4 1 29 0,-3-4 1 0,-11-2 0 0,3 5 0 16,4 1-30-16,-3-1-16 0,-1 1 1 0,-3 3 1 16,-3-4 24-16,3 10 5 0,7 0 1 0,0 0 0 15,-11 0-29-15,0 10-6 0,4-4-1 0,-3 7 0 16,-1-4 12-16,1 7 8 0,-1-1-12 0,4-2 12 15,0 6-8-15,3-4 8 0,-6 1 0 0,6-3 0 16,8-4-8-16,-4 0 8 0,0 1 0 0,0-10 0 16,0 0 0-16,7 6 0 0,0-6 0 0,3 0 0 15,-2 0 0-15,2-9 0 0,4 2 0 0,0 4 0 16,-7-6 0-16,4-1 0 0,3-5 0 0,0 5 0 16,0 1 0-16,0 0 0 0,-3-7 8 0,3 6-8 15,0-5 0-15,-3 5 0 0,-8 1 0 0,4-4 0 16,4-2 0-16,0 5 8 0,-11 1-8 0,3-1 0 0,-3 4 0 15,0 3 0-15,0 3 0 0,0 0 0 0,-7-6 0 0,7 6 0 16,0 0 0-16,0 0-10 0,-7 9-2 0,-4-3 0 16,8 4 0-16,-4-1 0 0,3 1 4 0,-6 5 0 15,3-2 0-15,0 3 0 0,7-1 8 0,-4-2 0 16,-7-4 0-16,8 1 0 0,3-1 0 0,0-9 0 16,-4 6 0-16,4-6 0 0,0 0 0 0,0 0 0 15,0 0 0-15,0 0 0 0,0 0 0 0,0 0 0 16,11-6 0-16,-4 6 0 0,-7 0 0 0,7-9 0 15,0-1 0-15,4 7 8 0,-4-6-8 0,0-1 0 0,-4-2 0 0,8 2 0 16,0 1 0-16,-4 0 8 16,-4-1-8-16,1-6 0 0,6 7 0 0,-6-4 0 15,-4 4 0-15,-4-7 8 0,1 7-8 0,-1 3 0 0,1-4 0 16,-4 10 0-16,0-3 0 0,-4 3 0 0,11 0 0 0,-7 0 0 16,-4 3 0-16,1 4 0 0,3 2 0 0,3 0 0 15,-3 1 0-15,-3-1 0 0,2 1 0 0,1 5 0 16,4-5 0-16,-1-1 0 0,-6 7 0 0,6-7 0 15,1 1 0-15,3-1 0 0,-7 0 0 0,3 1 0 16,4-10 0-16,0 0 0 0,0 0 0 0,0 0 0 16,-7 6 0-16,7-6 12 0,0 0-4 0,0 0 0 15,0 0-8-15,0 0 0 0,0 0 8 0,0 0-8 16,0 0 0-16,0 0 0 0,0 0 0 0,0 0 8 16,7-6-8-16,-7 6 0 0,0 0-11 0,0 0 11 15,0 0 0-15,0 0 0 0,0 0-8 0,0 0 8 0,0 0 0 0,0 0 0 16,0 0 0-16,0 0 0 0,0 0 0 0,0 0 0 15,0 0 12-15,0 0-12 0,0 0 13 0,0 0-4 16,0 0-1-16,0 0 0 0,0 0 8 0,0 0 2 16,0 0 0-16,0 0 0 0,0 0-18 0,0 0-11 15,0 0 2-15,0 0 0 0,7 9 9 0,-7-9 12 16,-3 10-2-16,-1-1-1 0,1-3-9 0,-1 4 0 16,4-10 0-16,0 9 8 15,-7-3-29-15,7-6-7 0,0 0 0 0,0 0-1 16,0 4-139-16,0-4-27 0,0 0-5 0</inkml:trace>
  <inkml:trace contextRef="#ctx0" brushRef="#br2" timeOffset="73108.67">3609 16549 172 0,'0'0'8'0,"0"0"1"0,0 0-9 0,0 0 0 0,0 0 0 0,0 0 0 16,0 0 91-16,0 0 16 0,0 0 3 0,0 0 1 16,0 0-87-16,0 0-16 0,0 0-8 0,0 0 0 15,0 0 0-15,0 0 0 0,0 0 0 0,0 0 0 16,0 0 46-16,0 0 3 0,0 0 1 0,0 0 0 16,0 0 27-16,11 6 6 0,-11-6 1 0,0 0 0 15,3 3 2-15,-3-3 1 0,0 0 0 0,7 6 0 16,-7-6-15-16,0 0-2 0,4 4-1 0,3 5 0 0,-7-3-30 0,3-3-7 15,-3 4 0-15,7 2-1 0,-7 0-14 0,0 1-2 16,7 5-1-16,0-2 0 16,-7-4-63-16,4 7-13 0,3 3-2 0,-4 0-1 15,1 6-119-15,3-6-24 16</inkml:trace>
  <inkml:trace contextRef="#ctx0" brushRef="#br2" timeOffset="73487.17">3905 16524 864 0,'0'0'38'0,"0"0"8"0,0 0-37 0,0 0-9 0,0 0 0 0,0 0 0 16,0 0 200-16,4 9 39 0,3-3 7 0,0 4 2 15,0-1-200-15,-4-3-39 0,5 4-9 0,-8-1 0 16,3 1-20-16,4-1-4 0,-7 7 0 0,4-4-1 15,-4-2-27-15,0 5-6 0,3-5-1 0,-3 9 0 16,0-4 31-16,0-2 7 0,0 2 1 0,0 4 0 16,7-9 20-16,-7 5-11 0,4 4 11 0,3-3-8 15,-7-4-23-15,7-5-4 0,0 2-1 0,-4 0-534 16</inkml:trace>
  <inkml:trace contextRef="#ctx0" brushRef="#br2" timeOffset="73722.55">4396 16630 2008 0,'0'0'44'0,"0"0"10"0,0 10 2 0,0 5 0 0,0-5-45 0,3 9-11 0,-3-10 0 0,4 7 0 32,-4 2-31-32,7-8-8 0,-7 6-1 0,3-4-1 15,4 4-163-15,-7-7-32 0</inkml:trace>
  <inkml:trace contextRef="#ctx0" brushRef="#br2" timeOffset="73960.9">4812 16630 2163 0,'0'0'48'0,"0"0"9"0,0 0 3 0,3 10 0 0,1-1-48 0,-1-3-12 15,-3 10 0-15,8-3 0 0,-5-4 0 0,4 7-18 16,-3 2 4-16,6-2 1 16,-6-3-140-16,3 5-28 0,-4-2-6 0</inkml:trace>
  <inkml:trace contextRef="#ctx0" brushRef="#br2" timeOffset="74191.3">5274 16800 1670 0,'0'0'74'0,"0"0"15"0,0 0-71 0,0 0-18 0,0 9 0 0,0 0 0 16,0 7 154-16,0-7 27 0,0 1 6 0,0 6 1 31,0-4-269-31,0 4-54 0,4-10-10 0,-4 3-750 0</inkml:trace>
  <inkml:trace contextRef="#ctx0" brushRef="#br2" timeOffset="74404.73">5644 16577 1933 0,'0'0'42'0,"8"9"9"0,-8 1 1 15,7-4 4-15,-7 10-45 0,3-4-11 0,4 4 0 0,-7-4 0 16,4 4-20-16,-1 3-5 0,1 0-2 0,3 3 0 16,0-3-72-16,-4-1-14 0,1 1-3 0,-1-3-1 15,12-4-71-15,-12 4-13 0,11 3-3 0,4 0-1 0</inkml:trace>
  <inkml:trace contextRef="#ctx0" brushRef="#br2" timeOffset="74598.2">6198 16781 1324 0,'0'0'118'15,"0"6"-94"-15,4 7-24 0,3-4 0 16,-4 7 202-16,8-1 36 0,-11-2 7 0,11 6 2 16,-8-4-214-16,4 4-42 0,0-9-9 0,0 5-946 15</inkml:trace>
  <inkml:trace contextRef="#ctx0" brushRef="#br2" timeOffset="74806.64">6904 16746 2401 0,'0'0'52'0,"3"10"12"0,1-1 1 0,-4 7 3 0,7 3-54 0,-7-1-14 0,7 4 0 0,-3 0 0 31,-1-3-27-31,8 6-8 0,-8-6-1 0,4-3-1 15,0-7-178-15,0 10-35 0,7-3-7 0,-3-7-2 0</inkml:trace>
  <inkml:trace contextRef="#ctx0" brushRef="#br2" timeOffset="75006.64">7627 16818 2304 0,'0'0'102'15,"4"7"21"-15,-1 8-99 0,1-2-24 0,3-4 0 0,0 10 0 16,3-3-56-16,-3 3-17 0,11-1-3 0,-7-2-872 16</inkml:trace>
  <inkml:trace contextRef="#ctx0" brushRef="#br2" timeOffset="75198.66">8675 16665 806 0,'14'15'72'0,"-7"-5"-58"16,4-1-14-16,3 1 0 0,-4 2 306 0,8 10 58 15,0-3 12-15,-1 0 3 16,4 6-379-16,1-6-88 0,2 6-11 0,-6-3-2 0</inkml:trace>
  <inkml:trace contextRef="#ctx0" brushRef="#br2" timeOffset="79342.53">5934 7797 518 0,'0'0'46'0,"0"0"-37"15,0 0-9-15,0 0 0 0,0 0 124 0,0 0 22 16,0 0 5-16,0 0 1 0,0 0-136 0,0 0-26 16,-11 6-6-16,11-6 0 15,0 0-62-15,0 0-12 0,0 0-2 0,-7 0-1 16,7 0 42-16,0 0 9 0,0 0 2 0,-7 6 0 0,7-3 60 0,0-3 12 16,0 0 2-16,0 0 1 0,-11 0 29 0,11 0 5 15,0 0 2-15,0 0 0 0,0 0-9 0,-7 0-2 0,7 0 0 0,0 0 0 16,0 0-10-16,0 0-2 0,0 0-1 0,0 0 0 15,0 0-7-15,0 0-2 0,-7 0 0 0,7 0 0 16,-3 0 0-16,3 0 0 0,-7 0 0 0,0-3 0 16,0 3-12-16,0 0-2 0,7 0-1 0,-4 0 0 15,4 0-11-15,-11 0-3 0,11 0 0 0,-7 0 0 16,7 0-9-16,-7 0 0 0,0-6 0 0,4 6-11 16,3 0 11-16,-11 0 0 0,4 0 0 0,0 0 0 15,7 0 0-15,-7 0 0 0,4 0 0 0,-8 0 0 16,11 0 28-16,-7 0 0 0,3 0 1 0,1 6 0 0,-8-6 10 15,11 0 1-15,-7 0 1 0,4 3 0 0,-1-3-10 0,4 0-3 16,0 0 0-16,0 0 0 16,-7 7-28-16,7-7 0 0,0 0 0 0,0 0 0 31,0 0-23-31,0 0-10 0,0 0-3 0,0 0 0 0,0 0 16 0,0 0 4 0,0 0 0 0,0 0 0 16,0 0 3-16,0 0 1 0,7-7 0 0,-7 7 0 15,11 0-16-15,3 0-4 0,-11 0 0 0,-3 0 0 0,7 0 10 0,-7 0 2 16,15 0 0-16,-5 0 0 0,-6 0 11 0,-4 0 9 15,7-3-12-15,0 3 12 0,3 3 0 0,-10-3 0 16,7 0 0-16,7 0 0 0,-10 0 0 0,3 0 0 16,-7 0 0-16,7 7 0 0,-7-7 0 0,7 3 0 15,4-3 0-15,-11 0 0 0,0 0 0 0,7 0 8 0,0 0-8 0,-7 0 12 16,0 0-12-16,10-3 11 0,-6 3-11 0,3-7 10 16,-7 7-10-16,4 0 0 0,-4 0 0 0,3-9 0 15,-3 9 0-15,0 0 0 0,4 0 0 0,-4 0 0 16,0 0 0-16,0 0 0 0,0 0 0 0,0-6 8 15,0 6 0-15,0 0-8 0,0 0 12 0,-4-3-4 16,1-4 4-16,3 7 1 0,0 0 0 16,0 0 0-16,-4-3 8 0,-3-3 2 0,7 6 0 15,0 0 0-15,-4 0-23 0,-3 0 0 16,0 0 0-16,7 0 0 0,0 0 0 0,-3 0 0 0,-1-3 0 0,4 3 0 16,0 0 0-16,-3 0 0 0,3 0 0 0,-11 0-12 15,11 0 24-15,0 0 4 0,-7 0 0 0,0 0 1 16,7 0-17-16,0 0 0 0,0 0-8 0,-7 3 8 15,3 3 0-15,4-6-9 0,0 0 9 0,-10 3 0 16,10-3-12-16,0 0 4 0,-7 0 0 0,7 0 0 0,0 0 8 0,0 0 0 16,0 0 0-16,0 0 8 0,0 0-8 0,0 0 0 15,0 0 0-15,0 0 0 0,0 0-20 0,0 0-1 16,0 0-1-16,0 0 0 0,0 0 10 0,0 0 3 16,0 0 0-16,0 0 0 0,0 0 0 15,0 0 0-15,0 0 0 0,7 10 0 0,-7-10-7 0,0 0 0 16,0 0-1-16,10 0 0 15,1 6-68-15,-7-6-14 0,3 0-2 0,-7 0-1 16,14-6-27-16,-11 6-6 0,-3 0-1 0,7 0 0 16,0 0 28-16,-7 0 4 0,0 0 2 0,0 0-121 0</inkml:trace>
  <inkml:trace contextRef="#ctx0" brushRef="#br2" timeOffset="79434.3">5944 7803 288 0,'0'0'25'0,"0"0"-25"0,0 0 0 0,0 0 0 16,0 0 95-16,0 0 13 0,0 0 4 0,0 0 0 15,14 0-68-15,-14 0-12 0,0 0-4 0,0 0 0 16,0 0-8-16,0 0-3 0,0 0 0 0,0 0-261 15,0 0-53-15</inkml:trace>
  <inkml:trace contextRef="#ctx0" brushRef="#br2" timeOffset="81293.88">5994 7797 1177 0,'0'0'52'0,"0"0"11"0,0 0-51 0,0 0-12 0,0 0 0 0,0 0 0 15,0 0 94-15,0 6 16 0,-7-6 3 0,0 6 1 16,3-3-76-16,4-3-15 0,-7 0-3 0,7 10-1 16,-7-10 1-16,7 0 0 0,0 0 0 0,-4 0 0 15,-6 6 8-15,3-3 1 0,7-3 1 0,-4 0 0 16,1 0-12-16,-8 0-2 0,4 0-1 0,0 0 0 15,7 0 4-15,-7 0 1 0,3 0 0 0,-10 0 0 16,11-3 8-16,3 3 1 0,-7 0 1 0,0 0 0 0,0 0-1 0,0 0 0 16,3 0 0-16,-7 3 0 0,4-3-9 0,0 0-1 15,4 0-1-15,-1 0 0 0,1 0-7 16,3 0-2-16,-11 0 0 0,11 0 0 0,-7 0-1 16,0-3 0-16,7-3 0 0,-10 6 0 0,10 0 4 0,-8 0 0 15,1 0 0-15,0 0 0 0,4-3-2 0,-4-4 0 16,0 7 0-16,3-3 0 0,-3-3-10 0,0 6 12 15,7 0-12-15,-3 0 12 0,-8 0-12 0,4 0-11 16,3 0 3-16,1 0 0 0,-8 0 16 0,4 0 3 16,0 0 1-16,0 0 0 0,4 0-12 0,-8 0 0 15,7 6 0-15,-6-3 0 0,3-3 0 0,-4 0 0 16,4 0 0-16,0 0 0 0,4 7 0 0,-8-4 12 16,7-3-2-16,-6 6 0 0,-4-3-10 0,7-3 0 15,3 0 0-15,-6 0 0 0,-1 6 13 0,8-6-2 0,-8 4-1 0,4-4 0 16,-4 6-10-16,4-6 0 15,0 3 0-15,-3-3 0 0,3 0 0 0,-1 0 0 0,5-3 0 0,-11 3 0 16,14 0 0-16,-7 0 0 0,3 0-9 0,-6 0 9 16,3-6 0-16,0 6 9 0,7 0 1 0,-7 0 0 15,3-4-10-15,-10 4 10 0,10 0-10 0,-3 0 10 16,-3 0-10-16,3 0 12 0,0 0-12 0,7 0 12 16,-11 0-12-16,4-6 8 0,0 6-8 0,0 0 8 15,3 0 3-15,-3 0 0 0,-3-3 0 0,3 3 0 16,7-6-2-16,-11 6 0 0,0 0 0 0,1-3 0 15,6-4 3-15,-6 7 1 0,-1 0 0 0,8 0 0 16,-8-3-1-16,-3 3-1 0,3-6 0 0,4 6 0 16,-3 0-11-16,3 0 0 0,-4 0 0 0,-3 0 0 15,3 0 0-15,1 0 0 0,3 0 0 0,0 0 0 16,-4 0 0-16,1 6 0 0,6-6 0 0,4 0 0 16,0 0 0-16,0 0 0 0,-11-6 0 0,1 6 0 0,-1 0 0 0,8 0 0 15,-8 0 0-15,4 0 0 0,0-6 0 0,-4 6 0 16,1 0 12-16,-1 0-4 15,1 0-8-15,-1 0 10 0,4 0-10 0,-4 0 10 0,1 0-10 0,-1 0 0 16,1 0 0-16,6 6 0 0,-10-6 0 0,7 0 0 16,4 0 0-16,-12 0 0 0,8 0 0 0,4 6 0 15,-8-6 8-15,1 0-8 0,6 0 0 0,-6 3 0 16,2-3 0-16,1 0 0 0,0 0 0 0,4 0 0 16,-8 0 0-16,4 0 0 0,0 0 0 0,0 0 0 15,4-3 0-15,-8-3 0 0,4 6 0 0,0 0 10 16,-4 0-2-16,4-6-8 0,0 6 9 0,-3-3-9 15,-1 3 0-15,4 0 9 0,0 0-9 0,-4 0 0 16,-3 0 0-16,4 0 0 0,-4 0 0 0,3 0 0 16,4 0 0-16,-4 0 0 0,4 0 0 0,-3 0 0 15,-8 0 0-15,11 0 0 0,-4 0 0 0,1 0 0 0,6 0 0 0,-6 0 0 16,-1 0 0-16,8-7 0 0,-8 7 0 0,0 0 0 16,4 0 0-16,0-3 0 0,-3-3 0 0,-4 6 0 15,3 0 8-15,0-3 0 0,1 3 0 0,-1-7 0 16,-3 7-8-16,4 0 0 0,-1 0 0 0,0 0 0 15,4 0-8-15,-10 0 8 0,10 0 0 0,-4 7 0 16,0-7 0-16,1 0 0 0,6-7 0 0,-6 7 0 16,-4 7 0-16,7-7 0 0,3-7 0 0,-6 7 0 0,-1 0 0 15,7 0 0-15,-6 0 8 0,3 0-8 16,0-3 13-16,-4-3-2 0,4 6-1 0,4 0 0 16,-12-3-10-16,8-3 10 0,-3 6-10 0,3 0 10 0,-4-7-10 0,-6 4 0 15,9 3 0-15,-2 0 0 0,-4 0 0 16,-4 0 0-16,4 0 0 0,0 0 0 0,0 0 0 15,3 0 0-15,-6 0 0 0,2 0 0 16,12 0 0-16,-11 0 0 0,-4-6 0 0,4 6 0 0,0 0 0 16,0 0 0-16,3 0 0 0,1 6 0 0,-4-6 0 0,3 0 0 15,-3 0 0-15,-4 0 0 0,4 0 0 0,4 0 0 16,-1 3 0-16,4-3 0 0,-4 7 0 0,4-7 0 16,0 0 0-16,0 0 0 0,4 0 0 0,-8 6 0 15,4-6 0-15,3 3 0 0,4-3 0 0,-3 0 0 0,-8 0 0 0,4 6 0 16,7-6 18-16,-3 3 2 0,-1-3 0 0,-3 0 0 15,4 7-20-15,-8-7 0 0,11 0 0 0,-7 3 0 16,3-3-8-16,1 0-6 0,-8 0-1 0,4 6 0 16,0-6 15-16,0 3 0 0,4-3 0 0,-4 0 0 15,3 0 16-15,-6 7-3 0,6-7-1 0,-7 0 0 16,4 0-12-16,0 3-10 0,7-3 2 0,-10 0 0 16,3 6 8-16,3-6 11 0,-3 0-3 15,0 0 0-15,0 0 0 0,3 0-8 0,4 0 12 0,-7 0-4 16,7 0-8-16,-7 0 0 0,7 0 0 0,0 0 0 15,0 0 0-15,0 0 0 0,0 0 0 0,0 0 0 16,0 0 0-16,0 0 0 0,0 0 0 0,0 0 0 16,0 0 0-16,0 0 0 0,0 0 0 0,0 0 0 15,0 0 8-15,0 0 0 0,0 0 0 0,0 0 0 16,0 0-8-16,0 0 12 0,0 0-12 0,0 0 12 16,0 0-12-16,0 0 0 0,0 0 0 0,0 0 0 0,0 0 0 15,0 0 0-15,0 0 8 0,0 0-8 0,0 0 8 0,0 0 0 16,0 0 0-16,0 0 0 0,-10 0-8 0,10 0 0 15,0 6 0-15,0-6 8 0,-11 3-8 0,11-3 0 16,-7 0 0-16,4 0 8 0,-1 0-8 0,4 0 0 16,0 0 0-16,0 0 0 0,-7 7 0 0,7-7 0 15,0 0 0-15,0 0 0 0,0 0 0 0,0 0 0 16,-4 3 0-16,4-3 0 0,0 0 0 0,0 0 0 16,0 0 0-16,0 0 0 0,0 0 0 0,0 0-17 15,0 0 4-15,-7 6 1 16,7-3-190-16,0-3-38 0,0 0-7 0</inkml:trace>
  <inkml:trace contextRef="#ctx0" brushRef="#br2" timeOffset="82953.64">5874 7850 1220 0,'0'0'54'0,"0"0"11"0,0 6-52 0,0-6-13 0,0 0 0 0,0 0 0 16,-11 0 89-16,11 0 15 0,0 0 4 0,0 0 0 15,0 0-27-15,0 0-5 0,0 0 0 0,0 0-1 16,0 0-6-16,0 0-1 0,0 0 0 0,11-6 0 16,-8 3 2-16,1-3 0 0,3-4 0 0,-4 7 0 15,4-3 2-15,4-4 0 0,-11 10 0 0,0-9 0 16,0 9-16-16,7 0-2 0,-7 0-1 0,4-6 0 15,-4 6-25-15,0 0-6 0,0 0-1 0,0 0 0 16,0 0-7-16,7-3-2 0,-7 3 0 0,0 0 0 16,0 0 2-16,0 0 0 0,0 0 0 0,10 0 0 15,-3 0 4-15,-7 0 1 0,0 0 0 0,0 0 0 16,0 0-3-16,7 0 0 0,-7 0 0 0,0 0 0 16,0 0 2-16,7 0 0 0,-3-7 0 0,-4 7 0 15,0 0-10-15,0 0-8 0,0 0 9 0,0 0-9 0,0 0 0 0,7 0 0 16,0 7 0-16,-7-7 0 0,0 0 0 0,7 0 0 15,-7 0 0-15,11 3 0 0,-8 3 0 0,8-6 0 16,-1 6 0-16,-6-6 0 0,7 3 0 0,-1-3 0 16,1 0 0-16,-1 0 0 0,4 7 0 0,-3-7 0 15,-4 3 0-15,0-3 0 0,-7 0 0 0,11 0 0 16,-4 0 0-16,0 6 0 0,3-3 0 0,1-3 0 16,-11 0 0-16,0 0 0 0,14 0 0 0,-10 0 0 15,-4 0 0-15,7 0 0 0,0 0 0 0,-7 0 0 16,7 0 0-16,3 0 0 0,-6-3 0 0,-4 3 8 15,7 0-8-15,0-6 0 0,-7 6 0 0,7 0 0 16,4 0 0-16,-4 0 0 0,-7 0 0 0,7 0 0 16,3 0 0-16,-10 0 0 0,0 0 0 0,7 0 0 15,-7 0 0-15,7 0 0 0,-7 0 0 0,0 0 0 0,0 0 0 0,0 0 0 16,11 9 0-16,-11-9 0 16,0 0 0-16,0 0 0 0,0 0 8 0,0 0-8 0,0 0 0 0,0 0 0 15,0 0 0-15,0 0 0 0,0 0 0 0,0 0 0 16,0 0-10-16,0 0 2 0,0 0 0 0,0 0 0 15,0 0-43 1,0 0-8-16,0 0-1 0,0 0-1 0,-14 0-163 0,3 6-33 0,-3-2-7 0</inkml:trace>
  <inkml:trace contextRef="#ctx0" brushRef="#br2" timeOffset="84045.9">6343 7740 230 0,'0'0'20'0,"0"0"-20"16,0 0 0-16,0 0 0 0,0 0 156 0,0 0 28 16,0-6 4-16,0 6 2 0,0 0-100 0,0 0-20 15,0 0-4-15,0 0-1 0,3-9-45 0,-3 9-10 16,0 0-2-16,0 0 0 0,0 0-8 0,0 0 0 16,0 0-10-16,8-4 10 0,-5-2 0 0,-3 6 0 15,7 0-8-15,-7 0 8 0,0 0 0 0,0 0 0 16,7-3 0-16,-7 3 0 0,0 0 37 0,7-6 1 15,-7 6 0-15,0 0 0 0,0 0 6 0,4 0 2 16,3-3 0-16,-7 3 0 0,0 0 0 0,0 0 0 16,0 0 0-16,3-7 0 0,-3 7-19 0,0 0-4 15,0 0-1-15,0 0 0 0,0 0-12 0,0 0-2 16,0 0-8-16,0 0 12 0,0 0-12 0,0 0 11 0,0 0-11 0,4 10 10 16,-4-10 1-16,7 9 0 0,-7 1 0 15,3-1 0-15,-3 0-11 0,0 4 0 0,0-1 0 0,0-2 0 16,8 6-9-16,-8-7-4 0,0 10-1 0,0-4 0 15,0-2 14-15,0 3 0 0,-8 2 0 0,8 1 0 16,0-3 0-16,0 3 0 0,0-10 0 0,0 10 0 16,0-10 0-16,0 7 0 0,0-7 0 0,8 1 0 15,-8-10 0-15,0 6 0 0,0-6 0 0,0 0 0 16,0 10 0-16,0-10 8 16,0 0-8-16,0 0 0 0,0 0 10 0,0 0-10 0,0 0 8 0,0 0-8 15,0 0 8-15,0 0-8 0,0 0 0 0,-8-7 8 16,5-2-8-16,3 6 0 0,0-4 0 0,0-2 0 15,0-7-17-15,-7 7-3 0,7-4 0 0,0-2 0 16,0 5 5-16,7-5 1 0,-7 2 0 0,0-3 0 16,0-2 14-16,0 8 0 0,0-5 0 0,0 2 0 0,-7-3 24 0,7 7-1 15,-4-7-1-15,4 7 0 0,-3-1 1 0,3-2 0 16,-4-1 0-16,4 4 0 0,-3 0-9 0,3 5-2 16,-4-2 0-16,4-3 0 0,0 9-12 0,-7-10 0 15,7 4 0-15,0 3 0 0,0 3 0 0,0-6 0 16,0-4 0-16,0 10-10 0,0 0 10 0,0 0 0 15,0 0-9-15,0 0 9 0,0 0 0 0,0 0-11 16,0 0 11-16,0 0-8 0,0 0 8 0,0 0-10 16,0 10 10-16,0-1-10 0,0 4 10 0,7-4 0 0,-7 0-9 0,0 1 9 15,4-1 0-15,-4 1 0 0,0-1 0 0,3 0 0 16,-3 1 0-16,0-10 0 16,0 9 0-16,0-9 0 0,4 7 0 0,-4-4 0 0,0-3-9 0,0 12 9 31,0-12-27-31,0 0-1 0,0 3-1 0,0-3-488 0,0 0-98 15</inkml:trace>
  <inkml:trace contextRef="#ctx0" brushRef="#br2" timeOffset="86078.9">6445 7812 403 0,'0'0'36'0,"0"0"-36"0,0 0 0 0,0 0 0 15,0 0 114-15,0 0 16 0,0 0 3 0,0 0 1 16,0 0-110-16,0 0-24 0,0 0 0 0</inkml:trace>
  <inkml:trace contextRef="#ctx0" brushRef="#br2" timeOffset="86196.59">6438 7784 633 0,'0'0'28'0,"0"0"6"0,0 0-34 0,0 0 0 16,0 0 0-16,0 0 0 0,0 0 154 0,0 0 24 15,0 0 5-15,0 0 1 0,0 0-162 0,0 0-32 16</inkml:trace>
  <inkml:trace contextRef="#ctx0" brushRef="#br2" timeOffset="88018.45">6414 5903 230 0,'0'0'20'0,"0"0"-20"0,0 0 0 0,0 0 0 0,0 0 67 0,0 0 9 15,0 0 1-15,0 6 1 0,0-6-62 0,0 0-16 16,0 0 0-16,0 0 0 0,-8 3 31 0,8-3 3 15,0 0 1-15,0 0 0 0,-3 6 44 0,-8-6 9 16,11 0 1-16,-3 0 1 0,-4 0-9 0,3 0-1 16,4 0-1-16,0 0 0 0,-7 0-23 0,4 3-5 15,-4-3-1-15,7 0 0 0,0 0-25 0,0 0-5 16,-4 0 0-16,4 0-1 0,0 0-1 0,0 0 0 16,0 0 0-16,0 0 0 0,0 0 1 0,0 0 0 15,0 0 0-15,0 0 0 0,0 0 13 0,0 0 4 16,0 0 0-16,0 0 0 0,0 0-4 0,0 0 0 15,0 0 0-15,0 0 0 0,0 0-4 0,0 0 0 16,0 0-1-16,0 0 0 0,0 0-11 0,0 0-1 0,0 0-1 0,7-3 0 16,-7 3-14-16,0 0 0 0,0 0 0 0,0 0-10 15,0 0 10-15,0 0 0 0,0 0 0 0,0 0 0 16,0 0 25-16,0 0 1 0,7 3 0 0,-7-3 0 16,0 0 13-16,0 0 2 0,0 0 1 0,0 0 0 15,7 0-5-15,-7 0-1 0,0 0 0 0,7 0 0 16,-7 0-2-16,11 0-1 0,-11 0 0 0,0 0 0 15,7 0-4-15,4 0-1 0,-8-3 0 0,-3 3 0 16,0 0-12-16,0 0-4 0,0 0 0 0,0 0 0 16,0 0 6-16,0 0 1 0,0 0 0 0,0 0 0 15,0 0-19-15,0 0 0 0,0 0 0 0,0 0 0 16,4 10 0-16,-4-10 0 0,0 0 0 0,7 3 0 16,-7-3 0-16,0 0 0 0,0 0 0 0,0 0 0 15,0 0 20-15,0 0 0 0,10 0 0 0,-10 0 0 16,0 0 1-16,0 0 1 0,4 0 0 0,-4 0 0 15,0 0-6-15,0 0-2 0,0 0 0 0,7 0 0 0,-7 0-14 0,0 0 11 16,0 0-11-16,0 0 10 0,14 0-10 0,-14 0 0 16,0 0 0-16,0 0 0 0,3 6 0 0,-3-6 0 15,7 3 0-15,-7-3 0 0,8 0 0 0,2 7 0 16,-3-7 8-16,0-7-8 0,-7 7 0 0,7 0 0 16,4 0 0-16,-1 0 0 0,-2 0 0 0,-1-9 0 15,3 9 0-15,-3-3 0 0,4-4 0 0,-1 4 0 16,-3-3 0-16,4 6 0 0,3-3 0 0,-7-3 0 0,4 6 0 0,6-3 0 15,-10-4 9-15,11 7 0 0,-11-6 0 0,11 6 0 16,-8 0-9-16,1 0-12 16,7 0 2-16,-4 0 1 0,-4 6 9 0,4-6 11 0,4 0-3 15,-11 0 0-15,4 7-8 0,-1-7 0 0,1 0 0 16,-1 0 0-16,1 3 0 0,3-3 0 16,-3 0 0-16,-1 0 0 0,1-10 0 0,3 10 0 0,-3 0 0 0,3-6 0 15,-7 3 0-15,7-3 0 0,0 2 0 0,-3-2 0 16,3 3 0-16,-7-3 0 0,3 3-14 0,1-4 5 15,-4 4 9-15,4-3 0 0,-4 6 0 0,3-6 8 16,-3 3-8-16,0 3 0 0,0 0 0 0,4 0 0 16,-8-7 0-16,8 7 0 0,0 7 0 0,-8-7-8 15,4 0 8-15,0 3 0 0,-7-3 0 0,7 0 0 16,4 6 0-16,-4-6 11 0,0 0-3 0,4 0 0 0,-11 0-8 0,3 0 0 16,4 0 0-16,7 0 0 15,-14 0 0-15,4 0 0 0,3 0 0 0,3 0 0 16,-10 0 0-16,7-6 0 0,4 3 0 0,-11 3 0 0,0 0 0 15,0 0 0-15,0 0 0 0,11 0 0 0,-1 3 0 0,-10-3 0 16,0 0 0-16,11 6 0 0,-11-6 0 16,7 0 0-16,-7 0 0 0,7 0 0 0,-7 0 0 0,11 6 0 15,-11-6 0-15,7 0 0 0,-7 0 0 0,10 0 0 16,1 0 0-16,-11 0 0 0,7 0 0 0,-7 0 0 16,10 0 0-16,-10 0-11 0,0 0 11 0,14 0 0 15,-14 0 8-15,4 0-8 0,-4 0 0 0,0 0 0 16,0 0 0-16,7 3-8 0,-7-3 8 0,14 0 0 15,-14 0 8-15,0 0-8 0,0 0 0 0,4 0 0 16,-4 0 0-16,0 0 0 0,0 0 0 0,0 0 9 16,7 0-9-16,-7 0 0 0,0 0 0 0,0 0 0 0,0 0 0 0,0 0 0 15,0 0 8-15,0 0-8 0,0 0 0 0,0 0 0 16,10 0 0-16,-10 0 0 0,0 0 0 0,0 0 0 16,0 0 0-16,0 0 0 0,7 0 0 0,-7 0-9 15,0 0 9-15,0 0 0 0,0 0 0 0,0 0 8 16,0 0-8-16,0 0 0 15,0 0 0-15,0 0 0 0,0 0 0 0,0 0 0 0,0 0 0 0,0 0 0 16,0 0 0-16,0 0 0 0,0 0 0 0,0 0 0 16,7 0 0-16,-7 0 0 0,0 0 0 0,0 0 0 15,0 0-17-15,8-9-5 0,-8 9-1 0,7 0 0 16,-7 0-13 0,3-9-2-16,-3 9-1 0,7 0 0 0,-7 0-16 15,4-7-3-15,-4 7-1 0,0-9-1111 0</inkml:trace>
  <inkml:trace contextRef="#ctx0" brushRef="#br2" timeOffset="89668.92">6442 7819 946 0,'0'0'42'0,"0"0"9"0,-4 3-41 0,4-3-10 0,0 0 0 0,0 0 0 16,-7 0 28-16,7 0 3 0,0 0 1 0,0 0 0 16,0 0-32-16,0 0-20 15,0 0 4-15,0 0 0 0,0 0 3 0,0 0 1 0,0 0 0 0,0 0 0 16,0 0 32-16,0 0 6 0,0 0 2 0,0 0 0 15,0 0 43-15,0 0 9 0,0 0 1 0,0 0 1 16,0 0 2-16,0 0 1 0,0 0 0 0,0 0 0 16,0 0-33-16,0 0-6 0,0 0-2 0,0 0 0 15,0 0-25-15,0 0-6 0,0 0-1 0,0 0 0 16,0 0-12-16,0-3 0 0,-3-7 8 0,-1 4-8 16,4-3 0-16,0 2 0 0,-3-2 0 0,-1 6 0 15,1-7 0-15,3 4 8 0,0-3-8 0,0-1 0 16,0-5 20-16,-8 5-3 0,16 1 0 0,-16-7 0 15,8 4 10-15,0-4 1 0,0-3 1 0,8 0 0 0,-8 4-15 0,-8-4-3 16,8-6-1-16,0 6 0 16,0-9-10-16,-3 2 0 0,3-2 0 0,0 3 0 0,0-3 0 15,-7 3 8-15,7-3-8 0,-7-1 0 0,3 4 0 16,1-3 0-16,-1 3 0 0,4-3 0 0,-7 3 0 16,4 3 0-16,-1-3 8 0,1 0-8 0,-1-4 8 0,1 4-8 15,3-9 12-15,0 6-4 0,0-1-8 0,0 1 0 16,-8-3 9-16,8-1-9 0,-3 1 0 0,3 3 0 15,0 3 0-15,-7-3 0 0,7 9 0 0,-4 0 0 16,1-6 0-16,-1 9 0 0,4 4 0 0,-3-4 8 16,3-3-8-16,-4 3 0 0,4 7 15 0,-10-4-2 0,6-2 0 0,4-1 0 15,-3 7-1-15,-1-4-1 0,1-3 0 16,3-2 0-16,0 2-11 0,0 3 8 0,-7-2-8 0,7-4 8 16,0 0 2-16,0 0 0 0,0-3 0 0,-4 4 0 15,4-1-10-15,0 3 0 0,0 4 0 0,0-4 0 16,4-3 0-16,-4 10-14 0,7-7 3 0,-7 3 1 15,0 4 10-15,7-7 0 0,-7 7-9 0,3-1 9 16,1 1 0-16,-1 0 0 0,-3 2 0 0,7-2 0 16,-7 0 0-16,0 2 0 0,0-2 0 0,0 6 0 15,4-7 0-15,-1 4 0 0,-3-3 0 0,0-1 0 16,0 1 0-16,0 3 0 0,0-4 0 0,-3 7 0 16,3-6 0-16,3-7 8 0,-3 10-8 15,0 3 0-15,0-4 0 0,0-2 8 0,0 9-8 16,0 0 0-16,0 0 0 0,0-3 0 0,0 3 0 15,0 0 0-15,0 0 0 0,-3-7 0 0,3 7 0 16,0 0 0-16,0 0 0 0,0 0 0 0,0 0 0 16,0 0 0-16,0 0-9 0,0 0 9 0,0 0-10 0,0 0-3 0,0 0-1 15,0 0 0-15,0 0 0 0,0 0 14 0,0 0-12 16,3-3 12-16,-3-3-12 0,4-3 12 0,-4 9 0 16,0 0 0-16,0 0-9 0,0 0 9 0,0 0-10 15,0 0 10-15,0 0-10 16,0 0-90-16,0 0-17 0,0 0-4 0</inkml:trace>
  <inkml:trace contextRef="#ctx0" brushRef="#br2" timeOffset="91604.93">7500 5796 662 0,'0'0'29'0,"0"0"7"0,0 0-36 0,0 0 0 0,0 0 0 0,0 0 0 16,0 0 84-16,0 0 11 0,0 0 1 0,0 0 1 15,0 0-27-15,0 0-6 0,0 0 0 16,7 9-1-16,-7-9-9 0,0 0-2 0,0 0 0 0,0 0 0 16,0 10-8-16,0-10-1 0,0 0-1 0,0 0 0 15,0 0-9-15,4 9-1 0,-4-9-1 0,0 0 0 16,0 0 3-16,3 7 1 0,-3-7 0 0,4 9 0 16,-4-9-10-16,0 0-1 0,0 0-1 0,0 6 0 15,3 4 1-15,1-7 0 0,-4-3 0 0,0 9 0 16,0-9-9-16,-4 10-2 0,4-4 0 0,-3 3 0 15,3-9-13-15,0 10 11 0,0-1-11 0,0 0 10 16,-4 1 0-16,4-1 0 0,0 7 0 0,0-7 0 16,0 7-10-16,0-3 0 0,0 2 9 0,0 1-9 0,0 3 0 0,0-7 0 15,0 10 0-15,0-3 0 0,0 0 0 0,4 0 0 16,-4 9 0-16,0-9 0 0,7 6 0 0,-7 0 0 16,3 3 0-16,1-3 0 0,-1 3 0 0,4 1 0 15,-3-4 0-15,-1 3 0 0,1 6 12 0,0-5-1 16,6 5-1-16,-10-6 0 0,4 4-2 0,-1-4 0 15,1 0 0-15,3 0 0 0,-4 4-8 0,1-4 0 16,-1 0 0-16,4 0 0 0,-7-2 0 0,4-1 8 16,-1-7-8-16,1 8 0 0,3-5 8 0,0-5-8 15,-7 3 0-15,4 0 8 0,3-4-8 0,-4 4 0 16,1 0 9-16,-1 0-9 0,1 3 0 0,-1-3 8 16,-3-1-8-16,7 1 0 0,-7 0 0 0,4 6 9 15,-1-6-9-15,-3 0 0 0,4 6 9 0,-4-6-9 16,-4 6 0-16,4-6 9 0,0 9-9 0,0-12 0 0,-7 9 0 0,7-7 8 15,0 1 1-15,0-3 0 0,0-4 0 0,-7 4 0 16,4-6 9-16,-1 8 2 0,4-8 0 0,0 5 0 16,-3-5-20-16,3 9 8 0,0-10-8 0,0 7 0 15,0-7 0-15,0 7 0 0,3-4 0 0,-3 4 0 16,0-7 0-16,0 4 0 0,0 3 0 0,4-7 0 16,-4 7 8-16,3-7-8 0,-3 7 0 0,0-4 0 15,0-2 0-15,0-1 0 0,0 1 0 0,0-1 0 16,0 4 0-16,0-4 8 0,0-6-8 0,7 7 0 15,-7-1 8-15,0-3-8 0,0-3 0 0,0 10 0 16,0-10 0-16,0 6 0 0,4-2 0 0,-1 2 0 16,-3 1 0-16,0-7 0 0,4 9 0 0,-4-9 0 15,0 7 8-15,0 5-8 0,0-11 0 0,0 5 0 16,0-3 0-16,0 4 8 0,0-1-8 0,0 0 0 0,0-9 14 16,0 7-4-16,0 5-1 0,0-5 0 15,0 2 3-15,-4-3 0 0,4-3 0 0,0 7 0 0,0-1-12 0,0-3 0 16,4-2 9-16,-4 5-9 0,0-9 0 0,3 6 0 15,1 4 0-15,-4-1 0 0,7 0 0 0,-7-2 9 16,0 2-9-16,0-6 0 0,4 7 13 0,-1-4-4 16,-3 3-1-16,0 1 0 0,0-1-8 0,4-3 12 15,-4-2-12-15,0 5 12 0,0-9-12 0,0 6 0 16,0-6 0-16,0 10 0 0,0-10 12 0,-4 9-2 16,4-9-1-16,0 10 0 0,0-10-9 0,0 0 10 0,0 0-10 0,0 6 10 15,0-6-10-15,0 9 0 0,-3-6 0 0,3-3 0 16,0 0 0-16,0 0 0 0,0 0 12 15,0 0-4-15,0 0-8 0,3 7 0 0,-3-7 0 16,0 9 0-16,0-9 0 0,0 9 0 16,0-9 0-16,0 7 0 0,0-7 0 0,-3 3 0 0,3-3 0 0,0 9 0 15,0-9 0-15,0 0 0 16,0 0 0-16,0 0 0 0,0 0 31 0,-4 10 1 0,4-10 0 0,0 0 0 16,0 0-32-16,0 0 0 0,0 0 0 0,0 0 0 15,0 0 0-15,0 0 0 0,0 0 0 0,0 0 0 16,-7 0 0-16,7 0 0 0,0 0 0 0,-7 6 0 15,3-3 0-15,4-3 0 0,-7 0 0 0,7 0 0 16,0 0 0-16,-7 6 0 0,0-3 0 0,7-3 0 0,0 0 0 0,-7 7 0 16,0-7 0-16,7 0 0 0,0 0 0 0,0 0 0 15,0 0 0-15,-3 6 0 0,3-6 0 0,0 0 0 16,0 0 0-16,0 0 0 16,0 0 8-16,0 0-8 0,0 0 11 0,0 0-11 0,0 0 0 0,0 0 0 15,0 0 0-15,0 0 0 16,0 0 18-16,0 0-3 0,0 0-1 0,0 0 0 0,0 0-3 0,0 0-1 15,0 0 0-15,0 0 0 0,0 0-10 0,0 0 0 16,0 0 0-16,0 0 0 0,7-6 8 0,3 6-8 16,4 0 0-16,-10 0 8 0,-4 0-8 0,7-7 0 15,7 7-10-15,-7-3 10 0,0 3 0 0,0 0 0 16,7 0 0-16,-10-6 0 0,6 6 0 0,1 0 0 16,-11 0 0-16,11 0 0 0,6-3 0 0,-6 3 0 15,-1-6 0-15,5 6 0 0,-5 6-9 0,4-6 9 0,0 0-8 16,4 0 8-16,-7 0 0 0,-1 0 0 0,4 0 0 0,0 0 8 15,0 0-8-15,1 0 9 0,-1 0-9 0,0 0 10 16,0 0-10-16,-4 0 0 0,5 0 0 0,-5 3 0 16,4-3 0-16,-3 0 0 0,-1 6 8 0,5-6-8 15,-5 0 0-15,4 0 0 0,-3 0 0 0,-1 0 0 16,8 0 0-16,-4 0 0 0,-3 0 0 0,3 0 0 16,0 0 8-16,-3-6-8 0,3 6 12 0,0-3-4 15,-4-3-8-15,4 6 8 0,-3-3-8 0,0 3 8 16,3-7 8-16,-7 7 2 0,3 0 0 0,1 0 0 15,0-3-7-15,-4 3-2 0,-7 0 0 0,14 0 0 16,-7-6-9-16,3 6 0 0,1 0 0 0,-4 0 8 16,4 0-8-16,-4 0 0 0,3 0 0 0,-3-3 0 15,7-4 0-15,-10 7 0 0,-4 0 0 0,7 0 0 16,-7 0 0-16,7 0 8 0,0-3-8 0,-7 3 0 16,0 0 8-16,0 0-8 0,0 0 8 0,11 0-8 0,-11 0 0 0,0 0 8 15,0 0-8-15,3-6 0 0,-3 6 0 0,0 0 0 16,7 0 0-16,-7 0 0 0,7-6 0 0,-7 6 0 15,7-3 0-15,-7 3 0 0,0 0 0 0,7 0 0 16,0-7 0-16,-7 7 0 0,0 0 0 0,0 0 0 16,0 0 0-16,0 0 0 15,0 0-119-15,0 0-22 0,4 0-5 0</inkml:trace>
  <inkml:trace contextRef="#ctx0" brushRef="#br2" timeOffset="93908.71">8357 8126 403 0,'-7'6'17'0,"4"-3"5"0,3 4-22 15,-7-7 0-15,7 0 0 0,-4 3 0 0,-3-3 226 0,7 0 41 16,0 0 8-16,0 0 1 0,0 0-185 0,0 0-38 16,0 0-7-16,0 0-2 0,0 0-18 0,0 0-4 15,0 0-1-15,0 0 0 0,7-3 3 0,4-4 0 16,-11 7 0-16,0 0 0 0,7 0-5 0,-7 0-1 15,7 0 0-15,-7 0 0 0,10 7 5 0,1-7 1 0,3 3 0 0,-3-3 0 16,-4 6 12-16,3-6 2 0,1 0 1 0,0 0 0 16,-1 0 9-16,1 0 1 0,3 0 1 0,-4-6 0 15,1 6 1-15,3-3 0 0,-3 3 0 0,-1 0 0 16,4-7-7-16,-7 7-2 0,4 0 0 0,0 0 0 16,-1 0-20-16,4-3-4 0,-3 3-1 0,-1 0 0 15,5 0-17-15,-1 0 10 0,3 0-10 0,-6 0 8 16,7 0-8-16,-1 3 0 0,1-3 0 0,-1 0 0 15,1 7 0-15,3-7 0 0,-7 0 0 0,4 0 0 16,-4 0 0-16,4 0 0 0,-4 0 9 0,0 0-9 16,0 0 0-16,0 0 0 0,0 0 0 0,0 0 0 15,1 0 18-15,2-7 9 0,-10 7 1 0,7 0 1 16,0 0-5-16,-3-3 0 0,3-3-1 0,4 6 0 16,-8 0-23-16,4-3 0 0,1-3 0 0,-1 6 0 15,0 0 0-15,0 0 0 0,0 0 8 0,0 0-8 0,0 0 0 0,0 0 0 16,0 0 0-16,1 0 0 0,-1 0 0 0,3 0 0 15,1 0 0-15,-4 0 0 0,4 0 8 0,-1 0-8 16,1 0 8-16,0 0-8 0,-4-4 0 0,3-2 8 16,-3 6-8-16,8 0 0 0,-15 0 0 0,7-3 0 15,3 3 0-15,-2 0 8 0,-1 3 0 0,0-3 1 16,-4 6 0-16,4-2 0 0,1-4-9 0,-5 6 0 16,4-3-12-16,-3 3 12 0,3-3 0 0,0-3 0 15,-3 0 0-15,3 7 12 0,0-7-12 0,0 0 0 16,0 0 0-16,-3 0 0 0,-1 0 8 0,1 0-8 15,3 0 0-15,-3-7 8 0,-1 7-8 0,1 0 10 16,-1-3-10-16,4-3 10 0,-3 6-10 0,0 0 0 16,-1 0 0-16,1-3 0 0,3 3 0 0,0 3 0 0,-3-3 0 15,-1 0 0-15,1 0 0 0,-1 0 0 16,4 0 0-16,4 6 0 0,-7-6 0 0,3 0 0 16,-4 3 0-16,4-3 0 0,1 0 0 0,-5 0 0 0,1 0 0 0,-1 0 0 15,-10 0 11-15,14 0 6 0,-14 0 2 0,11 0 0 16,3 0-27-16,-3 0-6 0,-11 0-1 0,10 0 0 15,-10 0 15-15,11 0 0 0,-1-3 0 0,-2 3 0 16,-8 0 0-16,10 0 8 0,1-6-8 0,-1 6 0 16,-10 0 10-16,7 0-10 0,4 0 8 0,-4 0-8 15,0 0 0-15,-7 0 0 0,0 0 0 0,11 6 0 16,-1-6 8-16,-3 3-8 0,0-3 12 0,4 0-4 0,-4 0-8 16,0 0-9-16,0 0 9 0,-7 0-13 15,0 0 13-15,11-3 8 0,3 3 0 0,-4 0-8 16,-10 0 0-16,7-6 0 0,4 3 0 0,0 3-12 0,-1-6 12 0,1 6 0 15,-4 0 0-15,3 0 0 0,4-4 0 16,-3 4 0-16,-11 0 0 0,11 0 0 0,3 0 8 16,-4 0-8-16,-10 0 0 0,0 0 0 15,11 0 0-15,-1 0 0 0,-2 0 0 0,-8 0 0 0,0 0 0 0,0 0 0 16,14-6 0-16,-11 6 0 0,-3 0 14 0,0 0-4 16,14 0-1-16,-3 0 0 0,-11 0-1 0,7-3-8 15,0-3 12-15,4 6-4 0,-1 0 7 0,-10 0 1 16,0 0 0-16,11 0 0 0,-1-7-16 0,1 4 0 15,-11 3 0-15,0 0 0 0,7 0 12 0,0 0 0 0,4 0 0 16,-11 0 0-16,0 0-12 0,3 0 0 0,8 0 0 0,-4 0-10 16,-7 0 10-16,0 0 0 0,10 0 0 0,1 0 0 15,-4 0 0-15,-7 0 0 0,7 0 8 16,4 0-8-16,3 0 0 0,-7 0 0 0,-7 0 0 16,0 0-12-16,14 0 12 0,-4 0 0 0,-10 0 0 15,8 0 0-15,-1 0 0 0,0 0-12 0,0 0 4 0,-7 0 0 16,0 0 8-16,0 0 14 0,10 3-3 0,-3 4-1 15,-7-7-10-15,0 0 0 0,7 0 0 0,0 6 0 16,-7-6 0-16,8 3 0 0,-1-3 0 0,0 6 0 16,3-6 0-16,-3 4 0 0,-7-4 0 0,0 0 0 15,14 0 0-15,-7 0 0 0,-7 0 0 0,0 0 0 16,7 6 0-16,1-6 0 0,-1 3 0 0,-7-3 0 16,0 0 0-16,7 0 0 0,7 0 8 0,-14 0-8 15,0 0 0-15,0 0 0 0,10 0 0 0,4 0 8 0,-6 0-8 16,-8 0 8-16,0 0-8 0,10 0 8 0,8 0-8 0,-8 0 10 15,-10 0-10-15,0 0 10 0,14 0-10 0,-3 0 0 16,-11 0 9-16,0 0-9 0,0 0 9 0,0 0-9 16,0 0 12-16,0 0-12 0,0 0 8 0,0 0-8 15,11 0 0-15,-11 0 0 0,0 0 0 0,0 0 0 16,7 0 0-16,3-3 0 0,-10 3 0 0,0 0 0 16,0 0 0-16,7 0 0 15,7-6-143-15,-7 6-22 0,-10-10-5 16</inkml:trace>
  <inkml:trace contextRef="#ctx0" brushRef="#br2" timeOffset="95210.08">10866 8151 864 0,'0'0'76'0,"0"0"-60"16,0 0-16-16,0 0 0 0,-11-6 184 0,7 3 35 0,4 3 6 0,0 0 2 16,0 0-141-16,0 0-28 0,0 0-6 0,0 0 0 15,0 0-24-15,0 0-5 0,0 0-1 0,0 0 0 16,0 0 1-16,0 0 0 0,0 0 0 0,0 0 0 15,0 0 1-15,0 0 1 0,0 0 0 0,0 0 0 16,0 0 1-16,0 0 0 0,11 0 0 0,-11 0 0 16,0 0-7-16,4 0-2 0,13 0 0 0,-3 0 0 15,-7 0 3-15,4 3 1 0,0-3 0 0,3 6 0 16,7 0-3-16,-4-3-1 0,-6 4 0 0,7-4 0 16,10 3 11-16,-7-3 1 0,0-3 1 0,-3 0 0 15,7 7-15-15,-1-7-3 0,4 0-1 0,-3 3 0 16,-7-6 1-16,7 3 1 0,6 0 0 0,-6 0 0 15,0 0-13-15,-1 0 0 0,5 0 8 0,2 3-8 16,-10-3 0-16,4 6 0 0,0-3 0 0,3-3 0 16,0 6 0-16,-3-3 0 0,-4 4 0 0,0-1 0 15,4-3 0-15,0 3 0 0,-8-2 0 0,1-4 0 0,3 6 10 16,-3-3-1-16,-1-3 0 0,1 0 0 0,-4 6 10 0,4-6 1 16,-4 0 1-16,0 0 0 0,0 0-12 0,0 0-9 15,-3 0 12-15,-1 0-12 0,1 0 22 0,0 0-2 16,-1 3-1-16,-3-3 0 0,0 0-5 0,0 0-1 15,0 7 0-15,0-7 0 0,-7 0-13 0,0 0 0 16,0 0 8-16,0 0-8 0,0 0 0 0,8 3 0 16,-8-3 8-16,0 0-8 0,0 0 11 0,7 0-1 0,-7 0 0 15,7-3 0-15,-7 3 6 0,7 0 0 0,0-7 1 0,-7 7 0 16,3-3-1-16,4-3 0 16,-3 3 0-16,-1-3 0 0,1-4-8 0,-4 10-8 15,3-3 12-15,-3 3-12 0,4-6 0 0,-4 6 0 16,0 0 0-16,0 0 0 0,0 0 0 0,0 0 0 0,0 0 0 0,0 0 0 15,0 0-24-15,0 0 0 0,0 0 1 16,0 0 0 0,0 0-104-16,0 0-21 0,0 0-4 0,0 0-1005 0</inkml:trace>
  <inkml:trace contextRef="#ctx0" brushRef="#br2" timeOffset="96711.79">11910 8151 460 0,'0'0'20'0,"0"0"5"0,0 0-25 0,0 0 0 0,-4 6 0 0,4-6 0 15,0 0 206-15,-3 3 36 0,3-3 7 0,0 0 2 16,0 0-191-16,-4 10-39 0,4-10-7 0,0 0-2 16,0 0-12-16,0 0 0 0,0 0 8 0,0 0-8 15,0 9 13-15,0-9 0 0,0 0 0 0,4 10 0 16,-1-1 16-16,-3-9 3 0,0 6 1 0,0 4 0 0,4-1 16 0,-4 1 3 16,0-4 1-16,0 3 0 0,0 1-6 0,-4-1-2 15,4 0 0-15,-3 1 0 0,3 9-12 0,-4-10-2 16,4 7-1-16,0-7 0 0,-3 7-18 0,3-4-4 15,-4 10-8-15,1-9 12 0,3 6-12 0,0 0 11 16,0 2-11-16,-4-2 10 0,4-6-10 0,4 12 0 16,-4-9 9-16,0 2-9 0,0 1 9 0,0 0-9 15,3-3 12-15,1 3-12 0,-1-1 13 0,-3 1-4 16,4-3-1-16,-1 3 0 0,-3-1-8 0,4 8 10 0,-4-8-10 16,0 7 10-16,0 4-10 0,0-1 0 15,0 6 0-15,3 1 0 0,-3-7 0 0,0 7 0 0,4 2 0 16,-1-2 0-16,-3-7 0 0,4 3 0 0,-1-9 9 0,1 3-9 15,-1 4 20-15,1-4-1 16,0-7 0-16,-1 8 0 0,4-8-11 0,-3 1-8 0,-1 6 12 0,4-6-12 16,-3 0 10-16,-1 0-10 0,1 6 8 0,-1-6-8 15,1 6 0-15,-4 0 0 0,0-3 0 0,3 3 0 16,-6 0 0-16,3 3 12 0,3-3-4 0,-3 0 0 16,-3-3 2-16,3 3 0 0,0-6 0 0,0 6 0 15,0-6 3-15,0 0 1 0,0 0 0 0,7-4 0 16,-4 1 11-16,1-3 3 0,3 2 0 0,-3 4 0 15,-1-10-28-15,4 7 0 0,0-3 0 0,-3 2-11 0,3-5 11 16,-4 5 14-16,-3-2-3 0,4 3-1 16,3 3-10-16,-4-1 0 0,1-2 0 0,3 3 0 0,-3-4 0 0,-4 4-9 15,3 0 0-15,1 0 0 0,-1 6 9 0,1-6 14 16,-1 6-3-16,1-6-1 0,-4 6-10 16,3-3 0-16,4 0 0 0,-3-3 0 0,3-1 0 0,-4 1-14 15,-3 6 3-15,4-6 1 0,-1-3 10 16,-3 3 0-16,4-7 0 0,-4 10 0 0,4-9 0 15,-1 5 16-15,-3 1-4 0,-3 3-1 0,3-3-11 0,0-6 0 16,-4 8 0-16,4-8 0 0,0 6 0 0,-4 3 0 16,4 0 0-16,-3-3 0 0,3 6 0 0,0-7 0 15,0 1 0-15,0 6 0 0,-4-6 0 0,4-3 0 16,0 3 0-16,-3-1 0 0,3 1 0 0,0 3-11 0,-4-3 3 16,4 0 0-16,0 0 8 0,0 0 11 0,0-1-3 0,-3 4 0 15,3-3-8-15,0 0 0 0,0 0 0 0,-4 6 0 16,4-6 0-16,-7 6 0 0,4-6 0 0,-1-1 0 15,1 7-8-15,-1-6-1 0,1 0 0 0,3-3 0 16,-7-4 9-16,7 4 0 0,-4 0-9 0,0-4 9 16,1-2 0-16,3 5 12 0,0-5-2 0,0-1 0 15,-4 0-10-15,4 7-9 0,0-6 9 0,0-1-13 16,0 0 13-16,0 1 8 0,0-1 0 0,0 1-8 16,0-1 0-16,0-3 0 15,0 4-12-15,0-1 3 0,0 1 9 0,4-1 0 0,-4 0 0 0,0-2 0 16,0 2 9-16,3 0-9 0,-3 1 12 0,4-1-12 15,-4 1 0-15,-4-1 0 0,4-3 0 0,0 4 0 16,0-4 0-16,0-6 0 0,0 9 0 0,4 1 0 16,0-1 0-16,-1-6 0 0,1 7 0 0,-4 2 10 15,0-2-10-15,0-1 0 0,-4 1 0 0,4-7 0 0,0-3 0 16,-3 9 0-16,3 0 0 0,0 7 8 0,0-6-8 0,0-4 0 16,3 3 0-16,1-6 0 0,-4 7 11 0,0-10 0 15,0 6 0-15,0 3 0 0,0 1-11 0,0-4 10 16,0-3-10-16,0-3 10 0,0 10-10 0,0-10 12 15,0 9-12-15,0-9 12 0,0 0-12 0,0 6 0 16,-4 4 9-16,1-1-9 0,-1-3 0 0,4-6 0 16,0 0 0-16,0 4 0 0,0-4 17 0,0 9 3 15,0-9 0-15,0 0 0 0,0 6-7 0,-4-3-1 0,4-3 0 0,0 10 0 16,0-10-12-16,0 6-16 16,0 3 3-16,0-9 1 0,0 10 12 0,0-10 0 15,0 0 0-15,4 6 0 0,-4-3 0 0,0-3 13 16,0 0-1-16,4 10 0 0,-4-10-12 0,0 6-16 15,-4-3 3-15,4-3 1 0,0 0-7 0,0 0-1 0,0 0 0 16,0 0 0 0,0 0-22-16,0 0-5 0,0 0-1 0,0 0-693 0,0 0-139 0</inkml:trace>
  <inkml:trace contextRef="#ctx0" brushRef="#br2" timeOffset="97796.08">12111 11723 518 0,'0'0'46'0,"-4"0"-37"0,-3 6-9 0,4-3 0 15,-1-3 233-15,4 0 45 0,-3 0 9 0,3 0 1 16,-4 0-210-16,4 0-42 0,-7-3-9 0,7 3-2 16,0 0 11-16,0 0 1 0,0-9 1 0,7-1 0 15,-3 4-14-15,-1-4-4 0,-3 10 0 0,11-3 0 16,-1-3 1-16,5 0 0 0,-5 6 0 0,4 0 0 0,0 0 4 0,-3 0 1 16,3 0 0-16,0 6 0 0,0-6-14 0,-3 6-4 15,3-3 0-15,-3-3 0 0,-1 10-8 0,4-10 0 16,-3 6 9-16,-1-3-9 0,1 4 39 0,0-4 3 15,-1-3 1-15,4 6 0 0,-3-3 5 0,6-3 0 16,-2 0 1-16,6 6 0 0,0-6-13 0,4 10-2 16,-4-10-1-16,3 9 0 0,5-9-16 0,-1 10-3 15,0-4-1-15,0-3 0 0,1 3-13 0,-1-3 11 16,0 7-11-16,-3 2 10 0,-4-2-10 0,4-1 0 16,-8-6 9-16,4 7-9 0,-3-4 11 0,0 3-3 15,-1 1 0-15,4-10 0 0,-6 9 15 0,6-3 2 16,-4-2 1-16,1-4 0 0,3 6-4 0,-3-6-1 15,-1 0 0-15,5 0 0 0,-1-6-7 0,-4 6-2 16,1 0 0-16,0 0 0 0,-4 0-3 0,0 0-1 0,0 0 0 16,0 6 0-16,-3-6 12 0,3 3 3 0,0-3 0 0,0 0 0 15,-7 6-23-15,7-3 0 0,-3-3 0 0,3 0 8 16,-3 7-8-16,-1-7 0 0,-3 0 0 0,4 0 0 16,-1 0 17-16,1 0 3 0,-1 0 0 0,1 0 0 15,0 0-4-15,-4-7 0 0,3 7 0 0,-3 0 0 16,4-3-6-16,0-3-2 0,-4 6 0 0,0-3 0 15,0-3 9-15,-7 6 2 0,7 0 0 0,3 0 0 16,-10 0-19-16,7 0-14 0,-3-4 2 0,3 4 1 16,0-6 11-16,0 6 0 0,4 0 0 0,-4 0 0 0,0 0 0 0,3 0 0 15,1-3 0-15,-4 3 0 16,4-6 0-16,-1 6 0 0,1-6 0 0,-1 2 0 16,-3 4 0-16,4 0 16 0,-4-6-3 0,4 3 0 15,-11 3-13-15,7 0-15 0,0 0 3 0,-7 0 1 16,0 0 11-16,10-6 0 0,-6 6 0 0,-4 0 0 0,10 0 0 0,-3 0 0 15,-7 0 0-15,0 0 0 0,0 0 0 0,8 6 16 16,2-6-4-16,-3 3-1 0,0-3-11 0,0 6-17 16,0-6 4-16,4 0 1 0,-4 0 12 0,4 4 0 15,-4-4 0-15,0 6 0 0,-7-6 0 0,7 0 0 16,-7 0 0-16,7 0 0 0,-7 0 0 0,7 0 15 16,-7 0-3-16,0 0-1 15,7 0-35-15,-7 0-6 0,0 0-2 0,0 0 0 16,0 0-46-16,0 0-10 0,0 0-1 0,0 0-763 0,0 0-153 0</inkml:trace>
  <inkml:trace contextRef="#ctx0" brushRef="#br2" timeOffset="99986.21">13836 11923 460 0,'0'0'41'0,"0"0"-33"0,-7 4-8 0,0 5 0 15,0-3 173-15,0-3 33 0,-4 4 6 0,4-4 2 16,0-3-126-16,7 0-24 0,-7 0-6 0,0 0-1 15,0 0-17-15,7 0-3 0,-7 0-1 0,0 0 0 16,7 0-14-16,-7 0-3 0,0-3-1 0,7 3 0 16,0 0 29-16,0 0 5 0,0 0 2 0,0 0 0 15,0 0 8-15,0 0 2 0,0 0 0 0,0 0 0 16,0 0-17-16,0 0-3 0,0 0-1 0,0 0 0 16,0 0-2-16,0 0 0 0,3 9 0 0,1 0 0 0,-1 1-16 15,1-1-3-15,-4 7-1 0,3-4 0 0,1 4-21 0,-1 0 9 16,1 3-9-16,-4-1 0 0,3 1 16 0,1 0-3 15,-4 0-1-15,0 6 0 0,0-6-3 0,0 6-1 16,0 3 0-16,0-3 0 0,0 0 3 0,0-3 0 16,0 3 0-16,3 0 0 0,-3 0 10 0,8-3 3 15,-5 4 0-15,1 2 0 0,3 0 2 0,0 3 1 16,0-2 0-16,-4-1 0 0,8 6-15 0,-4 1-4 16,0-7 0-16,0 6 0 0,-3-5-8 0,3 5 12 15,-4-6-12-15,4 1 12 0,-7-4-12 0,4 3 0 16,-1 6 9-16,4-5-9 0,-7-4 0 0,4 3 0 15,-4-3 0-15,0 3 8 0,3 7-8 0,-3-7 0 16,0 3 8-16,4 1-8 0,-4-7 8 0,3 3-8 16,-3-3 10-16,0 3-10 0,4 4 32 0,-1-4 0 0,-3-9 0 0,4 6 0 15,0-3-32-15,-4 3-10 0,3-6 0 0,1-1 0 16,-1 8 19-16,1-8 4 0,-1 7 1 0,1-6 0 16,-1 0-14-16,1 6 9 0,-1 0-9 0,1-6 8 15,-1 9-8-15,1-9 0 0,-1 6 0 0,1 0 0 16,-1-6 0-16,-3 0 0 0,4 6 0 0,-4-6 0 15,3 0 0-15,-3-1 0 0,0-2 0 0,0 3 0 16,0 0 0-16,4-4 0 0,0 1 8 0,-4-3-8 16,0 2 9-16,0-2-9 0,0 3 10 0,3-1-10 15,-3-2 8-15,0 2-8 0,0 4 0 0,-3-3 9 16,3 3-9-16,0 0 0 0,-4-4 0 0,4 4 0 16,-4-6 0-16,4 9 8 0,0-10-8 0,-3 4 0 15,3 3 0-15,0-1 0 0,-4-2 8 0,4-6-8 16,0 8 0-16,0-8 0 0,0 5 0 0,0-2 0 15,4 3 0-15,-4-7 0 0,3 0 0 0,-3 1 0 16,0 6 0-16,0-7 0 0,0 0 8 0,0 1-8 0,4 5 0 0,-4-5 0 16,4-1 0-16,-4 1 0 0,0-1 0 0,0 0 0 15,0 1 0-15,0-1 0 0,0-2 0 0,0 2 0 16,-4 0 0-16,4-2 0 0,-4 2 0 0,4-9 0 16,0 3 10-16,0 7-10 0,0-10 12 0,0 6-4 15,0-6 0-15,4 3-8 0,-4-3 13 0,0 0-4 16,0 0-1-16,4 6 0 0,-4-6 8 0,0 0 2 15,0 10 0-15,0-10 0 0,0 0-18 0,0 0 0 16,0 0 8-16,0 0-8 0,0 0 0 0,0 0-19 0,0 9 4 0,0-9 1 16,0 0 14-16,0 0 0 0,0 0 0 15,0 6 0-15,0-6 0 0,0 0 0 16,0 0 0-16,0 0 0 0,0 0 8 0,0 0-8 0,0 0 0 16,0 0 0-16,0 0 12 0,0 0-12 15,0 0 12-15,0 0-12 0,0 0 11 0,0 0-11 0,0 0 10 0,0 0-10 16,0 0 9-16,0 0-9 0,0 0 8 0,0 0-8 15,0 0 0-15,0 0 0 0,0 0 8 0,0 0-8 16,0 0 0-16,0 0 0 0,0 0 0 0,0 0 0 16,7 3 0-16,0-3 0 0,-7 0 0 0,7 0 0 15,0 0 0-15,3 0 0 0,-10 0 0 0,11 0 0 16,0 0 0-16,-1 0 0 0,-3 0 0 0,4 0 0 16,3 0-8-16,-4 0 8 0,1-3 0 0,0 3 0 15,-1-6 0-15,1 6 0 0,3 0 8 0,-4 0-8 16,1 0 0-16,3 0 0 0,-3 6 0 0,3-6-11 15,0 3 11-15,0-3 0 0,0 7 0 0,4-7 8 0,-1 0-8 0,1 3 0 16,-4-3-8-16,7 0 8 0,-3 0 0 0,0 0 0 16,-4 0 0-16,3 0 0 0,1 0 0 0,0 0 0 15,-1 0 0-15,1 0 0 0,-4 0 0 16,4 0 0-16,-1 0 0 0,1 0 0 0,-4 0 0 0,4 0 0 16,-1 0 0-16,5-3 0 0,-1 3 0 15,0 0 0-15,0 0 0 0,4 0 0 0,-1 0 0 0,1 0 0 16,-4 0 0-16,0 0 0 0,1 0 0 0,-1 0 0 15,0 0 0-15,0 0 8 0,0 0-8 0,-3 0 0 16,3 0-8-16,-3 3 8 0,-1-6 0 0,-3 3 0 16,4 0 0-16,-4-7 0 0,4 7 0 0,-4 0 0 0,0 0 0 0,4 0 0 15,-1-3 0-15,1-3 0 0,-4 6 0 0,4 0 0 16,-1 0 0-16,1 0 0 0,-4 0 8 0,0-3-8 16,4 3 0-16,-4 0 0 0,0 0 0 0,-3 0 0 15,-4 0 0-15,0 3 0 0,0-3 0 0,0 0 0 16,0 0 0-16,-7 0 0 0,0 0 0 0,7 0 0 15,-7 0 0-15,7 6 0 16,-7-6 0-16,7 0 0 0,0 0 0 0,-7 0 0 0,0 0 0 0,7 0 8 16,4-6-8-16,-11 6 0 0,0 0 0 0,7 0 8 15,-7 0-8-15,0 0 0 0,7 0 0 0,-7 0 0 16,7 0 0-16,-7 0 0 0,11 0 0 0,-11 0 0 16,0 0 0-16,0 0 0 0,0 0 0 0,7 0-8 15,-7 0 8-15,7 9 0 0,-7-9 0 0,0 0-8 16,7 0 8-16,-7 0-10 0,0 0 10 0,7 10-10 15,-7-10-17-15,0 0-3 0,7 0-1 0,-7 0 0 16,7 0 2-16,4 0 0 0,-4 0 0 0,0 0 0 16,-7 0-4-16,10-3-1 0,-3-4 0 0,4 7 0 15,-4-9-78-15,0 0-16 0,0 6-4 0,0-10-998 16</inkml:trace>
  <inkml:trace contextRef="#ctx0" brushRef="#br2" timeOffset="101289.74">15508 14611 288 0,'0'0'25'0,"0"0"-25"16,0 0 0-16,0 0 0 0,4-7 102 0,-4-2 15 16,3 0 3-16,1-1 1 0,-1 1-74 0,1 3-15 15,-4-4-4-15,0 1 0 0,3-1 15 0,1 7 2 0,-4-9 1 0,0 9 0 16,-4-4 14-16,4-2 4 0,0 9 0 0,0 0 0 16,-3 0-7-16,3 0-1 0,0 0 0 0,0 0 0 15,0 0-12-15,0 0-4 0,-4-10 0 0,4 10 0 16,0 0-13-16,0 0-3 0,0 0-1 0,0 0 0 15,0 0-12-15,0 0-3 0,0 0 0 16,0 0 0-16,0 0 27 0,0 0 5 0,0 0 0 0,0 0 1 16,0 0 12-16,0 0 3 0,0 0 0 0,0 0 0 15,0 0-20-15,0 10-3 0,0-1-1 0,0 1 0 16,0 2 10-16,-3-9 2 0,3 7 0 0,0-1 0 16,0 1-30-16,0 5-6 0,-4-5 0 0,4-1-8 15,4 0 9-15,-4 7-9 0,0-6 0 0,3-1 9 16,-3 0-9-16,4 7 0 0,-4-7 0 0,3 1 8 15,-3-1-8-15,0 1 0 0,4-1 0 0,-4 7 0 16,0-13 0-16,0-3 0 0,0 9 0 0,0 1 0 16,0 2 19-16,0-12-2 0,0 0 0 0,0 13 0 0,0-13 4 0,0 0 1 15,0 0 0-15,0 0 0 0,0 0-11 0,0 0-3 16,0 0 0-16,0 0 0 0,0 0-8 0,0 0 8 16,0 0-8-16,0 0 8 0,0 0-8 0,0 0 0 15,0 0 0-15,0 0 0 0,-7-10 0 0,7 10 0 16,0 0 0-16,-4-9 0 0,4 9 0 0,0 0 0 15,0 0 0-15,0 0-11 16,0 0-13-16,0 0-4 0,0 0 0 0,0 0 0 0,4-9 4 0,3 9 1 16,-7 0 0-16,0 0 0 0,7-7 14 0,0 7 9 15,0 0-12-15,0 0 12 0,-7 0-11 0,7 0 11 16,0 0-10-16,-7 0 10 0,0 0-18 0,0 0 2 16,7 0 1-16,0 0 0 0,-7 0-7 0,7 0-2 15,0 7 0-15,0-7 0 0,0-7 24 0,-7 7 0 0,0 0 0 16,11 0 0-16,0 0 0 0,-4 7 10 0,3-7 1 0,-3 0 0 15,0 0 12-15,4 3 2 0,-4 3 1 0,0-6 0 16,-7 0 0-16,11 0 0 0,-1 0 0 0,-3 6 0 16,-7-6 4-16,11-6 1 0,-1 6 0 0,1 0 0 15,0-6-13-15,-1 3-2 0,1 3-1 0,3-7 0 16,-3 7-7-16,3 0 0 0,-4-3-8 0,4 3 12 16,-3-6-12-16,3 6 0 0,-3 0 8 0,-1 6-8 15,4-6 0-15,0 0 8 0,1 3-8 0,-5-3 0 16,4 0 8-16,0 0-8 0,0 7 0 0,1-7 9 0,-1 0 16 15,3 0 3 1,-3 0 1-16,1 0 0 0,2 0 0 0,-3 0 0 0,4 0 0 0,-4 0 0 0,4-7 9 16,-1 7 2-16,1 0 0 0,-4 0 0 0,4 0-25 0,-1 0-5 15,1 0-1-15,-4 0 0 16,0 0 2-16,0 0 0 0,4 0 0 0,-7 0 0 0,-1 0-11 16,1 0 0-16,3 0 0 0,-4 0 0 0,1 0 0 0,3 0 0 15,-3 0 0-15,3-3 0 0,-4 3 0 0,4 3 0 16,-3-3 0-16,0 0 0 0,3 0 0 0,-4 0 0 15,-3 0 0-15,4 7 0 0,0-7 0 0,-1 9 8 16,1-9-8-16,-4 6 0 0,0-3 12 0,0-3-4 16,3 7 0-16,-2-4 0 0,-1-3-8 0,0 6 8 15,0-6-8-15,3 3 8 0,-6-3-8 0,3 0 0 16,3 0 0-16,-3 0 0 0,1-3-14 0,2 3-2 0,-6 0 0 0,6-6 0 31,-3 3-89-31,4-4-19 0,-4 7-3 0,4-9-1 16,3 3-87-16,0-4-17 0</inkml:trace>
  <inkml:trace contextRef="#ctx0" brushRef="#br2" timeOffset="104609.78">16454 14746 57 0,'0'0'0'0,"0"0"0"0,0 0 0 0,0 0 0 16,0 0 264-16,0 0 47 0,0 0 9 0,0 0 3 0,0 0-182 0,7-7-36 16,3 7-7-16,1-9-2 0,-1 9-63 15,1-3-13-15,0-3-2 0,-1 2-1 16,1-2 11-16,-1-3 3 0,1 9 0 0,-1-3 0 16,-2-4 14-16,-1 1 3 0,0 6 1 0,0-3 0 15,-7 3 14-15,7-6 2 0,-7 6 1 0,7 0 0 0,0-4-15 16,-7 4-3-16,3 0-1 0,8-6 0 0,-4 3-19 0,0 3-3 15,0-6-1-15,4 6 0 0,-4-3-8 0,3-4-3 16,1 7 0-16,3-3 0 0,-3-3-4 0,3 6-1 16,-4-9 0-16,1 9 0 0,3 0 1 0,-3-7 0 15,-1 7 0-15,1 0 0 0,-1 0 1 0,-3-3 0 16,4 3 0-16,-4-6 0 0,4 6-2 0,-4 0 0 0,3 0 0 16,1 0 0-16,-1 0 2 0,1 0 0 0,0 0 0 0,-4 0 0 15,7 0-10-15,-4-3 8 0,1 3-8 0,0 0 8 16,-1 0 0-16,4-7 0 0,-3 7 0 0,-1 0 0 15,-10 0 7-15,14 0 1 16,-3 7 0-16,0-7 0 0,-11 0-16 0,10 0 0 0,4 3 0 16,0-3 0-16,-3 0 0 0,3 0 0 0,-3 0 0 15,-1 0 0-15,4 6 12 0,-3-3-4 0,3-3-8 16,-3 0 12-16,3 0-12 0,0 0 9 0,-3 0-9 0,-1 0 8 16,1 0 0-16,3 0 0 0,-4 0 0 0,1 0 0 15,0 0 4-15,-1 0 1 0,-3 0 0 0,4 0 0 16,-1 0-5-16,1 0 0 0,0 0-8 0,-1 0 12 15,1 7-12-15,-1-7 0 0,4 0 8 0,0 0-8 16,-3 0 0-16,0 0 0 0,-1 0 0 0,1 0 0 16,3 3 0-16,0-3 8 0,0 6-8 0,-3-6 0 15,-4 0 0-15,3 0 0 0,1 0 0 0,0 0 0 0,-4 0 0 0,0 0 0 16,0 0 0-16,-7 0 0 0,7 0 19 0,3 0 1 16,-3 0 0-16,0 0 0 0,-7 0-10 0,8 0-2 15,-8 0 0-15,10 0 0 0,-3 0-8 0,0 0 0 16,4 6 0-16,-4-6 0 0,0 0 0 0,-7 0 0 15,7 3 0-15,-7-3 0 0,7 0 0 0,0 0 0 16,0 7 0-16,-7-7 0 0,0 0 0 0,7 0 0 16,-7 0-10-16,4 3 10 0,-4-3 0 0,7 0 0 15,-7 0 0-15,7 0 10 0,-7 0-10 0,7-3 0 16,0 3 0-16,-7 0 0 0,0 0 0 0,7-7 8 16,0 7-8-16,-7 0 8 0,7 0-8 0,-7 0 0 15,7 0 0-15,-7 0 0 0,0 0 0 0,4 0 0 16,-4 0 0-16,0 0 0 0,0 0 0 0,10 0 0 0,-3 10 0 15,-7-10 0-15,0 0 0 0,4 0 0 16,3 0 0-16,-7 0 0 0,0 0 0 0,7 6 0 0,0-6 0 0,0 0 0 16,-7 0 8-16,7 0-8 0,-7 0 0 0,7 0 8 15,0 0-8-15,0 3 0 0,0-3 0 0,0 0 0 16,-7 0 0-16,4 0 8 0,3 6-8 0,4-2 0 16,-11-4 0-16,3 0 0 0,4 6 0 0,-7-6 0 15,7 3 0-15,0 3 0 0,0-6 0 0,0 7 0 16,0-4 0-16,0-3 0 0,1 0 0 0,-1 0 0 15,-7 0 0-15,7 6 0 0,0-6 0 0,0 0 0 16,0 0 0-16,-7 0 8 0,0 0-8 0,10 0 0 16,1 0 0-16,0 0 0 0,-1 0 8 0,-3 0-8 15,-7 0 0-15,0 0 0 0,7 3 0 0,-7-3 0 16,0 0 0-16,7 6 0 0,4-2 0 0,-4 2 0 16,-7-6 0-16,0 0 0 0,0 0 0 0,7 3 0 15,-7-3 0-15,7 6 0 0,-7-6 0 0,11 3 0 0,-4-3 0 16,-7 0 0-16,10 7 0 0,-10-7 0 0,7-7 0 0,4 7 0 15,-11 0 8-15,11 0-8 0,-4 0 0 0,3-3 0 16,-3-3 8-16,-7 6-8 0,7 0 0 0,-7 0 0 16,0 0 0-16,11 0 0 0,-11 0 0 0,0 0 8 15,0 0-8-15,7 0 8 0,-7 0-8 0,0 0 0 16,0 0 0-16,0 0 0 0,7 0 15 0,-7 0-3 16,0 0 0-16,0 0 0 0,0 0 5 0,7-3 1 15,-7 3 0-15,0 0 0 0,0 0-18 0,7-6 8 0,-7 6-8 16,0 0 0-16,7 0 0 0,-7 0 0 15,4-10 0-15,-4 10 0 0,0 0-9 0,7 0-3 16,-7 0 0-16,7-9 0 0,-7 9 20 0,0 0 4 16,0 0 1-16,0 0 0 0,0 0-13 0,0 0-15 0,0 0 3 0,0 0 1 15,7 0 19-15,-7 0 3 0,0 0 1 0,3-10 0 16,-3 10-12-16,7 0 0 0,0-6 0 0,-7 6 0 16,8-3-11-16,-8 3-1 0,7-6 0 0,-7 6 0 15,7-4 20-15,-4-2 3 0,-3 6 1 0,0 0 0 16,0 0-12-16,4-3 0 0,-4 3 0 0,0 0 0 15,0 0 0-15,0 0 0 0,3-6 0 0,-3 6 0 16,0 0-9-16,0 0 9 0,0 0-12 0,0 0 12 16,0 0 0-16,0 0 0 0,0 0 0 0,0 0 0 15,0 0 0-15,0 0 0 0,0 0 0 0,0 0 0 16,0 0 0-16,0 0-8 0,0 0 8 0,0 0 0 0,0 0 0 16,0 0 0-16,0 0 0 0,0 0 0 0,0 0 0 0,0 0 0 15,0 0 0-15,0 0 0 0,0 0 0 16,0 0 0-16,0 0 0 0,0 0 0 15,0 0 0-15,0 0-8 0,0 0 8 0,0 0 0 0,0 0 0 16,0 0 0-16,0 0 0 0,0 0 0 16,0 0-8-16,0 0 8 0,0 0 0 0,0 0 0 0,0 0-10 15,0 0 10-15,0 0-8 0,0 0 8 0,0 0 8 0,0 0 6 16,0 0 2-16,0 0 0 16,0 0-36-16,-7 9-8 0,7-9 0 0,-3 6-1 0,3-6 29 0,-4 4 0 15,4-4-8-15,0 9 8 0,0-9 0 0,-3 6 0 16,3-6 0-16,0 10 0 0,0-10 0 0,0 9 8 15,0 1 1-15,0-1 0 0,3 0-9 0,-3 7-9 0,0-7 9 16,-3 7-13-16,3-3 1 0,-4 2 1 0,8 1 0 0,-8-3 0 16,4 5 11-16,0-2 0 0,0-7 0 0,0 7 0 15,0-3 0-15,0 2 0 0,0-5 0 0,0-1 0 16,4 7 0-16,-4-13 0 0,0 6 0 0,0-2 0 16,0 2 0-16,0 0 0 0,0 1 0 15,3-1 0-15,-3 1 0 0,4-1 0 0,-8 4 0 0,4-4 0 16,0 0 0-16,0 1 0 0,0-1 0 0,0-6 0 15,4 4 0-15,-4-7 0 0,0 0 0 0,0 0 8 16,-4 9-8-16,4-9 0 0,0 0 0 0,0 0 0 16,0 0 0-16,0 0 11 0,0 0-11 0,0 0 12 15,0 0-12-15,0 0 0 0,0 0 0 0,0 0 8 16,0 0 18-16,0 0 3 0,0 0 1 0,0 0 0 16,0 0-30-16,7-9 0 0,-7 9 0 0,7 0 0 15,-3-7-19-15,6 7-9 0,-3-3-3 0,0-3 0 0,4 6 31 0,0-3-9 16,-4 3 9-16,7 0 0 0,-7-6 0 0,7 6 0 15,-3 0 0-15,-1 0 0 0,1-4 0 0,3 4 0 16,0 0 0-16,0-6 0 0,-3 6 0 0,3 0 12 16,0 0-2-16,3 0-1 0,5-3-9 0,-1 3-12 15,0-6 2-15,0 6 1 0,4 0 9 0,3 0 0 16,-3 0 0-16,-1-3 0 0,1-4 0 0,3 7 0 16,1 0 0-16,-1-6 0 0,-4 6 0 0,5 0 0 15,2-3 0-15,-2 3 0 0,-1-6 0 0,4 6 0 16,-1 0 0-16,1-3 0 0,3 3 0 0,-3 0 0 15,0 0 0-15,-4 0 0 0,4 0 0 0,-4 0 0 16,-3 0 0-16,3 3 0 0,-3-3 0 0,-1 0 0 16,1 6 0-16,0-6 0 0,0 0 0 0,3 0 0 15,0 0 0-15,4 0 0 0,-1 0 0 0,1 0 0 0,0 0 0 16,3 0 0-16,-3 0 0 0,0 0 0 0,-1 0 0 0,5 0 0 16,-4 0 10-16,-4 0-2 0,0 0-8 0,0 0 12 15,-3 0-12-15,3 0 9 0,-3 0-9 0,3 0 8 16,-3-6-8-16,3 6 0 0,0 0 0 0,0 0 0 15,-3 0 0-15,0 0 0 0,3 0 8 0,0 0-8 16,0 0 0-16,-3 0 10 0,0-3-10 0,0 3 10 16,-4 0-2-16,3 0-8 0,-6 0 12 0,3 0-4 15,0 0-8-15,1 0 0 0,-5 0 0 0,1 0 8 16,3 0-8-16,-3 0 8 0,-1 0-8 0,4 0 8 16,-3 0-8-16,0 0 0 0,3-7 0 0,-4 7 0 15,-2 0 0-15,2 0 0 0,1-3 0 0,0 3 0 0,-4 0 0 0,-4-6 0 16,1 6 0-16,-1 0 0 15,1 0 0-15,-4 0 8 0,-7 0-8 0,11 0 0 0,-1 0 0 16,-3 0 0-16,-7 0 0 0,7 0 0 16,4 0-24-16,-11 0-4 0,0 0-1 0,0 0 0 15,0 0-109-15,0 0-22 0,3 6-4 0,-3-6-648 16,0 0-129-16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36:13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5888 12080 403 0,'-14'0'36'0,"7"6"-36"16,-4-6 0-16,4 0 0 0,-4 0 248 0,1 0 44 15,-1 0 8-15,8-6 1 0,-8 6-174 0,4 0-35 16,0 0-8-16,7-3 0 0,-10 3-28 0,10 0-4 0,0-6-2 0,-11 6 0 15,7-3 7-15,-3-4 2 0,4 7 0 0,3 0 0 16,0 0-24-16,0 0-5 0,0 0-1 0,0 0 0 16,0 7-8-16,-7-4-1 0,7-3-1 0,-4 6 0 15,4 3 14-15,0 1 3 0,4 6 1 0,3-7 0 16,-7 0-29-16,7 1-8 0,0-7 0 0,4 9 0 16,-1-8 17-16,1 5 3 0,3-3 0 0,0-3 0 15,7 4 19-15,-7-4 4 0,7-3 1 16,4 0 0-16,0 0-29 0,3 0-6 0,4 0-1 15,-4-3 0-15,7-4-8 0,-3 7 0 0,7 0 0 0,0-3 8 16,3-3-8-16,-3 3 0 0,0-3 0 0,-1 6 8 16,1-10-8-16,3 10 0 0,-3-9 0 0,4 9 0 15,2-7 8-15,-6 4 0 0,7-3 0 0,0 3 0 16,3-3 7-16,-10 3 1 0,7-4 0 0,-4 4 0 16,1-3-16-16,-8 6 0 0,7 0 0 0,1 0 0 0,-1 0 0 0,-3 0-8 15,3 6 8-15,-3-3 0 0,3-3 0 0,-6 0 8 16,-1 0 0-16,-7 0 1 0,4 0-9 0,-4 0-11 15,-3 7 3-15,-1-7 0 0,1 0 32 0,-4 3 6 16,0-3 2-16,-3 0 0 0,3 0-24 0,0 0-8 16,-3 0 0-16,3 0 9 0,0 0 3 0,4 0 1 15,-7 0 0-15,-1-3 0 0,1 3-4 0,0 0-1 16,-4-7 0-16,0 7 0 0,-4 0-8 0,5 0 0 16,-1-3 0-16,-4-3 8 0,1 6-8 0,-1-6 8 15,1 2-8-15,-7 4 8 0,-1-6 1 0,-3 6 0 16,4-3 0-16,3 3 0 0,-4-6 12 0,-3 6 3 15,4-10 0-15,-4 7 0 0,3-3-3 0,-3-3 0 16,-3 5 0-16,-1-2 0 0,4-3-10 0,0-1-3 16,-3 1 0-16,3 0 0 0,-4-7-8 0,1 6 0 0,-1-5 0 15,1 5 8-15,-8 1-8 0,4-10 0 0,0 10 0 0,3-7 0 16,-10 3 0-16,4-2 0 0,-1 5 0 0,0-5 0 16,1 2 0-16,-4-3 12 0,-4 7-12 0,4 0 12 15,3-1-12-15,-3 1 0 0,0 3 0 0,0-4 0 16,3 1 0-16,-3 9 0 0,4-10 0 0,-4 4 0 15,3 6 0-15,-3-9 0 0,3 9-12 0,1 0 12 16,-1-3 0-16,4 3 0 0,0 0 0 0,0 0 0 16,7 0 0-16,-7 0 0 0,7 0 0 0,0 0 0 15,0 0 8-15,0 0 4 0,0 0 0 0,0 0 0 16,0 0-12-16,7 3-11 0,4 6 3 0,-4-3 0 16,3 4-2-16,4-1 0 0,1 1 0 0,2-1 0 15,-3 7 10-15,4-7-10 0,3 7 10 0,-3-4-10 16,3 4 10-16,0-7-13 0,0 7 5 0,-3-3 8 15,3-4-10-15,-3 0 10 0,-1-2 0 0,1 2-9 16,0-9 9-16,-1 10 0 0,-6-1 0 0,3-9 8 16,0 9-8-16,0-2 0 0,0-4 0 0,-3-3 0 0,3 9 0 0,-7-3 0 15,4-6 0-15,-4 10 8 0,0-4-8 0,0-3 0 16,-7-3 0-16,3 10 8 0,1-4-8 0,-1 3 0 16,1-6 0-16,3 7 0 0,-7 2 0 0,-7 1-8 15,7-4 8-15,-4 7 0 0,1-3 0 0,-1 2 0 16,-3 4 0-16,0-3 0 0,-3-1 0 0,-1-2 0 15,4 6 0-15,-11 0-8 0,11 6 8 0,-7-6 0 0,0 2 0 16,7-2 8-16,-14 0-8 0,7 0 12 0,0 0-4 0,3 0 0 16,-7 2 1-16,4-2 1 0,0-6 0 0,0 3 0 31,0 2 2-31,3 1 0 0,-6-3 0 0,3 3 0 0,-4-4 5 0,0 4 2 0,-3-3 0 0,0 3 0 31,3-7-60-31,-3 7-12 0,4-3-3 0,-5 2-920 0,1-2-185 16</inkml:trace>
  <inkml:trace contextRef="#ctx0" brushRef="#br0" timeOffset="8002.4">9751 9863 345 0,'0'0'31'0,"0"0"-31"0,0 0 0 0,0 0 0 15,0 0 154-15,0 0 25 0,0 0 5 0,0-6 0 16,0 6-100-16,0 0-21 0,0 0-4 0,0-10-1 15,0 10-5-15,3 0-1 0,-3 0 0 0,4-9 0 16,3 3-23-16,0 3-5 0,-4 3 0 0,8-7-1 16,-4 4 8-16,0 3 1 0,-7 0 1 0,11 0 0 15,-1 3 15-15,1 4 4 0,0-7 0 0,-1 0 0 16,4 0 3-16,-3 3 1 0,-1-3 0 0,4 0 0 16,1 0-21-16,-1 0-4 0,0 0-1 0,0 0 0 15,0-3-15-15,0 3-3 0,4 0-1 0,-4 0 0 16,0 0-3-16,0 0 0 0,0 0 0 0,0 3 0 15,0 3 2-15,-3-6 0 0,3 0 0 0,0 0 0 0,0 0 2 0,0 0 0 16,1 0 0-16,-1 0 0 0,3 0 6 0,1 0 2 16,-7 0 0-16,3 0 0 0,3 0 19 0,-3 0 4 15,1 0 1-15,-5-6 0 0,8 3-26 0,-4 3-5 16,4 0-1-16,-4 0 0 0,0-7 4 0,3 4 1 16,12-3 0-16,-8 6 0 0,-7-3-9 0,7-3-8 15,4 2 9-15,-1 4-9 0,-2-6 0 0,-1 6 8 16,-7 0-8-16,4 0 0 0,3 0 0 0,-7 0 0 15,-4 0 0-15,1 6 0 16,3-2 0-16,-3 5 0 0,-1-9-8 0,1 6 8 0,-1-6 0 0,1 3 11 16,3 4-2-16,-7-7 0 0,-7 0 10 0,11 0 1 15,3 0 1-15,-4 3 0 0,-10-3-4 0,11 0-1 16,7 0 0-16,-1 0 0 0,1 0-16 0,0 0 0 0,-4 0 0 0,3 0 0 16,4 0 11-16,-6 0-11 15,-8 0 10-15,7 0-10 0,7 6 0 0,-7-6 0 0,-7 9 0 0,4-2 0 16,3-4 0-16,-4 3 8 0,1-3-8 0,-4 4 0 15,0-4 0-15,4 3 0 0,3-6 0 0,-4 3 0 16,-6 3 9-16,6-6-9 0,1 0 8 0,3 0-8 16,0 7 12-16,-3-7-4 0,-1 0 0 0,1 0 0 15,3-7-8-15,-3 7 0 0,-4 0 0 0,0-6 0 16,3 3 12-16,1 3 1 0,-11 0 0 0,0 0 0 16,7 0-13-16,0 0 0 0,-7 0 0 0,0 0 0 15,0 0 10-15,0 0-10 0,11-6 10 0,-4 6-10 16,-7 0 13-16,0 0-3 0,7-10-1 0,0 10 0 15,0-3-1-15,0-3-8 0,-4 6 12 0,5-3-4 16,2-4 0-16,-3 4-8 0,-7 3 12 0,0 0-4 16,7-6 2-16,-3 0 0 0,-4 3 0 0,0 3 0 15,3-10 2-15,1 4 0 0,-8 6 0 0,1-3 0 0,-1-7 15 0,1 4 3 16,-1 6 1-16,1-3 0 16,-4-3-23-16,0 3-8 0,-1-4 0 0,1 1 0 15,0 3 12-15,4-3-4 0,-8 6-8 0,4-10 12 0,4 7-12 0,-4-3 8 16,-4 3-8-16,4-4 0 0,-4-2 0 0,4 9 8 15,-3-9-8-15,-1 2 0 0,1 4 0 0,-1-3 0 16,0-3 0-16,1-1 0 0,-4 7 9 0,3-3-9 16,8-4 8-16,-8 1-8 0,-3 9 8 0,7-6-8 15,0 3 0-15,0-4 8 0,3 4-8 0,-3-3 0 16,0 3 0-16,4-4 0 0,3 7 0 0,-4-3 0 0,-7-3 0 0,8 6 0 16,3 0 0-1,0 0 0-15,-11 0 0 0,4-6 0 0,7 6-8 0,0 0 8 0,0 0 0 0,0 0 0 16,-3 0-8-16,3 0 8 0,7 6-10 0,-7-6 10 15,0 0-10-15,14 0 10 0,0 9-10 16,0-2 10-16,4-4-9 0,-4 6 9 0,0-2-8 16,4-4 8-16,-1 3 0 0,-3 3 0 0,-7 1 9 15,4-4-9-15,3-3 0 0,-3 3 0 0,-4-2 0 0,3 5 0 16,1-9 0-16,0 6 0 0,-1-3 0 0,-3 4 0 16,0 2 0-16,4-9-14 0,3 9 4 0,-3-9 1 15,-8 10 9-15,8-10 11 0,3 6-3 0,0-3 0 16,-4 4-8-16,5-4 0 0,-5-3 0 0,4 6 0 15,7-6 0-15,-6 9 0 0,-12-9-14 0,4 7 5 16,7-4 9-16,-3 3 0 0,-4-3 0 0,-7-3 0 0,0 0 0 16,3 6 0-16,4-2 0 0,-7-4 0 0,-7 9 0 0,7-9 0 15,7 6 0-15,-7-6 0 0,-7 3 0 0,7-3 9 16,0 0-9-16,0 7 0 0,0-7 10 16,-7 9-10-16,0-9 8 0,7 0-8 0,0 0 11 0,0 0-3 15,-10 9-8-15,-1-2 12 0,11-7-12 0,-7 3 11 16,-4 6-11-16,1 1 10 0,-4-4-10 0,3 3 12 15,1 1-12-15,-4-1 12 0,-4 7-12 0,4-7 0 16,0 1 0-16,0 9 0 0,-4-4 0 0,4-2 10 16,-4 2-10-16,4-5 10 0,-4 5-10 0,1-2 12 15,-4 9-12-15,3-9 12 0,0 2-4 0,1-2 0 16,-8 2 0-16,7 4 0 0,8-9-8 0,-4-1 0 16,-8 7-12-16,5-7 12 0,-4 1-21 0,3-1 3 0,7 0 1 0,-3-2 0 31,-3 2-176-31,3-6-35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14:49.29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18069 380 691 0,'0'0'61'0,"0"0"-49"0,0 0-12 0,0 0 0 16,0 0 124-16,0 0 21 15,0 0 5-15,0 0 1 0,4-3-99 0,-4 3-19 0,0 0-4 16,0 0-1-16,0 0-6 0,0 0-2 16,0 0 0-16,0 0 0 0,0 0 4 0,0 0 0 0,0 0 0 0,0 0 0 15,0 0 46-15,0 0 10 0,0 0 1 0,0 0 1 16,0 0 8-16,0 0 2 0,3 3 0 0,4 7 0 15,-3-4-44-15,-4-6-8 0,7 10-1 0,4-1-1 16,-4 0-15-16,-4 1-3 0,4-1-1 0,-3 7 0 16,-1 3 7-16,1-10 2 0,-1 7 0 0,1-1 0 15,-1-2-16-15,-3 12-4 0,0-12 0 0,0 12 0 16,0-10-8-16,0 4 0 0,0 0 0 0,0 6 0 16,-3-6 18-16,3 9-2 0,-4-12 0 0,1 3 0 0,3 9-2 0,0-9-1 15,0 6 0-15,0 3 0 0,0-3 24 0,3 3 5 16,1-3 1-16,-1 4 0 0,1 5-43 0,-1-6 0 15,1 7-8-15,-1-1 8 0,1 1 0 16,0-7 0-16,-1 7 0 0,1-7 12 16,-1 6-3-16,1-9 0 0,-1 4 0 0,-3-1 0 0,0 6-9 15,0-9 0-15,0 4 0 0,0-1 0 0,0 6 0 16,0-5 0-16,0 5 0 0,0-6-11 0,0 0 11 0,0 7 0 16,0-10 8-16,4 3-8 0,-1-3 0 0,-3-6 0 15,4 16 0-15,-4-17-8 0,0 11 8 0,0-4 0 16,0-6 0-16,0 9 0 0,0-3 0 0,0 3 0 15,-4-3 0-15,4 10 0 0,-3-7 9 0,-1 6-9 0,1-5 12 0,-1 5-12 16,-3-6 0-16,4 7 0 0,-5-7 0 0,5 7-12 16,-4-7 12-16,3-3 0 0,1 3 0 0,-4-9 10 15,3 6-10-15,-3 0 0 0,4-6 0 0,3 9 8 16,-4-12-8-16,1 3 0 0,-1-1 0 0,4 1 0 16,-3 3 0-16,3 0 0 0,0-6 0 15,0 3 0-15,-4-1 8 0,4 1 0 0,-3-3 0 0,3 12 0 16,0-12-8-16,-4 3 8 0,4-1-8 15,-4 8 8-15,4-11-8 0,-3 7 12 0,3-6-12 0,0-4 12 16,-4 10-12-16,4-3 0 16,-3-6 9-16,3 2-9 0,-4 4 0 0,4-3 0 0,0-7 0 0,0 1 0 15,0 5 0-15,4-2 0 0,-4-4 0 0,3 1 8 16,-3-4-8-16,4 3 0 0,-1 1 0 0,1-1 8 16,-4 1 0-16,4-4 0 0,-1 3 0 0,1 1 0 15,-4-4-8-15,3 3 0 0,-3 4 0 0,0-4 0 16,0 1-8-16,-3 5-4 0,3-5 0 0,-4-1 0 0,4 7 36 15,-3-13 6-15,3 6 2 0,0 4 0 0,-4-4-32 0,4-5 0 16,-4 5 0-16,4-9 0 0,0 9 0 0,-3-2 0 16,3-7 0-16,0 0 0 0,0 0 9 0,0 9-9 15,0-9 8-15,0 6-8 0,0-6 8 0,0 22-8 16,0-22 8-16,0 0 3 0,0 0 0 16,0 0 0-16,0 0 0 0,0 0-1 0,0 0 0 15,0 0 0-15,0 0 0 0,0 0-10 0,-4 0 0 16,4 0 0-16,-3 7 8 0,3-7-8 0,-4 9 0 15,4-9 0-15,0 0 8 0,0 0-8 0,0 0 0 16,0 0 0-16,0 0 0 0,0 0 0 0,0 0 0 16,0 0 0-16,0 0 0 0,0 0 0 0,0 0 0 15,0 0 0-15,0 0 0 0,7 0 0 0,0 9 0 16,1-2 0-16,-1-7 0 0,-7 0 0 0,10 3 0 0,4 3 0 16,-3-3 0-16,3-3 0 0,0 0 0 0,0 0 0 0,0 0 0 15,0 0 0-15,4 0 0 0,3-9 0 0,-3 9 0 16,7-3 0-16,-1-10 0 0,4 10 8 0,1-3-8 15,-1-4 0-15,4 10 0 0,-4-9 0 0,4 6 0 16,6-4 0-16,-2 7 0 0,-1 0 0 0,0-3-11 16,1 3 11-16,-1-6 0 0,0 6 8 0,0 0-8 15,1 0 0-15,-1-6 0 0,4 6 0 0,0 0 0 16,3-3 0-16,-3 3 0 0,-1 0 0 0,1 3 0 16,0-3 0-16,0 0 0 0,0 0 0 0,-4 0 0 0,0 6 0 15,1-6 0-15,-5-6 0 0,5 6 0 0,2 0 0 16,-2 0 0-16,-1 0 0 0,4 6 0 0,-4-6 0 0,4 0 0 15,-4 6 0-15,4-3 0 0,-7-3 0 16,-1 0 0-16,1 0 0 0,0 0 0 16,-7 0 0-16,6 0 0 0,-2 0 0 0,2-3 0 15,1 3 0-15,3-6 0 0,-3 6 0 0,3 0 0 16,-3 0 0-16,0 0 0 0,-4-6 0 0,4 6 0 0,-4 0 0 0,0 0 8 16,-3 0-8-16,3 0 0 0,-7 0 0 0,4 0 0 15,-4 0 0-15,0 0 0 0,-3 0 0 0,0-3 0 16,-1 3 0-16,1-7 0 0,-4 7 8 0,4 0-8 15,-8 0 10-15,4 0-10 0,-3-3 0 0,0 3 0 16,-1-6 0-16,-3 6 0 0,4 0 0 0,-4 0 0 0,-7 0 0 0,3 0 0 16,4 0 0-16,0-9 8 15,1 5-8-15,-8 4 9 0,3-6-9 0,1-3 0 0,-1 2 9 0,4-2-9 16,-3 6 0-16,-1-6 9 0,1 2-9 16,-1-5 0-16,1 2 9 0,-1-2-9 15,-3 2 0-15,4 1 9 0,-1-10-9 0,4 10 0 0,-3-7 0 0,0 7 0 16,-4-1 0-16,3-9 8 0,1 1-8 0,3 2 0 15,-7-3 0-15,3-6 8 0,1 6-8 0,-1-3 0 16,4-3 0-16,-3 0 0 0,-1-3 8 16,-3-7-8-16,4 7 0 0,-1-13 10 0,4 4-10 0,4 2 10 15,-7-9-10-15,6 7 0 0,1-1 0 0,-1-6 0 16,1 0 0-16,3 0 0 0,-7-9 0 0,4 9 0 16,-1 0 0-16,1-3 0 0,-4 3 0 0,3-3 0 15,-3 3 0-15,4-6 0 0,0 13-11 0,-4-7 11 16,3 0 0-16,-3 6 0 0,0-6 0 0,0 0 8 0,1 0-8 0,-5-3 0 15,4 4 0-15,0 5 0 0,0-12 0 0,4 9 0 16,-4 0 0-16,0-3 0 0,3 0 0 0,1-3-10 16,0 3 10-16,-4 1-10 0,3-4 10 0,4 3 9 15,-3-3-1-15,0 6-8 0,-1-3 0 0,4 0 0 16,-3 6-12-16,-1 10 3 16,1-6 9-16,-4 5 0 0,4-5 0 0,-1 9 0 0,-3-3 0 0,0 3 0 15,0 6 0-15,-3-6 0 0,-4 3 0 0,0-3 0 16,0 9 0-16,3 3-8 0,-3-2 8 0,-3-4 0 15,3 3 0-15,-4 4 0 0,4-13 0 0,0 15 0 16,-3 1-9-16,-1-1 9 0,1-5 0 0,-1 5-9 16,4 1 9-16,-3-1 0 0,-1 1 0 0,1 0 0 15,-1 2 0-15,1-2 0 0,-4-4 0 0,3 7-8 16,1 0 8-16,-1 3 0 0,-3-7 0 0,3 10 0 0,-3-6 0 0,0 6 0 16,0-9 0-16,0 9-8 15,-3 0 8-15,3-10 0 0,-4 10 0 0,4 0 0 0,0-3 0 0,-4 3 0 16,1 0 0-16,-1 3 0 0,1-3 0 0,-1 0 0 15,0 0 0-15,-3 0 0 0,0-3 0 0,4 3 0 16,-5 0 0-16,1 3 0 0,0-6 0 0,-3 3 0 16,2-6 0-16,-2 6 0 0,-1 0 0 0,1 0 0 15,-1 0 0-15,-3 0 0 0,3 0 0 0,-7 0 0 16,1 0 0-16,-1 0 0 0,0 0 0 0,1 0 0 16,-5 0 0-16,1 0 0 0,0 0 0 0,3 0 0 15,-6 6 8-15,2-3-8 0,-2-3 0 0,2 0 0 0,-6 10 0 16,0-10 8-16,0 0-8 0,-4 9 0 0,3-9 0 0,-2 0 0 15,2 0 0-15,1 0 0 16,0 0 0-16,0 0 0 0,3 0 0 0,-4 6 0 16,8-12 13-16,-7 6-3 0,0 0-1 0,-4 0 0 0,0-9-9 15,0 9 0-15,0 0 0 0,-6 0-11 16,2 0 11-16,1 0-8 0,0 0 8 0,3 0-8 0,0 0 8 0,4 0 0 16,-4 0 0-16,0-10 8 15,0 10-8-15,-3 0 0 0,-4 0 0 0,4 0 8 0,-4 0-8 0,4 0 0 16,-1 0-8-16,4-3 8 0,1-3 0 0,2 6 0 15,5-6 0-15,-5 6 0 0,5 0 0 0,2-4 0 16,-2-2 0-16,2 6 0 0,-2 0 0 0,6-3 0 16,-3 3 0-16,3 0 0 0,-7 0 0 0,8 0 0 0,2-6 0 15,-2 6 0-15,3-3 0 0,-1 3 0 0,1 0 0 0,4 0-8 16,-1 0 8-16,4 3-10 0,0-3 10 0,3 6-10 16,1-6-7-16,-1 0-2 0,4 0 0 0,7 0 0 31,-7 0-95-31,7 0-19 0,0 0-4 0,0 0-1082 0</inkml:trace>
  <inkml:trace contextRef="#ctx0" brushRef="#br0" timeOffset="1983.97">18157 299 460 0,'0'0'41'0,"0"0"-33"15,0 0-8-15,0 0 0 0,0 0 171 0,0 0 32 0,0 0 6 0,0 0 2 16,0 9-92-16,0-9-19 16,0 0-3-16,0 0-1 0,0 10-39 0,0-10-8 15,0 0-1-15,0 0-1 0,0 0 30 0,0 0 7 0,0 0 0 0,0 0 1 16,0 0-10-16,0 0-3 0,-3 6 0 0,3-6 0 15,0 0-6-15,0 0-2 0,0 0 0 0,0 0 0 16,0 0-31-16,0 0-6 0,0 0-2 0,0 0 0 16,0 0 2-16,0 0 0 0,0 0 0 0,0 0 0 15,0 0-27-15,0 0 0 0,0 0 0 0,0 0 0 16,0 0 8-16,0 0-8 0,0 0 12 0,0 0-4 16,0 0 4-16,0 0 0 0,0 0 0 0,0 0 0 15,0 0-2-15,0 0 0 0,0 0 0 0,0 0 0 16,0 0-10-16,0 9 8 0,0-9-8 0,0 4 8 15,3 8 0-15,-3-12 0 0,0 0 0 0,0 0 0 0,0 13-8 16,0-13-11-16,0 0 3 0,0 0 0 0,0 15 16 0,0-5 3 16,0-1 1-16,0 1 0 0,0-1-12 0,0 0 0 15,0 1 0-15,0 5-11 0,4 4 11 0,-4 0 0 16,0 0 0-16,4-3 0 0,-4 9 0 0,0-6 0 16,3-1 0-16,-3 7 0 15,0-6 22-15,0 9 0 0,0-9 0 0,0 3 0 0,0 0-32 0,0-3-6 16,-3-3-2-16,3 9 0 0,-4-6 29 0,0-1 5 15,4 1 2-15,-3 0 0 0,-1-3-18 0,4 2 0 16,0-2 0-16,0-3 0 0,0 2 0 0,0 4 8 16,0-9-8-16,4 5 0 0,-4 4 11 0,0 0-11 15,3 0 10-15,-3-4-10 0,0 4 0 0,0-3 0 16,0-7 0-16,4 10 0 0,-4 0 0 0,0-3 0 16,0-7 0-16,0 10 0 0,-4-10 0 0,4 1 0 0,0-1 0 15,0-3 0-15,0-6 0 0,-3 10 0 0,3-10 0 0,0 0 9 16,0 0-9-16,-4 9 10 0,1 1-10 0,3-10 10 15,0 0-10-15,0 0 0 0,-4 6 0 0,4-6 8 16,0 0-8-16,0 0 0 0,0 0 0 0,0 0 0 16,0 0 9-16,0 0-9 0,0 0 10 0,0 0-10 15,0 0 13-15,0 0-3 0,0 0-1 0,0 0 0 16,0 0-9-16,0 0 12 0,0 0-12 0,0 0 12 16,7 0-12-16,-7 0 0 0,7-6 0 0,-7 6 8 15,8 0-8-15,-1-10 0 0,-7 10 9 0,7 0-9 16,0-3 21-16,0-3 0 0,0 6 0 0,0 0 0 15,-7 0-21-15,7-10-18 0,0 10 3 0,0-6 1 16,4 6 14-16,-1 0 0 0,-3-3 0 0,4-3 0 16,-1 6 0-16,1-3 0 0,0 3 0 0,-1 0 0 15,1-7 0-15,3 7 0 0,-4-3 0 0,5-3 0 0,-1 6 0 0,0 0 0 16,3 0-8-16,-2 0 8 0,2 0 0 0,-3 0 0 16,0 0 0-16,4 0 0 15,-4 6 0-15,0-3 0 0,4-3 0 0,-4 0 0 0,4 0 0 0,-1 0 0 16,1 0 0-16,-4 0 0 0,4 0 0 0,-1 0 0 15,-3 0 0-15,1 0 0 0,-1-3 0 0,3 3 0 16,-3 0 0-16,1 0 0 0,-1 0 0 0,0 0 0 16,0-6 0-16,0 6 0 0,0 0 0 0,0 0 0 15,-3-10 0-15,3 7 0 0,0-3 0 0,-3 6 0 0,-1 0 0 16,1-3 0-16,-1-3 0 0,1-1 0 16,-4 7 0-16,0 0 0 0,4-3 0 0,-8 3 0 15,-3 0 0-15,7 0 0 0,-7 0 8 0,7-9-8 0,-7 9 0 0,4 0 0 16,-4 0 8-16,3-6-8 15,1-4 0-15,-4 10 0 0,0 0 10 0,0 0-10 16,3-9 8-16,-3 9-8 0,0-10 0 0,0 4 8 16,4-3-8-16,-4 6 0 0,0-4 0 0,0 7 8 0,-4-9-8 15,4-1 0-15,0-5 0 0,0 5 0 0,-3 7 8 0,3-6-8 16,0-7 0-16,-4 7 0 0,4-1 0 0,0 1 0 16,-3-1 0-16,-1-5 8 0,1-4-8 0,3 10 0 15,-4-7 8-15,1-3-8 0,-1 0 0 0,4 4 8 16,0-4-8-16,-3-9 0 0,3 9 0 0,0-9 8 15,-4 2-8-15,4-2 0 0,0 3 0 0,0 0 0 16,4-3 0-16,-1 3 0 0,1 6 0 0,-1 0 0 0,-3-6 0 16,0 6-9-16,0 0 9 0,4 4 0 0,-4 2 0 0,0 1-8 15,3-1 8-15,-3 4 0 0,0-7 0 0,0 7 8 16,4-1-8-16,-1 1 12 0,1 2-12 0,-4-2-12 16,3 0 3-16,1-1 0 15,-1 7 9-15,1-3 0 0,-4 6 0 0,3-6 0 0,-3-4 0 16,4 10 0-16,-4 0 0 0,0 0-8 0,0 0 8 15,0 0 0-15,0 0 0 0,0 0-8 0,0 0 8 0,0 0 0 16,0 0 0-16,0 0-8 0,0 0 8 0,0 0 0 16,0 0-9-16,0 0 9 0,0 0 0 0,-7 0 0 15,7 0 0-15,-7 10 0 0,7-10 0 0,-7 0 0 16,-4 6 0-16,4-6 0 0,0 0 0 0,-3 6 0 16,2-3 0-16,-2-3 0 0,-1 0 0 0,1 0 0 15,-1 0 0-15,1 0 8 0,-5 0-8 0,1 10 0 0,4-20 0 0,-8 20 0 16,4-10 0-16,-4 0 0 15,1 0 0-15,-4 0 0 0,-1 9 0 0,-6-9 0 0,0 6 0 0,0-6 0 16,3 0 0-16,-3 0 0 0,0 0 0 0,3 0 0 16,-3 0 0-16,3 0 0 0,-3 3 0 0,7 4 0 15,-1-7 8-15,1 0-8 0,0 3 8 0,3-3-8 16,1 6 0-16,3-6 0 0,0 0-14 0,3 10 5 31,0-1-21-31,1-9-4 0,3 9-1 0,0-9 0 16,3 7-138-16,4-7-28 0,0 0-6 0</inkml:trace>
  <inkml:trace contextRef="#ctx0" brushRef="#br0" timeOffset="3368.2">18454 801 172 0,'0'0'8'0,"0"0"1"15,0 0-9-15,0 0 0 0,0 0 0 0,0 0 0 0,0 0 133 0,0 0 25 16,0 0 5-16,0 0 1 16,0 0-75-16,0 0-14 0,0 0-3 0,0 0-1 15,0 0-7-15,0 0-2 0,0 0 0 0,3 0 0 16,-3 0-29-16,7-10-5 0,-7 10-2 0,0 0 0 0,11 0-5 0,-4 0-1 15,4 0 0-15,-4-3 0 16,-7 3-20-16,10 0 0 0,-3 0 0 0,4 0 0 0,3-6 0 0,-3 6 0 16,-1-3 0-16,1 3 0 0,-4 0 0 0,3 3 0 15,1-3 0-15,0 0 0 0,-1 0 0 0,4 0 0 16,-3-3 0-16,3 3 0 0,0 3 11 0,0-3-3 16,0 0 0-16,0-3 0 0,1 3-8 0,-1 0 0 15,0 0 0-15,0 0 0 0,0 0 0 0,-3 0 0 0,3-7 0 0,0 7 0 16,-4 0 13-16,1 0-2 0,0 7-1 0,-4-7 0 15,3 0 8-15,1 0 2 0,-1-7 0 0,4 14 0 16,-3-7 1-16,0 0 1 0,3 0 0 0,-4 0 0 16,8 0-10-16,-4 0-1 0,0 0-1 0,0 0 0 15,0 0-10-15,0 0 0 0,1 0-12 0,2 0 12 16,1 0 0-16,-4 3 0 0,0-3 0 0,0 0 12 16,4 0-12-16,-8 0 0 0,1 6 0 15,0-6 0-15,3 0 0 0,-4 0 0 0,-3 0 0 0,0 0 0 16,4 0 32-16,0 0 4 0,-4 0 0 0,-7 0 1 15,7 0-20-15,3 0-4 0,-3-6-1 0,4 6 0 16,-11 0-12-16,7-3 11 0,4 3-11 0,-1-7 10 16,-3 7-10-16,0-9 0 0,0 9 0 0,0 0 0 15,4 0 0-15,-4-9 0 0,0 9 0 0,0 0 0 16,0-3 0-16,0-4 0 0,4 7 0 0,-8-6 8 16,-3 6-8-16,11 0 0 0,-4 0 0 0,0-3 0 0,-3 3 0 0,3-6 0 15,0 6 0-15,-4 0 8 0,-3 0-8 0,7-4 0 16,-3 4 0-16,-4 0 0 0,3-6 0 0,-3 6 0 15,0 0 0-15,7-9 8 16,0 9-8-16,-7 0 0 0,0 0 0 0,0 0 0 0,0-10 0 0,0 10 8 16,0 0-8-16,0 0 0 0,4-3 0 0,-4 3 0 15,0-6 0-15,0 6 0 0,0 0 0 0,0-6 0 16,3-4-8-16,-3 10 8 0,0 0 0 0,-3-3 0 16,3 3 0-16,0 0 0 0,-4-9 10 15,4 9 0-15,-7-7 0 0,0-2 0 0,0 9 2 0,4-9 1 16,-4 9 0-16,7 0 0 0,-7-4 3 0,0-2 0 15,-1 0 0-15,1 6 0 0,-3-9-16 0,3 9 0 16,0-4 8-16,0-2-8 0,0 6 0 0,7 0-15 0,-4-9 3 0,-3-1 1 16,4 10 11-16,3 0 0 15,0 0 0-15,-4-9 0 0,4 9 0 0,0 0-8 0,-7 0 8 0,7 0 0 16,0 0 0-16,0 0 14 0,-4 0-2 0,4 0 0 16,-7 0-26-16,7 0-6 0,0 0 0 0,0 0-1 15,0 0 21-15,0 0 0 0,0 0 0 0,0 9 0 16,0 1 0-16,0-1 0 0,0-9 0 0,0 0 0 15,0 0 0-15,0 0 0 0,7 6 0 0,-7-6 0 16,11 0-11-16,-4 4 11 0,0 5-8 0,0-9 8 16,0 6-15-16,0-6 3 0,0 10 0 0,4-10 0 15,-4 9 4-15,0-9 8 0,4 9-13 0,-4-2 5 16,0 2 8-16,0-6 0 0,-4-3 0 0,8 10 0 16,-4-4 0-16,0-6 0 0,0 6 0 0,4-3 0 15,-11-3 0-15,7 0 0 0,0 10 0 0,0-10 0 0,-7 0 12 16,7 9-3-16,-7-9 0 0,0 0 0 0,0 0-1 0,7 0 0 15,0 6 0-15,-7-6 0 16,0 0-8-16,0 0 8 0,3 10-8 0,-3-1 8 0,0-9 13 0,-3 10 3 16,-1-1 0-16,-3 0 0 0,4-2-24 0,-4 2 0 15,0-6 0-15,0 7 0 0,0-4 0 0,-4 3 0 16,0 1 0-16,1-10 8 0,-1 15-26 0,1-11-5 16,-1 5-1-16,1-3 0 15,2 1-13-15,-2-4-3 0,-1 6-1 0,4 0 0 16,0-9-150-16,0 7-29 0</inkml:trace>
  <inkml:trace contextRef="#ctx0" brushRef="#br0" timeOffset="4783.59">18704 531 1036 0,'0'0'92'15,"0"0"-73"-15,0 0-19 0,0 0 0 16,0 0 98-16,0 0 16 0,0 0 3 0,0 0 1 15,11 0-98-15,-11 0-20 0,0 0 0 0,7 9 0 16,-7-9-45-16,0 0-4 0,0 0-1 0,7 7-543 16</inkml:trace>
  <inkml:trace contextRef="#ctx0" brushRef="#br0" timeOffset="4982.09">18711 1155 864 0,'0'0'19'0,"0"6"4"0,0-6 1 0,4 13 0 0,-1-13-24 0,1 9 0 0,-4-9 0 0,0 0 0 16,0 0-80-16,0 0-20 0,0 0-4 0,7 7 0 15,-7-7 11-15,0 0 2 0,7 3 1 0,-7-3 0 0,0 0 0 0</inkml:trace>
  <inkml:trace contextRef="#ctx0" brushRef="#br0" timeOffset="5190.55">19163 1190 756 0,'18'0'16'0,"-11"0"4"0,0 3 1 0,0-3 0 0,7 6-21 0,-4-3 0 16,5-3 0-16,-5 0 0 0,1 0 16 0,-1 0 0 16,4 0-1-16,-3 0 0 0,0 0-15 0,3 0 0 15,-4-3 0-15,1 3-237 16,3 0-51-16</inkml:trace>
  <inkml:trace contextRef="#ctx0" brushRef="#br0" timeOffset="5345.14">19487 1193 288 0,'0'0'12'0,"0"0"4"0,8 0-16 0,-5 0 0 15,-3 0 0-15,7 0 0 0,0 0 285 0,4 0 55 16,-4-3 10-16,0-4 2 0,0 4-274 0,3-3-55 16,-2 6-11-16,-1-10-3 0,0 7 3 0,0-3 0 0,-4 3 0 0,-3 3 0 15,4-13 0-15,-1 10 0 0,-3 3 0 16,0 0 0-16,0-9 4 0,0 3 0 0,0-4 1 0,0 10-524 31,-3-3-105-31</inkml:trace>
  <inkml:trace contextRef="#ctx0" brushRef="#br0" timeOffset="5505.71">19692 791 172 0,'4'-3'16'0,"-1"-6"-16"0,1-7 0 0,-4-3 0 15,0 4 375-15,3-4 72 0,1 9 14 0,-1-5 3 16,1 5-350-16,-4-2-70 0,3 5-15 0,-3-2-2 16,0 9-10-16,4-9-1 0,-4-1-1 0,0 4 0 15,0 6-15-15,0-9 0 0,0 9 0 0,0-4 0 16,0-2-65-16,0-3-7 0,-4-1 0 15,4 1-472-15,-3 3-95 0</inkml:trace>
  <inkml:trace contextRef="#ctx0" brushRef="#br0" timeOffset="5669.27">19713 406 1792 0,'0'0'80'0,"0"0"16"0,0 0-77 0,0 0-19 16,0 0 0-16,0 0 0 0,0 0 59 0,0 0 8 15,0 0 1-15,0 0 1 0,0 0-49 0,0 0-9 16,0-4-3-16,0-2 0 16,4-3-150-16,-4-1-30 0,-4-5-7 0,4 15-1 0</inkml:trace>
  <inkml:trace contextRef="#ctx0" brushRef="#br0" timeOffset="6200.39">19375 566 172 0,'0'0'16'0,"0"0"-16"0,0 0 0 0,0 0 0 15,0 0 184-15,0 0 35 0,0 0 6 0,0 0 2 16,0 0-125-16,3 3-25 0,-3-3-5 0,4 6 0 15,-1 3-52-15,-3-9-9 0,4 10-3 0,-4 5 0 16,3-11-8-16,-3 11-14 0,0-5 3 0,4-1 1 31,-4 7-34-31,3-7-6 0,1-6-2 0,-4 13 0 16,3-7-2-16,-3 1-1 0,0-10 0 0,0 0-357 0</inkml:trace>
  <inkml:trace contextRef="#ctx0" brushRef="#br0" timeOffset="6371.24">19413 1136 288 0,'0'0'12'0,"0"0"4"0,0 0-16 0,0 0 0 16,0 0 0-16,0 0 0 0,-3 3 311 0,3-3 59 15,0 0 12-15,0 0 2 16,0 0-363-16,0 0-73 0,0 0-14 0</inkml:trace>
  <inkml:trace contextRef="#ctx0" brushRef="#br0" timeOffset="6570.36">19791 1155 403 0,'0'0'36'0,"0"0"-36"15,7 0 0-15,0 9 0 0,0-9 328 0,4 10 58 0,-1-10 12 0,4 0 2 16,-3 0-324-16,3 0-66 0,-3 0-10 0,-1 0 0 31,1 0-45-31,-4 6-2 0,3-6 0 0,-3 3 0 16,0-3-89-16,4 7-17 0,-11-7-4 0,0 0-1 0</inkml:trace>
  <inkml:trace contextRef="#ctx0" brushRef="#br0" timeOffset="6719.28">20133 1174 2282 0,'0'0'50'0,"0"0"10"0,0 0 3 0,0 0 1 0,0 0-51 0,0 0-13 0,7 6 0 0,-7 4 0 16,0-7 0-16,0-3 8 0,0 0-8 0,0 0 0 16,0 0-82-1,0 0-22-15,0 0-5 0,0 0-800 0</inkml:trace>
  <inkml:trace contextRef="#ctx0" brushRef="#br0" timeOffset="6860.49">20281 970 2469 0,'0'0'54'0,"0"0"11"0,0 0 3 0,0 0 2 0,4-9-56 0,-1 5-14 0,-3-2 0 16,0-3 0-16,0-10 16 0,-3 10 1 16,-1-1 0-16,4-6 0 15,-3 7-113-15,-1-10-22 0,1 10-5 0,-4-1-877 0</inkml:trace>
  <inkml:trace contextRef="#ctx0" brushRef="#br0" timeOffset="7008.32">20295 531 1969 0,'4'-25'87'0,"-4"22"18"0,-4-7-84 0,4-5-21 0,4 5 0 0,-4-5 0 16,3 5 69-16,-3 7 10 0,4-13 1 0,-1 7 1 15,1 0-71-15,-4 5-10 0,3-8-11 0,1 12 3 31,-4 0-132-31,0 0-27 0,0 0-5 0,0 0 0 0</inkml:trace>
  <inkml:trace contextRef="#ctx0" brushRef="#br0" timeOffset="7391.55">19932 453 1872 0,'0'0'83'0,"0"0"17"0,0 0-80 0,0 0-20 0,0 0 0 0,0 6 0 16,0-6 51-16,0 9 6 0,3 10 2 0,-3-9 0 15,4-1-51-15,-4 7-8 0,0 2 0 0,0 1-11 16,0-3-9-16,0 3-3 0,0 0 0 0,-4 2 0 31,4 1-176-31,0-6-35 0,0 3-7 0</inkml:trace>
  <inkml:trace contextRef="#ctx0" brushRef="#br0" timeOffset="7570.55">19897 1108 748 0,'0'0'67'0,"0"0"-54"0,0 0-13 0,0 0 0 0,0 0 101 0,0 0 18 16,10-6 3-16,1 6 1 16,-4-3-123-16,3-4-19 0,-2 7-6 0,-1 0-2 15,0 0-1-15,-7 0-1 0,10 0 0 0,-3 7-429 0</inkml:trace>
  <inkml:trace contextRef="#ctx0" brushRef="#br0" timeOffset="7728.45">20295 1155 961 0,'0'0'20'0,"0"0"5"0,0 0 1 0,11 0 2 0,-4 6-28 0,4-6 0 0,3 0 0 15,0-6 0-15</inkml:trace>
  <inkml:trace contextRef="#ctx0" brushRef="#br0" timeOffset="7939.92">20634 1127 864 0,'0'0'76'0,"7"0"-60"16,0 0-16-16,0 0 0 15,0 0-21-15,-7 0-7 0,0 0-2 0,0 0 0 0,0 0 111 0,4 9 23 16,3-6 4-16,0 10 0 0,-7-13-40 0,0 3-8 15,3 6-1-15,-3 7-1 0,0-16-26 0,4 10-6 16,-4-10-1-16,0 0 0 0,0 0 6 0,0 0 1 16,-4 3 0-16,4-3 0 15,0 0-111-15,0 0-21 0,0 0-5 0,0 0-1 0</inkml:trace>
  <inkml:trace contextRef="#ctx0" brushRef="#br0" timeOffset="8055.62">20782 1086 1796 0,'0'0'40'0,"4"-3"8"0,3-3 1 0,-4 3 1 0,1-4-40 0,3-2-10 16,-4-1 0-16,1-5 0 0,-1 5 18 0,1 7 2 0,3-12 0 0,-3-4 0 31,-1 9-144-31,1-5-29 0,-1-4-6 0,4 0-511 0</inkml:trace>
  <inkml:trace contextRef="#ctx0" brushRef="#br0" timeOffset="8331.07">20934 415 1400 0,'0'0'62'0,"0"0"13"0,-4-9-60 0,4-1-15 0,-3 4 0 0,-4 3 0 16,3-7 49-16,4 10 7 0,-3-6 2 0,3 6 0 16,-7 0-30-16,7 0-7 0,0 0-1 0,-4 0 0 15,-3 0-36-15,7 0-7 0,0 0-1 0,0 0-1 16,0 0-37-16,0 0-7 0,0 0-2 0,0 0 0 15,0 0-26-15,0 0-6 0,0 0-1 0,4-9 0 0,-1-1 74 0,1 1 14 16,-1 3 4-16,-3 6 0 0,4-4 69 0,-1-2 15 16,1 3 2-16,-4 3 1 0,0 0-27 0,0 0-6 15,0-6-1-15,0 6 0 0,0-3-33 0,0 3-8 16,0 0 0-16,-4-7-394 16,4 7-81-16</inkml:trace>
  <inkml:trace contextRef="#ctx0" brushRef="#br0" timeOffset="9322.56">18207 870 1324 0,'0'-10'118'0,"0"10"-94"0,0 0-24 0,0 0 0 16,3-6 91-16,-3 6 13 0,4 0 4 0,-4 0 0 15,7-3-92-15,0 3-16 0,4-6-8 0,-1 6 8 16,-3 6-12-16,4-6 12 0,-1 0-12 0,5-6 12 16,-1 12-38-16,3-3 0 0,1-3 0 0,0 0 0 15,3 0-128-15,0 0-26 0,18-3-4 16,0-3-2-16</inkml:trace>
  <inkml:trace contextRef="#ctx0" brushRef="#br0" timeOffset="9485.12">19011 854 172 0,'0'0'16'0,"14"0"-16"16,-3 6 0-16,3-6 0 15,4 0 320-15,-4 0 62 0,0 7 12 0,-4-4 2 0,5 6-302 0,-8-9-61 16,-7 0-12-16,0 0-2 0,0 0-3 0,0 0-1 16,0 0 0-16,0 0 0 15,0 0-37-15,0 0-7 0,0 0-2 0,0 0-703 0</inkml:trace>
  <inkml:trace contextRef="#ctx0" brushRef="#br0" timeOffset="9688.11">19071 1164 288 0,'0'10'25'0,"-3"-4"-25"0,-4 4 0 0,3-7 0 16,1 6 369-16,3 7 69 0,0-7 14 0,3 7 2 15,-3-4-354-15,0 4-70 0,0 3-14 0,0-10-4 16,-3 7-12-16,3 0 0 0,-4-4 0 0,0 4 0 15,4-4-24-15,0 1 3 0,-3-4 0 0,3 4 0 16,-4 3 1-16,4-7 1 0,-7 0 0 0,4 1 0 31,-4-1-32-31,3 7-6 0,1-7-2 0,-1 7 0 16,1-13-37-16,-1 7-8 0,-3-1-2 0</inkml:trace>
  <inkml:trace contextRef="#ctx0" brushRef="#br0" timeOffset="9806.29">18944 1672 864 0,'0'0'76'0,"0"0"-60"0,-7 10-16 0,4-4 0 0,-1-3 209 0,1 7 39 16,-1-4 8-16,0-3 2 0,-3 3-164 0,4-3-33 16,-1-3-6-16,1 13-2 15,-4-13-133-15,3 3-26 0,4-3-6 0</inkml:trace>
  <inkml:trace contextRef="#ctx0" brushRef="#br0" timeOffset="10023.41">18454 1788 864 0,'-11'7'76'0,"4"-4"-60"16,-3 3-16-16,-1-3 0 0,0-3 204 0,-3 0 39 16,4 0 7-16,-1 0 2 0,-6 0-219 0,2-3-43 0,1 3-9 0,-3-6-1 31,-1 6-8-31,0-10 0 0,1 10-1 0,3-6 0 0,0 6 17 0,-4 0 12 0,4-3-13 0,3-3 5 31,1 6-122-31,3 0-24 0,-11-3-5 0,18 3-1 0</inkml:trace>
  <inkml:trace contextRef="#ctx0" brushRef="#br0" timeOffset="10490.11">18577 1067 1490 0,'0'0'66'0,"0"0"14"0,0 0-64 0,0 0-16 0,0 0 0 0,0 0 0 15,0 0 77-15,0 0 13 0,0 0 2 0,4 10 1 16,-4-1-29-16,3-3-7 0,-3 4-1 0,4-1 0 16,-4 7-38-16,0-4-8 0,-4 4-2 0,4 3 0 31,4-3-28-31,-4-4-7 0,0 4-1 0,0 3-564 0,3-4-112 0</inkml:trace>
  <inkml:trace contextRef="#ctx0" brushRef="#br0" timeOffset="10671.17">18708 1773 1792 0,'0'0'40'0,"0"0"8"0,0 0 1 0,3 9 1 0,-3-3-40 0,4 4-10 15,-1-1 0-15,1 7 0 0,-1-7 0 0,1-5-11 16,0 8 3-16,-4-12 0 16,3 3-208-16,-3-3-42 0,4 19-8 0,-4-19-2 0</inkml:trace>
  <inkml:trace contextRef="#ctx0" brushRef="#br0" timeOffset="10880.62">19142 1754 1954 0,'0'0'43'0,"0"0"9"0,0 0 1 0,0 0 3 0,10 6-45 0,-3-6-11 0,0 3 0 0,4-3 0 15,0 0-24-15,-4-3-6 0,3 3-2 0,1 0 0 16,-4-6-137-16,3 6-28 0,-2 0-6 0,-1 0-410 15</inkml:trace>
  <inkml:trace contextRef="#ctx0" brushRef="#br0" timeOffset="11045.17">19540 1691 230 0,'14'-3'20'0,"-6"3"-20"0,-1-6 0 0,0 6 0 0,-7 0 214 0,0 0 38 16,7-3 8-16,0 3 2 0,0-7-106 0,-7 7-22 15,0 0-4-15,7 0-1 0,0 0-47 0,-7 0-10 16,0 0-1-16,0 0-1 0,11-6-45 0,-11 6-9 16,0 0-1-16,3-9-583 0,1 6-117 15</inkml:trace>
  <inkml:trace contextRef="#ctx0" brushRef="#br0" timeOffset="11239.65">19618 1020 1785 0,'0'0'159'0,"-4"0"-127"0,1-9-32 0,3 9 0 15,0-6 116-15,0 6 16 0,0-10 4 0,0 10 1 16,3-9-114-16,-3 9-23 0,0 0 0 0,0 0-10 16,4-10-38-16,-4 4-7 0,0 6-1 0,-4-9-1 15,1-1-6-15,-1 1-1 0,4-1 0 0,-3 7-505 16,-1-9-102-16</inkml:trace>
  <inkml:trace contextRef="#ctx0" brushRef="#br0" timeOffset="11405.42">19512 917 172 0,'0'0'16'0,"0"0"-16"16,0 0 0-16,-7 6 0 0,-3 3 280 16,-1-9 54-16,4 10 10 0,-4-10 3 0,1 0-214 0,3 9-42 15,-4-9-9-15,0 6-2 0,-3-6-44 0,4 4-10 16,-4 2-2-16,3-3 0 0,-3-6-24 0,0 3 0 15,0 3 0-15,3-3 0 16,-3 0-158-16,0-9-37 0,-11 5-7 0,-3-2-2 16</inkml:trace>
  <inkml:trace contextRef="#ctx0" brushRef="#br0" timeOffset="11870.82">19237 1020 748 0,'0'0'33'0,"0"0"7"0,-4 3-32 0,4 7-8 15,-3-4 0-15,6 13 0 0,-3-3 268 0,4-4 51 0,0 10 10 0,3 0 3 32,-4 3-300-32,1-6-60 0,3 9-12 0,-4-3-3 15,1 0-17-15,-1 0-3 0,1 4-1 0,-4-11 0 16,3 11-120-16,1-11-25 0,-1 33-5 0,-3-23-1 0</inkml:trace>
  <inkml:trace contextRef="#ctx0" brushRef="#br0" timeOffset="12029.85">19297 1788 1209 0,'0'0'53'0,"0"0"12"0,0 0-52 0,7 10-13 0,-3-1 0 0,3 1 0 16,0-4 208-16,-7-6 38 0,0 0 8 0,7 3 2 15,-7-3-192-15,7 6-37 0,-7-6-8 0,10 0-2 16,-10 0-123-16,11 0-25 0</inkml:trace>
  <inkml:trace contextRef="#ctx0" brushRef="#br0" timeOffset="12231.32">19953 1719 1641 0,'0'0'72'0,"7"-3"16"0,-7 3-70 0,11 0-18 16,-1 0 0-16,4 0 0 0,-3 0 37 0,0 3 4 15,-11-3 1-15,7 0 0 0,0 13-34 0,3-13-8 16,-3 3 0-16,0 7 0 0,-7-10 0 0,7 0 0 16,-7 0 0-16,8 9 0 15,-8-9-32-15,0 0-12 0,0 0-3 0,0 0-705 0</inkml:trace>
  <inkml:trace contextRef="#ctx0" brushRef="#br0" timeOffset="12382.98">20126 1290 1152 0,'4'-19'102'0,"-4"10"-82"0,-4-1-20 0,8-5 0 15,-1-4 160-15,1 3 28 0,-4 4 6 0,0-4 1 16,3 3-195-16,1 4-49 0,-1-7-5 0,-3 7-462 15,4-7-93-15</inkml:trace>
  <inkml:trace contextRef="#ctx0" brushRef="#br0" timeOffset="12595.46">20048 917 460 0,'-21'0'20'0,"11"0"5"0,-4 0-25 0,-8 0 0 16,1 0 0-16,4 0 0 0,-1-3 232 0,-3-4 42 15,0 7 8-15,-1 0 2 0,1 0-209 0,0 0-42 0,0-3-8 16,0 3-1 0,0 3-55-16,-1-3-10 15,5 7-3-15,-4-7 0 0</inkml:trace>
  <inkml:trace contextRef="#ctx0" brushRef="#br0" timeOffset="24737.96">22871 663 633 0,'0'0'28'0,"0"0"6"15,7-7-34-15,0 7 0 0,-7 0 0 0,3-9 0 16,8 0 112-16,-1-1 148 0,-10 10-128 0,11-6-98 0,-7-3-19 16,-1 5-4-16,1-2-1 0,-4 6 41 0,0 0 8 15,7 0 1-15,0-9 1 0,-4-1-4 0,-3 10-1 16,11 0 0-16,-1-9 0 0,1 9-19 0,-4-6-4 16,4 6-1-16,-4 0 0 0,3-3 9 0,1 3 2 15,-4 0 0-15,3 0 0 0,-2-7-7 0,-8 7-2 16,0 0 0-16,7 7 0 0,3-4-1 0,-3-3 0 15,-7 0 0-15,4 6 0 0,-4-6-13 0,7 9-4 16,0 1 0-16,-4-1 0 0,1 1 0 0,-1-1 0 16,-3-3 0-16,4 4 0 0,-1-1 0 0,-3 7-1 15,0-4 0-15,0 4 0 0,0 3-15 0,0-4 0 16,0 4 0-16,0 0 0 0,0 6 0 0,-3-6 0 16,-1 9 9-16,4-3-9 0,-3 10 0 0,-1-7 0 15,1 10 0-15,-1-4 0 0,1 4 0 0,-1 3 0 0,4-4 0 0,-3-2 0 16,-4-1 0-16,3-6 0 15,1 7 0-15,-1-7 0 0,1 7 10 0,-4-10 3 0,-1 3 1 0,5 0 0 16,-1 0-14-16,1-3 9 0,-4 10-9 0,0-10 8 16,7-3-8-16,-4 6 0 0,-3-3 9 0,7 0-9 15,-3-6 0-15,-1 6 9 0,1-6-9 0,-1 0 0 16,1 6 12-16,-1-6-12 0,4 0 12 0,-4 6-12 16,-3-13 0-16,4 4 0 0,-1 9 0 0,1-12 0 15,-4 2 0-15,0 4 0 0,3-3 0 0,1 2 0 16,-4-2 0-16,3-3 0 0,-6 2 8 0,2 1-8 15,8-3 40-15,-7 2 0 0,-3-2 1 0,3-4 0 0,3 4-27 0,1-4-6 16,3 4 0-16,-4-7-8 16,1 3 18-16,-1-5-3 0,4-4-1 0,0 6 0 15,-3 3-14-15,3-9 0 0,0 7-9 0,0-4 9 0,0 6 0 16,0-3 0-16,-4 4 0 0,4-7 0 16,7 6 0-16,-7-2 0 0,-7-1 9 0,7-3-9 15,7 6 8-15,-7-9-8 0,0 0 0 0,0 0 9 0,0 10-9 0,4-4 0 16,-4-6 0-16,0 0 0 0,0 0 8 0,0 9-8 15,0-9 0-15,0 0 8 0,0 0-8 0,0 0 0 16,0 0 0-16,3 4 0 0,-3-4 8 0,0 0-8 16,0 0 0-16,0 0 8 0,7 12 3 0,-7-12 0 15,0 0 0-15,0 3 0 0,0-3 1 0,0 0 0 0,-3 10 0 0,3-10 0 16,0 0-12-16,0 0 0 0,0 9 0 0,0-9 0 16,-7 6 0-16,7-6 0 0,0 0 0 0,0 0 0 15,-4 10 0-15,4-10 0 0,0 0 0 0,0 0 0 16,0 0 0-16,4 3 0 0,-4-3 0 0,3 9 0 15,4-2 0-15,-7-7 0 16,0 0 0-16,7 6 8 0,0-3-8 0,-7-3 0 0,0 0 0 0,0 0 0 16,0 0 8-16,7 9-8 0,-7-9 8 0,0 0-8 15,0 0 14-15,4 10-2 0,-4-10-1 0,0 0 0 16,0 6-11-16,7 3 0 0,-3-5 0 0,-4-4 0 16,0 0 0-16,0 0 8 0,7 6-8 0,0 0 0 15,3-3 0-15,-3-3 0 0,-7 0 0 0,7 10 0 16,4-10 10-16,-4 0-10 0,-7 0 12 0,11 0-12 15,3 9 8-15,-4-9-8 0,-3 0 0 0,0 0 0 16,4 0 10-16,0 0-10 0,-1 0 8 0,1 0-8 0,-1 0 0 0,1 6 0 16,3-6 0-16,-3 0 0 0,6 4 11 0,-3 2-3 15,0-6-8-15,4 0 12 0,0 0-12 0,6 0-8 16,1 0 8-16,0 0-13 0,-1 0 13 0,5 0 16 16,-1-6-3-16,-3 6-1 0,3 0-12 0,0 0 0 15,0 0 0-15,4 0 0 0,-7 0 0 0,3 0 0 16,-3 0 0-16,3 0 0 15,0 0 0-15,4 0 8 0,0-4-8 0,-1 4 0 0,8 0 16 16,-4-6 1-16,4 6 0 0,0 0 0 16,3 0-17-16,1 0 0 0,-1 0 0 0,0 0 0 0,1 0 0 0,-5 0 0 15,1 6 0-15,0-6 0 0,0 0 0 0,-4 4 0 16,0-4-12-16,1 0 3 0,-1 0 9 0,-3-4 0 16,0 4 0-16,-1-6 0 0,1 6 0 0,-4 0 11 15,-3 0-3-15,0 0 0 0,-8-9-8 0,4 9 0 16,1 0 0-16,-5-3-11 0,-3-4 19 0,4 7 3 0,-4 0 1 0,0 0 0 15,0 0-12-15,4-3 0 0,-4 3 0 16,0-6 0-16,4 6 0 0,-4 0 0 0,4 0 0 0,-1 0 0 16,1-6 0-16,-1 6 0 0,1 0 0 0,0-4 0 15,-4 4-12-15,0 0 12 0,0 0-12 0,0-6 12 16,-7 6 0-16,4 0 0 0,-1 0 9 0,-3 0-1 16,1 0-8-16,-1 0 0 0,0 6 0 0,-7-6 0 15,7-6 0-15,0 6 0 0,0 0-10 0,3 0 10 16,1-3 0-16,0 3 0 0,-4 0 0 15,3 0 0-15,-3 0 0 0,4-6 0 0,-11 6 0 0,7 0 0 16,-7 0 0-16,10 0 8 0,-2 0-8 0,-8 0 0 16,10 0 0-16,-3 0 8 0,4 0-8 0,-11 0 0 15,7 0 0-15,-7 0 0 0,7-10-9 0,3 10 9 16,-10 0 0-16,8 0 0 0,-8 0 0 0,7-3 0 16,0-3 0-16,-7 6 0 0,0 0 0 0,7-3 0 0,0-3 9 0,-7 6-9 15,0-7 0-15,3 4 9 0,1-3-1 0,-1 3 0 16,-3-13 0-16,0 7 0 0,0 6 2 0,4-7 0 15,-4-2 0-15,0-1 0 0,3-3-2 0,-3-2 0 16,0 2 0-16,0-3 0 0,0 0-8 0,-3 0 0 16,3-6 0-16,0 0 0 0,-4 3 0 15,4-3 0-15,0 6 0 0,-3-6-11 0,-1 0 23 0,1 3 4 16,-1-3 0-16,1 0 1 0,-4-3-5 0,3 0 0 16,1-7-1-16,-1 7 0 0,-3-7-11 0,0 7 8 0,3-6-8 0,1-1 8 15,-4 1-8-15,3 2 10 0,1-2-10 0,-4-1 10 16,0 1-10-16,0-1 0 15,0-2 0-15,3-1-11 0,-3-3 11 0,0 1 0 0,3-1 0 16,1-6 0-16,-1 6 0 0,1-6 0 16,3 13 0-16,-4-10-8 0,8 0 8 0,-4 6 12 0,3 0-2 0,-3-2-1 15,0 11-9-15,4-5-17 0,-1 6 4 0,1-7 1 16,-4 7 12-16,3 3 0 0,-3 6 0 0,4-9-9 16,-1 12 9-16,-3-3 0 0,0 1 0 0,4-1 0 15,-4 3 0-15,4 7 0 0,-4-10 0 0,0 3-8 16,0 7 8-16,3-1 0 0,-3-8 0 0,0 8 0 15,0 1 0-15,0-1 0 0,0-5 0 0,0 5-8 16,0 1 8-16,0 3 0 0,4-4 0 0,-8 7 0 16,4-6 0-16,0 9 0 0,0-7 0 0,0-2-8 15,0 9 16-15,0 0 3 0,0 0 1 0,0 0 0 0,0 0-12 0,0 0 0 16,-7-9 0-16,7 9 0 0,0 0-12 0,0 0-5 16,0 0-1-16,0 0 0 0,0 0 18 0,0 0 0 15,-4-4-8-15,-3 4 8 0,4 4 0 0,3-4 0 16,0 0 0-16,0 0 0 15,0 0 0-15,-7 0 0 0,0 0 0 0,3 0 0 0,-3 9-16 0,4-9 4 16,-4 0 1-16,7 0 0 16,-7 0 19-16,0 0 3 0,-4 0 1 0,4 0 0 0,-4 0-12 0,1 0 0 15,-1 0 0-15,1 0 0 0,-1 0 0 0,0 0-17 16,1 0 4-16,-1 0 1 0,-3 0 12 0,0 9 16 16,-4-9-3-16,4 0-1 0,-3 0-12 0,2 0 0 15,-2 0 0-15,3 0 0 0,-4 0 0 0,0 0 0 16,4 0 0-16,0 0 0 0,0 0 0 0,0 0 0 0,0 0 0 0,-4 0 0 15,4 0 19-15,0-9 1 0,-4 9 0 0,1 0 0 16,-4 0-20-16,-1 0 0 0,1 0 0 0,-3 0 0 31,-1 0-27-31,-3 0-2 0,3 0-1 0,-7 0 0 0,4 9 30 0,-4-9 0 0,8 0-8 0,-5 0 8 16,5 0 0-16,2 0 0 0,-2 0 0 0,3 0 0 16,-1 7 0-16,1-7 0 0,0 0 0 0,0 0 0 15,0 0 0-15,-4 0 16 0,4 0-3 0,-4 3-1 16,1 3-12-16,-5-6 0 0,5 3 0 0,-5-3 0 15,1 0 0-15,3 6 0 0,1-2 0 16,-1-4 0-16,-3 0 0 0,3 6-16 0,0-6 3 0,1 0 1 16,3 6 12-16,-1-6 0 0,1 3 0 0,4-3 0 15,-1 0 0-15,4 0 16 0,-7 0-3 0,7 0-1 16,-4-3-12-16,0 3 0 0,1 0 0 0,-1 0 0 16,4-6 0-16,-4 6 0 0,1 0 0 0,-1 0 0 0,0 0 0 0,4 0 0 15,0 0 0-15,0 6 0 0,-4-6 0 0,4 0 0 16,0 0 0-16,4 0 0 0,-5 0 0 0,5 0 0 15,3 0 0-15,-4 0 0 0,1 0 0 0,3 0 0 16,-4 0 0-16,4-6 0 0,0 6 0 0,0 0 0 16,0 0 0-16,0-6 0 0,7 6 0 0,-7 0-13 15,0 0 1-15,7 0 0 0,-7-4 12 0,0 4 0 16,-4-6 0-16,11 6 0 0,-7 0 0 16,0 0 16-16,0-3-3 0,0 3-1 0,0 0-12 0,7 0 0 15,-4 0 0-15,4 0 0 0,-10 0 0 0,3 0-18 16,-1 0 4-16,1 0 1 0,0 0 13 0,0 0 0 15,0 3 0-15,4-3 0 0,3 0 0 0,-7 6 0 16,0-6 0-16,7 0 0 0,0 0 0 0,0 0 13 16,-7 4-1-16,7-4 0 0,-4 0-12 0,4 0 0 15,0 0 0-15,0 0 0 0,-7 6 0 0,7-6 0 0,0 0 0 0,-4 6 0 16,4-6 0-16,-3 3 0 0,3-3 0 0,-7 10-10 16,3-10 10-16,-3 9 0 0,7-3 0 0,-3 4-8 15,3-10 8-15,-4 3-8 0,4 3 8 0,-3 4-8 16,3-1 8-16,-4 7 0 0,4-7 0 0,0 0 8 15,0 1-8-15,0 9 0 0,0-4 0 0,0-5-8 16,0-1 8-16,0 10 0 0,4-10 0 0,-4 7 0 16,3-13 0-16,-3 7 0 0,4 5 0 0,-4-5 0 15,0 5 0-15,0-11 0 0,0 5 0 0,0 3 0 0,0 1 0 0,0-13 0 16,0 0 0-16,0 9 8 0,0 1-8 0,0-10-13 16,0 0 3-16,0 0 1 15,0 0-104-15,0 0-21 0,0 0-4 0,0 0-680 16,0 0-136-16</inkml:trace>
  <inkml:trace contextRef="#ctx0" brushRef="#br0" timeOffset="25444.77">23432 609 1825 0,'0'0'40'0,"0"0"8"0,0 0 1 0,0 0 3 0,0 0-41 0,0 0-11 0,0 0 0 0,0 0 0 15,0 0 12-15,7 0 0 0,-7 0 0 16,0 0 0-16,0 0 6 0,7 4 2 0,-7-4 0 0,7 6 0 16,-7-6-20-16,7 3 0 0,-7-3 0 0,7 6 0 15,0 4 0-15,0 8 0 0,-4-11 0 0,1 2 0 16,-1 4 0-16,1 2 0 0,-4 4 0 0,0-3-9 15,4 0 9-15,-4 5 0 0,-4-5 0 0,4-3 0 16,-4 12 0-16,4-10 0 0,-3-2 0 0,-1 3 0 16,4 2-19-16,-3-2 2 0,-1-3 0 0,1-1 0 31,3 1-129-31,0 2-26 0,-4-2-4 0,4-13-2 0</inkml:trace>
  <inkml:trace contextRef="#ctx0" brushRef="#br0" timeOffset="25827.89">23442 1290 979 0,'0'0'43'0,"0"0"9"0,0 0-41 0,0 0-11 0,0 0 0 0,0 0 0 16,0 0 178-16,0 0 34 0,0 0 6 0,0 0 2 15,0 6-175-15,0 4-34 0,0-10-11 0,-3 3 0 16,-1 6 8-16,1-3-8 0,-5 4 8 0,5-1-8 16,-4 1 0-16,3-4 0 0,1 3 8 0,-1-6-8 31,1 10-79-31,-4-10-17 0,3 3-4 0,4-6-598 0</inkml:trace>
  <inkml:trace contextRef="#ctx0" brushRef="#br0" timeOffset="26240.79">23361 1804 691 0,'0'0'61'0,"0"0"-49"0,0 0-12 0,-4 13 0 16,1-7 246-16,3 3 46 0,-7-5 10 0,3 8 2 16,1-3-244-16,-4 4-48 0,7-7-12 0,-4 4 0 15,-3 2 0-15,4 1 0 0,-1-1 0 0,4-2 0 16,-7-1 0-16,4 1 0 0,-1 2 0 0,0-3 0 16,1 4-37-16,-4 3-4 0,3-7-1 0,1 1 0 15,-1 8-34-15,1-2-8 0,-4-3 0 0,3 2-555 16</inkml:trace>
  <inkml:trace contextRef="#ctx0" brushRef="#br0" timeOffset="27305.12">24098 647 864 0,'0'0'38'0,"0"0"8"15,0 0-37-15,0 0-9 0,0 0 0 0,0-9 0 16,0-1 185-16,0 10 35 0,0 0 8 0,0 0 0 15,0 0-180-15,0 0-37 0,-7 6-11 0,0-2 0 16,0 5 0-16,4 0 0 0,-4-2 0 0,3 5 0 16,0 4 0-16,-3 3 0 0,0-4-14 0,0-2 5 15,0 3 0-15,4 9 0 0,-4-13 0 0,3 10 0 0,4-9 9 0,0 6 0 16,0 3 0-16,0-10 0 0,7 7 0 0,0-3 0 16,0-1 0-16,4-2 0 0,-1 2 0 15,1-11 0-15,3 5 0 0,0-3 0 0,4 1 0 0,-4-4 0 16,0 6 0-16,4-9 0 0,-1 0 9 0,-2-9-9 15,2 9 12-15,1-10-12 0,-1 4 11 0,1-7-11 16,0 7 10-16,3-13-10 0,0 4 8 0,-3 2-8 0,-4 4 0 16,3-7 0-16,1-9 8 0,0 12-8 0,-4-2 0 0,-4-10 9 15,1 12-9-15,-4-3 0 0,-3-2 0 0,-1-1 8 16,1 3-8-16,-4-6 0 16,-4 0 0-16,-3 10 8 0,-4-4-8 0,-3 3 0 0,4 1 0 15,-1 3 0-15,-3-1 0 0,-4 1 0 0,1 9 0 0,3-13 0 16,-4 7 0-16,0 0 0 0,4 6-9 15,-3 0 9-15,3-10 0 0,-1 10 0 0,5 0 0 0,-4 0 0 16,3 0-10-16,4 7 10 0,0-4-8 0,0-3 8 31,0 6-35-31,3-6-1 0,-3 9-1 0,0-9-439 0,4 10-88 0</inkml:trace>
  <inkml:trace contextRef="#ctx0" brushRef="#br0" timeOffset="28015.87">24253 1255 518 0,'0'0'23'0,"0"0"5"0,0 0-28 0,0 0 0 0,0 0 0 0,0 0 0 15,0 0 213-15,-3 0 38 0,-4 0 7 0,7 0 2 16,-4 0-208-16,-3 0-42 0,0 0-10 0,0 7 0 0,0-1 0 0,-3-6 0 15,3 3 0-15,-4 3 0 16,0-3 0-16,4 7 0 0,-3-4 9 0,3 4-9 16,-4-7 11-16,4 12-3 0,-4-5 0 0,4 9 0 15,0-10-8-15,0 0 0 0,0 7 0 0,4-7 0 0,3 1 18 0,0 6 2 16,0-13 0-16,0 6 0 0,3 4-20 0,1-10 0 16,-1 6 0-16,4 1 0 15,-3-4 0-15,3-3 0 0,-7-3 0 0,10 0 0 0,-2 6 0 0,-1-6 0 16,-7 0 0-16,10 0 0 0,1 0 8 0,-1-6-8 15,1 3 12-15,0 3-12 0,-4-16 0 0,3 7 0 16,-3-1 0-16,0 4 0 0,4-3 10 0,-4-1-10 16,0 1 8-16,0-1-8 0,0-2 8 0,-3-1-8 15,-1 1 8-15,4-4-8 0,-7 4 23 0,0-1-1 0,0-6 0 0,-3 0 0 16,-1 7-6-16,1-4-2 16,-4 1 0-16,3-4 0 0,-3 3 0 0,0 4 0 0,-4 2 0 15,4-6 0 1,-7 4-67-16,7-1 21 0,0 10 0 15,0 3-111-15,0 0-22 0,-7 0-5 0,7 3-1 0</inkml:trace>
  <inkml:trace contextRef="#ctx0" brushRef="#br0" timeOffset="28506.55">24112 1886 1036 0,'0'0'46'0,"0"0"10"0,0 0-45 0,0 0-11 16,-3-7 0-16,3 7 0 0,0 0 124 15,-7 0 24-15,0 0 4 0,0 0 0 0,3 0-116 0,-3 7-24 16,0-7-12-16,0 3 12 0,-4-3 2 0,1 9 1 16,3-9 0-16,0 6 0 0,-4 4-15 0,4 9 11 15,-4-10-11-15,4 7 10 0,-3-1-10 0,6-2 0 0,-3 6 0 16,4-3-11-16,-1-1 11 0,4-2-10 0,-3 2 10 0,3-5-10 16,0-1 10-16,3 1 0 0,4-1 0 0,0-9 0 15,0 6 8-15,4 4 0 0,-4-10 0 16,4 0 0-16,-1 0-8 0,1 0 0 0,-1-7 0 0,4 4 0 15,-3-3 0-15,3-3 0 0,-3-1 0 0,-1 1 0 16,4-1 0-16,-7 1 0 0,4-7 0 0,0 4 0 16,-1-1 8-16,-6 1 3 0,3 2 1 0,-4-5 0 15,1 5 7-15,-4-5 1 0,0 5 1 0,-4 1 0 16,4-4-7-16,-3 4-2 0,-4-4 0 16,3 4 0-16,-3 6-12 0,0-13 0 0,-3 7 0 0,-1-1 0 15,4 7-13-15,0-9 1 0,-4-1 0 0,4 7 0 31,-3-4-28-31,3 1-4 0,-4-1-2 0,4-5-457 0,3 5-91 0</inkml:trace>
  <inkml:trace contextRef="#ctx0" brushRef="#br0" timeOffset="28867.22">24483 744 1591 0,'0'0'35'0,"0"0"7"0,0 0 2 0,0 0 0 0,7-6-35 0,0-3-9 0,-7 9 0 0,10 0 0 15,5-4 12-15,-5 4 1 0,1-6 0 0,-1 6 0 16,4-9-13-16,-3 9 9 0,0 0-9 0,3-10 8 16,0 10-8-16,-4 0 0 0,1 0 0 0,0 0-11 31,-1-3-103-31,-3 3-21 0,4 0-4 0,-11 0-1 0</inkml:trace>
  <inkml:trace contextRef="#ctx0" brushRef="#br0" timeOffset="29135.79">24857 603 1810 0,'0'0'80'0,"0"0"17"0,0 0-77 0,0 0-20 15,0 10 0-15,0-1 0 0,3 3 13 0,-3 1-1 16,0-4 0-16,0 7 0 0,-3-3-12 0,3-1 0 0,0 1 0 0,0 6 0 16,-4-4-9-16,4 4 9 0,0 0-13 0,0-3 5 31,0 2-20-31,4 1-3 0,-4-3-1 0,3 3 0 15,-3-1-42-15,4-2-9 0,-4 3-1 0,0 0-590 0</inkml:trace>
  <inkml:trace contextRef="#ctx0" brushRef="#br0" timeOffset="29532.73">24631 1431 1267 0,'0'0'112'0,"0"0"-89"16,0 0-23-16,0 0 0 0,0 0 138 0,0 0 23 16,0 0 5-16,0 0 1 0,0 0-125 0,0 0-25 15,0 0-5-15,0 0 0 0,7-6-12 0,-7 6 0 16,7 0 0-16,0-3 0 0,0 3 0 0,0-10-14 15,4 10 2-15,-4-6 0 16,0 6-109-16,0 0-22 0,-3-10-4 0,-4 10-1 0</inkml:trace>
  <inkml:trace contextRef="#ctx0" brushRef="#br0" timeOffset="29846.12">24941 1252 979 0,'0'0'43'0,"0"0"9"15,0 0-41-15,-3 3-11 0,-1 10 0 0,1-10 0 0,3 6 238 16,0 1 46-16,0 6 8 0,0-13 3 0,0 6-233 0,0 7-46 16,0-7-16-16,0 7 9 0,-4-4-18 0,4 4-4 15,0-7-1-15,-3 10 0 16,-1 0-26-16,1-6-4 0,-1-1-2 0,4 4 0 16,-3-4-18-16,3 4-4 0,-4-6-1 0,4 5-435 15,0-5-86-15</inkml:trace>
  <inkml:trace contextRef="#ctx0" brushRef="#br0" timeOffset="30187.71">24606 1939 1969 0,'0'0'87'0,"0"0"18"0,0 0-84 0,0 0-21 16,0 0 0-16,0 0 0 0,0 0 50 0,7 0 6 15,-7 0 0-15,11 0 1 0,-4 0-39 0,0 0-8 16,4 0-2-16,-4 0 0 0,3 0-20 0,1 0-4 16,-1-6 0-16,1 6-1 15,0 0-50-15,-1-10-9 0,1 10-3 0,-1-3-508 16,1-3-101-16</inkml:trace>
  <inkml:trace contextRef="#ctx0" brushRef="#br0" timeOffset="30418.62">25033 1804 2282 0,'-14'3'101'0,"10"7"21"0,1-4-98 0,-1 3-24 0,1 7 0 0,-1-7 0 16,4 4 33-16,0 3 2 0,0-4 0 0,-3 4 0 15,6 3-35-15,-3 0 0 0,0-4 0 0,-3 4 0 16,3 0-86-16,0 3-18 0,0 0-3 0,0-7-852 16</inkml:trace>
  <inkml:trace contextRef="#ctx0" brushRef="#br0" timeOffset="35259.74">26744 697 900 0,'0'0'40'0,"0"0"8"0,0 0-39 0,0 0-9 15,0 0 0-15,0 0 0 0,0 0 76 0,0 0 12 16,0 0 4-16,0 0 0 0,0 0 0 0,0 0 1 16,0 0 0-16,0 0 0 0,0 0-30 0,0 0-7 15,0 0 0-15,0 0-1 0,-7 3 0 0,7-3 0 16,0 0 0-16,-7 10 0 0,7-10-15 0,0 0-2 16,0 0-1-16,0 0 0 0,0 0 7 0,0 0 0 0,-4 0 1 0,4 0 0 15,0 0-18-15,0 0-4 0,0 0-1 0,0 0 0 16,0 0-10-16,0 0-1 0,0 0-1 0,0 0 0 15,0 0 18-15,0 0 3 0,0 0 1 0,0 0 0 16,0 0-16-16,0 0-4 0,0 0 0 16,0 0 0-16,0 0-4 0,0 0 0 0,0 0-8 0,0 0 12 15,0 0-4-15,4 0 0 0,3 0-8 0,0 0 12 16,4 9-12-16,-1-9 0 16,1 0 8-16,-1 0-8 0,5 0 0 0,-5 6 0 0,4-6 0 0,0 0 0 15,4 0 0-15,0 0 8 0,-1 0-8 0,1 0 0 16,3 0 0-16,0 0 8 0,0 4-8 0,4-4 0 15,0 0 0-15,-4 0 8 0,0 0-8 0,0 0 0 16,0 0 0-16,1 6 0 0,2-6 0 0,1 3-10 0,-4-3 10 16,4 0 12-16,0 0-2 0,-4 0-1 0,0 0-9 15,0 6 0-15,0-12 0 0,0 6 0 0,1 6 0 0,-1-6 0 16,0 0 8-16,0-6-8 0,0 6 0 0,-3 0-14 16,0 0 3-1,3 0 1-15,0 0 18 0,0 0 4 0,0 0 1 0,0 6 0 0,1-6-13 0,-1 0 0 16,-7 0 0-16,3 7 0 0,-2-7 0 0,-1 3 0 15,0-3 0-15,-4 9 0 16,1-9 18-16,0 0 1 0,-1 0 0 0,1 0 0 0,-8 9-19 16,8-9 0-16,-4 0 0 0,-7 0 0 0,7 0 0 15,-7 0 0-15,0 0 0 0,0 0 0 0,0 0 0 0,0 0 0 16,0 0 0-16,0 0 0 0,7-9 0 0,-7 9 0 16,0 0 0-16,0 0 0 0,0 0 8 0,0 0-8 15,0 0 0-15,0 0 0 16,0 0-22-16,0 0-8 0,-4 0-2 0,4 0 0 15,-3 0-196-15,3 0-39 0,-11-9-8 0,11 9-1 0</inkml:trace>
  <inkml:trace contextRef="#ctx0" brushRef="#br0" timeOffset="36103.58">27845 798 403 0,'0'0'36'0,"0"0"-36"0,0 0 0 0,0 0 0 16,0 0 50-16,0 0 3 0,-4-7 1 0,4 7 0 15,0 0-26-15,0 0-4 16,-3 0-2-16,3 0 0 0,0-3 42 0,0 3 9 0,0 0 2 0,0 0 0 16,-4-6 10-16,1 3 3 0,-1-4 0 15,4 7 0-15,-3 0-28 0,3 0-6 0,0 0-1 0,0 0 0 16,-4-9-11-16,-3 9-2 0,7 0-1 0,0 0 0 16,-4 0-15-16,1-9-4 0,-1 9 0 0,4 0 0 15,0 0 12-15,0 0 3 0,-3-10 0 0,3 10 0 16,0 0-3-16,-4 0-1 0,4 0 0 0,0-6 0 15,0 6 12-15,0-9 2 0,0 9 1 0,0 0 0 16,0 0-7-16,0 0-2 0,0-4 0 0,0 4 0 16,0 0-21-16,0 0-4 0,0 0 0 0,0 0-1 15,0 0-11-15,0 0 0 0,0 0 0 0,7 4 0 0,-7-4 0 0,7 9 0 16,-3 7 8-16,0-7-8 0,-1 0 13 0,1 1-2 16,-4-1-1-16,0 7 0 0,3-7 0 0,-3 10 0 15,4-9 0-15,-4 12 0 0,0-1 3 0,0-2 1 16,0 6 0-16,0 0 0 0,0 4-1 15,0-1 0-15,0-3 0 0,0 10 0 0,0-7 1 0,0 6 0 16,0 4 0-16,3-13 0 0,1 3-6 16,-1 7-8-16,1-7 11 0,-4 0-11 0,3-3 9 15,1 3-9-15,-1-3 0 0,1 1 9 0,-1-8-1 0,1 11-8 16,-1-11 12-16,1 8-4 0,0-8-8 0,-1-2 0 16,-3 0 0-16,4-4 0 0,-4 7 0 0,0-10 0 15,0 4 9-15,0-10-9 0,0 7 0 0,0-1 9 16,-4 0-9-16,4-2 0 0,0-7 0 0,0 0 0 0,0 3 0 15,-3 6 0-15,3-9 0 0,0 0 0 0,-4 6 0 0,4 4 0 16,0-10 0-16,0 0 0 0,0 0 0 0,0 0 0 16,0 0 0-16,0 0-9 0,0 0 9 0,0 0 0 15,0 0-21-15,0 0 1 0,0 0 0 0,0 0 0 32,0 0-26-32,0 0-5 0,0 0-1 0,0 0 0 15,0 0-76-15,0 0-16 0,0 0-4 0,0 0-436 0,0 0-87 0</inkml:trace>
  <inkml:trace contextRef="#ctx0" brushRef="#br0" timeOffset="37187.25">27901 1691 403 0,'0'0'17'0,"0"0"5"0,0 0-22 0,0 0 0 16,0 0 0-16,0 0 0 0,0 0 84 0,0 0 12 15,0 0 2-15,0 0 1 0,0 0-44 0,0 0-9 0,-7 0-2 0,7 0 0 16,-7 0 7-16,7 0 1 0,-7 0 0 0,7 0 0 16,0 0 16-16,0 0 3 0,-11 0 1 0,11 0 0 15,0 0 1-15,0 0 1 0,0 0 0 0,0 0 0 16,-7 0-13-16,7 0-2 0,0 0-1 0,0 0 0 16,0 0-30-16,0 0-7 0,0 0-1 0,0 0 0 15,0 0 10-15,0 0 2 0,0 0 0 0,0 0 0 16,0 0-5-16,0 0-1 0,4-9 0 0,-4 9 0 15,0 0 10-15,0 0 1 0,7 0 1 0,-3 0 0 16,3 0-10-16,0-3-1 0,-7 3-1 0,3-7 0 16,-3 7-26-16,7 0 0 0,0 0 0 0,0 0 0 15,0-6 0-15,0 6 0 0,0-3 0 0,1 3 0 16,2 0 0-16,-3-6 0 0,7 6 0 0,-3 0 8 16,3 0-8-16,0 0 0 0,0-3 0 0,7-4 0 15,1 4 0-15,2 3 0 0,1-6 0 0,0 6 0 16,-1-9 9-16,1 9-9 0,0 0 10 0,-1 0-10 0,8-4 0 0,-4 4 0 15,-3 4 0-15,3-4 0 0,-3 0 28 0,-4 0 4 16,0 0 0-16,0 0 0 0,-3 9-32 0,0-9 0 16,3 0 0-16,-3 0 0 0,-4 0 0 0,0 0 0 15,3 0 0-15,1 0 0 0,0 0 0 0,-4 0 0 16,0-9 0-16,4 9 0 0,-1-4 0 0,1-2 0 16,-1 6 0-16,-2 0 0 0,-1-3 9 0,3-3-1 15,-6-1 0-15,3 7 0 0,-3-3-8 0,3 3 0 16,-4 0 0-16,1 0 0 0,-1-6 0 0,1 6 0 15,-4-3 0-15,-3 3 0 0,-4 0 0 0,7 0 0 16,-4-6-14-16,4 6 5 16,-7 0-31-16,0 0-7 0,0 0-1 0,0 0 0 15,0 0-118-15,0 0-24 0,-10 6-5 0,3-6-1 0</inkml:trace>
  <inkml:trace contextRef="#ctx0" brushRef="#br0" timeOffset="38413.67">28949 1603 403 0,'0'0'17'0,"0"0"5"0,0 0-22 0,-7 13 0 15,3-10 0-15,-3-3 0 0,7 0 160 0,-3 6 28 16,3-6 6-16,-7 4 1 0,0-4-95 0,7 0-20 16,0 0-3-16,-4 9-1 0,-3-3-19 0,4-3-4 15,3-3-1-15,0 0 0 0,0 0-7 0,-7 7-1 16,7-7-1-16,0 0 0 0,0 0 11 0,0 0 2 15,-4 9 1-15,4 0 0 0,0 1-12 0,0-4-2 16,0 7-1-16,0-4 0 0,4 0-22 0,-4 7-4 16,0 3 0-16,3-3-1 0,-3 2-3 0,0 1-1 15,4 6 0-15,-1-6 0 0,-3 6-2 0,4-3 0 16,-4 3 0-16,3 0 0 0,1-6 5 0,-1 6 1 0,-3-3 0 16,4 3 0-16,-1 0 1 0,1-6 0 0,-4 0 0 0,3 0 0 15,1-3-1-15,-1 2 0 0,1-2 0 0,-4-3 0 16,3 2-3-16,1 4-1 0,-4-10 0 0,-4 1 0 15,4 6-11-15,-3-7 10 0,3 0-10 0,-4 1 10 16,1-1-10-16,-1-3 0 0,1-2 9 0,3 2-9 16,-4 3 0-16,4-9 9 0,-7 10-9 0,7-1 0 15,0-9 16-15,0 0-4 0,-7 0-1 0,7 0 0 16,0 0-11-16,0 0 0 0,0 0 0 0,0 0 0 16,-3 6 0-16,3-6-9 0,0 0 9 0,0 0 0 15,-4 10 0-15,4-10 9 0,0 0 1 0,0 0 0 16,0 0-10-16,-3 3-11 0,3-3 3 0,0 0 0 15,-7 9 8-15,7-9 12 0,-8 7-2 0,8-7-1 16,0 0-9-16,-3 6 0 0,-4-3 0 0,7-3 8 16,0 0-8-16,0 0 0 0,0 0 0 0,0 0 0 15,0 0 0-15,0 0 0 0,0 0 0 0,0 0 0 0,0 0 0 0,0 0-11 16,0 0 11-16,0 0-12 0,0 0 12 0,0 0 0 16,0 9 0-16,0-9-8 0,3 10 8 0,-3-10 11 15,0 0-3-15,11 6 0 0,0-3-8 0,-4 3 0 16,3-6 0-16,1 4 0 0,-1-4 11 0,1 0 0 15,3-4 0-15,-3 4 0 0,3 0 0 0,0 0 0 16,4-6 0-16,-4 3 0 0,3 3-3 0,4 0-8 16,1 0 12-16,2-6-4 0,1 6-8 0,0-10 0 0,-1 7 9 0,1-3-9 15,0-3 8-15,-4 9-8 0,0-7 8 0,0 7-8 16,4-9 0-16,-4 6 0 0,0 3 0 0,4-10 0 16,0 4 0-16,-4 6 0 15,0 0 0-15,-3-9 0 0,-1 9 0 0,4 0 0 0,-3-3 0 0,0-4 0 16,-8 7-20-16,4-3 2 15,1-3 0-15,-1 6 0 16,-7 0-18-16,3 0-4 0,-3 0-1 0,0 0 0 16,-7 0-4-16,0 0-1 0,0 0 0 0,0 0-643 0,0 0-129 0</inkml:trace>
  <inkml:trace contextRef="#ctx0" brushRef="#br1" timeOffset="58567.2">26744 3805 979 0,'0'0'43'0,"0"0"9"15,4-6-41-15,-1 2-11 0,1-2 0 0,3 3 0 16,-7 3 174-16,3 0 33 0,4 0 6 0,-7 0 2 16,0 0-155-16,11 3-32 0,-4-3-5 0,0 10-2 15,-7-10 1-15,4 6 0 0,-1 3 0 0,4 1 0 16,-3-1 16-16,-1 0 3 0,1 7 1 0,-4-6 0 16,0-1 5-16,0 10 1 0,0-4 0 0,0 4 0 15,0 0-24-15,0 6-4 0,0-6 0 0,0 6-1 0,-4-3-19 0,1 12 0 16,3-8 0-16,-4 8 0 0,4-6 0 0,0 16 0 15,-3-9 0-15,3 2 0 0,-4 7 0 0,1-9 15 16,-1 2-3-16,0 7-1 0,1-6 9 0,-1 6 1 16,1 0 1-16,-1 0 0 0,1 3 6 0,3-4 0 15,-7 11 1-15,7-10 0 0,-4 9-29 0,4-6 0 16,0 3 0-16,0-3 0 0,0-3 0 0,0 9 0 16,0-5 0-16,0 5 0 0,0 0 0 0,0-3 0 15,0 7 0-15,0-13 0 0,0 9 11 0,0-3 9 0,-3-3 1 16,3 6 1-16,0 1-5 0,-4-1-1 0,1 0 0 0,-1 1 0 15,1-7 5-15,-1 3 1 0,1-3 0 0,-1-3 0 16,1 3-22-16,3-3 0 0,-4 0 0 0,0 0 0 16,4 3 0-16,-3-3 0 15,-1-1 0-15,1 1 0 0,-1 3 0 0,1-6 0 0,-1-3 0 16,1 6 0-16,-4-7 0 0,3-2-16 0,1 2 2 16,-1 4 1-16,1-3 13 0,-1-1 12 0,1-2-3 0,-1-1 0 15,4 4 3-15,-4-3 0 0,4-1 0 0,-3 4 0 16,3-10-12-16,3 6 0 0,-3-2 0 0,0-1 0 15,0-6 0-15,0 3 0 16,0-2 8-16,0 2-8 0,0-3 0 0,0 3 0 0,0-3 0 0,0 3 8 16,0-3-8-16,0-6 0 0,0 6 0 0,4-6 0 15,-4 9 0-15,0-9 0 0,0 6 0 0,0-6 0 0,0 0 0 16,0-3 0-16,4 2 0 0,-4 1 0 0,0-3 0 0,3 3 12 16,1-4-12-16,-1-2 12 0,1 3-4 0,-1 2 0 15,-3-2 0-15,0-3 0 0,0 2-8 0,0 1 0 16,0-3 0-16,0 2 0 0,0-5 0 0,0 8 0 15,0-2 0-15,-3-3 0 0,3 2 0 16,-4-5 0-16,4 5-9 0,-3-5 9 0,3-1 0 16,0 1 0-16,-4-1 0 0,4 7 0 0,-3-7 17 0,3 1 1 15,0-7 0-15,-4 9 0 0,4-12 3 0,0 3 1 16,0 7 0-16,0-1 0 0,0-9-22 0,0 10 0 16,0-4 0-16,0-3 0 0,-4 3 0 0,4-6 0 15,0 10 0-15,0-10 0 0,-3 9 0 0,-1 0 0 16,1-2 0-16,3-4 0 0,-4 6 0 0,4-9 0 15,0 7 0-15,-3 2 0 0,3 0 0 0,-4 1 0 0,1-4 0 0,3-6 0 16,-4 3 0-16,1 7 0 0,3-1 0 0,0-9 0 16,-4 6 0-16,4-6 0 0,0 0 0 0,0 3 0 15,0-3 0-15,0 13 0 0,0-13-11 0,0 0 11 16,0 3 0-16,0-3 0 0,0 10 0 0,0-10 10 16,0 9-1-16,0-9 0 0,0 9 0 0,0-9 0 15,0 7-9-15,0 2 0 0,0 0 0 0,0-9 0 16,-3 10 0-16,3-10-12 0,0 6 4 0,0-6 8 15,-4 10-8-15,4-10 8 0,0 0 0 16,0 0 0-16,0 0 0 0,0 0 8 0,0 0 0 0,0 0 0 16,0 3-8-16,0-3-11 0,0 0 3 0,0 0 0 15,0 0 8-15,0 0 0 0,0 0 0 0,4 9 0 16,-4-9 0-16,0 0 0 0,3 6 0 0,-3-6 0 16,0 0 0-16,0 0 8 0,0 0-8 0,0 10 0 15,0-1 8-15,0-9-8 0,0 0 8 0,0 0-8 0,0 6 0 0,0-6 0 16,0 0-12-16,0 0 4 15,4 10-14-15,-4-10-2 0,0 0-1 0,0 9 0 0,0-9 3 0,0 0 1 16,-4 3 0-16,4-3 0 16,0 10-11-16,0-10-3 0,0 0 0 0,4 12 0 15,-4-9-77-15,0-3-15 0,-7 10-3 0,3-1-920 0</inkml:trace>
  <inkml:trace contextRef="#ctx0" brushRef="#br1" timeOffset="60012.53">23414 7524 748 0,'0'0'67'0,"-7"0"-54"0,-4 3-13 0,4-3 0 16,-3 0 220-16,3 0 42 0,7 0 8 0,-8-3 2 15,8 3-194-15,0 0-38 0,0 0-8 0,-7-6-2 16,4 6-14-16,3 0-4 0,0 0 0 0,3-10 0 0,1 4-12 0,3 6 0 15,0-3 0-15,0-4 0 0,4 7 0 0,-1 0 11 16,4-3-11-16,4 3 10 0,0 3 27 0,3 4 6 16,-4-7 1-16,5 3 0 0,2-3-9 0,1 0-2 15,0 6 0-15,3-6 0 0,-3 3-9 0,3-3-1 16,4 0-1-16,3 0 0 0,4 0 0 0,0 7 0 16,3-7 0-16,0 0 0 0,4 6-5 0,0-3-1 15,3-3 0-15,-3 6 0 0,0-3 9 0,3-3 2 16,1 0 0-16,6 0 0 0,1 7-27 15,3-7 0-15,0 0-14 0,-4 3 5 0,4-3 9 0,-4 6 9 16,1-6-1-16,6 3-8 0,1-3 11 0,-1 0-11 16,1 6 10-16,-8-2-10 0,4 2 0 0,-3-6 0 15,-4 0 0-15,0 0 0 0,0 3 0 0,3-3 8 16,4 0-8-16,0 0 0 0,0 6 0 0,0-6 8 16,-7 0-8-16,3 7 0 0,4-4 15 0,-7-3-3 0,4 0-1 0,-1 0 0 15,4 0-1-15,0 9 0 0,0-9 0 0,-4 10 0 16,1-10-2-16,-1 9-8 0,-3-9 12 0,4 6-4 15,-1-3 0-15,1 4-8 0,-1-1 12 0,0-3-4 16,-3-3-8-16,0 9 0 0,-3-9 0 0,-1 7 0 16,-3-4 0-16,3 3 0 0,1-3 0 0,3-3 0 15,-4 7 0-15,4-7 0 0,0 3 0 0,3 3 0 16,-6-3 9-16,3 3-9 0,-8-6 10 0,5 7-10 16,3-4 15-16,0-3-3 0,0 6-1 0,-1-3 0 15,1-3 2-15,0 0 1 0,-3 0 0 0,-4 6 0 16,-1-2 0-16,-2-4 0 0,-1 6 0 0,4-3 0 15,0-3-3-15,0 0-1 0,0 6 0 0,-4-6 0 16,7 0-10-16,-3 3 0 0,-4 4 0 0,1-7 8 0,-1 0-8 0,-3 0 0 16,0 0 0-16,0 0 8 0,3 0-8 15,0 0 0-15,1 0-12 0,2 0 12 0,-2-7 0 16,3 4 12-16,-4 3 0 0,-3-6 0 0,0 6-12 0,-4 0 0 16,0 0 0-16,0 0-11 0,-6 0 11 0,2 0 0 15,1 0 0-15,0 0 0 0,-4 0 0 0,4 0 0 16,0 0 0-16,-1 0 0 0,1 0 0 0,-4 0 0 15,0 6 0-15,-3-6 0 0,3 0 0 0,1 0-12 16,-5 0 2-16,1 0 0 0,-4 0 34 0,0 0 6 0,4 0 2 0,-7 0 0 16,3-6-32-16,-4 6-16 0,5 0 1 15,-1 0 1-15,-4 0 14 0,5 0 0 0,-1 0 0 0,0 0 10 16,0 6 2-16,0-6 1 0,0 0 0 0,4 0 0 16,0 3-5-16,0 4-8 0,-4-7 11 0,3 6-11 15,1-3 9-15,-4-3-9 0,0 0 0 0,1 6 9 16,2-3-9-16,-3-3 0 0,1 0 0 0,-5 0 0 15,4 0 8-15,-3 0-8 0,0 0 8 16,-1 0-8-16,1 0 12 0,0 0-2 0,3 0-1 0,0 0 0 16,0 0-9-16,0 0 10 0,4 0-10 0,-4 0 10 15,4 0-10-15,-4 0 0 0,0-3 0 0,0-3 0 16,1 6 0-16,-1 0 0 0,-4 0 0 0,1 0 0 16,0 0 0-16,-1 0 0 0,1 0 0 0,-4 0 0 15,-3 0 0-15,-1 0-14 0,1 0 5 0,-1 0 1 16,-10 0-12-16,7 0-3 0,-7 0 0 0,7 0 0 15,-7 0-125-15,0 0-24 0,0 0-6 0</inkml:trace>
  <inkml:trace contextRef="#ctx0" brushRef="#br1" timeOffset="68743.2">26801 3940 345 0,'0'0'15'0,"0"0"4"0,0 0-19 0,0 0 0 0,0 0 0 0,0 0 0 16,0 0 139-16,0 0 24 0,0 0 5 0,0 0 0 16,0 0-126-16,0 0-26 0,0 0-4 0,0 0-2 15,0 0-10-15,0 0 0 0,0 0 0 0,0 0 0 16,0 0 0-16,0 0 0 0,0 0 0 0,0 0 0 15,0 0 43-15,-8 9 6 0,8-9 2 0,-3 0 0 16,3 0-12-16,0 0-3 0,0 0 0 0,0 0 0 16,-11 9 0-16,11-9 0 0,0 0 0 0,0 0 0 0,0 0 5 0,0 0 1 15,0 0 0-15,0 0 0 16,0 0-25-16,0-9-5 0,0 6 0 0,4-3-1 0,-1-4 7 0,-3 4 2 16,4 3 0-16,-4-3 0 0,0-4 9 0,3 7 3 15,-3-3 0-15,4-4 0 0,-4 7-4 0,0 3-1 16,0-6 0-16,-4 3 0 0,4-13-5 0,0 16-1 15,-3-16 0-15,3 16 0 0,-4-12-4 0,4 6-1 16,0-4 0-16,0 1 0 0,0-7-8 0,0 7-8 16,0-1 9-16,0 1-9 0,0-1 14 0,4 1-3 15,-4-7-1-15,0 7 0 0,0-4 3 0,3 1 1 16,-3 2 0-16,0 1 0 0,-3 0 7 0,3-1 2 16,0 1 0-16,0 6 0 0,0-10-2 0,-4 10 0 15,4-6 0-15,0 2 0 0,0-2-5 0,0 6-2 16,-3-3 0-16,-1 2 0 0,4 4-14 0,0-6 9 15,-3 0-9-15,3 3 8 0,0-4-8 0,0-2 0 16,0 9 0-16,-4-3 0 0,4-3 0 0,0 6 0 0,-3-3 0 0,3-4 8 16,0-2-8-16,-4 6 0 0,4-4 9 0,0-2-9 15,0 9 9-15,-3-9-9 0,3 2 12 0,0 7-12 16,0-12 8-16,0 6-8 0,0 2 0 0,0 4 0 16,0 0 18-16,0-6 0 0,0 6 0 0,0 0 0 15,0 0-27-15,0 0-6 0,-7 0-1 0,7 0 0 16,0 0 16-16,0 0 0 0,0 0 0 0,0 0-9 15,0 0 9-15,-4-6 0 0,4 6 0 0,0 0 0 16,0 0 0-16,0 0 0 0,0 0 0 0,0 0 0 16,0 0 0-16,0 0 0 0,0 0 0 0,0 0 0 15,7 0 0-15,-7 0 0 0,0 0 0 0,0 0 0 16,0 0 0-16,0 0 0 0,0 0 0 0,0 0 8 0,0 0-8 0,4-10 8 16,-1 10-8-16,-3 0 8 15,0 0-8-15,0 0 0 0,0-9 0 0,0 9 8 16,4 0-8-16,-4 0 0 0,0-9 0 0,0 9 0 0,3-4 0 0,1-2 0 15,-4 6 0-15,0-3 0 0,0 3 11 0,3-6 1 16,-3 3 0-16,0 3 0 0,0 0-12 0,4-13-16 16,-4 10 4-16,0 3 1 0,0 0 11 0,3 0 0 15,-3 0 0-15,0 0 0 0,0 0 0 0,0-9 0 16,0 9 0-16,0 0 0 0,0 0 8 0,0 0 4 16,0 0 1-16,0 0 0 0,-3-7-1 0,3 7 0 15,0 0 0-15,0 0 0 0,0 0-12 0,0 0 9 16,-4-9-9-16,4 9 8 0,0 0-8 0,0 0 8 0,0 0-8 0,0 0 8 15,0 0-8-15,-7 9 0 0,0-9 0 16,4 0 0-16,3 0 0 0,-7 7 0 0,7-7 0 16,-4 9 0-16,-3-9 0 0,0 9 0 0,0-2 0 15,0 2 0-15,0 0 0 0,0 1 0 0,0-7 0 16,0 6 0-16,0 7 11 0,0-6-3 16,-4-1-8-16,4 0 12 0,0 7-12 0,0-13 0 0,0 10 0 0,0-4 0 15,0 1 25-15,3-1 6 0,-3-6 1 0,4 6 0 16,3-9-24-16,0 10-8 0,0-10 0 0,0 0 9 15,0 0-9-15,0 0 0 0,0 0 0 0,0 0 0 16,0 0 0-16,0 0 0 0,0 0 0 0,0 0 0 16,0 0 0-16,0 0 0 0,0 0-8 0,0 0 8 15,0 0 0-15,7-10 0 0,-4 7 0 0,4-3 0 0,0-3 0 0,0 6 0 16,0-7 0-16,0 4 0 0,0-4 0 16,1 1 0-16,-1 3 0 0,0-4 0 15,0 1 0-15,0 0 0 0,-4 5 0 0,4-8 8 0,-3 9-8 0,3-7-9 16,-4 1 9-16,1 3-13 0,0-4 13 0,3 1 0 15,-4-1 0-15,1 1 0 16,3 0 0-16,-4 2 8 0,1-2 0 0,-1 0-8 0,1 9 0 0,-4 0 0 16,3-10-10-16,-3 10 10 0,4-6 0 0,-4 6 0 15,3-3 0-15,-3 3 0 0,7-7 0 0,-7 7 0 16,0 0 0-16,0 0 0 0,0 0-8 0,0 0 8 16,0 0 0-16,0 0 0 0,0 0 0 0,0 0 0 15,0 0 0-15,7 0 0 0,-7 0 0 0,0 0 8 16,8 0 0-16,-8 0 0 0,7 10-8 0,0-4 0 15,0 4 0-15,-4-1 0 0,1 0 11 0,-1-2-3 0,1 2-8 16,-1-6 12-16,-3 10-12 0,4-4 0 0,-1-6 0 0,1 7 0 16,-1-1 0-16,1-3 8 0,-4-6-8 0,7 3 0 15,-7-3 0-15,4 10 11 0,-4-10-11 0,7 6 10 16,3 4-10-16,-6-1 0 0,-4-9 9 0,0 0-9 16,7 9 0-16,3-9 0 0,-3 7 0 0,0-4 0 15,-7-3-12-15,11 6-4 0,-4-6-1 0,-7 0-796 16,7 0-159-16</inkml:trace>
  <inkml:trace contextRef="#ctx0" brushRef="#br1" timeOffset="71280.66">26441 8581 982 0,'0'0'44'0,"0"0"8"0,0 0-41 0,-4 9-11 0,1 0 0 0,-4-2 0 15,3 2 76-15,1 1 14 0,-5-1 2 0,5 0 1 16,-4 1-69-16,3-1-13 0,1 1-3 0,-1 5-8 16,-3-5-20-16,4-1-12 0,3 7-1 15,-4-7-1-15,1 1 7 0,3 5 2 0,0-5 0 0,3 2 0 16,-3-6 25-16,4 4 0 0,-1-4 12 0,4-3-4 16,4 7 7-16,-4-1 1 0,0-3 1 0,0-3 0 15,4-3-17-15,-1 7 8 0,-3-7-8 0,4 0 0 16,-1 3 8-16,5-3-8 0,-5-3 0 0,-3 3 0 15,4-7 0-15,3 4 0 0,4-3 0 0,-4 3 0 0,0-3 0 0,0-4 0 16,0 1 0-16,0-1 0 0,0 4 0 0,0-3 0 16,-3-1-15-16,3 1 5 15,0 0-39-15,-3-1-8 0,-4 1-2 0,0 2 0 0,0-2 41 0,0 6 8 16,0-6 2-16,-3-1 0 0,3-2 28 0,-4 2 5 16,1 1 2-16,-1 6 0 0,-3-7 40 0,0 4 8 15,0-3 1-15,0-1 1 0,0 4-33 0,0 6-6 16,-7-3-2-16,7 3 0 0,0-7-36 0,0 7-18 15,0 0 2-15,0 0 0 16,0 0-64-16,0 0-13 0,0 0-3 0,0 0 0 0</inkml:trace>
  <inkml:trace contextRef="#ctx0" brushRef="#br1" timeOffset="72198.32">26779 8668 57 0,'0'0'0'0,"0"0"0"16,7 0 0-16,-7 0 0 0,0 0 150 0,0 0 25 15,0 0 5-15,0 0 0 0,0 0-115 0,0 0-23 16,0 0-5-16,0 0-1 0,0 0-21 0,0 0-5 16,0-6-1-16,0 6 0 0,-3-9 7 0,-1 6 0 15,1-4 1-15,-1 4 0 0,4-3 15 0,-3-3 4 16,3 5 0-16,-4-2 0 0,4-3-16 0,-3 2-4 15,-1 4 0-15,1-3 0 0,-1-3 13 0,-3 9 3 16,4-10 0-16,-4 7 0 0,3-3 12 0,-3 0 4 16,0 2 0-16,0-2 0 0,0 3-5 0,-4-3-1 15,1 3 0-15,3-4 0 0,-1 4-22 0,1 3-5 16,-3-6-1-16,3 6 0 0,3-10-4 0,-3 10-1 16,-3-3 0-16,3-3 0 0,-4 6-9 0,4-6 12 15,-4 3-12-15,-3-4 12 0,4 7-12 0,-1 0 10 0,4 0-10 0,0 0 10 16,-7 7 1-16,3-7 0 0,4 3 0 0,-3 3 0 15,3 0-20-15,-4-3-4 0,0 7-1 0,4-4 0 16,-3 4 14-16,-1-7 8 0,4 6 0 0,-3-9-8 16,2 6 0-16,1 4 0 0,-3-10 0 0,3 9 0 15,0-3-16-15,3-2 2 0,4-4 1 0,-7 6-478 16,-3-3-95-16</inkml:trace>
  <inkml:trace contextRef="#ctx0" brushRef="#br1" timeOffset="76830.05">28628 7458 1288 0,'0'0'57'0,"0"0"12"0,0 0-55 0,0 0-14 0,0 0 0 0,0 0 0 16,0 0 62-16,0 0 10 0,0 0 1 16,0 0 1-16,-4 13 2 0,1-4 0 0,-1 0 0 0,1 1 0 15,3-1-24-15,-4 1-5 0,1 5-1 0,3-2 0 16,-4-4-3-16,1 10-1 0,-1 3 0 0,1-3 0 15,-1 0-23-15,1 6-5 0,-1-3-1 0,1 3 0 16,-1 3-13-16,-3-3 0 0,3 3 8 0,1-3-8 16,-1 4 16-16,1-4 0 0,-1 3 0 0,1-3 0 31,3 0-43-31,-4-3-8 0,4-6-1 0,0 2-1 0,0 1-85 0,0-9-17 0,4 5-3 0</inkml:trace>
  <inkml:trace contextRef="#ctx0" brushRef="#br1" timeOffset="77406.06">28356 8223 1652 0,'0'0'36'0,"0"0"8"0,0 0 2 0,0 0 0 16,0 0-37-16,0 0-9 0,0 0 0 0,4 10 0 0,-1-4 32 0,1 6 4 16,3-5 0-16,-4 8 1 0,1-5-23 0,0 2-5 15,-1-2-1-15,1 5 0 0,-1 1-8 0,1-3 0 16,-1 2 0-16,4-2 0 0,-3 2 0 0,-1 1 0 15,1-3-11-15,-1-4 11 16,1 7-29-16,-1-7-1 0,1 1 0 0,-1-1-484 16,1-3-97-16</inkml:trace>
  <inkml:trace contextRef="#ctx0" brushRef="#br1" timeOffset="77773.62">28716 8214 57 0,'0'0'0'0,"0"0"0"0,0 0 0 15,0 0 0-15,-3 6 0 0,3-6 0 16,-4 3 384-16,-3 7 72 0,3-4 15 0,4-3 2 0,-3 6-338 0,-1 1-68 16,-3-4-14-16,0 10-2 0,4-4-10 0,-8 7-1 15,4-3-1-15,0 9 0 16,-3 3-23-16,-5-3-4 0,5 3 0 0,-4 7-1 0,0-7-11 0,-1 10 0 16,1 2 0-16,-3-8 0 0,3 9 0 0,0-7 0 15,-1-3 0-15,1 4 0 0,4-1-14 0,-1 1 5 16,1-7 1-16,-1 0 0 15,4-3-34-15,-4 1-6 0,8-4-2 0,-4-1 0 16,3-8-114-16,1 6-24 0</inkml:trace>
  <inkml:trace contextRef="#ctx0" brushRef="#br1" timeOffset="78201.06">28706 8606 1393 0,'0'0'61'0,"0"0"14"0,0 0-60 0,0 0-15 0,0 0 0 0,0 0 0 16,0 0 25-16,0 0 3 0,0 0 0 0,0 0 0 15,0 0 13-15,0 0 3 0,0 0 1 0,0 0 0 16,0 0-3-16,0 0-1 0,0 0 0 0,0 0 0 16,0 0-21-16,7 0-4 0,0 0 0 0,-7 0-1 15,0 0 3-15,0 0 1 0,0 0 0 0,7 0 0 16,3 0 7-16,-10 0 2 0,7 0 0 0,-7 0 0 15,4 9-10-15,3 1-2 0,-4-1 0 0,1 7 0 16,-4-4-4-16,0-2 0 0,-4 5-1 0,4 4 0 16,0-3-3-16,-3 3 0 0,-1-4 0 0,-3 4 0 15,0 0-8-15,-3 0 0 0,6-4 9 0,-3 4-9 0,0 0 0 0,0-3 0 16,0-4 0-16,0 4 0 0,0 3 0 0,3 0 0 16,1-4 0-16,-4 4 0 0,7-3 0 0,-4-4 0 15,4 4 0-15,-3-7 0 0,3 1 0 0,3 5 0 16,-3-5-9-16,4-1 9 0,-1-3 0 0,-3-6-9 15,4 4 9-15,3 5 0 0,0-3 0 0,3-3 0 16,1-3 8-16,0 7-8 0,-1-7 0 0,4-7 0 16,-3 7-13-16,0-3 4 15,3-3-15-15,3-3-4 0,-3-1 0 0,4 1 0 16,0-1-166-16,-4 1-34 0</inkml:trace>
  <inkml:trace contextRef="#ctx0" brushRef="#br1" timeOffset="79055.58">24836 7367 979 0,'0'0'43'0,"0"0"9"0,0 0-41 0,0 0-11 16,0 0 0-16,0 0 0 0,0 0 240 0,0 0 47 15,0 0 9-15,0 0 1 0,0 0-214 0,0 0-43 16,7 0-9-16,0 0-2 0,0 0 4 0,0 6 1 0,3-3 0 0,-3 7 0 16,0-4-19-16,1-3-4 0,2 10-1 0,1-1 0 15,-8 4-10-15,8-3 0 16,-1 2 9-16,-3 4-9 0,-3 0 0 0,0 6 0 15,3-6 0-15,-4 0 0 0,1 6 0 0,-4 0-16 0,3-6 4 16,-3 9 0 0,0-3-40-16,-3 0-9 0,-1-3-2 0,1 3 0 15,-4 0-169-15,3 3-35 0,-3-3-6 0,0-6-2 0</inkml:trace>
  <inkml:trace contextRef="#ctx0" brushRef="#br1" timeOffset="79493.57">24144 8239 2052 0,'0'0'45'0,"0"0"10"0,-3 3 1 0,3-3 1 0,0 0-45 0,0 0-12 0,0 0 0 0,0 0 0 16,0 0 0-16,0 0 0 0,0 0 0 0,0 0 0 15,0 0 0-15,0 0 0 0,7-3 0 0,3-3 0 16,-3 6 0-16,0 0 0 0,-7 0 0 16,11 0 0-16,-4 0-10 0,4 0 10 0,-1 0 0 0,1 6-9 31,-1-6-27-31,1 3-4 0,-4-3-2 0,4 0-534 0,-1 0-108 0</inkml:trace>
  <inkml:trace contextRef="#ctx0" brushRef="#br1" timeOffset="79891.02">24652 8082 1908 0,'0'0'42'0,"0"0"9"0,0 0 1 0,0 0 1 0,0 6-42 0,0 4-11 0,0-4 0 0,4 3 0 16,-4-5 0-16,0 5 8 0,0 0-8 0,3-2 8 16,1 2-8-16,-1 0 0 0,-3 1 0 0,4-1 0 15,-1 1-17-15,1-1 1 0,-1 0 0 0,4 4 0 31,-3-4-40-31,3 1-7 0,-3-7-1 0,3 6-1 0,-4-2-111 0,4-4-23 0</inkml:trace>
  <inkml:trace contextRef="#ctx0" brushRef="#br1" timeOffset="80216.66">25118 7972 1681 0,'0'0'36'0,"0"10"8"0,-4-4 2 0,1 3 2 0,-1 1-38 0,-3 2-10 15,0-2 0-15,0 5 0 0,0 4 34 0,0-3 5 16,-4-4 1-16,1 4 0 0,-4 9-23 0,0-6-4 0,-1 6-1 0,1-3 0 15,-3 0-12-15,6 6 0 0,-3-3 8 0,3 7-8 16,-3-1 0-16,-3 0 0 0,3 4-12 0,-1-1 12 16,-2 4-27-16,3 3 2 0,-4-4 0 0,4-2 0 31,0 3-31-31,0-10-5 0,0 6-2 0,3 1 0 16,-3-1-95-16,3-6-19 0,-3 7-4 0,4-7-1 0</inkml:trace>
  <inkml:trace contextRef="#ctx0" brushRef="#br1" timeOffset="80691.39">25044 8499 1785 0,'0'0'159'16,"0"0"-127"-16,0 0-32 0,0 0 0 0,0 0 58 0,7 0 6 15,0 0 0-15,3-6 1 0,-3 6-65 0,4-3-9 16,0-4-4-16,-4 7-1 0,0-3 24 0,-7 3 5 16,0 0 1-16,10-6 0 0,-3 6-16 0,-7 0 0 15,7 0 0-15,-7 0 0 0,0 0 0 0,7 0 0 16,-7 0 0-16,8 9 0 0,-5-2-12 0,1 2-4 15,-1-3-2-15,1 4 0 0,-4-1 29 0,0 1 5 16,-4-1 2-16,1 0 0 0,-1 1-18 0,1 5 0 0,-5-5 0 16,5 2 0-16,-4-5 0 0,0 8 0 0,0-2 0 0,-4-4 0 15,4 1 0-15,-3-1 0 0,-1 1 0 0,0 5 0 16,-3-5 0-16,0-1 0 0,0 0 0 0,3 7 0 16,1-6 0-16,-1 5 0 0,4-2-8 0,0-4 8 15,-3-3 0-15,3 10 0 0,7-6 0 0,-4-1 0 16,4 0 0-16,0-6-11 0,4 7 0 0,-1-4 0 15,1 4 19-15,3-1 3 0,0-3 1 0,3-3 0 16,4 4-12-16,1-4 0 0,2-3 0 0,4 0 0 16,-3 0 0-16,3 0 0 0,0 0 0 0,4-3 0 15,-4-4-182-15,0 4-32 16,18-6-6-16,-4-7-2 0</inkml:trace>
  <inkml:trace contextRef="#ctx0" brushRef="#br2" timeOffset="86379.25">22874 7417 298 0,'0'0'13'0,"0"0"3"0,0 0-16 0,0 0 0 0,0 0 0 0,0 0 0 0,11 3 55 0,-11-3 7 15,0 0 2-15,0 0 0 0,0 0 17 0,0 0 4 16,0 0 1-16,0 0 0 0,0 0 6 0,0 0 0 16,14-3 1-16,-7 3 0 0,-7 0-22 0,0 0-5 15,10-6-1-15,1 6 0 0,-11 0-18 0,11 0-4 16,-1 0-1-16,1 0 0 0,3 0-24 0,-4 0-5 15,-10 0-1-15,15 0 0 0,-5 0 5 0,4 0 1 0,-3 0 0 0,-1 0 0 16,1-3 14-16,3 3 2 0,-3-6 1 0,-1 6 0 16,-3-7-8-16,4 4-2 0,0 3 0 0,-1-6 0 15,1 3-2-15,-1-4-1 0,1 7 0 0,-4-3 0 16,4-3-10-16,-1 6-3 0,1-3 0 0,-1-3 0 16,1 6-9-16,-1-3 12 0,1-4-12 0,0 7 12 15,-1 0-12-15,4 0 0 0,-3-6 0 0,-1 6 0 16,1-3 11-16,3 3 0 0,0 0 0 0,-3 0 0 15,3 0 1-15,-3 0 0 0,-1-6 0 0,4 6 0 16,-3-4-12-16,6 4 8 0,-6 0-8 0,3-6 8 16,-3 6-8-16,-1 0 0 0,4 0 0 0,-3 0 0 15,0 0 0-15,3 0 0 0,-7-3 0 0,7 3 0 16,-4 0 18-16,1 0-2 0,0 0 0 0,-1 0 0 16,1 0 5-16,-1-6 1 0,1 6 0 0,-4 0 0 15,4 0-10-15,3 0-3 0,-4 0 0 0,1 0 0 0,3 0-9 0,-3 0 0 16,3 0 0-16,0 0 0 0,-4-3 0 0,4 3 0 15,1 0 0-15,-1-7 0 0,0 7 0 0,-4 0 0 16,5 0 0-16,-1 7 8 0,-4-7-8 0,4 0 12 16,0 0-12-16,1 0 12 0,-5 0-12 0,4 0 10 15,-3 0-10-15,6 0 10 0,-2 0 2 0,2 0 1 16,-3 0 0-16,0 0 0 0,1 0-4 0,2 0-1 16,1 0 0-16,-1 0 0 0,-2-7 2 0,-1 7 0 15,0 0 0-15,-4 0 0 0,1 0 2 0,3 0 0 16,-3 0 0-16,-1 0 0 0,1 0-4 0,-4 0 0 15,3 0 0-15,1 0 0 0,0 0-8 0,-4 0 8 0,0 0-8 16,3 0 8-16,1 0-8 0,-1 7 0 0,1-7 0 16,-4 0 0-16,7 0 0 0,-3 0 0 15,3 0 9-15,-3-7-9 0,3 7 10 0,0 0-2 0,-4 0-8 16,1 0 12-16,-4 0-4 0,4 0-8 0,-1 7 11 0,1-7-11 16,-11 0 8-16,7 0-8 0,3 3 0 0,-3-3 0 15,4 6 0-15,-4-6 0 0,4 0 0 0,-1 3 0 16,1-3 0-16,-4 0 0 0,0 0 0 0,3 0 0 15,1 0 10-15,-4 0-10 0,4 0 8 0,-4 0-8 16,-7 0 0-16,10 0 0 0,1 0 0 0,-11 0 0 16,7 0 0-16,4 0 0 0,-11 0 8 0,0 0-8 15,7 6 0-15,-7-6 0 0,0 0 0 0,10 0-11 16,-3 4 19-16,-7-4 4 0,11 6 1 0,-4-6 0 0,0 0 6 0,-7 0 1 16,0 0 0-16,11 0 0 0,-4 0-20 15,-7 0 0-15,7 0 0 0,3 0-9 0,-10 0 20 0,7 0 4 16,-7 0 1-16,11 0 0 0,-11 0-16 0,7 0 0 15,-7 0 0-15,7 0 0 16,-7 0 0-16,0 0 0 0,7 3 0 0,-7-3 0 0,7 6 0 16,4-6 0-16,-4 0 0 0,0 7-10 0,0-7 10 15,0 3 0-15,-7-3 0 0,10 0 0 0,1 0 8 0,-4 0 0 16,0-3 0-16,0 3 0 0,4 0-8 0,-4 0 11 16,0 0-11-16,-7 0 12 0,0 0-12 0,7 3 0 15,0-3 0-15,-7 0 0 0,0 0 0 0,0 0 0 16,0 0 8-16,11 0-8 0,-8 0 0 0,-3 0 0 15,0 0 0-15,7 0 8 0,-7 0-8 0,0 0 0 0,0 0 0 0,7 0 0 16,-7 0 0-16,7 0 0 0,-7 0 0 0,0 0 0 16,0 0 0-16,11 6 0 0,-11-6 0 0,0 0 0 15,0 0 0-15,7-6 0 0,-7 6 8 0,0 0-8 16,0 0 0-16,0 0 0 16,0 0 0-16,7 0 0 0,-7 0 0 0,0 0 0 0,7 0 0 0,-7 0 0 15,0 0-19-15,0 0-2 0,0 0-1 16,0 0 0-1,0 0-175-15,0-10-35 0</inkml:trace>
  <inkml:trace contextRef="#ctx0" brushRef="#br2" timeOffset="92762.58">24920 7502 172 0,'0'0'16'0,"0"0"-16"0,0 0 0 0,0 0 0 16,0 0 156-16,0 0 29 0,0 0 6 0,0 0 1 16,0 0-129-16,0 0-26 15,0 0-5-15,0 0 0 0,0 0-18 0,0 0-3 16,0 0-1-16,0 0 0 0,0 0-10 0,0 0 0 0,0 0 0 0,0 0 8 15,0 0 20-15,0 0 4 0,0-3 1 0,0 3 0 16,0 0 34-16,0 0 6 0,0-7 2 0,0 7 0 16,7-3-7-16,-7 3 0 0,0-6-1 0,0 6 0 15,4-3-10-15,-4 3-1 0,0 0-1 0,0-6 0 16,0-4-13-16,-4 1-2 0,4 9-1 0,0-10 0 16,0 4-9-16,0-3-2 0,0 9 0 0,0-10 0 15,-3 1-16-15,3 0-4 0,3-1-8 0,1 4 12 16,-4-4-12-16,7 1 9 0,-4 0-9 0,1-1 8 0,3 1-8 15,-3-1 0-15,-1-5 0 0,1 5 8 0,3 1 5 0,-4 0 1 16,1-1 0-16,-4 1 0 0,0-7 14 0,0 7 4 16,0-1 0-16,0 1 0 0,-4-1-2 0,1 1 0 15,3 0 0-15,-4-1 0 0,1 1-10 0,3-4-3 16,-4 4 0-16,1-1 0 0,-1 1-4 0,0 0-1 16,1-7 0-16,-1 7 0 0,4-4-2 0,0 4-1 15,-3-7 0-15,-1 0 0 0,4 7 6 0,0-10 1 16,-3 10 0-16,-1-10 0 0,1 3-7 0,-4-12 7 15,3 12-8-15,-3 4-8 0,4-4 8 16,3 3-8-16,-4-2 8 0,1-1-8 0,-1-3 0 16,0 0 0-16,1 4 0 0,-1 5 0 0,4-8 0 15,-3 8 0-15,3-6 0 0,-4 4 0 0,1-4 0 16,-1 7 0-16,4-1 0 0,-3-5 0 0,-1 5 0 16,4 1 0-16,-3-4 0 0,-1 1 0 0,4 2 0 0,-3 1 0 15,-1 0 0-15,4-1 0 0,0 1 0 0,0-1 0 0,0 1 0 16,0 0 0-16,0-1 0 0,0 1 0 0,-3-1 0 15,3-2 0-15,-4 2 0 0,4 1 0 0,0 0 0 16,0 5 0-16,-3-2 0 0,3-3 0 0,0-1 0 16,-4 1 0-16,4 3 0 0,0-4 0 0,0 1 0 15,0-10 0-15,0 10 0 0,0 2 0 16,-3 4 0-16,3-3 0 0,3-3 0 0,-3-1 0 16,0 1 0-16,0 6 0 0,0 3 0 0,0-13 0 15,4 4 0-15,-4-1 0 0,0 1 0 0,0 9 0 16,3-10 0-16,-3 1 0 0,4 3 0 0,-4 3 0 15,0-7 0-15,3 1 0 0,-3 3 0 0,0-4 0 16,0 1 0-16,0 6 0 0,0 3 0 0,0-7 0 16,0-2 0-16,0 3 0 0,0-4 0 0,0 7 0 15,0-3 0-15,0-4 0 0,0 10 0 0,0-9 0 0,0 3 0 16,0 3 0-16,0-4 0 0,0-2 0 0,4 0 0 0,-4-1 0 16,0 7 0-16,0-6 0 0,0 2 0 0,0-2 0 15,3 3 0-15,-3-4 0 0,0 1 0 0,4-1 0 16,-4 1 0-16,3 3 0 0,-3-4 0 0,4 1 0 15,-1 6 0-15,-3-7 0 0,0 4 0 0,4-6 0 16,-4 5 0-16,0-2 0 0,0 3 0 0,0-4 0 16,0 1 0-16,0-1 0 0,-4 7 0 0,1-3 0 15,-1-3 0-15,4 2 0 0,0-2 0 0,0 6 0 16,-3-4 0-16,3-2 0 0,-4 6 0 0,4-3 8 16,0-4-8-16,0 4 12 0,0 3-12 0,0-3 12 15,0-4-12-15,0 7 12 0,0 3-12 0,0-9 0 16,0-1 0-16,4 4 0 0,-4 6 0 0,0 0 0 15,3-9 0-15,-3 2 0 0,0-2 0 0,0-1 0 0,0 10 0 0,4-3 0 16,-1-3 0-16,-3-3 0 0,4-1 0 16,-4 1 0-16,0 3 0 0,0-4 0 0,7 7 8 0,-7-6-8 15,0-1 0-15,0 4 0 0,3-4 9 0,-3 4-9 16,0-3 0-16,0-1 9 0,0 1-9 0,0 6 0 16,0-7 8-16,0 4-8 0,-3-3 0 0,3 3 0 15,0 2 0-15,-4-2 0 0,4-3 0 0,-3 6 0 16,3-4 0-16,-4-2 0 0,4-1 0 0,0 4 0 15,-3 6 0-15,3 0 0 0,0-9 0 0,0 9 0 16,-4-10 0-16,4 1 0 0,0 0 0 0,0 5 0 0,0-8 0 16,0 2 0-16,0 7 0 0,0-6 0 15,0 3 11-15,0-4-11 0,-3 1 10 0,3-1-10 0,0 4 0 0,0 3 0 16,0-3 0-16,0-4 0 0,0 7 0 16,-4-3-8-16,4 3 8 0,-3-3 0 15,-1-4 0-15,4 4 0 0,-3 3 0 0,3-4 0 0,-4-2 0 0,4 6 0 16,0-3 0-16,0-4 0 0,-3 7 0 15,3-3 0-15,3-4 0 0,-3 4 9 0,0-3-9 0,0 9 0 16,0-10 0-16,0 1-11 0,4 6 11 0,-4 3 0 16,0-6 0-16,0-4 0 0,3 1 0 0,-3 2 0 15,0 7 0-15,0 0 0 0,0-9 0 0,0 6 0 16,0-3 0-16,0-4 0 0,0 1 0 0,0 3 0 16,0 2 8-16,0-2-8 0,0-3 0 0,0 9 0 0,0-10 0 0,0 7-8 15,4-3 8-15,-4-4 9 0,0 4-1 0,0 3-8 16,0 3 0-16,3-9 0 0,-3 2-12 0,4 4 3 15,-4-6 9-15,3 3 0 0,-3-4 0 0,4 7 0 16,-1-3 0-16,1-4 11 0,-4 4-3 0,3 3 0 16,-3-3-8-16,0-4-11 0,4 7 3 0,-1-3 0 15,-3-4 8-15,4 10 0 0,-1-9 8 0,-3 3-8 16,0-4 0-16,4 7 0 0,-4-3 0 0,4-3-8 16,3 5 8-16,-4-2 0 0,-3 6 0 0,0-9 0 15,4 2 0-15,-1 4 0 0,1-6 8 0,-4 3-8 16,3-4 0-16,-3 1 0 0,4-1 0 0,-1 4-8 15,-3 3 8-15,4-3 0 0,-1-4 8 0,1 7-8 16,-4-3 0-16,3-3 0 0,1 9 0 0,-1-10-8 16,1 7 8-16,0-3 0 0,-1-4 0 0,1 10 0 15,3-15 0-15,-4 15 9 0,-3 0 0 0,0-10 0 16,0 10-9-16,4-9-11 0,-1 6 3 0,4-4 0 0,-7 7 8 0,4-9 0 16,-1 3-9-16,-3 6 9 0,0-10 0 0,-3 1 12 15,3 6-2-15,0-3 0 0,3-4-10 0,-3 1-9 16,0 2 9-16,0 7-13 0,0 0 13 0,4-3 0 15,-4-6 12-15,3 3-12 0,-3 6 0 0,0 0 0 16,0 0-15-16,0-10 5 0,0 10 10 0,0 0 0 16,0 0 0-16,4 0 0 0,-4-9 0 0,0-1 0 15,0 10 0-15,0 0 0 0,0-6 0 0,-4 3 0 16,4 3 0-16,0-6 0 0,0-4 0 0,0 10 0 16,-3-3 0-16,3-3 0 0,0-4 0 0,0 10 0 15,0 0 0-15,-4-3 0 0,4-3 0 0,0 3 0 16,0 3 0-16,0-6 8 0,0-4-8 0,0 10 0 15,0 0 0-15,-3 0 0 0,-1-6 0 0,4 6 0 16,-3-3 0-16,-1-3 0 0,-3 6 0 0,7 0 0 0,-3-10 0 0,3 10 0 16,-7 0 0-16,7 0 0 0,0 0 0 0,0 0 0 15,0-9-8-15,0 9-4 0,-4 0 0 0,4 0 0 16,0 0 12-16,-3-10 16 0,-1 4-4 0,4 6-1 16,0 0-22-16,0 0-4 0,0 0-1 0,0 0 0 15,0 0 1-15,0 0 0 0,0 0 0 0,0 0 0 16,-4 0 15-16,4 0 15 0,0 0-3 15,0 0-1-15,0 0-11 0,0 0 0 0,0 0 0 0,0 0 0 16,0 0 0-16,0 0-17 0,0 0 4 0,0 0 1 16,0 0 12-16,0 0 16 0,0 0-3 0,0 0-1 15,0 0-12-15,4-3-16 0,3-3 3 0,0 6 1 0,-7 0 12 0,0 0 13 16,7 0-2-16,-7 0-1 16,4 0-10-16,-4 0 0 0,7-3 0 0,0 3 0 15,0 0 0-15,3-7-14 0,-10 7 5 0,7 7 1 16,-7-7 8-16,8 0 0 0,2 0 0 0,-3 0 0 0,-7 0 0 15,11 0 0-15,-4 3 0 0,3-6 0 0,1 3 0 16,0 0 0-16,-1 0 0 0,1 3 0 0,-1-3 0 0,1 0 9 16,-1 0-1-16,1 0-8 0,0-3 0 0,-1 3 0 15,-3 3-10-15,4-3 10 0,-1 0 0 0,1 0 0 16,-11 0 0-16,7 0 0 0,4 0 0 0,-1 0 0 16,1 6 0-16,-4-6 0 0,0 3 0 0,4-3 0 15,-4 0 0-15,3 0 0 0,-3 0 0 0,4 0 0 0,-1 0 0 0,1 0 8 16,-4 6-8-16,4-6 0 15,-1 0 0-15,1 7 0 0,-1-7 0 0,1 0-11 0,3 0 3 0,0 3 0 16,0-3 8-16,4 0 9 0,0 0-1 0,-4 0-8 16,0 0 0-16,3 0 0 0,-2 0 0 0,2 0 0 15,1 0 0-15,-1 0 0 0,-2 0 0 0,-1 6-12 16,0-6 12-16,0 3 13 0,0-3-2 16,0 0-1-16,0 10-10 0,-3-10 0 0,3 0 0 0,-3 0 0 15,3 0 0-15,0 0 0 0,0 6 0 0,0-3 0 16,0-3 0-16,0 0 0 0,0 0 0 0,0 0 0 15,4 0 0-15,-4 0 0 0,0 0 0 0,4-3 0 16,0 3 0-16,-1 0 0 0,1-6 0 0,-1 6 0 16,5 6 0-16,-5-6 0 0,1 0 0 0,3 0 0 15,-3 3 0-15,-1-3 0 0,1 6 0 0,3-6 0 0,-3 0 8 16,3 0-8-16,-3 0 0 0,-1 0 8 0,4 0-8 0,1 0-9 16,-1 0 9-16,0 3-13 0,-3-3 13 15,-1 0 0-15,1 7 0 0,3-7 0 0,-3 0 0 0,-1 0 0 16,4 6 0-16,1-6 0 0,-1 3 0 15,0-3 0-15,0 0 0 0,0 0 0 0,-3 6 0 0,0-3 0 16,3-3 0-16,0 7 0 0,0-7 0 0,-3 3 0 16,3-3 9-16,-4 6-9 0,5-3 0 0,-1-3 0 15,-4 0 0-15,5 0-10 0,-5 7 10 0,4-7 0 16,-3 3 0-16,3-3 0 0,0 0 0 0,-3 0 0 16,3 0 0-16,-3 0 0 0,3 0 0 0,0 0 0 15,0 6 0-15,-3-6 0 0,3 0 0 0,0 0 0 16,4 3 0-16,-7-3 0 0,-1 0 8 0,4 0-8 15,-3 0 10-15,3 0-10 0,0 0 0 0,1 0-13 0,-1 0 1 16,0 0 0-16,4 0 12 0,-8 0 10 16,4 0-2-16,1 0 0 0,-5 6-8 0,4-6 0 0,1 0 0 0,-8 0 0 15,3 7 0-15,1-7-11 0,0 0 3 0,-4 0 0 16,0 3 8-16,3-3 12 0,1 6-2 0,-4-6-1 16,0 0-9-16,4 0 0 0,0 3 0 0,3-3 0 15,0-3 0-15,0 6 0 0,-3-3 0 0,-1 0 0 16,8 0 0-16,-4 10-14 0,-3-10 5 0,0 0 1 15,3 0 16-15,3 6 3 0,-6-6 1 0,3 3 0 16,-3 3-12-16,-1-6 0 0,-2 0 0 0,-1 0 0 16,0 0 0-16,-4 3 0 0,4 4 0 0,-3-1 0 15,0-3 0-15,-1-3 0 0,1 6 0 0,-1-6 0 0,5 4 0 16,-5-4 0-16,1 0 0 0,-1 0 0 16,4 0-16-16,-3 0 4 0,0 6 0 0,3-3 1 15,-4-3 11-15,1 0 0 0,3 0 0 0,-3 0 0 0,-1 0 0 16,4 0 14-16,-3 0-2 0,-1 6 0 0,1-3-12 15,0-3 0-15,-4 0 8 0,-7 0-8 0,0 0 0 0,10 0-15 16,1 0 3-16,-1 0 1 16,1 7 19-16,-4-7 3 0,-7 0 1 0,11 0 0 0,-1 3-12 0,1-3 0 15,-4 0 0-15,7 0 0 0,-4 0 0 0,-2 0-17 16,2 0 4-16,-3 0 1 0,0 6 12 0,0-6 16 16,0 0-3-16,4 0-1 0,-11 0-12 0,0 0 0 15,7 3 0-15,4 3 0 0,-4-6 0 0,-7 0-16 16,7 0 3-16,0 7 1 0,-7-7 12 0,0 0 0 15,7 3 0-15,0-3 0 0,0 0 0 0,-7 0 16 0,0 0-3 0,7 6-1 16,0-6-12-16,-7 0 0 16,0 0 0-16,0 0 0 0,0 0 8 0,0 0-8 15,7 0 0-15,-7 0 0 0,0 0 0 0,7 3 0 0,-7-3 0 0,0 0 0 16,0 0 0-16,0 0 0 16,7 10 0-16,-7-10 0 0,0 0 0 0,0 0 0 0,4 0 0 0,-4 0 0 15,7 9 0-15,-7-9 0 0,0 0 0 0,3 6 0 16,1 4-11-16,3-1-1 0,-7-9-1 0,0 10 0 15,3-1 13-15,-3-9 16 0,4 9-3 0,-1 1-1 16,-3-1-12-16,0 4-16 0,0-1 3 0,0-2 1 16,0-1 12-16,0 0 12 0,0 7-3 0,4-6 0 15,-4 5-9-15,0-2-12 0,0 2 2 0,0 1 1 16,0 3 9-16,4-6 0 0,-8 8 0 0,4-2 0 16,0 3 0-16,0 3 11 0,0 0-3 0,0 4 0 0,-4-1-8 15,4-3 0-15,-3 3 0 0,-1 4 0 0,1-11 0 0,3 5 8 16,0 2-8-16,0-9 8 0,0 6-8 15,0 0 0-15,0 3 0 0,3-9-11 0,-3 6 11 16,4 0 0-16,-1-3 0 0,1 9 0 0,-4-3 0 0,4 1 0 16,-1-4 0-16,-3 9 0 0,0-5 0 0,0-1 0 15,0 0 0-15,-3 3 0 0,-1-2-11 0,0-1 11 16,4 0-13-16,-3 3 5 0,-1-2 8 0,1-1 11 16,3-9-3-16,0 6 0 0,0 0-8 0,0-6 8 15,3 9-8-15,1-9 8 0,-1 3-8 0,1-4 0 16,0 4 0-16,3 0 0 0,-4-3 0 0,4 0 0 15,-3 0 0-15,3 6 0 0,-4-6 0 0,1-1 0 16,-1 8 0-16,1-8 0 0,-4 1-8 0,3 9 8 16,-3-6 0-16,0 0 0 0,-3 3-11 0,3 4 3 0,0-4 0 0,-4-6 0 15,1 9 8-15,3-6 14 0,0 0-3 0,0-4-1 16,3-2-10-16,-3 3 0 0,0 0 0 0,4-4 8 16,-4 4-8-16,3-3 0 0,1-4 0 0,-1 10 0 15,-3-9 19-15,4 6-2 0,-1-4 0 0,1 1 0 16,-4-3-17-16,4 2 0 0,-4-2 8 0,3 9-8 15,1-10-12-15,-4 4-5 0,3 3-2 0,-3 0 0 16,0-4 19-16,0 4 0 0,0 0 0 0,0-3 0 16,0 3 0-16,0-1 0 0,-3-2 0 0,3-3 0 15,0 2 0-15,3 4 0 0,-3-3 11 0,0-7-11 16,4 1 17-16,-4 8-3 0,0-8-1 0,3-1 0 16,1-3-4-16,-1 4-1 0,-3-1 0 0,4 1 0 15,-1-1-8-15,1 0 0 0,-1 1 0 0,-3-1 0 16,7 7 0-16,-7-7 0 0,4 1 0 0,-1-1 0 15,1-3 0-15,-4 4 0 0,4-1 0 0,-4 7 0 16,3-4 0-16,-3-2 0 0,-3-4 0 0,3 4 0 0,0-1 0 0,0 0 0 16,0-9 0-16,0 10 0 0,0-10 0 0,0 6 10 15,0 3-10-15,0-9 10 0,0 0 4 0,0 0 1 16,0 0 0-16,7 4 0 0,-7-4-15 0,7 6 0 16,-7-6 8-16,0 0-8 0,7 3 0 0,-7-3 0 15,0 0 8-15,7 6-8 0,-7-6 0 0,0 0 0 16,0 0 0-16,0 0 0 0,0 0 0 0,0 0 0 15,0 0 0-15,0 0 0 0,0 0 11 0,3 7-1 16,-3-7 0-16,7 3 0 0,-7-3-10 0,4 9 0 0,-4-9 0 0,7 6 0 16,-7-6 0-16,0 0 0 0,3 4 0 0,-3-4 0 15,0 0 0-15,0 0-14 0,0 0 3 0,7 9 1 16,-7-9 18-16,0 0 3 0,0 0 1 0,0 0 0 16,0 0 4-16,0 0 0 0,0 0 1 0,0 0 0 15,0 0-17-15,0 0 0 0,0 0 8 16,0 0-8-16,0 0 0 0,0 0 0 0,0 0-13 0,0 0 5 15,0 0 8-15,0 6 9 0,0-6-1 0,0 0-8 16,0 0 0-16,0 0 0 0,0 0 0 0,0 0 0 16,0 0 0-16,0 0 0 0,0 0 0 0,0 0 0 15,0 0 0-15,0 10 0 0,0-10-12 0,0 0 3 16,0 0 9-16,0 0 0 0,0 0 0 0,0 0 0 16,0 0 0-16,0 0 0 0,0 0 0 0,0 0 0 0,8 6 9 0,-1-3-9 15,-7-3 12-15,10 0-12 0,1 6 0 0,-4-6 0 16,3 3 0-16,-3-3 0 15,4 0 0-15,-4 0 0 0,-7 0 0 0,11 0 0 0,-1 0 0 0,4 0 0 16,-3 0 8-16,0 7-8 16,-1-7 0-16,4 0 0 0,0-7 0 0,4 7 0 0,-4 0 0 0,0 0 0 15,0 0 0-15,4-3 0 16,0 3 0-16,-1-6 0 0,1 6 0 0,0 0 0 0,-1 0 0 0,1-3 0 16,-1 3 0-16,1-6 0 0,3 6 0 15,0 0 0-15,1 0 0 0,-5 0 0 0,4 0 0 0,4 0 0 16,-4 0 0-16,0 0 0 0,-6 0 0 0,2 6 0 15,4-6 0-15,0 0 0 0,-3 3 0 0,3-3 0 16,0 0 0-16,-3 0 0 0,0 0 0 0,-1 6 0 16,1-3 0-16,0-3 0 0,3 0 0 0,-4 0 0 15,1 0 0-15,0 0 0 0,-1-3 0 0,1 3 0 0,3-6 0 0,-3 6 0 16,-1 0 0-16,1 0-11 0,3 0 2 16,-3 0 0-16,3 0 9 0,-3 0 0 0,3 0 0 0,4 0 0 15,-4 0 0-15,0 0 0 0,0 0 0 0,0 0 0 16,-3 0 8-16,0 6 0 0,-1-6 0 0,1 3 0 15,3-3-8-15,-3 7 0 0,-4-7 0 0,3 3 0 16,1-3 0-16,0 0-12 16,-4 0 4-16,3 0 0 0,1 0 8 0,0 0 0 0,-1 0 0 0,1 0 0 15,0 0 0-15,-1 0 0 0,4-3 0 0,1 3 0 16,-1 0 0-16,-4 0 9 0,8 0 0 0,-4 0 0 16,0 0-9-16,1 0 0 0,-1 0-10 0,-4 0 10 15,5 0-9-15,-5 0 9 0,1 0-8 0,-4 0 8 16,7 0 0-16,-7 3 8 0,4-3 0 0,-4 0 0 15,4 0-8-15,-4 0 0 0,0 0 0 0,0-3 0 16,-4 3 0-16,5 0 0 0,-1-7 0 0,-4 7 0 0,4 0 0 0,1 0 0 16,-1 0 0-16,0 0 0 0,0 0 0 0,0 0 0 15,-3 0-8-15,3 0 8 0,-4-3 0 0,4 3-8 16,-3-6 8-16,0 6 0 0,-4 0 0 0,3 0 0 16,1 0 12-16,-1 0-4 0,-10 0-8 0,4 0-12 15,-4 0 4-15,0 0 0 0,0 0 8 0,10 0 11 16,-3 0-3-16,-7 0 0 15,0 0-108-15,0 0-21 0,8 0-5 0,-8 0-1058 0</inkml:trace>
  <inkml:trace contextRef="#ctx0" brushRef="#br2" timeOffset="106400.98">31835 7508 651 0,'0'0'28'0,"0"0"8"0,0 0-36 16,0 0 0-16,0 0 0 0,0 0 0 0,7 0 121 0,0-6 18 16,-7 6 3-16,3-3 1 0,-3 3-42 0,0 0-8 15,0 0-1-15,7-10-1 0,-7 10-15 0,0 0-4 16,0 0 0-16,0 0 0 0,0 0-29 0,0 0-7 0,0 0 0 0,0 0-1 15,0 0-14-15,0 0-2 0,-3 10-1 0,-1-7 0 16,-3 6-3-16,4 4-1 0,-4-1 0 0,-4-2 0 16,4-1-2-16,-4 7-1 0,4 3 0 0,-3-4 0 15,-1-2-2-15,1 3 0 0,-1 2 0 0,4 1 0 16,-4 0-9-16,1 3 0 0,-1 0 0 0,1-6 0 16,-4 9 0-16,3-6 0 0,0-1 0 0,1 1 0 15,-1 0 0-15,1 3 0 0,-1-10 0 0,4 7 0 16,0-3 0-16,0 0-14 0,3-4 2 0,1-2 0 15,-4-1-119-15,7-3-23 0,-4 4-5 0,4-10-581 16</inkml:trace>
  <inkml:trace contextRef="#ctx0" brushRef="#br2" timeOffset="106788.45">31549 7561 1825 0,'0'0'40'0,"0"0"8"0,0 0 1 0,0 0 3 0,7-6-41 0,-7 6-11 0,0 0 0 0,0 0 0 16,11 0 66-16,-11 0 11 0,0 0 3 0,0 0 0 16,0 0-12-16,7 6-3 0,3 4 0 0,-3-7 0 15,0 10-21-15,0-4-4 0,-3 4 0 16,6-4-1-16,-2 7-39 0,-1-7 0 0,0 10 0 0,3-3-12 16,1-4 12-16,-4 4 0 0,3 3 0 0,1-4 0 15,-4 4 0-15,4 0 0 16,-4-3 0-16,3 2 0 0,1 1 0 0,-1 6 0 0,-2-6 0 0,2-3 0 15,-3 3 0-15,0-1 0 0,0 1 0 0,4-9 0 16,-8 5-36-16,8 4-9 0,-7-10-2 0,3 1-657 16,-4-1-131-16</inkml:trace>
  <inkml:trace contextRef="#ctx0" brushRef="#br2" timeOffset="108365.16">32064 7715 0 0,'-7'6'0'0,"7"-6"0"15,0 0 0-15,0 0 0 0,-7 4 178 0,7-4-36 16,0 0 29-16,0 0 5 0,-4-4-82 0,4 4-17 0,0 0-3 0,0 0-1 15,0 0-5-15,0 0 0 16,0 0-1-16,0 0 0 0,0 0 5 0,0 0 0 16,0 0 1-16,0 0 0 0,0 0-15 0,0 0-3 15,0 0-1-15,0 0 0 0,0 0 6 0,0 0 2 16,0 0 0-16,0 0 0 0,0 0 2 0,0 0 0 16,0 0 0-16,0 0 0 0,0 0-5 0,0 0-1 0,0 0 0 0,0 0 0 15,0 0-24-15,0 0-5 0,0 0-1 0,0 0 0 16,0 0-16-16,0 0-4 0,0 0-8 0,0 0 12 15,0 0 12-15,0 0 3 0,0 0 0 0,7 4 0 16,-7-4-27-16,11 6 0 0,0-6 0 0,3 3 0 16,-4-3 0-16,1 6 0 0,3-6 0 0,0 0 0 15,-3 0 0-15,3 0 15 0,-4 0-4 0,4 0-1 16,-3 0-18-16,0 0-4 0,-1 0-1 0,1 0 0 16,-1 0-13-16,1 0-2 0,-11 0-1 0,7 0 0 15,-7 0-37-15,11 0-7 0,-1 0-2 0,-10 0-581 16,0 0-116-16</inkml:trace>
  <inkml:trace contextRef="#ctx0" brushRef="#br2" timeOffset="111074.02">32784 7533 630 0,'0'0'28'0,"0"0"5"0,0 0-33 0,0 0 0 16,0 0 0-16,0 0 0 0,0 0 50 0,0 0 3 16,0 0 1-16,0 0 0 0,0 0-18 0,0 0-3 15,0 0-1-15,0 0 0 0,0 0 21 0,0 0 4 0,0 0 1 0,0 0 0 16,0 0 5-16,0 0 1 0,0 0 0 0,0 0 0 16,0 0-21-16,0 0-4 0,0 0-1 0,0 0 0 15,0 0-8-15,0 0-2 0,0 0 0 0,0 0 0 16,0 0 3-16,0 0 0 0,0 0 0 15,0 0 0-15,-4 3 0 0,-3 4 0 0,4-4 0 0,3-3 0 16,-8 6-9-16,5-3-2 0,-1 3 0 0,1 4 0 16,-1-7 10-16,1 10 2 0,-4-10 0 15,3 6 0-15,1 1 2 0,-8-1 1 0,4-3 0 0,0 4 0 16,-4 5 0-16,1-5 0 0,-4 2 0 0,3 4 0 16,-3 0-27-16,3-4-8 0,-3 7 0 0,4-3 0 15,-4 2 0-15,0-2 0 0,-4-3 0 0,4 2 0 16,3 4 0-16,1 0 0 0,6-10 0 0,-3 7 0 15,0-7 0-15,0 1 0 0,3-1-10 0,-3 1 10 16,4 2-32-16,-1-9-1 0,4-3-1 0,-3 10 0 16,-1-4-14-16,4-6-2 0,0 0-1 0,0 0 0 15,0 0-33-15,0 0-6 0,0 0-2 0,0 0-686 16</inkml:trace>
  <inkml:trace contextRef="#ctx0" brushRef="#br2" timeOffset="111516.38">32530 7561 756 0,'0'0'33'0,"0"0"7"0,0 0-32 0,0 0-8 0,0 0 0 0,0 0 0 16,0 0 85-16,0 0 15 0,0 0 4 0,0 0 0 16,0 0-14-16,0 0-2 15,0 0-1-15,0 0 0 0,0 0 18 0,0 0 4 0,0 0 1 0,0 0 0 16,0 0-24-16,0 0-5 0,0 0-1 0,0 0 0 15,10 4-36-15,-6 2-7 0,-4-6-1 0,7 9-1 16,0 1-18-16,0-4-3 0,-4 3-1 0,5 1 0 16,-1-1-5-16,0 1-8 0,0 5 11 0,0-2-11 15,0-4 12-15,0 7-12 0,0 0 12 0,3-4-12 16,-2 4 10-16,-1-4-10 0,0 10 8 0,0-3-8 0,0 0 0 0,3 0 0 16,-3 0 0-16,4-1 0 0,-4 4 0 0,4-3 0 15,-4 0 0-15,0 0 0 0,0-4 0 0,-4-2-11 16,1 3 1-16,-1 2 0 15,1-8-48-15,-1-1-10 0,1-2-1 0</inkml:trace>
  <inkml:trace contextRef="#ctx0" brushRef="#br2" timeOffset="113209.65">32992 7248 615 0,'0'0'27'0,"0"0"6"15,0 0-33-15,0 0 0 0,0 0 0 0,0 0 0 16,0 0 96-16,0 0 13 0,0 0 3 0,0 0 0 0,0 0-32 0,0 0-7 16,0 0-1-16,0 0 0 0,0 0-35 0,0 0-7 15,0 0-2-15,0 0 0 0,0 0-2 0,0 0-1 16,0 0 0-16,0 0 0 0,0 0 4 0,0 0 1 15,0 0 0-15,0 0 0 0,0 0 2 0,0 0 1 16,0 0 0-16,0 0 0 0,0 0 9 0,0 0 2 16,0 0 0-16,0 0 0 0,0 0 1 0,0 0 1 15,0 0 0-15,-7 3 0 0,0 3-30 0,3 4-7 16,1-7-1-16,-4 3 0 0,3 4 3 0,1-1 0 16,-1-3 0-16,0 4 0 0,-3-1-11 0,4-6 0 15,-1 7 9-15,4-1-9 0,0-9 9 0,-3 13-9 16,-1-4 12-16,4 0-12 0,0 1 0 0,0-7 0 15,0-3 0-15,4 9 0 0,-4-9 0 0,3 7 0 16,4 2-12-16,0 0 12 0,-7-9-20 0,4 7 1 16,-4-7 1-16,11 9 0 15,-4-6-15-15,-7-3-3 0,0 0-1 0,7 6 0 16,0-2-31-16,-7-4-5 0,0 0-2 0</inkml:trace>
  <inkml:trace contextRef="#ctx0" brushRef="#br2" timeOffset="113508.85">33048 7060 633 0,'-7'0'56'16,"4"-7"-44"-16,3 7-12 0,0 0 0 0,0 0 260 0,0 0 51 15,0 0 9-15,0 0 3 0,0 0-199 0,0 0-39 16,0 0-8-16,0 0-1 0,0 0-36 0,0 0-8 16,0 0 0-16,0 0-1 0,0 0-20 0,0 0-11 15,0 0 12-15,0 0-12 0,0 0 0 0,0 0 0 16,0 0-10-16,0 0 10 15,0 0-114-15,0 0-15 0,0 0-3 0</inkml:trace>
  <inkml:trace contextRef="#ctx0" brushRef="#br3" timeOffset="127731.84">6096 7778 288 0,'0'0'12'0,"0"0"4"16,0 0-16-16,7-3 0 0,-7 3 0 0,0-7 0 16,0 7 183-16,0 0 33 0,0-9 8 0,0 9 0 0,0 0-153 0,0 0-31 15,0 0-7-15,0 0-1 0,0 0-10 0,0 0-2 16,0 0-1-16,0 0 0 0,0 0 0 0,0 0 0 16,0 0 0-16,0 0 0 0,0 0 4 0,0 0 1 15,0 0 0-15,0 0 0 0,0 0-24 0,0 0 0 16,0 0 0-16,0 0 0 0,0 0 0 0,0 0 0 15,-7 9-8-15,7-9 8 0,0 0 0 0,0 0 0 16,0 0 0-16,0 0 8 0,-7 0-8 0,0 7 0 16,7-7 0-16,0 0-8 0,-4 9-7 0,4-9-1 15,0 3 0-15,0-3 0 16,0 0-11-16,0 0-2 0,0 0-1 0,0 7 0 16,0 2 0-16,0-9 0 0,0 0 0 0,0 0 0 15,0 0-46-15,0 0-10 0,11 6-2 0,-11-6-199 0,0 0-40 16</inkml:trace>
  <inkml:trace contextRef="#ctx0" brushRef="#br3" timeOffset="137110.04">25107 9471 0 0,'21'0'0'0,"-10"3"0"0,3-3 0 0,0 0 0 15,0 7 367-15,4-7-74 0,0 0 59 0,3 0 12 16,-4 0-280-16,5 3-56 0,-1 3-11 0,3 0-2 15,1-6-15-15,3 0 0 0,4 3 0 0,0-3 0 16,7 0 48-16,-1 7 8 0,8-14 0 0,-3 14 1 16,2-4 3-16,1-3 1 0,0 6 0 0,0-3 0 15,0-3-42-15,3 0-9 0,4 0-2 0,-3 6 0 16,-5-2-8-16,5-4 8 0,3 6-8 0,-4-3 8 16,-3 3 4-16,0 4 0 0,0-4 0 0,3-3 0 15,1 3 22-15,-5 4 5 0,5-7 1 0,-4 3 0 16,0 4-40-16,-1-10 0 0,1 9-14 0,-3-3 4 15,-5-3 10-15,5 7 11 0,-4-4-3 0,-1-3 0 16,5 4-8-16,-1-4 0 0,0-3-12 0,8 6 12 0,-4-6 0 16,-1 3 15-16,1 3-1 0,-3 1 0 15,-5-4 1-15,1-3 0 0,0 9 0 0,-4-9 0 0,1 6-4 0,-1-6-1 16,-3 4 0-16,-1-4 0 0,5 0 18 0,-5 6 3 16,-2-6 1-16,2 0 0 0,1 3-22 0,-4-3-10 15,1 0 10-15,-1 0-10 0,0 0 20 0,-3 0-3 16,-1 0 0-16,1 0 0 0,-4-3-4 0,4 3-1 15,-7-6 0-15,3 6 0 0,-4-4 1 0,1 4 0 0,-4-6 0 16,4 6 0-16,-8-3 10 0,4-3 1 16,1 6 1-16,-5 0 0 0,1 0-15 0,-1 0-10 0,1-3 12 0,0-4-12 15,-4 7 8-15,3 0-8 0,1 0 0 0,-1 0 0 16,-3-6 0-16,4 6 0 0,0-3 0 0,-1 3 0 16,1 0 0-16,-1-6 0 0,-3 6 0 0,-7 0-9 15,7 0 9-15,4 0 0 0,-11 0 0 16,7 6 0-16,4-6 0 0,-1 0 9 0,-3 0-1 15,4 0-8-15,-1 0 11 0,-3 0-11 0,4 0 10 0,-4 0-10 16,0 0 11-16,4 0-11 0,-4 0 12 16,0 0-12-16,0 0 15 0,0 0-4 0,-7 0-1 0,7-6 0 15,-7 6 11-15,0 0 3 0,0 0 0 0,0 0 0 16,0 0 4-16,0 0 0 0,0 0 1 0,0 0 0 16,0 0 6-16,0 0 1 0,0-3 0 0,-3-4 0 15,-5 7-36-15,1-3 0 0,0-3 0 0,0-4 0 0,0 1 0 0,-3 0 0 16,6 2-12-16,-6-2 3 15,-1-4 17-15,0 4 4 0,1 0 1 0,3-4 0 0,3 4-13 0,-3 5 0 16,-3-5-12-16,-1 0 12 0,4-7 0 0,-4 7 0 16,1 2 0-16,-1-2 0 0,1 6 10 0,3-7-10 15,-1 4 10-15,5-3-10 0,-4 9 0 0,7 0 0 16,0 0-13-16,0 0 4 16,0 0-15-16,0 0-4 0,0 0 0 0,10 6 0 15,1-3 2-15,0 7 0 0,3-4 0 0,-4-3 0 16,-10-3 1-16,11 9 0 0,0-2 0 0,-1-7 0 0,4 9 12 0,-3 0 2 15,-1-9 1-15,1 10 0 0,0-1 10 0,-1-3 0 16,-3-2 0-16,4 2-8 0,-4 3 8 0,3 1 0 16,-3-4 0-16,4-3 0 0,-4 7 8 0,0-1-8 15,4-3 8-15,-4-3-8 0,-4 4 21 0,4 2 0 16,0-9 0-16,-3 9 0 0,3-9-21 0,-3 10-13 0,-1-4 1 0,1 4 1 16,-4-7 11-16,0-3 16 0,0 6-4 0,0 3-1 15,0 1-3-15,0-1 0 0,-4-3 0 0,-3 4 0 16,7-1 4-16,-7 1 0 0,0-1 0 0,0 0 0 15,3 1 0-15,-6-1 0 0,3-2 0 0,-4 2 0 16,-3-6 22-16,3 3 5 0,1 4 1 0,-4-1 0 16,3 1-32-16,1-1-8 0,-5-3 0 0,5 4 0 15,-1-7 0-15,1 3 0 0,-1 3 0 0,1-2 0 16,2-4 0-16,-2 3 0 0,-1-3-10 0,4 4 10 16,0-4-33-16,-3-3 0 0,3 0 0 15,-1 0 0-15,-2 0-105 0,-1 0-21 16,1-3-4-16</inkml:trace>
  <inkml:trace contextRef="#ctx0" brushRef="#br3" timeOffset="138013.7">25471 9267 864 0,'0'0'76'15,"0"0"-60"-15,0 0-16 0,0 0 0 0,0 0 141 0,0 0 26 16,0 0 5-16,0 0 0 0,0 0-91 0,0 0-18 16,0 0-4-16,0 0-1 0,0 0-5 0,0 0-1 15,0 0 0-15,0 0 0 0,0 0-14 0,0 0-3 16,-4 7-1-16,-3-4 0 0,0 6 5 0,0-3 1 0,0-2 0 0,-4 2 0 16,1-3-8-16,-1 3-2 0,-3 4 0 0,3-1 0 15,-3-9-30-15,-3 9 8 0,3 1-8 0,-1-4 0 16,1-3 8-16,-3 4-8 0,-1 8 11 0,0-5-11 15,1-1 13-15,-4 0-4 0,-1-5-1 0,5 5 0 16,-1 4 12-16,0-10 1 0,-3 6 1 0,7-3 0 16,-3-2 8-16,2 2 2 0,1-3 0 0,4-3 0 15,-1 9-20-15,11-9-4 0,0 0-8 0,0 0 12 16,-7 0-12-16,0 0 8 0,7 0-8 0,0 0 0 16,-7 7 0-16,7-7 0 0,0 0 0 0,0 3 0 15,0-3 0-15,0 12-8 0,-4-9 8 0,4 7 0 16,8-1 0-16,-5-3 0 0,1 4 0 0,-1-1 0 15,4-2 0-15,4-4 0 0,-1 6 8 0,1 1-8 16,3-1 10-16,0 7-1 0,4-7 0 0,-1 0 0 16,1 1 4-16,0-1 1 0,-1 1 0 0,1-4 0 0,-4 3 10 15,4 1 3-15,-1-1 0 0,1 1 0 0,-4-1-27 0,4 0-14 16,-4-2 2-16,4 2 0 0,-4 0 12 0,3 1 0 16,-3-4 0-16,4-3 0 0,0 7 11 0,-1-4-11 15,1-3 10-15,-4 3-10 0,0 1 13 0,0-4-3 16,0 3-1-16,0-3 0 15,1-3-92-15,-1 0-18 0,-7 6-4 0</inkml:trace>
  <inkml:trace contextRef="#ctx0" brushRef="#br3" timeOffset="144200.87">5503 7797 460 0,'0'0'20'0,"0"0"5"0,0 0-25 0,0 0 0 0,0 0 0 0,0 0 0 16,0 0 251-16,0 0 45 0,0 0 8 0,0 0 3 15,0 0-235-15,0 0-46 0,0 0-10 0,0 0-1 16,0 0-15-16,0 0 11 0,0 0-11 0,0 0 10 16,0 0-10-16,0 0 0 0,0 0 0 0,0 0 8 15,0 0 10-15,0 0 2 0,0 0 0 0,0 0 0 16,0 0 17-16,0 0 4 0,0 0 1 0,0 0 0 15,0 0 2-15,0 0 1 0,4 6 0 0,-4-6 0 16,0 0-10-16,0 0-3 0,7 9 0 0,-7-9 0 16,0 0-1-16,11 0-1 0,-11 0 0 0,7 7 0 15,0-7-5-15,-7 0-1 0,0 0 0 0,0 0 0 0,10 0 13 0,-3-7 3 16,0 7 0-16,-7 0 0 16,0 0-40-16,0 0 0 0,0 0 0 0,0 0-12 15,0 0 12-15,0 0 0 0,0 0 10 0,11 0-10 16,-11 0 0-16,0 0 0 0,0 0 0 0,0 0 0 15,10 0 8-15,-10 0-8 0,0 0 0 0,4 7 9 0,-4-7 4 0,11 0 1 16,-11 0 0-16,0 0 0 0,0 0 6 0,0 0 2 16,0 0 0-16,0 0 0 0,0 0-11 0,10 0-3 15,-3-7 0-15,-7 7 0 0,0 0-8 0,7 0-17 16,-7 0 4-16,11 0 1 0,-11 0 12 0,0 0 0 16,0 0 0-16,0 0 0 0,0 0 0 0,0 0 12 15,0 0-3-15,3 0 0 0,-3 0 11 0,0 0 3 0,0 0 0 16,0 0 0-16,0 0-23 0,0 0 0 15,0 0 0-15,0 0 0 0,0 0 0 0,11-3 0 0,-11 3 0 0,11-6-8 16,-11 6 8-16,0 0 0 0,0 0 8 0,10 0-8 16,-10 0 0-16,0 0 0 0,0 0 0 0,7 0 0 15,-7 0 0-15,0 0 0 0,0 0 0 16,0 0-12-16,7 6 22 0,-7-6 4 0,0 0 1 16,0 0 0-16,0 0-7 0,0 0-8 0,0 0 11 0,11 3-11 15,-11-3 10-15,0 0-10 0,7 0 8 0,-7 0-8 16,0 0 12-16,0 0-4 0,0 0 0 0,10 0 0 15,-10 0-8-15,0 0 0 0,8 0 0 0,-8 0 0 16,10 0 0-16,-10 0 10 0,7 0-10 0,-7 0 10 16,0 0 6-16,11 0 2 0,-11 0 0 0,0 0 0 15,0 0-7-15,7 0-2 0,3 7 0 0,-10-7 0 16,0 0-1-16,0 0 0 0,7 3 0 0,1-3 0 0,-8 0-8 16,10 9 0-16,-10-9 9 0,7 0-9 0,4 0 8 0,-11 0-8 15,7 0 8-15,0 0-8 0,3 0 0 0,-3 0 0 16,-7 0 0-16,11-3 8 0,-4 3-8 0,0 0 8 15,-7 0-8-15,11 0 8 0,-4 0-8 0,0 0 0 16,3 0 8-16,-6 3-8 0,-4-3 0 0,7 0 9 16,0 0-9-16,0 6 0 0,-7-6 8 15,0 0-8-15,11 4 0 0,-4-4 0 0,0 0 8 0,-7 0-8 16,10 0 0-16,-6 0 0 0,3 0 0 0,-7 0 10 16,11 0-10-16,-4 0 8 0,0 0-8 0,0-4 8 15,3 4-8-15,-3 0 8 0,4-6-8 0,-11 6 8 16,7 0-8-16,-7 0 8 0,7 0-8 0,-7 0 0 15,11-3 0-15,-11 3 0 0,0 0 0 0,3-6 0 16,-3 6 8-16,0 0-8 0,0 0 0 0,7 0 0 16,0 0 0-16,0 0 0 0,-7 0 0 0,0 0 0 0,0 0 9 0,11 0-9 15,-8 0 8-15,8-3-8 0,-11 3 8 0,0-7-8 16,0 7 0-16,11 0 8 0,-8-9-8 0,4 9 0 16,0 0 0-16,-7 0 0 0,7-6 0 0,-7 6 0 15,0 0 0-15,4 0 0 0,-4 0 0 0,7 6 0 16,7-6 0-16,-14 0 0 0,0 0 0 0,0 0-8 15,0 0 8-15,4 0 0 0,-4 0 0 0,7 9 0 16,-7-9 0-16,7 0 0 0,0 0 0 16,-7 0 0-16,10 0 0 0,1 0 0 0,-8-3 0 0,8-3 0 15,-11 6 0-15,4 0 9 0,6-6-9 0,-3 6 0 16,0-3 8-16,-7 3-8 0,7-7 0 0,-7 7 0 16,7 0 0-16,-7 0 0 0,0 0 0 0,0 0 0 15,0 0 0-15,0 0 0 0,0 0 0 0,0 0 0 16,4 0 9-16,-4 0-9 0,0 0 0 0,0 0 9 0,0 0-9 15,14 0 0-15,-14 0 9 0,0 0-9 0,0 0 0 0,0 0 8 16,0 0-8-16,0 0 0 0,0 0 0 0,0 0 0 16,0 0 0-16,4 7 8 0,-4-7-8 0,0 0 0 15,0 0 0-15,7 0 0 0,-7 0 0 0,0 0 0 16,0 0 0-16,0 0 8 0,0 0-8 0,0 0 0 16,0 0 8-16,0 0-8 0,0 0 10 0,0 0-2 15,0 0-8-15,0 0 12 0,0 0-1 0,0 0-1 16,0 0 0-16,0 0 0 0,0 0 0 0,0 0 0 15,0 0 0-15,0 0 0 0,0 9-2 16,0-9 0-16,0 0 0 0,-7 6 0 0,7-6-8 0,0 0 0 16,-4 3-12-16,4-3 12 0,0 10 0 0,-7-1 0 0,3-3 0 0,4-6 0 15,-3 4 0-15,3-4 0 16,0 0 0-16,-4 6 0 0,1-3 0 0,3-3 0 0,-4 6 0 16,4 4-11-16,0-10 11 0,-7 9 0 15,7-3 0-15,0-6 0 0,-7 3 0 0,7 7 0 0,-3-1 0 0,3-9 0 16,0 0 0-16,-4 7 0 0,1 2 0 0,3-9 0 15,0 0 0-15,0 9 0 0,0-2 0 0,0-7 8 16,0 9-8-16,0-9 0 0,-7 9 0 0,7-5 0 16,0 5 0-16,-4-3 0 0,4 4 0 0,0-1 0 15,0 0 0-15,0 1 0 0,0-1 0 0,-7-2-8 16,14 2 8-16,-7-9 0 0,-7 9 0 0,7 1 8 16,7-1-8-16,-7 1 0 0,0-10 0 0,0 9 0 0,0-3 0 15,0 4 0-15,0-10 0 0,0 9 0 16,0 1 0-16,0-1 0 0,0-9 0 0,4 9 0 0,-4-2 0 0,0-7 0 15,0 9 0-15,7 0 0 16,-7 1 0-16,0-10 0 0,0 6 0 0,0 4 0 0,0-10 0 16,3 3 0-16,1 6 0 0,-4-9 0 0,0 6 0 0,0 4 0 15,0-1 0-15,0-9 0 0,3 10 0 16,-3-10 0-16,0 9 0 0,0-3 0 0,0 4 0 16,0-7 0-16,0 9 0 0,0-9 0 0,0-3 0 0,0 10 0 15,0 6 0-15,4-13 0 0,-4 6 0 0,0-3 0 16,0 4 0-16,0-1 0 0,3 1 0 0,-3-1 8 15,-3 0-8-15,3 1 8 0,0-4-8 0,0 10 0 16,0-4 0-16,0-2 0 0,-4-1 0 0,4 1 0 0,0 2 0 16,-3 1 0-16,3-4 0 0,0 0 0 0,0 1 0 0,0 5 0 15,0-5 0-15,0-1 0 0,0 1 0 0,3-1 0 16,1-3 0-16,-1 4 0 0,-3-1 8 0,7 1-8 16,-7-1 0-16,4 0 0 0,-4 1 0 0,3 6 0 15,4-7 0-15,-3 0 8 0,3 1-8 0,-7-1 8 16,4 7-8-16,-4-7-8 0,7 7 8 0,-7-4-12 15,0 4 12-15,0 0 0 0,0-4 0 0,0 4 0 16,0-7 0-16,3 7 11 0,1-3-3 0,-4 2 0 16,3-5-8-16,1 5 0 0,-1-2 0 0,4 3 0 15,-3-7 0-15,3 0 0 0,-4 1-12 0,8-1 12 16,-8 1-13-16,5 5 5 0,-5-5 8 0,4-1-13 16,-3 10 13-16,6-10 0 0,-10 1 0 0,4 5 0 15,-1 1 0-15,-3-3 13 0,4 6-4 0,-4-4-1 16,0 1-8-16,0-4 8 0,0 7-8 0,0-3 8 15,-4 0-8-15,4-4 0 0,0 4 0 0,-3 0 0 0,3-4-8 16,0-3-4-16,0 1-1 0,-4 6 0 0,4-7 21 0,0 0 4 16,0 1 0-16,0-1 1 0,0 1-13 0,0 5 0 15,0-5 0-15,0-1 0 0,0 0 0 0,0 1 0 16,0-1 0-16,-7 7 0 0,7-7 0 0,-3 1 0 16,-1 5 0-16,1-2 0 0,3 3 0 0,-4-7 0 15,1 10 0-15,3-10 0 0,0 7 0 0,-8 3-16 16,5-4 3-16,3-5 1 0,-7 9 12 0,7-10 15 15,-4 7-3-15,1-7-1 0,-1 10-11 0,4-10 0 16,-3 7 0-16,3-6 0 0,0-1 0 0,-4 0 0 16,4 1 0-16,0-1 0 0,0 1 0 0,0-1 0 15,0 0 0-15,0 1 0 0,0 2 0 0,0 1 0 0,0-4 0 16,0 1 0-16,0-1 0 0,0 7 0 16,0-7 0-16,0 1 0 0,-7 5 0 0,7-2 0 0,-3-1 0 0,-1 1 0 15,1-4 0-15,3 7 0 16,0 0 0-16,-4-4 0 0,4-2 0 0,-3-1 0 0,3 0 8 0,0 7-8 15,0-6 0-15,0-1 12 0,0-3-12 16,0 7 12-16,0-7-12 0,0 3 0 0,0 1 0 0,0 5 0 16,0-5 0-16,0 2 0 0,-7 1 0 0,7 0 0 15,-4 2 0-15,4-2 0 0,0-4 0 0,-7 7 0 16,3 0 0-16,1-4 0 0,3 4 0 0,-4-1 0 16,1-2 0-16,3-4 0 0,0 7 0 0,3-7 0 15,-3 7 0-15,0-6 0 0,0 2 0 0,0-3 0 16,0 7 0-16,0-6 0 0,0-1 0 0,0 0 0 0,0 7 0 15,0-7 0-15,0 7 0 0,-3-6 0 16,3 2 0-16,0 4 0 0,0-1 0 0,0-2 0 0,-4 3 0 0,4-4 0 16,0 4-9-16,0 3 9 15,0-4 0-15,-7 1 0 0,14-3 0 0,-7 2 0 0,0-2 0 0,0 3 0 16,0 2 0-16,0-8 0 16,4 5 0-16,-4 4 0 0,-4-3 0 0,4-4 0 0,4 4 0 0,-4-6 0 15,0 8 0-15,0-2 0 0,3-7 0 0,-3 10 0 16,-3-9 9-16,3 5-9 0,0-2 0 0,0-4 0 15,3 7 0-15,-3 0 0 0,-3-4 0 0,3 4 0 16,0 0 0-16,0-4 0 0,0 4 0 0,0 3 0 0,-4-1 0 16,4-2 0-16,0 3-8 0,-7 0 8 0,7-4 0 15,-3 4 0-15,-1 0 0 0,1 0 0 0,-1-3 8 0,1-1-8 16,3-2 0-16,0 2 0 0,-7-2 0 0,3 3 0 16,4-1 0-16,0-2 0 0,0 3 0 0,-7-1 0 15,7-2 0-15,0 2 0 0,-4-2 0 0,1 3 0 16,3-1 0-16,0-2 0 0,-7 3 0 15,7-7 0-15,-4 10 0 0,4-4 0 0,-7-2 0 0,7 3 0 16,0-1 0-16,-3-2 0 0,-1 3 0 16,4-1 0-16,-3-2 0 0,3 3 0 0,0-4 0 0,-4 4 0 15,4-1 0-15,-3-2 0 0,6 3 0 0,-3-1 0 16,-3-2 0-16,3 3 0 0,0-4 0 0,0 4 0 16,0 3 0-16,0-4 0 0,0 4 0 0,-7 0 0 15,7 0 0-15,0-4 0 0,0 10 0 0,0-3 0 16,0-6 0-16,0 9 18 0,0-6-2 0,-4 0 0 15,4 0-25-15,0 6-6 0,0-6-1 0,4 6 0 0,-4-7 26 0,7 8 5 16,-7-5 1-16,3 1 0 0,-3 0-16 0,4-3 0 16,-1 6 0-16,-3 0 0 0,4-6 0 0,-1 6 0 15,4-6 0-15,-7 6 0 16,11-3 0-16,-11-3 0 0,0 6 0 0,7-6 0 0,0 3 0 0,-3-3 0 16,3-1 0-16,-7 1 0 0,3 0 0 0,1 0 0 15,-1-3 0-15,1 2 0 0,-1 1-14 0,4-3 1 16,-7 3 0-16,4-1 0 0,-1-2 22 0,-3 0 5 15,4-4 1-15,-1 7 0 0,1-3-15 0,3 3 0 16,-7-4 0-16,4-2 0 0,3-4 0 16,-7 7 0-16,0 0 0 0,7-4 0 0,-7 4 0 0,0 0 0 15,0-4 0-15,0 7 0 0,0-3 0 0,0-1 0 16,0-2 0-16,0 2 0 0,0-5 0 0,0 9 0 16,0-4 0-16,0-2 0 0,0-4 0 0,0 7-13 15,0 0 2-15,0-4 1 0,-4-2 10 0,8 5 14 0,-4-5-3 0,0 5-1 16,0-2-10-16,0 3 0 0,0-7 0 0,0 7 0 15,3-4-9-15,-3 4 9 0,0 0-12 0,4-4 12 16,-4 7 0-16,3-3 0 0,-3 2 12 0,0-2-3 16,0-3-9-16,0 2 0 0,0 4 0 0,7 0 0 15,-7-3 0-15,0 3 0 0,0-1 0 0,0-2 0 16,0 3 0-16,0 0 0 0,0-4 0 0,4 4 0 16,-1-3 0-16,-3 3 0 0,0-7 0 0,0 10 0 15,4-9 0-15,-4 2 0 0,3 4 0 0,-3-3 0 16,4 3-12-16,-4-7 3 0,7 10 0 0,-7-9 0 0,0 2 9 15,0 4 16-15,3-9-4 0,5 8-1 16,-8-8-11-16,3 5 0 0,4 4-12 0,-3 0 12 16,-1-3 0-16,4 3 0 0,-7-4 0 0,7-2 12 15,-3 3-12-15,-1 2 0 0,1 1 0 0,3-3 0 16,-4 3 0-16,-3-4 0 0,8-2 0 0,-8 9 0 0,0-10 0 0,0 7-11 16,0-3 3-16,0 0 0 0,0-4 8 15,0 7 0-15,0-3 0 0,0-7 0 0,0 10 9 0,3-4-9 16,1-5 12-16,-4 9-12 0,0-4 11 0,3-2-11 15,-3 3 10-15,4 2-10 0,-4-2 0 0,3-3 0 16,-3 2 0-16,0 4 0 0,0-3 0 0,7 3 8 16,-7-1-8-16,0 1 0 0,0-3 0 0,0 3 0 15,0 0 0-15,0-4 0 0,0 4 0 0,0 0 0 16,0-3 0-16,0 2 0 0,0-2 8 0,0-3-8 0,0 2 0 0,0 1 0 16,0-4 10-16,4 4-10 15,-4-3 10-15,3 2-10 0,-3 1 0 0,0-3 0 0,4 2 0 0,-4 1 0 16,0-4 8-16,3 4-8 0,-3-6 0 0,4 8 0 15,-4-2 0-15,0-3 0 0,0 2 0 0,0 4 0 16,0-3 0-16,0 3 0 0,-4-1 0 16,4-2 0-16,-3 3 0 0,3-3 0 0,0-4 0 0,0 7 0 15,0-3 9-15,-4 2-9 0,4-2 8 0,0 3-8 16,0-3 0-16,-3-4 0 0,3 7 0 0,-4-3 0 16,8 2 0-16,-4-2 0 0,0-3 0 0,0 2 0 15,0 4 0-15,0-3 0 0,0-4 0 0,-4 4 0 16,4 0 0-16,0-4 0 0,0 4 0 0,0 3 0 15,0-4 0-15,0-2 0 0,0 3 0 0,0 3 0 16,0-10 0-16,0 10 8 0,0-10-8 0,0 7 0 0,4 3 0 0,-4-1 8 16,-4-2-8-16,4-6 0 0,4 5 0 15,-4-2 0-15,0 2 0 0,0 4 0 0,0-9 8 0,0 8-8 16,-4-2 8-16,4 0-8 0,0-4 0 16,0 4 0-16,-7-7 0 0,7 10 0 0,-3-9 0 0,3 5 0 15,-4-5 0-15,4 5 0 0,0-2 0 0,0-4 0 16,0 1 0-16,0-1 0 0,0 7 0 0,4-7 0 15,-4 1 0-15,3-1 0 0,-3 1 0 0,7-1 0 16,-7 7 0-16,0-7 0 0,0 7 0 0,0-7 12 16,0 7 0-16,4-4 0 0,-4 4-12 0,0-3-11 15,0 2 3-15,0 4 0 0,0-3 8 0,0-4-8 16,3 4 8-16,1 3-8 0,-4-10 8 0,0 7 0 16,3 0 0-16,-3-4 0 0,0 4 8 0,0-7 3 15,0 7 1-15,0-4 0 0,0-2-12 0,0-1 0 16,0 1 0-16,0-4-11 0,0 3 11 0,0 1 0 0,0-1 0 0,0 1 0 15,0-1 0-15,0 0 0 0,4 4 0 0,-4-4 0 16,7 1 0-16,-7-1 0 0,0 0 0 0,3 1 0 16,4-1 0-16,-7 1 0 0,4-1 0 0,0-3 0 15,-4 4 0-15,3-1 0 0,-3 1 0 0,4-1 0 16,-1 0 0-16,-3 1 0 0,0-1 0 0,0 1 0 16,0-1 0-16,0 7 0 0,7-7 0 0,-7 1 0 15,-7-1 0-15,7-3 0 0,0 4 0 0,0-1 0 16,0 0 0-16,0 1 0 0,0-1 0 0,0-2 0 15,0-7 0-15,0 9 0 0,7 0 0 0,-7 1 0 16,0-10 0-16,0 9 0 0,4 1 0 0,-4-1 0 16,0-9 0-16,3 6 0 0,-3 4 0 0,0-1 0 15,0 0 0-15,0-2 0 0,0-7 0 0,0 9 0 16,0 1 0-16,0-1 0 0,4 0 0 0,-4-9 0 16,-4 10 0-16,4-1 0 0,0-9 0 0,0 6 0 0,0-6 0 0,0 10 0 15,0-10 0-15,-3 3 0 0,3-3 0 0,0 0 0 16,0 6 0-16,0-6 0 0,0 0 0 0,0 0 0 15,0 0 0-15,0 0 0 0,0 0 0 0,0 0 0 16,0 0 0-16,0 0 0 16,0 0-27-16,0 0-3 0,0 0-1 0,0 0 0 15,0 0-74-15,0 0-15 0,0-6-4 0,0-3 0 16,0-4-7-16,0-3-1 0,7-2-1 0,-4-8-1053 16</inkml:trace>
  <inkml:trace contextRef="#ctx0" brushRef="#br3" timeOffset="147431.38">5761 7819 288 0,'0'0'25'0,"0"0"-25"16,0 0 0-16,0 0 0 0,-4-7 99 0,1 4 14 15,3-3 3-15,0 0 1 0,0 6-68 0,0 0-13 16,-7-3-4-16,3-4 0 0,1 7 40 0,3 0 7 0,0 0 1 16,-7 0 1-16,3 0 6 0,-3 0 1 0,7 0 0 0,-3 0 0 15,-5 0-28-15,5 7-6 0,-4-7-1 0,7 0 0 16,0 0 2-16,0 0 0 0,-4 0 0 0,4 0 0 15,0 0-6-15,-3-7-1 16,-8 7 0-16,8 0 0 0,-1-3-5 0,4 3-2 0,-7-6 0 16,7 3 0-16,-7-4-7 0,7 7-2 0,0 0 0 0,-3 0 0 15,-4-3-32-15,-1-3 0 0,1 6 0 0,4 0 0 16,-4 6 0-16,0-3 0 0,0-3 0 0,7 0 0 16,0 0 16-16,-4 7-3 0,-3-4-1 0,7-3 0 15,0 0 10-15,-3 6 2 0,-8-3 0 0,11-3 0 16,-4 7 3-16,4-7 1 0,0 0 0 0,0 0 0 15,-7 3-16-15,7-3-2 0,0 0-1 0,0 0 0 16,-3 6 2-16,3 3 0 0,0-9 0 0,0 10 0 0,-7-4-11 16,7-6 0-16,-4 9 0 0,1-5 0 0,3-4 11 15,0 9-3-15,-4 0-8 0,4 4 12 0,4-1-12 0,-4-2 0 16,-4-1 0-16,4-2 0 0,0-4 0 16,0 9 9-16,0 1-9 0,-3-4 8 0,3 1-8 0,-4-1 10 15,8-3-10-15,-4 4 10 0,-4 5-10 0,4-5 12 16,0 2-12-16,0-2 12 0,0 2 4 0,0 1 2 15,0-4 0-15,4 7 0 0,-4-4-18 16,3 4 0-16,-3 0-11 0,0-4 11 0,4 4 0 0,-1 3 8 16,1 0 0-16,-4-4 1 0,7 4-9 0,-7 0 8 15,3 0-8-15,4 6 8 0,-7-6 0 0,0 6 0 16,4 3 0-16,-4-9 0 0,0 6-8 0,4 3 12 16,-4-3-12-16,7-6 12 0,-7 6-4 0,0 0-8 15,0-3 12-15,3 3-4 0,-3 0 4 0,7-6 1 0,-7 0 0 0,4 6 0 16,-4-6-1-16,3 0-1 0,-3-1 0 0,4 4 0 15,-1 0-3-15,1-3-8 0,3 6 12 0,-7-6-4 16,3 0 0-16,4 3 0 0,-7 0 0 0,4 3 0 16,0-6 0-16,3 6-8 0,-7 0 12 0,3-3-4 15,4 3-8-15,-7 0 0 0,0-6 0 0,4 9 0 16,-1-9 0-16,1 6 0 0,-1-6 0 0,1 6 0 16,3-6 0-16,0-1 0 0,-4 1 0 15,1 6 0-15,-1-6 8 0,5-3-8 0,-5 9 0 0,4-6 8 16,-3 0-8-16,-1 9 0 0,1-9 0 0,-1 6 0 15,1-6 8-15,-4 6-8 0,7 0 0 0,-4-3 8 16,-3 3 4-16,4 0 1 0,-1-6 0 0,-3 9 0 16,4-9-13-16,-1 6 8 0,-3 0-8 0,0-6 0 15,8 6 16-15,-8-6-4 0,0-1 0 0,0 1 0 16,3 0-3-16,-3 6-1 0,0-6 0 0,0 0 0 0,0 3-8 16,0 0 0-16,0-4 0 0,0 8 8 0,0-8 1 0,0 7 0 15,0 0 0-15,-3-6 0 0,3 6-9 0,0-3 0 16,0-3 0-16,-8 6 8 0,8-6-8 0,0 3 0 15,-3 0-12-15,-1-3 12 0,4-4 0 0,0 4 0 16,-3 0 0-16,3-3 0 0,-7 3 10 0,7-1-10 16,0-2 12-16,-7 3-12 0,3 6 8 0,1-6-8 15,3 0 0-15,-4-1 0 0,4 1 8 0,-3 3-8 16,-1 0 0-16,4-6 0 0,0 3 10 0,0-1-10 16,0-2 8-16,0 3-8 0,0-3 9 0,0-4-9 15,0 10 10-15,0-9-10 0,0 5 8 0,0-2-8 16,0 0 0-16,0 3 9 0,0-7-9 0,0 4 0 0,0 3 0 15,0-4 0-15,0-2 0 0,0 3 0 16,0 2 0-16,0-2 0 0,0-3 0 0,0 2 0 16,0 1 0-16,0-3 0 0,4 2 0 0,-1 4 0 0,-3-3 0 15,0-4 0-15,4 10 9 0,-4-9-9 0,0 6 10 0,3-4-10 16,-3 4 11-16,4-3-11 0,-4-4 12 0,0 10-12 16,0-9 0-16,0 6 0 0,0-4 0 0,0 4 0 15,0 0 0-15,0 0 0 0,0-4 0 0,7 4 0 16,-7 0 8-16,0-3-8 0,0 2 0 0,0 1 0 15,0-3 0-15,0 3 0 0,0 0 0 0,0-4 0 16,0 4 0-16,0 0 0 0,0-3 0 0,0 2 0 16,0 8 0-16,-7-8 0 0,7 1 0 0,0 0 0 15,0 0 0-15,0 6 0 0,0 9 10 0,-4-9-10 16,4-6 0-16,4 0 0 0,-4 0 0 0,0 0 0 16,0 0 0-16,0 2 0 0,0-2 0 15,0 0 0-15,0 0 0 0,0 0 0 0,0-4 0 0,0 4 0 0,7 6 0 16,-7-6 0-16,0 0 0 15,-7 0 0-15,7 6 0 0,-4-6 0 0,4 6 0 16,-3 3 8-16,-1-9-8 0,4 6 8 0,0-6-8 0,-3 6 0 0,-1-6 0 16,8 6 0-16,-4-7 0 0,0 1 0 0,0 0 0 15,0 6 8-15,0-6-8 0,3 0 0 0,-3-4 0 16,0 4 0-16,4-3 0 0,-4 3 0 0,0-4 0 16,0-2 8-16,-4 6-8 0,4-3 0 0,0 2 0 15,-3-2 0-15,-1 3 0 0,4 0 0 0,0-1 0 0,-7 1 0 16,4 3 0-16,3-3 9 0,-8 0-9 15,5 0 10-15,-1-1-10 0,1 1 0 0,3-3 0 0,-4 3 0 0,4 0 0 16,-3-4 0-16,3 1 0 0,0 3 0 0,0-7 0 16,0 4 0-16,0 0 9 0,0-4-9 0,0 4 8 15,0 3-8-15,0-4 0 0,-7-2 0 0,3 3 8 16,4 2-8-16,-3 1 0 0,3-3 0 0,0 3 0 16,-4-4 0-16,4 4 0 15,0 0 0-15,-3 0 8 0,-1 0-8 0,4-4 0 0,-7 10 0 0,4-6 0 16,3 0 0-16,0 0 0 0,-7 0 0 0,3-4 0 15,4 4 8-15,-4 0-8 0,4 3 12 0,0-3-4 16,0 0-8-16,-7-1 0 0,7 1 0 0,0 0 8 16,0-3 0-16,7 3-8 0,-7-4 12 0,0-2-4 15,0 2-8-15,0 1 0 0,4-3 9 0,0 2-9 16,-4 4 0-16,0-9 0 0,0 8 0 0,0-2 8 16,7 3-8-16,-7-3 0 0,0-4 0 0,0 10 8 15,0-3-8-15,0-7 0 0,-7 7 0 0,7 3 0 0,-4-9 0 0,0 6 0 16,4-4 0-16,0 1 0 0,0-4 0 0,0 4 0 15,0 0 0-15,0-4 0 0,-7 4 0 0,7-7 0 16,7 7 0-16,-7-3 8 0,0 2-8 0,0-2 0 16,0 3 0-16,0-7 0 0,0 7 0 0,0-4 0 15,0 4 0-15,4-7 0 0,7 7 0 0,-11-4 0 16,0 4 0-16,3 0 0 0,-3-4 0 0,7-2 0 16,-7 5 0-16,0-5 0 15,0 9 0-15,0-4 0 0,4-2 0 0,-1 3 0 0,-3-1 0 0,4-2 0 16,-4 2 0-16,3 4 0 0,-3 0 0 15,4-3 0-15,-4 3 0 0,7-1 0 0,-7 1 0 0,0-3 0 16,3 9 0-16,-3-6 0 0,4 0 0 0,3-1 0 16,-4 1 0-16,5 3 0 0,-8-3 0 0,3-6 0 15,4 5 0-15,-7-2 0 0,4 3 0 0,-1-3 0 0,1 2 0 0,-4-2 0 16,3 3 0-16,1-3 0 0,3 2 0 0,-7-5 0 16,0 6 0-16,0 3 0 0,3-10 0 0,1 7 0 15,-4-3 0-15,3 3 0 0,-3-1 0 0,4-2 0 16,-1 3 0-16,-3 0 0 0,8-4 0 0,-8 4 0 15,0 0 0-15,0-3 0 0,0 2 0 0,0 1 0 16,0-3 0-16,0 3 0 0,0 0 0 0,0-4 8 16,0-2-8-16,0 2 0 0,0 4 0 0,3-3 0 15,-3-7 0-15,0 10 0 0,0-3 0 0,7-4 0 16,-7 4 0-16,0 0 0 0,0-4 0 0,0-2 0 16,0 5 0-16,4 1 0 15,-1-3 0-15,-3 2 0 0,0-5 0 0,0 9 0 0,0-1 0 0,-3-2 0 0,-1 3 0 0,4-3 0 16,0 2 0-16,0 1 8 0,0 0-8 0,0-3 0 15,0-4 0-15,0 4 0 0,0 3 0 16,0-4 0-16,0-5 0 0,0 9 0 0,0-4 0 0,0-2 0 16,0-4 0-16,0 7 0 0,0-7 0 15,0 7 0-15,0-3 0 0,0 2 0 0,0-5 0 0,0 5 0 16,0-2 0-16,0-4 0 0,0 7 0 0,0 0 0 16,0-4 0-16,0 4 0 0,0-1 0 0,0-2 0 15,0 6 0-15,0-3 0 0,0-7 0 0,0 10 0 16,-7-10 0-16,7 7 0 0,0 3 0 0,0-4 0 15,0-2 0-15,0 3 8 0,0-1-8 0,0-2 0 0,0-4 0 0,0 7 8 16,0 0-8-16,0-4 8 0,0-3-8 0,0 7 8 16,0-6-8-16,0 5 0 0,0-5 0 0,0-1 0 15,0 4 0-15,0-4 0 0,0 4 0 0,0-4 0 16,0 0 0-16,0 1 0 0,-3-1 0 0,3 1 0 16,0-1 0-16,0 7 0 0,0-7 0 0,0 0 0 15,0 1 0-15,0-1 0 0,-8 1 0 0,8-1 0 16,0 1 0-16,0-1 0 0,0-3-8 15,0 4 8-15,-3-1 0 0,3 0 0 0,0-2 0 0,0 2 8 16,0-6-8-16,0 4 0 0,0-7-8 0,0 9 8 16,0-9 0-16,3 3 0 0,-3 3 0 0,0 4 8 15,0-1-8-15,0-3 0 0,0-6 0 0,0 10 0 16,0-7 8-16,0 3 0 0,0-6 0 0,0 10 0 16,0-1-8-16,0-9 0 0,-3 9-8 0,-1-2 8 15,4 2 0-15,0-9 0 0,0 10 0 0,0-1 8 0,0 0-8 0,0-9 0 16,0 0 0-16,-3 10 0 0,3-10 0 0,0 6 0 15,0-6-11-15,-4 3 11 0,4-3 0 0,0 10 0 16,0-1 0-16,0-9 10 0,0 0-10 0,-3 6 0 16,3-6 0-16,0 0 0 0,0 10 0 0,0-1 0 15,0-9 0-15,0 0-11 0,-7 9 11 0,7-9 0 16,0 0 0-16,0 7 0 0,-4 2 0 0,4-9 0 16,0 0 0-16,-3 3 0 0,3-3 0 0,0 0 0 15,0 10 8-15,0-10-8 0,0 0 0 0,0 6 0 16,0-6 0-16,-4 9-8 15,4 1 8-15,0-10 0 0,0 9 8 0,-3-3-8 0,3-2 0 0,0-4 0 16,-4 9 0-16,4-3-8 0,0 4 8 0,0-10 0 16,0 0 0-16,0 9 0 0,0-9 0 0,0 6 0 15,0-6 0-15,0 10 0 0,0-10 0 0,0 0 0 0,0 0 8 0,0 3-8 16,0-3 0-16,0 0 0 0,0 9 0 16,0-9 0-16,0 7 0 0,0 2 0 0,0-9 0 0,0 0-8 15,0 0 8-15,0 0 0 0,0 3 0 0,0-3 0 16,0 0 0-16,0 0 0 0,0 0 0 0,0 0 0 15,0 0 0-15,0 0 0 0,0 0 0 0,0 0 0 32,0 0-60-32,0 0-9 0,0 0-3 0,0 0 0 0,7-3-64 0,4 3-12 0,-1-9-4 15,-3-7-724-15,8 7-144 0</inkml:trace>
  <inkml:trace contextRef="#ctx0" brushRef="#br3" timeOffset="152855.26">6622 6028 288 0,'0'0'12'0,"0"0"4"0,0 0-16 0,-4 0 0 0,4-9 0 0,-10 9 0 0,2-3 242 16,5-4 46-16,3 7 8 0,0 0 3 15,0 0-169-15,-4-6-34 0,-3 3-6 0,7 3-2 0,0 0-22 0,-3 0-5 16,-4-6-1-16,7 6 0 0,0 0-20 16,0 0-5-16,-7 0-1 0,3-4 0 0,4 4-5 0,0 0-1 15,0 0 0-15,0 0 0 0,-3-6 5 0,3 6 1 16,0 0 0-16,0 0 0 0,0 0 1 0,0 0 0 16,0 0 0-16,0 0 0 0,0 0-3 0,0 0 0 0,0 0 0 0,7 0 0 15,0-3-20-15,3 3-12 0,-3 0 12 0,0 0-12 16,4 0 15-16,-4 0-4 0,4 0-1 0,3 0 0 15,-4 3-10-15,1-3 12 0,3 6-12 16,-3-6 12-16,3 4-12 0,0-4 0 0,0 6 0 0,4 3 0 16,-4-9 0-16,3 10 0 0,1-10 0 0,-7 9 0 15,3-9 0-15,0 0 0 0,0 0 0 0,0 0 0 16,4 0 8-16,-8 0-8 0,4 0 0 0,1 0 8 16,-1 0-8-16,0 0 0 0,0 0 9 0,0 0-9 15,0 0 18-15,0 0-1 0,-3 0 0 0,-1 6 0 16,1-6-1-16,0 3-1 0,3-3 0 0,-7 7 0 15,0-7 5-15,3 3 0 0,1-3 1 0,-8 6 0 16,-3-6-9-16,0 0-1 0,7 3-1 0,-7-3 0 16,0 0-2-16,8 0-8 0,-8 0 12 0,0 0-4 15,7 0-8-15,-7 0 12 0,0 0-12 0,0 0 12 16,0 0 8-16,0 0 3 0,3-9 0 0,-3 9 0 0,4 0-23 0,-1-3-20 16,4-4 4-16,-7 7 1 0,0 0 15 0,0 0 0 15,0-3 0-15,0 3 0 0,0 0 0 0,0 0 0 16,0 0 0-16,0 0-9 0,0 0 9 0,0 0 0 15,0 0 0-15,0 0 0 0,0 0 0 0,0 0 8 16,0 0-8-16,0 0 0 0,0 0 0 0,0 0 8 16,0 0-8-16,0 0 0 0,0 0 13 0,0 0-1 15,0 0-1-15,0 0 0 0,0 0-11 0,0 0-9 16,0-6 9-16,0 6-13 0,0 0 13 0,0 0 0 16,0 0 0-16,0 0 0 0,0 0 0 0,0 0 0 15,0 0-8-15,0 0 8 0,0 0 0 0,0 0 0 16,0 0 0-16,0 0-9 0,0 0 17 0,0 0 3 15,0 0 1-15,0 0 0 0,0 0-12 0,0 0 0 16,0 0 9-16,0 0-9 0,0 0 0 0,0 0 0 0,0 0 0 0,0 0 8 16,0 0-8-16,0 0 0 0,7 0 8 0,-7 0-8 15,0 0 0-15,0 0 0 0,0 0 0 0,0 0 8 16,11 6-8-16,-11-6 0 0,0 10 0 0,0-7 0 16,0-3 0-16,3 9 0 0,-3-9 0 0,0 7-8 15,0 2 8-15,0-9 0 0,4 9 0 0,-1 1 8 16,1-1-8-16,0-3 0 0,3-2 0 0,-7 5 0 15,0 4 0-15,3-1 0 0,-6-2 8 0,3-1-8 16,3 7 8-16,-3-7-8 0,-3 7 10 0,3-4-10 16,0-2 14-16,0 5-3 0,-11 1-1 0,7-3 0 15,4 2-1-15,0-5 0 0,-3 5 0 0,3-2 0 0,0 3-9 0,0-7 0 16,0 10 9-16,-4-10-9 0,1 10 8 16,3-10-8-16,0 7 8 0,0 3-8 15,-7-3 0-15,3-4 8 0,4 4-8 0,0 3 0 16,0-4 0-16,0-2 8 0,-7 9-8 0,7-10 0 0,-3 7 0 15,3-3 0-15,-4 3 0 0,1-4 8 16,3-5 1-16,-4 9 1 0,4-4 0 0,-3 4 0 0,3-3 2 0,-7 2 0 16,7-5 0-16,0 3 0 0,-8 3-4 0,5-4-8 15,-1-2 12-15,1 2-4 0,3 4-8 0,0 0 0 16,-7-3 9-16,7 3-9 0,-4-4 0 0,1 4 0 16,-1-3 0-16,1 3 8 0,3-7-8 0,0 4 0 0,0 3 0 15,-4-4 0-15,4-2 0 0,0 2 0 16,-3 4 0-16,3-3 0 0,0-3 0 0,0 2 0 0,0 1 0 0,0-4 8 15,-4 4-8-15,4 3 0 0,4-3 0 0,-4-4 8 16,0 7-8-16,3 3 0 0,-3-10 0 0,0 4 0 16,4 3 0-16,-1 0 0 0,1 0 0 0,-1-4 0 15,1 4 0-15,-4-3 0 0,7 3 0 0,-7-1 8 16,3-2-8-16,1 3 0 0,-1 0 0 16,-3-1 0-16,0-2 0 0,4 3 0 0,0 6 0 0,3-6 8 15,-7 0-8-15,0 0 0 0,3-1 8 0,1 7-8 16,-1-6 10-16,1 6-2 0,-1-6-8 0,-3 0 12 15,7 6-12-15,-7 0 0 0,4-6 0 0,3 6-10 16,-7-3 10-16,7 0 0 0,-4-3 0 0,-3 0 0 16,4 6 0-16,0-3 0 0,3-4 8 0,-7 7-8 15,3-6 0-15,1 3 0 0,-1 0 0 0,4-3 0 16,0 3 0-16,-7-3 0 0,4 0 0 0,3 6 0 0,-7-6 0 0,3-1 0 16,1 7 0-16,-1-3 0 0,1 0 0 0,-1 0 0 15,-3 3 0-15,0 0 0 0,0-3 0 0,0 3 0 16,8 1 0-16,-8-4 11 0,-8 9-11 0,8-9 0 15,0 9 0-15,0-3 0 0,-3-3 0 0,-1-3 0 16,8 4 0 0,-4 2 0-16,3-3 0 0,-3 0 0 0,8-3 0 0,-8 3 0 0,3 0 0 15,-3 0 0-15,0-3 0 0,0 3 0 0,4 0 0 0,-1-3 0 16,-3 3 0-16,7 4 0 0,0-4 0 0,-7 3 0 16,0-9 0-16,4 12-11 0,-4-9 11 0,7 9 0 15,-7-2 8-15,0-4-8 0,0-3 0 0,0 9 0 16,0-9 0-16,0 9 8 0,0-3-8 0,0 1 0 15,-7-1 0-15,7-3 8 0,-4 3-8 0,4-3 9 16,0 4-9-16,0-1 10 0,0 3-10 0,0-9 10 16,0 9-10-16,0-2 10 0,4-1-10 0,-4-3 0 0,0 3 0 0,0 0 8 15,7-3-8-15,-7 4 0 0,0 2 0 0,-7-3 0 16,7 0 0-16,-4 1 0 0,4 5 0 0,0-9 0 16,0 10 0-16,0-7 0 0,0 10 8 0,0-7-8 15,0 0 0-15,0 4 0 0,0-7 0 0,4 7 0 16,-4-7 0-16,7 6 0 0,-7-9 8 0,0 4-8 15,0-1 0-15,0 6 8 0,0-5-8 0,0 2 8 16,0-3-8-16,0 7 0 0,0-1 0 0,0-3 0 16,0 1 0-16,-7-1 0 0,7 4 8 0,0-7-8 15,0 6 0-15,0-5 0 0,0 5 0 0,-4-9 0 16,4 10 0-16,0-7 0 0,0 0 0 0,-7 7 0 0,7-1 0 0,0-6 0 16,-3 1 0-16,3 5 0 15,0-6 0-15,0 7 0 0,0-7 0 0,0 6 0 0,0-5 0 16,0 2 0-16,0-3 0 0,0 0 0 15,3 1 0-15,-3 2 0 0,7-3 8 0,-7 1-8 0,0-1 0 0,0 3 0 16,0-3 0-16,0 1 8 0,4-4-8 0,3 9 0 16,-7-6 0-16,0 7 0 0,0-7 0 0,3 7 0 15,1-7 0-15,-4 0 0 0,0 3 0 0,3-2 0 16,-3-1 0-16,0 0 0 0,0-3 0 0,-3 10 0 16,6-7 0-16,-3 6 0 0,0-5 0 0,0 5 0 0,4-6 0 15,-4 0 0-15,3 7 0 0,5-7 0 16,-8 7 0-16,0-10 0 0,3 9 0 0,1-6 0 0,-4 7 0 0,3-7 0 15,1 0 0-15,-4-2 0 0,3 8 0 0,-3-6 0 16,0 7 0 0,7-7 0-16,-7 10 0 0,0-4 0 0,0 1 0 0,0-1 0 0,0 4 8 0,4-4-8 15,-4-6 0-15,0 7 0 0,0-1 0 0,7-5 0 16,-7-1 0-16,0 0 0 0,3 3 0 0,1-2 0 16,-1-1 0-16,1-3 0 0,-4 9 0 15,3-5 0-15,-3 5 0 0,0-6 0 0,0 1 0 16,0 2 0-16,0-3 0 0,0 0 0 0,0 1 8 0,0 2-8 15,0-3 0-15,7 0 0 0,-7-2 0 0,0-5 8 16,0 5-8-16,0 2 12 0,0-3-12 0,0 0 12 16,0 0-12-16,0-3 0 0,0 3 0 0,4 3 0 15,-4-9 0-15,4 6 0 0,-4 0 8 0,0-3-8 16,3 3 0-16,1 0 0 0,-4 4 0 0,3-1 0 0,-3-3 0 16,0 0 0-16,0-6 0 0,0 9 0 0,0-9 0 0,-3 6 0 15,3 3 0-15,0-3 0 0,0 0 0 0,-4 4 0 16,4-1 0-16,0-3 0 0,0 3 0 0,0-3 0 15,0 3 0-15,0-2 0 0,4 2 0 0,-4-3 0 16,0 0 0-16,3-3 0 0,-3 3 0 0,0 0 0 16,0-3 8-16,0 3-8 0,7-6 0 0,-7 6 0 15,0-6 0-15,0 6 0 0,0-6 0 16,0 6 0-16,0-6 0 0,0 6 0 0,0-3 0 0,0 0 0 16,4 0 0-16,-4-4 0 0,0 4 0 0,0-3 0 15,0 0 0-15,0 6 0 0,3-3 0 0,-3-3 0 16,-3 6 8-16,3-6-8 0,0-4 0 0,0 4 0 15,0 0 0-15,-4 0 0 0,4 3 0 0,0-3 0 16,-7-7 0-16,4 4 8 0,3 3-8 0,-4-1 0 16,4-2 0-16,-3 3 0 0,3 0 0 0,-4-4 8 15,4 4-8-15,-4-3 0 0,4-4 0 0,0 4 0 0,0 3 8 0,0 0-8 16,0-4 0-16,0 4 0 0,0 0 0 0,0-3 0 16,0 3 0-16,-7-1 0 0,7 1 0 0,0-3 0 15,0 3 0-15,0-1 0 0,0-2 0 0,0 3 0 16,-3-3 0-16,3-4 0 0,3 4 0 0,-3 3 0 15,-3-10 0-15,3 7 0 0,0-1 0 0,0-2 0 16,3 3 0-16,-3-7 0 0,0 7 0 16,7-4 0-16,-7-2 0 0,0 5 0 0,0-5 0 0,0 9 0 15,4-4 0-15,-4-2 0 0,4 3 0 0,-4 2 0 16,3-2 0-16,-3-3 0 0,4 2 0 0,-1 4 0 16,4 0 0-16,-7-3 0 0,0 2 0 0,0-2 0 0,4-3 0 15,-4 2 0-15,3 1 0 0,1-4 0 16,-4-2 0-16,3 6 0 0,1-7 8 0,-1 7-8 15,-3-7 0-15,4 4 0 0,-1-4 0 0,4 4 0 0,-7-1 0 0,0-2 0 16,0-1 0-16,0-3 0 0,4 10 0 0,0-4 0 16,-1-2 0-16,1-1 0 0,-4 7 0 0,3-7 0 15,4 1 0-15,-7 5 0 0,0-2 0 0,0-4 0 16,7 7 0-16,-3 0 0 0,-1-4 0 0,1-2 0 16,-1 5 0-16,1 1 0 0,-1-3 0 0,4 2 0 15,-7 4 0-15,4-3 0 0,-1-4 0 0,5 4 0 16,-5 0 0-16,-3-4 0 0,7 4 0 0,-7-7 0 15,4 1 0-15,-4 5 0 0,3-5 0 0,-3 2 0 0,4-5 0 16,-4 2 0-16,0-9 0 16,0 9 0-16,3 1 8 0,1-4-8 0,-4-6 0 0,0 9 0 15,0-9 0-15,0 4 8 0,0 5-8 0,0-9 0 0,3 6 0 16,-3-6 0-16,0 10 0 0,0-4 0 16,0-3 0-16,0-3 0 0,0 0 0 0,0 10 0 0,0-1 0 0,0 0 0 15,0-9 0-15,0 7 0 16,0-7 0-16,0 9 0 0,0-9 0 0,-3 3 0 0,3-3 0 0,0 6 0 15,0-6 0-15,0 10 0 0,0-10 8 0,0 9-8 16,0-9 0-16,-4 6 0 0,4-6 0 0,0 4 0 16,0-4 0-16,0 9 0 0,0-3 0 0,0-6 0 15,-3 10 0-15,3-4 0 0,0-6 0 0,0 3 0 16,-4 7-13-16,4-10 1 0,0 9 1 0,0-9 0 16,0 6-44-16,0-6-9 0,0 0-1 0,0 0-1 15,0 0-100-15,0 0-20 0,0 0-4 0</inkml:trace>
  <inkml:trace contextRef="#ctx0" brushRef="#br3" timeOffset="155656.34">6809 6019 1623 0,'0'0'72'0,"0"0"15"0,0 0-70 0,0 0-17 0,0 0 0 0,0 0 0 16,0 0 44-16,0 0 4 0,0 0 2 0,0 0 0 16,0 0-25-16,0 0-5 0,0 0 0 0,-4 0-1 15,-3-10-10-15,7 10-1 0,-7-9-8 0,7 9 12 16,-7-6-12-16,3 6 11 0,-3-4-11 0,7-2 10 16,0 6-10-16,-10 0 0 0,10 0 0 0,-11 0 8 15,4 0 3-15,0 0 0 0,7 0 0 0,-7 6 0 0,0-2 17 0,7-4 3 16,0 0 1-16,0 0 0 0,0 0 15 0,-7 6 3 15,7-6 1-15,0 0 0 0,0 0-13 0,-4 0-2 16,4 0-1-16,0 0 0 0,0 0-8 0,0 0-2 16,0 0 0-16,0 0 0 0,0 0-11 0,0 0-2 15,-10 3-1-15,10-3 0 0,0 0-11 16,0 0 12-16,-11 0-12 0,11 0 12 0,-7 0-12 0,7 0 8 16,0 0-8-16,-7 6 8 0,-3-6-8 0,10 0 8 15,-8 7-8-15,8-7 8 0,-7 3 12 0,0-3 1 16,7 0 1-16,0 0 0 0,-3 0 8 0,3 0 2 15,-7 0 0-15,7 0 0 0,0 0-15 0,-7 0-2 16,7 0-1-16,0 0 0 0,0 0-5 0,0 0-1 16,0 0 0-16,0 0 0 0,-7 0 0 0,7 0 0 15,0 0 0-15,0 0 0 0,-11 0-8 0,11 0 0 0,0 0 0 0,-7 0 0 16,7 0 0-16,0 0 0 0,0 0 0 0,0 0 0 16,0 0 0-16,-4 9-9 0,-3 0 9 0,7-9-13 15,0 0 13-15,0 10 0 0,0-1 0 0,4-2 0 16,-1 2 12-16,1 0-12 0,-4 7 12 0,4-3-12 15,-1-4 10-15,4 7-10 0,-3-1 8 0,3-2-8 16,0 6 8-16,0 6-8 0,-7-6 0 0,10 3 8 16,-10 0 4-16,4 3 1 0,3-7 0 0,-3 8 0 15,-1-1-13-15,4 3 0 0,-3-6 0 0,-1 9 0 16,1-3 0-16,3-3 0 0,0 4 0 0,-7-1 0 16,0 0 0-16,3 3 0 0,4 26 8 15,-7-23 2-15,0-5-10 0,7-1 10 0,-3 6-10 16,-1-9 9-16,1 10-9 0,3-7 8 0,-3 7-8 15,3-7 9-15,0 6-9 0,0-5 10 0,3-1-10 16,-3 6 10-16,0-5-10 0,4 2 10 0,-7-3-10 0,3 7 9 0,7-7-9 16,-11 9 8-16,1-2-8 15,3-7 11-15,-4 13-3 0,4-3-8 0,-3-4 12 0,3 4-12 0,-7-10 9 16,7 6-9-16,-3 1 8 0,-4-7-8 0,3 7 0 16,1-7 0-16,3 0 8 0,-7 7-8 0,7-10 0 15,-7 9 9-15,3-6-9 0,4 1 8 0,-3 5-8 16,-4-6 8-16,7 7-8 0,0-7 0 0,-7 6 0 15,4-5 0-15,-1 2 8 0,-3-3-8 0,4 1 0 16,-1-4 0-16,1 3 8 0,-4 0-8 16,0-3 0-16,7 3 8 0,-7 4-8 0,3-1 11 0,-3-6-3 15,7 3 0-15,-3 7 0 0,-1-7 0 0,1 3-8 16,-1-2 12-16,1-1-4 0,-4 0-8 0,7 3 0 16,-7-2 9-16,0-1-9 0,0 0 0 0,3 7 8 15,-3-10-8-15,0 3 0 0,0 6 0 0,-3-5 8 16,3-1-8-16,0 6 0 0,0 1 0 0,0-7 8 0,0 7-8 0,0-7 0 15,0-3 9-15,0 9-9 0,0-5 12 0,0-1-12 16,0-3 9-16,0 3-9 0,0 4 0 0,0-4 9 16,0 0-9-16,0-3 0 0,0 3 0 0,0 0 8 15,0 7-8-15,0-7 0 0,-7 4 0 0,7-1 8 16,-4 3-8-16,4-5 8 0,-3 5-8 0,-1-6 8 16,4 7-8-16,-3-10 0 0,-1 9 0 0,4-5 8 15,-3-1-8-15,-1-3 0 0,4 3 9 0,-3-3-9 16,3 3 0-16,0 1 8 0,0-4-8 0,0 3 0 15,0 3 0-15,0 1 0 0,0-1 0 0,-7-3 8 0,7 10-8 0,0-10 0 16,0 7 0-16,0-4 0 16,-4 0 0-16,4 1 0 0,-3-4 0 0,3 0 0 15,-4 0 0-15,1 7 0 0,3-1-10 0,-4-5 10 16,4 5 0-16,0 1 14 0,0-1-1 0,-7-3 0 16,7 4-13-16,-4-1 9 0,1 1-9 0,3-7 8 0,-4 10-8 15,4-13 0-15,-3 9 0 0,3-5 8 0,0-1-8 0,-4-3 0 16,4 9 0-16,-3-5 8 0,3 5-8 0,-4-6 0 15,4 7 0-15,0-7 0 0,-3 7 0 0,3-7 0 16,0 6 8-16,0-6-8 0,0 1 0 0,0 5 0 16,0-9 0-16,0 3 0 0,0 1 0 0,0-4 0 15,0 3 8-15,0 7-8 0,0-10 0 0,0 3 0 0,0 0 0 16,0 7 0-16,0-1 0 0,0-6 8 0,0 7-8 16,-7-7 0-16,7 3 0 0,0-2 0 0,0-1 0 0,0 0 0 15,0-3 0-15,0 3 0 0,0-3 8 0,7 0-8 16,-7-3 0-16,0 4 0 15,0 2 0-15,3-9 0 0,1 6 0 0,-4 0 0 0,0 3 0 0,3-9 8 16,-3 6-8-16,4 3 0 16,-4-3 0-16,0 0 0 0,0 3 0 0,0-2 0 0,0-4 8 0,0 9-8 15,0-9 0-15,0 3 0 0,-4 3 0 16,4-3 0-16,0 0 0 0,-3-3 0 0,-1 3 0 0,1 4 8 16,3-4-8-16,0 3 0 0,-7-3 0 0,7 0 0 15,0-3 0-15,-4 3 0 0,4 0 0 0,0 3 0 16,0-9 0-16,4 6 0 0,-4 0 0 0,0-3 0 15,7 3 0-15,-7-6 0 0,0 6 0 0,0-6 0 16,3 0 0-16,1 6 0 0,-4-6 8 0,3 6-8 0,-3-6 0 16,4 6 0-16,-1-6 0 0,1 6 0 0,-4-3 0 0,0 3 0 15,3 0 0-15,-3 0 0 0,4 3 0 16,-4-6 0-16,0 3 0 0,0 0 8 0,7-6-8 16,-7 9 8-16,0-9-8 0,0 6 8 0,4-6-8 0,-4 6 0 15,3-6 9-15,-3 0-9 0,4-4 0 0,-1 4 8 16,1-3-8-16,3 3 0 0,-7-4 0 0,0-2 9 15,3 6-9-15,-3-4 0 0,4 4 0 0,-4 0 0 16,3-3 0-16,1 3 0 0,-1-1 8 0,1 1-8 16,-4 6 0-16,3-6 0 0,1-3 0 0,-4 9 0 15,0-6 0-15,0 0 0 0,7 6 8 0,-7-7-8 16,0 1 0-16,0 0 0 0,0 0 0 0,0 3 0 16,0-3 0-16,0-1 0 0,0 1 0 0,0-3 8 15,0 3-8-15,0 0 0 0,0-4 8 0,0 4-8 16,0 0 0-16,0 0 0 0,3-4 0 0,1 4 8 0,-4 0-8 0,4 0 0 15,-4-4 8-15,3 4-8 0,1 6 0 0,-4-6 0 16,0 6 8-16,7-3-8 0,-7 0 0 0,0 0 0 16,0-3 0-16,0 6 0 0,3-6 8 0,-3 6-8 15,0 0 0-15,0-6 0 0,4 6 0 0,-4-3 0 16,0-3 8-16,0 6-8 0,0 0 0 0,0-6 0 16,0 6 0-16,0-3 0 0,0 3 0 0,-4 0 0 15,4 0 8-15,0-3-8 0,0 3 0 0,-3-6 0 16,3 6 0-16,0-6 0 0,0 6 0 0,0-6 0 15,-7 6 8-15,7-3-8 0,0 3 0 0,0-6 0 16,7-1 0-16,-7 4-11 0,0-3 0 0,0 0 0 0,0 0 19 0,0 0 3 16,0-1 1-16,0 4 0 0,0-3-12 0,0 0 0 15,0 9 0-15,0-9 0 16,0 6 0-16,0-6 0 0,0 6 0 0,0-6 0 0,0 6 0 16,0-6 0-16,0 9 0 0,0-9 0 15,0 6 0-15,0-6 0 0,0 6 0 0,0-6 0 0,0-1 0 0,0 1 0 16,3 3 0-16,-3-3 0 0,4-6 0 0,-4 8 0 15,3-8 0-15,-3 6 0 0,4 3 0 0,-4-10 0 16,0 7 0-16,3-3 0 0,1 3 0 0,-4 6 0 16,0-13 0-16,3 13 0 0,-3-6 0 0,0-3 0 15,0 3 0-15,0-1 0 0,0 8 0 0,-3-8 0 16,3 1 8-16,0 0-8 0,0 3 0 0,0-3 0 0,0-7 0 0,0 10 0 16,3-9 0-16,-3 6 0 0,4-4 0 15,-4 1 0-15,0-3 0 0,7 2 0 0,-7 1 0 0,0-4 0 16,0 4 0-16,0-3 0 0,0 2 0 0,3 1 0 15,-3-3 0-15,0 2 0 0,0 4 0 16,0-3 0-16,0 3 0 0,0-1 0 16,0 1 0-16,0 0 0 0,0-3 0 0,0 2 0 0,0 1 0 15,0 6 0-15,0-6 0 0,-3-3 0 16,3 3 8-16,0-1-8 0,0-2 0 0,0 3 0 0,0-3 0 0,0-4 0 16,0 7 0-16,0-10 0 0,0 7 0 0,0 0 0 15,0-4 0-15,0-2 0 0,0-1 8 0,0 4-8 16,0-1 0-16,0-2 0 0,0-1 0 0,0 0 0 15,0 4 0-15,0-4 0 0,0 1 0 0,0-1 0 16,0-6 0-16,0 7 0 0,0-4 0 0,0 3 0 16,0 1 0-16,0-1 0 0,0-9 8 0,0 10-8 15,0-1 0-15,0-3 0 0,0-6 0 0,0 10 0 0,0-10 0 0,0 9 8 16,0-9-8-16,0 6 0 0,-7 4 0 0,7-10 0 16,0 0 0-16,0 3 0 0,0-3 0 0,0 9 0 15,7-2 8-15,-7-7-8 0,0 9 0 0,0-9 0 16,0 0 0-16,0 0 0 15,0 0-45-15,0 0-8 0,0 0-2 0,0 0 0 16,0 0-85-16,7-9-18 0,0-7-3 0,4 3-1189 16</inkml:trace>
  <inkml:trace contextRef="#ctx0" brushRef="#br3" timeOffset="158558.29">23432 4454 172 0,'0'0'16'0,"0"0"-16"16,0 0 0-16,0 0 0 0,0 0 364 0,0 0 69 15,0 0 15-15,0 0 2 0,0 0-346 0,0 0-70 0,0 0-14 0,0 0-2 16,0 0-6-16,7 3 0 0,0-3-1 0,3 9 0 16,1-9-11-16,-1 7 8 0,4-4-8 0,1-3 8 15,-1 6 20-15,3-6 3 0,1 0 1 0,-4 3 0 16,4-3-20-16,-1 0-3 0,5 0-1 0,-1 0 0 16,0 0-8-16,4-3 0 0,-1 3 0 0,1-6-11 15,3 3 11-15,0-4 0 0,4 4 8 0,0-3-8 16,3 3 8-16,-3 3-8 0,0-6 8 0,-1-1-8 15,-2 4 16-15,-1 3 0 0,-7 0-1 0,0 0 0 16,0 0 7-16,1 0 2 0,-5 0 0 0,1 0 0 16,-1 0-8-16,-2 0-2 0,-5 0 0 0,1 0 0 15,-1 0-6-15,1 0-8 0,-1 0 11 0,-2 0-11 16,-1 0 14-16,-7 0-4 0,3 0-1 0,-3 0 0 16,7 0 4-16,-7 0 1 0,0 0 0 0,4 0 0 15,-4 0 15-15,0 0 3 0,0 0 1 0,0-9 0 0,0 3-10 0,-4 6-3 16,-3-10 0-16,4 7 0 0,-1-3 4 15,-3 6 0-15,-4-10 0 0,4 10 0 16,-3 0 4-16,-1-6 0 0,1 6 1 0,3-3 0 0,-4-3-20 0,0 3-9 16,4-4 8-16,-3 4-8 0,3-3 0 0,0 3 0 15,0-4 0-15,0-2 0 0,-1 9 0 0,5-3 0 16,-1-10 0-16,1 10 0 0,3 3 0 0,-4-6 0 16,4 6 0-16,0 0 0 0,0 0 0 0,0-9 0 15,4-1 0-15,-4 10 0 16,7 0 0-16,4-3 0 0,-4-3 0 0,3 6 0 0,1 0 0 0,-1 0 0 15,1 0 0-15,0 0 0 0,3 6-13 0,0-3 5 16,0-3 8-16,3 10-13 0,-2-10 13 0,2 0 0 16,1 6 0-16,0 3 0 0,-1-9 0 0,1 3 0 15,-1 10 0-15,-2-10 0 0,-5 3 0 0,4 4 0 16,0-1-8-16,-3-6 8 0,-4 7 0 0,4-1 0 0,-4-3 0 0,-4 4 0 16,1-1 0-16,-4 7 0 0,0-7 0 0,0 7 0 15,-4-13 0-15,1 13 10 0,-1-4-10 0,1-2 12 16,-4 5-12-16,-1-5 8 0,-2 9-8 0,-1-4 8 15,1-5 0-15,3-1 0 0,-7 10 0 0,3-10 0 16,0 7-8-16,1-7 0 0,3 1 0 0,-4-1 0 16,4 7 0-16,0-7-17 0,4-9 4 0,3 0-805 15,0 0-161-15</inkml:trace>
  <inkml:trace contextRef="#ctx0" brushRef="#br2" timeOffset="164129.53">29411 4554 288 0,'0'0'25'0,"0"0"-25"16,0 0 0-16,0 0 0 0,0 0 408 0,0 0 76 15,0 0 15-15,0 0 3 0,0 0-397 0,0 0-79 16,0 0-16-16,0 0-10 0,0 0 0 0,0 0 0 16,0 0 0-16,0 0 0 0,0 0 0 0,0 0 0 15,0 0-8-15,0 0 8 0,0 0 0 0,0 0 0 16,0 10 0-16,-3-1 0 0,3 0 0 0,-4 1 8 0,1 6 1 0,-1-4 0 15,4 1 27-15,0-1 6 0,-4 4 1 16,4-4 0-16,-3 4 10 0,3 3 3 0,0-3 0 0,-4-4 0 16,4 4-36-16,4 3-6 0,-4-4-2 0,0 4 0 15,-4-3-12-15,4 3 8 0,-3-7-8 0,3 4 0 16,-7 3 8-16,3-4-8 16,1-5 0-16,-1-1 9 0,1 7-9 0,-4-4 0 0,-4-2 0 15,4-1 8-15,3 4-8 0,-3-1 0 0,4-2 0 0,-4-10 8 16,0 9-8-16,3-3 0 0,1-6 0 0,3 0 0 15,-7 0 11-15,7 0-3 0,0 0-8 0,0 0 12 16,0 0 1-16,0 0 0 0,0 0 0 0,0 0 0 16,0 0 14-16,-4-9 2 0,4 3 1 0,0-7 0 15,0 4-12-15,-3-7-2 0,6 7-1 0,-3-7 0 16,0-3-7-16,0 3-8 0,4-2 11 0,-4-1-11 16,3 0 8-16,1 0-8 0,-1-6 0 0,1 0 0 15,-4 3 0-15,0 0 0 0,0 0 0 0,3-3 0 0,-3 6 0 0,-3 4 0 16,3-14 10-16,0 14-10 0,0 2 0 0,0-6 0 15,0 4 0-15,3-1 0 0,4-3 0 0,-3 7 0 16,-1-1 0-16,4-6 0 0,8 7 0 0,-1-4 0 16,-4 7 0-16,4-1 0 0,-3-5 0 0,3 5 0 15,-3-2-9-15,-1-1 9 16,1 4-10-16,-1-1 10 0,-3 7-8 0,1-3 8 0,-8 6-8 16,0 0 8-16,0 0-8 0,0 0 8 0,0 0-15 0,0 0 3 15,0 0 0-15,-4 0 0 16,4 0-30-16,-11 0-6 0,1 0 0 0,3 6-736 15,-4-3-148-15</inkml:trace>
  <inkml:trace contextRef="#ctx0" brushRef="#br2" timeOffset="165398.81">26762 4686 57 0,'0'0'0'0,"0"0"0"0,0 0 0 0,0 0 0 16,0 0 258-16,0 0 46 0,7-6 10 0,-7 6 2 15,10 0-195-15,-10 0-38 0,11-7-8 0,-4 4-2 16,0 3-36-16,0 0-7 0,4-6-2 0,-4 3 0 16,0-3-28-16,0 6 0 0,0-10 0 0,4 7 0 15,-1-3 0-15,1-4 0 0,3 4 0 0,0 3 0 0,0-3 0 16,4-4 0-16,-8 10 0 0,4-3 0 15,0-3 0-15,1 6 0 0,-5-3 8 0,1 3-8 0,-4-7 21 0,-7 7-1 16,0 0-1-16,0 0 0 0,0 0 29 0,0 0 7 16,0 0 1-16,0 0 0 0,0 0 0 0,-7 7 1 15,0-4 0-15,0-3 0 0,0 6-20 0,0-6-4 16,-8 0-1-16,5 0 0 16,-1 0-24-16,-3 0-8 0,0 0 0 0,0 0 0 0,0 0 0 15,0 0 0-15,-4 0 0 0,4 0 0 0,-4-6 0 0,1 6 0 16,-5 0 0-16,1 0 0 0,0-3 9 0,0 3-9 15,-4-7 0-15,1 7 9 0,-1 0 10 0,0 7 1 16,4-7 1-16,0 3 0 0,0-3-21 0,0 6 8 16,3-6-8-16,4 0 0 0,0 3 0 0,3-3 0 15,1 0 0-15,-1-3 0 0,4 6 0 0,7-3 0 0,0 0 0 0,0 0 0 16,0 0-12-16,0 0 2 0,0 0 1 0,0 0 0 16,0 0 21-16,0 0 5 0,10-3 1 0,5 3 0 15,-5 0-18-15,4 3 0 0,4-3 0 0,0 0 0 16,6 0 0-16,-3 0 0 0,1 7 0 0,2-4 0 15,4-3 0-15,-3 0 0 0,-4 6 8 0,1-6-8 16,2 3 0-16,-3-3 0 0,1 0 0 0,-5 6-9 16,4-6 9-16,-3 0-10 0,0 0 10 0,-4 0-10 15,0 0 10-15,0 0 0 0,0 0 0 0,0 7 0 16,0-7 0-16,0-7 0 0,4 7 0 0,-7 0 0 16,3 0 0-16,-4 0 0 0,1 0 0 0,-1 0 8 15,1 0-8-15,-11 0 0 0,0 0 8 0,0 0-8 16,0 0 12-16,0 0-1 0,0 0-1 0,0 0 0 15,0 0 30-15,0 0 7 0,-7 0 1 0,-4-6 0 16,1 6-35-16,-1 0-13 0,1 0 11 0,-1-3-11 0,-3-3 12 0,3 6-3 16,1-10-1-16,-4 10 0 0,3-3-8 0,1-3 12 15,-5 3-12-15,5-4 12 0,-1 7-12 0,-3-9 0 16,0 9 0-16,-4 0 0 0,1-3 0 0,-1 3 0 16,-3 0 0-16,0 0 0 15,-4 0 0-15,4 0 0 0,0 0 0 0,-4 3 0 16,4-3 0-16,3 0 0 0,4 0 0 0,0 0 0 0,0 0 12 0,0 0 0 15,3 0 0-15,4 0 0 0,0 0-12 0,7 0 8 16,-7 0-8-16,7 0 8 0,0 0-8 0,0 0 0 16,0 0 0-16,0 0 0 0,0 0 0 0,14 0 0 15,0 9 0-15,4-9 8 0,-4 7-8 0,0-4-9 16,0-3 9-16,0 6-13 0,4-3 13 0,-4-3 15 16,4 7-3-16,-4-4-1 0,4-3-11 0,-4 0-11 15,0 0 3-15,0 6 0 0,-4-6 8 0,5 3 11 0,-5-3-3 0,1 0 0 16,-4 0-8-16,3 0 0 15,-10 0 0-15,7 0 0 16,0 0-32-16,1-3-4 0,-8 3-2 0,10-6-718 0,-3 6-143 0</inkml:trace>
  <inkml:trace contextRef="#ctx0" brushRef="#br3" timeOffset="180706.95">8435 8170 748 0,'0'0'33'0,"0"0"7"0,0 0-32 0,0 0-8 16,0 0 0-16,0 0 0 0,0 0 292 0,0 0 56 15,0 0 11-15,0 0 2 0,0 0-285 0,0 0-56 16,0 0-12-16,0 0-8 0,0 0 0 0,0 0 0 0,0 0 0 0,-4 6 0 16,-6-3 0-16,3-3 0 15,7 0-14-15,-7 0 5 0,0 0 9 0,-4 0 0 0,4 0 10 0,0 0-10 16,3 0 35-16,-10 0 1 0,4 0 0 0,-1 0 0 15,4 0 8-15,-3 0 3 0,2 0 0 0,-9 0 0 16,10 0-3-16,-7 0 0 0,-8 0 44 16,5 0-56-16,3 0-2 0,-4 0-1 0,4 0 0 15,0 7-5-15,0-7-2 0,0 0 0 0,0 3 0 16,-4-3-2-16,4 0-1 0,3 0 0 0,1 0 0 16,-4 0 0-16,3 0 0 0,4 0 0 0,-7 0 0 15,7-3-10-15,-4 3-1 0,1 0-8 0,-1-7 12 16,4 7-12-16,-7 0 9 0,0 0-9 0,3 0 8 15,1 0-8-15,-1 0 0 0,0 0 0 0,-3 0 0 16,4 0 13-16,-4 0-2 0,6 0-1 0,-2 0 0 16,-1 0 5-16,4 0 1 0,0 0 0 0,-3-3 0 15,3 3-7-15,3 0-1 0,-3-6 0 0,0 6 0 16,7 0 2-16,0 0 0 0,-11 0 0 0,4 0 0 0,7 0-10 0,0 0 8 16,0 0-8-16,-7 0 8 0,7 0-8 0,-7 0 0 15,-3 0 0-15,3 0 0 0,-4-3 0 16,11 3 0-16,0 0 0 0,0 0 0 0,-7 0 0 0,7 0 0 15,-7 0 0-15,3 0 0 0,-10 0 0 16,14 0 0-16,0 0 8 0,0 0-8 0,-7 0 0 0,0 0 10 16,0 0-10-16,7 0 10 0,-7 0-10 0,7 0 12 15,0 0-12-15,0 0 12 0,0 0-12 0,-7 0 8 16,7 0-8-16,0 0 8 0,0 0-8 0,0 0 0 16,0 0 0-16,-4 3 0 0,4-3 0 0,0 0 0 15,-7 6 0-15,7-6 0 0,0 10-8 0,-7-7 8 16,7 6 0-16,-3-3 0 0,3 4 0 0,-4-1 0 15,4 1 0-15,0-1 0 0,0 0 0 0,0 7 0 0,0-7 0 0,0 1 0 16,0 6 0-16,0-7 0 0,0 0 0 0,0 10 0 16,0-3 0-16,4-4 0 15,-1 4 0-15,4 3 0 0,-7-10 0 0,0 10 0 0,0-3 0 0,0 3 0 16,4-1 0-16,-1 4 8 0,-3 0-8 0,0-3 8 16,0 6-8-16,0-6 10 0,0 6-10 0,0-6 10 15,4 0-2-15,-4 0 0 0,0 6 0 0,0-7 0 16,0-2 0-16,3 9 0 0,1-12 0 0,-4 6 0 15,7 3-8-15,-7-4 8 0,0 1-8 0,0 0 8 16,4 0-8-16,-4-4 0 0,3 4 9 0,1 0-9 16,-4 0 0-16,0 6 8 0,0-6-8 0,3 0 0 15,-3 6 0-15,4-6 8 0,-4 6-8 0,3-7 0 16,-3 1 0-16,0 3 0 0,4-3 0 0,-4 0 0 16,0 0 0-16,3 6 9 0,-3-6-9 0,0-1 0 15,-3 1 10-15,3 0-10 0,3 3 8 0,-3-3-8 16,-3 0 9-16,3-1-9 0,3 1 10 0,4-3-10 0,-7 9 10 0,0-6-10 15,0 0 10-15,7-1-10 0,-3 7 11 0,-1-6-11 16,-3 6 12-16,4-6-12 0,3 6 11 0,0-3-11 16,-7-6 10-16,4 9-10 15,-1-6 0-15,1 0 0 0,-1 6 0 0,1-6 0 0,-4-1 0 0,0 7 0 16,3-6 0-16,4 0 0 0,-14 0 0 0,7 6 8 16,7-6-8-16,-7 6 0 0,0-6 0 0,0 9 0 15,0-9 0-15,4 3 0 0,-1 0 0 0,1-4 0 0,-4 4 0 16,0 0 0-16,7-3 8 0,0 6-8 0,-3-6 0 15,-1 3 9-15,1-3-9 0,3 0 12 16,-4-1-12-16,4 1 12 0,0 0-12 0,-7 6 10 16,4-6-10-16,-1 0 10 0,1 3 0 0,-1-3 0 0,1-1 0 15,-4 11 0-15,7-11-10 0,-7 1 0 0,0 6-10 16,0 0 10-16,0-6 0 0,0 6 0 0,0-6 13 0,0 6-4 16,0-6-9-16,0 0 8 0,0 6-8 0,0-6 8 15,0 0-8-15,0-1 0 0,0 1 0 0,0-3 0 16,0 0 0-16,0-4 0 0,0 7 8 0,0-3-8 15,0 2 0-15,0 1 0 0,0-3 0 0,0 3 0 16,0 0 0-16,0 6 0 0,-7-7 0 0,7 8 0 16,-4-1 0-16,1-3 0 0,-1 3 0 0,4 0 0 15,-3-3 0-15,6 3 0 0,-6-6 0 0,3-1 0 16,0 7 0-16,3-6 0 0,-3 3 0 0,4-3 0 0,-4 0 0 16,0 0 0-16,3-1 0 0,1 1 0 0,-4-3 0 0,7 3 8 15,-7 0-8-15,0-4 0 0,3 4 0 0,-3 0 0 16,0 0 0-16,0-4 0 0,0 4 0 0,0 0 0 15,-3 6 0-15,3-6 0 16,0 0 0-16,0 6 8 0,-7-6-8 0,3-4 0 0,1 14 0 16,3-11 0-16,-4-2 0 0,4 3 0 15,-3 0 0-15,-1 0 0 0,4 2 0 0,0-8 0 0,0 3 0 0,0 2 0 16,0 1 0-16,0 0 0 0,0-3 0 0,0 3 0 16,-7-1 0-16,7 4 0 0,0-3 0 0,0 0 0 15,-7 6 8-15,4-3-8 0,3 3 0 0,0 0 0 16,-7-3 0-16,3 3 0 0,1-6 0 0,-1 6 0 15,4 3 0-15,-7-3 0 0,7 1 0 0,-4-4 0 0,1 3 0 0,3 3 0 16,0-3 10-16,0-6-10 0,3 0 12 0,-3 6-12 16,4-7 0-16,-4 8 0 0,7-8 0 0,-7 1 0 15,0 6 0-15,4 0 0 0,-4-3 0 16,0 10 0-16,3-10 0 0,1 3 0 0,-4 3 0 0,0-3 0 16,0 0 0-16,3-3 0 0,1 3 0 0,-4 0 0 15,3 3 10-15,-3-3-10 0,4 1 8 0,-1-4-8 16,4 3 0-16,-7 3 8 0,0-9-8 0,4 6 0 15,-1 0 0-15,-3-6 0 0,4 9 8 0,-4-3-8 16,3 0 0-16,1-3 0 0,-4 3 0 0,7 3 0 16,-7-9 0-16,0 6 0 0,0 0 0 0,3-6 0 15,-3 6 0-15,0-6 0 0,4 9 0 0,-4-9 0 16,0 6 0-16,0-6 0 0,0 0 0 0,4 3 0 16,-4-3 0-16,0-1 0 0,0 1 0 0,0 0 0 15,0 0 0-15,-4 6 0 0,4 0 0 0,-4-6 0 0,4 6 0 16,-3-3 8-16,3 3-8 0,-7 0 0 0,3-6 0 0,1 6 8 15,-1-6-8-15,4 0 0 0,-3 6 0 0,-1-7 0 16,4 11 0-16,0-11 0 0,-7 8 0 0,4-8-9 16,3 7 9-16,-4-6-13 0,4 0 13 0,-3 0 16 15,3 6-3-15,-4-6-1 16,1 0-12-16,3 6 0 0,-4 0 0 0,1 0-10 0,3-6 10 0,0-1 0 16,-4 11 0-16,4-10 0 0,0 6 0 0,0-7 0 15,0 1 0-15,0 6 0 0,0-6 0 0,4 0 0 16,-1 6 0-16,-3-6 0 0,4-3 0 0,-1 9 0 0,1-7 8 0,-1 1-8 15,4 0 0-15,-7 0 0 16,7 6 0-16,-7-6-8 0,4 0 0 16,-1 3 0-16,1-1 0 0,-1-2 0 0,1 6 16 0,3 0 3 15,-7-6 1-15,3 10 0 0,1-11-12 0,0 7 0 16,-4 1 0-16,7-8 0 0,-4 7 0 0,1-3 0 16,-1 0 0-16,4 0 0 0,-7-3 0 0,4 6 0 0,-1-6-12 0,1-3 12 15,3 2 0-15,0 1 0 0,-7-3 0 0,3 3 0 16,1-4 0-16,0-2 0 0,-1 3 0 0,1 2 0 15,3 1 0-15,-4-3 0 0,-3 3 0 0,4 0 0 16,-1-1 0-16,-3-2 0 0,0 9 0 0,0-6 0 16,0 0 0-16,0 6 0 0,0-6 0 0,0 0 0 15,0-1 0-15,0 1 0 0,0 3 0 0,4-3 0 16,-4 0 0-16,3-4 0 0,-3 4 0 0,0-6 0 16,0 2 0-16,0 1 0 0,0-3 8 0,0-4-8 0,0 7 0 15,0-1 0-15,-3-2 0 0,3-4 0 0,-4 7 0 0,4-7 0 16,0 7 0-16,0-3 0 0,-3 2 0 0,3-5 0 15,0 5 8-15,0-2-8 16,-4 6 0-16,4-3 0 0,0-7 0 0,0 10 0 16,0-10 0-16,-3 7 0 0,3 3 0 0,0-10 0 0,0 7 0 15,-4-7 0-15,4 10 0 0,0-10 0 16,0 7 0-16,4-3 0 0,-4-4 0 0,-4 7 0 0,4-7 0 0,0 0 0 16,0 1 0-16,-3 6 0 0,3-7 0 0,0 7 0 15,0-7 0-15,0 4 0 0,0-7 0 0,0 10 0 16,0-7 0-16,3 4 0 0,-3-4 0 0,0-3 0 15,0 4 0-15,0 5 0 0,4-5 0 0,-1-1 0 16,-3-6 0-16,4 7 0 0,-4-1 0 0,3 4 0 16,-3-4 0-16,0 0 0 0,0 1 0 0,0-1 0 0,0 1 0 0,0-1 0 15,0 0 0-15,0 1 0 0,0-1 0 16,0 1 0-16,0-1 0 0,4 7 0 0,-4-7 0 0,3 1 0 16,-3-1 0-16,0-3 0 0,0 4 0 0,0-1 0 15,0 0 0-15,0 1 0 0,0-1 0 0,0-2 0 16,0 2 0-16,4 0 0 0,-4-2 0 0,0-4 0 15,0-3 0-15,3 9 0 0,1 1 0 0,-4-4 0 16,-4-3 0-16,4 3 0 0,4 4 0 0,-4-10 0 16,0 9 0-16,0-3 0 15,0-6 0-15,0 3 0 0,0-3 0 0,0 0 0 0,0 10 0 0,0-10 0 16,7 9 0-16,-7-9 0 0,0 0 0 0,0 0 0 16,0 7 0-16,0 2 0 0,0-9 0 0,-7 9 0 15,7-9 0-15,0 10 0 0,0-10 0 0,0 0 0 0,0 0 0 16,0 0 0-16,-4 6 0 0,4-6 0 15,0 0 0-15,0 0 0 0,0 0 0 0,-3 3 0 0,3-3 0 0,0 0 0 16,0 0 0-16,0 0 0 16,0 0 0-16,0 0 0 0,0 0-11 0,0 0 11 0,0 0 0 0,0 0 0 15,0 0 0-15,0 10-8 0,0-10 8 0,0 9 0 16,0-9 0-16,0 0-8 0,0 6 8 0,0-6 0 16,0 10 0-16,0-10-8 0,0 6 8 0,0 3 0 15,0-9-9-15,0 4 9 0,0-4 0 0,0 9 0 16,0 0 0-16,0-2 8 0,0-7-8 15,0 0 0-15,-4 9 0 0,4 0 8 0,0-9-8 0,0 10 0 16,0-10 0-16,0 9 0 0,0-9 0 0,0 6 0 16,0-6 0-16,0 0 0 0,0 0-11 0,-3 4 3 15,3-4 0-15,3 9 0 16,-3-9-21-16,0 0-4 0,0 0-1 0,0 0 0 16,0 0-122-16,0 0-24 0,0 0-4 0</inkml:trace>
  <inkml:trace contextRef="#ctx0" brushRef="#br3" timeOffset="182591.37">8054 8242 968 0,'0'0'43'0,"0"0"9"0,7-3-42 0,-3-3-10 0,3-4 0 0,0 7 0 16,-4-3 96-16,4-4 18 0,-3 4 3 0,10-3 1 15,-14 6-48-15,7-4-10 0,-4-2-1 0,4 9-1 0,-3-3-41 0,3-4-8 16,-7 7-1-16,0 0-8 0,7 0 10 0,-7 0-10 16,0 0 8-16,7 0-8 0,-3 10 21 0,3-10-1 15,-7 0 0-15,7 6 0 0,-7-6 10 0,0 10 2 16,0-10 0-16,7 3 0 16,-7-3 12-16,3 6 4 0,-3-6 0 0,7 3 0 0,-7-3 5 0,8 0 2 15,-8 0 0-15,0 0 0 0,10 6-25 0,1-6-5 16,-4 0-1-16,-7 0 0 0,0 0-10 0,0 0-2 15,0 0-1-15,0 0 0 0,0 0 0 0,10 3 0 16,1 4 0-16,-11-7 0 0,0 0 8 0,0 0 1 16,0 0 1-16,10 0 0 0,-2 9-10 0,-8-9-3 15,0 0 0-15,7 6 0 0,3-2 4 0,1 5 0 16,-11-9 0-16,0 9 0 0,3-2 4 0,4-4 2 16,-7-3 0-16,4 15 0 0,-1-5 3 0,4-1 1 15,-3 1 0-15,0-1 0 0,-4 7 0 0,3-7 0 0,4 10 0 0,-3-3 0 16,-1-1-4-16,8 4-1 0,-11-6 0 0,7 2 0 15,-4 14-7-15,4-11-2 0,0 7 0 0,0 1 0 16,-3 2 0-16,3-3 0 0,0 3 0 0,4 0 0 16,-8-3 2-16,4 10 0 0,0-7 0 0,0 7 0 15,-3-7-1-15,-1 9 0 0,1-2 0 0,3-1 0 16,-3 4 4-16,-1 3 1 0,1-4 0 0,3 1 0 16,-7 6-2-16,7-9 0 0,-7 2 0 0,3 4 0 15,1-10-12-15,-1 10 11 0,-3-3-11 0,7 6 10 16,-7-7-10-16,0 7 0 0,4-6 0 0,-1 6 0 0,1-4 0 15,-4-2 0-15,3 0 8 0,5 2-8 0,-5-2 0 16,1 0 0-16,-1 2 0 0,1-2 0 16,-1 0 0-16,1 6 8 0,-1 0-8 0,4-1 0 15,0 1 8-15,-7-6-8 0,7 6 0 0,-3 0 8 0,-1 0-8 16,1-7 0-16,0 7 0 0,-1-6 8 16,1 6-8-16,-1 0 8 0,-3 6-8 0,0-3 8 0,0 0 3 0,4 3 0 15,-4-6 0-15,0-6 0 0,0-1 3 0,0 4 1 16,0-3 0-16,0-1 0 0,0-2-3 0,3-1 0 15,1 10 0-15,-1-9 0 0,4-4-12 0,0 10 9 16,-3-7-9-16,-1-2 8 0,4 8-8 0,-3-8 0 16,-1 2 0-16,5 1 0 0,-8-1 0 0,3-6 0 0,-3 10 8 15,4-3-8-15,-4-1 0 0,0 4 0 0,0-4 0 16,0 4 0-16,0 6 0 0,-4-4 8 0,4-2-8 0,0 0 0 16,-3 6 9-16,3-10-9 0,0 1 10 0,-4-7-10 15,4 9 14-15,0-2-3 0,4-1-1 0,-1 1 0 16,-3-1-10-16,4-2 12 0,-4 2-12 0,3 1 12 15,1-1-12-15,-4 32 0 16,3-31 8-16,-3-1-8 0,0 1 0 0,0-7 0 16,0 9 0-16,0-2 0 0,0-1 0 0,0 4 0 0,0-3 0 15,0 2 0-15,0-2 0 0,0-1 8 0,4 4-8 16,-4-4 0-16,3 1 0 0,4-7 0 0,-3 6 8 16,-1-5-8-16,1-1 0 0,3 3 9 0,-4-2-9 15,1-1 0-15,0 0 0 0,-1-3 0 0,1 3 0 16,-1 7 0-16,1-7 0 0,-1 6 0 0,-3-5 8 15,0 5-8-15,0 1 0 0,0 2 0 0,-3-2 8 0,3-1-8 0,-4 1 0 16,1 2 0-16,-1-2 0 0,1-7 8 0,3 10-8 16,-4-4 10-16,0 1-10 0,4 2 10 0,0-2-10 15,-3-1 10-15,3 1-10 16,-4-7 0-16,4 7 8 0,-3-7-8 0,3 0 0 0,0 0 0 0,0 4 0 16,0-10 8-16,-4 9-8 0,4-9 0 0,-3 9 0 15,-1-9 0-15,4 13 0 16,0-10 0-16,-7 9 8 0,4-6-8 0,-1 1 0 0,-3 5 0 0,0 1 0 15,0-7 0-15,0 10 0 0,3-4 8 16,1 1-8-16,-4-1 0 0,3-6 0 0,4 0 12 0,-7 7-4 16,0-7-8-16,7-3 12 0,-3 3-12 0,-1-2 0 15,1 2 8-15,-1-3-8 0,4 3 0 0,-3-3 0 16,3-6 0-16,-4 9 0 0,4-3 0 0,0 0 0 0,0-3 0 16,0 0 0-16,0 0 0 0,0 3 0 15,-3-6 0-15,3 6 0 0,0-6 0 0,-4 6 8 0,4-3-8 0,0 3 0 16,-4-6 0-16,4 6 0 0,-3 0 0 0,3-6 0 15,0 9 0-15,0-9 0 0,0 12 0 0,-4-9 0 16,4 3 0-16,0 4 0 0,0-4 0 0,0 3 0 16,0 0 0-16,0-3 0 0,0 3 0 0,4-6 0 15,-4 0 0-15,0-3 0 0,3 6 0 0,1-6 0 16,-4 6 0-16,4-6 0 0,-4 0 0 0,3 6 0 16,1-6 0-16,-4 0 0 0,3 2 0 15,-3 1 0-15,4-3 0 0,-4 6 8 0,0-6-8 0,0 6 0 16,0-6 0-16,0 0 0 0,0 6 0 0,0 0 0 15,-4-6 0-15,4 9 0 0,0-9 0 0,0 6 0 16,0-6 0-16,0 0 0 0,0-4 8 0,4 4-8 16,-4 0 0-16,3-3 0 0,-3 2 0 0,0 1 0 15,4-3 8-15,-4 0-8 0,3-4 0 0,-3 7 0 16,0-3 8-16,0 2-8 0,0 1 0 0,0-3 9 0,0 3-9 16,0 6 0-16,0-6 0 0,0-1 0 0,0 1 0 0,0 6 8 15,0-6-8-15,0 6 0 0,0-6 8 0,0 6-8 16,0-6 8-16,0 9-8 0,0-9 8 0,0 3-8 15,-3-3 0-15,3 0 8 0,0-1-8 0,0 1 0 16,0-9 0-16,0 5 0 0,3 1 0 0,1-3 0 16,-1-4 0-16,4 0 0 15,-7 1-35-15,0-4-5 0,11-3-2 0,-4 3 0 16,-4-6-68-16,8-6-14 0,0-3-2 0,6-4-1 16,-3-6-128-16,8-12-25 0,20-32-6 0,-7-3-1 0</inkml:trace>
  <inkml:trace contextRef="#ctx0" brushRef="#br3" timeOffset="185076.98">14295 16433 57 0,'-4'18'0'0,"1"-8"0"15,-5-1 0-15,1-2 0 0,0 2 253 0,-3 7 46 16,3-13 9-16,-4 6 1 0,4 1-247 0,4-4-50 16,-1-3-12-16,4-3 0 0,-7 6 0 0,7-6 9 15,0 0-9-15,0 0 8 0,0 0 45 0,0 0 9 16,0 0 2-16,0 0 0 0,0 0 0 0,0 0 0 16,0 0 0-16,0 0 0 0,0 0 32 0,0 0 8 15,0 0 0-15,0 0 1 0,0 0-28 0,0 0-5 16,0 0-2-16,0 0 0 0,0 0-10 0,0 0-1 0,0 0-1 0,0 0 0 15,0 0-38-15,0 0-7 0,0 0-1 0,0 0-1 16,0 0 5-16,0 0 2 0,0 0 0 0,0 0 0 16,0 0 20-16,0 0 4 0,0-6 1 0,0-3 0 15,0 5-17-15,3-5-3 0,-3 0-1 0,-3-4 0 16,3 1 9-16,0 2 1 0,0-6 1 0,0-2 0 16,3 8-21-16,1-9-12 0,-4 1 12 0,4-4-12 15,-1 3 15-15,1-3-4 0,-4 0-1 0,3-6 0 16,1 0 5-16,-4 2 1 0,0-2 0 0,3 3 0 15,-3-3 11-15,0 0 2 0,-3-4 1 0,3 4 0 16,0 0-22-16,0-7-8 0,-4 1 0 0,1 3 0 16,-1-1 0-16,1 1 8 0,-5-1-8 0,1 4 0 15,4 3 0-15,-1-3 0 0,1 0 0 0,-1-1 0 16,8-2 0-16,-4 9 0 0,-7-3 0 0,7 0 0 16,-4-3 0-16,4 3 0 0,0 3 0 0,0-3 0 0,-3 0 0 0,3-1 0 15,0-2 0-15,0 3 0 0,0 6 0 0,3-9 0 16,-3 3 0-16,4 6 0 0,-4-6 0 0,3 3 0 15,1-3 0-15,-4 6 0 0,3-6 0 0,-3 6 11 16,0 4-11-16,0-4 10 0,0 0-10 0,0 0 0 16,0 4 0-16,-3-4 8 0,-1 9-8 0,1-5 0 15,3-4 0-15,0 9 0 0,-4-8 0 0,1 8 0 16,3-5 0-16,-4 5 0 0,1-2 0 0,3-4 0 16,0 7 0-16,0-7 0 0,0 6 0 0,-4 1 0 15,8-7 0-15,-4 4 0 0,3 2 0 0,-3-5 0 0,0 5 0 16,0-5 12-16,4 5-12 0,-4-2 0 15,0-4 0-15,0 0 8 0,3 4-8 0,-3-4 0 16,0 7 0-16,0-7 0 0,0 7 0 0,0-4 0 16,0-3 0-16,0 7 0 0,4 0 0 0,-4-1 0 15,-4 1 0-15,4 2 0 0,0-2 0 0,4 9 0 0,-4-9 0 0,0 6 0 16,0-4 0-16,0 1 0 0,0 6 0 0,0-3 8 16,0-3-8-16,3 2 0 0,1-2 0 0,-1 3 0 15,1-3 0-15,-4 6 12 0,3-10-12 0,1 10 12 16,3-9-12-16,-7 9 0 0,4-9 0 0,-1 9 0 15,4-7 0-15,-3-2 0 0,3 6 0 0,-7 3 8 16,3-7-8-16,-3 7 0 0,0 0 0 0,7 0 0 16,0-9 0-16,-7 9 0 0,0 0 0 0,0 0 0 0,11 0-9 15,-11 0 9-15,7 6 0 0,4-3 0 16,-4-3 0-16,3 7-8 0,-3-4 8 0,4-3 0 16,-4 9 0-16,3-2 0 0,1-7 0 0,0 3 9 0,-1 3-1 0,1-6 0 15,-1 6 0-15,1-3 0 16,3-3-8-16,0 7 12 0,0-4-12 0,0-3 12 0,1 0-12 0,-1 0 0 15,0 6 0-15,3-6 0 16,-2 3 0-16,2 3 0 0,1-6 10 0,3 4-10 0,0 2 0 16,0-6 0-16,0 3 0 0,1 3 0 0,-5-6 8 0,4 0-8 15,1 0 0-15,-5 0 0 0,4 7 0 0,1-4 0 16,-5-3 0-16,1 6 0 0,-1-3 0 0,1-3 0 16,-4 0 0-16,0 6 0 0,0-6 10 0,1 3-10 15,-5-3 8-15,4 0-8 0,-3 7 0 0,-1-7 0 16,-10 0 0-16,7 3 0 0,4-3 0 0,-11 0 0 0,7 0 0 0,-7 0 0 15,0 0 8-15,7-3-8 0,-7 3 8 0,11 0-8 16,-11 0 8-16,7-7-8 0,-7 7 8 0,0 0-8 16,7 0 8-16,-7 0-8 0,0 0 0 0,0 0 8 15,0 0-8-15,0 0 0 0,3-9 0 0,-3 9 8 16,0 0-8-16,0 0 0 0,0 0 0 16,0 0 0-16,0 0 0 0,0 0 8 0,0 0-8 15,0 0 0-15,0 0 9 0,0 0-9 0,0 0 10 0,0 0-10 16,0 0 0-16,0 0 0 0,0 0 0 15,4 9 0-15,-4-9 0 0,3 10 0 0,1-1 0 0,0-2 0 16,-1 2 0-16,4 7 0 0,-7-7 0 0,4 4 0 16,-1 2-8-16,1 4 8 0,3 0 0 0,-4 6 0 15,1 0 0-15,3 3-8 0,-4 1 8 0,4-1 0 16,-3 6 0-16,-1 1-8 0,5-1 8 0,-5-6 0 16,1 7 0-16,-1-1 0 0,-3-5 0 0,4 5 0 0,-4-6 0 0,0 10 0 15,0-3 0-15,0-1 0 0,0-6 0 0,0 7 0 16,-4-1 0-16,1 4 0 0,-1-10 0 0,1 7 0 15,3-7 0-15,-4 6 0 0,0-5 0 16,1 5 0-16,-1-6 0 0,1 4 0 0,-1-1 0 0,1 3 0 16,-1-2 0-16,4-1 0 0,-7 1 0 0,7-4 0 15,-3 0 0-15,3-3 0 0,-4-6 0 0,1 9 8 16,3-9-8-16,0 6 0 0,-4-6 0 0,4 0 0 16,0 3 0-16,-3-10 0 0,-1 7 0 0,4-3 0 15,0 2 0-15,-3-8 0 0,3 9 0 0,0-10 8 16,0 7-8-16,0-1 0 0,0-2 0 0,0-7 0 15,0 10 0-15,0-4 0 0,3-2 0 0,-3-1 8 16,4 7-8-16,-4-7 0 0,3 1 0 0,-3-1 0 16,0 1 0-16,0-1 0 0,4 7 0 0,-4-10 0 15,0-3 0-15,0 6 0 0,0 1 0 0,0-1 0 0,0-2 0 0,0 2 0 16,-4-6 0-16,4 10 0 0,0-10 0 0,0 6 0 16,-3 1 0-16,3-1 0 0,0-9 0 0,-4 6 0 15,4 4-10-15,0-1 2 0,0-9 0 0,0 9 0 16,0 1 8-16,0-1 0 0,-3-2-9 0,3-7 9 15,0 9 0-15,0 0 0 0,0-2 0 0,3 2 0 16,-3-9 0-16,0 3 0 0,0 7 0 0,0-10 0 16,0 0-12-16,0 0 12 0,0 0-12 0,0 9 12 15,0-9-82-15,0 0-9 0,0 0-1 0,0 0-1 32,0 0-165-32,0 0-33 0</inkml:trace>
  <inkml:trace contextRef="#ctx0" brushRef="#br3" timeOffset="186795.22">16090 16364 403 0,'0'0'36'0,"0"0"-36"0,0 0 0 15,0 0 0-15,0 0 214 0,0 0 36 0,0 0 7 0,7-3 2 16,-7 3-199-16,4-7-40 0,-4 7-8 0,0 0-2 31,3-3-42-31,-3 3-8 0,0 0-1 0,0 0-1 0,0 0 23 0,0 0 5 0,0 0 1 0,0 0 0 16,0 0 46-16,0 0 10 0,0 0 1 0,0 0 1 16,-3 3 41-16,3 7 8 0,-4-4 2 0,4-6 0 15,0 0-38-15,0 9-7 0,-3 1-2 0,-1-1 0 16,4-9-32-16,0 6-6 0,0-6-2 0,0 0 0 0,-3 4-9 0,3-4 0 15,0 0 0-15,0 9 0 16,-4-3-24-16,4-6 0 0,0 0 0 0,0 0 0 16,0 0-32-16,-3 10-6 0,3-10-2 0,0 0 0 15,0 0 25-15,0 6 5 0,-4-3 1 0,4-3 0 0,0 0 33 0,0 9 0 16,0-2 0-16,-3-4 0 0,3-3 22 0,-4 9 8 16,4-9 2-16,-3 10 0 0,3-10-20 0,0 6-3 15,0-6-1-15,0 0 0 0,0 0 39 0,0 0 7 16,0 0 2-16,0 9 0 0,0-9 6 15,0 0 2-15,0 10 0 0,0-10 0 0,0 0-42 0,0 9-8 16,0-9-2-16,0 6 0 0,0-2-4 0,0-4 0 16,-4 9-8-16,4-9 12 0,0 0 4 0,0 6 0 15,-4 4 0-15,4-10 0 0,0 0 22 0,0 0 5 0,0 0 1 0,0 0 0 16,-3 6 23-16,3-6 5 0,0 0 0 0,0 0 1 16,0 0-1-16,0 0 0 0,0 0 0 0,0 0 0 15,0 0-22-15,0 0-5 0,0 0-1 0,0 0 0 16,0 0-21-16,0 0-5 0,0 0-1 0,-4-6 0 15,4-4 12-15,-3 4 3 0,3 3 0 0,-4-7 0 16,4 1-19-16,-3-7-3 0,3 7-1 0,0-7 0 16,0 4-9-16,0-4 8 0,0-3-8 0,0 0 8 15,0-6 0-15,0 0 0 0,0-3 0 0,0 3 0 16,0-3 5-16,-4-7 1 0,4 7 0 0,0-6 0 16,0-1-2-16,0 4 0 0,0-10 0 15,0 10 0-15,-3-10-12 0,3 3 0 0,0 4 8 0,0-4-8 0,0-3 0 0,0 10 0 16,0-4 0-16,0 1 0 15,0-1 0-15,-4 7 0 0,4-6 8 0,0 5-8 16,-3-5 0-16,3 0 8 0,-7 5-8 0,3-8 0 16,1-4 12-16,-4 3-3 0,3 4-1 0,-7-4 0 0,8 4-8 0,-4-4 0 15,0 4 0-15,0-1-11 0,0 7 11 0,0 0 0 16,0-1 0-16,3 4 0 0,4 0 0 0,-3 6 9 16,3 1-9-16,-4 2 0 0,4-3 9 0,0 3-9 15,0-2 0-15,0 8 9 0,4-9-9 0,-4 10 0 16,0 0 0-16,0-1-11 0,3-6 11 0,-3 7 0 15,0 3 0-15,0 3 0 0,0-4 0 0,0-2 0 0,0 9 0 16,4 0 0-16,-4-9 0 0,0 9 0 0,0 0 0 0,0 0 0 16,3-10 0-16,-3 10 8 0,0-3-8 0,0 3 8 15,4-6-8-15,-4 6 0 0,0 0 0 0,0 0 0 16,0 0 0-16,3-10-15 16,-3 10 4-16,0 0 1 0,0 0 10 0,0 0 0 15,0 0 0-15,0 0 0 0,7-6 0 0,-7 6 8 0,0 0-8 0,0 0 0 16,0 0 8-16,0 0-8 15,0 0 8-15,0 0-8 0,0 0 0 0,0 0 0 0,0 0 0 0,0 0 0 16,0 0 0-16,0 0 0 0,7 0 0 0,-7 0 0 16,0 0 0-16,7-3 0 0,-7 3 0 0,7 0 0 15,-7 0 0-15,7-6 11 0,-3 3-3 0,-4 3 0 16,0 0-8-16,0 0-9 0,7-7 9 0,-7 7-13 16,0 0 13-16,7 0 0 0,-7 0 0 0,7-3 0 15,-7 3 0-15,7-6 0 0,0 6 0 0,0 6 0 0,-7-6-8 0,11 3 8 16,-4 4 0-16,4-4-9 0,-1 3 9 0,1-3 0 15,-1 3 0-15,1 1 0 0,-1-4 0 0,1 3 0 16,7-3 0-16,-8-3 0 0,4 6 0 0,0-2 0 16,1-4 0-16,2 0 0 0,-3 0 0 15,0 0 0-15,4 0 0 0,-4 0 0 16,0 6 0-16,4-6 0 0,-4 0 0 0,0 0 0 0,0 0 0 16,-3 0 0-16,-1 0 0 0,1 3 0 15,0-3 0-15,-1 0 0 0,1 6 0 0,-1-6 0 0,1-6 0 0,-4 6 0 16,-7 0 0-16,7 0 8 0,4 0-8 0,-11 0 0 15,7 0 0-15,-7 0 0 0,0 0 0 0,7 0 9 16,0-3-9-16,-7 3 0 0,0 0 10 0,0 0-10 16,0 0 8-16,0 0-8 0,3-6 10 0,-3 6-10 15,0 0 12-15,0 0-12 0,0 0 15 0,4-4-4 0,-4 4-1 0,0 0 0 16,7-6-10-16,-7 6 0 0,0 0 0 0,0 0 0 16,0 0 0-16,0 0 0 0,3-9 0 0,-3 9 0 15,0 0 0-15,0-3 0 0,7-4 0 0,-7 7 0 16,0 0 0-16,0 0 0 0,0 0 0 0,0 0 0 15,0 0 0-15,0 0 0 0,0 0 0 0,4-6 0 16,7 12 0-16,-11-6 0 0,3 7 0 0,4 2 0 16,0 0 12-16,0 1 0 0,-3 9 0 0,3-1 0 15,-4 8-12-15,4-8-17 0,-3 11 4 0,0-4 1 16,-1 9 12-16,1 1 0 0,-1 2 0 0,-3 1 0 16,4 6 0-16,-4 0 16 0,0 0-3 0,0 0-1 15,0 3-12-15,0-4 0 16,-4 4 0-16,4-3 0 0,0 7-8 0,0-4-5 0,0-4-1 0,0 11 0 15,0 2 14-15,0-2 0 0,0 5 0 0,0-6 0 16,-3 1 0-16,3-7 0 0,0-3 0 0,-4 0 0 16,1-1 8-16,3 1 0 0,0-6 1 0,0 0 0 0,0 2-9 0,0-2 8 15,0-3-8-15,0-1 8 0,3-6-8 0,-3 0 0 16,4 1 0-16,-4-4 0 0,3 0 0 0,1-6 0 16,-4 0 0-16,0-1 0 0,0-2 0 0,0 3 0 15,0-10 0-15,-4 7 0 0,4-7 0 0,0 1 0 16,0-1 9-16,-3-3-9 0,3-6 0 0,0 0 0 15,0 0 0-15,0 0 0 0,0 0-13 0,0 0 2 16,-7-6 1-16,-1 6 0 16,1-3-89-16,0-3-17 0,0-4-4 0,4-5-841 0,-1 5-168 0</inkml:trace>
  <inkml:trace contextRef="#ctx0" brushRef="#br3" timeOffset="188360.36">19487 16564 633 0,'0'0'28'0,"0"0"6"0,0 0-34 0,0 0 0 0,0 0 0 0,0 0 0 16,0 10 214-16,0-10 36 0,0 0 7 0,0 0 2 16,0 0-185-16,0 0-37 0,0 0-7 0,0 0-2 0,0 0 11 0,0 0 1 15,0 0 1-15,0 0 0 0,0 0 21 0,0 0 4 16,0 0 1-16,0 0 0 0,8-6 13 0,-1 2 2 16,-4-2 1-16,-3 6 0 0,4-9 14 0,-1 2 3 15,-3-2 1-15,4 0 0 0,-4-1-45 0,0 1-10 16,0-10-2-16,0 10 0 0,0-7-10 0,0-3-2 15,-4 0-1-15,4-6 0 0,0 0-18 16,-3 3-3-16,3-3-1 0,-4-3 0 0,1-7-9 0,3 10 0 16,-4-6 0-16,4 0 0 0,-3-7 0 0,3 3 0 15,0 1 8-15,0-4-8 0,0 4 0 0,0-4 0 16,0 4 0-16,0-1 0 0,3 4 0 0,-3-1 0 16,-3 4 9-16,-1 3-9 0,4-3 15 0,0 3-2 15,-4 6 0-15,1 0 0 0,-1-6 10 0,1 13 1 16,-1-7 1-16,1 3 0 0,-1 0-25 0,1-2 0 15,3-1 8-15,-4 3-8 0,1-3 0 0,-1 0 0 0,1 4 0 0,3-4 0 16,-7 6 0-16,7-9 0 0,-4 10 0 0,4-4 0 16,0-3 0-16,0 10 0 0,-3-7 0 0,3 7 0 15,0-4 0-15,3-2 0 0,-3 5 0 0,4 1 0 16,-1 0 0-16,1-1 0 0,-1 1 12 0,-3-4-4 16,4 4-8-16,-1 6 0 0,1-7 0 0,3 4 0 15,-4-3 0-15,1-1-14 0,3 1 3 0,0 2 1 16,-3-2 10-16,-1 6 0 0,4-7 0 0,0 4 0 15,-3-3 0-15,-1 6 0 0,1-4 10 0,-4 1-10 16,0 6 16-16,3-3-4 0,1-3 0 0,-4 6 0 0,0 0 2 0,0 0 0 16,0 0 0-16,0 0 0 15,0 0-14-15,0 0 9 0,0 0-9 0,0 0 8 0,0 0-8 16,0 0 8-16,0 0-8 0,0 0 8 0,0 0-8 16,0 0 0-16,0 0 0 0,0 0 8 15,0 0-8-15,0 0 0 0,0 0 0 0,0 0 8 0,0 0 12 0,7 0 3 16,-7 0 0-16,0 0 0 0,7-3-23 0,0 3-12 15,4 0 2-15,-1 0 0 0,1 0 10 0,-1 0 11 16,4-7-3-16,-3 7 0 0,0 0-8 0,3 0 0 16,7 0 9-16,-4 0-9 0,1 0 0 0,0 0 0 15,3-3 0-15,0 3 0 0,-3 0 12 0,3-6-3 16,0 6 0-16,-3 0 0 0,3 0-9 0,0 0-12 0,0 0 2 0,0 0 1 16,4 0 9-16,-4 0 0 0,4 6 0 0,0-6 0 15,-1 3 0-15,1 4 0 0,-4-4 0 0,0 3-8 16,-3 3 8-16,0 1 0 0,3-4 0 0,-7 3 0 15,0-5 0-15,-3 5 12 0,-1 0-2 0,1-2-1 16,-1-4-9-16,-3 3 0 0,-7-6 0 0,0 0-11 16,4 10 11-16,-1-4 8 15,-3-6-8-15,0 0 11 0,0 0-11 0,0 0 10 0,0 0-10 0,0 3 10 16,0-3-10-16,0 0 8 0,0 9-8 0,0-9 8 16,0 0-8-16,0 0 0 15,0 0 0-15,0 0 8 0,0 0-8 0,0 0 0 0,0 0 0 0,0 0 0 16,0 0 0-16,0 0 0 0,0 10 0 0,0-10 0 15,0 0 0-15,0 6 0 0,0 3 0 0,4 1 0 16,0-1 0-16,-1 1 0 0,1-1 0 0,-1 0 0 16,4 7 0-16,0 3 0 0,-3 0-9 0,3 6 9 15,0 3 0-15,0 3 0 0,3-2-8 0,-2 5 8 0,-1-2 0 0,0 8 0 16,0-2-8-16,0 6 8 0,-4 0 0 0,4 3 0 16,0 6 0-16,0-3 0 0,-3-3 0 0,-4 7 0 15,0-7 0-15,4-3 0 0,-4-1 0 0,0 1 0 16,0 0 0-16,0 0 0 0,-4 0 0 0,4-6 9 15,-4-1-9-15,4 4 8 0,-3-10-8 0,-1 4 0 16,1-10 0-16,-1 3 8 0,4-3-8 0,-3 0 0 16,-1-6 0-16,1-6 8 0,-1 9-8 0,1-10 0 15,3-2 0-15,-4-1-11 0,4 0-1 0,-3-2 0 16,3-7 0-16,0 0 0 16,0 0-72-16,0 0-14 0,0 0-3 0,0 0-1 15,0 0-46-15,-7-10-10 0,-4-5-2 0,4-4 0 0</inkml:trace>
  <inkml:trace contextRef="#ctx0" brushRef="#br2" timeOffset="200684.22">22063 11647 403 0,'-7'-6'36'0,"7"6"-36"0,0 0 0 0,0 0 0 16,0 0 59-16,0 0 5 0,0 0 0 0,0 0 1 16,7 6 61-16,-7-6 12 0,0 0 2 0,0 0 1 0,0 0-20 0,0 0-4 15,0 0-1-15,0 0 0 0,0 0-14 0,0 0-3 16,0 0-1-16,0 0 0 16,0 0-34-16,0 0-6 0,7 10-2 0,-7-10 0 0,0 0-8 15,3 9-1-15,8-6-1 0,-1 4 0 16,1 2-6-16,-4-9 0 0,-7 0-1 0,14 9 0 15,0-9-2-15,-3 10 0 0,-11-10 0 0,7 6 0 0,7-3 6 0,-3 7 1 16,-4-4 0-16,-4-3 0 0,4 7-44 0,0 5 0 16,4-5 0-16,0 8-11 0,-8-2 11 0,4 3 0 15,11 0 0-15,-4 0 0 0,-4 6 0 0,5 0 8 16,-1 0-8-16,3-3 0 0,1 3 9 0,-7 3-9 16,-1-9 12-16,4 6-12 0,4 0 14 0,-4-6-4 0,-7 0-1 15,4-1 0-15,3-2-1 0,-4 3 0 0,-3-3 0 0,-3-7 0 16,-1 0-8-16,4 7 0 0,1-6 0 0,-5-1 0 15,-3-9 0-15,0 0 0 0,4 3 0 0,-4-3 0 16,0 0 0-16,0 0-17 0,0 0 4 0,0 0 1 31,7 10-101-31,-7-10-20 0,0 0-4 0,0 0-594 0,0 0-118 0</inkml:trace>
  <inkml:trace contextRef="#ctx0" brushRef="#br2" timeOffset="201138.73">22557 11641 2048 0,'0'0'45'0,"0"0"10"0,0 0 1 0,0 0 1 0,-7 0-45 0,7 0-12 0,0 0 0 0,0 0 0 0,-7 0 16 0,7 0 2 16,0 0 0-16,0 0 0 0,0 0-7 0,0 0-2 15,0 0 0-15,0 0 0 0,0 0 16 0,0 0 3 16,0 0 1-16,0 10 0 0,3-1 23 0,-6 0 4 16,-1 7 0-16,0 3 1 0,1-3-4 0,-1-4-1 15,1 13 0-15,-1-6 0 0,-3 6-33 0,0 0-7 16,4-3-2-16,-1 9 0 0,-3-2-10 0,4 5 8 15,3-2-8-15,-4 8 8 0,1-2 0 0,-1-4-8 16,-3 13 12-16,3-6-4 0,1-3 0 0,-4 0 0 16,-7-4 0-16,7 0 0 0,3 4-8 0,-3-7 0 0,-11-2-12 0,4-1 12 15,4-3 0-15,-1 3 0 0,4-9 0 0,-3 0 0 16,-8 3 10-16,11-10-10 0,3 7 12 0,1-9-12 16,-11-1 0-16,7 7 0 0,7-16 0 0,0 0 0 31,0 0-31-31,0 0-13 0,0 0-2 0,0 0-1 15,10 0-37-15,-10 0-7 0,0 0-1 0,0 0-620 0,7-3-124 0</inkml:trace>
  <inkml:trace contextRef="#ctx0" brushRef="#br2" timeOffset="201768.81">22056 11284 1047 0,'-11'0'46'0,"11"0"10"0,0 0-44 0,0 0-12 0,0 0 0 0,0 0 0 16,0 0 92-16,0 0 16 0,0 0 3 0,0 0 1 15,-7 0-17-15,7 0-3 16,0 0-1-16,0 0 0 0,-3 9-8 0,-1 0-2 0,4-9 0 0,0 0 0 16,0 0-10-16,0 0-3 0,0 0 0 15,4 7 0-15,6-4-12 0,-10-3-2 0,0 0-1 0,7 0 0 16,0 0-24-16,4 0-5 0,-4 0 0 0,0-3-1 15,0-4-6-15,4-2-1 0,-1 0 0 0,1-1 0 16,-8-5-8-16,8 5-8 0,3-9 9 0,-3 10-9 16,-4-7 8-16,3-3-8 0,4 1 0 0,-3 8 0 15,3-5 0-15,-3 2 8 0,-4-3-8 0,3 7 0 16,8-7 12-16,-8 4-1 0,-10 2 0 0,4 4 0 0,7-3-11 16,-1 2 0-16,-10 7 0 0,0 0 0 0,0 0 0 0,0 0 0 15,7-3 0-15,-7 3 0 0,0 0 0 0,0 0 0 16,7 3 0-16,0 4 0 0,-3 2 0 0,3-3 0 15,0-3 0-15,3 7 0 0,1-1 0 0,-4 7 15 16,-3-7-4-16,6 10-1 0,4-3-10 16,-3-4 10-16,-8 10-10 0,5-9 10 0,2 6-10 0,1-4 0 15,-8 4 0-15,1-3 8 0,-1-7-8 16,4 10 0-16,0-10 9 0,4 7-9 0,-8-6 0 0,5-1 8 16,-5 0-8-16,-3-9 0 0,4 7 0 0,-4-7 9 15,0 0-9-15,3 3 0 0,-3-3 0 0,0 0-17 16,0 0 1-16,7 6 1 15,4-12-96-15,-11 6-19 0,0 0-4 0,0 0-598 16,7-3-120-16</inkml:trace>
  <inkml:trace contextRef="#ctx0" brushRef="#br2" timeOffset="202833.19">23121 11767 1652 0,'0'0'73'0,"0"0"15"0,0 0-70 0,0 0-18 0,0 0 0 0,0 0 0 16,7-4 93-16,0-2 15 0,4 6 4 0,-4 0 0 16,3-9-70-16,1 9-14 0,0 0-2 0,3-6-1 15,0 2 1-15,0 4 0 0,4-6 0 0,-1 3 0 16,1-3-2-16,-1 6-1 0,5-3 0 0,-1-4 0 15,0 4-23-15,0-3 9 0,0 6-9 0,-3 0 0 0,0 0 0 0,-1 0 0 16,-3 0 0-16,0 0-9 16,1 6-38-16,-5-6-7 0,1 3-2 0,-4-3 0 15,3 0-14-15,1 0-3 0,-11 0-1 0,7 7 0 16,-7-7-99-16,0 0-20 0,14 3-4 0,-14-3-1 0</inkml:trace>
  <inkml:trace contextRef="#ctx0" brushRef="#br2" timeOffset="203102.46">23054 12033 1555 0,'0'0'138'0,"0"0"-110"0,0 0-28 0,0 0 0 15,7 0 164-15,4 0 28 0,-4 0 6 0,7 0 1 16,3 0-157-16,1 0-31 0,3-6-11 0,0 3 0 16,8-4 9-16,-1 7-9 0,0-3 0 0,4-3 9 15,0-3-9-15,-1 6 0 0,1-4-12 0,3 4 12 32,-3-3-40-32,-4-4 0 0,-3 10 0 0,0-6 0 0,-1 3-124 0,-2-3-26 0,-5 6-5 0,1-3-1 15</inkml:trace>
  <inkml:trace contextRef="#ctx0" brushRef="#br2" timeOffset="203971.25">24084 11152 1609 0,'0'0'35'0,"0"0"7"0,0 0 2 0,0 0 2 0,0 0-37 0,0 0-9 15,0 0 0-15,0 0 0 0,0 0 50 0,0 0 8 16,0 0 2-16,0 0 0 0,0 0 3 0,0 0 1 16,0 0 0-16,0 0 0 0,0 0-7 0,0 0-1 15,-3 6 0-15,3 10 0 0,-4-4-35 0,4 7-7 16,0-3-2-16,4 9 0 0,-1-3-12 0,1 9 9 15,-4-2-9-15,3 5 8 0,1-3-8 0,-1 10 0 16,1-3 0-16,-4 6 0 0,3 0 0 0,1 0 0 16,-4-1 0-16,3-5 0 0,1 6 0 0,-4-6 12 15,3-4-12-15,-3 1 12 0,0-7 23 0,0 0 5 16,0-3 0-16,0 3 1 0,0-9-5 0,4 6 0 16,-4 0-1-16,3-12 0 0,-3 3-9 0,0-1-2 15,0-5 0-15,4-7 0 0,-4 6 2 0,0-9 0 16,0 0 0-16,0 0 0 0,0 0-8 0,0 0-2 0,7-3 0 0,0-6 0 15,0-1-6-15,0-5-2 0,-3-1 0 0,3 3 0 16,-4-2-8-16,4-4 12 0,-3-6-12 0,-1 6 12 16,1 0-12-16,0 0 0 0,-1 0 0 0,4 4 8 15,-3-1 4-15,3 7 0 0,-4-4 0 0,4 4 0 16,-3-1-26-16,3 4-5 0,3-3-1 0,1 2 0 16,0-2 12-16,3 6 8 0,-4-3-12 0,4 6 12 15,4 0-10-15,-7 0 10 0,3 0-8 0,0 0 8 16,0 6 0-16,0-3-8 0,0 6 8 0,0 1 0 15,-3 5 0-15,-1-5-8 0,5 6 8 0,-5-4 0 0,1 10 0 16,-1-9 0-16,1 5 0 0,-1-2 8 16,5 3-8-16,-5 0 0 0,1-4 0 0,-1 4 0 15,1-3 0-15,0-4 0 0,-4 4 0 0,3 0 0 16,-3-4-26-16,0-2-6 0,0-4-2 16,0 3 0-16,-3 1-87 0,-4-10-18 0,0 0-3 0,0 0-578 15,0 0-115-15</inkml:trace>
  <inkml:trace contextRef="#ctx0" brushRef="#br2" timeOffset="204486.25">25171 10936 2070 0,'0'0'92'0,"0"0"18"0,0 0-88 0,0 0-22 0,0 0 0 0,0 0 0 15,7 0 52-15,-7 0 5 0,0 0 2 0,0 0 0 16,0 0-43-16,0 0-8 0,3 0-8 0,-3 0 12 15,0 0 8-15,0 0 3 0,0 9 0 0,4 0 0 16,-8 1 9-16,1-1 3 0,-4 7 0 0,3 3 0 0,-3-4-8 0,0 4-2 16,-4 0 0-16,-3 9 0 0,0-3 5 0,0 4 1 15,-3 2 0-15,-1 0 0 0,0 10-23 0,1-3-8 16,-1-1 0-16,0 7 0 0,-3 0 0 0,4 0 8 16,-1 3-8-16,0 3 0 0,4-3 0 0,0-3 0 15,0 6 0-15,3-9 0 0,4 0 11 0,0-4-1 16,7-2 0-16,-3 3 0 0,-1-4-10 15,4 4 10-15,4-4-10 0,-1 1 10 0,1-7-10 0,3 6 0 16,0-8 9-16,3 2-9 16,1 0 0-16,3 0 0 0,-3-3 0 0,-1 4 0 0,1-4 0 0,3-7 0 15,0 7 0-15,7-6 0 0,-3 0-16 0,3-3-2 16,0-7 0-16,4 7 0 16,0-7-52-16,-1 1-10 0,-3-7-3 0,4 3 0 15,-4-3-123-15,1-3-25 0,-5 0-5 0,1 0 0 0</inkml:trace>
  <inkml:trace contextRef="#ctx0" brushRef="#br2" timeOffset="204837.3">25658 11588 1670 0,'0'0'148'0,"0"0"-118"0,0 0-30 0,0 0 0 16,0 0 192-16,0 0 32 0,0 6 6 0,-4-3 2 15,4-3-181-15,-4 10-36 0,4-10-7 0,-3 6-8 0,-1 3 0 0,1 1 0 16,-1-1 0-16,1 7-10 0,-4-7 10 0,0 4 0 15,0 2 0-15,-4 4 0 0,1 6 8 0,-5-6 0 16,5 0 0-16,-8 6 0 0,-3-6 32 0,3 6 6 16,1-6 2-16,-1 0 0 0,4-1-38 0,-4 4-10 15,4-3 0-15,4-6 0 16,-4 2-32-16,3 1-12 0,0-6-1 0,1-1-1 16,6-6-126-16,-3 6-26 0,-3-9-5 0</inkml:trace>
  <inkml:trace contextRef="#ctx0" brushRef="#br2" timeOffset="205085.64">25322 11723 2538 0,'0'0'112'0,"0"0"24"0,0 0-109 0,0 0-27 0,7 9 0 0,1-3 0 16,-1 4 55-16,0-1 5 0,3 1 2 0,1-4 0 15,-1 3-43-15,1 1-9 0,3-1-2 0,0 7 0 16,0-4-8-16,4 7-14 0,-4 3 3 0,0-3 1 15,7 0 10-15,-3 0 0 0,-4-1 0 0,0 1 0 16,0 3 0-16,-3-3 0 0,3-7 0 0,-3 4 0 0,3 0-12 16,-4-4 0-16,4-2 0 0,-3-1 0 31,-4-3-40-31,4 4-9 0,-1-1-2 0,1-9 0 0,-1 0-89 0,1 0-17 0,0 0-4 0,3 0-757 16</inkml:trace>
  <inkml:trace contextRef="#ctx0" brushRef="#br2" timeOffset="205656.07">25636 10911 1933 0,'0'0'85'0,"-7"-4"19"16,0-2-84-16,0 6-20 0,0-3 0 0,4 3 0 16,3 0 87-16,0 0 13 0,0 0 2 0,0 0 1 15,0 0-42-15,0 0-8 0,0 0-1 0,0 0-1 16,0 0-41-16,0 0-10 0,7 0 0 0,3 3 0 16,4 3 0-16,-3-2 0 0,3 5 0 0,0 7 0 0,4-7 14 0,-1 10 1 15,5 0 0-15,-1 6 0 0,-4 3 1 0,5-3 1 16,2 10 0-16,-3 2 0 0,4 4 12 0,0-3 3 15,3 5 0-15,0-5 0 0,1 6-32 0,-5-6 0 16,4 12 0-16,-3-13 0 0,-4 7 16 0,0 0-4 16,-3-6 0-16,0 6 0 0,-4-7-4 0,3 7-8 15,-2-9 11-15,-1 2-11 0,-7-2 10 0,3-7-10 16,-3 7 8-16,0-1-8 0,-3-6 16 0,0 7-1 0,-8 2-1 16,4-2 0-16,-4 3-14 0,-3 2 0 15,-3-2 0-15,-1-4-10 0,-6 4 32 0,-1-3 6 0,0-1 2 0,-3-6 0 16,4 1-30-16,-1 2 0 0,0-9 0 0,1-6 0 31,6 2-28-31,0-8-11 0,1-1-2 0,3 1-805 0,-4-4-161 16</inkml:trace>
  <inkml:trace contextRef="#ctx0" brushRef="#br2" timeOffset="207839.11">23322 13755 864 0,'0'0'76'0,"0"0"-60"0,-3 0-16 0,-1-7 0 16,4 7 214-16,0 0 40 0,0 0 8 0,0 0 2 15,-7 0-164-15,7 0-33 0,0 0-7 0,0 0 0 16,0 0-49-16,0 0-11 0,0 0 0 0,0 0 0 16,0 0 0-16,0 0 0 0,0 0 0 0,11 0 0 15,-1 0 19-15,1 0 1 0,-4 0 0 0,3 0 0 16,1 0 18-16,3 7 4 0,-3-7 1 0,3 0 0 0,0 3-19 0,0-3-4 15,4 0-1-15,-1 6 0 0,1-3-4 0,3 4-1 16,-3-7 0-16,3 9 0 0,0-9 5 0,0 6 1 16,-3-3 0-16,24-3 13 0,-17 0-21 15,-4 0 0-15,0 7 0 16,-3-7-33-16,3 3-7 0,0-3-2 0,-3 0 0 16,0 0-106-16,-4 0-22 0,3 0-4 0</inkml:trace>
  <inkml:trace contextRef="#ctx0" brushRef="#br2" timeOffset="208296.44">23297 14049 2181 0,'0'0'96'0,"0"0"21"0,0 0-93 0,0 0-24 0,0 0 0 0,0 0 0 16,0 0 58-16,0 0 7 0,0 0 2 0,0 0 0 16,0 0-40-16,0 0-8 0,0 0-2 0,8 4 0 15,-1 2-6-15,3-6-2 0,-3 0 0 0,4 0 0 0,-1 6-9 0,1-3 0 16,0-3 0-16,-1 0 0 0,1 7 0 0,-1-4 0 16,1-3-8-16,3 6 8 0,-3-3 0 0,-1-3 0 15,1 6-9-15,3-3 9 0,-4-3-8 0,1 0 8 16,0 0-12-16,-1 0 12 15,1-3-63-15,-1-3-5 0,4 6-2 0,1-3 0 16,-1-3-32-16,3 3-6 0,4-4-2 0,1-2 0 16,-5 3-126-16,8 2-24 0,17-14-6 0,-10 8-1 0</inkml:trace>
  <inkml:trace contextRef="#ctx0" brushRef="#br2" timeOffset="211926.23">25171 13140 1558 0,'0'0'34'0,"0"0"7"0,0 0 2 0,0 0 1 0,0 0-35 0,0 0-9 15,-7 6 0-15,7-6 0 0,0 0 55 16,-4 3 9-16,4-3 1 0,-7 0 1 0,7 0-54 0,-7 0-12 16,3 0 0-16,-3 7 0 0,0-4 8 0,0-3 0 15,4 0 1-15,-4 6 0 0,0-6 36 0,0 3 7 16,-4-3 2-16,4 0 0 0,0 0-11 0,-4 0-3 16,1 7 0-16,-1-7 0 0,1 3 8 0,-1-3 2 0,0 0 0 0,-6 6 0 15,3-6-7-15,0 3-2 0,-4-3 0 0,0 6 0 16,-3-6-22-16,3 0-5 0,1 7-1 0,-1-4 0 15,1-3-13-15,-1 0 0 0,4 0 8 0,-4 0-8 16,4 9 8-16,0-9 0 0,0 0-8 0,0 0 12 16,0 0 14-16,0 0 2 0,-1-3 1 0,-2 3 0 15,3 3-7-15,-4-3-2 0,0 0 0 16,1 0 0-16,-1 0-7 0,0 0-1 0,1 0-1 0,-1 0 0 16,-3 6-11-16,3-6 0 0,4 4 9 0,-3-4-9 15,3 6 11-15,-4-6-3 0,0 3 0 16,1 3 0-16,2-6-8 0,1 3 0 0,0-3 0 0,4 7 8 15,-1-7-8-15,4 6 0 0,-4-3 0 0,4-3 0 16,0 0 27-16,7 0 3 0,-7 6 1 0,7-6 0 16,0 0-31-16,0 0 8 0,0 0-8 0,0 0 0 15,0 0 0-15,0 0 0 0,0 0 0 0,4 4 0 0,3 5 10 0,3-3-1 16,-2-3 0-16,-1 7 0 0,3-4-1 0,1-3-8 16,-1 3 12-16,1 4-4 0,3-4-8 0,-3-3 0 15,6 3 9-15,-3-2-9 0,4 2 8 0,0-3-8 16,-1 3 8-16,1-6-8 0,3 3 12 0,-3 4-3 15,3-7 0-15,0 9 0 0,4-9 3 0,-4 6 1 16,0-2 0-16,0-4 0 0,0 6-13 0,1-3 0 16,2 3 0-16,-3-3 0 15,1-3 0-15,-1 7 8 0,0-4-8 0,0-3 0 0,-3 6 16 0,-1-3 0 16,1 3 0-16,3 1 0 0,-7-4-16 0,0-3 0 16,4 6 0-16,0-3 0 15,-4 4 0-15,3-7 0 0,-2 3 0 0,-1 3 0 0,0-6 0 0,0 3 0 0,0-3 0 0,0 0 0 16,-3 0 11-16,-1 0-11 15,4 0 12-15,-7 0-12 0,4 0 0 0,0 0 0 0,-4 6 0 16,-7-6 0-16,0 0 0 0,0 0 0 16,7 3 0-16,-7-3 0 0,0 0 0 0,0 0 0 0,0 0 9 0,0 0-9 15,7 7 12-15,-7-7-3 0,0 0-1 0,0 0 0 16,0 6-8-16,0-6 8 0,-7 3-8 0,3 7 8 16,-3-4-8-16,0-3 0 0,-4 3 0 0,4-3 8 15,-7 7-8-15,4-4 0 0,-4-3 0 0,0 10 0 16,-1-10 0-16,1 6 0 0,-3 1 0 0,-1-1 0 15,0 7-8-15,-3-7 8 0,-3 10 0 0,2-3 0 16,-2 2 0-16,2 1 0 0,-2 0-9 0,3-3 9 16,-1 3 0-16,5-4 0 0,-4 4 0 0,7-3 0 15,-4-4 0-15,4 7 0 0,0-3 0 0,0-1 0 16,-1-2 0-16,1 6 0 0,0-3 0 0,-3-1 0 16,2-2 0-16,1 2 0 0,-3 1 0 0,-4-3 0 0,3 5 0 15,0-2 0-15,1 0 0 0,-1-4 0 16,4 7 0-16,-4-3 0 0,-3 3 0 0,3-4 0 0,1-2 0 15,-1 3 0-15,1 2 0 0,2-2 0 16,1-7 0-16,4 1 0 0,-1-1 0 0,1 1 0 0,3-1 0 0,-1 1 0 16,5-4 0-16,-1-3 9 0,4-3-9 0,0 6 0 15,0-6 0-15,0 10 0 0,0-1 0 0,0-9 0 16,0 9 0-16,4-2 0 0,-1-4-10 0,5 6 10 16,-5-2 0-16,4 2-9 0,0 0 9 0,4 1 0 15,-4-4 0-15,3-3 0 0,1 7 0 0,3-4 9 0,4-3-9 16,-1 3 10-16,5 4-10 0,-1-4 12 0,0-3-12 0,4 6 12 15,-1-9-12-15,1 7 10 0,3-4-10 0,-3-3 10 16,3 6-10-16,0-6 10 0,-3 0-10 0,3 3 10 16,4-3-10-16,-4 0 0 0,0 0 0 0,4 0 0 15,0 0 0-15,-4 0 0 16,4 0 0-16,-4 0 0 0,0 7 0 0,1-7 0 0,-5 3 0 16,4-3 0-16,-3 6 0 0,0-6 0 0,-4 0 0 0,0 0-11 15,0 0 11-15,-3 0 0 0,-4 0 8 0,4 6-8 16,-4-6-8-16,0 3-7 0,0-3-1 0,-3-3 0 31,3 3-9-31,-4 0-3 0,4 0 0 0,-3 0 0 16,3-6-27-16,0 6-5 0,4-6-2 0,-4 3 0 0,0 3-96 0,0-7-19 15,4 7-4-15,-4 0-938 0</inkml:trace>
  <inkml:trace contextRef="#ctx0" brushRef="#br2" timeOffset="214676.61">26331 13705 172 0,'0'0'16'0,"0"0"-16"0,0 0 0 0,0 0 0 16,0 0 188-16,0 0 34 0,0 0 7 0,0 0 2 16,0-4-60-16,0 4-12 0,0 0-3 0,0 0 0 15,0-6-76-15,0 6-15 0,0 0-3 0,0 0-1 16,0 0-21-16,0 0-5 0,0 0-1 0,0 0 0 16,0 0-19-16,0 0-4 0,0 0-1 0,4-3 0 15,-4 3-10-15,0 0 0 0,0 0 0 0,0 0 0 16,0 0 20-16,0 0 1 0,0 0 1 0,0 0 0 15,0 0 4-15,0 0 1 0,0 9 0 0,0 1 0 16,0-4 19-16,0 3 4 0,0-9 1 0,0 10 0 16,0-7-1-16,-4 6 0 0,4-9 0 0,0 10 0 0,0-4-24 0,0-3-5 15,0 10-1-15,4-4 0 0,-4-9-8 0,0 10-3 16,0-1 0-16,0 0 0 0,-4 1-9 0,4-1 0 16,-3 1 0-16,3 5 0 0,-4-2 0 0,1-4 0 15,-1 7 0-15,1 0 0 0,-4-4 0 0,0-2 0 16,3 5 0-16,-3-5 8 0,0 5 8 0,0-2 2 15,3-7 0-15,-3 10 0 0,0-4 6 0,4-2 2 16,-4-1 0-16,0-3 0 0,3 4-6 0,-3-4-2 0,4-3 0 16,-5 7 0-16,1-4-18 0,-3 3 0 0,3-6 0 15,0 7 0-15,-4-4 0 0,4 4 0 16,-4-4 0-16,1-3 0 0,3 6 0 0,-4-2 0 16,4-4 0-16,-3 6 0 0,-1-9 0 0,4 6 0 15,0-6 8-15,0 4-8 0,3 2 12 0,-3 0-2 0,0-3 0 16,0-3 0-16,0 7-10 0,4-4 0 0,-8-3 0 0,4 0 8 15,0 6-8-15,3-3 0 0,-3 3 0 0,0-6 0 16,-3 0 0-16,3 4 0 0,0-4 0 0,0 6 8 16,-4-6-8-16,4 0 0 0,0 0 0 0,0 0 0 15,0 0 0-15,-4 0 0 0,4 0 0 0,0 0 0 16,0-6 20-16,3 6 0 0,-3-10-1 0,0 10 0 16,0-3-9-16,4-3-2 0,-1-4 0 0,-3 7 0 15,4-3-8-15,-4-4 12 0,0 4-12 0,3 3 12 16,0-6-12-16,-3 2 0 0,4-2 0 0,-1 0 8 0,1-1-8 15,-1 4 0-15,1-4 0 0,-4 1 0 0,7 0 11 0,-4-1 0 16,1 1 0-16,-1-7 0 0,4 7 0 0,0-1 0 16,-3-2 0-16,3-4 0 0,3 7-11 15,-3-7 0-15,0 4 0 0,4-4 0 16,-1 0 0-16,-3 4 0 0,4-4 0 0,3 7 0 0,-7-7 0 0,3 6 0 16,1 1 0-16,3 0 0 0,-4-4 0 0,1 1 0 15,-1 2-9-15,1 7 9 0,0-6 0 0,3 2 0 16,-4-2 0-16,1 6 0 0,3-3 0 0,0-4 0 15,-7 10 0-15,7 0 0 0,0-6 0 0,0 3 0 16,0 3-8-16,4-7 8 0,-4 7 0 0,3 0 0 16,-3 0-8-16,4 7 8 0,-4-4 0 0,3-3-8 0,5 0 8 15,-5 6 0-15,1-3 0 0,-1 4 0 0,1-1 0 0,3-3 0 16,-3 6 0-16,3-2 0 16,-4-4 0-16,1 6 0 0,3-3 0 0,-3 4 0 0,-1-1 8 15,4 1-8-15,-3-1 8 0,3 0-8 0,-3 7 0 0,3-6 9 16,-4-1-9-16,1 7 0 0,3-4 0 0,-3-6 0 15,-1 10 0-15,1-3 0 0,3 2 0 0,-4-2 0 16,1-7 0-16,3 10 0 0,-3-4 0 0,3-2 8 16,-4-1-8-16,1 7 12 0,0-7-12 0,-1 1 12 15,4-1-12-15,-3 0 10 0,-1 7-10 0,-3-6 10 16,4-1-10-16,0 0 0 0,-4 1 0 0,0-1 8 16,3 1-8-16,-3 2 0 0,0-9 0 0,4 7 0 15,-4-1 0-15,0 1 0 0,4-4 0 0,-4 3 0 16,-7-9 0-16,7 3 0 0,3 4 0 0,1 2 0 15,0-9-9-15,-4 9 9 0,3-9-12 0,4 0 12 16,-3 7-70-16,-1-7-7 16,-2 0-2-16,-1 0 0 0,3-7-87 0,-3 7-18 0,4 0-3 0,-4 0-877 15</inkml:trace>
  <inkml:trace contextRef="#ctx0" brushRef="#br2" timeOffset="-213884.62">26829 14209 633 0,'0'0'56'16,"0"0"-44"-16,0 0-12 0,0 0 0 15,0 0 217-15,0 0 42 0,0 0 8 0,0 0 1 16,0 0-186-16,0 0-38 0,0 0-7 0,0 0-1 16,0 0-16-16,0 0-2 0,0 0-1 0,0 0 0 0,0 0-17 0,7 4-19 15,-4 5 4-15,1-3 1 0,-4 10 35 0,0-7 7 16,-4 1 2-16,1-1 0 0,3 1 16 0,-4-1 3 16,1 7 1-16,-1-4 0 0,-3-2-27 0,4 5-6 15,-4 4-1-15,3-10 0 0,1 7 18 0,3-6 3 16,-4 5 1-16,0-2 0 0,4-4-24 15,0 1-5-15,0 5-1 0,0-5 0 0,4-1 2 0,-4 7 0 16,4-7 0-16,-4 1 0 0,0-1-10 0,3 0-11 16,-3 1 3-16,4 5 0 0,-1-11 8 0,1 11 0 15,-1-8 0-15,1 2 0 0,-1-6 0 0,4 6 0 16,-3-2 0-16,-4-7 0 0,10 3-20 0,-3-3-3 16,1 6 0-16,2-3 0 15,-3-3-21-15,0-3-5 0,0 3-1 0,4-6 0 16,-4 6-154-16,3-3-30 0</inkml:trace>
  <inkml:trace contextRef="#ctx0" brushRef="#br2" timeOffset="-213616.72">26811 13999 2746 0,'0'0'122'0,"0"0"25"0,0 0-118 0,0 0-29 0,-7 7 0 0,7-7 0 16,0 0 24-16,0 0 0 0,0 0-1 0,0 0 0 15,0 0-75-15,0 9-16 0,0-9-2 0,0 0-1 16,0 0-17-16,0 0-3 0,0 0-1 0,0 0-615 15,0 0-123-15</inkml:trace>
  <inkml:trace contextRef="#ctx0" brushRef="#br2" timeOffset="-209898.06">27481 13131 172 0,'0'0'8'0,"0"0"1"0,0 0-9 0,0 0 0 0,0 0 0 0,-3 9 0 0,3-3 308 0,0-6 60 15,0 0 12-15,0 0 3 0,0 0-256 0,0 0-51 16,3 10-11-16,-3-10-1 0,0 0-32 0,0 0-7 16,7 9-1-16,-7-9 0 0,0 0 24 0,4 3 4 15,0 7 0-15,-1-1 1 0,1 4 8 0,-1-1 2 16,1-2 0-16,-1-1 0 0,-3 7-5 0,4-7-1 15,-1 10 0-15,1-3 0 0,-4-7-33 0,3 10-8 16,1-4 0-16,-4 4-1 0,3 0-7 0,1 0-8 0,-1 0 11 16,1 6-11-16,-1-6 14 0,4 6-4 0,-3 3-1 15,3-3 0-15,-3 10 13 0,-1-7 2 0,8 6 1 0,-8 1 0 16,1-4-1-16,-1 4-1 0,1-1 0 0,3 1 0 16,0-1-4-16,-4-3-1 15,1-5 0-15,0 2 0 0,3-3-10 0,-4 3-8 0,4-9 12 0,-3 6-12 16,-4-6 12-16,7 0-12 0,-4 3 12 0,1-10-12 15,-4 4 21-15,3 3-2 0,4-4-1 16,-7-2 0-16,0 2-18 0,-3 1 0 0,3-3 8 0,0-7-8 16,0 3 0-16,0 1 0 0,-4-7 0 0,4-3 0 31,0 0-25-31,0 0-9 0,0 0-2 0,0 0 0 0,0 0-12 0,0 0-4 0,0 0 0 16,-7 6 0-16,7-6-88 0,0 0-17 0,0 0-4 0,-10 0-522 15,3-6-104-15</inkml:trace>
  <inkml:trace contextRef="#ctx0" brushRef="#br2" timeOffset="-209287.69">27929 13667 1036 0,'0'0'92'0,"0"0"-73"15,0 0-19-15,0 0 0 0,0 0 172 0,0 0 32 16,0 0 5-16,0 0 2 0,0 0-169 0,0 0-34 0,0 0-8 16,-3-3 0-16,3-4 8 0,0 7 0 0,0 0 0 0,0 0 0 15,0 0 45-15,0 0 9 0,0 0 2 0,-7 0 0 16,0-6 11-16,0 6 2 0,3 6 1 0,-3-6 0 15,4 7-22-15,-4-4-5 0,0 6-1 0,-1-2 0 16,5-4-40-16,-4 6-10 0,-4 1 0 0,4 5 0 16,0-5 0-16,0-1 0 0,0 0 0 0,0 1 0 15,0-1 0-15,0 7 0 0,0-10 0 0,0-3 0 16,0 7 12-16,0-1 0 0,0-3 0 0,0-2 0 16,0 2 0-16,-1 0 0 0,5-3 0 0,-1 7 0 15,4-10 15-15,-7 9 3 0,0-3 1 0,4-3 0 16,-1 7-31-16,-3-4 8 0,0 4-8 0,0-1 0 15,7-9 0-15,0 0 0 0,-3 9 0 0,3-9 0 0,-8 7 0 0,8-7 14 16,0 0-1-16,0 0 0 16,0 0 2-16,0 0 0 0,0 0 0 0,8 0 0 15,-1 3-3-15,3-3-1 0,1 6 0 0,-1-6 0 16,4 3-11-16,1-3 8 0,-1 0-8 0,3 0 8 0,-3 6-8 0,4-6-11 16,0 10 3-16,-4-4 0 0,3-3 8 0,-2 4 0 15,-1-4 0-15,3 6 0 0,-6-3 0 0,3-3 8 16,-3 7-8-16,-1-1 11 15,-3 4-11-15,4-4 0 0,-1 1 0 0,-3 2 0 0,1-6 0 0,-1 10 0 16,-4-13 0-16,4 7 0 0,0 5 0 0,0-5 0 16,-3-7 0-16,-1 6 0 0,4 4-8 0,0-10-4 15,0 6-1-15,-7-9 0 16,4 10-35-16,-4-10-8 0,0 0 0 0,0 0-1 16,0 0-143-16,0 0-29 0,0 0-6 0</inkml:trace>
  <inkml:trace contextRef="#ctx0" brushRef="#br2" timeOffset="-208546.96">28663 12936 172 0,'0'0'16'0,"0"0"-16"0,0 0 0 0,0 0 0 15,0 0 220-15,0 0 42 16,0 0 8-16,0 0 2 0,0 0-184 0,0 0-37 0,0 0-7 0,0 0-2 15,0 10 26-15,0-10 4 0,0 6 2 0,0-6 0 16,0 0 19-16,0 9 4 0,0-2 1 0,-3 2 0 16,3-6-14-16,-4 7-2 0,1-4-1 0,-1 3 0 15,-3 1-29-15,4-4-5 0,-1 3-2 0,-3 1 0 16,3-1-23-16,-3 4-5 0,-3-4-1 0,6 7 0 16,-6-1-4-16,3-2-2 0,0 9 0 0,-4-3 0 15,4 3 9-15,0 3 1 0,0 0 1 0,0 0 0 16,-4 3-6-16,4 0-2 0,0 1 0 0,-4-4 0 15,4 3 17-15,0 6 3 0,0-5 1 0,0-4 0 16,0 9-22-16,0-6-4 0,0 7 0 0,4-7-8 16,-5 10 16-16,5-4-3 0,-4 7-1 0,3-3 0 15,1-1-4-15,-1-2-8 0,4-1 11 0,-3-5-11 16,3 5 39-16,0-6 1 0,0 0 0 0,0-2 0 0,3-1-30 16,1-3-10-16,-1 3 0 0,1 0 9 0,3 3-9 0,0-3 10 15,0 0-10-15,0-3 10 0,4 3-10 0,-1 3 0 16,4-2 9-16,1 2-9 0,-1-3 0 0,3 0 0 15,4-3 0-15,-3-3 8 0,0 3-8 0,3-4 0 16,4 1 0-16,-4 0 0 0,0-3-10 0,0-4-3 16,-3 4-1-16,3-7 0 15,0 1-60-15,-3-1-12 0,-1 1-2 0,1-4-1 16,0 3-80-16,-4-9-16 0,3 7-3 0,-3-7-788 0</inkml:trace>
  <inkml:trace contextRef="#ctx0" brushRef="#br2" timeOffset="-206512.46">29182 13610 115 0,'0'0'10'0,"0"0"-10"0,0 0 0 0,0 0 0 16,0 0 193-16,0 0 37 0,0 0 7 0,0 0 2 15,0 0-168-15,0 0-34 0,0 0-6 0,0 0-2 16,0 0-9-16,0 0-1 0,0 0-1 0,0 0 0 16,0 0 63-16,0 0 13 0,0 0 2 0,0 0 1 15,7-6 11-15,3 3 1 0,-6-3 1 0,3 6 0 0,0-7-21 0,-7 7-4 16,7-3-1-16,-7 3 0 0,0 0-24 0,0 0-4 16,0 0-2-16,0 0 0 15,0 0-5-15,0 0-1 0,0 0 0 0,0 0 0 16,0 0-12-16,0 0-2 0,0 0-1 0,0 0 0 0,0 0-5 0,0 10-2 15,0-4 0-15,0-6 0 0,0 9-7 16,0-5-2-16,0-4 0 0,-3 9 0 0,-1 0 16 0,4 1 3 16,-3-4 1-16,-1 3 0 0,0 1-14 0,-3 6-3 15,0-4-1-15,0 4 0 0,-7-1-2 0,7-2 0 16,-3 6 0-16,-5 3 0 0,5 0 5 0,-8-3 1 16,4 6 0-16,0 0 0 0,0 0-31 0,-4-3-7 15,1 3-1-15,3 3 0 0,-8-9 44 0,8 6 8 0,-3 0 1 16,2-6 1-16,1 6-24 0,4-6-5 0,-4 0-1 0,3-1 0 15,1-8-8-15,-1 5 0 0,7-5 0 0,-3-1 0 16,0 1 0-16,4-4 0 0,3-6 0 0,0 0-11 16,0 0-8-16,0 0-1 0,0 0-1 0,0 0 0 31,0 0-20-31,0 0-4 0,0 0-1 0,0 0 0 16,0 0-78-16,-4-6-15 0,4-4-3 0,-3 1-1 15,3-1-124-15,-4 4-25 0,-3-22-4 0,0 9-2 0</inkml:trace>
  <inkml:trace contextRef="#ctx0" brushRef="#br2" timeOffset="-206191.81">28861 13657 230 0,'0'0'20'0,"-7"0"-20"0,3 10 0 0,-3-4 0 0,-3-3 376 0,2-3 72 15,5 7 13-15,-4-4 3 0,3 3-304 0,4-6-60 16,-3 3-13-16,3-3-3 0,0 0-24 0,0 0-6 15,0 0-1-15,0 0 0 0,0 0-5 0,3 6 0 16,-3-6-1-16,7 10 0 0,0-1 15 0,4 1 3 16,0-4 1-16,3 6 0 0,0-2-10 0,0 6-3 15,0-7 0-15,4 10 0 0,-1-4-22 0,1 1-5 16,0-3-1-16,-1 5 0 0,4-2-5 0,-3 3 0 16,0-3-1-16,-1 2 0 0,5-2-5 0,-1 3-1 15,-4 0 0-15,5 0 0 0,-5-1-13 0,1 1 0 16,3 3 0-16,-3-3 0 0,-4-7 0 0,0 7 0 15,0-3 0-15,-7 3 0 0,0-10 0 0,4 7-12 16,-4 0 3-16,3-7 0 16,-6 0-77-16,-4-9-15 0,3 4-3 0,-3-4-1 15,0 0-133-15,0 0-26 0</inkml:trace>
  <inkml:trace contextRef="#ctx0" brushRef="#br2" timeOffset="-204823.26">29623 14112 57 0,'0'0'0'0,"0"0"0"0,-4 0 0 0,1 10 0 0,-1-10 0 0,-3 6 0 16,7-6 416-16,-3 3 77 0,3-3 16 0,0 0 3 15,0 0-364-15,0 0-74 0,0 0-14 0,0 0-4 16,0 0-28-16,0 0-5 16,0 0-2-16,0 0 0 0,0 0 2 0,0 0 0 0,0 0 0 0,0 0 0 15,0 0 14-15,0 0 3 0,0 0 1 16,0 0 0-16,0 0 7 0,7 9 0 0,0-2 1 0,0 2 0 15,0-6-14-15,0 3-3 0,0 4-1 0,0 6 0 16,0-7-17-16,4 4-3 0,-4-4-1 0,7 7 0 16,-4 2-10-16,4 1 0 0,-3 3 9 0,0 0-9 15,-1 3 0-15,4-6 0 0,-3 6 0 0,-4-6 0 16,0 6 0-16,-3-6 0 0,-1 0 0 0,-3-1 11 16,0 1 0-16,0-3 0 0,0 0 0 0,0-4 0 15,-3 4 9-15,3 0 1 0,-4-4 1 0,1-3 0 0,-1 1-22 16,0-1-15-16,1 1 3 0,-1 2 0 0,1-9 12 0,-4 7 0 15,0-1 0-15,0 1 0 16,0-4-37-16,0 3-8 16,-4-2-2-16,0-4 0 0,1 6-73 0,-1-9-16 0,1 6-2 0,-1-2-568 15,1-8-114-15</inkml:trace>
  <inkml:trace contextRef="#ctx0" brushRef="#br2" timeOffset="-204011.16">30413 13585 57 0,'0'0'0'0,"0"0"0"0,0 0 0 0,7-6 0 0,4 3 0 15,-1-3 0-15,1-4 212 0,-1 7 38 0,1-3 7 0,3-4 2 16,0 1-172-16,-3 9-35 0,-1-6-6 0,-3 3-2 15,0-4 23-15,-7 7 4 0,0 0 1 0,0 0 0 16,11 0 42-16,-11 0 9 0,0 0 1 0,0 0 1 16,0 0-1-16,0 0-1 0,0 0 0 0,0 10 0 15,-3-4-41-15,-1 3-8 0,4-2-2 0,-7 2 0 16,0 1-22-16,0 2-5 0,0-3-1 0,0 7 0 16,0-6-19-16,-4 5-4 0,0-2-1 0,1 2 0 15,-1 4-8-15,1 0-1 0,-8 6-1 0,4-6 0 16,-4 6-10-16,4 3 0 0,-7-3 0 15,0 4 8-15,0-1 18 0,-4-3 3 0,4 3 1 0,0-3 0 16,0-6-16-16,3 6-3 0,0-6-1 0,1-3 0 0,3-4-10 0,3 4 0 16,-3 0 0-16,3-7 0 15,4 0-30-15,0-6-8 16,0 4-2-16,0-7 0 0,3 3-9 0,1-3-3 16,-4 0 0-16,3-3 0 0,4 3-11 0,-3-7-2 0,-1 4-1 0,4-6 0 15,-3 3-93-15,3-4-18 0,0-5-4 0</inkml:trace>
  <inkml:trace contextRef="#ctx0" brushRef="#br2" timeOffset="-203675.07">30099 13595 921 0,'0'0'82'0,"0"0"-66"0,0 0-16 0,0 0 0 16,0 0 244-16,7 0 44 0,-3 9 10 0,-1 1 2 15,-3-10-132-15,7 6-25 0,-3 3-6 0,3 1-1 16,-4-1-46-16,4 0-10 0,-3 7-1 0,-1-3-1 16,4 2-36-16,1 4-7 0,-5-3-2 0,8-4 0 15,-4 4-16-15,0 3-3 0,3 0-1 0,1 0 0 16,-4 2-13-16,4-2 0 0,3-6 8 0,0 9-8 15,0-10 0-15,0 7 9 0,0-3-9 0,4 3 8 16,-8-1-8-16,4-8 0 0,-3 6 0 0,0-1 0 16,-1-5 0-16,-3-1 0 0,-3-6 0 0,3 7 8 15,3-4-50-15,-6 0-10 0,-1-3-3 0,-3-3 0 16,8 7-121-16,-8-7-25 0,0 0-5 0</inkml:trace>
  <inkml:trace contextRef="#ctx0" brushRef="#br2" timeOffset="-203055.77">30879 12955 172 0,'0'0'16'0,"0"0"-16"0,0 0 0 0,0 0 0 16,7-3 215-16,0-3 40 0,0 6 8 0,-7 0 1 0,0 0-218 0,0 0-46 15,0 0 0-15,0 0-12 0,0 0 12 0,0 0 16 16,0 0-3-16,0 0-1 0,0 0 85 0,-7 6 17 15,0-6 3-15,0 3 1 0,0 3 11 0,3 1 3 16,4-7 0-16,-7 3 0 0,3-3-54 0,4 0-10 16,0 0-3-16,-7 9 0 0,-3-3-37 0,3-2-8 15,3 5-2-15,-3-3 0 0,0-3-18 0,0 10 0 0,4-4 8 0,-4 1-8 16,-1 2 0-16,1 4 0 16,4 0 0-16,-1-4 0 0,1 7 9 0,-4-3-1 0,3-1-8 0,4-2 12 15,-3 6-3-15,3-4-1 0,0 4 0 16,0-3 0-16,0-4-8 0,0 4 8 0,0 0-8 15,3-4 8-15,-3 4-8 0,0-7 0 16,4 10 0-16,-4-9 8 0,0-1-18 0,3-3-4 0,-3 4-1 0,4-1 0 31,-4-9-13-31,0 0-2 0,3 0-1 0,4 6 0 16,4-6-129-16,-4 0-27 0,0-6-5 0</inkml:trace>
  <inkml:trace contextRef="#ctx0" brushRef="#br2" timeOffset="-202759.9">31037 13159 1450 0,'0'0'64'0,"0"0"14"0,0 0-62 0,0 9-16 16,0 1 0-16,0-4 0 0,-7 3 108 0,7 1 18 16,-3-1 4-16,3 1 1 0,-7-1-76 0,0-3-15 15,3-3-4-15,4 4 0 0,0 2-36 0,-3 1 0 16,-1-10-14-16,1 6 4 16,3-6-30-16,0 0-7 0,0 0-1 0,0 0 0 15,0 0 9-15,0 0 2 0,7 3 0 0,0-3-488 16,0 0-98-16</inkml:trace>
  <inkml:trace contextRef="#ctx0" brushRef="#br2" timeOffset="-202526.48">31034 13015 864 0,'0'0'76'0,"0"0"-60"0,0 0-16 0,7-10 0 15,0 4 206-15,0-3 38 0,0-1 8 0,-3 10 2 16,3-9-199-16,-7 9-40 0,0 0-15 0,0 0 11 16,0 0-51-16,0 0-9 0,0 0-3 0,0 0 0 15,0 0 38-15,0 0 14 0,-4 6-11 0,1-3 11 16,-4 3 14-16,0-2 9 0,7-4 1 0,0 0 1 16,0 0-87-16,0 0-18 0,-11 0-3 15,11 0-1-15</inkml:trace>
  <inkml:trace contextRef="#ctx0" brushRef="#br2" timeOffset="-201990.76">31136 12917 633 0,'0'0'56'16,"0"0"-44"-16,0 0-12 0,0 0 0 15,0 0 312-15,0 0 61 0,0 0 12 0,0 0 3 0,11 0-305 0,-11 0-61 16,0 0-12-16,0 0-2 0,10 0-8 0,-10 0 0 16,0 0-8-16,0 0 8 0,4 10 0 0,-1-4 0 15,1-3 12-15,-4 7-4 0,3-1 24 0,-3 4 4 16,4-4 2-16,0 0 0 0,-1-5-15 0,1 5-3 15,-1 7-1-15,1-7 0 16,3 0-8-16,0 7-2 0,-4-3 0 0,4-4 0 0,-3 7 4 0,-1-1 1 16,4-2 0-16,-3 9 0 0,-1-10 12 0,1 7 2 15,-4-3 1-15,0 3 0 0,4-4-9 0,-4-2-3 16,0 3 0-16,-4 3 0 0,0-10-17 0,1 7 0 16,-1-7 8-16,4 7-8 0,-7-4-12 0,4-2-5 15,-4-1-2-15,3-3 0 16,-3 4-77-16,0-1-16 0,0-9-4 0,0 10-543 15,7-10-109-15</inkml:trace>
  <inkml:trace contextRef="#ctx0" brushRef="#br2" timeOffset="-201270.16">31302 12874 921 0,'0'0'40'0</inkml:trace>
  <inkml:trace contextRef="#ctx0" brushRef="#br2" timeOffset="-200759.82">31231 12801 1868 0,'0'0'41'0,"0"0"9"0,-7 7 2 0,7-7 0 0,0 0-42 0,0 0-10 0,0 0 0 0,0 0 0 16,0 0 63-16,0 0 10 0,0 0 3 0,0 0 0 16,0 0-37-16,0 0-7 0,0 0-2 0,0 0 0 15,0 0-16-15,0 0-3 0,0 0-1 0,0 0 0 16,0 0 12-16,0 0 2 0,0 0 1 0,7 9 0 15,-7-9 11-15,4 3 3 0,-1 7 0 0,5-4 0 16,-5 3-20-16,4-2-4 0,-3 2-1 0,3 0 0 16,-4 1 22-16,4-1 5 0,0 1 1 0,0 5 0 15,-3-5-23-15,7 2-5 0,-1 4-1 0,1 0 0 0,-1-4 7 16,4 7 0-16,0 3 1 0,1 0 0 16,2-3-5-16,-3 6-2 0,0 0 0 0,1 0 0 15,2 3-1-15,1 0 0 0,-4 1 0 0,4 5 0 16,-1-6-3-16,1 7-1 0,-4-7 0 0,-3 7 0 0,-1-1-9 0,-3 1 10 15,4 2-10-15,-4 1 10 0,3 3-10 0,-6-4 0 16,-1 1 0-16,-3 3 0 0,0-4 11 0,0 7-3 16,-3-6-8-16,-1 2 12 0,1-2-12 0,-4 0 8 15,0-4-8-15,3 4 0 0,-3-4 12 0,4 1-3 16,-8 2-1-16,8-2 0 0,-1-1-8 0,-3 1 0 16,-4-7 0-16,4 7 0 0,4-1 29 0,-4-6 4 15,0 1 1-15,-4-1 0 0,4-3-23 0,-4 3-11 0,1-3 10 16,-1 0-10-16,4-3 11 0,-7 3-11 0,4-6 12 15,-5 6-12-15,1-6 10 16,-3 6-10-16,-1-6 8 0,4 6-8 0,-4-6 0 0,1 0 8 0,-1 0-8 16,0-1 0-16,8-2 0 0,-4 3 8 15,0-3-8-15,-1-4 0 0,5 4 0 0,-1-7 0 0,1 1 0 16,3-1 0-16,-4-3 0 0,4-3-12 0,0 4 0 0,3 2 1 31,1-9-23-31,3 0-5 0,0 0-1 0,0 0 0 16,0 0-120-16,0 0-24 0,3-9-4 0</inkml:trace>
  <inkml:trace contextRef="#ctx0" brushRef="#br2" timeOffset="-195432.83">31256 7323 345 0,'0'0'31'0,"0"0"-31"0,0 0 0 0,0 0 0 16,0-9 10-16,0 6-10 0,0-4 10 0,0-2-10 15,0 0 67-15,0 9 7 0,0 0 2 0,4-7 0 0,-4 7-8 0,0 0 0 16,0-3-1-16,0 3 0 0,3-6 21 0,-3 6 5 16,0 0 1-16,0 0 0 0,0 0 2 15,0 0 0-15,0 0 0 0,0 0 0 0,-3-3-20 0,3 3-3 16,0 0-1-16,0 0 0 0,-4-7-10 0,4 7-2 15,0 0-1-15,0 0 0 16,0 0-25-16,0 0-5 0,0 0-1 0,-3 7 0 0,-1 2-20 0,1 1-8 16,-1-1 0-16,0 7 0 15,1-4 12-15,-1 4-3 0,1 0-1 0,-1 2 0 0,1 1-8 0,-1 9 0 16,-3-9 0-16,0 13 0 0,4-4 0 0,-4-3 0 16,0 3 0-16,0 0 0 0,-1 1 0 0,1 2 0 15,4 0 0-15,-4 4 0 0,3-7 0 0,1 6 0 16,-1 1 0-16,4-1 0 0,0-5 0 0,0 5 10 0,0-6-10 0,4 1 10 15,-1-4-10-15,1 3 0 0,-1-9 9 16,1 6-9-16,-1-6 0 0,1-4-18 16,-1 1 3-16,-3-3 1 15,4 2-58-15,0-5-11 0,-4-7-2 0,0-3-1 16,0 6-126-16,0-6-26 0</inkml:trace>
  <inkml:trace contextRef="#ctx0" brushRef="#br2" timeOffset="-194953.76">31471 7207 518 0,'0'0'23'0,"0"0"5"0,4-3-28 16,-4 3 0-16,0 0 0 0,7-6 0 0,0 3 138 0,4-4 22 15,-4 4 5-15,0-3 1 0,0 6-78 0,-7 0-15 16,0 0-3-16,0 0-1 0,0 0-4 0,0 0-1 16,0 0 0-16,0 0 0 0,0 0 4 0,-4 6 0 15,-3-3 0-15,0 4 0 0,0-4-29 0,0 6-6 16,-4-3-1-16,4 4 0 0,4-7-6 0,-1 9-2 15,4-2 0-15,-3-1 0 0,-1 1-13 0,4-1-3 16,0 1-8-16,-3 5 12 0,3-2-2 0,-4 2-1 16,4-5 0-16,0 9 0 0,-3-1-9 0,3-2 12 0,-4 9-12 0,1-3 12 15,-1 10-2-15,-3-4 0 0,3 0 0 0,1 6 0 16,-4-5-10-16,0 5 0 0,0 10 0 0,0-6 8 16,0-1-8-16,3 7 0 0,1 0 0 0,-4-3 8 15,3-3-8-15,0-1 0 0,1-2 0 0,3-1 0 16,0-6 8-16,0 1-8 0,0-4 8 0,3 3-8 15,1-3 0-15,0 0 0 0,-1-3 0 0,4-6 0 32,-3 3-44-32,-1-4 0 0,1-2-1 0,-1-1-572 0,-6 1-115 0</inkml:trace>
  <inkml:trace contextRef="#ctx0" brushRef="#br2" timeOffset="-194170.05">33366 7185 1422 0,'0'0'63'0,"0"0"13"15,0 0-61-15,0 0-15 0,0 0 0 0,0 0 0 0,-4-6 90 0,4 6 15 16,0 0 3-16,0 0 1 0,0 0-70 0,0 0-15 15,0 0-2-15,0 0-1 0,0 0-21 0,-7 0 0 16,0 0 0-16,-3 0 0 0,2 6 0 0,1-3 0 16,-3 4 0-16,-1-4 0 0,1 6 9 0,-1 1 7 0,-3-4 2 0,3 3 0 15,-3 7 23-15,7-4 5 0,-3 4 1 0,-1 0 0 16,4-4-6-16,0 13-1 0,0-6 0 0,0 9 0 16,3-9-31-16,1 13-9 15,-1-10 0-15,4 12 0 0,-3-6 0 0,-1 7 9 0,4-1-9 0,-3 4 0 16,-4-4 0-16,3 4 0 0,-3 6 0 0,0-3 0 15,0 6 9-15,0-19-9 0,3 13 0 0,-3-7 9 16,-3-2-9-16,3 2 0 0,-4 4 0 0,4-4 0 16,-4 1 0-16,-3 2-14 0,7-2 2 0,0-7 0 15,4-3-5-15,-1 0-1 0,-3-12 0 0,4 2 0 16,3 1-100-16,0-3-20 0,0-13-4 0</inkml:trace>
  <inkml:trace contextRef="#ctx0" brushRef="#br2" timeOffset="-193707.3">33472 7295 1036 0,'0'0'92'0,"0"0"-73"16,0 0-19-16,0 0 0 0,0 0 86 0,0 0 14 0,0 0 2 0,7 0 1 16,-7 0-84-16,7 0-19 0,-7 0 0 0,0 0 0 15,0 0-9-15,0 0-1 0,0 0 0 0,0 0 0 16,0 0 34-16,0 0 8 0,0 0 0 0,0 0 1 15,0 0 56-15,0 0 11 0,0 9 3 0,0 1 0 16,-4 5-35-16,4-5-8 0,-3 9 0 0,-1-1-1 16,1-2-37-16,-1 12-7 0,1-3-2 0,3 4 0 15,-4-1-13-15,0 6 0 0,4-5 0 0,-3 11 0 16,-1-5 0-16,1 3 0 0,-1-1 0 0,1 4 0 16,-4-3 0-16,0 5 0 0,0 1 0 0,0-6 0 15,0 9 0-15,-4-6 0 0,0-4 0 0,4-2 0 16,-3-7 0-16,-1 7 0 0,1-7 0 0,-1-3 0 0,4-6-8 0,0 6-8 15,0-6-2-15,0-4 0 16,0-2-34-16,3 3-6 16,-3-4-2-16</inkml:trace>
  <inkml:trace contextRef="#ctx0" brushRef="#br2" timeOffset="-193109.87">33595 7286 1004 0,'0'0'44'0,"7"-10"10"0,-3 4-43 0,3 3-11 15,3-7 0-15,1 4 0 0,-4-3 9 0,3 5 0 0,-2-2 0 0,2-3 0 16,-6 3-21-16,3 2-4 0,0-2 0 0,0 3-1 16,-7 3 70-16,3-6 15 0,-3 6 2 0,0 0 1 15,7-10 78-15,-7 10 16 0,0 0 3 0,0 0 1 16,0 0-61-16,4-3-13 0,-4 3-3 0,3-6 0 15,-3 6-57-15,8-9-12 0,-5 9-3 0,4-10 0 16,0 10-10-16,0 0-2 0,4-6-8 0,-4 3 12 16,0-4-12-16,3 7 0 0,-2-3 0 0,-1-3-10 0,-7 6 10 0,10 0 0 15,-10 0 0-15,7 0 0 0,-7 0 0 0,0 0 0 16,0 0 0-16,0 0 0 0,4 9-10 0,-4 1 10 16,-4-4-12-16,1 4 12 0,-4-1-10 0,0 7 10 15,-4-7-8-15,0 4 8 0,-3-4 0 0,4 7-10 16,-4-7 10-16,3 7 0 0,-3-4 0 0,3 4 17 15,1-7-1-15,-4 7-1 0,3-7-28 0,-3 1-6 16,3-1-1-16,4 1 0 0,0-1 20 0,0-3 0 16,4-3 0-16,-1 7 0 0,4-10 0 15,0 0 0-15,-7 6 0 0,4-3 0 0,3 4 0 0,-4 2-10 16,1 0 10-16,-1-2-8 0,0 2 8 0,4-6-10 16,0-3 10-16,0 10-10 0,0-10 10 0,0 6 0 15,4 3 0-15,-4-9-8 0,0 0-8 0,7 7 0 16,-7-7-1-16,7 3 0 15,0 3-52-15,4-3-11 0,-4 3-1 0</inkml:trace>
  <inkml:trace contextRef="#ctx0" brushRef="#br2" timeOffset="-191789.27">33510 8383 345 0,'0'0'31'0,"0"0"-31"15,0 0 0-15,0 0 0 0,0 0 122 0,0 0 18 16,0 0 4-16,0 0 1 0,-3-6-65 0,3 6-14 16,0 0-2-16,3-3-1 0,-3 3 25 0,4-7 4 15,-1 4 2-15,-3 3 0 0,7-9 30 0,-7 9 5 16,4-6 2-16,-4 6 0 0,0 0-52 0,7-4-11 0,-7 4-1 0,0 0-1 16,0 0-43-16,4-6-9 15,3 6-2-15,-7 0 0 0,7-3-12 0,0-3 0 0,-7 6 0 0,10 0 0 16,-3 0 0-16,0-7 0 0,4 4 0 0,-4 3 0 15,-7 0 0-15,7 0 0 0,4 0 8 0,-4-6-8 16,-7 6 17-16,10 0 1 0,-10 0 0 0,7 0 0 16,-7 0-18-16,0 0-9 0,0 0 1 0,4 6 0 15,-4-6 8-15,3 10 11 0,-3-1-3 0,-3 1 0 16,-1 5-8-16,-3-5-17 0,-3 8 4 0,-4-2 1 16,0 3 0-16,-1 0 0 0,-2-4 0 0,3-2 0 15,0 3-1-15,3 2 0 0,0-8 0 0,4 6 0 16,0-4 13-16,0-6 0 0,0 10 0 0,4-7 0 15,-1-5 0-15,4 5 0 0,-3 0 0 0,3-2 0 16,0-7 0-16,3 9 0 0,-3-9 0 0,4 6 0 16,3 4 8-16,0-7-8 0,-4 3 0 0,4-3 0 0,0 4 0 0,0-4 0 15,4 3 0-15,0-3-9 16,-4-3-34-16,3 6-6 0,1-6-2 0</inkml:trace>
  <inkml:trace contextRef="#ctx0" brushRef="#br3" timeOffset="-167380.4">24899 14802 230 0,'0'0'20'0,"0"0"-20"15,0 0 0-15,0 0 0 16,0 0 269-16,0 0 50 0,0 0 9 0,0 0 3 0,0 0-229 0,0 0-46 15,0 0-8-15,0 0-3 16,0 0-36-16,-3 6-9 0,-1 4 0 0,-3-4 0 0,3-3 48 0,4-3 7 16,0 0 1-16,-7 10 1 0,4-1 8 0,-4-3 2 15,7-6 0-15,0 0 0 0,-7 3 1 0,3 4 1 16,-3 2 0-16,0 0 0 0,4-2-33 0,-4 2-8 16,3 1 0-16,-3-7-1 0,0 12-27 0,3-5 0 15,-3 5 0-15,-3-2 0 0,3 6 0 0,0-4 0 16,-4 4 0-16,0 0 0 0,4-3 0 0,-3 3 0 15,3-1 0-15,-4-2 0 0,4 3 0 0,4-3 0 0,-1-4 11 0,1 4-11 16,3-7 9-16,0 1-9 0,0-1 8 0,0 0-8 16,7-2 0-16,-7-7 0 0,3 9 0 0,-3-9 0 15,11 6-10-15,-11-6-4 0,0 0-1 16,10 4 0 0,1-4-29-16,-4 0-5 0,3 0-2 0,1 0 0 15,0-10-33-15,-4 10-6 0,7-9-2 0,-4 2 0 16,1-2-28-16,0 6-5 0,3-7-2 0,-4 1-559 0</inkml:trace>
  <inkml:trace contextRef="#ctx0" brushRef="#br3" timeOffset="-167062.86">25026 14507 2113 0,'-18'0'93'0,"18"0"20"0,-7 0-90 0,0 0-23 0,-7 0 0 0,7 0 0 16,7 0 38-16,-7 0 3 0,-3 0 1 0,2 0 0 0,8 0-22 0,-7 0-5 15,7 0-1-15,-7 0 0 0,0 0 6 0,-3 0 0 16,3 7 1-16,0-7 0 0,-4 3 14 0,0 3 2 15,4-6 1-15,0 6 0 0,-3-3-14 0,3 4-2 16,0-4-1-16,0-3 0 0,3 6-13 0,-3-3-8 16,7-3 8-16,0 0-8 15,-4 6-23-15,4-6-9 0,0 0-1 0,0 0-722 0,0 0-144 0</inkml:trace>
  <inkml:trace contextRef="#ctx0" brushRef="#br3" timeOffset="-164735.83">28681 16273 172 0,'0'0'16'0,"0"0"-16"16,0 0 0-16,-4 9 0 0,4-9 124 0,0 6 21 16,-3-2 5-16,3-4 1 0,0 0-26 0,0 0-5 15,0 0 0-15,0 9-1 0,0-9-23 0,0 0-5 16,0 0-1-16,-4 6 0 0,4-6-18 0,-3 10-3 16,3-10-1-16,0 0 0 0,0 9-34 0,0-9-7 15,0 0-2-15,0 0 0 0,-4 9-5 0,4-9 0 16,0 10-1-16,0-10 0 0,0 0 10 0,0 0 3 15,-3 6 0-15,3-6 0 0,0 0 12 0,0 0 2 16,0 0 1-16,0 0 0 0,0 0 9 0,0 0 1 0,0 0 1 0,0 0 0 16,0 0-7-16,0 0-2 0,3-6 0 0,4-4 0 15,-3 7-1-15,3-6 0 16,-4-7 0-16,4 7 0 0,-3-1-37 0,-1-5-11 0,5-1 0 0,-5 4 0 16,4-4 8-16,-3 3-8 15,-1-2 8-15,1-1-8 0,3 3 19 0,-7-2-1 16,3-4 0-16,1 0 0 0,-4 3 3 0,3-2 1 0,-3-1 0 0,0-6 0 15,0 6 3-15,0-6 1 0,0 6 0 0,-3-6 0 16,3 6-14-16,0-6-4 0,-4 6 0 0,1 0 0 16,3 1 4-16,-4-8 1 0,4 8 0 0,0-1 0 15,0 0-5-15,0 0-8 0,0-3 11 0,-3 10-11 16,3-4 8-16,0-3-8 0,0 4 0 0,0 5 0 16,-4-2 0-16,4 2 0 0,0-6 0 0,-3 10 0 15,3-3 0-15,0 6-12 0,0-7 12 0,0 10-12 0,-4-6 12 0,4 6 0 16,-3-3 0-16,3 3 0 0,-4-6 0 0,4 6 0 15,-7-4 0-15,7 4 0 16,0 0 0-16,0 0 0 0,0 0 0 0,0 0 0 0,0 0 8 0,0 0-8 16,0 0 0-16,0 0 0 0,0 0 0 15,0 0 0-15,0 0 0 0,0 0 0 16,0 0 0-16,0 0 0 0,0 0 0 0,0 0 0 16,0 0 0-16,0 0 0 0,0 0 0 0,0 0 0 0,0-6 0 0,0 6 0 15,0 0 0-15,0 0 0 0,0 0 8 0,0 0-8 16,0 0 0-16,0 0 0 0,0 0 0 0,0 0 0 15,0 0 0-15,0 0 0 0,0 0 8 0,0 0 5 16,0 0 1-16,0 0 0 0,-4-9 5 0,4 9 1 16,0 0 0-16,0 0 0 0,0 0-20 0,0 0-14 0,0 0 2 0,0 0 1 15,0 0 11-15,8 0 0 0,-1-6 0 0,0 6 0 16,0-4 0-16,3-2-8 0,1 6 8 0,3 0 0 16,0 0 0-16,4 0 17 0,3 0-2 0,4 0-1 15,-1 0-14-15,1 0 0 0,0 0 0 0,-4 0 0 16,4 0 0-16,-1-3 0 0,1 3 0 0,0-6 0 15,-1 6 0-15,5-3 0 0,-5-4 0 0,8 7 0 16,-4-9 0-16,4 9 0 0,-4-3 0 16,0-4 0-16,4 7 0 0,0-6 0 0,-4 3 0 15,-3 3 0-15,3-6 0 0,-7 6 0 0,0 0 0 0,-3-3 0 16,0 3 0-16,-4 0 0 0,-4-7 0 0,4 7 0 16,-6 0 0-16,2 0 9 0,-6 0-9 0,-4 0 12 15,10 0-12-15,-10 0 0 0,0 0-10 0,0 0 10 16,4 0 0-16,-4 0 16 0,0 0-1 0,0 0-1 15,0 0 0-15,0 0 0 0,0 0 0 0,0 0 0 0,0 0-5 0,0 0-1 16,0 0 0-16,0 0 0 0,0 0 0 0,0 0 0 16,0 0 0-16,0 0 0 0,0 0-8 0,0 0 0 15,0 0 0-15,0 0 0 0,0 0 0 0,0 0 0 16,0 0 0-16,0 0 0 0,7 0 0 0,-7 0 0 16,0 0 0-16,0 0 0 15,0 0 0-15,0 0 0 0,0 0 0 0,0 0 0 0,3 10 0 0,1-4 0 16,-1 3 0-16,-3 1 0 0,4-1 0 0,-1 7 0 15,1-7 0-15,-4 1 0 0,3 5 0 0,-3-2 0 16,0 6 0-16,4-4 0 0,0-5 0 0,-4 9 0 16,3 6 0-16,-3 0 0 0,7 28 0 15,-7-21 0-15,4-1 0 0,-4-3 0 0,3 7 0 16,-3-7 0-16,0 0 0 0,0-3 0 0,4 0 0 16,-4-3 0-16,0 3 0 0,0-6 0 0,0 6 0 15,0-6 0-15,3 0-11 0,-3 0 11 0,0 3 0 16,0-4 0-16,4-5 0 0,-4 3 0 0,0-1 0 0,0-2 0 0,0-4 0 15,3 1 0-15,-3 5 0 0,0-5 0 0,0-1 8 16,0-3-8-16,0 4 0 0,0-10 8 0,0 3-8 16,0-3 0-16,0 6 8 0,0-6-8 0,0 10 0 15,0-10 0-15,0 9 8 0,0-9-8 0,0 9 0 16,0-9 0-16,0 0 9 0,0 7-9 0,0-7 0 16,0 0 12-16,0 9-4 0,0-9 0 0,0 0-8 15,0 0 9-15,0 3-9 0,0-3 0 0,0 0 9 16,0 0-9-16,0 0 0 0,0 0 9 0,0 0-9 15,0 0 11-15,0 0-3 0,0 0 0 0,0 0 0 0,0 0-8 16,0 0 10-16,-3 10-10 0,3-10 10 16,0 0-10-16,0 0 0 0,0 6 0 0,0-6 0 15,0 0 0-15,0 0 0 0,0 0 0 0,0 0 0 16,0 9 0-16,0-9 0 0,0 0 0 0,0 0 0 16,3 7 0-16,-3-7 0 0,0 0 0 0,7 3 0 0,-7-3 8 0,7 6-8 15,4-3 0-15,0-3 8 0,-1 6-8 0,4-2 0 16,-3-4 0-16,3 0 8 0,4 0-8 0,-4 0 0 15,0 6 0-15,3-6 0 0,1 0 0 0,-4 0 0 16,4 0 0-16,-1 3 0 0,1-3 0 0,-4 0 0 16,-3 0 0-16,3 0 0 0,-3 0 0 0,-1 0 0 15,1 0 0-15,-1 0 0 0,-3 0 0 0,4 0-14 0,-11 0 5 16,10 0 1-16,-10 0-4 0,0 0 0 0,8 0 0 0,-8 0 0 31,10-3-41-31,-3-3-9 0,-7 6-2 0,11 0 0 16,-4-4 6-16,0-2 1 0,-4-3 0 0,-3 9 0 15,7-10-56-15,-3 4-11 0,-4 3-3 0,0-6-677 0,0 2-136 0</inkml:trace>
  <inkml:trace contextRef="#ctx0" brushRef="#br3" timeOffset="-164117.3">28607 16345 576 0,'0'0'25'0,"0"0"6"0,0 0-31 0,0-10 0 16,-4 7 0-16,4-3 0 15,0-3-43-15,4 2-14 0,-4-2-3 0,3 6-1 16,-3 3 0-16,0 0 0 0,0-6 0 0,0 6 0 0,0 0 179 0,0 0 36 16,0 0 7-16,0 0 2 0,0 0 35 0,0 0 7 15,0 0 2-15,0 0 0 0,0 0-86 0,0 0-17 0,0 0-3 16,0 0-1-16,0 0-70 0,0 0-14 0,0 0-4 0,0 0 0 15,0 0-2-15,0 0-1 0,0 0 0 0,0 0 0 16,0 0 44-16,0 0 9 0,0 0 2 0,0 0 0 16,0 0 2-16,0 0 1 0,0 0 0 0,0 0 0 15,0 0-15-15,0 0-2 0,0 0-1 0,0 0 0 16,0 0 7-16,0 0 2 0,0 0 0 0,0 0 0 16,-7 0-5-16,7 0-1 0,-7 0 0 0,0 0 0 15,0 6-29-15,0-6-7 0,-4 3 0 0,1-3-1 16,-1 0 1-16,1 0 1 0,-1 6 0 0,4-6 0 15,-4 0 16-15,-3 0 3 0,4 3 1 0,-4-3 0 0,3 7-13 16,-3-7-2-16,0-7-1 0,0 7 0 16,3 0-2-16,-3 0-1 0,0-3 0 0,0 3 0 15,0 0 2-15,0-6 0 0,-1 6 0 0,1-3 0 16,-3-3-30-16,3 6-6 0,0-4 0 0,3-2-1 0,0 6-7 16,1 0 0-16,-1 0-1 0,-3 0 0 15,3 0-26-15,1 0-5 0,-1 0 0 0,1 0-1 16,-1 0-97-16,1 6-19 0,3-2-4 0,-4-4-1002 0</inkml:trace>
  <inkml:trace contextRef="#ctx0" brushRef="#br3" timeOffset="-160322.99">30469 15103 115 0,'0'0'0'0,"0"0"10"0,0 0-10 0,0 0 0 0,0 0 0 0,0 0 0 16,0 0 283-16,0 0 54 15,0 0 11-15,0 0 3 0,0 0-267 0,0 0-54 0,4-9-10 0,-4 2-3 16,3 4-17-16,1-3 8 16,-4-3-8-16,0-1 0 0,0 1 61 0,0 6 6 0,0-10 1 0,-4 10 0 15,1-6 6-15,3-1 2 0,0 4 0 0,-4-4 0 16,1 1-20-16,-1 0-3 0,4-7-1 0,0 7 0 15,-3-1-5-15,3 1-2 0,0-1 0 0,0 1 0 16,0 0-9-16,-4-1-3 0,4-6 0 0,0 1 0 16,0 5 7-16,0-2 2 0,0-4 0 0,-3 4 0 15,6-4-21-15,-3 0-4 0,-3 4-1 0,3-4 0 16,0 0 4-16,-4 4 0 0,8-4 0 0,-4-3 0 16,0 10-20-16,0-7 0 0,0-3 0 0,0 10 0 15,0-7 0-15,-4 7-16 0,4-1 4 0,0 1 0 16,0 0 12-16,0-1 0 0,0 1 0 0,0 3 0 15,0 2 0-15,4-2 15 0,-4 6-2 0,0 0 0 0,0-3-26 0,0 3-6 16,0 0-1-16,0 0 0 16,0 0 20-16,0 0 0 0,0 0 0 0,0 0 0 0,0 0-17 15,0 0 3-15,0 0 1 0,0 0 0 16,-4 3 13-16,-3 3 0 0,0-2 0 0,4 2 0 0,3-6 0 0,-7 9 8 16,0 1-8-16,3-1 10 0,-3 0-10 0,-4 1 0 15,4-1 0-15,-3 1-11 0,-1 5 11 0,1-5 0 16,-1 5 0-16,0-5-8 0,4-1 8 0,-3 1 0 15,3-1 8-15,-4 1-8 0,8-1 0 0,-1-3 0 16,4-6 0-16,0 0 0 0,-7 3 0 0,7-3 0 0,0 0 0 0,0 0 0 16,0 0 0-16,0 0 8 0,0 0-8 0,0 0 8 15,0 0-8-15,0 0-12 0,0 0 4 0,0 0 0 16,7-9 32-16,-3 6 6 0,-1-3 2 0,4-4 0 16,0 1-24-16,-3 6-8 0,3-10 0 0,-4 4 9 15,4-1-9-15,0 1 0 16,-3-1 0-16,3 1 0 0,0 0 0 0,0-1 0 0,-3 1 0 15,3-1 0-15,-4 1 0 0,4 3 8 0,-7-4-8 16,4 1 0-16,3 3 8 0,0-4-8 0,-7 7 0 0,7-3 8 16,-3 3-8-16,3-4 12 0,-7 7-12 0,0 0 12 15,0 0-4-15,7 0 0 0,-7 0 0 0,0 0 0 16,0 0-8-16,7 0 8 0,3 0-8 0,-3 0 8 16,-7 0 0-16,11 10 0 0,-11-10 0 0,7 6 0 15,0-3-8-15,4 3 0 0,-4-2 0 0,-4 5 8 16,8-3-8-16,-4 10 0 0,0-7 0 0,0 4 0 0,0-4 0 15,0 1 0-15,-3 5 0 0,3-5 0 0,0 5-14 0,0-5 2 16,-4-1 0-16,4 10 0 16,-3-9-106-16,-1 8-21 0,1-2-4 0,-4 0-953 15</inkml:trace>
  <inkml:trace contextRef="#ctx0" brushRef="#br3" timeOffset="-159278.79">29122 16332 0 0,'0'0'0'0,"0"0"0"16,0 0 0-16,0 0 0 0,0-6 192 0,0-3-39 16,3-1 31-16,-3 4 7 0,4-3-144 0,-4 5-29 0,0 4-6 0,-4-9 0 15,1 3 22-15,3-4 5 0,-4 4 1 0,4 6 0 16,0 0 60-16,0 0 12 0,-3-3 2 0,3 3 1 16,0 0 21-16,0 0 4 0,0 0 0 0,0 0 1 15,0 0-62-15,0 0-13 0,0 0-2 16,0 0-1-16,0 0-13 0,0 0-2 0,0 0-1 0,0 0 0 15,0 0-24-15,0 0-5 0,0 0-1 16,0 0 0-16,0 0-17 0,0 0 0 0,0 0 0 0,0 0 0 16,0 0 0-16,0 0 0 0,0-6 0 0,0 6 0 15,0 0 21-15,0 0-2 0,0 0-1 0,0 0 0 16,0 0 10-16,0 0 3 0,0 0 0 0,0 0 0 16,0 0-15-16,0 0-2 0,0 0-1 0,0 0 0 15,0 0-13-15,0 0 9 0,3 6-9 0,-3 10 8 16,0-4-8-16,4-2 0 0,-1 5 0 0,-3 4 0 15,4-3-9-15,-4 3 9 0,0-1 0 0,0 1 0 16,0 6 0-16,0-6 0 0,0 0 0 0,-4 0 0 0,4-4 0 0,0 4 8 16,-3 0 0-16,3-10 1 0,0 7-9 0,-4 0 0 15,4-7-10-15,0-6 10 0,0 4 0 0,0-7 0 16,0 0 8-16,0 0-8 0,0 9 20 0,0-9-4 16,0 0 0-16,0 0 0 0,0 0 11 0,0 0 1 15,0 0 1-15,0 0 0 0,0 0 1 16,0 0 0-16,-3-9 0 0,3-1 0 15,0 1-7-15,0-7-2 0,0 7 0 0,0-7 0 0,0-3-12 0,-4 0-9 16,4 4 12-16,0-4-12 0,-3 0 22 0,3 0-2 16,0-6-1-16,-4 6 0 0,4-6-19 0,-3 6-16 15,-1 1 4-15,4 2 0 0,-3-3 12 0,3 0-9 16,0 4 9-16,0 2-8 0,0-3 8 0,0 7 0 16,0-7 0-16,0 7-8 0,-4 6 8 0,4-3 0 0,-3-4 0 0,3 10 0 15,0 0 0-15,0-3 0 0,0 3 0 0,0 0 0 16,0 0 0-16,0 0 0 0,0 0 0 0,0 0 0 15,0 0 10-15,0 0 4 0,0 0 1 0,0 0 0 16,0 0-31-16,0 3-5 0,0 7-2 0,0-1 0 16,3 7 14-16,1-7 9 0,-1 0-12 0,1 7 12 15,-1-3-13-15,1 2 4 0,-1-5 1 0,1 5 0 16,-1-2-22-16,1-7-4 16,-4 10-1-16,3-4 0 0,-3-12-116 0,0 0-23 0,0 0-5 15</inkml:trace>
  <inkml:trace contextRef="#ctx0" brushRef="#br3" timeOffset="-158564.58">29266 16916 230 0,'0'0'20'0,"0"0"-20"16,0 0 0-16,0 0 0 0,0 0 416 0,0 0 80 15,0 0 15-15,0 0 3 0,0 0-402 0,0 0-81 16,0 0-16-16,0 0-3 0,0 0-12 0,0 0 0 16,0 0 0-16,0 0 0 0,0 0 37 0,0 0 3 15,0 0 0-15,0 0 0 0,0 0 11 0,0 0 2 16,0 0 1-16,0 0 0 0,-3 6-18 0,3-6-3 15,0 0-1-15,-4 3 0 0,1 6 2 0,-1-2 0 16,-3-4 0-16,4 3 0 0,-1 3-2 0,-3 1 0 16,4-1 0-16,-4-2 0 0,0 5-14 0,-1-6-3 15,1 10-1-15,0-3 0 0,-3 2-14 0,-1-5 0 16,-3 5 0-16,4-2 0 0,-1 6 0 0,-3-4 0 16,3 4 0-16,-3-3 0 0,0-4 0 0,0-2 0 0,0 6 0 15,3-1 0-15,1-2 0 0,-1-4 0 0,4 1 0 0,0 2 0 16,-4-9 0-16,4 7 0 0,0-1-8 0,0-3 8 31,4-3-36-31,-4 4-1 0,0-4 0 0,-1 3 0 16,1 0-22-16,0-2-4 0,0-4-1 0,0 9 0 15,0-9-56-15,0 0-11 0,0 0-2 0,4-3-523 0,-4-3-105 0</inkml:trace>
  <inkml:trace contextRef="#ctx0" brushRef="#br3" timeOffset="-158226.43">28885 16950 2055 0,'0'0'91'0,"0"0"19"16,0 0-88-16,0 0-22 0,0 0 0 0,0 0 0 0,0 0 26 0,8 0 1 16,-8 0 0-16,7 9 0 0,0-2-27 0,3-4 0 15,-3 6 0-15,-7-9-11 0,4 10 60 0,3-1 12 16,0-3 3-16,0 4 0 0,-4-1 27 0,5 1 5 15,-5-1 2-15,4 7 0 0,-3-7-62 0,3 7-13 16,0-4-3-16,-4-2 0 0,4-1-6 0,0 7-2 16,0-7 0-16,1 7 0 0,-5-4-12 0,4-2 0 15,0 6 0-15,0-1 0 0,-3-2 0 0,6-4 0 16,-3 7 0-16,0-7 0 0,4 7 12 0,-4-7-1 16,4 1 0-16,-4 5 0 0,3-2-11 0,-3-4-16 15,0 1 4-15,0-1 1 0,1-3-2 0,-8-6-1 0,7 10 0 0,-7-10 0 31,0 0-43-31,0 0-9 0,0 0-2 0,0 0 0 16,0 0-163-16,0 0-33 0</inkml:trace>
  <inkml:trace contextRef="#ctx0" brushRef="#br3" timeOffset="-157680.89">29390 16636 57 0,'0'0'0'0,"0"0"0"0,0 0 0 0,0 0 0 0,7-6 256 0,0 6 47 16,-3-9 9-16,-1-1 1 15,4 10-394-15,-7 0-79 0,7-9-16 0,-7 9-4 16,0 0 118-16,0 0 23 0,0 0 5 0,0 0 1 0,0 0 255 0,0 0 51 16,0 0 11-16,0 0 1 0,0 0-90 0,0 0-19 15,0 0-3-15,0 0-1 0,0 0-98 0,0 0-20 0,0 0-4 0,0 0-1 16,0 0-49-16,-7 9 0 0,-3 1-16 0,6-4 4 15,-3-3 20-15,3 3 5 0,4-6 1 0,-7 4 0 16,0 2-14-16,0-3 9 0,7-3-9 0,-7 6 8 16,0 4 1-16,0-4 0 0,7-6 0 0,-3 3 0 15,-1 7-9-15,-3-1 0 0,3 0 9 0,-3 7-9 16,4-7 0-16,3 1 0 0,0-1 0 0,-4 7 0 16,4-7 0-16,0 1 0 0,0-1 0 15,0 1 0-15,4 5 16 0,-4-12-2 0,-4 7 0 0,4-4 0 16,0-6 0-16,0 9 0 0,7 1 0 0,-7-10 0 15,0 0-22-15,4 9-5 0,3 1-1 0,-7-10 0 16,11 6-5-16,-4-3-1 0,0-3 0 0,0 6 0 31,3-6-12-31,-3 0-4 0,-7 0 0 0,7 0 0 0,4-6-39 0,-4 6-8 0,0 0-1 0,0-9-793 16</inkml:trace>
  <inkml:trace contextRef="#ctx0" brushRef="#br3" timeOffset="-157345.78">29538 16790 2466 0,'0'0'54'0,"0"0"11"0,0 0 3 0,0 0 1 0,0 0-55 0,0 0-14 0,0 0 0 0,0 0 0 32,0 0-24-32,0 0-7 0,0 0-1 0,-3 10-1 0,-1-1 12 0,1-3 2 0,3 4 1 0,-4-1 0 15,0 0 18-15,1 1 0 0,-1-1 0 0,4-9 0 16,0 7 0-16,-3-4-13 0,3-3 4 0,0 0 1 15,0 0-34 1,0 0-6-16,0 0-2 0,0 0-589 0,0 0-117 0</inkml:trace>
  <inkml:trace contextRef="#ctx0" brushRef="#br3" timeOffset="-156711.45">29573 16586 57 0,'0'0'0'0,"0"0"0"0,0 0 0 0,0 0 0 16,0 0 66-16</inkml:trace>
  <inkml:trace contextRef="#ctx0" brushRef="#br3" timeOffset="-156326.91">29573 16596 961 0,'0'0'42'0,"0"0"10"0,0 0-42 0,0 0-10 0,0 0 0 0,0 0 0 15,0 0 137-15,0 0 26 0,0 0 5 0,0 0 0 16,0 0-85-16,0 0-18 0,0 0-3 0,0 0-1 15,0 0-30-15,0 0-7 0,0 0 0 0,0 0-1 16,0 0-7-16,0 0 0 0,0 0-1 0,0 0 0 16,0 0-15-16,0 0 11 0,0 0-11 0,0 0 10 15,0 0 10-15,0 6 3 0,0-6 0 0,0 0 0 16,0 0-9-16,0 0-2 0,0 0 0 0,0 0 0 16,0 0 16-16,0 0 2 0,0 0 1 0,0 9 0 15,0-9 1-15,0 0 0 0,4 10 0 0,-4-10 0 16,3 9-13-16,1-3-3 0,-1-2 0 0,1 5 0 15,-4-9-3-15,7 6-1 0,-3-3 0 0,3 4 0 0,-4 2-12 16,1 1 8-16,-4-4-8 0,7 3 0 0,-7-6 0 0,3 7 8 16,-3-1-8-16,0 4 0 0,0-4 13 0,0 1 0 15,0-1 0-15,0 0 0 0,0 1-13 0,0-1 11 16,0 1-11-16,0-1 10 0,0 0-10 0,0-9 0 16,0 10 0-16,0 2 0 0,0-12 0 0,0 10 0 15,0 2 0-15,0-5 0 16,0-7-16-16,-3 9-8 0,3 0-1 0,-4 7-1 15,1-3-23-15,-1-4-5 0,-3 0-1 0,0-2 0 16,0 2-19-16,3 0-4 0,-6 1-1 0,6-1 0 16,-3-2-41-16,7-7-8 0,0 0-1 0,-3 0-587 0</inkml:trace>
  <inkml:trace contextRef="#ctx0" brushRef="#br3" timeOffset="-153844.05">6071 16495 288 0,'0'0'25'0,"0"0"-25"0,0 0 0 0,0 0 0 15,0 0 283-15,0 0 51 0,0 0 10 0,0 0 3 16,-3-9-256-16,3 9-51 0,-4 0-11 0,4 0-1 16,0 0-28-16,0 0 0 0,0 0 0 0,0 0 0 15,0 0 0-15,0 0-9 0,0 0 9 0,0 0-10 16,7-6 10-16,-7 6 0 0,0 0 0 0,0 0 0 16,0 0 37-16,0 0 3 0,0 0 1 0,0 0 0 15,0 9 7-15,0 4 0 0,0-13 1 0,7 3 0 16,-7 6-13-16,0-9-4 0,0 10 0 0,0-1 0 15,0-3-22-15,0 4-10 0,-7-1 8 0,14 1-8 16,-7-4 0-16,0 3 0 0,0 1 0 0,0-1 0 16,-7 10 0-16,7-10 0 0,0 7-9 0,-3-4 9 0,-1 4 0 0,4 0 0 15,0-4 0-15,0 4 0 0,-3 3 0 0,3-3 0 16,3-4 0-16,1 4 0 0,-4 3 0 0,0-10 0 16,3 7 0-16,-3-7 0 0,7 0 0 15,-7-9 0-15,0 10 0 0,0-10 0 0,0 9 16 0,0-9 1 16,0 0 0-16,0 0 0 0,11 7 0 0,-11-7 0 15,0 0 0-15,0 0 0 0,0 0 19 0,0 0 4 16,0 0 1-16,0-7 0 0,-7-2-7 16,7-1-2-16,0 1 0 0,0 3 0 0,-4-4-10 0,4 1-2 15,0 0-1-15,-7-1 0 0,7-6-10 0,-3 7-1 16,-1-10-8-16,1 10 12 0,3-10-12 0,0 3 11 0,0 4-11 16,0-4 10-16,0-3-10 0,0 0 0 15,0 4 0-15,0-4 8 0,0 3-8 0,0-2 0 16,0-1 0-16,0 3 0 0,0 3 0 0,0-2 0 0,0-1 0 0,0 4 0 15,-4 5 0-15,4-2 0 0,0-1 0 0,0 7 0 16,0 3 0-16,0 0 0 0,4-6 0 0,-4 6 0 16,0 0 0-16,0 0 0 0,0 0 0 0,0 0 0 15,0 0-10-15,0 0 10 0,0 0 0 0,0 0-9 16,0 0 9-16,0 0-13 0,7 0 5 0,-7 0 8 16,0 0-16-16,3 9 5 0,4 7 1 0,-7-6 0 15,0-1 0-15,0 10 0 0,4-10 0 0,-4 7 0 16,0-4-21-16,7 4-4 0,-7 0-1 0,0-4 0 15,7 4-43-15,-7 3-9 0,7 0-1 0,-7-4-543 16,0 4-108-16</inkml:trace>
  <inkml:trace contextRef="#ctx0" brushRef="#br3" timeOffset="-153276.58">6198 17235 57 0,'0'0'0'0,"0"0"0"16,0 0 0-16,0 0 0 0,0 0 60 0,0 0 8 16,0 0 0-16,0 0-163 0</inkml:trace>
  <inkml:trace contextRef="#ctx0" brushRef="#br3" timeOffset="-152957.89">6188 17235 57 0,'0'0'0'0,"0"0"0"0,0 0 0 0,0 0 0 15,0 0 263-15,0 0 47 0,0 0 10 0,0 0 1 16,0 0-145-16,0 0-28 0,0 0-7 0,0 0-1 16,0 0-67-16,0 0-13 0,3 10-4 0,-3-10 0 15,0 0-22-15,0 6-5 16,0 4-1-16,0-10 0 0,-3 3-16 0,3-3-3 0,-4 9-1 0,4-9 0 16,0 9-8-16,0-9 10 0,-3 7-10 0,-1-4 10 15,1 3 14-15,3-6 4 0,-7 10 0 0,7-10 0 16,-4 9 6-16,4-9 2 0,0 0 0 0,-7 9 0 15,3 1-10-15,1-4-2 0,-4 3 0 0,3 1 0 16,-3-1 0-16,4 1 0 0,-1 5 0 0,1-5 0 16,-1 9-6-16,1-4-2 0,-8-2 0 0,11 6 0 15,-11 6-8-15,8-6-8 0,-8 2 12 16,-3 1-12-16,7-3 0 0,-3 6 0 0,-1-6 0 0,4 0 0 16,-11 3 8-16,8-3-8 0,3 0 0 0,-4-1 0 15,1-2 0-15,-1-3 0 0,0 2 8 0,4 4-8 0,-3-10 0 16,3 1-12-16,0-1 1 0,3-2 1 15,-3 2-33-15,7-9-6 0,-11 6-2 0,11-6 0 16,0 0-95-16,0 0-19 0,-10-6-4 0,10 6-1 16,0 0-50-16,-4 0-11 0,4-9-1 0</inkml:trace>
  <inkml:trace contextRef="#ctx0" brushRef="#br3" timeOffset="-152559.95">5764 17304 1648 0,'0'0'36'0,"0"0"8"0,0 0 2 0,0 0 0 0,0 0-37 0,0 0-9 0,0 0 0 0,15 4 0 16,-15-4 65-16,3 0 11 0,-3 0 3 0,11 9 0 15,-4-9 1-15,0 6 0 0,0 4 0 0,0-7 0 16,0 6-4-16,3-3 0 0,-6 4 0 0,3-1 0 16,0 1-21-16,0 5-5 0,4-2-1 0,-4 3 0 0,0 2-25 15,7-8-4-15,0 5-2 0,-3 1 0 0,3-3-10 0,-4 6-8 16,8-4 9-16,-7 1-9 0,6-4 8 0,-3 7-8 16,4-3 0-16,-4 0 0 0,-3-4 0 0,-1 4 0 15,4-1 0-15,-3-2 0 0,3 6 0 0,-3-3 0 16,-8-7 0-16,4 10 0 15,0-4 0-15,0-5 0 0,4-1 0 0,-11 1 0 0,3-1-9 0,-3-9-2 16,0 0 0-16,4 9 0 16,-4-9-61-16,0 0-13 0,0 0-3 0,0 0 0 15,0 0-116-15,0 0-23 0,0 0-5 0,0 0 0 0</inkml:trace>
  <inkml:trace contextRef="#ctx0" brushRef="#br3" timeOffset="-151677.79">6392 16881 1414 0,'0'0'63'0,"0"0"13"0,0 0-61 0,0 0-15 0,-3 6 0 0,3-6 0 0,0 0 93 0,0 0 16 16,0 0 3-16,0 0 1 0,0 0-86 0,0 0-18 15,0 0-9-15,0 0 10 0,0 0-10 0,0 0 0 16,0 0 0-16,0 0-11 0,-4 0 1 0,1 10 0 15,-1-4 0-15,4-3 0 0,-10 7 10 0,6-1 9 16,-3 0-1-16,4 7-8 0,-5-7 12 0,5 1-4 16,-4 6 0-16,3-4-8 0,-3 4 11 0,4-1-11 15,-1-2 10-15,4-4-10 0,-7 7 13 0,0 0-3 16,4-4-1-16,-1-2 0 0,1-1-9 0,3 1 8 16,0 2-8-16,-7-3 8 0,7 1-8 0,0-1 0 15,0 1 0-15,0-1 0 0,0 1 0 0,7-1 0 16,-7 0 0-16,3 1 0 0,1-1 0 0,3-3 0 15,-4 4 0-15,8-1 0 0,-4 1 0 0,7-1 0 0,-11-3 0 0,5-3 0 16,2 4 0-16,4-4 0 0,-10 3-9 0,6 0 9 31,1-2-26-31,-8 2-2 0,5-3 0 0,2-3 0 16,-10 0-104-16,7 0-22 0,0 0-4 0</inkml:trace>
  <inkml:trace contextRef="#ctx0" brushRef="#br3" timeOffset="-151357.65">6523 17085 2124 0,'0'0'94'0,"0"0"19"0,0 0-90 0,0 0-23 16,0 0 0-16,0 0 0 0,0 0 0 0,10 0 9 15,-10 0-9-15,0 0 0 16,0 0-32-16,8 0-14 0,-1 6-2 0,-7-6-1 16,0 0-23-16,0 0-4 0,3 10 0 0,-3-1-1 15,0 0 35-15,-3 1 7 0,-1-1 2 0,1 1 0 0,-1-1 33 0,0 0 0 16,4 1 0-16,-7 2 0 15,7-2-37-15,0-10-4 0,0 0-1 0,0 0-612 0</inkml:trace>
  <inkml:trace contextRef="#ctx0" brushRef="#br3" timeOffset="-150751.22">6643 16800 288 0,'0'0'12'0,"0"0"4"16,0 0-16-16,0 0 0 0,0 0 0 0,0 0 0 0,-11 0 255 0,11 0 48 16,0 0 9-16,0 0 3 0,0 0-171 0,0 0-35 15,0 0-6-15,0 0-2 0,0 0-45 0,-3 6-10 16,-4 3-2-16,3-6 0 0,4-3 8 0,-7 7 0 15,0 2 1-15,7-9 0 0,0 0-15 0,0 6-3 0,0-6-1 16,-4 10 0-16,1-7-22 0,3-3-4 0,3 9 0 0,-3-9-8 16,0 0 12-16,0 0-12 0,0 10 12 0,4-1-12 15,-4-3 13-15,4 4-4 0,-1-1-1 0,-3 1 0 16,7-1 0-16,-7 0-8 0,4 1 12 0,3 2-4 16,0-2 0-16,0 2-8 0,-4-2 12 0,4-1-4 15,0-3-8-15,1 10 0 0,2-3 0 0,-3-4 0 16,0 0 0-16,4 1 0 0,-8 2 0 0,4-2-11 15,4 2 34-15,-4-2 6 0,0-1 2 0,-3-3 0 16,-1 4-31-16,1-1-13 0,-1 1 1 0,1 5 0 16,3-5 12-16,-7-1 0 0,3 1-10 0,-3-1 10 15,7-3 0-15,-7 4 0 0,0-1 0 0,0-9 0 16,0 9 8-16,-7 1 7 0,7-1 1 0,-3-2 0 16,3-4-38-16,-7 6-7 15,0-3-2-15,3 4 0 0,-3-1-3 0,-7 1-1 0,3-1 0 0,1-3 0 16,-8-3-155-16,4 7-31 0</inkml:trace>
  <inkml:trace contextRef="#ctx0" brushRef="#br3" timeOffset="-147101.89">26409 15909 1872 0,'0'0'83'0,"0"0"17"15,0 0-80-15,-4 6-20 0,4-6 0 0,-3 7 0 16,-4-4 77-16,7-3 12 0,0 0 3 0,0 0 0 15,0 0-77-15,0 0-15 0,0 0 0 0,0 0 0 0,3-10-16 0,1 1 3 16,-4 3 1-16,3-4 0 0,4 1 22 0,-3-1 5 16,0-2 1-16,3-4 0 0,-4 7 30 0,1-7 6 15,-1-3 2-15,1 4 0 0,-1 2 2 0,1-6 1 16,-1-3 0-16,1 10 0 16,-4-7-8-16,0-6-1 0,0 6-1 0,0 0 0 0,-4-3-11 0,4 3-1 15,0 1-1-15,-3-7 0 0,-1 6-10 16,4 0-3-16,-3-6 0 0,-1 6 0 0,1-6-2 15,-1 6-1-15,4 0 0 0,-3 0 0 0,-1 1-10 0,1-7-8 16,3 6 12-16,0-6-12 0,-4 6 0 0,4 0 0 16,0 3 0-16,4-2 0 0,-4 2 0 0,3 3 0 15,1-2 0-15,-1 5 0 0,1-2 0 0,-1-1-9 16,1 4 9-16,-1-1-12 0,-3 7 12 0,4-3 0 16,-4-4 0-16,0 7 0 0,3-3 0 0,-3 0 0 15,-3 3 0-15,3 3 0 0,-4-7 0 0,4 7 9 0,0-3-9 0,0 3 0 16,-3-6 11-16,3 6-11 0,0 0 10 0,0 0-10 15,-4-9 0-15,4 9 0 0,0 0 0 0,0 0 0 16,0 0-8-16,0 0 8 0,0 0 0 0,0 0 0 16,0 0 0-16,0 0 0 0,0 0 0 0,0 0 0 15,0 0 0-15,-7 6 0 0,0-3 0 16,4 6 0-16,-5-2 0 0,5-4 0 0,-4 9 0 0,0-2 0 16,3 2 0-16,-3-2 0 0,0-1 0 0,-3 7 0 15,3-1 0-15,-4-5 0 0,4 2 0 0,0-5 0 16,0 2 0-16,0 1 8 0,3-4-8 0,1-3 9 15,3-3-1-15,0 0 0 0,0 0 0 0,0 0 0 16,-4 0-8-16,4 0 0 0,-3 0 0 0,-4-3 0 16,7-3 0-16,0-4 0 0,-4 1 0 0,4 2 0 15,0-2 0-15,-3-4-17 0,6-2 2 0,-3 5 1 16,0-5 2-16,0 5 0 0,4-2 0 0,-4-4 0 0,0 7 12 0,3-7 0 16,1 7 0-16,-1-1 0 0,1 1 0 0,-1-7 0 15,1 7 0-15,-1 6 10 0,1-7-10 0,3 1 0 16,-4-1 0-16,1 4 0 0,-1-3 0 0,1 2 0 15,3-2 0-15,-3 6 0 0,-1-3 0 0,1 2 0 16,-4 4 0-16,0 0 0 0,0 0 0 0,3-6 12 16,-3 6-12-16,0 0 12 0,7 0-12 0,0 6 0 15,0-2 0-15,4 2 0 0,-8 3 0 16,8 1 0-16,-7-1 10 0,6 0-10 0,-3 7 32 0,0-3 0 0,4 2 0 16,-4 4 0-16,3-9-20 0,-2 8-4 15,2-2 0-15,1 3-8 0,-4 0 12 0,3-4-12 16,1 1 12-16,-1-3-12 0,1 5 0 0,0-8 0 15,3 2 0-15,0-2 0 16,-4-1-145-16,5-9-27 0</inkml:trace>
  <inkml:trace contextRef="#ctx0" brushRef="#br3" timeOffset="-137965.18">5701 16549 831 0,'0'0'36'16,"0"0"9"-16,0 0-36 0,0 0-9 0,0 0 0 0,0 0 0 15,0 0 97-15,0 0 18 0,0 0 3 0,0 0 1 16,0 0-71-16,0-10-13 0,0 10-3 0,3-6-1 16,4 3-23-16,1-3-8 0,-5 2 0 0,-3 4 0 0,0 0 12 0,7-6-3 15,-7 3-1-15,0 3 0 0,0 0 29 0,0 0 6 16,0 0 1-16,0 0 0 0,0 0-10 0,0 0-2 15,0 0 0-15,0 0 0 0,-7 3 26 0,4 3 5 16,-5-2 1-16,8-4 0 0,-3 6-4 16,-1-3 0-16,4-3 0 0,-7 6 0 15,7-6-19-15,0 0-4 0,0 0-1 0,0 0 0 16,-3 3-28-16,3-3-8 0,0 0 0 0,0 0 0 0,0 0-11 0,0 0-3 16,0 0-1-16,0 0 0 0,0 0 33 0,0 0 6 15,0 0 2-15,0 0 0 0,0 0 13 0,0 0 2 16,0 0 1-16,0 0 0 0,0 0-10 0,-7 7-1 15,7-7-1-15,0 0 0 0,0 0-30 0,0 0 0 16,0 0 0-16,-4 9 0 0,1-9 8 0,3 0-8 0,0 0 11 0,0 0-11 16,0 0 38-16,0 0 1 0,0 0 0 0,0 0 0 15,0 0-23-15,0 0-4 0,-7 0 0 0,7 0-1 16,-4 0 2-16,4 0 1 0,-7 0 0 0,7 0 0 16,-3 0-5-16,3 0-1 0,0 0 0 0,-7 0 0 15,-1 0-8-15,8 0 0 0,0 0 0 0,0 0 0 16,-10 0 0-16,3-3 0 0,7 3 0 0,-7 0 0 15,0 0 28-15,3 0 3 0,-6-6 1 0,-1 6 0 16,7 0-32-16,-6 0 0 0,3 0 0 0,7 0 0 16,0 0 0-16,-7-7 0 0,0 7 0 0,-4-3 0 15,11 3 0-15,-3 0 0 0,-8 0 0 0,8 0 0 16,-8 0 0-16,0-6 0 0,11 6 0 0,-7 0 0 16,0 0 0-16,-3 0 0 0,3 0 0 0,0 0 0 15,-1 6 0-15,5-6 0 0,-8 0 0 0,4 3 0 16,4 4 8-16,-1-7-8 0,-6 0 11 0,3 0-11 15,7 0 8-15,0 0-8 0,-7 6 0 0,-4-6 0 0,11 0 8 0,-7 0-8 16,-4 0 0-16,4 0 0 0,0-6 8 0,4 6-8 16,-8 0 0-16,8 0 0 0,-8 0 13 0,4 0-4 15,0 0-1-15,7 0 0 0,-7-7 0 0,3 7 0 16,-6 0 0-16,3 0 0 0,0 0-8 0,-4 0 0 16,4 7 0-16,-4-7 0 0,4 0 0 0,0 0 0 15,-3 0 0-15,3 6 0 0,-4-3 0 0,0-3 0 16,1 0 0-16,-1 6 0 0,1-2 0 0,3-4-9 15,-4 0 9-15,1 6-10 0,-1-6 10 0,0 0 0 16,1 3 0-16,3-3 0 0,-4 0 0 0,-3 0 0 16,3 0 10-16,4 0-10 0,-3 0 0 0,3 6 8 15,-11-6-8-15,4 0 0 0,3 0 0 0,1 3 0 16,-4-3 0-16,0 7 0 0,-1-7 0 0,5 3 0 16,-4 3 0-16,-4-6 0 0,1 3 0 0,2 3 0 15,5 1 0-15,-8-4 0 0,1 3 0 0,2-3 0 0,5-3 0 0,-1 0 0 16,-3 6 0-16,-3-2 0 15,2-4 0-15,5 0 0 0,-4 0 0 0,3 0 0 0,-3 0 0 0,3-4 0 16,1 4 9-16,-4 0-1 0,0-6 0 0,0 6 0 16,3 0-8-16,-7 0 0 0,4-3 9 0,0 3-9 15,0 0 9-15,3 0-9 0,-3 0 12 0,-3 0-12 16,-1 0 0-16,0 0 0 0,4 0 0 0,4 0-12 16,-4 3 12-16,-1-3 0 0,1 0 0 0,4 0 0 0,-4 0-9 15,7 0 1-15,-8 0 0 0,5 0 0 16,6 0 8-16,-6 0 0 0,-1-3 0 0,8 3 0 0,-8-6 0 15,0 6 0-15,4 0 0 0,0-3 0 0,0-4 25 0,-3 7 4 16,3-6 1-16,7 3 0 16,-11 3-22-16,4-6-8 0,4 3 0 0,-5 3 9 0,1-7-9 15,7 7 0-15,-10 0 0 0,3-3 0 16,0 3 0-16,0-6 0 0,3 6 0 0,-3 0 0 0,4-3 0 0,-5 3 0 16,1 0 0-16,0-6 0 0,4 6 0 0,-8 0 0 15,8-4 0-15,-8-2 0 0,1 6 0 0,-1 0 0 16,7-9 0-16,-6 9 0 0,-4-7 0 0,7 4 0 15,-4-3-9-15,1 6 9 0,2-3 0 0,-2-3 11 16,3 2-2-16,0-2 0 0,-4 6-9 0,1-9 0 0,3 9 0 0,0-3 0 16,7 3 0-16,-8-7 0 0,-6 7-12 0,4-6 12 15,-1 3-11-15,8 3 11 0,-11 0-8 0,6 0 8 16,-2 0 0 0,3 0 0-16,-4 0 0 0,1 0 8 0,6 0-8 0,-6 0 0 0,-1 0-8 0,4 0 8 15,0 0 0-15,-4 0 0 0,4 0 0 0,0 0 0 16,-3 0 0-16,3 0 0 0,-4 0 0 15,4 0 0-15,-4-6 0 0,4 6 0 0,0 0 0 16,-3 0 0-16,-1 0 0 0,0 0 0 0,1 0 0 16,-1 0 0-16,4 0 0 0,-3 0 0 0,-1 6 0 0,0-6 0 15,1 0 0-15,-1 0 0 0,-3 0 0 0,4 0 8 16,6 0-8-16,-10 0 11 0,3 0-11 0,1 0 12 16,6 0-12-16,-6 0 0 0,-1 0 0 0,-3 0 0 15,3 0 0-15,4 0-9 0,0 0 9 0,-3 0-13 16,-1 0 13-16,-3 0 0 0,3 0 0 0,4-6 0 15,0 6 0-15,-3 0 0 0,-1-3 0 0,-3 3 0 0,3 0 0 16,-3 0 0-16,14 0 0 0,-10 0 0 0,-1 0 0 0,1 0 0 16,-1 3-10-16,0-3 10 0,4 6 0 0,-3-6-9 15,-1 9 9-15,1-9 0 0,6 7-8 0,-6-4 8 16,2 3 0-16,1-3 0 0,-3 3 0 16,3-6-8-16,3 4 8 0,-6-4 0 0,6 0-12 0,4 0 2 15,0 0 0-15,-7 0 0 16,-3-4-20-16,6 4-4 15,0-6-1-15,4 3 0 0,-10-3-36 0,10 3-7 0,0-4-2 0,0-2 0 16,0 3-20-16,0 6-4 0,0-10 0 0,0 7-630 16,3-3-126-16</inkml:trace>
  <inkml:trace contextRef="#ctx0" brushRef="#br3" timeOffset="-135878.49">6551 16505 57 0,'0'0'0'0,"0"0"0"16,0 0 0-16,0 0 0 0,0 0 109 0,0 0 17 16,0 0 3-16,0 0 1 0,0 0-10 0,0 0-3 15,0 0 0-15,0 0 0 0,0 0-60 0,0 0-12 0,0 0-2 16,0 0-1-16,0 0-42 0,0 0 0 0,0 0-13 0,0 0 3 16,0 0 10-16,0 0 8 0,0 0-8 0,0 0 11 15,0 0 20-15,0 0 4 0,0 0 1 0,-7 0 0 16,0 9 20-16,7-9 5 0,0 0 1 0,0 0 0 15,-4 0 2-15,4 0 0 0,-7 6 0 0,7-6 0 16,0 0-12-16,0 0-3 0,-3 4 0 0,3-4 0 16,0 0-31-16,0 0-6 0,0 0-2 0,0 0 0 15,0 0 23-15,0 0 5 0,0 0 1 0,0 0 0 16,0 0-16-16,0 0-3 0,0 0-1 0,0 0 0 16,0 0 17-16,0 0 4 0,0 0 1 0,0 0 0 15,0 0-9-15,0 0-3 0,-11 6 0 0,11-6 0 16,0 0-9-16,-3 3-1 0,3-3-1 0,0 0 0 15,0 0 2-15,0 0 1 0,0 0 0 0,0 0 0 0,0 0-21 0,0 0 8 16,0 0-8-16,0 0 0 0,0 0 15 16,0 0-2-16,0 0 0 0,0 0 0 0,0 0-1 0,0 0-1 15,0 0 0-15,0 0 0 0,0 0 4 0,7 6 1 16,-7-6 0-16,0 0 0 0,7 10-2 0,-4-10 0 16,-3 0 0-16,7 6 0 0,4-3-1 0,-4-3 0 15,0 6 0-15,0-2 0 0,4-4 3 0,-4 6 0 16,3-6 0-16,-3 3 0 0,4-3 3 0,-4 6 1 15,4-6 0-15,-4 0 0 0,3 0-20 0,-3 0 10 16,4 0-10-16,3 0 8 0,-3 3 10 16,3-3 2-16,-4 0 0 0,4 0 0 0,1 0-20 0,-1 0 0 15,-4 0 0-15,4 0 0 0,-3 0 0 0,3 0 0 16,-3 7 0-16,-1-7 0 0,1 3 0 0,-4-3 0 16,7 6 0-16,-10-6 0 0,-4 0 0 0,7 0 0 15,0 0 0-15,-7 0 0 0,10 0 19 0,-10 0 0 0,0 0 0 0,7 3 0 16,0-3-2-16,-7 0 0 15,7 0 0-15,-7 0 0 0,11 0-17 0,-11 0 8 0,4 0-8 0,-4 0 0 16,10-3 0-16,1 3 0 0,-8 0 0 0,-3 0 0 16,7 0 0-16,-7 0 0 0,7 0-12 0,-7 0 3 15,0 0 9-15,0 0 0 0,11 0 0 0,-11 0 0 16,0 0 0-16,0 0 0 0,7 0 0 0,-7 0-8 16,0 0 8-16,7 0 0 0,-7 0 0 15,7 3 0-15,-7-3 0 0,0 0 0 0,0 0 0 0,0 0 0 16,0 0 16-16,11 0 1 15,-11 0 1-15,0 0 0 0,3 0-2 0,-3 0-1 0,7 0 0 0,-7 0 0 16,0 0-15-16,0 0 0 0,0 0 0 0,0 0 0 16,0 0 0-16,0 0 0 0,0 0 0 0,0 0 0 15,0 0 0-15,0 0 0 0,0 0 8 0,0 0-8 0,0 0 12 16,0 0-1-16,0 0 0 0,0 0 0 16,0 0-11-16,0 0 8 0,0 0-8 0,0 0 8 0,0 0-8 0,0 0 8 15,0 0-8-15,0 0 8 0,0 0-8 0,-7-3 0 16,7 3 0-16,-3-6 0 15,3 6 11-15,0 0-3 0,0-3-8 0,-11 3 12 0,4-7-12 0,7 7 0 16,-4 0 0-16,1 0-10 0,-8 0 10 0,4 0 0 16,-3 0 0-16,3 0 0 0,-4 0 0 0,4 0 0 15,0 0 0-15,-7 0 0 0,3 0 0 0,1 0 0 16,3 0 0-16,-4 0 8 0,4 0-8 0,-7 0 0 16,3-3 0-16,1-3 0 0,3 6 0 0,-4-3 8 15,-3 3-8-15,3-6 0 0,4 6 0 0,-3 0 9 16,-1-4-9-16,1-2 0 0,-1 6 0 0,4 0 0 15,-4 0 0-15,4 0-12 0,-3 0 12 0,3 0-11 16,7 0 11-16,-7 0-10 0,-4 0 10 0,4 0 0 16,7 0 0-16,0 0-8 0,-7 0 8 0,7 0 0 15,0 0 0-15,0 0 0 0,0 0-11 0,0 0 11 0,-4 0-13 0,4 0 5 16,0 0-4-16,0 0 0 0,0 0 0 0,0 0 0 31,0 0-16-31,0 0-4 0,0 0-1 0,0 0 0 16,0 0-98-16,0 0-19 0,7-9-4 0,1 9-659 0,2-7-132 0</inkml:trace>
  <inkml:trace contextRef="#ctx0" brushRef="#br3" timeOffset="-134575.04">7581 16568 1130 0,'0'0'50'0,"0"0"10"0,0 0-48 0,0 0-12 0,-3 0 0 0,-4 0 0 16,7 0 125-16,0 0 23 0,-4 0 4 0,4 0 0 16,-10 0-72-16,10 0-14 0,0 0-3 0,-8 0-1 15,1 0-18-15,0 0-3 0,0 0-1 0,7 0 0 16,-3 0 10-16,-4 0 2 0,0 0 0 0,7 0 0 15,0 0 14-15,-4 0 3 0,4 0 1 0,-7 0 0 16,7 0-37-16,0 0-7 0,-7 0-2 0,7 0 0 16,-7 0-12-16,7 0-4 0,0 0 0 0,0 0 0 15,-4 6 1-15,4-6 0 0,0 0 0 0,0 0 0 0,0 0 11 0,0 0 3 16,0 0 0-16,0 9 0 0,0-9-23 0,0 0 0 16,0 0 0-16,0 0 0 0,0 0 0 0,0 0 0 15,0 0 0-15,0 0 0 16,4 3 11-16,3 4-3 0,7-7 0 0,-7 3 0 0,0 3 4 0,0-6 0 15,7 0 0-15,-3 0 0 0,3 3-12 0,-7 3 0 16,4-6-10-16,6 7 10 0,-6-4 0 16,3-3 0-16,-3 0-8 0,3 0 8 0,0 6 0 0,0-3 0 15,0-3 0-15,-3 0 0 0,6 0 0 0,-10 0 8 16,4 0-8-16,0 0 0 0,3 0 8 0,-4 0-8 16,-3-3 0-16,4 3 0 0,-4-6 0 0,0 6 10 15,0-3-10-15,-3 3 8 0,-4 0-8 0,10-7 8 0,-10 7-8 16,7 0 8-16,-7 0-8 0,0 0 8 15,7-6-8-15,-7 6 8 0,7 0-8 0,-7 0 0 0,0 0 0 0,0 0 0 16,0 0 28-16,0 0 3 0,0 0 1 0,0 0 0 16,0 0-20-16,0 0-4 0,0 0-8 0,0 0 12 15,-7-3-12-15,7 3 0 0,0 0 8 0,0 0-8 16,-7-6 0-16,4 3 0 0,3 3 8 0,-4 0-8 16,4 0 0-16,0 0 0 0,-3-7 0 0,3 7 0 15,0 0 0-15,0 0-8 0,-7-3 8 16,7 3 0-16,0 0 0 0,0 0 0 0,0 0 0 0,0 0 0 15,0 0 0-15,0 0 0 0,0 0 0 0,0 0 0 16,0 0 0-16,0 0 0 0,0 0 0 0,0 0 0 16,0 0 0-16,0 0 0 0,0 0 0 0,0 0 0 15,0 0 0-15,0 0 0 0,0 0 0 0,0 0 0 16,10 0-10-16,-10 0 2 0,0 0 0 0,0 0 0 16,14 3 8-16,-14-3 12 0,0 0-2 0,4 0-1 0,3 0-9 0,7 0-11 15,-11 0 3-15,-3 0 0 0,0 0 8 0,11 7 0 16,-4-7 0-16,7 3 0 15,-10-3-24-15,-4 0-4 0,10 6 0 0,1-6 0 0,-11 0 4 0,7 9 0 16,-3-2 0-16,3-4 0 16,3 3-104-16,-6-3-20 0,3 7-4 0,-4-4-922 0</inkml:trace>
  <inkml:trace contextRef="#ctx0" brushRef="#br3" timeOffset="-126104.9">8692 16583 57 0,'0'0'0'0,"0"0"0"16,0 0 0-16,0 0 0 0,0 0 296 0,0 0 53 15,0 0 11-15,0 0 3 0,0 0-230 0,0 0-45 16,0 0-10-16,0 0-2 0,0 0-1 0,0 0-1 16,0 0 0-16,0 0 0 0,0 0 17 0,0 0 3 15,0 0 1-15,0 0 0 0,0 0-23 0,0 0-4 16,0 0 0-16,0 0-1 0,0 0-41 0,0 0-8 15,0 0-2-15,0 0 0 0,0 0 4 0,0 0 0 16,0 0 0-16,0 0 0 0,0 0-10 0,0 0-2 16,-7 3 0-16,7-3 0 0,0 0 10 0,0 0 2 15,0 0 0-15,0 0 0 0,-7 0-20 0,7 0 0 0,0 0 0 0,0 0 0 16,-7 7 10-16,7-7-2 0,0 0 0 0,0 0 0 16,-7 3 13-16,7-3 3 0,0 0 0 0,0 0 0 15,0 0 6-15,0 0 2 0,0 0 0 0,0 0 0 16,0 0-20-16,0 0-3 0,0 0-1 0,0 0 0 15,0 0-8-15,0 0 0 0,0 0 0 0,0 0 0 16,0 0 0-16,0 0 0 0,0 0 0 0,0 0 0 16,0 0 8-16,0 0 0 0,0 0 0 0,0 0 0 15,0 0 0-15,0 0-8 0,0 0 12 0,0 0-4 16,0 0 0-16,0 0-8 0,0 0 12 0,0 0-4 16,0 0-8-16,0 0 0 0,0 0 0 0,0 0 8 15,0 0-8-15,0 0 0 0,0 0 0 0,0 0 0 16,0 0 0-16,0 0 0 0,0 0 0 0,0 0 0 15,0 0 0-15,0 0 18 0,0 0-2 0,0 0 0 16,0 0-8-16,0 0-8 0,0 0 9 0,0 0-9 16,0 0 0-16,0 0 8 0,0 0-8 0,0 0 0 0,0 0 0 0,0 0 0 15,7 6 0-15,-7-6 0 0,7 0 0 0,-7 0 0 16,0 0 0-16,0 0 0 0,0 0 8 0,0 0-8 16,7 0 0-16,-7 0 9 0,0 0-9 0,7 0 10 15,4 0-10-15,-11 0 10 0,0 0-10 0,7 0 12 16,-7 0-12-16,7 0 12 0,-7 0-12 0,0 0 0 15,0 0 9-15,7 0-9 0,-7 0 0 0,7 0 0 0,0 0 0 0,-7 0 8 16,7 0-8-16,0 0 0 0,4 0 0 0,-4 0 8 16,0 0-8-16,7-6 0 0,-7 6 8 0,0 0-8 15,7-3 9-15,-6 3-9 0,2-7 12 0,4 7-12 16,-10 0 8-16,6-3-8 16,4 3 0-16,-3-6 0 0,-4 6 8 0,7 0-8 0,-7-3 0 15,7 3 0-15,-3 0 0 0,0 0 0 0,-1 0 0 16,4-6 0-16,0 6 0 0,0 0 0 0,1 0 0 0,-1 0 0 15,0 0 0-15,3 0 0 0,-2 0 0 0,2 0 0 16,-3 0 0-16,4 0 0 0,-4 0 0 0,4-4 0 16,-4 8 0-16,3-4 0 0,1 0 0 0,0 0 0 15,-4 0 0-15,3 0 0 0,1 0 0 0,0 0 0 16,-4 0 0-16,3 0 0 0,-2 0 0 0,-1 0 0 16,3 0 0-16,1 0 13 0,-4 0-4 0,0 0-1 15,4 0-8-15,-1-4 0 0,-2 4 9 0,-1-6-9 16,3 6 0-16,-3 0 8 0,8 0-8 0,-12-3 0 0,1 3 0 0,3-6 0 15,0 6 0-15,-3 0 0 0,3 0 0 16,-4 0 0-16,4 0 0 0,0 0 0 0,-3 0 8 0,3 0-8 16,-3 6 8-16,3-6-8 15,0 3 0-15,-3-3 0 0,-1 0-10 0,4 0 10 0,0 0 0 0,-3 0 0 16,0 6 0-16,-1-6 0 16,1 4 0-16,3-4 0 0,-4-4 0 0,5 4 0 0,-5-6 0 15,1 6 0-15,3 0 0 0,0 0 0 0,0-3 0 16,0-3 0-16,4 6 0 0,-4 0 9 15,0 0-9-15,0-7 0 0,-3 7 0 0,3-3 0 0,-4 3 0 0,4 0 0 16,-3 0 0-16,0 3 0 0,-4-3 0 0,3 0 0 16,-3 0 0-16,-7 0 0 0,11 7 0 0,-11-7 0 15,0 0 0-15,7 0 0 0,0 0 0 0,-7 0 0 0,0 0 0 0,0 0 0 16,11 0 12-16,-11 0-4 0,0 0 0 0,0 0 0 16,7 0-8-16,-7 0-17 0,7 0 4 0,-7 0 1 15,0 0 12-15,0 0-9 0,0 0 9 0,0 0-8 16,0 0 19-16,0 0 4 0,0 0 1 0,0 0 0 15,0 0-16-15,0 0 0 0,0 0 8 0,7-7-8 16,-7 7 8-16,0 0-8 0,0 0 11 0,3-3-11 16,1-3 0-16,-1-3 0 0,-3 5 0 0,0-2 0 15,0-3 11-15,0-1 1 0,0 4 1 0,0-3 0 16,0 6-13-16,0-7-12 0,0 1 3 16,0-1 0-16,0 1 9 0,0-4 0 0,-3 4 0 0,3 0 0 15,-4-1 0-15,1 1 0 0,3-7 8 0,0 7-8 16,-4-1 8-16,4 1-8 0,-3-1 10 0,-1-2-10 15,1-4 13-15,-1 10-3 0,1-7-1 0,3-2 0 16,-4 5-9-16,1-8 8 0,-1 8-8 0,1-6 8 16,-1-2-8-16,0 8 0 0,1-5 0 0,3 2 0 0,-4-3 0 0,1 1 0 15,-1 2 0-15,1-3 0 0,-1-2 0 0,-3 2 0 16,4-3 8-16,-1 0-8 0,1 4 0 0,-1-4 0 16,1-3 0-16,-1 0 8 0,4 3-8 0,-3-6 8 15,-1 6-8-15,4 0 8 0,-4 1-8 0,1-1 0 16,-1-6 0-16,4 6 0 0,-3 0 0 0,-1 0 0 15,4-3 0-15,0 3-11 0,0 1 11 0,-3-1 0 16,3 0 0-16,3 0 0 0,-3-3 0 0,0 3 0 16,0 1 0-16,0-1 0 0,4 3 0 0,-4-3 8 15,0 0-8-15,3 4 0 0,-3-4 0 0,4-6 0 16,-4 6 0-16,0 0 0 0,-4 0 0 0,4 1 0 16,0-1 0-16,0-3 0 0,-3 3 0 0,-1 0 0 0,1-6 0 15,3 6 0-15,-4 1 0 0,4-8 0 16,-3 8 0-16,3-1 0 0,-4-6 0 0,4 6 0 15,-3 0 0-15,3-6 0 0,-4 6 0 0,1-6 8 0,3 6-8 0,0 0 0 16,-4-6 0-16,4 3 0 0,0-3 0 0,-3 7 0 16,3-8 0-16,-4 1 8 0,1 7-8 0,3-11 0 15,-4 11 8-15,4-8-8 0,0 1 8 0,0-3-8 16,-3 3 0-16,3 3 0 0,0-3 0 0,0 6-8 16,3-6 8-16,-3 6 0 0,4-6 0 0,-4 3 0 15,3-3 0-15,-3 0 0 0,0 0 0 0,0 6 8 16,0-9-8-16,0 3 0 0,0 3-8 0,-3-3 8 0,3 0 0 15,0 0 0-15,-4 6 0 0,4-9 11 16,-3 9-11-16,3-6 0 0,0-4 0 0,0 4-11 0,-4 0 11 0,4 6 0 16,0-9 0-16,0 3 0 15,4 6 0-15,-4-9 0 0,3 3 0 0,1 6 0 0,-1-6 0 0,1-3 0 16,-4 3 0-16,3 3 0 16,-3-3 0-16,4 0 0 0,-4-3 0 0,0 2 0 0,3 4 0 15,1-3 0-15,-4 0 0 0,3 6 0 0,-3-6 0 16,0 3 0-16,0-3 0 0,4 0 0 0,-4 6 0 0,-4-6 0 15,4 7 0-15,0-11 0 0,4 11 0 0,-4-8 0 16,-4 8 0-16,4-7 0 0,0 6 0 0,-3-6 0 16,3-4 0-16,0 4-8 0,0 7 8 0,0-11 0 15,0 4 10-15,3 0-10 0,-3 3 8 0,4-3-8 16,-1-3 0-16,4 3 9 0,-7 0-9 0,4 3 0 0,-1-3 0 0,-3 0 8 16,4 6-8-16,-1-6 0 0,1 6 0 0,-4-3 0 15,4 0 0-15,-4-6 0 0,0 9 0 0,3-6 0 16,-3 6 0-16,0-6 0 0,4 6 0 15,-4-9 0-15,0 9 0 0,0 0 0 0,0-6 0 0,0 9 0 16,0-2 0-16,0-1 0 0,0 0 0 0,-4 3 0 16,4-2 10-16,0 2 0 0,0-3 0 0,-3 7 0 15,3-10-2-15,0 9 0 0,0-3 0 0,0-2 0 16,0 2-8-16,0 3 0 0,-4-2 0 0,8-4 0 16,-4 0 0-16,0 0 0 0,0-3 0 0,0 3 0 15,0-3 0-15,3 1 0 0,-3 2 0 0,4-6 0 16,-1 6 0-16,-3 0 0 0,4 0 0 0,-4-6 0 15,0 6 0-15,0 0 0 0,3 1 0 0,1 2 0 16,-4-9 0-16,0 12 0 0,0-5 0 0,0 2 0 16,0-3 0-16,0 3 0 0,0 4 0 0,0-4 0 0,0 0 0 0,3-2 0 15,-3-1 0-15,0 3 0 0,4 4 0 0,-4-4 0 16,3-3 0-16,-3 3 0 0,4-2 0 0,-1 5 0 16,-3-9 0-16,4 10 0 0,-4-7 0 0,3 3 0 15,-3-3 0-15,0 4 0 0,4-4 0 0,-4 0 0 16,3 0 0-16,1 3 0 0,-4-2 0 15,4 2 0-15,-4-3 0 0,0 3 0 0,0 4 0 0,0-4 0 16,0 4 0-16,0-4 0 0,-4 7 0 0,4-1 0 16,0-5 0-16,-4 5 0 0,1-6 0 0,3 7 0 15,0-4 0-15,-4-2 0 0,4 5 0 0,0-5 0 16,0 2 0-16,-3-3 0 0,3 7 0 0,-4-10 0 16,4 4 0-16,0 2 0 0,0-3 0 0,0 1 0 15,0-4 0-15,0 0 0 0,0 3 0 0,0-2 0 16,0 5 0-16,0-3 0 0,0-2 0 0,0-1 0 15,0 3 0-15,0-3 0 0,0 4 0 0,0-4 0 0,0 6 0 16,-3-2 0-16,3-4 0 0,0 3 0 0,0-3 0 0,0 4 0 16,0 2 0-16,0-3 0 0,-4-3 8 0,4 4-8 15,4 2 9-15,-4-2 0 0,0-4 0 0,0 3 0 16,0-3-9-16,0 0-11 0,3 1 3 0,-3-7 0 16,4 6 8-16,-1-6 11 0,-3 6-3 0,4-6 0 15,-1-3-8-15,1 9-11 0,-4-6 3 0,4 0 0 16,-4 6 8-16,0-3 0 0,0 0 0 0,0 0 0 15,3-3 0-15,-3 6 11 0,0-6-3 0,0 6 0 16,0 0-8-16,0-6-9 0,0 0 9 0,0 6-13 0,0-6 13 0,4 6 0 16,-4-3 0-16,3-3 0 0,-6 0 0 0,6-3 0 15,-3 3 0-15,0-3 0 0,4-1 0 16,-4-2 0-16,3 9 8 0,1-3-8 16,-1 0 0-16,-3 3 0 0,7-9 0 0,-7 12 0 0,4-6 10 15,-4 6-10-15,3-3 8 0,1-3-8 16,-1 9 0-16,1-3 0 0,-4 1 0 0,3-1-11 0,1-6 11 0,-1 6 0 15,-3 0 0-15,4 0 0 0,3-3 0 0,-3 4 0 16,-1-1 0-16,1 0 0 0,-1 0 0 0,1 3 0 16,3-2 0-16,-4-1 8 0,-3 0-8 0,7 3 0 15,4-3 8-15,-8 4-8 0,1 2 0 0,0-2-10 16,-1 5 1-16,1-6 0 0,3 7 9 0,-4-3 0 0,1-4 0 16,-1 10 0-16,1-4 0 0,-1 1 0 0,1-1 10 0,-1-5-10 15,1 5 0-15,-4 1 0 0,7-1-11 0,-7 1 11 16,0 0 0-16,0-1 0 0,7 4 0 15,-4-3 0-15,-3 5 0 0,0-5 0 0,4-7 0 0,3 7 0 16,-3 0-8-16,-1-1 8 0,1 1 0 0,3-7 0 16,0 7 0-16,0-1 0 0,-7-5 0 0,7 2 0 15,3-3 0-15,-2 7 0 0,-5-1 0 0,1-5 0 16,-1 5-10-16,1 1 10 0,3 0 0 0,-4-7-9 16,-6 7 9-16,3-4 0 0,3-3 0 0,-3 7-8 15,-3-1 8-15,3-5 0 0,3 5 0 0,4-2-8 16,-7-4 8-16,0 0 0 0,0 7-9 0,4-3 9 15,3-4 0-15,-4 6 0 0,-6-5 0 0,-1 2 0 16,8-2-8-16,-4 5 8 0,-4-6 0 0,1 7 0 16,3-3 0-16,0-4 0 0,0 6 0 0,-7-5 0 15,0 2-8-15,3-2 8 0,11 5 0 0,-7-6 0 0,-10 4 0 0,10-4 0 16,3-3 0-16,1 4 0 0,-4-4-9 16,0 0 9-16,0 3 0 0,0 4 0 0,7-4-8 0,-7-3 8 15,-4 4 0-15,1 2 0 0,6-3-12 0,-6 1 12 16,-1 5-12-16,1-2 12 0,-1-4-10 0,4 0 10 15,-3 7-8-15,-1-3 8 0,-3-4 0 0,0 3-8 16,10-2 8-16,-6 5 0 0,-4-5 0 0,3 5 0 16,4-9 0-16,-3 10 0 0,3-7 0 0,0 7 0 15,0-4 0-15,-4 1 0 0,4 2 0 0,0-2 0 16,0 2 0-16,0 4-8 0,4-3 8 0,-8-1 0 16,1 4 0-16,-1 3 0 0,4 3-8 0,0 0 8 15,0 0-8-15,-3-6 8 0,-4 2-12 0,3-2 4 16,4 6 0-16,0 0 0 0,-3 0 8 0,3 0 0 0,0 0 0 15,0 0 0-15,0 0-12 0,0 0-4 0,0 0-1 0,0 0 0 16,0 0 8-16,0 0 9 0,-7 0-13 0,7 0 5 16,0 0 17-16,0 0 4 0,0 0 1 0,0 0 0 15,0 0-14-15,0 0 0 0,0 0 0 0,0 0 0 16,-8 6-20-16,8-6-8 16,0 0 0-16,0 0-1 0,0 0 29 0,0 0 12 0,0 0-1 0,0 0 0 15,0 0-11-15,0 0 0 0,0 0 0 0,4 4 0 16,7 5 0-16,-11-9 0 0,0 0 0 0,0 0 0 15,10 0 0-15,-3 6 0 16,4-6 0-16,-11 0 0 0,10 3 0 0,1-3 0 0,3-3 0 0,-3 3 0 16,-11 0 0-16,10 0 0 0,11-6 0 0,-6 6 0 0,-8 0 0 0,7 0 0 15,3 0 0-15,5 0 0 16,-5 0 0-16,1 6 0 0,-1-6 0 0,5 0 0 16,2 0 0-16,-3 3 0 0,-6 4 0 0,-1-7 0 15,7 0 0-15,-7 6 0 0,0-3 0 0,0-3 0 0,-3 0 0 16,-1 0 0-16,4 0 0 0,1 0 0 0,-8 0 0 15,3-3 0-15,4-3 0 0,-3 6 0 16,-1-7 0-16,1 4 0 0,0 3 8 0,3-6-8 0,0 6 0 0,-4 0 8 16,1-3-8-16,3-3 0 0,4 6 18 0,-4 0-2 15,-14 0 0-15,10 0 0 0,8 0-26 0,-4 0-6 16,-14 0 0-16,0 0-1 0,0 0 17 0,0 0 0 16,7 9 0-16,-7-9 0 0,0 0 0 0,0 0 0 15,11 0 0-15,-11 0 0 0,0 0 0 0,0 0 0 0,7 6 8 0,0 4-8 16,-3-10 16-16,-4 0-4 0,0 0 0 0,0 0 0 15,10 9-12-15,-6-3 0 16,-4-6 0-16,0 0 0 0,10 4 0 0,-3 5 0 0,-7-9-12 0,0 6 12 16,0 4-8-16,4-1 8 0,-1 0 0 15,-3 1 0-15,-7-1 0 0,7 1-8 0,7 5 8 16,0-5 0-16,-14 5 0 0,7-2 0 0,4 6 0 0,-1-4 9 16,1 4-9-16,3 0 8 0,-11 3-8 15,8 0 8-15,7-3-8 0,-4 6 0 0,-7-6 0 0,0 6 0 16,7 3 0-16,0-3 0 0,-4 3 0 0,-3-3 0 15,0 4 0-15,4-4 0 0,-1 0 0 0,-3-3 0 16,-3 9 0-16,3-3 0 0,3-3 0 0,4 4 0 16,0-1 0-16,-3 0 0 0,-4 3 0 0,3 1 0 15,1-7 0-15,0 9 0 0,-4-5 0 0,3 5 0 0,1-6 0 0,-1 7 0 16,-6-7 10-16,3 7-10 0,3-7 0 0,1 0 0 16,-8 6 0-16,1-5 0 0,-1 2 0 0,4 4 0 15,0-4 0-15,0 3 0 0,-7 1 0 0,7-7 0 16,4 0 0-16,-4 7 0 0,-4-7 0 0,0 7 0 15,8-10 8-15,-4 9-8 0,7-6 0 0,-7 1 0 16,-7 5 0-16,7-6 0 0,7-3 0 16,-7 10 0-16,-3-7-8 0,-1 7 8 0,4-7 0 0,0 6 0 15,0 1 0-15,-4-7 10 0,-3 6-10 0,4-5 0 16,13 5 0-16,-6-6 0 0,-4 1 0 0,0 2 0 16,7-3 0-16,-3 0 0 0,-1-2 0 0,1-5 0 15,-1 5 0-15,1 2 0 0,-1-3 0 0,-3 3 0 16,-3-3 0-16,3 3 0 0,7-2 8 0,-7 2 0 15,-4-3 0-15,4 3 0 0,0 0-8 0,0 4-9 0,0-10 9 0,-3 3-13 16,-4 3 13-16,7-3 0 16,0 0 0-16,-7-6 0 0,0 9 16 0,3-9-3 0,8 6-1 0,-4-6 0 15,-4 6-12-15,0 0 0 0,1-3-9 0,3 3 9 16,3 0 0-16,-3 0 0 0,-7-3 0 0,4 3 10 16,10 0-10-16,-7-3 0 0,-11 3 0 0,4 4-11 15,11-4 11-15,-8 3 0 0,1-3 0 0,-4 0 0 16,0-3 0-16,3 0 8 0,1 0-8 0,-1-3 0 15,-7 3 0-15,4 0 8 0,7-7-8 0,-3 14 0 16,-1-11 0-16,1 7 0 0,-1-6 0 0,8 6 8 16,-4 0-8-16,-4-3 0 0,-3 3 8 0,4-6-8 15,10 6 0-15,-7 0 0 0,-7-3 0 0,0 0 0 0,7 0 0 16,0 3 0-16,-7 4 8 0,-4-11-8 16,4 7 0-16,3 1 0 0,8-8 0 0,-11 11 0 15,-7-11 0-15,3 8 0 0,11-1 0 0,-3-3 0 0,-4 9 0 0,3-12 0 16,-3 9 0-16,7-3 0 0,0 0 0 15,0-3 0-15,-11 3 0 0,8 0 0 0,3-3 0 0,-4 3 0 16,-3 4 0-16,4-4 0 0,-1-7 0 0,1 7 0 16,-1 4 0-16,-3-4 8 0,-3 0-8 0,3-3 0 15,3 9 0-15,-3-9 0 0,-4 13 0 0,4-7 0 16,0 6 0-16,0-5 0 0,0 5 0 0,0-6 0 16,4 4 0-16,-1-4 0 0,1 6 0 0,-1-5 0 15,-3-4 0-15,3 3 0 0,4-3 0 0,-3-3 0 16,-1 3 0-16,-3 0 8 0,7-6-8 0,0 9 0 0,-3-9 0 0,-1 6 0 15,-3 3 0-15,7-3 0 16,0 4 0-16,-3-4 0 0,-1 3 0 0,1-3 0 0,6 3 0 16,-3 0 0-16,0-2 0 0,-3 2 0 15,3 3 0-15,3-9 0 0,4 9 0 0,-7-2 0 0,-7-4 0 0,7 3 0 16,4-9 0-16,-4 9 0 0,-4-3 0 0,1 10 0 16,3-7 0-16,-4 0 0 0,4 0 0 0,-7 7 0 15,0-10 0-15,3 9 0 0,4-5 0 0,0-1 0 16,-7-3 0-16,4 3 0 0,3-3 0 0,-4 3 0 15,4-3 0-15,-3 4 0 0,-1-4 0 0,4 3 0 16,4 0 0-16,-1-3 0 0,-6 3 0 0,-1-2 0 16,8 2 0-16,-4 6 0 0,-4-5 0 0,1 5 0 15,3 1 0-15,0-1 0 0,0-6 0 0,-4 0 0 16,1 1 0-16,-1 2 0 0,4-3 0 0,0 0 0 16,-3-2 0-16,3-1 0 0,0-3 0 0,7 9 0 0,-7-9 0 0,3 9 0 15,1-3 0-15,3 1 0 0,-4-1 0 0,4 3 0 16,-7-2 0-16,0-1 0 0,7 0 0 0,-3-3 0 15,-4 3 0-15,0-3 0 0,0 0 0 0,4-3 0 16,-1 10 0-16,-3-10 0 0,-3 3 0 0,3 0 0 16,0-3 0-16,0 3 0 0,-4-6 0 0,0 6 0 15,12 0 0-15,-8-3 0 0,0 3 0 0,-4 0-16 16,4-6 4-16,4 6 0 0,-1-6 20 0,-3 6 3 16,-3-6 1-16,3-1 0 0,3 1-12 0,-3 0 0 15,-3 0 0-15,-5 3 0 0,8-3 0 0,-3-1 0 16,3 1 0-16,-4 0 0 0,-3-3 0 0,4 3 0 15,3-1 0-15,0-2 0 0,-7 3 0 0,3 0 0 16,4 0 0-16,0 6 0 0,0-7 0 0,0-2 0 0,-3 3 0 0,3 6 0 16,3-6 0-16,-3 0 0 0,-7-1 0 15,4 1 0-15,6 3 0 0,-6-3 0 0,-1 0 0 0,1 0 0 16,-1-1 0-16,4-2 0 0,-3 3 0 0,-5-3 0 16,1-4 0-16,4 4 0 0,-1 3 0 0,1-4 0 15,-4-2 0-15,0-4 0 0,3 7 0 0,1-7 8 16,-1 7-8-16,4-7 0 0,-3 1 0 0,3-1 0 15,3 1 0-15,-3-1 0 0,0-3 0 0,0 4 0 16,4-7 0-16,-4-3 0 0,0 9 0 0,-4-2 0 16,8 2 0-16,3 0 0 0,-7-2 0 0,0 2 8 15,-7-6-8-15,7 7 0 0,3-4 0 0,-3 3 0 16,-3 1 0-16,-1-1 0 0,4 1 0 0,4-1 0 16,-4 7 0-16,3-7 0 0,-3 0 0 0,4 1-11 15,-1-1 11-15,1-2 0 0,-8 2 0 0,8 0 0 16,-1 1 0-16,1-1 0 0,-8-3 0 0,1 4 0 0,3-10 0 15,3 3 0-15,1 6 0 0,-4 4 0 0,-7-1 0 0,7-5 0 16,7 2 0-16,-4-6 0 0,-3 7 0 0,0-4 0 16,7 3 0-16,-3 1 0 0,-1-1 0 0,-3-9 0 15,0 6 0-15,4 4 0 0,3-7 0 0,-7-3 0 16,0 0 0-16,4 6 0 0,3 4 0 0,-7-10 0 16,0 0 0-16,0 0 0 0,0 0 0 0,0 0 0 15,0 0 0-15,0 0 0 0,0 0 0 0,0 0 0 16,7 0 0-16,-7 0 0 0,0 0 0 0,0 0 0 0,7 6 0 0,-7-6 0 15,0 0 0-15,0 0 0 16,0 0 0-16,10 0 0 0,1 0 0 0,0 0 0 16,-11 0 0-16,0 0 0 0,7 0 8 0,-7 0 3 15,0 0 1-15,0 0 0 0,0 0-12 0,0 0-17 0,7 0 4 0,-7 0 1 16,0 0 12-16,0 0 0 0,10-6 0 0,-6 6 0 16,-4 0 0-16,10-7 16 0,1 4-3 0,-1 3-1 15,-2-6-12-15,-1 6 0 0,0-3 0 0,3-3 0 16,8 2 0-16,-8-2 0 0,-2 6 0 0,2-3 0 15,11-3-14-15,-7 6 1 0,-3 0 0 0,0-3 0 16,-4 3 13-16,7-7 15 0,3 7-3 0,-3 0-1 16,-3-6-11-16,3 6-11 0,4 0 3 0,-4 0 0 15,-4 0 8-15,5 0 0 0,6 0 0 0,-4 0 0 16,5 0 0-16,-5 0 0 0,-3 0 0 0,4 6 0 16,3-6 0-16,-3 0 0 0,-4 0 0 0,4 0-8 0,-1 0 8 0,1 0 0 15,-1 0 0-15,1 0 0 16,-4 0 0-16,4 0 0 0,-1 0 0 0,-2 0 0 0,-1 0 0 0,0 0 0 15,10 0 0-15,-9 0 0 0,-1 0 9 16,0 0-9-16,7 0 12 0,0 0-12 16,0 7 0-16,-3-14 0 0,0 7 0 0,3 0 0 0,3 0 0 0,-2 0 0 15,-5-6-12-15,1 3 3 0,3 3 9 0,-3-6 12 16,-1 3-2-16,-6 3-1 0,3-7-9 0,4 4 0 16,-4-3 0-16,0 3 0 0,4-4 0 0,-4-2 8 15,0 6-8-15,0-3 0 0,0-1 0 0,0 4 0 16,0-3 8-16,0 3-8 0,-3-3 0 0,3 2 0 15,0-2 0-15,-3 3 0 0,-1-3 0 0,4 6 0 16,-3-3 0-16,0-4 0 0,-1 7 0 0,1 0 0 0,-1 0 0 0,1 0 0 16,-4 0-11-16,0 0-1 0,4 0 0 0,-1 0 0 15,1 0 12-15,-1 0 0 0,-10 0 0 0,11 0 0 16,3 0 0-16,-3 0 0 0,-1 0 0 0,1 0 0 16,-1 0 0-16,1 0 0 0,-11 0 0 0,0 0 0 15,11-6 14-15,-1 6-2 0,-3 0 0 0,-7 0 0 16,0 0-12-16,11 0-16 0,-11 0 3 0,7-3 1 15,0 3 12-15,-7 0 16 0,0 0-3 0,10 0-1 16,-2 0-12-16,-8 0-16 0,0 0 3 0,10 0 1 16,-10 0 12-16,7 0 15 0,-7 0-3 0,0 0-1 15,7 0-11-15,-7 0 0 0,7 0 0 0,-7 0 0 16,0 0 0-16,7 0 0 0,-7 0 0 0,0 0 0 16,7-6 0-16,-7 6-14 0,7 0 2 0,-7 0 0 15,7 0 12-15,1-3 0 0,-8 3 0 0,0 0 0 16,0 0 8-16,7 0 4 0,-4-7 0 0,4 7 1 0,-7 0-13 15,4-3 0-15,3-3 0 0,-7 6 0 0,3-3 8 0,1-4-8 16,-1 4 0-16,-3 3 0 0,4-6 0 0,-1-3 0 16,4 2 0-16,-3 4 0 0,-4-3 0 0,7 3 0 15,-3-3 0-15,-1-4 0 16,4 7 0-16,0-3 0 0,-3-4 0 0,-1 1 0 0,4 0 0 0,-3-7 0 16,3 6 0-16,-4-2 0 0,1-4 0 0,-1 7 0 15,5-7 0-15,-5 4 0 0,-3-4 0 0,4 0 0 16,-1 4 0-16,1-4 0 0,-4-3 0 0,3 0 0 15,1 1 0-15,-4-4 0 0,0 0 0 0,0-3 0 0,3 6 0 16,-3-6 0-16,0 0 0 0,0-4 0 16,0-5 0-16,4 6 0 0,-4-1 0 0,3 1 0 15,1-3 0-15,-4 3 0 0,3-7 0 0,1 7 0 16,-1 0 0-16,-3-1 0 0,4-2 0 0,-1 0 0 16,1-1 0-16,0-5 0 0,-4 9 0 0,0-7 0 0,3 1 0 0,-3-4 0 15,0-6 0-15,0 10 0 16,4-1 0-16,-4-3 0 0,0 4 0 0,0-1 0 0,0-2 0 0,0-1 0 15,3-3 0-15,-3 4 0 0,0-1 0 0,0-3 0 16,0 4-8-16,4 2 8 0,-4-2 0 0,3-1 0 16,1-3-8-16,-1 4 8 0,-3 2 0 0,0 1 0 15,-3 2 0-15,3 1 0 0,3-7 0 0,-3 4 0 16,0-1 0-16,0 4 0 0,4 0 0 0,-4-7 0 16,0 3 0-16,0 1 0 0,0-4 0 0,0 10 0 15,0-6 0-15,0-1 0 0,-4-3 0 0,4 10 0 0,0-6 0 0,0-1 0 16,0 1 0-16,0-4 0 0,-3 4 0 15,3-1 0-15,0 7 0 0,-4-7 0 16,4 4 0-16,-3 0 0 0,3-7 0 0,0 13 0 16,0-3-9-16,-4 0 9 0,4 2 0 0,0-2-9 15,0 3 9-15,-3 0 0 0,-1-3 0 0,4 3 0 0,0 6 0 0,0-9 0 16,-3 3 0-16,-1 3 0 0,0-3 0 16,4 0 0-16,-3-1 0 0,-1 4 0 0,1-3 0 0,-1 0 0 15,1 6 0-15,-4-6 8 0,3 3-8 0,1-3 0 16,-4 0 0-16,7 6 0 0,-4-6 0 0,-3 7-12 15,4-4 4-15,3 0 0 0,-4 0 8 0,0-3 0 16,1 0 10-16,-1 3-10 0,4-4 0 0,0 1 0 0,-3-3 0 16,3 9 0-16,-4-6 8 0,4 0-8 15,-3 3 0-15,3-3 9 0,-4 6-9 0,1-6 0 0,3 10 0 0,-4-4 0 16,1 0 0-16,3 0 0 0,0 0 0 0,-4 4 0 16,4-4-12-16,-3 3 12 0,3-3-10 0,0 1 10 15,0 2 0-15,-4-3 0 0,4 6 0 0,0-8 0 16,0 8 0-16,0-3 0 0,0-3 0 0,0 4 0 15,0 2 0-15,0-2 0 0,0-4 0 0,0 3 0 16,0 7 0-16,0-10 0 0,-3 3 0 0,3 4 0 16,0-4 0-16,3 7 0 0,-3-7 0 0,0 6 0 15,0 1 0-15,0 0 0 0,0-1 0 0,0 1 0 16,0-1 0-16,0 1 0 0,0 0 0 0,0-1 0 16,0 1 0-16,4 3 0 0,-4-4 0 0,0 1 0 15,0 2 0-15,0-2 0 0,3 0 0 0,-3 6 0 16,0-7 0-16,0-2 0 0,4 8 0 0,-4-5 0 15,3 3 0-15,-3-4 0 0,4 1-8 0,-1 6 8 0,1-7 0 0,-1-2 0 16,1 9 0-16,-1-4 0 0,1-2 0 0,-1 0 0 16,1-1 0-16,0 7 0 0,3-3 0 0,-4-4 0 15,-3 10-9-15,4-9 9 0,3 3 0 0,0 3 0 16,0-4 0-16,-7 7 0 0,0 0-8 0,3-9 8 16,4 9-8-16,-7 0 8 0,0 0 0 0,7-3 0 15,1-4 0-15,-1 4 0 0,0-3 0 0,-7 6-8 16,7 0 8-16,3 0 0 0,-3-6 0 0,4 3 0 15,-11 3 0-15,10 0-8 0,1 0 8 0,-4 0 0 0,-7 0 0 16,7 3-8-16,4-3 8 0,-1 0 0 16,4 0 0-16,-3 6 0 0,0-6 0 0,-1 0-8 15,4 6 8-15,0-3 0 0,1-3 0 0,-1 10 0 0,-4-10 0 16,4 6 0-16,0-3 0 0,1 4 0 16,-1-4 0-16,0 3 0 0,0-3 0 0,-4 3 0 0,5-2 0 15,-5 2 0-15,4-6 0 0,0 9 0 0,1-9 0 0,-1 6 0 16,0-2 0-16,3-4 0 0,-3 6 0 0,4-3 0 15,-4-3 0-15,4 6 0 0,0-6 0 0,-1 3 0 16,-3-3 0-16,0 0 0 0,8 0 0 0,-8 0 0 16,0 7 0-16,0-7 0 0,0 0 0 0,0 0 0 15,0 0 0-15,0 0 0 0,-3 0 0 0,3 0 0 16,0 0 0-16,-3 0 0 0,-1 0 0 0,1 0 0 16,-1 0 0-16,1 0 0 0,0 0 0 0,-1 0 8 15,-3 0-8-15,0 0 8 0,4 0-8 0,-4-7 8 16,-7 7-8-16,7 0 0 0,0-3 0 0,4 3 8 0,-4-6-8 0,0 3 0 15,-7 3 0-15,7 0 8 16,-7 0-8-16,3-6 0 0,4 2 0 0,-7 4 0 16,0 0 0-16,0 0 0 0,0 0 0 0,0 0 8 15,4-6-8-15,-4 6 0 0,0 0 0 0,0 0 0 16,0 0 0-16,0 0 0 0,0 0 0 0,0 0 0 16,7 10 0-16,-3-4 0 0,-1 3 0 0,1-6 0 0,-1 7 0 0,-3 6 0 15,4-7 0-15,-1 7 0 0,1-4 0 0,-1 4 0 16,-3 3 0-16,4 6-8 0,-1 0 8 0,1-3 0 15,-4 12 0-15,3-6-8 0,1 4 8 0,-1-1 0 16,-3 4 0-16,4-1 0 0,-4 4 0 0,3-4 0 16,1 1 0-16,-4 9-8 0,3-7 8 0,-3 7 0 15,4 0 0-15,3 3 0 0,-3 3 0 0,-1-3 0 16,1 7 0-16,-1-10 0 0,4 9 0 0,0-6 0 0,-3 3 0 16,-1 3 0-16,1 4 0 0,-1 6 0 15,-3-4 0-15,0-2-8 0,-3 2 8 0,3-2 0 0,-4-4 0 0,1 0 0 16,-1 1 0-16,4-1 0 0,-3 0 0 15,3 0 0-15,-4-5 0 0,4 5 9 0,-3-3-1 16,3-6-8-16,0 3 0 0,0-9 0 0,0 5 0 16,3 1-12-16,1 0 12 0,-4 0 0 0,0 0 0 0,0 0 0 15,0 3 0-15,0-3 0 0,0 3 0 0,0-3 0 16,-4 0 0-16,4 0 0 0,0 0 0 0,0-1 0 16,0 1 0-16,4-6 0 0,-4 6 0 15,0 0 0-15,0-7 0 0,0 1 0 0,3 3 0 0,1-13 0 16,-4 10 0-16,3-7 0 0,-3-3 0 0,4 0 0 15,-4-2 0-15,3 2 0 0,-3-3 0 0,0 3 0 0,0-3 0 0,0-3 0 16,4 3 0-16,-4-6 0 0,0 6 8 0,0 3-8 16,0-9 12-16,0 6-12 0,0 0 8 0,0-6-8 15,3 6 0-15,-3-6 0 0,0 6 8 0,0-6-8 16,4 0 0-16,-4 0 0 0,0-1 8 0,0 1-8 16,0-3 0-16,-4 9 0 0,4-12 0 0,0 8 0 15,-3-2-10-15,3-6 10 0,-4 2 0 0,1 4 0 16,-1 0 14-16,4 0-4 0,-3 3-10 0,-1-3 0 15,1 0-12-15,-1-1 12 0,1-2 0 0,-1 3 0 16,1 0 12-16,-1-1-4 0,1 1-8 0,3 3-11 16,-4-9 3-16,4 6 0 0,-3-4 8 0,3 4 0 15,0-3 0-15,0-4 0 0,0 4 0 0,0 3 0 16,0-10 0-16,0 7 0 0,0 3 0 0,0-10 14 16,-4 10-3-16,4-3-1 0,0-1-10 0,-4-2 0 0,4 2 0 0,0-2 0 15,-3 3 0-15,3 3 0 0,0-4 0 0,0-5 0 16,-4 8 0-16,4-8 0 0,-3 6 8 0,3-7-8 15,0 7 0-15,0-4 0 0,0-2 0 0,0-1 0 16,0 0 0-16,-4 4 0 0,4-1 0 0,-3-2 0 16,-1-1 0-16,4 1 0 0,0-1 0 0,-3 4 0 15,-1-1 0-15,4-2 0 0,0-1 0 0,0-9 0 16,-3 6 0-16,3 4 0 0,0-10 0 0,0 9 0 16,0-9 0-16,3 9 0 0,-3-9 8 0,0 0-8 15,0 0 0-15,0 10 0 0,0-4 0 0,0-6 8 16,0 0-8-16,4 3 0 0,-4-3 0 0,0 0 0 0,0 0 0 0,0 0 0 15,0 0 0-15,0 0 8 16,0 0-8-16,0 10 0 0,0-10 0 0,0 0 0 16,0 0 0-16,0 0 0 0,0 0 0 0,3 6 0 0,-3-6 0 15,0 0 0-15,0 0 0 0,0 0 0 16,0 0 0-16,0 0 0 0,0 0 0 0,0 0 0 0,4 9 0 0,-4-9 0 16,0 0 0-16,7 7 0 0,-7-7 0 0,7 3 0 15,-7-3 0-15,0 0 0 0,7 6 0 0,-7-6 0 16,7 3 0-16,-7-3 0 0,0 0 0 0,4 6 0 15,-4-6 0-15,7 4 0 0,-7-4 0 0,0 0 0 16,7 6 0-16,-7-6 0 0,0 0 0 0,10 3 0 16,-3-3 0-16,0 6 8 0,0-6-8 0,1 0 0 15,-8 0 0-15,7 0 0 0,3 0 0 0,-3 0 0 0,0-6 0 16,0 6 0-16,0 0 0 0,0-3 0 16,4 3 0-16,-4-6 8 0,0 6-8 0,4-4 12 0,-1 4-12 0,1 0 12 15,-1-6-12-15,1 6-11 16,0 0 3-16,3 0 0 0,-4 0 8 0,4-3 0 0,1 3 0 0,-1 0 0 15,0 0 0-15,0 0 0 0,-4 0 0 0,1 0 0 16,3-6 0-16,-3 6 0 16,-4 0 0-16,3 0 0 0,-3 0 0 0,4 0 0 0,0 0 0 0,-4-3 0 15,0-4 0-15,3 7 0 0,1 0 0 16,-1 0 0-16,-2-6 0 0,2 3 0 0,1 3 0 0,-4 0 0 16,3-6 0-16,1 3 0 0,-1-4 0 0,1 7 0 15,0 0 0-15,-1-3 0 0,1 3 0 0,-1 0 0 16,-3 0 0-16,4 0 0 0,-4 3 0 0,4-3 0 15,-4 7 0-15,0-7 0 0,3 3 0 0,-10-3-8 0,4 6 8 0,-4-6 16 16,7 0-4-16,-7 0-1 0,7 3-11 0,-7-3-16 16,0 0 4-16,0 0 1 15,7 6 11-15,-7-6 0 0,0 0 0 0,0 0 8 0,7 0-8 0,-7 0 0 16,0 0 0-16,0 0 8 0,0 0-8 0,0 0 0 16,4-9-8-16,-4 9 8 15,0 0-20-15,0 0 0 0,0 0 1 0,0 0 0 16,0 0-34-16,0 0-7 0,3 0-2 15,-3-9 0-15,0 9-125 0,-7-7-25 0,-3-5-4 0,2-4-2 0</inkml:trace>
  <inkml:trace contextRef="#ctx0" brushRef="#br3" timeOffset="-125307.29">15406 16621 345 0,'0'0'31'0,"0"0"-31"15,0 0 0-15,0 0 0 0,0 0 380 0,0 0 69 16,0 0 15-16,0 0 2 0,-4-3-332 0,1-4-66 16,-1-2-14-16,1 3-2 0,-1 3-19 0,1-4-3 0,-1-2-1 0,4 6 0 15,-3-3 15-15,-1-4 4 16,-3 10 0-16,0-9 0 0,3 9-29 0,1-10-6 0,-4 10-1 0,0-6 0 15,0 6 0-15,7 0 0 0,0 0 0 0,0 0 0 16,-11 0 32-16,4-3 7 0,7 3 1 16,0 0 0-16,-7 0-27 0,0 0-5 0,7 0 0 0,0 0-1 15,0 0 16-15,0 0 3 0,0 0 1 0,0 0 0 16,0 0-24-16,0 0-5 0,0 0-1 0,0 0 0 16,0 0 4-16,0 0 1 0,0 0 0 0,11 3 0 15,3 3-14-15,3-3 0 0,4 4 0 0,1-7 0 16,-1 9 0-16,0-9 0 0,0 6 0 0,4-2 0 15,-4-4 8-15,0 6-8 0,0-3 0 0,4 3 0 16,-4-3 0-16,-3 4 0 0,-1-4 0 0,5 3 0 0,-1 3 0 16,0-2 0-16,4-4 0 0,-4 6 0 0,4-3 29 15,-4-2 0-15,3 2 0 0,1-3 0 0,-4-3-29 0,0 6 8 16,4-6-8-16,-4 0 0 0,-3 0 11 0,3 0-1 16,-3 0 0-16,-4 0 0 15,3 0-10-15,-2 0 8 0,-1 0-8 0,-4 0 8 0,-3 0-8 0,-7 0 0 16,7 0 0-16,-7 0 0 0,0 0-8 0,0 0-4 15,0 0-1-15,0 0 0 16,0 0-35-16,0 0-8 0,0 0 0 0,0 0-1 16,-7 0-62-16,7 0-12 0,-7 0-2 0,7 0-1 15,-10 0-75-15,10 0-15 0,0 0-4 0,0 0 0 0</inkml:trace>
  <inkml:trace contextRef="#ctx0" brushRef="#br3" timeOffset="-124430.02">16496 16555 2484 0,'0'0'55'0,"0"0"11"0,0 0 2 0,0 0 1 0,0 0-55 0,0 0-14 0,0 0 0 0,0 0 0 0,0 0 25 0,0 0 3 16,0 0 0-16,0 0 0 0,0 0-28 0,0 0 0 15,7-6 0-15,-7 6 0 0,0 0 0 0,0 0 0 16,11 0 12-16,-4 0-4 0,-7 0 40 0,10 0 7 16,-3 0 1-16,4 6 1 0,-4-6-7 0,3 3-2 15,1-3 0-15,0 0 0 0,3 6-26 0,0-2-6 16,0-4 0-16,4 0-1 0,-1 6 19 0,1-6 4 16,3 0 1-16,4 3 0 0,-1-3-39 0,5 6 0 15,-1-6 0-15,4 3 0 0,-4-3 0 0,4 0-8 0,3 7 0 0,-3-7 0 16,-1 3 8-16,1-3 11 15,-4 6-3-15,1-6 0 0,-1 0 3 0,0-6 0 16,-3 6 0-16,3-3 0 0,4 3 2 0,-1-7 1 16,1 7 0-16,3-3 0 0,1-3 3 0,-1 6 1 0,0-3 0 15,1-3 0-15,2 6-18 0,5-4-14 0,-8-2 2 0,4 6 1 16,-4 0 11-16,0 0 0 0,1 0 0 0,-5 0 8 16,8 0 2-16,-4 0 1 0,4 6 0 0,-3-6 0 15,-5 4-11-15,5-4 0 0,-5 0 0 0,5 0 0 16,-5 0 0-16,1 0 0 0,0 6 0 0,-4-6 0 15,4 0-12-15,-4 3 3 0,4-3 0 0,0 0 0 16,-1 0 33-16,5 6 6 0,-5-3 2 0,1-3 0 16,3 0-32-16,-3 7 0 0,7-4 0 0,0 3 0 15,-4-6 0-15,-3 0 0 0,3 9 0 0,-3-9 0 0,-4 0 0 0,0 0 0 16,0 0 0-16,-3 0 0 0,0 0 0 0,-4 0-15 16,4 0 2-16,-4 0 0 15,-4 0 13-15,5 0 12 0,-1 0-3 0,-4 0 0 0,1 0 0 16,7 0 0-16,-4 0 0 0,0 0 0 0,-3 0-9 15,6-6 12-15,1 6-12 0,3-3 12 0,-3 3-12 0,-4 0 0 16,4 0 0-16,17-9 0 0,-21 9 8 16,-3-7-8-16,3 7 0 0,-7 0 0 0,4-3 0 15,0-3 0-15,-4 6 0 0,0-3 0 0,0 3 8 16,-3-6-8-16,-1 6 0 0,1 0 0 0,-4 0 0 16,3 0 0-16,1 0 0 0,-8 0 0 0,8 0 0 15,0 0 0-15,-4 0 0 0,0 6-12 0,0-6 12 16,3 3-10-16,-3-3 10 0,0 0 0 0,1 6 0 0,2-6 0 0,1 0 0 15,-1 0-9-15,-3 0 1 0,0 0 0 0,-7 0 0 32,0 0-16-32,7 0-4 0,1-6 0 0,-8 6 0 15,7-3-58-15,-4-3-12 0,8 2-2 0,-4-2-1 16,-4-3-119-16,1-1-23 0</inkml:trace>
  <inkml:trace contextRef="#ctx0" brushRef="#br3" timeOffset="-123908.34">20341 16574 979 0,'0'0'87'0,"0"0"-70"0,0 0-17 16,0 0 0-16,0 0 228 0,0 0 41 0,0 0 9 0,0 0 2 15,0 0-217-15,0 0-43 0,4-6-9 16,3 2-2-16,3-2-9 0,-3-3 0 0,4 9 0 0,-4-7 0 16,4 4 0-16,-4 3 10 0,3 0-1 0,1 0 0 15,-4 3 47-15,0 4 8 0,4-1 3 0,-1-3 0 16,1 7 17-16,-1-4 3 0,4-3 1 0,1 6 0 15,-1-2 6-15,3-4 2 0,1 3 0 0,7-6 0 16,-4 0-52-16,3 3-9 0,1 3-3 0,0-6 0 16,0 0-17-16,3 0-4 0,-4 0-1 0,5-6 0 15,-5 6-19-15,1-3-4 0,-7 3-1 0,-1-6 0 32,1 3-104-32,0 3-21 0,-8-7-4 0,4 4-673 0,-7-3-136 0</inkml:trace>
  <inkml:trace contextRef="#ctx0" brushRef="#br3" timeOffset="-10380.81">22610 17292 1900 0,'0'0'169'0,"0"0"-135"0,0 0-34 0,7-3 0 16,-4-7 149-16,1 1 23 0,-1 0 5 0,1-7 1 15,3 6-142-15,3-5-36 0,-3 5 0 0,4-8 0 16,3 2 24-16,0 3-3 0,-3-2 0 0,3-10 0 0,0 6 12 0,4 0 3 15,-4-9 0-15,-4 3 0 16,1-4-11-16,7 4-1 0,3-3-1 0,-4 0 0 0,1-4 21 0,0 4 4 16,6-9 0-16,-2 2 1 0,-1 1-29 0,3-4-5 15,-2 4-2-15,2-4 0 0,-3-3 18 0,1 4 3 16,-1-7 1-16,0 0 0 0,0 6-35 0,0-6 0 16,-3 0-12-16,0 7 3 0,-1 2 9 15,-3-2 0-15,0 8 0 0,0-2 8 16,-3 3-8-16,0 3 0 0,-1-4 0 0,-3 11 8 0,0-1 0 15,0-6 0-15,-3 6 0 0,3 3 0 0,0-3-8 0,0 1 0 16,-3-1 0-16,3 3 0 0,0-3 0 0,0 4 0 16,0-4 0-16,0 0 8 0,3 0-8 0,1 0 0 15,-4 1 0-15,0-4 0 0,0 3 0 0,4 0 0 16,-4-6 0-16,3 6 0 0,1 0 8 0,0 4-8 0,-1-4 8 0,-3 6-8 16,4-3 10-16,-4 1-2 15,0 2-8-15,0-2 12 0,0 5-12 0,0-5 0 0,-3 5-12 0,3 1 12 16,-4-1 0-16,4-2-8 0,0-1 8 0,-3 4 0 15,-1-1 0-15,4 1 0 0,1 0-8 0,-1-1 8 16,-4 1 0-16,4 2 0 0,-3-2 0 0,3 0 0 16,-4-1 0-16,4 7 0 0,-3-6 0 0,-1 2 0 15,1-2 0-15,-4 9 8 0,3-6-8 0,-3 6 12 16,4-3-12-16,-4 3 0 0,0 0 8 0,0 0-8 16,0 0 8-16,0 0-8 0,-7-7 11 0,7 7-11 15,0 0 9-15,-4 0-9 0,-3 0 0 0,-3 0 9 16,3 0-9-16,-4 7 12 0,1-4-12 0,-1 3 12 15,-3-6-12-15,0 3 0 0,-4 3 0 0,0 4 0 16,1-4 0-16,-1-3 12 0,-3 4 0 0,0 2 0 16,-4-6-12-16,4 6 10 0,0-2-10 0,0 2 10 15,-4 1 5-15,4-1 1 0,0 7 0 0,-1-7 0 0,1 0-28 0,4 1-4 16,-5-1-2-16,5 7 0 0,-1-7 18 0,8 1 0 16,-5-7-8-16,1 3 8 0,0 4 0 0,7-10 0 15,7 0 0-15,-7 6 0 0,7-6 0 0,0 0 0 16,0 0 0-16,0 0 0 0,0 0 0 0,0 0-10 15,0 0 10-15,4-10-8 0,3-2 8 0,3 3-8 16,1-1 8-16,3 1-8 0,0-1-8 0,7-9-2 16,-3 4 0-16,3 2 0 0,4-2 18 0,-1-4-12 15,5 3 12-15,-1-3-10 0,-7 7 10 0,4-4 0 0,-1 0 0 16,1 7-8-16,0 0 8 0,-4-7 0 16,-3 6 0-16,-1 1 0 0,-3 6 0 0,1-6 9 15,-5-1-9-15,1 4 0 0,-1-4 13 0,-3 4-4 16,4 3-1-16,-4-3 0 0,0 3 4 0,0-4 0 15,4 4 0-15,-4 3 0 0,0 0 0 0,3 0 1 16,-3 3 0-16,0-3 0 0,4 10-3 0,0-4-1 0,-1 3 0 0,1 7 0 16,-4-3-9-16,3 2 12 0,-2-2-12 0,-1 9 12 15,0-3-4-15,0-1 0 16,-4 1 0-16,1 6 0 0,-1-6-8 0,1 0 0 0,-1 0 0 0,-3 6 8 16,0-6-8-16,-3 0-12 0,3-4 2 0,-4 4 1 15,4-3-140 1,-3-4-28-16,-1 10-6 0,1-12-1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20:24.72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27615 4724 172 0,'0'0'16'0,"0"0"-16"16,4-7 0-16,3 4 0 0,0 3 342 0,0-6 66 16,-7 6 12-16,4-3 4 0,3-4-232 0,-4 4-47 15,-3 3-9-15,0 0-1 0,0 0-59 0,0 0-12 16,11-6-3-16,-11 6 0 0,0 0-29 0,0 0-7 15,7 9-1-15,0-2 0 0,0-4-24 0,-3 6 0 16,-1 1 0-16,1-1 0 0,-1 4 0 0,-6-1 0 16,3 4 0-16,0-4 0 0,0 10 0 0,0 0 0 0,-4 3-8 0,1 4 8 15,-1-14 0-15,4 14 18 16,0-1-3-16,-4-3-1 0,1 9 9 0,-1-5 1 0,4 5 1 0,0 4 0 16,-3-7-1-16,-1 0-1 0,8 13 0 0,-4-3 0 15,3-3-3-15,-3 9-1 0,0-13 0 0,0 10 0 16,4 0-19-16,-1 0 0 0,-3 3 0 0,0-3 0 15,4 9 0-15,0-6 0 0,-8 7 0 0,0-4 0 16,4 3 0-16,-3 0 0 0,3 4 0 0,-4-4 0 16,-3 0 0-16,4 10 0 0,3-10 0 0,-4 7 0 15,1-4 0-15,-1 7 0 0,4-10 0 0,0 7 0 16,0-4 8-16,0 4-8 0,0-3 9 0,4 5-9 16,3-8 8-16,-4 5-8 0,1-2 0 0,-1 5 9 15,1-8-1-15,-1-1 0 0,-3 6 0 0,0-2 0 16,0-4-8-16,-3 7 0 0,3-4 0 0,-4-2 0 15,-3-1 0-15,4 0 0 0,3 4-8 0,-7-4 8 16,0 0 0-16,-4 7 0 0,4-4 10 0,0-2-10 0,0 5 10 16,0-6-10-16,0-6 8 0,3 7-8 0,-3-4 29 0,4-3 1 15,-1 0 0-15,1-3 0 0,3 6-30 0,0-3 0 16,-4-3 0-16,4 3 0 0,0-3 12 0,-3 0-3 16,3-6-1-16,0 5 0 0,-4-2 0 0,1-3-8 15,3 6 12-15,-4-7-4 0,1 7 1 0,-1-6 0 16,0 3 0-16,4-4 0 0,-7 1-1 0,7 6 0 15,-3-10 0-15,-1 1 0 0,1-1-8 0,3-2 0 16,-4 2 9-16,4-2-9 0,-3-4 0 0,3 0 0 16,0-3 0-16,0 3 8 0,0 0-8 0,0-2 0 15,3 2 0-15,-3 0 0 0,0-3 8 0,4 3-8 16,-4-3 8-16,3 4-8 0,-3-4 12 0,0 0-1 16,0-3-1-16,4 3 0 0,-4 0 0 0,0-6 0 0,0 0 0 15,0-1 0-15,0 7-10 0,0-9 0 16,0-3 0-16,0 2 0 0,0 4 12 0,0-3-4 0,0-7 0 0,0 1 0 15,-4-1-8-15,8 0-12 0,-4 1 2 0,-4-1 1 32,4-9-93-32,0 0-18 0,0 0-4 0,0 0-1 15,-3 0-105-15,-4 7-21 0</inkml:trace>
  <inkml:trace contextRef="#ctx0" brushRef="#br0" timeOffset="922.58">23689 9822 1094 0,'-7'0'97'0,"-4"0"-77"0,4 0-20 0,-3-3 0 16,-1 3 260-16,1-6 49 0,3 6 10 0,-1 0 1 15,1 0-244-15,4-3-48 0,3 3-11 0,0 0-1 16,-7 0-2-16,7 0 0 0,0 0 14 16,0 0-28-16,0 0 8 0,0 0-8 0,14 0 0 0,0 0 0 0,0 0 0 15,4 0 0-15,3 0 0 0,0 0 0 0,7 3-10 16,8-3 10-16,-1 6-8 0,4-6 8 0,3 0 9 16,0 3-1-16,4-3-8 0,4 7 32 0,-1-7-1 15,0 0 0-15,4 3 0 0,7 3-4 0,4-6-1 16,3 0 0-16,0 0 0 0,7 0 9 0,-3 9 1 15,3-9 1-15,3 7 0 0,8-4-25 0,0 3-4 16,6-3-8-16,1-3 11 0,0 10-11 0,3-4 12 16,14-3-12-16,-3 3 12 0,0 1-12 0,3-4 8 15,4 3-8-15,0-3 8 0,0-3-8 0,3 0 0 16,-3 0 0-16,0 0 0 0,7 0 0 0,-7 0 0 16,-4-3 0-16,8-3 0 0,6 6 0 0,-6-3 0 15,-1-4 0-15,4 1 0 0,7 3 0 0,-7-3 0 0,-4 6 0 16,4-3 0-16,-7-4 11 0,7 7 0 0,4 0 0 15,-4 0 0-15,0-3-3 0,3 3-8 0,1 0 12 0,-1 0-4 16,-10 3-8-16,3-3 12 0,8 0-12 0,-8 0 12 16,-3 0-12-16,0 0 0 0,3 0 0 0,1 0 0 15,-4-3 0-15,0 3 0 0,-8 0 8 0,1-6-8 16,0 6 0-16,-4 0 0 0,-3 0-12 0,-4 0 12 16,1 0 18-16,-5 0 11 0,1 0 3 0,-4 0 0 15,-7 0-20-15,-3 0-4 0,0 0-8 0,3 0 12 16,0 0-12-16,0 0 0 0,-7 0 8 0,0 6-8 15,-7-6 10-15,0 3-1 0,0-3 0 0,0 0 0 16,0 0-9-16,0 7 0 0,-7-14 0 0,0 7 0 0,-10 0 8 16,-1 0-8-16,-3 0 0 0,0 0 8 15,-7-3 2-15,-1 3 0 0,-2 3 0 0,-1-3 0 16,0-3-10-16,-6 3 0 0,-8 0 0 0,-4 0 0 16,1 0-69-16,-4-6-7 0,-7 6 0 0,0 0-1 15,0 0-157-15,-7 0-31 0</inkml:trace>
  <inkml:trace contextRef="#ctx0" brushRef="#br1" timeOffset="13405.48">22165 9615 565 0,'0'0'24'0,"0"0"7"0,-7 7-31 0,7-7 0 0,0 0 0 0,0 0 0 16,0 0 94-16,0 0 13 0,0 0 2 0,0 0 1 15,0 0-37-15,0 0-7 0,0 0-2 0,0 0 0 16,7 0-21-16,-7 0-5 0,0 0-1 0,0 0 0 16,11-7-24-16,-4 7-5 0,-7 0 0 0,0 0-8 15,0 0 16-15,7-9-3 0,3 9-1 0,-10 0 0 0,0 0 29 0,0 0 6 16,11-6 1-16,-4 6 0 16,-7 0-13-16,0 0-3 0,0 0 0 0,11 6 0 0,3-6 12 0,-7 0 1 15,-7 0 1-15,10 0 0 0,4 0-22 0,-3 0-4 16,-11 0 0-16,0 0-1 15,7 0-9-15,4 0-2 0,-1 0 0 0,-10 0 0 16,0 0-8-16,7 0 0 0,7 0 0 0,-3 0 8 0,-11 0 10 16,11 0 2-16,-1 0 0 0,1 0 0 0,-4 0-20 0,0 0 0 15,0 0 0-15,3 6 0 0,1-3 20 0,0-3-4 16,-11 0 0-16,0 0 0 0,10 0 8 0,1 10 0 16,-11-10 1-16,7 0 0 0,3 0-9 15,-3 6-3-15,4-6 0 0,-4 0 0 0,-7 0-13 0,11-6 11 16,-1 6-11-16,1 0 10 0,-11 0-10 0,7 0 0 0,7 0 0 0,-7-3 0 15,4-4 0-15,-1 7 0 0,1 0 0 0,-1 0 0 16,1 0 0-16,-4 0 0 0,-7 0 0 0,14 0 0 16,0-3 9-16,0 3-9 0,-14 0 10 0,11-6-10 15,3 6 11-15,0 0-11 0,-3-6 12 0,3 3-12 16,-11 3 20-16,15-7-2 16,0 4-1-16,-4 3 0 0,-7-6-1 0,3 6 0 0,8-3 0 0,0-3 0 15,-4 6-5-15,0-4-2 16,0-2 0-16,4 6 0 0,-1-9 3 0,1 9 0 0,-7-3 0 0,3 3 0 15,3-7-12-15,-3 7 0 0,1-6-10 0,-5 6 10 16,4-3 0-16,0 3 0 0,0 0 0 0,-3-6 0 16,3 6 0-16,-3-4 0 0,3-2 0 0,0 3 0 15,-3-3 12-15,6 6-2 0,-3-10 0 0,0 7 0 16,-3-3 1-16,3 0 0 0,0 3 0 0,4 3 0 16,-4-7-11-16,0 7 10 0,0-3-10 0,0-3 10 15,4 3-2-15,-4-3-8 0,0 2 12 0,0-2-4 16,0 6-8-16,0-3 0 0,1-3 0 0,-1 3 0 0,3-4 0 0,1 1 0 15,-4 3 8-15,0-3-8 0,0 2 0 0,4-2 0 16,-4 3 0-16,-3-3 0 0,3-4 0 0,-4 10 0 16,4-3 0-16,1-3 0 0,-5 0 0 0,1 3 0 15,-1 3 0-15,1-7 0 0,-1 4 0 0,1-3 0 16,0 3 0-16,-4-4 0 0,3 4 0 0,1-3 8 16,-4 6-8-16,0-9 8 0,4 9 0 0,3 0-8 15,-4-10 12-15,1 10-4 16,-1-6 11-16,5 3 1 0,-5-3 1 0,4 6 0 0,0-4-21 0,4-2-13 15,-4 3 1-15,0-3 1 0,0 3 19 0,0-4 3 16,1 4 1-16,-1-9 0 0,3 9-12 0,1-4 0 16,0-2 0-16,-1 9 0 0,1-10 0 0,-1 7 0 0,-2-3 0 0,2-3 0 15,-3 9 0-15,0-10-14 0,1 10 2 0,-1-9 0 16,3 9 12-16,-3-6 0 0,1-4 0 0,-1 7 0 16,-4-3 8-16,4-4-8 15,0 10 0-15,1-9 0 0,-1 0 0 0,3 2 0 0,-3-2 0 0,4 6 0 16,-4-7 0-16,0 4 0 0,4-3 0 0,-4-1 0 15,4 4 0-15,-4-3 0 0,3 5 0 0,1-2 0 16,0-3 12-16,-4 6-4 0,-4-4 0 0,5-2-8 16,-5 9 13-16,4-10-4 0,-3 4-1 0,3 6 0 15,-4-9-8-15,5 6 0 0,-5-4 0 0,4 4 0 16,-7-3 0-16,4-3 8 0,0 9-8 0,-1-10 8 16,-3 1-8-16,4 3 0 0,-1 2 0 0,1-2 0 15,-4-3 0-15,4-1 0 0,-4 7 0 0,3-3 0 16,-3-4 8-16,4 4 0 0,-4 3 0 0,0-3 0 15,0-4-8-15,0 7 0 0,-3-3 0 0,3-3 0 16,-4-1 0-16,4 4 8 0,-3 3-8 0,3-4 8 16,-4 4-8-16,4-3 10 0,-3-3-10 0,3 6 10 0,-4-4-10 0,1 4 0 15,3-3 9-15,-3-4-9 0,3 4 0 0,-4 6 0 16,4-9 0-16,-3 6 0 0,3-4 0 0,-4 4 0 16,4-3 0-16,-3-3 0 0,3 5 0 0,-3-2 0 15,3-3 0-15,-4 2 0 0,1 4 0 0,3-3 0 16,-4-3 0-16,4 6 8 0,-3-4-8 0,-1-2 9 15,4 9-9-15,0-10 10 0,-3 4 1 0,-1 3 0 0,-3 3 0 0,4-6 0 16,7 3-11-16,-8-4 0 0,4-2 9 0,-3 9-9 16,6-9 0-16,-6 5 0 0,3-2 0 0,-4 0 0 15,4-4 14-15,1 7-2 0,-1-6 0 0,-4 3 0 16,4-4-12-16,-3 1-16 0,-1-1 3 16,4 4 1-16,-3-3 12 0,3-1 0 0,-4 1 0 15,4-1 0-15,-3 1 0 0,3 3 16 0,0-4-3 0,-3 7-1 16,3-3-12-16,-7 6 0 0,0 0 0 0,3-9 0 15,8-1 8-15,-8 1-8 0,4-1 11 0,-3 4-11 16,-1-3 8-16,1 6-8 0,-1-7 0 0,1 4 0 16,0-4 0-16,-1 1 0 0,4 3 0 0,-3-4-9 15,-1 7 9-15,1-6 0 0,-1 3 8 0,1-4-8 16,3 1 0-16,-7-1 0 0,3 4 0 0,-3-3 8 16,7-1-8-16,-3 1 0 0,-1-1 0 0,-3 7 0 15,4-9 0-15,-1 9 12 0,-3-4-2 0,4-2-1 0,-4 0-1 16,4 5 0-16,-1-2 0 0,1-3 0 0,-1-1-8 0,-3 4 10 15,4-3-10-15,-1 6 10 0,1-7-10 16,3 4 0-16,-4-4 0 0,1 1 0 0,3 0 0 0,-4-1 0 16,-3 1 0-16,7-7 0 0,-3 7 0 0,0-1 0 15,-1 1 0-15,1-1 0 16,-1-5 0-16,1 5 0 0,-1 1 0 0,1 0 0 0,-1 2 0 0,1-5 0 16,-1 2 8-16,-3 1-8 15,4-7 0-15,-1 10 0 0,1-3 0 0,-1-1 0 0,4 7 8 0,-3-6-8 16,-1-7 8-16,1 10-8 0,3-4 0 0,-3 1 0 15,3-1-12-15,-4 1 12 0,4 0 0 0,-3-1 0 16,3-5 9-16,-4 5-1 0,4 1-8 0,-3-1 0 16,3-5-11-16,0 5 11 0,0 1 0 0,-3-1 10 15,3 1 0-15,-4-7 0 0,4 7-10 0,-3 0 0 0,3-1 0 0,0 1 0 16,-4-1 0-16,1 1 0 0,-1 0 0 16,5 2 0-16,-5-2 0 0,4-1 0 0,-3 1 0 0,3 0 0 15,0 2 0-15,-4-2 0 0,4 6 0 0,0-7 0 16,0 4 0-16,-3-3 0 0,0-1 0 0,3 1 0 15,0-7 0-15,0 7 0 0,0-1 0 0,-4 1 0 16,1 0 0-16,3-1 0 0,0 1 0 0,0-1 0 16,0 1 0-16,-3-7 0 0,3 7 0 0,-4-1 0 15,4 1 0-15,-3 0 0 0,3-1 0 16,0 1 0-16,0-4 0 0,-4 4-14 0,4-1 2 0,-3 1 0 16,3-3 12-16,-3-1 0 0,3 4 0 0,0-1 0 15,-4 1 0-15,4-1 0 0,0-2 0 0,-3-1 0 16,-1 4 0-16,1 6 16 0,3-7-3 0,0 1-1 15,-3-1-12-15,3-2-16 0,-4 3 3 0,4-1 1 0,-3 7 12 16,3-6 15-16,-4 2-3 0,4-2-1 0,0 0-11 0,-3 2 0 16,-1 4 0-16,5-3 0 0,-5-4 0 0,1 1 0 15,-1 6 0-15,4-3 0 0,-3-4 0 0,3 1-16 16,-4 3 4-16,1-4 1 0,-1 7 11 0,1-3 0 16,3-4 0-16,-4 7 0 0,1-6 0 0,-1-4 0 15,5 10 0-15,-5-6 0 0,4 2 0 0,-3-2 0 16,3 0 0-16,-4-1 0 0,1 1 0 0,-1 2 0 15,4-2 0-15,-3 0 0 0,-1-1 0 0,4 1 0 16,-3-1 0-16,0 4 0 0,-1-3 0 0,4 6 0 16,-3-4 0-16,-1-2 0 0,1 0 11 0,3-1 1 0,-4 4 0 0,1 3 0 15,-1-7-12-15,1 4-16 16,3-3 4-16,0-1 1 0,-4 7 11 0,5-6 0 16,-1 2 0-16,0-2 0 0,0 0 22 0,-4 2 6 0,1-2 2 15,3 0 0-15,3 5-30 0,-3-2 8 0,1-3-8 0,-5 2 0 16,4-2 0-16,0 6 0 0,4-7 0 0,-4 4 0 15,-4-3 0-15,8 6 0 0,-1-4 0 0,-2-2 0 16,-1 3 0-16,0 3 0 0,0-4 0 0,0-2 0 16,3 6 0-16,-3-3 0 0,0-4 0 0,4 10 0 15,-4-9 0-15,4 2 0 0,-4 4 0 0,3-3 0 16,-3-3 0-16,4 5 0 0,-4-2 0 0,0-3 0 16,4 6 0-16,-4-4-18 0,-4 1 2 0,4 3 1 15,-3-3 15-15,3 3 0 0,0-4 0 0,0-2 0 16,0 9 0-16,-3-10 0 0,3 10 0 0,0-9 0 15,0 9 15-15,0-9-4 0,-4 2-1 0,4 4 0 0,0-3-10 0,0 3 0 16,1-3 0-16,-5 2 0 0,4-2 0 0,0-3-17 16,0-1 4-16,0 4 1 0,0 3 12 0,4-3 16 15,-4-4-3-15,0 7-1 16,0-3-12-16,0 3 0 0,0-4 0 0,0-2 0 0,0 0 0 16,0 2-8-16,0 4-1 0,0-3 0 15,1-3 9-15,-1 5 12 0,-4-2-2 0,4-3-1 0,0 9-9 0,0-10 0 16,0 1 0-16,0 3 0 0,0 3 0 0,1-4 0 15,-1 4 0-15,3-6 0 0,-3 2 0 0,0-2 0 16,4 3 0-16,-4 3 0 0,0-7 0 0,0 4 0 16,0-3 0-16,4 5 0 0,-8-2 8 0,4-3 0 15,0 6 0-15,0-4 0 0,4 1-8 0,-4 3 0 0,0-3 0 0,-3 2 0 16,3-2 0-16,0-3-11 0,0 9 3 0,0-10 0 16,0 7 8-16,0-3 0 0,0-3 0 0,0 9 0 15,4-7 0-15,-4-2 0 0,3 9 0 0,-3-9 0 16,4 5 0-16,-1-2 11 0,-2 6-11 0,2-9 12 15,-3 9-12-15,0-10 0 0,4 10 0 0,-4-6 8 16,0 3-8-16,0-3 0 0,4 6 0 0,-4-4 0 16,0-2 0-16,3 3 0 0,-6-3-11 0,3 6 11 15,0-3 0-15,-7 3 0 0,7-7 0 0,-4 4 11 16,5-3-11-16,-1 6 0 0,0-6-10 0,-4 3 10 16,4 3 0-16,-3-7 0 0,6 7 0 0,-3-3 0 15,-7 3 0-15,7-6 0 0,0 6 0 0,1-10 10 16,-1 10-10-16,0-3 0 0,0-3-10 0,0 3 10 15,0-3 0-15,0 3 0 0,3-4 0 0,-2 1 0 16,2 6 0-16,-3-3 0 0,4 3 0 0,-4-6 0 0,3 6 0 0,-3-4 0 16,4-2 0-16,-4 6-9 0,0-3 9 0,4 3 0 15,-4-6 0-15,0 6 0 0,0-3 0 0,3-4 0 16,-2 7 0-16,2 0 0 0,-3-3 0 0,0-3 0 16,4 6 0-16,-4 0 0 0,0-9 0 0,3 9 0 15,-2-7 8-15,2 7-8 0,-3 0 0 16,4-3 0-16,-4-3 0 0,3 6-8 0,-3-3 8 0,4 3 0 15,0-7 0-15,-4 4 0 0,3 3 0 0,1-6 0 16,-4 6 0-16,3 0 0 0,-2-3 0 0,2-3 0 16,-3 6 0-16,0 0 0 0,0 0 0 0,-7 0 0 0,11-3 0 15,-4-4 0-15,4 7 0 0,-4 0 0 16,-7 0 0-16,7-6 0 0,3 3 0 0,-3 3 0 16,0-6 0-16,0 6 0 0,0 0 0 0,4-4 0 15,0-2 0-15,-4 6 0 0,0-3 0 0,0 3 0 0,3-6 0 0,-3 6 0 16,0-3 0-16,1-4 0 15,2 7 0-15,-3 0 8 0,0-3-8 0,4 3 0 0,-4-6 0 0,0 6 0 16,3 0 0-16,-2 0 0 0,-8 0-11 0,7 0 11 16,3-6 0-16,1 3 0 0,-4 3 0 0,-7 0 0 15,7 0 0-15,0 0 0 0,4-7 0 0,-1 7 0 16,-10 0 0-16,0 0 0 0,11 0 0 0,-1 0 0 16,-3 0 0-16,0 0 0 0,0 0 0 0,0-3 0 15,-7 3 0-15,0 0 0 0,11 3 0 0,3-6 0 16,-3 3 0-16,-1 0 0 0,-10 0 0 0,11 0 0 15,0-6 0-15,-1 6 0 0,1 0 13 0,-11 0-4 0,10 0-9 0,-3 0 0 16,-7 0 0-16,11 0 0 0,-1 0 0 0,1 0 0 16,-4 0 0-16,0 0 0 0,-7 0 0 0,11 0 0 15,-1 0 0-15,-3 0 0 16,4 0 0-16,0 0 0 0,-4 0 0 0,3 0 0 0,-3-3 0 16,0 6 0-16,-7-3 0 0,11 0 0 15,-4-3 0-15,4 3 0 0,-1 0 0 0,-3 0 0 0,-7 0 0 0,11 0 0 16,-4 0 0-16,3 0 0 0,-3 0 0 0,1 0 0 15,-8 0 0-15,10 0 0 0,-3 0 0 0,0 0 0 16,4 0 0-16,-4 0 0 0,3 0 0 0,-3 0 0 16,-7 0 0-16,11 0 0 0,0 0 0 0,-1 3 0 15,1-3 0-15,-1 0 0 0,1 0 0 0,0 6 0 16,-1-6 0-16,4 0 0 0,-3 0 0 0,3 3 0 0,-3-3 0 0,-1 0 0 16,-3 0 0-16,0 7 0 0,4-7 0 0,-1 3 0 15,1 3 0-15,0-6 0 0,-1 0 0 0,1 6 0 16,-4-3 0-16,3 4 0 0,1-4 0 15,-4 3 0-15,4-3 0 0,-1 3 0 0,1-2 0 0,-1-4 0 16,1 6 0-16,0-3 0 0,-1 3 0 0,-3-6 0 16,4 7 0-16,-4-4 0 0,3-3 0 0,1 9 0 15,0-9 0-15,-4 6 0 0,3-3 0 0,1 7 0 16,-4-10 0-16,3 6 0 0,-3-3 0 0,1 4 0 16,-1-7 0-16,3 9 0 0,-3-3 0 0,0-3 0 15,0 7 0-15,0-4 0 0,0-3 0 0,4 3 0 16,-4-2 0-16,0-4 0 0,4 6 0 0,-4-3 0 15,0 3 0-15,0 4 0 0,0-4 0 0,4-3 0 16,-4 3 0-16,0-3 0 0,3 4 0 0,-3-4 0 16,4 6 0-16,3-2 0 0,-7-7 0 0,4 9 0 0,-4-9 0 0,3 9 0 15,1 1 0-15,-1-10 0 0,1 9 0 0,0-3 0 16,-4-2 0-16,3 2 0 0,1 3 0 0,-1-2 0 16,-3-4 0-16,4 6 0 0,0-3 0 0,-4 4 0 15,3-7 0-15,1 6 0 0,-1-2 0 0,-3-4 0 16,1 3 0-16,2 3 0 0,1-2 0 0,-4-4 0 15,3 6 0-15,-3-3 0 0,4-2 0 0,0 5 0 16,-4-3 0-16,3 4 0 0,-3-1 0 0,0-3 0 16,4-2 0-16,-1 5 0 0,-2 0 0 0,-1-2 0 15,3 2 0-15,-3 0 0 0,0 1 0 0,0-1 0 16,0-2 0-16,0 2 0 0,0 0 0 0,1 1 8 16,-1-1-8-16,0 1 8 0,0-1-8 0,-4 0 0 15,4-2 0-15,0 2-11 0,0 0 11 0,4 1 0 16,-4-1 0-16,0 1 0 0,4-4 0 0,-4 3 0 15,0 1 0-15,0-1 0 0,0-3 0 0,0 4 0 0,4-7 0 0,-4 6 0 16,0-2 0-16,0 2 0 0,3 0 0 0,-3 1 8 16,0-4-8-16,0 4 0 0,4-1 0 0,-4-6 8 15,4 10-8-15,-4-1 0 0,-4-2 0 0,4-1 0 16,0 0 0-16,0-2 0 0,0 2 0 0,4 1 0 16,-4-1 0-16,0 0 0 0,0 1 0 0,0-1 0 15,4 7 0-15,-1-7 0 0,-6 1 0 0,7-1 0 16,-4 0 0-16,0-2 0 0,0 8 0 0,0-5 0 15,3-1 0-15,-3 1 0 0,0-1 0 0,4 0 0 16,-4-2 0-16,4 2 0 0,-8 1 0 0,4 2 0 16,4-3 0-16,-4 1 0 0,0 2 0 0,0 1 0 15,4-4 0-15,-4 1 0 0,0-1 0 0,3 7 0 16,-3-7 0-16,0 1 0 0,0-1 0 0,1 0 0 0,-1 1 0 16,0 2 0-16,0-2 0 0,3-1 0 15,-3 1 0-15,4-1 0 0,-4 0 0 0,4 1 0 16,-1-1 0-16,4-2 8 0,-3 2-8 0,-1 0 0 0,1 1 0 0,3-1 0 15,-3 1 0-15,-1-4 0 0,1 3 0 0,3 1 0 16,-3-7 0-16,3 6 0 0,0 4 0 0,0-1 0 16,0-5 0-16,0 5 8 0,-7-2-8 0,7-4 0 15,-3 9 0-15,-1-2 0 0,1-4 0 0,0 1 8 16,3 6-8-16,-4-7 0 0,1 7 0 0,-1-4 0 0,5-6 0 0,-5 4 0 16,1 6 0-16,3-4 0 15,-4-3 0-15,1 7 0 0,0-6 0 0,-1-1 0 0,4 7 0 0,0-4 0 31,-3-2 0-31,3-1 0 0,-3 7 0 0,-1-7 0 0,4 7 0 0,-3-7 0 0,3 10 0 0,-3-10 0 16,3 7 0-16,-4-7 0 0,4 4 0 0,1 3 0 16,-5-7 0-16,4 7 0 0,0-7 0 15,1 10 0-15,-1-3 0 0,0-4 0 0,-4 4 0 0,4-7 0 16,1 10 0-16,-1-9 0 0,0 5 0 16,0 1 0-16,4-4 0 0,-1 4 8 0,1-6-8 0,-4-1 0 15,0 10 9-15,4-10-9 0,-1 1 12 0,1-1-12 16,-4 0 0-16,0 7 0 0,0-7 0 0,0 7 0 15,0-6 13-15,1 5-4 0,-1-2-1 0,-4-4 0 16,1 7-8-16,-4-4-11 0,4 4 3 0,-1 0 0 16,1-4 8-16,-1 4 0 0,1 0 0 0,-1-4 0 15,-3-2 0-15,4 5 0 0,0-5 0 0,-1 5 0 0,1-2 0 0,3-4 0 16,0 1 0-16,0 5 0 0,0-5 0 0,-3-1 0 16,3 1 0-16,0-1 0 0,0-3 0 0,0 10 0 15,0-7 0-15,1 1 0 0,-5-1 0 0,4 1 0 16,-7-1 0-16,7 7 0 0,-3-7 0 0,3 4 0 15,-7-4 0-15,4 0 0 0,-1 7 0 0,4-6 0 16,-3-1 0-16,0 7 0 0,-4-7 0 0,3 0 0 16,4 7 0-16,-3-3 0 0,-4-4 9 0,4 1-9 15,3 5 12-15,-4-5-12 0,1 5 0 0,-1-5 0 16,1-1 0-16,0 10-12 0,-1-10 12 0,1 1 0 16,-1 5 0-16,-3-5 10 0,4 5-10 0,-4-5 0 15,4 2 0-15,-4-5 8 0,3 8-8 0,-3-2 0 16,4-4-12-16,-4 1 12 0,0-1 0 0,0 1 0 15,4 2 0-15,-1 1 0 0,-3-4 0 0,4 0 0 0,-4 1 0 0,3-4 0 16,5 4 0-16,-5 5 0 0,1-5 0 0,-1-1 0 16,1 0 0-16,0 1 0 0,-4-1 0 0,3 7 0 15,1-7 0-15,3 1 0 0,-4-1 0 0,-3 1 0 16,4-1 0-16,-4 0 0 0,4 1 0 0,-1-1 0 16,-3 1 13-16,0 2-2 0,4-2-1 0,3-1 0 15,-3 4-10-15,-1-7-17 0,1 3 4 0,-1 1 1 16,5-1 24-16,-8-3 4 0,3 4 2 0,4-7 0 15,-3 6-6-15,-1-3-2 0,1 4 0 0,0-1 0 16,-4 1-10-16,3-4 0 0,-3-3 0 0,0 3 0 0,0-2 0 16,0 2 0-16,1 3 11 0,-1-9-11 15,0 10 0-15,0-4 0 0,3-3 0 0,-3 6 0 16,0-9 0-16,0 10 0 0,1-4 0 0,2-3 0 0,-3-3 0 16,4 7 0-16,-4 2 0 0,0-3 0 15,3-3 0-15,-3 4 0 0,1-4 0 0,-1 3 0 0,0-3 8 0,3 3-8 16,-3-2 11-16,0 2-11 0,0-3 0 0,0 3 0 15,4 4 0-15,0-4 0 0,-4-3 0 0,0 3 0 16,0-3 0-16,3 7 0 0,-3-10 0 0,4 9 0 16,-4-2 0-16,4-4 0 0,-1 3 0 0,1-6 0 15,-4 9 0-15,3-2 0 0,-2-4 0 0,2 3 0 16,-3-3 12-16,4 3-12 0,-4-2 0 0,0 2 0 16,0-6 0-16,0 3-9 0,-7-3 9 0,11 6 0 0,-4 4 0 0,0-10 0 15,0 9 0-15,3-9 0 0,-3 6 0 16,4-3 0-16,-4 4 0 0,0-4 0 0,0-3 0 0,4 6 0 15,-4-3 8 1,3-3-8-16,-3 7 10 0,0-7-10 0,4 9 0 0,-4-9 0 0,0 6 0 16,0-3 0-16,0 4 0 0,0-4 0 0,4-3 0 0,-1 6 0 15,-2-6 0-15,2 3 9 16,1-3-9-16,-1 6 12 0,1-2-12 0,3-4 12 0,-3 0-12 0,3 0 12 16,0 0-12-16,0 0 0 0,-4 0 0 0,5 6 0 15,-1-6 0-15,0 0 0 0,0 0 0 0,-4 3 0 16,5 3 0-16,-5-6 0 0,1 0 0 0,-4 7 0 15,3-4 0-15,1-3 0 0,3 0 0 0,-3 0 0 16,-1 0 0-16,1 0 0 0,3 0 0 0,0 0 0 16,-3 0 0-16,3 0 0 0,0 6 0 0,0-6 0 15,0-6 0-15,0 6 0 0,0 0 0 0,0 0 8 0,1 0-8 0,-1 0 0 16,0 6 0-16,0-3 0 0,-4-3 0 16,5 0 0-16,-1 6 0 0,-7-2 0 0,3-4 0 0,4 6 0 15,-3-6 0-15,3 0 0 0,-3 3 0 0,6-3 0 16,-3 0 0-16,1 0 0 0,-1 6 0 0,0-3 0 15,0-6 0-15,4 3 0 0,-4 0 0 16,0 0 0-16,0 0 0 0,0 0 0 0,0-6 0 16,0 6 0-16,0 0 0 0,0 0 0 0,1 0 0 0,2 0 0 15,1 0 0-15,-4 0 0 0,0 0 0 0,-3 0 0 16,3 0 0-16,-4 0 0 0,1 0 0 0,-4 0 0 16,0 0 0-16,4 0 0 0,-4 0 0 0,0 0 0 15,0 0 0-15,0 0 0 0,0 0 0 0,-4 0 0 16,8 0 0-16,-4 0 0 0,0-3 0 0,0 3 0 15,4-6 0-15,-4 6 0 0,0 0 0 0,0 0 0 0,3 0 0 0,-2-4 0 16,-1 4 0-16,0 0 0 0,0 0 0 0,0 0 0 16,0-6-10-16,-7 6 10 0,0 0-13 0,3 6 5 15,4-12-8-15,-7 6 0 0,0 0-1 0,0 0 0 32,0 0-96-32,0 0-19 0,0 0-4 0</inkml:trace>
  <inkml:trace contextRef="#ctx0" brushRef="#br1" timeOffset="14877.25">27615 5652 748 0,'-21'0'67'0,"14"0"-54"0,0 0-13 0,-3 3 0 16,-5 3 131-16,1-6 23 0,0 0 5 0,-3 6 1 15,3-2-100-15,-1-4-20 0,-2 0-4 0,-1 6-1 16,0-3 23-16,1-3 5 0,-4 9 1 0,0-9 0 16,-4 7-13-16,4-4-3 0,-1 3 0 0,1-3 0 15,0-3 18-15,0 6 3 0,3-6 1 0,4 0 0 16,-3 0 1-16,-1 0 0 0,4 0 0 0,3 0 0 0,4 0-27 0,-3 0-6 16,3-6-1-16,7 6 0 0,0 0-25 0,0 0-4 15,0 0-8-15,0 0 11 0,0 0-11 0,0 0 0 16,0 0 0-16,10 0 0 0,4 0 0 0,0 0 0 15,0 0 0-15,4 6 0 0,0-6 0 0,6 4 0 16,-2-4 0-16,2 6 0 0,1-6 0 16,3 0 0-16,0 0 0 0,1 0 0 0,2 6 12 15,1-6 0-15,3-6 0 0,4 6 0 0,7 0 23 0,-4 0 5 16,1-6 0-16,3 2 1 0,0-2-30 0,-1 3-11 16,-6-3 0-16,0 6 9 0,0 0-9 0,0-3 0 15,-1-4 0-15,1 7 0 0,-4-3 0 0,4-3 0 16,-3 6 0-16,-1 0 0 0,0-3 0 0,0-3 0 15,-3 6 0-15,0 0 0 0,0-4 0 0,-4 4 0 16,-3-6 0-16,-1 6 0 16,-3-6-24-16,1 3-6 0,-8 3-2 0,0 0 0 15,0-6-53-15,0 6-11 0,-7 0-3 0,4 0-959 0</inkml:trace>
  <inkml:trace contextRef="#ctx0" brushRef="#br1" timeOffset="15680.72">30692 5360 403 0,'0'0'17'0,"0"0"5"0,0-3-22 0,0 3 0 0,0 0 0 0,0-6 0 16,0-4 263-16,0 7 48 0,0-3 9 0,0 6 3 0,0 0-215 15,0-9-42-15,3-1-9 0,-3 10-1 0,0 0 10 0,0 0 2 16,0 0 1-16,0 0 0 0,4-9-30 0,-4 9-7 16,0 0 0-16,0 0-1 0,0 0-15 0,0 0-2 15,0 0-1-15,0 0 0 0,0 0 19 0,0 0 3 16,0 0 1-16,0 9 0 0,0 1-4 0,-4-1-1 15,4 10 0-15,-3-10 0 0,3 7-8 0,-4 3-2 16,4-1 0-16,-3 1 0 0,3 6-1 0,0 0-1 0,-4-6 0 0,4 9 0 16,-3-2 2-16,3 2 1 0,0-9 0 0,0 12 0 15,0-3 1-15,-4 0 0 0,4 7 0 0,0-7 0 16,0-3-23-16,-3 3 0 0,3-2 0 0,-4-1 0 31,4-3-18-31,-4-7-8 0,4 4-2 0,-3 0 0 16,3-10-180-16,0 1-36 0</inkml:trace>
  <inkml:trace contextRef="#ctx0" brushRef="#br1" timeOffset="18932.28">25531 7866 633 0,'-4'0'56'15,"4"0"-44"-15,-7-7-12 0,7 7 0 16,0 0 226-16,0 0 43 0,0 0 9 15,0 0 2-15,0 0-192 0,0 0-39 0,0 0-7 0,0 0-2 16,11-3-40-16,-1 3 0 0,1-6 0 0,3 6 0 16,-4-9 24-16,8 9 2 0,3 0 1 0,0 0 0 15,1-4 2-15,2-2 1 0,1 6 0 0,0 0 0 16,-1 0 6-16,5 0 0 0,2-3 1 0,-2-3 0 0,6 6-1 0,-3 0-1 16,3 0 0-16,0 0 0 0,0 0-7 0,1 0 0 15,-1-3-1-15,4 3 0 16,0 0 11-16,-1-7 2 0,1 7 1 0,0 0 0 0,0-3-33 0,0-3-8 15,3 6 0-15,4-6 0 0,-4 3 0 0,7 3 0 16,-3-7 0-16,0 4 0 0,-3-3 9 0,2 3 3 16,-2-4 1-16,-1 7 0 0,0 0-13 0,1-3 0 15,3-3 0-15,-1 6-10 0,-2 0 10 0,3 0 0 16,0 0 8-16,-1 0-8 0,5 0 8 16,-8 0-8-16,0 6 8 0,4-3-8 0,-7-3 20 0,3 0 0 0,1 0 0 0,-1 7 0 15,0-7 7-15,4 0 1 0,0 3 0 16,4-3 0-16,-5 0-28 0,-2 0 0 15,-1 0 0-15,0 0 0 0,-3-3 0 0,0-4 0 0,0 7-14 16,0 0 5-16,-4-3 9 0,4 3 0 16,0-6 8-16,-8 6-8 0,5 0 13 0,-5 0-1 0,-2 0-1 0,-5 0 0 15,8 0-11-15,-7 0 0 0,-1 0 9 0,1 0-9 16,-4 0 19-16,4 6-1 16,-4-6 0-16,-3 0 0 0,3 0-8 0,0 0-2 0,0 0 0 0,0 0 0 15,4 0-8-15,0-6 0 0,-4 6 0 0,4 0-11 16,-1 0 11-16,-3 0 0 0,1 0 0 0,-1-3-8 15,0-3 8-15,-3 6 0 0,3 0 0 0,-4 0 0 16,-2 0 0-16,-1 0 0 0,3 0 0 0,-3 0 0 16,-3-7 12-16,3 7-1 0,0 0-1 0,-3 0 0 15,3 0-10-15,0 0 0 0,-3 7 0 0,3-7 0 0,-4 0 0 0,1-7 0 16,-1 7 0-16,1-3 0 0,3 3 0 16,-3 0 0-16,-4 0 8 0,3 0-8 0,1 0 18 0,0 0 2 15,-1-6 0-15,-3 6 0 0,0 0-20 0,0 0 0 16,4 0 0-16,-4 0 0 0,0 0 0 0,0 0 0 15,4 0-11-15,-1-3 11 0,1 3 0 0,-1 0 11 16,1-6 0-16,0 6 0 0,3 0-11 0,3 0 0 16,-3 0 0-16,4 0 8 0,-4 0-8 0,0-4 0 15,0 4 0-15,0 0 0 0,1 0 0 0,-1 0 0 16,0 0 0-16,3 0 0 0,-6 4 0 0,3-4-16 16,0 0 4-16,-3 0 1 0,-1 0 11 0,1 6 0 15,0-3 0-15,3-3 0 0,-4 0 0 0,1 6 0 0,3-6 8 0,0 0-8 16,0 0 0-16,-3 0 0 0,3 0 0 0,0 0-8 15,4-6 8-15,-4 6 0 0,0 0 0 0,4 0 8 16,-4 0-8-16,3-3 0 0,-3-3 0 0,0 6 0 16,1-4 0-16,-1 4 0 0,0-6 0 0,0 6 0 15,-3 0 0-15,-1 0 0 0,1-3 0 0,-1-3 0 16,-3 6 8-16,4 0-8 0,-4 0 10 0,4-3-10 16,-4-4 8-16,0 7-8 0,-7 0 0 0,0 0 9 15,10-6 4-15,-6 3 1 0,-4 3 0 0,0-6 0 16,0 3 0-16,0-7 0 0,0 4 0 0,-4 3 0 15,-3-7 11-15,0 4 3 0,0-3 0 0,-4-1 0 16,4 4-28-16,-3-3 0 0,-1-1 0 0,-3 1 0 16,0-1 0-16,0 1-12 0,0-1 2 0,0 4 1 15,0-3 9-15,-4-1 0 0,4 1 0 0,0 0 0 16,0-1 0-16,0 4 0 0,3-4 0 0,-3 1 0 16,0 0 0-16,3 6 0 0,1-4 0 0,-1-2 0 0,0 3 0 0,1 2 0 15,3-2 0-15,-4 6 0 0,4-3 0 0,0 3 0 16,0-6 0-16,0 3 0 0,7 3 0 0,0 0 0 15,-4-7 0-15,4 7 0 0,0 0 0 0,0 0-8 16,0 0 8-16,0 0 0 0,0 0 0 0,0 0 16 16,0 0-3-16,0 0 0 0,0 0-26 0,11 7-6 15,-4-4-1-15,4 3 0 0,-1-3 12 0,1 7 8 16,3-1-12-16,0 4 12 0,0-4-11 0,0 0 11 0,4 1-10 16,0-1 10-16,-1 1-8 0,4-4 8 15,-3-3 0-15,3 6-9 0,0 1 9 0,0-4 0 0,-3-3 0 0,3 3 0 16,0 4 0-16,-3-7 0 15,-4 3 0-15,4 1 0 0,-4-4 0 0,0 6 0 16,0-9 0-16,0 6 0 0,0-2 0 0,-3-4 0 0,3 9 0 0,0-9 0 16,-3 0 0-16,-1 6 0 15,1-6 0-15,0 3 0 0,-4 4 0 0,0-7 0 0,-7 0 0 16,7 9 0-16,0-9 0 0,-7 0 0 0,7 9 0 0,-7-9 0 16,3 7 0-16,-3-4 0 0,0 6 0 0,-3 1 0 15,3-4 0-15,-4 3 0 0,-3 1 0 0,0-1 0 16,-3-3 14-16,3-2-2 0,-4 5 0 0,0-3 0 15,1 4-12-15,-1-1 9 0,-3 0-9 0,3 1 8 16,-3-1 7-16,0-2 1 0,0 2 0 0,0 0 0 16,3 1-16-16,-3-1-16 0,-3 1 3 0,3-1 1 15,-1-3 12-15,-2 4 12 0,-1-1-3 0,4 0 0 16,-4 1-9-16,1-4 0 0,-4-3 0 0,3 7 8 16,0-4-87-16,1 3-17 0,-4 1-4 15,3-10-1-15,0 6-135 0,-3-6-28 16</inkml:trace>
  <inkml:trace contextRef="#ctx0" brushRef="#br1" timeOffset="19912.66">25904 7624 345 0,'0'0'31'0,"0"0"-31"15,0 0 0-15,-3 0 0 0,-8 0 140 0,4 0 21 16,0 0 5-16,-3 3 1 0,-1 4-126 0,-3-7-25 16,3 6-4-16,1-3-2 0,-4-3-10 0,0 0 0 15,-1 0 0-15,1 6 0 0,0-3 8 0,0-3 5 16,4 7 2-16,-1-7 0 0,0 0 56 0,1 0 11 16,3 0 2-16,-4 0 1 0,4-7-10 0,4 7-3 15,3 0 0-15,0 0 0 0,-7-3-6 0,7 3-2 0,0 0 0 16,0 0 0-16,0 0-27 0,0 0-5 15,0 0-2-15,3-6 0 0,-3 6 0 0,4-9 0 16,3 2 0-16,0 4 0 0,0-3 1 0,3 3 0 16,-3-3 0-16,4 6 0 0,0-10-8 0,-1 10-2 15,4-9 0-15,-3-1 0 0,6 4-5 0,-2-3 0 16,2-1-1-16,1 1 0 0,0-1-3 0,3-2-1 0,3-4 0 0,-2 7 0 16,-5-7-2-16,4 7 0 0,4-7 0 0,0 3 0 15,-4 4-9-15,0-7 8 0,0 7-8 0,-3 0 8 16,0-1-8-16,-1 1 0 0,-3-1 0 0,4 1 8 15,-4 3-8-15,-3-4 8 0,-1 4-8 0,-3 3 8 16,0-3-8-16,-7 6 10 0,7 0-10 0,-7 0 10 16,0 0-10-16,0 0 0 0,0 0 0 0,0 6 0 15,0 3 0-15,-3 1 0 16,-1-1 0-16,-3 0 0 0,-3 1 0 0,3 6 0 0,-4-7 0 0,-3 0 0 0,0 7 0 16,-4-3 0-16,4 2 0 0,-4-5 0 0,1 5 0 0,-1-2 0 15,-7 3 0-15,4-1 0 16,-3-2 0-16,2-4 8 0,-2 7-8 0,3 3 0 15,-4-4 0-15,0-2 0 0,0 3 0 0,1 2 0 0,-1-2 11 16,4-6-3-16,-4 2-8 0,4 4 12 0,0-1-12 0,0-5-8 16,0-1 8-16,3 1-13 0,0-1 13 0,4 0 0 15,-3-2 0-15,6 2 0 0,0-6 15 0,1 4 2 16,-4-4 1-16,7 3 0 0,0 0-8 0,7-6-2 16,0 0 0-16,-8 3 0 0,1 4 3 0,7-7 0 15,0 0 0-15,0 0 0 0,0 0-11 0,4 9 0 16,3-6 0-16,4 7 8 0,3-4 12 0,-4 3 3 15,8-6 0-15,0 4 0 0,-1 2 4 0,4 0 1 0,1-2 0 0,-1-4 0 16,0 6-12-16,4-2-1 16,-4 2-1-16,0-3 0 0,0-3-6 0,0 4 0 0,0-4-8 0,1 3 12 15,-5-3-12-15,1-3 8 16,3 6-8-16,-3-6 0 0,-1 4-12 0,1-4-9 0,3 0-2 16,-3 0-802-16,-1 6-161 15</inkml:trace>
  <inkml:trace contextRef="#ctx0" brushRef="#br1" timeOffset="22846.31">27584 9741 0 0,'0'0'0'0,"0"0"0"0,0 0 0 0,0 0 0 16,0 0 0-16,0 0 0 0,0 0 318 0,7-3-64 15,-4-4 51-15,-3 7 11 0,4-3-220 0,-1-3-44 16,4 0-9-16,-7 6-2 0,0-3-25 0,0 3-4 16,7-7-2-16,-7 7 0 0,0 0 2 0,0 0 0 15,0 0 0-15,0 0 0 0,4-3 10 0,-4 3 2 0,0 0 1 0,0 0 0 16,7 0 7-16,-7 0 2 0,0 0 0 0,0 0 0 16,0 0-22-16,0 0-4 0,0 10 0 0,0-1-8 15,-3 0 12-15,3 1-12 0,-4-1 12 0,4 1-12 16,-4-4 0-16,4 3 0 0,4 7 0 0,-4-7 0 15,0 1 0-15,0 2 0 0,0 4 0 0,0 0 0 16,0 3 0-16,0-1 0 0,0 1 0 0,0 0 0 16,0 6 0-16,0-6 0 0,-4 0 10 0,4-4-10 15,0 4 0-15,4 0 0 0,-4-3 0 0,7 3 0 16,-7-4 0-16,4-2 0 0,3-4 0 16,-4 7 0-16,-3-7 0 0,4-2 12 0,3-4-12 0,-7-3 12 15,0 0-3-15,0 0 0 0,0 0 0 0,7 6 0 16,0-12-1-16,-7 6-8 0,0 0 12 0,3-3-4 15,8-7-8-15,-8-6 0 0,1 7 0 0,0-7 8 16,-4 7-8-16,0-4 0 0,0-9 0 0,-4 4 0 16,0-1 0-16,1 0 0 0,-1 0 0 0,-3-6 0 0,-3 0 0 15,3 6 0-15,3 0 0 0,-3 4 0 0,0-4 14 0,0 0 7 16,0 0 2-16,3 4 0 0,1-4-13 0,-1 0-2 16,1 3-8-16,3 7 12 0,0-10 0 0,0 10-1 15,0-1 0-15,3 1 0 0,-3-1-11 0,4 4 0 16,-4 3 0-16,0 3 0 0,0 0-19 0,0 0 1 15,0 0 0-15,0 0 0 16,0 0-46-16,0 0-10 0,0 0-2 0</inkml:trace>
  <inkml:trace contextRef="#ctx0" brushRef="#br1" timeOffset="23654.48">27750 10515 172 0,'0'0'16'0,"0"0"-16"16,0 0 0-16,0 0 0 0,0 0 45 0,7-6 7 0,-4 3 0 0,1-6 1 16,-4 9-53-16,7-7 0 0,-4-2 0 0,1 0-12 15,-4 9 75-15,0 0 14 0,0-10 3 0,0 10 1 16,0 0 67-16,0 0 12 0,0-6 4 0,0 6 0 15,0 0-64-15,0 0-13 0,-4-10-3 0,1 10 0 16,3 0-51-16,-7-9-10 0,3 6-3 0,-3 3 0 31,4-6-40-31,-5 6-9 0,1 0-2 0,0 0 0 16,-3 0-1-16,3 6-1 0,-4-6 0 0,1 3 0 0,-1 3 17 0,0-3 4 0,-3 7 1 0,4-4 0 16,-1 4 11-16,1-1 16 0,-1 7-4 0,0-4-1 15,1-2-11-15,3 5 8 0,-4 1-8 0,4 3 8 16,0-7-8-16,3 10 12 0,1-3-12 0,-1-6 12 15,4 12-3-15,0-10 0 0,0 4 0 0,4 0 0 16,-1 0-9-16,1 0 8 0,0 3-8 0,3-4 8 16,3 1-8-16,1 0 0 0,-1-3 0 0,4-4 0 15,4-2 0-15,0 2 0 0,-4-2 0 0,3-7 0 0,1 3 0 0,3-3 0 16,-3-3-9-16,3 0 9 16,0-3-9-16,0-3 9 0,1-4-13 0,-1 1 5 0,-4-7 8 0,5 7 0 15,-5-10 0-15,1 0 0 0,-4 3 17 0,4-2 6 16,-4-1 1-16,-4-6 0 0,4 6 16 0,-7-6 3 15,1-3 1-15,-1 9 0 0,-4-9 3 0,1 3 1 16,-4-1 0-16,-4 4 0 0,4-3 6 0,-3 0 2 16,-4 7 0-16,-4 2 0 0,4-3-45 0,-4 6-11 15,1-2 0-15,-4 5 0 0,-4 4 0 16,0-3 0-16,1 6 0 0,-4 3 0 16,-4 0-164-16,0 0-36 0</inkml:trace>
  <inkml:trace contextRef="#ctx0" brushRef="#br1" timeOffset="29634.36">31365 10622 345 0,'0'0'31'0,"0"0"-31"15,0 0 0-15,0 0 0 0,0 0 182 0,0 0 30 16,0 0 7-16,0 0 1 0,0 0-81 0,-7 0-16 0,7 0-3 0,0 0-1 15,0 0-35-15,0 0-8 0,0 0 0 0,0 0-1 16,-7 3-3-16,7-3-1 0,0 0 0 0,0 0 0 16,0 0-8-16,0 0-2 0,0 0 0 0,0 0 0 15,-3 6-5-15,-1 4 0 0,1-1-1 0,-4 1 0 16,-4-1-7-16,1 0-2 0,-1 1 0 0,0 6 0 16,-3 2-17-16,0 1-3 0,-3-3-1 0,-1 9 0 15,0-3-11-15,-3 0-2 0,3 0-1 0,-3 3 0 16,0 0-11-16,3-3 0 0,-6 3 0 0,3 3 0 15,-1-3 0-15,5 0 8 0,-1-6-8 0,1 6 0 16,2-6 0-16,1-6-19 0,0 9 3 0,0-4 1 16,4-5-45-1,2 3-8-15,-2-7-3 0,-1 7 0 0,1-7-113 16,3-6-24-16,-4 7-4 0,4-4-688 0</inkml:trace>
  <inkml:trace contextRef="#ctx0" brushRef="#br1" timeOffset="30113.35">30847 10741 115 0,'0'0'10'0,"0"0"-10"16,0 0 0-16,-4-3 0 0,1-3 260 0,3 6 49 16,-4-10 11-16,4 10 1 0,-3 0-186 0,3 0-38 15,0 0-7-15,0 0-2 0,0 0-17 0,0 0-4 0,0 0-1 0,0 0 0 16,0 0 20-16,0 0 4 0,0 0 1 0,0 0 0 16,0 0 7-16,0 0 2 0,0 0 0 0,0 0 0 15,0 0-36-15,0 0-8 0,0 0 0 0,0 0-1 16,0 0-26-16,0 0-5 0,0 0 0 0,3 7-1 15,4-4-11-15,-3 6-1 0,3-3-1 0,0 4 0 16,-3-1-10-16,3 1 0 0,-4-1 0 0,4 0 0 16,0 1 28-16,4 6 3 0,3-7 1 0,4 7 0 15,-4-7-22-15,7 4-10 0,-4 2 10 0,5 1-10 0,-1-3 9 16,0 2-9-16,0 4 8 0,-3 0-8 0,-1 0 8 0,1-4-8 16,0 4 0-16,-4 0 8 15,0-3-8-15,0 2 0 0,-3 1 9 0,-4-3-9 16,0 3 9-16,0 0-9 0,0-4 12 0,0-5-12 15,-4 8 0-15,1-8 0 0,3-1 0 0,-3-2 0 16,-1 2-39 0,4-9-11-16,-7 0-2 0,0 0-1 0,7 0-137 0,0-6-27 0,-3-4-6 0</inkml:trace>
  <inkml:trace contextRef="#ctx0" brushRef="#br1" timeOffset="32340.92">31676 10898 460 0,'0'0'20'0,"0"0"5"0,0 0-25 0,0 0 0 0,0 0 0 0,0 0 0 15,0 0 284-15,0 0 51 0,0 0 10 0,0 0 3 16,0 0-228-16,7 3-46 0,-7-3-9 0,0 0-1 15,7 6-25-15,-7-6-5 0,7 4-1 0,0-4 0 16,-7 0-14-16,0 0-3 0,11 9-1 0,-4-9 0 16,3 6 5-16,-3-6 2 0,4 0 0 0,0 0 0 15,-1 0 0-15,4 0 0 0,-3 0 0 0,3 0 0 16,0-6-4-16,4 6-1 0,-1-3 0 0,1-3 0 16,0 6-17-16,3 0 8 0,-4-4-8 0,1-2 0 15,0 6 12-15,-1 0-12 0,1-3 12 0,0 3-12 16,-4 0-9-16,0 0-9 0,-4 0-2 0,1 0 0 15,0 0-116-15,-1 0-24 16,-10 0-5-16,7 0-415 0,-7 0-82 0</inkml:trace>
  <inkml:trace contextRef="#ctx0" brushRef="#br1" timeOffset="33038.17">32632 10669 172 0,'0'0'8'0,"0"0"1"0,0 0-9 0,0 0 0 15,0 0 0-15,0 0 0 0,0 0 196 0,0 0 36 16,0 0 8-16,0 0 2 0,0 0-104 0,0 0-21 16,0 0-4-16,0 0-1 0,0 0-10 0,0 0-2 15,0 0-1-15,0 0 0 0,0 0-19 0,-7 0-3 16,0 6-1-16,0-3 0 0,0-3 0 0,3 7-1 0,-6-4 0 0,3 3 0 16,0 4-19-16,-4-1-4 0,0 0-1 0,1 1 0 15,3-1-27-15,0 7-4 0,-4 3-2 0,-3-4 0 16,0-2-10-16,-4 12-8 15,1-6 12-15,-1-4-12 0,0 4 0 0,1 6 0 0,-1-6-10 0,4 6 10 16,-4-3 0-16,4-6 0 0,0 9 12 0,0-3-4 16,3-6-8-16,1 2 0 0,-1-2-12 15,1-6 12-15,-1 8 0 0,7-8 0 0,-3 5 0 0,0-5 0 16,0-1-55 0,4-6-9-16,-1 4-3 0,1 2 0 0,-1-9-157 15,4 0-31-15,-3 0-6 0</inkml:trace>
  <inkml:trace contextRef="#ctx0" brushRef="#br1" timeOffset="33404.18">32311 10650 979 0,'0'0'87'0,"0"0"-70"16,0 0-17-16,0 0 0 0,0 0 185 0,0 0 34 16,0 0 6-16,0 0 2 0,0 0-119 0,0 0-24 0,0 0-5 0,3 10-1 15,1-1-15-15,-4 0-3 0,7 1-1 0,-7 6 0 16,0-7-23-16,4 7-4 0,-1-4 0 0,1 4-1 16,-1 3 0-16,1-4 0 0,3-2 0 0,0 9 0 15,0-10-7-15,0 7-2 16,0-3 0-16,0 3 0 0,4 0-12 0,-1-4-2 15,1 4-8-15,-1 0 12 0,1-3-12 0,0 2-8 16,-1 7 8-16,1-6-13 0,-1 0 13 0,-6-3 0 0,-1 3 0 0,1 6 0 16,-1-3 0-16,4-7 0 0,0 4-13 0,1 0 5 15,-1-3-7-15,0 2-1 0,-4-8 0 0,4 5 0 32,4-5-43-32,-8-7-9 0,4 3-1 0</inkml:trace>
  <inkml:trace contextRef="#ctx0" brushRef="#br1" timeOffset="35309.4">32900 10330 676 0,'0'0'30'0,"0"0"6"0,0 0-28 15,0 0-8-15,0 0 0 0,0 0 0 16,0 0 66-16,0 0 12 0,0 0 2 0,0 0 1 15,0 0-17-15,0 0-3 0,0 0-1 0,0 0 0 16,0 0-4-16,0 0-2 0,0 0 0 0,0 0 0 0,0 0 8 0,0 0 2 16,0 0 0-16,0 0 0 0,0 0-19 0,0 0-3 15,0 0-1-15,0 0 0 0,0 0-21 0,0 0-4 16,0 0 0-16,0 0-1 0,0 0-6 0,-7 7-1 16,3-4 0-16,4-3 0 0,-7 6 19 0,4 3 3 0,3 1 1 0,-4-4 0 15,-3-3-17-15,4 7-3 0,-4-4-1 0,3-3 0 16,1 7-10-16,-1-4 0 0,-3 3 0 0,4 1 8 15,-1-1-8-15,1-3 0 0,-1 4 0 0,0-7 0 16,4 6 0-16,-3 4 8 0,3-4 0 0,0 1 0 16,-4-1-8-16,4-6 0 0,0 7 0 0,4-4 0 15,-1 3 0-15,-3-9 0 0,0 0 0 0,0 10 0 16,0-10-12-16,0 0-5 0,0 0-1 0,4 6 0 31,-4-6-46-31,7 3-8 0,-7-3-3 0,0 0 0 16,0 0-29-16,7 6-5 0,0-6-2 0</inkml:trace>
  <inkml:trace contextRef="#ctx0" brushRef="#br1" timeOffset="35671.78">32907 10149 57 0,'0'0'0'0,"0"0"0"16,0 0 0-16,0 0 0 0,0 0 0 0,0 0 0 0,0 0 428 0,7 0 80 15,-7 0 16-15,0 0 3 0,0 0-400 0,0 0-80 16,11-7-16-16,-11 7-3 0,0 0 5 0,0 0 2 0,0 0 0 0,0 0 0 16,0 0-11-16,0 0-3 0,0 0 0 0,0 0 0 15,0 0-21-15,0 0 0 0,0 0 0 0,0 0 0 32,0 0-56-32,0 0-13 0,0 0-3 0,-7 7 0 15,7-7-126-15,0 0-26 0</inkml:trace>
  <inkml:trace contextRef="#ctx0" brushRef="#br1" timeOffset="36391.28">32798 10080 460 0,'0'0'41'16,"0"0"-33"-16,0 0-8 0,0 0 0 0,0 0 171 0,0 0 32 16,0 0 6-16,0 0 2 0,0 0-139 0,0 0-27 15,0 0-5-15,0 0-2 0,0 0-21 0,0 0-4 16,0 0-1-16,0 0 0 0,0 0-12 0,0 0 9 15,0 0-9-15,0 0 8 0,0 0 1 0,-7 0 0 16,0 0 0-16,7 0 0 0,0 0 26 0,-4 0 5 16,4 0 0-16,-7 9 1 0,7-9 1 0,-7 0 0 15,0 9 0-15,0-2 0 0,0-4-11 0,0 3-3 16,0 3 0-16,0 7 0 0,0-6-5 0,0 2-2 16,3-3 0-16,-3 7 0 0,0 3-9 0,0-10-1 15,0 7-1-15,0 3 0 0,0-3-10 0,3-4 0 16,-3 10 0-16,4-9 0 0,-1 5 0 0,4-2 0 15,-3 3 0-15,-1 0 0 0,4 0 0 0,0-4 0 16,4 4 0-16,-1-3 0 0,1-4 0 0,-1 10 0 0,4-9 0 0,-3 2-11 31,3-5-25-31,-4-1-6 0,1 7-1 0,3-7 0 16,3 4-145-16,-2-7-28 0</inkml:trace>
  <inkml:trace contextRef="#ctx0" brushRef="#br1" timeOffset="36921.37">32981 10061 403 0,'0'0'17'0,"0"0"5"0,0 0-22 0,0 0 0 15,0 0 0-15,0 0 0 0,0 0 235 0,0 0 42 16,0 0 9-16,0 0 2 0,4-10-203 0,-4 10-40 15,0 0-8-15,0 0-1 0,0 0-9 0,0 0-2 0,0 0 0 0,0 0 0 16,0 0 27-16,0 0 4 0,0 0 2 0,0 0 0 16,-7 10-16-16,7-10-3 0,0 9-1 15,0 1 0-15,0-1-19 0,3 0-4 16,1 1-1-16,-1 5 0 0,8-5-2 0,-4-1 0 0,0 7 0 0,-7-7 0 16,3 1-12-16,-3 5 11 0,4-2-11 15,0 3 10-15,3-4-10 0,0 4 0 0,0 3 9 0,0-1-9 16,3 4 0-16,-3-3 8 0,0 0-8 0,1 6 0 15,-1-6 0-15,-4 0 0 0,1 0 0 0,3 6 8 16,-7-6-8-16,3 6-15 0,-3-7 4 0,-3 1 1 16,3 0-9-16,-4 0-1 0,1-3-1 0,-1-1 0 15,-3 4 9-15,4-10 1 0,-5 7 1 0,1-3 0 16,4 2-26-16,-4-5-6 0,0-1-1 0,0 1 0 16,3-4-156-16,-3-3-31 0</inkml:trace>
  <inkml:trace contextRef="#ctx0" brushRef="#br1" timeOffset="37441.99">33390 10446 1036 0,'0'0'92'0,"0"0"-73"0,0 0-19 0,0 0 0 16,0 0 189-16,0 0 35 0,0 0 6 0,0 0 2 15,0 0-142-15,0 0-28 0,0 0-6 0,0 0 0 16,-3 10-19-16,-1-4-3 0,-6 4-1 0,3 8 0 15,0 1-14-15,0-3-3 0,0 12-1 0,-4-3 0 16,4 3-15-16,3 1 8 0,-3 5-8 0,0 1 0 0,4-1 8 0,-1-6-8 16,1 10 0-16,3-4 0 0,-4-5 9 0,4 5-9 15,-3 1 8-15,3-1-8 0,-4-6 8 0,4 1-8 16,0 2 8-16,0-3-8 0,0-3 8 0,0-3-8 16,0 3 0-16,0 3 8 0,4-9 0 0,-1 3-8 15,-3-9 12-15,4 2-4 16,-1-2-48-16,1-4-9 0,-1 4-3 0</inkml:trace>
  <inkml:trace contextRef="#ctx0" brushRef="#br1" timeOffset="37808.4">33475 10443 460 0,'0'0'41'0,"0"0"-33"0,0 0-8 0,0 0 0 16,0 0 206-16,4 10 39 0,-8-7 8 0,4 6 2 15,0 4-113-15,0-4-22 0,0 4-5 0,-3 2-1 0,-1 4-29 0,4 6-5 16,-3-3-2-16,-1 10 0 0,0-4-40 0,4 0-8 15,-3 7-2-15,3-1 0 0,-4-6-28 0,1 10 8 16,3-7-8-16,0 1 0 16,0-1 0-16,0 0 8 0,0 4-8 0,0-1 0 0,0-5 0 15,0 5 0-15,0 1 0 0,0-7 0 0,3 0 8 16,-3-3-8-16,4 3 0 0,-4-6 0 0,0-3 0 16,0 3-8-16,0-6-1 0,0 2 0 15,0-2-69-15,0-3-14 0,0-1-2 0</inkml:trace>
  <inkml:trace contextRef="#ctx0" brushRef="#br1" timeOffset="38743.11">30469 10437 806 0,'0'0'36'0,"0"0"7"16,0 0-35-16,0 0-8 0,0 0 0 0,0 0 0 0,7 0 156 0,-7 0 30 16,0 0 6-16,0 0 0 0,8-3-90 0,-8 3-18 0,0 0-4 0,0 0-1 15,7 3-10-15,3 6-1 0,-3 1-1 0,0-1 0 16,0 7-47-16,-3 9-10 0,3-6-2 0,0 9 0 16,0 0-8-16,-3 7 8 0,3 6-8 0,-4-4 8 15,1 1-8-15,3 6 0 0,-4-7 0 0,1 7 8 16,-1 6-8-16,-3-6 0 15,4-6 9-15,-4 9-9 0,0-6 0 0,3-4 8 0,-3 1-8 0,0-4 0 32,0-8-20-32,0 2-9 0,0-3-2 0,0-6 0 15,0 6-157-15,-3-13-31 0</inkml:trace>
  <inkml:trace contextRef="#ctx0" brushRef="#br1" timeOffset="39189.91">30752 10384 230 0,'0'0'20'0,"0"0"-20"16,0 0 0-16,0 0 0 0,0 0 203 0,0 0 36 15,0 0 7-15,0 0 2 0,0 0-113 0,0 0-23 0,0 0-4 16,0 0 0-16,0 0-28 0,0 0-6 0,0 9-1 0,-4 1 0 15,1 5-30-15,-4-5-7 0,3 8 0 0,0 1-1 16,-6 6-8-16,3 0-2 0,0 4 0 0,-4 5 0 16,4 1-6-16,0 2-2 0,0 1 0 0,0 3 0 15,0-4-17-15,3 7 0 0,1 3-13 0,-4-3 5 16,7 0 8-16,-4 0 0 0,4 3 0 0,0-6 0 16,0-4 0-16,4 1 0 0,-1-4 0 0,1-5 0 15,-1 2 0-15,-3-9-12 0,4 3 12 0,3-6-899 16</inkml:trace>
  <inkml:trace contextRef="#ctx0" brushRef="#br2" timeOffset="58941.52">4230 16423 651 0,'0'0'28'0,"0"0"8"0,0 0-36 0,0 0 0 16,0 0 0-16,0 0 0 0,0 0 87 0,0 0 10 16,0 0 3-16,0 0 0 0,0 0-53 0,0 0-11 0,0 0-1 0,0 0-1 15,0 0-26-15,0 0-8 0,0 0 0 0,0 0 0 16,0 0 18-16,0 0 0 0,0 0 0 0,0 0 0 15,0 0 30-15,0 0 5 0,0 10 2 0,0-10 0 16,3 9-3-16,-3-9-1 0,0 0 0 0,0 0 0 16,0 0-27-16,0 0-4 0,0 6-2 0,0-6 0 15,0 0-18-15,0 0 10 0,7 3-10 0,-7-3 8 16,4 10-8-16,-4-10 10 0,0 0-10 0,0 0 10 16,11 6 5-16,-11-6 1 0,0 0 0 0,0 0 0 15,0 0 5-15,0 0 2 0,0 0 0 0,0 0 0 16,0 0 6-16,0 0 2 0,3 0 0 0,-3 0 0 0,0 0-17 0,0 0-3 15,7 0-1-15,-7 0 0 16,11 3-10-16,-8-3 0 0,-3 0 0 0,4 0 8 0,-4 0-8 16,10 0 0-16,-10 0 0 0,7 0 8 0,-3 0 5 0,-4 0 1 15,0 0 0-15,10 0 0 0,-6 0 1 0,3 0 0 16,4 0 0-16,-11 0 0 0,0 0-15 0,14 0 11 16,-11 0-11-16,-3 0 10 0,0 0-10 0,7 0 0 15,-3 0 0-15,6 0 8 0,-6-3-8 0,-4 3 0 16,7 0 0-16,4 0 0 0,-8 0 0 0,8 0 0 15,-11 0 0-15,3-6 0 0,4 6 13 0,-7 0 1 16,0 0 0-16,4 0 0 0,-4 0-3 0,10 0-1 0,-6 0 0 0,-4 0 0 16,0 0-10-16,0 0 8 0,7 0-8 0,4-3 8 15,-11 3-8-15,0 0 8 0,0 0-8 0,0 0 8 16,0 0-8-16,3 3 10 0,-3-3-10 0,11 0 10 16,-8 0-10-16,-3 0 0 15,0 0 0-15,0 0 8 0,0 0-8 0,7 0 0 16,-7 0 0-16,7 0 0 0,0 0 0 0,4 0 0 0,-11 0 0 0,4 0 0 15,-4 0 0-15,7 0 0 0,0 0 0 16,-7 0 0-16,0 0 0 0,7 6 0 0,-7-6 0 0,10 0 0 16,-3 0 0-16,-7 0 0 0,0 0 0 0,11 3 0 15,-4-3 0-15,0 0 15 0,-7 0-4 0,11 7-1 16,-4-7-10-16,3 0-9 0,-10 0 9 0,4 3-13 16,-4-3 13-16,10 0 0 0,-10 0 0 0,11 0 0 15,-11 0 12-15,3 6-12 0,5-6 12 0,-8 0-12 16,0 0 9-16,14 0-9 0,-4 0 0 0,-6 0 9 0,-4 0-9 0,10-6 10 15,-10 6-10-15,11 0 10 0,-4 0-10 0,-7 0 0 16,0 0 9-16,7-3-9 0,4 3 0 0,-1 0 0 16,-10 0 0-16,7-7 8 0,4 7-8 0,-11 0 0 15,7 0 0-15,0-3 0 0,-4-3 0 0,5 6 0 16,2-3 8-16,-3-4-8 0,-7 7 16 0,4 0 0 16,6-9-1-16,-6 6 0 0,3-3 0 0,-7 6 0 15,3-7 0-15,1 4 0 0,3-3-7 0,4-3 0 16,-11 9-8-16,3-4 12 0,4-2-12 0,-3-3 8 15,6-1-8-15,-10 1 0 0,4 3 0 0,3-4 0 16,-7 7 0-16,3-3 0 0,1-4 0 0,-1 1 8 16,4 0-8-16,1 2 0 0,-8-2 0 0,3 0 0 15,4-1 8-15,-3 1-8 0,-1-1 0 0,4 1 0 16,-3 3 0-16,3-4 0 0,-4 1 8 0,1-1-8 16,3 1 0-16,-7 0 9 0,10 2-1 0,-10-2 0 0,4 6 0 0,3-7 0 15,-7 4 2-15,0-3 0 0,4-1 0 0,-1 1 0 16,-3 3 1-16,7-4 0 0,-7 7 0 0,4-6 0 15,3-1-11-15,-7 1 8 0,0-4-8 0,3 4 8 16,-3 0-8-16,0-1 0 0,4 1 0 0,3-1 8 16,3 1-8-16,-6 3 0 0,-4-4 0 0,7 1 0 15,-7-1 19-15,0 1-2 0,4 0 0 0,-4-1 0 16,-4 1-17-16,4-1 0 0,4 4 0 0,-4-3 0 16,-4-1 0-16,4-5 0 0,4 5-8 0,-1 1 8 15,-3-1 0-15,-3 1 0 0,6 0 11 0,-3-1-3 16,0 1-8-16,0-7 0 0,0 7 0 0,0-1 0 15,7 1 0-15,-3 3 0 0,-8-7 0 0,4 4 0 16,0 2 0-16,0-2 0 0,0 0 0 0,0-1 0 16,0 4 0-16,0-4 0 0,0 1 0 0,0 0-8 15,0-1 8-15,4 1 0 0,3-7 0 0,-7 13 8 0,0-6-8 0,3-1 12 16,1 1-4-16,-4-4 0 0,7 4-8 0,-7-1 0 16,0 1 0-16,3 0 0 0,4 5 0 0,-7-8 0 15,0 9 0-15,4-7 8 0,-4 4-8 0,7-3 0 16,-7-1 0-16,0 1 0 0,7-1 0 0,0 1 0 15,-7 0 0-15,0-1 0 0,11-5 0 0,-11 5 0 16,7 1 0-16,0-7 8 0,-7 7-8 0,3-4 0 16,4-3 0-16,0 7 0 0,-3-7 0 0,3 7 0 0,0 0 0 0,-3-7 8 15,3 6-8-15,0-2 0 0,0 3 0 0,-7-7 0 16,3 6 0-16,4 1 0 0,-7 0 0 0,4-7 0 16,-1 7 0-16,1-1 0 15,-1 1 0-15,1-7 0 0,-4 7 10 0,7-1-2 0,-3 1-8 16,3-1 12-16,-7 1-12 0,0 3 0 15,7-4 8-15,0 1-8 0,-7-1 0 0,3 1 11 0,4 0-11 0,-3-1 10 16,-1 1-10-16,-3-1 0 16,4 4 0-16,-1-3 8 0,1-1-8 0,-4 1 0 0,7 0 9 0,-7-1-9 15,0 1 0-15,0-1 0 0,0-2 0 0,0 2 8 16,0 1-8-16,0 0 0 0,0-1 0 0,0-2 0 16,0-4 11-16,0 7-3 0,0-7 0 0,0 3 0 15,0-2 12-15,0 8 1 0,0-5 1 0,0-4 0 16,0 4-22-16,0-4 0 0,0 7 0 0,0-7 0 0,0 6 0 15,0-5 0-15,-7 5 0 0,7-2 0 0,-7-4 0 0,3 7 0 16,4-7 0-16,-3 7 0 0,-1-1 0 0,4-2 0 16,0-4 0-16,-7 7 0 0,4-7 0 0,3 3-8 15,0-2 0-15,0 5 0 0,0-5 8 0,-7 5 11 16,7-2-3-16,-4-4 0 0,4 7-8 0,0-7-11 16,0 6 3-16,-3 1 0 15,3-7 8-15,0 7 11 0,0 0-3 0,0-1 0 0,0-2-8 16,0-4 0-16,3 7 0 0,-3-7 0 15,0 6 0-15,0-2 0 0,4-4 0 0,-4 7 0 0,0-7 0 0,7 4 0 16,-7-4 0-16,0 7 0 0,0-7 0 0,0 3 0 16,0-2 0-16,0-4 0 0,0 9 0 0,0-5 0 15,0 5 0-15,0-9 0 0,0 10 0 0,0-7 0 16,0 7 0-16,0-7 0 0,0 4 8 0,0-4-8 16,0 7 12-16,0-10-4 0,0 9-8 0,0 1 0 0,0-7 0 0,0 7 0 15,0-7 0-15,0 7 0 16,-7-4 0-16,7 4 0 0,0-7 0 0,0 7 0 0,0-7 0 0,-4 7 0 15,4-4 0-15,0-2 8 0,0 5-8 0,-3-6 0 16,3 4 0-16,0-4 0 0,0 1 0 0,0 2 0 16,0-3 0-16,0 4 0 0,0-4 0 0,0 7 0 15,0-7 0-15,0 7 0 0,0-10 0 0,0 9 0 16,-7 1 0-16,7-7 0 0,0 7 0 0,0-1 0 16,0-5 0-16,0 5 0 0,-4-2 0 0,4 2 0 15,0-5 0-15,0 5 0 0,0-5 0 0,0 5 8 16,0-2-8-16,0-4 0 0,0 7 0 0,0-1 0 15,0-5 0-15,0 5 0 0,0-6 0 0,0 7 0 16,0-3 0-16,0 2 0 0,0-6 0 0,0 7 0 16,4 0 0-16,-4-1 0 0,0-5 0 0,0 5 0 15,7 1 0-15,-7-7 0 0,0 7 0 0,0-4 0 0,0-3 0 0,3 7 0 16,-3-7 0-16,0 7 0 0,0 0 0 0,0-4 0 16,0-3 0-16,4 7 0 0,-4-7 0 0,0-3 0 15,7 10 0-15,-7-7 0 0,0-3 0 0,0 10 0 16,0-10 0-16,3 10 0 0,-3-7 0 0,7-3 0 15,-7 4 0-15,0 5 0 0,0-2 0 0,0-4 0 16,0 0 0-16,0 7 0 0,0-4 0 0,0-2 0 16,0 5 0-16,0-5 0 0,0 5 0 0,4 1 0 15,-4-4 0-15,0-2 0 0,0-1 0 0,0 7 0 16,3-4 0-16,-3-3 0 0,0 1 0 0,0 5 0 0,0-9 0 0,4 7 0 16,-4-4 0-16,0 1 0 15,0 5 0-15,3-9 0 0,-3 4 0 0,4 2 0 16,-4-3 0-16,0 4 0 0,7-4 0 0,-7 0 0 15,0 7 0-15,0-10 0 0,0 4 0 0,0 5 0 0,0-9 0 0,0 10 0 16,0-7 0-16,0 7 0 16,4-4 0-16,-4-2 0 0,0-1 0 0,0 7 0 0,0-4 0 0,7-3 0 15,-7 7 0-15,0 0 0 0,0-7 0 0,0 6 0 16,0-2 0-16,0-4 0 0,3 7 0 0,-3-1 0 16,4-5 0-16,-4 5 0 0,0-2 0 0,0-4 0 15,0 7 0-15,7-7 0 0,-7 3 0 0,0-2 0 16,0 9 0-16,0-7 0 0,0-3 0 0,0 1 0 15,0 2 0-15,0 4 0 0,0-7 0 0,0 3 0 16,0-2 0-16,0-1 0 0,0 4 0 0,0-4 0 16,0 0 0-16,0 4 0 0,0-4 9 0,0-3-9 0,0 3 0 0,3 4 0 15,-3-4 0-15,0-3 0 0,0 4 0 0,-3 5 0 16,6-8 0-16,-3 8 0 0,0-6 0 0,0 4 11 16,7-4-11-16,-7 1 12 0,0 2-12 0,0-3 0 15,0 4 0-15,0-4 0 0,4 0 0 0,-4-2 0 16,0 5 0-16,0-3 0 0,0-2 0 0,3 2 0 15,-3-3 0-15,0 3 0 0,0-2 0 0,0-1 0 16,0 0 0-16,0 0 0 0,0 0 0 16,0-3 0-16,-3 10 8 0,3-7-8 0,0-3 0 0,3 3 0 15,-3 7 0-15,0-10 0 0,0 3 0 0,4 0 0 16,-4 0 8-16,0 4-8 0,0-4 0 0,0 0 0 16,3 0 0-16,-3 0 0 0,0-3 0 0,0 4 0 0,0-1 0 15,0 0 0-15,0 0 0 0,0-6 0 0,0 6 0 0,-3 0 0 16,3 1 0-16,0-7 0 0,0 6 0 0,0-6 0 15,0 9 0-15,0-6 0 0,3 3 0 0,-3-3 0 16,0 3 0-16,4 1 0 0,-4-1 0 0,0 0 0 16,0 0 0-16,7 3 0 0,-7-2 0 0,0 2 0 15,0-3 0-15,0 3 0 0,0-2 0 0,0-1 0 16,4 3 0-16,-4-3 0 0,0-6 0 16,0 6 0-16,7 1 0 0,-7-7 0 0,0 6 0 15,0 0 0-15,3-6 0 0,-3 6 0 0,0-3 0 0,0 0 0 16,4 3 0-16,-4-6 0 0,7 6 0 0,-7 1 0 15,0-1 0-15,3 0 0 0,4 3 0 0,-7-3 0 16,0 1 0-16,4-1 0 0,-4-6 0 0,3 9 0 16,1-3 0-16,-1 0 0 0,1-6 0 0,3 7 0 15,-7-1 0-15,4 3 0 0,3-6 0 0,-7-3 0 0,7 9 0 0,0-6 0 16,-7-3 0-16,3 6 0 0,4-6 0 0,-7 0 0 16,4 7 0-16,3-1 0 0,0-6 0 0,0 6 0 15,-7 0 0-15,3 3 0 0,5-3 0 0,-5-6 0 16,1 7 0-16,3-1 0 0,-7 0 0 0,3 3 0 15,-3-3 0-15,7-6 0 0,-7 7 0 0,7-1 0 16,-3 0 0-16,-1 0 0 0,1 0 0 0,3-6 0 16,4 10 0-16,-8-4 0 0,8-6 0 0,-11 12 0 15,10-6 0-15,-6-3 0 0,3 4 0 0,7-1 0 16,-11 0 0-16,4 3 0 0,-7-3 0 0,8 1 0 0,-1-1 0 0,-4 0 0 16,4-3 0-16,-7 9 0 15,4-12 0-15,-4 7 0 0,3 2 0 0,1-3 0 16,-1 0 0-16,1 4 0 0,-4-4 0 0,7 0 0 15,-7 0 0-15,0 0 0 0,3-6 0 0,4 6 0 0,-7 4 0 16,0-4 0-16,4-6 0 0,0 12 0 16,3-6 0-16,-7 4 0 0,0-4 0 0,0 0 0 15,3-3 0-15,-3 10 0 0,7-7 0 0,-7-3 0 0,0 9 0 0,0-5 0 16,0 2 0-16,4-3 0 0,-1 0 0 0,1 4 0 16,-1-4 0-16,1 3 0 0,3-3 0 0,-7 0 0 15,3 4 0-15,1 2 0 0,-1-6 0 0,1 4 0 16,-1-4 0-16,5 3 0 0,-8-3 0 0,3 4 0 15,4-4 0-15,-3 6 0 0,-1-2 0 0,1-1 0 16,-1-3 0-16,1 10 0 0,3-7 0 0,-4 4 0 16,1-4-8-16,-1 3 8 0,4-2 0 0,1 5 0 0,-5-5 0 0,4 5 0 15,-3-9-9-15,-1 10 9 0,4-7 0 16,-3 7 0-16,3-4 0 0,-4 1 0 0,1 2 0 0,-1 1 0 16,4-4 0-16,0-2 0 15,-7 5 0-15,0 4 0 0,4-3 0 0,3-1 0 0,-7 1 0 0,0-1 0 16,4 1 0-16,-1 3 0 0,1-4 0 0,-1 1 0 15,1 6 0-15,3-7 0 0,-7 4 0 0,3-3-8 16,1-1 8-16,3 4 0 0,-4-3 0 0,4-1 0 16,4 1 0-16,-7-1 0 0,3-5 0 0,7 5 0 15,-11 1 0-15,4-1 9 0,7 1-9 0,-3 0-9 16,-7-1 9-16,3 4-13 0,7-3 13 0,-11 5 0 16,8-2 0-16,-1 3 0 0,1-3 0 0,-7 3-9 15,6-4 9-15,1 7 0 0,-11 0 0 0,3-3-8 0,8-3 8 0,-1 6 0 16,-6-6 0-16,3 6-8 0,0-3 8 0,4 3 0 15,-1 0 0-15,-3 0 0 0,0 0 0 0,4 0 0 16,-4 0 0-16,0 0 0 0,0 0 0 0,4 3 0 16,-4 3 0-16,3-6 0 0,-3 6 0 0,4-3 0 15,-8-3 0-15,8 7 0 0,0-4 0 0,-8 3 0 16,-3-6 0-16,7 9 0 0,0-5 0 0,4 5 0 16,-8 0 0-16,4 4-8 0,4-4 0 0,-7 1 0 15,3-1 8-15,0-6 0 0,-4 4 0 0,4 2 0 16,0 0 0-16,-3 1 0 0,-1-4 0 0,4 3 0 15,-3-5 0-15,3 5 9 0,-4-3-1 0,5 4-8 16,-8-1 8-16,3 1-8 0,4-1 0 0,-7 0 0 16,7-2 0-16,0 2 0 0,-7 0 0 0,4-2 0 15,-1 2 0-15,1 1-16 0,-1-7 4 0,1 6 0 0,3 0 12 16,-7 4 0-16,3-4 0 0,5 1 10 0,-8-1-10 0,3 1 0 16,4-1 0-16,-3 0-11 0,-1 1 11 0,4 6 0 15,-7-7 0-15,4 0 0 0,-4 1 0 0,3 5 0 16,-3-2 0-16,4-4 0 0,-1 1 0 0,-3 5 0 15,4-5 0-15,-4 6 0 0,0-4 0 0,7 4 0 16,-7-7 0-16,3 7 0 0,-3-4 0 0,7-2 0 16,-7 5 8-16,4 1-8 0,0-3 0 15,-1-4 0-15,-3 7 0 0,0-1-8 0,4-2 8 0,-4 3 0 16,3-7 0-16,-3 10 0 0,0-10 0 0,0 10 0 16,0-9 0-16,-3 5 0 0,3 1 0 0,-4-4 0 15,4-2 0-15,0 6 0 0,-3-1 0 0,3-2 0 16,0 2 0-16,-4 1 0 0,4-3 0 0,-4 2 0 15,4-2 0-15,0 3 0 0,0 2 0 0,0-2 0 16,0-7 0-16,0 10 0 0,0-3 0 0,0-3 0 16,0 2 0-16,0 4 0 0,0 0 0 0,0-4 0 0,0 4 0 0,0 0 0 15,0 0 0-15,-7-3 0 0,7 2 0 0,0 1 0 16,-3 3 0-16,3-3 0 0,0-6 0 0,-7 9 0 16,7-10 0-16,-4 7 0 0,1 0 0 0,-1 3 0 15,4-4 0-15,-3-5 0 0,3 9 0 0,-4-3 0 16,4 0 0-16,0 6 0 0,-7-7 0 0,7 1 0 15,-3 6 0-15,-1-3 0 0,4 0 0 0,-3 0 8 16,-1 3-8-16,1 0 0 0,3-3 0 0,0 3 0 16,-8 1 0-16,8-1 0 0,-3-3 0 0,3 3 0 15,-7-7 0-15,3 8 0 0,1-8 0 0,-1 11 0 16,1-4 0-16,-1 3 0 0,-6-3 0 0,6 3 8 16,-3-3-8-16,4 4 11 0,-5-1-11 0,5 3 12 15,-4-9-12-15,3 9 0 0,1-9 0 0,3 3 0 16,-4 4 0-16,1-4 0 0,-1 0 0 0,4-3 0 15,-7 3 0-15,7-6 0 0,-7 6 0 0,7-6 0 0,-3 6 0 0,-1-7 0 16,1 8 0-16,3-4 0 0,0 3 0 0,-7 0 0 16,3 0 0-16,4-3 8 0,0-3-8 0,-7 6 0 15,7 0 0-15,0 0 8 0,0-3-8 0,0 3 0 16,0 0 0-16,0-3 0 0,0 3 0 0,0 0 0 16,0-6 0-16,0 6 0 0,0-6 0 0,0 0 0 15,0-1 0-15,0 1 0 0,7 6 0 0,-7-6 8 0,0 0-8 16,0 6 0-16,0-6 9 0,0 6-9 0,0 0 10 0,0-3-10 15,0 0 9-15,0 0-9 0,0 3 8 0,0-6-8 16,0 6 9-16,0-6-9 0,4 6 10 0,-4-3-10 16,7 3 0-16,-7-6 0 0,3-1 0 0,1 7 0 15,-1-6 0-15,1 3 0 0,-1-3 0 0,4 3 0 16,-3-6 0-16,-1 9 0 0,-3-6 0 0,4 6 0 16,3-3 0-16,0-4 0 0,-7 8 0 0,3-1 0 15,5-7 0-15,-8 11 0 0,7-4 0 0,-4 0 0 16,-3-6 0-16,7 9 0 0,0-3 0 0,-7-6 0 15,4 9 0-15,-1-9 0 0,4 6 0 0,-3-6 0 16,3 6 0-16,-4-6 0 0,5-1 0 0,-8 8 0 16,7-1 0-16,-4-7 0 0,1 11 8 0,-1-4-8 15,4 0 0-15,-3 3 0 0,-4-3 0 0,3-3 0 16,1 9 0-16,-4-2 8 0,3-11-8 0,-3 11 0 16,0-4 0-16,4 3 0 0,-4-3 8 0,7 0-8 0,-7-3 0 0,0-3 0 15,0 6 8-15,0-6-8 0,0 6 0 0,0 0 0 16,0-6 8-16,3 6-8 0,-3-3 0 0,7 0 0 15,-7 0 0-15,0 3 0 0,0 3 0 0,0-9 0 16,0 6 0-16,0 0 0 0,0-3 0 0,0 3 0 16,0 0 0-16,0 3 0 0,0-9 0 0,-7 6 8 15,7 0-8-15,0-6 0 0,0 6 0 0,0-3 0 16,0-3 0-16,0 6 0 0,0-6 0 0,0 6 0 16,0 0 0-16,0-3 0 0,0 3 0 0,0 0 0 15,0 3 0-15,0-2 0 0,-3-8 0 0,3 7 0 16,0 4 8-16,0-4-8 0,-7-3 0 0,7 3 0 15,0 0 0-15,-4-6 0 0,1 6 0 0,3-3 0 16,-4 3 0-16,4 0 0 0,-3-6 0 0,3 6 8 16,-4-3-8-16,4 0 0 0,0 0 0 0,0-4 8 0,0 8-8 0,0-8 0 15,0 7 0-15,0 1 8 16,0-8-8-16,0 11 0 0,0-11 16 0,0 8 0 0,0-1 0 0,0-7 0 16,0 7-27-16,0-3-5 0,0-3 0 0,0 6-1 15,0-6 17-15,-7 6 0 0,7-6 0 0,0 0 0 16,0 3 0-16,0-3 0 0,0-1 0 0,0 1 0 15,0 6 10-15,7-6-10 0,-7 0 10 0,0 0-10 16,0-4 13-16,0 11-3 0,0-8-1 0,4 1 0 16,-4 0-9-16,3 6-11 0,-3-6 3 0,0 0 0 15,0 0 8-15,0-1 0 0,4 7 0 0,-4-6 0 16,0-3 0-16,0 3 0 0,7 0 0 0,-7-4 0 16,7 4 0-16,-7 0 0 0,3 0 0 0,4 3 0 15,-7-4 8-15,4-5 0 0,0 9 0 0,-1-3 0 16,4-7-8-16,0 10-8 0,-3-3 8 0,3-6-12 0,0 12 12 15,0-6 0-15,-4-1 0 0,4-2 0 0,-3 9 0 0,0-6 0 16,3 0 0-16,-4 6 0 0,4-6 0 0,-3 6 0 16,3-3 0-16,0-7 0 0,0 10 12 0,-4-6-3 15,4-6 0-15,0 9 0 0,-3-3-9 0,3-1-11 16,0 1 3-16,-3-3 0 0,-1 3 8 0,4-1 0 16,-3-2 0-16,3 3 0 0,-4 0 8 0,4 0 0 15,0-1 0-15,1 4 0 0,2-3-8 0,-10 0-12 16,7-3 4-16,-3-4 0 0,3 7 8 0,0-3 11 0,-4-1-3 15,4 4 0-15,0-6-8 0,-3 2 0 0,10 4 0 16,-10-3 0-16,-1-4 0 0,4 4 0 0,4-6 0 16,-8 8 0-16,4-8 0 0,4 5 0 15,-4-5 8-15,0 9-8 0,-3-10 0 0,3 7 0 16,0-1 0-16,0-2 0 0,-7 3 0 0,3-7 0 0,4 7 0 0,0-4 0 16,-3-2 0-16,3-1-12 0,0 1 4 0,0 5 8 15,-3-5 0-15,3 5 0 0,0-2 12 0,0-4-4 16,-4 7-8-16,4-7 0 0,-3 7 0 0,3-3 0 15,0-4 0-15,0 7 0 0,0-1 0 0,4-2 0 16,-8 3 0-16,1-7 0 0,3 10 0 0,0-4 0 16,0-2-12-16,0 3 12 0,0-1-10 0,-3-2 10 15,3 3 0-15,0-7 0 0,0 7 0 0,0-7 0 16,0 4 0-16,0-7 0 0,0 3 0 0,0 1 0 16,4-1 0-16,-4 1 0 0,0-1 0 0,0-3 0 15,3 4 0-15,1-1 10 0,-8-3-10 0,8 4 8 0,0-1-8 0,-4-6 0 16,0 7 0-16,3-1-11 0,1-3 11 0,-4 4 0 15,4-1 8-15,-4 1-8 0,-4-4 0 0,4-3 0 16,7 3 0-16,-3 4 8 0,-4-1-8 0,0-3 0 16,4-3 0-16,-1 7 0 0,4-4 0 0,-10-3 0 15,3 4 0-15,3-4 0 0,5 3 0 0,-8-3 0 16,-7-3 0-16,7 6 0 0,3 4 0 0,1-4 0 16,-11-6 0-16,7 3 0 0,3 7 0 0,-3-4 0 15,4-3 0-15,3 3 8 0,-10-3-8 0,6 4 0 16,-3-1 0-16,7-3 0 0,-14 6 0 0,11-9 0 15,-4 10 0-15,0-4 0 0,0-3 0 0,4-3 0 16,-11 0 0-16,10 7 8 0,1-7-8 0,0 3 0 16,-1 3 0-16,1-6 8 0,-1 0-8 0,-3 3 0 0,7 3 0 0,-3-6 0 15,0 0 0-15,-1 7 8 0,1-4-8 0,-1-3 0 16,4 6 0-16,1-3 0 0,-1-3 0 0,-4 6 0 16,4-2 0-16,4-4 0 0,-7 6 0 0,3-3 0 15,3-3 0-15,1 6 0 0,-4-6 0 0,0 3 0 16,4 4 0-16,0-1 0 0,-4-3 0 0,3 3 0 15,-3-3 0-15,0 4 0 0,4-4 0 0,-4 3 0 16,0-3 0-16,0 4 0 0,1-4 0 0,-1 3 0 16,0-6 0-16,0 3 8 0,-4 3-8 0,5 4 8 15,-1-10-8-15,0 6 0 0,0-3-8 0,0-3 8 16,0 6 0-16,0-2 0 0,0-4 0 0,4 0 0 16,0 0 0-16,3 0 0 0,-7 6 0 0,4-6 0 0,-1 0 0 15,1 3 0-15,-1-3 0 0,-2 6 0 16,6-6 0-16,-7 0 0 0,4 3 0 0,-1 4 0 15,-3-1 0-15,7-3 0 0,-10-3 0 0,7 10 0 16,-1-10 0-16,-3 6 0 0,1-3 0 0,-1-3 0 0,3 6 0 0,-3-3 0 16,-3-3 0-16,7 7 0 0,-4-7 0 0,3 0 0 15,-10 3 0-15,8-3 0 0,-1 6 0 0,0-6 0 16,-4 0 0-16,4 3 0 0,1 3-14 0,-5-6-1 16,4 7 0-16,0-4 0 15,-3-3-76-15,3 0-15 0,-3 0-3 0,6 0-1 16,-13 0-75-16,6 0-15 0,-3 0-4 0</inkml:trace>
  <inkml:trace contextRef="#ctx0" brushRef="#br2" timeOffset="59907.51">4875 16442 0 0,'0'0'0'0,"0"0"0"15,0 0 0-15,0 0 0 0,0 0 0 0,0 0 0 16,-7 0 121-16,4-3-25 0,-4 3 20 0,7 0 4 15,-4-6-81-15,-3 6-17 0,0 0-3 0,0-7-1 16,4 7 38-16,3 0 8 0,-11 0 2 0,4-3 0 0,0 3 17 0,0 3 3 16,3-3 1-16,-3 0 0 0,0 0 0 0,0 0 0 15,-3 0 0-15,2 0 0 0,1 7-15 0,4-7-4 16,-8 0 0-16,4 6 0 0,0-3-1 0,-3-3-1 16,3 0 0-16,-4 6 0 15,4-3-11-15,-4-3-3 0,1 0 0 0,-1 7 0 0,1-7-8 0,-1 0-3 16,-3 3 0-16,3-3 0 0,-3 0-4 0,0 0-1 15,3 0 0-15,-3-3 0 0,0 3-3 0,4 0-1 0,-4 0 0 16,-4-7 0-16,0 7-10 0,-3 0-2 0,7 0-1 16,-4 0 0-16,1 0 4 0,3 0 1 0,-8 0 0 0,8 7 0 15,-10-4-2-15,6-3 0 16,0 6 0-16,1-3 0 0,3-3 2 0,0 7 0 16,-11-4 0-16,11 3 0 0,-7-6-16 0,6 0-8 15,-9 3 8-15,3-3-8 0,-1 6 20 0,5-6 0 0,-4 0 0 0,-4-6 0 16,0 6 8-16,1-3 2 0,-1 3 0 15,4 0 0-15,-1 0-17 0,-2 0-3 0,-1-6-1 0,0 6 0 16,4 0-9-16,-3-3 8 0,-1 3-8 0,7 0 8 16,-3 0-8-16,0 0 0 0,3 0 0 0,-3 0 0 15,0 0 0-15,3 3-14 0,8-3 2 0,-8 6 0 32,4-6-127-32,0 9-25 0,3-2-4 0,-3 2-972 0</inkml:trace>
  <inkml:trace contextRef="#ctx0" brushRef="#br2" timeOffset="65262.71">4770 16514 403 0,'0'0'36'0,"0"0"-36"0,0 0 0 0,0 0 0 0,0 0 169 0,0 0 27 15,0 0 6-15,3 10 1 16,-3-10-150-16,7 6-29 0,-7-6-7 0,0 9-1 0,0-9-16 0,4 3 0 16,-4-3 0-16,0 0-9 15,0 0 17-15,0 0 3 0,0 0 1 0,0 0 0 16,0 0 41-16,0 0 9 0,0 0 2 0,0 0 0 0,0 0-5 0,0 0-1 15,0 0 0-15,0 0 0 0,0 0-10 0,0 0-1 16,0 0-1-16,0 0 0 0,3 13-37 0,-3-13-9 16,7 3 0-16,-7-3 0 0,4 10 0 0,3-4 0 15,0-3 0-15,0 3 0 0,-7-6 0 0,11 3 0 0,-1 4 0 0,-6-4 0 16,6-3 12-16,-6 6 4 0,3-6 1 0,3 0 0 16,-3 3 19-16,4-3 3 0,-4 0 1 0,0 0 0 15,0 0-29-15,4 0-11 0,-4 0 8 0,3 0-8 16,1 0 13-16,3 0-2 0,-3 0-1 0,-1 0 0 15,-6 0-10-15,6 0 0 0,1 0 9 0,3 0-9 16,4 0 0-16,-11 0 9 0,3 0-9 0,8-3 0 16,-4 3 10-16,-3 0-10 0,3 0 8 0,0 0-8 15,0 0 9-15,-3 0-9 0,3-6 10 16,-4 6-10-16,1-3 16 0,3 3-4 0,-3 0 0 0,-4-7 0 16,7 7-12-16,-4 0 9 0,-6 0-9 0,3-3 8 15,0 3 3-15,4 0 0 0,-4-6 0 0,0 6 0 16,-7 0-2-16,10-3 0 0,-3 3 0 0,0-6 0 15,-3 6 5-15,-4 0 1 0,7-4 0 0,-7 4 0 16,11-6-3-16,-4 3 0 0,-4-3 0 0,8 6 0 16,-8-7-12-16,4 4 9 0,-7 3-9 0,7 0 8 0,0-6-8 0,4 6 0 15,-7-3 0-15,-4 3 0 0,7-6 0 0,0 6 0 16,3 0 0-16,-3 0 0 0,0-4 0 0,0-2 0 16,4 6 0-16,0-3 0 0,-8-3 0 0,8 6 8 15,-8-3-8-15,8-4 8 0,-1 1-8 0,1 3 0 16,0-3-10-16,-4 3 10 0,3-4 0 0,1 4 18 15,-1-3-2-15,1 3-1 0,-8-4-7 0,8 7-8 16,0-3 11-16,-1-3-11 0,-3 6 14 0,4-3-4 16,-1-3-1-16,-3-4 0 0,8 10-9 0,-12-6 0 15,8 3 0-15,-1-3 0 0,1 2 0 0,-1-2 0 16,-3 6 0-16,4-9 8 0,-4 9-8 0,4-10-11 16,-4 4 3-16,0 3 0 0,0-6 8 0,3 2 12 15,-2 4-2-15,2-3-1 0,-6-4-9 0,3 7 0 16,0-3-10-16,0-3 10 0,0-1 0 0,0 4 0 15,3 3 0-15,1-7 0 0,-7 4 0 0,3-3 12 0,0-1-4 0,3 1-8 16,-3 3 16-16,0-4-3 0,0 1-1 0,4-1 0 16,-7 1-1-16,3 6-1 0,0-10 0 0,3 10 0 15,-6-6-2-15,3 3 0 0,3-4 0 0,-6 1 0 16,3 6-8-16,0-10 0 0,-3 4 0 0,3-1 8 16,0 7-8-16,0-6 0 0,-4-7 9 0,4 7-9 15,0-1 0-15,-7 1-8 0,11-7 0 0,-11 7 0 16,4-7 30-16,6 7 6 0,-10-10 2 0,4 9 0 15,3-8-22-15,0 8-8 0,0-6 0 0,3 7 9 0,-6-10-9 16,3 10 0-16,-7-7 0 0,3 7 0 0,8-4-10 16,-11-2-1-16,0 5 0 0,4 1 0 15,3-7 19-15,-7 7 3 0,7-10 1 0,-4 9 0 0,1-5-12 16,-1 2 0-16,4-2 0 0,-7 5 0 16,4-6 0-16,3 7 0 0,-4-10 0 0,1 10 0 0,3-7 0 15,-7 4 10-15,4-4-2 0,3 0-8 0,-4 4 10 16,1-4-10-16,-4-3 8 0,3 10-8 0,1-7 0 0,-1 4 0 15,4-4 0-15,-7-3 0 0,4 3 11 0,3 4 0 16,-7-4 0-16,3 0 0 0,1-2 1 0,3 5 0 16,-7-3 0-16,4 1 0 0,3 2 16 0,-7-2 3 15,0-4 1-15,7 3 0 0,-4 4-32 0,1-4 0 0,-1-3 0 16,4 3 0-16,-7 4 12 0,4-4-3 16,-1-3-1-16,-3 0 0 0,0 1-8 0,4-4 0 0,-4 3 0 0,3 0 0 15,1 0 0-15,-4 0 0 0,7-6 0 0,-7 10 0 16,4-4 0-16,3-6 0 0,-7 6 0 0,0-3 0 15,3-3 0-15,1 6 0 16,-1-6 0-16,-3 0 0 0,4 6 0 0,-1-6 0 0,-3 6 11 0,0-3-11 16,0 0 14-16,7 0-3 0,-7-3-1 0,0 10 0 15,4-7-2-15,-4 0 0 0,3 3 0 0,1 6 0 16,-4-5-8-16,0-4 0 0,3 9 0 0,1-6 0 16,-4-3 0-16,0 10 0 15,0-7 8-15,0-3-8 0,-4 3 0 0,4 0 0 0,-3 1 0 0,3-1 0 16,0-6 0-16,0 6 0 0,-4 0 0 0,4-6 0 15,0 6 0-15,0 0 0 0,0-6 0 0,0 6 0 16,0 1 12-16,0-8 0 0,0 11 0 0,0-4 0 16,-3 0-12-16,3 3 0 0,0-2 0 0,0-1 0 0,0 3 0 0,0 4-17 15,0-4 4-15,0-3 1 0,0 3 12 0,0 7 0 16,0-10 0-16,3 0 0 0,-3 4 0 0,0-4 16 16,0 3-3-16,0 4-1 0,0-7-12 0,0 0 0 15,4-3 0-15,-4 10 0 16,0-13 8-16,0 9-8 0,0-3 0 0,0 0 0 0,0 0 10 0,-4 1-10 15,4-8 10-15,0 11-10 0,0-4 8 16,0 6-8-16,0-9 0 0,0 10 0 0,0-4 12 0,0-3-3 16,0 4-1-16,0 2 0 0,4-2-8 15,-4-4-11-15,0 0 3 0,0 3 0 0,0-3 8 0,0 4 0 16,0-4 0-16,0 0 0 0,0 0 0 0,0 0 0 16,0-6 0-16,0 10 0 0,0-7 0 0,0-3 0 15,0 9 0-15,0-6 0 0,0-3 11 0,0 6-3 16,0-6 0-16,0 6 0 0,0-6-8 0,0 6-11 15,0 1 3-15,0-8 0 0,0 8 8 0,0-1 0 0,0 0 0 0,-4-6 0 16,4 9 0-16,0-3 0 0,0-6 0 0,0 7 0 16,0-1 0-16,-3 0 0 0,3-6 0 0,0 6 0 15,0 0 0-15,0 0 0 0,0-6 0 0,0 0 0 16,0 6 0-16,0-6 0 0,3 6 0 0,-3-9 0 16,4 3 0-16,-1 6 0 0,1-9 0 0,3 9 0 15,-7-6 0-15,3 0 0 0,-3 3 0 0,8-3 8 16,-8 0-8-16,7-3 0 0,-4 3 0 0,1-4 0 15,-1 4 0-15,4-3 0 0,-7 0 0 0,4-3 0 16,-1 2 0-16,1 1 0 0,3 0 0 0,-7-3 8 16,7 9-8-16,-7-7 0 0,3 4 0 0,5-3 0 15,-8-3 0-15,0 9 0 0,3-3 0 0,1 0 0 16,-1-10 0-16,4 7 0 0,0 0 0 0,-7-7 0 16,4 7 0-16,-1-7 0 0,-3 7 0 0,4-6 0 15,-1 6 0-15,1-7 0 0,-4 10 0 0,0-3 8 0,7 0-8 16,-7 2 0-16,0 1 0 0,3-3 0 0,-3 3 0 0,0 3 0 15,0-3 0-15,0 0 0 0,0 3 0 0,0-3 0 16,0 0 0-16,0-3 8 0,0-1-8 0,0-2 0 16,0 3 0-16,0 0 0 0,0-7 0 0,0 7 0 15,0-7 0-15,0 10 0 0,0-3 0 0,0-6 0 16,0 5 0-16,0 1 0 0,-3 0 0 0,3-4 0 16,0-5 0-16,0 9 0 0,-7-7 0 0,7 1 0 0,0-4 0 15,-4 4 8-15,1-1-8 0,3 1 0 0,-4 2 0 16,1 1 0-16,3-7 0 0,0 10 0 0,-4-7 0 0,4 1 0 15,0 6 0-15,0-7 0 0,0 1 0 0,0-4 0 16,-7 1 0-16,7-4 0 0,0 3 0 16,-3 4 0-16,3-10 0 0,-4 12 0 0,4-2 0 0,0-1 0 15,0 1 0-15,0-4 0 0,0 4 0 16,0 6 0-16,0-7 0 0,-3-3 0 0,3-2 0 0,0 2 0 16,0 4 0-16,3-1 0 0,-3-3 0 0,0 4 0 15,0-4 0-15,0 10 0 0,0-6 0 0,0-1 0 16,4 1 0-16,-4 2 0 0,3-2 0 0,-3-1 0 15,7-2 0-15,-7-4 0 0,0 9 0 0,4-2 0 16,-1-7 0-16,-3 4 0 0,4 2 0 0,3-3 0 16,0 4 0-16,-7-1 0 0,3-2 0 0,4 9 0 0,-7-7 0 15,4 1 0-15,0-1 0 0,-1-2 0 0,1 8 0 0,-1-5 0 16,4-4 0-16,-7-3-8 0,0 10 8 0,4-3 0 16,-4-1 0-16,3 7 0 15,-3-7 0-15,0 10 0 0,4-9 0 0,-4 12 0 0,3-13 0 0,1 10 8 16,3-9-8-16,-7 6 8 0,3-1-8 0,4 1 0 15,-7-6-11-15,0 8 11 0,4-8 0 16,0 6 0-16,-1 0-8 0,-3-1 8 0,4-2 0 0,-1 3 12 16,4 3-3-16,-7-4 0 0,0 4-9 15,0 3-11-15,0-3 3 0,4 0 0 0,-4-3 8 0,0 3 11 16,3-3-3-16,-3-1 0 0,4 4-8 0,-4-3-11 16,7 0 3-16,-7-3 0 0,0 2 8 0,0 1 0 15,0 0 0-15,7-3 0 0,-7 2 0 0,0 1 9 16,3 3-1-16,-3 0-8 0,0 3 0 0,0-3 0 15,7 0-10-15,-7 3 10 0,0-3 0 0,0 0 0 16,0-4 0-16,0 11 0 0,0-7 0 0,4-1 0 0,-1 8 0 0,-3-4 0 16,0-3-8-16,4 0 8 0,-4 6 0 0,4-6 0 15,-1 6 0-15,4-6 8 0,-7 6 0 0,0-9 0 16,4 9-8-16,-1 0-11 0,1-6 3 0,-4 9 0 16,3-2 8-16,1-1 0 0,3 0 0 0,-7 0 0 15,3-3 0-15,4 3 0 0,-7 0 0 0,7-6-8 16,1 7 8-16,-5-1 0 0,4 0 0 15,-3 0 0-15,-1 0 0 0,1 4 0 0,3-4 0 0,0 3 8 16,-7-3-8-16,10 4 0 0,-10 2 0 0,7-3 0 16,-3-2 0-16,3 8 0 0,0-5-11 0,-3 5 11 15,-1-2 0-15,1-4 0 0,3 6 0 0,0 1 0 16,-4-7 0-16,4 7-9 0,-3 0 9 0,3-7-12 16,-4 7 12-16,8-1 8 0,-11 1-8 0,7-1 11 0,4 1-11 15,-4-1 0-15,-4 1 0 0,4 0 8 16,0-7-8-16,4 7 0 0,-4 2 0 0,-3-2 0 0,3 6 0 0,0-7 0 15,0 4 0-15,-7 6 0 0,3-9 0 0,4 9 0 16,-3-10 0-16,-4 10 0 0,0 0-24 0,7 0-1 16,7 0 0-16,-10 0 0 0,-4 0 16 0,7 0 9 15,-7 0-10-15,7 0 10 0,3 7 0 0,-3-4-9 16,-7-3 9-16,11 0 0 0,-4 0 0 0,3 6-8 16,-10-6 8-16,8 3 0 0,-1 3 0 0,3-3 0 15,-10-3 0-15,7 7-8 0,0-4 8 0,0 6 0 0,-7-9 0 16,11 7 0-16,-11 2 0 0,7 0 0 15,0 1 0-15,4-4 0 0,-11 3 0 0,3 1 0 0,1-1 0 0,3 1 0 16,-4-1 0-16,1 7 0 16,3-7 0-16,0 1 0 0,-7-1 0 0,7 0 0 0,-4 7 0 15,5-7-8-15,-1 1 8 0,-4-1 0 0,-3 7 0 16,4-7 0-16,-1 4 0 0,4-4 0 0,0 7 0 0,-3-7 0 16,3 1 0-16,-7 6 0 0,3-7 0 0,1 7 0 15,-4-4 0-15,3-2 0 0,1 8 0 0,0-8 0 16,3 5 0-16,-7 1 0 0,0-3 0 0,0 2 0 15,3 1 0-15,1-3 0 0,-4-4 0 0,3 7 0 16,1-7 0-16,-1 10 0 0,4-10 0 0,-7 7 0 16,0-7 0-16,0 10 0 0,0-3 0 0,0-4 0 15,0 4 0-15,0 3 0 0,4-3 0 0,3-4 0 16,-7 4 0-16,0 3 0 0,0-1 0 0,0-2-8 16,0 9 8-16,3-6 0 0,-6 0 0 0,3 0 0 15,3-1 0-15,-3 8 0 0,-3-1 0 0,3-7 0 0,0 8 0 0,0-5 0 16,0 5 0-16,0-8 0 0,-7 7 0 0,3-6 0 15,4 6 0-15,-7-6 0 16,0 0 0-16,7 0 0 0,-3 3 0 0,3-3 0 0,0 3 0 16,-4-7 0-16,4 10 0 0,-3-6 0 0,6 0 0 0,-3 0 0 15,-3 6 0-15,3-6 0 0,0-1 0 0,3 1 0 16,-3 6 0-16,0-6 0 0,-3 6 0 0,3-6 0 16,0 6 0-16,0-6 0 0,0 6 0 0,0-6 0 15,-7 9 0-15,7-9 0 0,0 6 0 0,0-6 11 16,0 0-11-16,0 6 12 0,0-6-12 0,7-1 0 15,-7 7 0-15,0-6 0 0,0 6 0 0,0-6 0 0,0 6 0 0,0 0 0 16,3-6 0-16,1 0 0 0,-8 0 9 0,4 6-9 16,4-6 0-16,-4 6 0 0,3-3 0 0,-3 3 0 15,-3-6 0-15,3 6 0 0,0 0 0 0,0-3 0 16,-4 3 0-16,1 0 14 0,3 0-3 0,0-3-1 16,0 3-10-16,0 3 0 0,0 0 0 0,0 4 0 15,3-10-10-15,-3 3 10 0,-3 3-13 0,3-3 5 16,3-6 8-16,1 6 0 0,-4 3 0 0,3-3 0 15,-3-6 0-15,4 9 0 0,-4-6 0 0,0 0 0 16,-4 3 0-16,4-6 0 0,0 6 0 0,0 0 0 16,-3-3 0-16,3 3 0 0,0 4 0 0,0-4 0 15,3 3 0-15,-3 0 0 0,-3-3 0 0,3 4 0 16,0-4 0-16,0 0 0 0,0 3 0 0,3-3-8 16,1-3 8-16,-1 3 0 0,-3 3 0 0,0-3 0 0,7 0 0 15,-7-6 0-15,0 9 0 0,0-9 0 16,0 6 0-16,0-6 0 0,0 6 0 0,0 0 0 0,0-3 0 0,0 3 0 15,0 4 0-15,0-4 0 0,0 0 0 0,0-3 0 16,0 9 0-16,4-3 0 0,3-3 0 0,-7 4 0 16,0-1 0-16,0-3 0 0,7 3 0 0,-7-3 0 15,0 3 0-15,3 1 0 0,-3-4 0 0,4 3 0 16,-4-3 0-16,0 3 0 0,-4 7 0 0,4-7 0 16,4-3 0-16,-8 3 8 15,4 7 16-15,4-7 4 0,-4 7 1 0,3-1 0 0,5 1-21 0,-8-7-8 0,3 6 0 16,-3-6 0-16,4 7 0 15,-1-7 8-15,-3 0-8 0,4 7 0 0,-1-1 0 0,4-5 0 0,-7 5 0 0,4 1 0 16,3-7 0-16,-7 6 0 0,0 1 0 16,0-4 0-16,3 4 0 0,-3-1 0 15,7-6 0-15,-7 1 0 0,4 2 0 0,-1-3 0 0,5 0 0 16,-8 1 0-16,3 2 0 0,1-3 0 0,-1 7 0 0,4-7 0 16,0 6 0-16,-7-5 0 0,4-1 0 0,3 3 0 15,-4 1 0-15,1-7 0 0,-1 9 0 0,4-6 0 16,0 1 0-16,-7-4 0 0,4 3 0 0,0-3 0 15,-1 3 0-15,1 0-8 0,-1 4 8 0,-3-4-13 16,7 0 13-16,-7 7 0 0,4-7 9 0,-1-3-9 16,1 10 0-16,3-7 0 0,-4 0 0 0,4 6 0 15,0-5 0-15,-7-4 0 0,0 9 0 0,4-6 0 16,0-2 0-16,-1 2 0 0,1 0 0 0,-1-3 0 16,-3 3 0-16,7 1 8 0,-7 2-8 0,4-3 0 0,-4 7 0 15,3-7 0-15,-3 0 0 0,4-3 0 16,-1 10 0-16,1-13 0 0,-1 9 0 0,1-3 0 0,-1-3 0 0,4-3 0 15,-3 3 0-15,3 0 0 0,-3-6 0 16,-1 9 0-16,4-9 0 0,-3 6 0 16,-1 4 0-16,1-4 0 0,-1 0 0 0,1 3 0 0,-1 0 10 15,1-3-10-15,-1 10 10 0,4-7-10 0,-7 0 0 0,0 4 8 16,0-4-8-16,0 0 0 0,4 0 0 0,-1-3 0 16,1 0 0-16,0-3 0 0,-1 3 0 0,4 1-12 15,-3-8 12-15,-1 7-13 0,4-3 13 0,-3 3 0 16,-1 4 0-16,1-4 0 0,-1 0 11 0,4 3-11 15,-7-3 10-15,7-3-10 0,-3 3 0 0,-1 3 8 16,1-2-8-16,-4 2 0 0,0-3 0 0,7 3 0 0,-7-3 0 0,4 3 0 16,-4-3 8-16,0 4-8 0,0-4 0 0,3 0 0 15,-3-3 0-15,0 3 8 0,0 0-8 0,0 0 0 16,0-3 0-16,0 3 0 0,0 3 0 0,4-9 0 16,-1 6 0-16,1 0 0 0,-4-6 8 0,3 6-8 15,1-3 8-15,-1 0-8 0,4 0 11 0,-7-3-11 16,4 6 12-16,-1 0-12 0,1-6 12 0,3 6-12 15,0-3 10-15,-3 0-10 0,-1 0 8 0,1 3-8 16,3-6 0-16,-4 6 0 0,4 3 8 0,0-3-8 16,-7 0 0-16,0-3 0 0,4 3 0 0,-1 3 0 15,1-2 0-15,3 2 0 0,0-3 0 0,-7 0 0 16,0-3 0-16,0 3 0 0,4-6 0 0,-1 6 0 16,-6 0 0-16,6-3 0 0,1-3 0 0,-1 6 0 15,1-6 9-15,-1 6-9 0,-3-7 10 0,4 8-10 16,-1-8 0-16,4 7 0 0,-7 1 0 0,4-4 0 0,3-4 0 15,-4 4 0-15,1 0 0 0,3-3 0 16,-3 6 0-16,-1-6 0 0,1 6 0 0,3-6 0 0,-4 6 0 0,4-6 0 16,0 6 0-16,-3-6 0 0,-1-1 0 0,4 8 0 15,4-8 0-15,-8 1 0 0,1 0 0 0,0 0 0 16,-1 3 0-16,1 0 0 0,3-7 0 0,-4 10 0 16,4-6 0-16,-7 0 0 0,4 0 0 0,-1 0 0 15,1-4 0-15,3 4 0 0,0 0 12 0,-7-3-4 16,7 3-8-16,-3-1 12 0,3 1-12 0,-4-3 0 15,4 3 8-15,-3-1-8 0,-1 4 0 0,1-3 0 16,3-6 0-16,-4 9 0 0,8-3 0 0,-11-7 0 16,7 4 0-16,-4 3 0 0,5-1 0 0,-5-2 0 0,1 0 0 15,-1-4 0-15,4 7 0 0,0-9 0 16,-3 5 0-16,3 4 0 0,0-10 0 0,-4 7 8 0,1-6-8 16,3 8 0-16,-3-2 0 0,3-3 0 0,0-4 0 0,-4 7 0 15,4-1 0-15,-3-2 0 0,10 3 0 0,-11-7 0 16,4 7 0-16,0-4 0 0,4 4 0 0,-4-7 0 15,0 10 0-15,4-3 0 0,-4-4 0 0,0 4 0 16,0-7 0 0,0 7 0-16,4-3 0 0,-4 2 0 0,0-5 8 0,0-1-8 0,0 7 0 0,0-7 9 15,-4 1-9-15,4-1 0 0,0 0 0 0,-3 1 0 16,-4-4 0-16,4 3 0 0,3-5 0 0,0 5 0 16,0-3 0-16,0 4 0 0,0-1 0 0,0 1 0 15,3-1 0-15,-2-3 0 0,-5 4 0 0,4-1 0 16,4 0 15-16,-4-2-3 0,3 2 0 0,-3-6 0 15,4 7-12-15,0-1 0 0,-4 4 0 0,7-4 0 0,-7 0 0 0,0-5 0 16,3 5 0-16,-3-3 0 16,1 4 0-16,2-1 0 0,1-3 0 0,-1-3 0 0,-3 7 0 0,4-4-15 15,-4-3 3-15,4 7 1 0,-4-4 11 16,3-3 0-16,-3 3 0 0,7 4 0 0,-7-4 0 0,4-3 0 16,3 3 0-16,-3-2 0 0,6 2 0 15,-10-3 0-15,7 3 0 0,1-3 0 0,-1 4 0 0,0 2 0 16,0-9 0-16,0 9 0 0,0-2 0 0,0-4 11 15,0 6-3-15,0-2 0 0,1-4-8 0,2 3 0 16,-13 3 0-16,10-9 0 0,0 10 0 0,-3-10 0 0,-1 6 0 0,4-3 0 16,-3-3 0-16,3 0 0 0,0 0 8 15,0 6-8-15,-7-2 0 0,7-4 0 0,-3 0 0 0,3 0 0 16,0 6 0-16,-3-3 0 0,3-3 0 0,-4 0 0 16,5 6 0-16,-5-6 0 15,4 3 0-15,-3 4 0 0,3-7 0 0,0 6-9 0,-3-3 9 16,3-3-10-16,-4 10 10 0,4-4 0 0,1-3 0 15,-5 3 0-15,1-3 0 0,3 4 0 0,-4 2 0 0,1-6 0 16,3 3 0-16,-3 4 8 0,-1-1 0 16,4-3 0-1,-3-2-44-15,0 5-9 0,3-3-2 0,-7-3 0 16,3 4-66-16,1 2-14 0,-1-9-2 0,1 6-753 0,-7-2-150 0</inkml:trace>
  <inkml:trace contextRef="#ctx0" brushRef="#br2" timeOffset="66009.61">6660 16398 201 0,'-7'0'8'0,"7"0"4"0,-7 0-12 0,4 0 0 0,-11 6 0 0</inkml:trace>
  <inkml:trace contextRef="#ctx0" brushRef="#br2" timeOffset="69295.86">6537 16404 115 0,'0'0'10'15,"0"0"-10"-15,0 0 0 0,0 0 0 16,0 0 139-16,0 0 25 0,0 0 6 0,0 0 1 15,0 0-7-15,0 0 0 0,0 0-1 0,0 0 0 0,0 0-44 0,0 0-9 16,0 0-2-16,0 0 0 0,7 10-47 0,0-7-9 16,0 3-3-16,0 4 0 0,4-4-25 0,-4-3-6 15,3 3-1-15,1-3 0 0,-4-3 3 0,0 7 1 16,4-4 0-16,3-3 0 0,0 6-21 0,0-6 8 16,0 0-8-16,-3 0 0 0,6 3 20 0,-6-3-1 15,3 0 0-15,-3-3 0 0,3 3 4 0,-4 0 1 16,1-6 0-16,3 6 0 0,-3 0 3 0,3-3 1 15,0-4 0-15,0 7 0 0,-3-3-7 0,3-3-1 16,-4 3 0-16,4-3 0 0,-3-4 0 0,0 4-1 16,3-3 0-16,0-1 0 0,-4 1-6 0,8-1-1 15,-11 1 0-15,4 3 0 0,-1-4 0 0,4 1-1 16,-3-4 0-16,3-2 0 0,-3 5 2 0,-1 1 1 16,-3-7 0-16,4 7 0 0,3-1 1 0,-7-5 0 0,4 5 0 15,-1-2 0-15,-6 2-4 0,6-5-1 0,-3 5 0 0,4 1 0 16,-11-1 2-16,7-5 1 0,-4 5 0 0,5-5 0 15,-8 5 5-15,7-2 1 0,-4-4 0 0,4 0 0 16,0 4-10-16,0-4-1 0,-3-3-8 0,3 0 12 16,3 1-12-16,-3-1 0 0,1-3 0 0,-1 3 0 15,3 0 0-15,1-6 0 0,-4 6 0 0,3 1 0 16,5-1 0-16,-8-6 8 0,0 0-8 0,3 6 12 16,1-9-3-16,-4 9-1 0,3-6 0 0,-3 0 0 15,1 6 26-15,2-3 5 0,-3-3 1 0,4 0 0 16,-4 0-28-16,0 3-12 0,3-10 10 0,-2 4-10 15,-1-7 15-15,3 7-3 0,-6-6-1 0,3 2 0 0,0-2-11 0,0-1 10 16,-4 7-10-16,4-6 10 16,-3 5-10-16,-1-5 0 0,5 9 0 0,-5-3 8 15,4-1-8-15,-3 4 10 0,-1-3-10 0,1-3 10 16,-1 9 1-16,1-6 0 0,-1-4 0 0,1 4 0 0,-1 0-2 0,4 0 0 16,-7-4 0-16,0 4 0 0,4 3-9 0,-1-3 10 15,-3-1-10-15,4 4 10 0,0-3-10 0,-1 0 0 16,-3-3 0-16,7 2 8 0,-7 1-8 0,0 0 0 15,0-3 0-15,0-1 0 0,0-2 9 0,4-1-9 16,-1 1 10-16,-3 6-10 0,4-7 8 0,-4 1-8 16,0 2 0-16,0 1 9 0,3-7-9 0,1 10 0 15,-4-7 0-15,0 10 0 0,0-9 0 0,3 6 0 16,-3-7 8-16,0 4-8 0,-3-4 0 0,3 1 0 0,0-1 0 0,-4 1 0 16,4-4 0-16,0 4 0 15,4-1 8-15,-8 4-8 0,1-4 0 0,3 1 0 16,0-1 0-16,3-2 0 0,1 2 0 0,-4-9 0 15,3 0 0-15,1 7 0 0,-1-7 0 16,-3 6 0-16,7-6 0 0,-7 7 0 0,0-4 0 0,4 3 0 16,-4 1 0-16,3-4 0 0,-3 3 8 0,4 4-8 0,-4-10 8 0,0 6-8 15,0-6 8-15,3 7-8 0,1-13 8 0,-4 12-8 16,0-6 0-16,0 0 8 0,7 7-8 0,-7-7 0 16,0 6 0-16,0-6 0 0,0 0 0 0,0 7 0 15,4-7 0-15,-4 0 8 0,-4 0-8 0,4 0 12 16,0-3-12-16,0 3 0 0,0 0 0 0,0 7 0 15,0-7 0-15,0 0 0 0,0 9 0 0,0-9 0 16,0 0 0-16,0 1 0 0,0 5 0 0,4 0 0 0,-4-6 0 16,-4 7 0-16,4-4 0 0,0 3 0 15,0 4 0-15,0-4 8 0,0 4-8 0,0-1 0 0,-7-2 0 0,7 2 8 16,-4 1-8-16,4-4 0 0,-3 3 0 16,3 1 8-16,-4 3-8 0,1-4 0 0,-1 1 0 15,4-1 0-15,0 1 8 0,0 5-8 0,-7-5 0 16,4 6 0-16,-1-7 0 0,4 4 0 0,-3-4 0 0,-1 1 0 15,1-1 0-15,3 1 0 0,0-4 0 16,0 4 0-16,-4-4 0 0,4 4 0 0,0-1 0 0,0 7 0 16,0-7 0-16,0 7 0 0,0-6 0 0,0 5 0 15,-3 1 0-15,3-6 0 0,0 9 0 0,0-4 0 16,0 1 0-16,0-6 0 0,-4 6 0 0,4-7 0 16,0 7 0-16,0-7 0 0,0 1 0 0,0-1 0 0,0 7 0 0,4 0 0 15,-4-7 0-15,0 10 0 0,-4-9 0 16,8 6 0-16,-4-1 0 0,3 4 0 15,-3-3 0-15,4 0 0 0,-4 3 0 0,3-3 0 0,-3-1 0 0,0 4 0 16,0 0 0-16,0-3 0 0,0 3 0 0,0-3 0 16,-3 3 0-16,6 3 0 0,-3-4 0 0,0 1 0 15,0 0 0-15,0 3 0 0,0-3 0 0,4 6 0 16,-4-6 0-16,0 0 0 0,0 3 0 0,3-3 0 16,1 6 0-16,-4-6 0 0,3 7 0 0,-3-8 0 15,7 8 0-15,-7-1 0 16,0-6 0-16,0 6 0 0,4 3 0 0,-1-6 0 0,-3 3 0 0,4-2 0 15,-4 8 0-15,3-3 0 0,-3-3 0 0,4 4 0 16,-4 2 0-16,0-2 0 0,7-1 0 0,-7 6 0 16,0-2 0-16,0-4 0 0,4 1 0 0,-1 5 0 15,-3-2 0-15,0-4 0 0,0 7 0 0,4-1 0 16,-1-6 0-16,-3 7 0 0,0 0 0 0,4-4 0 0,-1-3 0 0,1 10 0 16,-1-6 0-16,4-4 0 0,-7 7 0 0,0-1 0 15,4-6 0-15,-1 7 0 0,-3 0 0 0,4-1 0 16,3 1 0-16,0-1 0 0,-3 4-9 0,-1-3 9 15,4 6 0-15,-3-4 0 0,-1-2 0 0,4-1 0 16,-7 1 0-16,7 3 0 0,0 3 0 0,-3-4 0 16,-1-2 0-16,1 6 0 0,3-3 0 0,-3-4 0 15,-1 7 0-15,1-3 0 0,3-4 0 0,-4 4 0 16,1-3 0-16,-1 6 0 0,-3 3 0 0,7-7 0 0,-7-2 0 16,4 9 0-16,3-10 0 0,-7 10 0 0,0 0 0 0,7-3-10 15,0-3 10-15,-7 6 0 16,0 0 0-16,7-6 0 0,0 3 0 0,-7 3 0 15,0 0 0-15,0 0 0 0,7-7 0 0,-7 7 0 16,14 0 0-16,-14 0 0 0,0 0 0 0,4-3 0 0,3-3 0 0,-7 6 0 16,0 0-10-16,14 0 10 0,-14 0-12 0,7-3 12 15,-7 3 0-15,7 0 0 0,-7 0 0 0,11 3 0 16,-1-3 0-16,1 6 0 0,-11-6 0 0,0 0 0 16,7 3 0-16,3-3 0 0,1 7 0 0,0-7 0 15,-11 0 0-15,7 3 0 0,3 3 0 0,1-6 0 16,-11 0 0-16,7 6 0 0,3-3 0 0,1-3-10 15,-4 7 10-15,0-4 0 0,4 3 0 0,-4-3 0 16,0 4 0-16,0-4 0 0,0 3 0 0,0-3 0 16,4 7 0-16,-4-4 0 0,0 3 0 0,0 1 0 0,0-1 0 0,0 0 0 15,0 1 0-15,0 2 0 0,0-2 0 16,0-1 0-16,4 1 0 0,-4 2 8 0,0-2-8 16,-4 2 0-16,4 1 0 0,0-4 0 0,1 7 0 0,-1-7 0 15,3 10 0-15,-3-10 0 16,4 7 0-16,-11-7 0 0,7 10 0 0,0-9 0 0,3 5 0 0,-6-2 0 15,0 3 0-15,-1 2 0 0,1 1 0 16,-1-3 0-16,4 0 0 0,-3 2 0 0,3-5 0 0,-7 12 0 16,7-9 0-16,-4 2 0 0,-3 1 0 0,7 0 0 15,0-3 0-15,-7-1 0 0,4-2 0 0,3 3 0 16,-3 2 0-16,3-2 8 0,0 3-8 0,0-6 0 16,-4 12 0-16,4-7 0 0,0 1 0 0,4 3 0 15,-8-3 0-15,1 0 8 0,3 0-8 0,-3 6 0 0,3-6 0 0,0 6 0 16,-7-3 0-16,0 3 0 15,7-7 0-15,-4 8 0 0,1-1 0 0,-1-3 0 0,-3 3 0 0,7 0 0 16,-7-6 0-16,4 9 0 0,-1-9 0 0,1 6 0 16,3 3 0-16,-3-9 0 0,-1 6 0 0,1 0 0 15,3 0 0-15,-7-3 0 0,3 3 0 0,1 0 0 16,-1 3 0-16,1-3 0 0,-1 4 0 0,4-1 0 16,-7 0 0-16,0 7 0 0,4-10 0 0,-1 9 0 15,-3 1 0-15,4-4 0 16,-1 4 0-16,1-7 0 0,0 6 0 0,-1-6 0 0,1 7 0 0,-1-10 0 15,1 10 0-15,-1-7 0 0,1 0 0 0,-1 0 0 16,1 4 0-16,-1-4 0 0,4 9 0 0,-7-2 0 16,0-1 0-16,7 1 0 0,-7-4 0 0,4 10 0 15,-4-6 0-15,3-4 0 0,1 3 0 0,-4 1 0 16,0-1 0-16,4 1 0 0,-4-4 0 0,3 4 0 0,1-1 0 0,-1 4 0 16,-3-4 0-16,4 4 0 0,-1-4 0 0,1 1 0 15,-1 3 0-15,-3-4 0 0,4 4 0 0,-1-4 0 16,4 1 0-16,-7-1 0 0,0 4 0 0,0-10 0 15,4 16 0-15,-4-3 0 0,3-4 0 0,-3 7 0 16,0-6 0-16,4-1 8 0,-4 7-8 0,0-3 0 16,0-9 0-16,3 8 0 0,-3-2 0 0,4-4 0 15,-1 1 0-15,-3 3 0 0,4-4 0 0,0 4 0 16,-4-4 0-16,3 4 8 0,1 6-8 0,-1-10 0 16,-3 10 0-16,4-6 0 0,-1 2 0 0,1-2 0 15,-4 0 0-15,0 2 0 0,0-2 0 0,0 0 0 16,3 3 0-16,4-1 0 0,-7 4 0 0,0-3 0 15,0-3 0-15,7 5 0 0,-3-5 0 0,-1 6 0 16,1-6 0-16,-1-4 0 0,5 1 0 0,-5 2 0 0,1-2 0 16,3 2 0-16,-4-2 0 0,1-1 0 15,-1 4 0-15,4 3 0 0,-7-13 0 0,7 10 0 0,-7-4 0 0,4 1 0 16,-4-1 0-16,7-3 0 0,-7 4 0 0,3-1 8 16,-3 1-8-16,4-7 0 0,-1 7 8 0,1-1-8 15,0-6 0-15,-4 7 0 0,3-4 0 0,1 4 8 16,-1-4-8-16,-3 0 0 0,4 4 0 0,-1-7 0 15,4 7 0-15,-7-1 0 0,0-6 0 0,4 7 0 16,-1-7 0-16,1-3 0 0,-1 10 0 0,-3-7 0 16,0 6 0-16,0-5 0 0,4-1 0 0,-4-3 8 15,-4 0-8-15,8 3 0 0,-1 0 0 0,4-2 8 0,-7 2-8 0,4 0 0 16,0 3 8-16,3-9-8 0,-4 3 18 0,1 4-1 16,-1-4 0-16,4 0 0 15,-7-6-25-15,7 9-6 0,-3-3-1 0,-4 3 0 16,7 0 15-16,-7-3 0 0,0 4 0 0,0-4 10 0,0 3-10 15,0-3 0-15,0 3 0 0,0 4-11 0,0-1 11 16,0-6 0-16,0 0 0 0,3 3 0 0,-3-9 13 0,0 9 2 16,4-6 0-16,-1-3 0 0,-3 0-15 0,4 0-16 15,-4 0 3-15,3-1 1 0,5 7 12 0,-5-6 0 16,-3 0 0-16,4 3 0 0,-1-3 0 0,4 0 0 16,-7 9 0-16,0-9 0 0,0 6 0 0,0-6 0 15,4 6 0-15,-1 0 0 0,-3-3 0 0,4 3 16 0,-1-6-3 0,1-1-1 16,-4 4-12-16,3-3-16 0,4-6 3 15,-3 2 1-15,-1 4 12 0,1-9 0 0,3 5 0 16,-3-2 0-16,6 3 0 0,-10-7 0 0,4 0 0 0,3 7 0 16,-4-7 8-16,1 1-8 0,-1-1 0 0,1 7 0 15,-1-7 0-15,1 1 8 16,-1-1-8-16,4 1 0 0,-7-1 8 0,4 0-8 0,3 1 0 0,0-4 0 16,-3 4 8-16,-1-4-8 0,4 3 0 0,-3-6 0 15,-1 7 0-15,1-1 0 0,3 1 0 0,-4-4 0 16,4 3 0-16,-3-2 0 0,3 2 0 15,-3 0 0-15,3 1 10 0,-4-1-2 16,4-6 0-16,0 10 0 0,-3-10-8 0,-1 6-9 0,4 1 9 0,-3-4-13 16,-1 3 13-16,1-5 0 0,3 5 0 0,-3-3 0 15,-4-6 0-15,10 10 0 0,-10-10 0 0,4 9 0 16,6-3 0-16,-3-3 0 0,0 7 8 0,0-10-8 0,0 6 0 16,1 4 0-16,2-10 8 0,-3 9-8 0,0-9 0 0,4 9 0 15,-4-2 0-15,0-4 0 0,0 3 0 0,0-3 0 16,4 7 0-16,3-10 0 0,-11 6 0 0,4 3 0 15,4-9 0-15,-1 10 0 0,-10-10 0 0,11 9 0 16,-4-3 0-16,4-2 0 16,-1 2 0-16,1-3 0 0,-1 3 10 0,1-3-10 0,0 4 0 0,-1 2 0 15,1-9 0-15,-1 9 0 0,1-9 0 16,3 7 0-16,-3-4 0 0,-1 6 0 0,1-9 0 0,-1 10 0 16,1-4 0-16,0-6 0 0,-1 9-8 0,4 1 8 15,-3-10 0-15,-1 9 0 0,1-3 0 0,0 4 0 16,-1-7 0-16,1 3 0 0,3 4 0 0,-4-10 0 15,1 9 0-15,0-3 0 0,-1-3 0 0,4 4 0 16,-3-4 0-16,-1 3 0 0,1-3 0 0,3-3 0 0,0 7 0 0,-3-4 0 16,3 3 0-16,-3-3 0 15,3 3 0-15,0 4 8 0,3-10-8 0,-2 9 0 0,-1-3 0 0,0 4 0 16,3-7 0-16,-3 3 0 0,-3-3 0 0,3 4 0 16,-3 2 0-16,3 0 0 0,-4 1 0 0,1-4 0 15,0 4 0-15,-1-7 0 0,-3 3 8 0,4-3-8 16,-1 3 0-16,1 1 0 0,-11-7 0 0,11 3 0 15,-1 3 0-15,4-3 0 0,-7 3 0 0,4-2 0 16,0 2 0-16,-4-3 0 0,-7-3 0 0,10 6 0 16,4-6 0-16,-7 10 0 0,4-10 0 0,-1 6 0 15,-10-6 0-15,11 3 0 0,0 6 0 0,-1-2 0 16,-3-4 0-16,4 3 0 0,-1-3 0 0,5-3 0 0,-5 7 0 16,1-4 0-16,-1 3 0 0,1-6 0 15,7 3 0-15,-8 3 0 0,-3 1 0 0,7-4 0 16,0-3 0-16,1 6 0 0,-15-6 0 0,7 3 0 15,7-3 0-15,0 6 0 0,-4-2 8 0,1-4-8 0,-11 0 0 16,11 6 0-16,3-3 0 0,-4 3 0 0,-10-6 0 0,0 0 0 16,11 0 0-16,3 3 0 0,-3 4 0 0,-4-7 0 15,0 0 0-15,3 6 0 0,4-3 0 0,-7-3 0 16,-7 0 0-16,0 0 0 16,14 0-60-16,-14 0-12 0,0 0-1 0,0 0-1 15,4-3-202-15,-4-13-40 0</inkml:trace>
  <inkml:trace contextRef="#ctx0" brushRef="#br2" timeOffset="73315.03">9126 16558 633 0,'0'0'56'0,"0"0"-44"16,0 0-12-16,0 0 0 16,0 0 205-16,0 0 39 0,0 0 8 0,0 0 2 0,0 0-186 0,0 0-38 15,0 0-7-15,0 0-2 0,0 0-21 0,0 0 0 16,0 0 0-16,0 0-8 0,11 6-3 0,-11-6 0 16,0 0 0-16,0 0 0 0,7 4 19 0,-7-4 4 15,0 0 1-15,0 0 0 0,0 0 43 0,7 0 9 16,-7 0 2-16,0 0 0 0,0 0-3 0,7 0-1 15,4 0 0-15,-4 0 0 0,-7 0-27 0,0 0-4 0,7 0-2 16,-4 0 0-16,-3 0-6 0,11 0-2 0,-4 0 0 16,0 6 0-16,-7-6 11 0,0 0 3 0,0 0 0 0,7 0 0 15,-7 0 10-15,4 0 2 0,3 0 1 0,-7 0 0 16,0 0-9-16,0 0-1 0,0 0-1 0,7 3 0 16,-7-3-14-16,7 0-4 0,-7 0 0 0,3 0 0 15,-3 0-8-15,0 0-1 0,7 0-1 0,0 6 0 16,-7-6-10-16,7 3 10 0,1-3-10 15,-1 7 10-15,0-7-10 0,0 3 0 0,0-3 0 0,0 6 0 16,0-6 0-16,3 3 0 0,1 3 0 0,0-6 0 16,-4 0 0-16,3 7 0 0,1-4 0 0,3-3 0 15,-7 6 10-15,11-3 0 0,-11-3 0 0,7 0 0 16,-4 6 8-16,-3-2 2 0,4-4 0 0,0 0 0 16,-1 6-11-16,-3-3-1 0,4-3-8 0,-4 0 12 0,3 0-12 15,5 6-8-15,-12-6 8 0,4 0-13 0,4 0 23 0,-1-6 5 16,1 6 1-16,0 0 0 0,-4 0-16 0,3 0 0 15,1-3 0-15,-1-3 0 0,-3 6 0 0,7-4 0 16,-3-2 0-16,0 6 0 0,-1-3 0 0,4-3 0 16,-3 6 0-16,0-10 0 0,3 10 0 0,0-9 0 15,0 9 0-15,-4-9 0 0,5 2 9 0,-5 4-9 16,4-3 8-16,-3 3-8 0,3-3 12 0,0-4-2 16,0 1-1-16,0-1 0 0,0 1-9 0,0-1 12 15,1 1-12-15,-1-7 12 0,0 7-12 0,0-7 12 16,0 7-12-16,-3-10 12 0,3 10-12 0,-4-7 8 15,4 3-8-15,-3-5 8 0,0-4 7 0,3 9 1 16,-4-6 0-16,1-3 0 0,-1 10-16 0,1-4 0 16,0-3 0-16,-1 1 0 0,-3-1 0 0,0 3 0 15,4-3 0-15,-4 0-10 0,4-6 10 0,-4 10 0 0,0-4 8 0,3 0-8 16,1-6 0-16,-4 6 9 0,3-9-9 0,-2 9 0 16,2-6 8-16,-3 0-8 0,4-3 0 0,-4 3 0 15,0 3 0-15,0-10 0 0,3 10 0 0,-2-3 0 16,-5 0 8-16,4 3-8 0,4-3 0 0,-4 6 0 15,-4-6 12-15,4 0-12 0,0 6 12 0,4-6-12 16,0 3 12-16,-8-3-12 0,-3 0 12 0,4-3-12 16,6 3 9-16,-3-3-9 0,-10-1 0 0,6-5 9 15,1 9-9-15,-1-7 0 0,1 1 0 0,-8 0 8 16,1-1-8-16,3-2 0 0,7 6 0 0,-7-1 0 16,0-5 0-16,0 6 0 0,10-1 8 0,-3-2-8 15,-7 3 0-15,0-7 0 0,0 7 0 0,8 0 8 16,-1 3-8-16,-4-10 8 0,-6 7-8 0,3 0 8 15,7-7 0-15,-7 10 0 0,-4-6 0 0,1 0 0 16,-1 2-8-16,4-5 10 0,0 6-10 0,0-1 10 0,-7-5-10 16,3-1 0-16,8 1 0 0,-8 3 8 15,-6-10 8-15,6 6 0 0,11 4 1 0,-3-3 0 0,-4-1-26 0,0-3-6 16,0 4-1-16,3-1 0 0,1 1 16 0,0 6 0 16,-8-7 0-16,4 7 0 0,0-7 12 0,4 4 4 15,-4-3 2-15,-4-1 0 0,-3 1-18 0,3 5-16 16,1-5 4-16,-4-1 0 0,-4 4 12 0,8-3 15 15,-1-1-3-15,1 7-1 0,-8-7-11 0,4 1 0 16,4 6 0-16,3-7 0 0,-4 1 0 0,-3-4 0 16,3 4 0-16,1-1 0 0,3-3 0 15,-4 4 0-15,-6-4 0 0,3 4 8 0,7-1-8 0,-7-2 0 16,3 2 9-16,-6 1-9 0,2 5 8 0,1-5-8 0,4-4 8 0,-4 4-8 16,-4-4 0-16,4 4 0 15,0-1 0-15,4-2-8 0,-4 2 8 0,0-9 0 16,3 13 0-16,0-10 0 0,1 7 0 0,-1 2 0 15,-3-2 0-15,4-1 0 0,-1 1 0 0,4-1 8 0,-3 4-8 0,-1-10 0 16,1 10 0-16,3-10 0 0,0 7 0 0,-4-4 8 16,4 0-8-16,-3-3 0 15,3 4 0-15,-4 2 0 0,1 1 0 0,3 3 0 0,0-10 0 0,0 9 0 16,0-2 0-16,-4-1 0 0,4 1 0 0,0-4 0 16,0-6 0-16,0 10 8 0,-3-4-8 0,3-6 0 15,0 10 0-15,0-1 8 0,-4-2-8 0,4 2 0 16,0-2 0-16,0 2 0 0,0 1 0 0,0 2 8 0,-4-9-8 15,4 7 0-15,0-4 0 0,-3 4 0 0,-1-4 0 16,1 4 8-16,-1-4-8 0,4 4 0 0,-7-1 0 16,7 1 0-16,-3 5 0 0,-1-5 8 15,1 3-8-15,-1-4 0 0,1 1 0 0,3-1 0 0,-4 1 0 0,1 5 0 16,-1-5 0-16,1-4 0 0,-1 10 0 0,1-6 0 16,3-1 0-16,-4 1 0 0,0 5 0 0,1 1 0 15,-1-6 0-15,4 5 0 0,-7 4 0 16,4-3 8-16,-1 0-8 0,1-4 0 0,-1 11 0 0,4-14 8 15,-3 10-8-15,3-3 0 0,-4 0 0 0,4-7 0 16,-3 10 0-16,3-10 0 0,0 7 0 0,0 0 0 16,0 3 0-16,0-3 0 0,0-1 0 0,0-2 0 15,0 9 0-15,0-9 0 0,0 9 0 0,3-3 0 16,1-3 0-16,-4 2 0 0,0-2 0 0,0 3 0 0,3-9 0 0,-3 5 0 16,0 1 11-16,4 3-3 0,-1-3 0 0,-3 0 0 15,4 3-8-15,-4 0-11 0,3-4 3 0,-3 10 0 16,4-6 8-16,-1 0 0 0,-3 3 0 0,0-3 0 15,4 6 0-15,-4 1 0 0,0-4 0 0,0 3 0 16,3 0 0-16,-3 0 0 0,4 0 0 0,-4 1 0 16,0-7 0-16,4-1 0 0,-4 8 0 0,3-7 0 15,-3 6 0-15,0-6 0 0,4 6 0 0,-1-9 0 16,-3 9 0-16,0-6 0 0,0 6 0 0,0-6 0 16,0 6 0-16,0-6 0 0,0 6 0 0,0 0 0 15,4-6 0-15,-4 6 0 0,0 1 0 0,0-1 0 16,0 3 0-16,3-3 0 0,-3 0 0 0,4 4 0 15,-4 2 0-15,0-2 0 0,3-4 0 0,1 0 0 16,-4 3 0-16,3-3 0 0,1 4 0 0,-1 2 0 0,-3-3 0 0,4 1 0 16,-1 2 0-16,1-2 0 0,-1 2 0 0,1-3 0 15,-1 7 0-15,1 0-8 0,0-1 8 0,-1 1 0 16,1-1 8-16,-1-2-8 0,1 2 0 0,-1 7 0 16,1-3-12-16,3-3 4 0,-7 5 8 0,7-2 0 15,0-3 0-15,0-1 0 0,-4 10 0 0,5-6 0 16,-1-3 0-16,0 6 0 0,-4-4 0 0,4-2 0 15,0 6 0-15,0-4 0 0,0 4 0 0,0-3 0 16,0 0 0-16,1 3-8 0,2-4 8 0,-3 7 0 16,-7 0 0-16,0 0-8 0,0 0 8 0,11-3 0 0,3 3-9 15,-7 0 9-15,-7 0 0 0,0 0-9 0,7 0 9 16,-7 0 0-16,0 0 0 0,11 0-8 16,3 3 8-16,0-3 0 0,0 0 0 0,-4 7 0 15,-10-7 0-15,11 0 9 0,7 0-9 0,-8 0 0 16,-10 0 0-16,7 3-11 0,7-3 11 0,-3 6 0 15,-4-6 0-15,-7 0 0 0,7 0 0 0,4 6 0 0,3-3 0 0,-7-3 0 16,-7 0 0-16,10 7 0 0,5-4 0 0,-5 3-8 16,-10-6 8-16,11 3 0 0,-4 4 0 0,3-4 0 15,1 6 0-15,0-3 0 0,-11-6 0 0,10 0 0 16,1 10 0-16,-1-4 0 0,-3-3 0 0,0 7 0 16,4-4 0-16,0-3 0 0,-4 3 0 0,-4-3 0 15,-3-3 0-15,7 10 0 0,4-4 0 0,-1 3 0 16,-6-2 0-16,-1 2 0 0,8-6 0 0,0 7 0 15,-8-1 0-15,4-3 0 0,0 4 0 0,4-1 0 16,-1 7 0-16,1-7 0 0,-4 1 0 0,4-1 0 0,3 7 0 16,-4-7 0-16,-6 4 0 0,3-4 0 15,4 1 0-15,-1 5 0 0,1-5 0 0,-4-1 0 0,-4 7 0 16,8-7 0-16,3 7 0 0,-3-4 0 16,-11-2 0-16,7-1 0 0,3 7 0 0,-3-7 0 0,0 7 0 15,-3-4 0-15,6-2 0 0,1 6 0 16,3 2 0-16,-3-2 0 0,-8 3 0 0,4-3 0 0,7 2 0 0,-7-5 0 15,-3 12 0-15,3-6 0 0,0 0 0 0,0 6 0 16,0-6 0-16,-3 2 0 0,-1 1 0 0,4-3 0 16,0 6 0-16,-3-6 0 0,-4 6 0 0,0-6 0 15,7 6 0-15,-4 0 0 0,1-3 0 0,3 3 0 0,0-6 0 0,0 6 0 16,4-6 0-16,-4 6 0 0,-7-3 0 0,7 3 0 16,0 3 0-16,0-3 0 15,-7 4 0-15,0-4 0 0,7 3 0 0,-3 3 0 0,3-3 0 0,-4 1 0 16,1-1 0-16,-1 3 0 0,4-2 0 0,0-1 0 15,-3-3 0-15,-1-3 0 0,8 3 0 0,-4 0 0 16,0 3 0-16,0-3 0 0,-3 3 0 0,6 1 0 16,-3 5 0-16,0-6 0 15,-3 4 0-15,3-4 0 0,0 10 0 0,4-4 0 0,-11 4 0 0,3-4 0 16,4-6 0-16,0 7 0 0,0-10 0 0,-3 10 0 16,-4-7 0-16,3 0 0 0,4 0 0 0,-3 7 0 15,-8-10 0-15,8 12 0 0,-1-5 0 0,4-1 0 16,-3-6 0-16,0 3 0 0,-1 7 0 0,4-7 0 15,4 7 0-15,-8-7 0 0,-3 6 0 0,0-5 0 16,11 5 0-16,-8-6 0 0,-6 7 0 0,3-1 0 16,0 1 0-16,3-1 0 0,-3 4 0 0,0-4 0 15,-7 4 0-15,7-3 0 0,4 2 0 0,-8-2 0 0,-3 2 0 16,7-2 0-16,4-7 0 0,-4 6 8 0,-4 1-8 0,4-1 0 16,0-5 0-16,4 8 0 0,3-2 0 0,-7-1 0 15,-4 1 0-15,1 2 0 0,10-8 0 0,-4 11 0 16,-6-8 0-16,3 9 0 0,0-7 0 0,3-3 0 15,-6 4 0-15,3-1 0 0,-7 1 0 0,7-7 0 16,3 10 0-16,-3-4 0 0,-7 1 0 0,7-1 0 16,0-2 0-16,0 2 0 15,0 1 0-15,0 2 0 0,0-2 0 0,0-1 0 0,7 1 0 0,-3-7 0 0,-8 6 0 16,4-5 0-16,7 5 0 0,-3 1 0 16,-8-7 0-16,1 9 0 0,6-2 0 0,-3-7 0 15,-3 7 0-15,-1 2 0 0,-3-2 0 0,0-1 0 16,7 4 0-16,-3 3 8 0,-8-4-8 0,4 1 0 15,7-4 0-15,-4 4 0 0,-6 3 0 0,6-4 0 0,-3 1 0 0,4 3 0 16,3-4 0-16,-4-2 0 0,-3-1 0 0,4 4 8 16,3-3-8-16,0 2 0 0,-4-9 0 0,1 7 0 15,3-1 0-15,-4-5 0 0,4 5 0 0,-3 1 0 16,-1 2 0-16,0-2 0 0,4-1 0 0,-3 1 0 16,-4 2 0-16,3 1 0 0,4-3 0 0,0 2 0 15,-3 4 0-15,-1-10 0 0,1 4 0 0,3-1 0 16,0 4 8-16,0-4-8 0,-7 1 8 0,7 2-8 15,3-2 0-15,-3-1 0 0,0-5 0 0,0 5-12 16,0 1 12-16,0-7 0 0,0 6 0 0,0-5 0 16,0-1 0-16,0 3 8 0,7-3-8 0,-3-6 8 15,-8 3-8-15,4 1 0 0,7 2-8 0,0-3 8 16,-7 3 0-16,4 0 0 0,-4-3 0 0,3 4 0 16,5 2 0-16,-5-3 0 0,-3 0 0 0,4-2 0 0,3 2 0 15,-4-3 0-15,-3 3 0 0,0-3 0 16,4-3 0-16,3 3 0 0,-7 0 0 0,0-6 0 0,0 6 0 0,0-6 0 15,3 0 0-15,1 0 0 0,-8 6 0 0,1-7 0 16,10 1 0-16,-4 6 0 0,-3-6 0 0,4 0 0 16,-4 6 0-16,7-6 0 0,-4 6 0 0,1 3 0 15,-4-9 0-15,0 6 0 0,4 0 0 0,-1-6 0 16,-6 9 0-16,3-9 0 0,0 6 0 0,-4-6 0 0,4 0 0 16,-4-4 8-16,1 4-8 0,3 0 0 0,3-3 0 15,1-1 0-15,-8-2 0 0,1 3 0 0,6-4 0 0,5 4 0 16,-8 0 0-16,3-4 0 0,-3 4 0 0,4 3 8 15,3-10-8-15,-4 10 0 0,-3-3 0 0,0-7 0 16,7 10 0-16,-3-10 0 0,-4 7 0 0,0 0 0 16,0-4 0-16,3-3 0 15,4 1 0-15,-7-1 0 0,-3 7 0 0,3-7 0 0,7 1 0 0,-4-1 8 16,-6 1-8-16,6 5 0 0,4-5 0 16,0-1 0-16,-3 0 0 0,0 1 0 0,-1 6 0 0,4-7 8 15,4 7-8-15,-4-7 0 0,-7 4 0 0,3-7 0 16,8 10 0-16,-1-7 0 0,-10 0 0 0,0 4 0 15,0-7 0-15,8 4 0 0,-1-1 0 0,-7 7 0 16,-7-7 0-16,7-6 0 0,10 7 0 0,-3-4 8 16,-10 3-8-16,6 1 0 0,4-1 0 0,4 1 0 0,-4-1 0 15,-4-3 0-15,4 4 0 0,0-4 0 16,8 3 0-16,-8 1 0 0,-7-10 0 0,7 3 0 0,7 6 0 0,-4 1 0 16,-3-4 0-16,1 3 8 0,-1 1-8 0,0-1 0 15,0-3 0-15,0 4 0 0,0-7 0 0,3 6 0 16,-3-2 0-16,0 8 0 0,1-5 0 0,-1-1 0 15,0 1 0-15,0-1 0 0,3-6 0 0,-3 10 0 16,-3-10 0-16,3 6 0 0,0 1 0 0,0-1 0 16,0-3 0-16,0-3 0 0,0 4 0 0,0 2 0 15,0-3 0-15,0-3 0 0,0 4 0 0,4-4 0 16,0 3 0-16,-4-3 0 0,3 4 0 0,1-7 8 16,-1 3-8-16,1 3 8 0,-4-3-8 0,7 3 0 15,0 1 0-15,-3-4 0 0,-1 3 0 0,5-3 0 16,-5 3 0-16,4-2 0 0,0 5 0 0,-3-9 0 15,0 6 0-15,-1-3 0 0,1 4 0 0,-1 2 0 0,-3-9 0 0,0 10 0 16,0-4 0-16,4-3 0 0,-7 3 0 0,6-3 0 16,-3-3 0-16,0 7 0 0,-7-7 0 0,11 3-8 15,-4 3 8-15,0-6-13 0,-7 0 5 0,11 0 8 16,-1 3-20-16,-3 3 3 0,4-6 1 0,-1 0 0 31,-3 0-70-31,4 0-14 0,0 0-2 0,-4 0-1 0,3 0-45 0,-3 0-8 0,4 0-3 16,-1-6-1042-16</inkml:trace>
  <inkml:trace contextRef="#ctx0" brushRef="#br2" timeOffset="75855.87">10580 16539 2343 0,'0'0'52'0,"0"0"10"0,0 0 2 0,0 0 2 0,0 0-53 0,0 0-13 0,0 0 0 0,0 0 0 16,7 0 0-16,-7 0 0 0,3-6 0 0,4 3 0 15,4-3-13-15,-4 6-6 0,-7 0-1 0,7-10 0 16,4 10 0-16,-1-9 0 0,1 6 0 0,-4-4 0 16,0 1 8-16,4 3 2 0,3-3 0 0,-4 3 0 15,-10 3 10-15,11 0 0 0,7 0 0 0,-8-7 0 16,1 7 12-16,-1 0 5 0,4 0 1 0,0 0 0 15,4 0 19-15,0 0 4 0,-11 0 1 0,7 0 0 16,7 0 8-16,0-3 2 0,-10 3 0 0,-1 0 0 16,8 0-9-16,0 0-2 0,-4 0 0 0,0 0 0 15,-3-6-32-15,6 6-9 0,4 0 0 0,0 0 0 16,-10-3 0-16,7 3 0 0,3 0 0 0,0 0 0 16,-7 0 11-16,0-7-3 0,0 7 0 0,4 0 0 15,0-3 7-15,-1-3 1 0,-6 6 0 0,-1 0 0 16,8-3-7-16,0 3-1 0,-4-6 0 0,0 6 0 0,4 0 20 15,-1 0 3-15,1-7 1 0,-4 4 0 0,-3 3-32 0,6 0 0 16,8-6 0-16,-7 6 0 0,-11-3 0 0,7 3-13 16,10-6 1-16,-2 6 0 0,-5-4 24 0,1-2 6 15,-1-3 1-15,1 6 0 0,7-4-11 0,-8-2-8 16,-2 0 9-16,2 2-9 0,4-2 12 0,-3-1-3 16,-4 1-1-16,4 0 0 0,-4-1-8 0,4 4 0 15,-1-3 0-15,1-1 8 0,-1-2-8 0,1-4 0 16,0 7 9-16,-1-7-9 0,5 3 14 0,-1-2-2 15,0-1 0-15,0 3 0 0,0-5 3 0,0-4 0 0,1 9 0 16,-1-6 0-16,0-6-1 0,0 10 0 16,4-7 0-16,-4-4 0 0,4 1-3 0,-4-3-1 0,0 3 0 15,0-3 0-15,0 0-2 0,0-4-8 0,1 4 12 16,-5 0-4-16,1 0-8 0,3-4 0 16,-7 4 9-16,4 0-9 0,-1 0 8 0,-2 2-8 0,2-8 8 0,-3 6-8 15,4-7 8-15,-4 1-8 0,0 2 8 0,0 1-8 16,0-7 8-16,0 10-8 0,4-6 10 0,-7 6-10 15,-4-7 0-15,3 1 8 0,4 5-8 0,-3 1 0 16,0-3 0-16,-1 2 0 0,1 4 8 0,-1-3-8 16,-3-6 0-16,0 5 8 0,4 4-8 0,-7-6 0 15,6 0 23-15,-6-1-2 0,-1 1 0 0,1 3 0 16,-1 0-21-16,1-1-12 0,-1-2 2 0,1 3 0 16,-4-7 18-16,3 7 3 0,-3 0 1 0,4 0 0 15,-1-4-12-15,-3 4 0 0,4-7 0 0,-4 1 0 0,0 6 0 0,3-7 0 16,-3 4 0-16,4-4 0 0,-8 1 0 0,4-1 0 15,0 1 0-15,4 3 0 16,-4-4-11-16,0 1-1 0,-4 5 0 0,4-5 0 0,-3 6 12 16,3-4 12-16,0 4-2 0,0 0-1 0,-4 0-9 15,4-7 0-15,-3 7-12 0,3-3 12 16,0 9 0-16,0-3 0 0,0-4 12 0,0 4-4 0,0-3-8 0,0 0 0 16,0-4 0-16,0 10 0 0,0-3-10 15,0 0 10-15,0-3 0 0,0 3-9 0,-4-3 9 0,4 3 0 16,0-4 0-16,0 4 0 0,0-3 0 0,0 0 8 15,0 0-8-15,0-4 0 0,0 4 0 0,0 0 0 0,0 3 0 16,0-10 0-16,0 7 0 0,4 0 0 0,-4-7 0 0,3 10 0 16,1-3 0-16,-4 3 0 0,0-3 0 0,3 0 8 15,1 2-8-15,-4-2 0 0,0 0 0 0,4-3 8 16,-1 2-8-16,-3-5 0 0,4 6 0 0,-4 3 0 16,3-4 0-16,1 4 0 0,-1-3 0 15,1 3 8-15,-4 3-8 0,3-3 0 0,-3 0 0 0,4 3 0 16,-1-3 0-16,-3 6 0 0,4-6 0 0,-1 0 0 15,-3 6 0-15,4-6 0 0,-1 6 0 16,1-3 0-16,-1-3 0 0,1 6 0 0,-4-6 0 16,4 6 0-16,3-6 0 0,-4 6 0 0,1 4 0 0,3-4 0 15,-4 6 0-15,4-9 0 0,-3 10 0 0,3-4 0 16,0 7 0-16,0-7 0 0,-4 7 0 0,5-4 0 16,-1 7 0-16,0-3-10 0,0-1 10 0,0 1 0 15,-4 2-8-15,4 4 8 0,0-3 0 0,0 6 0 16,-7 0-10-16,8-3 10 0,-5 3-8 0,8 0 8 0,-4 0 0 15,0 0-10-15,3 3 10 0,-3-3 0 0,0 6-8 0,4-3 8 16,0 4 0-16,-1-4 0 0,-3 3 0 0,7 4-8 16,0-4 8-16,1 3 0 0,-5-6 0 0,1 7 0 15,3-4 0-15,3 3 0 0,-6 7 0 0,3-6 0 16,-3-1 0-16,-1 0 0 0,1-6 0 0,0 7 0 16,-1 6 0-16,1-7 0 0,-1 0 0 0,-3 1 0 15,4 5 0-15,-4-5 0 0,0 9 9 0,4-10 6 16,-8 7 1-16,4 3 0 15,-3-4-26-15,3 4-5 0,0-3-1 0,-4 3 0 0,4-7 16 0,-3 4 0 0,-1 3 0 16,1-1 0-16,3-2 0 0,-3 0 0 16,3-4 0-16,-4 7 0 0,4-3 0 0,-3 3 0 15,-1-1 0-15,1 1 0 0,3 3 12 0,-4 0 3 16,-3 3 0-16,7 3 0 0,-3-2-25 0,-1-1-5 16,5 3-1-16,-5 0 0 0,-3 0 16 0,7 4 0 0,-3-4 0 0,-1 0 0 15,1 7 0-15,-1-7 0 0,4-3 0 0,-3 9 0 16,3-5 0-16,-4-1 0 0,1-3 0 0,3 9 0 15,-3-5 0-15,3 5 0 0,-4-6 0 0,4 7 0 16,-3-7 0-16,3 0 0 0,0 4 0 0,0-4 0 16,0 0 0-16,-4 0 0 0,4-3 0 0,-3 4 0 15,3-4 0-15,-3 9 0 0,3-6 0 0,-4 1 0 16,1-4 0-16,3 9 0 0,-4-6 0 0,4 7 0 16,0-7 0-16,-3 7 0 0,3-1 0 0,-3-6 0 15,-1 7 0-15,1-4 0 0,3 4 0 0,-4-1 0 0,1-6 0 16,-1 7 0-16,1-1 0 0,-1 1 0 0,1-4 0 0,-1 4 0 15,1-1 0-15,-1 1 0 0,-3 2 0 16,0-2 0-16,4 3 0 0,-1-4 0 16,1 1 14-16,-4-1-1 0,0-3 0 0,3 4 0 0,-3-1-13 15,4-5 0-15,-4 5 0 0,0 1 0 0,7-1 0 16,-3-6-10-16,-4 7 0 0,0-1 0 0,3-2 10 0,-3 2 14 16,0 1-3-16,0-1-1 0,0 1-10 0,0-4-14 15,4 3 3-15,-4 1 1 0,0-7 10 0,0 7 0 16,0-1 0-16,0 1 0 0,0-4 0 0,0 4 0 15,0-7 0-15,0 6 0 0,7-6 0 0,-7 7 0 16,0-7 8-16,3 7-8 0,1-7 0 0,-4 6 0 0,0-2 0 0,3-4-8 16,1 0 8-16,-4 0 0 0,3-3 0 0,1 1 0 15,-1 2 0-15,1-3 11 0,3-3-3 0,0 9 0 16,-3-9-8 0,-4 3-9-16,3 0 9 0,4-3-13 0,0 3 13 0,0 4 0 0,-3-7 0 0,3-1 10 15,0-2-10-15,3 6 10 0,-2-6-10 0,-1-3 10 16,0 3-10-16,-4 6 0 15,4-6-12-15,-3-1 12 0,6-2 0 0,-3 3 0 0,0-3 0 16,1 2 12-16,-5-5-12 0,4 3 0 0,0 2 0 16,0-2-11-16,-3-3 19 0,3 2 3 0,0-5 1 0,3 5 0 15,-3-5-12-15,1-1 0 0,-1 1-10 0,3-1 10 16,-3 0 0-16,0 1 0 0,0-1 0 0,4 1 0 16,-4-1 0-16,4-3 0 0,-4 4 0 0,0-1 0 15,3 1 0-15,1-1 0 0,-4-3 0 0,0 4 0 16,0-1 0-16,4-3 0 0,-1 4 0 0,1-7 0 15,-1 6 8-15,1-2-8 0,3-4 0 0,-3 3 0 0,-1 3 10 0,4-9-10 16,0 10 8-16,4-4-8 0,-4-3 0 0,4 3 0 16,-4-2 0-16,0 2 0 0,-3-3 0 0,3 3 0 15,0-3 0-15,0 4 0 0,0 2 0 0,0-3 0 16,-3-2 0-16,3 5 0 0,-7-3 0 0,4-3 0 16,-1 4 8-16,-3-4-8 0,4 3 0 0,-4-6 0 15,0 9 0-15,0-9 0 0,3 7 0 0,-2-7 0 16,-1 3 0-16,0-3 0 0,3 0-13 0,-10 0 1 15,7 0 1-15,-7 0 0 16,11 0-24-16,-11 0-5 0,0 0 0 0,7-10-1 16,0 10-143-16,-7 0-28 0,4-9-5 0</inkml:trace>
  <inkml:trace contextRef="#ctx0" brushRef="#br2" timeOffset="77668.5">13257 16505 921 0,'0'0'40'0,"0"0"10"0,0 9-40 0,0-9-10 0,-3 6 0 0,3-6 0 16,0 0 284-16,0 0 56 0,0 0 10 0,0 0 2 15,0 0-281-15,0 0-57 0,0 0-14 0,10 0 0 16,1 4 0-16,0-4 8 0,-1 0-8 0,1 0 0 16,-1-4 0-16,1 4 0 0,3 0 0 0,-3-6 0 15,-1 6 0-15,4 0 0 0,0 0 0 0,1 0 0 16,-1 0 16-16,0 0-2 0,0 0-1 0,0 0 0 15,4 0 27-15,-1 0 6 0,1 0 1 0,0 0 0 0,-1-3 5 16,1 3 0-16,-1-6 1 0,-2 3 0 0,2-4-17 0,-3 7-4 16,0-9-1-16,4 3 0 0,-4 3-18 0,4-4-3 15,-1-2-1-15,1-1 0 0,0 1 4 0,-4 0 1 16,4-7 0-16,-1 7 0 0,-3-10 3 0,4 0 1 16,-4 3 0-16,4-3 0 15,-4 1-1-15,0 2 0 0,0-3 0 0,0 0 0 0,0 1-5 0,0 2 0 16,-3-3-1-16,3 0 0 0,0 4 2 0,-3 2 1 15,3-3 0-15,-4 1 0 0,-3 2 1 0,4-3 0 16,0 4 0-16,-1-4 0 0,-3 7 9 0,0-7 3 16,4-3 0-16,-4 4 0 0,0 2-15 0,0-3-4 15,0-2 0-15,4 2 0 0,-1-3 4 0,1 0 0 0,-4 4 0 16,4-4 0-16,-4 0-4 0,3-6 0 16,-6 6 0-16,-1-6 0 0,4 3-8 0,4-3 10 15,-1 0-10-15,-3 6 10 0,4-6-10 0,-4 6 0 0,4-3 9 0,-4 0-9 16,0 3 8-16,3 1-8 0,-6-1 8 0,3 3-8 15,0-3 10-15,0 0-2 0,-3 1-8 0,3-7 12 16,0 6-12-16,-4 3 11 0,1-3-11 0,3-6 10 16,0 6-10-16,0 1 0 0,-4-8 0 0,1 8 0 15,0-1 0-15,-1-6 8 0,1 6-8 0,3 0 0 16,-7-6 0-16,3 6 0 0,1 0 8 0,3 4-8 16,-7 2 0-16,3-6 0 0,1 4 0 0,-1-1 0 15,1-3 0-15,3 7 0 0,-4-10 0 0,1 9 0 16,3-3 0-16,-3-2 0 0,-4 2 0 0,7-3 0 0,-4 0 0 0,1 4 0 15,-4-4 0-15,7 0 0 16,-7 3 0-16,3-2 0 0,4-1 0 0,-3 3 0 16,-1 4 0-16,1-4 0 0,-1-3 0 0,4 3 0 0,-3 4 0 15,0-4 0-15,3 7 0 0,-4-7 0 16,1 7 0-16,-1-1 0 0,4 1 0 0,0-1-11 0,0 1 11 0,-3 3-12 16,3-4 12-16,-4 7-12 15,5-3 12-15,-1-4 0 0,0 10 0 0,-4-9-8 0,4 6 8 0,-3-3 0 16,3 6 0-16,0-10 0 0,-4 10 0 0,-3 0 0 15,4-6 0-15,-4 6 8 0,0 0-8 0,0 0 0 16,0 0 0-16,0 0 0 0,7 0 0 0,-7 0 0 16,0 0 0-16,11 0 0 0,-4 6 0 0,0 1-10 0,-7-7 10 0,3 3 0 15,8 3-8-15,-4-3 8 0,0 6 0 0,0-2 0 16,-4-4 0-16,8 6-8 0,-4-2 8 0,0 2 0 16,0 0 0-16,4 1 0 15,-4-1-8-15,3 1 8 0,-3-4 0 0,1 3 0 16,2 1 0-16,1-4 0 0,-1 3 0 0,1 1 0 0,-4-7 0 0,4 6 0 15,-1 1 0-15,-3 2 11 0,0-2-11 16,0-1 10-16,4-6-10 0,-1 7-17 0,-6-1 4 0,7 7 1 16,-4-7 12-16,0 10 16 0,0-3-3 15,0-1-1-15,0 4-12 0,-4-6-13 0,4 9 2 0,0-4 1 16,1-5 18-16,-5 6 3 0,4 6 1 0,-3-6 0 16,3-4-12-16,0 4 0 0,0-3 0 0,-4 3 0 15,4-1 0-15,-3-2 0 0,3 3 0 0,-4 0 0 16,5 0 0-16,-5-1 8 0,4 4-8 0,-3-3 8 15,-1 0-8-15,4 6 0 0,-3-3 0 0,3 3 0 0,-4 3 0 16,1-3 0-16,-1 4 0 0,1-4 0 0,-1 0 0 0,1-3 0 16,0 3 0-16,-1 0 0 0,-3-6 0 0,4 6 0 15,-1-3 8-15,-3-7-8 0,7 11 0 0,-3-8 0 16,-1 1 0-16,1 0 0 0,-4 0 0 0,3-3 0 16,4 2 8-16,-3 1-8 0,-1 6 0 0,4 0 0 15,-3-6 0-15,3 6 0 0,-3-3 0 16,3 3 0-16,0 0 0 0,0-3 0 0,0 3 0 0,0 0 0 15,0-6 0-15,0 0 0 0,0-3 0 16,0-4 0-16,4 4 0 0,-1 3 8 16,1-10-8-16,-1 7 0 0,-3 0 0 0,4-4 0 0,0-2 0 0,-4-1 8 15,0 0-8-15,0 7 0 0,3-7 0 0,1 1 0 16,-4-1 8-16,4-2-8 0,-1 2 0 0,1 0 12 16,-1 7-12-16,4-7 12 0,1 1-12 0,-5-1 0 15,1 1 0-15,3-1 0 0,0 7 0 0,-3-7 0 0,3-6 0 0,-4 7 0 16,1-1 0-16,3-3 0 0,-4 4 0 0,5-1 0 15,-5-3 0-15,4 4 8 0,-3-7-8 0,3 3 12 16,0 4-12-16,0-1 0 0,-3 0 0 0,3 1 0 16,0-4 0-16,0 4 8 0,-3-7-8 0,3 3 0 15,0 3 0-15,-3 1 8 0,6-4-8 0,-3-3 0 16,0 3 10-16,0-2-10 0,-3 2 12 0,7-3-12 16,-4-3 8-16,0 0-8 0,-7 6 0 0,4-6 0 15,-1 3 0-15,1 4 0 0,-1-7 0 0,1 6 0 16,-4-6 0-16,4 3 0 0,-1-3 0 0,1 0 0 15,-1 0 0-15,1 0 0 0,-1 0 0 0,1 6 0 0,0-6 0 16,-4 4-9-16,-7-4 9 0,10 0 0 0,1 0 0 0,-4 0-10 16,0 6 10-16,0-3 0 15,-7-3-15-15,0 0 4 0,0 0 1 0,4 6 0 16,-4-6-85-16,7 3-17 0,-7-3-3 0,7 0-1 16,-7 0-86-16,10 7-18 0,-3-4-3 0,4-3-881 15</inkml:trace>
  <inkml:trace contextRef="#ctx0" brushRef="#br2" timeOffset="79136.5">14912 16542 1681 0,'0'0'74'16,"0"0"16"-16,0 0-72 0,0 0-18 0,0 0 0 0,0 0 0 0,0 0 68 0,0 0 9 16,0 0 3-16,0 0 0 0,0 0-52 0,0 0-9 15,11 7-3-15,-4-7 0 0,0-7-6 0,3 7-2 16,1-3 0-16,-1 3 0 0,1-6 7 0,0 6 1 16,3 0 0-16,0-3 0 0,0-3 18 0,4 2 4 15,-4 4 1-15,3-6 0 0,4 6 1 0,-3-9 0 0,0 9 0 0,-1-3 0 16,1-4 2-16,3 1 1 0,0 3 0 0,-3-3 0 15,0 3-26-15,-4-4-5 0,3 7 0 0,-3-9-1 16,8-1 18-16,-5 7 4 0,4-6 1 0,1-4 0 16,-1 4-20-16,0 0-4 0,0-4-1 0,-3-3 0 15,3 1-9-15,0 2 8 0,-3-6-8 0,-1 4 8 16,5-4 4-16,-8 3 0 0,3-3 0 0,1 1 0 16,-4 2-4-16,0-3-8 0,0 0 12 0,0 4-4 15,-3 2 18-15,0-9 3 0,3 9 1 0,-4-5 0 16,-3-1-3-16,4-3-1 0,-1 3 0 0,1 0 0 15,3-6-15-15,-3 3-3 0,-4-3-8 0,3 0 12 16,1 6 16-16,-4-6 4 0,0-3 0 0,0 3 0 16,0 3-32-16,4-3 0 0,-4 0 0 0,-4 6 0 15,4-6 0-15,-3 6 0 0,3 0 0 0,-4 0 0 16,5 1 0-16,-5-1 12 0,1-3-1 0,-1 3-1 16,4 0-10-16,-7 0 0 0,4 1 0 0,3-8 0 0,-4 8 0 0,-3-1 0 15,4-6 8-15,-1 6-8 0,1-6 0 0,-1 0 0 16,1 6 0-16,-1 0 0 0,1 3 0 0,3-2 0 15,0-1 0-15,4 0 0 0,-4 3 0 0,0 4 0 16,0-4 0-16,0 0 0 0,3 4 0 0,-2-4 0 16,2 7-11-16,1-7 11 0,-1 7 0 0,-3-1 0 15,4 1 0-15,-4-1 11 0,0 7-11 0,4-9 0 16,-4 2 0-16,0 7 0 0,0-3 0 0,3-3 0 0,-6 5 0 16,3-2 0-16,0-3 0 0,0 9 0 0,-3-10 0 15,3 10 0-15,-4-9 0 0,4 9 0 16,-3-6 0-16,3 6 0 0,0-3 0 0,0 3 0 0,0-7 0 0,0 7 0 15,0-3 0-15,4 3 0 0,-4 0-9 0,3 0 9 16,1 0 0-16,-1 0 0 0,1 3 0 16,0-3 0-16,-1 0 0 0,4 7 0 0,-7-4 0 15,4-3 0-15,0 0 0 0,-1 6 0 0,-3-3 0 0,0 3 0 16,-7-6 0-16,11 7 0 0,-4-4 0 0,0 3 0 16,0-3 0-16,4 3 0 0,-4-2 0 0,3 5 0 15,1-9 0-15,-4 9 0 0,3-2 0 0,-2-7 0 16,-1 9 0-16,0-3 0 0,0-3 0 0,0 7 0 15,0-4 0-15,0-3 0 0,0 7 0 0,3-1 0 16,-2 4 0-16,-1-1 0 0,0-2 0 0,0 5 0 16,0-2 0-16,0 3 0 0,3 2 0 0,-3-2 0 0,-3 3 0 15,3 0 0-15,-3-1 0 0,3-2 0 0,-4 9 0 0,4-6 0 16,-3 0-11-16,3 0 11 0,-4 6 0 0,1-6 0 16,-1 6 0-16,1-7 8 0,-1 8-8 0,4-4 0 15,-7 3 0-15,8-7 8 16,-8 7-8-16,3-6 12 0,4 0-12 0,0 0 12 0,-3 6-12 15,-1-6 0-15,4 6 0 0,-3-6 0 0,3 0 0 16,-4 6 10-16,1 0-2 0,-1-6-8 0,5-1 0 0,-8 7 0 16,3-6 0-16,1 0 0 0,3 6 0 15,-4-6 0-15,1 6 0 0,-4-6 0 0,3 6 0 0,1-6 0 16,-1 0 0-16,1-1 0 0,-1-2 0 0,4 3 0 16,-3-3 0-16,-1-4 0 0,4 4 11 0,-3-4 5 15,3 4 0-15,4-7 1 0,-4 7-17 0,0-6 0 0,7-1 0 0,-7 0 0 16,4 1 0-16,-4 5 0 0,3-5 0 0,1-1 0 15,-1 1 0-15,1-1 0 0,-1 7 0 0,5-7 0 16,-5 1 12-16,4-1-2 0,-3 0 0 0,-1-2 0 16,1 2 7-16,0 0 2 0,-1-5 0 0,1 5 0 15,-1-3-8-15,1-6-2 0,3 10 0 0,-3-10 0 16,3 6-9-16,-4-3 12 0,4-3-12 16,-3 6 12-16,0-3-4 0,-1-3 0 0,-3 0 0 0,7 7 0 15,-3-4-8-15,0-3 0 16,-1 0 0-16,1 6 0 0,-1-3-10 0,4-3-4 0,-3 7-1 0,3-4 0 15,0 3-5-15,0-6 0 0,0 3-1 0,1 3 0 32,2 1-11-32,1-4-3 0,-4 3 0 0,4-3 0 0,-1 7-17 0,1-4-4 0,-1 3-1 0,1 1 0 15,0-1-109-15,-1 1-22 16,-2-4-4-16,-1 6-587 0,3-2-117 0</inkml:trace>
  <inkml:trace contextRef="#ctx0" brushRef="#br2" timeOffset="80788.2">17851 16665 576 0,'0'0'51'0,"0"0"-41"0,0 0-10 0,0 0 0 16,0-10 296-16,0 4 56 0,3-3 12 0,-3 5 3 15,4-2-274-15,-1-3-54 0,1 6-11 0,-1-4-3 16,-3 7-11-16,7-6-2 0,0 3-1 0,4 3 0 15,-4-6-11-15,4 3-17 0,-1 3 4 0,4 0 1 16,0 0 32-16,4 0 6 0,0-7 2 0,3 7 0 16,0 0 36-16,0 0 7 0,0 0 1 0,0 0 1 15,4-3-4-15,-4-3-1 0,0 6 0 0,1-3 0 16,-1 3-36-16,0-6-8 0,0 6-2 0,4-4 0 16,-4-2-11-16,0 3-3 0,4-3 0 0,0 6 0 0,-1-10-8 0,1 10 10 15,3-6-10-15,0 3 10 0,4-3-10 0,-4-4 8 16,1 10-8-16,2-3 8 0,1-3 0 0,0 6 0 15,-4-3 0-15,0-4 0 0,1 7-8 0,2 0 0 16,-3-6 0-16,1 3 0 0,-1 3 0 0,-3-6 0 16,3 3 0-16,0 3 0 0,-3-7 11 0,-1 7 0 15,1 0 0-15,0 0 0 0,-4 0-3 0,0 0 0 16,0 0 0-16,1 0 0 0,2-3 18 0,-3-3 3 16,-3 6 1-16,3-3 0 0,-3-4-13 0,-1-2-2 15,-2 6-1-15,-1-10 0 0,0 4-2 0,3 0-1 16,-2-1 0-16,-5-2 0 0,4-4-3 0,-3 0 0 15,3 4 0-15,-3-4 0 0,-1-3 20 0,1 4 4 16,3-4 1-16,-4 0 0 0,1 0-33 0,-4 0 0 16,4-3 0-16,-1 4 0 0,-3-4 0 0,0 0 0 0,4 0 0 15,-4-3 0-15,0 0 0 0,0-4 8 0,-3 1-8 16,3-6 10-16,0 8-10 0,-4-8 10 0,4 6-10 0,-3 0 10 16,-1-1-10-16,4-2 0 0,0 3 9 0,-3 6-9 15,3-3 0-15,0 0 0 0,0 6 0 0,-3 0 0 16,3 3 0-16,0-3 0 0,-4 4 0 0,1-4 0 15,3 6 0-15,0-2 0 0,-4-1 0 0,5 7 0 16,-1-10 0-16,-4 3 0 0,1 7 0 0,-1-10 0 16,4 10 0-16,-3-7 0 0,3 3 0 0,-4-2 0 15,1 2 0-15,-1-3 0 0,4 7 0 0,0 0 0 16,1-7 0-16,2 7 0 0,1-1 0 0,-1 1-8 0,-3-7 8 16,4 7 0-16,3-1 0 0,-3 1-8 0,-1-1 8 0,-3 4 0 15,7-3 0-15,-3 9-8 16,0-10 8-16,3 10 0 0,-7-3 0 0,3-3 0 15,4 6 0-15,-3-3 0 0,0 3 0 0,-4-6-8 16,0 6 8-16,3 0 0 0,1 0 0 0,-4 0 0 16,0 0 0-16,4 0 0 0,-1 0 8 0,-3 0-8 0,4 0 0 15,-1 0 0-15,-3 0 0 0,4 0 0 0,0 6 0 0,-4-3-8 16,3 3 8-16,-3-3 0 0,0 4 0 0,4-4-8 16,-1 3 8-16,1 3 0 0,-4-2 0 0,4 2 0 15,-4-6 0-15,3 7 0 0,-3-1 0 0,4-3 8 16,-4 4 0-16,0-1 0 0,0 1-8 0,0-1 0 15,0-3 0-15,4 7 0 0,-4-7 0 0,3 3-8 16,-2 7 0-16,-1-3 0 0,0 2 8 0,0-5 9 0,-4 9-1 0,1-4-8 16,3-2 0-16,-4 2 0 0,-3 4 0 0,0 0 0 15,0-3 0-15,0 3 0 0,4-1 0 0,-4-2 0 16,3 3 8-16,-3 0-8 0,0 0 0 0,4 2 0 16,-1-2 0-16,1 3 0 0,-4 3 0 15,4 0 0-15,-1-6 0 0,1 9 0 0,-1-2 0 0,1-1 0 16,-1 3 0-16,1-3 0 0,-1-3 0 0,1 3 0 15,-1 0 0-15,1-6 0 0,-4 0 0 0,3 6 0 16,1-6 0-16,-1-1 0 0,1 1 0 0,3-3 0 16,-7 3 8-16,3-4-8 0,1 4 0 0,3-3 0 15,0 3 0-15,0-7 0 0,-3 7 0 0,6 3 0 16,-3-9 8-16,4 2-8 0,-4 4 0 0,4 0 0 16,-1 0 20-16,4-4-2 0,-3 4-1 0,3-3 0 0,0-4-1 15,0 4 0-15,0 3 0 0,0-10 0 0,1 7-6 0,-1 3-2 16,7-10 0-16,-7 7 0 0,4-7-8 0,-1 1 12 15,1-1-12-15,-1 1 12 0,-2-1-12 0,2-3 0 16,4-3 0-16,-3 7 8 0,3-4-8 0,0-6 0 16,1 3 0-16,-1 3 0 0,0-6-13 0,0 7-2 15,-3-7 0-15,3 0 0 16,-4 0-58-16,5-7-12 0,-1 7-3 16,-4-6 0-16,5-3-93 0,2-1-19 15,5 1-4-15</inkml:trace>
  <inkml:trace contextRef="#ctx0" brushRef="#br2" timeOffset="86222.1">3736 13112 1324 0,'0'0'118'0,"0"0"-94"16,0-6-24-16,0-4 0 0,-7-2 130 0,14-4 22 15,-7 0 4-15,3-3 0 16,8 1-164-16,0-7-34 0,-8 3-6 0,8-3-2 0,-1-1 35 0,4-2 15 15,-3 3-12-15,3-9 12 16,0 5-35-16,4 1 1 0,-4 3 0 0,0-3-446 0,-3-7-88 0</inkml:trace>
  <inkml:trace contextRef="#ctx0" brushRef="#br2" timeOffset="86406.13">4240 11516 1958 0,'-10'-10'87'0,"3"10"17"0,0 0-83 0,0 0-21 0,3-6 0 0,-6 6 0 15,2-9 139-15,5 6 23 0,-1-7 5 0,-3 1 1 16,4-7-245-16,3 0-49 0,0-2-10 0,0-11-864 16</inkml:trace>
  <inkml:trace contextRef="#ctx0" brushRef="#br2" timeOffset="86612.09">4600 10258 1324 0,'0'-9'59'0,"0"-1"12"16,-7 1-57-16,4 0-14 0,-4-7 0 0,7-6 0 0,-4-3 208 0,1 0 40 16,3-3 7-16,0-7 1 15,3 7-231-15,1-7-46 0,3 1-10 0,-7-4-1 16,3 4-45-16,4-1-9 0,-3 7-2 0,-1-6 0 15,4-1-6-15,-7 7-2 0,11 0 0 0,-11-7 0 16,3 1 49-16,5 5 10 0,-5-5 1 0,8-4 1 16,-8 4 0-16,4-4 0 0,-3 4 0 0,6-4-527 0</inkml:trace>
  <inkml:trace contextRef="#ctx0" brushRef="#br2" timeOffset="88089.57">4770 8954 1350 0,'0'-25'60'0,"0"15"12"0,0 1-58 0,-7-1-14 0,7-5 0 0,-8 2 0 15,5-2 140-15,-1-1 26 0,1 3 5 0,3-2 1 16,-7 2-101-16,3-3-20 0,4 1-4 0,0-4-1 15,0-6-46-15,4-3 0 0,3-1 0 0,-4-5 0 32,4-4-28-32,8-12 2 0,-5 3 0 0,8-6 0 0,3 6-26 0,0-7-4 0,4 1-2 0,-8 3 0 31,5-3-1-31,-1 6 0 0,3-4 0 0,-6 11 0 0,0-1 47 0,-11 3 12 0,10 1 0 0,-6 5 0 16,-4 1 12-16,0 0 7 0,-3 12 1 0,3-6 1 15,-4 6 37-15,1 0 7 0,-4 3 2 0,0 4 0 16,0-4-13-16,0 4-2 0,7-10-1 0,-4 3 0 15,4-3-31-15,4-3-7 0,3-10-1 0,-3 1 0 0,6-4-12 0,5-6-13 16,-1 0 2-16,3-3 1 0,-6-3-1 16,7 3 0-16,-1-3 0 0,-2 3 0 0,-1 3-3 0,-4 0-1 15,5 6 0-15,-1-5 0 0,-4 8 15 0,1-3 0 16,-7 4 0-16,6 6 0 0,-6 3 0 0,-4 3 0 16,7 0 0-16,-11 3 10 0,5 0 2 0,-1 0 0 15,0 4 0-15,3-4 0 0,-6 0 8 0,3 0 1 16,7-6 1-16,-3 6 0 0,6-6-22 0,1 0 9 15,-1-3-9-15,8 0 0 0,0-1 0 0,7-5 0 16,-11-1 0-16,7 1 0 0,0-4 0 0,0 10 0 0,1-6 0 0,-1 9-9 16,0-10-3-16,4 13 0 15,-4-3 0-15,-3 0 0 0,3 6 4 0,4 0 0 16,-8 4 0-16,1 5 0 0,-11 1 8 0,7-4 0 16,4 7 0-16,-7-3 0 0,3 2 0 0,0 7 14 15,-3-3-3-15,10 3-1 0,-10-6-2 0,3 6-8 0,3 0 12 0,1 0-4 16,0-3-8-16,7 3 0 0,-4-7 0 0,4 4 0 31,3-3-33-31,0-3-3 0,-3-1 0 0,10 1 0 16,-7 3-11-16,1-4-2 0,3 7-1 0,-1-3 0 0,-6 6 10 0,3-3 3 0,-6 3 0 0,-1 0 0 15,0 3 37-15,-3-3 0 0,-8 9 0 0,1 1 0 16,0-4 31-16,-1 3 13 0,-6 7 4 0,3-4 0 16,-3 4 8-16,3 3 3 0,-4 0 0 0,4 0 0 15,-3-4-31-15,0 4-5 0,-4 0-2 0,7 0 0 0,-4 6-21 16,8-6 0-16,-8-4 0 0,8 4 0 0,-4 0-20 15,4-3-1-15,7 2-1 0,-11-2 0 16,7 3-69-16,-7-3-13 16,4 2-4-16,3 4 0 0,-7 3-106 0,4 1-22 15,-1-8-4-15,1 11 0 0,-8-4 138 0,4 3 28 16,-6-3 6-16,2 3 0 0,-3-3 136 0,0 4 26 0,4-4 6 0,-8-7 0 0,1 11 84 16,-1-4 16-16,4 0 3 0,-7-3 1 0,8 3-82 0,-5 3-16 15,1-9-3-15,-1 6-1 0,4 0-61 0,0-6-12 16,-3 6-2-16,6-6-1 0,-3 0-18 0,0-1-8 15,0-2 8-15,1 3-8 0,2 0 0 0,-3 0 0 16,4-4 8-16,-4 10-8 0,3-6 0 0,-3 0 0 16,1 6 0-16,2-3 0 0,-6 3-16 0,3 0 2 0,3 3 0 0,-3 1 0 15,0 5 14-15,0-6 0 0,-3 4 0 0,-1-4-9 16,8 6 9-16,-11-5 0 0,4-4 8 0,3-3-8 16,0 3 28-16,0 0 0 0,3-6 1 0,-6-1 0 15,6 1-6-15,1 0-2 0,-7 3 0 0,6-9 0 16,4 2-21-16,0 4 9 0,-3 0-9 0,0 0 0 15,-1-4 0-15,1 4 0 0,3 0 0 0,0 6 0 32,-3-6-19-32,3 0-10 0,3 6-3 0,-10-6 0 0,4 6 6 0,-1 0 1 0,5-3 0 0,2 3 0 15,-10-6 15-15,4 6 10 0,3-6-12 0,-3-1 12 16,-1-2 0-16,4 3 0 0,-3-10 0 0,-4 10 0 16,7-10 0-16,0 7 0 0,-3-6 0 0,3-1 0 15,0 0 0-15,-3 1 0 0,3-4 0 0,3 3 0 16,-3 1 0-16,0-1-10 0,4 1 10 0,-4-1-12 15,4-3-11-15,-4 10-2 0,7-7-1 0,-3 1 0 0,-4 2 4 0,0-2 1 16,0 5 0-16,4 1 0 0,-1-3 21 0,-2-4 0 16,-5 7-9-16,8-7 9 0,-4 7 0 0,0-4 14 15,-3 4-2-15,3-7-1 0,-4 10 18 0,1-9 4 16,-1-1 1-16,1 1 0 0,0 5-4 0,3-5-1 16,-7-4 0-16,3-3 0 0,4 3-17 0,-3-3-3 15,3-3-1-15,-3 0 0 0,6 0-8 0,-6 0 0 16,3 0-12-16,4 0 12 0,-1 0-15 0,-6-3 5 15,7 3 1-15,-4 0 0 0,3-6 9 0,1 6 0 16,0 0 0-16,-1 0 0 0,4-3 0 0,-3 3 0 16,3 0 0-16,-3-6 0 0,3 6 0 15,0 0 0-15,0 0 0 0,0-10 0 0,4 10 0 0,-4-9 0 16,4-1 0-16,0 1 0 0,-1 0-9 0,1-7 9 16,0-3-10-16,3 3 10 0,0-2-12 0,4-1 12 0,-4 0-13 0,4 0 5 15,0-6 8-15,-1 9 0 0,1-2 0 0,0-1 0 16,3 3-9-16,-3 4 0 0,0-4 0 0,0-3 0 15,-1 10 9-15,1-7 0 0,0-3 0 0,0 3-8 16,-1 4 8-16,1-7-13 0,3 0 5 0,1-3 8 16,-1 4 0-16,4-11 10 0,-1 10 1 0,5-6 0 15,-8 7-11-15,4-1 0 0,0 0 0 0,-4-3 0 16,-3 3-9-16,3 7-4 0,0-4-1 0,-3 0 0 16,0 7 22-16,3-1 5 0,-3 1 1 0,7 0 0 15,3-1-14-15,0 4 0 16,-14 3 0-16,4-3 0 0,7 6-10 0,-4-4-5 0,-6 4-1 0,-1 0 0 15,0-6 16-15,0 6 0 0,4 0 0 0,-7 0 0 0,-1 6 0 16,-2-6 0-16,6 4 0 0,-4 2 0 16,-2-3 8-16,2 3 5 0,8 4 1 0,-4-1 0 15,0 7-32 1,-3-4-6-16,3 4-2 0,1 3 0 16,2-4-5-16,-2 4-1 0,-8 6 0 0,3-3 0 0,8 3 8 0,-7 0 2 0,-7-3 0 0,3 4 0 15,0-1 22-15,-3 3 0 0,3-3 0 0,-7 0 0 0,0-3 0 0,4 3 0 16,3 3 0-16,-4-3 0 0,1 10-20 0,3-7 1 15,4 0 0-15,0-3-732 0</inkml:trace>
  <inkml:trace contextRef="#ctx0" brushRef="#br2" timeOffset="89634.43">11084 8179 57 0,'14'10'0'0,"1"-1"0"16,-5 7 0-16,4-7 0 0,0 7 140 0,4-4 22 15,-4-2 5-15,0 5 1 0,-3 4-77 0,3-3-15 16,0-4-4-16,0 4 0 0,-3 3-44 0,3 0-8 16,7 3-3-16,-3 0 0 0,-1-3-17 0,1 6 0 15,0-7 8-15,6-2-8 0,4 9 24 0,-6-3 2 16,-1-6 0-16,0 9 0 0,7-6 0 0,-3 9 0 16,-8-9 0-16,5 6 0 0,-1 3-14 0,-4-3-4 15,5 3 0-15,-5 1 0 0,1 5-8 0,-4-3 0 16,7 1 0-16,-7 2 0 0,4 1 15 0,0 2 4 15,-1-2 1-15,1-1 0 0,3-5 4 0,-3 5 0 0,-1-6 1 0,4 7 0 16,-3-1-9-16,3-5-1 0,-3 8-1 0,3-2 0 16,-3 2-2-16,-4-2-1 0,3 9 0 0,-2-7 0 15,-5 4 0-15,4-3 0 0,-3-1 0 0,-1 7 0 16,5-3-11-16,-5-3-17 0,4-1 4 16,-3 4 1-16,-1-3 35 0,5-1 7 0,-5-2 2 0,4 2 0 15,-3 4-32-15,3-3 0 0,0 6 0 0,0-7 0 16,0-2 12-16,0 2-3 0,0 4-1 0,4-6 0 15,-4-4-8-15,0 10 0 0,0-4 0 0,4 1 0 16,-4 6 0-16,0-3 0 0,0 0 0 0,4 2 0 16,-4 1 0-16,4 0 0 0,-1 0 0 0,-2 0 0 15,6-6 0-15,-4 6 0 0,-3-7 0 0,4-2 0 16,-4-1 0-16,4 1 0 0,-1-7 0 0,1 6 0 16,0-12 0-16,3 3 0 0,-3 1 0 0,3-8 0 0,0 7 0 0,0-3-11 15,0 3 3-15,0-6 0 0,-3-3-10 0,3 9-2 16,-7-12 0-16,7 5 0 0,-3 4 20 0,3-3 0 15,-3 0 0-15,0 0 0 0,-1 0-16 0,1-1 4 16,3 8 1-16,-3-8 0 0,3 7 19 0,-4-6 3 16,1 6 1-16,3-6 0 15,-7 0-125-15,0 0-25 0,8 6-5 0,-8-9-1 0</inkml:trace>
  <inkml:trace contextRef="#ctx0" brushRef="#br2" timeOffset="90030.38">13420 12221 1926 0,'0'0'85'0,"-4"10"18"0,4-10-83 0,-3 9-20 0,-1 1 0 0,1 5 0 16,-4-5 44-16,3-1 5 0,0 0 1 0,1 1 0 0,3 5-40 16,-4-5-10-16,4-1 0 0,0 1 0 0,0-4 0 0,0-6 0 15,4 3 0-15,-1 7 0 0,5-10-8 0,-1 6-4 16,-7-6-1-16,10 0 0 16,1-6-93-16,3 6-18 0,0-4-4 0</inkml:trace>
  <inkml:trace contextRef="#ctx0" brushRef="#br2" timeOffset="90192.46">13765 12607 2246 0,'0'25'100'0,"0"-16"20"0,0 1-96 0,0 6-24 0,4-7 0 0,-4 7 0 16,7-4 0-16,4 4 0 0,-1 3 0 0,1 0 8 31,-1-4-210-31,4 4-42 0,8 15-8 0,-5-5-1 0</inkml:trace>
  <inkml:trace contextRef="#ctx0" brushRef="#br2" timeOffset="90329.1">14192 13498 2178 0,'0'28'96'0,"0"-13"20"15,4 4-92-15,-1 0-24 0,-3 3 0 0,4 0 0 16,-1-3-65-16,8 3-18 0,0-3-3 0,3-1-795 15</inkml:trace>
  <inkml:trace contextRef="#ctx0" brushRef="#br2" timeOffset="90669.28">14690 14122 1958 0,'0'0'174'0,"3"9"-139"0,1 0-35 0,-1 7 0 16,-3-7 126-16,7 1 18 15,0-1 4-15,7 1 1 16,1-4-172-16,-1 3-34 0,3-5-7 0,5 2-2 16,-1-3-30-16,0-3-7 0,0 0-1 0,0 0 0 15,4 0-76-15,0 0-15 0,-4-3-3 0,3 3-1 16,1 0-9-16,-4 0-1 0,0-6-1 0,1 6 0 16,-5 0 121-16,4 0 24 0,-3 0 5 0,0 0 0 0,-1 6 122 0,1-3 24 0,-4 3 5 0,0-6 1 15,0 0 53-15,0 3 11 0,-3 4 3 0,3-7 0 16,-3 6-127-16,-1-3-24 0,1-3-8 0,3 6 0 15,0-3-40-15,0-3-12 16,0 0-1-16,0 0-1 0,4-3 42 0,0-3 12 0,-4 6 0 0,3-3 0 16,-2-3 0-16,2-4 18 0,1 10-2 0,-4-9 0 15,0 3 45-15,0 2 9 0,4-2 2 0,-4 6 0 0,-3-3 20 16,3-3 4-16,-4 3 0 0,1 3 1 0,-1-7-80 0,1 7-17 16,0-9 0-16,-1 9-464 15,4-6-91-15</inkml:trace>
  <inkml:trace contextRef="#ctx0" brushRef="#br2" timeOffset="90795.5">15854 14103 1177 0,'21'3'52'0,"-10"-3"11"0,-1 0-51 0,4 6-12 16,0-6 0-16,4 0 0 0,-4 3 189 0,0 4 35 16,0-1 8-16,4-3 0 0,-4 6-116 0,0-2-24 15,0-4-5-15,4-3-1 0,-4 6-57 0,7-6-11 16,-3-6-2-16,7 3-1 16,-1-4-162-16,8-2-32 0,0 0-6 0,0-1-686 0</inkml:trace>
  <inkml:trace contextRef="#ctx0" brushRef="#br2" timeOffset="90929.13">16884 14078 1555 0,'7'6'138'0,"0"3"-110"0,0-6-28 0,0 7 0 15,0-4 232-15,0 4 42 0,4-1 8 0,-1 0 2 16,1 1-232-16,3-1-52 0,0 7 0 0,0-7 0 31,0 1-165-31,4-1-32 0,-4 1-7 0,4 5-728 0</inkml:trace>
  <inkml:trace contextRef="#ctx0" brushRef="#br2" timeOffset="91280.7">17357 14445 2098 0,'10'15'93'0,"-6"-12"19"0,-1 10-89 0,4-1-23 0,0-2 0 0,0-1 0 16,1 1 90-16,-1 5 14 0,7-5 2 0,-4-1 1 16,1 7-96-16,3-7-19 0,-3 1-4 0,6-1-1 0,1 0-10 0,-1 1-1 15,5-1-1-15,2-2 0 16,-6 2-27-16,3-9-6 0,0 0-1 0,4 6 0 15,-4-3 18-15,4-3 3 0,-4 0 1 0,0 0 0 16,0 0 5-16,1 0 0 0,2 0 1 0,-3 0 0 0,4 7 15 0,0-4 4 16,-4 3 0-16,4-3 0 0,-1 3 30 0,1 4 6 15,0-1 2-15,3 1 0 0,-3-1 4 0,3 1 1 16,-3-4 0-16,3 3 0 0,0 1-13 0,0-7-2 16,0 3-1-16,4 3 0 0,0-9-15 0,0 7 8 15,3-4-8-15,0-3 0 0,8 0 0 0,-1 0 0 16,-3-3 0-16,3-4 0 0,4 7 0 0,-4 0-10 15,1 0 2-15,-5 0 0 0,5-3-1 0,-1 3 0 0,4 3 0 16,-4-3 0-16,1 0 9 0,2 0 0 0,5 0 0 16,-1 0 0-16,-3 0 0 0,-4 0 0 15,4-3 0-15,0-3 0 0,0 6-12 0,0-6 2 0,0 6 1 16,7-3 0 0,3-4-109-16,1 4-22 0,-1-6-4 0,-3 3-607 0</inkml:trace>
  <inkml:trace contextRef="#ctx0" brushRef="#br1" timeOffset="109542.55">22119 13240 691 0,'-10'-3'61'0,"10"3"-49"0,0 0-12 0,0 0 0 15,0 0 172-15,0 0 31 16,0 0 6-16,0 0 2 0,14 0-124 0,-4-6-25 16,-10 6-5-16,0 0-1 0,11 0-36 0,-11 0-8 15,0 0-2-15,0 0 0 0,0 0 14 0,0 0 2 0,10-3 1 16,-10 3 0-16,0 0 37 0,0 0 8 0,0 0 2 0,0 0 0 15,0 0 6-15,0 0 0 0,0 9 1 0,0 1 0 16,4-1-35-16,-4 1-7 0,0 5-2 0,0-5 0 16,11-1-16-16,-8 10-3 0,1-10-1 0,-1 10 0 15,4-3-9-15,-3 3-8 0,-1-1 12 0,1-2-12 16,-1 3 0-16,1 6 0 0,3-6 0 0,-4 9 0 16,-6-3 0-16,3 10 0 0,7-7-8 0,-7 6 8 15,-4-6 0-15,1 10 0 0,-1-3 0 0,4-1 0 16,-3 4 14-16,-1-7 2 0,-3 0 1 0,4-5 0 0,3 2 11 0,-4-3 3 15,-3 0 0-15,0-3 0 0,7 3-15 0,-3-6-4 16,3-4 0-16,-4 4 0 0,-3-3-12 0,3-4 0 16,4 4 0-16,-3-6 0 0,-1-1 0 0,1 0-18 15,6 1 4-15,-3-10 1 16,-7 0-31-16,7 0-5 0,0 0-2 16,0 0 0-16,0 0-66 0,0 0-14 0,-7 6-2 0,7-6-536 15,0 0-107-15</inkml:trace>
  <inkml:trace contextRef="#ctx0" brushRef="#br1" timeOffset="110604.33">22620 13451 57 0,'-14'0'0'0,"14"0"0"0,0 0 0 0,0 0 0 15,0 0 0-15,0 0 0 0,-7 0 141 0,7 0 23 16,0 0 5-16,0 0 1 0,-4-7-100 0,4 7-20 15,0 0-4-15,0 0-1 0,-3-9-7 0,-1 6-2 16,4 3 0-16,0-7 0 0,4-2-10 0,-4 9-2 0,-4-6-1 0,4 6 0 16,4-10 2-16,-4 10 1 0,0 0 0 0,0 0 0 15,0 0 18-15,0 0 3 16,0 0 1-16,0 0 0 0,-4 0 20 0,4 0 5 0,0 0 1 16,0 0 0-16,0 0-20 0,0 0-4 15,0 0-1-15,0 0 0 0,0 0-20 0,0 0-4 0,0 0-1 0,0 0 0 16,0 0 2-16,0 0 0 15,0 0 0-15,0 0 0 0,0 0 16 0,0 0 3 0,0 0 1 0,0 0 0 16,0 0-10-16,0 0-1 0,0 0-1 0,0 0 0 16,0 0-13-16,0 0-2 0,0 0-1 0,0 0 0 15,0 0-18-15,-7 0 10 0,7 0-10 0,-3 10 8 16,-1-4 0-16,1-3-8 0,3 10 12 0,-4-4-4 16,4 1 0-16,-3-1 0 0,-4 0 0 0,3 1 0 15,1 9 15-15,-1-10 2 0,-7 0 1 0,4 7 0 16,4 3 9-16,-4-3 1 0,0-4 1 0,-4 4 0 15,1-1-14-15,3-2-3 0,-1-4-1 0,1 1 0 0,-7 5 0 0,4-5 0 16,6-1 0-16,-3-2 0 0,-3 2-19 16,-1 0 0-16,0-5 0 0,4 2-9 15,4 3 9-15,-8 1 12 0,-3-10-2 0,0 9-1 0,7 0-9 16,0-2 0-16,-7-4 0 0,0 3 0 16,0-3 0-16,3 4 0 0,0-7 9 0,-3 9-9 0,0-9 0 0,4 9 0 15,3-9 0-15,-1 0 0 0,-2 7 0 0,3-7 0 16,7 0 0-16,0 0 0 0,-7 0 8 0,7 0-8 15,0 0 8-15,0 0-8 0,0 0 0 0,0 0 8 16,-4 0-8-16,4 0 0 0,0 0 12 0,0 0-1 16,0 0-1-16,0 0 0 0,0 0-10 0,0 0 0 15,0 0 0-15,0 0-11 0,-3 0 11 0,3 0 0 0,0 0 0 16,0 0 0-16,0 0 12 0,0 0-1 0,0 0-1 0,7 3 0 16,-7-3-2-16,10 6-8 0,-10-6 12 0,14 3-4 15,4 3-8-15,-4-2 0 0,-7 8 0 0,4-9 0 16,7 7 0-16,-4-1 0 0,-4 0 0 0,1 1 0 15,-1-4-10-15,4 10 10 0,1-7 0 0,-5 4-9 16,-6-4 9-16,6 1 0 0,1 5 0 0,-1-5 0 16,-2-1 0-16,-5 0 9 0,8 1-1 0,-1-1-8 15,-3 4 10-15,0-1-10 0,0-2 8 0,0-1-8 16,4 7 21-16,-4 0-1 0,-3-4 0 0,3-3 0 16,0 7-33-16,0-6-7 0,-4 5-2 0,1-5 0 15,-1 2 10-15,1-6 1 0,-1 4 1 0,-3-1 0 16,-3 1 10-16,3-4 0 0,0-6 0 0,0 0 0 15,0 0-21-15,0 0-3 0,0 0 0 0,0 0 0 16,0 0-110-16,0 0-22 0,0 0-5 0,0-6-898 16</inkml:trace>
  <inkml:trace contextRef="#ctx0" brushRef="#br1" timeOffset="110895.08">23213 13124 345 0,'0'0'15'0,"0"-3"4"0,3-6-19 0,1-1 0 0,-4-8 0 16,3-4-150-16</inkml:trace>
  <inkml:trace contextRef="#ctx0" brushRef="#br1" timeOffset="111291.53">23294 12908 345 0,'0'0'31'0,"0"0"-31"0,0 0 0 0,0 0 0 16,0 0 232-16,0 0 41 0,0 0 8 0,0 0 2 0,0 0-114 0,0 0-22 16,0 0-5-16,0 0-1 15,0 0-62-15,0 0-13 0,0 0-2 0,7 6-1 16,-7-6-37-16,0 0-7 0,0 0-2 0,0 0 0 0,0 0-4 16,0 0-1-16,0 0 0 0,0 0 0 15,0 10 10-15,0-1 2 0,-4-6 0 0,-3 13 0 0,4-7 3 0,-4 1 1 16,0 5 0-16,-4-2 0 0,4 3 12 0,-7-1 2 15,0 4 1-15,3 0 0 0,-3 9-22 0,0-3-4 16,0 10-1-16,0-7 0 0,-4 0 13 0,4 7 3 16,0-1 0-16,0 1 0 0,-7-4-20 0,3 0-3 15,0 1-1-15,4 2 0 0,-7 1 4 0,4-1 0 16,-8 4 0-16,7-4 0 0,8 1 9 0,-4 2 3 0,-4-2 0 16,4 3 0-16,7-4-4 0,0 1 0 0,-4 2 0 0,0-2 0 15,4-1-20-15,7-2 9 16,0 2-9-16,-3 1 0 0,-4-1 8 0,7 1-8 0,10-4 0 0,-3 3 0 15,1 1 8-15,2 3-8 0,4-4 0 0,4 1 0 16,0-1 0-16,-1-6 0 0,-3 7-10 0,4-13 10 31,0 3-32-31,-1 0 0 0,1-6 1 0,-4-1 0 0,4-8 15 0,-1 6 2 0,1-1 1 16,-1-2 0 0,1-7-35-16,3 3-6 0,0-5-2 0,1-4 0 15,-1 0-125-15,3 0-26 0,1-4-5 0</inkml:trace>
  <inkml:trace contextRef="#ctx0" brushRef="#br1" timeOffset="112108.29">23717 13579 57 0,'0'0'0'0,"0"0"0"0,0 0 0 0,0 0 0 16,0 0 0-16,0 0 0 0,0 0 302 0,0 0 55 16,7 0 11-16,-7 0 3 0,0 0-202 0,0 0-40 15,0 0-8-15,0 0-1 0,0 0-27 0,0 0-5 16,0 0 0-16,0 0-1 0,0 0-27 0,0 0-6 16,0 0-1-16,0 0 0 0,0 0-6 0,0 0-2 0,0 0 0 0,0 0 0 15,0 0-16-15,0 0-3 16,4 6-1-16,-1 4 0 0,-6-1 11 0,3 1 3 0,-4-1 0 0,-3 0 0 15,0 7-20-15,0-7-4 0,-3 10-1 0,3-3 0 16,-4 3 7-16,0 0 2 0,1-1 0 0,-4-2 0 16,0 12 9-16,-1-9 1 0,1 6 1 15,-3 0 0-15,-1-6-15 0,0 6-3 0,1-3-1 16,-1 0 0-16,-3-3 1 0,3 3 1 0,4-6 0 0,-3-1 0 16,2-2-17-16,-2 2 10 0,3 1-10 0,3-3 8 15,4-4-8-15,-7 0 0 0,3-2 0 0,1 2-11 31,-1-6-21-31,4 4-5 0,0 2-1 0,7-9 0 16,-7-3-93-16,7 3-18 0,-7-6-4 0,0-1-1 0,0 4-33 0,3-6-6 0,1-1-2 0,-1 1-398 16,4-7-80-16</inkml:trace>
  <inkml:trace contextRef="#ctx0" brushRef="#br1" timeOffset="112374.1">23396 13513 2113 0,'0'0'93'0,"0"0"20"0,0 0-90 0,0 0-23 16,-3 3 0-16,3-3 0 0,0 0 95 0,0 0 14 15,0 0 3-15,0 10 1 0,3-4-44 0,1-3-9 16,3 3-1-16,0 4-1 0,0-1-22 0,4 1-4 16,-1 5 0-16,1 1-1 0,3-3-2 0,0 12 0 15,4-7 0-15,-4 8 0 0,3-4-6 0,1 3-2 16,-4 3 0-16,4-3 0 0,-8 3-9 0,4-6-1 0,0 0-1 0,-3-3 0 15,0 3-10-15,3-3 0 0,-4-1 0 0,1-2 0 16,0-3 0-16,-1 2-19 0,1-2 3 0,-1-4 1 31,1 7-135-31,-1-7-27 0,1 7-6 0</inkml:trace>
  <inkml:trace contextRef="#ctx0" brushRef="#br1" timeOffset="114809.62">24112 14096 115 0,'0'0'0'0,"0"0"10"16,0 0-10-16,0 0 0 0,0 0 0 0,0 0 0 15,0 0 242-15,0 0 46 0,0 0 10 0,0 0 2 0,0 0-171 0,0 0-33 16,0 0-8-16,0 0 0 0,0 0-43 0,0 0-8 15,0 0-1-15,0 0-1 0,0 0-19 0,0 0-4 16,0 0-1-16,0 0 0 16,0 0 0-16,0 0 0 0,0 0 0 0,0 0 0 0,7 7 18 0,-7-7 4 15,0 0 1-15,0 0 0 16,0 0 22-16,0 9 5 0,0-9 1 0,0 0 0 0,0 0-22 0,0 0-5 16,4 3-1-16,-4-3 0 0,0 0-11 0,0 0-3 15,7 7 0-15,-7-7 0 0,0 0 2 0,0 0 0 16,0 0 0-16,4 6 0 0,-4-6-6 0,0 0 0 15,0 0-1-15,7 3 0 0,-7-3-7 0,0 0 0 16,3 9-8-16,1-2 12 0,-1-4-12 0,-3-3 8 0,4 9-8 0,-1-3 0 16,1 4 8-16,-4 6-8 0,3-7 0 0,1 4 9 15,-1-4-9-15,-3 7 12 0,4-7-12 0,-1 7 12 16,1-4 6-16,-1-2 2 0,5 5 0 0,-5-5 0 16,1-1 1-16,-1 1 1 0,4-1 0 0,-3 0 0 15,-1 4-11-15,1-1-3 0,-4-2 0 0,3-1 0 16,1 7-8-16,-4-7 0 0,0 1 9 15,-4 5-9-15,4-5 0 0,0-1 0 0,-3 7 0 0,3-4 0 16,-4-2 0-16,-3 6 0 0,4-7 0 0,-1 10 8 16,-6-10-8-16,2 7 0 0,-2-7 0 0,-1 10 0 15,1-3-16-15,-1-4-2 0,1-2 0 0,-1 5 0 16,-3-5 3-16,3 5 1 0,-3-5 0 0,4-1 0 16,-1-2-34-1,0-4-8-15,1 3 0 0,3-3-1 0,0-3-117 0,-4 0-23 0,8 0-5 0,-1-9-1 16</inkml:trace>
  <inkml:trace contextRef="#ctx0" brushRef="#br1" timeOffset="116526.86">25012 13604 288 0,'0'0'25'0,"0"0"-25"0,0 0 0 0,0 0 0 16,0 0 152-16,0 0 24 0,0 0 6 0,0 0 1 15,0 0-71-15,0 0-15 0,0 0-2 0,0 0-1 16,0 0-29-16,0 0-5 0,0 0-2 0,0 0 0 15,0 0-8-15,0 0-2 0,0 0 0 0,0 0 0 0,0 0-4 0,0 0-2 16,0 0 0-16,0 0 0 16,0 0-26-16,0 0-4 0,0 0-2 0,0 0 0 15,0 0 10-15,0 0 1 0,0 0 1 0,0 0 0 16,0 0 12-16,0 0 2 0,0 0 1 0,0 0 0 0,0 0-13 0,0 0-2 16,0 0-1-16,0 0 0 0,0 0-10 0,0 0-3 15,0 0 0-15,0 0 0 0,0 0 12 0,0 0 1 16,0 0 1-16,0 0 0 0,0 0-22 0,0 0-12 15,0 0 2-15,0 0 0 0,0 0 10 0,0 0 11 16,0 0-3-16,0 0 0 0,0 0 4 0,0 0 1 16,0 0 0-16,0 0 0 0,11 0 3 0,-11 0 0 15,0 0 0-15,0 0 0 0,0 0-1 0,0 0 0 0,0 0 0 0,0 0 0 16,7-3-6-16,-7 3-1 0,0 0 0 0,0 0 0 16,0 0 6-16,0 0 1 0,0 0 0 0,7-6 0 15,3 6-15-15,-10 0 0 0,0 0 0 0,7 0 0 16,-7 0 0-16,0 0 0 15,0 0 0-15,0 0 0 0,0 0 0 0,0 0 0 0,0 0 0 16,0 0 0-16,0 0 18 0,0 0 4 0,0 0 1 0,0 0 0 16,0 0 5-16,0 0 2 0,0 0 0 0,0 0 0 15,0 0-10-15,0 0-1 0,0 0-1 0,0 0 0 16,0 0-18-16,0 0 0 0,0 0 8 0,0 0-8 16,0 0 0-16,0 0 0 0,0 0 0 0,0 0 0 15,0 0 0-15,0 0 0 0,0 0 0 0,0 0 0 16,0 0 8-16,0 0-8 0,0 0 0 0,-3 6 0 15,3-6 15-15,-4 3-4 0,-3 7-1 0,4-1 0 16,-1 0-10-16,1 1 8 0,-4-4-8 0,3 3 8 0,0 1 7 0,4-1 1 16,-7 1 0-16,0-1 0 0,0-3-7 0,0 4-1 15,-3 5 0-15,-1-2 0 0,-3 3 2 0,3 3 0 16,-3-1 0-16,-3 1 0 0,-1 6-1 0,0 0 0 16,1-3 0-16,-1 3 0 0,0 0-9 0,1 1 12 15,-4-5-12-15,7 11 12 0,-1-10-1 0,1 3 0 16,0-6 0-16,0 6 0 15,4-6-11-15,-5 6 0 0,5-13 0 0,3 10 0 0,-4-9 0 0,4 2 0 16,-3-5 0-16,2-1 0 0,-2-6-16 0,3 4-3 16,0-1 0-16,3-3 0 15,1-3-29-15,3 0-7 0,-7 0-1 0,3 0 0 16,1-9-112-16,-1 2-22 0,1 4-5 0,3-6-501 16,0-1-100-16</inkml:trace>
  <inkml:trace contextRef="#ctx0" brushRef="#br1" timeOffset="116951.32">24659 13632 345 0,'0'0'15'0,"0"0"4"0,0 0-19 0,0 0 0 0,0 0 0 0,0 0 0 16,0 0 280-16,0 0 53 0,0 0 11 0,0 0 1 15,0 0-231-15,-7 0-46 0,7 0-10 0,0 0-2 16,-3 0 17-16,3 0 3 0,0 0 1 0,0 0 0 0,0 0 6 0,0 0 1 16,0 0 0-16,0 0 0 0,-4 10-23 0,8-4-4 15,-4-6-1-15,3 9 0 0,4 1-22 0,0-1-5 16,0 1-1-16,0-1 0 0,0 1-12 0,4 5-4 15,3 1 0-15,-3-4 0 0,-1 4-3 0,4 0-1 16,0-4 0-16,1 7 0 0,-1-3-8 0,0 3 0 16,0-1 0-16,0 8 0 0,-3-8 0 0,3 1 0 15,0 3 9-15,0-3-9 0,-3 3 0 0,-1-6 0 16,1 2 0-16,-1 1 0 0,4 3 8 16,-3-3 0-16,0-7 0 0,-4 4 0 0,-4-6-8 0,4-1 0 15,4 0 0-15,-4 1 0 0,0-4 0 0,0-3-15 16,4-3 4-16,-4 0-808 15,0-3-161-15</inkml:trace>
  <inkml:trace contextRef="#ctx0" brushRef="#br1" timeOffset="120830.57">25315 13187 230 0,'0'13'20'0,"0"-13"-20"16,0 0 0-16,0 0 0 0,0 0 104 0,0 0 16 0,0 0 3 0,0 0 1 15,0 0-64-15,0 0-12 0,0 0-2 0,0 0-1 16,0 0 7-16,0 0 0 0,0 0 1 0,0 0 0 16,0 0 26-16,0 0 5 15,0 0 0-15,0 0 1 0,0 0-11 0,0 0-2 0,0 0-1 0,0 0 0 16,0 3-8-16,0-3-2 0,0 0 0 0,0 0 0 15,4 9-10-15,-1-3-3 0,-3-2 0 0,0 5 0 16,0-9-4-16,0 6-2 0,-3-3 0 0,3-3 0 16,0 7-14-16,0 2-4 0,0 1 0 0,-4-1 0 15,4 0-14-15,0 1-10 0,-3-4 12 0,3 10-12 16,-4-4 0-16,4 4 0 0,-3-7 0 0,3 10 0 16,-4-9 16-16,1 5-4 0,-1-2-1 0,1-7 0 15,-1 13 13-15,4-10 2 0,-7 7 1 0,7-7 0 16,-3 1-10-16,-1-1-1 0,0 1-1 0,1-1 0 0,-1 0-15 0,4 1 0 15,-7-4 0-15,4 3 0 0,3-9 0 0,0 0 0 16,0 0 0-16,0 0 0 0,0 0 8 0,0 0-8 16,0 0 0-16,0 0 0 0,0 0 0 0,0 0 0 15,0 0 0-15,0 0-10 0,0 0 10 0,7-9 0 16,-4 0 0-16,1-1 0 0,3 1 0 0,-3-7 0 16,-1 7 10-16,4-7-10 0,-3 4 16 0,3-4-4 15,-4 0 0-15,1 4 0 0,-1-4-12 16,1 3-12-16,-1-9 3 0,1 10 0 0,-1-4 9 0,1-3 0 15,-4 4 0-15,3 2 0 0,-3-2 0 0,4 5 0 16,-4 1 0-16,4-7-8 0,-1 7 8 0,-3 5 0 16,0 4-9-16,0 0 9 0,0 0-15 0,0 0 2 15,0 0 0-15,0 0 0 0,0 0-2 0,0 0 0 0,0 0 0 0,0 0 0 16,0 0 15-16,0 0 0 0,0 0 0 0,4 4 0 16,-1 5 0-16,-3 0 0 0,0-2 0 0,0 2 0 15,0 1 0-15,0-10 0 0,0 0 0 0,0 0 0 31,0 0-76-31,0 9-8 0,0-9-3 0,0 0-863 0</inkml:trace>
  <inkml:trace contextRef="#ctx0" brushRef="#br1" timeOffset="126137.32">25259 12764 748 0,'0'0'33'0,"0"0"7"0,0 0-32 0,0 0-8 15,0 0 0-15,0 0 0 0,0 0 104 0,0 0 18 0,7-6 4 0,-7 6 1 16,0 0-38-16,0 0-7 0,0 0-2 0,0 0 0 16,7 0 17-16,-7 0 3 15,4 0 1-15,3 0 0 0,0-4-30 0,0 4-7 0,-7 0 0 16,0 0-1-16,7 0-13 0,0 0-2 16,-7 0-1-16,0 0 0 0,0 0-27 0,7 4-4 15,0-4-2-15,-7 0 0 0,0 0 15 0,7 6 3 0,-7-6 1 0,0 0 0 16,7 3-18-16,0 3-4 0,0-3-1 0,0 4 0 15,-7-7-10-15,7 9 0 0,-3-9 0 0,3 9 0 16,0-9 0-16,3 10 0 0,-10-10 0 0,8 6 0 16,-1-3 0-16,3 3 0 0,-3-2 9 0,0 2-9 15,0-3 14-15,0 3-2 0,0 4 0 0,-3-1 0 16,-4-9 4-16,11 6 0 0,-1 4 0 0,-3-1 0 16,-3 1 1-16,3-1 1 0,0 0 0 0,0 1 0 15,0-1 3-15,-4 7 1 0,5-7 0 0,-1 1 0 0,-4 5-11 0,1-2-3 16,3-4 0-16,-4 4 0 15,4-1-8-15,0-2 0 0,-3 6 9 0,3-7-9 0,-4 7 0 16,5-4 8-16,-5-2-8 0,4 5 0 0,-3-5 9 16,3 8-9-16,0-2 12 0,0-3-12 0,-4 2 15 15,4-5-4-15,-3 9-1 0,3-10 0 0,-4 7-10 16,5 3 8-16,-5-4-8 0,4-2 8 16,0 2-8-16,0 4 0 0,-3 0 0 0,3-3 0 0,0 3 12 0,0-1 0 15,0-2 0-15,-3 3 0 0,3 0-12 0,-4-4 0 16,4 4 0-16,-3 0 0 0,-1 0-12 0,4-4 1 15,-3 4 1-15,-1 0 0 0,1 3 10 0,-4-3 16 16,3 0-4-16,-3-1-1 0,4 1 8 0,-4 0 1 16,0-3 1-16,0 9 0 0,0-13-21 0,0 7 0 0,0 3 0 0,3-3 0 15,-3 0 0-15,0-4 0 16,0-2 0-16,0 6 0 0,0-10 0 0,0 7 0 0,4 0 0 0,-1-4 0 16,-3 4 11-16,0 3-3 0,0-4 0 15,0-2 0-15,0 9-8 0,-3-10-11 0,3 7 3 0,-4-3 0 16,4 0 8-16,0-4 0 0,-3 7 0 0,3-3 0 15,-4 2 0-15,1-8 12 0,-1 5-4 16,1-5 0-16,3 9-8 0,-4-10 0 0,4 1 0 16,-3-1 0-16,3 7 0 0,0-7 0 15,-4 7 8-15,1-7-8 0,-1 1 0 0,1 5 8 0,3-2-8 0,-4-4 0 16,1 1 0-16,-1-1 9 0,1 0-9 0,-5 7 0 16,5-7 9-16,-1 1-9 0,-3-1 0 0,4 1 9 15,-1 2-9-15,-3-2 0 0,0-7 9 0,4 6-9 16,-4 1 18-16,0-4-1 0,3 3 0 0,-3-6 0 0,0 10-8 15,3-10-1-15,1 6-8 0,-1-2 12 0,-3-4 5 0,4 6 1 16,3-9 0-16,-4 7 0 16,1-4-18-16,-1 3-12 0,4-6 1 0,-7 9 1 0,4-9 10 0,3 0 0 15,-4 10 8-15,1-4-8 0,-1-3 8 0,-3 3-8 16,3-2 10-16,1-4-10 0,-1 9 8 0,1-3-8 16,-1 1 0-16,-3-4 9 0,7-3-9 15,-3 6 0-15,-1-3 0 0,4-3 0 0,-3 9 0 0,3-9 0 16,0 0 0-16,-4 7 0 15,4-7 0-15,0 0 0 0,0 0 0 0,0 3 0 0,0-3 0 0,0 9-9 16,0-9 9-16,0 0-10 0,0 7-7 0,0-7-2 16,0 0 0-16,0 0 0 15,0 0-64-15,4 3-13 0,-4-3-2 0,0 0-1 16,0 0-98-16,10 0-20 0</inkml:trace>
  <inkml:trace contextRef="#ctx0" brushRef="#br1" timeOffset="129206.33">6198 17486 1332 0,'0'0'59'0,"0"0"12"0,-7 10-57 0,4-4-14 0,-1-3 0 0,1 7 0 16,-1-10 79-16,4 0 13 15,-3 6 2-15,-4-3 1 0,3 9-40 0,-7-8-8 0,8 2-2 16,3-3 0-16,-11 3-28 0,4-3-5 0,7-3-2 0,0 0 0 16,-7 10 4-16,7-10 1 0,0 0 0 0,-3 0 0 15,-1 0 15-15,4 0 3 0,0 0 1 0,0 0 0 16,0 0 18-16,-3 0 3 0,-4 0 1 0,7 0 0 16,-4-10-26-16,4 7-5 0,-7-3-1 0,7-3 0 15,0 5 8-15,0-8 0 0,0 3 1 0,0-1 0 16,7 1-14-16,-7-10-3 0,4 9-1 0,-4-5 0 15,7-4-7-15,-7-6-8 0,3 6 11 0,1 0-11 16,3-6 0-16,3-3 0 0,-6 3 0 0,3 3 0 16,0-3 0-16,4 0 0 0,-4 3-8 0,0-3 8 0,3 0 0 0,-3 6 0 15,-3-6 0-15,3 6 0 0,-7 0 0 0,3 0 0 16,1 4 0-16,-4-4 0 0,0 3 0 0,0 4 0 16,0 2 9-16,0 1-9 0,-4-1 0 0,4 4 0 15,0 6 0-15,-3-6 0 0,3 6 0 0,0 0 0 16,0 0 0-16,0 0 0 0,0 0 0 0,0 0 0 15,0-3 0-15,0 3 0 0,0 0 0 16,0 0 0-16,0 0-13 0,0 0 4 0,0 0 9 0,0 0 0 16,0 0 8-16,0 0-8 0,0 0 8 0,0 0-8 15,0 0 8-15,0 0-8 0,0 0 0 0,0 0 0 16,0-7 0-16,0 7 0 0,-7-3 0 0,7 3 0 16,-4-6 0-16,4 6 0 0,0 0 0 0,0 0 0 15,0-3 0-15,0 3 0 0,-7-6 0 0,7 6 0 0,-3-4 0 0,3 4 0 16,-4-6 0-16,4 6 0 0,0 0 0 15,-3 0 0-15,-1-9 0 0,4 9 0 0,0 0 0 0,0 0 0 16,0 0 0-16,0 0 0 16,0 0 0-16,0 0 0 0,0-10 11 0,0 10-3 0,0 0 0 0,0 0 0 15,0-6-8-15,0 6 0 0,-3-3 0 0,3-3-11 16,0-4 11-16,0 7 0 0,0-3 0 0,0-4 8 16,0 7-8-16,0-3 0 0,0-3 8 0,0 2-8 15,0 7 0-15,0 0 0 0,-7-9 0 0,7 9 0 16,-4-3 0-16,4 3 0 0,0 0 0 0,0 0 0 15,0 0 8-15,0-6-8 0,-7 2 8 0,7 4-8 16,0 0 9-16,0 0-9 0,-4-6 12 0,4 6-12 16,0 0 16-16,0 0-4 0,0 0-1 0,0 0 0 15,-3 0 5-15,3 0 2 0,0 0 0 0,0 0 0 16,-7 0-18-16,7 0 0 0,0 0 0 0,0 0 0 16,0 0 0-16,0 0 8 0,0 0-8 0,0 0 0 15,0 0 0-15,0 0 0 0,0 0 0 0,0 0 0 0,0 0 8 0,0 0-8 16,0 0 9-16,0 0-9 0,0 0 11 0,-4 0-11 15,-3 10 12-15,0-4-12 0,0-3 0 0,4 6 0 16,-4-2 0-16,3 2 0 0,4 7 0 0,-11-7 0 16,8 1 0-16,-4 2 0 0,3 4 8 0,-10-1-8 15,7-2 0-15,4-4 0 0,-8 7 17 0,-3 3-3 16,3-3-1-16,-3-4 0 0,4 4 10 0,-1 3 1 16,1-10 1-16,-1 7 0 0,7-7-9 0,-10 7-1 15,7-4-1-15,4-5 0 0,-11 2-6 0,10 0 0 16,-3-5-8-16,7 2 12 0,-7 0-12 0,7-6 0 0,0 0 0 0,-4 3-10 15,-6-3 10-15,10 0 0 16,0 0 0-16,0 0 0 0,0 0 0 0,0 0 0 16,0 0 0-16,0 0-8 0,0 0 8 0,0 0-8 15,3-9 8-15,4-1-8 0,-7 4 8 0,11-6-12 0,-7-4 12 0,6 7-12 16,1-7 12-16,-4 3 11 16,10-6-3-16,-6 4 0 0,-7-4-8 0,6 3-17 0,4-3 4 0,-3 4 1 15,-1 2 12-15,1-2 13 0,-4-4-2 0,0 9-1 16,-3-5-10-16,3-4 0 0,0 6 0 0,3-2 0 15,-3-1 0-15,4 7 8 0,-11-10-8 0,7 3 0 16,0 7 0-16,-3-4-14 0,3-3 2 0,-4 7 0 16,1-7 12-16,-1 7 0 0,4 0 0 0,0 5 0 15,-7-5 0-15,0 9 15 0,0 0-3 0,0 0-1 16,0 0-11-16,0 0 0 0,0 0 0 0,0 0 0 0,0 0 0 0,0 0 0 16,0 0 0-16,0 0 0 15,0 0 0-15,0 0 0 0,0 0 0 0,11 3 0 16,-11-3 0-16,7 0 0 0,0 10 0 0,4-10 0 0,-8 6 8 0,4-3 0 15,7 6 0-15,-10-2 0 16,3-4-8-16,7 3 0 0,-3 3 0 0,-8-2 0 0,8-4 0 0,-1 6 15 16,-3-2-4-16,4 2-1 0,-4-6-10 0,4 6 8 15,-4 4-8-15,0-4 8 0,3 1-8 0,-3-1 0 16,-3 1 0-16,3-1 0 0,0 0 0 0,4 7 0 16,-11-6 0-16,7 2 0 0,0-6 0 0,3 13 0 15,-6-9-12-15,-1-1 12 16,4 7-48-16,-3-7-3 0,3 0 0 0,4 10 0 15,-8-9-147-15,4-1-30 0,-3 7-5 0</inkml:trace>
  <inkml:trace contextRef="#ctx0" brushRef="#br1" timeOffset="131272.29">26314 13629 1036 0,'0'0'92'0,"0"0"-73"0,0 0-19 0,0 0 0 16,0 0 296-16,0 3 56 15,0-3 12-15,0 0 1 0,0 0-289 0,3 10-59 0,-3-10-17 16,7 6 8-16,-7-6-8 0,0 0 0 0,7 3 0 0,-7-3 0 16,0 0 0-16,11 6 0 0,-4-6 0 0,0 0 0 15,-7 0 28-15,7 0 4 0,0 0 1 0,4 0 0 16,-4 0-22-16,3 0-11 0,-3 0 10 0,4 0-10 15,0 0 9-15,-1 0-9 0,1 0 8 0,-1-6-8 16,1 6 0-16,7 0 0 0,-4-3 0 0,3 3 0 31,-3 0-20-31,4-6-5 0,0 6-2 0,-1 0 0 0,-3-3-15 0,4-4-3 0,-4 7-1 0,0-3 0 16,0 3-106-16,1-6-20 16,-8 6-5-16</inkml:trace>
  <inkml:trace contextRef="#ctx0" brushRef="#br1" timeOffset="131692.18">26063 13908 57 0,'0'0'0'0,"0"0"0"0,0 0 0 0,0 0 0 0,-3 7 0 0,3-7 0 15,0 0 452-15,0 0 86 0,0 0 17 0,0 0 3 16,7 3-399-16,3-3-80 0,4 0-16 0,-3 0-3 15,3 0-12-15,0 0-1 0,0 0-1 0,4-3 0 16,-4 3-22-16,7 0-4 0,-7 0 0 0,4 3-1 16,0-3-19-16,-4 0 0 0,3 6 0 0,-2-3 0 15,2-3 0-15,-6 6-14 0,3-6 4 0,-4 4 1 16,1 2 9-16,3-6 0 0,-3 6 0 0,3-3 0 16,-4-3 0-16,5 0-8 0,-1 0 8 0,-4-3-8 15,4-3-16-15,4 0-2 0,0 2-1 0,-1-2 0 16,1-3-100-16,0-4-20 0,-1-2-4 0</inkml:trace>
  <inkml:trace contextRef="#ctx0" brushRef="#br1" timeOffset="134377.5">27358 13827 633 0,'0'0'28'0,"0"0"6"0,0 0-34 0,0 0 0 15,0 0 0-15,0 0 0 0,0 0 241 0,0 0 42 16,0 0 8-16,0 0 1 0,0 0-183 0,0 0-37 16,0 0-7-16,0 0-1 0,0 0-27 0,0 0-5 15,0 0 0-15,0 0-1 0,7 9 1 0,-7-9 0 16,0 0 0-16,4 10 0 0,-4-10 14 0,7 6 3 15,-7-6 1-15,7 3 0 0,-7-3-12 0,0 0-2 16,7 9-1-16,-7-9 0 0,7 7-10 0,0-4-1 16,3-3-1-16,-10 0 0 0,7 0-3 0,4 0 0 15,-4 0 0-15,4 0 0 0,-1 0-5 0,-3 0-2 16,4 0 0-16,-1 0 0 0,1-3-5 0,-4-4-8 16,0 7 11-16,0 0-11 0,4-3 8 0,-4 3-8 15,0-6 0-15,0 3 0 0,0 3 12 0,0 0 0 16,-7 0-1-16,0 0 0 0,0 0-11 0,7-6 10 15,4 6-10-15,-4-4 10 0,-7 4-10 0,3-6 10 0,8 6-10 16,-4-9 10-16,-7 9-10 0,7 0 0 0,0-10 0 0,0 4 0 16,0 3 8-16,0-3 0 0,-3 3 0 0,3-4 0 15,0-2-8-15,-4 0 0 0,4-1 0 0,-3 4 8 16,-1 3-8-16,5-4 0 0,-8 7 0 0,0 0 0 16,0 0 12-16,0 0-2 0,0-9-1 0,0 6 0 15,-4-3-9-15,0-4 0 0,4 1 0 0,0 3 8 16,-3 2 6-16,-1-2 1 0,1-3 0 0,3-1 0 15,-4 7 2-15,4-3 1 0,-3-4 0 0,-1 1 0 16,1 9-18-16,3-9 0 0,-7 2 0 0,3-2 0 16,1 6 0-16,3-3 0 0,-4 6 0 0,-3-10 0 15,0 10-11-15,4 0-5 0,3 0-2 0,-8-3 0 0,-2 3 18 0,3-6 0 16,7 6 0-16,0 0 0 16,-4 0 0-16,-3 0 19 0,0 0-3 0,0 0 0 15,0 6-16-15,0-6 0 0,0 0 0 0,0 0 0 16,0 0 8-16,0 3-8 0,0-3 0 0,3 6 0 0,-6-6 0 15,3 4 0-15,0 2 0 0,-1-3 0 0,-2 3-10 0,3-3-9 16,-4 7-1-16,1-4-1 0,3 3 21 0,-4 1 0 16,0-1 0-16,4 1 0 0,0-1 0 0,0-3 0 15,0 4 0-15,0-1 0 0,0 1-11 0,0 5-1 16,0-5 0-16,0-1 0 0,3 1 12 0,1-1 14 16,-4 7-3-16,0-4-1 0,0-2-10 0,0 5-14 15,3 1 3-15,-3-4 1 0,4-2 10 0,-5 6 14 16,5-1-3-16,-1-2-1 0,1-4-10 0,-1 7 12 0,1-7-12 0,3 7 12 15,0-4-12-15,0 4 8 0,-4-6-8 0,4 8 8 16,0-8 4-16,0-1 0 0,4 1 0 0,-4 2 0 16,7 1-12-16,-4-4-9 0,-3 0 9 0,4 1-13 15,-1-1 22-15,5 4 5 0,-5-10 1 0,4 6 0 16,0 1-15-16,0-4 0 0,0-3 0 0,4 3 0 16,-4-2 0-16,0 2 0 0,4 3-9 15,-1-2 9-15,1-4 0 0,3-3 0 0,-4 0 0 0,5 6 0 16,2-6 0-16,1 0 0 0,-1 0 0 0,1-6 0 15,7 6 0-15,-4 0 0 0,4 0 0 0,-4-10 0 16,4 10-8-16,-1-3 8 0,-3-3 0 0,1 6-9 31,-1 0-83-31,3 0-17 0,-2 0-3 0,-5-6-694 0,1 6-138 0</inkml:trace>
  <inkml:trace contextRef="#ctx0" brushRef="#br1" timeOffset="135517.6">28176 12852 831 0,'0'0'36'0,"0"0"9"0,0 0-36 0,0 0-9 0,0 0 0 0,-3-7-244 16,-1-2-52-16</inkml:trace>
  <inkml:trace contextRef="#ctx0" brushRef="#br1" timeOffset="135911.84">28109 12817 288 0,'0'0'25'0,"0"0"-25"15,0 0 0-15,-3 0 0 0,-4 3 131 0,7-3 21 16,-4 0 4-16,4 0 0 0,-7 0-143 0,7 0-29 16,0 0-5-16,-3 0-2 15,-4-3-2-15,7 3-1 0,-7 0 0 0,7 0 0 0,0 0 95 0,0 0 19 16,-8 0 4-16,8 0 1 0,-7 0 19 0,7 0 4 16,-7 0 1-16,4 3 0 0,3-3-15 0,0 0-3 15,-7 0-1-15,7 0 0 0,-4 6-42 0,4-6-8 16,0 0-1-16,-7 4-1 0,7-4 31 0,0 0 7 15,0 0 0-15,0 0 1 0,-3 0-55 0,3 0-11 0,0 0-3 0,0 0 0 16,0 0 6-16,0 0 1 0,0 0 0 16,0 0 0-16,7 0-1 0,0 0 0 15,3 0 0-15,-3 0 0 0,4 0-1 0,0-4 0 16,-1 4 0-16,1-6 0 0,3 6-1 0,0 0-1 0,0 0 0 16,4 0 0-16,-1-3 1 0,1 3 0 15,-4-6 0-15,0 6 0 0,0 0-1 0,4-3 0 0,0 3 0 0,-1-7 0 16,1 7-9-16,3-3-2 0,-3-3 0 0,-1 6 0 15,-3-9-8-15,4 2 0 0,-4 4 0 0,0-3 0 16,0 3 0-16,1-3 0 0,-1 2 0 0,-4-2 0 16,1 6 0-16,-1-3 0 0,-3-3 0 0,1 6 0 15,-8 0 0-15,0 0 0 0,7 0 0 0,-7 0 0 16,0 0-47-16,0 0-11 0,0 0-2 0,0 0-1 16,0 0-114-16,0 0-22 0,-4 9-5 0</inkml:trace>
  <inkml:trace contextRef="#ctx0" brushRef="#br1" timeOffset="136706.93">28960 12177 864 0,'0'0'76'0,"0"0"-60"16,0 0-16-16,0 0 0 0,0 0 178 0,0 0 33 16,0 0 6-16,0 0 2 0,0 0-109 0,0 0-22 15,0 0-4-15,0 0 0 0,0 0-19 0,3 10-3 16,-3-10-1-16,0 9 0 0,0 1-17 0,0 2-3 0,0-2-1 16,0-1 0-16,0 0 7 0,-3 1 1 0,3-1 0 15,0 7 0-15,0-4-32 0,0 4-7 16,-4 3-1-16,0 6 0 0,1-6-8 0,3 9 8 0,-4-9-8 0,1 15 8 15,-1 1 4-15,4-1 0 0,-3 4 0 0,3 0 0 16,-4-4-12-16,4 1 0 0,0-1 0 0,-3-6 0 16,3 1 8-16,0-4 0 0,-4 3 0 0,4-3 0 15,0-6 20-15,0 0 3 0,0-1 1 0,0-2 0 16,0 3-32-16,0-10 0 0,-3 7 0 0,6-7 0 16,-3 1-20-16,0-1-9 15,0-9-3-15,0 0 0 0,0 0-24 0,0 0-4 0,0 10-2 0,0-10 0 31,0 0-97-31,0 0-19 0,7-4-4 0,4-2-413 0,-4-3-82 0</inkml:trace>
  <inkml:trace contextRef="#ctx0" brushRef="#br1" timeOffset="137097.37">29221 12187 1382 0,'0'0'123'0,"0"0"-99"16,0 0-24-16,0 0 0 0,0-3 200 0,0-4 34 16,0 7 7-16,3-9 2 0,1 9-196 0,-1-9-39 0,-3 9-8 0,0 0 0 15,0 0-19-15,0 0-1 0,0 0-1 0,0 0 0 16,0 0 31-16,0 0 6 0,0 0 2 0,0 0 0 15,-3 9 41-15,-1 7 8 0,-3-4 1 0,4 4 1 16,-5 3-40-16,1 0-8 0,0 6-1 0,4 3-1 16,-4-3-4-16,3 3-1 0,-3-3 0 0,7 3 0 15,-3 4 8-15,3-4 2 0,0 0 0 0,-4 7 0 16,4-7-8-16,0 0 0 0,-3 7-1 0,3-7 0 16,-4-3-15-16,4 3 9 0,0-3-9 0,0 4 8 15,-3-4-8-15,3-7 0 0,-4 1 0 0,4-3 0 16,-3 3 0-16,3-4 0 0,0-2 0 0,0-4 0 15,0-2-12-15,0 2-7 0,0-9-1 0,0 0-1 16,0 0-126-16,0 0-25 0,0 0-4 0</inkml:trace>
  <inkml:trace contextRef="#ctx0" brushRef="#br1" timeOffset="138352">29778 12419 702 0,'0'0'31'0,"0"0"6"0,0 0-29 0,0 0-8 0,0 0 0 0,0 0 0 16,0 0 150-16,0 0 29 0,0 0 5 0,0 0 2 16,0 0-67-16,0 0-14 0,0 0-2 0,0 0-1 15,0 0-36-15,0 0-7 0,0 0-2 0,0 0 0 16,0 0-13-16,0 0-2 0,0 0-1 0,-4 9 0 15,4 4 3-15,-3-4 0 0,-1 1 0 0,1-1 0 0,-1 4-32 0,1 2-12 16,-1-5 11-16,-3 8-11 16,4-2 16-16,-8 3-2 0,4 0-1 0,-4 0 0 15,4 3 28-15,-3-1 6 0,-1-2 1 0,1 6 0 16,-1-6-29-16,1-3-6 0,-1 3-1 0,0 0 0 0,-3-1 0 0,4 4 0 16,-1-9 0-16,0 6 0 0,1-4-12 0,-1 1 0 15,1-3 0-15,-1-4 0 0,1 0-16 0,-1 4 1 16,0-4 0-16,4-6 0 15,-3 7-37-15,3-4-7 0,-4-3-1 0,4-3-1 16,0 0-39-16,7 0-8 0,-7 0-2 0,3-3-799 0</inkml:trace>
  <inkml:trace contextRef="#ctx0" brushRef="#br1" timeOffset="138650.2">29429 12507 1933 0,'0'0'85'0,"0"0"19"0,0 0-84 0,0 0-20 0,0 0 0 0,0 0 0 15,10 0 32-15,-3-3 3 0,4 3 0 0,-4 0 0 16,4 3-19-16,-1-3-4 0,-3 9-1 0,0-3 0 16,0-3 50-16,0 7 11 0,4 6 1 0,-4-7 1 15,0 7 16-15,4-4 3 0,-4 4 1 0,0 3 0 16,3-1-42-16,-3 1-9 0,4 3-2 0,-4 0 0 15,4-6-41-15,-1 3 0 0,-3 0 0 0,4-4 0 0,-4 1-9 16,4-4 9-16,-4 4 0 0,0-3 0 16,3-7-27-16,-3 3 2 0,4 1 0 0,-4-4 0 15,0-3-40-15,4 3-8 0,-1-6-2 0,1 4 0 16,-1-4-126-16,1 0-26 16,-4 0-5-16</inkml:trace>
  <inkml:trace contextRef="#ctx0" brushRef="#br1" timeOffset="138947.23">30011 12754 1976 0,'0'0'88'0,"0"0"17"0,0 0-84 0,0 0-21 0,0 0 0 0,0 0 0 15,0 0 71-15,0 0 9 0,0 0 3 0,7 0 0 16,3 0-59-16,-2 0-11 0,-8 0-2 0,7 0-1 16,3 0 2-16,-10 0 1 0,7 4 0 0,4-4 0 15,-4 0 31-15,3 0 7 0,-3 0 1 0,4 0 0 16,0 0-22-16,-1 0-4 0,1-4-1 0,3 4 0 16,-3-6-25-16,3 6 0 0,0-9 0 0,3-1 0 15,-3 10-24-15,1-9-9 0,-1 3-3 0,0-4 0 31,-4 1-132-31,8 6-28 0,-7-7-4 0</inkml:trace>
  <inkml:trace contextRef="#ctx0" brushRef="#br1" timeOffset="139475.84">30974 12406 115 0,'0'0'10'0,"0"0"-10"0,0 0 0 0,0 0 0 15,0 0 383-15,0 0 74 0,-4 10 15 0,4-10 4 16,0 0-279-16,0 0-55 0,0 0-11 0,0 3-3 15,0 3-65-15,-3 4-14 0,-4-1-2 0,3 0-1 16,-3 1-24-16,0-1-5 0,0 1-1 0,-7 5 0 16,0 1-6-16,0-4-2 0,0 4 0 0,-4 3 0 0,0 6 6 0,1-6 1 15,3 9 0-15,0-3 0 0,-8 3 0 0,5 1 0 16,3 2 0-16,-4-9 0 16,4 9-6-16,0-9-1 0,0 3 0 0,0-6 0 15,3 0-8-15,-3 6 8 0,3-9-8 0,1-4 8 0,-1 4-8 0,4-7-17 16,-4 1 4-16,8-1 1 15,-4 1-38 1,0-10-7-16,3 6-2 0,4-6 0 0,-7-6-131 0,7 6-26 0,-3-10-6 0</inkml:trace>
  <inkml:trace contextRef="#ctx0" brushRef="#br1" timeOffset="139732.17">30614 12522 1324 0,'0'0'59'0,"0"0"12"0,0 0-57 0,0 0-14 0,0 0 0 0,0 0 0 16,0 0 154-16,0 0 28 0,0 0 6 0,0 0 0 16,0 0-125-16,0 0-26 0,4 13-5 0,-1-7 0 15,-3 10 36-15,4-4 8 0,3-2 2 0,-4 5 0 16,4-5 9-16,-3 9 1 0,3-1 1 0,3 1 0 16,-2-3-55-16,2 3-11 0,1-4-3 0,-1-2 0 15,4 3-20-15,-3-1 0 0,0-2 0 0,3 3 0 16,-4-7 0-16,1 0 0 0,-1 1 0 0,1-1-12 31,-4-3-26-31,4-2-6 0,-1 2 0 0,1-6-1 16,-4 0-78-16,0 3-15 0,-7-3-3 0,10 0-547 0,-10 0-110 0</inkml:trace>
  <inkml:trace contextRef="#ctx0" brushRef="#br1" timeOffset="140159.54">31143 12143 403 0,'0'0'36'0,"0"0"-36"0,0 0 0 0,0 0 0 16,0 0 325-16,0 0 59 0,0 0 11 0,0 0 2 15,0 0-251-15,0 0-50 0,0 0-11 0,0 12-1 16,0 1-34-16,0-7-6 0,0 4-2 0,0-1 0 15,0 0-24-15,0 7-5 0,0-3-1 0,-3-4 0 16,3 1-12-16,0 5 0 0,-4-5 0 0,4 5 0 16,0-5 0-16,-3-1 0 0,3-9 0 0,0 3-10 0,0-3-6 0,-4 13-2 15,4-13 0-15,0 0 0 16,0 0-173 0,0 0-34-16,0 0-7 0,0 0-2 0</inkml:trace>
  <inkml:trace contextRef="#ctx0" brushRef="#br1" timeOffset="140989.31">31369 12024 115 0,'0'0'0'0,"0"0"10"0,0 0-10 0,0 0 0 0,0 0 0 0,0 0 0 16,0 0 328-16,0 0 64 0,7 9 13 0,-3-3 3 15,-1 4-245-15,1-1-49 0,-4 1-10 0,0 2-1 16,0 4-15-16,0 3-4 0,-4-10 0 0,4 7 0 16,-3 3-32-16,3 6-6 0,-4-7-2 0,-3 8 0 15,7-4-14-15,-4 3-3 0,1 3-1 0,-1-3 0 16,1 3-5-16,-1-3-1 0,4 3 0 0,-3 7 0 0,-1-7-4 16,1 4-2-16,-1-4 0 0,-3 0 0 15,7 6-14-15,-3-5 11 0,-1-4-11 0,1 0 10 16,-1-6 6-16,4 3 0 0,0-7 1 0,0 4 0 15,-3-3-17-15,3-7 0 0,0 7 8 0,0-13-8 16,0-3-37-16,0 0-11 0,0 0-3 16,0 0 0-16,0 0-164 0,0 0-33 0</inkml:trace>
  <inkml:trace contextRef="#ctx0" brushRef="#br1" timeOffset="141347.34">31581 12014 1267 0,'0'0'56'0,"0"0"12"0,0 10-55 0,3-1-13 0,-3 1 0 0,0-1 0 16,4 0 240-16,-1 7 46 15,-3-3 9-15,4 2 1 0,-1 4-229 0,1-3-47 0,-4 3-8 0,0 9-3 16,0-3 19-16,0 0 4 0,0 3 1 0,0-3 0 16,0 3 0-16,0 1 0 0,0-4 0 0,0 3 0 15,-4-3 5-15,1 3 1 0,3 1 0 0,-4-4 0 16,4 3-31-16,-3 3-8 0,-4-3 0 0,3-2 0 16,4 2 0-16,-3-9 0 0,-1 9 0 0,1-9 0 0,-1 3 0 0,1 0 0 15,-5-7 0-15,5 4 0 16,-4-3 0-16,3-4-13 0,-3 4 3 0,4 0 1 15,-4-4-31-15,3-6-5 0,1 4-2 0,-1-7 0 16,1 6-127-16,3-9-26 0,0 0-4 0</inkml:trace>
  <inkml:trace contextRef="#ctx0" brushRef="#br1" timeOffset="142133.34">31715 11986 864 0,'0'0'76'16,"0"0"-60"-16,0 0-16 0,0 0 0 16,0 0 217-16,0 0 41 0,0 0 8 0,7-6 2 15,0 6-204-15,0-10-40 0,0 10-8 0,0-9-1 16,-3 3-15-16,3 3 0 0,-4-4 0 0,4 7 0 15,-3-9 0-15,3 6-10 0,-4-3 10 0,1-4-8 0,3 10 17 0,-7 0 4 16,0 0 1-16,3-9 0 16,-3 9 6-16,4 0 2 0,-4 0 0 0,0 0 0 0,0 0-2 0,7-7 0 15,-7 7 0-15,0 0 0 0,0 0-12 0,7 0-8 16,0 0 10-16,4 0-10 0,-11 0 8 0,7-3-8 16,0 3 0-16,0-6 0 0,3 6 11 0,-3 0-11 15,1 0 12-15,2-3-12 16,-3 3 26-16,4 0-2 0,-11 0 0 0,10 0 0 0,1-6-11 0,-11 6-2 15,7 6-1-15,-7-6 0 0,7 3-10 0,0 6 12 16,0-2-12-16,-3 2 12 0,-4 1-12 0,0 5-14 0,0-2 3 0,-4-4 1 16,-3 7 10-16,4 3 0 15,-4-4 0-15,-1 4 0 0,1-3 0 0,-3 3 16 0,-1-7-4 0,4 10-1 16,0-9-11-16,-3 2-16 0,2-5 4 0,-2 5 1 16,3-5 11-16,0-1 0 15,-4 1 10-15,4-7-10 0,0 3 16 0,0-3-2 0,0 3-1 0,3-6 0 16,-3 0-13-16,7 0 0 15,0 0-9-15,-7 0 9 0,0 0 0 0,7 0 0 0,-7-6 0 0,7 6 0 16,0 0 0-16,-3-3 0 0,-1-6 0 0,4-1 0 16,0 1 0-16,0-1 0 0,4-5 0 0,-4 8 0 15,3-2 0-15,1 0 0 0,-4 9 12 0,3-10-12 16,4 7 10-16,-3-3-10 0,-4 6 8 0,7-10-8 16,-7 10 20-16,11 0 0 0,-4 0-1 0,3 0 0 15,-10 0 17-15,11 4 4 0,3 2 1 0,0 0 0 16,-3-3-29-16,-1 7-12 0,1-4 8 0,-4-3-8 0,7 6 0 0,-4 1 0 15,1 2 0-15,-4-2 0 0,0-1 0 0,0 4 0 16,0-7 0-16,0 3 0 0,0 1 0 0,-3-1-17 16,3 1 4-16,-4-1 1 15,-3-9-140-15,0 0-28 0,4 0-6 0,-4 0-1 0</inkml:trace>
  <inkml:trace contextRef="#ctx0" brushRef="#br1" timeOffset="142954.56">31792 12764 806 0,'0'0'72'0,"0"0"-58"16,0 0-14-16,0 0 0 0,0 0 240 0,0 0 44 0,0 0 10 16,0 0 2-16,0 0-192 0,0-6-37 0,-3-4-8 0,3 7-2 15,0 3-26-15,0 0-6 16,0 0-1-16,0 0 0 0,0 0 0 0,0 0 0 0,0 0 0 16,0 0 0-16,0 0 10 0,0 0 2 0,7-6 0 15,-7 6 0 1,3-10-1-16,4 10 0 0,1-9 0 0,-1 3 0 0,0 6-15 0,0-10-2 0,0 10-1 0,-4-3 0 15,8 3-5-15,-11 0-2 0,0 0 0 0,7-6 0 16,0 3-10-16,4 3 0 0,-11 0 0 0,7 0 8 16,-7 0-8-16,0 0 0 0,7 3 0 0,0 6 0 15,-7-9 0-15,7 6 0 0,-4 4-8 0,1-1 8 16,-1 1 0-16,-3-1 0 0,-3 1-9 0,3-1 9 16,-4 7-9-16,1-7 9 0,-1 0-13 0,1 7 5 15,-1-13-1-15,-3 13 0 0,0-7 0 0,-4 1 0 0,4-1 9 16,0 1-8-16,4-1 8 0,-4 0-8 15,0-2 8-15,0 2 0 0,3 0 0 0,-3 1 0 16,4-4 0-16,-1 4 0 0,1-7 0 0,-1 3 0 0,4-6 0 0,-4 9 0 16,1 1 0-16,3-1 8 0,0-9 0 0,-4 6 0 15,4-6 0-15,0 10 0 0,4-1 11 0,-4-9 2 16,0 0 1-16,3 10 0 16,1-1-6-16,0-3-2 0,3-3 0 0,-4 4 0 15,8-4-14-15,-4 3 11 0,0-3-11 0,0-3 10 16,-7 0-38-16,10 0-7 0,-3 0-1 0,1 0-1 15,-8 0-186-15,10-3-37 0</inkml:trace>
  <inkml:trace contextRef="#ctx0" brushRef="#br1" timeOffset="148198.4">28392 13231 1033 0,'0'0'45'0,"0"0"11"0,-7 9-45 0,-4-2-11 0,0-1 0 0,4-3 0 15,0 3 127-15,0-2 23 0,0-4 5 0,0 6 1 16,7-6-83-16,-7 3-16 0,0-3-3 0,0 6-1 15,7-6-35-15,0 0-7 0,0 0-2 0,0 0 0 16,0 0 9-16,-11 3 2 0,11-3 0 0,0 0 0 0,-7 7 24 0,7-7 4 16,-7 9 2-16,7-9 0 0,0 0 11 0,0 9 3 15,4 1 0-15,3-1 0 0,0-9-10 0,3 10-2 16,1-4 0-16,3-3 0 0,4 3-29 0,-4-3-7 16,4-3 0-16,-1 0-1 0,1 7 11 0,3-7 2 15,-3 0 1-15,3 0 0 0,0 0 3 0,0-7 0 16,4 7 0-16,-4 0 0 0,4-3-14 0,-1 3-2 15,5 0-1-15,-1 0 0 0,-4-6-6 0,5 6-1 16,-1 0 0-16,4 0 0 0,-1 6 0 0,1-6 0 16,-4 3 0-16,4-3 0 0,-4 7 11 0,1-7 1 0,-1 0 1 0,0 0 0 15,0 0-8-15,4 0-1 16,0 0-1-16,0 0 0 0,-1-7-1 0,-3 4 0 16,4 3 0-16,0 0 0 0,0-6-10 0,-1 6 0 15,1 0 9-15,0-3-9 0,0 3 0 0,-4-6 0 0,0 6 0 0,0 0 0 16,-3 0 0-16,0 0 9 0,-1-4-9 0,1 4 0 15,0 0 0-15,0-6 0 0,-4 6 0 0,7-3 0 16,0 3 0-16,0-6 0 0,1 6 0 0,2 0 0 16,-2 0 0-16,-1-3 0 0,0 3 0 0,0-7 0 15,-3 7 0-15,0 0 0 0,3 7 0 0,-3-7 0 16,-4-7 0-16,3 7 0 0,1 0 8 0,0 0-8 16,0-6 9-16,-1 6-9 0,4 0 0 0,-3 0 9 15,3-3-9-15,-3 3 0 0,3 0 0 0,-3 0 0 0,0 0 0 16,-1 0 0-16,1 0 8 0,-4 0-8 15,0 0 0-15,4 0 0 0,0 0 0 0,-4 0 0 16,0 0 0-16,0 0 0 0,0 0-10 0,1-6 10 0,-1 6 10 16,0 0 8-16,0-10 2 0,4 10 0 0,-1 0-20 15,1-3 10-15,3 3-10 0,1-6 8 0,-5 6-8 0,5-3 0 16,-5 3 0-16,4 0 0 16,1 3 8-16,-5-3 0 0,1-3 0 0,0 3 0 0,-4 3-8 0,0-3 0 15,0 0 9-15,0 6-9 0,-3-6 0 0,0 0-8 16,-1 0 0-16,1 0 0 0,-4 3 8 0,4-3 16 15,-1-3-4-15,1 3-1 0,0 0-11 0,3-6 8 16,-4 6-8-16,5 0 8 0,2-3-8 0,-3-3 0 16,1 6 0-16,-1 0 0 0,0-4 0 0,0 4 0 0,-7-6 0 15,7 6 0-15,-3 0 0 0,0 0 0 0,-1 0 0 0,-3 0 0 16,1 0 0-16,2 6 0 0,-3-6 0 0,0 4 0 16,1-4 0-16,-5 0 0 0,4 0 0 0,-3-4 0 15,-1 4 0-15,5 0 0 0,-8 0 8 0,3-6-8 16,-3 6 0-16,4 0 0 15,-4 0 0-15,3-3 0 0,-3-3 0 0,1 6 0 0,-1 0 0 0,3-7 8 16,-3 4-8-16,0 3 0 0,4 0 0 16,-4-6 0-16,0 6 0 0,0 0 0 0,4-3-11 0,-4 3 11 15,3 0 0-15,-6 0-10 0,6 0 10 0,-3 0 0 16,0-6-9-16,1 6 9 0,-8 0 0 0,0 0-9 16,3 6 9-16,-3-6 0 0,0 0-9 0,0 0 9 31,0 0-36-31,0 0-2 0,7 0-1 0,-7 0 0 0,0 0-118 0,0 0-24 0,0-10-5 0</inkml:trace>
  <inkml:trace contextRef="#ctx0" brushRef="#br1" timeOffset="149326.67">29644 13642 864 0,'0'0'76'0,"0"0"-60"0,0 0-16 0,0 0 0 16,-7 0 168-16,7 0 32 0,0 0 5 0,0 0 2 16,-4-3-373-16,4 3-74 0,0 0-16 0,-7-7-2 15,7 7 103-15,0 0 21 0,0 0 4 0,0 0 1 0,0 0 215 0,0 0 43 16,-3 0 9-16,3 0 2 0,0 0 95 0,0 0 19 15,0 0 4-15,0 0 1 0,0 0-117 0,0 0-23 16,0 0-5-16,0-3-1 0,3-3-73 0,4-3-14 16,0 5-3-16,0-2-1 0,1-3 13 0,2 9 2 0,-3-10 1 0,4 4 0 15,-1 3 1-15,1-3 0 16,-4-4 0-16,4 7 0 0,-4-3-5 0,0 3-1 0,0-4 0 0,3 7 0 16,-6-9-7-16,3 9-2 0,-7 0 0 0,0 0 0 15,7 0-13-15,4-6-3 0,-4 6-8 0,-7 0 12 16,7 0-12-16,0-3 0 0,3 3 0 0,1-7 0 15,-4 7 0-15,3 0 0 0,1 0 0 0,0 0 0 16,3 0 0-16,-4 0 0 0,1 0 0 0,0 7 0 16,-1-4 12-16,1-3-3 15,-4 0-1-15,0 6 0 0,0-3 8 0,3 3 2 0,-3-6 0 0,-7 0 0 16,8 10-5-16,-1-4-1 0,-4-3 0 0,1 7 0 16,-1-1-12-16,1-3 0 0,-1 4 8 0,4-1-8 15,-7 1 0-15,4 5 0 0,-4-2 0 0,3-7 0 16,1 10 0-16,-4-4 0 0,0-2 0 0,0-1 0 15,3 7 0-15,-3-7 0 0,-3 10 0 0,3 0 0 16,0-10 0-16,-4 7 0 0,1 3-9 0,-4-4 9 0,0-5 0 0,0 9 0 16,0-4 0-16,-4-2 0 15,0-4 0-15,1 7 0 0,-4-7 0 0,0 1 0 0,0-1 8 16,-4 7-8-16,0-7 0 0,1 1 0 0,-5-1 0 0,1 0 0 16,0 1 0-16,3-4 0 0,1 4 0 0,3-1 0 15,0-9 8-15,-4 6-8 16,7-3 0-16,-3-3 10 0,4 7-10 0,3-7 8 0,-4-7 2 0,4 7 0 15,0-3 0-15,0-3 0 0,0 3-10 0,0-3 0 16,3-4 0-16,1 10 0 0,-1-9 0 0,1 2 0 16,-1-2 0-16,1 6 0 0,3 3-12 0,0 0 12 15,0-6-12-15,0-4 12 0,0 7-10 0,0 3 10 16,0 0 0-16,0 0-9 0,3-6 9 0,-3 6-8 16,7-10 8-16,4 4-8 0,-4 6 8 0,3-9 0 15,1 6 0-15,0-4 0 0,-1 7 0 0,4-9 0 0,0 9 0 0,4-3 0 16,-4-3 0-16,4 6 0 0,-1 0 0 0,1 0-8 15,0 0 8-15,-1 0 0 0,-3 6 0 0,1-3 0 16,-1-3 0-16,0 6 0 0,-7-3 0 0,3 4 0 16,1-4 0-16,0 3 0 0,-1-3 0 0,-3 3 0 15,-7-6 0-15,7 4 0 0,4 2-9 0,-4 3 9 16,-7-9-15-16,7 0 2 0,0 10 0 0,-7-10 0 31,0 0-23-31,11 0-5 0,-11 0-1 0,7 6 0 16,-7-6-37-16,7 3-7 0,-7-3-2 0,0 0 0 0,10 6-135 0,-10-6-27 0,0 0-6 15,0 0 0-15</inkml:trace>
  <inkml:trace contextRef="#ctx0" brushRef="#br1" timeOffset="150075.18">30335 13802 1036 0,'0'0'92'0,"0"0"-73"0,0 0-19 0,0 0 0 15,0 0 260-15,0 0 48 0,7 0 9 0,0 0 3 31,1 0-296-31,-8 0-58 0,3-3-12 0,4 3-2 16,0 0-10-16,-7 0-2 0,0 0 0 0,0 0 0 0,7 3 60 0,-7-3 0 0,0 0 10 0,0 0-1 16,0 0 50-16,0 0 9 15,7 6 3-15,-7-3 0 0,0-3-22 0,4 6-4 0,-8 4-1 0,4-10 0 16,0 9-9-16,-3 1-3 0,-1-4 0 0,1 3 0 16,-1 1 8-16,1-1 2 0,-4 1 0 0,3-1 0 15,1 0-27-15,-5 1-6 0,1-1-1 0,0 1 0 16,4 2-8-16,-4 1 0 0,0-4 0 0,0 0 0 15,0-2 11-15,0-4-3 0,3 3-8 0,4-6 12 16,-7 10 8-16,7-10 0 0,0 0 1 0,-7 6 0 16,0-3-10-16,7-3-3 0,-7 0 0 0,0 6 0 0,7-6 3 0,-7 0 0 15,0-6 0-15,0 6 0 0,0 0-11 0,3-3 0 16,-3-3 0-16,0-4 8 0,3 4 0 0,-3-4 0 16,4 1 0-16,-4 0 0 0,0-1 7 0,3-5 1 15,1 5 0-15,3-2 0 0,-4-4-7 0,1 7-1 16,-1-7 0-16,4 3 0 0,-3-2-8 0,3 2 0 15,0-3 0-15,0 7 0 0,0-7 0 0,0 7 0 16,3-7 0-16,-3 7 0 0,0-1 0 0,0 1 0 16,0 0 0-16,0 9 0 0,0 0 0 0,0-4 0 15,0-2 0-15,0 6 0 0,0-9 0 0,0 9 0 16,4-6 0-16,-4 6 0 0,3-4 28 0,-3 4 3 16,4-6 1-16,3 3 0 0,-7 3-32 0,7-6 0 15,-7 6 0-15,0 0 0 0,7 0 0 0,-7 0 0 0,0 0 0 0,10 0 0 16,-3 6 0-16,4-3 0 0,-4-3 0 0,4 0 0 15,-4 10 0-15,3-4 0 0,1 3 0 0,-1 1 0 16,-2-4 0-16,2 3 0 0,1-6 0 0,-1 7 0 16,1-4 11-16,-1 4-11 0,5-4 12 0,-5-3-12 15,-3 3 0-15,4-3 0 0,-4 4 0 0,3-7 0 16,1 3 8-16,-4-3-8 0,0 0 0 16,4 0 0-16,-4 0 0 0,-7 0 0 0,0 0 0 0,0 0 0 15,7 0-85-15,-7 0-21 0,0 0-4 0,0 0-1 31,0 0-61-31,0-10-13 0,0 10-3 0,0-9-768 0</inkml:trace>
  <inkml:trace contextRef="#ctx0" brushRef="#br1" timeOffset="150554.93">30589 13651 2070 0,'0'0'45'0,"0"0"10"0,0 0 1 0,0 0 3 0,0 0-47 0,7-3-12 16,-3-3 0-16,-1-4 0 0,5 1 8 0,-1 0 0 16,-4-1 0-16,4-6 0 0,0 7-8 0,0 6 0 15,-3-3 0-15,3-4 0 0,-4 7 32 0,1-3 8 16,-1-4 2-16,5 10 0 0,-5-9 20 0,1 9 4 16,-1-6 1-16,4-4 0 0,-3 7-38 0,3-3-7 0,0 6-2 0,-7 0 0 15,7-3-12-15,-7 3-8 0,3-6 8 0,-3 6-8 16,0 0 0-16,0 0 8 0,0 0-8 0,0 0 0 15,0 0 0-15,0 0 0 0,0 0 0 0,0 0 0 16,0 0 0-16,0 0 0 0,0 9 0 0,0-9 0 16,0 9 0-16,-3 1 0 0,-4-4 0 0,3 3 0 15,-3 1 0-15,4-1 0 0,-4 1 0 0,3-1 0 16,1-3 0-16,-1 4 0 0,1-4 0 0,-1-3 0 16,4-3 0-16,-4 10 14 0,4-10-3 0,-3 6-1 15,-1-3 16-15,4-3 3 0,0 0 1 0,0 9 0 16,0-9-30-16,0 7 0 0,0-7 0 0,0 0 0 15,0 9 0-15,0-9 0 0,0 3 0 0,4 10 0 16,-4-4 0-16,7-6 0 0,-7-3 0 0,4 10 0 0,3-1 0 16,0-3 0-16,3 4 0 0,-3-4 0 15,0-3 0-15,4 7 0 0,-4-10 0 0,4 6 0 0,-11-6 0 0,10 0 0 16,1 3 0-16,-1-3 0 16,1 0-16-16,-1 0-10 0,1 0-2 0,3 6 0 15,-7-6-76-15,4-6-16 16,-4 6-4-16,3-3-915 0</inkml:trace>
  <inkml:trace contextRef="#ctx0" brushRef="#br1" timeOffset="154566.78">28063 8135 738 0,'0'0'32'0,"0"0"8"0,0 0-32 0,0 0-8 15,0 0 0-15,0 0 0 0,0 0 127 0,0 0 24 16,0 0 5-16,0 0 0 0,0 0-58 16,0 0-12-16,0 0-2 0,0 0-1 15,0 0-49-15,0 0-10 0,0 0-1 0,0 0-1 0,8 7 6 0,-8-7 0 16,0 0 1-16,7 0 0 0,-7 0 4 0,10 3 1 15,-10-3 0-15,0 0 0 0,0 0-2 0,4 6-1 16,-1 3 0-16,-3 1 0 0,0-1-31 0,0 1 0 16,0-1 0-16,0 0 0 0,-3 7 0 0,-1 0-20 15,1-4 4-15,3 4 0 0,-4 3 27 0,1 0 5 16,-1-4 2-16,1 4 0 0,-1-3-18 0,0-4 0 0,4 10 0 0,-3-9 0 16,-1 6 0-16,1-4 10 0,3 1-10 0,-4-3 8 15,1 2 17-15,-1-5 3 0,-3 5 1 0,4-2 0 16,-4-4-13-16,0 1-2 0,0-1-1 0,0-3 0 15,3 4 3-15,-3-1 1 0,0-9 0 0,7 0 0 16,-4 10-17-16,4-10 0 0,-7 0 0 0,7 0 0 16,-7 0 12-16,4-4 8 0,-4-2 1 0,3-3 1 15,1 3 2-15,-4-4 0 0,3 1 0 0,0-1 0 16,1 1-14-16,-1-4-2 0,-3-2-8 0,7-1 12 16,-3-3 3-16,-1 4 0 0,1-4 0 0,-1 0 0 15,4 0-15-15,-3 3-15 0,3-2 3 0,0-1 1 16,0 3 11-16,0 4 0 0,3-7 0 0,1 3 0 0,-1 0 0 15,1-2 0-15,-1 8 0 0,1-9 0 16,-1 10 0-16,1-7 14 0,3 7-2 0,-3-10 0 16,3 10-22-16,-4-1-5 0,8 1-1 0,-4-7 0 15,-4 7 16-15,4 2 0 0,0 4 0 0,0-3-9 0,1-3 9 16,-1 9 0-16,0-4 0 0,0-2 0 0,0 6 0 0,-7 0-10 16,7 0 10-16,0 0 0 0,-7 0-8 0,10 6 8 15,1-2 0-15,-4-4 0 0,4 9 0 0,-4-9 0 16,0 6 0-16,3 4 0 0,1-1 0 0,-4-3 0 15,0 4 0-15,4-7 0 0,-1 6 0 0,-3 1 0 16,0-4 0-16,0 3 0 0,0 1 0 0,0-1 0 16,-3 1 0-16,0-1 0 0,6-3 0 0,-3 4 0 15,0-1 0-15,0-3 0 0,0-2 0 0,0 5 0 0,0-3 0 0,1-3 0 16,-8-3 0-16,7 7 0 0,-7-7 0 0,3 0-10 31,-3 0-39-31,0 0-8 0,0 0-2 0,0 0 0 16,0 0-135-16,0 0-27 0,7-7-6 0,-7 4-1 0</inkml:trace>
  <inkml:trace contextRef="#ctx0" brushRef="#br1" timeOffset="155055.49">28377 8019 115 0,'0'0'0'0,"0"0"10"16,0 0-10-16,0 0 0 0,0 0 0 0,0 0 0 0,0 0 339 0,4-3 65 16,0-3 14-16,-4-4 2 0,0 7-253 0,0-3-51 15,0 6-11-15,0 0-1 0,3-9-52 0,1-1-11 16,-4 10-1-16,3-6-1 0,4-3-31 0,-3 5-8 16,3-2 0-16,-4-3 0 0,4 6 0 0,0-4 0 15,0-2 0-15,-7 9 0 0,7 0 0 16,-3-9 0-16,3 2 0 0,-7 7 0 0,0 0 0 0,4-3 8 15,3-3-8-15,-7 6 0 0,0 0 8 0,0 0-8 16,0 0 10-16,7-3-10 0,0-4 0 0,0 4 8 16,-7 3-8-16,0 0 0 0,0 0 0 0,7-6 0 15,0 6 0-15,-7 0 0 0,7 0 0 0,-7 0 0 16,7-3 0-16,-7 3 0 0,0 0 0 0,0 0 0 0,0 0 0 0,0 0 0 16,7 3 0-16,-7-3 0 0,0 9 0 0,0 1 0 15,0-1 0-15,-3 7 0 0,-1-7 0 0,-3 7 0 16,3-3 0-16,-3 2 0 0,-3 1 0 0,6-4 0 15,-3-2 0-15,4 6 0 0,-1-7 0 0,4 0 0 16,0-2 13-16,0-7 3 0,0 0 1 0,4 9 0 16,-4-9-9-16,10 3-8 0,-3 3 12 0,0-6-12 15,4 4 9-15,0-4-9 0,-1 0 0 0,1 0 9 32,-1 0-31-32,1 0-6 0,3 0-2 0,-3 0 0 15,-1 0-34-15,1 0-6 0,3 0-2 0,0 6-524 16,0-3-104-16</inkml:trace>
  <inkml:trace contextRef="#ctx0" brushRef="#br1" timeOffset="164214.26">28180 5583 460 0,'0'0'41'0,"0"0"-33"16,0 0-8-16,0 0 0 0,0 0 141 0,0 0 27 15,0 0 4-15,0 0 2 0,0 0-141 0,0 0-33 16,0 0 0-16,0 0 0 0,0 0 0 0,0 0 0 15,0 0 0-15,0 0 8 0,0 0 1 0,0 0 0 16,0 0 0-16,0 0 0 0,0 0 5 0,0 0 1 0,0 0 0 0,-4 0 0 16,-3 0 30-16,-3 6 7 0,3-3 0 0,0-3 1 15,-4 0 9-15,4 0 2 0,-4 0 0 0,4 0 0 16,-3 0 16-16,-1 0 3 0,1 0 1 0,-5 0 0 16,1 0-33-16,0 0-7 0,0 0 0 0,-3 0-1 15,2 0-25-15,-6 0-5 0,4 6-1 0,-5-6 0 16,-2 0-12-16,3 0 0 0,-8 0 0 0,1 0 0 15,0 0 0-15,-4 4 0 0,0 2 0 0,-6-6 0 16,-1 6 0-16,0-3 0 0,4 4 0 0,-1-4 0 16,1 3 8-16,-4-3-8 0,4 3 0 0,0-2 0 15,0 2 40-15,-1-3 1 0,-3-3 1 0,8 6 0 16,2 0-10-16,-2-2-1 0,-5-4-1 0,1 6 0 16,3-3-10-16,4-3-3 0,0 6 0 0,0-3 0 15,7-3-9-15,-1 7-8 0,5-7 12 0,-1 3-12 16,4-3 13-16,3 0-4 0,1-3-1 0,3 3 0 0,7 0-8 0,0 0 0 15,0 0-10-15,0 0 10 0,0 0-8 0,0 0 8 16,10 0 0-16,1 0-9 0,3-7 9 0,0 7 0 16,4 0-9-16,3 0 9 0,7 0 0 0,0 0 0 15,-3 0 0-15,10 0 0 0,1-3 12 0,2 3 0 16,1-6 0-16,0 6 0 0,0 0-12 0,0 0 0 16,0-3 0-16,3-3 0 0,0 6 0 0,4-4 0 15,7-2 0-15,0 0 0 0,0 3 0 0,0-7 10 16,0 4 1-16,-8-3 0 0,1-1-11 0,-3 7-12 15,-1-3 2-15,0-4 1 0,1 4 9 0,-5 3 0 16,1-3 0-16,0 6 0 0,-7-10 0 0,0 7 0 16,-4-3 0-16,-3 6 8 0,-4 0 1 0,0-3 1 15,0 3 0-15,-3 0 0 0,-1 0-10 0,-6 0 8 16,-1 0-8-16,1 3 8 0,-4-3-8 0,-7 0 12 0,0 0-12 0,0 0 12 16,7 0-12-16,-7 0 0 0,0 0 9 0,0 0-9 15,0 0 13-15,0 0-1 0,-7-3-1 0,0 3 0 16,-7 0 3-16,0-6 1 0,-4 6 0 0,1 0 0 15,-12 0 2-15,5 0 1 0,-1 0 0 0,0 0 0 16,-7 0-18-16,1 0 8 0,-5 0-8 0,5-4 0 16,-5 4 10-16,5 0-10 0,-5 0 8 0,1 0-8 15,-4 0 0-15,1-6 0 0,-5 6 0 0,1 0 0 16,-8 0 0-16,8 0 0 0,-4 0 0 0,0 0 0 16,4 0 0-16,0 6 0 0,3-2 0 0,-3-4 0 15,3 9 0-15,0-9 0 0,0 9 0 0,4 1 0 16,3-10 0-16,0 0 8 0,1 9 0 0,6-9 0 15,0 6-8-15,8-2 0 0,-5 2 9 0,8-6-9 16,0 0 10-16,4 6-2 0,-1-3-8 0,4-3 12 16,7 0-12-16,0 0 0 0,0 0 0 0,0 0-10 0,0 0 10 0,11 0-8 15,3 0 8-15,3 0-8 0,1 0 8 16,7 0 0-16,-1 0 0 0,8-3-8 0,3 3 8 0,4-6 0 16,-4 6 0-16,4-6 0 0,0 2 0 0,0 4 0 15,3-6 0-15,8 6-8 0,-1-9 8 0,4 9 0 16,-7 0 10-16,3 0-10 0,-3-10 0 0,0 7 0 15,-4-3 0-15,1 6 0 0,-5-3 0 0,5-3 0 16,3 6 0-16,-1 0 0 0,-2 0 0 0,-1-4 0 0,0-2 0 16,1 6 0-16,-4 0 12 0,-4 0-3 0,-3-6-1 0,-4 6 0 15,0 0-8-15,-7-3 0 0,-3 3 0 0,-1 0-11 16,-6 0 11-16,0 0 0 0,-11 0 8 16,0 0-8-16,0 0 8 0,0 0-8 0,0 0 8 0,-7 0-8 15,-4 0 0-15,-7 0 0 0,-3 0 0 0,-3 0 0 16,-8 0 0-16,0 0 0 15,-3 0-12-15,-4 3 4 16,-3 3-100-16,-1-6-19 0,1 0-4 0</inkml:trace>
  <inkml:trace contextRef="#ctx0" brushRef="#br1" timeOffset="169863.37">26183 16307 550 0,'0'0'24'0,"0"0"6"0,0 0-30 0,0 0 0 16,0 0 0-16</inkml:trace>
  <inkml:trace contextRef="#ctx0" brushRef="#br1" timeOffset="170094.49">26166 16301 172 0,'0'0'16'0,"0"0"-16"0,0 0 0 0,0 0 0 16,0 0 312-16,0 0 60 0,0 0 12 0,0 0 3 15,0 0-198-15,0 0-39 0,0 0-8 0,0 0-2 16,0 0-76-16,0 0-15 0,0 0-3 0,7 0-1 15,0-3-23-15,-7 3-5 0,7-6-1 0,3 6 0 16,1 0-16-16,3 0 0 0,-3-4 0 0,3 4 0 16,3 0 0-16,-3 0 0 0,4-6 0 0,-4 6 0 15,0 0 14-15,4 0-4 0,0 0-1 0,-1 0 0 16,-3 0 3-16,4-3 0 0,0 3 0 0,-1-6 0 16,1 6-3-16,0 0 0 0,-4 0 0 0,0 0 0 15,7 0-9-15,-3 0 0 0,-4-3 0 0,-4 3 8 16,1-7-8-16,-1 7-12 0,1 0 2 0,-4 0 1 15,-7 0-93 1,0 0-18-16,0 0-4 0,0 0-808 0</inkml:trace>
  <inkml:trace contextRef="#ctx0" brushRef="#br1" timeOffset="170569.81">26109 16586 403 0,'0'0'36'0,"-3"10"-36"0,-8-4 0 0,7-6 0 15,4 0 285-15,0 0 51 0,-10 9 9 0,10-9 3 16,0 0-248-16,0 0-48 0,0 0-11 0,0 0-1 16,0 0 16-16,0 0 4 0,0 0 1 0,0 0 0 15,0 0 11-15,0 0 3 0,0 0 0 0,0 0 0 16,7 7 13-16,0-4 4 0,4 3 0 0,3-3 0 15,-4 3-18-15,1-2-3 0,3-4-1 0,4 0 0 16,-1 0-38-16,-3 6-8 0,8-6-2 0,-5 0 0 0,4 0-22 16,-3 0 0-16,0-6 0 0,-1 6 0 15,1 0 0-15,-4 0-15 0,4 0 3 0,-1-4 0 0,-3 4 12 0,0-6 0 16,1 6 0-16,-1-3 0 0,-4-3-12 0,4 6 12 16,-3 0-13-16,3-3 5 15,-7-4-15-15,0 7-2 0,0-6-1 0,0 6 0 16,0-3-93-16,0 3-18 0,-7 0-4 0,7-9-954 0</inkml:trace>
  <inkml:trace contextRef="#ctx0" brushRef="#br1" timeOffset="177151.72">27450 16442 0 0,'0'0'0'16,"0"0"0"-16,0 0 0 0,0 9 0 15,3-2 458-15,-3-7-92 0,0 9 74 0,0-6 14 16,0 7-256-16,0-10-51 0,0 0-11 0,7 6-1 16,-7-6-53-16,4 9-10 0,-4-9-3 0,7 7 0 15,-7-7-25-15,7 3-4 0,3-3-2 0,1 0 0 16,0 0-16-16,-1 0-3 0,1-3-1 0,-1 3 0 16,4-7-18-16,1 7 8 0,-5 0-8 0,1 0 0 0,3 0 21 0,-4-6-2 15,5 6-1-15,-5 0 0 0,1 0-1 0,-1 0 0 16,4 0 0-16,-3 0 0 0,0 6-4 0,-1-6-1 15,-3 0 0-15,0 0 0 0,4 0-4 0,-1 0 0 16,1-6-8-16,0 3 12 0,-4 3-2 0,3-6-1 16,1 3 0-16,-4-4 0 0,3-2-9 0,-2 6 0 15,-1-4 0-15,-4-2 0 0,4 6 0 0,-3-3 0 16,-4 6-9-16,3-10 9 0,-3 4 0 0,4-3 9 16,-4 9-1-16,0-4 0 0,-4-2 20 0,4-3 3 0,-3 6 1 0,-1-4 0 15,1-2-20-15,-4 3-3 0,3 3-1 0,-3-4 0 16,0 4-8-16,0-3 0 0,0 3 0 15,0-4 0-15,0-2 0 0,-4 6 0 16,1-3 0-16,3-4 0 0,-4 4 0 0,0 6 8 16,1-3-8-16,-1-7 0 0,1 4 0 0,-1 3 8 0,4-3-8 0,0 3 0 15,-4-4 8-15,4 7-8 0,0 0 8 0,0-6-8 16,0 6 0-16,0 6 8 0,-4-6-8 0,4 0 0 16,7 0 0-16,-10 10 0 0,-1-10 8 0,-3 9-8 15,7-3 0-15,-4 4 12 0,1-1-12 0,-1 1 12 16,1-1-12-16,-1 7 0 0,8-4 0 0,-8 4-11 15,4 0 11-15,0-4 0 0,3 4 0 0,-3-4 0 0,4 4 0 16,-1 3-8-16,1-3 8 0,3 2 0 16,-4-2 0-16,1 3-8 0,3-7 8 0,-4 4 0 0,4 3 0 0,4-3 0 15,-4 2 0-15,3 1 0 0,-3-3 0 0,0 3 8 16,4 0-8-16,-4-4 8 0,0 4-8 0,0-3 0 16,7 3 0-16,-7-1 8 15,3-2-8-15,1-3 8 0,-1 2-8 0,4-2 8 0,-3 2-8 16,0-5 12-16,3 6-4 0,0-7 0 15,0 0-8-15,3-6 0 0,-3 4-8 0,4 2 8 0,-1-9 0 16,5 0-8-16,-5 0 8 0,1 0 0 0,3 0-12 0,0 0 4 16,-3-9 0-16,3 9 0 0,-4-7-13 0,1 4-3 15,3-3 0-15,-3-3 0 16,3-1-144-16,-4 1-28 0,4-1-7 0,4-5-900 0</inkml:trace>
  <inkml:trace contextRef="#ctx0" brushRef="#br1" timeOffset="178635.54">28268 15683 403 0,'-14'6'17'0,"14"-6"5"0,0 0-22 0,0 0 0 15,-4 0 0-15,-3 0-175 16</inkml:trace>
  <inkml:trace contextRef="#ctx0" brushRef="#br1" timeOffset="178968.16">28215 15658 260 0,'0'0'0'16,"0"0"0"-1,0 0-27-15,0 0-5 0,7 6 0 0,-7-6-1 0,0 0 297 0,0 0 60 0,0 0 12 0,0 10 3 16,0-10-171-16,-3 3-35 0,3-3-6 0,0 0-2 15,0 12-61-15,0-12-12 0,0 4-2 0,0 5-1 16,0-9-13-16,3 6-4 0,-3-6 0 0,0 0 0 16,0 0-11-16,0 0-2 0,0 0-1 0,0 10 0 15,0-10 27-15,0 0 6 0,7 3 1 0,-3 3 0 16,3 4-14-16,-7-10-2 0,0 0-1 0,10 0 0 16,1 6-9-16,0-3-2 0,-1-3 0 15,1 0 0-15,3 0-13 0,0 0-3 0,0 0-8 16,0 0 12-16,0 0-12 0,0 0 0 0,4-3 8 0,-4 3-8 15,0 0 0-15,0 0 0 0,4 0 0 0,-4-6 0 16,0 6 9-16,0 0-1 0,1 0 0 0,-1-7 0 16,3 4 9-16,-3 3 2 0,0 0 0 0,1-6 0 15,-1 6-5-15,0-3-1 0,-4-4 0 0,1 4 0 16,-4-3-13-16,4 6 11 0,-4-3-11 0,0-3 10 16,0 6-10-16,-7 0 0 0,0 0 0 0,0 0 0 0,0 0 0 0,0 0-12 15,0 0 0-15,0 0 1 16,0 0-23-16,0 0-5 0,0 0-1 0,0 0 0 15,0 0-87-15,0 0-17 0,0 0-4 0,0 0-520 16,3-4-104-16</inkml:trace>
  <inkml:trace contextRef="#ctx0" brushRef="#br1" timeOffset="180044.08">28811 15558 403 0,'0'0'36'15,"0"0"-36"-15,0 0 0 0,0 0 0 16,0 0 169-16,11 0 27 0,-4-6 6 0,0-4 1 16,0 7-163-16,-7 3-40 0,0 0 0 0,0 0 0 0,4-6 51 15,-4 6 5-15,0 0 0 0,0 0 1 0,0 0 35 0,0 0 8 16,0 0 0-16,0 0 1 0,0 0-5 0,0 0-2 15,0 0 0-15,0 0 0 0,0 0-38 0,0 0-7 16,0 0-1-16,0 0-1 0,0 0-25 0,7 9-5 16,-7-9-1-16,0 0 0 0,0 0-4 15,10 6 0-15,-10-6-1 0,7 0 0 16,4 0 3-16,-11 0 1 0,0 0 0 0,0 0 0 0,7 0 3 0,-7 0 1 16,0 0 0-16,0 0 0 0,11 0 8 0,-11 0 1 15,0 0 1-15,0 0 0 0,0 0 3 0,0 0 1 16,7 4 0-16,-7-4 0 0,0 0-7 0,0 0-2 15,0 0 0-15,0 0 0 0,10 0-13 0,-10 0-3 16,0 0-8-16,0 0 12 0,0 0-12 0,0 0 0 16,0 0-12-16,0 0 12 0,0 0 0 0,0 0 0 0,0 0 0 0,0 0 0 15,0 0 10-15,0 0 9 0,0 0 1 0,0 0 1 16,0 0-13-16,7 6-8 0,-7-6 10 0,0 0-10 16,0 0 16-16,0 0-4 15,0 0 0-15,0 0 0 0,0 0-12 0,0 0 0 0,0 0 0 0,0 0 0 16,0 0 0-16,0 0 0 0,0 0-10 0,0 0 10 15,0 0-14-15,0 0 2 0,0 0 1 0,0 0 0 16,0 0-3-16,0 0-1 0,0 0 0 0,0 0 0 16,0 0 5-16,0 0 1 0,0 0 0 0,0 0 0 15,0 0 9-15,0 0 0 0,0 0-9 0,0 0 9 16,0 0 0-16,0 0 0 0,0 0 12 0,0 0-4 16,0 0-28-16,0 0-7 0,0 0-1 0,0 0-768 15,4-6-155-15</inkml:trace>
  <inkml:trace contextRef="#ctx0" brushRef="#br1" timeOffset="181604.48">28836 15558 864 0,'0'0'76'16,"0"0"-60"-16,4 0-16 0,-4 0 0 16,3-6 134-16,1 6 24 0,3-10 5 0,-4 10 1 15,-3 0-131-15,0 0-25 0,0 0-8 0,0 0 0 16,0 0 45-16,0 0 7 0,0 0 0 0,0 0 1 15,0 0 55-15,0 0 12 0,0 0 1 0,0 0 1 16,0 0-29-16,0 0-5 0,0 0-2 0,0 0 0 16,0 0-36-16,0 0-7 0,0 0-2 0,0 0 0 0,7 0-17 0,-7 0-3 15,0 0-1-15,7 6 0 0,-7-6-4 0,0 0 0 16,11 4-1-16,-11-4 0 0,11 0-5 0,-4 0-1 16,-7 0 0-16,0 0 0 15,7 6 4-15,0-6 1 0,-7 0 0 0,10 3 0 0,-10-3-6 0,7 6 0 16,-7-6-8-16,7 10 12 0,0-4-12 0,-7-6 0 15,4 9 0-15,-4-9 0 0,3 10 10 0,5-7-10 16,-5 6 10-16,1 4-10 0,-4-1 12 0,3-5-4 16,1 2-8-16,-1 0 12 0,1-5-2 0,-1 5-1 15,1 3 0-15,3-2 0 0,0-1 13 0,0-6 2 16,-4 7 1-16,5-1 0 0,-5-2-25 0,4 2-16 16,0 0 3-16,-3 1 0 0,3-1 13 0,-4 1 0 0,1-1 0 0,-1 4 0 15,-3-4 0-15,4 0 0 16,-1 4 0-16,1-4 0 0,-1 7 8 0,-3-7-8 0,0 7 0 15,0-7 0-15,4 1 13 0,-4-1-4 0,0 7-1 0,3-7 0 16,-3-6-8-16,0 7 0 0,0-4-12 0,4 4 12 16,-4-1 0-16,0-9 0 0,4 9 0 0,-4-9 0 15,0 7 0-15,0 2 0 0,0-9 0 0,3 3 0 16,-3-3 0-16,0 10 0 0,0-10 0 0,0 6 0 16,0 3 0-16,0 1 0 0,0-10 9 0,-3 9-9 15,3-9 8-15,0 10-8 0,0-1 10 0,-4-3-10 16,4-6 8-16,-4 3-8 0,1 4 0 0,-1 2 0 0,4-9 8 0,-3 6-8 15,-4-3 0-15,0 7 0 0,3-4 8 0,-3-3-8 16,4-3 0-16,-4 10 9 0,3-10-9 0,4 0 0 16,0 0 9-16,0 0-9 15,-7 6 0-15,7-6 8 0,0 0-8 0,-3 0 0 16,-5 0 0-16,8 0 8 0,-3 3-8 0,3-3 0 0,0 0 0 0,-7 0 0 16,-4-3 0-16,11 3 8 0,0 0-8 0,-3 0 11 15,-4 0-11-15,7 0 12 0,-7 0-4 16,7 0 0-16,-4-6 0 0,4 6 0 0,-7-10-8 0,4 7 0 15,3-3 0-15,-4-4 8 0,0 7-8 0,4-6 0 16,-3 3 0-16,3-4 8 0,0 1-8 0,0-1 0 16,0 1 9-16,0 0-9 0,3-7 0 0,-3 10 0 15,0-7 0-15,4-3 0 0,3 4 0 0,-3-4 8 0,-1 0-8 16,1 4 0-16,-1-4 0 0,4 1 0 0,0-4 0 0,0 0 0 16,-3 3 0-16,6-3 0 0,-2 7 0 0,2-10 0 15,1 9 0-15,-1-2 0 0,1-4 0 0,-1 3 0 16,5 4 0-16,-5-4 9 0,4-3-9 0,-3 10 0 15,6-7 8-15,-6 4-8 0,3 2 0 0,0-6 0 16,-3 7 8-16,-1 0-8 0,5-1 0 0,-5 1 0 16,1-1 8-16,-1-2-8 0,1 3 0 0,-4 5 0 15,4-5 8-15,-4 3-8 0,0-4 0 0,-4 7 0 16,-3-6 0-16,0 2 0 0,7-2 0 0,0 3 0 16,0 3 13-16,0-7-4 0,0 4-1 0,0-3 0 15,4-1-8-15,0 1-12 0,-4-7 2 0,3 13 1 16,-3-6 9-16,4-1-8 0,-4 4 8 0,4-4-8 31,-8 10-17-31,-3 0-3 0,0 0-1 0,7-6 0 0,-3 3-86 0,-4 3-17 0,0 0-3 0,0 0-1071 16</inkml:trace>
  <inkml:trace contextRef="#ctx0" brushRef="#br1" timeOffset="182544.15">29612 15319 172 0</inkml:trace>
  <inkml:trace contextRef="#ctx0" brushRef="#br1" timeOffset="184204.71">29700 15065 381 0,'0'0'16'0,"0"0"5"0,0 0-21 0,0 0 0 16,0 0 0-16,0 0 0 0,0 0 0 0,0 0-15 0,4-6 3 0,-4 6 0 31,0-3-15-31,0 3-2 0,0 0-1 0,0-6 0 0,0 6 94 0,3-10 18 0,1 10 4 0,-4 0 1 15,0 0 10-15,0-9 3 0,0 9 0 0,3-6 0 16,-3 6-66-16,0 0-13 0,4-3-2 0,-4 3-1 16,0 0-18-16,0 0 0 0,0 0 8 0,0 0-8 15,0-10 46-15,0 10 6 0,0 0 0 0,0 0 1 16,4-6 47-16,-4 6 10 0,0 0 2 0,0 0 0 16,0-10-23-16,0 10-4 0,0 0-1 0,0 0 0 0,0-3-21 0,0 3-5 15,3-6-1-15,-3 6 0 0,0 0-22 0,0 0-5 16,0 0-1-16,0 0 0 0,0 0-21 0,0 0-8 15,0 0 0-15,0 0 0 0,0 0 12 0,0 0-4 16,0 0-8-16,0 0 12 0,0 0 16 0,0 6 2 16,0 4 1-16,-3-1 0 0,3 4 13 0,0 2 2 15,0 4 1-15,0 0 0 0,0 0-14 16,0 6-2-16,-4 0-1 0,4 3 0 0,-4 0 18 0,1 7 3 16,-1-1 1-16,1 1 0 0,-1 3-33 0,1-4-7 15,-1 1 0-15,-3-7-1 0,4 9-11 0,-4-5 0 16,3-1 0-16,-6 0 8 0,3-2-8 0,-1-1 0 15,1 0 0-15,0 7 8 0,-3-10-8 0,3 3 0 16,0 0 9-16,0-3-9 0,3 3 0 0,-3-9 0 0,3 6-10 0,1-6 10 16,-1-3 0-16,4 3 0 0,-3-10 0 0,3 7 0 15,3-7-23-15,-3 1 3 0,4-1 0 0,-4 0 0 32,3 1-16-32,1-1-4 0,-4-3 0 0,0 4 0 0,4-1 26 0,-1-2 5 0,-3-4 1 0,0-3 0 15,0 0 8-15,0 0-12 0,0 0 12 0,0 0-12 16,0 0-76-16,0 0-15 0,0 0-3 15,0 0-928-15</inkml:trace>
  <inkml:trace contextRef="#ctx0" brushRef="#br1" timeOffset="184711.99">29972 15075 748 0,'0'0'33'0,"0"0"7"0,-4-6-32 0,4 2-8 0,0-5 0 15,0 3 0-15,0-4 158 0,0 10 30 0,4-9 5 0,-4 9 2 16,4-6-158-16,-4 6-37 0,0-10 0 0,0 10 0 16,0 0 30-16,0 0 3 15,0 0 1-15,0 0 0 0,0 0 57 0,0 0 11 0,0 0 2 16,0 0 1-16,0 0-15 0,0 0-3 0,-8 7-1 16,5-4 0-16,-1 6-30 0,1-3-7 15,-1 4-1-15,-3 5 0 0,4-2-21 0,-1 3-5 0,1-1-1 0,-1-2 0 16,1 6-5-16,-1 6-2 0,-3-6 0 0,4 6 0 15,3 3 0-15,0-3 0 0,0 3 0 0,0 0 0 16,0 7 23-16,0-7 5 0,0 7 1 0,-4-7 0 16,1 6-19-16,3-2-3 0,-4-1-1 0,0 0 0 15,-3 1-20-15,4 2 0 0,-4-5 0 0,0 2 0 16,-4-3 0-16,4 0 0 0,0 1 0 0,4-4 8 16,-8 0-8-16,4-6 0 0,0 6 0 0,3-13 0 0,1 7-8 0,-1-3 0 15,1-7 0-15,-1 0 0 16,4-9-95-16,0 0-18 0,0 0-4 0,0 0-1 15,0 0-107-15,0 0-22 0,18-18-4 0,-4-1-1 16</inkml:trace>
  <inkml:trace contextRef="#ctx0" brushRef="#br1" timeOffset="185272.06">30487 15451 1904 0,'-11'0'84'0,"11"0"18"0,0 0-82 0,0 0-20 0,0 0 0 0,0 0 0 16,0 0 28-16,0 0 2 0,0 0 0 0,0 0 0 15,0 0-30-15,0 0 0 0,0 0-13 0,0 0 4 0,0 0 29 0,0 0 7 16,0 0 1-16,0 0 0 0,0 0 38 0,0 0 8 16,0 0 2-16,0 0 0 0,0 0-10 0,0 10-2 15,0-1 0-15,-3 0 0 0,3 1-16 0,0-4-4 16,-7 3-1-16,0 7 0 0,0-3-20 0,0-4-4 16,0 7-1-16,0 3 0 0,0-4-2 0,0-2-1 15,-4 2 0-15,0 4 0 0,1 0-4 0,-1-3-1 16,1 3 0-16,-1-1 0 0,-3 1-10 0,3 6 0 15,-3-6 0-15,4 0 0 0,-1 3 0 0,-3-3 0 16,3-7 0-16,1 10-11 0,-1-9-5 0,1-4 0 16,3 7-1-16,-4-7 0 15,4 1-22-15,0-1-4 0,0-3-1 0,3-3 0 16,4-3-86-16,0 0-18 0,-7-3-3 0,7-6-547 16,-3-7-110-16</inkml:trace>
  <inkml:trace contextRef="#ctx0" brushRef="#br1" timeOffset="185521.91">30222 15479 288 0,'0'0'12'16,"0"0"4"-16,0 0-16 0,0 0 0 0,0 0 0 0,0 0 0 15,0 0 432-15,0 0 84 0,0 0 17 0,0 0 3 16,0 0-424-16,8 7-84 0,-1-4-18 0,3 3-10 16,-3-3 32-16,0 3-1 0,0 4 0 0,0-1 0 15,0 1 27-15,-3 5 6 0,7-2 0 0,-8 3 1 0,4-1-20 0,0-2-4 16,0 2-1-16,0 4 0 0,0-3-25 0,0-3-6 15,4 8-1-15,-4-2 0 0,0-6-8 0,4 3 0 16,-8 2 0-16,8-2 0 16,-1-3-13-16,1-4 1 0,-4 7 1 0,4-7 0 31,-1-3-25-31,1 4-6 0,-1-7-1 0,-3 3 0 0,0 4-85 0,1-10-16 0,-1 6-4 0,-7-6-841 16</inkml:trace>
  <inkml:trace contextRef="#ctx0" brushRef="#br1" timeOffset="185823.66">30709 15711 403 0,'0'0'36'0,"7"0"-36"0,4-3 0 0,-4 3 0 16,0-6 271-16,0 6 47 0,-7 0 10 0,11 0 1 15,-4-3-166-15,-7 3-34 0,10 0-6 0,-3 0-2 16,-7 0-30-16,0 0-7 0,11 3 0 0,-4-3-1 16,-7 0-15-16,11 0-4 0,-1 6 0 0,1-3 0 15,-1-3-34-15,4 0-7 0,-3 0-2 0,3 0 0 16,0-3-21-16,0 3 9 0,1 0-9 0,2 0 0 16,-3-6 0-16,0 6-14 0,0 0 1 0,1-3 0 15,-1-3-14-15,0 6-2 16,-4 0-1-16,5-4 0 0,-8-2-101 0,0 6-20 0,0-6-4 0,0 3-488 15,0 3-97-15</inkml:trace>
  <inkml:trace contextRef="#ctx0" brushRef="#br1" timeOffset="186241.56">31588 15479 2214 0,'0'0'98'0,"0"0"20"0,0 0-94 0,0 0-24 0,0 0 0 0,0 0 0 15,0 0 39-15,0 0 3 0,0 0 1 0,0 0 0 16,0 0-31-16,0 0-12 0,0 0 11 0,-4 10-11 16,1-4 24-16,-1-3 0 0,-3 10-1 0,-3-1 0 15,-1 4 15-15,0-3 3 0,-3 2 1 0,0 1 0 16,0-4 2-16,-4 7 1 0,1 3 0 0,-1 0 0 16,0-6 5-16,-3 9 1 0,7-6 0 0,0 0 0 15,0-1-20-15,0 1-4 0,0-3-1 0,3 0 0 16,4-4-18-16,-3 4-8 0,2-7 8 0,1-6-8 15,4 4-17-15,3-7-9 16,-4 9-2-16,4-9 0 0,-7 0-112 0,7 0-24 16,-7 0-4-16,4 0 0 0,-4-3-60 0,3-3-12 0,4 6-3 0</inkml:trace>
  <inkml:trace contextRef="#ctx0" brushRef="#br1" timeOffset="186492.24">31231 15504 403 0,'0'0'36'15,"0"0"-36"-15,0 0 0 0,0 0 0 0,11 0 422 0,0 7 78 0,-1-4 15 0,4 3 3 16,-3-3-395-16,3 4-79 0,-3 2-16 0,3 0-4 16,0 1 1-16,0-1 0 0,0 7 0 0,-3-4 0 15,3 7 19-15,-4-3 3 0,1 3 1 0,3 0 0 16,-3 2-16-16,-1-2-4 0,-3-6 0 0,0 9 0 15,0-10-16-15,4 4-4 0,-8-3-8 0,4 2 12 32,4-5-41-32,0-1-9 0,-4-3-2 0,0-3 0 15,0 4-140-15,0-7-29 0,0 0-6 0</inkml:trace>
  <inkml:trace contextRef="#ctx0" brushRef="#br1" timeOffset="186843.4">31768 15210 1882 0,'0'0'84'0,"0"0"16"0,0 0-80 0,0 0-20 16,0 0 0-16,0 0 0 0,0 0 96 0,0 0 14 15,0 0 3-15,-4 9 1 0,4 1-62 0,-3-1-13 16,3 0-3-16,0 1 0 0,-4 5-4 0,4-5-2 16,0-1 0-16,0 7 0 0,0-7-19 0,4 1-11 0,-4-1 12 0,3 7-12 15,1-7 0-15,-4 4 0 0,3-7 0 0,-3-6 0 31,4 9-46-31,-4-9-6 0,0 10-2 0,0-10 0 16,0 0-126-16,0 0-24 0,0 0-6 0</inkml:trace>
  <inkml:trace contextRef="#ctx0" brushRef="#br1" timeOffset="187248.09">32082 14971 2790 0,'0'0'124'0,"0"0"24"0,0 0-118 0,0 0-30 16,0 0 0-16,0 0 0 0,3 7 0 0,1 2 0 16,-4 0-13-16,0 1 4 0,0-1-6 0,0 1-1 0,0 5 0 0,0 10 0 15,-7-3 16-15,0 10 0 0,3-1 0 0,-3 4 10 16,-4 5 19-16,4-2 4 0,0 0 1 0,-3 6 0 16,3-7-10-16,0 7-3 0,-4-3 0 0,0-4 0 15,4-2-21-15,-3 3 8 0,3-4-8 0,0-6 0 16,0 7 0-16,0-7 8 0,0-3-8 0,-1 3 0 15,1-9-11-15,0 0-6 0,0 6-2 0,4-9 0 32,-1-4-23-32,1 4-5 0,-4 0-1 0,7-7 0 15,0 0-137-15,0-9-28 0,0 0-6 0,0 0-756 0</inkml:trace>
  <inkml:trace contextRef="#ctx0" brushRef="#br1" timeOffset="187577.74">32247 15025 2336 0,'0'0'52'0,"0"0"10"0,0 0 2 0,0 0 1 0,0 0-52 0,0 0-13 15,0 0 0-15,7 6 0 0,-3 3 0 0,3 1-8 16,-7 5 8-16,4-2-13 0,-4 12 13 0,0-6 0 15,0 6-10-15,0 3 10 0,-4 7 12 0,1-1 6 16,-1 4 2-16,0-1 0 0,1-2 35 0,-4-1 7 16,3 4 2-16,-3-3 0 0,4-7-26 0,-4 6-5 15,3-5-1-15,-3 2 0 16,0-9-51-16,0 9-10 0,0-9-3 0,0 3 0 0,3 3 32 0,-3-2 0 16,0-8 0-16,4 1 0 0,-1 0-12 0,1-3 3 0,-4-1 1 15,7-2 0-15,0-4-13 0,-4-2-3 0,4-7 0 0,0 0 0 31,0 0-169-31,0 0-35 0,0 0-6 0</inkml:trace>
  <inkml:trace contextRef="#ctx0" brushRef="#br1" timeOffset="188257.92">32508 14862 1382 0,'0'0'123'0,"0"0"-99"16,4-7-24-16,-4 7 0 0,0-9 199 0,4 9 34 15,3-9 7-15,-4 9 2 0,1-10-187 0,-1 7-38 16,1-3-7-16,3 3-2 0,-4-4-8 0,-3 7 0 16,4-6 0-16,-4 6 0 0,0 0 19 0,7-3 1 15,0 3 1-15,-7 0 0 0,7 0 12 0,-7 0 3 16,7 0 0-16,0-6 0 0,0 6-23 0,0 0-4 0,0-3-1 0,0-4 0 16,0 7-8-16,0 0 0 0,0 0 0 0,-3 0 0 15,-4 0 0-15,7 7 0 0,-7-7 0 16,7 3 0-16,0 3 0 0,-3-3 0 15,-1 3 0-15,1 4 0 0,-1-1 0 0,-3 1 0 0,0-1 0 16,0 0 0-16,0 1 0 0,-3 5 0 16,-1-5 0-16,1 6 0 0,-4-7 0 0,0 0 8 0,3 7-8 15,-7-7 8-15,1 4-8 0,-1-4 0 0,-3 1 0 0,4 5-11 16,-1-5 11-16,0-1-12 0,-3 1 12 0,4-1-12 16,-4 7 12-16,3-7 0 0,-3-3-9 0,3 4 9 15,1-7 0-15,-1 3-9 0,1-3 9 0,3 4 0 16,0-4 0-16,3 3 0 0,-3-6 0 0,7 0 0 15,0 0 0-15,0 0 12 0,0 0 0 0,0 0 0 16,0 0-12-16,0 0 0 0,0 0 0 0,-4-9 0 16,4 2 0-16,4 4 0 0,-1-3 0 0,1-3 0 0,3 5 0 0,0-2 0 15,0 3 0-15,0-3 0 0,4 3-8 0,-11 3 8 16,7-7-12-16,0 7 12 0,3 0 0 0,1 0 0 16,0-6 0-16,-4 6 0 15,-7 0 0-15,0 0 0 0,0 0 12 0,10 6-3 0,-3-6-9 0,4 10 0 16,0-4 0-16,-4-3 0 0,0 7 0 0,0-1 0 15,0 0 0-15,3-2 0 0,-6 2 0 0,3 0 0 16,0 1 0-16,0-1 0 0,0 1 0 0,0-1-12 16,0-3 4-16,-3 4 8 15,3-1-94-15,-4-3-11 0,-3-6-3 0</inkml:trace>
  <inkml:trace contextRef="#ctx0" brushRef="#br1" timeOffset="189501.51">32438 15752 864 0,'0'0'38'0,"0"0"8"15,0 0-37-15,0 0-9 0,0 0 0 0,0-6 0 0,0 6 132 0,-4 0 25 0,4-9 5 0,-3 2 1 16,3 7-131-16,0 0-32 0,0 0 0 0,0 0 0 16,0-3 80-16,0 3 13 0,0 0 3 0,0 0 0 15,0 0 26-15,0 0 6 0,0 0 0 0,0 0 1 16,0-6-69-16,0 6-15 0,7-10-2 0,0 7-1 15,-3-3-16-15,6 3-3 0,-3-3-1 0,0 2 0 16,0-2-22-16,0-3 0 0,0 9 0 0,0-6-8 16,0 2 8-16,4-2 0 0,-4 6 0 0,0-3 0 15,-7 3 0-15,7-6 0 0,4 3 0 0,-4 3 11 16,-7 0-11-16,7-7 0 0,4 7 0 0,-4 7 0 16,-7-7 0-16,7 3 0 0,-7-3 0 0,3 9 0 0,1 1 0 0,-4-4 0 15,-4 9 0-15,4-2 0 16,0 3-24-16,-3-7-6 0,-4 7-2 0,0-4 0 0,-1 7 32 0,1-3 0 15,0-7 0-15,-3 10 0 0,-1-3 0 0,1-4 0 16,-1 4 0-16,0 0 0 0,-3-4 0 0,4 4 0 16,-1 3 13-16,-3-10-4 0,0 7-9 0,3-7 0 15,1 1 0-15,-1 5 8 0,1-2-8 0,3-4 0 16,-4 1 0-16,4-1 0 0,0-3 9 0,3 4 0 16,-3-1 0-16,4-3 0 0,-1-2-9 0,4-4 0 15,-3 6-10-15,3-6 10 0,0 3 0 0,3 3 0 16,-3-6 0-16,7 10 0 0,0-1 0 0,0-9 10 15,4 9-2-15,0-9 0 0,-1 7 0 0,4-4-8 16,0-3 12-16,4 0-4 0,-4 0-18 0,7 0-4 16,-3 0-1-16,-4 0 0 15,4-3-75-15,-1-4-15 0,-3 4-3 0</inkml:trace>
  <inkml:trace contextRef="#ctx0" brushRef="#br1" timeOffset="196127.26">25816 18104 633 0,'0'0'28'0,"0"0"6"0,0 0-34 0,-3 6 0 15,3-6 0-15,0 0 0 0,0 0 172 0,0 0 28 0,0 0 6 0,0 0 1 16,0 0-175-16,0 0-32 0,0 0-13 0,0 0 1 15,0 0 12-15,0 7 13 0,0-7-2 0,0 0-1 16,0 0 79-16,0 0 16 0,3 3 3 0,-3-3 1 16,0 0-1-16,11 9 0 0,-8-9 0 0,-3 0 0 15,11 0-43-15,-4 0-9 16,4 0-1-16,-4 6-1 0,3-2-34 0,-3-4-6 0,0 6-2 0,0-3 0 16,0-3-12-16,1 9 0 0,2-9 8 0,-3 7-8 15,0 2 0-15,0 0 8 0,0-2-8 0,4-4 0 16,-4 6 12-16,4 1-3 0,-1-1-1 0,-3 4 0 15,4-1-8-15,-1-2 12 0,4 5-12 0,-3-2 12 16,3 2-12-16,-3-5 10 0,3 9-10 0,-4-4 10 16,-2 4-1-16,2-3 0 0,-3 3 0 0,4-1 0 15,-8 1-9-15,4-3 0 0,0 3 0 0,-3 0 8 16,-1-1-8-16,1 4 0 0,-1-9 0 0,-3 6 0 16,4-4 0-16,-4 4 0 0,0-3-12 0,0-4 12 0,-4 4 0 0,4-6 0 15,-3 5 0-15,3-5 0 0,-4-1 8 0,1 0-8 16,-1-2 12-16,4-4-4 0,-3 6-8 0,-1 1 12 15,1-4-12-15,-1-3 12 0,1 6-12 0,-1 1-12 16,-3-4 2-16,0 0 1 16,4-2 9-16,-4 5 0 0,-1-9-9 0,-2 6 9 0,3-3 0 15,0-3 0-15,7 0 0 0,-7 0 0 0,-4 0 12 16,1 0 1-16,2 0 0 0,-2-3 0 0,3-3 15 0,-4 6 2 16,4-9 1-16,0 5 0 0,4-2-12 0,-4-3-3 15,0 2 0-15,3-2 0 0,0 6-16 0,4-6 0 16,0-7 0-16,-3 6 0 0,6 1 0 0,-3 0 0 15,0-7 9-15,4 3-9 0,0-2 0 0,-1 5-10 16,8-5 0-16,-8 2 0 0,4-3 10 0,0 1 0 0,4-4 0 0,-4 0 0 16,3 0 15-16,1-6-2 0,0 6 0 0,3-6 0 15,-7 6-13-15,3-6 0 0,5 7 0 0,-5-4 0 16,4 0 0-16,-3 0 0 0,-1-3 0 0,1 6 0 16,0 0 0-1,-1-3-10-15,1 3 10 0,-1 0-8 0,-3 1 8 0,4 2-12 0,0 3 12 0,-1-2-12 31,1 5-24-31,-4-5-4 0,3 12-2 0,1-4 0 0,-1 4-3 16,-2-3-1-16,2 6 0 0,1 6 0 16,-1-6 9-16,1 3 1 0,-1-3 1 0,1 7 0 0,0-7-19 15,-1 3-4-15,1-3-1 0,-1 6-580 0,1-6-116 0</inkml:trace>
  <inkml:trace contextRef="#ctx0" brushRef="#br1" timeOffset="196583.23">26592 18145 1785 0,'0'0'79'0,"0"0"17"0,0 0-77 0,0 0-19 0,0 0 0 0,0 0 0 15,-3-6 10-15,3 6-2 0,0 0 0 0,7-4 0 16,-7 4 0-16,0 0-8 0,11 0 12 0,-4 0-4 15,-7 0 48-15,10 0 10 0,1 0 2 0,-1 0 0 16,1 4 1-16,-1 2 1 0,-10-6 0 0,11 3 0 16,3-3-22-16,-3 9-5 0,-1-9-1 0,4 0 0 15,1 0-34-15,-1 0-8 0,-4 7 0 0,4-7 0 16,0-7 0-16,-3 7 0 0,7 0 0 0,-8 0 0 16,4 0-25-16,1 0-7 0,-5 0-2 0,4 0 0 15,-3 0-26-15,-1 0-6 16,1 0-1-16,0 7 0 0,-1-7-16 0,1 3-3 0,-4-3-1 0,3 0 0 15,-3 0-88-15,4 0-17 0</inkml:trace>
  <inkml:trace contextRef="#ctx0" brushRef="#br1" timeOffset="196918.46">26695 18414 2397 0,'0'0'106'0,"0"0"22"0,10 0-102 0,-3 0-26 0,0 0 0 0,8-3 0 15,-5-3 8-15,8 6-8 0,-4-9 0 0,3 2 8 16,-2 7-20-16,-1-9-5 0,0 9-1 0,0 0 0 31,0-3-28-31,-3 3-6 0,3 0 0 0,0 3-1 0,-4-3 25 0,1 0 6 0,0 0 1 0,3 9 0 16,-4-9 4-16,4 0 1 0,1 0 0 0,-1 0 0 16,3-3-136-16,-3-3-28 0,18-3-4 15,-11-1-2-15</inkml:trace>
  <inkml:trace contextRef="#ctx0" brushRef="#br1" timeOffset="197331.89">27954 17568 2070 0,'0'0'92'0,"0"0"18"0,0 0-88 0,0 0-22 0,7-3 0 15,0-4 0-15,0-2 19 0,0 9-1 0,0-9 0 0,0 9 0 16,-7 0-10-16,0 0-8 0,8-4 9 0,-8 4-9 15,0 0 41-15,7 10 3 0,0-1 0 0,-4 1 0 16,1 2 4-16,-4 4 2 0,3 3 0 0,-3 0 0 16,0-4-21-16,0 4-4 0,4 6-1 0,-1-6 0 15,-3 6-15-15,0-6-9 0,4 9 10 0,-4-3-10 16,0 0 0-16,0 3 0 0,0-2 0 0,0-5 0 16,-4 8 0-16,4-4 0 0,0 0 0 0,-3-6 0 15,-1 6-17-15,1-6-7 0,3-1 0 0,-4-8-1 16,1 6-31-16,3-7-5 0,-4 0-2 15,4-2 0-15,0-7-81 0,0 0-17 0,0 0-3 0</inkml:trace>
  <inkml:trace contextRef="#ctx0" brushRef="#br1" timeOffset="197748.47">27647 18189 2509 0,'0'0'55'0,"0"0"11"0,0 0 2 0,0 0 4 0,0 0-58 0,11 0-14 0,10 3 0 0,-3-3 0 16,-1 0 0-16,-3 0-8 0,4 0 8 0,0 0-13 16,-1-3 13-16,1 3 12 0,0 0-3 0,-1 3 0 15,1-3-9-15,3 0 12 0,-3-3-12 0,-1 3 12 16,4 3 30-16,4-3 6 0,0 0 2 0,0-3 0 16,3-4-40-16,3 7-10 0,1 0 0 0,0-3 0 15,0-3 0-15,3-3 0 0,4 9 0 0,-4-7 0 16,0-2 0-16,1 0 0 0,-5 5 0 0,-2-2 0 15,-1-3 0-15,0-1 0 0,-3 1 0 0,-4 3 0 16,0 3-27-16,0-7-7 0,0 4-2 0,-3-4 0 16,0 7-82-16,-4-3-17 0,0-3-3 0,-3 2-546 15,-1 7-108-15</inkml:trace>
  <inkml:trace contextRef="#ctx0" brushRef="#br1" timeOffset="198611.24">27792 18414 1036 0,'0'0'46'0,"0"0"10"0,0 0-45 0,0 0-11 0,0 0 0 0,0 0 0 16,0 0 199-16,0 0 37 0,7-3 8 0,-4-3 2 16,8-3-226-16,-4 2-44 0,-3 4-10 0,3-3-2 0,0 3 45 0,0-3 9 15,0 2 2-15,0-2 0 0,3 6 44 0,-2-9 8 16,-1 6 3-16,3-4 0 0,1-2-11 0,-1 9-1 15,-3-6-1-15,4 6 0 0,0-3-40 0,-1-4-8 16,1 4-2-16,-1 3 0 0,-3-6-12 0,4 6 0 16,0 0 0-16,-1 0 0 0,1 6 0 0,-1-3 0 0,-3-3 0 0,4 7 0 15,-4-4 0-15,4 3 0 16,-4-6 0-16,3 9 0 0,-3-2 0 0,-3-4 0 0,3 6 9 0,0 1-9 16,-4-4 8-16,1 3-8 0,-1 1 8 0,1-1-8 15,-4-9 17-15,0 9-1 0,0 1-1 16,0 6 0-16,-4-7-15 0,4 0-15 0,-3 10 3 0,-4-3 1 15,3-4 3-15,-3 4 0 0,0 3 0 0,-3 0 0 16,-1-4 8-16,4 4-12 0,-7-3 12 0,3-4-12 16,-3 4 12-16,0 0-12 0,0-4 12 15,3-2-12-15,1-1 12 0,-4 4 0 0,3-4 0 0,1 1 0 16,-1-7 0-16,-3 6 0 0,3-3 0 0,4-3-12 16,-3-3 12-16,3 0-13 0,-4 0 5 0,0 0 8 15,11 0 0-15,-7-3 0 0,-3 3 0 0,3-6 0 16,7 6 0-16,-7-3 0 0,-4-3 10 0,4 3-10 15,3-4 0-15,4 7 0 0,-7-9 0 0,7 9 0 0,0 0-16 0,0 0 4 16,0 0 0-16,4-10 0 0,-4 10 12 0,0 0-11 16,7-6 11-16,4 3-10 0,-1 3 19 0,1-6 4 15,-4 6 1-15,3 0 0 0,5 6-1 0,-1-6 0 16,-4 0 0-16,4 0 0 0,0 3-1 0,1-3-1 16,-5 0 0-16,4 0 0 0,0 6-11 0,-3-6 0 15,3 0 0-15,0 7 8 0,-3-4-8 0,-1-3 0 16,4 9 0-16,-3-2 0 0,-4-4-14 0,4 3-2 15,-4-3 0-15,0 3 0 16,-4 4-30-16,4-7-6 0,-3 3-2 0,-1 4 0 16,1-1-119-16,-1-3-24 0,-3-6-5 0</inkml:trace>
  <inkml:trace contextRef="#ctx0" brushRef="#br1" timeOffset="199299.57">28568 18449 1209 0,'0'0'108'0,"0"0"-87"0,0 0-21 0,0 0 0 16,0 0 179-16,0 0 31 0,0 0 6 0,0 0 2 15,0 0-186-15,0 0-32 0,0 0-18 0,0 0 2 16,-4 9-10-16,4 1-2 0,-7 5-1 0,4-5 0 0,-1-1 29 16,-3-6 15-16,4 7-2 0,-4 2 0 0,0-8 23 0,0 5 5 15,3-3 1-15,-3 4 0 0,0-1-6 0,0 0 0 16,0 1-1-16,0-1 0 15,0 1-12-15,0-1-3 0,-4 7 0 0,4-7 0 0,0 1-9 0,0-1-3 16,0 0 0-16,0 1 0 0,3-4 3 0,-3-6 0 16,7 0 0-16,0 0 0 0,-3 3 1 0,3-3 0 15,-7 6 0-15,7-6 0 0,0 0 2 0,0 0 1 16,0 0 0-16,-7-9 0 0,0 9 14 0,7 0 3 0,-8-6 1 16,5-4 0-16,-4 7-23 0,3-6-10 15,4 3 8-15,0 6-8 0,-3-16 12 0,3 6-4 0,-4 1 0 16,4 0 0-16,0-4-8 0,0-3 12 0,0 1-12 0,4-4 12 15,-4 6-12-15,3-9 0 0,1 10 0 0,-4-7 0 16,7-3 0-16,-4 10 0 16,1-4 0-16,3 6 0 0,0-8 0 0,0 8 0 0,0-5 0 0,0 5 0 15,0 7 0-15,0-3-9 0,0-4 9 0,4 1 0 16,-4 9 0-16,4-6 0 0,-4 3 0 0,0-4 9 16,-7 7-9-16,10 7-9 0,1-7 9 0,-4 3-13 15,4 3 13-15,-4-3 0 0,0 3-10 0,0 4 10 16,0-1 0-16,3-3 0 0,-3 4 0 0,0-7 8 15,-7-3-8-15,8 16 8 0,-1-7-8 0,0 0 8 16,0 7-8-16,-4-3 12 0,4-7-12 0,-3 10 12 16,3-4-12-16,0-2 0 0,-4-1 9 0,1-3-9 0,0 4 0 0,-4-10 9 15,3 9-9-15,-3-9 0 0,0 0 0 0,0 0-11 16,0 0 0-16,0 0 0 16,0 0-36-16,0 0-7 0,0 0-2 15,0 0 0-15,0 0-112 0,0 0-24 0,4-9-4 0</inkml:trace>
  <inkml:trace contextRef="#ctx0" brushRef="#br1" timeOffset="199770.27">28677 18226 1209 0,'0'0'108'0,"0"0"-87"0,0 0-21 0,0 0 0 16,0 0 208-16,7-9 38 0,-3 3 7 0,-1 3 2 15,4-7-206-15,1 1-41 0,-1 2-8 0,0-2 0 16,0 3 0-16,0 3 8 0,-4-4-8 0,-3 7 12 16,0 0 36-16,11 0 7 0,-4-3 1 0,0-3 1 15,-7 6-11-15,7 0-2 0,0 0-1 0,0 0 0 16,4 6-29-16,-4-3-6 0,0-3 0 0,-4 0-8 16,-3 0 0-16,11 7 0 0,-4-7 0 0,0 9 0 15,-7-9 10-15,7 0-10 0,0 9 8 0,0-9-8 16,0 7 16-16,0-4-1 0,0 3-1 0,0-3 0 15,-7-3 0-15,8 7 0 0,-8-7 0 0,7 3 0 16,-4 3 6-16,-3-6 0 0,0 0 1 0,4 9 0 16,-4 1-21-16,0 5 0 0,0-5 0 0,-4-7 0 15,1 6 0-15,-1 1 0 0,1-4 0 0,-1 3 0 16,-3 1-12-16,3-4-6 0,-3 4-2 0,7-10 0 16,0 0 4-16,-3 3 1 0,3 3 0 0,0-6 0 15,0 0 15-15,0 0 16 0,0 0-3 0,0 0-1 0,0 0-12 0,0 0-10 16,0 0 2-16,0 9 0 0,7 1 8 0,-4-1-10 15,-3-9 10-15,7 10-10 0,-7-10 10 0,8 9 0 16,-1 0 8-16,0-9-8 0,-7 0 0 0,10 7 0 16,1-7 0-16,3 3 0 0,-4 3 0 0,1-6-15 15,0 0 3-15,-1 0 0 16,-3 0-109-16,4-6-22 0,-1 3-4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24:34.5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6608 9757 756 0,'-15'9'33'0,"15"0"7"0,-7 1-32 0</inkml:trace>
  <inkml:trace contextRef="#ctx0" brushRef="#br0" timeOffset="1389.32">6382 9935 172 0,'0'0'16'0,"0"0"-16"16,0 0 0-16,0 0 0 16,0 0 200-16,0 0 36 0,0 0 8 0,0 0 2 0,0-6-198 15,-4 3-40-15,-3-3-8 0,7 6 0 16,0 0-31-16,0 0-4 0,0 0-1 0,0 0 0 0,0 0 18 0,7-10 3 15,-7 10 1-15,0 0 0 16,0 0 26-16,0 0 6 0,0 0 1 0,0 0 0 0,0 0 67 0,0 0 14 16,0-3 2-16,0 3 1 0,0-6 11 0,0 6 2 15,0 0 1-15,0 0 0 0,0 0-45 0,0 0-8 16,0-10-3-16,0 10 0 0,0 0-33 0,0-6-6 16,-7 3-2-16,14-3 0 0,-7 6 7 0,0-10 1 15,0 1 0-15,4-1 0 0,-1 7-5 0,1-9-1 16,3 9 0-16,0-7 0 0,-7 1-5 0,3-1-1 0,5 4 0 0,-5-3 0 15,1 6-1-15,-4-4-1 0,3-2 0 0,1 3 0 16,-4 3 4-16,0-7 1 0,0 4 0 0,-4-4 0 16,4 10-3-16,0-9-1 0,0 0 0 0,0-1 0 15,0 4-15-15,0-3 9 0,0-1-9 0,0-2 8 16,0-4 0-16,0 0-8 16,4 4 12-16,-1-10-4 0,4 9-8 0,-7-2 0 0,4-4 0 15,-1 0 8-15,1 3 0 0,3-3-8 0,0 4 12 0,3 2-4 16,-10-2-8-16,8 2 8 0,-5-3-8 0,4 1 8 15,0 2 2-15,-3-3 0 0,-1 1 0 0,1 5 0 16,3-2-1-16,0-4 0 0,-4 7 0 0,4-7 0 16,-7 7-9-16,8-4 8 0,-1-3-8 0,3 7 8 15,-10-7 0-15,7 4-8 0,0-4 12 0,4-3-4 16,-1 4-8-16,-6 2 0 0,7-3 0 0,-1-2 0 16,-3 2 0-16,4 3-11 0,-1-2 3 0,-3 5 0 0,0-5 8 15,-3 2 0-15,3-3 0 0,0 7 0 16,-3-1 24-16,-1 4 8 0,4-3 0 0,-3-1 1 0,-4 10-20 0,7-9-4 15,-7 0-1-15,3-1 0 0,-3 4-8 0,0 3 0 16,0 3 0-16,7-10 0 0,-7 1 0 0,7 3 8 16,-3-4-8-16,-1 1 8 0,1 3-8 0,3-4-11 15,-3 10 3-15,3-9 0 0,0 6 8 0,0-4 0 16,-4 4 8-16,4-3-8 0,-3 3 0 0,3-3 0 16,0 2 0-16,-7 4 0 0,7-6 0 0,0 0 0 15,-3 3 0-15,-4 3 0 0,7-7 0 0,-7 7 0 16,7 0 0-16,-7 0 0 0,7 0 0 0,-7 0 0 15,7-3 0-15,-7 3 0 0,0 0 0 0,0 0 0 16,0 0 0-16,7 0 0 0,-7 0 0 0,0 0-8 16,7 3 0-16,0-3 0 0,-7 0 8 0,7 7 0 15,-7-7 0-15,7 9 0 0,-7-9 0 0,11 10 0 0,-11-4 0 0,7-3 0 16,-4 6 0-16,1 1 11 0,-1-4-3 0,1 3 0 16,-1-5-8-16,1 8 0 0,3-9 0 0,-7 7 0 15,4-1 0-15,-1 1-12 0,1 5 2 0,-1-5 1 16,1 5 9-16,-4-2 0 0,7-4 0 0,-7 1 0 15,0 5 0-15,0 1 11 0,3-3-3 0,-3 2 0 16,0 1-8-16,0-4 0 0,0 4 0 0,0-6 0 16,0 8 0-16,0-2-9 0,0-3 9 0,0 2-13 15,0 1 13-15,-3-4 0 0,3 7 0 16,0-3 0-16,0 3 0 0,0-4 0 0,-7-5 0 0,7 9 0 16,0-4 0-16,0 4 12 0,0-9-4 0,-4 8-8 15,4-2 0-15,0-3 0 0,4-4-10 0,-8 7 10 16,4-7 0-16,0 7 0 0,0-4 0 0,0 4 0 0,0-7 0 0,0 7 0 15,0-3 0-15,0-4 0 16,0 7 0-16,0-1 0 0,0-2 0 0,4 3 0 0,-4-7 0 0,7 10 0 16,-7-3 0-16,0-7 0 0,3 10 0 15,-3-10 0-15,0 7 0 0,4-7 0 0,-4 1 0 0,0 5 0 16,3-2 0-16,-3-4 0 0,0 1 0 0,0-1 0 16,0 4 14-16,4-4-4 0,-4 0-1 0,3-5 0 15,-3 5 0-15,4 0 0 0,-4-2-9 0,3 2 0 16,-3 0 0-16,0 1 0 0,4-4 0 0,3-3 0 15,-7 7 0-15,0-4 0 0,0 10 0 0,0-13 0 0,0-3 0 0,0 0 0 16,3 9 0-16,1-3 0 0,-4 4 0 0,0-10 0 16,0 0 0-16,0 0-14 0,0 0 3 0,0 0 1 31,0 0-143-31,0 0-29 0,0 0-6 0</inkml:trace>
  <inkml:trace contextRef="#ctx0" brushRef="#br0" timeOffset="2172.58">6646 9775 172 0,'0'0'8'0,"0"0"1"0,0 0-9 0,0 0 0 0,-3 7 0 0,3-7 0 16,0 0 91-16,0 0 16 16,0 0 3-16,0 0 1 15,0 0-134-15,0 0-26 0,0 0-6 0</inkml:trace>
  <inkml:trace contextRef="#ctx0" brushRef="#br0" timeOffset="4601.64">6562 9791 622 0,'0'0'28'0,"0"0"5"0,0 0-33 0,0 0 0 0,0 0 0 0,0 0 0 16,0 0 61-16,0 0 6 0,0 0 1 0,0 0 0 15,0 0-31-15,0 0-5 0,0 0-2 0,0 0 0 16,0 0 2-16,0 0 1 0,0 0 0 0,0 0 0 16,7 3-15-16,-7-3-3 0,7 6-1 0,0-2 0 15,3-4 7-15,-3 6 2 0,-7-6 0 0,0 0 0 16,8 0 33-16,2 0 8 0,-10 0 0 0,4-6 1 15,-4 6-19-15,7-4-4 0,7-2-1 0,-11 6 0 16,4-9-8-16,4 9-1 0,-4-3-1 0,0-4 0 16,0 1-3-16,0 3-1 0,4 3 0 0,-8-6 0 0,4 3-6 0,0-4-1 15,-7 7 0-15,7-9 0 0,4 6 0 0,-7-4 0 16,3-2 0-16,0 0 0 0,0 2-1 0,-4-2-1 16,4 0 0-16,-3-1 0 0,-1 1-10 0,1-1-8 15,-1 1 12-15,1 0-12 0,3-7 22 0,-7 6-2 16,0-8-1-16,4 8 0 0,-1-5 6 0,4-4 2 15,-3 3 0-15,3 3 0 0,-4-5-2 0,4-4 0 16,-3 3 0-16,3 0 0 0,0 7-4 0,0-10-1 16,-7 9 0-16,0-6 0 0,7 4-6 0,-3-1-2 15,3-3 0-15,-7 10 0 0,7-10 2 0,-7 9 0 16,0-5 0-16,3 2 0 0,-3-2 2 0,0-1 1 16,4 3 0-16,-4-2 0 0,0-1-5 0,0 3 0 15,0-2-1-15,0-4 0 0,0 3-1 0,0 4 0 16,0-4 0-16,0-3 0 0,0 0-10 0,0 1 12 0,0-8-12 0,0 11 12 15,0-4-12-15,0 0 0 0,0 4 0 0,0-4 0 16,0 0 12-16,0 3-4 0,0-3 0 0,0 1 0 16,0-1 6-16,3 3 1 0,-3 4 0 0,0-4 0 15,0 0 5-15,0-3 0 0,0 10 1 0,0-10 0 16,0 3 2-16,-3 4 0 0,3-4 0 0,0-3 0 16,-4 4-10-16,4 2-1 0,-3-6-1 0,3 4 0 15,0-4-11-15,-7 0 12 0,7-3-12 0,-4 3 12 16,1-3-12-16,3 0 0 0,-4 4 0 0,4-7 0 15,0 6 0-15,-3-3 0 0,-1 0 0 0,4 3 0 0,0 0 0 0,0 0 0 16,0 4 0-16,0-4 0 0,0 0 0 16,0 3 0-16,0 4 0 0,0-4 0 0,0-3 0 0,0 4 0 15,0 2 0-15,-7-3 0 0,7-2 11 0,0 2-3 16,0 3-8-16,-4-2 12 0,1-1-1 16,3-3-1-16,0 0 0 0,-4 1 0 0,4 2 1 15,0-3 0-15,0 0 0 0,0 4 0 16,4-4-11-16,-4 0 10 0,0 0-10 0,3 0 10 0,1-3-10 0,-4 4 0 15,7-1 0-15,-7 6 0 0,0-9 0 0,0 10 0 16,4-4 0-16,-4 0 0 0,3 4 0 0,-3-4 0 16,4 7 0-16,-4-10 0 0,0 10 0 0,0-7 0 15,0 6 0-15,0-8 0 0,0 8 0 0,0-5 0 16,3 5 0-16,1-9 8 0,-4 4-8 0,7 5 10 0,-7-9-10 0,0 7 10 16,0-10-10-16,0 9 0 0,0-5 0 15,0-4 0-15,0 9 0 0,0-6 0 0,0-6-9 0,0 9 9 16,0-2 0-16,0-1 0 0,0 3 8 0,0-3-8 15,0 1 0-15,0 2 0 0,3-3 0 0,-3 0 0 16,0 4 8-16,0 2-8 0,-3-3 0 0,3-2 9 16,0 2-9-16,0 3 0 0,-7-2 9 0,7-1-9 15,0 3 0-15,-4-2 8 0,1 2-8 0,-1-3 0 16,4-2 0-16,-3 2 0 0,-1-3 0 0,4 3 8 16,0 4-8-16,-7-4 0 0,7-3 0 0,0 4 0 15,0-4 0-15,0 0 0 0,0 3 0 16,7-2 0-16,-7-1 0 0,0 0 0 0,4 0 0 0,-1 4 0 15,4-4 0-15,4 0 0 0,-8 3 0 0,4-3-8 16,0 4 8-16,-3 5 0 0,3-8 0 0,0 8 0 0,-3-6 0 16,-1 7 0-16,1 0 0 0,3-4 0 0,0-3 0 15,-7 7 0-15,3 0 0 0,1-7 0 0,-4 6 0 0,3 1 0 16,-3 0 0-16,4 2 8 0,-4-2-8 0,3 0 0 16,-3-1 0-16,0 1 0 0,4-1 0 0,-1 1 0 15,1 3 0-15,-4-4 0 0,7 1 0 0,-7 6 0 16,0-7 0-16,3 4 0 0,1-3 0 0,3 2 0 15,-3-2 0-15,3 0 0 0,0-1 0 0,0 7 0 16,0-6 0-16,0 2-8 0,0 1 8 0,-4 3 0 16,1-3 0-16,3 3 0 0,-7 3 0 0,11-7 0 15,-11 7 0-15,0 0 0 0,3 0 0 0,-3 0 0 0,0 0 0 0,0 0 0 16,4-3 0-16,-4 3 0 16,0 0 0-16,7 0 0 0,0 0-12 0,0 0-1 15,-7 0 0-15,0 0 0 0,7 3 13 0,0-3 0 16,-7 0 0-16,7 7 0 0,-7-7 0 0,11 0 0 0,-4 3-8 15,-4 3 8-15,4-6 0 0,0 3 16 0,-7-3-3 0,11 6-1 16,-8 4-12-16,1-1-13 0,-1 1 2 0,1-1 1 16,7 0 10-16,-11-2 0 0,3 8 0 0,1-2 0 15,-1-4 0-15,1 7 0 0,-1-7 0 0,4 1 0 16,-7 5 0-16,4-5 0 0,3 2 0 0,-7-2 0 16,3 5 24-16,4-5 4 0,-3-1 1 0,7 7 0 15,-11-7-29-15,3 7 0 0,1-3 0 0,-1-4 0 16,1 7 0-16,-1-1 0 0,-3-2 0 0,7 3 0 15,-7-4 0-15,4 10 0 0,-4-3 0 0,0 0 0 16,0 0 0-16,0 6 0 0,-4-7 0 0,4 1 0 0,0 0 8 0,4 6-8 16,-4-6 0-16,0 0 0 0,0 3 0 15,0-3 8-15,7 2-8 0,-7-5 0 16,3 3 0-16,1 0 0 0,-1 3 0 0,1-3 0 16,-1-7 0-16,5 7 0 0,-8 3 0 0,3-10 0 15,1 7-10-15,-4 3-5 0,0-3-1 0,0 0 0 0,0 0 24 0,-4 6 4 16,4 0 0-16,-3-3 1 0,3 3-13 15,-8 3 0-15,5-9 0 0,-1 6 0 0,1 0 0 0,3-6 0 16,-4 6 0-16,4-3 0 0,0-6 0 0,0 2 8 16,0 1-8-16,0 0 0 0,4 3 0 0,-1 9 0 15,1-9 0-15,-1-3 0 0,-3 0 0 16,0 0 0-16,0-4 0 0,0 4 0 0,0 0 0 16,-3 0 0-16,3 6 0 0,-4-6 0 0,4 0 0 15,-3 6 0-15,-1-7 0 0,1 1 0 0,3 6 0 16,0-6 0-16,-7 6 0 0,7-6 0 0,0 6 0 0,0-6 0 0,0 0 0 15,7 0 0-15,-7-4 0 0,0 4 0 0,0 0 0 16,0-3 0-16,3-1 0 0,1-2 0 0,-4 3 0 16,3-4 0-16,-3 4 0 0,4 3 0 0,-4-4 0 15,0 4 10-15,0 0-1 0,3 0 0 16,-3-4 0-16,0 10-9 0,8-3-11 0,-8 0 3 0,0 0 0 16,0-3 8-16,3 6 0 0,-3-6 0 0,0 0 0 15,0 6 0-15,4-6 0 0,-4 0 0 0,3 6 0 16,-3-7 0-16,4-2 0 0,-4 3 0 0,0 0 0 15,0-4 0-15,3 4 0 0,-3 0 0 0,0-3 0 16,0 3 0-16,0-4 0 0,0 4 0 0,0-6 8 16,0 2-8-16,0 4 11 0,0 0-11 0,7-3 12 15,-7 2-12-15,0 1 0 0,0 3 0 0,4-3 8 0,3 0-8 0,-7 0 0 16,0 6 0-16,3-7 0 0,1 11 0 16,-1-10 0-16,1 2 0 0,-1-2 0 0,-3 0 0 0,7-6 0 15,-7 2 0-15,0 4 0 0,0 0 0 0,0-3 0 16,4-1 0-16,0-2 8 0,-4 3-8 0,0-1 0 15,3-2 0-15,1 2 0 0,-1-2 0 0,-3 3 0 16,7 2 0-16,-7-2 0 0,0-3 0 0,4 9 0 16,-4-4 0-16,0-5 0 0,3 3 0 0,1-1 0 15,-4-2 0-15,3 3 0 0,1 2 0 0,-4-2 0 16,3-3 8-16,-3-4-8 0,4 7 0 16,-4-7 0-16,3 1 0 0,-3-1 0 0,7 0 0 0,-7 7 8 15,0-7-8-15,0 1 0 0,4-1 0 0,0 1 0 16,-4-4 0-16,3 3 0 0,-3 1 0 0,4-1 8 0,-4 7-8 0,3-13 0 15,4 6 0-15,-7 7 0 16,0-7 8-16,0 1-8 0,4-1 0 0,-1 1 0 0,-3-1 0 0,4 4 0 16,-4-4 0-16,0 0 0 0,3-5 0 0,-3 5 0 15,0-3 0-15,0-6 0 0,4 10 0 0,-4-10 0 16,0 0 0-16,0 9 0 0,0-3 8 0,0-6-8 16,3 10 0-16,-3-10 0 0,0 0 0 0,0 3 8 15,0-3-8-15,0 0 0 0,0 0 0 0,0 9 0 16,0-9 0-16,0 0 0 0,0 0-12 0,-3 10 12 15,3-10-68-15,0 0-7 0,0 0-1 0,0 0 0 16,0 0-150-16,0 0-30 0</inkml:trace>
  <inkml:trace contextRef="#ctx0" brushRef="#br0" timeOffset="7468.48">6858 9728 1364 0,'0'0'60'0,"0"0"13"0,0 0-58 0,0 0-15 0,-11 3 0 0,11-3 0 16,0 0 0-16,-7 7 0 0,7-7 8 0,0 0-8 15,0 0 0-15,0 0 0 0,0 0 0 0,0 0 0 16,0 0 12-16,0 0 0 0,0 0 0 0,0 0 0 16,0 0 31-16,0 0 5 0,0 0 2 15,0 0 0-15,0 3 5 0,0-3 1 0,0 0 0 0,0 0 0 16,4 9-32-16,3 1-7 0,0-4-1 0,0-6 0 15,0 3 13-15,4 3 3 0,-8-6 0 0,8 0 0 16,-1 0 0-16,1 0 0 0,-4-6 0 0,4 3 0 16,-1 3-12-16,1-6-3 0,-1 6 0 0,1-3 0 15,0-4-8-15,3 4-1 0,-7-3-8 0,3-4 12 0,1 1 0 0,3 3-1 16,-3 3 0-16,3-7 0 0,-4 4 6 0,1-3 2 16,-4-1 0-16,7 1 0 0,-3-1-10 0,-1 1-1 15,4 0-8-15,-3-1 12 0,-1 1 5 0,-2-1 1 16,-1-2 0-16,0 2 0 0,3 1 16 0,-3 0 3 15,4-1 1-15,-11 1 0 0,10-1-18 0,-3 1-4 16,1-1-1-16,-5 1 0 0,4 0-15 0,-3-7 0 16,6 7 0-16,1-7 0 0,-11 7 0 15,7-4 0-15,0-3 0 0,4 1 9 0,-11 2-9 0,7-3 0 16,-4 1 0-16,4 2 0 0,0-3 10 0,-3-2 0 16,3 2 0-16,-7 7 0 0,0-10 17 0,3 9 3 15,-3-8 1-15,4 2 0 0,-1 3-15 0,-3-5-2 16,0-4-1-16,4 9 0 0,-4-6-4 0,3-3-1 15,4 3 0-15,-7 1 0 0,0-7-8 0,4 6 8 0,0-6-8 0,-4 6 8 16,3-9-8-16,1 3 0 0,-1 6 0 0,4 0 0 16,-7-6 0-16,4 6 0 0,-4 0 0 0,3 0 0 15,-3-6 14-15,0 6 1 0,0 1 0 0,0-7 0 16,0 6 8-16,0 0 1 0,-3-6 1 0,3 6 0 16,0-6-25-16,-4 0 0 0,4 3 0 0,0-9 0 15,0 9 12-15,-7-7-4 0,7-2 0 0,0 3 0 16,7 3-8-16,-7-4 0 0,0 4 0 15,4 3 0-15,-4-3 0 0,3 0 0 0,-3 6 0 0,4-6 0 16,-8 13 12-16,4-7 1 0,0-3 0 0,0 3 0 16,0 0-1-16,0 1-1 0,0 2 0 0,-3-3 0 15,3 0-11-15,0 0 0 0,0-6 0 0,-4 0 0 16,4 6 0-16,0-6 0 0,-7 3 0 0,7-3 0 16,0 0 0-16,-3-3 12 0,3 3-12 0,0 3 12 15,0-3-12-15,3 0 0 0,-3 3 0 0,7 0 0 16,-7 3 0-16,0-6-11 0,4 6 11 0,-4 0-8 0,0 1 8 15,0 2 0-15,0-3-9 0,0 10 9 0,3-10 0 0,-3 3 0 16,4 4 0-16,-4-4 0 0,0-3 12 0,0 3 4 16,3 4 1-16,1-4 0 0,-4 1-1 0,3 2-1 15,-3-3 0-15,0-2 0 0,4 2-15 0,-1 3-16 16,-3-5 3-16,0 2 1 0,7-3 12 0,-7 3 16 16,0-2-3-16,0 2-1 0,0 3-12 0,4-2-16 15,-4-4 3-15,-4 3 1 0,8 4 20 0,-4-4 4 16,4-3 0-16,-4 3 1 0,0 7-13 0,3-10-16 15,-3 4 3-15,0 5 1 0,0-2 12 0,0-4 0 0,0 6 0 16,0-5 10-16,0 5-10 0,0 1 12 0,0-4-12 0,0-2 12 16,0-1-12-16,-3 7 10 0,3-10-10 0,-4 9 10 15,0-5-10-15,4-4 0 0,0 6 9 16,0-2-9-16,0-1 0 0,0-3 0 0,0 0 0 16,0 4 0-16,0-4 0 0,0 0 9 15,4 3-9-15,0 4 0 0,-4-4 0 0,3 4 0 0,-3-4 0 0,4 0-9 16,-1 4 9-16,-3-4 0 0,7 7 0 0,-7-7 0 15,4 7 0-15,-4-1 0 0,3 1 0 0,-3-1 0 16,0 1 0-16,0 0 0 0,0-1 0 0,4 1 8 16,-4-7-8-16,3 7 0 0,1-1 0 0,-4 1 8 15,0-7-8-15,0 7 0 0,3-7 8 0,1 7-8 16,-4-4 0-16,0-3 0 0,3 1 0 0,4 5 8 0,-7-2-8 0,0-4 0 16,0 7 0-16,4-1 8 0,-1-5-8 0,1 5 0 15,-4 1 0-15,0-4 8 16,0 1-8-16,0 9 8 0,4-7-8 0,-4 4 8 0,-4-3-8 0,4-1 9 15,4 1-9-15,-4-1 10 0,-4 1-10 0,4 3 0 16,0-4 9-16,4 1-9 0,-4-1 0 16,0 1 8-16,3 0-8 0,-3 2 0 0,7-5 0 0,-7 2 0 15,0 4 0-15,4-3 0 16,-1-7 0-16,-3 7 0 0,4-1 0 0,3 1 0 0,-4-1 0 0,1 1 0 16,-1 0 0-16,4-1 0 0,-7 1 0 0,0-1 0 15,7 1 0-15,-3 0 0 0,0-4 0 0,-1 10 0 16,4-7 0-16,0 1-8 0,-3 3 8 0,3-4 0 15,-4 1 0-15,4 0 0 0,0 2 0 0,0-2 0 0,-3-4 0 0,3 7 0 16,0-3 0-16,0-1 0 0,-3 1 0 0,-1-1 0 16,1 1 0-16,-1 0 0 0,4 2 0 0,0-2 8 15,-3 0-8-15,3 2 0 0,-4-2 0 0,1-1 0 16,3 7 0-16,-3-3 0 0,-1 3 0 0,1-3 0 16,-4 6 9-16,3-10-9 0,1 10 12 0,-4 0-12 15,3-9 0-15,-3 9 0 0,0 0-10 0,4-6 10 16,-1 2 0-16,4-2 0 0,-7 6 0 0,0 0 0 15,4-9 0-15,-1 6 0 0,-3 3-9 0,0 0 9 16,4-7 0-16,3 4 0 0,0-3 0 0,-7 6 0 16,0 0 0-16,0 0 0 0,4-10 8 0,3 10-8 15,-7 0 0-15,0 0 0 0,7-6 0 0,-7 6 0 16,7-9 0-16,-7 9 0 0,10-3 0 0,-10 3 0 16,4-7 0-16,-4 7 0 0,0 0 0 0,0 0 0 15,0 0 0-15,0 0 0 0,0 0 0 0,0 0 9 16,0 0-9-16,0 0-14 0,0 0 3 0,0 0 1 15,0 0 10-15,7 7 0 0,-7-7 0 0,14 3 8 0,-10 6-8 0,-4-9 0 16,7 6 0-16,0-2 0 0,0 2 0 0,3 3 0 16,-10 1 0-16,4-4 0 0,-1-3 0 0,1 7 0 15,-1-4 0-15,1 3-8 0,3 1 8 0,-7-1 0 16,0 0 8-16,3 1-8 0,-3-1 0 0,4-2 8 16,-4 8-8-16,4-2 0 0,-4-4 0 0,3 1 8 15,1 5-8-15,-4-5 0 0,3 5 0 0,1-2 8 16,-4-4-8-16,3 7 0 0,-3-7 0 0,7 1 0 0,-7 5 0 15,0-5 0-15,4-1 0 0,-4 1 0 16,3 5 0-16,-3-5 0 0,4 2 0 0,-4-2 0 16,0 5 0-16,3-5 0 0,-3 9 0 0,0-10 0 0,4 7 0 15,-4-1-8-15,0-2 8 0,0 6 0 16,0-4 0-16,0 4 0 0,7-3 0 0,-7 0 8 0,0-4-8 16,3 7 11-16,-3-3-11 0,4-1 0 15,-4-2-12-15,4 3 12 0,-4-7 0 0,3 10 0 0,-3-10 0 0,0 7 0 16,0-4 0-16,0 4 0 15,0 3 0-15,0-3 0 0,0-7 0 0,0 10 0 0,0-10 0 0,0 10 0 16,0-10 0-16,0 7 0 0,4 3 0 0,-4-10 0 16,0 7 0-16,3 0 0 0,-3-4 0 0,0 7 0 15,4-3 0-15,-4 3 0 0,3-1 0 0,-3-2 0 16,0 3 0-16,0 6 0 0,0-6 0 0,-3 0 0 0,6 6 0 16,-6-7 0-16,3 1 0 0,-4 0 0 0,1 6 0 15,3-6 0-15,0 0 0 0,-4 3 0 0,4-3 0 0,-3-7 0 16,3 7 0-16,0 3 0 0,0-10 0 0,0 4 0 15,0-7 9-15,0 10-9 0,3-9 0 0,-3 9 0 16,4-10 0-16,-4 7 8 16,3-7-8-16,-3 10 0 0,4-3 0 0,-4-1 0 0,3-2 0 0,-3 6 0 15,0-4 0-15,4 4 0 0,-4-3 0 0,0 3 0 16,0-1 0-16,0 1 0 0,0 0 0 0,0 6 0 16,0-9 0-16,0 3 8 0,0-1-8 0,0 1 0 15,0 0 0-15,0 3 0 0,0-3 0 0,0-7 0 16,0 10 0-16,0-3 0 0,0-6 0 0,0 2 0 15,3 4 0-15,-3-9 8 0,0 5-8 0,4 4 0 16,-1-3 0-16,-3-4 0 0,0 4 0 0,0 3 0 0,4 0 0 16,-4-4 0-16,0 4 0 0,0 0 0 0,0 0 0 0,0 6 8 15,0-6-8-15,0 6 0 0,0-7 0 0,0 1 0 16,0-3 0-16,-4 9 0 0,4-12 0 0,0 5 0 16,0 4 0-16,0-3 0 0,0-6 0 0,4 9 0 15,-4-10 0-15,0 7 0 0,3-3 0 0,-3 3 0 16,4-4 0-16,-4-2 0 0,7 2 0 15,-7 4 0-15,0-3 0 0,3 3-15 0,1-4 3 0,-4 4 0 16,3-6 12-16,1 9 16 0,-4-3-3 0,4-1-1 16,-1 1-12-16,-3 6 0 0,0-6 0 0,4 6 0 15,-4-3 0-15,0-6 0 0,0 9 0 0,0-6 0 16,0-1 0-16,0 8 0 0,3-8 0 0,1 1 0 16,-8 0 0-16,4 0 0 0,4 3 0 0,-4-3 0 15,3-7 0-15,-3 10-16 0,0-9 3 0,0 5 1 16,4-2 20-16,-4 3 4 0,-4-3 0 0,4 2 1 15,4 1-13-15,-1 0 0 0,-3 0 0 0,0 3 0 0,0-3 0 0,0-1 0 16,0 1 0-16,0 6 0 0,4-12 0 0,-4 9 0 16,0-3 0-16,-4-7 0 0,4 4 0 0,0 3 0 15,0-4 0-15,0-2 0 0,0 3 0 0,-3-1 8 16,3-2-8-16,0 3 0 0,0-1 0 0,0-2 0 16,0-4 0-16,0 1 0 0,0-1 0 0,0 7 8 15,0-7-8-15,0-3 0 0,3 4 0 0,-3-7 0 16,0 6 0-16,4-2 0 0,-4 2 16 15,0 0-4-15,3 1 0 0,-3-1 0 0,4-3-12 0,3 4-18 16,-7-7 4-16,0 10 1 0,3-10 13 0,1 6 0 0,-4 7 0 0,3-7 0 16,1 1 0-16,0-7 0 0,-4 9 0 0,0-2 0 15,3-7 0-15,1 6 0 0,-1 1 0 16,1-4 0-16,-4 3 0 0,3 1 0 0,1 5 0 16,-4-5 0-16,3 2 0 0,-3-5 0 15,4 2 0-15,-1 0 0 0,1 1 0 0,3-1 0 0,-7 1 0 0,7-4 0 16,-4 3 0-16,1 1 0 0,-1-1 0 0,1-3 0 15,0 4 0-15,-1-1 0 0,-3-9 0 0,4 3 0 16,-1 7 14-16,4-4-1 0,-3 3 0 0,3-2 0 16,0 2-13-16,-7-6-15 0,0-3 3 0,7 10 1 15,-4-4 11-15,4 3 0 0,-3 1 0 0,3-10 0 16,-3 9 0-16,-1-3 0 0,1-2 0 0,-1 2 0 16,1-3 0-16,3 3 0 0,-7-6 0 0,7 10 0 0,-7-10 0 15,0 0 0-15,3 9 0 0,4-3 0 16,0-3 0-16,-7-3 0 0,0 0 0 0,7 10 0 15,-3-4 0-15,3-3 8 0,-7-3-8 0,7 7 0 0,4-4 0 16,-4-3 0-16,-4 6 0 0,-3-6 8 0,0 0-8 0,11 3 0 16,-1 3 0-16,-2 1 0 15,-1-4 0-15,0 6 0 0,-4-3 0 0,-3-6 0 0,0 0 0 0,11 4 0 16,-11-4 0-16,0 9 0 16,0-9 0-16,0 0 0 0,0 0 0 0,0 0 0 0,3 6 0 0,-3-6 0 15,0 0 0-15,0 0 0 0,0 0 0 0,0 0-13 16,0 0 1-16,0 0 1 15,0 0-51-15,0 0-10 0,0 0-3 0,0 0 0 16,0 0-121-16,0 0-25 0,4-6-5 0</inkml:trace>
  <inkml:trace contextRef="#ctx0" brushRef="#br0" timeOffset="21880.49">4890 17994 0 0,'3'10'0'0,"-3"-10"0"0,0 0 0 0,0 0 0 0,0 0 0 0,0 0 0 16,0 0 318-16,0 0-64 0,0 0 51 0,0 9 11 16,-3 1-213-16,3-10-43 0,0 0-8 0,0 0-1 15,3 6-24-15,-3-6-5 0,0 0-1 0,0 0 0 16,0 9-8-16,0-9-1 0,7 3-1 0,-7-3 0 15,0 0-11-15,0 0 0 0,0 7 9 0,0-7-9 16,0 0 45-16,0 0 5 0,7 9 1 0,0 0 0 16,-7-9-1-16,4 7 0 0,-4-7 0 0,7 9 0 15,-4-6 6-15,-3-3 0 0,0 0 1 0,11 10 0 16,-8-4-28-16,4 3-5 0,-7-9-2 0,0 0 0 16,4 0-3-16,3 10-1 0,0-4 0 0,-7-6 0 15,0 0-8-15,7 3-2 0,4-3 0 0,-8 6 0 16,8-2-8-16,-1-4 0 0,-6 6 0 0,7-6 8 15,-1 0-8-15,1 0 0 0,-8 3 0 0,8-3 0 16,-11 0 15-16,10 0 1 0,-10 0 0 0,11 6 0 0,3-3-16 0,-3 4 0 16,-11-7 0-16,3 0 0 0,-3 0 0 15,11 3 14-15,-1 3-4 0,-10-6-1 0,7 0 9 0,-7 0 2 16,11 0 0-16,0 0 0 0,-4 0-2 0,7 6 0 16,-14-6 0-16,10 0 0 0,-6 0-5 0,6 0-1 15,1-6 0-15,0 6 0 0,-4 0-4 0,0 0 0 16,-7 0-8-16,10 0 12 0,-3 0-12 0,4 0 11 15,-4 0-11-15,-7 0 10 0,11 0-10 0,-4 0 0 16,0 0 0-16,3-6-11 0,-10 6 11 0,7 0 0 16,0 0 0-16,4-3 8 0,-7 3-8 15,3-7 12-15,0 7-4 0,0 0 0 0,3-3 0 0,-6-3 1 16,3 6 0-16,7 0 0 0,-10-3 6 0,6-3 1 16,1 2 0-16,-1-2 0 0,-3 6-8 0,0 0 0 15,4-9-8-15,0 9 12 0,-4-3-12 0,3-4 0 16,-3 1 0-16,4 3 0 0,-4-3 8 0,0 6-8 0,4-3 0 0,3-4 9 15,-14-2-9-15,10 9 10 0,-3-10-10 0,4 10 10 16,-1-9 8-16,-3 3 2 0,1 3 0 0,2-4 0 16,-3 4-1-16,0-3 0 0,0 3 0 0,4-3 0 15,-1 2-19-15,-10-2 0 0,8-3 0 0,-1-1-9 16,3 10 9-16,-10-9 0 0,7 3 0 0,4 2 0 16,-4-5 0-16,-4 3 0 0,4 6 0 0,8-10 8 15,-12 1-8-15,4 3 0 0,-3-4 0 0,3 10-8 16,0-9 8-16,0 6 0 0,0-7 8 0,0 4-8 15,4 3 9-15,-8-3-9 0,4 3 12 0,-7-4-12 16,7 1 12-16,0-3-12 0,-3 5 12 0,3-5-12 16,-4 3 10-16,4 3-10 0,0-4 8 0,0-2-8 15,-3 0 0-15,3 2 0 0,-3 4 8 0,-1-3-8 0,4-4 0 16,4 7 0-16,-8-3 0 0,4 3 0 16,0-3 0-16,4-4 0 0,-4 4 0 0,0 3 0 0,4-3 0 0,-1 2 0 15,1-5 0-15,-1 3 0 0,1-4 0 0,0 7 10 16,3-9-10-16,-7 9 10 0,3-4 3 0,1-2 1 15,0 6 0-15,-1-7 0 0,1 4-14 0,-1-3 0 16,4-1 0-16,-3 1 0 0,-4 3 0 0,4 2 12 16,-4-2-1-16,3-3-1 0,4 9-10 0,-3-10 0 15,-4 7 0-15,0-3 0 0,4-3 0 0,-1 9 0 16,4-7 0-16,-3-2 0 0,-4 9 0 0,4-3 0 16,-4-4 0-16,3-2 0 0,4 9 0 0,-7 0 0 15,4-9 0-15,-4 9 0 0,4-4 0 0,-4-2 0 0,3 0-8 0,1 3 8 16,-4-3 0-1,0 6 0-15,3-4 0 0,1-2 0 0,0 3 0 0,-1-3 0 0,-3 3 0 0,0-4 0 16,4 7 0-16,0-3 0 0,-4-3 0 0,0 0 0 16,3 6 0-16,-3-4 0 15,4 4 0-15,-1 0 0 0,-3-6 0 0,4 6 0 0,3 0 0 0,-10-3 0 16,6 3 0-16,1-6 0 0,-1 6 0 0,-2 0 0 16,2-3 0-16,1 3 0 0,-4-7 0 0,0 7 0 15,3 0 0-15,-3 0 0 0,0-3 0 0,4 3 0 16,0 0 0-16,-1-6 0 0,1 6 0 0,-1-3 0 15,-3-3 0-15,4 6 0 0,0 0 0 0,-1-4 0 16,1-2 0-16,-1 6 0 0,1 0 0 0,3 0 0 16,-10 0 0-16,3 0 0 0,7 0 0 0,-4 0 0 0,-6 0 0 15,3 0 0-15,-7 0 8 0,14 0-8 0,-7 6 0 16,-7-6 0-16,7 0 0 0,4 4 0 0,-11-4 0 0,7 0 0 16,-7 0 8-16,10 0-8 0,-3 6 0 15,4-3 0-15,-11-3 0 0,7 0 0 0,4 0 0 0,-11 0 8 16,7 6-8-16,3-6 0 15,-10 0 8-15,7 0-8 0,4 3 0 0,-4-3 8 0,-7 0-8 0,11 7 0 16,-4-7 0-16,0 3 0 16,0-3 0-16,3 6 0 0,-6-3 0 0,10-3 0 0,-11 10 0 0,5-4 8 15,-1-6-8-15,3 0 0 0,-6 9 0 0,6-9 0 16,-3 7 0-16,4-4 0 0,-4 3 0 0,0-3 0 16,4 3 0-16,-4-2 0 0,3-4 0 0,1 6 0 15,-4-3 0-15,3 3 0 0,-2 4 0 0,2-10 0 16,-3 9 0-16,0-9 0 0,0 6 0 0,4-3 8 0,-8 4-8 15,4-4 0-15,8 3 10 0,-12-3-10 0,4-3 12 0,0 7-12 16,4-4 8-16,-4 3-8 0,3-6 0 0,5 9 0 16,-12-9 0-16,4 10 0 0,7-4 0 0,-10-3 0 15,6 7 0-15,-3-10 0 0,8 6 0 0,-8 3 0 16,-4-9 0-16,11 10 0 0,-10-1 0 0,3-3 0 16,-4-3 0-16,4 7 0 0,0-4 0 0,0-3 0 15,-3 7 0-15,3 2 0 0,0-9-9 0,0 7 9 16,-3-10 0-16,3 9 0 0,0-3 9 15,0-2-9-15,-7-4 8 0,10 0-8 0,-6 6 0 0,3-3 0 16,-7-3 0-16,14 6 0 0,-10 1 8 0,3-4-8 16,-7-3 8-16,7 0-8 0,0 6 9 0,-7-6-9 15,10 3 8-15,-6 3-8 0,3-3 0 0,0 7 0 16,0-10 0-16,-7 0 0 0,4 9 0 0,3-9 0 16,-7 0 8-16,7 7-8 0,-7-7 0 0,10 9 0 0,-10-9 0 0,7 0 8 15,4 6-8-15,-4-3 0 0,0-3 0 16,0 0 0-16,4 10 0 0,-4-10 0 0,3 6 0 0,-3-3 0 15,0 3 0-15,4-2 0 0,-11-4 0 0,7 0 0 16,0 9 0-16,4-3 0 0,-1 4 0 0,-3-10 0 16,4 9 0-16,0-3 0 0,-4 4 0 0,0-7 0 15,0 6 0-15,-7-9 0 0,3 7 0 0,4 2 0 16,4 0 0-16,3-2 0 0,-14-7 0 0,7 3 0 16,4 3 0-16,-4-3 0 0,3 3 0 0,-10-6 0 15,0 0 8-15,11 0-8 0,3 4 19 0,-10 2 1 0,-4-6 0 16,7 3 0-16,0 3-20 0,0 4 0 0,-7-10-11 0,10 0 11 15,-6 9 0-15,3-9 0 0,-7 0 0 0,7 6 0 16,-7-6 0-16,10 4 0 16,-2 2 8-16,2-3-8 0,-3-3 0 0,0 6 0 15,4-6 0-15,-4 0 0 0,0 3 0 0,0-3 0 0,0 7 0 16,0-7-10-16,0 3 10 0,0 3 0 0,-7-6 0 0,7 0 0 16,4 6 0-16,-4-3 0 0,-7-3 0 0,7 0 0 15,-7 0 0-15,11 0 0 0,-4 0 10 0,0 0-10 16,-7 0 0-16,10 7 0 0,-10-7 0 0,4-7 0 15,-4 7 0-15,7 0 0 0,0 0-8 0,0 0 8 16,4-3-26-16,-8-3 2 0,4 0 0 0,0 3 0 16,0 3-96-16,4-10-18 0,-4 1-4 0,0-1-682 15,3-5-136-15</inkml:trace>
  <inkml:trace contextRef="#ctx0" brushRef="#br0" timeOffset="27009.48">6244 18066 817 0,'0'0'36'0,"0"0"8"0,0 0-36 0,0 0-8 0,0 0 0 0,0 0 0 16,0 0 72-16,0 0 12 0,0 0 2 16,0 0 1-16,0 0-33 0,0 0-6 0,0 0-2 0,0 0 0 15,0 0-12-15,0 0-2 0,0 0-1 0,0 0 0 16,0 0-15-16,0 0-4 0,0 0 0 0,7 10 0 16,-7-1-12-16,0-9 0 0,0 0 0 0,0 0 0 15,7 7 0-15,-7-7 0 0,0 0 0 0,0 0 0 16,0 0 28-16,0 0 4 0,0 0 0 0,0 0 0 15,0 0-8-15,0 0 0 0,0 0-1 0,0 0 0 16,0 0 25-16,0 0 6 0,0 0 1 0,0 0 0 16,0 0-14-16,0 0-2 0,0 0-1 0,0 0 0 0,0 0-26 0,0 0-12 15,0 0 10-15,0 0-10 0,0 0 0 0,0 0 0 16,0 0 0-16,0 0-10 0,0 0 10 0,7 0 0 16,4 0 0-16,-11 0-8 15,0 0 8-15,0 0 0 0,0 0 0 0,0 0 0 0,7-7 0 0,-7 7 0 16,0 0 0-16,0 0 8 0,0 0 7 0,0 0 1 15,4-3 1-15,-4 3 0 0,0 0 3 0,7 0 1 16,0-6 0-16,-7 6 0 0,0 0-21 0,0 0 8 16,7-3-8-16,-4-4 0 15,4-2-79-15,-3-7-20 0,-1 7-4 0</inkml:trace>
  <inkml:trace contextRef="#ctx0" brushRef="#br0" timeOffset="29869.22">3616 17869 172 0,'0'0'16'0,"0"0"-16"15,0 0 0-15,0 0 0 0,0 0 159 0,0 0 29 0,4 3 5 0,-4-3 2 16,3-3-140-16,4 3-28 15,-7 0-6-15,11 0-1 0,-8 0-20 0,4 0 0 0,-7 0 0 0,7 3 0 16,4-3 0-16,-4 6 0 0,0-12 0 0,0 6 0 16,-7 0 11-16,11 0-3 0,-11 0 0 15,3 0 0-15,-3 0 40 0,7 0 7 0,0 0 1 0,-7 0 1 16,0 0-8-16,0 0-1 0,7-3-1 0,4 3 0 16,-11-6-21-16,0 6-4 15,7-4-1-15,0 4 0 0,-3 0-10 0,6-6-3 0,-10 6 0 0,7 0 0 16,0 0-8-16,0 0 0 0,-7 0 0 0,11-3 0 15,-8 3 0-15,8 0 12 0,0 0-2 0,-8 0 0 16,-3 0-10-16,11 0 0 0,-8 0 0 0,4-6 0 16,-7 6 0-16,11 0 0 0,-8 0 0 0,8 0 8 15,-11 0 7-15,4-10 1 0,3 10 0 0,3 0 0 16,-3 0 5-16,4 0 2 0,-11 0 0 0,7-3 0 16,0 6-13-16,0-6-2 0,4-3-8 0,-1 6 12 0,-6 0-2 0,6 0-1 15,1 0 0-15,-4-6 0 0,3 3-9 0,1 3 0 16,0 0 9-16,-1-7-9 0,-6 7 11 0,6-9-3 15,1 9 0-15,-1-3 0 0,-6-4-8 0,7 4 0 16,-1-3 9-16,-6 6-9 0,3 0 8 0,0-3-8 16,0-3 8-16,3 6-8 0,-2 0 10 0,-8 0-2 15,7-10-8-15,3 10 12 16,-6-6 0-16,3 3 0 0,0-3 0 0,0 6 0 0,3-4 9 0,-10 4 2 16,4-6 0-16,7 3 0 0,-11-3 6 0,10-4 2 15,-6 10 0-15,3-9 0 0,0 9-19 0,0-9-3 16,-4 2-1-16,8 7 0 0,-8-3-8 0,8-3 0 15,-4 3 0-15,4-4 0 0,-8 7 9 0,8-3-9 16,-1-3 10-16,-3-3-10 0,4 9 0 0,7-10 0 0,-11 4 0 0,3-3 0 16,1 5 12-16,-1-5-3 0,1 3-1 15,0-4 0-15,3 1 0 0,-4 0 0 0,4 2 0 0,-3-2 0 16,0-1-8-16,3 7 10 0,-4-3-10 0,4-3 10 16,-3-1-10-16,0 4 0 0,3-3 0 0,-4 5 0 15,4-5 21-15,-3 3 6 0,0-7 1 0,3 1 0 16,-4 2-8-16,4 1-2 0,0-4 0 0,-3-2 0 15,0-1-5-15,-1 3-1 0,4-2 0 0,0 2 0 16,-3-9-12-16,0 10 8 0,-1-4-8 0,4-3 0 16,-3 3 8-16,-4 4-8 0,4-4 0 0,-1-3 0 15,1 10 0-15,3-7 8 0,-7-2-8 16,3 2 0-16,5 6 9 0,-5-8-1 0,4 5 0 0,-10-3 0 0,6 1 7 16,-3 2 1-16,8-2 0 0,-5-4 0 15,-6 3 0-15,6 3 1 0,1-2 0 0,-4-4 0 16,3 3-8-16,1-3-1 0,-4 1-8 0,7 2 12 15,-3-3-12-15,-4 3 9 0,3-2-9 0,-3 5 8 16,4-6-8-16,3-3 0 0,-3 10 9 0,-4-4-9 0,3-3 8 0,1 4-8 16,-4-4 8-16,7 3-8 0,-3 4 0 0,-4-4 8 15,3 3-8-15,1-2 0 0,-4-1 0 0,7 3 0 16,-3-2 0-16,-4-1 0 0,3 4 0 0,1-4 8 16,-4-3-8-16,7 10 0 0,-3-7 0 0,-8-3 9 15,8 0-9-15,-1 4 0 0,-3 2 9 0,0-3-9 16,4-2 0-16,0-1 9 0,-8 3-1 0,8-3-8 15,-1 1 12-15,-3 2-4 0,0-3 2 0,4 0 0 16,-7 4 0-16,3 2 0 0,7-3-2 0,-11 1-8 0,8 2 12 0,-4 4-4 16,0-7 1-16,4 7 0 15,-4-7 0-15,7 7 0 0,-4-1-9 0,-6-2 0 16,3-1 0-16,0 4 0 0,11-4 0 0,-11 4 0 16,0-7 0-16,3 7 0 0,-3-7 0 0,4 7 0 15,-1-1 0-15,-2 1 0 0,-1-7 0 0,3 7 8 0,1-4-8 0,-1-3 8 16,1 7 2-16,-1-10 0 0,-2 10 0 0,2-7 0 15,-3 4-10-15,4-4 0 0,3 0 0 0,-4 7 0 16,-2-1 0-16,2-2 0 0,-3-1 0 0,4 4 0 16,3-4 8-16,-7-2-8 0,0 5 8 0,4 1-8 15,-1-7 8-15,-3 7-8 0,0-4 8 0,4-2-8 16,-4 5 0-16,3 1 0 0,-2-1-9 0,2-5 9 16,-6 5 0-16,3 1 0 0,7-1 0 0,-7 1 0 0,0 0 0 15,3 2 0-15,1-5 0 0,-7-1 0 16,3 4 0-16,7-1 0 0,-11 1 9 0,4 0-9 0,7-1 0 0,-3 1 0 15,-11-1 0-15,11 1 0 0,-4 0 0 0,3 2 0 16,-3-5 8-16,0-1-8 0,4 4 0 0,-4-1 0 16,0 1 0-16,4 0 0 0,-4-1 0 0,0 1 0 15,10-1 0-15,-6 1 0 0,-7 0 0 16,6-7 0-16,1 6 0 0,-4 1 0 0,10 0 0 0,-6-1 0 16,-4 1 0-16,0-1 0 0,7-5 0 0,-7 8 8 15,7-2-8-15,-3 0 0 0,-4-1 0 0,4 1 0 16,-1-1 0-16,-3 1 0 0,7 3 0 0,-3-4 0 15,-8 1 0-15,8 6 0 0,0-3 0 0,-4-4 0 16,0 1 0-16,3 2 0 0,-3 4 0 0,0-6 0 0,4-1 0 0,0 4 0 16,-1-3 0-16,4-1 0 0,-10 1 0 0,6 0 0 15,4 2 9-15,-3-2-9 0,0-1 10 0,3 1-10 16,-7 0 0-16,7 2 0 0,-3-2 0 0,-1 6 0 16,4-7 0-16,-7 4 0 0,4-3 0 0,-1 9 0 15,-3-10 0-15,4 4 0 16,3 3 0-16,-3-3 0 0,3 6 0 0,-4-3 0 0,1-4 0 0,3-2-10 15,-3 9 10-15,3-10 0 0,-4 7 0 0,1-3 0 16,3 0 0-16,-3 3 0 0,3-4 0 0,0 4 0 16,0-3 0-16,4 3 0 0,-4-3 0 0,0-4 0 15,0 7 24-15,4-3 6 0,-4-4 2 0,-4 10 0 16,8-6-32-16,-4 3 0 0,4-3 0 0,-8 3 0 16,4 3 0-16,1-7 0 0,-1 7 0 0,-4-3 0 15,4 3-9-15,4 0-8 0,-11-6-2 0,11 6 0 16,-11 0 19-16,7 0 0 0,0 0 0 0,-3 0 0 15,3 0 0-15,0 0 0 0,-4-3 0 0,1-4 0 16,3 7 12-16,0 0 5 0,0 0 2 0,4 0 0 0,-11 0-19 0,11 0 0 16,-8 0 0-16,4 0 0 0,0 0-8 0,1 7-3 15,-1-4 0-15,3-3 0 0,-3 6 19 0,8-3 3 16,-15 4 1-16,10-4 0 0,-6 3-12 0,3-3 0 16,0 3 0-16,-3 4 0 0,3-4 0 0,0-3 0 15,-4 7 0-15,5-4 0 0,-5-3-8 0,4 6-4 16,0-2-1-16,0 2 0 0,1-3 13 0,-1 4 0 15,0-7 0-15,3 6 0 0,-2 7 0 0,2-7 0 0,1 1-8 16,-1 5 8-16,1-2 0 0,-4-4 0 0,7 1 0 16,-10 5 0-16,7-5 0 0,-1 6 0 15,-3-4 0-15,4 4 0 0,0-7 13 0,-4 7-1 16,3-4 0-16,1 4 0 0,-11 0-12 0,7-4-15 0,0 4 3 16,0 0 1-16,1-4 19 0,-1 7 3 15,3-3 1-15,1 9 0 0,-4-6-12 0,0-1 0 0,0 1 0 0,0-3 0 16,0-4 0-16,1 4 0 0,-1 3 0 15,0 0 0-15,0-4 0 0,0 4 0 0,0-3 0 0,0 3 0 16,4 0-8-16,-8-1-4 0,5 1-1 0,-1 6 0 16,0-6 13-16,0 6 0 0,0-6 0 0,0 6 0 15,4 0 0-15,-4-3 0 0,7-6 0 0,-7 9 0 16,4-3 0-16,-8 0 0 0,8 0 0 0,-4-3 0 16,4 6 10-16,-1 3 2 0,1-6 0 0,0 0 0 15,3-3-12-15,-4 6 0 0,-2 3 0 0,-1-3 0 16,3 0 0-16,-3-3 0 0,1 9 0 0,-1 4 0 0,-4-4 0 0,4 4 0 15,-7-7 0-15,8 13 0 0,-5-4 0 0,1-2 0 16,6-7 0-16,-10 7 0 0,4 2 0 0,3-9 0 16,0 7 0-16,0-7 0 0,-3 7 0 0,3-1 0 15,0-6 0-15,0 7 0 0,4-1 0 16,-4-5 12-16,0 5-4 0,0-6 0 0,4 7-8 16,-1-1 0-16,1-6 0 0,3 10 8 0,-3-13-8 15,3 10 0-15,0-7 0 0,0 0 0 0,-3 3 0 0,0-2 0 16,-1-1 0-16,5 0 0 15,-5 7 0-15,1-7 0 0,-4 6 0 0,4 1 0 0,-1 2 0 0,-3 4 8 16,0-13-8-16,4 10 0 0,-4-7 10 0,0 1-10 0,0-7 12 0,0 0-12 16,1-3 12-16,-1 3-12 15,0-9 12-15,0 3-12 0,0-1 11 0,0-2-11 0,0-3 10 0,0 2-10 16,0 1 0-16,1-4 8 0,-1 7-8 16,0-3 0-16,0-7 0 0,-3 10 0 0,-1-3 0 0,4 3 0 15,0-1 0-15,0-2-12 16,-3 3 12-16,-4 0-13 0,4 0 13 0,-1 3 0 0,1-10 0 0,-4 4 0 15,0-4-17-15,0-2 2 0,-3 5 1 0,-4-5 0 32,0-10-20-32,0 0-4 0,3 6-1 0,-3-6 0 0,0 0-193 0,0 0-38 0</inkml:trace>
  <inkml:trace contextRef="#ctx0" brushRef="#br0" timeOffset="34575.78">4434 17869 597 0,'0'0'26'0,"0"0"6"0,0 0-32 0,-7 3 0 15,0-3 0-15,0 0 0 0,4 0 36 0,3 0 1 16,0 0 0-16,0 0 0 0,-11 0 3 0,11 0 0 0,0 0 0 0,0 0 0 15,-3-3-22-15,3 3-4 16,0 0-1-16,0 0 0 0,0 0 18 0,0 0 3 0,-7 0 1 0,7 0 0 16,0 0-9-16,0 0-2 0,0 0 0 0,0 0 0 15,0 0-16-15,0 0-8 0,0 0 0 0,0 0 8 16,0 0 10-16,0 0 2 0,0 0 0 0,0 0 0 16,0 0 20-16,0 0 4 0,7 3 0 0,-7-3 1 15,7 0 4-15,0 6 1 0,3-6 0 0,4 0 0 16,-3 0-27-16,-7 0-6 0,3 0-1 0,7 0 0 15,-4 0 2-15,-3 0 0 0,4-6 0 0,0 6 0 16,3 0-10-16,-4-3-8 0,1 3 9 0,-1-6-9 16,1 2 0-16,0 4 0 0,3-6-8 0,-4 6 8 15,4-3 0-15,-3-3 9 0,0 6 1 0,3-3 0 16,-4-4 8-16,4 7 2 0,-10-9 0 0,10 9 0 16,-3-9-1-16,6 2 0 0,-10 4 0 0,4-3 0 15,3 3-6-15,-3-4-1 0,-1-2 0 0,4 6 0 0,-3-3-12 0,-1-4 8 16,1 1-8-16,0 3 0 0,-1-4 13 0,4 7-3 15,-3-3-1-15,-1-4 0 0,5 1-9 0,-5 0 12 16,-3 2-12-16,11-2 12 0,-11-1 4 0,10 7 2 16,-6-3 0-16,3-3 0 0,0-1-6 0,0 1 0 15,4 3-1-15,-4-4 0 0,-3 7 0 0,3-3 0 16,0-7 0-16,7 1 0 0,-10 2-3 0,3 1 0 16,0-4 0-16,-3 4 0 0,3-7 4 0,0 1 1 15,-4 5 0-15,4-2 0 0,-3-4 0 0,0 0 0 0,-4 4 0 16,7-4 0-16,-4 3-1 15,-3-2 0-15,0 5 0 0,4-5 0 0,0 2 2 0,-4-3 0 16,3 7 0-16,1-7 0 0,-1 7-4 0,1 0-1 0,0-7 0 0,3 6 0 16,-4 1-9-16,-3-3 0 0,11-4 9 15,-7 6-9-15,-4 1 0 0,3 0 0 0,4-7 0 16,-3 7 0-16,-1-7 9 0,1 6-9 0,0 1 12 16,-1 0-12-16,-3-1 9 0,4-5-9 0,-4 5 0 0,4-2 9 15,3 2 3-15,0-5 1 0,-7-1 0 0,7 6 0 16,-4-8 4-16,-2 8 1 0,2-9 0 0,-3 4 0 15,4 2-18-15,-4-3 0 0,0-2 8 0,3 2-8 16,5-3 0-16,-5 0 0 0,-3 4 0 0,4-4-9 16,-1 6 9-16,1-9 0 0,0 10 8 0,-1-4-8 0,1-3 0 15,3 10 0-15,-7-7-12 0,3 4 4 16,1-4 8-16,0 0 0 0,-4 4 0 0,7-4 0 0,-7 7 0 0,0-7 0 16,3 7 0-16,-6-4 0 0,3-3 0 0,4 7 0 15,-4-7 0-15,0 7 8 0,-4 0-8 0,4-1 0 16,0-6 0-16,0 7 0 15,4-4 0-15,-11 4 0 0,11-7 0 0,-4 7 0 0,0-7 0 0,0 7 0 16,0-1 0-16,3 1 0 16,1-7 0-16,-7 7 0 0,3 0 8 0,0-4-8 0,0-3 16 0,0 7 0 15,0-7-1-15,3 7 0 0,1-10-1 0,-7 10 0 16,6-7 0-16,-6 3 0 0,3-2-14 0,0-1 9 16,0 4-9-16,3-4 8 0,-10 6-8 0,11-8 0 15,-8 2 9-15,8 3-9 0,-7-2 0 0,3-1 0 16,0 3 0-16,-4-2 0 0,4-4-9 0,0 3 0 15,4 4 0-15,-11-4 0 0,7-3 32 0,0 4 6 16,-3-4 2-16,3 6 0 0,-4-2-31 0,4-4 8 0,-3 3-8 0,6-3 0 16,-10 4 0-16,11-4 0 0,-8 6 0 0,8-9 0 15,-7 3 0-15,3 1 0 0,0-1 0 0,3 3-10 16,-3-3 10-16,-3 1 0 0,3-1 0 0,0 3 0 16,0-3 0-16,4 4 0 0,-11-4 8 0,7 0-8 15,0 0 0-15,3 3 0 0,-6-2 0 0,3-1-8 16,0 0 8-16,0 3 0 0,-4-3 8 0,5 1-8 15,-5-1 0-15,4-6 0 0,0 9 0 0,4-3 0 16,-8-9 0-16,8 9 0 0,-4-6 0 0,4 6 0 16,-4-6 0-16,3 0-8 0,-3 6 0 0,4-3 0 15,3 0 8-15,-4 0 11 0,1-3-3 0,3 10 0 16,-3-4-8-16,3 0 0 0,-4-6 0 0,-2 6 0 16,9 0 0-16,-6 1 0 0,6-1 0 0,-6-6 0 15,3 6 0-15,0-6-14 0,4 0 5 0,-8 6 1 16,1-6 8-16,3 6 12 0,0 0-2 0,7-6-1 0,-10 6-9 0,3 0 0 15,-3-6 0-15,3 7 0 0,0-1-8 0,0 0 8 16,-3 3-10-16,-1-3 10 0,4 1-10 0,-3 2 10 16,3 6-10-16,-3-8 10 0,-1 2 0 0,4 3 0 15,-3-2 0-15,-1 5 0 0,1-5 0 0,0 5 0 16,3 1-8-16,-7-1 8 0,3-2 0 0,1-1 0 16,-1 1 0-16,5 2 0 0,-1-5 0 0,-4 5 0 15,8-5 0-15,-7 5 0 0,3-2 0 16,-4-4 0-16,4 7 0 0,0-1 0 0,-3-5 8 0,3 5 4 15,-7-2 0-15,7 2 1 0,-3 4-13 0,-1-3 0 16,5-1 0-16,-5 1 0 0,-3 2 0 0,11-2 0 16,-8 0 0-16,5-1 0 0,-5 4-10 0,4-3-2 15,0 5 0-15,0-5 0 0,1 3 12 0,-5-4 0 0,1 7 0 16,-1-3 0-16,4-4 0 0,-7 4 0 0,4 3 0 0,3-3 0 16,-10 3 0-16,6-4 12 0,1 4-2 0,-1-3-1 15,-6 3-9-15,3-3 8 0,7-1-8 0,-10 4 8 16,3 3-8-16,3-6-16 0,4 6 4 0,-7-3 1 15,4 3 11-15,0 0 0 0,-1 0 0 0,1 0 0 16,-1 0 0-16,5 0 0 0,-1 0 0 0,0 0 0 16,3 0 0-16,-6 0 0 0,7 3 0 0,-4-3 0 15,3 0 0-15,-6 0 14 0,7 6-2 0,-4-3 0 16,-4-3-12-16,4 7 0 0,4-7 0 0,-4 6 0 16,-3-3 0-16,3 6 0 0,0-2 0 0,0-4 0 0,0 6 0 15,0-3 11-15,-3 4 0 0,3-1 0 16,0 1-11-16,0-1 0 0,0 1 0 0,4-1-11 0,-11 7 11 15,7-7 0-15,0 0 0 0,-3 1 0 16,3-1 0-16,0 7 0 0,0-7 0 0,-3 1 0 0,3 5 9 16,0-2-9-16,-3 3 12 0,3-1-12 15,0-2 0-15,0 3 0 0,0 2 0 0,0 1 0 0,0 0 0 0,4 3 10 16,-8-3-10-16,1-7 12 16,3 13-12-16,0-6 0 0,-3-3 0 0,3 3 8 0,0 6-8 0,0-6 0 15,-3-1 0-15,-1 1 8 0,4 6 0 0,1-6 0 16,-5 0 0-16,8 6 0 0,-11-6-8 0,10 0 0 15,-6 6 0-15,3-6-11 0,0-1 11 0,0 7 0 0,0-6 0 0,1 0-8 16,-1 6 8-16,-4-6 0 0,4-3 0 0,-3 2 0 16,3 8 0-16,-3-8 0 0,-1 1 0 0,4 6 0 15,0-6 0-15,1 6 0 0,-5-6 0 0,4 9 0 16,-3-9 0-16,3 12 8 16,0-9-8-16,-3 3 8 0,6 4-8 0,-6-4 11 0,3 0-11 15,0-3 12-15,7 3-12 0,-10 0 0 0,6 3 9 16,-2-3-9-16,2-3 11 0,-3 3-3 0,4 4 0 0,0-4 0 15,-1 0-8-15,-3 3 0 0,4 0 0 16,3 3 0-16,-3 1 0 0,-4 2 0 0,4 1 0 0,-1 2 0 16,-3 4 0-16,0-3 0 0,1-4 0 0,-5 4 0 15,8 0-12-15,-8-4 1 0,4 1 1 0,-3-7 0 16,-4 6 34-16,4 1 6 0,3-7 2 0,-4 7 0 16,1-7-24-16,0 6-8 0,-1 1 0 0,1-7 9 15,3 6-9-15,-4-5 12 0,5-1-12 0,2-3 12 16,-3 3-12-16,4-3 10 0,-4 4-10 0,11-4 10 15,-8 3-10-15,1-3 0 0,0 0 0 0,-4 3 8 0,3 0-8 0,1 1 0 16,0 5 0-16,-1-6 0 0,-3 7 0 0,4-1 0 16,0 1 0-16,-1-1 0 0,-3-2 0 0,1 2 0 15,-1 1 0-15,3-7 0 0,-6 0 0 0,3 7 0 16,-3-10 11-16,-1 0-11 0,1-3 21 0,-1-3-1 16,1 6-1-16,-1-7 0 0,1 8-9 0,0-8-2 15,3 7 0-15,-4-6 0 16,4 6-8-16,-3-6 0 0,3 0 0 0,-3 0 8 0,3-4-8 0,0 4 0 15,0 6 0-15,0-12 0 0,4 9 0 0,-4-10 0 16,7 7 0-16,0-3 0 0,-3 3 15 0,3-4-3 16,-3-2 0-16,-1 3 0 0,1 2-12 0,0-2-15 15,-1-3 3-15,4 2 1 0,-6 1 11 0,6-3 16 0,-4 2-4 16,1 1-1-16,0-4-11 0,3-2 0 0,-7 6 0 0,7 2 0 16,0-8 0-16,0 5 0 0,1-2 0 0,-1 3 0 15,0-1 10-15,4-2 0 0,-1 3 0 0,-3 2 0 16,-3-8-10-16,3 5-11 0,7-5 3 0,-3-1 0 15,-4 1 8-15,1-1 0 0,6 1 10 0,-4-1-10 16,-2 0 0-16,-5-2 0 0,4-7 0 0,1 9 0 16,2-3 0-16,-6-3 8 0,-4 4-8 0,4-4 0 15,6-3 0-15,-2 6 0 0,-8-3 8 0,3 4-8 16,4-4-8-16,1-3-5 0,-1 0-1 0,-4 0 0 16,5 0 0-16,2 0 0 0,8 0 0 15,-4 0 0-15,-10 0-8 0,10-3-2 0,4-4 0 0,0 7 0 16,-1-3-48-16,-2-3-9 0,-1-4-3 15,4 1-760-15,3 0-153 0</inkml:trace>
  <inkml:trace contextRef="#ctx0" brushRef="#br0" timeOffset="39049.75">14577 18023 288 0,'0'0'25'0,"0"0"-25"0,0 0 0 0,0 0 0 15,0 0 170-15,0 0 29 0,0 0 5 0,7 0 2 0,-7 0-115 0,0 0-23 16,7-4-5-16,-7 4-1 0,7-6-34 0,-7 6-6 16,0 0-2-16,7-9 0 15,0 6-8-15,0-4-3 0,0 14 0 0,-7-7 0 0,0 0-9 0,7 0 0 16,4 0-12-16,-4 0 12 15,3 0 0-15,1 0 0 0,0 0 12 0,-4 0-4 0,0 3-8 0,0-3 0 16,0 0 0-16,0 0 0 0,0 6 0 0,4-6 0 16,-4 3 0-16,3-3 0 0,-3 0 0 0,0 0 8 15,-7 0-8-15,11 0 8 0,-11 0 36 0,10 0 6 16,-2 0 2-16,2 0 0 0,-10 0 9 0,11 0 3 16,-4-3 0-16,0 3 0 0,3 3-46 0,-10-3-9 15,11-3-1-15,0-3-8 0,-11 6 8 0,10 0-8 16,-3-10 0-16,0 10 0 0,4-6 0 0,-11 6 0 15,7-3 0-15,0-3 0 0,-7 6 0 0,7-4 0 0,-7 4 0 0,7-6 0 16,0 3 0-16,-7 3 0 16,0 0 0-16,0 0 0 0,0 0 0 0,0 0 0 0,0 0 0 0,0 0 0 15,0 0-12-15,0 0 12 16,0 0-13-16,0 0 5 16,0 0-15-16,0 0-2 0,7-6-1 0,-3 6 0 15,3-3-10-15,-7 3-1 0,7-7-1 0,-7 4-678 0</inkml:trace>
  <inkml:trace contextRef="#ctx0" brushRef="#br0" timeOffset="42997.13">17801 18085 864 0,'-3'0'76'0,"-4"0"-60"0,0 0-16 0,-1 0 0 15,1 0 124-15,-3-3 21 0,3 3 5 0,0 0 1 16,0-6-131-16,0 6-20 0,0 0-15 0,0 6 3 16,-1-6 3-16,-2 0 1 0,6 3 0 0,-3-3 0 15,4 7 17-15,-4-7 4 0,3 0 1 0,4 0 0 16,0 0 34-16,0 0 6 0,0 0 2 0,0 0 0 15,0 0-24-15,0 0-5 0,0 0-1 0,0 0 0 16,0 0-15-16,0 0-3 0,7 9-8 0,0-6 12 16,-7-3 11-16,11 6 1 0,-1 4 1 0,5-4 0 0,-5-3-11 0,4-3-2 15,0 10-1-15,0-10 0 0,1 6 3 0,2-3 1 16,1-3 0-16,3 0 0 0,0 0-1 0,0 0 0 16,1 0 0-16,2-3 0 0,1 3-2 0,0 0 0 15,-1-6 0-15,1 2 0 0,-4 4 7 0,0-6 1 16,1 6 0-16,-1 0 0 0,-4-9-20 0,4 9 0 15,-3-3 0-15,0-4 0 0,3 1 18 0,-3 3 3 16,-1-3 1-16,4-4 0 0,-3 1 10 0,7 6 3 0,-4-7 0 16,0-2 0-16,4 2-16 0,-1 1-3 0,1-10-1 15,0 10 0-15,0-10-15 0,3 3 8 0,-4-3-8 16,-2 4 0-16,2 2 8 0,-3-3-8 16,1 4 0-16,-5-4 9 0,4 1-9 0,-3-4 8 15,3 9-8-15,-3-8 8 0,0 8 1 0,-1-6 0 16,1 7 0-16,3 0 0 0,-3-7 8 0,3 7 2 0,0-10 0 0,-3 9 0 15,3-8-3-15,3 8 0 0,-2-9 0 0,2 4 0 16,-3-1-1-16,4 3-1 0,0-2 0 0,0-4 0 16,-8 0-4-16,4 3-1 0,1-2 0 0,-1 8 0 15,0-9-9-15,0 4 8 0,-3 5-8 0,-1-5 8 16,4 5 20-16,-6-9 3 0,2 10 1 0,1-4 0 16,-1-2-20-16,1 5-3 0,-4-5-1 0,0 5 0 15,4 1-8-15,0-1 8 0,-4-5-8 0,3 5 8 16,-3 1-8-16,1 0 12 0,2-1-12 0,-3 1 12 0,0-1-12 15,1 1 0-15,2 3 0 0,-3-4 8 0,0 1-8 16,1-1 12-16,-5 1-12 0,4 0 12 0,-3-7 3 0,-1 7 1 16,5-1 0-16,-1-6 0 0,3 7 4 0,-3 0 2 15,0-10 0-15,4 9 0 0,0-5-22 16,-1 2 0-16,-2-2 0 0,2-4 0 0,-3 9 0 16,4-5 0-16,-4 2 0 0,0-3 0 0,0 1 0 15,-3 2 0-15,3-3 0 0,-3 1 0 16,-1 5 0-16,1-8-16 0,-1 8 2 0,1-6 1 0,-1 7 13 0,1 0 0 15,-4-1 0-15,7 1 10 0,-7-1-2 0,4 7 0 16,-1-9 0-16,1 9 0 0,3-4 0 0,-3-2 0 16,-1 0 0-16,4-1 0 0,-3 1-8 0,0-1 0 15,-1 4 0-15,1-3-11 0,-1-1 11 0,1 1 0 0,3-1 0 0,0 1 0 16,-3 0 0-16,-1-1 0 0,1 1 8 0,-1-1-8 16,5-5 0-16,-5 5 0 0,-3 4 0 0,0-3 8 15,4-1-8-15,-4 1 0 0,0-1 0 0,4 1 0 16,-4 3 0-16,3-4 0 0,-3 7 0 15,0-6 0-15,0 3 0 0,4-4 0 0,-1 1 0 0,-2-1 0 16,2 4 0-16,1-3 0 0,-1 5 0 0,-3-5 0 16,4 3 0-16,-4-4 0 0,4 1-8 0,-1 3 8 15,-3 3 0-15,4-4 0 0,-4 4 0 0,3-3 8 16,1-4-8-16,-4 7 0 0,4-3 0 0,-4-3 0 16,3 2 0-16,1 4 0 0,-1-3 0 0,1-3 0 15,0 5 0-15,-1-2 0 0,1-3 0 0,3 6 0 16,0-4 0-16,-3-2 0 0,6 0 0 0,-3 2 0 15,0 4 0-15,1-3 0 0,-1-4 0 0,0 10 0 16,0-9 0-16,0 6 0 0,0-3 0 0,0-4 0 16,4 10 0-16,-4-6 0 0,-3 3 0 0,3-3 8 0,0-4-8 0,0 10 0 15,-4-9-8-15,5 9 8 0,-5-3 0 0,1-4 0 16,-1 1 0-16,4 3 8 0,-3-3-8 0,0 3 0 16,-1-4 0-16,1 7 8 0,-1-3-8 0,4-3 0 15,-3 6 0-15,0-3 0 0,3-4 0 0,-4 4 0 16,4-3 0-16,1 3 0 0,-1-3 0 0,0-1 0 15,0 4 0-15,0 3 0 0,4-6 0 0,-4 6 0 16,0-3 0-16,0-3 0 16,0 6 0-16,0 0 0 0,0-4 0 0,0 4 0 0,-3 0 0 0,3 0 9 15,-3 0-9-15,3 0 10 0,0 0-10 0,-3 0 0 0,-1 0 0 16,4 0 0-16,-3 0 0 0,-1 0 0 16,4 0 0-16,-3 4-11 0,0-4 11 0,-1 0 0 15,18 9 8-15,-17-9-8 0,3 0 0 16,-3 6 0-16,-1-6-8 0,1 0 8 0,3 3 16 0,-3 4-4 0,-1-7-1 15,1 6-11-15,-1-3-14 0,1-3 3 0,3 0 1 16,-3 6 10-16,-1-3 0 0,1 4 0 0,-1-4 0 16,1-3 0-16,3 6 0 0,0-3 0 0,-3 4 0 15,-1-4 0-15,1 3 0 0,3 3 0 0,0-9 0 16,-3 10 0-16,-1-4 0 0,4-3 0 0,1 3 0 16,-1-2 0-16,3 2 0 0,-3-3 0 0,1 3 0 15,2 4 0-15,-6-1 9 0,-1 0-9 0,1-2 10 16,7 2-10-16,-4-6 0 0,-4 7 0 0,1-4 0 15,-1 3 0-15,1 1 0 0,3-1 0 0,-3-3 0 16,-4 4 0-16,3-7 8 0,4 3-8 0,-3 4 8 0,0-1-8 16,-4 7 0-16,7-7 0 0,-4 1 0 15,4-1 0-15,-3 0 0 0,-4 1 0 0,7-1 0 0,-3 7 0 0,-1-7 0 16,-3 1 0-16,0 5 0 16,8-2 0-16,-8-4 0 0,0 1 0 0,0 5 0 0,3-5 8 15,-3-1-8-15,4 1 8 0,-4 5-8 16,-3-5 0-16,3-1 8 0,7 1-8 0,0-1 0 0,-4 0 0 0,1 1 8 15,3-1-8-15,0 4 0 0,0-1 0 0,-3-2 0 16,-4-1 0-16,7 7 0 0,4-7 0 0,-4 7 0 16,-7-4 8-16,0-2-8 0,4 5 8 0,-1-5-8 15,-3-1 12-15,0 7-4 0,0-7-8 0,0 1 12 16,4 5-12-16,-4-2 12 0,-3-4-12 0,3 7 0 16,3 0 0-16,1-4 0 0,-4 4 0 0,3-7 0 0,1 10 0 0,0-3 0 15,-1-4 15-15,1 4 1 0,-4 0 0 0,3-4 0 16,4-2-16-16,-3 5 0 0,-4-5 0 15,0 9 0-15,4-10 0 0,-1 0-15 0,-3 7 3 0,0-6 1 16,0-1 11-16,1 7 0 0,2-7 10 0,-3 0-10 16,-3 7 0-16,3-3 8 0,7-4-8 0,-4 7 0 15,-2-7 0-15,-1 10 0 0,7-10 0 0,0 7 0 16,0-7 0-16,0 10 9 0,-3-3-9 0,3-4 8 16,7 4-8-16,-7-6 0 0,-7 8 0 0,4-8 0 15,6 5 0-15,-3-5 0 0,-3 6 0 0,3-4 0 16,-3-2 0-16,6 5 0 0,-3-5 0 0,1 5 0 15,-5-2 0-15,4-4 0 0,4 7 8 0,-4-7-8 16,0 7 8-16,0-3-8 0,18 12 20 16,-14-10-20-16,-4-2-9 0,0-4 9 0,0-2-13 15,0 2 13-15,0 0 8 0,0 1 0 0,-3-1-8 0,3 1 0 0,-3-4 0 16,6 3 0-16,-3 1 0 0,-3-1 11 0,3 0-11 16,4 1 10-16,-4-4-10 0,0 4 10 0,0-1-10 15,7 0 10-15,-7 1-10 0,4-1 8 0,-1 1-8 16,1-4 0-16,3 3 0 0,-3 1 0 0,0-1 0 15,-1-3 0-15,1 4 0 0,-4-7 0 0,7 6 0 16,-7-2 0-16,4 2 0 0,-4-9 12 0,0 9-3 16,0 1-1-16,-3-4 0 0,3-3-8 0,0 7 10 15,-3-10-10-15,3 6 10 0,-4 3-10 0,4-2 0 16,1-4 0-16,-1-3 0 0,3 9 0 0,-3-9 10 16,4 6-10-16,-4-2 10 0,7-4-10 0,-3 0 0 15,7 6-10-15,-4-3 10 0,0-3 0 0,-3 0 10 0,3 0 0 16,3 0 0-16,-2 0-10 0,2 0 0 15,-3 0 0-15,-3 6 0 0,3-3 0 0,-3-3 0 0,0 0 0 0,-4 0-11 16,3 7 11-16,1-7 0 0,-7 0 0 0,3 0 0 16,0 0 0-16,3 0 0 0,-6 0 0 0,3 0 0 15,0 0 8-15,0 0-8 0,0 0 8 0,1 0-8 16,2 0 0-16,-3-7-15 0,0 7 3 0,4 0 0 16,-4 0 12-16,0 0 0 0,0-9 0 0,4 9 10 15,-4 0-18-15,0 6-4 0,-3-12-1 0,-1 6 0 16,1 6-8-16,3-3-2 0,-7-3 0 0,0 0 0 15,-7 0-85-15,0 0-18 0,0 0-3 0,0 0-1 32,0 0-38-32,0 0-8 0,0 0-2 0,0 0 0 0,-3 7-22 0,-8 2-4 0,-7 0 0 15,1-2-512-15</inkml:trace>
  <inkml:trace contextRef="#ctx0" brushRef="#br0" timeOffset="46154.31">17131 17809 1422 0,'0'0'63'0,"-7"7"13"0,3 8-61 0,-3-5-15 0,0-7 0 0,4 6 0 16,-4-3 92-16,0-2 16 16,3 5 4-16,4-9 0 0,-3 6-64 0,3-6-13 0,0 0-3 0,0 7 0 15,0-4-16-15,0-3-3 0,0 0-1 0,0 0 0 16,7 9 0-16,0 0 0 16,0-2 0-16,0-4 0 0,3-3-12 0,-3 9 0 0,4-2 0 0,0 2 0 15,3-9 18-15,0 9 1 0,0 7 0 0,4-7 0 16,-1 1 5-16,1-7 2 0,3 10 0 0,4-10 0 15,-1 6-2-15,1-3 0 0,0-6 0 0,6 4 0 16,1 2-5-16,0-6-2 0,0 3 0 0,-1-3 0 16,1 0 0-16,-4 0 0 0,1 0 0 0,2-3 0 15,-2-3 2-15,-5 2 0 0,5-2 0 0,2-3 0 0,-2 9 1 0,2-10 0 16,1 4 0-16,0-3 0 0,-4 5-4 16,0-5 0-16,4 3 0 0,0-4 0 0,3-5-5 0,0 5-2 15,-3 1 0-15,0-1 0 0,0 1 4 0,-1-3 1 16,-2-1 0-16,2 4 0 0,1-4-3 0,3 7-1 15,-3-7 0-15,0 7 0 0,0-10-10 0,3 7 10 16,0 6-10-16,0-7 10 0,-3 1-2 16,3 0 0-16,-3-4 0 0,3 4 0 0,-6-1 0 0,2 1-8 15,5-4 12-15,-5-2-4 0,1 5 4 0,3-6 1 16,-3-2 0-16,3 2 0 0,1 3 5 0,-4-2 1 16,3-4 0-16,-3 0 0 0,3 3 1 0,-3-2 1 15,-1-1 0-15,1 0 0 0,-7-6-21 0,3 6 9 16,-3-6-9-16,3 6 0 0,-3-6 9 0,-1 6-9 15,5 0 0-15,-1 1 9 0,0-1-9 0,0-3 0 0,4 3 9 16,-4 0-9-16,7 0 0 0,-3 4 9 0,-4-4-9 0,4 0 0 16,0 3 0-16,-4-2 0 0,0-1 0 0,-3 3 0 15,0-3 13-15,-1 1-4 0,1-8-1 0,-4 8 0 16,0-1-8-16,1-6 8 0,-1 6-8 0,3-6 8 16,-2 6 18-16,-1 0 3 0,0-6 1 0,4 6 0 15,-1-9-30-15,-2 9 0 0,-1 0 0 0,0-6 0 16,0 10 0-16,4-4 11 0,-8-6 0 0,5 6 0 15,2 6-11-15,-3-9-9 0,-3 4 9 0,3-1-13 16,0 3 13-16,-3-3 0 0,0 1 0 0,-4-1 0 16,3 0 0-16,-2 3 0 0,2-9 0 0,-3 6 0 15,0 0 0-15,4-6 10 0,-4 7-10 0,4-11 12 16,-1 11-1-16,1-8 0 0,0-2 0 0,-1 9 0 16,1-6-2-16,0 0 0 0,3-3 0 0,0 3 0 15,-3 3-9-15,-1-3 10 0,1-3-10 0,-1 3 10 16,1 0-10-16,3-4 10 0,-3 4-10 0,0-3 10 0,-1 0-1 15,1 0 0-15,-1-4 0 0,1 1 0 0,0-1-9 0,-1-2-17 16,-2 6 4-16,2 0 1 0,1-1 12 0,-1-5 16 16,1 9-3-16,0-10-1 0,-1 7-12 0,1 0 0 15,3-7 0-15,-3 1-10 0,3 2 10 0,-3 1 0 16,-1 0 0-16,4-4 0 0,-3 1 0 0,3-1 0 16,0 1 0-16,1 2 0 0,-1-2 0 0,-4-1 12 15,1 1-4-15,0 6 0 0,3-7 0 0,-4 1 1 16,-2 5 0-16,6-5 0 0,-7 3-9 0,3-4 0 0,1 1 9 0,-4-1-9 15,4 1 8-15,-1-4-8 16,1 10 8-16,0-7-8 0,-4 7 0 0,4-6 0 16,3 8 0-16,-4-2-12 0,1 0 12 0,0-3 0 0,3 2 0 15,3 1 0-15,1 0 0 0,-4-3 0 16,-3 2 0-16,3 1 0 0,7 3 10 0,-6-3-2 0,-1 3-8 0,-4-3 12 16,4 3-4-16,-3-4 0 0,0 4-8 0,-1 3 12 15,-6-3-12-15,7 6 0 0,3 1 0 0,-4-8 0 16,-6 8 0-16,3-1 0 0,7-3 0 0,-3 3 0 15,0 0 8-15,-1-6-8 0,4 6 0 0,4-9 0 16,0 3 0-16,-1 3 0 0,-2 0 0 0,2 0 0 16,12 0 0-16,-12 3 0 0,-3 1 0 0,1-7 0 15,-1 12 0-15,7-6 0 0,-7 3 0 0,0-2 0 16,-3-1 0-16,0 3 0 0,3 0 0 0,0 7 0 16,-3-3 0-16,-4-4 0 0,7 0 0 0,0 4 0 15,-3-4 0-15,6 3 0 0,-2-2 0 0,6-4 0 0,0 3 0 0,0-3 0 16,-3 4 0-16,7-4 0 0,-1 0 0 0,5 0 0 15,-12 0 0-15,5 4 0 0,-1-1 0 0,0 4 0 16,-3-4 0-16,3 7 0 16,-7-10 0-16,0 9-8 0,0-5 8 0,4 5 0 0,-4-2 0 15,0-4 0-15,-3 10 0 0,3-7 0 16,-3 4 0-16,3-1 0 0,4 1 0 0,-4-4 0 0,0 10 0 0,7-6 0 16,-3 3 0-16,3-4 0 0,0 1 0 0,1 6 0 15,2-4 0-15,-2-2 0 0,-1 3 0 0,0 3-8 16,0-4 8-16,-3 4 0 0,0-3 0 0,3 6 0 15,-3-3 0-15,-1-4 0 0,1 7 0 0,0-3 0 16,3-3 0-16,-3 6 0 0,-1-9 0 0,1 9 0 0,0 0 0 0,-1 0 0 16,-2-7 0-16,-1 7 0 0,0-3 0 0,4 3 0 15,-8 0 0-15,8 0 0 0,-4-6 8 0,0 6-8 16,0 0 0-16,1 0 0 0,-1 0 0 16,0 6 0-16,4-6 0 0,-4 3 0 0,0 4 0 0,0-7 0 15,4 6 0-15,0-3 0 0,-4 6 0 16,3-9-10-16,1 10 10 0,0-4 0 0,3-3 0 0,-3 7 0 15,-1-4 0-15,1 3 0 0,0 1 0 0,-1-1 0 16,1 1 0-16,0-1 0 0,0-3 0 0,-1 4 0 16,1-1 0-16,0 0 0 0,-4 1 0 0,4-1 8 15,-1 7-16-15,1-7-4 0,0 7 0 0,-1-3 0 16,5-4 12-16,-5 7 16 0,4 3-4 0,-3-1-1 16,3-2-11-16,1 3 0 0,-5 6 0 0,4-6 0 15,-3 6 0-15,3-3 0 0,-3 0 0 0,0 0 0 16,-1-4 0-16,-2 8-11 0,2-8 1 0,-2 1 0 0,-1 6 22 0,3 0 5 15,-2-6 1-15,2 6 0 0,1-3-18 0,0 3 0 16,-1 0 8-16,5 0-8 0,-1-3 0 0,0 4 0 16,-3 2 0-16,3-3 0 0,-3 3 0 0,3-3 0 15,-3 3 0-15,-1-3 0 0,1 4 0 0,-4-1 0 16,0-3 0-16,4 0 0 0,-7 0 0 0,3 3 0 16,0-6 8-16,-3 10-8 0,3-4 0 0,0 0 0 15,-3-3 0-15,3 10 0 0,0-7 0 0,4 0 0 16,-4 0 8-16,3 4-8 0,5-4 0 0,-1 6 0 0,-3-5 8 15,3-1-8-15,-4 3 0 16,5 1 10-16,-1 2-10 0,0-6 8 0,-3 7-8 0,3-1 12 16,0 1-12-16,-3-1 12 0,0 4-12 0,-4-4 0 15,4-2 0-15,-1 9-11 0,-3-13 19 0,4 9 3 16,0-2 1-16,3-7 0 0,-3 7 6 0,3-1 2 0,-3 4 0 0,-1-4 0 16,1-6-20-16,3 7 0 0,-7-7 0 0,4 7 0 15,0-1-15-15,-4 4 0 0,4-4 0 0,-4 1 0 16,3 2 15-16,-2-2 0 0,2 3 9 0,-2-4-9 15,-1 7 0-15,-4-4 0 0,8 1 0 0,-4 3-10 16,4 0 10-16,-4-7 0 0,4 10 0 0,-4-6 0 16,7-4 0-16,-3 1 8 0,-4-1-8 0,0-6 8 15,7 7-8-15,-3-7 0 0,0 6 0 0,-1-5 8 16,5-1-8-16,-1 6 0 0,-3-5 0 0,-1 5 0 16,1 1 0-16,0-7 0 0,-1 6 0 0,1 1 0 0,-4-7 12 15,7 7-3-15,-3-1 0 0,3-6 0 0,1 1-9 0,-5-4 0 16,5 3 0-16,-1-3-11 15,0 0 11-15,4-3 0 0,-8-3 0 0,5 6 0 0,-5-6 0 0,5-1 0 16,-5 8 10-16,1-8-10 0,-4 4 8 16,0 0-8-16,0-3 0 0,4 6 0 15,-4-6 0-15,4 6 0 0,0-6 0 0,-1 0 0 16,5 6 0-16,2-6 0 0,1 6 0 0,-4-6 9 0,1 6-9 0,2-7 0 16,-2 7 0-16,2-3 0 0,-3 0 0 0,4 0 0 15,-7-3 0-15,3 6-11 0,0-6 11 0,-3 0 0 16,0 6 0-16,-1-6 0 0,1 0 0 0,0 6 0 15,0-7 0-15,3-2 0 0,4 3 0 0,-1 0 0 16,1 0 8-16,3 6-8 0,-3-6 0 0,3 6 0 0,4-7 0 0,-4 8 0 16,1-8 0-16,-1 7 0 0,-7-6 0 0,4 0 0 15,0 6 0-15,-1-6 0 0,-2 0 0 0,2 6 0 16,1-6 11-16,0 6-3 16,0-6 0-16,3 6 0 0,-3-3-8 0,-1 0 0 0,5-1-12 0,-1-2 12 15,0-3 0-15,1 9 0 0,-5-3 0 16,1 3 0-16,0-6 0 0,-4 0 0 0,4 6 0 0,0-6 0 15,-1-4 0-15,1 4 0 0,3 0-9 16,1-3 9-16,2 2 0 0,1-2 0 0,-7-3 0 0,3 2 0 16,0 4 0-16,-3-3 0 0,0-4 0 15,0 4 0-15,-1-7 0 0,1 7 0 0,0-3 0 0,0-4 0 16,3 7 0-16,4-7 0 0,3 7 0 0,-3-4 0 16,3-2-8-16,-3 5 8 0,0-5 0 0,0-1 0 15,-4 1 0-15,0-4-8 0,-3 10 8 0,-4-7 0 16,4-6-12-16,-4 7 2 0,-3-1 0 0,3-3 0 15,0-3 10-15,-3 4 0 0,3 2-9 0,0 1 9 0,-3-10 0 0,3 9 0 16,1-9 0-16,-5 0 0 0,-3 0-17 0,4 0 1 16,3 6 0-16,1-12 0 15,-8-3-44-15,3-1-8 0,1 1-1 16,-4-1-1-16,4-9-54 16,0-6-12-16,-1-3-1 0,1-6-754 0,0-4-150 0</inkml:trace>
  <inkml:trace contextRef="#ctx0" brushRef="#br0" timeOffset="93214.83">23844 12883 345 0,'0'0'31'0,"0"0"-31"15,0 0 0-15,0 0 0 0,0 0 137 0,4-9 22 16,-4 9 4-16,3-10 1 0,-3 1-93 0,4-1-19 16,-4 10-3-16,3-9-1 0,1 3-12 0,-4 6-2 15,0 0-1-15,0 0 0 0,0 0-16 0,0 0-3 16,0 0-1-16,0 0 0 0,0 0-1 0,0 0 0 16,0 0 0-16,0 0 0 0,0 0 11 0,0 0 1 15,0 0 1-15,0 0 0 0,0 0-3 0,0 0-1 16,-11 0 0-16,11 0 0 0,0 0-9 0,-7 0-3 0,0 6 0 0,-3-6 0 15,3 9-9-15,0-9 0 0,3 10 0 0,-3-1 8 16,-4-3-8-16,8-2-16 0,-4 5 4 0,0-3 1 16,0-3 11-16,0 4 0 0,3 2 0 0,1-3 0 15,-1 4 0-15,0-7 0 0,4-3 0 0,0 0 0 16,-3 9 0-16,3-9 0 0,-4 7 0 0,4-7 0 16,0 0 0-16,-3 3 0 0,3-3 0 0,0 0 8 15,0 0-8-15,0 0 0 0,-4 9 0 0,4-9 0 16,0 0 0-16,0 0 0 0,0 0 0 0,0 0 0 15,0 0-9-15,0 0-3 0,0 0-1 0,11-3 0 16,-11 3 13-16,7 0 0 0,-3-6 0 0,3 6 0 16,-4-10 11-16,4 7 5 0,-3-6 0 0,-4 2 1 15,3-2 11-15,-3 0 1 0,0-1 1 0,0 4 0 16,0-3-1-16,-3 5 0 0,3 4 0 0,0-6 0 16,-7-3-7-16,3-1-2 0,1 10 0 0,-1-9 0 15,1 3-20-15,3 6 0 0,-4 0 0 0,4 0-8 0,0 0 8 0,-7-4 0 16,0-2 0-16,7 6 0 0,-7 0 13 0,0 0-1 15,0 0-1-15,0 6 0 0,3-2-11 0,-3 2 0 16,0-3 9-16,-4 3-9 0,4 4 0 0,0-1 0 16,0-3 0-16,4 4 0 0,-4-1 0 0,3 1 0 15,1-4 0-15,-1 3-8 0,1-6 8 0,3 7 0 16,0-1-9-16,0-9 9 0,0 10-17 0,0-4 1 16,0-6 0-16,0 0 0 0,7 9 0 0,-7-9 1 15,0 0 0-15,7 0 0 0,0 7 15 0,3-7 0 0,-10 0 0 16,7-7 0-16,0 7 0 0,4-6 0 0,0 3 0 0,-4-3 0 15,0 3 12-15,-4-4 0 0,4 4-1 0,0-6 0 16,-3 2 11-16,-1 4 2 0,1-3 1 0,3-3 0 16,-3 2-2-16,-1-2-1 0,1 6 0 15,-1-7 0-15,-3 4 6 0,4-3 0 0,-4-1 1 0,3 1 0 16,-3 3-16-16,0-4-3 0,0 1-1 0,0 6 0 16,0-4-1-16,0-2-8 0,0 0 12 0,0 9-4 15,-3 0 0-15,3 0 0 0,0 0 0 0,0 0 0 16,0 0-8-16,0 0 0 0,0 0 9 0,0 0-9 15,-7 0 0-15,3 9 0 0,-3-3 0 0,0-3-12 16,0 7 12-16,0-4 0 0,3-3 0 0,-3 7-8 16,4-4 8-16,-1 3 0 0,4-9 0 0,-3 10-8 15,3-1 8-15,0-3 0 0,0-6 0 0,3 4 0 0,-3-4 0 0,4 9-10 16,-4-9 10-16,3 6-10 0,1 4 10 0,3-10 0 16,-7 0 0-16,7 9-8 0,0-9 8 0,0 9 0 15,-7-9 0-15,11 0 0 16,-11 0 0-16,7 0 0 0,-7 0 0 0,10 0 8 0,-10 0-8 0,7 0 0 15,0-3 0-15,-3-3 0 0,-1 3 8 0,4-3 0 16,-3-1 0-16,0-2 0 0,-4 6 6 16,3-3 2-16,1-4 0 0,-4 7 0 0,3-6 0 0,-3-4 0 15,0 10 0-15,0-3 0 0,0 6-4 0,-3-10 0 16,-1 7 0-16,1-6 0 0,3 9-12 0,-4-7-8 16,-3 7 8-16,0-3-13 0,0 3 13 0,0 0 0 15,0 3 0-15,0-3 0 0,0 7 0 0,-4-4 0 16,4 6-10-16,-4-3 10 0,4-2 0 0,0 2 0 15,4 3-9-15,-1 1 9 0,4-10 0 0,-3 0 0 0,3 0 0 0,-4 9 0 16,4-9-8-16,0 0 8 0,0 0 0 0,0 0 0 16,4 10 0-16,-4-10-8 0,0 0 8 0,0 0 0 15,7 9 0-15,-7-9 0 0,0 0-8 0,0 0 8 16,0 0 0-16,3 0 0 0,-3 0 0 0,0 0 0 16,0 0 0-16,0 0 0 0,11 6 0 0,-11-6 0 15,0 0 0-15,0 0 0 0,0 0 0 0,3 3 0 16,-3-3-19-16,0 0 0 0,0 0 0 0,7 0 0 15,-7 0-158-15,0 0-32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26:31.4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32844 7053 2192 0,'0'0'48'0,"0"0"11"0,0 0 1 0,0 0 1 0,-4 10-49 0,-3-4-12 0,4-3 0 0,-5 7 0 16,5-1 0-16,-4 1 8 0,0-1-8 0,0 3 0 15,0 1 0-15,-4 3 0 0,-3-4 0 0,3 10 0 16,-6-3 8-16,-1 0-8 0,-3 9 0 0,-4-3 0 16,-3 10 16-16,0-7-4 0,3 9 0 0,0 7 0 15,-6-6 0-15,-1 6 0 0,-3 0 0 0,3 6 0 0,0-3 9 16,0 0 2-16,1 3 0 0,-1 4 0 15,0 2 5-15,-3-3 2 0,0 1 0 0,-1-1 0 0,-2 0-14 0,-1-3-4 16,-4-3 0-16,1 7 0 0,3 5-4 0,0-2 0 16,4-4-8-16,0 4 12 0,3 2-12 0,7-6 8 15,1 1-8-15,-1-7 0 0,4 3 9 0,0-3-9 16,3-9 8-16,0 5-8 0,8-2 36 0,-4-3 1 16,7-4 1-16,0-5 0 0,3-1-30 0,1-3-8 15,3-6 0-15,-4 0 0 0,4-4 8 0,0 1 0 16,0-4 0-16,0-5 0 0,0-4-8 0,4 6 0 0,-4-9 0 15,0 0 0-15,0 0 0 0,0 0 0 0,0 0 9 0,0 0-9 16,3-9 21-16,1-1-2 16,-1 1-1-16,-3 0 0 0,4-7 13 0,-1 3 2 15,-3-5 1-15,4-4 0 0,-1 3-34 0,1 0-9 0,-4 0-1 0,0 4 0 16,-4-4 10-16,4 6 14 0,-3-3-3 16,-1 1-1-16,-3 5-10 0,4 1 0 15,-1-4 0-15,-3 1 0 0,4-1 0 0,-5 4-17 0,5-7 4 0,-4 7 1 16,3-7 12-16,1 7 0 0,-1-1 0 0,1 1 0 15,3-4 0-15,0 7 0 0,-4-3 0 0,1 2 0 16,3-2-9-16,0 9 1 0,-4-3 0 0,4 3 0 16,0 0-10-16,-7 3-2 0,-7 3 0 0,3 4 0 15,-3-1 6-15,0 10 1 0,4-3 0 0,-4-4 0 16,-4 4 3-16,7 3 1 0,4-1 0 0,0-2 0 16,4 3 9-16,-1 0 8 0,1-4-8 0,3 4 11 0,3-9-11 15,1 5 0-15,-8-5 0 0,11 5 0 0,0-5 0 0,-3-7-11 16,-4-3 11-16,7 9-8 0,0 1 8 0,-4-4 11 15,-3-6-3-15,0 9 0 0,0 1-8 0,4-4 0 16,-1-3 0-16,-3-3 8 0,0 0 4 0,0 0 0 16,4 10 0-16,3-4 0 15,0-3 22-15,4-3 5 0,-4 0 1 0,3 0 0 0,1 0-28 16,3-3-12-16,0-3 10 0,0 3-10 0,0-4 20 0,4 4-1 16,0-9-1-16,-4 8 0 0,3-11 18 0,1 5 3 15,3-2 1-15,-3-4 0 0,3 7-40 0,0-7 0 16,4 4 0-16,-4-4 0 0,4 0 0 0,-1 4 0 15,1-4 0-15,3-3 0 0,1 10 10 0,-1-7-2 16,-4 4-8-16,5-4 12 0,-1 6-12 0,0-5 0 0,-7 5-12 16,4-2 12-1,-4-4-153-15,4 7-24 0,-4-1-5 0</inkml:trace>
  <inkml:trace contextRef="#ctx0" brushRef="#br0" timeOffset="9009.82">23643 17395 172 0,'0'0'16'0,"0"0"-16"16,4-6 0-16,-4 6 0 0,0 0 173 0,0 0 32 15,0-3 7-15,0 3 0 0,0 0-111 0,0 0-22 16,0 0-5-16,3-6-1 0,-3 6 3 0,0 0 0 16,0 0 0-16,0 0 0 0,0 0 8 0,0 0 3 15,0 0 0-15,0 0 0 0,0 0-17 0,0 0-3 16,0 0-1-16,0 0 0 0,0 0-37 0,0 0-7 15,0 0-2-15,0 0 0 0,0 0 8 0,0 0 2 16,0 0 0-16,0 0 0 0,-3 6-6 0,-1 3-2 0,1-6 0 0,-4 7 0 16,0 6 0-16,-1-7 0 0,1 7 0 0,0-4 0 15,-3 4 10-15,-1 3 1 0,1 0 1 0,-1 2 0 16,0-2-21-16,1-6-4 0,-4 6-1 0,7 3 0 16,-4-10 12-16,1 7 1 0,-5-3 1 0,5 2 0 15,-1-2-6-15,1-6-2 0,3 8 0 0,0-8 0 16,-8-1-14-16,5 1 0 0,-1-1 0 0,1 4 0 15,3-10 0-15,-4 6-16 0,4 0 3 0,0-2 1 16,7-7-5-16,0 0-1 0,-7 0 0 0,0 0 0 16,0 0-26-1,0-7-6-15,0 4-1 0,3-3 0 0,1-3-164 0,-1-7-33 16</inkml:trace>
  <inkml:trace contextRef="#ctx0" brushRef="#br0" timeOffset="9268.69">23389 17361 921 0,'0'9'82'0,"-7"1"-66"16,4-1-16-16,3 0 0 0,-4-2 350 0,1 2 66 15,-1 7 14-15,4-7 2 0,4-6-322 0,-1 7-65 16,4-1-13-16,0-3-2 0,0 4-22 0,0-4-8 0,4-3 0 0,-1 7 0 16,5-1 24-16,-5 1-2 0,1-4 0 15,3 3 0-15,0 1-7 0,-3-1-2 0,-1 0 0 0,4 1 0 16,-3 6-13-16,-1-7 0 0,1 7 0 15,-4-4 0-15,4-2 0 0,-4-1 0 0,0 7 0 0,0-7 0 32,0 0-24-32,0 1-8 0,0-1-2 0,0-2 0 15,-3-4-12-15,3 3-2 0,-4 0-1 0,4-3 0 16,0 4-116-16,0-7-23 0,0 3-5 0,0-3-688 0</inkml:trace>
  <inkml:trace contextRef="#ctx0" brushRef="#br0" timeOffset="9987.44">23925 17032 1062 0,'0'0'47'0,"0"0"9"15,0 0-44-15,0 0-12 0,0 0 0 0,0 0 0 0,0 0 19 0,0 0 1 16,0 0 1-16,0 0 0 0,0 0-21 0,0 0 0 16,0 0 0-16,0 0-8 0,-3 6 53 0,3-3 11 15,-4 6 3-15,4-2 0 0,-3-4 26 0,-1 9 6 16,1-2 1-16,-1-1 0 0,4 1-26 0,-3 2-5 16,-1-6-1-16,-3 10 0 0,4-3-34 0,-1-4-7 15,4 0-2-15,0 7 0 0,-3-6-17 0,3-1-12 0,0 0 1 0,0 1 1 16,0-1 18-16,0-3 3 0,3 4 1 0,-3-1 0 31,0-9-39-31,0 10-7 0,0-10-2 0,4 9 0 16,-4-9-116-16,0 6-24 0,0-6-5 0,0 0-1 0</inkml:trace>
  <inkml:trace contextRef="#ctx0" brushRef="#br0" timeOffset="10497.08">23724 16906 1105 0,'0'0'48'0,"0"0"12"0,0 0-48 0,0 0-12 16,0 0 0-16,0 10 0 0,4-4 60 0,-4 3 9 16,0-6 3-16,0 7 0 0,-4 2-50 0,4-2-10 0,-3-1-1 0,-1 1-1 15,1-1 2-15,3 0 0 0,-4 1 0 0,1 5 0 16,-1-2 26-16,1-4 6 0,-1 1 0 0,1 6 1 16,-1-7 7-16,4 7 0 0,-7-4 1 0,7 4 0 15,-4-7-36-15,1 10-7 0,3-10-2 0,0 7 0 16,-4 0-8-16,4-4-11 0,-3-2 3 0,3 5 0 15,0-5-5-15,3-1-1 0,1 1 0 0,-4-1 0 16,0-9-23-16,7 9-5 16,0 1-1-16,0-4 0 0,0 4-22 0,4-10-5 15,3 9-1-15,-4-9-565 0</inkml:trace>
  <inkml:trace contextRef="#ctx0" brushRef="#br0" timeOffset="10936.48">24052 16862 1036 0,'0'0'92'0,"0"0"-73"0,0 0-19 0,0 0 0 16,0 0 172-16,0 0 32 0,0 0 5 0,0 0 2 16,0 0-163-16,7 0-32 15,-7 0-6-15,11 7-2 0,-4-7-8 0,0 3 0 0,-7-3 0 0,7 0 0 16,4 6 0-16,-4-3 0 0,3 3 0 0,-3 4 0 15,1-1 18-15,-5 1 2 0,4-1 0 0,0 0 0 16,0 1 19-16,-3 5 4 0,3 1 1 0,-4-3 0 16,4 2-27-16,-3-5-5 0,-1 9 0 0,5-4-1 15,-5-5-11-15,1 5 12 0,-1-2-12 0,-3-4 12 16,0 1-12-16,4 5 0 0,-4-5 0 0,0-1 8 16,0 1-8-16,-4-4-9 0,4 3 9 0,0-9-13 15,0 0-108-15,-3 3-22 0,3-3-4 0,0 0-1 0</inkml:trace>
  <inkml:trace contextRef="#ctx0" brushRef="#br0" timeOffset="12058.53">30275 17282 1364 0,'0'0'60'0,"0"0"13"0,0 0-58 0,0 0-15 0,0 0 0 0,0 0 0 16,0 0 103-16,0 0 17 0,0 0 4 0,0 0 1 15,0 0-79-15,0 0-16 0,-3 10-3 0,-1-4-1 16,-3 4-14-16,4-4-2 0,-4-3-1 0,0 6 0 15,0 1 3-15,0-1 1 0,-4 1 0 0,4 5 0 16,-4-5 4-16,1 8 1 0,-1-2 0 0,1 3 0 16,-1 0 0-16,0 0 0 0,1 6 0 0,-1 0 0 15,1-6 2-15,-1-1 0 0,0 1 0 0,4-3 0 16,0 3-20-16,-3 0 10 0,3-4-10 0,0 4 8 16,0-10-8-16,0 7 0 0,0-6 0 15,-1-1-11-15,1 0-101 0,4-9-20 16,-4 7-4-16</inkml:trace>
  <inkml:trace contextRef="#ctx0" brushRef="#br0" timeOffset="12314.6">29940 17361 2278 0,'0'0'101'0,"0"0"21"0,0 0-98 0,0 0-24 15,0 0 0-15,0 0 0 0,0 0 11 0,7 9-3 16,0-9-8-16,0 10 12 0,4-10-12 0,0 9-18 16,-1-3 4-16,4 4 1 0,0-1 13 0,1 1-11 15,2 8 11-15,-3-2-10 0,0-3 36 0,0 2 7 16,1 4 2-16,-1 0 0 0,0-3-27 0,-4-1-8 16,5-2 0-16,-5 3 0 0,1-7 0 0,-4 0-14 15,3 1 1-15,-3-4 0 16,-3-3-173-16,3 3-34 0,-7-6-8 0,0 0-576 0</inkml:trace>
  <inkml:trace contextRef="#ctx0" brushRef="#br0" timeOffset="12779.37">30558 16925 403 0,'0'0'36'0,"0"0"-36"16,0 0 0-16,0 0 0 0,0 0 136 0,0 0 20 16,0 0 4-16,0 0 0 0,0 0-26 0,0 0-6 15,-4 9 0-15,-3-2-1 0,0-4-23 0,3 3-5 0,-3 0-1 0,7-6 0 16,-7 3-61-16,4 7-12 0,-4-4-2 0,0 4-1 16,0-7-14-16,3 6-8 0,-3-3 10 0,0 4-10 15,0 5 12-15,3-5-4 0,1 2-8 0,-4-2 12 16,-4 2-12-16,4-2 0 0,4 2 0 0,-1-2 0 15,-3-1 0-15,4 1 0 0,3 2 0 0,0 1 0 16,0-4-9-16,0 0 9 0,3 1-13 0,1 2 5 16,-1-2-7-16,4-1-1 0,-3-6 0 0,-1 7 0 31,4-1-31-31,0-3-6 0,0-2-2 0,0 2 0 16,1 0-73-16,-1-3-14 0,-7-3-3 0,7 0-432 0</inkml:trace>
  <inkml:trace contextRef="#ctx0" brushRef="#br0" timeOffset="13275.14">30628 16994 1792 0,'0'0'80'0,"0"0"16"0,0 0-77 0,0 0-19 16,7-6 0-16,-3 6 0 0,3-3 72 0,-4-4 10 15,4 4 2-15,0-3 1 0,1 3-62 0,-1-4-13 16,0 7-2-16,0-3-8 0,0-3 0 0,0 6 0 16,-7 0 0-16,7-6 0 0,-4 6 11 0,-3 0-11 15,11-3 10-15,-11 3-10 0,7 0 15 0,0 0-3 0,0 0-1 0,-7 0 0 16,0 0 6-16,7 3 2 0,-7-3 0 0,7 6 0 15,-7-6-29-15,7 6-6 0,-3-3 0 0,-1 7-1 16,1-1 17-16,-1 1 0 0,-3-1 0 0,0-3 0 16,0 4 0-16,0-1 0 0,0 1 0 0,-3 5 0 15,-1-12 0-15,-3 13 0 0,4-6 0 0,-1-1 9 16,-3 0-9-16,4 1 0 0,-4-1 0 0,0-3 0 16,-1 4-9-16,-2-1-1 0,3 1 0 0,0-1 0 15,-4 0-5-15,4-2-1 0,0-4 0 0,4 3 0 16,-1 4 16-16,1-1 0 0,-1-3 0 0,4-6-9 15,0 0 9-15,-4 3 0 0,4-3 8 0,0 0-8 16,0 0 0-16,0 0 0 0,0 0 0 0,0 0-12 16,0 0 0-16,0 0-1 0,8 7 0 0,-8-7 0 15,0 0-3-15,7 0-1 0,0 0 0 0,3 0 0 16,-3 0-8-16,0 0-2 16,4-7 0-16,-4 7-545 0,0-3-110 0</inkml:trace>
  <inkml:trace contextRef="#ctx0" brushRef="#br0" timeOffset="13757.84">30730 16702 1796 0,'0'0'80'0,"0"0"16"0,0 0-77 0,0 0-19 0,0 0 0 0,0 0 0 16,0 0 66-16,0 0 10 0,0 0 1 0,0 0 1 15,0 0-47-15,4 10-10 0,0-1-1 0,-1 4-1 16,1-4 9-16,3-6 3 0,0 7 0 0,0-1 0 0,0-3 5 0,0 4 0 16,0-1 1-16,4 1 0 0,-1-1-9 0,1 0-3 15,-1 7 0-15,1-7 0 0,3 7-13 0,-3-3-2 16,3-4-1-16,-4 7 0 0,1-7-9 0,-1 10 10 16,-3-10-10-16,4 7 10 15,-4 3-10-15,0 0 0 0,0-4 0 0,-3 4 0 0,-1 0 0 0,4 0 0 16,-3-3 0-16,-1 2 0 0,-3 1 0 0,0-3 0 15,4 3 0-15,-4-4 0 0,0-2 0 0,0 3 0 16,-4 2 0-16,4-8 0 16,4 5-28-16,-8 1 1 0,-3-3 1 0,0 5 0 15,4-2-112-15,-4 3-22 0,-4-3-5 0,1-4-747 0</inkml:trace>
  <inkml:trace contextRef="#ctx0" brushRef="#br0" timeOffset="17196.48">16531 9572 403 0,'0'0'17'0,"0"0"5"0,-7 0-22 0,0 0 0 16,0 0 0-16,3 0 0 0,-3 0 186 0,0 0 33 15,0 0 6-15,0 0 2 0,0 0-105 0,-3 0-21 16,-1 6-4-16,0-3-1 0,1 3-57 0,-4-3-12 16,0 4-3-16,3 2 0 0,0 0-11 0,-3 1-2 15,-7 6-1-15,4-7 0 0,-1 7-10 0,-3-4 0 16,0 7 0-16,-1-3 8 0,-2 2-8 0,-1 8 0 0,0-8 0 0,4 11 0 15,-4-4 0-15,1 3 0 16,-4 6-9-16,3-5 9 0,-3 5-10 0,-1 1 2 16,1 2 0-16,0-2 0 0,3-1 8 0,-3 4 8 15,3-4-8-15,-3 4 11 0,3-4-2 0,1 1 0 16,-1-7 0-16,0 7 0 0,1-7 27 0,-1 6 4 0,4-5 2 0,0-1 0 16,3 6-21-16,0-5-4 0,1-4-1 0,6 3 0 15,-3-6-16-15,3 0 0 0,1-7 0 0,3 4 0 16,0-3 0-16,0-4 8 0,3-2-8 0,1 6 0 15,-1-7 0-15,1 0 0 0,-1-2 0 0,4 2-9 16,-3-6 9-16,-1 7 0 0,0-4 8 0,1 3-8 16,3-9 15-16,0 10-2 0,0-10 0 0,-4 6 0 15,1-3 19-15,3-3 3 0,0 0 1 0,-4 6 0 16,4-6-11-16,0 3-1 0,-3 7-1 0,3-10 0 16,-4 0-14-16,1 6-9 0,-4 4 12 0,3-10-12 15,1 9 8-15,-4-9-8 0,0 9 0 0,0-9 0 0,3 7 8 0,-3-4-8 16,0-3 0-16,-4 6 0 0,1-6 0 0,3 3 10 15,0-3-10-15,-4 6 8 16,0-6 0-16,1 0-8 0,-1 4 12 0,1-4-4 0,3 6 9 16,-4-6 2-16,4 0 0 0,-4 0 0 0,1 0-1 15,-4 0 0-15,3 0 0 0,1 0 0 0,-1 0-4 0,4 0-1 16,-7 0 0-16,3-6 0 0,4 6 0 0,0-4 0 16,-3 4 0-16,2-6 0 0,1 6-13 0,0-3 0 15,4-3 0-15,-4-4 0 0,3 7 0 0,1-3 0 16,-1-3 0-16,1-1 0 0,-1 1 0 0,1 2 0 15,3-2 0-15,0 0 0 0,0-1 0 0,0 10 8 0,-4 0-8 16,1-9 0-16,3 9 9 0,0 0-9 0,0 0 8 0,0 0-8 16,0 0 8-16,0 0-8 0,0 0 0 0,0 0 8 15,0-10-8-15,0 10 12 0,3-6-12 0,4 3 12 16,-3-3-12-16,3-4 10 0,3 7-10 16,-3-6 10-16,0-4-10 0,4 10 8 0,0-6-8 15,-1-1 8-15,-3 4-8 0,4-3 0 0,-4 6 9 0,0-4-9 16,3 4 0-16,1-3 0 0,-11 6 0 15,0 0 0-15,7 0 0 0,4 0 0 0,-4 6 0 0,-4 4 0 16,-6-1 0-16,3 0 0 0,0 1-8 0,3-1 8 16,-3 10 0-16,0-10 0 0,0 10 0 0,4-3 0 15,-1 0 0-15,1-4 0 0,-4 7 0 0,3-3 0 16,-3-1 9-16,4-2-9 0,-4-4 12 0,3 7-12 16,1-7 0-16,-4 7 0 0,4-3 0 0,-1-4 0 15,1 0 18-15,-4 4 0 0,7-10 0 0,-4 6 0 16,-3-9 6-16,4 10 2 0,-4-10 0 0,0 0 0 0,3 9-4 0,-3-9-1 15,11 7 0-15,-4-4 0 16,-7-3-7-16,10 0-2 0,5 0 0 0,-5-3 0 16,1 3-4-16,-1-7 0 0,4-2-8 0,1 6 12 0,-1-7 1 0,3-5 0 15,-3 5 0-15,0 1 0 0,1-1-5 0,2-5 0 16,-3 2-8-16,4 1 12 0,0 2-12 0,-1-2 0 16,1 2 0-16,0-5 0 15,3 5 0-15,-4 4 0 0,1-7 0 0,3 4-10 16,-3 0-64-16,-1-7-13 15,1 6-2-15,0 4-731 0,-4-6-147 0</inkml:trace>
  <inkml:trace contextRef="#ctx0" brushRef="#br0" timeOffset="23183.66">23784 7696 1166 0,'0'0'25'0,"0"0"6"0,0 0 1 0,0 0 1 0,0 0-33 0,0 0 0 0,0 0 0 0,0 0 0 0,0 0 50 0,0 0 3 15,0 0 1-15,0 0 0 16,0 0-21-16,0 0-4 0,0 0-1 0,0 0 0 15,0 0 11-15,0 0 1 0,0 0 1 0,0 0 0 16,0 0-9-16,0 0-3 0,0 0 0 0,0 0 0 0,0 0-1 0,0 0-1 16,0 0 0-16,-7 7 0 0,4-4 0 0,-1 6 0 15,1-3 0-15,-4-2 0 0,0 5 10 0,3-3 3 16,0 4 0-16,1-4 0 0,-1 3-23 0,-3 1-4 16,7-1-1-16,-3 1 0 0,-4-1 4 0,3 10 1 15,1-4 0-15,-4 4 0 0,0 9 9 0,0-2 2 16,0 8 0-16,-1-6 0 0,-2 10-20 0,3-4-8 15,0 4 8-15,0-3-8 0,0 8 8 0,0-5-8 16,0 6 0-16,-1 0 8 0,5 0-8 0,-1 3 0 0,-3-3 0 16,4 0 8-16,-1-1-8 0,1 1 0 0,3-6 0 15,-4-3 0-15,1 2 0 0,3-2 0 16,-4-1 0-16,1 1 0 0,3-7 0 0,-4 6 0 16,1-5 9-16,-1 5-9 0,1 1 0 0,-1-7 9 15,1 0-9-15,3 0 0 0,-4 4 17 0,4-10-3 0,0 3-1 0,0 0 0 16,0-6-1-16,0-1 0 0,0 1 0 0,0-3 0 15,4-7 8-15,-4 10 2 0,0-10 0 0,0 1 0 16,0-1-22-16,0 1 9 0,0-4-9 0,0 3 0 16,0-9 21-16,0 0-2 0,0 0-1 0,0 0 0 15,0 0-6-15,0 0 0 0,0 0-1 0,0 0 0 16,-4 10-3-16,4-10-8 0,0 0 12 0,0 0-4 16,0 0-8-16,0 0 8 0,0 0-8 0,0 0 8 15,-7-3 12-15,0-4 1 0,7 7 1 0,-7 0 0 0,-4-9-22 0,8 3 8 16,-4 3-8-16,0-4 0 0,0-2 12 15,3-1-3-15,-7 1 0 0,4 0 0 0,4-1-9 0,-4-5 8 16,0 5-8-16,0-2 8 0,3-4-8 0,-6 7 12 16,3-7-12-16,-4 3 12 0,4-2-12 0,-4-4 8 15,4 3-8-15,-3 7 8 0,3-10-8 0,0 9 0 16,-1 1 0-16,1 0 0 0,4-1 0 0,-4 1 0 16,3-1 0-16,-3-2 0 15,4 9 0-15,-1-3 8 0,1-4-8 0,3 10 8 0,0 0-8 0,0 0 0 16,0 0 0-16,0 0 0 0,0 0-12 0,0 0 12 15,0 0-10-15,0 0 10 0,3 10 0 0,4 5 0 16,-3-5-8-16,3 5 8 0,-4-2 0 0,4 2 0 16,0 11 0-16,-3-4-9 0,3 3 9 0,-3-7-10 0,-1 8 10 15,4-8-10-15,0 1 10 0,0 0 0 0,-3 6 0 0,3-9 0 16,0-4 0-16,4 4 0 0,-4 0 0 0,0-7 0 16,0 4 8-16,0-7 1 0,0 3 0 0,3-2 0 15,-3-4-1-15,4-3 0 0,3 9 0 0,-7-9 0 16,4-3 20-16,-4-3 3 0,3 6 1 0,1-3 0 15,-4-4-20-15,0-2-4 0,4 3-8 0,-4 2 12 16,3-5 11-16,-3 0 1 0,4-7 1 0,-4 0 0 16,4 7-5-16,-1-10 0 0,1 0-1 15,-4 0 0-15,3 1-5 0,-3-7-1 0,4-1 0 0,0 4 0 16,-4-3-13-16,3 0 0 0,1 0 0 0,-1-3 0 16,1 3 0-16,3 3-13 0,0-3 1 0,0 6 0 15,4-6-67-15,0 6-13 0,3 0-2 0,0-6-777 16,4 6-155-16</inkml:trace>
  <inkml:trace contextRef="#ctx0" brushRef="#br0" timeOffset="34158.83">23237 17906 403 0,'0'0'36'16,"0"0"-36"-16,0 0 0 0,0 0 0 16,0 0 204-16,0 0 33 0,0 0 7 0,0 0 2 15,-3 7-175-15,3-7-35 0,0 0-8 0,0 0 0 0,-7 0-36 0,7 0-8 16,0 0 0-16,0 0-1 15,-4-10-7-15,4 4-2 0,0 6 0 0,0 0 0 16,-3 0 26-16,3 0-10 0,0 0 10 0,0 0 0 0,0 0 28 0,-7 0 13 16,7 0 3-16,-4 6 0 0,-3 4 28 0,4-7 7 15,3-3 1-15,-4 9 0 0,4-9 9 0,-3 7 3 16,3-7 0-16,0 9 0 0,-4 0-23 0,4-9-4 16,4 10-1-16,-4-10 0 15,3 9-25-15,-3-9-6 0,0 0-1 0,4 6 0 0,-4-6-24 0,3 4-8 16,4 5 0-16,-7 4 0 0,0-4 0 0,0 0 0 15,0 1-13-15,4-1 5 16,-8 1-16-16,4 8-4 0,-3-2 0 0,-1-3 0 0,4 2 14 0,-3 4 2 16,3 0 1-16,-4-3 0 0,1 2 11 0,3-2 0 0,-4-3 0 15,8 2-8-15,-4-5 8 0,0-1 0 0,0 1-9 16,0-1 9 0,0 0-132-16,0-9-21 0,0 0-5 0,0 0-1 0</inkml:trace>
  <inkml:trace contextRef="#ctx0" brushRef="#br0" timeOffset="34623.96">23403 17932 1177 0,'0'0'25'0,"0"0"6"0,-3 3 1 0,3-3 2 15,0 0-34-15,0 0 0 0,-4 0 0 0,4 0 0 0,-3 0 52 0,-1 6 3 16,-3-6 1-16,4 0 0 0,-1-6-8 0,4 6 0 16,0 0-1-16,0 0 0 0,-3 6 16 0,-5 3 3 15,5 1 1-15,-4-1 0 0,3 1-24 0,1-4-5 16,-1-3-1-16,1 13 0 0,-1-7-1 0,1 1 0 16,3-1 0-16,0 7 0 0,-4-7-8 0,1 7-3 15,3-7 0-15,-4 4 0 0,1-4-13 0,3 7-4 0,-4-1 0 16,4-2 0-16,0-4-8 0,0 7 0 0,0-7 0 0,0 7 0 15,0-6 0-15,4-7-12 0,-4 12 4 0,0-5 8 16,0-1-27-16,3-3 3 0,-3-2 0 0,4 2 0 31,-4-6-117-31,0 0-23 0,0 0-5 0,3 3-338 0,-3-3-67 0</inkml:trace>
  <inkml:trace contextRef="#ctx0" brushRef="#br0" timeOffset="34956.07">23541 18057 2160 0,'0'0'48'0,"0"0"9"0,0 0 3 0,0 0 0 15,0 0-48-15,0 0-12 0,0 0 0 0,0 0 0 0,0 0 0 0,0 0 0 16,3 9 0-16,-3-9 0 0,0 0 0 0,0 10 8 16,0-1-8-16,0 1 0 0,4-1 0 0,-4 4 0 15,-4-4 0-15,4 4 0 0,0-4-16 0,0 0 5 16,0 7 1-16,0-7 0 0,0 1 10 0,0-1 0 0,0 1 0 0,-3-1 0 31,3-3-23-31,0 4-2 0,0-10-1 0,0 0 0 16,0 0-56-16,0 0-11 0,0 0-3 0,0 0 0 15,0 0-35-15,0 0-7 0,0 0-2 0,0 0 0 0</inkml:trace>
  <inkml:trace contextRef="#ctx0" brushRef="#br0" timeOffset="35319.61">23862 18004 806 0,'0'0'72'0,"-4"9"-58"16,1 1-14-16,-1-1 0 0,-3-3 389 0,0-3 75 15,7-3 16-15,0 0 2 0,0 0-401 0,0 0-81 16,0 0-14-16,4 10-4 16,-4 2-37-16,0-12-7 0,3 10-2 0,-3-7 0 15,0 6 28-15,0 1 6 0,0 5 1 0,4-5 0 0,-4-1 29 0,0 7 10 0,3-7 0 0,-6 1 0 16,3-1-10-16,-4 0 0 16,8 7 0-16,-4-3-11 15,-4-7-13-15,4 10-2 0,4-4-1 0,-4-2 0 16,0-4-61-16,0 3-12 0,0-6-2 0,3 7-448 0,-3-10-90 0</inkml:trace>
  <inkml:trace contextRef="#ctx0" brushRef="#br0" timeOffset="35591.87">24088 18095 2559 0,'0'0'56'0,"0"0"12"0,0 0 3 0,0 0 1 0,0 9-58 0,3-3-14 0,-3-6 0 0,7 10 0 16,-3-1-56-16,3 1-15 0,-4-1-2 0,1-3-1 15,-4-6-21-15,3 10-4 0,1-1-1 0,-1 0 0 16,1 1 50-16,-4-1 10 0,0 1 1 0,0-4 1 15,0-6-6-15,0 9 0 0,-4-2-1 0,4-7-460 16,0 3-92-16</inkml:trace>
  <inkml:trace contextRef="#ctx0" brushRef="#br0" timeOffset="35785.37">24229 17988 2246 0,'0'31'100'0,"0"-18"20"0,-4-4-96 0,1 7-24 0,3 3 0 0,0 0 0 15,0-4 160-15,3 4 28 0,1-3 6 16,-1 3 1 0,4-4-263-16,-3-2-52 0,-4 3-10 0,3-4-663 0,1 4-133 0</inkml:trace>
  <inkml:trace contextRef="#ctx0" brushRef="#br0" timeOffset="38645.78">23753 10506 230 0,'0'0'20'16,"0"0"-20"-16,0 0 0 0,0 0 0 0,0 0 152 0,0 0 25 15,0 0 6-15,0 0 1 0,0 0-148 0,0 0-28 16,0 0-8-16,0 0 0 15,0 0-21-15,0 0-6 0,0 0-1 0,0 0 0 0,0 0 28 0,0 0-8 16,0 0 8-16,0 0 0 0,0 0 56 0,0 0 16 16,0 0 3-16,-4 3 1 0,-3-3 35 0,0 6 7 15,3-2 2-15,4-4 0 0,-3 0-58 0,-4 0-11 16,7 0-3-16,-7 6 0 0,0-6-31 0,3 0-6 16,-6 0-2-16,3 0 0 0,-1-6-26 0,-2 6-6 15,3 0-1-15,-4 0 0 16,4-4-12-16,-3 4-4 0,-1 4 0 0,-3-4 0 0,0 6 26 0,3-6 5 15,-3 0 1-15,4 6 0 0,-1-3 8 0,0-3 0 0,-3 0 8 16,7 0-8-16,0 0 38 0,-3 0 3 0,6 0 1 0,4 0 0 16,0 0-22-16,0 0-4 15,-7 0 0-15,7 0-1 0,0 0-15 0,0 0 0 0,0 0 0 0,0 0 0 16,0 0 0-16,0 0-18 0,11 0 4 0,-1 0 1 16,1 0 1-16,3 0 0 0,0 6 0 0,0-6 0 15,0 0 12-15,0 0 0 0,0 0 0 0,0 4 0 31,1-4-28-31,-1 0-4 0,0 6 0 0,0-3 0 0,4-3 32 0,-4 6 0 0,0-3 0 0,0 4 0 16,4-4-8-16,-4-3 8 0,3 6 0 16,-3-6-9-16,1 0 0 0,-1 0 0 0,0 0 0 0,-4 0 0 15,4 0 9-15,1 0 0 0,-5 0 0 0,4 0-8 16,-3 0 8-16,3 0 14 0,-3-6-3 0,-4 6-1 16,0 0-10-16,0 0 0 0,0 0 0 0,-7 0 0 15,0 0 0-15,0 0 12 0,0 0-4 0,0 0 0 16,0 0-8-16,0 0 0 0,-11 0 0 0,1 6 0 0,3-6 28 0,-8 3 0 15,1 4 0-15,-3-7 0 0,-1 0-8 0,-3 6 0 16,0-6-1-16,0 0 0 0,-4 0 25 0,0 3 4 16,4-3 2-16,-4 0 0 0,1 0-33 0,2 6-6 15,-2-3-2-15,-1 4 0 16,0-4-95-16,1 3-19 0,-33 7-4 0,11-7-1 0</inkml:trace>
  <inkml:trace contextRef="#ctx0" brushRef="#br1" timeOffset="53023.83">23403 4868 518 0,'0'0'23'0,"0"0"5"0,-3 9-28 0,3-9 0 15,0 0 0-15,0 0 0 16,0 0 254-16,0 0 46 0,0 0 8 0,0 0 3 16,0 0-231-16,0 0-45 0,0 0-10 0,0 0-1 15,0 0-8-15,0 0-2 0,0 0 0 0,10 0 0 16,1 10 1-16,0-10 0 0,-1 0 0 0,1 0 0 0,3 6-15 0,-4-3 0 16,1 3 0-16,3-6 0 0,-3 0 0 0,3 0 8 15,-4 3-8-15,1 4 9 0,0-7-9 0,3 6 8 16,-4-3-8-16,1-3 8 0,3 6 14 0,0-2 2 15,-3-4 1-15,3 0 0 0,3 0 2 0,-3 0 0 16,1 6 0-16,-1-6 0 0,3 0-12 0,1 0-3 16,0 3 0-16,-1-3 0 0,4 0 0 0,1 6 0 15,2-6 0-15,1 0 0 0,-7 3-4 0,3-3 0 0,0 0-8 16,0 0 12-16,0 0-12 0,4 7 11 0,-4-7-11 0,4 0 10 16,0 0-10-16,-4 0 0 15,3 3 0-15,-2-3 0 0,-5 0 0 0,4 6 0 0,1-6 0 0,-1 0 0 16,0 0 8-16,0 0-8 0,0 0 8 0,-3 3-8 15,7-6 20-15,-4 3-2 0,0 3 0 16,4-3 0-16,-1 0 6 0,1 6 0 0,-4-6 1 0,4 0 0 16,-4 0-11-16,4 0-2 0,-1 7-1 15,-2-4 0-15,2-3-11 0,1 0 0 0,-4 0 0 0,0-3 0 16,4 3 0-16,-4-7 0 0,0 7 0 0,4 0 0 16,-4-9 0-16,0 9 0 0,4-6 0 0,-4 6 0 15,0-3 0-15,4-4 0 0,0 7 8 0,-1-3-8 16,-2 3 10-16,2-6 0 0,1 3 0 0,0-3 0 0,-1-4 9 15,1 10 1-15,-4-9 1 0,4-1 0 0,0 10-10 16,-1-9-3-16,-3 3 0 0,4-4 0 0,0-2-8 0,0-1 0 16,-1 4 9-16,4-4-9 0,-3-2 0 0,3 5 0 15,4-6 0-15,-4 7 0 0,1 0 0 0,-1-10 0 16,0 3 0-16,0 4 0 0,0-4 0 0,1 6 0 16,-5-8 0-16,1 8 8 0,0-5-8 0,-4-4 11 15,4 9-11-15,-4-5 12 0,-4 2 4 16,5-3 0-16,-1 4 1 0,3-4 0 0,-6 1 4 0,7 2 1 15,-4-9 0-15,0 10 0 0,4-4-22 16,0-3 8-16,-1 3-8 0,1-2 0 0,0-1 12 0,-4 3-1 16,3-3-1-16,-2 0 0 0,-1-6 1 0,0 7 0 15,0-4 0-15,4 0 0 0,-4 0-3 0,0-3 0 16,-3-1 0-16,-1-2 0 0,5 3-8 0,-5 6 8 16,1-9-8-16,-4 3 8 0,4 0-8 0,-1 3 0 15,1-3 9-15,-4 6-9 0,0-9 0 0,4 3 9 0,-1-3-9 0,1-4 0 16,-4 13 0-16,4-15 0 0,3 6 0 0,-3 6-12 15,-1-10 20-15,-3 4 5 0,4 0 1 0,-4 0 0 16,0-4-4-16,0 4-1 0,4 0 0 0,-4 0 0 16,0 3-9-16,0-4 10 0,0-2-10 0,1 3 10 15,-1 0 1-15,0-7 0 0,-7 10 0 0,3-6 0 16,1-1-11-16,0-2 0 0,-1-4 0 0,1 10 0 16,-4-7 0-16,3 1 0 0,1-1 0 0,-4 7 0 15,4-6 0-15,-4 6 12 0,3-7-12 0,1 7 12 16,-1-7-12-16,-3-2 8 0,4 2-8 0,0 1 8 15,3 5-8-15,-4-5 0 0,-3-4 9 0,0 10-9 16,4-13 0-16,-4 13 8 0,4-6-8 0,-4 5 0 16,0 1 0-16,0 3 0 0,0-9 0 0,3 5 8 15,-6 1-8-15,3-6 0 0,0 5 0 0,0-5 8 16,0 6-8-16,0-7 0 0,4 1 0 0,-1-1 0 16,-3 7 0-16,1-10 0 0,6 4 0 0,0-4 8 0,0 4-8 0,0-1 0 15,0 1 0-15,0-4 0 0,0 4 0 0,0-1 0 16,1-2-8-16,-1 8 8 0,-4-5 0 0,4 6 0 15,0-10 0-15,1 7 8 0,-5 2-8 0,4 1 0 16,0 0 0-16,-3 3 8 0,3-3-8 0,0 3 0 16,0-4 0-16,-3 4 0 0,3-3 0 0,0 3 0 15,0 6 0-15,0-6 0 0,0 0 0 0,1 3 0 0,-1 0 0 0,3 0-8 16,1-6 8-16,3 3 0 0,0 0 0 16,0 0 0-16,1 6 0 0,2-6-10 0,4 6 10 0,1 0 0 15,-5-6-8-15,5 12 8 0,-5-12 0 0,1 7 0 16,-4-1 0-16,4 3 0 0,-7 4 0 15,3-1 0-15,-4 0 0 0,-3 7 0 0,4-13 0 16,-7 10 0-16,6 3 0 0,-3-4-8 0,-3 7 8 16,3 3 0-16,0-9 0 0,-3 2 0 0,6 7-8 0,1 0 8 15,0-9 0-15,-1 9 0 0,1 0-8 0,0 0 8 16,-4 0 0-16,7 0 0 0,4 0 0 0,-1-9 0 16,-3 9 0-16,1 0-8 0,-1 0 8 0,0 9 0 15,-3-9 0-15,-1 0 0 0,1 0 0 0,0 0 0 16,-4 0 0-16,0 9 0 0,0-2 0 0,0-7 0 15,0 9 0-15,-3-9 0 0,3 3 0 0,0 7 0 16,0-4 0-16,-3 3-8 0,3 1 8 0,0-10 0 16,3 15 0-16,-2-11 0 0,-1 5 0 0,3-3 0 0,1 4 0 0,3 8 0 15,-3-11 0-15,-1 2 0 16,-3 4 0-16,4-1 0 0,-4 1 0 0,0 6 0 0,4-10 0 0,0 7 8 16,-4 9-8-16,0-13 0 0,0 4 0 0,4 3 0 15,-8 0 0-15,1-4 0 0,-1 4 0 0,4 6 9 16,-3-6-9-16,0 0 8 0,-4-3-8 15,3 2 0-15,-3 1 0 0,0-3 0 0,0 3 0 0,0-4 0 16,1-2 0-16,-1 3 0 0,0-4 0 0,0 4 0 16,-4 3 0-16,4-4 0 0,-3 1 0 0,3-7 0 15,-4 10 0-15,4-6 0 0,1 2 0 0,-5-5 0 16,1 9 0-16,3-1 0 0,-4-2 0 0,4 3 0 16,0 0 0-16,-3 3 0 0,3 0 0 0,-4-4 0 15,1-2 0-15,3 3 0 0,-4 0 0 0,5 6 0 0,-5-6 8 0,4-4-8 16,0 4 0-16,0 0 0 0,0-3 0 0,-3 2 0 15,3 1 0-15,0-3 0 0,0-3 0 0,0 8 0 16,0-2 0-16,0-6 0 0,4 12 0 0,-4-6 0 16,0-4 0-16,3 4 0 0,-3 0 0 0,4 0 0 15,0 3 0-15,-4 0 0 0,3-3 0 0,-3 3 0 16,4-1 0-16,0-2 0 0,-4 6 0 0,0 0 0 16,3-6 0-16,-6 6 8 0,3-3-8 15,-4 3 0-15,4 0 0 0,0 1 0 0,0-4 0 0,1-4 0 16,-1 7 0-16,3 0 0 0,-6-6 0 0,6 0 0 15,-3 6 0-15,0-6 0 0,4 9 0 0,0-6 0 16,-4 0 0-16,0 6 8 0,3-3-8 0,-3 1 0 16,4 2 0-16,-4 0 8 0,4-3-8 0,-4 10 0 15,0-7 0-15,0-3 0 0,-4 3 0 0,1 0 0 0,3-3 0 16,-4 10 0-16,1-7 0 0,3 0 0 0,-4-3 0 16,5 10 0-16,-5-10 0 0,4 3 0 0,-3 0 0 0,3 7 0 15,-4-10 0-15,4-3 0 0,0 9 0 0,0-2 0 16,-3-4 0-16,3-3 0 0,0 6 0 0,0-3 0 15,-3 0 0-15,3 0-11 0,0-3 11 0,0 3 0 16,-4 3 8-16,4-3-8 0,-3 1 8 0,3-5-8 16,0 11 8-16,0-4-8 0,0-3 0 0,-3-3 0 15,3 3 0-15,0 3 0 0,0-3 0 0,0 1 0 16,3-4 0-16,-3 3 0 0,1-7 0 0,2 8 0 16,4-8 0-16,-3 1 0 0,-1 0 0 0,1 3 0 15,3-3 0-15,-3-7 0 0,-1 10 0 0,4-3 0 0,-3 3 0 16,0 0 0-16,3-3 0 0,0 6 0 0,-4-6 0 0,1 3 0 15,0-7 0-15,-1 13 0 16,4-12 0-16,0 3 0 0,-3 0 0 0,3 0 0 0,0-4 0 16,0 4 0-16,-3 6 0 0,6-9 0 0,-2-4 0 15,-1 4 8-15,3-3-8 0,1 2 0 0,-4 4 0 0,4-9 0 16,-1 5 0-16,1 1 0 0,0-4 0 0,3-2 0 16,0-1 0-16,0 7 0 0,0-7 0 0,0 1 0 15,1 9 0-15,2-10 0 0,-3 0 0 0,4 4 0 16,-4-4 0-16,4 1 0 0,-4-1 0 0,4-6-8 15,-4 7 8-15,0-1 8 0,4-3-8 0,-4 4 11 16,0-4-11-16,0 7 0 0,4-13 0 0,-4 15 0 16,0-12 8-16,1 4-8 0,-1 2 8 0,0 0-8 15,4-2 0-15,-1 2-12 0,1 1 0 0,3-1 1 0,-3-6 11 16,3 10 0-16,-7-4 0 0,1-6 8 0,2 7 16 16,1-4 4-16,3 3 1 0,-3-6 0 0,0 10-29 0,-4-10 8 15,3 7-8-15,1-10 0 0,-4 9 0 0,0-9 0 16,4 6 0-16,-4-3 0 0,7-3 0 15,-3 7 8-15,0-7-8 0,3 3 0 0,-3-3-9 0,3 6-5 16,0-6-1-16,0 3 0 0,1 3 15 0,-1 1 0 16,0-4 0-16,0 6 0 0,1 1 0 0,-1-10 16 15,-4 9-3-15,1-3-1 0,3-6-12 0,-6 3 8 16,2 4-8-16,1-1 0 0,0-3 0 0,-1-3 0 16,5 6 0-16,-1-2 0 0,0-4 0 0,4 0 0 15,0 0 0-15,-1 0 0 0,1 6-8 0,3-6-2 16,1 3 0-16,-5-3 0 0,-2 0 10 0,-1 0 12 0,0 0-2 0,0 0-1 15,-3 0-9-15,0 6 0 16,-1-3 9-16,1-3-9 0,0 0 0 0,-4 7 0 0,4-4 0 0,-1-3 0 31,1 0-72-31,-4 0-20 0,0 6-3 0,0-6-1 16,1 3-123-16,-5-3-25 0,8-3-4 0,-11-6-2 16</inkml:trace>
  <inkml:trace contextRef="#ctx0" brushRef="#br1" timeOffset="53951.46">26811 682 345 0,'-21'-7'15'0,"10"7"4"0,-3 0-19 0,4 0 0 15,-4 0 0-15,-1 0 0 0,1-3 240 0,-3 3 44 16,3 0 8-16,-1 0 3 0,5 0-179 0,3 0-35 16,0 0-7-16,0 0-2 0,0 0-29 0,0 0-7 15,7 0 0-15,0 0-1 0,0 0-35 0,0 0 0 16,0 0 0-16,10 0 0 0,1 3 0 0,-1-3 0 15,4 7 0-15,4-7 0 0,7 0 17 0,-4 3-3 0,4-3-1 0,6 0 0 16,-2 0 3-16,6 0 0 0,-3 0 0 0,6 0 0 16,8 0-5-16,0 0-1 0,4 0 0 0,3 0 0 15,3 6 13-15,4-6 2 16,-4 6 1-16,1-3 0 0,3 7-26 0,3-1 0 0,11-9 0 16,4 6 0-16,-4-2 0 0,4-4 0 0,-8 9 0 0,8-9 0 15,7 0 0-15,-1 6 0 0,4-6-12 0,1 0 12 16,-1 0 0-16,0 0 0 15,7 0 9-15,4 0-1 0,0 0-8 0,-4 0 0 0,0 0-8 0,1 0 8 16,2 0 0-16,-2 7 0 0,-1-4 0 0,0-3 0 16,-7 9 0-16,7-9 0 0,4 9 0 0,0-2 8 15,-7-7-8-15,3 9 0 0,-7-9 0 0,7 3 0 16,4 7 0-16,-4-4 0 0,-6-6 0 0,-1 9 0 16,4-9 0-16,-4 0-10 0,4 10 10 0,-1-10-13 0,-3 0 13 15,1 0 0-15,-1 0 0 0,4 0 0 16,-1 0-123-16,5 0-25 0,66 0-4 0,-39 0-2 15</inkml:trace>
  <inkml:trace contextRef="#ctx0" brushRef="#br1" timeOffset="55002.24">32209 556 2059 0,'0'0'91'0,"0"0"19"0,0 0-88 0,0 0-22 0,0 0 0 0,0 0 0 16,0 0 59-16,0 0 7 0,0 0 2 0,0 0 0 15,0 3-45-15,-4 7-9 0,4 2-2 0,0 1 0 16,4 6-12-16,-1 2 0 0,1 1 0 0,3-6 0 15,0 3 0-15,0 0 0 0,0 6 0 0,0-6 0 16,0-1 0-16,4 1 0 0,-4 3 0 0,3 0 0 16,-6-12-20-16,3 5-4 0,0 4-1 0,0-3-655 15,-4-4-130-15</inkml:trace>
  <inkml:trace contextRef="#ctx0" brushRef="#br1" timeOffset="56621.25">28155 4626 1094 0,'0'0'97'0,"-7"0"-77"16,0 0-20-16,0 0 0 0,4 0 168 0,3 0 31 15,-8 0 5-15,8 0 2 0,0 0-158 0,0 0-31 16,0 0-6-16,0 0-2 0,0 0 3 0,0 0 1 16,0 0 0-16,0 0 0 0,0 0 22 0,0 0 4 0,0 0 1 0,4 10 0 15,3-4 2-15,-3-3 1 0,-4-3 0 0,7 10 0 16,3 5-3-16,-3-12 0 0,0 13 0 16,-3-7 0-16,3 7-17 0,-4-3-4 0,4-4-1 0,-3 7 0 15,-4 9-18-15,0-6 0 16,4 6 0-16,-4-3 0 0,-4 3 9 0,0 0-9 0,-3 0 0 0,4-3 9 15,-4 3 2-15,-4 0 0 16,8-6 0-16,-1 0 0 0,-3 0-11 0,4-1 0 0,3-8 0 0,-4 5 0 16,4 4 16-16,4-9-3 0,-4-4 0 0,3 3 0 15,-3-9-1-15,4 4 0 0,-4-4 0 0,0 0 0 16,0 0-4-16,0 0 0 0,0 0-8 0,0 0 12 16,0 0-1-16,0 0-1 0,0 0 0 0,3-10 0 15,-3 7-2-15,4-3-8 0,-4-7 12 0,0-3-4 16,0 7-8-16,0-7 8 0,-4 4-8 0,1-7 8 15,-1 3-8-15,4-9 0 0,-3 0 0 0,-4 6 0 0,3-9 0 0,-3 9 0 16,3-6 0-16,1-3 0 0,-1 3 0 0,1 3 0 16,-1 0 0-16,1 0 0 0,-4-3 0 0,3 6 0 15,4-6 8-15,-3 9-8 0,-1-2 0 0,1 5 8 16,3-3-8-16,-4 10 8 0,4-3-8 16,0-1 12-16,-3 1-12 0,3 6 12 0,0 3-12 0,0 0 0 15,0 0 0-15,0 0 0 0,0 0 0 16,0 0 0-16,0 0 0 0,0 0 0 0,7 9 0 0,-4 1 0 15,4 2 0-15,-7 4 0 0,4 3-9 0,-1-4 9 16,-3 4-12-16,4 0 12 0,-4 6 0 0,3 0 0 16,-3 3 0-16,4 1 9 0,-1-1-9 0,1 3 12 0,-1-3-12 15,1 1 12-15,0-1 0 0,-4-3 0 16,3 0 0-16,-3-6 0 0,4 0-3 0,-1-1 0 16,1 1 0-16,-4 3 0 0,3-9 1 0,1-4 0 0,-1 1 0 0,1 5 0 15,-1-9-10-15,1-2 0 0,-4-4 0 0,0 0 0 16,3 9 9-16,-3-9 3 0,0 0 1 0,0 0 0 15,0 0 5-15,0 0 1 0,7-9 0 0,-3-1 0 32,-4 1-42-32,3-7-8 0,-3 7-1 0,0-10-1 0,0 0 33 0,0 0 0 0,0 0 0 0,4-6 0 15,-4 10-12-15,0-14 2 0,3 4 0 0,1 3 0 16,-4-3-2-16,4 10 0 0,-4-4 0 16,3 0 0-16,1 3 12 0,-4 4 0 0,0 2 0 0,3 1 0 15,-3-4-9-15,0 13 9 0,0 0-10 0,0 0 10 16,0 0 0-16,0 0 0 0,0 0 0 0,0 0 0 15,0 0 0-15,0 0 0 0,0 0 0 0,0 0 0 16,-3 7 0-16,-1 2 0 0,1-3-10 0,-1 4 10 16,0-7-73-16,4 6-7 0,-3 1-2 0,-1 5-675 15,1-5-135-15</inkml:trace>
  <inkml:trace contextRef="#ctx0" brushRef="#br1" timeOffset="57367.61">28328 5617 288 0,'0'0'12'0,"0"0"4"0,0 0-16 0,0 0 0 0,0 0 0 0,0 0 0 16,0 0 338-16,0 0 65 0,0 0 13 0,0 0 2 15,0 0-301-15,0 0-60 0,0 0-12 0,0 0-2 16,0 0 6-16,0 0 2 0,0 0 0 0,-3 10 0 15,-5-4-23-15,5-3-5 0,-8 3-1 0,1 4 0 16,3-1-8-16,-4 1-2 0,1 5 0 0,-1-2 0 16,0 2 11-16,4 4 1 0,-3 0 1 0,-1-3 0 15,-3 3 15-15,-4 9 4 0,4-3 0 0,0 3 0 16,-3-3 2-16,2 3 1 0,-2-2 0 0,3 2 0 16,0-3-11-16,-4 0-3 0,4-3 0 0,0 3 0 15,0 0-17-15,3-6-3 0,-3 0-1 0,3 0 0 16,4-1 1-16,-3-2 0 0,3-7 0 0,3 7 0 15,-3-7-21-15,4-5-5 0,-1 5-1 0,0-3 0 16,4-6-42-16,0 0-9 0,0 0-2 0,0 0 0 16,0 0-107-16,-3-9-22 0,-1-1-4 0</inkml:trace>
  <inkml:trace contextRef="#ctx0" brushRef="#br1" timeOffset="57655.83">27908 5696 2520 0,'0'0'56'0,"0"0"11"0,0 0 2 0,0 0 1 0,0 0-56 0,0 0-14 15,4 3 0-15,-1 6 0 0,1-3 22 0,3 10 2 16,-4-3 0-16,4-4 0 0,1 7 8 0,-1 3 3 16,0-1 0-16,3 1 0 0,1 3-20 0,3 0-4 15,-3-3-1-15,6 6 0 0,-3-6-1 0,0 6 0 16,0-6 0-16,1 6 0 0,-1-6-9 0,3-4 10 15,1 4-10-15,-4-6 10 0,0 2-10 0,0 1 8 0,-3-3-8 0,-1-4 8 16,-2 7-8-16,2-7 0 0,1 1 0 0,-1-1 8 16,1 0-8-16,-4-2 0 0,0 2 0 0,4 0 0 31,-1-9-29-31,-3 10-8 0,-3-4-2 0,3-3 0 0,-4 3-118 16,-3-6-24-16,0 0-5 0</inkml:trace>
  <inkml:trace contextRef="#ctx0" brushRef="#br1" timeOffset="58719.04">28589 5404 1324 0,'0'0'59'0,"0"0"12"0,0 0-57 0,0 0-14 16,4-3 0-16,3-3 0 0,0 3 120 0,3-4 22 0,-3 7 4 0,0-3 1 16,-7 3-104-16,0 0-21 0,8 0-4 0,-8 0-1 15,0 0-1-15,0 0-1 0,0 0 0 0,0 0 0 16,0 0 13-16,0 0 4 0,0 0 0 0,0 0 0 16,0 0 22-16,0 0 5 0,0 0 1 0,0 0 0 15,0 0-11-15,0 0-1 0,0 0-1 0,0 0 0 16,0 0-16-16,0 0-3 0,0 0-1 0,0 0 0 15,0 0-12-15,0 0-3 0,-4 3 0 0,0 7 0 16,1-1-4-16,-1 0-8 0,4 1 11 0,-3 6-11 16,-1-7 8-16,1 10-8 0,-1-10 0 0,1 7 0 0,-1 0 8 15,1-4-8-15,-1 4 12 0,1-1-12 16,-1-2 13-16,1 6-4 0,-1-10-1 0,1 1 0 16,-1 5-8-16,4-5 10 0,-7-1-10 0,7 1 10 15,-4-4-10-15,1-3 12 0,3-3-12 0,0 6 12 0,0-6 0 16,0 0 1-16,0 0 0 0,0 0 0 0,0 0 3 0,0 0 1 15,0 0 0-15,0 0 0 0,0 0 12 0,0 0 3 16,0 0 0-16,0 0 0 0,3-6-20 0,1 3-3 16,-4-7-1-16,3 1 0 0,1 0-8 0,0-7 0 15,-4 6 0-15,3-5 0 0,-3-4 0 0,4 0 0 16,-1 3 0-16,-3 4 0 0,4-4 0 0,-4-3 0 16,3 4-8-16,1 2 8 0,-4-2 0 0,3-1 0 15,1 6 0-15,-4-2 0 0,0-4 0 0,0 7 0 0,3-1 0 0,1 4 8 31,-4 6-27-31,0-3-5 0,0-3-2 0,0 6 0 16,0 0-83-16,0 0-17 0,0 0-3 0</inkml:trace>
  <inkml:trace contextRef="#ctx0" brushRef="#br1" timeOffset="61493.7">22144 5037 345 0,'0'0'31'0,"10"0"-31"0,8 0 0 0,3 0 0 15,4 0 225-15,0 6 39 0,-1-2 8 0,8-4 2 16,7-4-170-16,0 4-33 0,-4-6-7 0,0 6-2 16,8-3-23-16,-1-3-5 0,-3-4-1 0,3 10 0 15,11-15 0-15,0 5 0 0,7 1 0 0,-4-1 0 16,-3 1-33-16,4 0 0 0,-4-1 0 0,0 1 0 16,-1-7 13-16,5 7 9 0,-1-1 2 0,1 10 0 15,6-9-3-15,-3 3 0 0,0 6 0 0,-3-10 0 16,3 10 3-16,-4-9 0 0,8 6 0 0,-1-4 0 15,4 1-24-15,0 3 0 0,0 3 0 0,0-6 0 16,-3 3 0-16,3-4-8 0,0 4 8 0,3-3-12 0,1 3 35 0,-4-3 6 16,0 6 2-16,0 0 0 0,-4 0 6 0,1 0 2 15,6-4 0-15,-2 4 0 0,-1 0-16 0,3 4-3 16,-3-4-1-16,-3 0 0 0,-1 6-19 0,1-6 0 16,3 0 0-16,0 0 0 15,7 0 8-15,-7 3-8 0,0-3 0 0,0 6 0 0,-4-3 0 0,-3-3 0 16,0 0 0-16,4 0 0 0,-4 0 9 0,0 0-9 15,0 0 0-15,0 10 9 0,-4-10 5 0,-3 6 1 16,0-6 0-16,0 9 0 0,0-9 7 0,3 0 2 16,1 10 0-16,-4-4 0 0,0-3-24 0,-1 7 0 15,5-4 0-15,-8 3 0 0,1-9 0 0,-1 10-12 16,4-4 2-16,0-3 0 0,3 7 10 0,-3-4 14 16,4 3-3-16,-1-6-1 0,1 4-1 0,-5-4 0 0,1 3 0 0,4-6 0 15,3 3-9-15,0 3 0 0,0-6 0 0,0 0 0 16,0 7 0-16,-4-7 0 0,-3 0 0 0,0 0 12 15,0 0-12-15,0-7 0 0,7 7 0 0,-4 0 0 16,1 0 0-16,-1 7 0 0,1-7 0 0,-5 3 0 16,1-3 8-16,0 6-8 0,0-3 0 0,0-3 8 15,7 0-8-15,0 0 0 0,0 0 0 0,0 0 0 16,-4 0 0-16,1 0 8 0,-4 0-8 0,3 0 0 16,-3 0 0-16,7-3 0 0,-3-3 8 0,3 6-8 15,-4 0 0-15,4-3 0 0,-4-4 0 0,1 1 8 16,-4 3-8-16,0 3 0 0,3-6 0 0,4 6 0 0,0 0 0 15,0-3 0-15,0-4 0 0,-3 7 0 16,-1 0 8-16,0 7-8 0,-3-7 8 0,4 3-8 0,-4-3 0 0,3 0 8 16,1 0-8-16,-1 0 0 15,0 0 8-15,-3 6-8 0,0-6 8 0,-3 0-8 16,3 0 0-16,-4 0 0 0,7 0 0 0,-3 0 0 0,4 0 0 0,52 0 0 16,-52 3 0-16,-4 3 0 0,-4-6 0 15,4 7 0-15,0-4 0 0,0-3 0 0,3 6 0 16,-3-3 0-16,3-3 0 0,4 10 0 0,-3-10 0 15,-8 0 0-15,1 6 0 0,-1-3 0 0,0 3 0 16,1-6 0-16,-1 0 0 0,1 0 0 0,3 0 0 16,-1 3 0-16,-2 4 0 0,-1-7 0 0,-3 6 0 0,-4-3 0 0,1 3 0 15,-1-2 0-15,4-4 0 0,-4 6 8 0,1-3-8 16,-1-3 0-16,0 6 0 0,1-3 0 0,-1-3 0 16,-3 7 0-16,0-7 0 0,-4 0 0 0,0 3 0 15,0-3 0-15,-3 0 0 16,0 0 0-16,0 0 0 0,-1 0 9 0,-2 0-9 15,2 0 10-15,-9 0-10 0,-1 0 0 16,3 0 0-16,-2 0 0 0,-1 0 0 16,0 0-34-16,0-3-3 0,-3 3-1 0,3 0 0 15,-4-7-168-15,-2 7-34 0</inkml:trace>
  <inkml:trace contextRef="#ctx0" brushRef="#br1" timeOffset="61978.4">33740 4959 2026 0,'0'0'90'0,"-11"0"18"0,1 6-86 0,-5-6-22 0,5 9 0 0,-1 1 0 16,-3-1 30-16,0 1 2 0,-4 5 0 0,-3-5 0 15,4-1-4-15,-5 10 0 0,-2-10 0 0,3 10 0 16,-4 3 24-16,4-3 4 0,-8 0 0 0,5 6 1 16,-4-3-25-16,3 3-6 0,-3 3-1 0,-1 7 0 15,1-10-15-15,-4 3-10 0,4-9 12 0,4 6-12 16,-5 3 9-16,15-12-9 0,-3-4 0 0,-1 4 9 15,0 3-9-15,4-4-17 0,-3-5 4 0,2-1 1 16,5 1-95-16,-4-1-18 0,0-9-4 0</inkml:trace>
  <inkml:trace contextRef="#ctx0" brushRef="#br1" timeOffset="62214.34">33016 4777 2761 0,'0'0'60'0,"0"0"13"0,0 0 3 0,0 0 2 0,4 9-62 15,7 10-16-15,6-3 0 0,-3-4 0 0,0 13 8 0,4-6 0 0,0 6-8 0,-1 4 12 16,8 5 0-16,-4-6-1 0,0 7 0 0,8 18 0 16,-5-6-11-16,1-3 0 15,0 0 0-15,-4 0 8 0,-3 0-8 0,3 3 0 0,0-13 0 0,-4 1 0 31,1 2-60-31,0-2-13 0,-1-7-3 0,1 3-1 16,3-9-127-16,0 3-26 0</inkml:trace>
  <inkml:trace contextRef="#ctx0" brushRef="#br1" timeOffset="64996.14">28533 888 172 0,'0'0'8'0,"-4"-9"1"0,4-3-9 0,-3-1 0 0,-1 10 0 0,4-3 0 16,-3 2 238-16,-1-2 46 0,1-3 8 0,3 9 3 15</inkml:trace>
  <inkml:trace contextRef="#ctx0" brushRef="#br1" timeOffset="66033.42">28134 788 1267 0,'0'0'112'0,"0"0"-89"16,0 0-23-16,0 0 0 0,0 0 80 0,0 0 12 15,7 0 3-15,-7 0 0 0,0 0-78 0,0 0-17 0,0 0 0 0,0 0 0 16,0 0 23-16,0 0 5 0,0 0 2 0,0 0 0 16,0 0 22-16,0 0 5 0,0 0 1 0,0 0 0 15,0 0 4-15,7 0 1 0,-7 0 0 0,4-9 0 16,-1 2-16-16,1-2-3 0,-1 0-1 0,-3 6 0 15,4-4-15-15,-4 7-4 0,7-6 0 0,-7 6 0 16,3-3-13-16,1-3-3 0,-1 2-8 0,-3 4 12 16,0 0-4-16,7-6-8 0,-7-3 11 0,0 9-11 15,0 0 16-15,0 0-4 0,4 0-1 0,-4 0 0 16,0 0 1-16,0 0 0 0,0 0 0 0,0 0 0 0,-7 0-12 0,0 0 8 16,0 9-8-16,3-3 8 0,-6-6-8 0,3 4 8 15,0 5-8-15,0 4 8 0,0-10-8 0,-1 6 0 16,5 7 0-16,-4-7 8 15,3-6-8-15,4-3 0 0,0 0 0 0,0 10 0 0,0-4 0 0,0 3 0 16,0-9 0-16,0 0 0 16,0 0 0-16,7 10 8 0,-7-10-8 0,0 0 0 0,0 0 10 0,11 0-10 15,-4 0 12-15,4 0-12 0,-4 0 9 0,0-10-9 16,3 10 0-16,1-9 9 0,-1 3 0 0,-2-4 0 16,-1 7 0-16,-4-6 0 0,4-7 12 0,-3 7 3 15,3-1 0-15,0-5 0 0,-7 5-16 0,3 1-8 16,1-4 10-16,-4 1-10 0,3 2 16 0,-3 1-2 0,-3-1-1 15,-1 1 0-15,1 0-3 0,3 9-1 0,0 0 0 16,0 0 0-16,-4 0-9 0,4 0 0 0,-7 0 0 0,0 0 8 16,-3 9-8-16,3 0 0 0,-1-2 0 0,1 2 0 15,4-6 0-15,-4 13-9 0,3-7 9 0,-3 1 0 16,0 5 0-16,4-11-8 0,-1 5 8 0,1 4 0 16,3-10 0-16,0-3 0 0,-4 9 0 0,4-9 0 15,0 0 0-15,0 0 0 0,4 9 0 16,-4-9 9-16,0 0-9 0,0 0 0 15,7 7 0-15,0-7 8 0,3 3-8 0,1-6 8 0,3 3-8 0,-3 0 8 16,-4-7-8-16,0 7 0 0,3-9 0 0,1 0 8 16,-8 9-8-16,4-3 0 0,-3-4 0 0,3 1 8 15,-3 3-8-15,-1-3 8 0,-3 6-8 0,0-4 8 16,0 4-8-16,0 0 8 0,0 0-8 0,0 0 8 16,0 0-8-16,0 0 0 0,0 0 0 0,-3 0 8 15,-4 4-8-15,7-4 0 0,0 0 0 0,0 0 0 0,-11 6 0 0,11-6 0 16,0 0 0-16,0 0 0 0,-7 3 0 0,7-3 0 15,0 0 0-15,0 0 0 0,0 0 8 0,0 0 8 16,0 0 3-16,0 0 0 0,0 0-19 0,0 0 0 16,3-9-11-16,1 5 11 0,-1-2 0 0,5-3 8 15,-1-1 0-15,0 1 1 0,0 3-1 0,-4-4-8 16,4 10 12-16,-7 0-4 0,0 0-8 0,0 0 0 16,7-3 0-16,-7 3 0 0,0 0 0 0,0 0 0 15,0 0 0-15,0 0 0 0,0 0 0 0,0 0 0 16,0 3-11-16,0 7 11 0,0-10 0 0,-3 6 0 15,-1 3 0-15,4 1 0 0,0-10 0 0,-3 9 11 16,-1-3-1-16,1-2 0 0,3-4 2 0,0 0 1 16,0 0 0-16,0 9 0 0,-4-3-2 0,4-6-1 15,0 0 0-15,0 0 0 0,0 0-2 0,0 0 0 0,0 0 0 0,7 10 0 32,0-10-144-32,0 9-30 0,-7-9-6 0,18 0 0 0</inkml:trace>
  <inkml:trace contextRef="#ctx0" brushRef="#br1" timeOffset="69666.43">29531 5912 172 0,'0'0'16'0,"-7"0"-16"0,0 0 0 0,0 0 0 16,0 0 136-16,0 0 25 0,3 0 5 0,-3 0 1 15,0 0-97-15,7 0-19 0,0 0-4 0,0 0-1 16,-7 0-26-16,7 0-4 0,0 0-2 0,0 0 0 16,0 0 14-16,7-3 4 0,4-3 0 0,-4 6 0 15,7 0-16-15,0 0-4 0,0 0 0 0,4 0 0 16,-1-3-3-16,8 3-1 0,-4-7 0 0,4 7 0 15,0-6 0-15,3 6 0 0,4-3 0 0,-1-3 0 16,1 6-8-16,3 0 0 0,4-4 0 0,-4-2-11 0,1 6 11 16,-1 0 0-16,0 0 0 0,1-3 0 0,-1-3 28 0,0 6 7 15,0-3 1-15,8-4 1 16,-1 7-13-16,0-9-2 0,4 9-1 0,4 0 0 16,-4 0-12-16,-1-6-9 0,-2 3 12 0,3 3-12 15,-4 0 12-15,0 0-12 0,1-7 12 0,2 7-12 0,-2-3 12 0,3-3-12 16,-1 6 12-16,-2 0-12 0,-1-10 0 15,0 10 0-15,-3-9 0 0,0 9-9 0,0 0 9 0,-4 0 0 16,-3-3 0-16,0 3 0 0,3 0 0 0,0 0 0 16,1 3 8-16,-1-3-8 0,0 0 0 0,0 0 0 15,1-3 0-15,-5 3-8 0,1 0 8 0,0-6 0 16,-4 6 10-16,0-4-10 0,-3 4 0 0,3 0 0 16,-3 0-8-16,3 0 8 0,-7 0 0 0,4 0 12 0,-4 0 0 0,0 0 0 15,1 0-12-15,-1 0 0 0,-4 0 0 0,4 0 0 16,1 0 0-16,-5-6 0 0,4 6 0 0,-3 0 0 15,3 0 0-15,0 0 0 0,1-6 0 16,-5 6 9-16,1-3 9 0,-4 3 2 0,4 0 0 16,-4 0 0-16,0 0-20 0,0 0 0 0,4-6 0 15,-4 6 0-15,-4 0 0 0,4 0 0 0,-3 0 0 0,-4 0 0 16,4 0 0-16,-1 0 0 0,1 0 0 0,-1-4 0 16,1 4 0-16,-4-6 0 0,4 6 0 0,-1-3 0 15,1-3 0-15,-1 6 0 0,1 0 0 0,0 0 0 16,-1-3 0-16,1-4 0 0,-4 7-11 0,3 0 11 15,-3-9 0-15,0 9 0 0,-3-10 8 0,-4 10-8 16,7 0 0-16,-3-6 0 0,-1-3 0 0,-3 6 0 16,4-4 38-16,-4 4 5 0,-4-3 1 0,1-3 0 15,3 5-12-15,-4-2-1 0,0-3-1 0,1 3 0 0,-4 2-18 0,3-2-3 16,-3-3-1-16,4 9 0 16,-4-10-8-16,0 7 0 0,3-3 9 0,-3-4-9 0,-3 10 0 0,2-6 0 15,1-3 0-15,0 9 0 0,-3-10 0 0,3 10 0 16,-4-3 0-16,4-3 0 0,0 3 0 0,3-3 8 15,-6 6-8-15,6-10 8 0,-3 10-8 0,4-6 9 16,3 6-9-16,-4 0 10 0,-3-3-10 0,7 3 0 16,0 0 0-16,0 0 8 0,0 0-8 15,0 0 0-15,0 0 0 0,0 0 0 0,0 0-8 0,0 0 8 16,11 0-10-16,-1 3 10 0,1 3-9 0,0-6 9 16,-4 6-8-16,3-2 8 0,4-4 0 0,-3 9 0 15,-4-9 0-15,4 6 0 0,-1-3 0 0,1-3 0 16,-1 10 0-16,1-10 0 0,-1 0 0 0,1 0 9 0,0 6-9 15,-1-3 10-15,-3-3 2 0,7 0 0 16,-3 6 0-16,7-6 0 0,-4 4-12 0,0 2 10 0,-4-6-10 0,4 6 10 16,-3-3-10-16,0-3-17 0,-4 10 4 0,3-10 1 15,-3 6 20-15,4-3 4 0,-11-3 0 0,3 6 1 16,5-2-13-16,-8-4 0 0,0 0 0 0,0 6 0 16,0 3 8-16,0-9-8 0,0 6 11 0,0-6-11 15,-4 10 40-15,4-10 2 0,-4 3 0 0,4-3 0 16,0 9-9-16,0-9-1 0,-3 10-1 0,-1-1 0 15,4-9-11-15,-3 6-1 0,3 4-1 0,-4-1 0 16,-3 1-18-16,0-1 8 0,0 1-8 0,0-1 0 16,-3 3 0-16,-1 1 0 0,-3 3 0 15,3-4 0-15,-6 4 0 0,3 0 0 0,-1-4 0 0,1 7 0 0,0-3 0 16,-3 2 0-16,2 1 0 0,1-3 0 16,-3 3-122-16,-1 0-18 15,-3-4-4-15</inkml:trace>
  <inkml:trace contextRef="#ctx0" brushRef="#br1" timeOffset="76984.69">13226 12874 230 0,'0'0'10'0,"0"0"2"0,0 0-12 0,0 0 0 16,0 0 0-16,0 0 0 0,7-4 160 0,-7 4 30 15,7-6 6-15,-7 6 0 0,0 0-120 0,0 0-25 16,0 0-5-16,3-9-1 0,1 6 0 16,-4 3 0-16,0 0 0 0,0 0 0 0,0 0-5 0,0 0-2 15,0 0 0-15,0 0 0 0,0 0 2 0,0 0 0 16,0 0 0-16,0 0 0 0,0 0 2 0,0 0 1 16,0 0 0-16,0 0 0 0,0 0-3 0,0 0-1 15,0 0 0-15,0 0 0 0,0 0-7 0,0 0 0 16,0 0-1-16,0 0 0 0,0 0-3 0,0 0-1 0,0 0 0 0,0 0 0 15,0 0-17-15,0 0-10 0,-4 3 12 0,1 6-12 16,-4 1 0-16,3-1 0 0,4-3 0 0,-3 4 0 16,-1-1 0-16,4 7 0 0,0-4 0 0,0-2 0 15,0 5 0-15,0-5 0 0,0-1 0 0,0 7 0 16,4-4 0-16,-4 4 0 0,0-7 0 0,0 7 0 16,3-3 0-16,-3-7 0 0,0 10 0 0,0-7 0 15,0 0 0-15,0 1 0 0,0-7 0 0,0 6 0 16,-3-2 10-16,3 2-10 0,0-9 8 0,-4 9-8 15,4-9 13-15,0 0-2 0,0 0-1 0,0 0 0 16,0 0 1-16,0 0 0 0,0 0 0 0,0 0 0 16,0 0-11-16,0 0 12 0,0 0-12 0,0 0 12 15,7 0-12-15,4 0 0 0,-11 0 0 0,7 0 8 16,3-3-8-16,-3 3 0 0,-7 0 0 0,11-6 0 16,-4 3 0-16,0-3 12 0,4 6-12 0,-1-7 12 0,-3 4 4 0,4-3 2 15,0 6 0-15,-1-3 0 0,-3-3-18 0,4 2 0 16,-1 4 8-16,1-6-8 0,0 6 0 0,-1 0 0 15,1 0 0-15,3 0 0 0,0 0 0 0,0-3 0 16,0-3 0-16,0 6 0 0,4 0 0 0,-4-10 0 16,7 10 0-16,-3-6 0 0,-1 3 0 0,1-3 0 15,3 6 0-15,0-10 0 0,1 10 0 0,2 0 0 16,-3-3 0-16,1 3 0 0,-1-6 8 0,0 6-8 16,-3 6 9-16,3-3-9 0,0-3 0 0,-3 0 0 15,-1 10 0-15,1-10-10 0,-1 0 10 0,5 0 0 16,-5 0 0-16,1 0 0 0,0 0 0 0,3 0 0 15,0-3 0-15,-3 3 0 0,-1-7 0 0,4 7 0 16,4 0 0-16,0 0 0 0,-4 0 0 0,4 0 0 16,-4 0 0-16,3-3 8 0,1 3-8 0,0 0 0 15,0 0 0-15,-4 3 0 0,3-3 0 0,1 7 0 0,-4-4 0 0,0-3 0 16,1 0 0-16,-1 0 0 0,-4 0 0 0,1 0 0 16,0 0 0-16,3 0 0 0,0 0 0 0,-3 0 0 15,-1 0 0-15,1-3 0 0,7-4 0 0,-4 4 8 16,-4-3-8-16,5 6 8 0,-1-3-8 0,3-4 8 15,1 4 10-15,-4-3 2 0,0 3 1 0,1-3 0 16,-1 6 3-16,-4 0 1 0,1-7 0 0,3 7 0 16,-7 0-25-16,4 0-20 0,-4 0 3 0,0 0 1 15,0 7 16-15,-3-7 0 0,-1 0 0 0,1 6 0 16,-4-3-8-16,4-3 8 0,-1 0 0 0,-3 6 0 16,0-6 0-16,4 0 0 0,0 0 0 0,-4 0 0 0,3 0 0 15,1 0 0-15,-4 0 0 0,3 0 0 16,1 0 0-16,-4 0 8 0,0 0-8 0,4 0 0 15,-4 3 0-15,3-3 0 0,-3 7 0 0,0-7 0 0,4 3 0 16,-4 3 0-16,4-3 0 0,-1-3 0 16,-3 0 12-16,0 0 4 0,7 7 0 0,-6-4 0 0,-1-3-16 0,0 0 0 15,0 0 0-15,0 6 0 0,3-6 0 0,1 0-18 16,-4 0 4-16,4 0 1 0,-4 0 13 0,0 0 0 16,3 0 0-16,-3 0 0 0,4 0 0 0,-4 0 16 15,0 0-3-15,0 0-1 0,0 3-12 0,4-3 0 16,-4 6 0-16,0-6 0 0,0 0 0 0,0 0 8 15,0 0-8-15,0 0 0 0,0 0-8 0,-3 0-5 0,-4 0-1 0,10 0 0 16,-3 0 14-16,4 0 0 0,-11 0 0 0,7 0 0 16,0 0 13-16,4 0-4 0,-11 0-1 0,0 0 0 15,7 0-8-15,-7 0 10 0,7 0-10 0,-7 0 10 16,7-9-10-16,-7 9 12 0,7 0-12 0,-7 0 12 16,0 0-12-16,7 0 0 0,-7 0 0 15,0 0 0-15,0 0 0 0,0 0 0 0,7-6 0 0,-7 6 0 16,0 0 0-16,7 0 0 0,-7 0 0 0,7 0 0 15,-7 0 0-15,0 0 0 0,0 0 0 0,7-3 0 16,-7 3 15-16,0 0 1 0,4-7 0 0,-1 4 0 16,-3 3 6-16,4-6 2 0,-1 3 0 0,1-4 0 15,-1 4-5-15,-3 3-1 0,0-6 0 0,0-3 0 16,0 2-2-16,0 4-1 0,0-3 0 0,-3-3 0 16,3 5-15-16,-4-5 0 0,4 3 8 0,-3-4-8 15,3 1 0-15,-4 3 0 0,1-4 0 0,3 1 0 0,-4-1 0 16,4 1-10-16,-3 0 10 0,3 2-8 0,-4-2 8 0,0 6-8 15,1-7 8-15,3 4-8 16,-7 3-25-16,7-3-5 0,-4-4-1 0,4 10-753 16,-3-9-150-16</inkml:trace>
  <inkml:trace contextRef="#ctx0" brushRef="#br1" timeOffset="81170.78">17900 12927 637 0,'0'0'28'0,"0"0"6"0,0 0-34 0,0 0 0 16,0 0 0-16,0 0 0 0,0 0 60 0,0 0 4 15,0 0 2-15,0 0 0 0,0 0-50 0,0 0-16 0,0 0 10 0,0 0-10 16,0 0 18-16,0 0-2 0,0 0 0 0,0 0 0 15,-7 0 32-15,7 0 5 0,-4 0 2 0,4 0 0 16,-7-3-3-16,0 3-1 0,0 3 0 0,0-3 0 16,0 0-23-16,0 0-5 0,0 0-1 0,0 0 0 15,0 0-14-15,3 0-8 0,-3 0 8 0,-3 0-8 16,3 0 9-16,0 0-9 0,0 0 12 0,-1 0-12 16,-2 0 44-16,3-3 1 0,-4 3 1 0,4 0 0 15,-3 0-17-15,-1 0-3 0,0 0-1 16,1 0 0-16,-4 0 1 0,3 3 0 0,-3-3 0 0,0 0 0 15,0 0-35-15,0 0-7 0,-4 0-2 0,4 0 0 16,-4 0 18-16,4 0 9 0,-3 6-1 0,-1-6 0 16,4 0 12-16,0-6 3 0,-4 6 0 0,0 0 0 15,-3 0 1-15,4-3 0 0,-1 3 0 0,4-7 0 0,-4 7-16 16,1-3-8-16,-1 3 10 0,0-6-10 0,4 6 0 0,-3 0 0 16,-1 0 0-16,0 0 0 0,4 0 0 0,-3 0-12 15,-1 0 3-15,0 0 0 16,4 0 9-16,0 0 0 0,0 0 0 0,0 0 0 0,-4 6 0 0,4-6 0 15,0 0 10-15,0 0-10 0,0 3 28 0,-4-3 0 16,4 0 0-16,0 0 0 0,0 0-13 0,0 0-3 16,-4 0-1-16,4 0 0 0,3 0-11 0,-3 0 0 15,4 0 0-15,-4 0 0 0,3-3 0 0,0 3 0 16,-3 0 0-16,0 0 0 0,0 0 0 0,3 3 0 16,1-3 0-16,-1 0 0 0,1 0 0 0,-1 0 0 15,4 0-9-15,-4 7 9 0,4-7 0 0,0 3-8 0,7-3 8 0,-10 0 0 16,3 0-8-16,7 0 8 15,-7 6 0-15,-4-12 0 0,8 6 0 0,-4 0 0 0,-1 0 0 16,1 0 0-16,7 0 11 0,0 0-11 16,-7 0 12-16,7 0-12 0,-3-3 13 0,3 3-4 0,-7-7-1 0,7 7 0 15,0 0 0-15,0 0-8 0,0 0 12 0,0 0-4 16,0 0-8-16,0 0 0 0,0 0 9 0,0 0-9 16,0 0 0-16,0 0 8 0,0-9-8 0,0 9 0 15,0 0 0-15,0 0 0 0,0-3 0 0,7-3 8 16,-4-4-8-16,4 4 0 0,-7 6 0 0,4-3 0 15,3-3 0-15,0-4 0 0,0 7 0 0,4-3 8 16,-8-4 15-16,8 1 3 0,-1-1 1 0,1 1 0 16,0 0-27-16,-1-7 0 0,1 7-14 0,3-1 5 0,-4-5 9 15,5 5 0-15,-1 1 0 0,-4-7 0 0,8 7 11 0,-8-1-3 16,1 1 0-16,3-1 0 0,-3 1-8 0,-1 6 0 16,4-10 0-16,-3 10 0 15,-4-3 0-15,0 3 0 0,4-4 0 0,-1 4 0 16,-3-3 0-16,-7 6 0 0,7-3 0 0,-7 3 0 0,0 0 0 15,0 0 0-15,11-6 0 0,-11 6 0 0,0 0 0 0,0 0 0 16,0 0 0-16,0 0 0 0,0 0 0 0,0 0 0 16,0 0 0-16,0 0 0 0,0 0 0 0,0 9 0 15,0 0 0-15,-4 1 0 0,-3-4 0 0,4 4 0 16,-4-1 0-16,0 0 0 0,-4-2-18 0,1 2 1 16,3-6 0-16,-4 7 0 0,0-4 17 0,4 3 0 15,-3 1 0-15,-1-1 0 0,-3 1 0 0,3-4 0 0,-3 3 0 0,0 1 0 16,4-1 14-16,-1-3 3 0,-3 4 1 0,3-7 0 15,1 6-26-15,-1 1-6 0,1-4-1 0,-1 3 0 16,0-2 15-16,4-4 0 0,-3 6 0 0,3-3 0 16,0 4 0-16,-4-7 0 15,4-3 0-15,-4 6 0 0,4 4 0 0,0-10 0 0,0 9 0 0,0-9 0 16,4 9 0-16,-4-9 0 0,0 7 0 16,3-4 0-16,4-3 0 0,0 0 0 0,-7 6 0 0,7-6 0 15,-4 3 0-15,4-3 0 0,0 0 0 16,0 0 0-16,0 0 11 0,0 10-11 0,0-4 10 0,8 3-10 15,-5 1 8-15,1-1-8 0,3-3 0 0,3-2 9 16,-3 5-9-16,4-3 10 0,-1 4-10 0,1-4 10 16,0-3-10-16,-1 6 0 0,4-2 0 0,-3-4 0 15,3 6 0-15,0-2 0 0,-3-4 0 0,3 3 0 16,0 3 0-16,0-2 0 0,0-4-12 0,4 6 12 16,-8 1-112-16,8-1-14 0,-4-9-3 0,0 6-1 0</inkml:trace>
  <inkml:trace contextRef="#ctx0" brushRef="#br1" timeOffset="104286.07">614 7935 460 0,'0'0'41'0,"0"0"-33"0,-7 3-8 0,7-3 0 15,-4 0 238-15,4 0 46 0,0 0 8 0,0 0 3 16,-10 0-178-16,10 0-35 0,0 0-7 0,0 0-2 16,0 0-39-16,0 0-8 0,0 0-2 0,0 0 0 15,0 0-9-15,0 0-3 0,0 0 0 0,10 0 0 16,4 0 0-16,-3-3 0 0,10-4 0 0,-7 7 0 15,0 0-1-15,8-3-1 0,2-3 0 0,-6 6 0 16,10-9-1-16,0 2 0 0,-3 7 0 0,10-9 0 16,-3 6-9-16,-4-4 0 0,4-2 0 0,-4 6 0 15,4-3 9-15,-4-1 3 0,-3 4 1 0,10-3 0 16,-3 6 3-16,-4-9 0 0,0 9 0 0,4-4 0 0,-4 4-7 16,4-6-1-16,-7 6 0 0,-1-3 0 15,1-3-8-15,-4 6 8 0,0-3-8 0,-6 3 8 16,2-7-8-16,1 7 0 0,-8-3 9 0,-2 3-9 15,-1-6 9-15,3 6-9 0,-10 0 12 0,0 0-12 0,0 0 27 16,0 0-2-16,0 0 0 0,4 0 0 16,-4 0 11-16,0 0 3 0,0 0 0 0,3-6 0 0,4 3-12 0,-7 3-3 15,0 0 0-15,0 0 0 0,4-7-5 0,-4 7-2 16,0-3 0-16,0 3 0 0,0-9-3 0,0 2-1 16,0-2 0-16,-4 6 0 0,4-3 10 0,-7-4 1 15,4 4 1-15,-1-3 0 0,-6 5-25 0,3-5 0 16,3 0 0-16,0-4 0 0,-6 4 10 0,3-1 0 15,3 1 0-15,-6-1 0 0,10 1-2 0,-11 0 0 0,8-1 0 0,-8 4 0 16,7-3-8-16,-6-1 0 0,3 1 0 0,3-1 0 16,-6 4 0-16,6 3 0 0,-3-7 0 0,-3 4 8 15,6 3-8-15,-7-3 10 0,8 6-10 0,-4-3 10 16,3-4-2-16,-6 4 0 0,-1 3 0 0,11 0 0 16,-3-6-8-16,-8 6 0 0,8 0 0 0,3 0 0 15,0 0 0-15,0 0 0 0,-11 0 0 0,11 0 0 16,0 0 0-16,0 0-11 0,0 0 11 0,0 0-12 15,0 0 4-15,0 0 0 0,0 9 0 0,11 1 0 16,-8-1 8-16,8-3-13 0,-1 7 5 0,4 0 8 16,-3-4 0-16,3 4 0 0,0-4 0 0,0-3 0 15,4 10 0-15,-4-7 0 0,-3 1 0 0,-1-7 0 16,-3 6 0-16,4 1 0 0,-1-4 0 0,1 3 0 16,-7 1 0-16,3-1 0 0,-4-9 0 0,8 10 0 15,-11-1 0-15,3-3 0 0,4 4 0 0,-7-4 0 16,4 3 0-16,3-6 0 0,-7 7 0 0,0-1 0 0,0 1 0 0,0 2 0 15,0-2 0-15,0 2 0 16,0-2 0-16,0-1 0 0,0 7 0 0,-7-7 0 0,3 7 0 0,-3-7 0 16,4 1 0-16,-8 5 0 0,8-2 0 15,-8-4 8-15,-3 7-8 0,3-4 12 0,1 4-12 0,-4 0-14 16,-1-4 3-16,-6 10 1 16,0-3-143-16,4-6-29 0</inkml:trace>
  <inkml:trace contextRef="#ctx0" brushRef="#br1" timeOffset="116077.9">28349 700 914 0,'0'0'40'0,"0"0"9"0,-7 0-39 0,0-9-10 0,0 9 0 0,0-6 0 16,0 6 102-16,-4-3 18 0,4-4 4 0,0 7 1 15,7 0-26-15,-3-3-6 0,-1-3-1 0,4 6 0 16,0 0-32-16,0 0-6 0,-3-3-2 0,3 3 0 16,0-7-28-16,0 7-5 0,-4-9-2 0,4 9 0 15,-7 0 2-15,4-9 0 0,-4 5 0 0,-4-2 0 16,0 6 1-16,1 0 0 0,3-6 0 0,-4 6 0 16,1 0-4-16,-1 0-1 0,-3 0 0 0,0-3 0 15,0 3-7-15,0 0-8 0,-4 0 11 0,7 3-11 0,1-3 36 16,3 0 1-16,0 0 0 0,3 0 0 0,4 0-6 0,0 0-2 15,-7 6 0-15,7-6 0 0,-4 0-13 0,4 0-4 16,0 0 0-16,0 0 0 0,0 10-12 0,0-10 11 16,0 0-11-16,0 0 10 0,0 0-10 0,0 9 10 15,0 0-10-15,0-9 10 0,0 0-10 0,4 10 0 16,0-1 0-16,-4-9 8 0,0 7-8 0,0 2 0 16,0 0 0-16,0-9 0 0,0 0 0 0,3 10 0 15,-3-10 0-15,0 0 0 0,0 0 0 0,4 9 0 16,6-3 0-16,-10-6 8 0,0 0-8 0,11 0 8 15,-1 4-8-15,-3-4 8 0,4-4-8 0,-4 4 8 16,0 0-8-16,0 0 8 0,0-6-8 0,-3 6 10 16,3-9-10-16,-7 9 10 0,3 0-2 0,-3-10-8 15,4 1 12-15,-4 9-4 0,-4-6 3 0,4 6 0 16,0 0 0-16,0 0 0 0,-3-10-11 0,-1 7 8 0,4 3-8 0,0 0 8 16,-7 0-8-16,0 0 0 0,-3 0 0 0,3 3-11 15,-4 7 11-15,0-4-8 0,4 0 8 0,0-3-8 16,-3 7 8-16,6-1-12 0,-3 1 12 0,7-4-12 15,-3-3 12-15,3-3 0 0,0 13 0 0,0-10 0 16,0-3 0-16,0 0 0 0,3 9 0 0,4 0 0 16,-7-9 0-16,7 7 0 0,4-4 0 0,-1 3 0 15,-3-3 0-15,4-3 0 0,0 0 0 0,3-3 8 16,0 3-8-16,0 0 8 0,-4-9-8 0,1 9 8 16,7-7-8-16,-4-2 12 0,-4-3-4 0,5 5 0 0,2-2-8 15,-3-1 9-15,-3 4-9 0,-1-3 10 16,5-1-10-16,-5 1 0 0,-3 3 0 0,0-4 0 15,0 7 0-15,-3-3 0 0,3 3 0 0,-7 3 0 16,0 0 0-16,0-16 0 0,-4 16 8 0,4-9-8 16,0 9 20-16,-3-10 0 0,-8 10-1 0,4 0 0 0,-3 0-19 0,-5 0 0 15,1 0-11-15,0 6 11 0,0-2 0 0,0 5 0 16,0 7 0-16,0-7 0 0,0-6 0 0,-4 13 0 16,7-7 0-16,-3 10 0 0,0-13 0 0,7 7 0 15,0 0 0-15,4-1 0 0,-4-3 0 0,7 1 0 16,0-10 8-16,-4 9-8 0,4-9 0 0,0 0-12 15,0 0 1-15,0 0 0 0,0 0 11 0,0 0 0 16,4 10 0-16,-4-10 0 0,0 0 0 0,0 0 9 16,10 0 0-16,-3-3 0 0,0-4 0 0,-3 7 0 15,3-3 0-15,0-6 0 0,0 2-9 0,0-2 0 0,0-3 0 16,0-1 0-16,-7 10 0 0,0-7 0 0,7 4 0 16,-3-13 0-16,3 10 0 0,-4 3 0 0,1-4 9 15,3 7-9-15,-4-6 0 0,-3 9 0 16,4-7 0-16,-4 7 0 0,0-9 8 0,0 9-8 15,0 0 8-15,0 0-8 0,0 0 0 0,0 0 0 0,0 0 0 0,0 0 0 16,-4 9 0-16,-6-2 8 0,3-4-8 0,-4 6 0 16,4 1 8-16,0-4-8 0,-4 3 8 0,1 1-8 15,3-1 12-15,0 1-1 0,0-4-1 0,0 3 0 16,3-2 3-16,4-7 1 0,-3 3 0 0,3-3 0 16,0 0-14-16,0 0 0 0,-4 9 0 0,4-9 0 0,0 0 0 15,0 0 0-15,0 9-9 0,4 1 9 31,-4-10-111-31,10 6-16 0,1-3-3 0,3 7-1 0</inkml:trace>
  <inkml:trace contextRef="#ctx0" brushRef="#br1" timeOffset="121516.48">9098 14673 180 0,'0'0'8'0,"0"0"1"0,0 0-9 0,0 0 0 16</inkml:trace>
  <inkml:trace contextRef="#ctx0" brushRef="#br1" timeOffset="122153.58">9035 14639 363 0,'-11'9'16'0,"4"-9"4"0,3 0-20 0,-6 0 0 15,-1 7 0-15,-3-4 0 0,7-3 82 0,-10 6 13 16,6-3 2-16,0 3 1 0,-3-2-8 0,7-4-2 0,-7 6 0 0,3-3 0 16,1-3-20-16,-4 6-4 15,3 1 0-15,1-4-1 0,-4-3 17 0,6 0 4 16,-2 0 1-16,-1 0 0 0,4 0 12 0,-3 0 3 16,3 0 0-16,0 0 0 0,3-3-30 0,-3-4-6 15,0 7 0-15,0-6-1 0,3 6-29 0,4 0-6 0,0 0 0 0,-7-3-1 16,7 3-27-16,0 0 0 0,0 0 0 0,0 0 0 15,0 0 0-15,0 0 0 0,0 0 0 0,0 0 0 16,0 0-15-16,0 0-5 0,0 0 0 0,0 0-1 16,4 3 21-16,6 3 0 0,1-6 0 0,3 0 0 15,0 7 21-15,0-7-1 0,0 0 0 0,4 0 0 16,3-7-7-16,-3 7-1 0,7 0-1 0,-1-6 0 16,1 3-11-16,3-3 12 0,-7 2-12 0,8-2 12 15,-1 3-12-15,0-3 0 0,0 3 0 0,4-4 8 0,3-2-8 0,-3 9 0 16,3-9 9-16,1 9-9 0,-1-7 10 15,0-2-2-15,0 6-8 0,1-4 12 16,-5-2 0-16,1 6-1 0,3-3 0 0,-3 3 0 16,0-4 2-16,0 1 1 0,-1-3 0 0,5 5 0 0,-1-2-4 0,0 6-1 15,4-3 0-15,0-3 0 0,3-4-9 16,-3 10 0-16,3-9 0 0,-3 0 0 16,0 2 12-16,3 4-2 0,-3-3-1 0,-4-4 0 0,4 1-9 0,0 0 0 15,7-1 0-15,0 1 0 0,-4 3 0 0,0-4 0 16,1 7 0-16,-1-3 0 0,4 3 0 0,-4-4 0 15,-10 7 10-15,3-3-10 0,8 3 0 0,-8 0 0 16,-7 0 0-16,4 0 0 0,0 0 0 0,3-6 0 0,0 6 0 16,-7 0 0-16,-6 0 0 0,6 0 0 0,0-6 0 15,0 3 0-15,-10 3 9 0,3-7-9 0,4 4 0 0,-1-3 9 16,-2 6-9-16,-1-3 0 0,0-4 0 0,-3 4 0 16,3-3 0-16,0 6 0 0,-11-9 0 0,8 9 0 15,3-7 0-15,-3 4 0 0,-4 3 0 0,0-6 0 16,0 3 0-16,0 3 0 0,0 0 0 15,-3 0 0-15,3-6 0 0,0 12 10 16,4-6-10-16,-8 3 10 0,-10-3-10 0,11 6-11 0,7-6 3 16,-8 3 0-16,-3 4-4 0,0-7 0 0,8 6 0 0,-5-3 0 31,1-3-32-31,-4 9-6 0,-7-9-2 0,7 7 0 16,7-4-96-16,-7 3-20 0,-7-6-4 0,0 0-1 0</inkml:trace>
  <inkml:trace contextRef="#ctx0" brushRef="#br1" timeOffset="123715.98">13109 14595 403 0,'-3'-9'36'0,"3"-1"-36"15,3 1 0-15,1-1 0 0,-4-5 294 0,3 2 52 16,1-9 10-16,-1 3 3 15,4-6-205-15,0 7-41 0,-7-11-8 0,0 4-1 0,0-3-36 0,0-6-6 16,0 5-2-16,0 1 0 0,-3 0-36 0,3-3-8 16,0 2-2-16,0 4 0 0,-7-3-14 0,3 3 9 15,8 3-9-15,-4 3 8 0,-7-3-8 0,7 3 0 16,0-6 0-16,0 6 0 0,-4 7 0 0,4-13 0 16,-3 9 0-16,-1-3 8 0,4-6 1 0,-7 6 0 0,4 1 0 0,-4-7 0 15,0 6 7-15,-1 0 0 16,1 0 1-16,0 0 0 0,-3-6-1 0,3 6-1 0,0 1 0 0,0-1 0 15,-4-3-6-15,4 3-1 0,0 0 0 0,0 3 0 16,0-2 2-16,0 8 0 0,0-9 0 0,3 10 0 16,-3 0-2-16,4-1-8 0,-1 1 12 0,1 3-4 15,-1-4-8-15,0 1 0 0,4 2 0 0,-3 4 0 16,3-3 0-16,0 6 0 0,-4-3 0 0,4-3 0 16,-3-4 0-16,3 10 0 0,3-9 0 0,-3-1 0 15,-3 4 0-15,3 3 0 0,0-3 0 0,0 3 0 16,0-4 0-16,-4-2 0 0,4 9 0 0,0 0 0 15,0 0 0-15,0 0 0 0,0-3 0 0,0 3 0 16,0 0 0-16,0 0 0 0,0 0-8 0,0 0 8 16,0 0 0-16,0 0-9 0,0 0 9 0,0 0 0 15,0 0-9-15,0 0 9 0,0 0 0 0,-3 9-9 16,3-6 9-16,-4 7 0 0,1-4 0 0,3-6 0 16,0 0 8-16,-4 9-8 0,4 1 8 0,-3-1-8 15,3-9 10-15,-4 10-2 0,-3-4-8 0,4-3 12 0,-4 6-12 0,3-2 0 16,1 2 0-16,-5 1 0 0,5-1 0 0,-4 0 0 15,3 1 0-15,1-4 0 0,-4 3 0 0,3 1 0 16,1-1 0-16,-1-2 0 0,1 2 0 0,3-9-8 16,0 0 8-16,-7 3 0 0,7-3 0 0,0 0 0 15,0 0 0-15,0 0 0 0,0 0 0 0,0 0 0 16,0-9 8-16,-4-1-8 0,4 1 9 0,4-1-1 16,-1 1 0-16,1-7 0 0,-4 7-8 0,3-4 8 0,1-2-8 0,-1-1 8 15,1 7-8-15,-1-4 0 0,4-3 0 0,-3 1 0 16,-1 5 0-16,4 1 0 0,1-4 0 0,-5 4 0 15,1-4 0-15,-1 4 0 0,1 6 0 0,-1-7 0 16,4 4 0-16,-3-3 0 0,-1-1 0 16,1 4 0-16,3-3 0 0,-4 9 0 15,-3 0 0-15,0 0 0 0,7-10 0 0,0 10 0 0,-7 0 0 0,8 0 0 16,-8 0 0-16,7 0 0 0,3 10 0 0,-3-4 0 16,0-3 18-16,4 10 2 0,-4-4 0 15,4 4 0-15,-1-4-30 0,4 7-6 0,-3 3 0 0,3-4-1 16,-4 4 17-16,1 0-10 0,0 0 10 0,-1-1-8 15,1 8-158-15,-4-1-31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28:48.66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4590 9321 403 0,'0'0'17'0,"0"0"5"0,-7 0-22 0,3-3 0 0,1-4 0 0,3 7 68 0,0 0 10 16,0 0 2-16,0 0 0 0,0 0-51 0,0 0-9 16,0 0-3-16,0 0 0 0,0 0 39 0,0 0 8 15,0 0 2-15,0 0 0 0,0 0 30 0,0 0 7 16,0 0 1-16,14 0 0 0,-11-6-40 0,8 6-8 15,-1-3-2-15,1 3 0 0,0 0-32 0,3 0-6 16,-4 0-2-16,4 0 0 0,0 0-14 0,1 3 0 16,2 3 0-16,1-6 0 0,3 7 0 0,0-4-12 15,7-3 12-15,4 0-10 0,-4 0 10 0,8 0 0 0,-1 0 0 0,0 0 0 16,4-3 0-16,0-4 9 0,3 7-9 0,-3-6 0 16,0 3 15-16,-4 3-4 0,0-6-1 0,1 6 0 15,-1-4-10-15,4 4 10 0,3-6-10 0,0 6 10 16,4 0-10-16,-3-3 0 0,-1 3 0 0,4 0 8 15,0 0-8-15,-8 0 0 0,5 0 0 0,-4 0 0 16,3 0 0-16,-3 0 0 0,3 0 0 0,0 0 0 16,1 0 0-16,-1-6 0 0,0 6 0 0,4 0 0 15,-7 0 0-15,3 0 0 0,-6 0 0 0,-5 0 0 16,1 0 0-16,0 0 0 0,-4 0 0 0,-3 6 0 16,-1-6 0-16,-2 3 0 0,-5 3 0 0,4-2 0 15,-6-4 0-15,2 6-20 0,-6-6 3 0,3 9-467 16,-11-9-94-16</inkml:trace>
  <inkml:trace contextRef="#ctx0" brushRef="#br0" timeOffset="8915.43">18729 16756 633 0,'0'0'28'0,"0"0"6"0,-4-3-34 16,1-4 0-16,-1 4 0 0,4-3 0 15,-3 3 293-15,3 3 52 0,-4-7 11 0,4 1 1 16,0 6-265-16,0 0-54 0,0 0-10 0,0 0-3 16,0 0-7-16,0 0-2 0,0 0 0 0,0 0 0 15,0 0-4-15,0 0-2 0,0 0 0 0,4 6 0 0,-1 4-10 0,-3 6 0 16,4-4 0-16,-1 4 0 0,1 3 8 0,-4-1 0 15,4 7 0-15,-1 1 0 0,1 2 21 0,-1 0 4 16,1 3 1-16,-1 1 0 0,1 2-19 0,-4-6-4 16,3 7-1-16,1-1 0 0,-1 1-10 0,-3-1 12 15,4-2-12-15,-4 2 12 0,3 1 6 0,1-7 2 16,-1 0 0-16,1 4 0 0,-1-4 12 0,1-9 4 0,-1-1 0 16,5 1 0-16,-5-3-19 0,1-7-3 0,-1 1-1 0,-3-10 0 15,0 0-3-15,0 0-1 0,0 0 0 0,0 0 0 16,0 0 3-16,0 0 1 0,4-10 0 0,-4 1 0 15,3-1 7-15,-3 1 0 0,-3-7 1 0,3-2 0 16,-4-1-5-16,4 3 0 0,-3-3-1 16,3 0 0-16,0 4-6 0,0-4-1 0,0 0 0 0,0 3 0 15,3 4-8-15,1 3 0 16,-1-7 0-16,4 6 0 0,-3-5 0 0,3 5 0 0,0 1 0 0,3 6 0 16,-2-3-14-16,2-4 5 0,-3 4 1 0,4 3 0 15,-4-4 8-15,3 7 0 0,-3-3 0 0,4 3 0 16,0 0 0-16,-4 0 0 0,3-6 8 0,1 6-8 15,-1 6 10-15,-3-3-2 0,1-3-8 0,-1 7 12 16,3 2 2-16,-3 1 0 0,0-1 0 0,4 0 0 16,-1 10-14-16,-3-9 8 0,4 5-8 0,0 4 0 0,-1-3 0 15,-3 3 0-15,0-4 0 0,4 4 0 0,3-6 0 0,-3 2 0 16,-4 4 9-16,3-3-9 0,-3-1 0 0,4-2-11 16,-8-4 1-16,4 1 0 0,1-1 2 0,-1-3 0 15,-4-2 0-15,-3-4 0 0,7 6-13 0,-7-6-3 16,11 9 0-16,-11-9 0 15,0 0-32 1,0 0-6-16,7 0-2 0,3-3 0 0,-3-9-179 0,1 2-36 16,2-18-7-16,1 0-2 0</inkml:trace>
  <inkml:trace contextRef="#ctx0" brushRef="#br0" timeOffset="9366.21">19551 16680 2113 0,'0'0'46'0,"0"0"10"0,0 0 1 0,0 0 3 0,0 0-48 0,0 0-12 0,0 0 0 0,0 0 0 15,-4-6 8-15,4 6-8 0,-7-3 11 0,0-3-11 16,0 6 8-16,4 0-8 0,-8 0 0 0,4 0 0 15,0 6 11-15,-4-3-11 0,8-3 10 0,-4 10-10 16,-4-10 32-16,8 9 0 0,-8-3 0 0,8-3 0 16,-4 7 4-16,0-1 0 0,-1 7 1 0,1-7 0 15,0 7-6-15,0-4-2 0,0 10 0 0,0-3 0 16,0 6-17-16,0-3-4 0,0 3-8 0,0 4 12 16,-4-1-12-16,4 3 9 0,0-3-9 0,0 7 8 15,0-7 5-15,4 0 1 0,-4-3 0 0,3 10 0 16,1-13 7-16,-1 9 2 0,4-3 0 0,0 1 0 0,4-4-11 0,-4 3-3 15,7 0 0-15,0 4 0 0,0-4-9 0,0 0 0 16,3 0 0-16,1-3 0 0,-4 0 0 0,4 0 0 16,3-3 0-16,-4-3 0 15,1-3-20-15,3 3-5 0,0 0-2 0,0-10 0 16,0-3-1-16,0 4-1 0,-3-1 0 0,3 0 0 16,-3-9-23-16,6 7-4 0,-6-7 0 0,3 0-1 15,0-7-30-15,-3 7-5 0,-1-9-2 0,4 0-534 0,1-1-108 0</inkml:trace>
  <inkml:trace contextRef="#ctx0" brushRef="#br0" timeOffset="9646.48">19812 17072 633 0,'-4'13'56'0,"1"-4"-44"0,-1 1-12 0,1-1 0 16,-8-3 427-16,4 10 83 0,4-7 17 0,-1 1 3 15,-3-1-399-15,0-6-80 0,4 7-16 0,-1-4-3 16,-3 4-32-16,3 5 0 0,-3-5 0 0,0 2 0 16,4-2 0-16,-4 5 0 0,-4 4 0 0,1-3 0 15,-1 9 0-15,0-3 0 0,-3 3 0 0,0 0 0 16,0-3 12-16,0 9 7 0,-4-3 1 0,4-2 0 0,-3-4-20 16,6 3 0-16,-3-7 0 0,0 1 0 0,3-3 0 15,1 0 0-15,-1-4 0 0,0-2 0 16,1-4-150-16,6-3-34 0,-3 3-6 0,0-6-500 15,0-6-100-15</inkml:trace>
  <inkml:trace contextRef="#ctx0" brushRef="#br0" timeOffset="9871.99">19473 17166 1209 0,'0'0'108'0,"0"7"-87"15,0 2-21-15,0-3 0 0,4-2 311 0,-1 5 57 16,4-3 12-16,1 4 3 0,2-7-303 0,4 6-60 15,0-3-12-15,0 4-8 0,1-1 0 0,-1 1 0 0,3 8 0 0,4-2 0 16,1 3 0-16,-1 0 0 0,-4 0 0 16,1 6 0-16,3-7 0 0,-3 8 0 0,0-8 0 0,-4 1 0 15,0 6 0-15,-4-9 0 0,4-3 0 0,-3-4 0 16,-4 7 0-16,4-7 0 0,-4 0 0 0,3-2-10 31,-10-7-29-31,4 3-5 0,3 3-2 0,-7-6 0 0,0 0-114 16,0 0-22-16,7-6-5 0</inkml:trace>
  <inkml:trace contextRef="#ctx0" brushRef="#br0" timeOffset="10281.86">19830 16737 2242 0,'0'0'100'0,"-4"0"20"0,-3 0-96 0,0 0-24 16,7 0 0-16,-4 0 0 0,4 0 62 0,0 0 8 16,0 0 2-16,0 0 0 0,0 0-64 0,0 0-8 15,0 0-9-15,0 0 9 0,0 0-12 0,8 6 12 16,-1 4-10-16,0 2 10 0,-4 4 0 0,4 3 20 16,0-1-4-16,0 4 0 0,0 7 4 0,0-8 1 15,1 11 0-15,-1-10 0 0,3 9 21 0,-3-9 4 16,4 9 1-16,-1-2 0 0,4-10-31 0,1 9-7 15,-1-3-1-15,3 3 0 0,1-3-8 0,3 3 0 16,-3-3 0-16,3 4 0 0,4-1 0 0,-4 6 0 16,0-9 0-16,-3 4 0 0,6 5 0 0,-6-6 0 0,-4-3 0 15,-3 4 0-15,-1-4 0 0,1 0 0 0,-8-3 0 16,-3-3 0-16,0-4 0 0,0 4 0 0,-3 0 0 16,-1-3 0-16,-3-1 12 0,0-2 4 0,0-4 1 0,0-2 0 15,0 2-17-15,-4-3-12 0,1-3 1 0,-4 4 1 31,3-7-30-31,-3 3-5 0,0-6-2 0,0-4 0 0,-4 7-125 0,8-3-26 16,-5-3-5-16</inkml:trace>
  <inkml:trace contextRef="#ctx0" brushRef="#br0" timeOffset="11114.5">20500 17314 1335 0,'0'0'59'0,"0"0"13"0,-4 3-58 0,4-3-14 15,0 0 0-15,0 0 0 0,0 0 118 0,0 0 21 16,0 0 4-16,0 0 1 0,0 0-100 0,0 0-19 0,0 0-4 15,0 0-1-15,0 0-35 0,0 0-7 16,7 0-2-16,4 0 0 0,-4 0 15 0,4 0 9 16,-1 6-12-16,4-3 12 0,-3-3 0 0,3 7 0 15,4-4 0-15,-1 3 0 0,1-3 0 0,0 3 0 16,-1 4 0-16,4-10 0 0,1 9 0 0,2-2 0 0,1-4 0 0,-4-3 9 16,4 9 5-16,0-9 1 0,-4 6 0 0,3-6 0 15,-2 0 9-15,-1 0 1 16,0-6 1-16,-3 6 0 0,3-3-10 0,0-3-3 0,-3 6 0 0,-1 0 0 15,-3-3-13-15,4-4 9 0,0 7-9 0,-1 0 8 16,-3 0-8-16,0-3 0 0,1-3 9 0,-5 6-9 16,4 0 0-16,0 0-10 0,-3 0 1 0,-1 0 0 15,-2 0 9-15,2 6 0 0,1-6 0 0,-1 0 0 16,1 3 0-16,-4-3 0 0,0 0 0 0,4-3 0 16,-4-3-44-16,-7 6-9 0,0 0-3 0,7 0-511 15,0-6-102-15</inkml:trace>
  <inkml:trace contextRef="#ctx0" brushRef="#br0" timeOffset="13638.3">21590 18618 921 0,'0'0'40'0,"0"0"10"0,0 0-40 0,0 0-10 0,7 3 0 0,-7-3 0 16,7 7 110-16,4-4 20 15,3-6 4-15</inkml:trace>
  <inkml:trace contextRef="#ctx0" brushRef="#br0" timeOffset="13886.16">22327 18565 403 0,'14'0'36'16,"1"0"-36"-16,-15 0 0 0,10 0 0 16,8 3 336-16,-1-3 60 0,1 0 12 0,-4-3 2 15,4 3-389-15,-1 0-77 0,8-6-16 0,-4 6-4 16,-10-3-25 0,3-4-6-16,4 7-1 0,-1-3 0 0,-6 3 77 0,-1 0 15 0,-3 0 4 0,4-6 0 15,0 6 44-15,-11 0 10 0,0 0 2 0,0 0 0 16,10 0-61-1,-10 0-12-15,0 0-3 0,0 0 0 0</inkml:trace>
  <inkml:trace contextRef="#ctx0" brushRef="#br0" timeOffset="14100.84">22740 18556 748 0,'11'0'67'0,"-11"0"-54"16,0 0-13-16,0 0 0 0,0 0 311 0,0 0 59 0,0 0 12 0,-4 3 2 15,1 3-312-15,3-6-62 16,0 0-10-16,0 0 0 15,0 0-196-15,7 0-32 0,7 0-7 0,0 0-1 16,-4-6 104-16,1 6 20 0,3 0 4 0,4 0 0 16,-1 0-22-16,1 0-5 0,-11 0-1 0,7 0 0 0,0 0 145 0,-3 6 29 0,0-6 6 0,-1 3 0 15,1 3 60-15,-1-6 11 0,1 0 2 0,-1 0 1 16,-10 0-91-16,11 0-19 0,17 0-8 16,-10 0 8-16</inkml:trace>
  <inkml:trace contextRef="#ctx0" brushRef="#br0" timeOffset="14235.81">23262 18549 633 0,'11'10'56'0,"-4"-10"-44"0,-7 0-12 0,7 6 0 16,3 3 240-16,-2 1 47 0,2-4 9 0,4-3 1 15,-3 4-202-15,-1-7-41 0,4 0-8 0,1 0-2 16,2 0-44-16,1 0-8 0,-4-7-3 0,4 7 0 16,-1-9-186-16,-3 6-38 0,22-10-7 0,-15 4-2 0</inkml:trace>
  <inkml:trace contextRef="#ctx0" brushRef="#br0" timeOffset="14338.05">23724 18565 403 0,'0'0'17'0,"7"9"5"0,4-9-22 0,0 10 0 16,-1-4 0-16,1-3 0 0,-1-3 324 0,1 7 60 15,3-4 12-15,-3-3 2 0,3-3-330 0,3 3-68 16,4-7-11-16,1 7-524 16,2-3-105-16</inkml:trace>
  <inkml:trace contextRef="#ctx0" brushRef="#br0" timeOffset="14457.73">24317 18581 1926 0,'0'0'42'0,"11"3"9"0,3-3 1 0,0 0 3 0,0 6-44 0,4-6-11 0,-1 0 0 0,4 0 0 31,1 0-104-31,2-6-24 0,1 3-4 0,-4-4 0 0</inkml:trace>
  <inkml:trace contextRef="#ctx0" brushRef="#br0" timeOffset="14566.44">24874 18556 172 0,'18'9'16'0,"-7"-9"-16"0,-8 0 0 0,8 0 0 16,-1 0 311-16,1 0 59 0,-1 0 12 0,1 0 2 0</inkml:trace>
  <inkml:trace contextRef="#ctx0" brushRef="#br0" timeOffset="14685.64">25400 18600 1882 0,'11'3'84'0,"-11"-3"16"0,0 0-80 0,0 0-20 16,10 0 0-16,4 0-553 15,-3 0-115-15</inkml:trace>
  <inkml:trace contextRef="#ctx0" brushRef="#br0" timeOffset="14822.27">26017 18584 403 0,'7'0'36'0,"8"0"-36"0,-5 0 0 0,8 6 0 16,-1-6 372-16,8-6 68 0,0 6 14 0,-1-10-848 15,5 10-170-15</inkml:trace>
  <inkml:trace contextRef="#ctx0" brushRef="#br0" timeOffset="14934.97">26571 18452 1814 0,'25'16'40'0,"-14"-7"8"0,-1-9 1 0,1 0 3 0,3 0-42 0,3 0-10 0,5-9 0 0,-1 6-536 16,3-13-108-16</inkml:trace>
  <inkml:trace contextRef="#ctx0" brushRef="#br0" timeOffset="15043.77">27252 18361 2084 0,'14'6'92'0,"-7"-2"20"0,0 2-90 0,0-3-22 0,0 3 0 0,4-3 0 0,0-3 41 0,3 0 4 15,0 0 1-15,0 0 0 16,0-9-262-16,0 6-53 0,18-7-11 0,-11-5-1 0</inkml:trace>
  <inkml:trace contextRef="#ctx0" brushRef="#br0" timeOffset="15137.06">27594 18377 1602 0,'0'0'71'0,"7"9"14"0,-3 1-68 0,3-1-17 15,0 0 0-15,-7-9 0 0,0 0 79 0,14 0 12 16,4 10 2-16,3-10-624 15,0 0-125-15</inkml:trace>
  <inkml:trace contextRef="#ctx0" brushRef="#br0" timeOffset="15273.69">28180 18371 864 0,'10'9'76'0,"-2"0"-60"0,6 1-16 0,-4 2 0 16,-3-2 261-16,4-1 50 0,-4 1 9 0,7-7 3 15,0 3-262-15,0 3-52 0,-7 1-9 0,0-4 0 31,4-3-178-31,0-3-31 0,-11 0-7 0,7 0 0 0</inkml:trace>
  <inkml:trace contextRef="#ctx0" brushRef="#br0" timeOffset="15374.42">28561 18568 633 0,'7'6'56'0,"-7"-6"-44"0,11 0-12 0,-1 0 0 0,1 0 123 0,3 0 22 15,0 0 5-15,0-6-429 16,4 3-85-16</inkml:trace>
  <inkml:trace contextRef="#ctx0" brushRef="#br0" timeOffset="15478.15">28907 18546 230 0,'10'3'20'0,"4"-3"-20"16,4 7 0-16,-4-4 0 0,0 3 301 0,4-3 56 15,-1 3 11-15,-2 1 3 0,2-4-271 0,1-3-55 16,-1 0-10-16,1 0-3 16,3-10-118-16,4 10-24 0,0-9-5 0,6 3-1 0</inkml:trace>
  <inkml:trace contextRef="#ctx0" brushRef="#br0" timeOffset="15592.39">29623 18424 403 0,'10'19'36'0,"-6"-13"-36"0,3 3 0 0,0 1 0 16,0 5 389-16,0-5 71 0,4-1 15 0,3 1 2 15,0-7-340-15,4 3-68 0,-1-6-13 0,8-6-4 32,3 3-188-32,4-13-39 0</inkml:trace>
  <inkml:trace contextRef="#ctx0" brushRef="#br0" timeOffset="16152.93">30427 18342 1267 0,'21'19'56'0,"-14"-9"12"0,4-4-55 0,3 3-13 0,-3-6 0 0,6 4 0 15,1-4 284-15,0 3 53 0,-1-6 11 0,-3 0 3 16,7 0-319-16,-3 0-64 0,0-9-13 0,3 2-3 16,0 4-29-16,0-3-7 0,0 3 0 0,1-3-1 15,-5 2 21-15,8-2 4 0,-4 3 0 0,0-3 1 16,0 6 47-16,1 0 12 0,-1 0 0 0,0-3 0 0,-3 3 0 0,3 0 11 15,-7 3-1-15,3-3 0 0,1 0 3 0,0 6 1 16,-4-3 0-16,0-3 0 0,0 0-2 0,0 6-1 16,0-2 0-16,-3-4 0 0,-1 0-11 0,5 0 8 15,2-4-8-15,-6 4 8 0,3 0-8 0,0-6 0 16,0 6 0-16,-3 0-11 16,6 0 22-16,-6-3 4 0,-1-3 1 0,1 6 0 0,0-3 1 0,-1-4 1 15,1 7 0-15,-4 0 0 0,0 0-6 0,0 7 0 16,0-7-1-16,-7 0 0 0,7 3-11 0,-7-3 10 15,4 0-10-15,-4 0 10 0,7 6-24 0,0-3-5 16,-7-3-1-16,7 0 0 16,0 0-38-16,0 0-8 0,3 6-2 0,1-6 0 15,0 0-44-15,-1 0-10 0,4 0-2 0,-3 0 0 16,3 0 58-16,-3 0 11 0,3 0 3 0,0 0 0 0,3 0 100 0,1 0 21 0,-4 0 4 0,0 4 1 16,4-4 25-16,-4 6 5 0,0-6 0 0,4 3 1 15,-4-3-45-15,4 0-8 0,-1 0-3 0,1 0 0 16,0 0-49-16,-1 0-17 0,1 0 0 0,-1-3 0 31,1 3-155-31,0-6-30 0,-1 6-6 0,1 0-2 0,-4 0-28 16,4 0-6-16,-8 0 0 0,4 0-1 0,-3 6 179 0,0-3 36 0,-4-3 7 0,0 6 2 15,-4-3 158-15,-3-3 32 0,7 7 7 0,0-7 0 16,0 9 20-16,-3 0 3 0,-4-9 1 0,11 0 0 16,-1 10-65-16,-3-10-13 0,4 6-2 0,-1-3-1 15,1-3-73-15,-1 0-14 0,1 0-4 0,0 0 0 16,3-3-60-16,0 3-13 0,-4-6-3 0,1 6 0 15,0-3-80-15,-1-4-17 0,-3 7-3 0,0-9-571 16</inkml:trace>
  <inkml:trace contextRef="#ctx0" brushRef="#br0" timeOffset="16238.7">32149 18380 115 0,'0'0'10'0,"0"0"-10"15,7 0 0-15,0 6 0 0,3-3 266 0,-3-3 51 16,4 7 11-16,0-7 1 0,-1 0-175 0,-3 0-35 16,4 0-7-16,-1 0-564 15,4 0-113-15</inkml:trace>
  <inkml:trace contextRef="#ctx0" brushRef="#br0" timeOffset="24460.49">9010 9267 345 0,'0'0'31'0,"0"0"-31"0,0 0 0 0,0 0 0 31,0 0-17-31,0 0-10 0,0 0-1 0,0 0-1 0,7 0 92 0,-7 0 18 0,4 0 4 0,-4 0 1 16,0 0-22-16,10 0-5 0,-10 0-1 0,0 0 0 15,0 0-23-15,0 0-5 0,0 0-1 0,0 0 0 16,0 0-12-16,0 0-2 0,0 0-1 0,0 0 0 16,0 0-1-16,0 0 0 0,0 0 0 0,0 0 0 15,0 0 22-15,-7 0 4 0,-4-3 1 0,4 3 0 16,-3 0-24-16,-1 0-4 0,1 0 0 0,-1 0-1 15,-7 0 10-15,4 0 3 0,0 0 0 0,0 3 0 16,0-3 3-16,0 0 1 0,0 0 0 0,3 7 0 0,-6-4-28 0,2-3 0 16,1 6-14-16,0-3 5 0,4-3 9 0,-1 10 0 15,4-10 0-15,0 6 0 0,0-3 0 0,7-3 11 16,0 0-11-16,0 0 12 0,0 0-12 0,0 0-14 16,0 0 3-16,0 0 1 15,0 0 10-15,7 6 0 0,4-6 0 0,-1 0 0 0,4 0 8 0,0 0 3 16,0 0 1-16,1 0 0 0,6-6-20 0,-4 3-4 15,1 3-1-15,3-6 0 0,-7 6 21 16,4 0 4-16,0 0 0 0,-4 0 1 16,0 0-33-16,0 0-8 0,0-4 0 0,0 4-1 0,-3 0 29 0,-1 4 0 15,1-4 0-15,-1 0 0 0,-2 0-15 0,-1 0 3 16,0 0 1-16,3 0 0 0,-10 0 11 0,0 0 0 16,0 0 0-16,7 0 0 0,-7 0 0 0,0 0 11 0,0 0-3 0,0 0 0 15,0 0 16-15,0-4 2 16,0-5 1-16,-3 3 0 0,3 6-11 0,-7-3-3 0,3-4 0 0,-3 4 0 15,0-3-13-15,0 6 0 0,-4-6 8 0,4 6-8 16,-3-3 0-16,-1 3 0 0,4 0 0 0,-7 3 0 16,0 3 0-16,3-6 0 0,-6 6-8 0,3-3 8 15,-1 4-35 1,1-4-3-16,-3 3-1 0,-1-3-340 0,4 7-68 0</inkml:trace>
  <inkml:trace contextRef="#ctx0" brushRef="#br0" timeOffset="29950.83">14076 9490 288 0,'0'0'25'0,"-7"0"-25"16,0 0 0-16,0 0 0 0,0 0 176 0,-4-6 29 15,0 6 7-15,4-3 0 0,-3 3-142 0,3-7-29 16,-4 7-5-16,1 0-2 0,-1-3-34 0,0-3 0 16,1 3 0-16,-4-3 0 0,0 2 0 0,0-2 0 0,-1-3 0 0,-2 6 0 31,-4-4-16-31,-1-2-11 0,-2 3-1 0,3 2-1 0,-1-2 14 0,1 3 3 16,-3-3 1-16,2-4 0 0,-2 10 11 0,-1-3 0 0,0 3 0 0,4-6 0 15,-4 6 0-15,4-6 8 16,0 3 0-16,0 3 0 0,0 0-8 0,0 0 11 15,3 0-11-15,0 0 12 0,-3 0-12 0,0 0 0 0,0 0 0 0,0 0 0 16,-4-7 17-16,-3 7 2 0,3 0 0 0,-3 0 0 16,0-3-8-16,-1 3-2 0,1 0 0 0,0 0 0 15,0 0-9-15,-1 0 0 0,5 0 0 0,-1 0 8 16,0-6-8-16,1 6 12 0,-1 0-12 0,0 0 12 16,4 0-12-16,0 0 0 0,-4 0 0 0,1 0 8 15,-5 0-8-15,5 6 0 0,-8-3 0 0,4 4 0 16,-4-7 0-16,4 3-11 0,0 3 11 0,-4-6-8 15,0 6 8-15,4-3 0 0,0-3 0 0,-1 7 0 0,5-14 0 0,-1 7 0 16,0 0 0-16,1 0 8 0,-1 0-8 0,4 0 0 16,-4 0 0-16,0-3 0 0,1-3 0 0,-5 6 0 15,1-6-9-15,0 3 9 0,-4 3 0 0,0 0 0 16,1 0 0-16,-5 3 0 16,5-3-14-16,-1 6 2 0,-3-6 0 0,3 0 0 0,4 0 0 15,3 0 0-15,-7 0 0 0,8 6 0 0,-5-6 12 0,1 0-12 16,3 0 12-16,-3 0-12 0,-7-6 12 0,7 6 0 15,-1 0 12-15,1 0-12 0,-4 0 11 0,4 0-11 16,4-6 10-16,-1 3-10 0,0 3 0 0,0 0 0 16,-3 0 0-16,4-7 0 0,6 7 0 0,-3-3 0 15,-7 3 0-15,3-6 0 0,7 6 0 0,-6 0 0 0,-1 0 0 16,0-3 0-16,-3 3 0 0,7 0 0 0,0 0 0 0,-4 0 0 16,-7 0 0-16,7 0 0 0,8-7 0 0,-1 7 0 15,-3 0-9-15,0-3 9 0,0-3-13 0,3 6 5 16,0 0 8-16,1 0 0 0,-4 0 0 0,6 0 0 15,1 0 0-15,0 0 8 0,-7 0-8 0,3 0 11 16,1-3-3-16,3 3 0 0,0 0 0 0,-4 0 0 16,0 0 3-16,4-6 0 0,4 6 0 0,-5 0 0 15,-2 0 10-15,3-3 3 0,7-4 0 0,-4 7 0 16,-7-6-4-16,4 6-1 0,4-3 0 0,-1 3 0 16,4 0 13-16,-7 0 2 0,0-6 1 0,0 6 0 15,3 0-20-15,1 0-4 0,-12 0-1 0,-2 6 0 16,3-6 6-16,-1 0 2 0,-2 0 0 0,3 0 0 15,-4 0-18-15,7 0 0 0,1 0 8 0,-1 0-8 16,-7 0 0-16,8 0-16 0,3-6 4 0,-4 6 0 16,4-4 12-16,-4-2 13 0,0 3-2 0,1-3-1 0,-1 6-22 0,1 0-5 15,-5-3-1-15,1 3 0 0,0 0 18 0,0 3 0 16,-4-3 0-16,1 0 0 0,-5 6 0 0,8-6 0 16,-4 3 0-16,4 3 0 0,-3-2 0 0,2 2 0 15,1-6 11-15,0 3-11 0,3 3 0 0,1-6 0 16,-1 7 0-16,4-4 0 0,0-3 0 0,0 6 0 15,0-6 0-15,0 0 0 0,-1 3 0 0,5-3 0 16,-1-3 0-16,-3 3 0 0,0-6 14 0,4 6-4 16,-5-3-1-16,5 3 0 0,-1-7 11 0,-3 7 3 15,4 0 0-15,-5-6 0 0,5 3-4 0,-4 3-1 16,0 0 0-16,0 0 0 0,-1 0 7 0,1 3 2 16,-3-3 0-16,-1 6 0 0,0-6-39 0,1 10-8 15,-1-10-2-15,0 0 0 0,1 6 22 0,3-3-11 16,-4-3 11-16,4 6-8 0,-4-6 8 0,1 0 0 0,3 0 0 0,3 0 0 15,-3-6 16-15,0 6-2 0,3 0 0 0,1-9 0 16,-1 9 26-16,0-10 6 0,1 10 1 0,-4 0 0 16,3-9-23-16,1 9-4 0,-1-6 0 0,-3 6-1 15,3 0-19-15,1 0 0 0,-1 0 8 0,-3 0-8 16,0 0 0-16,0 6 10 0,3-6-10 0,-3 0 8 16,-4 3-8-16,4 3-16 0,4-6 4 0,-1 0 1 15,-3 7 20-15,3-4 4 0,1-3 1 0,-1 0 0 16,1 0-14-16,-1 0 0 0,4 0 0 0,-3 0 0 15,-1 0 0-15,0 0 0 0,-3 0 0 0,7 0 0 16,-3 0 0-16,-1 0 0 0,-3 0 0 16,3 0 0-16,-3 0 0 0,4 0 0 0,-4 0 0 0,3 6 0 15,-3-3-50 1,0-3-13-16,3 6-2 0,1-3-770 0</inkml:trace>
  <inkml:trace contextRef="#ctx0" brushRef="#br0" timeOffset="36698.78">19791 6778 403 0,'0'0'36'0,"0"0"-36"0,0 0 0 0,0 0 0 15,7 6 118-15,-4-3 17 16,4 6 3-16,1-2 1 0,2-4-7 0,-3-3-2 16,4 0 0-16,3 6 0 0,-4-6-42 0,5 0-8 0,2 0-1 15,1 0-1-15,-4 3-24 0,4-3-5 0,-1 0-1 0,1 0 0 16,3-3-29-16,-3 3-7 0,3 0 0 0,-4 0-1 16,-2-6-11-16,2 6 0 0,-3-3 0 0,0 3 0 15,-3-7 8-15,3 4-8 0,0-3 0 0,-3 3 8 16,-1-3 1-16,5 2 0 0,-5-2 0 0,4-3 0 15,0 2 25-15,-3-2 5 0,3 6 1 0,-3-7 0 16,3 4-9-16,-4-3-2 0,1-7 0 0,-4 7 0 16,4-1 8-16,-4 1 2 0,0 0 0 0,0-7 0 0,3 6-7 15,-3-2-2-15,0-4 0 0,0 4 0 0,-3-4-11 0,3 0-3 16,0-3 0-16,0 10 0 0,-3-7-3 0,3-2-1 16,-4 5 0-16,4-3 0 0,-3 1-12 0,3-4-8 15,-4 6 8-15,1-2-13 0,-1-1 13 16,1-3 0-16,0 0 0 0,-1 4 0 0,4-4 0 0,-3 6 0 15,3-2 0-15,-4-1 0 0,4-3 9 0,4 7-9 16,-4-4 0-16,0 6 9 0,4-5-9 16,-1 2 8-16,1-2-8 0,3 5 8 0,-7-5-8 0,7 5 0 15,-3 1 9-15,3-1-9 0,0 1 0 0,0-1 0 16,0 1 0-16,-3 0 0 0,-1 2 0 0,-3-2 0 16,0 3 0-16,4 3 0 0,-1-7 0 0,5 4 0 15,-5-4 0-15,1 7 0 0,3-3 0 0,0 3 0 0,-3-3 0 16,3 3 0-16,0-4 0 0,0 1 0 0,0 3 0 0,0 3 0 15,0-6 0-15,0 6 0 0,0 0 0 0,-3 0 0 16,3 0 0-16,-3-4 0 0,-1 4 0 0,4-6 0 16,1 6 0-16,-1 0 0 0,0 0 0 0,0 0 0 15,4 0 9-15,-1 0-9 0,-3 0 12 0,0 0-12 16,4 0 8-16,0 0-8 0,-4 0 0 0,0 6 0 16,0-2 0-16,-7-4 0 0,4 6 0 0,-4 3 0 15,0-2 0-15,-4 2 8 0,1-6-8 0,3 6 10 16,-4 1-10-16,1 6 10 0,3-7-10 15,-4 0 10-15,1 1-10 0,0 5 0 0,-1-5 0 0,1-1-11 16,-1 7 19-16,4-3 3 0,0 2 1 0,-3-5 0 16,-1 8-12-16,4-2 0 0,-7 3 0 0,4 0 0 15,-1 0 0-15,-6-1-9 0,-1 4 9 0,1 0-13 16,-1-3 13-16,-3 6 0 0,0 0 0 0,4 0 0 16,-4-3 0-16,3 3 10 0,1-6-10 0,-1 6 12 0,4-6-12 0,0 0 0 15,4 0 0-15,-4-4-11 0,0 4 11 0,3 0 0 16,1-3 0-16,-1 3 0 0,1-1 0 0,-1-2 0 15,4 3 0-15,-3 0 0 0,-1-1 0 0,4-2 0 16,-3 3 0-16,-1-3 0 0,4-4 0 0,-3 4 0 16,3 0 0-16,0-4 0 0,4-3 0 0,-1 1 0 15,1 6 0-15,3-7 0 0,0 0 9 0,4-2-9 16,-4-4 12-16,3 3-12 0,-2-3 26 0,-1 3-2 16,3 1 0-16,-3-4 0 0,1-3-24 0,-1 9 0 0,0-9 0 15,0 7 0-15,-4-4 0 0,5 3 0 16,-8-3-12-16,3-3 12 0,4 6-16 0,-3-3 5 15,-1-3 1-15,-2 0 0 16,2 0-21-16,4 7-4 0,0-7-1 0,-3 0 0 0,0-7 16 0,6 7 2 16,4 0 1-16,-3-3 0 15,-7-3-34-15,-1 6-6 0,11-9-2 0,0 9-978 0</inkml:trace>
  <inkml:trace contextRef="#ctx0" brushRef="#br0" timeOffset="37991.61">22440 6922 288 0,'-10'0'12'0,"10"0"4"0,0 0-16 0,0 0 0 16,0 0 0-16,0 0 0 0,0 0 242 0,7 0 46 16,7 0 8-16,-7 0 3 0,-7 0-224 0,7 0-45 15,3 0-9-15,1 0-1 0,-4 0 20 0,-7 0 4 16,0 0 0-16,7 0 1 0,7 0-17 0,-7 0-3 16,-7 0-1-16,11 0 0 0,0 0 7 0,-4 0 1 15,-7 0 0-15,10 0 0 0,1 0-32 0,-1 6 0 16,4-6 0-16,-7-6 0 0,-7 6 21 0,11 0-1 15,7-3-1-15,-4-4 0 0,-4 7 22 0,1-3 5 16,3-3 1-16,4 3 0 0,-1-3-7 0,1-4 0 16,0 10-1-16,3-9 0 0,7 2-8 0,-3-2-2 15,-4 0 0-15,4-4 0 0,3-3-18 0,0 1-11 0,-7 2 12 0,0-2-12 16,1-4 0-16,-5 9 0 0,1-5 0 0,-1-4-9 16,-2 0 9-16,-5 3 0 0,4 4 0 0,-3-10 8 15,-1 3-8-15,1 0 0 0,-4 0 8 0,0 4-8 16,4-4 0-16,-8 0 9 0,4-6-9 0,-3 6 0 15,3-6 11-15,0 6-11 0,0-3 10 0,0 0-10 16,0 0 0-16,0-3 8 0,-3 7-8 0,6-8 0 16,-3 8 0-16,4-1 0 0,-4 0 0 0,4 3 0 15,-1 1 0-15,1 2 0 0,-1-3 0 0,1-2 0 16,-1 11 0-16,1-5 0 0,0 2 0 0,-4 4 0 0,3-3 0 0,-3-1-8 16,0 1 8-16,4 3 0 15,0-4 0-15,-4 7 0 0,3-6 0 0,1 2 0 16,-4-2 0-16,3 3 0 0,5 3 0 0,-1-4 0 15,0 4 0-15,0-3 0 0,0 3 0 0,4 3 0 16,-4-7 0-16,0 4 0 0,0 3 0 0,-3 0-10 0,3 0 10 0,-4 3 0 16,-3-3 0-16,4 7 0 0,-4-4 0 0,0-3 0 15,0 9 0-15,0-2 0 0,-3-4 0 0,3 9 12 16,-4-9-2-16,4 7-1 0,-3-1-9 0,-1 1 0 16,4-4 0-16,-3 3 0 0,-4 1 0 0,7-1 0 15,-4 1 8-15,1 5-8 0,0-5 0 0,-4 5 8 16,3-2-8-16,-3 2 0 0,0 4 0 0,-3 0 0 0,-1 0 0 15,0 6 0-15,1 0 0 0,-4-3 0 16,3 9 8-16,-3-9-8 0,0 10 0 0,0-10 0 0,4 3 0 0,3-6 0 16,-4-1 0-16,4 4 0 0,4-3 0 0,-1-6 8 15,1 2-8-15,3 4 8 0,-4-3-8 0,4-4 8 16,0 4 16-16,0 0 2 0,1-4 1 0,-1 7 0 16,0-3-27-16,3-1 0 0,-3-2 0 15,4 3 0-15,-1-1 15 0,-3-2-3 0,4 3 0 0,0-7 0 16,-1 0 0-16,4 7-1 0,4-6 0 15,-4 2 0-15,4 4 1 0,-1-7 1 0,1 7 0 0,3-7 0 16,0 4-13-16,-3 2 0 0,0-5 0 0,3 6-10 16,-4-7 10-16,5 3 12 0,-8-5-2 15,0 8-1-15,0-5-9 0,0-7-12 0,-3 6 2 0,-1 1 1 16,1-4 9-16,-1-6 0 0,1 0 0 0,3 3 0 16,-3 3-32-16,-1-6-4 0,4 0 0 0,-3-6-1 15,3 3-114-15,4-3-22 0,-1-4-5 0</inkml:trace>
  <inkml:trace contextRef="#ctx0" brushRef="#br0" timeOffset="39186.75">25139 6903 1854 0,'0'0'40'0,"0"0"9"0,0 0 2 0,0 0 1 0,0 0-41 0,0 0-11 15,0 0 0-15,0 0 0 0,0 0 0 0,0 0 8 16,0 0-8-16,0 0 8 0,0 0-8 0,0 0 0 15,3-3 0-15,5-3-11 0,-1 2 11 0,3-2-10 16,-3 6 10-16,0 0-10 0,4 0 10 0,-1 0 0 16,1 0-9-16,-4 6 9 0,4-6 0 0,-1 0 0 0,4 0 0 0,-3 4 8 15,7-8 36-15,-4 4 6 0,0 0 2 0,0 0 0 16,0 0-16-16,4 0-2 0,-1-6-1 0,8 6 0 16,-4-9-17-16,0 2-4 0,4-2-1 15,0-3 0-15,-1 2-11 0,1-6-16 0,0 1 4 0,0-4 1 16,-1 0-8-16,1 3-1 0,-4-2-1 0,4-1 0 15,-4 0 6-15,-3 0 2 0,-1 0 0 0,-3-3 0 16,0 4 13-16,-3-1 12 0,0 0-3 0,-1 0 0 16,1 3 2-16,-4-9 0 0,0 7 0 0,-4-1 0 15,4 0 25-15,1 0 6 0,-5-6 1 0,4 0 0 16,-3 6-23-16,3 0-5 0,-4 1-1 0,4-8 0 16,-3 8-14-16,3-1 0 0,-4 0 0 0,1-3-10 15,3 3 10-15,-4 0 0 0,1 1 8 0,0-1-8 0,-1 3 0 16,4-3 0-16,-3 4 0 0,-4 2 0 0,3-3 0 0,1 7 11 15,3-7-3-15,-4 7 0 0,1 9-8 0,-1-10 12 16,4 7-12-16,-3-3 12 0,-1 6-12 0,-3 0 0 16,8-3 0-16,2 3 0 0,-3 0 0 15,0 0-9-15,-7 0 9 0,11 0 0 0,-1 3 0 16,1-3 19-16,0 6-3 0,-1-3 0 16,1 4-6-16,3-4-2 0,-4-3 0 0,1 9 0 0,0-2-8 0,3-4 12 15,-4 3-12-15,1 3 12 0,3-2-12 0,0-4 12 16,-3 6-12-16,3 1 12 0,-4-4-3 0,4 3 0 15,-3-2 0-15,0 2 0 0,3 4 3 0,-4-4 0 16,-3 0 0-16,0 7 0 0,0 3-4 0,1-4 0 16,-1-2 0-16,0 3 0 0,0 3-8 0,-4-1 0 0,4-2 0 15,-3 3 0-15,3 0 0 0,0-4 0 16,-4 4 0-16,1 0 0 0,3-3 0 0,-3-1 0 0,-4-2 8 0,3 6-8 16,-3-4 0-16,0 1 8 0,0 3-8 0,-3-7 8 15,3 10-8-15,-4-3 8 0,-3 0-8 0,3 6 8 16,-3-3-8-16,4-3 0 0,-1 3 0 0,-3 0 8 15,7-7-8-15,-3 4 0 0,3 0 0 0,3 6 0 16,-3-9 0-16,4 3 0 0,3-7 0 0,-4 10 0 16,4-9 28-16,-3 5 3 0,3-8 1 0,4 6 0 15,-4-1-16-15,3-2-2 0,-3 2-1 0,7-5 0 16,-3 6 5-16,3-7 1 0,0 0 0 0,4 1 0 16,0-1 10-16,3 1 3 0,-4-1 0 0,4-3 0 15,4 4-32-15,0-7 0 0,0 3 0 0,-1-3 0 16,1 3 0-16,-4-6 0 0,4 7 0 0,-4-4 0 15,0-3-13-15,0 6-9 0,-3-6-2 0,0 3 0 32,-1-3-36-32,1 0-8 0,0 0-2 0,-4 0 0 0,3 0-72 0,1-3-14 0,3-3-4 0,0 6-840 15</inkml:trace>
  <inkml:trace contextRef="#ctx0" brushRef="#br0" timeOffset="42121.03">20807 6671 345 0,'0'0'15'0,"0"0"4"0,0 0-19 0,0 0 0 16,0 0 0-16,3-3 0 16,4-3 126-16,-3-4 22 0,-1 4 4 0,5 3 0 0,-5-7-84 0,4 1-18 15,-3-1-3-15,3 4-1 0,-4-6-2 0,4-1 0 16,0 4 0-16,0-4 0 0,-3-3-9 0,3 7-3 15,-3-7 0-15,-1-2 0 0,4 5 3 0,-3-3 0 16,-1-2 0-16,1-1 0 0,-1-6 11 0,1 6 2 16,-1-6 1-16,1 0 0 0,-1-4-6 0,1 4-2 15,3-3 0-15,-4 3 0 0,4 3-21 0,1-3-5 16,-5 0-1-16,4 3 0 0,-3-3-14 0,3 6 0 0,-4-6 0 0,1 9 0 16,3-3 9-16,-4-2-9 0,-3-1 8 0,4 3-8 15,-1-6 23-15,1 6-1 0,-4-3 0 0,0-3 0 16,0 6-11-16,0-6-3 0,0 0 0 0,0 6 0 15,-4-6 10-15,4 6 2 0,0-3 0 0,0 0 0 16,-3 3-12-16,3-3-8 0,0 1 12 0,3 2-12 16,-3 0 10-16,7-6-10 0,-7 6 8 0,8-6-8 15,-1 6 13-15,-4-3-2 0,4 0-1 0,-3 3 0 16,3 1-10-16,0-1 0 0,-4 0 0 0,4 0 0 16,-3-3 0-16,-1 13 0 0,4-10 0 0,-3 3 0 15,0 4 0-15,-4-4 0 0,3 3 0 0,4-2 8 16,-7-1-8-16,4-3 0 0,-4 0 0 0,3 4 0 15,1 2 0-15,-1-2 0 0,-3-4-9 0,7 3 9 16,-3 7 0-16,-1-10 0 0,4 3 0 0,-3 4 0 16,3 2 0-16,-3-5 0 0,3 2 0 0,-4-3 0 0,4 7 0 15,-3 3 0-15,-1-13 0 0,4 9 0 0,0 1 0 0,-3-7 0 16,-4 7 0-16,3 0 0 0,-3-1 0 0,4 1 0 16,-4-1 0-16,3-5 0 0,-3 5 0 0,0 1 0 15,4-7 0-15,-4 7 0 0,0-1 0 0,3 1 0 16,1 0 0-16,-4-1 0 0,7 1 0 0,-3-1 0 15,3-5 0-15,-4 2 0 0,4-3 0 0,0 7 0 16,-3 0 0-16,-1-1 0 0,1-6 0 0,3 7-8 16,-7 0 8-16,3-1 0 15,-3 1 0-15,4 3 0 0,-4-7 0 0,4 4 0 0,-4-4 0 0,0 10 0 16,-4-6 0-16,4 2 0 0,0-2 0 0,0 6 0 0,0-4 0 0,0 7 0 16,0-9 0-16,0 0 0 15,0 2 0-15,0 4 0 0,0-6 0 0,4 3 0 16,-4-4 0-16,0 7 0 0,3-3 0 0,-3 6 0 15,0-3 0-15,0 3 0 0,0 0 0 0,0-7-16 0,0 1 3 0,0 6 1 16,-3-3 2-16,3 3 1 0,0 0 0 0,-4-6 0 16,0 3 9-16,4 3 0 0,-3-7 0 0,3 7 0 15,0 0 0-15,-7 0 0 0,0 0 0 0,0 0 0 16,7 0-13-16,-7 0-4 0,0 0-1 0,-4 7 0 16,0-7 28-16,4 3 6 0,7-3 0 0,-7 6 1 15,0-3-29-15,0 3-7 0,0 1-1 0,0-4 0 16,0 6 20-16,0 7-8 0,0-7 8 0,-4 7 0 15,4-4-8-15,-3 4 8 0,3-3 0 0,-4 2 0 16,1 1 0-16,-1-3 0 0,0 2 0 0,4-5 0 16,-3 5 0-16,3-5 0 0,-4 2 0 0,8-2 0 0,-4-1 12 15,-1-3-1-15,5 1 0 0,3-7 0 16,0 0 2-16,0 0 1 0,0 0 0 0,0 0 0 16,0 0 0-16,0 0 0 0,0 0 0 0,0-13 0 15,0 10-14-15,0-6 8 0,3-1-8 0,-3 1 0 0,4-1 0 16,0 1 0-16,-1-4 0 0,1 10 0 15,-1-6 0-15,1 3 0 0,-1-13 0 0,1 9 0 16,3-5 0-16,-4 5 0 0,4 1 0 0,-3-1 0 0,3 1 0 0,0-7 0 16,0 13 0-16,0-12 0 0,0 5 0 0,4 7 0 15,-4-3-8-15,3-4 8 0,-3 4 0 0,4 3 0 16,-4-3-8-16,4 6 8 0,-1-3 0 0,-3-4 0 16,0 7 0-16,0-3 0 0,4 3 0 0,-4 0 0 0,-7 0 0 0,0 0 9 15,0 0-9-15,0 0 8 0,7 3-8 0,0 7 8 16,0-4-8-16,0 3 12 0,-3 1-12 0,-1-1 12 15,4 1-2-15,-3-1 0 0,-1-3 0 0,1 4 0 16,-1 5 1-16,1-5 0 0,0-1 0 0,-1 1 0 16,1-1-11-16,-4 0 8 0,3 1-8 15,-3-1 8-15,4 1-8 0,-4-1 10 16,0-3-10-16,3 4 10 0,-6-4-10 0,6-3 0 0,-3 6 9 0,0-9-9 16,0 0 0-16,4 10-16 15,3-4 2-15,0 4-642 0,0-7-128 0</inkml:trace>
  <inkml:trace contextRef="#ctx0" brushRef="#br0" timeOffset="43454.9">23400 6984 1436 0,'0'0'64'0,"7"-3"12"0,3-6-60 0,1 3-16 0,0-4 0 0,3 1 0 16,-4-1 41-16,4 4 6 0,-3-3 1 0,3-1 0 15,-3 1-27-15,3-10-5 0,-4 10 0 0,1-7-1 0,-4-3 17 0,0 0 4 16,4 1 1-16,-4-1 0 0,0-6-20 0,0 6-4 16,-4-6-1-16,1 0 0 0,-1 3 8 0,1-10 0 15,-1 10 1-15,1-9 0 0,-8 3 5 0,4-7 1 16,0 7 0-16,0-9 0 0,0-7 10 0,4 9 3 16,-4-9 0-16,3 0 0 0,-3 4-3 0,4-1 0 15,-4-3 0-15,4 0 0 0,-1 3-21 0,-3-3-5 0,0 0-1 16,0 1 0-16,0-4-10 0,4-4 0 0,-4 7 9 0,0 1-9 15,0-5 0-15,0 5 0 0,0 5 0 0,0-6 0 16,-4 0 0-16,4-3 9 0,0-3-9 0,0 3 0 16,0-3 8-16,0 3-8 0,0 3 0 0,0 0 0 15,0 0 0-15,0 6 0 0,0 1 0 16,0-4 0-16,-3 3 0 0,3 4 0 0,0 6 0 0,0-7-9 16,0 10 9-16,0-6 0 0,0-1 0 0,3 4 0 15,-3 0 0-15,4 3-8 0,-4 0 8 0,3 6 0 16,1-3 0-16,-4 6 0 0,3-9 0 0,1 6-8 15,-1 1 8-15,1-1 0 0,-4 3 0 0,3 0 0 16,-3 7 0-16,4 0 0 0,-4-10 0 0,3 9-8 16,-3 1 8-16,0 0 0 0,4-1-9 0,-4 4 9 15,0-4 0-15,3 7 0 0,-3-3 0 0,4 3 0 16,-4 3-9-16,0-13 9 0,0 10 0 0,0 3 0 0,0 0 0 0,0-9 0 16,0 3 0-16,0 6 0 0,3 0 0 0,-3 0 0 15,0 0 0-15,0-10 0 16,0 10 0-16,0 0 0 0,0 0 0 0,0 0 0 0,0 0 0 0,0 0 0 15,0 0 0-15,0 0 0 0,0 0 0 0,0 0 0 16,0 0 0-16,0 0 0 0,0 0 0 0,0 0 0 16,0 0 0-16,0-9 0 15,0 9 0-15,-3 0 0 0,3 0 0 0,0 0 0 0,0 0 0 0,0 0 0 16,-4-3 8-16,4 3-8 0,0 0 0 0,-3-7 0 16,3 7 0-16,0 0 0 0,0 0 0 0,-7 7 0 15,0-4 0-15,0 3 0 0,0-3 0 0,0 7 0 16,0-4 0-16,-1 3 0 0,-2 7-8 0,3-13 8 15,-4 13 0-15,4-4 0 0,-3-2 0 0,-1 5 0 0,0-5 0 16,4 9 0-16,-3-13 0 0,3 3 0 0,0 1 0 0,-4-1 0 16,4 0 0-16,0-2 0 0,0-4 0 0,3 6 0 15,-3-2 0-15,7-7 0 0,-3 3 0 0,-4-3 0 16,0 9 8-16,7-9-8 0,-4 0 0 0,4 0 0 16,0 0 0-16,0 0 0 0,0 0 0 0,0 0 0 15,0 0 11-15,0 0-11 0,0 0 12 0,7-9-12 16,0 6 8-16,0-4-8 0,4-2 0 0,3-1 0 15,-3 1 0-15,-1 0 0 0,1-1 0 16,3 4 0-16,-3-3 0 0,-1-4 0 0,-3 4 0 0,0-4 0 16,4 4 8-16,-4-1-8 0,0 1 0 15,-4-1 0-15,4 1 0 0,-3 6 0 0,3-13 0 0,-3 7 0 16,3 3 0-16,-4-4 0 0,4 7 0 0,-3-3 0 16,-4 6 0-16,0 0 0 0,0 0 0 0,0 0 0 15,10 0 0-15,-3 0 0 0,-7 0-12 0,7 9 12 0,1 1 0 16,-1-10 0-16,3 15 0 0,-3-12 0 15,0 10 17-15,0-4 3 0,0 1 1 0,4-1 0 0,-4 4 6 16,4-4 1-16,-4-3 0 0,3 10 0 0,-3-3-28 0,4-4 8 16,-1 0-8-16,1 7 0 15,-4-7-27-15,4 7-10 0,-1-3-3 0,4 12-681 16,0-6-137-16</inkml:trace>
  <inkml:trace contextRef="#ctx0" brushRef="#br0" timeOffset="44634.71">25957 6894 1220 0,'0'0'54'0,"0"0"11"0,0 0-52 0,0 0-13 15,4 0 0-15,-4 0 0 0,3-4 65 0,-3 4 11 16,8-6 1-16,-8 6 1 0,0-6-32 0,3 3-6 0,1-4-2 0,-1-2 0 16,-3 0-17-16,4-1-3 0,-4 1-1 0,3 6 0 15,1-10 7-15,-1 10 2 0,-3-6 0 0,4-1 0 16,-4 4-2-16,3-3 0 0,1-1 0 0,-1-6 0 16,-3 7 24-16,0-4 4 15,0-2 0-15,0 5 1 0,0-5-7 0,0-4-2 0,-3 0 0 0,3 3 0 16,-4-12-9-16,4 9-3 0,-7-9 0 0,4-3 0 15,-1-1-15-15,1-2-3 0,-1-1-1 0,4-2 0 16,-7-7-2-16,7 0-1 0,0 0 0 0,0 0 0 16,4 0-10-16,-1 4 0 0,-3-4 0 0,4 0 8 15,-1-6-8-15,1 6 0 0,-1 3 0 0,4-3 0 16,0-6 15-16,0 12-3 0,0-6 0 0,0 7 0 16,4-4-12-16,-4 3 0 0,4 10 0 0,-1-6 0 15,-3 5 0-15,4-5 0 0,0-1-13 0,-1 7 4 16,1 0 9-16,-4 3 12 0,3 0-2 0,-3-3-1 15,4 2-9-15,-4 8 0 0,0-7 0 0,0 6 0 0,0 0 0 0,0 0 0 16,0 3 0-16,-3 7 0 0,-1 0 0 0,-3-1 0 16,0 1 0-16,0 9 0 0,0 0-12 0,0 0-2 15,0 0 0-15,0 0 0 0,0-10 14 0,0 10 0 16,0 0 0-16,0 0-9 0,0 0 27 0,0 0 6 16,0 0 0-16,-3 0 1 0,3 0-25 0,-7 0 0 15,0 0 0-15,7 0 0 0,-7 0 0 0,3 10 0 16,-6-10 0-16,2 9 0 0,-2 1 0 0,3-1 0 15,-4 7 0-15,1-7 0 0,3 0 0 0,0 7 0 0,-4-3 0 0,0-4 0 16,-3 7 0-16,4-7 0 16,-1 7 0-16,1-7 0 0,-5 1 0 0,8-1 0 15,-3-6 0-15,3 4 0 0,-4 2 8 0,4 0-8 16,0 1 8-16,4-10-8 0,-5 9 0 0,5-3 0 16,-1-2 0-16,4-4 0 0,0 0 8 0,0 0-8 15,0 0 8-15,0 0-8 0,0 0 12 0,0 0-4 0,0 0 0 0,0 0 0 16,0 0 0-16,0 0 0 0,0-4 0 0,4-5 0 15,-1 3 20-15,5-4 3 0,-5 1 1 0,4-7 0 16,0 4-32-16,0 2 0 0,0-5 0 0,0-4 0 16,4 3 0-16,-4-3 0 0,-4 0 0 0,8 4 0 15,-4 2 0-15,4-6 0 0,-1 4 0 0,-3-1 0 16,0-3 0-16,4 7 0 0,-4-4 0 0,0 0 0 16,0 7 0-16,-3 0-15 0,3-1 2 0,-4 1 0 15,1-1 13-15,-1 10 16 0,1-9-3 0,-4 9-1 16,3-6-12-16,4 6 0 0,-3-10 0 0,-4 10 0 0,0 0 0 0,7 0 0 15,-7 0 0-15,11 10 0 16,-4-4 0-16,3 3 0 0,-3 1 0 0,0-1 0 0,4 1 0 16,-4 5 0-16,-3-5 0 0,3 2 0 0,0 4 0 15,0-7 0-15,-4 7 0 0,4-3 0 0,0 2 0 16,0 1 0-16,0-4 0 0,0 4 0 16,1 0 12-16,-1-4-3 0,0-2-1 0,-4 5 0 0,4 1-8 0,0-3 0 15,0 2 0-15,0-5 0 16,0-1-97-16,1 1-22 0,-5 8-4 0,1-18-1 0</inkml:trace>
  <inkml:trace contextRef="#ctx0" brushRef="#br0" timeOffset="56182.12">23671 17254 403 0,'0'0'36'0,"0"0"-36"16,0 0 0-16,0 0 0 0,0 0 16 0,0 0-4 16,0 0-1-16,0 0 0 0,0 0 31 0,0 0 6 15,0 0 2-15,0 0 0 0,0 0 16 0,0 0 3 16,0 0 1-16,0 0 0 0,0-9-5 0,0 9-1 16,0-10 0-16,0 4 0 0,0-3-41 0,4-1-9 15,-4 1-2-15,0 0 0 0,0-1-12 0,3-6 0 16,-3 7 0-16,0-4-10 0,4-2-10 0,-4-1-3 15,0 4 0-15,0-4 0 0,0-3 23 0,4 10 0 16,-8-10 0-16,4 3 0 0,0-3 0 0,0 4 0 16,0 2-12-16,0-6 12 0,0-3 0 0,0 4 0 0,4 5 0 15,-4-3 0-15,0-2 19 0,0 2 5 0,0-3 0 0,0 3 1 16,0-2-7-16,0-1-2 0,0 3 0 0,0 4 0 16,3-7-6-16,-3-3-2 0,-3 3 0 0,3 0 0 15,0 0 20-15,0-6 3 0,0 6 1 0,0-6 0 16,0-3-32-16,0 3 0 0,0-3 0 0,0 0 0 15,-4-7 0-15,4 7 0 0,0-7 0 0,0 7 0 16,-4 0 0-16,4-3 0 0,0 2 0 0,0 4 0 16,0-3 12-16,0 3-3 0,0 6-1 0,-3-9 0 15,3 3 26-15,0 6 5 0,-4-6 1 0,4 3 0 16,-3-3 8-16,3 0 1 0,0 3 1 0,0-3 0 16,0-3-22-16,0-4-4 0,0 13 0 0,-4-9-1 15,4 3-8-15,0 6-2 0,0-6 0 0,0 3 0 16,0-3-13-16,0 9-12 0,0-2 3 0,0-1 0 15,-3 0 9-15,3 0 0 0,-4-3 0 0,1 10 0 16,3-4 9-16,-4-3 1 0,-3 4 0 0,4 2 0 0,-1-3 5 0,1-3 1 16,-1 1 0-16,-3 2 0 0,3-3-8 0,4 3-8 15,-3-2 11-15,3-1-11 0,-4 3 34 0,1 4 0 16,3-7 0-16,0-6 0 0,0 9-42 0,0 4-9 16,3-14-2-16,-3 11 0 0,4 2 19 0,-4-6-12 15,0-3 12-15,3 10-10 0,-3-4 10 0,0-3-10 16,0 4 10-16,0 5-10 0,-3-2 10 0,3-4 0 0,0 0 0 15,-4 7-8-15,1-4 8 0,3-2 0 0,0 5 0 0,-4-5 0 16,4 2 0-16,0-3 0 0,0-2 10 0,0 2-10 16,0 3 25-16,0-2-1 15,0-4 0-15,4 0 0 0,-4-6-32 0,3 9-8 0,1-2 0 16,-1-4-1-16,1 0 17 0,0 3-10 16,-4 0 10-16,3 0-8 0,1 4 8 0,-1-4 0 15,1 0 0-15,-4 3 0 0,3 4 0 0,-3-4-8 0,4 0 8 0,-4 7 0 16,0-4 0-16,0-2 0 0,0-1 0 0,-4 7 0 15,4-4 8-15,-3-3 0 0,3 7 0 0,-4-7 0 16,4 7 5-16,-3-10 2 0,-1 3 0 0,4 4 0 16,-3-7-15-16,3 3 8 0,-4-2-8 0,4 2 0 15,-4-3 9-15,4 0-9 0,0 4 8 0,0-4-8 16,0 0 0-16,0 0 8 0,0 0-8 0,0-3 0 0,4 4 0 16,-4 5 0-16,0-3 0 0,4 1 0 15,-4 2 0-15,3-3 0 0,-3-2 0 0,0 8 0 0,0-6 0 0,4 4 18 16,-4-4-2-16,0-3 0 0,0 10 12 0,0-7 3 15,-4 7 0-15,4-10 0 16,0 10-5-16,0-7-1 0,-3 7 0 0,-1-10 0 0,4 3-2 16,-4 4-1-16,4-4 0 0,-3 0 0 0,-1 4-8 15,1-4-2-15,-1-3 0 0,4 0 0 0,-3 10 4 16,-1-7 0-16,1-2 0 0,-1 2 0 16,1-3-16-16,-1 6-13 0,1-2 2 0,-1-4 1 0,1 3 18 0,-1-3 3 15,-3 4 1-15,4-4 0 0,-1 6-12 0,4-2 0 16,-4-1 0-16,1-3 0 0,-1 10 0 0,4-10-12 15,-3 3 2-15,3 4 1 0,0-4 18 0,3 0 4 16,-3 4 1-16,0-4 0 0,0-3-14 0,0 4 0 16,4-4 0-16,-4 0 0 0,0 3 0 0,3 4 0 0,-3-4 0 0,0-3 0 15,0 4 12-15,0 2 2 0,0-2 1 0,-3-4 0 16,3 3-4-16,0 3-1 0,-4-2 0 0,4-4 0 16,-3 3 18-16,-1-3 3 0,4 7 1 0,0-4 0 15,-3 1-32-15,-1-4 0 0,4 0 0 0,-3 3 0 16,3-3 12-16,0 1 0 0,0 2 0 0,0-3 0 15,3 0-12-15,1 4 0 0,-4 2 0 0,3-6-10 16,-3 4 10-16,4-4 0 0,-1 0 8 0,-3-3-8 16,4 3 0-16,-4 7 0 0,7-7 0 0,-3-3-8 15,-4 3 8-15,3 0 0 0,1 4 8 0,-1-4-8 16,1 0 0-16,-4 0 0 0,3 3-10 0,1 4 10 16,-1-4 0-16,-3 1 0 0,4-4 0 0,-4 9 0 15,3-8 0-15,1 8 0 0,-4-6 0 0,0 7 0 16,3-10 12-16,-3 10-3 0,4-7-1 0,-1 7 0 15,1-10-8-15,-1 10 8 0,1-7-8 0,-1 6 8 0,-3-2 1 0,4-4 0 16,0 7 0-16,-1-1 0 0,-3-5-9 0,4 5 0 16,-1-2 0-16,-3-4 8 0,4 7 0 0,-4-7-8 15,0 3 12-15,0-2-4 0,0-1-8 0,0 7 0 16,0-10 0-16,0 9 0 0,0-5 0 16,-4-4 0-16,4 0 0 0,0 3 0 0,0 4 0 0,0-7 0 15,0 3 0-15,0 1 0 0,0-4 8 0,0 0-8 16,4 3 0-16,-4 4 8 0,3-4-8 0,-3-3 0 15,4 4 0-15,-4 5 0 0,3-8 0 0,1 2 8 16,-4 6-8-16,3-8 8 0,-3 8-8 0,0-9 0 16,4 10 0-16,-1-7 0 0,-3-3 0 0,4 4 0 15,-4 2 0-15,0-2 0 0,3-4 0 0,1 3 0 16,-4-3 0-16,3 0 0 0,1 1 0 0,3 2 10 16,-3-3-10-16,3-6 10 0,-4 6-10 0,4 0 0 15,-3 1 9-15,3-1-9 0,0 3 14 0,0-3-2 0,0 4 0 0,0-4 0 16,0 0-12-16,0 3 0 0,-3 4 0 0,3-4-10 15,-4-3 10-15,1 4 0 0,-1 5 0 0,1-9 0 16,-4 10 0-16,0-7 0 0,3 4 0 0,-3-4 0 16,0-3 0-16,0 10 0 0,0-7 0 0,0-3 8 15,0 4 0-15,0 2 0 0,0-6 0 0,0-3 0 16,0 10-8-16,0-4-10 0,0-3 10 0,4 4-13 16,-1 2 13-16,-3-3 16 0,0-2-3 0,0 2-1 15,4-3-12-15,-4 0 0 0,3 10 0 0,-3-7 0 0,0 4 0 16,4 2 0-16,-4-5 0 0,0 5 0 15,0 1 0-15,0-1 0 0,4-5 0 0,-4 5 0 0,0 1 0 0,0 3 0 16,0-4 0-16,3 7 0 16,-3-6 0-16,0 2-8 0,0-2 8 0,0 0 0 15,0-1 0-15,0 4 0 0,-3 3 0 0,3-4 0 0,0 4 0 16,0-3 0-16,0 6-8 0,0 0 8 0,0 0 0 0,0 0 0 16,0-9 0-16,-4 6 0 15,0-4 0-15,4 7 0 0,0 0 0 0,0 0 0 0,0 0 0 0,-3-9 0 16,3 9-10-16,0 0 10 0,0 0 0 15,0 0-10-15,0 0 10 0,0 0 0 0,0 0-10 0,0 0 10 16,0 0-8-16,0 0 8 0,-4 0 0 0,4 0 0 16,0 0 0-16,0 0 8 0,-3-6-16 0,3 6-4 15,0 0 0-15,0 0 0 0,-7 0 12 0,7 0 0 0,0 0 0 0,0 0 0 16,0 0 0-16,0 0 0 0,-4-4 0 0,4 4 0 16,-7 0 0-16,4 0 0 0,-4 0 0 0,0 4 0 15,7-4 0-15,-7 6 0 0,-1-6 0 0,1 9 0 16,-3-9 0-16,3 10 0 0,0-4 0 0,0 3-8 15,-4-6 8-15,4 7 0 0,-4-4 0 0,1 4 0 16,-1-1 0-16,1-3 0 0,3-3 0 16,0 7 0-16,-4-1 0 0,4-3 0 0,-4-2 0 0,4 2 0 15,0 3 12-15,0 1 0 0,0-4 1 0,0-3 0 16,7-3-13-16,0 0 0 0,0 0 0 0,0 0 0 16,0 0-8-16,0 0-5 0,0 0-1 0,0 0 0 15,0 0 22-15,0 0 5 0,0 0 1 0,0 0 0 16,7-9-23-16,0-1-5 0,-3 1-1 0,6-1 0 15,-3 4 15-15,0-6 0 0,0-4 0 0,4 7 0 16,0-1 0-16,-4-6 0 0,0 7 0 0,0 0 0 0,0-4 0 16,-4 7 0-16,1-4 0 0,-1 4 0 0,1-3 0 0,-4 9 0 15,7-3 0-15,-7 3 0 0,0 0 0 0,0 0 0 16,0 0 0-16,0 0 0 0,4 9-11 0,3-6 11 16,0 7-12-16,0-4 12 0,-4 3 0 0,4 7 0 15,-3-7 0-15,3 1 0 0,0-1-8 0,0 1 8 16,-3 5 0-16,3-5 0 0,0-1-12 0,0 0 12 15,3 1-12-15,-3-4 12 16,4-3-36-16,0 7-1 0,3-4 0 0,-4-3 0 16,1-3-195-16,-1 0-38 0,15 0-8 0,-18-9-2 0</inkml:trace>
  <inkml:trace contextRef="#ctx0" brushRef="#br0" timeOffset="57562.78">20486 9813 345 0,'0'0'31'0,"0"0"-31"0,0 0 0 0,0 0 0 16,3-9 187-16,1 5 31 0,-4 4 6 0,0-6 2 15,3-3-126-15,-3-1-24 0,-3 4-6 0,3-3-1 16,0 6-49-16,0-4-11 0,-4-2-1 0,1-1-8 16,-1 7 0-16,1-3 0 0,-1-3 0 0,1 2 0 15,-4 4 13-15,3-3-4 0,-6 3-1 0,2-3 0 16,1 2 18-16,-3-2 3 0,-1 6 1 0,1 0 0 16,-4 0-8-16,-1 0-2 0,1 0 0 0,0 0 0 15,-3 0-8-15,-1 6-3 0,-3-6 0 0,-4 4 0 16,4 2 3-16,0-3 1 0,-4 3 0 0,0 4 0 15,-3-1-2-15,3 0-1 0,-3 1 0 0,4 6 0 0,-1-7 7 0,0 7 2 16,0-4 0-16,1 7 0 16,-1-3-19-16,4 2 0 0,0 1 0 0,3 6 0 15,0-6 0-15,-3 6-9 0,7 0 1 0,0-3 0 16,3 3 8-16,1 0 11 0,-1-6-3 0,1 10 0 16,6-1-8-16,1-3-11 0,-1 3 3 0,4-3 0 15,0 3 8-15,0-3 0 0,4 4 0 0,-1-4 0 0,1 3 9 0,-1-3-9 16,8 10 12-16,-1-13-12 0,1 3 0 0,0 3 0 15,3 3 0-15,-4-3 0 0,8 1 0 0,0-4 0 16,-1 0 0-16,1-3 0 0,-1 3 0 0,5-6 0 16,2-1 0-16,-2-2 0 0,2 0 0 0,4-4 0 15,-3-2 0-15,3-1 0 0,1 1 0 0,2-4 8 0,1 3 0 16,0-9-8-16,0 10 24 0,-1-10-3 0,1 0 0 16,3 0 0-16,-3-10 3 0,3 10 0 0,4-9 0 0,0-1 0 15,0 1-15-15,0-7-9 0,-1 4 12 16,1-4-12-16,0 0 13 0,0-2-4 0,-4-1-1 0,0 0 0 15,-3-6-8-15,0 6 0 0,-4-6 0 0,-3 3 0 16,-1-3 0-16,1 0 0 0,-4 0 11 0,1 3-11 16,-1-3 21-16,-4 0-1 0,1 3-1 15,-4-10 0-15,0 4-10 0,0 0-1 0,-7-7-8 0,4 7 12 16,-4-6-12-16,-7 6 0 0,0-7 0 0,0 1 0 16,-7-1-11-16,0-3 11 0,-4 4-10 0,1-1 10 15,-1 7 0-15,-3 0 13 0,0 0-1 0,-4-4 0 16,-3 10 9-16,3-3 2 0,-3 7 0 0,-3-8 0 15,-5 8-23-15,-2-1 0 0,-5 0 0 0,-6 3 0 16,0 7-38-16,-8 0-2 0,1 2-1 0,-8 4 0 16,1 3-141-16,0 0-28 0,-64 3-6 0,17 7 0 0</inkml:trace>
  <inkml:trace contextRef="#ctx0" brushRef="#br0" timeOffset="62637.02">23802 8552 57 0,'18'0'0'0,"-8"0"0"16,1 0 0-16,-1-6 0 0,4 6 96 0,-7 0 15 16,1 0 2-16,-1 0 1 0,3 0-36 0,-3-3-7 15,0 3-2-15,4 0 0 0,-11 0-7 0,7-6-2 16,4 6 0-16,-4 0 0 0,0 0 12 0,-7 0 1 15,3-3 1-15,-3 3 0 0,7-7-16 0,-7 7-3 16,0 0-1-16,0 0 0 0,0 0-30 0,-3-3-7 16,3 3-1-16,-4-6 0 0,-6-4-16 0,3 10 0 0,-1 0 0 15,-6-3 0 1,-3 3-26-16,-1 0-6 0,-3 3 0 0,0-3-1 16,0 7 2-16,-4-4 1 0,0-3 0 0,4 6 0 0,-4-3 18 0,1 7 3 0,-5-10 1 15,5 6 0-15,-5-3 8 0,5 3 0 0,-4-6 0 16,-1 10 0-16,5-10 0 0,-1 6 0 0,0-3 0 15,4-3 0-15,-4 0 0 0,4 6 16 0,7-2-3 0,-4-4 0 16,4 0-13-16,4 0 0 16,-4 0 0-16,3 0 0 0,11 0 0 0,0 0 0 0,-7-4 0 0,7 4 0 15,0 0 19-15,0 0 4 0,7-6 1 0,4 3 0 16,3-3-9-16,0 0-2 0,7 2 0 0,-3-2 0 16,6-3-13-16,-2 6 0 0,2-4-12 0,1 4 12 15,0-3 0-15,3-4 0 0,0 7 8 0,-3-3-8 16,-1-3 0-16,-2 2 0 0,2-5-8 0,1 6 8 15,0-4 0-15,-1 1 0 0,1-1 0 0,-4 1 0 0,0 3 0 16,-3 3 0-16,-4-7 9 0,4 1-9 0,-1 2 18 0,-6-2-2 16,0 3 0-16,-4 3 0 0,0-4-8 0,-7 7-8 15,0 0 12-15,-4-3-12 0,-3-3 38 0,-3 6 1 16,3-3 0-16,-4 3 0 0,-7 0-30 0,1 0-9 16,-1 3 0-16,0 3 0 0,-3-3 0 15,0 4 0-15,0-7 0 0,3 9 0 0,-3 0 0 16,3 1-9-16,-3-1 9 0,4 1-470 15,3-1-89-15</inkml:trace>
  <inkml:trace contextRef="#ctx0" brushRef="#br0" timeOffset="63882.85">23767 8562 345 0,'0'0'31'0,"0"0"-31"16,-4 0 0-16,4 0 0 0,0 0 191 0,0-10 32 0,0 10 6 0,-3-6 2 15,3 6-164-15,-4-3-33 0,-3-3-6 0,3 3-2 16,4 3-12-16,0 0-2 0,-7-7-1 0,7 7 0 16,-7 0 3-16,7 0 1 0,-7 0 0 0,7 0 0 15,-7 0-15-15,4 7 0 0,-4-7 0 0,7 0 0 16,-4 3 0-16,4-3-10 0,-7 6 2 0,7-6 0 15,0 0 8-15,0 0 0 0,-3 3 0 0,3-3 0 16,0 0 17-16,0 6 6 0,-4 4 1 0,4-10 0 0,0 9 12 0,0 1 4 16,0-1 0-16,0 0 0 0,0-2-40 0,0 2-8 15,-3 7-2-15,3-7 0 0,0 4 10 0,0 2 0 16,0 4 0-16,0 0-8 0,0 6 8 0,3 0 14 16,-3 3-3-16,0 1-1 0,4-1-10 15,-1 6 0-15,1 1 0 0,-1-1 0 16,1 4 0-16,3-10-17 0,-4 7 4 0,4-1 1 0,-3-6 12 15,-1-2 0-15,1 8 0 0,-1-12 0 0,-3 9 0 16,4-9 0-16,-1 10 0 0,-3-10 0 0,4 3 0 0,-4 0 0 16,0-3 0-16,4 3 0 0,-4 0 13 0,0-6-1 15,0 6 0-15,0-6 0 0,3-1-12 0,1-2 0 16,-4-3 0-16,0 2 0 0,3 1 0 0,-3-3-16 16,0-4 3-16,0 7 1 0,0-7 12 0,0 0 0 0,0 1 12 0,4-4-12 15,-4-6 0-15,0 0 0 0,0 0 0 0,0 0 0 16,0 0 14-16,0 0-4 0,0 0-1 0,0 0 0 15,0 0 5-15,0 0 1 16,0 0 0-16,0 0 0 0,0 0-15 0,0 0 0 0,0 0 0 0,0 0 0 16,0 0 8-16,0 0-8 0,0 0 0 0,0 0 0 15,0 0 8-15,0 0-8 0,-7-6 0 0,3-4 0 16,-3 1 9-16,0 0-9 0,3-1 8 0,-3 4-8 16,4-3 15-16,-4-1-3 0,0 1 0 0,0-1 0 15,0-5 2-15,0 5 0 0,0 1 0 0,-1-1 0 16,1 1-14-16,0 0 9 0,0 2-9 0,0-2 8 15,0 6-8-15,4-3 12 0,-4-4-12 0,0 10 12 16,-1-9-12-16,5 9 0 0,-4-3 0 0,3-4 0 16,-3 7-10-16,0 0-4 0,7 0-1 0,-7 0 0 15,4 0 25-15,3 0 5 0,-7 0 1 0,7 0 0 16,0 0-16-16,0 0 0 0,-4 10 0 0,4-1 0 0,4 1 0 0,-4 5 0 16,0-5 0-16,3 5 0 0,1-2-18 0,3 2-3 15,0-2-1-15,-4 3 0 0,4 3 10 0,4-4 3 16,-4 4 0-16,0-10 0 0,4 7 9 0,-4-6 0 15,3-1 0-15,1 0-8 0,-4 1 8 0,4-4 0 16,-1-3 0-16,-3 3 0 0,4-6 10 0,-1 0-2 16,-3 0-8-16,0 0 12 0,4 0 11 0,0-6 1 15,-1-3 1-15,-3 9 0 0,4-10-25 0,-1 4-9 16,5-3 0-16,-5 6 0 0,1-7 18 0,-1-6 4 0,4 7 1 16,-3 0 0-16,0-7-14 0,-4 3 9 0,7-2-9 15,-4 5 8-15,1-5-8 0,-1 2-14 0,-2-3 3 0,-1 7-525 16,3-7-104-1</inkml:trace>
  <inkml:trace contextRef="#ctx0" brushRef="#br0" timeOffset="67374.17">977 11105 1094 0,'0'0'97'0,"0"0"-77"0,0 0-20 0,0-9 0 15,-3 2 192-15,3 7 36 16,0-3 6-16,0-3 2 0,0-4-166 0,3 10-33 0,-3 0-6 0,0 0-2 15,0-9-29-15,0 9 0 0,0 0 0 0,0 0 0 16,0 0 0-16,11 0 0 0,-11 0 0 0,0 0 0 16,3 0 0-16,8 0 0 0,-1 0 0 0,-10 0 0 15,4 0 0-15,7 6-8 0,-1-6 8 0,1 3 0 16,3-3 0-16,-4 0 0 0,12-3-8 0,-8 3 8 16,10-6 0-16,1 6 0 0,0-3 0 0,0-3 0 15,6 6 0-15,-3-10 9 0,8 4-1 0,-4 3 0 0,-1-3-8 16,5-4 0-16,-5 7 0 0,5-3 0 0,-8-4 0 0,4 7 0 15,3-3 0-15,4-3 0 0,-4 2 0 0,11 7 0 16,-7-9 8-16,-1 6-8 0,8-4 0 16,-7-2 8-16,3 9-8 0,-3-9 0 15,-7 9 0-15,0 0 0 0,-1-7 0 0,-2 4 0 0,2 3 12 16,-6 0-4-16,-4 0 0 0,4 0 0 0,3 0 1 16,-3 3 0-16,0-3 0 0,-4 0 0 0,0-3-1 0,-3 3-8 15,3 0 12-15,0 0-4 0,-7 0 8 0,7-6 2 16,-3 6 0-16,-1-3 0 0,-2-3 1 0,-5 6 0 15,4-4 0-15,-10-2 0 0,6 6 5 0,1 0 0 16,-11 0 1-16,0 0 0 0,0 0 1 0,0 0 0 16,0 0 0-16,0 0 0 0,0 0-8 0,0 0-2 0,0 0 0 0,0 0 0 15,0 0 4-15,0 0 0 0,-4-3 0 16,4-3 0-16,-7-4 7 0,4 7 1 0,-4-3 1 0,3 0 0 16,-6 2-29-16,-1-5 0 0,8 3 0 15,-8-4 0-15,0 1 8 0,1 0 9 0,-1-1 2 0,4 4 0 16,-3-4-11-16,-1 1-8 15,-3 0 9-15,3-1-9 0,-3 1 8 0,4-1-8 0,-5 1 0 0,-2 3 9 16,3-4-9-16,0 7 0 0,3-6 0 0,-3 3 0 16,-7-4 0-16,7 4 0 0,3 3 0 0,-3-4 8 15,0-2-8-15,3 6 0 0,-6-3 0 16,10-4 0-16,-4 10 0 0,0-9 0 0,1 3 0 0,6 2 0 16,-3 4 0-16,4-6 0 0,-4 6 0 0,3 0 0 15,4 0-12-15,0 0 12 0,0 0-10 0,0 0 10 16,0 0-16-16,0 0 2 0,11 10 1 0,-1-4 0 15,1 10 1-15,-4-7 0 0,11 3 0 0,-4-2 0 0,0-4 12 0,0 4 15 16,7-1-3-16,0 0-1 0,-3-2-25 16,3-4-5-16,0 6-1 0,-3-3 0 0,3-6 20 0,0 10 0 15,-7-10 0-15,7 9 0 0,-6-9 0 0,-1 7 0 16,0-4 0-16,3 3 0 0,-10-3-16 0,11 3 3 16,-11-3 1-16,4 4 0 0,-1-4 20 0,1 3 4 15,0-3 0-15,-8 4 1 0,4 2-13 0,-3-3 0 16,-1-3 0-16,-3 7 0 0,0-10 0 0,7 9 0 15,-7-3 0-15,0-2 0 0,0 8 19 0,-7-9 1 16,0 7 0-16,7-1 0 0,-10 1-20 0,-1-1 0 16,0-3 0-16,1 4-9 0,-4 5 19 0,0-2 4 15,-8-4 1-15,-13 23 9 0,21-20-16 0,0 7 0 0,-7-3 0 16,7-7-8-16,-8 10 0 16,8-3 0-16,4 2 0 0,-4 7-18 0,3-6 1 15,-3 9 0-15,7-2 0 16,0 2-167-16,-4 0-34 0,1 6-6 0</inkml:trace>
  <inkml:trace contextRef="#ctx0" brushRef="#br1" timeOffset="77412.53">30547 14470 230 0,'0'0'20'0,"4"0"-20"0,-4-10 0 0,3 4 0 16,-3 6 64-16,4-3 9 0,-1-3 2 0,-3-4 0 31,-3 7-131-31,3 3-25 0,-7-16-6 0,7 16-1 0,-4 0 107 0,-3-3 21 0,0 3 4 0,0-6 0 16,7 6 91-16,-11 0 17 0,1 0 4 0,3-6 1 15,0 3-21-15,3 3-5 0,-7 0-1 0,8-7 0 16,-4 7-64-16,0-3-13 0,0-3-2 0,3 6-1 16,-6 0-31-16,3-3-7 0,0-4 0 0,0 7-1 15,-1-3-11-15,-2-3 0 0,-1 6 0 0,1 0 0 16,-1 0 10-16,-3 0-10 0,-4 6 12 0,1-3-12 16,-1 7 0-16,0-4 0 0,1-3 0 0,-1 7 0 15,1 5 8-15,-1-5-8 0,-3-1 0 0,7 7 0 0,-4-7 14 0,4 10-1 16,0-3 0-16,0 3 0 0,3-1-13 0,0-2 0 15,4 3 8-15,0 6-8 0,-3-3 0 0,6 12 0 16,1-5-9-16,-1 2 9 0,4 0-23 0,0 4 2 16,-3-1 0-16,6 4 0 0,1-7 10 0,-1 1 3 15,1-1 0-15,3-3 0 0,3 0 8 0,-3 1 0 16,1-4 0-16,2-6 0 0,4 6 0 0,-3-7 0 16,3 1 0-16,0 0 0 0,-3-3-12 0,3-1 0 15,3-2 0-15,5-4 0 0,-1-2 12 0,3-7 11 16,1 0-3-16,0 0 0 0,3-7-8 0,0-2 0 15,4 0 9-15,0-1-9 0,-1-2 13 0,5-4-1 16,-4 0-1-16,-4-3 0 0,3 1-11 0,-2-1 0 16,-5-6 0-16,1 6 8 0,-4-6 17 0,0 0 3 0,1 3 1 15,-8-6 0-15,-4 3 14 0,-3-10 2 0,4 10 1 0,-8-3 0 16,-3 0-19-16,0-1-4 0,-3-2-1 0,-1 3 0 16,-3 3 1-16,-7-4 0 0,0 4 0 0,-4 6 0 15,1-9-11-15,-4 13-1 0,-4-4-1 0,0 0 0 16,-6 0-10-16,-1 0-16 0,-7-3 4 0,-3 10 1 31,-8-4-137-31,-3 7-28 0,-45-26-6 0,20 16-1 0</inkml:trace>
  <inkml:trace contextRef="#ctx0" brushRef="#br1" timeOffset="78492.93">20860 14470 403 0,'0'0'17'0,"-7"0"5"0,0 6-22 0,3-3 0 16,-3-3 0-16,4-3 0 0,-5-3 240 0,-2 6 44 16,3 0 9-16,0-10 2 0,-4 10-174 0,1-9-34 15,-1 3-7-15,0 2-2 0,1-2-42 0,-1-3-9 0,1-1-2 0,-4 7 0 16,3-3-15-16,0-3-10 0,1 2 12 0,-4-2-12 16,0 6 25-16,0-4-1 15,-4-2-1-15,0 9 0 0,-3-9 1 0,0 9 1 0,3-7 0 0,-3 4 0 16,-4 3-15-16,4 0-10 0,0 0 12 0,0 0-12 15,-4 10 0-15,1-10 0 0,-1 6 0 0,-3-3 0 16,3 6 8-16,-3-2-8 0,-8-4 0 0,8 13 0 16,-4-7 0-16,4 0 0 0,0 10 0 0,0-3 0 15,-4-4 0-15,7 4 0 0,1 3 0 0,-1-3-9 16,4-1 9-16,0 4 0 0,3 0 0 0,4 0-8 16,3-1 8-16,1 8 0 0,3-1 8 0,3-3-8 15,1 3 0-15,3 3-16 0,3-3 2 0,1 10 1 16,3-7 13-16,0 0 0 0,3-3 0 0,4 3-9 15,1-9 9-15,2 6 0 0,4 3-9 0,1-6 9 16,2-3 0-16,4 0 0 0,1-3 0 0,2-4 0 16,1 4 0-16,3-4 15 0,4-5-3 0,-3 2 0 0,-1-3-12 0,4-3-8 15,-1-6 8-15,5-3-13 0,-1 6 25 0,4-9 4 16,0-7 2-16,3 7 0 0,-3-1-10 0,3-9-8 16,-3 4 12-16,-3-4-12 0,-1 0 11 0,-7 3-11 15,1-6 10-15,-1-3-10 0,-7 0 18 0,0 6-2 16,-3-6-1-16,-4 7 0 0,-3-11 10 0,-8 11 3 15,1-8 0-15,-4 1 0 0,-7 7-6 0,0-4-1 16,-4-4 0-16,-3 1 0 0,-3 0 15 0,-4 6 4 16,-7 1 0-16,-1-7 0 0,-6 6-40 0,0 0 0 15,-4 3-14-15,0 4 4 0,-3-4-3 0,-7 0-1 16,3 4 0-16,-7 6 0 16,4-4-22-16,-4 7-4 0,4-3 0 0,-1 6-1 15,4 0-143-15,1 0-28 0,-40 9-5 0,22-3-2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30:28.7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20867 17781 2257 0,'0'0'100'0,"0"0"20"0,-7 9-96 0,7-9-24 0,-4 7 0 0,4-7 0 16,0 0 22-16,-3 3-1 0,3-3 0 0,0 0 0 15,0 0-21-15,0 0 0 0,0 0 0 0,0 0 0 16,0 0 0-16,0 0-13 0,0 0 5 0,0 0 8 16,0 0 0-16,0 0 0 0,0 0 0 0,7-3 0 0,0-4 9 15,3 7 10-15,-3 0 1 0,1 0 1 0,2 0 6 0,-3 0 1 16,4 0 0-16,-4 7 0 0,3-7-8 0,1 3 0 16,-4-3-1-16,0 6 0 0,4-3-4 0,-4-3-1 15,0 7 0-15,3-7 0 0,1 3-6 0,0 3 0 16,3-6-8-16,0 6 12 15,0-3-12-15,0-3 0 0,0 0 0 0,4 7 0 0,-1-7 0 0,1 0 0 16,0 0 0-16,3 0 0 0,-4 3 0 0,5-3 0 16,-1 0 0-16,0 6 0 0,0-3 0 15,0 7 0-15,0-10-9 0,1 6 9 0,-1 3 0 0,0-2 0 16,0 2 0-16,0-6 0 0,-3 6 0 0,3 1 0 16,-3-1 0-16,-1-2 0 0,8-7 17 0,-4 9 10 15,-3-3 1-15,3-3 1 0,0 7-17 0,0-4-3 16,8-3-1-16,-8 3 0 0,-4-2-8 0,5 2 10 0,6-6-10 0,0 3 10 15,-3-3 3-15,-1 0 1 0,8 0 0 16,-4-3 0-16,1-3-5 0,-5 2-1 0,4-2 0 0,1 3 0 16,-1-3 4-16,0 6 1 0,0-10 0 0,1 10 0 15,6 0-13-15,-3-3 8 0,-4 3-8 0,0-6 0 16,0 6 8-16,1 0-8 0,6 0 0 0,-7 0 9 16,0 0 3-16,-3 0 1 0,7 0 0 15,-4-6 0-15,-3 3-13 0,-1 3 0 0,1-7 0 0,0 7-10 16,-1-3 21-16,1 3 4 0,-4-6 1 0,4 6 0 15,3-3-4-15,-3 3 0 0,-4-7 0 0,4 7 0 16,6-9 3-16,-2 9 0 0,-8 0 0 0,4-9 0 16,3 9-7-16,0-3-8 0,-3-4 11 0,3 7-11 15,-3-6 8-15,3 3-8 0,0-3 0 0,-3 6 0 16,-1 0 20-16,5-4-4 0,-5 4 0 0,5-6 0 16,-5 3-25-16,1-3-6 0,0 6-1 0,3-10 0 0,0 7 16 15,-3-3 0-15,-4-3 0 0,4 2 0 0,-1 4 8 0,1-3-8 16,0-4 12-16,-1 7-12 0,1-3 20 0,-4-3-4 15,4-1 0-15,0 4 0 0,-4 3-3 0,0-3-1 16,0-4 0-16,0 1 0 0,4 6-2 0,-4-4-1 16,4-2 0-16,0 0 0 0,-4 2-9 0,0-2 0 15,7-1-10-15,-3 7 10 0,0-3 0 0,-4-3 0 16,0-1 0-16,4 4 10 0,-1-3-10 0,-3-1 0 16,4 7 0-16,-4-3 0 0,0-4 0 0,-3 1 0 15,3 0 11-15,-3 2-11 0,0-2 16 0,-1-1-4 16,1 1 0-16,-1 0 0 0,1-1-12 0,0 1 0 15,-1-7 0-15,1 7 0 0,3-1 9 0,0-5-9 16,1 5 8-16,-1 1-8 0,0-10 8 0,4 10-8 0,-4-7 8 16,3 6-8-16,1-2 0 0,0-4 0 15,-1 7 8-15,1-7-8 0,0 7 0 0,-4-4 0 0,0-2 0 0,0-1 0 16,1 6 0-16,-5-2 0 0,1-4 0 0,-4 7 0 16,4-7 8-16,-1 7-8 0,1-4 8 0,-1-2-8 15,-2-1 10-15,2 3-10 0,4-2 12 0,1 2-12 16,-5-3 13-16,8 1-4 0,0-4-1 0,-4 0 0 15,3 3-8-15,-2-2 0 0,-1-1 0 0,3 0 0 16,1 3 0-16,-4-3 0 0,1 1 8 0,-1 2-8 16,0-3 9-16,0 0 0 0,-3 4 0 0,-1-4 0 15,1 0-9-15,-4 3 0 0,4-2-12 0,-4 5 12 16,0-9 0-16,0 10 0 0,4-4 0 0,-4-3 0 0,0 3 0 16,0-2 0-16,0-1 8 0,0 3-8 15,0 3 8-15,4-2-8 0,0-4 8 0,3 3-8 16,-4-2 8-16,1-1-8 0,0 0 8 0,-1 0-8 15,4-6 0-15,1 6 0 0,-5-6 0 0,1 6 0 16,0 0 8-16,-1 1-8 0,4-7 8 0,-7 6-8 0,4-6 0 0,-4 6 0 16,4 0 0-16,-4-6 0 0,4 9 0 15,-4-3 0-15,0 1 0 0,0 2 0 0,0-3 0 0,0 7 0 16,0-4 0-16,0 0 0 0,1-3 0 0,2 7 0 16,-3-4 0-16,4 1 0 0,-4-4 0 0,4 0 0 15,-4 3 0-15,3 4 0 0,-2-4 0 0,2-3 0 16,4 3 0-16,-7 4 0 0,4-4 0 0,-4 1 0 15,0 2 0-15,4-3 0 0,-4 4 0 0,0-10 0 0,0 9 0 0,0-2 0 16,4-4 8-16,-7 3-8 16,3 4 8-16,0-4-8 0,0 0 0 0,0 4 0 0,-3-4 0 0,-1 3 0 15,4-2 0-15,-3 5 0 0,-1-5 0 16,1 5 0-16,0-2 0 0,-1-4 0 0,1 7 0 0,-1-7 0 16,-3 3 0-16,4-2 0 0,-4 9 0 15,4-7 0-15,-4-3 0 0,3 7 0 0,1-10 0 16,-1 10 0-16,-2-7 0 0,2 7 0 0,1-10 0 15,-1 9 0-15,4 1 0 0,-3-7 0 0,0 7 0 0,3-1 0 16,-4-5 0-16,4 5 0 0,-3 1 0 16,0 0 0-16,3-1 0 0,0 4 0 0,-4 3 0 0,1-4 0 15,0-2-9-15,-4 6 9 0,0-3 0 0,3-4 0 16,1 7-12-16,-1-3 12 0,1-4-12 0,0 4 12 16,-1 3 0-16,1-3 0 0,-4-4 0 0,3 1 0 15,4 0 0-15,-3-1 0 0,0 4 0 0,3 3 0 0,-4-7 0 0,1 4 0 16,-1-3 12-16,1-1-3 0,0 7-9 0,-1-3 0 15,1-4 0-15,-1 4-11 0,-3 3 11 0,4-3 0 16,0 6 8-16,-4-3-8 0,0-4 0 0,3 4 0 16,-3-3-10-16,4 6 10 0,-4-10 0 0,4 10 0 15,-1 0 0-15,4 0 0 0,-3-3 0 0,-1-3 0 16,5 6 0-16,-1-6 0 0,3 3 0 0,-3 3 0 16,4 0-8-16,-4-7 8 0,4 7 0 0,-4-3 0 15,-3-3 0-15,3 6 0 0,3-3 0 0,-3-3 0 16,0 6 0-16,-3-4 0 0,3 4 0 0,0 0 0 15,-3 0 0-15,-1 0 0 0,5 0-8 0,-5 0 8 16,1 4 0-16,-1-4 0 0,4 0 0 0,-3 6 0 16,0-3 0-16,-1-3 0 0,1 0 0 0,3 9 0 15,-7-9 0-15,4 7 0 0,3-7-8 0,-4 9 8 0,1-9 0 0,-1 6 0 16,1-3 0-16,3 4 12 0,-3-4 0 0,-1 6 0 16,1-2-12-16,3-4-16 0,-3 6 3 0,-1-3 1 15,1 4 12-15,3-4 0 0,-7-3 0 0,7 7 0 16,0-1 0-16,0 0 0 0,-3-2 0 0,-1 8 0 15,1-5 0-15,3-1 0 0,0 1 0 0,0-1 0 16,0 0 0-16,-3 1 0 0,3-1 0 0,-3-2 0 16,3 2 0-16,0-6 8 0,-4 6 1 0,5-2 0 15,-1 2-9-15,0 1 0 0,-4-1 0 0,4 0-11 16,-3 1 11-16,3-1 0 0,-3 4 0 0,-1-4 0 16,-3 1 0-16,4 2 0 0,-4-3 0 0,4-2 0 15,-4 8 0-15,3-2 0 0,-3-7 0 0,0 4 0 16,0-1 0-16,0 0 0 0,1 1 0 0,-1-1 0 15,0 1 0-15,0-1 11 0,0 1-3 0,0 5 0 16,0-5-8-16,0-1 0 0,4 7 0 0,-1-7 0 16,1 0 0-16,-1 1 0 0,-3 6 0 0,4-7 0 15,-1 4 0-15,1-4 0 0,0 7 0 0,3-7 0 0,-4 7 0 0,4-4 0 16,-3 4 0-16,0 0 0 0,-1-4 0 0,1 4 8 16,-1 0-8-16,4-4 8 0,-3 7-8 0,0-3 0 15,-1 2-12-15,1 1 12 0,-1-3 0 0,-3 3 0 16,4-1 0-16,3 1 12 0,-3 3-12 0,3-3 0 15,-4-6 0-15,5 9-11 0,2-4 11 0,-3-5 0 0,0 9 0 16,1-3 0-16,-1-1 0 0,0-5 0 16,0 9 0-16,-4-3 0 0,5-7 0 0,-5 13 0 0,4-6 0 15,-3-3 0-15,-1 3 0 0,1 6 0 0,0-6 0 0,-1 6 0 16,1-3 0-16,-4 3 0 0,7-6 0 16,-4 6 0-16,1-7 0 0,0 1 0 0,-1 6 0 15,1-6 0-15,-1-3 0 0,1 3 0 0,0 0 0 16,3-4 0-16,0 4 0 0,0-3 0 15,-4-4 0-15,5 7 0 0,-1-3 0 0,0 3 0 0,0-4 0 0,-3-2 0 16,-1 9 0-16,1-10 0 0,3 7 0 0,0 3 0 16,-4-3 0-16,5-7 0 0,-1 4 0 0,-4 3 0 15,4 0 0-15,1-4 0 0,-5 1 0 0,4-3 0 16,0 2 24-16,-3-2 6 0,3 2 2 0,-3 1 0 16,3-3-32-16,0 2 0 0,0 1 0 0,-3-3 0 15,3-4 0-15,-4 7 0 0,1-7 0 0,3 7 0 16,-4-4 0-16,1-2 0 0,0 5 0 0,-1-5 0 0,4-1 0 0,0 7 0 15,1-7 0-15,-1 1 0 16,0-1 0-16,-4 7 0 0,4-4 0 0,1-2 0 0,2-1 0 0,-3-3 0 16,8 4 0-16,-8-1 0 0,3 1 0 0,-3-1 0 15,0 0 0-15,1-2 0 0,2-4 0 0,1 9 0 16,-4-8 0-16,7 5 0 0,-7-3 0 0,4-3 0 16,0 7 0-16,-4-4 0 0,0-3 0 15,3 3 0-15,-2 4 0 0,2-1 0 0,-3-2 0 16,4-4 0-16,-4 3 0 0,0 3 0 0,4-6 0 0,-4 7 0 15,0-4 0-15,4 4 0 0,-1-1 0 0,1-3 0 16,-4-3 0-16,4 7 0 0,3-1 0 16,0-3 0-16,-3 4 0 0,3-4 0 0,0-3 0 0,-3 7 0 15,6-4 0-15,-3 3 0 0,1-9 0 0,-1 4 0 16,3 2 0-16,-2-3 0 0,-1 3 0 0,0-6 14 0,0 6-2 0,-3-2-1 16,3 5-11-16,0-9 0 0,0 6 0 0,0-3 0 15,1 4 0-15,-1-4 0 0,0-3 0 0,0 6 0 16,4-3 0-16,0 4 0 0,-1-7 0 0,1 3 0 15,-7 3 0-15,6 0 0 0,4-3 0 0,-3 4 0 16,-4-4 0-16,4 3 0 0,-4-3 0 0,4 3-11 16,0-2 11-16,-4 2 0 0,0-3 8 0,4 3-8 15,-4-6 0-15,3 6 0 0,-2-6 0 0,2 4 0 16,1-4 0-16,3 6 0 0,-3-6 0 0,3 0 0 16,0-6 0-16,1 6 0 0,-1 6 0 0,0-6 0 15,0 0 0-15,0 3 0 0,4-3-8 0,-4 6 8 16,1-3 0-16,-1-3 0 0,0 7 0 0,0-4 11 15,-3 3-11-15,3-3-11 0,-3 4 3 0,7-7 0 16,-1 9 8-16,1-9 11 0,0 0-3 0,3 6 0 0,4-3-8 16,0 4 0-16,0-4 0 0,-1-3 0 0,1 6 0 15,0-3-9-15,-4 7 9 0,1-10-13 0,-5 6 13 0,5-6 0 16,2 9 0-16,-2-9 0 0,6 10 0 0,0-10 0 16,1 9 0-16,-1-3 0 0,4-3 0 0,-4 7-9 15,-3-4 9-15,0-3 0 0,-4 4 0 0,0 2-8 16,1 0 8-16,-1 1 0 0,0-4 0 0,1-3-8 15,6 7 8-15,-3-4 0 0,-1-3 0 0,1 3-8 16,0 4 8-16,0-4 0 0,0-3 0 0,-4 3 0 16,0-3 0-16,1 4 0 0,-8-4 0 0,4-3-10 0,-1 9 10 0,1-2 0 15,-4 2 0-15,0-9-8 16,1 9 8-16,2-9 0 0,-6 10 0 0,-4-10-8 16,-3 6 8-16,3-3 0 0,0 3-14 0,-3-6 4 0,3 4 1 15,-7-4 0-15,4 0-7 0,-1 0 0 16,-2 6-1-16,-1-6 0 0,-4-6-3 0,1 6 0 0,-1 0 0 0,-3 0 0 31,1-4-5-31,-1 4-2 0,-7 0 0 0,7-6 0 16,-4 6 1-16,1-3 0 0,-1-3 0 0,-3 6 0 15,0 0-35-15,0-3-7 0,0-4-2 0,-3-2 0 16,-4-7-136-16,-7 4-27 0,-29-38-6 0,1 12-1 0</inkml:trace>
  <inkml:trace contextRef="#ctx0" brushRef="#br1" timeOffset="9107.94">20937 17621 1796 0,'0'0'40'0,"0"0"8"0,0 0 1 0,-7 0 1 0,7 0-40 0,-3 6-10 15,-4-6 0-15,7 0 0 0,-7 4 8 0,7-4 0 16,-7 0 0-16,3 0 0 0,4 0-8 0,-7 6 0 15,7-6 0-15,0 0-11 0,0 0 27 0,-3 3 4 0,3-3 2 16,0 0 0-16,0 0 14 0,0 0 2 0,0 0 1 0,0 6 0 16,0-6-11-16,0 0-3 15,-4 10 0-15,4-10 0 0,0 0-4 0,0 0-1 16,0 0 0-16,4 9 0 0,-1 0 5 0,-3-9 1 16,0 0 0-16,0 0 0 0,7 7-8 0,0-4-2 0,4 6 0 0,-4-2 0 15,0-7-7-15,0 9-1 16,3-3-8-16,-2-3 12 0,-1 4-12 0,0-4 0 0,0-3 0 0,0 6 0 15,3-3 20-15,-3 3 7 0,0-2 1 0,1-4 1 16,-1 6-12-16,3-6-2 0,-3 3-1 0,4-3 0 16,-4 6-14-16,3-6 8 0,1 7-8 0,0-4 0 15,3 3 0-15,-4-3 8 0,8-3-8 0,-4 6 0 16,-3-6 0-16,6 3 0 0,-3-3 0 0,0 7 0 16,4-7 0-16,0 0 0 0,-1 0 9 0,-2 3-9 15,-1-3 12-15,0 0-2 0,-4 0-1 0,4 0 0 0,-3 0 3 16,0 0 1-16,-1 0 0 0,1 0 0 0,3 0-13 0,-4 0 9 15,1-3-9-15,3 3 8 0,-3 0-8 16,3 0 0-16,-4 0 0 0,1-7 8 16,0 7-8-16,-1 0 0 0,1 0 0 0,-1 0 0 0,1-3 18 15,3-3 2-15,-3 6 0 0,-4 0 0 16,3-3-20-16,-3-3 0 0,4 6-11 0,-4 0 11 0,-7 0 0 16,11 0 0-16,3-3 12 0,0-4-3 0,-11 7-9 0,8 0 0 15,-1 0 0-15,5 0 0 0,-1 0 8 0,0 0-8 16,-4 0 0-16,8-6 8 0,3 6-8 0,-7 0 0 15,-7 0 0-15,7-3 0 0,4 3 0 0,-4 0 0 16,-14 0 0-16,11 3 0 0,-1-3 0 0,4 6 0 16,-3-6 0-16,0 7 0 0,-11-7 0 0,7 0 8 0,7 0-8 0,-4 0 0 15,-10 0 0-15,11 0 8 16,3 0-8-16,0 0 0 0,-3 0 0 0,3-7 0 0,-4 7 0 0,5 0 0 16,2 0 0-16,-3-6 0 0,-3 6 0 0,3 0 0 15,4 0 0-15,-1 0 8 0,-6-3-8 0,3 3 0 16,4 0 0-16,-1 0 0 0,1 0 0 0,-4 0 0 15,-3 0 0-15,3 0 0 0,7 0-12 0,-3-6 12 16,-8 6 0-16,1 0 0 0,10 0 0 0,-7 0 8 16,4-4 0-16,-1 4 0 0,-3-6 0 0,4 3 0 15,3-3 2-15,0 6 0 0,-10-3 0 16,3-4 0-16,7 4-10 0,-3-3 8 0,-4 6-8 0,0-9 8 16,4 9-8-16,-4-7 0 0,3 7 0 0,-6-3 0 15,0-3 0-15,-1 6 0 0,8 0 0 0,-8-3 0 16,1 3 0-16,0-7 0 0,3 7 0 0,0-3 0 15,0-3 0-15,-3 6 0 0,3 0 8 0,0-3-8 0,7-3 8 16,-3 2 0-16,-8-2 0 0,8 0 0 0,3 3 12 0,-3-3 1 16,-4 2 1-16,3-2 0 0,-3 6-22 0,1-3-8 15,2-3 0-15,-3 6 0 0,0-3 8 0,1-4 11 16,2 7-3-16,-3 0 0 0,-3 0-8 0,3-3 0 16,0 3 0-16,0-6 0 0,-3 6 0 0,3 0 0 15,-4-6 0-15,5 6 0 0,-1-3 0 0,-4 3 0 16,4 0 0-16,-3 0 0 0,0-7 0 0,-1 7 0 15,1 0 0-15,-4-3 0 0,3-3 0 0,-3 6 0 16,4 0 11-16,0-3-11 0,-4 3 10 0,0 0-10 16,3-7 10-16,1 4-10 15,-4-3 20-15,3 6-3 0,-2-3 0 0,2-3 0 0,1 2-5 0,-1-2 0 16,1 0-1-16,-1 3 0 0,1-3-11 0,3 2 0 16,-3-2-12-16,-1 3 12 0,4-6 0 0,-3 2 0 15,3-2 12-15,-3 3-4 0,-1 2-8 0,4-2-11 16,-3 3 3-16,0-3 0 0,-1 6 8 0,1-3 0 0,-1-4 0 0,1 4-8 15,-1-3 8-15,1 6 0 0,0-9 0 0,-4 5 0 16,0-2 28-16,3 0 2 0,1 3 0 0,-4-4 0 16,0-2-30-16,4 6 8 0,-1-3-8 0,-3-4 0 15,4 1 8-15,-4-7 0 0,3 13-8 0,1-6 12 16,0-1-12-16,-4 1 8 0,3-1-8 0,1-2 0 16,-1 2 0-16,-2 1 0 0,2 0 0 0,1-1 0 15,-1 1 0-15,1-7 0 0,3 7 0 0,-3 6 0 16,-4-7 0-16,3 1 8 0,4-7-8 0,-3 7 9 0,-1-1-9 0,5 1 0 15,-5-7 0-15,4 7-11 16,0-1 11-16,-3 1 0 0,3 0 0 0,0-1 0 16,0-5 0-16,4 5 0 0,-4 1 0 0,0-7 0 15,0 7 0-15,0-4 0 0,0-3 0 0,-3 1 0 16,3 5 0-16,0-2 8 0,0-4-8 0,-3 7 8 0,3-7-8 0,0-3 0 16,-3 0 0-16,3 4 8 0,0 2-8 15,0-6 0-15,-3-3 0 0,3 10 0 0,0-4 0 0,-3-3 0 16,3 4 0-16,-4 2 0 0,1-3 0 0,3-2 0 15,-4 8 0-15,1-5 0 0,3-4 0 0,-3 3 0 16,-1 3 0-16,1-2 8 0,0-4-8 0,-1 10 0 16,1-7 0-16,-1 3 0 0,1-2 0 0,3-1 0 0,0 3 0 15,0-2 0-15,-3-4 0 0,-1 3 0 0,1 4 0 0,3-7 0 16,0 3 0-16,0 1 0 16,0-4 0-16,0 0 0 0,1-6 0 0,-5 6 0 0,4 0 0 0,0 0 0 15,-3-6 0-15,3 7 0 16,-3 2 0-16,-1-3 0 0,1 0 0 0,-1 0 8 0,1 1-8 0,0-4 0 15,-4 9 12-15,0-6-3 16,3-6 0-16,-3 10 0 0,0-7-9 0,-3 0 0 0,3 0 0 16,0-3 0-16,0-1 0 0,0 5 0 15,0-11 0-15,0 10 8 0,-3-9-8 0,3 3 0 0,-4 3 0 0,4 3 8 16,0-3-8-16,1-1 8 0,-1-2-8 0,0 9 8 16,-4-6-8-16,8 0 0 0,-4 6 0 0,0-3 0 15,0 1 0-15,0-1 0 0,0-4 0 0,4 1 0 16,-4 3 0-16,0-3 0 0,3 0 0 0,-3 0 0 15,0 13 0-15,4-13 0 0,-7 6 0 0,6-6 0 16,-3 6 0-16,-3-6 0 0,3 6 0 0,0 0 0 0,3-6 0 0,-3 6 0 16,-3 0 0-16,0 1 0 0,-1-1 0 0,1-3 0 15,3 3 0-15,-4 6 0 16,1-5 0-16,-1-4 0 0,4 3 0 0,-3 0 0 0,-1 3 0 0,1-2 0 16,-1-1 0-16,1 0 0 0,3 0 0 0,-4 0 0 15,1-3 9-15,3 4-9 16,0-1 9-16,0 3-9 0,0-3 12 0,0 0-12 0,-3 1 10 0,3-1-10 15,0 0 8-15,-4-3-8 0,8 3 0 0,-4 0 0 16,0 1 8-16,0 2-8 0,0-3 0 0,0 0 0 16,4 4 0-16,-4-4 0 0,0 0 0 0,0 3 0 15,0-3 0-15,0 1 0 0,0-1 0 0,0 0 0 16,0 0 8-16,0-3-8 0,0 3 8 0,4-6-8 16,-7 7 12-16,3-1-4 0,0 0-8 0,0 0 8 15,0 0-8-15,0-6 8 0,-4 10-8 0,4-4-12 16,0-6 2-16,1 6 1 0,-1 0 9 0,0 0 0 0,0-6 0 0,3 6 0 15,-3 0 0-15,0 4 0 0,4-4 0 0,-4 0 0 16,0-6 0-16,4 6 0 0,-4-6 0 0,0 3 0 16,3-3 9-16,1 6-9 0,-4-6 12 0,4 6-12 15,-1-6 0-15,-3 7 0 0,4-8 0 0,-4 8-9 16,3-7 9-16,1 6 0 0,-4-3 0 0,0 0 0 16,-3 0 0-16,6 3 9 0,1-3-1 0,-4 3-8 15,-4 0 0-15,4 1 0 0,1-7 0 0,-1 6 0 16,0 3 0-16,0-3 12 0,-4-6-3 0,4 6 0 15,-3-3-9-15,3-3 0 0,0 6 0 0,0-6 0 16,-3 0 0-16,3 7 0 0,0-11 0 0,0 4 8 16,-4 0-8-16,4 3 0 0,-3-3 0 0,3 0 0 15,0-3 0-15,0 9 0 0,-4-6 0 0,5 6 0 16,-1-6 0-16,0 3-11 0,-4-3 3 0,4 6 0 0,-3-6 8 16,3 0 0-16,-4 3 0 0,-3-3 8 15,4-3-8-15,3 3 0 0,-4 0-11 0,1-4 11 0,0 4 0 0,-4 6 0 16,3-9-8-16,1 3 8 0,-1-3 0 0,1 9 0 15,-1-6 0-15,4 0 0 0,0 6 0 0,-3-6 0 16,3 6 0-16,0 0 0 0,-4-6 0 0,4 6 0 16,1 1 0-16,-1-1 0 0,-4 0 8 0,8-6-8 15,-4 6 0-15,-4-6 0 0,4 6 0 0,0 0 0 0,-3 1 0 0,3-4 0 16,-3 3 8-16,3 0-8 16,-4-9 0-16,1 12 0 0,-1-6 8 0,4 0-8 0,-3 3 0 15,-1 1 0-15,1-8 0 0,3 8 0 0,-4-1 0 0,4 0 0 16,-3-6 0-16,-1 6 0 0,1 3 0 0,3-2 0 15,0-7 0-15,0 6 0 0,-3-3 0 0,3-3 0 16,0 6 0-16,0-6 0 0,-4 6 0 16,4 0 0-16,1-6 0 0,-1 9 0 15,-4-2 0-15,1-8 0 0,-1 8 0 0,4-1 0 0,-3 0 0 0,-1 0 0 16,1 0 0-16,-1-3 0 0,1 4 0 0,3-1 0 16,-4 0 0-16,4 3 0 0,-3 4 0 0,3-4 0 15,0-3 0-15,0 4 0 0,-3-4 0 0,3 0 0 16,0 3 0-16,0 4 0 0,0-4 0 0,0-3 0 15,-3 4 0-15,3 2 0 0,0-6-8 0,3-3 8 16,-3 10 0-16,4-4 0 0,-1-3 0 0,-3 4 0 16,4 5 0-16,-4-9 0 0,4 4 0 0,-1 2 0 0,1-3 0 0,-1 4-9 15,1-4 9-15,0 1 0 16,-4 2 0-16,3-3 0 0,1 1 0 0,-1 2 0 0,1-3 0 0,-4 4 0 16,4-4 0-16,-4 1 0 15,0 5 0-15,3-9 0 0,-6 10 0 0,3-7 0 0,0 7 0 0,4-1 0 16,-4 1 0-16,0-7 0 0,-4 7 0 0,4-1 0 15,0 7 0-15,4-6-8 0,-8 0 8 16,8-1 0-16,0-2 0 0,-4 2 8 0,0 1-8 0,3-1 0 16,1 1 0-16,-1 0 0 0,1-7 0 0,0 6 0 15,-1-2 0-15,1-4 0 0,3 7 0 0,-4-1 0 16,1 1 0-16,0 3 0 0,-4-4 0 0,3 1 0 16,1 0 0-16,-1-7 0 0,1 6 0 0,-4 1 0 15,0 0 0-15,0-1 0 0,4 1 0 0,-4-1 0 0,3 4 0 0,1-3 0 16,-4-1 0-16,4 7 0 0,-4-3 0 0,3-3-8 15,4 2 8-15,-3 4-13 0,0-3 5 0,3-4 8 16,0 7 0-16,0-6 0 0,0 3 0 0,0-4 0 16,0 7 0-16,0-3 0 0,0-4 0 0,-3 4 0 15,3-3-8-15,0 6 8 0,0-4 0 0,0 4 0 16,-3-3 0-16,3-4 0 0,-3 10 0 0,-1-9 0 16,4 9 0-16,-3-6 0 0,3 6 0 0,-3 0 0 15,6-3 0-15,-3-4 0 0,-3 7-9 0,3 0 9 16,4 0 0-16,-4 0 0 0,-3-3 0 0,3 3 0 15,3 0 0-15,1 0 0 0,3 0 0 0,-3 0 0 16,3 0 0-16,0 0-8 0,0 0 8 0,-3-6 0 16,3 6 0-16,0 0 0 0,-3 0 0 0,-4 0 0 15,4 0 0-15,-4 0 0 0,3 0 0 0,-3 6 0 16,1-6 0-16,-1 3 0 0,0-3 0 0,0 0 0 16,0 7 0-16,0-4 0 0,0-3 0 0,0 6 0 15,0-6 0-15,4 9 0 0,-4-9 0 0,0 7 0 0,0-4 0 0,4 3 0 16,0-3 0-16,-1 7 0 0,4-4 0 0,-3-3 0 15,0 7 0-15,-1 2 0 0,1-9 0 0,0 7 0 16,-1-1 0-16,1 0 0 0,0 1 8 0,-4-4 6 16,0 4 1-16,0-1 0 0,0 0-15 0,-3 1-18 15,3-1 4-15,-4-3 1 0,-3 4 21 0,4 5 4 16,0-5 0-16,-1 2 1 0,1-2-13 0,-1-1 0 16,-3 7 0-16,4 0 0 0,3-7 0 0,-3 0 0 15,-1 7 0-15,4-3 0 0,-3-4 0 0,3 7 0 0,0-7 0 0,4 10 0 16,-1-10 0-16,-2 7-13 0,2-7 2 0,1 1 1 15,-1 9 10-15,-2-10 0 16,-5 0 0-16,4 7 0 0,4-6 0 0,-4 8 0 0,0-8 0 16,0 5 0-16,4 1 0 0,-8-3 0 0,5 2 0 0,-1 4 0 15,-4-3 8-15,4 3 1 0,-3-7 0 16,0 10 0-16,3-3-9 0,-4 3 0 0,1-6 0 0,-1 9-11 16,4-6 11-16,-3-1 0 0,-4 7 8 0,0-6-8 15,4 0 0-15,-8 0 0 0,8 0 0 0,-8 6 0 16,4-6 0-16,1-4 0 0,-1 4-10 0,0 0 10 15,0-3 0-15,-4 2 0 0,4 1 0 0,-3 0 0 16,-1-3 0-16,4 9 0 0,0-6 0 0,-3-1 0 16,-1 8 0-16,1-8 0 0,0 11 0 0,-1-4 0 15,4-7 0-15,-3 8 0 0,3-5 9 0,-4 5-9 16,1-1 0-16,3 3 0 0,-4-9 0 0,4 6 0 0,-3 3 0 0,3-3 0 16,-3-6 0-16,3 6-11 15,-4-6 11-15,4 6 0 0,0-6 10 0,-3 6-10 16,3-3 0-16,-4 3 0 0,4-6 0 0,-3 6 0 0,-1 3 0 0,1-9 0 15,-1 6 0-15,1 0 0 0,3-3 0 16,-3 3 0-16,-1 3 0 0,1-3 0 0,-1 4 0 16,1-4 0-16,-1 3 0 0,1-3 0 0,-4 0 0 0,3-3 0 15,-3 3 0-15,4 3 0 0,-1-3 0 0,1 4 0 16,-1 2 0-16,4-3 0 0,-3 0 0 0,3 1 0 16,0 5 0-16,0-9 0 0,0 3 0 0,-3 1-8 15,3 2 8-15,0-3 0 0,3 0 0 0,1 7 0 0,0-7 0 0,-1 0 9 16,1 4-9-16,-1-4 0 0,1 0 0 0,-4 0 0 15,4 4-8-15,-4-4 8 0,3 10 0 0,1-4 0 16,-4-6 0-16,3 7 0 0,-3-7 8 0,4 7-8 16,-7-1 0-16,6-6 0 0,-3 0 0 0,0 4 0 15,0-4 0-15,4 0 0 0,-4-3 0 0,0 4 0 16,4-1 0-16,-1-3 0 0,-3 3 0 0,4 3 0 16,-4-9 0-16,3 10 0 0,5-10 0 0,-5 3 0 15,1 3 0-15,3-3 0 0,0 3 0 0,-3-3 0 16,3 4 0-16,-4-4 0 0,4 3 0 0,-3-3 0 15,3 3 0-15,-3-3 0 0,-1-3 0 0,4 10 0 16,-3-4 0-16,0-3 0 0,-1 3 0 0,1 0 0 16,-1 7 0-16,1-10 0 0,-4 3 0 0,3-3-11 15,-2 4 11-15,2-4 0 0,1-3 8 0,-1 9-8 16,1-9 0-16,-1 3 0 0,5 3 0 0,-5-3 0 16,1 0 0-16,3-3 0 0,0 3 0 0,-3 4 0 0,-1-7 0 0,1-1 0 15,-4 5 0-15,3 2 8 16,1-3-8-16,-4 3 0 0,0 0 0 0,4 4 0 0,-4-4 0 0,0 0 0 15,0 0 0-15,-4-3 0 0,4 4 0 0,-3-4 0 16,3 3-8-16,0-3 8 0,-3 0 0 0,3-3 0 16,-4 3 0-16,4 0 8 0,0 0-8 0,0-3-13 15,0 3 3-15,0 0 1 0,0-3 9 0,1 4 12 16,-1 2-2-16,0-3-1 0,3 0-9 16,-3 3 0-16,4-3 0 0,-4-3 0 0,3 3 0 15,1 3 0-15,0-2 0 0,-4-8 0 0,3 7 0 0,1 4 0 0,-1-4 0 0,1 0 0 16,0-3-8-16,-1 3-1 15,1 3 0-15,-1-3 0 0,-3 0 9 0,4-3 0 16,0 3 0-16,-1-6 0 0,-3 6 0 0,4-6 0 0,-4 0 0 16,3-3 0-16,1 2 8 0,0 1 1 0,-4-3 0 15,3 3 0-15,1-1-9 0,-1 1 0 16,1-3 0-16,0 3 0 0,-1-4 0 0,-3-2 0 0,4 3 0 0,-1 3 0 16,-3-4 0-16,4 1 0 0,0 3 0 0,-4-7 0 15,0 7 0-15,0 3-11 0,3-3 3 0,-3 0 0 16,0-1 8-16,4 1 0 0,-4 6 8 0,0-6-8 15,0 0 0-15,0 3 9 0,0 0-9 0,4-3 0 16,-4 6 8-16,4-6-8 0,-4-4 0 0,3 4 0 16,-3 0 0-16,4 0-9 0,-1-4 1 0,5 4 0 15,-5-3 8-15,4-4 11 0,0 4-3 0,0 0 0 16,1-4-8-16,2 4 0 0,1-7 0 0,-4 10 0 0,4-9 0 16,-1 5 0-16,-3 4 0 0,4-9 0 0,3 8 0 15,-3-2-9-15,-4 3 9 0,4 0 0 16,-1-4 0-16,-3 4 0 0,4 0 0 0,-4-3 0 0,0 2 0 0,0 1 0 15,0-9 0-15,-3 8 0 0,3-2 0 0,-3 3 0 16,3-3 8-16,-4-1-8 0,1-2 0 0,0-4 0 16,3 7 0-16,0-7 0 0,0 1 8 0,0 5-8 15,0-5 11-15,0-1-11 0,4 1 8 0,-1-1-8 16,1-3 0-16,0 4 0 0,-4-1 0 0,7 1 0 16,0-1 0-16,-3 0 0 0,3 1 0 0,-3-1 0 15,-1 1-15-15,-3 5 5 0,0-5 10 0,4-1 0 16,0 7 0-16,-1-4 0 0,1-2 0 0,-4-1 8 0,4 1 0 0,-1 2 0 15,1-2-8-15,0-7 0 16,-4 6 0-16,3 0 8 0,-2-2-8 0,2 2 0 0,1-3 0 0,3-2 8 16,-3 5-8-16,-1 0 0 0,1 1 0 15,3-4 0-15,0 3 0 0,-3-5 0 0,3 2 0 0,-3 3 0 16,3 1 0-16,0-1 0 0,0 0 0 0,-3 1-8 16,3-4 8-16,4 4 0 0,-4-1 0 15,4 0 0-15,-1-2 0 0,-3-4 0 0,1 3 0 0,-5-3 0 16,4 3 0-16,-3 4 0 0,3-4 0 0,-3-3 0 15,-1 4 0-15,1-4 0 0,3-3 0 0,-3 0 0 16,3 6 0-16,0-6 0 0,0 3 0 0,4 3 8 16,0-6-8-16,3 0 0 0,-3 4 0 0,6-4 0 15,-2 0 0-15,2 6 0 0,-2-3 0 0,-1 3 0 16,0-6 0-16,-3 6 0 0,0-2 0 0,-4-4 0 16,0 9 0-16,0-9 0 0,0 9 0 0,0-2 0 0,1-4 0 0,2 6 0 15,-3-9 0-15,4 7 0 0,-4-7 0 0,4 9 0 16,3-9 0-16,-3 6 0 0,3-6 0 0,0 3 0 15,1-3 0-15,-1 0 0 0,0 7 0 0,0-4 0 16,0-3 0-16,-3 6 8 0,0-6 0 0,-1 0 0 16,-2 0 0-16,2 3 0 0,-2 3-8 0,2-6 0 15,1 0 0-15,0 4 0 0,-1-4 0 0,5 0 0 16,-1 6 0-16,-4-6 0 16,-2 0 0-16,2 0 0 0,1 3 0 0,0-3 0 0,-1 0 0 0,1 6 0 15,-4-6 0-15,7 6 0 0,1-2 0 0,-8-4 0 16,0 0 0-16,0 0 0 0,0 6 0 0,-3-6-8 15,3-6 8-15,-7 6-8 0,4 0-8 0,-4 0 0 0,4 0-1 0,-8-4 0 32,4-2-54-32,-3 6-10 0,0-6-3 0,-1-3 0 15,-3-1-141-15,0-2-29 0</inkml:trace>
  <inkml:trace contextRef="#ctx0" brushRef="#br2" timeOffset="18972.79">27009 15084 1152 0,'0'0'51'0,"0"0"10"0,0 0-49 0,7-6-12 15,-4-3 0-15,4 5 0 0,-3-2 157 0,-1-3 29 16,4 6 6-16,0-4 0 0,1-2-138 0,-1 3-28 16,-4 3-6-16,4-4 0 0,0 4-20 0,-3-3 0 15,-1-4 0-15,4 7 0 0,0-3 8 0,-7 6-8 16,0-9 9-16,0 2-9 0,0 4 32 0,4-3 1 16,-1-3 0-16,1 5 0 0,-4-2-8 0,4-3-1 0,-1 6-1 0,-3-4 0 15,0-2-12-15,4 3-3 0,-1 6 0 0,-3 0 0 16,0 0 13-16,0 0 3 15,0-10 0-15,0 10 0 0,0 0-6 0,0 0-1 0,0 0 0 0,0 0 0 16,0 0 0-16,0 0 0 0,0 0 0 16,0 0 0-16,0 0-8 0,0 0-1 0,-7 7-8 0,0-4 12 15,0 3-12-15,7-6-15 0,-4 9 3 0,1 1 1 16,3-1 11-16,0-3-8 0,3 7 8 0,-3-4-8 16,4 7 8-16,-1-7 0 0,5 1 8 0,-5-1-8 15,-3 1 18-15,0-1-1 0,7-3 0 0,0 4 0 16,-7-10-1-16,0 0 0 0,7 0 0 0,-7 0 0 15,7 0-16-15,0 0 8 0,-3 0-8 0,3-10 0 16,0 4 12-16,-4-3-4 0,1-1 0 0,3-2-8 16,-3-4 8-16,6-3-8 0,-6 4 0 0,3-4 0 0,-4 0 0 0,1 3 0 15,-1-3 0-15,1 4 0 0,-4 5 0 0,0 1 0 16,3 0 0-16,-3 9 0 0,0 0 24 0,0 0-3 16,0 0 0-16,0 0 0 15,0 9 11-15,0 0 1 0,0 1 1 0,0 5 0 0,0 1-22 0,0-3-12 16,0-4 12-16,0 4-12 0,0-1 8 0,0-6-8 15,0-6 0-15,0 0 0 16,0 0-24-16,0 0-11 0,0 0-2 16,0 0-1-16,0 0-194 0,0-6-38 0</inkml:trace>
  <inkml:trace contextRef="#ctx0" brushRef="#br2" timeOffset="19516.32">27213 9964 1209 0,'0'0'53'0,"0"0"12"0,-7 9-52 0,4 0-13 0,-4-9 0 0,0 10 0 15,3-4 184-15,1 3 33 0,3 1 7 0,-4-4 2 16,4-3-158-16,-4 7-32 0,4-1-7 16,-3-3-1-16,6-3-18 0,-3 4-10 0,0-7 10 0,0 0-10 15,0 0 0-15,0 0 0 0,0 0 0 0,0 0 0 32,0 0-46-32,0 0-6 0,8-7 0 0,-1-2-843 0</inkml:trace>
  <inkml:trace contextRef="#ctx0" brushRef="#br2" timeOffset="23063.74">27090 7163 460 0,'0'0'20'0,"0"0"5"0,0 0-25 0,0 0 0 0,0 0 0 0,0 0 0 16,0 0 162-16,0 0 27 0,0 0 6 0,0 0 1 15,0 0-140-15,0 0-27 0,0 0-5 0,0 0-2 16,0-3 12-16,0 3 2 0,-4-6 1 0,4 6 0 16,0-3 16-16,0 3 3 0,-3-7 1 0,3 7 0 15,0 0-4-15,0 0-1 0,-7-3 0 0,0-3 0 16,7 6 0-16,0 0 0 0,0 0 0 0,-7 0 0 15,0 0-21-15,7 0-5 0,0 0-1 0,-8 6 0 0,1-3-16 0,0-3-9 16,7 0 10-16,-3 10-10 0,-1-4 10 0,-3-3-10 16,7-3 10-16,-3 13-10 0,-4-4 16 0,3 1-4 15,1-1 0-15,-4 4 0 0,0 2 1 0,3-5 0 16,-3 5 0-16,3-2 0 0,1-4 8 0,3 7 2 16,-4 0 0-16,4-4 0 0,0-6-23 0,0 4 0 15,4-1 0-15,3 1 0 0,-4-4 0 16,5-3 0-16,-1 3 0 0,3-6 0 0,1 0 0 0,3-6 0 15,0 6 0-15,4-9 0 16,-4-1 8-16,0 4 1 0,-4-3 0 0,1-1 0 0,0 1 1 0,3-1 0 16,-4 1 0-16,-3-7 0 0,4 7 5 0,-4-1 1 15,0 1 0-15,0 0 0 0,-3-1 1 0,-4 1 1 16,0 3 0-16,0-4 0 0,0 1-2 0,-4 6 0 0,-3-4 0 16,0-2 0-16,-4 6 6 0,4-3 1 0,0 6 0 0,-3 0 0 15,3 0-23-15,-7 0 0 0,-1 6 0 0,5-3 8 16,-1-3-8-16,1 0 0 0,-4 9 0 0,3-2 0 15,4-4 0-15,-4 6-10 0,1 1 10 0,3-1 0 16,0 7-10-16,3-7 10 0,1 7-8 0,-1-7 8 16,-3 10 0-16,7-10-10 0,0 7 10 0,4-3 0 15,-1-4 0-15,-3 7-8 0,4-7 8 0,3 0 0 16,0-2 0-16,0-4 0 0,3-3 0 0,-3 0 0 16,7 0 0-16,1 0 0 0,-1-3 0 0,3-7 0 15,1 1 0-15,-4 0 0 0,0-7 0 0,4 6 0 16,-1-5 0-16,1 2 0 0,0-2 0 15,-4 5 0-15,0-6 0 0,0 4 8 0,-3-4-8 0,-4 7 0 16,-4-1 0-16,4 1 11 0,-7 0-11 0,-3 2 10 16,-1-2-10-16,1 0 10 0,-1 2-10 0,-3 4 10 15,-3-3-10-15,-1 6 0 0,-3 0 0 0,0 0-11 16,0 6 11-16,0-3-12 0,-4 4 12 0,4 2-12 0,-7 0 12 0,3 1-8 16,0-1 8-16,4 1-8 0,0-1 8 0,0 7 0 15,0-7 0-15,3 0 0 0,1 1 0 0,3-1 0 16,0 4 0-16,0-10 8 0,7 6-8 0,0-9 0 15,-4 7 0-15,4-7 0 0,4 9 0 0,-4-6 0 16,0-3 0-16,7 10-8 0,-7-10 8 0,3 6 0 16,8-6 0-16,-11 0 0 0,7 0 0 0,3 0 12 0,1 0-4 15,0-6 0-15,-1-4-8 0,4 7 0 0,-3-3 0 16,-1-4 0-16,1 1 0 0,-4 0 0 16,0-1 0-16,4 1 0 0,-4-7 0 0,0 7 0 15,-4-7 0-15,4 7 0 0,0-4 0 0,-3 4 11 16,-4-7-3-16,3 7 0 0,1-1 2 0,-4 1 0 0,0-1 0 15,-4 4 0-15,4-3 6 0,0 9 0 0,0 0 1 16,0 0 0-16,0 0 6 0,0 0 1 0,-7 0 0 0,7 0 0 16,0 0-6-16,-7 6-1 0,-3-3 0 0,10-3 0 15,0 9 11-15,0 1 1 0,-7-4 1 0,0 4 0 16,0-4-18-16,3-3-3 0,-6 6-1 0,6-2 0 16,-3-4 3-16,7-3 0 0,-4 6 0 0,1-3 0 15,-4 3-25-15,7-6-5 0,0 0-1 0,0 0 0 31,-4 10-130-31,4-1-26 0,0 1-6 0,0-1-944 0</inkml:trace>
  <inkml:trace contextRef="#ctx0" brushRef="#br2" timeOffset="26530.54">20895 17718 691 0,'0'0'61'0,"0"0"-49"0,0 0-12 0,0 0 0 15,0 0 217-15,0 0 41 0,0 0 8 0,0 0 2 16,0 0-160-16,0 0-31 0,7 0-6 0,0 0-2 15,4 0-41-15,-1 0-8 0,1 0-1 0,-1 0-1 16,5 0-4-16,-1 0-1 0,3 0 0 0,1 0 0 16,3-3-29-16,0 6-5 0,8-3-2 0,-5 0 0 0,1 0 12 0,7 0 3 15,-4 0 0-15,0 0 0 0,0 7 8 0,-3-7 0 16,3 0 0-16,-3 3-8 0,0-3 8 0,-1 0 0 16,1 0 0-16,-4 6 0 15,0-3 15-15,4-3-2 0,-4 0 0 0,4 0 0 0,3 6 20 0,-3-6 4 16,3 4 1-16,4-4 0 0,3 0-14 0,0 0-2 15,-3 0-1-15,3 0 0 16,8 0-21-16,-4 0 0 0,-4 0 0 0,-3 0 0 0,-1 0 0 0,5-4 0 16,2 4 0-16,-6-6 0 0,-4 3 0 0,8-3 0 15,2 3 0-15,-2-4 0 0,-8-2 31 0,4 3 1 16,-1 3 1-16,5-4 0 0,3-2 0 0,-8-1 0 16,-2 7 0-16,-1-6 0 0,3 3-9 0,-6-4-1 15,0 1-1-15,0 3 0 0,-1-4-12 0,4 1-2 0,1-4-8 0,-5-2 12 16,-6 8-12-16,10-12 0 0,4 7 8 0,0-4-8 15,-15 1 0-15,12-4 0 0,-1 0 0 0,4 0 0 16,-8 0 0-16,5 0 0 0,-5-3 0 0,1 4 0 16,0-1 8-16,-4-6-8 0,0 12 0 0,0-6 9 15,-3-3-9-15,-1 4 10 0,1-1-10 0,-4 0 10 16,0-6 6-16,4 6 0 0,0 0 1 0,-1-6 0 16,1 6-7-16,-4-6-2 0,4 3 0 0,-1-3 0 15,4-3 0-15,1-3-8 0,-5 9 12 0,4-10-4 16,0 4 1-16,-3 3 0 0,3-3 0 0,0 3 0 15,-3-3-1-15,0-1-8 0,3 11 12 0,-3-8-4 16,-1 1 10-16,1 3 2 0,-4-3 0 0,0 0 0 16,4 6-7-16,-4-6-1 0,0 3 0 0,0-3 0 15,-3 0-3-15,-1-3-1 0,1 0 0 0,3-4 0 16,-4 10 12-16,1-12 3 0,0 9 0 0,-4-3 0 0,3 3-23 0,1-4 0 16,-1 4 0-16,1-3 0 0,0 0 0 15,-1 0 12-15,4-4 0 0,0 4-1 0,-3-6-11 0,3-1 12 16,0 4-12-16,4-4 12 0,-4 1-12 0,0-1 0 15,4-2 0-15,-1 2 8 0,5 1-8 0,-5-4 0 16,-3 10 0-16,7-7 0 0,-3 1 0 0,0-4 0 16,3 4 0-16,-3-1 0 0,-1-3 0 0,-3-5 0 15,4 5 0-15,-4-12 0 0,4 12 0 0,-4-6 8 16,0 0-8-16,0 0 8 0,0 4-8 0,0-1 0 16,0-3 0-16,0-3 8 0,1 3-8 0,-1 0 0 15,0-3 0-15,3-3 8 0,1 3 0 0,0 3 0 16,-1 0 0-16,1 0 0 0,7 0 2 0,-8 7 0 15,1-7 0-15,-4 6 0 0,7-6 9 0,-3 0 1 16,-1 0 1-16,1 1 0 0,0-4-21 0,-4 3 0 16,4 6 0-16,-1-3 8 0,-3-6-8 0,4 10 0 0,-4-4 0 0,0-3 0 15,0-3 0-15,0 3 0 0,-3 0 0 0,3 0 0 16,-3-3 0-16,-1 3 0 0,1 0 0 0,3 0 0 16,-4-3-10-16,5 3 10 0,-5 7-12 0,4-7 12 15,0 0 0-15,1 0 0 0,-1 6 10 0,3-2-2 16,-3 2 1-16,0-6 1 0,4 7 0 0,0-1 0 15,-1 3-10-15,-2-5 0 0,2 8 0 0,-3 1 0 16,0-7 0-16,0 10 0 0,1-6 0 0,-5-1 0 16,8 1 0-16,-8-4 8 0,1 4-8 0,3-1 0 15,-3-3 0-15,-1 4 0 0,-3-4 0 0,4 4 0 0,-1-1 0 0,-2 4 0 16,-1 0 8-16,3-1-8 0,-3-2 9 0,0-1-9 16,4 7 10-16,-4-7-10 15,0 1 0-15,0 6 0 0,0-7 0 0,4 1 0 16,-4 6 0-16,0-7 0 0,0 7 0 0,-4 3 0 0,4-3 0 0,0-1 0 15,1 4 0-15,-5-3 0 16,4 3 0-16,-3-3 0 0,-1 9 0 0,1-6 0 0,-1-3 0 0,4 2 0 16,-3-2 0-16,3 0 0 0,-4-3 0 0,4 2 0 15,1-5 0-15,-1 6 0 0,-4-7 0 0,4 1 0 16,4 6 0-16,-4-7 0 0,3 7 0 0,1-7 0 16,-4 7 0-16,4-6 9 0,3 5-9 0,0 1 0 15,-4-6 0-15,1 5-11 0,0 1 11 0,-1-3 0 16,1 9 0-16,-1-9 0 0,1 2 8 0,-4 4-8 0,4-3 8 0,-1 3-8 15,-6-3 0-15,6 0 0 0,-3 2 0 0,4-2 8 16,-1 3-8-16,1-3 0 16,0 3 0-16,-1-3 0 0,1 2 0 0,3-2 0 0,-4 0 0 0,1-6 0 15,3 5 0-15,0-5 0 0,-3-1 0 0,3 1 0 16,0-4 0-16,0 10 0 16,0-13 0-16,0 13 0 0,-3-6 0 0,3 5 0 0,0-5 0 15,0 6 0-15,-3-1 0 0,0 1 0 0,3-3 0 16,-4 3 0-16,1-1 0 0,-1 1 0 0,1 3 0 0,3-3 0 15,-3-4 0-15,3 4 0 16,-4-6 0-16,1 6 8 0,3-1-8 0,-3 4 0 0,3-9 0 0,-4 5 0 16,4 1 0-16,-3 0 0 0,0-3 0 0,-1-1 0 15,4 1 0-15,-3-7 0 0,-1 10 0 0,1-6 0 16,-4-1 0-16,4 7 0 0,-1-7 0 0,1 1 0 0,-1 6 0 16,-3-1 0-16,1-5 0 0,2 9 0 15,1-3 0-15,-4 3 0 0,0-4 0 0,0 4 0 0,0-3 0 0,0 3 0 16,-3-3 0-16,3 0 0 0,0 2 0 0,0-2 0 15,0 0 0-15,0-3 0 0,0 2 0 16,0 1 0-16,3 0 0 0,-2-7 0 0,-1 10 0 0,3-3 0 16,1 0 0-16,-4 3 0 0,0-3 0 0,3 3 0 15,1-1 0-15,-4-2 0 0,0 3 0 0,4-3 0 16,-4 3 8-16,0 3-8 0,-4-3 0 0,4 0 0 16,-3-4 0-16,3 4-8 0,-3 3 8 0,3-3 0 15,-4 0 0-15,1-3 0 0,-1 9 0 0,1-6 0 16,-1 0 0-16,4 3 0 0,-3-3 0 0,3 0 0 15,0 3 0-15,4 0 0 0,-4-6 0 16,3 0 0-16,4 3 0 0,0-4 0 0,0 4 0 0,1-3 0 16,-5 0 0-16,1 3 0 0,3 0 0 0,-4-4 0 0,-2 4 0 0,2-3 0 15,4 3 0-15,-3 3 0 0,-1-3 0 0,1 0 0 16,0 6 0-16,-1-6 0 0,1 6 0 0,-1-6 0 16,4 6 0-16,1 0 0 0,-1-6 0 0,0 7-8 15,0-11 8-15,0 10 0 0,4-6 0 0,-1 0-8 16,4 3 8-16,-3-3 0 0,0 0 0 0,6-3 0 15,1 3 0-15,0 3 0 0,-1-3 0 0,1 0-8 16,7 3 8-16,-4 0 0 0,-3 3 0 0,0 0 0 16,3 4 0-16,0 5 0 0,-3-2 0 0,-1-4 0 15,1 7 0-15,0-1 0 0,-4 4 0 0,4 3 0 0,-8-4 0 0,8 4 0 16,-4-3 0-16,0 6-8 16,0-3 8-16,4 3 0 0,-4-6 0 0,0 6 8 15,4 0-8-15,3 0 0 0,-3 0-8 0,3 0 8 16,1 0 0-16,-1 0-8 0,0 9 8 0,4-9 0 15,-8 9 0-15,5-2 0 0,-1-4 0 0,-3 3-8 16,-1 4 8-16,-3-1 0 0,1 0 0 0,-1 1 0 16,0-1 0-16,-3 7 0 0,-1-1 0 0,1-2 0 0,-4 6 0 0,4-3 0 15,-4 9 0-15,0-7 0 0,3 1 0 0,-2 6 0 16,-1-6 0-16,0 9-8 0,0-3 8 0,4 4 0 16,-4-4 0-16,0 3 0 0,0 0 0 0,0-3 0 15,-3 4 0-15,-1-4 0 0,1 3 0 0,-1 6 0 16,4-5 0-16,-3 5-8 0,0-6 8 0,-1 13 0 0,1-13 0 15,-4 10 0-15,3 6 0 0,1-10 0 0,-4 10 0 0,0-6 0 16,4 6 0-16,-4 0 0 0,-4 0 0 0,4-7 0 16,0 7 0-16,4 0 0 0,-8 3 0 0,8-3 0 15,-4 0 0-15,0 0 0 0,4 3 8 0,-1-7-8 16,-3-2 0-16,4 6 0 16,0-6 0-16,-1 6 0 0,1-7 0 0,-1 7 0 0,1 0 0 15,-1 6 0-15,1-9 0 0,0 3 0 0,-4 0 0 0,0 0 0 16,3 0 0-16,-3 3 0 0,0-7 0 0,0-2 0 15,1 6 0-15,-5 3 0 0,8-3 0 0,-4 0 0 16,-4 0 0-16,4-1 0 0,0-5 0 0,0 6 0 16,0-6 0-16,4-4 0 0,0 4 0 0,-1 3 0 15,4-4 0-15,0-2 0 0,1 9 0 0,-1-7 0 16,0 1 0-16,0 3 0 0,-4 2 0 0,1-5 0 0,3 6 0 16,0 3 0-16,-3-3 0 0,-1-3 8 0,1-1-8 0,-4 4 0 15,4 0 0-15,-4 0 0 0,3 0 0 0,1 3 0 16,-4 3 0-16,4-3 0 15,-1-3 8-15,-3-6-8 0,4 6 8 0,-1 0-8 0,1 0 0 0,-1-7 0 16,1 7 0-16,0 0 0 0,-1 0 0 0,1 3 0 16,-4-3 0-16,3 0-8 0,1 0 8 0,0 0 0 15,-4-1 0-15,3-5 0 0,-3 6 0 0,4 0 0 16,-1-6 0-16,-2 5 0 0,-1 11 0 16,3-10 0-16,-3 3 0 0,4-3 0 0,-1-1 0 0,1 5 0 15,0-5 0-15,-4 8 0 0,0-4 0 0,3-3 0 16,-3 9 0-16,0-9 0 0,4 9 0 0,-8-6 0 15,5 6 0-15,-1 1 0 0,0-1 0 0,-4-3 0 16,4-3 0-16,-3 7 8 0,3-7-8 0,0 6 0 16,0 0 0-16,-4-3 8 0,5 4-8 0,2-1 0 0,-3-6 0 0,0 6 0 15,-7-6 0-15,4 7 0 0,6-1 0 0,-3-3 0 16,4 3 0-16,0-6 0 0,-1 7 0 0,-3-1 0 16,4 0 0-16,-4 1 0 0,0-1 0 0,3 0 0 15,-2 1 0-15,2-1 0 0,-3-6 0 0,4 6 0 16,3 1 0-16,-4-4 0 0,1-3 0 0,3 0 8 15,-3-3-8-15,3 6 0 0,-4-6 0 0,5 3 0 16,-1-3 0-16,3 3 0 0,-3-3 0 0,4 9 0 16,0-9 0-16,-1 9 0 0,-3-6 0 0,4-3 0 15,0 0 0-15,3 0 0 0,0 3 0 0,-3 3 0 16,3-3 0-16,-4-3 0 0,5 6 0 0,-5-3 0 16,4 0 0-16,1-3 0 0,-1 0 0 0,-4 0 0 15,1-6 0-15,3 6 0 0,-3-4 0 0,3-2 0 16,0 0 0-16,0-4 9 0,1 4-9 0,-1 3 0 15,0-4 0-15,4 1 0 0,-8 3 0 0,8-10 0 0,0 10 0 16,-1-4 0-16,4-2 0 0,-3 2 0 0,3-2 0 0,4 3 0 16,-4 2 0-16,1-2 0 0,2 0 0 0,1 2 0 15,-4 4 0-15,4-6 0 0,-7 6 0 0,3-7 0 16,4 1 0-16,-8 3 0 0,5-4 0 0,-5 1 0 16,5 6 0-16,-5-3 0 0,4-4 0 0,4 1 0 15,-4 3 0-15,8-4 0 0,-1 1 0 0,0-4 0 16,-3 1 0-16,3-7 0 0,1 7 0 0,-5-7 0 15,5-3 0-15,-5 3 0 0,1-3 0 16,0 4 0-16,3-1 0 0,0-3 0 0,-3 3 0 0,7-3 0 0,3 3 0 0,-3-3 0 16,3-6 0-16,-3 0 0 15,7 6 0-15,-4-6 0 0,-3 6 0 0,0-6 0 0,0 0 0 0,-4 0 0 16,0 2 0-16,1-2 0 0,-5 0-8 16,5 0 8-16,3-3 0 0,-4 2 0 15,4 1 0-15,-1-3 0 0,1-4 0 0,0 4 0 0,-4 3 0 0,1-3 0 16,-5-4 0-16,5 4 0 0,-1-7 0 0,0 10 0 15,0-10 0-15,4 7 0 0,4 3 0 0,-1-3 0 16,4-4 0-16,0 4 0 0,3-7 0 0,-3 7 0 16,0-4 0-16,3-2 0 0,-3 6 0 0,3-7 0 15,4 7-8-15,-10-4 8 16,3-2 0-16,6 5-9 0,1-5-44 16,4-1-9-16,-1 1-2 0,4-4 0 0,0 3-140 0,4-3-28 0</inkml:trace>
  <inkml:trace contextRef="#ctx0" brushRef="#br2" timeOffset="28298.49">907 11124 2257 0,'-4'-10'49'0,"4"-5"11"0,-7 5 1 0,4-9 3 0,3 1-51 0,3 2-13 0,-3 3 0 0,7-5 0 16,-3-4 0-16,3 12 0 0,-4-2 8 0,-3-4-8 15,11 13 16-15,-11-10 1 0,10 10 0 0,-6-3 0 16,7 6-6-16,-8 0-2 0,8-3 0 0,-1 3 0 16,4 3-1-16,4-3 0 0,-4 6 0 0,0-6 0 15,7 10 14-15,-3-10 2 0,7 6 1 0,3-3 0 16,0-3-25-16,-3 6-11 0,10-6 1 0,0 0 0 15,1 0 24-15,-1-6 5 0,0 6 1 0,4 0 0 16,-4-3 4-16,1-3 0 0,-1 6 1 0,4 0 0 0,7 0-11 0,-8 0-2 16,8 0-1-16,-7 6 0 0,0-3-11 0,3 3-17 15,-3-3 4-15,7 4 1 0,-11 5 12 0,4-5 16 16,0 8-3-16,-4-2-1 0,-3 2-12 0,3-2 0 16,-7 3 0-16,4-7 0 0,-4 0 20 0,4 1-3 15,-7-1 0-15,-1-2 0 0,1 2-17 0,-4-3 8 16,4-3-8-16,0 4 0 0,-1-4 0 0,-3-3 0 15,4 0 0-15,0 0 0 0,-8 6 0 0,8-6 0 16,-7 0 0-16,-1 0 0 0,1 0 0 0,-4 0 0 16,0 0-10-16,-3 0 10 0,-1 0 0 0,-6 0 12 0,-4 0 0 0,0 0 0 15,11 0-4-15,-11 0-8 16,0 0 12-16,0 0-4 0,0 0 36 0,0-6 6 16,-4-4 2-16,4 1 0 0,-7 3-18 0,3-4-3 15,-3 1-1-15,4-4 0 0,-8-2-9 0,1-1-1 16,-1 7-1-16,4-10 0 0,-11 0-7 0,11 3 0 0,-10-3-1 0,-1 7 0 15,8-4-1-15,-12 1 0 0,1 2 0 0,4-3 0 16,2 7-10-16,-6-1-9 0,0 1 9 0,7 0-13 16,0-1 13-16,-7 1 0 0,0 3 0 0,6-4 0 15,1 10 0-15,0-6 0 0,-3 3-8 0,2-4 8 16,1 4 0-16,4-3 0 0,-1 3 0 0,1 3 0 16,3-6 0-16,-4 6 0 0,11 0-8 0,0 0 8 15,0 0 0-15,0 0-9 0,0 0 9 0,0 0-8 16,0 9-2-16,3 0 0 0,8 1 0 0,0-4 0 15,10 10 2-15,-7-4 0 0,4-2 0 0,3 5 0 0,0-5 8 16,4 6-8-16,-1-4 8 0,1-2-8 16,-4-1 8-16,4 7-8 0,-8-7 8 0,1 0-8 15,7 1 8-15,-11-1 0 0,7 1 0 0,-7 2 0 16,-3-2 0-16,3-1 0 0,-4 0 0 0,5 1 0 16,-5-1 0-16,1 1 0 0,3-1 0 0,-4 7 0 0,1-4 0 15,3-2 0-15,-3 2 0 0,-1 1 0 0,-3-4 0 0,4 1 0 16,-4 5 0-16,0-5 0 0,0 5 0 0,4-2 0 15,-11-4 0-15,3 1 0 0,4 5 0 0,-7-5 0 16,0-1 0-16,-7 1 8 0,4-1 4 0,-4-3 2 16,3 4 0-16,-3-1 0 0,0 0 6 0,-4 1 2 15,1-1 0-15,-4-2 0 0,3 2-5 0,-3 0-1 0,-4 1 0 16,4-1 0-16,0 1-8 0,-7-1-8 0,3 7 12 0,-10-1-12 16,0-2 0-16,3 3 0 0,1 2 0 0,-1 1-9 31,-10 6-132-31,-1 0-27 0,5 4-4 0</inkml:trace>
  <inkml:trace contextRef="#ctx0" brushRef="#br3" timeOffset="44678.3">27245 13846 518 0,'0'0'46'0,"-7"0"-37"16,7 0-9-16,0 0 0 0,-4 0 286 0,4 0 55 16,0 0 11-16,0 0 3 0,-3 0-200 0,3 0-40 15,-7 0-8-15,7 0-2 0,0 0-45 0,-4-4-8 16,-3 4-3-16,0 4 0 0,0-4-28 0,0 6-5 15,-3-3-2-15,6 3 0 0,4-6-2 0,-4 3 0 16,-6 7 0-16,-1-1 0 0,4 4-2 0,0-10-1 16,-3 6 0-16,-1 1 0 0,4-1 0 0,0 7 0 15,-4-7 0-15,4 7 0 0,0-7-9 0,4 1 0 16,3-1 0-16,0 1 0 0,0-1 0 0,0 0 0 16,7 1 0-16,-4-1 8 0,-3-9-8 0,7 0 8 0,4 6-8 0,0-2 8 15,-11-4-8-15,10 0 8 0,1-4-8 0,-1 4 8 16,4-6 14-16,-3 6 2 0,0-9 1 0,-1-1 0 15,1 1 8-15,-1 0 2 0,-3-1 0 0,0 1 0 16,0-1-3-16,1-5 0 0,-5 5 0 0,1 1 0 16,-1-7-4-16,1 7 0 0,-4 6-1 0,3-7 0 15,-3 4-15-15,0-3-4 0,0 2 0 0,0 7 0 16,0 0 4-16,0 0 0 0,0 0 0 0,0 0 0 16,0 0-12-16,0 0 0 0,0 0 0 0,0 0 0 15,-7-3-23-15,0 6 3 0,-4 4 1 0,1-7 0 16,3 9 2-16,-4-9 0 0,1 9 0 0,-1 1 0 0,0-1 17 15,8-3-10-15,-4 4 10 0,3-1-8 16,1 1-7-16,-1-1-1 0,1 0 0 0,3 1 0 0,3-4 16 16,1 4 10-16,3-4-2 0,3-3 0 15,1 6-8-15,0-9 8 0,-1 7-8 0,4-7 8 16,0 0-8-16,-3 0 0 0,3-7 0 0,-3 7 0 0,3-3 18 16,-4-3 2-16,1 3 0 0,0-3 0 0,-1-4-20 0,-3 4 0 15,0-4 0-15,0 7 0 0,0-12 13 0,-3 5 3 16,3-5 0-16,-7 5 0 0,4-2-16 0,-4-4 11 15,0-3-11-15,0 10 10 0,0-7-10 0,-4 3-12 16,-3-2 2-16,3 5 1 0,1 4-2 0,-4-3 0 16,0 9 0-16,-4-3 0 15,1 3-17-15,-1 3-3 0,-7 3-1 0,4-3 0 0,-3 13 16 0,-1-7 4 0,0 7 0 0,1-4 0 16,-1 4 0-16,4 0 1 0,-4-4 0 0,4 7 0 16,4-9 21-16,-1 5 4 0,4-5 1 0,0 5 0 15,7-5-4-15,0-1-1 0,-4-6 0 0,4-3 0 16,7 7-10-16,1 2 0 0,2-9 0 0,-3 6 8 15,7-6-8-15,0-6-9 0,-3 6 9 0,3-9-13 16,0 2 13-16,0 4 0 0,4-3 0 16,-7-4 0-16,3 7 0 0,0-6 0 0,-4 3 13 0,1-4-4 15,-4 1-9-15,0-1 0 0,-3 1 0 0,-1 0-11 16,1-7 35-16,-4 7 6 0,0-1 2 0,-4-6 0 16,1 7-20-16,-1 0-4 0,0-1-8 0,-3 1 12 15,0-7-12-15,0 7-8 0,0-1 8 0,0 7-13 16,-3-3 13-16,-1-3 0 0,0 9 0 0,1 0 0 15,-4 9-16-15,3-9 0 0,1 6 0 0,-1-3 0 0,4 7 16 0,-4-1 0 16,1-3 0-16,3 10 10 0,0-3-2 0,0 2 0 16,-4-2 0-16,4 3 0 0,3 2 4 0,1 1 0 15,-1-9 0-15,4 5 0 0,0 4-12 0,4-10 8 16,7 7-8-16,-4-6 8 0,0-1-8 0,3 0-11 16,1-9 3-16,3 7 0 15,0-7-31-15,0 0-5 0,0-7-2 0,4-5 0 16,-4-4-186-16,4 0-36 0</inkml:trace>
  <inkml:trace contextRef="#ctx0" brushRef="#br3" timeOffset="45844.05">27033 12444 230 0,'0'0'20'0,"0"0"-20"0,11 0 0 0,0 0 0 0,-1 0 323 0,1 0 60 15,-4 0 12-15,3-3 2 0,8 3-283 0,-11-6-57 16,-7 6-11-16,7 0-2 15,0 0-63-15,0 0-12 0,-7 0-2 0,0 0-1 16,7-7-37-16,-7 7-7 0,0 0-2 0,7 0 0 16,-7 0 24-16,0 0 4 0,0 0 0 0,0 0 1 0,0 0 94 0,0 0 18 15,0 0 4-15,0 0 1 0,0 0 60 0,0 0 12 16,0 0 2-16,0 0 1 0,0 0 2 0,0 0 0 0,0 0 0 0,0 0 0 16,0 0-53-16,0 0-10 0,0 0-3 0,0 0 0 15,-7 0-36-15,7 0-7 0,0 0-2 0,0 0 0 16,-7 7-32-16,7-7 0 0,-3 0 0 0,-4 9 0 15,0-3-12-15,0-3 3 0,3 7 1 0,-3-1 0 16,7 7 8-16,-4-7-8 0,-3 7 8 0,4-4-8 16,3 4 8-16,-4-6 0 0,4-1 0 0,0 7 0 15,0-7 0-15,0-6 0 0,0 7 8 0,4-4-8 16,-4-6 14-16,10 3-2 0,1-3 0 0,3-3 0 16,-3 3 7-16,-1-6 1 0,8-4 0 0,-4 7 0 15,4-13-20-15,-1 7 0 0,1 0 0 0,0-7 0 16,-1 6 0-16,-6 1-17 0,3-3 3 0,-7-4 1 15,0 6 13-15,4 1-11 0,-8 0 11 0,-3-1-10 16,0 1 10-16,0 3 14 0,-3-4-3 0,-1 4-1 0,1 3 4 16,-5-7 1-16,1 4 0 0,-3 6 0 0,-4-3 4 0,0 3 1 15,0 0 0-15,-4 3 0 0,0-3-20 0,1 9 0 16,-1-2-8-16,4 2 8 0,0 1 0 0,-4-1-9 16,4 0 9-16,-4 7 0 0,8-3-16 0,-1-4 3 15,1 7 0-15,-1-7 0 0,0 7 13 0,4-7 0 16,0 1 0-16,0-1 0 0,4 0-8 15,3-9 8-15,0 0-13 0,3 7 5 0,-3-7 8 16,0 0 0-16,11 3 0 0,-1-3 0 0,5 0 0 0,-1-3 0 16,3-4 8-16,-3-2-8 0,4 0 0 0,0-1 8 15,-1 1-8-15,4-1 0 0,-3-5 0 0,0 5 0 16,-4 1 0-16,0-1 8 0,0 1-8 0,-3-7 0 16,-1 7 0-16,-3 0 8 0,0 2-8 0,0 4 9 15,-3-6-9-15,-4 9 10 0,0 0 0 0,0 0 0 0,0 0 0 0,-4-7 0 16,4 7-10-16,-10 0 12 0,-1 0-12 0,1 0 12 15,-1 7-12-15,-3-4 12 0,3 3-12 0,-6 4 12 16,3-1-12-16,-4 0 0 0,7 1 0 0,1-1 0 16,3 7 0-16,-4-7 0 0,1 1 0 0,-1-1 0 15,0 0 0-15,4 1 0 0,0-4 0 0,4-3 0 16,-1 4 0-16,4-7 0 0,0 0 0 0,0 0 0 16,0 0 10-16,0 0-10 0,0 0 12 0,11 0-12 15,-1 0 11-15,1-7-11 0,-4 4 10 0,0-3-10 16,-3-4 9-16,6 7-9 0,-3-12 8 0,4 5-8 15,-4 1 0-15,0-1 0 0,0 1 0 0,0 0 0 16,-3-1 0-16,-4 1-9 0,0 3 9 0,0 6-10 16,0 0 10-16,0 0 0 0,-7-7 0 0,0 7-8 15,-1 7 8-15,-2-1 8 0,3-3-8 0,-4 6 11 0,4 1-3 16,-3-1 0-16,-1 1 0 0,8-1 0 16,-5 4 1-16,5-4 0 0,-1 0 0 0,1-6 0 15,-1 7-9-15,4-10 0 0,0 0 0 0,0 0 8 0,0 0-8 0,0 0 0 16,0 0 0-16,11 0 8 15,-4 6-39-15,4-12-8 0,-1 6-1 0,1-10-1 16,-1 1-126-16,4-3-25 0,4-4-4 0,-4 0-963 0</inkml:trace>
  <inkml:trace contextRef="#ctx0" brushRef="#br3" timeOffset="46834.97">27051 11067 172 0,'0'0'8'0,"0"0"1"0,0 0-9 15,0 0 0-15,0 0 0 0,0 0 0 0,0 0 317 0,0 0 62 16,7 3 12-16,0-3 2 0,0 7-287 0,-7-7-58 15,0 0-11-15,7-7-2 0,4 7 7 0,-11 0 2 16,0 0 0-16,0 0 0 0,7-3 25 0,-7 3 6 16,0 0 1-16,0 0 0 0,0 0 20 0,0 0 4 15,0 0 0-15,0 0 1 0,0 0-60 0,0 0-12 16,0 0-2-16,0 0-1 0,-4 10-14 0,4-7-2 16,0 6-1-16,-3 1 0 0,-1 5-9 0,1-5 0 15,-1 5 9-15,1-2-9 0,-1 3 0 0,-3 2-12 16,4 1 2-16,-4-3 0 0,3 3 10 0,4 0 0 0,0-4 0 0,0-5 0 15,4 8 0-15,3-8-10 0,0-1 10 0,0-2 0 16,0 2 0-16,0-3 0 0,3-3 0 0,1-3 0 16,3 0 0-16,-3 0 0 0,3-3 10 0,0-3-2 15,0-3 13-15,0 2 3 0,0-2 1 0,0-1 0 16,-3 1-11-16,3-7-2 0,-3 4-1 0,-4-4 0 16,0 4-1-16,-4-4 0 0,1 0 0 0,-1-3 0 15,-3 7-2-15,0-4 0 0,-3 1 0 0,-1 5 0 16,1-2 1-16,-4 5 0 0,0-2 0 0,-4 9 0 15,-3 0-9-15,0 0 0 0,-4 0 0 0,4 9-11 16,0 1-1-16,-7 5 0 0,0-2 0 0,-1 3 0 16,5 9 12-16,-1-6 0 0,4-1 0 0,0 1-8 15,3-3 8-15,4-4 0 0,0 4 0 0,4 0 0 16,-1-4 0-16,4-2-8 0,4-4 8 0,-4-6 0 16,3 9 0-16,4-2 0 0,4-4 0 0,-1-3 8 0,5 0 0 0,-1-3 1 15,-4-4 0-15,4 4 0 0,1-9 6 0,2 9 1 16,1-7 0-16,-4-6 0 0,0 7 3 0,-3 0 1 15,-1-1 0-15,1 4 0 0,-4-3-20 0,0-1 0 16,-7 1 0-16,0-1 0 0,0 1 0 0,0 3 10 16,-4 3-10-16,4 3 8 0,-7 0 0 0,-3 0 0 15,-4 3 0-15,3 3 0 0,-3 3 0 0,-4 1 0 16,1-1 0-16,3 1 0 0,-1 5-8 0,1-5 10 16,0-1-10-16,7 0 10 0,0-2-10 0,0-4 10 0,7-3-10 15,0 0 10-15,0 0-10 0,0 0 0 0,0 0 0 16,11 6 0-16,-1-6 0 0,4 0 0 15,0-6 0-15,4 3 0 0,-4-4 0 0,0-2 0 16,-3 0 8-16,-1 2-8 0,1 4 0 0,-4-3 0 0,4-3 0 16,-8 5 8-16,1-2 0 0,-1 3-8 0,-3 3 12 0,0 0-4 15,0 0-8-15,0 0 12 0,0 0-12 0,0 0 12 16,-3-6-12-16,-4 12 0 16,-4-3 0-16,4-3 0 0,7 0 16 0,-7 6-3 0,7-6 0 0,0 0 0 31,0 0-31-31,0 0-6 0,0 0-2 0,0 0 0 0,0 0-1 0,7 0 0 15,7-6 0-15,0-3 0 0,-3-4-81 0,3-2-16 0,0 5-3 16,4-6-1068-16</inkml:trace>
  <inkml:trace contextRef="#ctx0" brushRef="#br2" timeOffset="56391.57">27506 6207 748 0,'0'0'67'0,"-7"0"-54"16,-4 6-13-16,-3-6 0 0,4 0 391 0,-4-6 75 0,0 6 15 0,-1-3 3 31,5-4-411-31,-1 4-82 0,4-3-17 0,0-3-3 0,0 2 45 0,4-5 10 0,3-4 2 0,0 7 0 16,0-10-28-16,3 3 0 0,1-3 0 0,-1 1 0 15,4-8-12-15,0-2-7 0,-3 3-1 0,3-3-1 16,-4 0 6-16,1-7 2 0,-1 1 0 0,1-1 0 16,-4-2-4-16,0-1-1 0,0 3 0 0,-4-2 0 31,1-4-20-31,-4 3-4 0,0-5-1 0,0-1 0 16,-4 0-24-16,1-10-5 0,-1 1 0 0,4-3-1 15,-4 2 21-15,4 1 4 0,-3 0 0 0,6-1 1 0,1 1 31 0,-1 0 5 0,4 6 2 0,0-3 0 16,4-7 33-16,-1 7 6 0,1 3 2 0,3 0 0 15,0 3-8-15,0 0 0 0,-4 3-1 0,1 4 0 16,-1-1 9-16,1 4 1 0,-4-4 1 0,0-3 0 0,0 10-6 0,0-10 0 16,-4 3-1-16,1 1 0 0,-1 5-11 0,1-11-3 15,-4 11 0-15,3-2 0 0,1-7-13 0,-1 3 0 16,1 4 0-16,-1-4 0 0,4-6 0 0,0 7 0 16,-3-7 0-16,6 0 0 0,1 0 0 0,-1 0-8 15,4 0 8-15,0 7-10 0,0-1 10 0,0-6 0 16,1 10-9-16,2-10 9 0,1 6 0 0,-4 0 0 15,0-2 0-15,0 2 0 0,0-6 0 0,0 0 0 16,0 7 0-16,0-7 0 0,0 6 0 16,-3-3 0-16,3 4 0 0,0-7 0 0,-4 9 0 0,4-9 0 15,0 0 0-15,-3-3 0 0,-1 3 0 0,5 1 0 16,-5-1 0-16,-3 3 0 0,0 0 0 0,4-3 0 16,-1 7 0-16,-3 2 0 0,0-3-15 0,4-5 2 0,-4 8 0 0,3-3 0 15,-3 1 13-15,0-4-11 16,0 7 11-16,0-7-10 0,0 0 10 0,-3 7 8 0,3-4-8 0,-4 10 11 15,4-7 7-15,-3 7 2 0,-4-7 0 0,-1 10 0 16,1-3-12-16,0 0-8 0,0-7 9 0,-3 10-9 16,-1-6 0-16,4 0 0 0,-4-4 0 0,1 7 0 15,3-7 0-15,-4 4-10 0,4 0 10 0,0-1-12 16,0 1 12-16,0 3 0 16,0 3 0-16,3-4 8 0,1 1-8 0,3 0-12 0,-4-3 4 0,4 12 0 15,0-16-2-15,0 7 0 0,0 3 0 0,0 3 0 16,0-6 2-16,0 3 0 0,0 0 0 0,-3 0 0 15,-1 6 8-15,1 0 0 0,-1 3 0 0,-3 7 0 16,0 0 0-16,0-1-12 0,0-2 12 0,-4 5-12 16,4 1 12-16,-3 6 0 0,3 6 0 0,0-6 0 15,-4 0 0-15,4 10 0 0,0-1 0 0,4 1 0 16,-1-1 0-16,4 0 0 0,-4 7 0 0,4 3 0 16,4-3-21-16,0-4 1 0,-1 4 0 0,1 3 0 0,-4-1 20 0,3-2 0 15,1 3 0-15,-1-3 0 0,1-4 0 0,-1 1 0 16,-3-1 0-16,0-2 0 0,0-10 0 0,0 0 0 15,0 0 0-15,0 0 0 0,0 0-12 0,7 0-4 16,0-10 0-16,4 7-1 16,-4-6-10-16,0-4-1 0,4 1-1 0,-1-4 0 15,1-6-21-15,3-3-4 0,-4-10-1 0,5 10 0 16,-5-9-10-16,-3 6-3 0,4-1 0 0,-1 4 0 16,1-3 3-16,-4 3 0 0,0 6 0 0,-3-6 0 0,3 12 65 0,-7-2 0 15,3-4 16-15,-3 3-4 0,0 7 85 0,0-1 17 0,0 1 3 0,0 0 1 16,0 9-11-16,0-3-3 0,0 3 0 0,0 0 0 15,0 0-41-15,0 0-9 0,11-7-2 0,-4 1 0 16,-7 6-24-16,7 6-6 0,3-6-1 16,5 0 0-16,-1 10 4 0,0-1 1 0,0 0 0 0,4 7 0 15,3-3-14-15,0 2-4 0,-3 10 0 0,-1-6 0 32,8 9-70-32,-4-2-14 0,-3 2-4 0</inkml:trace>
  <inkml:trace contextRef="#ctx0" brushRef="#br2" timeOffset="68986.53">27171 14300 1566 0,'0'0'34'0,"0"0"7"0,0 0 2 0,3 0 1 0,5-3-35 0,-1-3-9 0,0 6 0 0,0 0 0 16,3-9 53-16,-3 9 9 0,4-7 2 0,-4 7 0 15,0-3-52-15,0 3-12 0,-7 0 0 0,7-6 0 32,0 6-23-32,-7 0-7 0,0 0-2 0,0 0 0 0,0 0 32 0,4 9 0 0,-1-2 0 0,-3 2 0 15,0 10 26-15,0-4 11 0,0-2 3 0,0 9 0 16,-3-3-25-16,3 0-5 0,0 9-1 0,-4-9 0 15,4 6-9-15,-7 0 0 0,4-3 9 0,-1 3-9 16,1-6 0-16,-1 6 0 0,-3 0 0 0,3-6 0 16,1-1 0-16,-4-2 0 0,3-3 0 0,-3 2 8 15,4-5 4-15,-1-1 2 0,-3 1 0 0,7-10 0 16,0 0 18-16,0 0 4 0,0 0 1 0,0 0 0 16,0 0-17-16,0-4-3 0,4-11-1 0,-1 5 0 0,1-5-3 0,3-4-1 15,0 0 0-15,-4 3 0 0,4-3-12 16,-3 1 0-16,-4-7 0 0,0 6 0 0,4 0 0 0,-4-6 0 15,-4 6 0-15,4-6 9 0,0 3 2 0,-4-3 0 16,1 6 0-16,3 0 0 0,-7-6 9 0,7 10 3 16,-4 2 0-16,1-3 0 0,-1-2-15 0,4 8-8 15,-3-6 8-15,3 4-8 0,0-4 0 0,0 7 0 16,0 3 0-16,0-4 0 0,0 7 0 0,0 3 0 16,0 0 0-16,0 0 0 15,0 0-11-15,-4 9 11 0,-3 1-13 0,4-1 5 0,-1 1 8 0,1 8 0 0,-1-2 0 16,1-3-8-16,-1 12-7 0,0-6-1 0,1 6 0 0,-1-7 0 15,4 1 16-15,-3 6-11 16,-1-6 11-16,1 0-10 0,-1 3 10 0,4-10-12 16,0 4 12-16,0-6-12 0,0 5-7 0,0-5-1 15,0-10-1-15,0 0-607 0,7 3-120 0</inkml:trace>
  <inkml:trace contextRef="#ctx0" brushRef="#br2" timeOffset="69346.98">27330 13247 172 0,'0'0'16'0,"-7"-10"-16"0,3 1 0 0,1-1 0 16</inkml:trace>
  <inkml:trace contextRef="#ctx0" brushRef="#br2" timeOffset="69823.75">27284 13140 403 0,'7'9'36'0,"-7"1"-36"0,3-1 0 0,-3 1 0 16,0-4 230-16,0 3 39 0,0 1 8 0,0 5 2 15,4-5-183-15,-4-1-36 0,0 1-7 0,0-1-1 16,0 1-22-16,0-1-4 0,0 0-1 0,0 1 0 16,0-4-16-16,0 3-9 0,0 1 10 0,-4-1-10 15,4-3 0-15,0 4 0 0,-3-1 0 0,3-9-10 16,0 3 33-16,0-3 6 0,-7 7 2 0,7-7 0 16,0 0 27-16,0 0 6 0,0 0 0 0,0 0 1 15,0 0 5-15,0 0 1 0,0-10 0 0,-4 4 0 0,4-7-29 16,4-2-6-16,-1-4 0 0,1 3-1 0,-1-2-11 0,1-1-3 15,-1-6 0-15,1-4 0 0,0 4-21 16,-4-3 0-16,0 3 0 0,3-3 8 16,1 3-32-16,-8-4-7 0,4 4-1 0,-3-3 0 0,3 0 32 0,-4 3 0 15,0 3 0-15,1 0 0 0,-1 0 20 0,1-3 9 16,-1 6 3-16,1-6 0 0,-1 9-32 0,-3 7 0 16,7-4 0-16,-3 4 0 0,3 0 0 0,0 2 0 15,0 7 0-15,0 0 0 0,0 0 0 0,0 0 0 16,0 0 0-16,0 10 0 15,0-1-22-15,0 7-7 0,0 3-2 0,3-1 0 0,1 1 23 0,-4 6 8 0,3 4 0 0,-3-4-9 16,4 3 9-16,-4-3 0 16,0 3 0-16,3 7 0 0,1-7 0 0,-4 0 0 15,3 7 0-15,1-1 0 0,-4-6 0 0,3 4 0 16,1-4 0-16,0 0 0 0,-1-3 0 0,1-3 0 0,-4 3 0 0,0 0 0 16,3-6 0-16,-3 6 0 0,0-12 0 0,-3 2 0 15,3 1 0-15,0-6 0 0,-4-1 0 0,4-9 0 16,0 0-24-16,0 0 0 0,0 0 0 0,0 0 0 31,-3-6-107-31,-1-4-21 0,-3 1-4 0</inkml:trace>
  <inkml:trace contextRef="#ctx0" brushRef="#br2" timeOffset="70534.95">27203 11560 1893 0,'0'0'41'0,"-7"0"9"0,0 9 2 0,0-3 2 0,-1-3-43 16,1 7-11-16,4-1 0 0,-1 1 0 0,4 5 0 0,-3 1 0 0,-1-3 0 0,4 2 0 15,7 4 0-15,-3-3 0 0,-1 3 0 0,4-7 0 16,-3 4 0-16,7-7 0 0,-4 7 0 0,0-4 0 15,3-5 0-15,-3 2 0 0,0 0 0 0,0 1 0 16,-7-10 27-16,4 9 0 0,-4-9 0 0,11 7 0 16,-11-7 11-16,0 0 2 0,0 0 1 0,0 0 0 15,3 3 1-15,-3-3 0 0,0 0 0 0,0 0 0 16,0 0-18-16,0 0-3 0,0 0-1 0,0 0 0 16,0 0-4-16,0 0-2 0,0 0 0 0,0-3 0 15,0-7-5-15,0 4-1 0,0-7 0 0,4-2 0 0,-1 5 8 0,-3-5 0 16,0-4 1-16,4 3 0 0,-1-3-9 0,1 0-8 15,-4 1 12-15,0-1-12 0,0 0 14 0,0-3-4 16,0 10-1-16,0-7 0 16,0 3-9-16,0 0 8 0,-4-2-8 0,1 8 8 0,-1-6-8 0,1 7 0 15,-4 6 0-15,3-3 0 0,4 6 0 0,0 0 0 16,-7 0 0-16,7 0-11 0,-7 9-7 0,0 0-2 16,3 7 0-16,1 3 0 0,-1-3 20 0,1 2 0 15,3 1 0-15,0 6 0 0,0 4-16 0,3-4 4 16,1 0 1-16,-1-3 0 0,1 9 11 15,-4-3 14-15,3 0-3 0,1 1-1 0,-1 2-10 0,-3 0 0 16,0 4 0-16,0-7 8 0,0 7-8 0,0-1 0 16,0-6 0-16,4 7 0 0,0-10 0 0,-1 3 0 15,-3-3 0-15,4-6 0 0,-1 0 0 0,1-10-17 16,-1 7 4-16,1-13 1 0,-4-3-3 0,0 0 0 0,0 0 0 0,7 0 0 31,0-9-18-31,0-10-4 0,0 3-1 0,-4-6-647 0,1-9-130 0</inkml:trace>
  <inkml:trace contextRef="#ctx0" brushRef="#br2" timeOffset="71184.92">26956 10732 1152 0,'0'0'102'0,"0"0"-82"16,0 0-20-16,0 0 0 0,0 0 210 0,0 0 38 15,0 0 7-15,0 0 1 0,0 0-196 0,0 0-40 0,0 0-8 16,0 0-2-16,0 0-10 0,7 6 0 16,-7-6 9-16,0 0-9 15,7 3-22-15,3-3-9 0,1 0-1 0,0-3-1 0,-4 3 12 0,0-6 2 16,0 3 1-16,0-4 0 0,-7 7 18 0,0 0 0 0,3-9 0 0,4 6 0 16,-7 3 19-16,0 0 7 0,0-6 2 0,0 6 0 15,0-10 13-15,0 10 3 16,-3-6 1-16,3 6 0 0,0 0-16 0,0 0-3 0,-4-3-1 15,4 3 0-15,0-7-13 0,0 7-2 0,0 0-1 0,0 0 0 16,0 0-9-16,0 0 0 0,0 0 0 0,0 0 0 16,0 0 0-16,0 0-9 0,7-3 9 0,4-3-10 15,-4 6 10-15,0 6 0 0,-7-6 0 0,11 3 0 16,-1 7 0-16,1-4 0 0,-4 4 12 0,0 5-4 16,0-2 5-16,-3 2 2 0,3 4 0 0,0 0 0 15,0 6 17-15,0-6 3 0,0 0 1 0,-4 0 0 0,4 3-21 16,0-4-4-16,-3-5-1 0,0 3 0 0,-1-1-10 0,1-5 12 15,-4-7-12-15,0-3 12 0,0 0-4 0,0 0 0 16,0 0 0-16,0 0 0 0,3-10 16 0,-6-2 2 16,3-10 1-16,-4 3 0 0,1 0-16 0,-1-6-3 15,0-3-8-15,-3 3 12 0,4-3-12 0,-4-1 0 16,3 1 0-16,-3-3 0 0,4 3 0 0,-1 3 0 16,4 3 0-16,0-3 0 15,-7 6 0-15,4 0 0 0,-1 0-13 0,4 3 4 16,-7 10-91-16,7-3-19 15,-3 6-3-15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31:52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4427 13416 1303 0,'0'0'57'0,"0"0"13"0,0 0-56 0,-3 9-14 16,-1 1 0-16,4-10 0 0,0 0 67 0,0 0 10 0,0 0 3 0,0 0 0 16,0 0-57-16,0 0-11 0,0 0-3 0,0 0 0 15,0 0 3-15,0 0 0 16,0 0 0-16,0 0 0 0,0 0 9 0,0 0 3 15,7-3 0-15,0-4 0 0,-7 7 9 0,11 0 3 0,-7-6 0 0,3 3 0 16,7-3-4-16,-4 6 0 0,-10 0 0 0,0 0 0 16,4-10 8-16,6 1 0 0,-6 6 1 0,3-3 0 15,4-4-8-15,-4 7-1 0,0-3-1 0,3-4 0 16,-3 4-20-16,4-3-11 0,-1-1 12 0,-2 1-12 16,6-1 0-16,-4-5 0 0,-6 5 0 0,6 1 0 15,1 6 0-15,-4-3 0 0,0-4 0 0,4 1 0 16,-11 2 0-16,3 4 13 0,-3 3-4 0,7-6-1 15,-7 6 9-15,4-9 2 0,-1 5 0 0,-3 4 0 0,0 0 11 0,0 0 2 16,7-6 1-16,-7 6 0 0,0 0-33 0,0 0 0 16,0 0 0-16,0 0 0 0,0 0 0 0,11 6 0 15,-4 4 0-15,-4-7 0 0,-3-3 0 0,8 9 0 16,-1 7-12-16,-7-6 3 16,3-1 9-16,-3 0 0 0,0 1 0 0,7-4 8 0,-7 3-8 0,0 1 8 15,0-10-8-15,0 0 8 0,0 0-8 0,0 9 0 16,0-9 0-16,7 10 8 0,-7-10-8 0,7 9 0 15,-7-9 0-15,0 6 0 0,0-6-8 0,0 0-4 16,11 10 0-16,-11-10 0 16,3 6-29-16,1-3-7 0,-4-3 0 0,7 6-648 15,4-2-130-15</inkml:trace>
  <inkml:trace contextRef="#ctx0" brushRef="#br0" timeOffset="955.13">8781 13309 518 0,'0'0'23'0,"0"0"5"0,0 0-28 0,0 0 0 0,0 0 0 0,0 0 0 0,0 0 270 0,0 0 49 16,0 0 9-16,0 0 3 0,0 0-217 0,0 0-43 16,0 0-9-16,0 0-2 0,0 0-28 0,0 0-5 15,0 0-2-15,0 0 0 0,0 0-11 0,0 0-2 16,10 0-1-16,-6 0 0 15,3 0 13-15,-7 0 4 0,0 0 0 0,7 0 0 0,0 0 0 16,0 0 0-16,-7 0 0 0,11 0 0 0,-4 0-18 0,3 0-10 16,-10 0 12-16,0-6-12 0,0 6 22 0,11-3-2 15,-4-3-1-15,0 3 0 0,-7 3 14 0,7-10 3 16,-4 1 1-16,8 3 0 0,-4-4-37 0,0-6 0 16,0 7-9-16,4-4 9 0,-1-2 0 0,-3 5 0 0,1 1 14 15,2 0-4 1,-3-1-30-16,0 1-5 0,0-1-2 0,0 4 0 0,0-3 27 0,0 2 0 0,0 4 0 0,-7 3-8 15,0 0 8-15,0 0 8 0,8 0-8 0,2 3 11 16,-10-3 7-16,0 7 2 0,4 8 0 0,-1-5 0 16,1-1-20-16,-1 4 0 0,1-4 0 0,-1 7 0 15,-3-7 0-15,4 7 0 0,-4-7 10 0,3 7-10 16,1-7 8-16,-1 1-8 0,-3 2 0 0,7-2 8 16,-7-4-8-16,8 3 8 0,-5 1-8 0,1-1 8 15,-1 1-8-15,4-4-11 0,0 3 3 0,0-6 0 31,-3 4-71-31,3 2-13 0,0-3-4 0,-4-2-583 0,4 2-117 0</inkml:trace>
  <inkml:trace contextRef="#ctx0" brushRef="#br0" timeOffset="1857.24">4572 14755 770 0,'0'0'34'0,"0"0"7"0,0 0-33 0,0 0-8 16,0 0 0-16,0 0 0 0,0 0 112 0,0 0 20 15,0 0 4-15,0 0 0 0,0 0-43 0,0 0-9 0,0 0-1 16,0 0-1-16,0 0-34 0,0 0-8 0,-7-6 0 0,7 6-1 15,-7-3-1-15,7 3 0 0,-4 0 0 0,4 0 0 16,-10 3-17-16,6 3-3 0,4-6-1 0,-10 0 0 16,3 9-17-16,7-9 0 0,0 0 0 0,0 0 0 15,0 0 0-15,0 0 0 0,0 0 0 0,0 0 0 16,0 0 0-16,0 0 12 0,7 0-3 0,3-3 0 16,-3-3 16-16,11-3 3 0,-11 2 1 15,4-2 0-15,-1 0-29 0,4-4 0 0,-3-3 0 0,3 7-10 16,-3-7 10-16,6 7-12 0,-13-4 12 0,6-2-12 15,1 5 12-15,-4 1 14 0,0-7-3 0,4 7-1 16,-11-1-10-16,10 1 0 0,-10 3-12 0,4-4 12 16,-4 10 0-16,0 0 13 0,0 0 0 0,0 0 0 15,0 0 1-15,0 0 0 0,0 0 0 0,0 0 0 16,0 0-14-16,10 10 0 0,-6-4 0 0,3 3 0 0,-4 1 0 0,-3 5 0 16,4-5 0-16,-4 2 0 0,3 4 0 0,-3-7 0 15,0 7 0-15,0-3 0 0,0-4 0 0,4 4 0 16,0-4 8-16,-4 4-8 0,0-4 0 0,7 0-15 15,-7-2 3-15,3 8 1 16,-3-5-45-16,7-1-10 0,-7-6-2 0,4 7-503 16,-1-4-101-16</inkml:trace>
  <inkml:trace contextRef="#ctx0" brushRef="#br0" timeOffset="7203.88">14806 12133 0 0,'0'0'0'0,"0"0"0"0,0 0 0 0,0 0 0 15,0 0 318-15,0 0-64 0,0 0 51 0,0 0 11 16,0 0-150-16,0 0-30 0,0 0-5 0,0 0-2 15,0 0-62-15,0 0-13 0,-3 0-2 0,3 0-1 16,0 0-35-16,0 0-6 0,0 0-2 0,0 0 0 16,0 0 1-16,0 0 0 0,0 0 0 0,0 0 0 15,0 0 22-15,0 0 4 0,0 0 1 0,0 0 0 0,0 0 8 0,10 7 1 16,-10-7 1-16,7 9 0 0,0 1-1 0,-3-4 0 16,-1-3 0-16,1 6 0 0,3 1 3 0,-4-1 1 15,1-3 0-15,-4 10 0 0,3-3-29 0,1-4-7 16,0 7-1-16,-1-7 0 0,-3 10-12 0,7-3 0 15,-3-7 0-15,-1 10 0 0,4-10 0 0,-3 7 0 16,-1-3 0-16,4 2 0 0,-3-5 0 0,3-1 0 16,-4 7 0-16,1-7 0 0,0 1 9 0,-4-1-1 15,3 0 0-15,1 1 0 0,-4-4 5 0,3 3 1 16,-3-5 0-16,0 2 0 0,0-6 13 0,0 9 2 16,0 1 1-16,0-10 0 0,0 0-14 0,0 0-4 15,0 9 0-15,0-9 0 0,0 0-3 0,0 0-1 16,0 0 0-16,0 0 0 0,0 0-8 0,0 0 8 15,7 0-8-15,-7 0 8 0,7 0-8 0,-7 0 0 0,0 0 0 0,0 0 0 16,0 0 8-16,0 0 0 0,0 0 0 0,0 0 0 16,0 0-8-16,0 0 0 0,7 0 0 0,-7 0 0 15,7-9 28-15,0 9 3 0,-3-10 1 0,6 1 0 16,-6 3-32-16,3 2-21 0,0-5 3 0,0 3 1 16,0-4 17-16,0 1 0 0,4 0 0 15,-1-1 0-15,1 1 8 0,-4-7 8 16,4 7 1-16,-1-1 1 0,1-5-18 0,-1 2 0 0,1-3 0 0,0-3 0 15,3 4 0-15,-4 2 0 0,4-6 0 0,1-2 0 16,-1 8 0-16,3-6 0 0,1-3 0 0,-4 10 0 16,-3-4 0-16,-1 7 0 0,4-10 0 0,-3 3 0 15,-1 4-22 1,1-4-8-16,0 6-2 0,-1-5 0 0,1 5 32 0,-4 1 0 0,0 0 0 0,0-1 0 16,0 4-17-16,0-4-4 0,-3 7-1 0,3-3 0 15,-4 3-37-15,1-3-7 0,-1 3-2 0,1-4 0 16,-1 4-164-16,1-3-34 0,-1-10-6 0,-3 16-2 0</inkml:trace>
  <inkml:trace contextRef="#ctx0" brushRef="#br0" timeOffset="8811.12">12224 12450 518 0,'0'0'46'0,"0"0"-37"15,0 0-9-15,0 0 0 16,0 0 168-16,0 0 31 0,0 0 6 0,0 0 2 0,0 0-115 16,0 0-22-16,0 0-5 0,0 0-1 0,0 0-36 0,0 0-8 15,0 0-2-15,0 0 0 0,0 0-10 0,0 0-8 16,0 0 9-16,0 0-9 0,0 0 44 0,0 0 2 16,0 0 1-16,3 10 0 0,-3-1 15 0,0 4 3 15,0-7 1-15,-3 3 0 0,3 7-22 0,0-7-4 16,-4 4 0-16,4-4-1 0,-7 7-23 0,4 3-4 15,-4-4 0-15,0-2-1 0,-1 3-3 0,-2 2-8 16,3-2 12-16,-7 0-4 0,3-4 5 0,1 4 1 0,-5-3 0 0,-2 2 0 16,3 1 8-16,-4-3 2 0,0-4 0 0,4 7 0 15,-3-7-7-15,-1 0-1 0,0 1 0 0,1-1 0 16,3 1-16-16,0-4 0 0,-1-6 0 0,1 0 0 16,0 0 13-16,4 0-4 0,-1 0-1 0,-3-6 0 15,3-4 10-15,4 7 2 16,-3-3 0-16,3-4 0 0,-4 1-20 0,4-7 0 0,3 7 0 0,-3 0 0 15,4-10 10-15,-1 9-2 0,1-5 0 0,-1-4 0 16,4 0-8-16,-3 3 0 0,3 4 0 0,3-4 0 16,-3-3 0-16,4 4 0 0,-1-4 0 0,1 6 0 15,3-2 0-15,0 5 0 0,4-6-10 0,-4 7 10 16,3 0-11-16,1-1 11 0,-1 1-12 0,1 3 12 16,3-4-9-16,-3 10 9 0,3-3 0 0,0 3-9 15,0 0 9-15,4 3 0 0,-4-3 0 0,0 0 0 16,4 10 0-16,-1-4 0 0,-6-3 0 0,3 10 8 0,-4-4 1 0,5 0 1 15,-1 4 0-15,3-4 0 0,-3 7-10 0,1-7 10 16,-1 10-10-16,0-3 10 0,0 0-10 0,0-4 0 16,-3 7 0-16,-1-3 0 0,4-1 0 0,-3-2 0 15,-1 2 0-15,1-2 0 0,-4 3 0 0,4-7 0 16,-1 1 0-16,-3-1 0 0,0 0-14 0,-3 4-2 16,6-10 0-16,-6 6 0 15,-4-9-117-15,7 7-24 16,-7-7-5-16,0 0-773 0</inkml:trace>
  <inkml:trace contextRef="#ctx0" brushRef="#br0" timeOffset="9243.95">12453 12745 691 0,'0'0'30'0,"0"0"7"0,0 0-29 0,0 0-8 0,0 0 0 0,0 0 0 16,0 0 207-16,0 0 40 0,0 0 8 0,0 0 1 0,0 0-168 0,0 0-35 15,7 3-6-15,-7-3-2 0,0 0-21 0,4 6-4 16,-1 4 0-16,1-1-1 0,-4 1 25 0,0-1 4 16,0 0 2-16,3 1 0 0,-3-1 5 0,0 7 1 15,0-7 0-15,4 7 0 0,-4-3-26 0,3-4-5 16,1 7-1-16,-1-7 0 0,-3 7-24 0,4-7 0 15,-8 4 0-15,4-7 0 0,4 3 0 0,-4 1-9 16,0-10 0-16,0 0 0 16,0 0-40-16,0 0-8 0,3 9-2 0,-3-9-581 0,0 0-117 0</inkml:trace>
  <inkml:trace contextRef="#ctx0" brushRef="#br0" timeOffset="10036.28">12898 12425 1407 0,'0'0'62'0,"0"0"14"0,0 0-61 0,0 0-15 16,0 0 0-16,0 0 0 0,0 0 80 0,0 0 14 16,7 10 2-16,-4-10 1 0,4 9-42 0,0-9-9 15,-7 0-2-15,7 6 0 0,0-3-11 0,4-3-2 16,0 7-1-16,-1-4 0 0,-3-3-30 0,7 6 0 15,-3-6 0-15,3 3 0 0,-3 3 0 0,3-2 0 16,0-4 0-16,0 6 0 0,0-6 0 0,0 3 0 0,0-3 0 0,-3 0 0 16,3 0 0-16,-3 0 0 15,-1 0 0-15,1 0 0 0,-4 0-10 0,3-3-8 0,-10 3-2 0,4 0 0 32,6 0-130-32,-10 0-26 0</inkml:trace>
  <inkml:trace contextRef="#ctx0" brushRef="#br0" timeOffset="10355.21">12859 12754 2516 0,'0'0'56'0,"0"0"11"0,0 0 2 0,0 0 1 0,0 0-56 15,0 0-14-15,10 0 0 0,1 0 0 0,0 0 0 0,3-6 0 16,0 6 0-16,0 0 0 0,3-9 0 0,-2 9 0 16,2-10 0-16,1 10 0 15,0-9-24-15,-1 9-4 0,1-6 0 0,-4 6-1 16,-4 0-15-16,5 0-2 0,-1 0-1 0,-4 0 0 15,-3 0-10-15,4 0-3 0,-4 0 0 0,4 0 0 16,-1-4-38-16,4-2-8 0,-3 6-2 0,6-3-683 0</inkml:trace>
  <inkml:trace contextRef="#ctx0" brushRef="#br0" timeOffset="11709.11">15011 12409 403 0,'0'0'36'0,"0"0"-36"16,0 0 0-16,0 0 0 0,0 0 160 0,0 0 26 16,0 0 5-16,0 0 1 0,0 0-84 0,0 0-17 15,0 0-3-15,0 0-1 0,0 0-35 0,0 0-6 16,0 0-2-16,0 0 0 0,0 0-22 0,0 0-5 15,0 0-1-15,0 0 0 0,-4 7-16 0,4-7 0 16,0 0 0-16,-3 3 0 0,3-3 0 0,-4 6 0 16,1-3 0-16,3-3 0 0,-4 7 25 0,-3 2 2 15,3 0 0-15,-3 1 0 0,4-4 45 0,-1-3 8 16,-6 7 3-16,3-4 0 0,0 3-32 0,0 1-7 0,-4-1 0 0,4-3-1 16,0-3-15-16,-4 7-2 0,4-4-1 15,0-3 0-15,0 4-12 0,0 2-2 16,0 0-1-16,-4 1 0 0,4-4-10 0,0 3 0 15,0-5 0-15,0 5 0 0,4 4 0 0,-1-4 0 0,-3-6-9 16,4 6 9-16,-1 1 0 0,1-1 0 0,-1-2 0 16,1 2 0-1,3-9-38-15,0 9-1 0,0 1 0 0,-4-4 0 16,4 3 5-16,0-5 1 0,0-4 0 0,0 9 0 16,0-3-7-16,0-6 0 0,0 0-1 0,0 10 0 0,0-4 29 0,0-6 12 0,0 0-11 0,0 0 11 15,0 0-15-15,0 0 3 0,0 0 1 0,0 0 0 31,7-6-98-31,0 6-20 0,0 0-4 0,0-10-541 0</inkml:trace>
  <inkml:trace contextRef="#ctx0" brushRef="#br0" timeOffset="15677.57">12354 12507 1648 0,'0'0'73'0,"0"0"15"0,0 0-70 0,0 0-18 0,0 0 0 0,0 0 0 16,0 0 49-16,4-10 7 0,3 4 0 0,-4 3 1 16,4-3-45-16,-3-4-12 0,7 10 0 0,-8-9 0 15,-3 9 0-15,7 0 0 0,4-10 0 0,-8 7 0 16,-3 3 0-16,7-6 0 0,0 6 0 0,-7 0 0 16,0 0 18-16,0 0-2 0,0 0 0 0,0 0 0 15,0 0 22-15,0 0 4 0,0 0 1 0,0 0 0 16,0 0-8-16,0 0-2 0,0 0 0 0,0 0 0 15,0 0-12-15,4 6-2 0,-4-6-1 0,0 0 0 16,0 0-9-16,3 3-1 0,-3-3-8 0,0 0 12 16,0 0-12-16,4 10-10 0,-4-10 2 0,0 0 0 0,0 0 8 15,0 0 0-15,0 0 8 0,0 0-8 0,3 9 11 0,-3-9-3 16,0 0 0-16,0 0 0 0,0 0-8 0,0 0 0 16,0 0-10-16,-3 6 10 15,3-6-205-15,0 0-35 0</inkml:trace>
  <inkml:trace contextRef="#ctx0" brushRef="#br0" timeOffset="16759.25">15409 12406 403 0,'0'0'36'0,"0"0"-36"15,0 0 0-15,0 0 0 0,0 0 213 0,0 0 36 16,0 0 7-16,0 0 2 0,0 0-106 0,0 0-20 16,0 0-5-16,0 0-1 0,7-6-66 0,-7 6-12 15,0 0-4-15,0 0 0 0,0 0-26 0,0 0-6 16,0 0 0-16,0 0-1 0,0 0 0 0,0 0 0 15,0 0 0-15,-7 6 0 0,0-3-3 0,0 7 0 0,-3-10 0 0,6 6 0 16,1-3 28-16,-4 4 4 0,-1 2 2 0,1 0 0 16,-3 1 1-16,-1-4 0 0,4 7 0 0,-3-7 0 15,3 3-1-15,3 1 0 0,4 5 0 0,-3-5 0 16,-5-1-21-16,5 1-4 16,3 8-1-16,0-2 0 0,-7-3-16 0,7 2 0 0,0 4 0 0,0-3 0 15,0-7 0-15,0 10 0 0,3-10 0 0,1 7-9 16,-8-3 9-16,4 2 0 0,0 1 0 0,4-3-8 15,-1-4-3-15,1 0 0 0,-4 7 0 0,7-7 0 16,-7-9-37 0,4 7-8-16,3-4-2 0,-7-3 0 0,0 0-101 0,10 6-20 0,-3-6-4 0,4-6-387 15,-4 3-78-15</inkml:trace>
  <inkml:trace contextRef="#ctx0" brushRef="#br0" timeOffset="17066.41">15505 12187 1922 0,'0'0'42'0,"0"0"9"0,0-3 1 0,0-4 3 0,-4 4-44 0,4 3-11 0,0-6 0 0,0 6 0 15,0 0 86-15,0 0 15 16,0 0 3-16,0 0 1 0,0 0-17 0,0 0-3 0,0 0-1 0,0 0 0 16,0 0-32-16,0 0-6 0,0 0-2 15,0 0 0-15,0 0-28 0,0 0-7 0,0 0-1 0,-7 6 0 16,0 4-8-16,0-7-11 0,7-3 3 0,-4 6 0 31,4-6-30-31,-3 3-6 0,3-3 0 0,0 0-1 16,0 0-91-16,0 0-19 0,0 0-3 0,0 0-838 0</inkml:trace>
  <inkml:trace contextRef="#ctx0" brushRef="#br0" timeOffset="18308.66">13557 12905 345 0,'0'0'15'0,"0"0"4"0,0 0-19 0,0 0 0 16,0 0 0-16,-3 3 0 0,-4-3 198 0,7 0 36 16,0 0 7-16,0 0 2 0,0 0-109 0,0 0-22 15,0 0-4-15,10 0 0 0,1 0-39 0,3 0-7 16,-3 0-2-16,3 0 0 0,7 0-5 0,-7 0-2 15,-3 0 0-15,3 0 0 0,3 0-10 0,1 6-3 16,3-3 0-16,0-3 0 0,0 7-17 16,1-4-4-16,6 3-1 0,-4-3 0 0,1 4-6 0,0-4-2 15,3 3 0-15,0 3 0 0,4-2-10 0,3-4-11 16,1 3 3-16,-1-3 0 0,7-3 8 0,1 6 16 16,6-6-4-16,-3 0-1 0,3 0 21 0,1 0 4 15,-5 0 0-15,1-6 1 0,4 6-12 0,3 0-2 16,3 0-1-16,-3 0 0 0,0 0-10 0,0 6-1 15,-4-2-1-15,4 2 0 0,-7-3-10 0,3 3 0 0,-3 4 0 0,4-4 0 16,-1 3 0-16,0-6 0 0,-3 7 0 0,0-4 0 16,7-3 28-16,-7-3 8 0,0 10 0 0,0-10 1 15,-4 6 3-15,0-6 0 0,1 0 0 0,-1 0 0 16,0 3-23-16,4-3-4 16,-4 6-1-16,4-6 0 0,0 0-12 0,-3 7 0 0,-1-4 0 0,0-3 0 15,-3 9 0-15,-4-9 0 0,4 10 0 0,-4-1 0 16,-3-3 0-16,3 4 0 0,1-4 0 0,-1 3 0 15,0-6 0-15,-3 7 0 0,-7-4 0 0,-1-3 0 16,5 7 0-16,-5-4 0 0,-3-6 0 16,4 0 0-16,-4 0 26 0,0 0 6 0,1 0 0 0,-5 0 1 15,1-6-33-15,0-4 0 0,-1 10 0 0,-3-9 0 0,0 6 0 16,-3-4 0-16,3-2 0 0,-3 0 0 16,-4 2-41-1,0 4-15-15,3-6-4 0,-6 3 0 0,-1 2-135 0,-3 4-27 0</inkml:trace>
  <inkml:trace contextRef="#ctx0" brushRef="#br0" timeOffset="21826.5">14224 13294 172 0,'0'0'16'0,"0"0"-16"0,0 0 0 0,0 0 0 16,-7 0 216-16,7 0 41 0,0 0 8 0,0 0 2 15,0 0-195-15,0 0-40 0,0 0-7 0,0 0-1 16,0 0-24-16,0 0 0 0,0 0 0 0,0 0 0 16,0 0-15-16,0 0 3 0,0 0 0 0,0 0 0 15,0 0 12-15,0 0 0 0,0 0 0 0,0 0-9 16,0 0 53-16,0 0 12 0,0 0 1 0,0 0 1 15,0 0 33-15,0 0 6 0,0 0 2 0,0 0 0 16,-7 0-13-16,7 0-2 0,0 0-1 0,0 0 0 0,0 0-65 0,0 0-18 16,0 0 0-16,0 0 8 15,0 0-38-15,0 0-8 0,0 0-2 0,0 0 0 0,0 0 19 0,0 0 3 16,0 0 1-16,0 0 0 0,0 0 27 0,0 0 6 16,0 0 0-16,0 0 1 0,0 0 35 0,0 0 6 15,0 0 2-15,0 0 0 0,-4-3-15 0,4 3-2 16,0 0-1-16,0 0 0 0,0-7-29 0,-3-2-5 15,-1 6-8-15,1-3 11 0,-4 6-23 0,0 0-4 16,3-4 0-16,-6-2-1 0,-1 12-3 0,-3-2-1 16,0-4 0-16,-4 6 0 0,4-3 12 0,0 6 9 15,0 1-12-15,-4-4 12 0,4 3 0 0,0 1 0 16,0 5 0-16,3-5 0 0,1-1 0 0,-1 1 11 16,-3-1-3-16,7-3-8 0,0 4 32 0,0-7-1 15,0 6 0-15,0 1 0 0,3-4-31 0,4 3-20 0,-3 1 4 16,-1-1 0-16,4 1 16 0,0-1 0 0,0 0-8 0,0 4 8 15,4 0 0-15,-1-4-8 0,1 0 8 0,-1 7 0 16,4-7-11-16,-3 1 11 0,3 6-10 0,-4-7 10 16,4-6-12-16,0 6 3 0,1-2 1 0,2 2 0 15,-3-9 8-15,4 6-10 0,-1-2 10 0,1-4-10 16,0-4 10-16,-1-2 8 0,1 6-8 0,3-9 11 16,-4-1 3-16,1 4 1 0,3-3 0 0,-3-1 0 15,-1 1 4-15,-3-7 1 0,4 7 0 0,-4-10 0 16,4 10-20-16,-1-10 8 0,-6 9-8 0,3-5 0 15,0-4 8-15,-4 0-8 0,-3 3 0 0,0-2 0 16,-3-1 8-16,3-6-8 0,0 6 0 0,-7-6 0 16,0 6 9-16,0 0-9 0,3-6 0 0,-3 6 9 15,-4-6-9-15,4 6 12 0,-3 7-12 0,3-4 12 16,0-3 0-16,0 4 1 0,3 5 0 0,-3 1 0 0,3-7-13 0,-3 13 0 16,4-3-12-16,-1-4 12 15,1 7-62-15,3 3-6 0,-4-6 0 0,4 6-1 16,0 0-150-16,0 0-29 0,0 0-7 0,0 0-1 0</inkml:trace>
  <inkml:trace contextRef="#ctx0" brushRef="#br0" timeOffset="22365.19">14330 13463 403 0,'0'0'36'0,"0"0"-36"0,0 0 0 0,0 0 0 16,0 0 211-16,0 0 35 0,0 0 7 0,0 0 2 16,0 0-185-16,7-3-37 0,0-3-7 0,-4 3-2 15,-3 3-15-15,0 0-9 0,0 0 10 0,4-7-10 16,-4 7 24-16,7-3 0 0,-7 3-1 0,0 0 0 15,0 0 31-15,11-6 6 0,-4 6 2 0,0-3 0 16,-7 3-16-16,10-7-3 0,1 7-1 0,-4 0 0 0,4-9-16 0,-1 9-3 16,4-6-1-16,-3 3 0 0,-1-4-13 0,5 4-9 15,-5-3 12-15,1 3-12 0,3-7 0 0,-4 4 0 16,-3-3 0-16,1-1 0 0,2 4 0 0,-6 3 20 16,-1-7-4-16,1 4 0 0,-4-3-16 15,0 6 0-15,0-4-13 0,0-2 5 0,0 9 28 0,0-6 5 16,-7 6 2-16,7 0 0 0,-7-10-2 0,0 10 0 15,-1 0 0-15,5-3 0 0,-4 3-17 0,-4 0-8 16,4 3 0-16,-3-3 8 0,3 0-8 0,-4 10 0 16,0-10 0-16,4 6 0 0,0 3 0 0,0-2-9 15,-3-4 9-15,3 6 0 0,0 1-8 0,0-1 8 16,3 0 0-16,-3 7 0 0,3 0-9 0,-3-4 9 16,4 4 0-16,-1 3-9 0,1 6 9 0,3-6 0 15,-4 0 0-15,8-1 0 0,-4-2 0 0,3 3-8 0,4 0 8 0,-3-4 0 16,3 1-14-16,0-3 2 0,4-4 1 0,-4 0 0 31,0 7-29-31,0-13-5 0,0 3-2 0,0-6 0 16,-7 0-24-16,10 0-5 0,1 0 0 0,0-6-712 0</inkml:trace>
  <inkml:trace contextRef="#ctx0" brushRef="#br0" timeOffset="22784.62">14616 13454 460 0,'0'0'41'0,"-4"9"-33"0,1-3-8 0,3 4 0 15,0-1 300-15,0 1 59 0,0-1 11 0,0 0 2 16,0 1-306-16,3-4-66 0,-3-6 0 0,4 9-13 0,-1 7-7 0,1-6 0 16,-1-7-1-16,-3-3 0 0,0 0 21 0,4 9 0 15,3-3 0-15,-7-6 0 0,0 0 37 0,0 0 6 16,0 0 1-16,0 0 0 0,0 0 26 15,0 0 6-15,0 0 0 0,7 0 1 0,-4-6-39 0,4-3-8 16,-3 6-2-16,-1-7 0 0,1 1-28 0,0-7 0 16,-4 7 0-16,3-7-10 0,-3 7-10 0,4-10-1 15,-1 3-1-15,4 4 0 0,-3-4 9 0,3 0 1 16,0 7 1-16,0-1 0 0,0 1 11 0,3 0 0 16,-2 5-9-16,2-2 9 0,1 6 0 0,-1-3 0 0,1 3 0 15,-1 3 0-15,5-3 16 0,-5 6-3 16,1-2 0-16,3-4 0 0,-4 6-13 0,1-3 0 15,0-3 0-15,-11 0 0 0,7 6 0 0,3-3 0 0,-10-3 0 16,7 7 0-16,0-4-16 0,-3 3 0 16,-4-6 0-16,7 9 0 15,-4 1-35-15,1-1-6 0,0 1-2 0,-1-1 0 16,-3 0-19-16,0 4-4 0,0-10-1 0,4 7 0 16,-1-1-113-16,-3 0-22 0,0-9-5 0,0 0-1 0</inkml:trace>
  <inkml:trace contextRef="#ctx0" brushRef="#br0" timeOffset="23196.54">15113 13328 2192 0,'0'0'48'0,"0"0"11"0,0 0 1 0,0 0 1 0,-7 10-49 0,3-4-12 0,4-6 0 0,-3 3 0 0,-1 3 16 0,4-6 1 15,0 0 0-15,-3 10 0 16,-4-10-45-16,3 9-8 0,-3-3-3 0,4-2 0 15,-4 2-6-15,0-3-2 0,3 3 0 0,-7-3 0 0,4 7 27 0,0-4 6 16,-3-3 1-16,3 3 0 0,-4 4 30 0,4-10 7 16,0 9 0-16,0-9 1 0,0 7 17 0,7-7 3 15,0 0 1-15,0 0 0 0,0 0-22 0,0 0-4 16,0 0 0-16,0 0-1 0,0 0-19 0,0 0-17 16,0 0 3-16,10 0 1 15,1-7-17-15,0 7-3 0,-4 0-1 0,3 0 0 0,-3-3 16 0,-7 3 3 0,11 0 1 0,-4 3 0 16,4-3 14-16,-4 0 0 0,0 10 0 0,0-4 0 15,-4-3 12-15,1 3 1 0,-1 4 1 0,1-1 0 16,-1-3 6-16,1 4 0 0,-1-1 1 0,1 1 0 16,-4-1-12-16,3 0-9 0,-3 1 12 0,4-1-12 15,0 1 0-15,-4-1 0 0,0-9 0 0,0 6 0 16,-4 4 0-16,4-10 0 0,0 0 0 0,-4 9 0 31,4-9-23-31,-3 6-5 0,3-6 0 0,0 0-1 16,0 0-118-16,0 0-23 0,0 0-5 0,0 0-1 0</inkml:trace>
  <inkml:trace contextRef="#ctx0" brushRef="#br0" timeOffset="23401.99">15311 13560 1324 0,'0'0'59'0,"3"7"12"0,1-4-57 0,-1 6-14 15,1-3 0-15,3-3 0 0,-4 4 189 0,1 2 35 16,-1 1 8-16,1-1 0 0,-1 0-180 0,1-2-37 15,-4 2-7-15,-4 0-8 0,4-9 0 0,0 10 0 16,-3-1-13-16,-1-2 4 16,4-7-15-16,0 0-4 0,-3 3 0 0,3-3 0 15,0 0-9-15,0 0-3 0,-7 0 0 0,0 0 0 16,3-10-96-16,1 7-20 0,-8-22-4 0,4 0-1 0</inkml:trace>
  <inkml:trace contextRef="#ctx0" brushRef="#br0" timeOffset="23583.55">15261 13184 1612 0,'0'0'144'0,"0"0"-116"15,0 0-28-15,0 0 0 0,-7 9 223 0,7-9 38 0,0 0 8 0,0 0 2 16,-3 10-191-16,3-1-37 0,0-9-8 0,3 6-2 31,1-2-77-31,-1 5-16 0,1-3-4 0,3 4 0 16,-7-10-93-16,3 9-19 0,1 1-4 0,3 5-1 0,-4-5-16 0,1-1-3 0,-4 10-1 0,0-10-219 15,0 10-44-15</inkml:trace>
  <inkml:trace contextRef="#ctx0" brushRef="#br0" timeOffset="23856.24">15487 13382 748 0,'0'0'67'0,"0"0"-54"0,0 0-13 0,11-4 0 0,-8 4 192 0,4-6 36 15,0 6 8-15,0 6 0 0,-7-6-128 16,7 4-27-16,0-4-5 0,0 9 0 0,0-3 4 16,-3-3 0-16,0 7 1 0,-1-4 0 0,-3-6-22 0,4 9-5 15,-4 7-1-15,3-6 0 0,-3-1-32 0,4 0-6 16,-4 7-2-16,3-3 0 0,-3-4-13 0,0 0 0 16,4 1 0-16,-1 5 0 0,1-5-12 0,-1-1-6 15,4 1-1-15,-3-1 0 16,-1 0-43-16,1-2-9 0,-1 2-1 0,4 1-1 15,-7-10-4-15,0 0-1 0,0 0 0 0,0 0 0 16,0 0-22-16,0 0-5 0,0 0-1 0,0 0 0 0</inkml:trace>
  <inkml:trace contextRef="#ctx0" brushRef="#br0" timeOffset="24086.22">15441 13425 2790 0,'0'0'61'0,"0"0"13"0,0 0 2 0,7 10 3 0,-7-10-63 0,7 6-16 0,4-3 0 0,-1-3 0 16,4 0 12-16,1 0 0 0,2 0 0 0,1 0 0 15,0 0-35-15,-1 0-7 0,4 0-2 0,-3 0 0 16,0 7-55-16,-1-4-11 0,-3 6-2 0,4-3-1 16,-4-3 3-16,4 4 1 0,-8 2 0 0,1-3 0 15,-1 4 29-15,1-7 7 0,3 3 1 0,-3-3 0 16,-4 4 13-16,3-4 3 0,1-3 1 0,0-3-461 15,-1-4-93-15</inkml:trace>
  <inkml:trace contextRef="#ctx0" brushRef="#br0" timeOffset="24302.89">15970 13472 403 0,'0'0'36'0,"11"16"-36"0,-8-6 0 0,1 5 0 0,-4-15 582 0,7 10 110 16,0-1 21-16,0 0 5 16,4 1-613-16,-4-1-122 0,3-2-25 0,-3-4-5 15,0 3-77-15,-7-6-16 0,11 3-4 0,-4-3 0 16,-7 0-80-16,7 9-17 0,0-2-3 0,-3 2-1 16,3-3 129-16,-7-6 25 0,3 4 6 0,1 5 1 15,-1-3-10-15,-3-6-2 0,0 0 0 0,0 0 0 0</inkml:trace>
  <inkml:trace contextRef="#ctx0" brushRef="#br0" timeOffset="24573.7">16245 13435 1324 0,'0'0'118'0,"0"0"-94"0,-7 6-24 0,4 4 0 15,3-10 365-15,-4 3 69 0,1 6 14 0,-1-3 2 16,4-6-414-16,0 3-84 0,-7 4-16 0,4 2-3 16,-4 1-36-16,3 5-7 0,-3-2-2 0,0 2 0 15,0 4 56-15,-4 0 12 0,1 6 1 0,-1 10 1 0,-3-1 57 0,3-2 11 16,-3 8 2-16,4-2 1 0,-4-4 2 0,3 1 0 16,1-7 0-16,-1 0 0 0,4 1-14 0,-4 2-2 15,1-9-1-15,3 3 0 16,3-6-117-16,-3 0-23 0,4 3-5 0,-1-10-810 15</inkml:trace>
  <inkml:trace contextRef="#ctx0" brushRef="#br0" timeOffset="25937.59">16686 13347 806 0,'0'0'72'0,"0"0"-58"0,0 0-14 0,0 9 0 16,0-2 194-16,0-7 36 0,0 0 7 0,0 0 2 15,0 9-157-15,0-9-31 0,0 0-7 0,0 10 0 16,0-10-32-16,0 9-12 0,0-9 8 0,0 9-8 15,0 1 8-15,0-4-8 0,4 3 0 0,-4 1 8 16,0-1 0-16,3 1-8 0,1 5 12 0,0 1-4 16,-4-3 28-16,0 2 6 0,0 4 1 0,0-3 0 15,0 3-35-15,0-1-8 0,-4-2 0 0,4 3 0 16,-4 0 0-16,4-1 0 0,-3 1 0 0,-1-3-11 16,1-3 3-16,-1 2 0 0,4 1 0 0,-3-7 0 15,-4-6-56 1,7-3-10-16,0 0-2 0,0 0-729 0</inkml:trace>
  <inkml:trace contextRef="#ctx0" brushRef="#br0" timeOffset="26200.4">16489 13507 2199 0,'0'0'48'0,"0"0"11"0,0 0 1 0,0 0 2 0,0 0-50 0,0 0-12 15,10 0 0-15,1 0 0 0,-4 0 31 0,4 0 3 16,3 0 1-16,-4 0 0 0,4 0-35 0,1 0 0 16,-5-3 0-16,4 3-12 0,-3 0 3 0,3 0 1 0,-3 0 0 0,-1 0 0 15,1 0 8-15,-1 3-12 0,1 3 12 0,-1-3-12 32,1 7-16-32,0-4-4 0,-4-3-1 0,3 10 0 15,-3-4-45-15,4 1-9 0,-4-7-1 0,0 6-1 16,0-3-19-16,-3 4-4 0,6-10-1 0,-6 9-357 15,3-9-71-15</inkml:trace>
  <inkml:trace contextRef="#ctx0" brushRef="#br0" timeOffset="26522.54">16902 13604 345 0,'0'16'15'0,"0"-13"4"0,-4 6-19 0,1 1 0 0,3-4 0 0,0 10 0 16,-4-13 302-16,4 6 57 0,0 1 11 0,0-1 2 15,0-9-276-15,0 0-55 0,0 0-11 0,0 0-2 16,4 6-28-16,-4-6 0 0,7 4 0 0,-7-4 0 15,3 6-21-15,-3-6-10 0,0 0-1 0,0 0-1 0,11 0 53 0,-11 0 12 16,0 0 1-16,0 0 1 0,0 0 26 0,0 0 4 16,3 0 2-16,-3 0 0 0,0-10-2 0,4 4 0 15,-4-3 0-15,0 6 0 0,-4-4-13 0,4-2-3 16,0-1-1-16,0 1 0 0,0 0-8 0,0-1-2 16,-3 1 0-16,3-7 0 0,0 7-20 0,0-7-4 15,0 7-1-15,0-1 0 0,0 1-12 0,0-1 0 16,0-5 0-16,3 12 0 0,1-7 0 0,-1 1 0 15,1-1 0-15,-1 4 0 0,-3-3 0 0,7 2 0 16,0 4 0-16,1-3 0 0,-8 6 0 0,0 0 0 16,7-3 0-16,0-3-10 15,0 6-16-15,3-3-3 0,-3-4-1 0,4 7 0 16,-1 0-182-16,1-3-36 0,-4 3-7 0,4 0-590 0</inkml:trace>
  <inkml:trace contextRef="#ctx0" brushRef="#br0" timeOffset="27020.88">17279 13541 172 0,'0'0'16'0,"0"0"-16"0,0 0 0 0,0 0 0 16,0 0 210-16,0 0 39 0,0 0 8 0,0 0 2 16,0 0-63-16,0 0-12 0,0 0-2 0,0 0-1 15,0 0-54-15,0 0-11 0,0 0-3 0,0 0 0 16,0 0-40-16,0 0-8 0,0 0-1 0,0 0-1 15,0 0-33-15,-3-9-6 0,-5 3-2 0,5 6 0 16,-4 0-22-16,0 0 0 0,0 0 0 0,0 0 0 16,0 6 0-16,-4-3 0 0,4 3 0 0,0 4 0 15,0-1 0-15,0 1 0 0,-4 5 0 0,4-5 0 0,4 5 11 0,-4-2 7 16,3-4 2-16,1 7 0 0,-1-7-8 0,1 1 0 16,-1 6-1-16,4-7 0 0,-4 0-11 0,1 1 0 15,3-4 0-15,0-6 0 0,0 3 0 0,0-3 0 16,0 0 0-16,0 0-11 0,0 0 11 0,0 0-13 15,0 0 5-15,0 0 8 0,0 0-12 0,0 0 12 16,11 0-10-16,-1 0 10 0,-3-3 0 0,4-3 0 16,-4 0 0-16,0-4 0 0,3 1-21 0,-2-1-2 15,2 1 0-15,-3-1 0 16,0 1-4-16,0 3-1 0,4-4 0 0,-8 7 0 0,4-3 16 0,-3-3 4 16,3 9 0-16,-7 0 0 0,4-4 17 0,3 4 4 15,-7 0 1-15,7 0 0 0,-7 0 20 0,3 4 4 16,4-4 1-16,0 6 0 0,-7-6-15 0,7 3-4 15,-7-3 0-15,7 9 0 0,-7-9-11 0,4 10-9 0,3-4 12 0,-3 3-12 16,-1 1 0-16,-3-10-16 0,0 0 2 0,0 6 0 31,0-6-39-31,-3 10-8 0,3-10-2 0,0 0 0 0,0 0-157 0,0 0-31 16,-15 3-6-16,15-3-2 0</inkml:trace>
  <inkml:trace contextRef="#ctx0" brushRef="#br0" timeOffset="27210.93">17438 13676 2127 0,'0'0'94'0,"0"10"20"0,3-1-91 0,1-3-23 0,-1 4 0 0,4-1 0 16,-3 1 37-16,3-4 3 0,-3-3 1 0,6 6 0 15,-6-9-72-15,3 7-14 0,0-7-3 0,0 0-1 16,-7 0-115-16,3 0-22 0,8-7-5 0,-8 7-1 15,-3-9-52-15,4 6-12 0</inkml:trace>
  <inkml:trace contextRef="#ctx0" brushRef="#br0" timeOffset="27416.38">17406 13344 403 0,'0'0'36'0,"0"0"-36"0,4 3 0 0,-4 6 0 15,0-9 500-15,3 7 92 0,4 2 20 0,4 1 3 16,-8-4-464-16,8-3-93 0,-4 3-18 0,-7-6-4 31,0 0-71-31,7 3-13 0,4-3-4 0,-1 7 0 16,-6-4-108-16,3 3-23 0,-7-6-4 0,3 9-1 0,4 1-49 0,-3-1-11 16,-4 10-1-16,3-10-1 0</inkml:trace>
  <inkml:trace contextRef="#ctx0" brushRef="#br0" timeOffset="27768.43">17597 13629 518 0,'0'0'46'0,"0"0"-37"0,0 0-9 0,0 0 0 16,0 0 208-16,0 0 39 0,3 3 8 0,-3-3 1 0,7 10-127 15,-7-10-25-15,0 0-6 0,0 0-1 0,0 0-70 0,0 0-15 16,7 0-2-16,-7 0-1 0,0 0-23 0,0 0-5 16,11 0-1-16,-11 0 0 0,3 0 20 0,-3 0 0 15,7-3-8-15,0-4 8 0,-7 7 42 0,4-3 12 16,-1-3 2-16,1-3 1 0,0 5 22 0,-1-5 4 15,1-4 1-15,-4 4 0 0,3 6-30 0,1-6-6 16,-1-1 0-16,1 1-1 0,3-4-27 0,-4 10-4 16,4-3-2-16,-3-4 0 0,-1 7-14 0,4-3 9 15,-7 6-9-15,8-3 8 0,-8 3-17 0,7-6-4 16,-7 6-1-16,0 0 0 0,7 0 14 0,-7 0 0 16,7 6-10-16,0-3 10 0,0 6 0 0,0 1 0 15,-4-4 0-15,4 3 0 0,4 1 20 0,-7 6 3 16,3-4 0-16,-4-3 0 0,4 7-13 0,0-6-2 15,0-1-8-15,0 0 12 0,0 7-12 0,0-7 8 0,1-2-8 0,2-4 0 16,-3 6 0-16,0-2 0 0,-7-7-8 0,0 0 8 31,0 0-46-31,0 0-2 0,0 0-1 0,0 0 0 16,7 0-171-16,-7 0-35 0,0 0-6 0,7-10-2 0</inkml:trace>
  <inkml:trace contextRef="#ctx0" brushRef="#br0" timeOffset="28018.28">18087 13570 1324 0,'-7'15'118'0,"7"-5"-94"0,0-10-24 0,0 9 0 15,0 1 330-15,0-1 62 0,0 0 12 0,0 1 2 0,3-1-290 0,1 4-57 16,-1-4-12-16,1 1-3 15,0-7-76-15,-1 6-16 0,1-3-4 0,-4-6 0 16,0 0-15-16,3 4-3 0,-3-4-1 0,0 0 0 16,0 0 22-16,0 0 4 0,0 0 1 0,0 0 0 15,0 0-71-15,0 0-13 0,4-4-4 0,-4-5-779 0</inkml:trace>
  <inkml:trace contextRef="#ctx0" brushRef="#br0" timeOffset="28168.42">18002 13300 1440 0,'0'0'64'0,"0"0"12"0,0 0-60 0,0 0-16 16,0 0 0-16,0 0 0 0,0 0 312 0,0 0 60 0,0 9 12 15,0-9 3 1,4 10-367-16,-4-10-74 0,0 0-14 0,10 9-4 16,-3-9-115-16,-7 0-23 0,11 6-5 0,-11-6-713 0</inkml:trace>
  <inkml:trace contextRef="#ctx0" brushRef="#br0" timeOffset="28569.18">18249 13629 2289 0,'0'0'101'0,"0"0"22"0,0 0-99 0,0 0-24 16,0 0 0-16,0 3 0 0,0-3 116 0,0 0 19 15,0 0 3-15,0 0 1 0,0 0-105 0,0 0-21 16,0-3-4-16,4-6-1 0,-1-7-24 0,1 7-4 16,-1-1-2-16,1 1 0 0,-1 0 13 0,4 2 9 15,-3-2-12-15,3-1 12 0,-3 1 0 0,3 9 0 16,-7 0 0-16,7-6 0 0,0 6 0 0,0 0 0 16,-7 0 12-16,7-3-3 0,3 3-9 0,-3 0 8 15,1 0-8-15,-1 0 8 0,-7 0-8 0,10 3 0 16,-3-3 0-16,-7 0 0 0,7 6 0 0,0-3 0 15,0 3 0-15,0 1 0 0,-3-4 0 0,-4-3-17 16,7 9 4-16,0 1 1 0,0-1-8 0,-3-3 0 0,3-3-1 0,0 4 0 16,3 2 3-16,-3-3 1 15,4-2 0-15,-7 5 0 0,3-3 0 0,0-3 0 0,0 4 0 0,0-4 0 16,0 3 6-16,-7-6 2 0,0 0 0 0,0 0 0 16,0 0-95-16,0 0-20 15,0 0-3-15,0 0-1 16,0 0-68-16,0 0-13 0,0 0-3 0,0 0-476 0</inkml:trace>
  <inkml:trace contextRef="#ctx0" brushRef="#br0" timeOffset="29349.58">18814 13526 2574 0,'0'0'56'0,"0"0"12"0,0 0 3 0,0 0 1 0,0 0-57 0,0 0-15 16,0 0 0-16,0 0 0 0,0 0 0 0,0 0 0 16,0 0 0-16,0 0-10 15,0 0-55-15,0 0-11 0,0 0-3 0,0 0 0 0,-7 0 45 0,0 0 9 16,3-3 1-16,-3 6 1 0,0-3 59 0,0 0 12 0,0 6 3 0,-4-6 0 15,1 3 0-15,-1 3 0 0,4-6 0 0,-4 7 0 16,4-4-31-16,0-3-7 0,0 9-1 0,0-9 0 16,4 10 16-16,-1-4 4 0,4-6 0 0,0 0 0 31,0 0-53-31,0 3-11 0,4 6-1 0,-4-2-1 0,3 2 34 0,1 1 0 0,-1-1 0 0,4-3 0 16,-3 4 0-16,-1-7 0 0,1 6 0 0,3-3 0 15,-4 4 0-15,-3-10 0 0,8 0 0 0,-8 0 0 16,7 9 0-16,3-9 0 0,-3 0 0 0,4 0 0 15,-1 0-12-15,4 0 0 0,-3-3 1 0,0-3 0 16,-1-4-7-16,4 4-2 0,-3 3 0 0,0-3 0 16,-4-4 20-16,3 1 0 0,1 0 0 0,-4 5 0 15,0-2 17-15,-4-3 7 0,4-1 2 0,-7 1 0 0,4 0 19 16,-1-1 4-16,-6 1 1 0,3-7 0 0,-4 10-30 0,4-7-7 16,-3-2-1-16,-4 5 0 0,3 1-3 0,-3-1-1 15,0 4 0-15,0 6 0 0,-3-3-8 0,3 3-11 16,-1 0 3-16,1 0 0 0,0 3 8 0,0-3-8 15,0 6 8-15,0 4-8 0,0-1 8 0,4 1 0 16,-4-1 0-16,3 7 0 0,0-7 0 0,4 7 0 16,0-4 0-16,-3-2 0 0,3-1 0 15,3 7 0-15,1-7 0 0,0 1 0 0,-1 5-8 0,1-2 0 16,3-7 0-16,-4 3 0 0,4 7-4 0,-3-6 0 16,3 2 0-16,0-2 0 0,0 5 12 0,4 1 0 15,-4-7 0-15,0 4 0 0,3 3 0 0,-3-1 0 16,0-2 0-16,4 2 0 0,-1 4 0 0,-2-3 0 15,2-4 0-15,-3 4 0 0,0 3 0 0,0-3 0 0,4-4 0 16,-8 4 0-16,1 0 0 0,-1-4 0 0,1 4 0 0,0-4 0 16,-4 4 0-16,0 0 0 0,0-4 0 0,-4-6 0 15,0 13 0-15,-3-9 0 0,4-1 0 0,-8 0 0 16,4 1 8-16,0 6 3 0,-3-7 1 0,-5 0 0 16,5-2-4-16,-4 2 0 0,0-6 0 0,-4 3 0 15,4 4-8-15,-7-10-11 0,0 9 3 0,-1-9 0 31,1 7-39-31,-7-4-7 0,0-3-2 0,0 0 0 16,-4 6-111-16,0-6-22 0,4 0-5 0,3 0-749 0</inkml:trace>
  <inkml:trace contextRef="#ctx0" brushRef="#br0" timeOffset="31056.18">16475 13077 975 0,'0'0'43'0,"0"0"9"0,0 0-41 0,0 0-11 0,0 0 0 0,0 0 0 16,0 0 117-16,0 0 22 0,0 0 4 0,0 0 1 0,0 0-85 0,0 0-17 16,0 0-3-16,0 0-1 0,0 0-16 15,0 0-3-15,0 0-1 0,0 0 0 0,0 0 8 0,-7 0 2 16,7 0 0-16,0 0 0 0,0 0-13 0,-4 0-3 15,4 0 0-15,-3 10 0 0,3-4 39 0,0-6 7 16,0 0 2-16,3 3 0 16,1 7-18-16,3-4-3 0,-7-6-1 0,7 3 0 0,3-3-11 0,-3 0-3 15,4 6 0-15,0-6 0 0,-1 0-14 0,1-6-10 16,-4 6 12-16,3 0-12 0,1 0 16 0,3 0-3 16,-3-3-1-16,-1 3 0 0,1 0 23 0,3 0 4 15,-3 0 1-15,-1 0 0 0,4 0-32 0,0 0-8 16,0 0 0-16,1 0 0 0,2 0 0 0,1 0 0 15,-1 0 0-15,5 0 0 0,2 0 0 0,1 0 12 16,0 0-4-16,3 0 0 0,0 0-8 0,0 0 0 0,4-6 0 16,-4 6 0-16,4-4 8 0,-4-2-8 0,1 6 8 0,-5 0-8 15,4-3 12-15,-3 3-1 0,0 0-1 0,3-6 0 16,-3 6 10-16,3 0 1 0,0 0 1 0,0 0 0 16,4-3-2-16,-4 3 0 0,-3-7 0 0,3 7 0 15,4 0-1-15,-4 0-1 0,4 0 0 0,0 0 0 16,0-6-5-16,-1 6-1 0,1 0 0 15,-4 0 0-15,4-3-12 0,-4 3 9 0,4 0-9 0,0 3 8 16,0-3-8-16,-1 0 0 0,-6 6 0 0,3-6 0 16,4 0 0-16,-4 0 0 0,4 7 0 0,-4-4 8 15,-3-3-8-15,7 0 0 0,-8 9 0 0,4-9 0 16,1 6 12-16,-1-2 3 0,0-4 1 0,4 6 0 16,3-3-16-16,0-3 11 0,-3 6-11 0,3-3 10 15,-3-3-10-15,4 7 0 0,-1-7 0 0,0-7 0 16,0 7 8-16,-3-3-8 0,0 3 12 0,-4-6-4 0,0 6-8 0,-3-3 0 15,0-3 0-15,-4 6 0 0,0-4 12 0,0 4 3 16,-3-6 1-16,-1 6 0 0,1-3-16 0,0-3 11 16,3 6-11-16,-7-3 10 0,4 3-10 0,-1-7 0 15,-3 7 0-15,-3 0-11 0,3 0-6 0,-7 0-2 16,4 7 0-16,-4-7 0 16,-7 0-29-16,0 0-5 0,0 0-2 0,0 0 0 15,0 0-181-15,-11 3-37 0</inkml:trace>
  <inkml:trace contextRef="#ctx0" brushRef="#br0" timeOffset="37243.92">27164 14915 403 0,'0'0'36'0,"-7"3"-36"16,0 3 0-16,3 1 0 0,1-4 60 0,-1 3 4 16,-6-3 2-16,10-3 0 0</inkml:trace>
  <inkml:trace contextRef="#ctx0" brushRef="#br0" timeOffset="46689.89">6985 17336 1123 0,'0'0'49'0,"0"0"11"15,0 0-48-15,0 0-12 0,0 0 0 0,0 0 0 16,0 0 49-16,0 0 7 0,0 0 2 0,0 0 0 16,4-3-31-16,-4 3-7 0,0 0 0 0,0 0-1 15,7-7-7-15,-7 7 0 0,7-3-1 0,-4-3 0 16,4 6 3-16,-7 0 1 0,0 0 0 0,0 0 0 0,7-3 12 0,0-3 2 15,-7 6 1-15,0 0 0 0,0 0 1 0,0 0 0 16,0 0 0-16,0 0 0 0,0 0 2 0,0 0 1 16,0 0 0-16,0 0 0 0,0 0-11 0,0 0-3 15,0 0 0-15,0 0 0 0,0 0-20 0,0 0 0 16,0 0 0-16,0 0 0 0,0 0 0 0,0 0 8 16,0 0-8-16,0 0 0 0,11 9 0 0,-11-9 8 15,0 0-8-15,3 0 0 0,-3 0 9 0,11 0-9 16,0 0 12-16,-4-3-12 0,3-3 24 0,-3 6-3 15,4 0 0-15,-1 0 0 0,5 0-9 0,-8 0-1 16,10 0-1-16,-6 0 0 0,3 0-10 0,0 0 0 16,0 6 0-16,4-3 0 0,-4-3 0 0,4 6 0 15,-1-3 0-15,1 4-11 0,3-4 11 0,0-3 0 16,0 9 0-16,1-9-8 0,-1 0 8 0,0 6 0 0,0-6 0 0,0 0 0 16,7 0 0-16,-10 0 8 0,10 0-8 0,-3 0 0 15,3 0 9-15,0 0-9 0,4 0 12 0,0 4-12 16,-4-4 10-16,4 6-10 0,-4-6 8 0,4 9-8 15,0-9 0-15,-4 10 0 0,0-1 0 0,0 0 0 16,-3 7 0-16,0 3-9 0,-4-10 9 0,-4 1-10 16,1-1 10-16,0 1-13 0,-4-4 5 0,4 0 8 15,-4-3 0-15,0-3 0 0,0 0 14 0,3-3-4 16,-2-3-1-16,2 0 0 0,1 2 0 0,0 4 0 16,-1-6 3-16,1 3 0 0,-4-3 0 0,4 6 0 0,-1-3-24 0,-3-4-5 15,0 4-1-15,-3 3-606 16,7-6-120-16</inkml:trace>
  <inkml:trace contextRef="#ctx0" brushRef="#br0" timeOffset="52633.67">10672 17264 979 0,'-18'0'87'0,"18"0"-70"0,0 0-17 0,0 0 0 0,0 0 196 0,0 0 36 15,0 0 8-15,0 0 0 0,0 0-174 0,0 0-35 16,0 0-7-16,10-10-2 0,5 10-22 0,-5-3 0 16,-3-3 0-16,7 6 0 0,4-6 0 0,3 2-8 15,4 4 0-15,3-6 0 0,-3 6 0 0,10 0 0 16,7-3 0-16,1 3 0 0,-8 3 8 0,0-3 0 15,11 0 0-15,-4 6 0 16,-6-6-24-16,3 4-2 0,3 2-1 0,0 3 0 16,1-9-24-16,-1 7-5 0,0-4 0 0,8-3-1 15,-1 6-6-15,-3-6-1 0,-7 3 0 0</inkml:trace>
  <inkml:trace contextRef="#ctx0" brushRef="#br0" timeOffset="53188.71">12478 17123 576 0,'0'0'51'0,"0"0"-41"0,0 0-10 0,0 0 0 16,0 0 196-16,0 0 36 0,0 0 8 0,0 0 2 15,0 0-149-15,0 0-29 0,0-4-7 16,0 4-1-16,7-6-22 0,0 3-5 0,0-3-1 0,7 6 0 16,4-3-3-16,3 3-1 0,4-7 0 0,3 7 0 15,7 0 24-15,0 0 4 0,4 0 0 0,7 0 1 16,3 7-42-16,4-7-11 0,11 0 0 0,3 3 0 16,0-3-17-16,3 0-6 0,-3 6-1 0,4-6 0 15,-8 3-89 1,1-3-19-16,3 0-3 0,-7 6-1 0</inkml:trace>
  <inkml:trace contextRef="#ctx0" brushRef="#br0" timeOffset="86278.19">6696 14184 864 0,'-11'7'76'31,"4"-7"-60"-31,-3 0-16 0,-1 0 0 0,0 0 63 0,8 0 9 0,-8 0 3 0,4 0 0 0,0 0-75 0,7 0-16 16,0 0-2-16,4 3-1 0</inkml:trace>
  <inkml:trace contextRef="#ctx0" brushRef="#br0" timeOffset="103522.89">7292 14159 403 0,'0'0'17'0,"0"0"5"16,0 0-22-16,11-3 0 0,-4 3 0 0,0-6 0 0,-7 6 83 0,10 0 12 15,-6 0 2-15,-4 0 1 16,7-3-170-16,-7 3-33 0,0 0-7 0</inkml:trace>
  <inkml:trace contextRef="#ctx0" brushRef="#br0" timeOffset="104355.64">7348 14147 172 0,'0'0'8'0,"0"0"1"0,0 0-9 0,0 0 0 16,0 0 0-16,0 0 0 0,0 0 228 0,0 0 44 15,0 0 9-15,0 0 2 0,0 0-185 0,0 0-37 16,0 0-7-16,0 0-2 0,0 0-35 0,0 0-7 16,0 0-2-16,-7 0 0 0,7 0-8 0,-3 0 0 15,-8 0 0-15,4 3 0 0,7-3 0 0,0 0 0 16,-10 0 0-16,6 0 0 0,4 0 11 0,0 0 0 16,-11 0 0-16,4 0 0 0,4-3 40 0,-4 3 8 15,7 0 1-15,-7-7 1 0,3 7-14 0,-3-3-3 16,0-3-1-16,7 6 0 0,-3 0-19 0,-4-3-4 0,-4-3-1 0,4-1 0 15,0 4-11-15,7-3-8 0,-11 3 12 0,-6-4-12 16,10 4 10-16,-8-3-10 0,5 3 8 0,-1-3-8 16,1 3 33-16,-1-4 2 0,1 4 0 0,-1-3 0 15,4 6-19-15,-4-6-3 0,1 2-1 0,3 4 0 16,0-6 0-16,-7 6-1 0,3 0 0 0,4 0 0 16,-4 0-11-16,4 6 0 0,-3-6 0 0,3 0 0 15,0-6 0-15,-4 12 0 0,4-6 0 0,0 0 8 16,0 0-8-16,0 4 0 0,-7-4 0 0,3 0 0 15,4 6 0-15,-11-6 0 0,4 6 0 0,0-3 0 16,0 4 0-16,0-4 0 0,0 3 0 0,0-3 0 16,-4-3 0-16,4 6 0 0,3-3 10 0,1-3-10 0,-8 0 0 0,11 0 0 15,-7 0 0-15,3 0 0 0,4 0 0 16,4 0 0-16,-8 0 0 0,4 0 0 16,0 0 0-16,7 0 0 0,0 0 0 0,0 0 0 15,-10 0 0-15,10 0 0 0,0 0 0 0,0 0 0 0,0 0 0 0,0 0 0 16,0 0 0-16,0 0 0 0,0 0 0 0,0 0 0 15,0 0 0-15,0 0 0 0,0 0 24 0,0 0 5 16,0 0 1-16,10 0 0 0,-3 0-30 0,4 0 0 16,-1 0 0-16,-3 0 0 0,4 0 0 0,3 0 0 0,-7 0 0 15,11 7 0-15,-8-7 0 0,-3 0 0 16,11 0 0-16,-7 0 0 0,6 0 0 0,-3 0-20 16,4 0 4-16,0 0 0 0,-4 0 16 0,7 0 0 0,-3 0 0 0,-1 0 0 15,4 0 0-15,-3 0 0 0,3 0-8 16,-3 0 8-16,3 0-12 0,0 3 2 0,0-3 0 0,-3 6 0 15,3-6-12-15,0 3-2 16,-7 4-1-16,1-7 0 0,-5 6 10 0,4-3 3 0,-3-3 0 16,-1 0 0-16,-3 6 12 0,-7-6 0 0,15 3 0 0,-12-3 0 15,-3 0 0-15,7 0 0 0,-7 0 0 0,0 0-9 16,0 0 9-16,0 0 0 0,0 0 0 0,0 0 8 16,0 0 8-16,0 0-8 0,0 0 0 15,0 0 10-15,0 0 2 0,0 0 1 0,0 0 0 16,-7 0-11-16,4 0-2 0,-12 0-8 0,5 0 12 15,-1-3-12-15,-3-3 0 0,4 6 0 0,-8 0 0 16,0-9 0-16,1 9 9 0,3 0-9 0,-4-7 8 0,0 4-8 0,1 3 0 16,-5 0 0-16,5 0 0 0,-1 0-9 0,1 0 9 15,-1 3 0-15,0-3 0 16,1 7 0-16,-1-7 0 0,-3 0 0 0,7 6 0 0,-11-3 0 0,7-3 9 16,1 0-9-16,-1 0 12 0,0 0 7 0,4 6 1 15,-3-6 1-15,3 0 0 0,-1 0-21 0,1 0 0 16,4 0 0-16,-8 0 0 0,11 0 0 0,-7 3-18 15,3-3 3-15,1 0 1 16,-4 10-23-16,3-4-5 0,-3-3-1 0,3 3-895 0</inkml:trace>
  <inkml:trace contextRef="#ctx0" brushRef="#br0" timeOffset="109405.2">9416 15577 961 0,'0'0'42'0,"0"0"10"15,0 0-42-15,0 0-10 0,0 0 0 0,0 0 0 16,0 0 59-16,0 0 9 0,3-4 3 0,-3 4 0 16,0 0-57-16,0 0-14 0,0 0 0 0,7-6 0 15,0-3 0-15,-7 9-15 0,0 0 3 0,0 0 1 16,0 0 11-16,0 0 0 0,-7 0 0 0,7 0 8 0,0 0 48 0,-3-6 11 16,-4 6 1-16,0 0 1 0,-4 0-4 0,7 0-1 15,4 0 0-15,-7 0 0 0,4 0-38 0,-8 0-8 16,1 0-2-16,3 0 0 0,-7 0-16 0,-1 6 0 15,1-6 0-15,0 0 0 0,0 0 0 0,0 0 0 16,0 0 0-16,-4 0 0 0,1 0 8 0,3 0 0 16,-4 0 1-16,-3 0 0 0,3 0-1 0,0 0-8 15,-6 3 12-15,3 3-4 0,-1-6 8 16,-2 0 0-16,-1 0 1 0,0 6 0 0,-10-2-5 0,7-4-2 0,10 0 0 0,-10 6 0 16,0-3 0-16,0-3 0 15,3 0 0-15,0 0 0 0,4 0 9 0,0 6 1 16,0-6 1-16,-1 0 0 0,5 0-9 0,-1 0-3 0,1 3 0 15,-1-3 0-15,7 0-9 0,-6 0 12 0,3 0-12 16,-1 0 12-16,1 0-12 0,4 0 8 0,-1 0-8 0,1 0 8 16,-1 0-8-16,0 0-11 0,4-3 3 0,0 3 0 15,4 0 8-15,-4 0 0 0,7 0 0 0,0 0 0 16,0 0-12-16,0 0 0 0,0 0 0 0,0 0 0 16,0 0-3-16,0 0-1 0,0 0 0 0,10 0 0 15,1 0-3-15,-1 0-1 0,5-6 0 0,-1 6 0 16,3 0 8-16,-6-3 0 0,10-3 1 0,-3 6 0 15,-1-10 11-15,5 10 0 0,2-6 0 0,1 3 0 0,3-3 0 0,0 6 0 16,1-4 0-16,6-2 8 0,-3 6-8 0,3-3 0 16,0-3 0-16,-7 6 0 0,4 0 0 0,0-3 0 15,-4 3 0-15,-3 0 0 0,0 0 0 0,-1 0-12 16,-3-7 4-16,4 7 0 0,-7 0 8 0,-1 0 0 16,1 0 8-16,0 0-8 0,-8 7 8 0,4-7-8 15,0 0 8-15,1 0-8 0,-5 0 0 0,1 0 0 16,-4 0 0-16,3 0 0 0,-10 0 0 0,11 0 0 15,-11 0 0-15,0 0-8 0,0 0 8 0,0 0 0 16,0 0 0-16,0 0-8 0,0 0 8 0,0 0 0 16,0 0 0-16,-7 0 0 0,0 0 8 0,-4 0-8 15,1 0 10-15,-1 0-10 0,-7 0-11 0,1 0-8 16,-1 0-1-16,1 0-509 16,-5 3-102-16</inkml:trace>
  <inkml:trace contextRef="#ctx0" brushRef="#br0" timeOffset="116910.23">6473 17439 583 0,'0'-6'25'0,"0"-3"7"15,-7 9-32-15,7-10 0 0,0 10 0 0,-3 0 0 16,3-9 71-16,0 2 8 0,0 4 1 0,-7-3 1 16,3 3-61-16,1-3-20 0,-1 3 10 0,1-4-10 0,-1 7 8 0,-3-3-8 15,0-3 8-15,4 6-8 0,-4 0 24 0,7 0 0 16,-11 0 0-16,4-6 0 16,0 6 16-16,3 0 4 0,-3 0 0 0,0 0 0 0,0 0-44 0,-3 0-11 15,2 6-1-15,5-6 0 0,-8 0 20 0,4 6 3 16,0-3 1-16,-3-3 0 0,3 7-24 0,0-4-4 15,-4-3 0-15,-3 6-1 0,3 3 17 0,1-6 0 16,-4 4 0-16,3-4 0 16,-3 3-18-16,3 4-10 0,-6-4-1 15,10-3-1-15,-11 3 30 0,4-3 13 0,0 7-1 0,0-1 0 0,-4 1-12 0,0 5 0 16,1-5-12-16,3-1 12 16,-4 1-30-16,0-1 1 0,1 7 0 0,3-1 0 0,3-2 8 0,-7 3 1 15,4 2 1-15,-3-2 0 0,6-3-3 0,0 2-1 16,-6 1 0-16,10-4 0 0,-4-2 10 0,4 6 1 15,0-1 1-15,0-2 0 0,-4-4 11 0,4 7-8 0,4 3 8 0,-1-4-8 16,1-2 8-16,-4 3-10 0,0 2 10 0,3-2-10 31,1-3-59-31,-1 9-12 0,-3-10-3 0,7 7 0 16,0 0 19-16,0 6 3 0,0-10 1 0,0 4 0 0,0 0 47 0,0-3 14 0,7-4 0 0,-7 4 0 16,4 3 0-16,-1-10 0 0,1 7 0 0,3-7 0 15,0 1 0-15,-4-1 0 0,4 7 0 0,7-7 0 16,-10 1 0-16,3-7 0 0,0 9 0 0,0-2 8 15,4-1 0-15,-4-6-8 0,0 7 12 0,3-1-4 16,1 4 11-16,0-4 1 0,3 0 1 0,-7-5 0 16,3 5-13-16,8 0-8 0,-11-2 8 0,11 2-8 15,-4 0 0-15,7 1 0 0,-7-4 0 0,0-3 0 16,0 4 0-16,4-7 8 0,7 3-8 0,-8-3 0 16,1 0 0-16,7 0 0 0,-8 0 0 0,1 0 0 15,7-3 71-15,-8-4 16 0,1 7 3 0,7-3 1 16,-11-3-15-16,3 6-4 0,1 0 0 0,0-3 0 0,-1 3-64 0,-6 0-8 15,6 0-11-15,-2-7 3 0,2 7 8 0,-10 0-12 16,11 0 12-16,-8-3-12 0,-2-3 20 0,2 6 4 16,1 0 1-16,-4-9 0 0,7 2 62 0,-4 7 12 15,-2-9 2-15,2 6 1 0,1-7-13 0,-1 4-2 16,1-6-1-16,3-1 0 0,0 4-36 0,0-4-7 16,4-3-2-16,-8 7 0 0,5-7-29 0,-1 7 0 0,-4-10-13 0,1 0 4 15,-1 10 9-15,1-7 11 0,-4 7-3 0,0-10 0 16,-7 3-8-16,4 4 0 0,-1-4 0 0,-3-3 0 15,0 0 24-15,-3 4 10 0,3-4 2 0,0 0 0 16,-4-6 8-16,4 6 1 16,-7 0 1-16,0 1 0 0,3-7-22 0,-3 9-4 0,7-6 0 15,-10 0-1-15,10 3-19 0,-7-3 0 0,0-3 0 16,3 0 0-16,-3 0 0 0,0 6 0 0,0-9 0 0,0 9 0 16,3-6 0-16,-6 6 0 0,3 4-8 0,0-4 8 15,-4 0 0-15,1 3 0 0,-1 7 0 0,0-1 0 16,-3-2 0-16,0-4 0 0,0 7 8 0,-4 2-8 15,8-2 8-15,-4 0-8 0,0-1 0 0,-1 7 0 16,5-9 26-16,-4 8-2 0,3-5 0 0,-3 3 0 16,4-4-24-16,-1 7 0 0,-3-6 0 0,3 3 0 15,1-4 0-15,3 1-12 0,0 2 2 0,-4 4 1 16,0-3-16-16,1-3-3 0,-1 9-1 16,1-3-824-16</inkml:trace>
  <inkml:trace contextRef="#ctx0" brushRef="#br0" timeOffset="122836.4">3221 16016 230 0,'0'0'20'0,"0"0"-20"0,0 0 0 0,0 0 0 16,0 0 192-16,0 0 33 0,0 0 7 0,0 0 2 16,0 0-113-16,0 0-22 0,0 0-5 0,0 0-1 15,0 0-33-15,0 0-8 0,0-4 0 0,3-5-1 16,4 3-51-16,1-4 0 0,-1 1 0 0,3 0 0 16,1-7-10-16,-4 6 1 0,0 1 0 0,3 0 0 15,5-1 9-15,-5 1 0 0,-6 3 8 0,6 2-8 16,1-2-10-16,-1-3-6 0,-3 6-2 0,4-4 0 15,0-2 29-15,-1 6 5 0,4-3 2 0,7-4 0 16,-6 1-18-16,6-1 0 0,3-5 8 0,1-4-8 16,-4 3 0-16,8-3 8 0,-5 1-8 0,8 2 0 15,-7-3 14-15,3 0-4 0,4 4-1 0,-8-7 0 16,5 6-9-16,2-3 8 0,-6-6-8 0,3 12 8 0,4-2-8 16,-4-1 10-16,-7-3-10 0,1 7 10 0,-5-4-10 0,1 0 8 15,7 7-8-15,-11-10 8 0,0 10-8 0,0-1 0 16,3 1 0-16,-9 0 8 0,2-1 4 0,-3 1 0 15,4 2 0-15,-11-2 0 0,7 3 4 0,0 3 2 16,-4-4 0-16,4-2 0 0,-7 9-6 0,0 0 0 16,0 0-1-16,0 0 0 0,0-3-11 0,0 3 10 15,0 0-10-15,0 0 10 0,0 0-2 0,0 0-8 16,0 0 12-16,0 0-4 0,-10 0 0 0,3 0 0 16,0 3 0-16,0-3 0 0,-4 6 1 0,8-3 0 15,-12-3 0-15,5 0 0 0,-4 7 11 0,3-4 1 0,1-3 1 0,-1 0 0 16,-3 0-5-16,3 0-1 15,1 6 0-15,6-6 0 0,-6 3-8 0,-1-3-8 16,-3 6 9-16,0-6-9 0,3 0 0 0,1 7 0 16,-1-7 0-16,1 3 0 0,-1-3 8 0,4 0-8 15,-4 0 0-15,1 6 0 0,6-3 0 0,-6-3 0 0,3 0 0 0,7 0 0 16,-4 7 0-16,4-7 0 0,0 0 0 0,0 0 0 31,0 0-28-31,0 0-1 0,0 0-1 0,0 0 0 0,0 0-10 16,0 0-3-16,0 0 0 0,4-7 0 0,3 4 24 0,3-3 5 0,-3 3 1 0,0-4 0 15,4 7 13-15,-8-6 0 0,8 3 0 0,0-3 0 16,-8 3 12-16,8-4 6 0,-1 7 1 0,-6-3 0 16,6-3-19-16,1 3 10 0,-8-3-10 0,-3 6 8 15,8-10 0-15,2 10 0 0,-10 0 0 0,0 0 0 0,0 0-8 0,4-9 0 16,-4 9 0-16,0 0 0 16,0 0 0-16,0 0 0 0,0 0 0 0,0 0 0 0,0 0 0 15,0 0 0-15,3 9 0 0,4-9 0 0,-3 10-8 0,3-1-4 16,-7-9-1-16,0 6 0 0,3 4 13 15,8-7 0-15,-11-3 0 0,0 0 0 0,0 6 0 16,0-6 0-16,11 9 0 0,-8-2 0 0,8-4 0 16,-11-3 10-16,0 0-10 0,0 0 12 0,3 0 8 0,-3 0 1 15,7 9 1-15,-7-9 0 0,0 0 4 0,0 10 1 16,4-1 0-16,-4-3 0 0,-4 4-15 0,4-7-4 16,-7 9 0-16,4-8 0 0,3 5-8 0,-11 0 8 15,8 1-8-15,-5-1 8 0,5 4-8 0,-4-4 0 0,3 1 0 16,1-1 0-1,-4 0-33-15,3 1 1 0,4-1 0 0,-7 1-558 0,7-1-111 0</inkml:trace>
  <inkml:trace contextRef="#ctx0" brushRef="#br0" timeOffset="124000.39">9589 9233 518 0,'0'0'46'0,"0"0"-37"0,0 0-9 0,-8 0 0 16,1 6 148-16,-3-3 28 0,3-6 6 0,-4 3 1 16,1-6-70-16,-1 6-13 0,0 0-4 0,1 0 0 15,-4-10-40-15,0 10-8 0,3-3-1 0,0-3-1 16,1 3-30-16,-1-3-5 0,-3 3-2 0,4-4 0 16,3 7-9-16,-4 0 0 0,0-6 0 0,1 6 0 15,3 0 19-15,0 6-2 0,7-6 0 0,-7 0 0 0,7 0-17 0,-7 7 0 16,0-4 0-16,-1 3 0 0,5-3 0 0,-4 3 0 15,7-6 0-15,-4 3 0 0,4-3 10 0,0 10-2 16,0-1 0-16,0-9 0 0,7 7-8 0,4-4 0 16,-4 3-10-16,11 3 10 0,-1-2 0 0,4-4 0 15,1 3 8-15,2-3-8 0,5 3 8 0,-1-2-8 16,-4-4 0-16,5 0 0 0,-1 6 0 0,0-6 0 16,-3 0-13-16,3 0 5 0,-7 0-3 0,7 0 0 15,-3 0 0-15,-4 0 0 0,0-6 11 0,-3 6 11 16,3-4-3-16,-3-2 0 0,0 3-8 0,-4-3 0 15,0 6 0-15,-4 0 8 0,1-10-8 0,0 10 0 16,-4-3 0-16,-7 3 0 0,0 0 0 0,0 0 0 16,0 0 0-16,0 0-531 15,0 0-105-15</inkml:trace>
  <inkml:trace contextRef="#ctx0" brushRef="#br0" timeOffset="128872.32">11292 15708 982 0,'-17'0'44'0,"17"0"8"0,0 0-41 0,0 0-11 16,-7-6 0-16,0 3 0 0,7-3 0 0,-4-4 12 16,4 4-12-16,-7 3 12 0</inkml:trace>
  <inkml:trace contextRef="#ctx0" brushRef="#br0" timeOffset="129797.99">11225 15630 1274 0,'0'0'56'0,"0"0"12"0,7 0-54 0,-3 9-14 15,-4-9 0-15,0 0 0 0,4 0 95 0,-4 0 16 16,0 0 3-16,0 0 1 0,0 0-53 0,0 0-10 15,0 0-3-15,-4 7 0 0,4-7-32 0,0 0-6 16,0 0-2-16,0 0 0 0,-11 0-9 0,4-7-17 0,7 7 4 0,0 0 1 16,-3-3 12-16,3 3 0 0,-4-6 0 0,4 6-9 15,0 0 26-15,-7-3 6 0,0-4 1 0,-3 7 0 16,10 0 8-16,-7 0 3 0,-11 0 0 0,4 0 0 16,3 0 9-16,-6 7 3 0,-1-4 0 0,0-3 0 15,-3 6 0-15,7-3 0 0,3-3 0 0,-6 0 0 16,-4 0-29-16,7 0-6 0,14 0 0 0,0 0-1 15,-8-3-11-15,1-3-9 0,7 6 9 0,0 0-13 16,0 0 1-16,0 0 0 0,-10 0 0 0,3 0 0 16,7 0 12-16,0 0-12 0,-7 0 12 0,0 0-12 15,7 0 12-15,0 0 0 0,0 0 0 0,-7 0 0 16,0 6 27-16,7-6 8 0,0 0 1 0,0 0 1 16,0 0-26-16,0 0-11 0,17 3 8 0,1-3-8 15,-1 0 12-15,1 0-2 0,3 0-1 0,4 0 0 16,3 0-9-16,-3 0 0 0,-7 0 0 0,-1-3-11 0,8-3-6 15,-4 6-2-15,-3 0 0 0,-4 0 0 0,0-3 19 0,0 3 12 16,0-7-1-16,-3 7-1 0,-8 0-10 0,8 0 0 16,-1 0 0-16,-6 0 0 0,-4 0 0 0,0 0 12 15,10 0-4-15,1 0 0 0,-11 0 0 0,0 0-8 16,0 0 12-16,4 0-4 0,6 0-8 0,-10 0 0 16,0 0 0-16,0 0 8 0,7 0-8 0,-7 0 0 15,0 0-10-15,0 0 10 0,-7-6 0 0,0 6 0 16,0-3-8-16,-7 3 8 0,0 0-8 0,0 0 8 15,3 0-13-15,1 0 5 0,-12 3 8 0,5-3 8 0,3 6-8 16,0-6 11-16,-4 0 1 0,0 7 0 16,1-4 0-16,-1-3 0 0,0 0 1 0,-3 6 1 15,-4-3 0-15,1-3 0 0,10 7 14 0,-7-7 2 16,-8 3 1-16,5-3 0 0,2 0-20 0,5 6-11 16,-4-12 12-16,3 6-12 0,0 0 16 0,4 0-3 0,7 0-1 0,0 0 0 15,-7 0-12-15,7 0 0 0,7 0 8 0,0 0-8 16,0 0 0-16,0 0-16 0,0 0 3 0,0 0 1 15,7 6-8-15,0-3 0 0,-7-3-1 0,7 0 0 16,7 10 21-16,0-10-11 0,0 6 11 0,-3-6-8 16,3 0 8-16,7 0 0 0,-3 0 0 0,3 0 0 15,0 0 8-15,-3-6-8 0,10 6 8 0,-3 0-8 16,-4-10 10-16,4 10-2 0,3-3-8 0,0-6 12 16,-3 2-12-16,0-2 0 0,-1 6 0 0,4-10 0 15,1 10 0-15,-5-6 0 0,-6 2 0 0,3-2 0 0,7 6 0 16,-6-3 0-16,-5 2 0 0,1-2 0 0,-4 6 0 0,4 0 0 15,-4-6 0-15,-4 6 0 0,-10 0 0 16,7 0 0-16,4 0 0 0,-11 0 0 16,0 0 0-16,0 0 0 0,7 0 0 0,-3 0 0 0,-4 0 20 15,0 0 0-15,0 0 1 0,0 0 0 0,0 0-3 0,0 0-1 16,-15 0 0-16,1-3 0 0,14 3-4 0,-14 0-1 16,-11 0 0-16,1 0 0 0,-1 0-12 0,0 0 8 15,1 0-8-15,-1 3 0 0,-7-3 18 0,4 6-2 16,3-6-1-16,-3 6 0 0,0-2-15 0,-4 2-10 15,7-3 2-15,1-3 0 0,-1 6 8 0,0-3 9 16,1 4-1-16,3-4-8 0,10 3 0 0,-3-6 0 0,-7 3 0 16,3 3 0-16,11-6 0 0,3 7 0 0,-6-4 0 0,3-3 0 15,0 0-16-15,7 0-4 0,0 0-1 0,0 0 0 32,0 0-39-32,0 0-8 0,14-3-2 0,-4-4 0 15,-3 1-126-15,4 3-26 0,7-3-5 0</inkml:trace>
  <inkml:trace contextRef="#ctx0" brushRef="#br0" timeOffset="131062.73">5027 15649 345 0,'-7'0'31'15,"0"6"-31"-15,3-6 0 0,-6 3 0 0,3 3 359 0,0-2 65 16,7-4 14-16,-7 6 2 0,3-6-348 0,-3 3-69 16,0 3-15-16,7-6-8 0,0 0 0 0,-11 0 0 15,4 0 0-15,-3 0 0 0,3 0 10 0,-4 0-10 16,-3 0 10-16,4-6-10 0,-1 3 8 0,0-3-8 16,-3 6 0-16,0-10 0 0,4 7 52 0,-12-3 4 15,8 3 0-15,0-4 1 0,-7 7 5 0,7 0 1 16,-11 0 0-16,4 0 0 0,0 0-31 15,3 0-7-15,-6 7-1 0,2-4 0 0,1 3-24 0,4-6 8 16,-1 3-8-16,0-3 0 0,8 0 0 0,-4 0 0 16,-8 6 0-16,8-6 0 0,-3 0 0 0,10 0 0 15,-11 4 0-15,7-4 0 0,4 0 0 0,-3 0 0 16,10 0 0-16,-11 0 0 0,8 0 0 0,3 0 0 16,0 0 0-16,0 0 0 0,0 0-12 0,0 0 3 0,0 9 0 0,0 3 0 15,3-8-8-15,8 5-2 0,-1 0 0 0,-3 1 0 16,11-4 19-16,0-3-8 0,-1 4 8 0,8-7 0 15,0 0 0-15,-1 0-8 0,5-7 8 0,2-2 0 16,-9 6 0-16,6-4 0 0,-4-2 0 0,1 0 0 16,0-1 8-16,-8 1-8 0,1 3 0 0,-4-4 9 15,4 7-9-15,-11-6 12 0,3 2-12 0,-2 4 12 16,-5-3 4-16,-3 6 0 16,0 0 1-16,0 0 0 0,7-3-6 0,-7 3-2 0,0-7 0 0,0 7 0 15,0-6-30-15,-7 3-7 0,4-3 0 16,-5-4-1060-16</inkml:trace>
  <inkml:trace contextRef="#ctx0" brushRef="#br0" timeOffset="139151.73">3207 9330 1576 0,'-11'6'35'0,"11"-6"7"0,-10 0 2 0,3 0 0 0,-1-6-36 0,1 6-8 0,4 0 0 15,-4-3 0-15,3-3-8 0,4 6-4 16,0-3-1-16,0-10 0 15,-3 10-19-15,6-7-3 0,-3-5-1 0,4 5 0 16,3-5-21-16,-4 5-5 0,4 1-1 0,-3-4 0 16,7 4 0-16,-11-7 0 0,3 10 0 0,-3 6 0 0,0 0 95 0,0 0 18 0,0 0 4 0,0 0 1 15,0 0 31-15,0 0 6 0,0 0 2 0,0 0 0 16,0 0-17-16,0 0-3 0,0 0-1 0,0 0 0 16,0 0-43-16,0 0-9 0,0 0-1 0,0 0-1 15,7 0-29-15,4-3-6 0,3 3 0 0,-4 0-1 16,5 0-19-1,-1-6-3-15,7 6-1 0,-4 0 0 0,15-4 27 0,-11 4 5 0,4 0 8 0,3-6-13 16,4 6 13-16,-7 0 0 0,-1-3 0 0,5 3 0 16,-5 0 10-16,1 0 5 0,-4-6 1 0,0 6 0 0,-3 0 17 15,3 0 4-15,-7 0 1 0,4-3 0 16,-4-4 8-16,0 7 2 0,-7 0 0 0,7-3 0 16,-10-3-20-16,3 6-4 0,-7 0-1 0,0 0 0 15,0 0-13-15,0 0-2 0,3-9-8 0,-3 9 12 16,0 0-12-16,-3 0 8 0,-8-7-8 0,-3 7 0 0,4 0 0 0,-8-3 0 15,0 3-8-15,-6-6 8 0,-1 6 0 0,0 0 0 16,-10 6 0-16,0-3 0 0,-8-3 0 0,1 7 16 16,-4 2-2-16,0 0 0 0,8 1 12 0,-8 5 2 15,7-5 1-15,4-1 0 0,-4 1 14 0,-4-1 2 16,8-3 1-16,-4-3 0 0,4 4-15 0,7-4-3 16,0 6-1-16,3-9 0 0,-3 7-11 0,3-4-3 15,11 3 0-15,-7-6 0 0,7 0-13 0,3 6 0 16,0-3 0-16,8-3 0 0,3 0-14 0,0 0 1 0,0 0 0 0,3 10 0 15,1-4 3-15,7-3 1 0,-1-3 0 0,4 6 0 16,7-2 19-16,-6-4 4 16,9 0 1-16,8-4 0 0,-7 4-26 0,10-6-5 0,-7-3 0 15,7-1-1-15,-3 1 26 0,4 0 6 0,-1 2 1 16,-3-5 0-16,-1 2-25 0,5-5-5 0,-1 5-1 0,0 1 0 16,-7-7 15-16,4 7 0 0,-4-1 0 0,-3 1 0 15,7 0 11-15,-8 2 5 0,1 4 0 0,-11-3 1 16,7 3-26-16,-10-4-6 0,3 4-1 0,-3-3 0 15,-11 6 16-15,0 0 0 0,0 0 0 0,0 0 0 16,0 0 14-16,0 0-4 0,0 0-1 0,-11 0 0 16,1 0-9-16,-5 6 12 0,-9-3-12 0,-1 7 12 15,0-4-12-15,-6 4 0 0,2-1 0 0,-6 0 0 16,0 10-82-16,0-3-12 0,-1 0-2 0</inkml:trace>
  <inkml:trace contextRef="#ctx0" brushRef="#br0" timeOffset="143150">6403 7571 1274 0,'0'0'28'0,"0"0"5"0,-7-6 2 0,0 2 1 0,3-2-28 0,1 3-8 0,-1-3 0 0,-3-4 0 16,4 7 46-16,-4-3 8 0,3-3 2 0,1 9 0 15,3-10-17-15,-11 10-3 0,11-6-1 0,0 6 0 16,-7 0-21-16,7 0-4 0,0 0-1 0,0 0 0 16,-7 0-9-16,7 0 0 0,-4 0 0 0,4 0 0 15,-3 6 0-15,3-6 12 0,0 0-12 0,0 0 12 16,-4 3 25-16,4-3 6 0,0 0 1 0,0 0 0 16,0 0-5-16,0 0-1 0,0 13 0 0,0-10 0 15,0-3-8-15,0 9-2 0,0-9 0 0,0 16 0 16,0-7-28-16,4 1 0 0,-1 6 0 0,-3-4 0 15,4-2 0-15,-1-1 0 0,1 7 0 0,3-1 0 16,-7-2 0-16,0 3 0 0,3-4 0 0,-3 10 0 0,0-9 0 16,0 5 0-16,0 7 0 0,8-6 0 0,-8-3-8 0,0 9 8 15,0-3 0-15,0 0 0 0,0-3 0 0,0 0 0 16,0-1 0-16,0 1 0 0,0-9 0 0,0 5 16 16,0 4-4-16,0-3 0 0,0-4 4 0,-8 4 0 15,8-7 0-15,0 7 0 0,-3-3-5 0,3-4-1 16,0 7 0-16,-7-7 0 15,7 7-1-15,-4-4 0 0,1-5 0 0,-1 2 0 0,1 7 5 0,-1-7 1 16,4-6 0-16,-7 7 0 0,4-1-15 0,3-9-8 16,-4 6 8-16,1-6-13 0,3 0 26 0,0 0 6 15,0 0 1-15,-4 10 0 0,1-10-8 0,3 0 0 16,0 0-1-16,0 0 0 0,-11 6 1 0,11-6 0 16,-7-6 0-16,7 6 0 0,-7-7 12 0,0 4 4 0,-4-3 0 0,4-3 0 15,0-1-13-15,4 1-3 0,-8-1 0 0,4 1 0 16,0-7 5-16,-4 7 1 0,1 0 0 0,3-10 0 15,0 9-8-15,7-5-2 0,-11 5 0 0,11 1 0 16,-7-1-8-16,3 1 0 0,1 0 0 0,-4 2 0 16,3 4 9-16,4-6-9 0,-7 2 10 0,7 7-10 15,0 0 0-15,0 0 0 0,-7 0-11 0,7 0 11 16,0 0-12-16,0 0 12 0,0 0-10 0,0 0 10 16,0 0-8-16,0 0 8 0,7 7 0 0,0 2-9 15,4 4 9-15,-8 2-12 0,8 1 12 0,0-3-12 16,-8 2 12-16,4-5 0 0,7 5 0 0,-3-2 0 15,3-4 0-15,-3 7 0 0,-1-7 0 0,4 1 0 16,-7-1 0-16,0 1 0 0,4-1 0 0,0-3 8 16,-4-3-8-16,0 4 0 0,3 2 0 0,-3-9 0 15,4 0 0-15,-4 6 0 0,4-2 0 0,-4-4 8 16,0 0-8-16,3 0 8 0,1-4-8 0,3 4 8 0,-11-6-8 16,8 6 12-16,0-9-4 0,-1 9 0 0,1-10-8 0,3 4 11 15,-4-3-11-15,-2-4 12 0,2-3 11 0,-3 7 2 16,0-7 1-16,0-2 0 0,4-1-13 0,-1 3-2 15,-6-3-1-15,3-9 0 0,0 9-10 0,0-6 0 16,-3 6 9-16,-1 0-9 0,1-6 0 0,-1 7 0 16,8 2 0-16,-11-3 0 0,3 3 0 0,-3 7-10 15,7 0 10-15,-3-1-13 16,3 10-195-16,0 0-38 0</inkml:trace>
  <inkml:trace contextRef="#ctx0" brushRef="#br0" timeOffset="146304.23">7945 9001 864 0,'0'0'76'16,"0"-3"-60"-16,0-4-16 0,0 4 0 15,0-6 172-15,0 3 31 0,3-4 6 0,-3 4 2 16,0-3-131-16,4 5-25 0,-1-5-6 0,1 3-1 0,-4-4-32 0,3 7-6 16,1-3-2-16,-4-4 0 0,3 4 12 0,-3 6 3 15,0 0 0-15,0 0 0 16,0 0-15-16,0 0-8 0,0 0 10 0,0 0-10 0,0 0 10 15,-7 10-10-15,4 2 10 0,-1-2-10 0,-3-7 24 0,4 6 0 16,-4 1-1-16,3-1 0 16,-3 3-12-16,7-2-3 0,-7-1 0 0,3 4 0 0,1-4-8 0,-1 7 0 15,1 0 0-15,-1-4 0 0,4 7 8 0,-7 3-8 16,4-3 0-16,-1 0 8 0,4 6-8 0,-3-3 8 16,-1 3-8-16,1 0 8 0,3-6-8 0,-4 6 0 15,-3-3 0-15,0 3 0 0,3-7 0 0,1 8 8 16,-4-8-8-16,3 7 0 0,-3-12 16 0,0 9-3 0,0-9 0 15,4-4 0-15,-1 0 22 0,1 1 4 0,-1-4 1 0,4-6 0 16,0 0-9-16,0 0-2 16,0 0 0-16,0 0 0 0,0 0 5 0,0 0 1 0,0 0 0 0,0 0 0 15,0 0-19-15,0 0-3 0,0 0-1 0,0 0 0 16,0 0-12-16,0 0 0 0,0 0 0 0,0 0 0 16,0 0 0-16,7 0 0 0,4 0-8 0,-1 0 8 15,-3 0 0-15,4 0 0 0,3 0-8 16,-7-6 8-16,4 6 0 0,-1-3 0 0,1 3 0 0,-1 0 0 15,1 0 0-15,0-7 9 0,3 7-9 0,-4-3 12 16,4-3 8-16,-3 3 3 0,3-3 0 0,0 2 0 16,-3-2 4-16,3 6 1 0,3 0 0 0,-2-3 0 15,-1-3-28-15,7 6 0 0,-4 0 0 0,1 0 0 16,7 0 0-16,-8 0 0 0,1 0 0 0,7 0 0 16,-1 0 0-16,-6 0 0 0,3 0 8 0,0 0-8 15,4-3 0-15,-4-4 0 0,0 7 9 0,1-6-9 0,-1 3 11 0,0 3-3 16,4-6 0-16,-1 6 0 0,-6-4-8 0,0-2 12 15,6 6-12-15,-2 0 12 0,-1-3-12 0,3 3 0 16,5 0 9-16,-1 0-9 0,0-6 12 0,0 3-3 16,0-4 0-16,4 7 0 0,-4-3 1 0,4-3 0 15,-11 6 0-15,8-6 0 0,-1 3-10 0,-3 3 0 16,-1 0 9-16,1 0-9 0,-4 0 15 0,0 0-2 16,-3 0 0-16,3 3 0 0,-3 3-13 0,3-6-18 15,0 0 4-15,-3 6 1 0,3-3 21 0,0-3 4 16,-3 7 0-16,3-7 1 0,0-7-13 0,-3 7-10 15,3 0 2-15,0-3 0 0,-3-3 8 0,3 6 11 16,0 0-3-16,4 0 0 0,-4-6 0 0,0 3 0 16,4 3 0-16,-11 0 0 0,7 3 0 0,4 3 0 0,-11-6 0 15,3 0 0-15,1 0-8 0,0 6 0 0,-1-3 0 0,1-3 0 16,0 0 0-16,3 7 0 0,0-7 0 0,0 3 0 16,0-3 0-16,0 0 0 0,4 0 0 0,-4 0 0 15,4 0 0-15,0 0 8 0,3 0-8 0,-3 0 0 16,-4 0 0-16,3 0 0 0,1 0 8 0,0 0-8 15,-4 0 0-15,4 6 0 0,-4-6 9 0,0 0-9 16,0 3 8-16,-3-3-8 0,3 6 8 0,0-2-8 16,4 2 0-16,-4-3 0 0,0 3 0 0,4 1 0 15,7-4 0-15,-4-3 8 0,0 0-8 0,-3 0 0 16,-1 0 0-16,5 6 8 0,-1-6-8 0,-3 0 0 16,-1-6 0-16,4 6 9 0,4 0-9 0,-4 0 0 15,-3 0 8-15,3 0-8 0,1-3 0 0,2 3 0 16,1 3 0-16,-4-3 0 0,1 0 0 0,6 0 0 15,4 0 0-15,-4 6 0 0,-7-3 0 0,0 3 0 0,8-6 8 16,-1 0-8-16,-3 4 0 0,-4 2 0 0,0-6 0 16,0 3 0-16,8-3-13 0,-1 0 5 0,-7 0 8 0,7 0 0 15,4 0 0-15,4 0 0 0,-15 6 8 0,7-3 4 16,7-6 1-16,1 3 0 0,-1 0 4 0,0-6 1 16,-6 6 0-16,2 0 0 0,1 0-18 0,-3 0-14 15,-1 0 2-15,0 0 1 0,0 0 20 0,4 6 4 16,0-3 1-16,-4-3 0 0,1 7-14 0,2-7-13 15,1 9 2-15,0-9 1 0,0 9 10 0,-4-9 11 16,-3 7-3-16,3-4 0 0,0-3-8 0,-3 6-9 0,7-6 9 0,-4 0-13 16,4 0 13-16,0 0 0 0,-4 0 0 0,4 0 0 15,0-6 0-15,-1 6 10 0,1 0-10 0,0 0 12 16,-4 0-12-16,4 0 0 0,0-3 0 0,-4 3 0 16,4 0 0-16,0 0 0 15,0 0 0-15,3 0 0 0,-3 0 0 0,0 0 0 0,-4 0 0 0,4 0 0 16,-1 0 0-16,-2 3 0 15,-1-3 0-15,0 0 8 0,-3 0-8 0,0 0 0 0,3 0 0 0,0 0 0 16,-6 6 8-16,6-6-8 0,0 0 12 0,0 0-4 16,-3 3-8-16,0-3 0 0,0 6 0 0,-1-2 0 15,5 2 0-15,-5-6 0 0,1 3 0 0,0 3 0 16,-4 1 0-16,0-4 0 0,-3-3 0 0,0 6 0 16,-1-6 0-16,1 3 0 0,0-3 0 0,-4 0 0 15,0 0 0-15,-3 0 0 0,-1 0 0 0,1 0 0 0,0 0 0 16,-4 0 0-16,-7 0 0 0,7 0 8 0,0 0 0 15,0 0-8-15,0 0 12 0,4 0-4 16,0-3 2-16,-4-3 0 0,3 6 0 0,-2 0 0 0,-1-3-10 0,0-4 8 16,0 7-8-16,0-6 8 0,0 3-8 0,-3 3 8 15,-1 0-8-15,-3 0 8 0,4-6-8 0,-4 6 0 16,0 0 0-16,-7 0 0 0,7-4 0 0,0-2 0 16,-3 3 0-16,3-3 8 0,-4-4 0 0,1 7 0 15,-1-3 0-15,4-3 0 0,-3 2 0 0,-4-2-8 16,3 0 12-16,1-1-4 0,-1-2 6 0,1-4 1 15,-1 6 0-15,-3-5 0 16,4 5-6-16,-4-8-1 0,4 2 0 0,-4 3 0 0,0-2-8 0,3 5 0 16,-3-5 9-16,4 2-9 0,-4-3 10 0,0 7-2 15,0-7-8-15,0 7 12 0,0-4-12 0,0 4-15 0,0-7 3 0,3 10 1 16,-3-3-5-16,0-1 0 0,0 7-1 0,0-3 0 31,0-4-70-31,0 10-13 0,-7 0-4 0,0 0-1294 0</inkml:trace>
  <inkml:trace contextRef="#ctx0" brushRef="#br0" timeOffset="151126.06">9483 6144 57 0,'0'0'0'0,"0"0"0"0,0 0 0 0,-7-3 0 15,7-3 0-15,0 6 0 0,0 0 254 0,-7-3 46 16,3-4 8-16,1 7 3 0,3 0-233 0,0-9-46 15,-4 3-10-15,0 2-2 0,4 4-20 0,0 0 9 16,0-6-9-16,0 6 0 0,0 0 0 0,0 0-12 16,0 0 0-16,0 0 0 0,0 0 20 0,0 0 4 15,0 0 0-15,0 0 1 0,0 0 19 0,0 0 3 16,0 0 1-16,-3 6 0 0,3 4 23 0,-4-1 5 16,1 1 0-16,-1-1 1 0,1 1-23 0,3 5-5 15,-4-5-1-15,1 5 0 0,-1-2-13 0,1 2-3 16,-1-2-1-16,4 3 0 0,-3 3-3 0,3-1-1 15,0 4 0-15,3 0 0 0,1-3-2 0,-1 6 0 16,1 3 0-16,3-6 0 0,0 7-13 0,-4-4 0 0,4-3 8 0,1 3-8 16,-1 3 0-16,0-3 0 15,-4 0 8-15,4 3-8 0,-3 1 0 0,3-1 0 0,-4 6 0 0,1 1 0 16,-4 2 0-16,3-2 0 0,-3 2 0 0,4 4 0 16,-4-13 0-16,3 10 0 0,-3-7 0 0,4 1 0 15,-1-7 19-15,5 3-3 0,-1-3 0 0,-7 3 0 16,7-2-5-16,3-1-2 0,-6 3 0 0,3 0 0 15,0-3-9-15,-4 3 12 0,1-3-12 0,-1 4 12 16,1-1-12-16,-4 3 0 0,4-3 0 0,-4-2 0 16,-4 2 0-16,4-3 0 0,-4-3 0 0,4 3 0 15,-3 3 22-15,-1-3-1 0,1 0 0 0,-1-3 0 16,1-3-5-16,-1 6 0 0,1-6-1 0,3 3 0 16,-4-3 3-16,1-7 1 0,-1 10 0 0,4-9 0 15,-3 2-9-15,-1-2-2 0,1 3 0 0,3-1 0 16,-7-2-8-16,3-4 8 0,0-2-8 0,-3 2 8 15,4 7-8-15,-1-7 0 0,1-6 9 0,-4 7-9 16,7-1 14-16,0-9-2 0,-4 6 0 0,4-6 0 0,0 0 0 0,0 0 0 16,0 0 0-16,0 0 0 0,0 3 11 0,0-3 1 15,0 0 1-15,0 0 0 0,0 0-25 0,0 0 0 16,0 0 0-16,0 0 0 0,0 0 12 0,0 0-4 16,0 0 0-16,0 0 0 0,0 0-8 0,0 0 0 15,-3-3 0-15,-1-3 0 0,4 3 16 0,-3-7-3 16,-1 1 0-16,4 0 0 0,-3-1 5 0,3-2 1 15,0 2 0-15,-7-2 0 0,7-4 8 0,-4 0 1 0,1 4 1 0,-1-4 0 16,0-3-18-16,4 4-11 0,-3 2 12 0,-1-3-12 16,1 7 0-16,-1-7 0 15,1 7 0-15,3 0 0 0,0-1 10 0,-4 1-10 16,4 6 8-16,0 3-8 0,0 0 8 0,0 0-8 0,0 0 8 0,0 0-8 16,0 0 0-16,0 0 0 0,0 0-14 15,0 0 5-15,0 0 1 0,0 9 0 0,-3 0 0 0,3 1 0 16,0-1 8-16,3 1 0 0,1-1-9 0,-1 0 9 15,1 7 0-15,3-13 0 0,0 7 0 0,4-4 0 16,-4 10 8-16,0-7-8 0,3-6 8 0,1 7-8 16,-1-1 0-16,-3-3 0 0,8 4-14 0,-12-1 5 15,4 0 9-15,4 1 0 0,-4-4 0 0,-4-3 0 16,4 4 0-16,-7-7 0 0,0 0 10 0,7 9-10 16,-7-9 18-16,8 0-2 0,-8 0-1 0,0 0 0 0,7 6 3 0,0-6 1 15,0 0 0-15,0-6 0 0,3 0 8 0,-3 3 1 16,4-7 1-16,0-6 0 0,-1 4-6 0,4-10-2 15,-3 9 0-15,6-12 0 0,-2 7-11 0,-1-1-2 16,3-6-8-16,-3 6 12 16,4-6-12-16,-4 6-16 0,0-6 3 0,0-3-1337 15</inkml:trace>
  <inkml:trace contextRef="#ctx0" brushRef="#br0" timeOffset="-49055.14">1686 16994 1609 0,'0'0'71'0,"0"0"15"0,-3 0-69 0,-4 3-17 15,7-3 0-15,-4 0 0 0,-6 0 23 0,6 6 1 16,4-6 0-16,0 0 0 0,-7 0-12 0,3 0-1 0,-3 4-1 0,7-4 0 16,-3 6 13-16,-1-6 2 15,-3 6 1-15,4-3 0 0,-4-3 22 0,7 0 5 16,0 0 1-16,0 0 0 0,-4 6 2 0,4-6 0 15,0 0 0-15,0 0 0 0,0 0-33 0,0 0-7 16,0 0 0-16,0 0-1 0,11 0-15 0,-1 0 0 0,-3 0 0 0,11-6 0 16,-4 6 0-16,7 0 0 0,-3 0 0 0,3 0 0 15,4 0 0-15,0-3 9 0,-1-3-9 0,8 6 12 16,-4-6-12-16,7 2 12 0,-6-2-12 0,2 6 12 16,-2-9-12-16,6 6 0 0,0-4 9 0,1-2-9 15,-1 6 0-15,4-4 8 0,3-2-8 0,4 0 0 16,-4 2 0-16,4-2 0 0,3 0 0 0,1-1 0 15,-1 1 8-15,-3-1-8 0,0 4 8 0,0-3-8 16,3-1 8-16,-3 1-8 0,-4-1 10 0,4 1-10 16,0 0 8-16,-7 2-8 0,0 4 0 0,-4-3 0 0,0 3 10 0,-3-3-10 15,-4 6 10-15,4 0-10 0,-14-4 21 0,10-2-1 16,-11 6-1-16,5 0 0 16,-1 0 13-16,-7-3 4 0,0 3 0 0,7-6 0 15,-7 6-12-15,-3 0-3 0,3-7 0 0,-3 4 0 16,-1 3-1-16,4-6 0 0,-3 6 0 0,-8-9 0 0,8 6-8 0,0-4-1 15,-8 7-1-15,-3 0 0 0,0 0 2 0,0 0 1 16,7-9 0-16,-7 9 0 0,0 0-2 0,0 0-1 16,0-3 0-16,0 3 0 0,0 0 13 0,0 0 2 15,0-7 1-15,0 7 0 0,-7-6-26 0,4 3 0 16,-8-3 0-16,7 3 0 0,-6 3 12 0,3-7-2 16,3 7-1-16,-6 0 0 0,6-3-9 0,-6-3 12 15,-1 3-12-15,0-3 12 0,1 2-12 0,3-2 12 0,-4-3-12 0,1 9 12 16,-1-10-12-16,0 4 10 15,1-3-10-15,3 5 10 0,-4-2-10 0,1-3 0 0,-1 6 0 0,0-4 0 16,1-2 0-16,3 9 0 16,-11-9 0-16,8 2-11 0,3 7 11 0,-4-3 0 0,0-3 0 0,1 3 0 15,-1-3 0 1,1 6 0-16,3-4 0 0,-4-2 0 0,4 6 0 0,3-3-10 0,1 3 10 0,3 0-10 16,0 0 10-16,-11-6-10 0,11 6 10 0,0-7-10 15,0 4-2-15,0 3 0 0,0 0 0 0,0 0 0 16,0-6 12-16,0 6 0 0,11-3 0 0,-8-3 0 15,1 2 0-15,-4 4 0 0,10-6 0 0,-10 6 0 16,0 0-18-16,8 0-2 0,-1 0 0 0,-7 0 0 16,10-3 20-16,-3 3 0 0,7 0-8 0,-3 0 8 0,-8 0 0 15,8-6 0-15,0 6 0 0,-1 0 0 0,4-3 0 16,-3-4-16-16,-1 7 3 0,-6-9 1 0,7 9 12 0,-1 0 0 16,-6-6 0-16,6 3 0 0,-6-4 0 0,-4 7 0 15,0 0 0-15,0 0-9 0,0 0 9 0,0 0 0 16,0 0 0-16,0 0 0 0,0 0-9 0,0 0 9 15,0 0-10-15,0 0 10 0,0 0 0 0,0 0 0 16,0 0 0-16,7 7 10 0,-7-7-10 0,0 0 0 16,0 0 0-16,10 0 0 0,-2 0 0 0,2 0 0 15,1 0 0-15,-1 0 0 0,1 0 0 0,-1 0 0 16,5 0 0-16,-1 3 0 0,-4 3-11 0,4-6 3 16,0 3 0-16,4 3 0 0,-7 4 8 0,-4-1 0 15,3-3 0-15,-3-2 0 0,7 5 0 0,-10 0 0 16,3-2 0-16,-3 2 0 0,-1 1 0 0,4 5 12 15,-3-12-2-15,3 7-1 0,-7-1-9 0,3 4 12 0,-3-1-12 0,0-2 12 16,7-1-12-16,-7-3 0 0,4 4 0 0,-1-1 0 16,4 1 8-16,-7-1 5 0,0 0 2 0,4 7 0 15,-4-7-15-15,7 1 0 0,-14 6 0 0,7-4 0 16,0-3 0-16,0 7 0 0,0 0 0 0,0-4 0 16,-4 4 0-16,4-7 0 0,-7 10-13 0,4-3 4 31,-1-4-127-31,-3 4-26 0,4 3-5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36:10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2886 5680 864 0,'0'0'76'0,"0"0"-60"16,-14 0-16-16,3 6 0 0,4-6 175 0,3 0 32 16,-10 0 6-16,7 0 2 0,4 0-159 0,-8 0-32 15,1 0-7-15,-1 0-1 0,4-6-3 0,-4 6-1 16,1 0 0-16,-4 0 0 0,3-3 2 0,-3-3 0 0,-4 6 0 0,4 0 0 16,0 0-22-16,-7 0-5 0,3 0-1 0,-3 0 0 15,-4 9 14-15,4-9 0 0,-3 6 0 0,-1-3-9 16,-7 4 9-16,7-4 0 0,-3-3 8 0,4 0-8 15,-1 6 13-15,0-3-1 0,4 3-1 16,-4-6 0-16,1 0 14 0,2 0 3 0,5 0 1 0,-1 0 0 16,4-6 17-16,-7 6 3 0,7 0 1 0,3-3 0 15,1 3-17-15,6-6-3 16,-7 6-1-16,8 0 0 0,3 0-29 0,0 0 0 0,0 0 0 0,0 0 0 31,0 0-112-31,11 9-20 0,-4-3-3 0</inkml:trace>
  <inkml:trace contextRef="#ctx0" brushRef="#br0" timeOffset="22860.57">2801 5762 230 0,'0'0'20'0,"4"-4"-20"0,3-2 0 0,3 3 0 15,-6-3 140-15,-1-4 23 16,4 10 5-16,-3-9 0 0,3 9-91 0,-7 0-18 0,0 0-4 0,3-10-1 16,-3 10-13-16,0 0-2 0,0 0-1 0,0 0 0 15,0 0-19-15,0 0-4 0,-3 0-1 0,-8-6 0 16,4 6 18-16,4-3 4 0,-1-3 1 0,-6 6 0 16,-1 0-1-16,0 0 0 0,8-3 0 0,-8 3 0 15,1-7 10-15,6 7 2 0,-6 0 0 0,3 0 0 16,-4-3-13-16,4 3-3 0,-4-6 0 0,1 6 0 15,-1 0 1-15,1 0 0 0,-1-3 0 0,4 3 0 16,-11-6-7-16,11 6-2 0,-10 0 0 0,3 0 0 0,-1-4-3 16,5 4-1-16,-11-6 0 0,3 6 0 0,-3 6-1 0,0-6-1 15,3 0 0-15,-3 0 0 0,-4 4-5 0,4-4-1 16,3 0 0-16,-3-4 0 0,0 4 12 0,7-6 1 16,0 6 1-16,-4 0 0 0,4 0-26 15,0 0 8-15,0 0-8 0,0 0 0 16,3 0 0-16,1 0 0 0,-1 0 0 0,-3 6 0 0,3-2-10 0,8-4 10 15,-8 9 0-15,11-9-9 0,-10 6 9 16,10-6-10-16,0 3 10 0,-7 4-10 0,7-7 10 0,0 3 0 16,7 6-9-16,-4-3 9 0,4 4 0 0,4-10-9 15,-4 9 9-15,3-9 0 0,12 0 0 0,-8 0 0 16,7 0 0-16,-7-3 0 0,7-3 0 0,-3 0 0 16,7 2 8-16,-1-2-8 0,4 3 14 0,-3-3-3 15,0 6-1-15,0-3 0 0,-1 3-21 0,1-7-4 0,-4 7-1 0,4-3 0 16,-8-3 16-16,8 6 0 0,-4 0 0 15,0-3 0-15,-3-3 0 0,3 6 0 0,0-4 0 0,-3-2 0 16,0 6 0-16,-4 0 0 0,0-6 0 0,-4 6 0 16,5-3 0-16,-5 3 0 0,1-6 0 0,-8 6 0 15,-3 0 0-15,7-4 10 0,-3-2-10 0,-4 6 8 16,0 0 3-16,0 0 0 0,0 0 0 0,0 0 0 16,-4 0-2-16,-6-3 0 0,6-3 0 0,-6 6 0 15,3 0-9-15,-4 0 12 0,4 0-12 0,-11 0 12 16,11 0-2-16,-10 0 0 0,-1 0 0 15,7 0 0-15,-10 0 5 0,7 0 1 0,-7 0 0 0,7 0 0 16,-7 6-3-16,3-3 0 0,-3-3 0 0,0 0 0 16,3 0 0-16,-7 6 0 0,4-6 0 0,-3 4 0 15,2-4-5-15,-2 0-8 0,2 0 11 0,5 0-11 16,-1 6 10-16,1-6-10 0,2 3 8 0,-6-3-8 0,11 6 0 0,-4-6 8 16,-1 6-8-16,5-2 0 0,-1-4 0 0,1 0 0 15,-1 9 0-15,8-9 0 0,-4 6 0 0,7-6 0 16,0 0 0-16,0 0 0 0,0 0 0 0,0 0-11 15,7 3 11-15,3 4-8 0,-6-4 8 0,6 3 0 16,1-6 0-16,7 0-8 0,-1 0 8 0,1 0 0 16,3 0 0-16,0 3 8 0,4-3-8 0,0 0 0 15,-8 0 0-15,11 0 0 0,-10 6-8 0,7-6 8 16,-4 0-8-16,4 0 8 0,-4 0 0 0,3 0 0 16,1 0 0-16,0 0 0 0,-4 0 0 0,4 0 0 15,-1 0 0-15,1-6-8 0,0 6 8 0,-4-3-8 16,4-3 8-16,-8 6-8 0,4-3 8 0,1 3 0 15,-8-7 0-15,0 7 8 0,-4 0-8 0,1-3 0 16,-7-3 0-16,-4 6 0 0,0 0 0 0,0 0 0 0,0 0 0 0,0 0 0 16,0 0 0-16,0 0 9 0,-4 0-1 0,-3-3-8 15,3-3 11-15,-6 6-11 0,6 0 10 0,-6 0-10 16,-4-4 0-16,-4-2 0 0,11 6 0 0,-11 0 0 16,4-6 0-16,0 6 0 0,0-3 0 0,-7 3 0 15,7-6 0-15,-4 6 8 0,0 0-8 0,4 0 0 16,-7 0 0-16,7 6 0 0,-7-6 0 0,0 3 0 15,3-3 0-15,0 6 0 0,1-6 0 0,-1 6 0 16,4-2 0-16,0-4 0 0,0 9 0 0,3-9 0 0,-3 6 0 16,4-3 0-16,-1-3 0 0,7 0 0 0,-3 0 0 0,7 0 0 15,-3 0 0-15,3 0 0 0,0 0 9 0,0 0-1 16,0 0 0-16,0 0 0 0,0 0-8 0,0 0 0 16,0 0 0-16,0-3 0 15,10-3 0-15,-6-3-11 0,-1 9 3 0,8-10 0 0,-4 10 8 16,0-6 0-16,4 6 0 0,-1 0 0 15,1-3 0-15,-1 3-8 0,-6-6 8 0,7 6-8 0,-1 0 8 0,1 0 0 16,-1 0 0-16,-6 0 0 16,6 6-13-16,1-12 2 0,-11 6 1 0,7 0 0 15,0 0-33-15,4 0-6 0,-1 0-2 0,-6-4 0 16,6-2-129-16,1 6-25 0,-7-3-6 0,6-3-596 0</inkml:trace>
  <inkml:trace contextRef="#ctx0" brushRef="#br0" timeOffset="25080.45">3810 5617 1036 0,'0'0'92'0,"0"0"-73"15,0 0-19-15,0 0 0 16,0 0 113-16,0 0 19 0,4 0 4 0,3-9 1 15,-7 9-97-15,3-6-20 0,8 2-4 0,-11-2-1 0,3 6-15 0,-3 0 0 16,7-9 0-16,4 9 0 0,-4 0 0 0,0-10 0 16,-7 10 0-16,0 0 0 0,11 0 0 0,-11 0 0 15,0 0 0-15,0 0 9 0,0 0-9 0,0 0 0 16,0 0 0-16,0 0 0 0,0 10 24 0,0-1 2 16,0-3 1-16,0 4 0 0,-7-1 15 0,3 1 3 15,4-1 1-15,0 1 0 0,0-4-26 0,0 3-4 16,0 1-2-16,0-1 0 0,0 0-3 0,-7 1-1 15,7-1 0-15,0-3 0 0,-4 4-10 0,4-1 0 0,-3-2 9 16,-4-4-9-16,7 6 0 0,0-9 9 0,-4 10-9 0,4-10 0 16,0 0 16-16,0 0-3 0,0 6-1 0,0-6 0 15,0 0-3-15,0 0-1 0,0 0 0 0,0 0 0 16,0 0-8-16,0 0 0 0,0 0 0 0,0 0 8 16,0 0-8-16,0 0 8 0,0 3-8 0,0-3 8 15,0 6-8-15,4 0 0 0,-4-2 0 16,0-4 0-16,7 0 0 0,0 6 0 0,0-3 8 0,-7-3-8 15,0 0 16-15,11 0-3 0,-1 0 0 0,-3-3 0 16,-7 3 3-16,11 0 0 0,3 0 0 0,4 0 0 16,-15-6-16-16,8 6-10 0,-1 0 2 0,1 0 0 15,3 0 8-15,0 0 11 0,0 0-3 0,4 0 0 16,-4 0-8-16,0 9 0 0,7-9 0 0,-10 0 0 16,6 0 0-16,5 6 0 0,-8-3 0 0,7-3 0 0,-7 7 0 0,7-7 0 15,4 3 0-15,0-3 0 0,-4 0 0 0,-4 0 0 16,15 0 0-16,-7 0 0 0,-1 0 0 0,1 6 0 15,3-3 0-15,1-3 0 0,-1 7 0 0,4-7 0 16,-4 0 0-16,4 3 0 0,-1 3 0 0,-2-6 0 16,2 6 0-16,-3-6 0 0,4 0 0 0,0 0 0 15,-4-6 0-15,4 6 0 0,3-6 0 0,-7 3 0 16,4 3 0-16,3-7 0 0,-10 7 0 0,0-3-11 16,3-3 3-16,4 6 0 0,-11 0 22 0,4 0 5 15,-1-3 1-15,1-4 0 0,0 7-20 0,-8 0 0 16,5-3 8-16,-1-3-8 0,-4 6 0 0,5 0 0 15,-1-3 8-15,-4 3-8 0,5 0 0 0,-1-6 0 16,-7 6 0-16,7 0 0 0,-10 0 10 0,6 0-2 16,1 0 0-16,-1 0 0 0,-2 0-8 0,2 0-11 0,-6 0 3 0,6 0 0 15,-6 0 8-15,0 0 0 16,3 0 0-16,-4 0 0 0,1 0 0 0,-1 0 0 0,5 0 10 0,-12 0-10 16,-3 0 0-16,0 0 0 0,11 0 0 0,-1 0 0 15,1 0 16-15,-1-4 0 0,-2-2 0 0,-8 6 0 16,7 0 3-16,-7 0 1 0,10-6 0 0,-3 3 0 15,-7 3-20-15,7-6 0 0,4 6 0 0,-11 0 0 16,7-4 0-16,-4-2 0 0,-3 6 0 0,15-3 0 16,-12-3 9-16,-3 6-1 0,7-10-8 0,-7 10 12 15,4 0-12-15,-1-9 9 0,1 3-9 0,-1-4 8 16,-3 1 11-16,4 6 1 0,-4 3 1 0,0-7 0 16,0-2 3-16,0-4 0 0,0 1 0 0,-4 3 0 15,4-1 10-15,-3 1 2 0,3-1 1 0,0-5 0 16,0 5-17-16,-4 1-4 0,4-4-1 0,-3-2 0 15,-1 5-15-15,4 4 0 0,0-4 0 0,0 7 0 0,-7-3 0 16,7 6-16-16,0-3 3 0,0 3 1 16,0 0-110-16,0 0-22 0,0 0-4 0,0 0-911 15</inkml:trace>
  <inkml:trace contextRef="#ctx0" brushRef="#br0" timeOffset="33217.18">3898 5608 115 0,'0'0'10'0,"0"0"-10"0,-3 0 0 0,3 0 0 16,-11 0 353-16,11 0 69 0,-3-10 14 0,3 10 2 15,0 0-294-15,0 0-58 0,0 0-12 0,0 0-2 16,0 0-16-16,0 0-2 0,0 0-1 0,0 0 0 15,-7-6-17-15,7 6-3 0,7-9-1 0,-7 9 0 16,0-10-16-16,0 10-3 0,3 0-1 0,4-9 0 0,-3 6 13 0,-4 3 3 16,3-6 0-16,-3 6 0 0,7-4 8 0,-7 4 1 15,4-6 1-15,3 0 0 0,-7 6 0 0,3-3 0 16,-3 3 0-16,0 0 0 0,0 0-10 0,0 0-1 16,0 0-1-16,0 0 0 0,0 0-13 0,0 0-2 15,0 0-1-15,0 0 0 0,0 0-10 0,0 0 0 16,0 0 0-16,0 0 0 0,0 0 8 0,0 0-8 15,0 0 0-15,0 0 8 0,0 0-8 0,0 0 0 16,0 0 0-16,0 0 0 0,0 0 0 0,0 0 0 16,-3 9 0-16,3 1-11 0,-7-1 11 0,7 0 0 15,0-9 0-15,0 10-8 0,-4-4 8 0,4 3 0 16,0-5 0-16,0 8-8 0,0-9 8 0,0 7 0 16,4-4 0-16,-4 3 0 0,0-9 8 0,7 4-8 0,-7 2 10 0,0-6-10 15,3 9 0-15,1-3 0 0,-4-6 0 0,7 10 0 16,-4-7 0-16,-3-3 0 0,0 0 0 0,0 9 9 15,8 1-9-15,-8-4 12 0,0-6-12 0,0 9 12 16,0-9-12-16,0 4 0 0,0-4 0 0,0 0 0 16,0 0 0-16,0 0 0 0,0 0 0 0,0 0 0 15,0 0 11-15,0 0-3 0,3 6-8 0,-3-6 12 16,0 0 2-16,0 0 0 0,0 0 0 0,7 6 0 16,-3-3-1-16,-4-3 0 0,0 0 0 0,0 0 0 15,0 0-13-15,0 0 8 0,0 0-8 16,10 0 0-16,1 10 0 0,-11-10 0 0,3 0 0 15,8 6 0-15,-8-3 0 0,8-3 0 0,0 0-10 16,-1 6 10-16,1-6 0 0,3 0 8 0,0 0-8 16,7 4 0-16,-7-4 0 0,7-4 0 0,-3 4 8 15,0-6-8-15,6 6 0 0,-6 0 0 0,3 0 0 16,4 0 0-16,-4 0 0 0,4 0 0 0,-1 0 0 16,1 0 0-16,3 0 0 0,8 6-8 0,-5-6 8 0,-2 4 0 0,2-4 0 15,5 0 0-15,2 0 8 0,-2 0-8 0,-1 0 0 16,0 0 0-16,4 6 0 0,-4-6 0 0,1 0 0 15,-1 0 0-15,4 0 0 0,3 0 0 0,-3 0 0 16,-11-6 0-16,7 6 0 0,1 0 0 0,-1-4 0 16,-3 4 8-16,-1-6-8 0,-2 6 8 0,-1 0-8 15,4-3 8-15,-8 3-8 0,-6 0 0 0,7 0 0 0,-4-6 0 16,4 6 0-16,-4-3 0 0,0-4 0 0,4 7 0 0,-1-3 8 16,1-3-8-16,-7 6 0 0,3-6 0 0,0 2 0 15,4 4 0-15,-4 0 9 0,-4 0-9 0,5-6 0 16,-8 6 8-16,0 0-8 15,3 0 0-15,-2 0 0 0,-5-3 0 0,-3 3 8 16,11-6-8-16,-15 6 0 0,-3 0 8 0,11 0-8 0,0 0 0 0,-11 0 0 16,0 0 9-16,10 0-9 0,-10 0 0 0,0 0 9 15,0 0-9-15,0 0 12 0,0 0-12 0,7 0 12 16,-7 0-12-16,0 0 0 0,0 0 0 0,0 0 0 16,0 0 0-16,0 0-11 0,0 0 11 0,7-3-8 15,-7 3 8-15,0 0 0 0,11 0 0 0,-11 0 0 16,0 0 0-16,0 0 0 0,7 0 0 0,-7 0 0 15,0 0 0-15,0 0 0 0,10-7 0 0,-10 7 8 16,0 0-8-16,0 0 11 0,0 0-11 0,0 0 12 16,0 0 1-16,0 0 1 0,0 0 0 0,0 0 0 0,8-3 0 0,-8-3 0 15,0-3 0-15,0-1 0 0,0 4 2 0,0-3 0 16,0 5 0-16,0-5 0 0,0 0-16 0,0-1 9 16,0-2-9-16,0 2 8 15,0 1-8-15,-8-1 0 0,5 1 0 0,3 0 0 0,-4-1 0 16,4-6 0-16,0 7 0 0,-3 0 0 0,3-1 0 15,0 1 0-15,-4-1 0 0,1 4 0 16,-4-3 0-16,0-1 0 0,3 10 0 0,-3-9 8 0,7 9-8 0,-7-3 0 16,7 3 0-16,-3 3-11 15,-12-3-81-15,8 9-17 0,4 1-3 0,-11-1-1 0</inkml:trace>
  <inkml:trace contextRef="#ctx0" brushRef="#br0" timeOffset="50015.53">2741 4307 172 0,'0'0'16'0,"0"0"-16"16,0 0 0-16,0 0 0 0,0 0 118 0,0 0 21 0,0 0 4 0,0 0 1 16,0 0-49-16,0 0-10 0,0 0-1 0,0 0-1 15,4 0-18-15,-4 0-3 0,7-10-1 0,-4 7 0 16,4 3-1-16,-7 0-1 0,0 0 0 0,0 0 0 15,0 0 0-15,4 0 0 0,-4 0 0 0,0 0 0 16,0 0-21-16,0 0-4 0,10 3-1 0,-10 7 0 16,0-1-17-16,0-3-3 0,0 10-1 0,0-13 0 15,0 13-2-15,0-7-1 0,0 1 0 0,0 2 0 16,0-6-9-16,0 10 0 0,0-3 9 0,-7-4-9 16,14 0 8-16,-7 4-8 0,-7-1 8 15,7-2-8-15,0-1 8 0,0 1-8 0,0 5 8 0,0-5-8 16,-3 9 0-16,3-13 0 0,0 3 0 0,-4 1-8 15,-6 5 8-15,10-2 0 0,-7 3 0 0,3-4 0 16,-3 1 0-16,4-1 8 0,-1-2-8 0,-3 5 8 16,3-5-8-16,4-1 12 0,-10 0-4 0,10 1 0 0,-4-1-8 0,-3 1 0 15,7-1 8-15,-3-3-8 16,3 1 0-16,-7 2 8 0,3-6-8 0,-3 7 0 0,4-4 0 0,-1-3 8 16,4-3-8-16,0 6 0 0,-7-6 0 0,7 0 9 15,-4 10-9-15,4-10 0 0,-7 0 28 0,7 0-2 16,0 0 0-16,0 0 0 0,-3 0-15 0,-1 0-3 15,-3 0-8-15,7 0 12 0,0 0 15 0,-3-10 2 16,-4 10 1-16,7-9 0 0,-4 3-6 16,4-4 0-16,0 1-1 0,0-1 0 0,0 4-10 0,-7-3-1 15,7-1-1-15,0 1 0 0,-3-1-11 0,3 1 0 16,-4 0 9-16,4-1-9 0,-7 4 0 0,3-3 8 16,4-1-8-16,0 1 0 0,0 6 0 0,0 3 0 15,-7-7 0-15,7 1 0 0,0 6 0 0,7-9 0 16,-7-1 0-16,0 10 0 0,0-3 0 0,0 3 0 0,0 0 0 0,4-6 0 15,-4 6-8-15,7 0 8 16,0-3-8-16,-7 3 8 0,0 0-8 0,7 3 8 0,4 6-8 0,-1-2 8 16,-6-4 0-16,-1 6-10 0,4-3 10 0,-3 4 0 15,3 9-8-15,-3-13 8 0,6 3 0 0,-10 1 0 16,11-1 0-16,-11 0 0 0,10 1 0 0,-6-1 0 16,-4-9 0-16,0 10 0 0,10-1 0 0,-6-3 0 15,-4-6 0-15,0 0 0 0,11 10 0 0,-1-10 0 16,-10 0 0-16,0 0 9 0,4 6-9 0,-4-6 12 15,7 0 9-15,-7 0 3 0,3-6 0 0,8 3 0 16,-8-4 0-16,4 7 0 0,-7-9 0 0,11 3 0 16,-8-4-14-16,1 7-2 0,3-6-8 0,-7 2 12 0,11-2-12 0,-11 0 0 15,10 2 8-15,-6 4-8 16,-4-3 9-16,3-3-1 0,4-1 0 0,-3 7 0 16,3-3-27-16,-7 6-5 15,3-10-2-15,-3 10 0 0,4 0-65 0,-4 0-13 0,7-6-2 0,-7 6-859 16</inkml:trace>
  <inkml:trace contextRef="#ctx0" brushRef="#br0" timeOffset="52296.75">4113 6768 806 0,'-3'0'72'0,"-8"-6"-58"0,8 3-14 0,-4 3 0 16,3 0 140-16,-6-7 24 0,3 4 6 0,3-3 1 16,0 3-100-16,-6-3-20 0,3 6-4 0,0-4-1 15,0-2-19-15,3 3-4 0,-6-3-1 0,3 6 0 16,3 0 11-16,4 0 3 0,0 0 0 0,-3-3 0 16,-5 3 5-16,8 0 2 0,0 0 0 0,0 0 0 15,0 0-12-15,0 0-3 0,0 0 0 0,8 9 0 0,-5-6-28 16,8 7 0-16,-1-4 0 0,1-3 0 0,3-3 20 0,0 6-3 15,0-3 0-15,4-3 0 0,-4 0 15 0,4 0 2 16,-1 0 1-16,1 0 0 0,3 0-9 0,0 0-2 16,-3 0 0-16,3-3 0 0,0-3-9 0,-3 6-3 15,6 0 0-15,-2 0 0 0,2 0-12 0,-3 0 0 16,4 0 8-16,0 0-8 0,0 0 0 0,-4 6 8 16,3-3-8-16,-2-3 0 0,-8 7 0 0,10-7 0 15,-10 0 0-15,8 9 0 0,-8-9 0 0,7 0 0 16,-10 6 0-16,3-2 0 0,-4-4 0 0,4 0 0 0,0 0 0 15,-7 0 0-15,1 0 0 0,-1 0 0 0,3 6 0 0,-10-6 0 16,0 0 0-16,0 0 0 16,0 0 0-16,0 0 9 0,0 0 0 0,0 0 0 15,0 0 0-15,0 0 0 0,0 0 5 0,0 0 1 16,0 0 0-16,0 0 0 0,0 0-7 0,0 0 0 16,0 0-8-16,-7 0 12 0,-3 0-12 0,2-6 9 0,1 6-9 15,-3-10 8-15,-4 10-8 0,3-9 0 0,1 2 0 0,-5-2 0 16,1 9 0-16,-7-9 0 0,0-1 0 0,3 7 0 15,4-3 0-15,-10-4 0 0,2 1 10 0,-2 3-10 16,3 3 16-16,-1-4-3 0,-2 4-1 0,-1-3 0 16,7 6-12-16,-6 0 11 0,6-3-11 0,0 3 10 15,-6 3-10-15,3-3 0 0,6 0 9 0,-9 6-9 16,6-6 0-16,0 0 0 0,-6 0 0 0,6 3-8 16,0-3 8-16,1 7 0 0,-1-7 0 0,1 3 0 15,-1-3 0-15,4 0 11 0,-4 0-3 0,8 0 0 16,-5 0-8-16,12 0-9 0,3 0 9 0,0 0-13 0,0 0 13 0,0 0 0 15,0 0 0-15,-11-3 0 0,8 3 0 0,3 0 0 16,0 0 0-16,0 0 0 0,0 0-8 0,7 0 8 16,3 3-13-16,1-3 5 0,3 6 8 15,4 3 0-15,-4-2 0 0,4-4-8 0,-1 6 0 0,8-9 0 16,-11 6 0-16,7-2 0 0,4 2 8 16,0-3 0-16,-4-3-9 0,3 0 9 0,1 0 0 15,0-3 0-15,-1 3 0 0,-2-6 0 0,6 6 0 0,-3-4 8 16,6-2-8-16,-6 3 8 0,3-3-8 0,-3 6 0 15,0-3 0-15,-1-4 0 0,1 7 0 0,3-6 8 16,-10 3-8-16,0 3 0 0,6-6 0 0,-10 6 0 0,0 0 0 0,1 0 0 16,2 0 0-16,-10 0 0 0,0 0 0 0,4 0 0 15,-11 0 0-15,0 0 0 0,0 0 0 0,0 0 0 16,0 0 8-16,0 0-8 0,0 0 0 0,0 0 8 16,0 0-8-16,0 0 8 0,0 0-8 0,0 0 8 15,0 0-8-15,0 0 0 0,0 0 9 0,0 0-9 16,-11 0 9-16,4 0-9 0,0-3 12 0,-3 3-12 15,-5-7 31-15,5 7-1 0,-8 0 0 16,4 0 0-16,-3 0-30 0,-5 0 0 0,-2 0 0 0,2 0 0 16,-2 7 0-16,3-7-12 0,3 3 1 0,-7-3 0 15,1 0 11-15,2 0 0 0,-2 0 0 0,3 0 0 16,-1 0 0-16,5-3 0 0,-4 3 0 0,-1 0 0 16,5-7 0-16,-4 7 0 0,7 0 0 0,-8-3 0 15,5 3 0-15,-4 0 0 0,6 0 0 0,-6 0-8 0,7 0-9 16,-7 3-2-16,7-3 0 0,0 7 0 15,3-4-105-15,1 3-22 0,-1 3-4 0</inkml:trace>
  <inkml:trace contextRef="#ctx0" brushRef="#br0" timeOffset="54751.05">4688 4109 979 0,'0'0'87'0,"4"-3"-70"0,-8-3-17 0,4-4 0 16,0 10 156-16,0 0 28 0,4-9 6 0,-1 2 1 16,-3 7-133-16,0 0-26 0,0 0-6 0,0 0-1 15,0 0-1-15,0 0-1 0,0 0 0 0,0 0 0 16,0 0-7-16,0 0-2 0,0 0 0 0,0 0 0 16,0 0 19-16,0 0 4 0,0 0 1 0,0 0 0 15,8 0-21-15,-8 0-4 0,0 0-1 0,7 0 0 16,-4 7 11-16,4 2 1 0,-7-9 1 0,0 3 0 15,0 13 9-15,0-7 2 0,4 1 0 0,-4 9 0 0,-4-4-22 0,4 4-4 16,0 6-1-16,0-6 0 16,0 0-9-16,0 0 0 0,4 6 0 0,-1-6 0 15,4 6 0-15,-7-7 0 0,4 1 0 0,3 0 0 16,-4-3 0-16,1 3 0 0,-4-4 0 0,3 4 0 0,1-3 15 0,0 3-3 16,-4-7 0-16,0 10 0 0,0-3 0 0,0-7 0 15,0 10 0-15,0-3 0 0,0 0-12 0,0-3 9 16,7-4-9-16,-7 7 8 0,0-10-8 0,3 7 0 15,4-7 0-15,-7 1 0 0,0-1 0 0,0-9 10 16,0 0-10-16,0 0 10 0,4 7-10 0,-4-7 12 16,0 0-12-16,0 0 12 0,0 0 6 0,0 0 2 0,0 0 0 0,0 0 0 15,0 0 10-15,0 0 2 0,0 0 1 16,0 0 0-16,0 0-12 0,-4-7-2 0,4 4-1 0,0 3 0 16,-10-6-8-16,10-4-2 0,-11 7 0 15,7-3 0-15,1-3-8 0,-1 9 8 0,1-10-8 0,3 10 8 16,-7-9-8-16,3 3 0 0,4-4 0 0,-7 7 0 15,0-3 10-15,7 3-10 0,-7-4 12 0,4 1-12 16,-4 3 0-16,-1-3 0 0,5-4 0 16,-4 7 0-16,0-6 0 0,-4 2 0 0,4-2 0 0,7 0 0 15,-10 2 14-15,3 4-1 0,0-6 0 0,-1 3 0 16,5-4-13-16,-4 7 0 0,3-3 0 0,-6-4 0 16,6 4 0-16,-3 3 0 0,4-3 0 0,-4 6 0 15,3-10 0-15,-3 10 0 0,3 0 0 0,4 0 0 16,-3-3 0-16,3 3 0 0,0 0-8 0,0 0 8 15,0 0 0-15,0 0 0 0,0 0 0 0,0 0 0 16,0 0 0-16,0 0-10 0,0 0 10 0,0 10-8 0,0-1 8 0,3 0-12 16,1 1 12-16,0-1-12 0,10 7 12 0,-4-7-8 15,-6 10 8-15,6-10-8 0,1 10 8 0,-4 0 8 16,4-6-8-16,-1-1 11 0,1 4-11 0,-1-7-9 16,1 1 9-16,-4-1-13 0,4 0 13 0,-4 1 0 15,3-1 0-15,-3-2 0 0,4-4 13 16,-4 3-1-16,0-3 0 0,0-3 0 0,4 0 20 0,-1 0 4 15,-10 0 1-15,14-3 0 0,-10-3-23 0,3 6-5 16,0-10-1-16,0 7 0 0,4-6 12 16,-1-1 1-16,-3 1 1 0,4-7 0 0,-1 1 10 0,4 5 1 15,-3-9 1-15,0 4 0 0,-1 2-34 0,4-3-9 16,0-2-1-16,-3 8 0 0,-4-5 10 0,0-4-10 16,4 3 10-16,-4-3-10 15,0 7-153-15,0-4-30 0</inkml:trace>
  <inkml:trace contextRef="#ctx0" brushRef="#br0" timeOffset="87576.7">448 6614 633 0,'0'0'56'0,"0"0"-44"0,0 0-12 0,0 0 0 16,0 0 172-16,0 0 33 0,0 0 7 0,11-6 0 15,-8 6-149-15,8-9-31 0,-8 6-5 0,4-4-2 16,-3 1 18-16,6 3 3 0,-10-3 1 0,11-4 0 16,-11 7-20-16,4-3-4 0,3-4-1 0,-4 1 0 15,-3 0 4-15,7 2 1 0,-3-2 0 0,-4 0 0 16,3-1 16-16,-3 1 3 0,7-1 1 0,-3 1 0 16,3 0-11-16,-4-7-3 0,-3 6 0 0,7-8 0 15,-3 2 3-15,0-3 1 0,6 0 0 0,-10 4 0 16,11-4-21-16,-11 6-5 0,10-9-1 0,-10 4 0 15,4-1 6-15,3 0 2 0,-4 0 0 0,1 3 0 16,3-2-18-16,-4 2 8 0,5 3-8 0,-5-2 0 0,4 5 0 0,-3-5 0 16,-1 5 0-16,4 1 0 0,4-1 0 0,-8 7 0 15,1-3 0-15,3 0 0 0,-7 6 0 0,11-3-11 16,-8 3 11-16,8 0-10 0,-11 0 10 0,0 0 0 16,3 0 0-16,4 0 0 0,-3 3 0 0,6 3 0 15,-6 3 0-15,6 1 0 0,-3 5 0 0,-3-5 0 16,3-1 0-16,-3 1 0 0,-1 9 0 0,4-10 0 15,-3 7 0-15,3-1 0 0,-4-2 0 0,8 2 0 16,-11-2 0-16,3 3 0 0,8-1 0 0,-4-2 0 16,-3 3 0-16,-1-1 0 0,4-2 0 0,-3 6 0 15,6-4 0-15,-6 1 0 0,3-3 0 0,-4 5 0 16,4-2 0-16,-3-7 0 0,3 10 0 0,-3-9 0 0,-4 5 0 0,3-5 8 16,4-1-8-16,-3 1 0 15,-4-1 0-15,7 0 0 0,-4-2 0 0,1-4 0 16,-4-3 0-16,7 6 0 0,-7-6 0 0,3 0 0 15,-3 0 0-15,0 0 0 0,11 0 0 0,0 0 16 0,-11 0-4 0,3-6-1 16,4 3 20-16,-3-4 4 0,3-2 1 0,-4 6 0 16,-3-7-17-16,4 1-3 0,3-7-1 0,-7 7 0 15,0 0 1-15,3-7 0 0,-3-3 0 0,0 3 0 16,0 4-5-16,7-4-1 0,-14-3 0 0,7 1 0 16,0-1-10-16,0-3 8 0,0 3-8 0,0 6 8 15,-3-5-8-15,3 2 0 0,0 0 0 0,0-3 0 16,-7 4 0-16,7 2 0 0,-4-2 0 0,4 5-11 15,0-2-1-15,0-1-1 0,0 4 0 0,0-1 0 16,0 1-18-16,0-1-3 0,0 1-1 16,0 9 0-16,0-6-94 0,0 6-19 15,-3-10-4-15</inkml:trace>
  <inkml:trace contextRef="#ctx0" brushRef="#br0" timeOffset="88209.05">1365 6304 1638 0,'0'0'72'0,"0"0"16"0,0 0-71 16,0 0-17-16,-3 0 0 0,-8 9 0 0,11-9 44 0,-3 0 6 16,-8 7 1-16,8-4 0 0,-5 6-41 0,5-2-10 15,-8-4 0-15,4-3 0 0,0 9 8 0,-3-3-8 16,3 4 12-16,0-4-4 0,-4 3-8 0,0 4 0 0,1-4 0 0,-4 7 0 15,3-7 0-15,-3 7 0 0,3-3 0 0,1-4 0 16,-4 7 0-16,7-7 0 0,0 7 0 0,-4-7 0 31,4-6-32-31,3 7-3 0,-6-4 0 0</inkml:trace>
  <inkml:trace contextRef="#ctx0" brushRef="#br0" timeOffset="88429.49">1108 6339 2131 0,'0'0'94'0,"0"0"20"0,0 0-91 0,0 0-23 0,0 0 0 0,10 3 0 16,1 3 32-16,3-3 3 0,-3 3 0 0,-4 4 0 15,3-4-35-15,4 3 0 0,-7-5 0 0,8 5 0 0,-1 0-10 0,3 7-9 16,-13-7-1-16,6 10-1 15,-10-3-82-15,4 0-16 0,3-4-3 0,-7 4-1 16,3-4-42-16,5 4-9 0,-5-7-2 0</inkml:trace>
  <inkml:trace contextRef="#ctx0" brushRef="#br0" timeOffset="89140.58">1453 6599 1036 0,'0'0'46'0,"0"0"10"0,0 0-45 0,0 0-11 0,0 0 0 0,0-10 0 15,0 4 207-15,0-3 39 0,-7 6 8 0,14-7 2 16,-7 4-177-16,4-7-35 0,-4 1-8 0,0 2 0 15,0-8-23-15,0 5-4 0,4-9-1 0,-4 10 0 16,0-14-8-16,0 8 0 0,0-7 0 0,0 6 0 16,0-6 0-16,0 6 8 0,0-9-8 0,0 9 0 0,0-6 14 15,0 6-2-15,0 0-1 0,0 3 0 16,0-2 20-16,7 2 4 0,-7 3 1 0,0-2 0 0,0 5 4 0,3-5 0 16,-3 5 1-16,0 1 0 0,7 6-24 0,-3-4-5 15,-4-2 0-15,0 9-1 0,0 0-11 0,0 0 0 16,0 0 0-16,0 0 0 0,0 0-10 0,0 0 10 15,10 6 0-15,1 4-9 0,-8-1 9 0,4 0-8 16,-3 1 8-16,-1 6-8 0,5-4 8 0,-8 4 0 16,0-4-9-16,3 4 9 0,4 3 0 0,-3-4 0 15,-4 4 0-15,3 0 0 0,4-3 0 16,-3-4 0-16,3 4 0 0,-4 0 0 0,8-4 0 0,-8-2 0 16,5-1-9-16,-5-3 9 0,8 4 0 15,-11-1 0-15,0-9 0 0,0 0 0 0,0 0 9 16,10 6-9-16,-10-6 8 0,0 0 4 0,0 0 0 15,0 0 0-15,4 0 0 0,3-6-4 0,-4 3 0 0,-3-3 0 0,7-4 0 16,-7 4 0-16,0-3-8 0,0-1 12 0,0-2-4 16,0-4-8-16,-7 0 12 0,7-2-12 0,-3 5 12 15,3-9-4-15,0 3 0 0,-7 0 0 0,7 1 0 16,0 2 1-16,0 3 0 0,0-5 0 0,0 2 0 16,7 6 1-16,-7-5 0 0,0 2 0 0,3-2 0 15,8 8-10-15,-11-5 0 0,3 2 9 0,4 4-9 16,-3-3 0-16,-4 6 0 0,7-4 0 0,-7 7 0 15,0 0 0-15,0 0 0 0,0 0 0 0,0 0 0 16,0 0-8-16,0 0 8 0,4 10-8 0,6-1 8 16,-10 0 0-16,4 10 0 0,6-3 0 0,1 3-8 15,-1 6 8-15,1 0 0 0,-4 3 0 0,11 0 8 16,-4 1-8-16,-4 2 9 0,5-9-9 0,-5 9 10 16,1-2-10-16,3-1 0 0,-4 0 0 0,1-3 0 15,3 3-62-15,-10-3-14 0,6 4-4 0,1-4-1028 16</inkml:trace>
  <inkml:trace contextRef="#ctx0" brushRef="#br0" timeOffset="96919.37">6805 6752 864 0,'0'0'76'0,"0"0"-60"0,0 0-16 0,0 0 0 15,0 0 181-15,0 0 34 0,0 0 6 0,0 0 2 16,0 0-143-16,0 0-29 0,0 0-6 0,0 0-1 15,0 0-12-15,0 0-4 0,0 0 0 0,0 0 0 16,4-3 0-16,-1-3 0 0,8-3 0 0,-8 5 0 16,4-2-28-16,0-3 0 0,0-1 0 0,4 4 0 15,-7-3 0-15,3 6 0 0,-4-4-9 0,8-2 9 16,-11 6 32-16,3-3 12 0,1-4 2 0,-1 4 1 16,1-4 25-16,-1 1 4 0,1 6 2 0,-4-7 0 0,3 1-26 0,1 0-6 15,3-4-1-15,-7 1 0 0,4 2-13 0,-1-6-4 16,1-2 0-16,3 2 0 0,0 3-28 0,-4-2-13 15,1-4 1-15,-1 3 0 0,1-3 12 0,-1 1 0 16,1-1 0-16,-1 3 0 0,1-3 0 0,3 4 8 16,-7-4 1-16,0 0 0 0,3 10 6 0,1-7 1 15,0 7 0-15,3-1 0 0,-7 1-4 0,7-1 0 16,-7 4 0-16,0 6 0 0,0 0-2 0,3-3-1 16,-3 3 0-16,0 0 0 0,0-6-9 0,0 6 0 15,0 0 0-15,0 0 0 0,0 0 0 0,0 0 0 16,0 0 0-16,0 0 0 0,11 0 0 0,-4 0-14 15,-7 0 5-15,7 6 1 0,0 3 8 0,-4 1 0 16,1-1 10-16,3 1-10 0,-3-1 11 0,3 7-11 16,-4-7 12-16,1 7-12 0,-1-4 0 0,4-2 0 0,-3 5 0 0,3 1 0 15,0-3 0-15,-7 5 0 0,7-2 0 0,-4 3 0 16,5 0 8-16,-1 3-8 0,-4-10 0 0,4 7 0 16,0-10 0-16,0 7 0 0,4 3 0 0,-11-10 0 15,7 7 0-15,-4-7 0 0,5 1 0 0,2-1 0 16,-3 1 0-16,0-1 0 0,-7-9 0 0,11 9 0 15,-4-2 9-15,0 2-9 0,0 1 0 0,4-4 9 16,-8-3-9-16,4 6-11 0,-7-2 3 0,0-7 0 16,14 3 16-16,-14 3 3 0,4 3 1 0,-4-9 0 15,7 0-12-15,0 7 0 0,-7-7 0 0,7 3 0 16,-7-3 18-16,11 0 2 0,-4 0 0 0,0-3 0 16,-7 3-4-16,10-7-1 0,-6-2 0 0,3 3 0 15,-4-4 11-15,4 1 2 0,0 0 1 0,0-1 0 16,1 1-1-16,-5-7 0 0,4 3 0 0,0-2 0 0,-3-1-20 15,-1-3-8-15,1 7 0 0,-4-10 9 16,3 3-9-16,-3 0 10 0,4 0-10 0,-4 4 10 0,-4-4-10 0,4 0 0 16,-3 3 0-16,3-2 0 0,0-1 0 0,-4 3 0 15,4 4 8-15,-3-4-8 0,3-3 0 0,0 3 0 16,0 7 0-16,0-4 0 0,0-2 0 0,0 5 0 16,0 1-9-16,3-1 9 0,1-5-8 0,-4 5 8 15,7 1-12-15,-4 0 12 16,1 2-44-16,6-2-1 0,-10 6-1 0,8-3 0 15,-1-4-121-15,3 10-24 0,-6-3-5 0,-1-3-587 16,-3 6-117-16</inkml:trace>
  <inkml:trace contextRef="#ctx0" brushRef="#br0" timeOffset="97995.63">7966 6376 907 0,'0'0'40'0,"0"0"8"0,0 0-38 0,0 0-10 0,0 0 0 0,0 0 0 15,0 0 107-15,0 0 19 0,0 0 4 0,0 0 1 16,0 0-45-16,0 0-9 0,0 0-1 0,0 0-1 16,0 0-22-16,0 0-4 0,0 0-1 0,0 0 0 15,0 0-28-15,0 0-7 0,0 0-1 0,0 0 0 16,0 0-12-16,0 0 11 0,0 10-11 0,-4-4 10 16,4 3 21-16,-3-6 4 0,-4 13 1 0,3-7 0 15,-6 1 8-15,2 6 3 0,-2-4 0 0,-4 4 0 16,-4-7-11-16,0 10-3 0,4-3 0 0,0-1 0 15,0-2-17-15,-3 6-4 0,2-10-1 0,1 7 0 0,0-7-2 0,4 1 0 16,-1-1 0-16,0 7 0 0,1-7-9 0,6-3-11 16,-10 4 3-16,4-7 0 15,3 3-16-15,3-3-2 16,-10 4-1-16,7-4 0 0,3-3-18 0,-6 0-4 0,3 0-1 16,0 0 0-16,7 0-44 0,-4-3-9 0,1-4-1 0</inkml:trace>
  <inkml:trace contextRef="#ctx0" brushRef="#br0" timeOffset="98246.97">7641 6411 1152 0,'0'0'102'16,"0"0"-82"-16,0 0-20 0,0 0 0 0,0 0 244 0,0 0 44 0,0 0 8 0,11 9 3 15,-1 0-213-15,1 1-42 0,3-4-9 0,-7 4-2 16,4-1-9-16,6 0-3 0,-6 1 0 0,3-1 0 15,4 7-6-15,-1-4-2 0,-3-5 0 0,1 11 0 16,-1-8-13-16,3 6 0 0,-6-7 0 0,3 0 0 16,-3 1-18-16,-1 5 3 0,4-5 1 0,-10-1 0 31,3 1-37-31,0-1-7 0,0 1-2 0,0-1 0 0,0 0-111 16,-3-2-22-16,6 2-5 0,1-9-1 0</inkml:trace>
  <inkml:trace contextRef="#ctx0" brushRef="#br0" timeOffset="100281.34">8442 6037 615 0,'0'0'27'0,"0"0"6"0,0 0-33 0,0 0 0 16,0 0 0-16,0 0 0 0,7 0 64 0,-7 0 5 15,0 0 2-15,0 0 0 0,0 0-31 0,0 0-5 16,0 0-2-16,0 0 0 0,0 0-13 0,0 0-2 15,0 0-1-15,0 0 0 0,0 0-1 0,0 0-1 0,0 0 0 0,0 0 0 16,0 0 7-16,0 0 2 0,0 0 0 0,0 0 0 16,0 0 12-16,0 10 2 0,0-4 1 0,-3 4 0 15,-1-7-21-15,4 9-4 0,-4-2-1 0,1-1 0 16,-1 0 6-16,-3 1 1 0,0-1 0 0,0 7 0 16,-3-3 17-16,3 2 4 0,-4-2 1 0,4 2 0 15,3 4-7-15,-6-3-2 0,3 3 0 0,3-4 0 16,1 4-19-16,3 0-4 0,-7 0-1 0,3 0 0 15,1 3 3-15,-1 0 0 0,1-4 0 0,-1 7 0 16,1 1-12-16,-1-1 0 0,0-3 0 0,4 3 0 16,-7-7-18-16,4 8-6 0,-1-8 0 0,-3 1-1 15,4 0 25-15,3-3-10 0,0 3 10 0,-7-1 0 16,7-2 0-16,0 3 0 0,0-4 0 0,7-2 0 16,-4-4 0-16,4 7 0 0,-3-6 0 0,6-1 0 15,-2 0 0-15,2 1 9 0,-3-1-9 0,4-3 8 16,6 1-34-16,-3-4-7 0,1-3-2 0,-1 9-453 15,0-9-92-15</inkml:trace>
  <inkml:trace contextRef="#ctx0" brushRef="#br0" timeOffset="101103.32">8527 6270 1465 0,'0'0'64'0,"0"0"15"0,0 0-63 0,0 0-16 0,0 0 0 0,0 0 0 15,0 0 30-15,0 0 3 0,0 0 1 0,0 0 0 16,0 0-26-16,0 9-8 0,0-9 0 0,-4 6 0 15,4-6 20-15,0 3-2 0,0-3-1 0,4 7 0 16,-4 2 18-16,0 0 3 0,0-9 1 0,3 10 0 16,1-1 1-16,-1 1 1 0,-3-10 0 0,4 6 0 15,-1 3-5-15,4 1-2 0,-3-1 0 0,-1 1 0 16,4 5 2-16,1-2 1 0,-5 2 0 0,1 1 0 16,3-3-9-16,-4 2-1 0,1 1-1 0,-1-3 0 15,1 5-12-15,-1-2-2 0,4-7-1 0,-7 7 0 16,0-3-11-16,0 2 0 0,0 1 9 0,0-3-9 0,0-4 0 15,0 7 0-15,0-7 0 0,0 1 8 0,0-1-19 0,0-9-3 16,0 6-1-16,0-6 0 16,4 10-21-16,-4-10-5 0,0 0-1 0,0 0 0 15,0 0-42-15,7-7-8 0,-7 7-1 0,7-3-1 16,0-3-122-16,-3 3-25 0</inkml:trace>
  <inkml:trace contextRef="#ctx0" brushRef="#br0" timeOffset="102115.71">8530 6232 1810 0,'0'0'40'0,"0"0"8"0,0 0 1 0,0 0 3 0,0 0-42 0,0 0-10 0,0 0 0 0,0 0 0 16,0 0 0-16,0 0 10 0,0 0-10 0,0 0 10 15,-3 0-10-15,-4-6 10 0,7 6-10 0,0 0 10 16,0 0-10-16,0 0 10 0,-4 0-10 0,4 0 10 16,0 0 5-16,0 0 1 0,0 0 0 0,0 0 0 15,0 0 20-15,0 0 4 0,0 0 0 0,0 0 1 0,0 0 15 16,0 0 2-16,0 0 1 0,0 0 0 0,0 0-14 16,7-4-2-16,0-2-1 0,-7 6 0 0,7 0-18 0,0 0-3 15,0-3-1-15,4 3 0 0,-11 0-11 0,7 3-9 16,4-3 12-16,-4 0-12 0,3 6 8 15,4-6-8-15,-10 0 0 0,3 4 0 0,0-4 0 0,4 6 0 16,-11-6 0-16,7 0 0 0,0 0 0 0,0 3 0 16,-7-3 8-16,10 6-8 0,-10 4 0 15,7-10 0-15,-7 0 0 0,7 9 0 16,0-9 0-16,1 10 0 0,2-4 0 0,-3-3 0 0,7 3 0 0,-7-3 0 16,0 4 0-16,4-7 0 0,-4 9 0 0,0-9 0 15,4 6 0-15,-1-3 0 0,-6-3 15 0,-4 0-4 16,0 0-1-16,0 0 0 0,7 7 7 0,-7-7 2 15,0 0 0-15,0 0 0 0,0 0 0 0,0 0 0 16,0 0 0-16,3 3 0 0,-3-3-19 0,0 0 0 0,0 0 0 0,7 6 0 16,-7-6 0-16,7 3 0 0,-7-3 0 0,8 10 0 15,-1-4 0-15,0-3 0 0,-7-3 0 0,0 0 0 16,10 6 0-16,-3 4 0 0,-7-10 0 0,4 6 0 16,-4-6 0-16,7 3 0 0,-7-3 0 0,3 10 0 15,-3-10 0-15,0 0 0 0,4 6 0 0,-4-6 0 16,0 9 0-16,0-9 0 0,0 0 0 0,0 10 0 15,0-1 0-15,0-9 0 0,0 9 0 0,0 1 0 16,0-10 0-16,3 9 0 0,-3 1 0 0,0-10 0 16,0 0 0-16,0 0 0 0,0 0 0 0,4 6 0 15,-4-6 13-15,0 0-4 0,0 0-1 0,0 0 0 16,0 0-8-16,0 0 0 0,0 0 0 0,0 0 0 16,0 0 0-16,0 0 0 0,0 0 0 0,0 0 8 15,0 0-8-15,0 0 0 0,0 0 0 0,0 0 8 16,0 0-8-16,0 0 0 0,0 0 0 0,0 0 0 0,0 0 0 15,0 0 8-15,-4 9-8 0,4-9 8 0,0 0-8 0,0 10 8 16,-3-4-8-16,3-6 8 0,-4 9-8 0,1-5 0 16,3-4 0-16,0 9 0 0,-7-3 0 0,7-6 0 15,0 0 0-15,0 0-11 0,0 0 11 0,-4 10 0 16,-3-7 0-16,7-3-8 0,0 0 8 0,0 0 0 16,0 12 0-16,-7-9 0 0,4 7 8 0,3-10-8 15,-4 9 8-15,1-2-8 0,-4-4 8 0,7-3-8 16,-4 6 8-16,4-6-8 0,-4 9 0 0,4-9 0 15,0 0 0-15,-7 10 0 0,4-4 0 0,-4-3 9 16,7-3-9-16,0 0 0 0,0 0 0 0,-4 6 0 0,4-6 0 0,0 0 0 16,-7 0 0-16,7 0 10 15,0 0-2-15,0 0 0 0,-7 4-8 0,0-4 0 0,7 0 0 16,-7 0 0-16,0 6 0 0,3-6 0 16,-6 3 8-16,3-3-8 0,0 0 0 0,3 6 0 0,4-6 0 0,-14 3 0 15,4-3 0-15,3 7 10 0,-4-4-2 0,4 3-8 16,-4-6 26-16,4 0-2 0,-3 0 0 0,-1 0 0 15,4 0-24-15,-4 0 0 0,4 0 0 0,0 0 0 16,0 0 0-16,0 0 0 0,0 0 0 0,7 0 0 16,-7 0-20-16,7 0-10 0,-7-6-2 15,0 6 0-15,0-3-25 0,7 3-6 0,0 0-1 0,0 0 0 16,-4 0-149-16,4 0-31 0,-7-10-5 16,7 10-2-16</inkml:trace>
  <inkml:trace contextRef="#ctx0" brushRef="#br0" timeOffset="102836.37">9021 6339 403 0,'0'0'36'0,"0"0"-36"0,0 0 0 0,0 0 0 0,0 0 243 0,0 0 41 16,0 0 9-16,0 0 2 0,10 3-179 0,-6 6-36 15,-4-9-8-15,7 6 0 0,0 4 8 0,0-1 3 16,0-9 0-16,-4 10 0 0,4-1-50 0,1 0-9 16,-5 1-3-16,1 2 0 0,-1 1-12 0,1-4-9 0,-1 1 12 0,1 5-12 15,-4-5 8-15,0 5-8 0,0-2 0 0,0-4 0 16,0 1 9-16,0 2-9 0,0-2 0 0,0-1 9 15,0-9-9-15,0 10 0 0,0-7 0 0,0-3 0 32,0 9-24-32,0-9-4 0,0 0-1 0,0 0 0 0,0 0-131 0,0 0-25 0,0 0-6 15,0 0-517-15</inkml:trace>
  <inkml:trace contextRef="#ctx0" brushRef="#br0" timeOffset="103041.38">9024 6508 1839 0,'0'0'81'0,"0"0"18"0,0 0-79 0,0 0-20 0,7 3 0 0,4-3 0 0,-1 6 42 0,-3-3 5 16,4-3 1-16,-4 0 0 0,4 7-31 0,-4-7-5 16,3 0-2-16,-3 0 0 0,0 0-10 0,0 0 0 15,-7 0 0-15,11 0-11 0,0 0-11 0,-4 0-2 16,0 0-1-16,-7 0 0 15,10 0-118-15,-3 0-23 0,-7 0-5 0</inkml:trace>
  <inkml:trace contextRef="#ctx0" brushRef="#br0" timeOffset="103358.84">9451 6232 1152 0,'-7'9'51'0,"7"1"10"16,0-10-49-16,0 9-12 0,0-3 0 0,-4 4 0 0,4-1 197 0,4 1 37 0,-4 8 7 0,-4-8 2 15,4 9-166-15,-3-4-33 0,6 1-6 0,-3 3-2 16,4-7 0-16,-4 10 0 0,0-3 0 0,0-6 0 0,3 2-27 15,1 4-9-15,-4 0 0 0,3-3 0 0,1-1 0 0,-4-2 0 16,0 3 0-16,0-4 0 16,0 4 0-16,0-7-12 0,0 7 1 0,0-4 1 15,-4-2-42-15,1 6-9 0,3-10-2 0,-4 3 0 16,1-6-113-16,3-3-22 0,0 0-5 0,0 0-1 0</inkml:trace>
  <inkml:trace contextRef="#ctx0" brushRef="#br0" timeOffset="104005.06">9246 5909 172 0,'0'0'8'0,"0"0"1"0,0 0-9 0,0 0 0 0,0 0 0 0,0 0 0 16,11 0 208-16,-11 0 40 0,7-6 8 0,0 6 2 0,0 0-128 16,-7 0-26-16,7 0-4 0,4 9-2 0,-8-9-5 0,4 6-1 15,0-6 0-15,-3 3 0 0,3 4-39 0,0-4-8 16,0 3-1-16,0-3-1 0,4 4-32 0,-8 2-11 15,11-3 0-15,-3 4 9 0,-1-1-9 0,1 0 0 16,3 1 0-16,-3-1 0 0,-1 1 0 0,1 5 0 16,0-2 0-16,3-4 0 0,-7 7 16 0,3 0 0 0,1 2 1 15,3-5 0-15,-3 3 3 0,-1 3 1 16,1-1 0-16,3 7 0 0,-7-6-10 0,3 6-3 0,5-6 0 0,-8 6 0 16,3 0 0-16,-3-3-8 15,4 3 12-15,-4 4-4 0,-4-4 20 0,4 0 3 0,-3-3 1 16,0 3 0-16,-1-6-23 0,1 6-9 15,-4-7 8-15,3 8-8 0,-3-14 12 0,0 10-4 0,0-9 0 16,-3 5 0-16,6-2-8 0,-6 0 8 0,3-4-8 0,0 4 8 16,-4 0 0-16,1-4 0 0,3-2 0 0,-4 5 0 15,0-5-8-15,1-1 12 0,-1 1-12 0,-3-1 12 16,0 7-12-16,0-7 0 0,-3 0-12 0,-1 1 12 31,8-1-155-31,-15 1-23 0,0-1-5 0,1 0-1 0</inkml:trace>
  <inkml:trace contextRef="#ctx0" brushRef="#br0" timeOffset="145111.75">2170 8505 388 0,'0'0'17'0,"0"0"4"16,0 0-21-16,0 0 0 0,0 0 0 0,0 0-168 16</inkml:trace>
  <inkml:trace contextRef="#ctx0" brushRef="#br0" timeOffset="146397.81">903 9010 1335 0,'0'0'59'0,"0"0"13"0,0 0-58 0,0 0-14 15,-10-3 0-15,10 3 0 0,-4-6 41 0,-3 3 6 16,3-4 1-16,-6 7 0 0,3 0-12 0,3 0-1 16,-6 0-1-16,6 0 0 0,-6 0-20 0,-1 0-4 15,7 0-1-15,-3-3 0 0,4 3-9 0,3 0 0 16,-11 3 0-16,11-3 0 0,-3 0 8 0,-4 7 7 0,3-4 1 15,4-3 0-15,-7 0 20 0,7 0 5 0,-3 9 1 0,-1-3 0 16,4-2 2-16,0-4 1 16,0 0 0-16,0 0 0 0,0 0-8 0,4 6-1 0,-1 3-1 0,8 1 0 15,-1-4-7-15,1-3 0 0,3-3-1 0,-3 6 0 16,-1-6-27-16,8 0 0 16,-1 0 0-16,-2 0 0 0,6-6 0 0,-4 6 15 0,1-3-4 15,0-3-1-15,3 6-10 0,3-3 0 0,-2-4 0 16,-5 7 0-16,8-9 0 0,-4 3 0 0,4 2-11 0,-4 4 11 15,4 0 0-15,-8-6 0 0,5 6 0 0,-1 0 11 16,3 0-11-16,-10 0 0 0,8-3 0 0,-5 3-11 16,1-6 11-16,0 6 0 0,3 0 0 0,-7 0 0 15,3-3 8-15,-2-4-8 0,2 7 8 0,1 0-8 16,-4-9 0-16,0 9 0 0,0-3 0 0,-3-3 0 16,-1 6 0-16,1-4 0 0,0-2 0 0,-1 6 0 15,-6-6 16-15,6 6 3 0,-10-3 0 0,0 3 0 0,0 0 4 0,0 0 1 16,4-6 0-16,-4 6 0 0,7-4 11 0,-7 4 2 15,0-9 1-15,0 3 0 0,0 6 2 0,0-10 0 16,0 1 0-16,-7 3 0 16,7 2-23-16,0 4-4 0,0-9-1 0,0 3 0 0,-4-4-3 0,4 1-1 15,-7 0 0-15,4-1 0 0,-1 4 4 0,-3 3 1 16,4-4 0-16,3 4 0 0,-11-6-1 0,7 3-1 16,-3 3 0-16,4-4 0 0,-8 4-1 15,4-3 0-15,0 0 0 0,0 2 0 0,4-2-10 0,-8 6 12 16,7-3-12-16,-6-3 12 0,3 6-12 0,3-3 0 15,-6 3 9-15,-1-7-9 0,8 7 8 0,-4 0-8 16,-1-3 8-16,1 3-8 0,4 0 0 0,-8 0 0 0,11 0 0 0,0 0 0 16,0 0 0-16,0 0 8 0,0 0 0 0,0 0 0 15,0 0-16-15,0 0-4 0,0 0 0 16,0 0 0-16,0 0 12 0,11 10 0 0,-1-7 0 0,-6 6 8 16,7-9-8-16,-1 6-10 0,-3-2 10 0,0 2-13 15,4 0 13-15,-1-3 10 0,-2-3-2 0,2 10 0 16,1-10-8-16,-1 6-14 0,4-3 3 0,-3-3 1 15,0 6 10-15,3-6 0 0,-4 3 0 0,4-3 0 16,-3 7 0-16,0-7 14 0,3 3-3 0,-4 3-1 16,1-6-10-16,-1 10-14 0,-3-10 3 0,0 9 1 15,4-9 10-15,-7 9 0 0,-1-2 0 0,4-4 0 16,-3 6 0-16,-4-9 0 0,0 0 0 0,10 6 0 16,-10 4 0-16,0-10 0 0,0 0 0 0,0 9 0 15,0 1 0-15,0-10 0 0,0 0 0 0,0 6 0 16,0-6 0-16,7 9 0 0,-7 1 0 0,0-1 8 15,0-9 4-15,0 10 2 0,-7-1 0 0,7-3 0 16,-3-3-14-16,-4 7 11 0,3 5-11 0,-3-5 10 0,4 9 1 0,-8-10 0 16,7 7 0-16,-6-1 0 0,-1-2-1 0,1 3 0 15,-4-7 0-15,3 1 0 0,-3 8-10 0,3-2 12 16,-3-3-12-16,4-4 12 16,-4 7-12-16,-1-1 0 0,5-2 0 0,-8 3 0 15,4-7-64-15,0 10-16 0,0-10-2 0,-7 7-1 16,7 0-136-16,-8 2-27 0</inkml:trace>
  <inkml:trace contextRef="#ctx0" brushRef="#br0" timeOffset="153567.31">688 11864 1364 0,'0'0'60'0,"0"0"13"15,0 0-58-15,0 0-15 0,-11 0 0 0,11-10 0 0,0 10 29 0,0 0 3 16,-3-6 1-16,-4 3 0 0,7 3-17 0,0 0-4 16,0 0-1-16,0 0 0 0,0-6-2 0,0 6 0 15,0 0 0-15,0 0 0 0,0 0 28 0,0 0 6 16,0 0 1-16,0 0 0 0,0 0-2 0,0 0 0 16,10 0 0-16,1 0 0 0,0 0-14 15,3 0-4-15,-4 6 0 0,1-6 0 0,3 0-6 0,0 0-2 16,-3 0 0-16,13 0 0 0,-10 0 3 0,8 0 0 15,-8-6 0-15,7 6 0 0,-7 0 1 0,7 0 1 16,-7-3 0-16,-3 3 0 0,3 0-4 0,0 0-1 16,4 0 0-16,-11 0 0 0,3-7 4 0,8 7 1 15,-11 0 0-15,4 0 0 0,3 0-5 0,-4-3-2 16,8-3 0-16,-4 6 0 0,0 0 6 0,7 0 0 16,-7 0 1-16,8-3 0 0,-8 3-1 0,3 0 0 15,5 0 0-15,-8 0 0 0,7 0-28 0,-11 0-7 0,12 0-1 0,-8 0 0 16,3-7 16-16,1 7 0 0,-4 0 0 0,0 0 0 15,-3 0 0-15,-1 0 0 0,1-3 0 0,-1-3 0 16,-6 6 12-16,-4 0-12 0,11 0 12 0,-8-9-12 16,4 9 30-16,-7 0-1 0,4-7 0 0,6 4 0 15,-6-3-8-15,3 6-1 0,-7 0-1 0,3-3 0 16,4-3-19-16,-7 6 0 0,4-4 0 0,-4 4 0 16,0 0 0-16,0 0 0 0,4-6 0 0,-4 6 0 15,0 0 0-15,0 0 0 0,0 0 0 0,0 0 0 16,7-3 10-16,-7 3-10 0,0 0 8 0,0 0-8 15,0-6 17-15,0 6-1 0,-7-6-1 0,7 6 0 16,0-4 7-16,0-2 2 0,-4-3 0 0,4 6 0 16,-4-4-4-16,-3-2 0 0,4 6 0 0,3-4 0 15,-11-2-7-15,11 3-1 0,-10 3-1 0,6-7 0 0,-6 4 1 0,-1-3 0 16,7-1 0-16,-6 7 0 0,-1-10-12 16,-3 10 8-16,4-3-8 0,-1-3 8 0,-3 9-8 0,3-3 8 15,1 3-8-15,6-7 8 0,-3 4-8 0,4-3 0 16,-8 3 0-16,0-4-11 0,1 4 11 0,6-3 0 15,-6 0 8-15,6 3-8 0,-6-4 0 0,3 4 0 16,7-3 0-16,0 6 8 0,-4-3-8 0,4 3 0 16,0 0-8-16,0 0 8 0,0 0 0 0,0 0 0 15,0 0 0-15,0 0-8 0,0 0 8 0,0 0-12 0,0 0 12 0,11 0-12 16,-1 3 0-16,-3 3-1 0,0-3 0 0,4 4 0 16,0-4-1-16,-4 3 0 0,3 3 0 0,1 1 0 15,3-1 3-15,-4 1 1 0,5-1 0 0,-5 0 0 16,1 7 10-16,-1-6 0 0,1-1 8 0,-8 0-8 15,8-2 0-15,-7 2 0 0,3-3 0 0,-4-3 0 16,8 7 0-16,-8-1 0 0,4 1 0 0,-7-1 0 16,11 1 0-16,-11 5 0 0,0-5 0 0,0 5 0 15,3-5 0-15,-3-1 0 0,0 10 0 0,0-3 0 16,0-7 0-16,-3 10 0 0,3-10 0 0,-7 7-8 16,3-4 8-16,4 4 0 0,-7-6 0 0,4 5 0 15,-1-2 0-15,-6-4 0 0,3 7 0 0,3-7 8 16,-7 7-8-16,8-7 0 0,-8 1 0 0,1-1 0 15,6 1-10-15,-6-1-6 0,-1-3-2 0,8 4 0 16,-8-7-122-16,0 3-24 0,1-3-4 0</inkml:trace>
  <inkml:trace contextRef="#ctx0" brushRef="#br0" timeOffset="154767.1">533 16006 460 0,'0'0'20'0</inkml:trace>
  <inkml:trace contextRef="#ctx0" brushRef="#br0" timeOffset="156738.1">2611 11679 345 0,'0'0'15'0,"0"0"4"0,0 0-19 0,0 0 0 16,0 0 0-16,0 0 0 0,0 0 162 0,0 0 29 16,0 0 5-16,0 0 2 0,0 0-136 0,0 0-27 15,0 0-6-15,0 0-1 0,0 0-11 0,0 0-2 16,0 0-1-16,0 0 0 0,0 0-5 0,0 0-1 0,0 0 0 0,0 0 0 15,-4 6 2-15,4-6 0 16,0 0 0-16,0 0 0 0,-7 0 10 0,7 0 3 16,0 0 0-16,-4 0 0 0,4 0-2 0,0 0 0 0,0 0 0 15,0 0 0-15,0 0-12 0,0 0-9 0,0 0 12 0,0 0-12 16,0-9 30-16,0 2-1 0,0 7 0 0,4-9 0 16,3 0-12-16,-7-1-2 0,0 10-1 0,7-9 0 15,0-1-14-15,-3 4 11 0,3-3-11 0,3-1 10 16,-3 7-10-16,0-6 0 0,4 2 0 0,-7-2 0 15,6 0 0-15,-6 2 0 0,6 4 0 0,1-3 0 16,-8-3 0-16,8 9 0 0,-4-10 0 0,0 10 0 16,0-3 0-16,4-3 0 0,-1-4 0 0,-6 10 0 15,6-6 0-15,1-3 0 0,-4 9 0 0,4-3 0 16,-11 3 0-16,7-7 0 0,3 7 0 0,-6-3 0 16,-4 3 0-16,0 0 0 0,10 3 0 0,-6 4 0 15,3 2 18-15,-4-6-2 0,1 6 0 0,3 4 0 16,-7 0 12-16,4-4 1 0,-4 0 1 0,0 1 0 0,7 5-30 15,-7-5 0-15,0-4 0 0,3 4 0 16,1-7 8-16,3 6-8 0,-14 0 11 0,3 4-11 16,4-13 8-16,4 3-8 0,-4-3 0 0,7 10 0 0,-7-10 0 0,0 6 0 15,0-6-10-15,3 3 10 16,4 6-161-16,-7-9-25 0,0 0-5 0,0 0-1 0</inkml:trace>
  <inkml:trace contextRef="#ctx0" brushRef="#br0" timeOffset="183891.34">15335 6787 1267 0,'0'0'112'0,"0"0"-89"0,0 0-23 0,0 0 0 15,0 0 105-15,0 0 17 0,0 0 3 0,0 0 1 16,0 0-78-16,0 0-16 0,0 0-4 0,0 0 0 16,0 0-14-16,0 0-3 0,0 0-1 0,0 0 0 15,0 0-10-15,0 0 0 0,0 0 0 0,0 0 8 16,0 0-8-16,11 0 10 0,-1 6-10 0,-3-3 10 15,-7-3 6-15,11 0 0 0,-4 7 1 0,4-7 0 16,-4 3 18-16,3-3 3 0,-10 0 1 0,11 0 0 16,0 0 14-16,-1 0 3 0,1 0 1 0,-1 0 0 0,1-3-9 15,3 3-1-15,-3 0-1 0,-4-7 0 16,3 7-21-16,1 0-4 0,-1 0-1 0,1 0 0 16,0 0-12-16,3 7-8 0,-4-7 10 0,1 3-10 15,-1-3 8-15,1 6-8 0,0 3 0 0,3-2 0 16,-4-4 0-16,1 6 0 0,3-2 0 0,-3-4 0 15,3 3 9-15,0-3-9 0,0 6 8 0,0-2-8 0,7-4 22 0,-3 3-1 16,-4 0 0-16,0 4 0 0,4-7-2 0,3 6-1 16,-4-2 0-16,5-4 0 0,2 3-18 0,-3-3 0 15,1 10 8-15,-1-4-8 0,-4 1 0 0,1-7 0 16,3 6 8-16,-7 0-8 0,4-2 0 0,-4 2 0 16,-3 1 0-16,3-1 0 0,-4 0 9 0,1 1-9 15,-4-4 0-15,4 3 9 0,-1 1-9 0,-3-1 0 0,4 1 0 16,-1-4 0-16,1-3 0 0,0 7 8 15,3-4-8-15,-4 3 0 0,4-3 0 0,4-2 8 0,0 2-8 0,-1-3 0 16,1 3 15-16,-4-3-3 0,0-3 0 0,0 7 0 16,0-4 2-16,0-3 0 0,4 0 0 0,-4 6 0 15,0-3-5-15,0 4-1 0,-3-1 0 0,0-3 0 16,-1 3 10-16,1-3 2 0,-4 4 0 16,0-4 0-16,-7-3-20 0,7 6 0 0,0-3 0 0,-3-3 0 15,-4 0 0-15,10 10-16 0,-3-10 4 0,0 0 0 16,-7 0 12-16,0 0 0 0,7 0 0 0,0-4 0 15,0-2 20-15,0 6-2 0,-7 0-1 0,4-3 0 16,3-3-7-16,-7 6-2 0,0 0 0 0,4-10 0 16,-1 1 0-16,1 6-8 0,-4-3 12 0,0-4-4 15,0 4-8-15,0 3 0 0,0-7 9 0,0 4-9 16,-4-3 0-16,4-1 9 0,-3 1-9 0,3-1 0 0,-7 1 9 0,3 0-9 16,0-7 0-16,-3 6 9 0,4-5-9 0,-4 5 0 15,0-8 0-15,0 2 0 0,3 3 0 0,-6-2 0 16,3 2 0-16,-1-3 0 0,1-2 26 0,0 2 3 15,0 7 1-15,0-10 0 0,-3 9-30 0,3-5-20 16,0 5 4-16,3 1 0 0,-3-7 16 0,0 7 0 16,0-1 0-16,3 7 0 0,1-6 8 0,-4 3 6 15,3 2 1-15,4 4 0 0,0 0-27 0,0 0-4 16,0 0-2-16,0 0 0 0,0 0 18 0,0 0-12 16,0 0 12-16,0 0-10 0,-3 10 10 0,3-1-8 15,0-9 8-15,3 10-8 0,1-1 8 0,3 0 0 16,0 1 0-16,0 6 0 0,0-4 0 0,4-3 0 15,-4 7-10-15,3-6 10 0,1 8 0 0,-1-8 0 16,1 5 0-16,0 1 0 0,-1-3 0 0,1-4 0 0,-4 7 0 0,0-7 0 16,3 7 0-16,-3-7 0 0,-3 4 0 0,3-7 0 15,-3 3 0-15,-4-9 0 0,3 10 0 0,-3-1 0 16,4 1 0-16,-4-1 0 0,0-9 0 0,3 10 0 16,-3-10 0-16,-3 6 0 0,3-6 0 0,0 0 0 15,-4 9 0-15,4-9 0 0,-3 10 0 0,-1-4 0 16,4-6 9-16,-3 3-9 0,-5 6 8 0,1-2-8 15,4-4 15-15,-8 3-3 0,1-3 0 0,-4 10 0 16,3-10 0-16,-3 6-1 0,0 1 0 0,-4-1 0 16,4 1-11-16,-4-1 0 0,1 7 0 0,3-7 0 15,0 0 0-15,3 7 0 0,0-6 8 0,1-1-8 16,-1 0 0-16,1 1 0 0,-1-1 8 0,4-3-8 16,-4 4-17-16,4-1-6 0,0 1-1 0,0-10 0 15,0 9-157 1,-3-3-32-16</inkml:trace>
  <inkml:trace contextRef="#ctx0" brushRef="#br0" timeOffset="186739.93">24081 9659 57 0,'0'0'0'0,"0"0"0"15,0 0 0-15,0 0 0 0,0 0 144 0,-4-6 24 16,4 6 5-16,-3-3 1 16,-1 3-164-16,1-6-33 0</inkml:trace>
  <inkml:trace contextRef="#ctx0" brushRef="#br0" timeOffset="187278">23992 9562 518 0,'0'0'46'16,"-3"0"-37"-16,-1-9-9 0,-3 9 0 0,0 0 160 0,0 6 29 0,-3-12 7 0,3 6 0 15,-4 6-132-15,4-6-28 0,7 0-4 16,-7 0-2-16,0 3-2 0,0-3 0 0,0 0 0 0,0 0 0 16,0 0-28-16,7 0 8 0,0 0-8 0,0 0 0 15,-7 6 29-15,7-6 3 0,0 0 1 0,-8 4 0 16,8-4-19-16,-3 6-4 0,3-6-1 0,-7 3 0 15,7-3 44-15,0 0 9 0,-7 0 2 0,7 0 0 16,0 0 9-16,0 0 3 0,0 0 0 0,0 0 0 0,0 0-15 16,0 0-2-16,0 0-1 0,0 0 0 0,0 0-21 15,10 6-4-15,1-3-1 0,3-3 0 16,4 0-14-16,-4 0-3 0,4 0-1 0,-1 0 0 0,4 0 2 0,0 7 1 16,-3-7 0-16,3 0 0 0,0 0-5 0,1-7-2 15,-1 7 0-15,0-3 0 0,0 3 13 0,0 0 2 16,0 0 1-16,1-6 0 0,2 6 6 0,1-3 0 15,7-3 1-15,-4 6 0 16,7-4-9-16,-3-2-3 0,3 6 0 0,4 0 0 0,-4 0 3 16,4 6 1-16,-4-6 0 0,1 4 0 0,-1-4-25 15,0 0 0-15,1 0 8 0,-1 6-8 0,4-6 8 0,-1 3-8 16,1-3 12-16,4 0-4 0,-5 0 6 0,1 0 1 16,4 0 0-16,-1 0 0 0,-3 0 1 0,-1 0 0 15,-2 0 0-15,3 0 0 0,-4 0 8 0,4-3 1 16,7-3 1-16,-4 6 0 0,0-4-26 0,4 4-11 0,0-6 1 0,-4 6 0 15,4 0 10-15,-7 0 0 0,3-3 10 0,-6 3-10 16,2 0 14-16,-2-6-3 0,-1 6-1 0,0 0 0 16,0 0-10-16,-3 0-9 0,3-3 9 0,-3 3-13 15,-4 3 13-15,4-3 13 0,-7 0-2 0,3 0-1 16,-3 0-10-16,-1 6 0 0,1-3 0 0,-4-3 0 16,1 6 0-16,-1-2 0 0,-4 2 0 0,4-3 0 15,-6-3 0-15,2 6-14 0,-3-6 3 0,0 3 1 31,1-3-210-31,-5 7-41 0</inkml:trace>
  <inkml:trace contextRef="#ctx0" brushRef="#br0" timeOffset="195436.56">21671 11133 230 0,'-10'6'20'16,"-1"-6"-20"-16,11 0 0 0,-14 4 0 16,0 2 250-16,-4-3 46 0,8-3 8 0,2 6 3 15,-2-6-183-15,-1 0-37 0,4 0-7 0,7 0-2 16,0 0-24-16,0 0-5 0,-7 3-1 0,7-3 0 16,0 0-10-16,0 0-2 0,0 0-1 0,0 0 0 15,0 0-16-15,4 7-3 0,3-1-1 0,0-3 0 16,0 3-5-16,3-3-1 0,8-3 0 0,0 7 0 0,-4-7 1 0,7 3 0 15,4-3 0-15,-1 0 0 16,-2 6-10-16,2-6 0 0,8 0 0 0,0 3 0 0,3-3 9 0,0 0-9 16,-6-3 10-16,2 3-10 0,8 0 8 15,-4 0-8-15,-3 0 0 0,7-6 0 0,0 3 13 0,0-4-3 16,-1 7-1-16,1-3 0 0,0-3 9 0,3 6 2 16,4 0 0-16,-7 0 0 0,-4 0 2 0,4-3 1 15,0 3 0-15,-4-6 0 0,-3 6-7 0,0 0-2 16,-4 0 0-16,4 0 0 0,-1 0-2 0,-6 0-1 15,-7 0 0-15,3 0 0 0,0 0-11 0,-7 0 0 0,-3 0 0 0,-4 0 0 16,0 0 8-16,3 0 0 16,-6 6 0-16,-4-6 0 0,0 0 6 0,0 0 1 15,11 0 0-15,-11 0 0 0,0 0 2 0,0 0 1 16,0 0 0-16,0 0 0 0,0 0-6 0,0 0 0 16,0 0-1-16,0 0 0 0,0 0-3 0,0 0-8 15,-15 3 12-15,8-3-4 0,7 0-8 0,-10 0 0 0,-8 0 0 16,-3 0 0-16,3 0 0 0,1 0 0 0,-1 6-8 0,-3-6 8 15,-7 0 0-15,3 0 0 0,7 0 0 0,1 0 0 16,-12 0 0-16,8-6 0 0,4 6 10 0,-4 0-10 16,-4 0 9-16,0-3-9 0,0-3 0 0,1-1 9 15,-1 4-9-15,0 3 10 0,-3-6-10 0,0 6 10 16,3-3-10-16,1-3 0 0,-8 6 0 0,-4 0 0 16,5 0 0-16,-1 0 0 0,4 0-10 0,-8 0 10 0,1 6 0 15,3-3 0-15,1-3 0 0,-1 0 0 0,-7 6-8 0,7-6 8 16,4 3 0-16,3 4-9 15,-3-1-27-15,4-3-6 0,-1 6-1 0,0-2 0 16,0-4-181-16,4 6-37 16,-28-2-7-16,14-4-2 0</inkml:trace>
  <inkml:trace contextRef="#ctx0" brushRef="#br0" timeOffset="199534.81">24014 9427 237 0,'0'0'10'0,"0"0"3"0,0 0-13 0,0 0 0 0,0 0 0 0,0 0 0 16,0 0 0-16,0 0 0 0,0 0 0 0,0 0 0 16,0 0 0-16,0 0 9 0,0 0-1 0,0 0 0 15,0 0 54-15,0 0 10 0,0 0 3 0,0 0 0 16,0 0 23-16,-7-6 5 0,-1 12 1 0,8-6 0 15,0 0-24-15,-10 0-4 0,-1 0 0 0,1 0-1 16,-1 10-25-16,4-10-5 0,0 9-1 0,-4-9 0 16,4 10-15-16,7-10-3 0,0 0-1 0,-3 6 0 15,-8-3 31-15,8 3 5 0,3-6 2 0,0 0 0 16,-11 3-11-16,4 4-3 0,7-7 0 0,0 0 0 16,0 0-23-16,0 0-5 0,0 0-1 0,0 0 0 0,0 0 13 15,0 0 3-15,-7 0 0 0,7 0 0 0,0 0-36 0,0 0 0 16,-3 0 0-16,3 0 0 0,0 0 13 0,0 0-4 15,0 0-1-15,-11 9 0 0,4-9-8 0,7 0 0 16,-7 6 0-16,0-3 0 0,0-3 20 0,0 0 1 16,7 0 1-16,-7 7 0 0,-4-7-1 0,4 0 0 15,7 0 0-15,-7 3 0 0,7-3-8 0,-7 0-1 16,0-3-1-16,7 3 0 0,0 0-2 0,-7 0 0 16,0-7 0-16,7 7 0 0,-7 0-9 0,3 0 10 15,-6 0-10-15,2-3 10 0,1-3-10 0,0 0 8 0,0 12-8 0,-3-6 8 16,-1 0-8-16,1 0 12 0,-1 0-12 0,4 0 12 15,-4 0-12-15,-3 0 0 0,4 6 9 0,-4-3-9 16,3-3 9-16,-3 7-9 0,0-7 12 16,0 3-12-16,0-3 14 0,-4 6-4 0,4-6-1 15,-4 0 0-15,4 3 11 0,-4 3 3 16,1-2 0-16,-1-4 0 0,4 0-23 0,-4 6 0 0,1-6 0 0,-1 9 0 16,-3-9-9-16,3 10 0 0,-3-4 0 0,0-3 0 15,0 7 9-15,3-4 12 0,-3-3-2 0,3 3-1 16,1 4-9-16,-4-7-12 0,3 3 2 0,-3 3 1 15,3 1 9-15,0-4 0 0,1-3 0 0,-1 4 0 16,-3-4 0-16,3 3 0 0,-3 3 0 0,0-2 0 16,3-4 8-16,-3 6 3 0,-3-3 1 0,6-2 0 0,4 5-21 15,-4-3-4-15,-3-3-1 0,0 7 0 0,3-4 14 0,1 3 0 16,-1 1 0-16,4-1 0 0,-7 1 0 0,3-4 0 16,7 3 0-16,-3 1 0 0,0-1 0 0,0 7 0 15,3-7 0-15,4-6 0 0,-3 7 0 0,-1-4 13 16,1 3-1-16,3-2 0 15,3-4-12-15,-3 6-15 0,0-2 3 0,0-4 1 0,3 3 19 0,-3-3 3 16,0 3 1-16,4 4 0 16,-8-4-12-16,4-3-17 0,4 3 4 0,-4 4 1 0,-4-7 12 0,4 3 0 15,3 4 0-15,1-7 0 0,-8 9 0 0,4-2 0 16,4-1 0-16,-4-6 0 0,3 13 13 0,-3-7-1 16,0 1 0-16,3-1 0 0,4-3-12 0,-3-2 0 15,-8 5 0-15,8-3 0 0,3-6 0 0,-4 10 0 16,-3-4 0-16,0-3 0 0,4 3 0 0,3-2 0 15,0-4 0-15,-7 9 0 0,0-9 0 0,-1 6 0 0,8-6 0 0,0 0 0 16,0 0 0-16,0 0 0 0,0 0 0 0,0 0 0 16,0 0 0-16,0 0 0 0,-7 0 0 0,7 0 0 15,0 0 0-15,0 0-12 0,-3 0 3 0,3 0 0 16,0 0 9-16,0 0 0 0,-4-6 0 0,-3 6 0 16,0-9 0-16,7 9 0 0,0 0 0 0,-7 0 8 15,-3 0-8-15,10 0 0 0,0 0 0 0,0 0 0 16,-7-10 0-16,7 1 0 0,0 2 0 0,3-2 0 15,-3 9 8-15,-3-3-8 0,3-3 10 0,0-4-10 16,7 1 13-16,-4-1-3 0,-10 4-1 0,7 3 0 16,0-6-9-16,0-1 0 0,0 4 9 0,-3-3-9 15,-5-1 0-15,8 1 0 0,0 2 0 0,0 4 0 16,-7-3 0-16,4 3 0 0,6-3 0 0,-3 6 0 16,0 0 0-16,0 0 0 0,-3-10 0 0,-1 7 0 15,4 3 0-15,0 0 0 0,0 0 0 0,0 0 0 0,0 0 0 0,0 0 0 16,0 0 0-16,0 0 0 0,4 9 0 0,-1 1 0 15,-6-1 0-15,-4 1-8 0,0-1 8 0,3 7 0 16,8-7 0-16,-4 1 0 0,-7-1 0 0,3 0 0 16,8 1 0-16,-1-1 0 0,-3 1 0 0,4-1 0 15,-4-3 0-15,7-3 0 0,0 13-12 0,0-6 4 16,-11-1 0-16,8-3 0 0,3-3 8 0,0 7 12 16,-7-10-2-16,0 0-1 0,0 0-9 0,0 0-9 15,0 0 9-15,0 0-13 0,0 0 13 0,0 0 13 0,0 0-2 0,0 0-1 16,7 0-10-16,-7 0 0 0,11-3 9 0,-11 3-9 15,0 0 17-15,7-7-1 16,3-2 0-16,1 6 0 0,0-3-1 0,-1-4-1 0,-3 7 0 16,4-3 0-16,3-4 5 0,0 4 1 0,-7-3 0 15,4 5 0-15,-1-2-20 0,1 3-17 0,-4-3 3 0,0-4 1 16,-4 4 13-16,4 3 0 0,4-3 0 0,-7-4-9 16,-4 10 9-16,0 0 0 0,10-3 0 15,-6-3-8 1,-4 6-15-16,0 0-2 0,0 0-1 0,7 0 0 15,0-3-98-15,-7 3-20 0,3-6-4 0,4-4-843 0</inkml:trace>
  <inkml:trace contextRef="#ctx0" brushRef="#br0" timeOffset="200466.14">23978 9402 1364 0,'0'0'60'0,"0"0"13"0,0 0-58 0,0 0-15 0,0 0 0 0,0 0 0 15,0 0 54-15,0 0 8 0,0 0 2 0,-3-9 0 16,-1 6-43-16,4 3-8 0,0 0-1 0,0 0-1 16,-3-10-11-16,3 10 12 0,0 0-12 0,0 0 12 15,-7-6 21-15,0 0 5 0,-4 3 1 0,4 3 0 16,7 0 19-16,-11 0 4 0,1-7 1 0,-1 7 0 0,1 0-1 0,-4 7 0 15,-1-7 0-15,1 0 0 0,0 0-33 0,4 0-6 16,-4 0-2-16,3 0 0 0,-3-7 0 0,3 7 0 16,1 0 0-16,-1 0 0 0,-3-3-5 0,3-3-2 15,1 6 0-15,-1 0 0 0,1 0-14 0,-1 0 0 16,0-3 0-16,4 3 0 0,-3 0 0 0,3 3 0 16,0-3 0-16,0 0 0 0,0 0 9 0,7 0-1 15,-4 0 0-15,-7 0 0 0,8 0-8 0,3 0 0 16,-7 9 0-16,7-9 0 0,0 0 0 0,0 0 0 15,0 0 0-15,0 0 0 0,0 0 0 0,0 0 0 0,7 7 0 0,-7-7 0 16,7 0 0-16,0 3 0 16,4 3 0-16,-4-6 0 0,3 6 0 0,1-3 0 15,-1-3 0-15,5 0 12 0,-5 0-12 0,1 7 0 16,-1-7 0-16,4 0 0 0,-3 3 0 0,0-3 0 16,-4 6 0-16,3-6 0 0,-10 0 0 0,7 3 0 0,0-3 0 0,-7 0 0 15,0 0 0-15,7 10 0 0,0-10 0 0,-7 0 0 16,0 0 0-16,0 0 0 0,4 6 0 0,-4-6 0 15,0 0 0-15,7 3 10 0,0 3-10 0,0-6 10 16,-7 0-10-16,0 0 0 0,0 0 0 0,0 0 0 16,7 0 0-16,-7 0 0 0,7 7 0 0,-7-7 0 15,0 0 0-15,0 0 0 0,0 0-12 0,0 0 12 16,0 0 0-16,4 9 0 0,-4 0 14 0,-4 1-4 16,4-1 10-16,0-9 1 0,-7 10 1 0,4-1 0 0,-1 0 6 0,1 1 2 15,-1-1 0-15,1 1 0 0,-4-1-10 0,3 4-1 16,-3-10-1-16,3 6 0 0,1-3-3 0,-1-2-1 15,4-4 0-15,0 0 0 0,-3 9-14 16,3-9 0-16,-4 0 8 0,4 0-8 0,0 0-13 16,0 0-6-16,0 0-1 0,0 0 0 15,0 0-190-15,0 0-38 0</inkml:trace>
  <inkml:trace contextRef="#ctx0" brushRef="#br0" timeOffset="212375.64">4607 12544 2052 0,'0'0'45'0,"0"0"10"0,0 0 1 0,0 0 1 0,0 0-45 0,0 0-12 0,0 0 0 0,0 0 0 31,0 0-20-31,11-3-5 0,-1-3-2 0,1 6 0 16,3-3-30-16,0-4-7 0,4-2 0 0,-8 6-1 15,5-3 16-15,-1 6 3 0,0-10 1 0,3 10 0 0,-2 0 36 0,2-6 9 0,1 6 0 0,-1 0 0 16,8-3 58-16,0 3 14 0,3 0 2 0,0 0 1 16,4-6-10-16,7 6-1 0,-4 0-1 0,11-4 0 15,-7-2-46-15,7 6-9 0,-4 0-8 0,0 0 12 16,1-3-12-16,-1 3 0 0,4-6 0 0,3 6 0 16,-6 0 0-16,10 0 0 0,-11 0 0 0,0 0 0 15,1 0 0-15,-1 0 0 0,-3 0 0 0,-4 0 8 16,0 0-8-16,0 0 8 0,-6 0-8 0,2 6 8 0,-2-6 29 15,-5 0 6-15,5 3 1 0,-8-3 0 0,7 0-32 0,-10 6-12 16,6-6 8-16,-3 0-8 0,1 4 8 0,-12-4-8 16,4 0 0-16,4 0 8 0,0 0-8 0,-8 0 0 15,4 0 0-15,0 0 0 0,1 0 0 0,-5 0 0 16,1 0 0-16,-1-4 0 0,-3 4-13 0,-7 0-5 16,0 0-1-16,0 0 0 15,0 0 4-15,0 0 1 0,0 0 0 0,0 0 0 0,-7 0 14 0,-7 0-11 16,4 0 11-16,-1 4-10 0,-3-4 10 0,3 0 0 15,-6 0 8-15,3 0-8 0,-1 0 23 0,5 0 0 16,-4 0 0-16,3 0 0 0,-3 0 13 0,0 0 4 16,-4 0 0-16,4 0 0 0,0-4-15 0,-7-2-2 15,3 6-1-15,1 0 0 0,-1 0-14 0,-3-3-8 16,0 3 8-16,3 0-8 0,-7 0 0 0,1 3 0 16,2-3 0-16,-2 0 0 0,-8 6 0 0,4-2 8 0,3 2-8 0,-10-6 0 15,3 3 0-15,-3 3 0 0,7 4 0 0,-4-10-8 16,4 9 16-16,-4-3 3 0,4-3 1 0,-4 4 0 15,4-4-12-15,-4 3 0 0,4-3 0 0,3 4 0 16,-10-1 0-16,3-3 0 0,-3 6 0 0,-1-9 0 16,5 10 0-16,-5-4 0 0,5-3 9 0,2 3-9 15,5-2 19-15,-8-4-1 0,7 6 0 0,1-6 0 16,2 0 14-16,5 3 2 0,-8 3 1 0,7-6 0 16,1 0-35-16,6 7 0 0,-10-7 0 0,10 3 0 0,-3-3 0 15,4 0 0-15,-1 6 0 0,4-6 0 16,-10 0 0-16,9 0-12 0,-2 0 0 0,3 0 0 0,-4 0 12 15,4 3 16-15,-3-3-3 0,-5 0-1 0,8 0-12 0,-3 0 0 16,-1 0 0-16,4 0 0 16,0 0 0-16,-3 0 0 0,3-3 0 0,3 3 0 0,4 0 0 15,0 0-12-15,-4-6 12 0,4 6-10 0,0 0-12 0,0 0-2 16,0 0-1-16,0 0 0 16,0 0-39-16,0 0-8 0,0 0-2 0,0 0-653 15,0 0-130-15</inkml:trace>
  <inkml:trace contextRef="#ctx0" brushRef="#br0" timeOffset="214535.17">19650 11444 1324 0,'0'0'118'0,"0"0"-94"0,0 0-24 0,0 0 0 16,0 0 94-16,0 0 14 0,-7 0 4 0,7 0 0 15,0 0-75-15,0 0-14 0,0 0-3 0,0 0-1 16,0 0-19-16,0 0 0 0,0 0 0 16,0 0 0-1,0 0-20-15,0 0-8 0,0 0-2 0,-7 0 0 0,0 0 30 0,7 0 8 0,0 0 1 0,0 0 0 16,0 0 31-16,0 0 5 0,0 0 2 0,0 0 0 16,0 0 7-16,7 0 2 0,0 0 0 0,0 0 0 15,3 0-25-15,1 0-5 0,-1 0-1 0,5 0 0 16,-1 3 8-16,0-3 2 0,3-3 0 0,1 3 0 15,0 0 12-15,-1 0 2 0,5 0 1 0,-1-7 0 16,0 7-30-16,0 0-7 0,4 0-1 0,-1-3 0 0,1-3-3 0,3 6-1 16,4-3 0-16,3 3 0 0,-6 0 0 0,6 0 0 15,-3 0 0-15,3-6 0 0,0 6-8 0,0 0 0 16,1 6 0-16,-1-6 0 0,0 0 0 0,1 0 0 16,-1 0 8-16,4 3-8 0,3-3 0 15,-3 0 0-15,7 6 0 0,0-6 0 0,3 3 17 0,0 4 2 16,-3-7 0-16,4 3 0 0,-5 3-3 0,5 0-1 15,-1-3 0-15,4-3 0 0,0 10-15 0,0-10 9 16,0 0-9-16,0 6 8 0,-4-3-8 0,1-3 8 16,-1 0-8-16,-3 7 8 0,0-7-8 0,0 0 0 15,-1 3 0-15,5-3 0 0,3 0 18 0,-4 0 2 16,-3 6 0-16,3-3 0 0,1-3-7 0,-4 6-1 16,-8-6 0-16,1 0 0 0,4 3-12 0,-1 4-10 15,0-1 2-15,1-3 0 0,-8-3 8 0,4 10 0 0,10-10 0 0,-10 0 0 16,0 6 24-16,-4-3 6 0,4 3 2 0,-4-3 0 15,0-3-32-15,-7 0 0 0,1 7 0 0,2-7 0 16,1 0 16-16,-4 3-4 0,-3-3 0 0,-4 6 0 16,4-6 5-16,0 0 1 0,3 0 0 0,0 0 0 15,4 0 10-15,-4 0 3 0,0 0 0 0,-3 0 0 16,-4 0-31-16,0-6 0 0,0 6 0 0,1-3 0 16,-8 3 0-16,0 0 0 0,0 0 0 0,-3 0 0 15,-1 0 0-15,-3-7 0 0,0 7 0 16,-3 0 0-1,-4 0-59-15,0 0-5 0,0 0 0 0,0-3-832 0,-4-6-165 0</inkml:trace>
  <inkml:trace contextRef="#ctx0" brushRef="#br0" timeOffset="-184781.69">26317 10678 172 0,'0'0'8'0,"0"0"1"0,0 0-9 0,0 0 0 0,0 0 0 0,0 0 0 16,0 0 148-16,0 0 28 0,0 0 6 0,0 0 1 16,0 0-79-16,0 0-16 0,0 0-4 0,0 0 0 15,0 0 3-15,0 0 0 0,0 0 0 0,0 0 0 16,0 0 14-16,0 0 3 0,0 0 1 0,0 0 0 16,0 0-30-16,0 0-7 0,0 0 0 0,0 0-1 15,0 0-30-15,0 0-5 0,0 0-2 0,4 0 0 16,-4 0-15-16,7 0-3 0,-7 0-1 0,0 0 0 15,0 0 1-15,7 0 1 0,-4 0 0 0,-3 0 0 16,0 0 7-16,0 0 0 0,0 0 1 0,0 0 0 16,0 0 5-16,0 0 1 0,7 0 0 0,-7 0 0 15,0 0-11-15,4 0-3 0,-4 0 0 0,0 0 0 16,7 0 1-16,-7 0 0 0,7 0 0 0,-7 0 0 0,0 0 2 0,7 7 1 16,0-7 0-16,-7 0 0 0,0 0 5 0,7 0 1 15,-3 0 0-15,-4 0 0 0,0 0-11 0,0 0-3 16,0 0 0-16,0 0 0 0,7 3 3 0,0-3 1 15,-4 0 0-15,1 6 0 0,3-6-13 0,-7 0 0 16,0 0 0-16,4 0 0 0,3 0 8 0,-7 0 0 16,0 0-8-16,7 3 12 0,0 4-12 0,-7-7 0 15,3 0 0-15,-3 0 0 0,7 6 0 0,0-3 0 16,0-3 8-16,-3 0-8 0,-4 0 15 0,7 0 0 16,4 0 0-16,-4 0 0 0,0 0-7 0,0 6-8 15,0-6 11-15,3 3-11 0,1-3 16 0,-4 0-4 16,0 0-1-16,0 0 0 0,4 0-2 0,-1 7 0 15,-3-7 0-15,-7 0 0 0,0 0-9 0,7 3 0 16,4 3 9-16,-4-3-9 0,0-3 0 0,0 6 0 0,0-2 0 16,4 2 0-16,-4-6 0 0,0 0 0 0,3 9 0 0,-2-9 0 15,-1 7 0-15,3-4 0 0,-3-3 0 0,4 6 0 16,-4-6 8-16,0 3-8 0,-7-3 10 0,11 6-10 16,-1-3 17-16,-3-3-2 0,4 10-1 0,-4-10 0 15,-7 0-14-15,7 6 8 0,3-3-8 0,-3 4 0 16,4-1 9-16,-4-3-9 0,0 3 8 0,0-3-8 15,4 4 0-15,-4-4 0 0,0 6 8 0,0-3-8 16,0-2 0-16,4 2 0 0,-4 0 0 0,0-3 0 16,0 7 0-16,3-4 0 0,-6-3 0 0,6 7 0 0,-2-1 0 0,-1-3 0 15,0-3 0-15,0 4 0 16,3 2 0-16,-3-3 0 0,0-3 0 0,4 7-11 16,-4-1 11-16,0-2 9 0,4-4-1 0,-4 3-8 15,3 3 8-15,-3 1-8 0,0-4 0 0,4-3 0 16,0 7 0-16,-1-4 0 0,1-3 8 0,-4 3-8 0,-4 4 0 0,4-1 0 15,4 0 0-15,-4-2 0 0,4-4 0 0,-1 3 0 16,1-3 0-16,-1 4 0 0,1-4 0 0,0 9 0 16,3-2 0-16,-4-1 0 0,-3-6 0 0,4 7 0 15,-1-1 0-15,1 0 0 0,0 4 0 0,-1-4 10 16,-3 1-2-16,4-1 0 0,-1 1-8 0,1-1-11 16,-4 0 3-16,0 1 0 0,4-4 8 0,-4 7 0 0,0-4 0 15,0-3 0-15,0 4 0 0,0-1 11 0,0 0-3 0,0 1 0 16,0-1-8-16,-3-2 0 15,3 2 0-15,0 0 0 0,0 1 0 0,0-4 0 0,0 3 0 0,-4 1 0 16,5-7 0-16,-5 6 0 0,4 4 0 0,0-4 0 16,0 1 0-16,0-1 0 0,-3 1 0 0,3-1 0 15,-4 0 0-15,4 1 0 0,-3 6 0 16,3-4 0-16,-3-3 0 0,3 7 0 0,-4 0 0 0,4-4 0 16,-7 4 0-16,4-7 0 15,3 7 0-15,-4-3 0 0,1 2 0 0,-1-5 8 0,1 5-8 0,-1-5 0 16,1 2 0-16,3-2 8 0,0 5-8 0,-3-5 0 15,3 6 0-15,-4-4 0 0,4-2 0 0,-3 5 0 16,3 1 0-16,0-4 0 0,-4-2 0 0,4 5 0 16,-3 1 0-16,0-3 0 0,-1-4 0 0,1 7 0 15,-4-7 0-15,3 7 0 0,1-4 0 0,-1-2 0 16,-3 6 0-16,0-1-16 0,0-5 4 0,0 2 1 0,4 4 19 0,-4-7 3 16,3 10 1-16,1-3 0 0,-1-1-12 0,-3-2-17 15,0 6 4-15,0-4 1 0,0 1 20 0,4-3 4 16,-8-4 0-16,4 0 1 0,0 1-13 0,0 6 0 15,0-7 0-15,-3 0 0 0,-1 7 20 0,4-7-1 16,0 1-1-16,-3 6 0 16,3-7-18-16,-4 4-19 0,8-4 4 0,-4 7 1 0,-4-7 14 0,4 7 0 15,0-7 0-15,0 0 0 0,0 7 0 0,-3-3 0 16,-1 2 0-16,4-5 0 0,0-1 0 0,0 1 0 16,-3 5 0-16,3-5 0 0,-4-1 0 0,1 1 0 15,3-1 0-15,-4 7 0 0,0-7 0 0,4 0 0 16,0 1 0-16,0-1 0 0,-7 1 16 0,7-1-3 15,-3 7-1-15,3-7 0 0,-4 1-12 0,1-1 0 0,-1 0 0 16,1 7 0-16,-1-7-12 0,1 1 4 0,-4 6 8 0,3-4-13 16,1-3 13-16,-1 1 13 0,1 6-2 0,-5-7-1 15,5 7-10-15,-4-4 0 0,3-2 0 0,-3 5 0 16,4 1 0-16,-4-3 0 0,3-4 0 0,-3 7 0 16,4-1 0-16,-4-2 0 0,3-4 8 0,-3 7-8 15,3-7 0-15,-3 10 0 0,4-9 0 0,-4-1 0 16,3 7 0-16,-3-7 0 0,4 7 0 0,-4-7 0 15,3 4 0-15,-3-4 0 0,0 7 0 0,3-7 0 16,-3 1 0-16,0-1 0 0,4 7 0 0,-4-7 0 16,0 0 0-16,0 1 0 0,3-1 0 0,-3 1 0 15,0-4 0-15,0 3 8 0,0 1-8 0,3-1 0 16,1 1 8-16,-4-1-8 0,-4-3 8 0,8 4-8 16,-4-1 0-16,3 7 0 0,-6-7 0 0,2-6 0 0,1 13 0 15,-3-7 0-15,3-2 0 0,-4 2 0 16,1-6 0-16,-1 7 0 0,0-1 0 0,4-3 0 15,0 4 0-15,-3-1 0 0,-1-3 0 0,1 4 0 0,-1-7 0 16,4 6 0-16,-4 1 0 0,4-4 0 0,-3 3 0 0,3-2 0 16,-4-4 0-16,4 3 0 0,4-3 0 0,-1 7 0 15,-7-4 0-15,1-3 0 0,3 3 0 0,0-3 0 16,-4 4 8-16,1-1-8 0,2-3 0 0,1 7 0 16,-3-10 0-16,3 6 0 0,-4-3 0 0,4 3 0 15,-3-3 0-15,-1 4 0 0,4-4 0 0,-4 3 0 0,1-3 0 16,3 3 0-16,0 1 0 0,0-4 0 0,-4-3 0 15,4 6 0-15,0-3 0 0,-4 4 0 16,4-7 8-16,0 3-8 0,0 3 0 0,0-6 0 0,0 3 0 0,0-3 0 16,0 0 0-16,0 6 0 15,0-6 0-15,0 3 0 0,3 4 0 0,-3-7 0 16,0 0 0-16,0 9 0 0,0-9 0 0,0 0 0 0,3 6 8 0,-3-2-8 16,0-4 0-16,0 0 0 15,4 6 9-15,3-6-9 0,0 0 0 0,-7 0 0 0,0 3 0 0,0-3 0 16,0 0 0-16,3 6 0 0,-3-6 0 0,7 0 0 15,0 0 0-15,0 0 0 0,-4 0 0 16,4 0 0-16,0 0 0 0,0 0 0 0,0 0 0 16,-7 0 0-16,7 0 0 0,-3-6 0 0,3 6 0 15,0 0 0-15,0 0 9 0,-4-3-9 0,4 3 0 16,-3-6 8-16,-1 2-8 0,1-2 0 0,3-3 0 16,0 2 0-16,0 4 0 0,-4-6 0 0,8 3 0 0,-4-4 0 0,3 1 8 15,-3-1-8-15,0-5 0 16,4 5 11-16,-4-2-11 0,3-4 10 0,1 7-10 0,-1-7 0 0,1 3 8 15,-4-2-8-15,3-4 0 0,4 10 0 0,-3-1 0 16,-4-5 0-16,4 5 0 0,3 1 0 0,-4-1 0 16,4 1 0-16,-3-7 0 0,-1 7 0 0,1-1 0 15,-1 1 0-15,1 3 0 0,-4-4 0 16,7 7 0-16,-4-6 0 0,4 2 0 0,-3-2 0 0,-1 0 0 16,1 2 0-16,0 4 0 0,-1-3 0 0,1-3 0 15,-1 5 0-15,-3 4 0 16,4-6-9-16,-4 6 9 0,3-9 0 0,-3 9-9 0,0 0 9 0,0 0 0 15,0 0-9-15,0 0 9 0,0 0-13 0,0 0 1 16,0 0 1-16,0 0 0 0,-3 9-1 0,3 1 0 0,-4-1 0 0,1 7 0 16,-4-7 12-16,3 0 0 0,-3 7-9 0,3-6 9 15,-6-1 0-15,3 0 0 0,0 7 0 0,-4-7 0 16,4 4 0-16,4-4 0 0,-4 7 0 0,-1-6 0 16,5-1 0-16,-4 0 0 0,-4 1 0 0,4-1 0 15,0 4 0-15,4-1 0 0,-4-2 0 0,3-1 0 16,-3-3 0-16,3 4 0 0,-3-1 0 0,4 1 0 15,-4-4 0-15,3 3 0 0,1 1 0 0,-1-1 0 16,1-6 0-16,-1 10 0 0,1-10 0 0,-1 6 0 16,1-2 0-16,3-7 0 0,-4 9 0 0,1-6 0 15,3-3 0-15,0 0 0 0,0 0 8 0,0 6-8 16,0-6 13-16,0 10-2 0,0-10-1 0,0 0 0 0,0 0-10 16,0 6 0-16,0-6 9 0,3 3-9 15,-3 7 0-15,4-4 0 0,-1-3 0 0,1-3 8 16,-1 6-8-16,4-3 0 0,0 4 0 0,-3-4 0 15,6 3 0-15,1-6 8 0,-7 9-8 0,6-9 0 0,-3 0 0 0,0 7 9 16,0-4-9-16,4-3 0 0,3 6 13 0,-3-3-4 16,3-3-1-16,-4 7 0 0,4-7-8 0,0 3 0 15,-3-3 0-15,3 0 0 0,0 0 0 0,0 0 0 16,1 0 11-16,-1 6-11 0,0-6 0 0,0 0 8 16,0 0-8-16,4 3 0 0,-4-3 0 0,0 0 0 15,0 0 0-15,0 0 0 0,0 0 0 0,0 0 0 16,0 0 8-16,0 0-8 0,1 0 0 0,-8 0 0 15,3 0 0-15,-3-3 0 0,-7 3 0 0,7 0 0 16,4 0 0-16,-11 0 0 16,0 0-76-16,0 0-19 0,7-6-3 0,-3 6-1 15,-4 0-93-15,0-10-20 0,0 7-3 0,0-3-879 0</inkml:trace>
  <inkml:trace contextRef="#ctx0" brushRef="#br0" timeOffset="179713.93">29901 11970 1267 0,'8'0'112'16,"2"-6"-89"-16,-3 3-23 0,4 3 0 15,-1-6 228-15,1 6 40 0,-4-3 9 0,-7 3 2 0,7-7-218 0,-7 7-43 16,0 0-9-16,0 0-1 0,0 0 2 0,-4-3 1 15,-3-3 0-15,-3 6 0 0,-8-3-11 0,-3-3 0 16,0 6 0-16,-4 0 0 0,-3 0 0 0,-7 0 0 16,-1 6 0-16,1-6 0 0,0 3 0 0,-4-3 0 15,4 0 0-15,-4 6 8 0,0-6 14 0,-3 3 2 16,-4-3 1-16,0 7 0 0,0-7 15 0,4 3 2 16,-4-3 1-16,7 6 0 0,-3-6-15 15,0 3-4-15,3 3 0 0,0-2 0 0,0 2-9 16,-3-6-3-16,-1 6 0 0,5-6 0 0,2 0-12 0,-2 3 0 15,2-3-9-15,1 0 9 0,3 0 0 0,4-3 0 16,0 3 0-16,3-6 10 0,4 6-10 0,0-10 0 16,7 10-12-16,-4-6 12 0,7 3 0 0,1-3 0 0,3 3 9 15,-4-4-1-15,8 4 6 0,-4-3 2 0,7-3 0 0,0 9 0 16,-4 0 4-16,4-10 2 0,4 4 0 0,-4 3 0 16,7-4-12-16,-4 4-2 0,1-6-8 0,6 3 12 15,-3-4-12-15,4 7 0 0,0-3 0 0,-1-4 0 16,1 1 0-16,-1 3 0 0,4-4 0 0,1 7 0 15,-1-6 0-15,0-1 8 0,0-2-8 0,0 2 0 16,4 1 8-16,-4 0-8 0,3-1 0 0,-2 1 0 16,-1-7 16-16,-4 7-2 0,4-1-1 0,4-2 0 15,-4-4-13-15,0 7 0 0,0 2 0 0,0-2 0 16,-3 0 0-16,3-1 0 0,-7 10 0 0,0-3 0 16,0-3 0-16,-7 6 0 0,0 0 0 0,0 0 0 15,0 0 0-15,0 0 0 0,0 0 0 0,0 0 0 16,0 0 0-16,0 0 0 0,-7 0 0 0,-7 0 0 15,0 9 0-15,-4-3 0 0,1-2 0 0,-4 5 0 16,-1 0-13-16,1 1-6 0,-7 5-1 0,0-5 0 0,-4 9 20 0,0-4-10 16,1 1 10-16,-1-3-8 0,4 5 8 0,-1-2 0 15,1 3 0-15,0-3-8 0,3-7 8 0,0 4 8 16,4 2-8-16,0-5 11 0,7 5-11 0,0-5 12 16,3-1-12-16,4 1 12 0,4-1 13 0,3-3 3 15,3 4 1-15,4-1 0 0,4 0-8 0,3 1-1 16,4-1-1-16,-1 1 0 0,8-1-7 0,-4 0-2 15,4-2 0-15,3 2 0 0,4 1-10 0,0-1 0 16,-1 0 0-16,8 1 8 0,-4 5-8 0,1-5-16 16,-1 6 4-16,4-4 1 15,-4-3-94-15,-3 7-19 0,3 0-4 0</inkml:trace>
  <inkml:trace contextRef="#ctx0" brushRef="#br0" timeOffset="186387.41">29968 12058 918 0,'0'0'40'0,"0"0"9"0,0 0-39 0,0 0-10 0,0 0 0 16,4-6 0-16,3-3 46 0,-3-1 7 15,-4 10 2-15,3-6 0 0,4 3-22 0,-3-4-4 16,-4 7-1-16,0 0 0 0,7-3 4 0,-7 3 1 0,0 0 0 0,0 0 0 15,0 0 31-15,0 0 7 0,0 0 1 0,0 0 0 16,0 0 9-16,0 0 3 0,0 0 0 0,0 0 0 16,0 0-6-16,0 0-1 0,0 0 0 0,0 0 0 15,0 0-43-15,0 0-9 0,0 0-1 0,0 0-1 32,0 0-46-32,0 0-9 0,-4-6-1 0,1-3-1 0,3 6-26 0,-4-4-4 0,4-2-2 15,-3-1-527-15,-1 4-106 0</inkml:trace>
  <inkml:trace contextRef="#ctx0" brushRef="#br0" timeOffset="187271.37">30205 11732 1440 0,'-7'6'128'0,"-4"-6"-103"15,-3 0-25-15,4 0 0 0,-1 0 181 0,-3 4 31 16,3 2 7-16,-3-6 1 0,4 0-180 16,-8 0-40-16,0 0 0 0,1 0 0 15,-5 0-31-15,-2 0-1 0,-4 0-1 0,-1 0 0 0,-2 0 17 0,2 0 3 16,-2 0 1-16,-1 0 0 0,-3 0 38 0,3 0 8 0,4 0 2 15,-4 0 0-15,4 0 21 0,-1 0 5 16,1 0 1-16,0 0 0 0,0 0-23 0,0 0-5 16,-1 0-1-16,1 0 0 0,0 0-16 0,0 0-3 0,-1 0-1 0,5 0 0 15,-1-6-14-15,0 2 9 0,1 4-9 0,-1-6 8 16,0 6-8-16,1-3 0 0,2-3 9 0,1 6-9 16,0 0 0-16,3-3 0 0,4-4 0 0,0 4 8 15,-3 3-8-15,2 0 0 0,1-6 0 0,4 6 0 16,-1 0 0-16,1 6 0 0,-5-6 0 0,1 0 0 15,4 0 0-15,-1 3 0 0,1-3 0 0,3 7 0 16,-4-7 0-16,4 3 0 0,0-3 0 0,0 0 0 16,7 0 12-16,0 0 0 0,-7 0 1 0,7 0 0 15,0 0-2-15,0 0-1 0,0 0 0 0,0 0 0 0,0 0-10 0,10 0 0 16,1 0 0-16,-1 0 0 0,1 0-13 16,3 0 1-16,0-3 1 0,-3 3 0 15,3-7 11-15,0 7-8 0,0 0 8 0,0 0-8 16,0 0 8-16,1-3 0 0,-1 3 0 0,3 0 0 0,-3 0 0 15,4 0 0-15,0-6 0 0,3 6 0 16,4 0 0-16,-8 0 0 0,4-3 0 0,1 3 0 0,-5-7-10 16,8 7 10-16,0 0-12 0,-1-3 12 0,1-3-13 0,-4 6 4 15,0-6 1-15,0 3 0 0,-3 3 8 0,0-7 0 16,-1 7-9-16,-3 0 9 0,-3-3 0 0,3-3 0 16,-3 6 0-16,-4 0 0 0,3 0 0 0,-3 0 0 15,-7 0 0-15,7 0 0 0,-7 0 0 0,0 0 0 16,0 0 0-16,0 0 0 0,0 0 0 0,0 0 0 0,0 0 0 0,0 0 0 15,0 0 8-15,0 0-8 0,0 0 0 0,0 0 8 16,0 0-8-16,0 0 0 0,-7 6 0 0,0-3 8 16,0 4-8-16,-3-7 0 0,-1 0 0 0,-3 3 0 15,0 3 0-15,0-6-9 0,0 0 9 0,-7 6 0 16,-1-3-8-16,5-3 8 0,-8 7 0 16,4-4 0-16,0-3 0 0,-4 6 0 0,-3-3 0 15,3-3 0-15,-3 7 0 0,0-4 0 0,3-3 0 0,-3 6 0 16,3-3 0-16,0 3 0 0,1-6 0 0,2 0 0 15,1 4 8-15,0 2 0 0,-4-6-8 0,8 0 12 16,-1 9-12-16,-3-9 0 0,3 0 0 0,1 6 0 16,3-6 8-16,0 4-8 0,3-4 0 0,0 0 0 15,4 0 0-15,0 0 0 0,0 0 0 0,7 0 0 16,0 0-18-16,0 0-3 0,0 0-1 0,0 0 0 16,0 0-42-16,0 0-8 0,0 0-1 0,0 0-1 15,0 0-92-15,0 0-18 0,0 0-4 0,7-10-630 16</inkml:trace>
  <inkml:trace contextRef="#ctx0" brushRef="#br0" timeOffset="188141.64">28600 11839 230 0,'0'0'20'0,"0"0"-20"0,0 0 0 0,0 0 0 16,0 0 309-16,0 0 58 0,0 0 11 0,0 0 2 15,0 0-222-15,0 0-45 0,7 0-9 0,0-10-1 16,3 7-42-16,5-3-8 0,-5-4-1 0,4 1-1 16,4-7-7-16,-1 7-2 0,5-4 0 0,-5-2 0 15,4-1-13-15,-3 4-2 0,3-4-1 0,0-3 0 16,1 3-12-16,-1 4-2 0,-4-4-1 0,1-3 0 16,0 4 2-16,-4 5 1 0,3-9 0 0,-2 4 0 15,-1 2-14-15,0-2 0 0,-4 2 0 0,4-3 0 0,-3 1 0 0,0 2 0 16,-1 4 0-16,-3-7 0 15,4 7 0-15,-4 2 17 0,0-2-3 0,0 0-1 0,0 9-2 16,-3-10-1-16,3 7 0 0,-4-3 0 0,4-4-10 0,-3 10 8 16,-4 0-8-16,7-6 8 0,-7 6-8 0,0 0 0 15,0 0 0-15,0 0 0 0,0 0 0 0,0 0 0 16,0 0 9-16,0 0-9 0,0 0 0 0,0 0 0 16,0 0 0-16,0 0 0 0,-11 6-8 0,4 4 0 15,-3-1 0-15,-1 1 0 0,0 5 8 0,1-2-12 16,-4 2 12-16,0 4-12 0,-4 0 12 0,0 3 0 0,1-3 0 15,-1 0 0-15,-3-1 0 0,3 8 0 0,-6-8 0 0,2 1 0 16,-2 0 0-16,-1 0 0 0,0 6-9 0,-3-6 9 16,0-4 0-16,3 4 0 0,0 0 0 0,1-3 0 15,3-1 0-15,3-2 0 0,-3-4 0 0,7 1 0 16,-4-1 0-16,7 1 10 16,1-4-10-16,3 3 10 0,0-9-10 0,7 0 12 0,-7 6-12 0,7-6 12 15,0 0-1-15,0 0 0 0,0 0 0 0,0 0 0 16,0 0-1-16,0 0 0 0,0 0 0 0,-4 4 0 15,4-4-1-15,-3 9 0 16,3 0 0-16,0-2 0 0,-4-4 2 0,4 3 0 0,0-6 0 0,0 10 0 16,0-1-21-16,0-3-4 0,0-6-1 0,4 10 0 15,-4-10 31-15,7 3 7 0,-4 6 1 0,1-3 0 16,3-2 0-16,-4 2 0 0,4 3 0 0,0 1 0 16,1-10 2-16,-1 9 1 0,3-3 0 0,1-3 0 0,-1 4-13 0,4 2-2 15,4-3-1-15,-4-2 0 0,7 5-1 0,-3 0 0 16,3 1 0-16,-3-4 0 0,-1 3-10 0,-2 1 0 15,-1-1 0-15,3 7 0 0,-3-13 0 0,1 6 0 16,-5 1 0-16,1 6 0 0,3-7 0 16,-7 0 0-16,3 7 0 0,-2-7 0 0,-1 1 0 0,-4 6 0 15,4-7 0-15,0 0 0 0,-3-5 0 0,-1 5 0 16,1-3 0-16,-4-6 0 0,3 10 0 16,-3-10-12-16,7 0 4 0,-7 0 8 15,7 9-84-15,-7-9-8 0,0 0-3 0,7 6-730 16,-7-6-147-16</inkml:trace>
  <inkml:trace contextRef="#ctx0" brushRef="#br0" timeOffset="189310.08">29640 11685 403 0,'0'0'36'0,"0"0"-36"0,0 0 0 0,0 0 0 16,0 0 165-16,0 0 27 0,0 0 4 0,0 0 2 15,0 0-126-15,0 0-24 0,0 0-6 0,0 0-1 16,0-6-10-16,-7 3-3 0,0 3 0 0,-3 0 0 15,3-7-28-15,-4 7 0 0,0 0 0 0,-3 0 0 16,0 0 17-16,-3 7 4 0,3-7 1 0,-4 0 0 16,-3 3 9-16,3-3 1 0,-3 6 1 0,0-6 0 15,-4 0-10-15,4 0-3 0,0 6 0 0,3-3 0 16,-7-3-4-16,4 7 0 0,-3-4-1 0,-1-3 0 16,4 6 6-16,-1-6 2 0,-2 3 0 0,6-3 0 15,-3 7-7-15,7-4-2 0,-4-3 0 0,4 0 0 0,0 0-2 16,0 0-1-16,7 0 0 0,-4 0 0 15,4 0-3-15,4 0-8 0,3 0 12 0,0 0-4 16,0 0 0-16,0 0 0 0,0 0 0 0,0 0 0 16,0 0-8-16,0 0 0 0,10 0-10 0,1 6 10 0,6-3-8 0,1-3 8 15,3 0 0-15,0 0-9 0,1 6 9 0,6-6 0 16,0 0 0-16,4 0-8 0,3 0 8 0,-3 4-10 16,3-8 10-16,0 4-10 0,1 0 10 0,-1 0 0 15,0 0 0-15,-3 0-8 0,0 0 16 0,3 0 3 16,0-6 1-16,1 3 0 0,2-3-12 0,-2 3 8 15,2 3-8-15,1-7 8 0,0 4-8 0,-4-3-16 0,-6 6 4 16,2-10-545-16,-2 10-110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5:40:50.2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508 9412 1220 0,'0'0'27'0,"0"0"5"0,-4 6 2 0,4-6 0 16,-7 0-34-16,7 0 0 0,0 0 0 0,0 0 0 15,-3 0 47-15,3 0 2 0,0 0 1 0,0 0 0 16,-7-6-28-16,3 2-6 0,4 4 0 0,0 0-1 16,0-9-15-16,0 9 0 0,0-6 8 0,0 6-8 0,0 0 0 0,0 0 0 15,0 0 8-15,0 0-8 0,0 0 20 0,0 0 2 16,0 0 0-16,0 0 0 0,0 0 23 0,0 0 5 16,0 0 1-16,0 0 0 0,0 0 9 0,0 0 3 15,0 0 0-15,0 0 0 0,0-3-10 0,0 3-1 16,11-7-1-16,-8-2 0 0,8 9-18 0,0-9-3 15,-8 9-1-15,8 0 0 0,-1-7-20 0,-6 7-9 16,6 0 8-16,1 0-8 0,3 0 8 0,-3 0-8 0,-1 0 8 16,4 7-8-16,-3-7 0 0,3 0 0 0,-3 0 0 0,3 0 0 15,7 0 0-15,-7 0 0 16,0 3 0-16,4-3 0 0,-1 6 0 0,5-6 0 16,-1 0 0-16,3 0 0 0,-6-6 0 0,7 6 0 15,-4-3 0-15,4 3 0 0,-4 0 0 0,4-7 0 0,-4 7 12 16,-4-9-4-16,4 9 13 0,4-10 3 0,-11 7 0 15,7-3 0-15,1-3-7 0,-8 9-1 0,10-10 0 0,-2 10 0 16,-8-9-16-16,3 9 10 0,5-6-10 0,-1 6 8 16,-4-4 0-16,1-2 0 0,-4 6 0 0,7-3 0 15,-7-3-8-15,0 6 0 0,1-3 0 0,2-4 0 16,-3 7 0-16,-3 0 0 0,3-3 0 0,0-3 0 16,-3 6 0-16,3-6 8 0,-4 3-8 0,1 3 0 15,0 0 0-15,-1-7 0 0,-3 7-14 0,0-3 5 16,4-3 9-16,-8 6 0 0,8-3 0 0,-11 3 8 0,0-7 4 0,0 7 2 15,11-3 0-15,-11 3 0 0,3-6 2 0,-3 6 1 16,0 0 0-16,0 0 0 0,7-9-3 0,-7 9-1 16,0 0 0-16,4-3 0 0,-4-4-1 0,0-2 0 15,0 3 0-15,0 6 0 16,0 0 3-16,-4-10 0 0,4 7 0 0,-7-3 0 16,4-4 5-16,-5 7 2 0,5-3 0 0,-1 0 0 0,-6 3-5 15,3-4-1-15,3 4 0 0,-6-3 0 0,6 3-3 0,-6-7-1 16,-1 4 0-16,0 3 0 0,1-3 0 0,-1 2 0 15,4-2 0-15,-10 6 0 0,9-6-12 0,-2 3 0 16,-8 3 0-16,4-6 0 0,0 6 0 0,3 0 8 16,-3-4-8-16,4 4 0 0,-4 0 0 0,0-6 0 15,3 6 0-15,0 0 0 0,1 6 0 0,-4-6 0 16,7 4 0-16,0-4 0 0,0 6 0 0,3-6 0 0,4 0 11 0,0 0-11 16,0 0 0-16,0 0-12 0,0 0 0 0,0 0 0 15,0 0 12-15,0 0 0 0,4 3 9 0,6 3-9 16,1-6 0-16,-1 6-12 0,-3-2 1 0,4-4 0 15,7 6 11-15,-11-3 0 0,3-3 0 0,4 6 0 16,-3-6 0-16,-1 3 16 0,5-3-3 0,-5 7 0 16,1-7-13-16,-1 3 0 0,1-3 0 0,3 0 0 15,-3 6 0-15,-1-6-18 0,-10 0 4 0,0 0 1 16,7 3 13-16,4-3 0 0,-11 0 0 0,0 0 0 16,7 7 0-16,-7-7 0 0,10 0 0 15,-2 3 0-15,-8-3 10 0,7 6 2 0,3 3 0 0,-10-9 0 16,0 0-12-16,4 0 0 0,6 10 0 0,-6-4 0 15,-4-6-8-15,7 3-4 0,-7 7-1 0,0-10 0 16,10 6 21-16,-10-6 4 0,4 3 0 0,-4 3 1 16,3 4-13-16,-3-1-16 0,0-3 3 0,0-3 1 0,0 7 12 0,0-4 16 15,0-6-3-15,-3 10-1 0,3-7-12 0,-4 3 0 16,4 3 0-16,-7 1 0 0,4-4 0 0,3 3 0 16,-7-5 0-16,3 2 0 0,4 3 0 0,-7 1 0 15,4-4 0-15,-1 3 0 0,-3 1 9 0,4-7-1 16,-8 6 0-16,0-2 0 0,8 2-8 0,-8 0 0 15,4 1 9-15,0-1-9 0,-3 1 0 0,-1-1 0 16,7 4 0-16,-6-4 0 0,-1 0 0 0,4 1 0 16,4 2 0-16,3-5-8 15,-11 2-103-15,8 0-20 0,-8 1-4 0,8 5-1050 0</inkml:trace>
  <inkml:trace contextRef="#ctx0" brushRef="#br0" timeOffset="51619.71">5362 9979 403 0,'0'0'17'0,"0"0"5"0,0 0-22 0,0 0 0 0,0 0 0 0,-3 0 0 15,3 0 166-15,-11-6 29 0,8 6 5 0,-8 0 2 16,11 0-157-16,-7 0-31 0,0-3-6 0,0-3-8 16,3 6 0-16,-6 6 0 0,3-3 0 0,3-3 0 15,1 0 12-15,-4 6-4 0,7-6-8 0,-4 3 12 16,-7 7 32-16,8-4 7 0,-4-3 1 0,7 10 0 15,-4-10 18-15,4-3 4 0,0 0 1 0,0 9 0 16,-7-3 26-16,7-6 6 0,-3 4 1 0,3-4 0 16,0 6-24-16,0-6-5 0,0 0-1 0,-7 3 0 0,7-3-39 0,0 0-8 15,0 0-2-15,0 0 0 0,0 0-17 0,0 0-3 16,0 0-1-16,0 0 0 0,0 0 8 0,0 0 2 16,0 0 0-16,0 0 0 0,0 0 2 0,7 6 0 15,-7-6 0-15,0 0 0 0,3 3-7 0,-3-3-1 16,0 0 0-16,7 7 0 0,0-1 13 0,-3-3 3 15,-4-3 0-15,14 0 0 0,-14 0-8 0,4 6 0 16,3-2-1-16,0-4 0 0,3 0 4 0,-3 0 1 16,0 0 0-16,0 0 0 0,4-4 3 0,-7 4 1 15,3 0 0-15,7-6 0 0,-4 6-28 0,-3 0 8 16,4 0-8-16,0 0 0 0,-4 0 9 0,7 0-9 16,-4 0 10-16,-3 0-10 0,4 6 8 0,7-2-8 15,-11-4 0-15,3 0 0 0,1 0 0 0,-1 6 8 16,4-6-8-16,-3 0 0 0,3-6 0 0,0 6 0 15,-3 6 8-15,6-6-8 0,-2 0 0 0,-5 3 9 0,1-3-9 0,3 0 8 16,0 6 0-16,0-3-8 0,0-3 12 0,-3 7-4 16,3-4-8-16,4 3 10 0,-8-6-10 0,4 3 10 15,-3 3-2-15,3-6 0 0,7 0 0 0,-10 0 0 16,3 0 4-16,-4-6 0 0,8 3 0 0,-4 3 0 16,4-6-2-16,-1 6 0 0,1-10 0 0,0 10 0 15,-4-3-10-15,7-3 12 0,-3 6-12 0,-1-3 12 16,4-3-12-16,-6 6 0 0,6 0 0 0,-7 0 8 15,0 0-8-15,0 6 0 0,4-3 0 16,-1-3 0-16,1 6 0 0,0-6 0 0,-1 3 0 0,1-3 0 0,3 0 0 16,-3 0 0-16,-1 0 0 0,8-3 0 15,-14 3 10-15,13 0-10 0,-10-6 12 0,8 6-12 16,-8-3 14-16,3-3-4 0,4 6-1 0,-3-10 0 16,0 10-9-16,3-3 0 0,-11-3 0 0,8 6 0 15,0 0 0-15,-1-7 0 0,1 4 0 0,0 3 0 0,3 0 8 0,-11 0-8 16,1 0 0-16,7-6 8 0,-8 6-8 0,4 0 0 15,0 0 0-15,4 0 8 0,-7 0-8 0,6 0 8 16,-3 0-8-16,4 0 8 0,-7 0-8 0,3 0 10 16,0 0-10-16,0-3 10 0,0 3 1 0,4-6 0 15,-8 6 0-15,8 0 0 0,-4 0-11 0,-3 0 0 16,3 0 0-16,0-4 8 0,0 4-8 0,-3 0 0 0,3 0 9 16,-4 0-9-16,1 0 0 15,3 0 0-15,-3 0 0 0,6 0 8 0,-6 0-8 0,3 4 0 0,0-4 0 16,4 0 0-16,-8 0 0 0,8 0 8 0,-4 0-8 0,4 0 8 15,-1 0-8-15,1 0 0 16,-8 0 0-16,8 0 0 0,3 0 0 0,-3 0 0 0,0 0 0 0,-1 0 0 16,1 0 0-16,7 0 0 0,-8 0 0 0,1 0 0 15,-1 0 0-15,5 0 0 0,-5 0 0 16,4 0 0-16,-3 0 0 0,3 0 0 0,0 0 0 16,1 0 0-16,-1 0 0 0,3 0 0 0,-9 0 8 0,6-4-8 15,3-2 8-15,-6 6-8 0,7 0 10 0,-4 0-10 16,0 0 0-16,0 0 0 0,0 0 0 0,4 0-10 15,-4 0 10-15,0 0 0 0,4-3 8 0,-4 3-8 16,4-6 0-16,-4 6 0 0,4 0 0 0,-4-3 0 16,0-4 0-16,0 7 0 0,-3 0 0 0,3 0 8 15,-3 0-8-15,3 0 0 0,0 0 0 0,-3 7 0 0,6-4 0 0,-2-3 0 16,-1 0 0-16,-4 6 0 0,8-3 0 0,0-3 0 16,-11 0 0-16,7 6 0 0,-3-2 0 0,-1 2 0 15,5-3 0-15,-1 3 0 0,0-3 0 16,-4 4 0-16,5-1 0 0,-5-3 0 0,1 3 0 0,0-2 0 15,-1 5 0-15,4-3 0 0,-7-3 0 0,4-3 0 16,-4 10 0-16,4-10 0 0,0 6 0 0,-1-3 0 16,-3-3 0-16,4 6 0 0,0-6 0 0,3 7 0 15,-4-4 0-15,1-3 0 0,3 0 0 0,0 6 0 16,-3-6 0-16,-4 3 0 0,0-3 0 0,4 7 0 16,-1-4 0-16,-2-3 0 0,2 6 0 0,1-6 0 15,-1 3 0-15,1-3 0 0,-4 6 0 0,4-6 11 16,-4 0-11-16,7 3 12 0,-7-3-12 0,4 0 0 15,-4 0-12-15,0 0 12 0,4 7 0 0,-4-7 0 0,4 0 0 0,-4 0 0 16,3 0 0-16,-3 0 0 0,0 0 0 0,1 0 0 16,2-7 0-16,-3 7 0 0,4-3 0 0,0 3 0 15,-1 0 0-15,1 0 0 0,0-6 0 0,3 6 0 16,-4 0 0-16,1 0 0 0,-4 0 0 0,0 0 0 16,4 0 0-16,3 0 0 0,-3 0 0 15,-4 0 0-15,3 0 0 0,1 0 0 0,-4-3 8 0,0 3-8 16,4 0 0-16,0-6 0 0,-4 6 0 0,3-3 0 15,-3-4 0-15,1 7 0 0,-1-9 0 0,3 9 0 16,-3-3 0-16,0-4 0 0,1 7 0 0,2 0 0 16,1-6 0-16,-4 3 0 0,0-3 0 0,7 6 0 15,-3-3 0-15,0-4 0 0,-1 7 0 0,4 0 0 16,-3-3 0-16,3-3 0 0,-3 6 0 0,3-9 0 16,0 9 0-16,0-4 0 0,0-2 0 0,-3 6 8 15,3 0-8-15,-7-3 0 0,8-3 0 0,-5 6 0 16,1-7 0-16,-4 4 0 0,4 3 0 0,-4 0-11 0,0 0 11 0,0-6 0 15,-4 6 0-15,5 0 0 0,-1 0 0 0,-4-3 0 16,8-3 0-16,-4 6 0 0,-3-4 0 0,3 4 0 16,3-6 0-16,1 3 0 0,3-3 0 0,-7 6 0 15,0-3 0-15,4-4 0 0,10 7 0 0,-10-6 0 16,-4 6 0-16,0 0 0 0,4-3 0 0,-1 3 0 16,-2 0 0-16,-5 0 0 0,-3 0 0 0,7 0 0 15,4-6 0-15,-8 6 0 0,-10 0 0 0,11 0 0 0,7 0 8 0,-4 0-8 16,-4 0 0-16,1 0 0 15,3-3 0-15,0-4 0 0,0 7 0 0,-3 0 0 0,-4-3 0 0,7 3-8 16,-3-6 8-16,-1 12 0 16,-10-6 0-16,11 0 0 0,-1 0 0 15,-3 0 0-15,-7 0 0 0,0 0 0 0,0 0 0 0,11 0 0 0,0 0 0 16,-8 0 0-16,-3 0 0 0,0 0 0 0,14 0 0 0,-7 3 0 16,-7-3 0-16,0 0 0 0,0 0 0 0,11 0-8 15,-4 0 8-15,0 0 0 0,-7 0 0 0,7 7 0 16,4-7-9-16,-4 3 9 0,-7-3-10 0,0 0 10 15,7-3-14-15,-7 3 3 0,0 0 1 0,0 0 0 32,0 0-13-32,3-7-2 0,4 7-1 0,-7 0 0 0,0 0-90 0,0 0-17 0,7-3-4 0,-7 3-1 15,0 0-99-15,0 0-20 0</inkml:trace>
  <inkml:trace contextRef="#ctx0" brushRef="#br0" timeOffset="55687.1">7754 10268 651 0,'0'0'28'0,"0"0"8"0,0 0-36 0,0 0 0 15,0 0 0-15,0 0 0 0,7 0 47 0,-7 0 2 0,0 0 1 0,0 0 0 16,0 0-24-16,0 0-5 0,0 0-1 0,0 0 0 15,0 0-20-15,0 0 0 0,0 0 0 0,0 0 0 16,0 0 21-16,0 0 3 0,0 0 1 0,0 0 0 16,0 0 28-16,0 0 6 0,0 0 1 0,0 0 0 15,0 0-10-15,0 0-2 0,0 0 0 0,0 0 0 16,0 0-11-16,0 0-2 0,0 0-1 0,0 0 0 16,0 0-14-16,-3 9-4 0,3-9 0 0,-7 6 0 15,3 4-16-15,-3-10 0 0,7 0 0 0,0 0 0 16,0 0 8-16,0 0-8 0,-4 9 0 0,4-9 0 0,-7 10 16 0,4-10-4 15,3 0-1-15,-4 9 0 0,4 0 10 0,-7-2 3 16,0-4 0-16,4 3 0 16,-4 3-12-16,3 1-1 0,1-1-1 0,-1 1 0 15,-7-1-10-15,4-3 0 0,4 4 0 0,-1-1 8 0,4 1 5 16,-7-4 1-16,0-3 0 0,4 6 0 0,-1-2-3 16,4-7-1-16,0 0 0 0,-7 3 0 0,4 3 2 0,3-6 1 15,0 0 0-15,0 0 0 0,-4 0 1 0,4 10 0 16,-7-4 0-16,7-6 0 0,-7 3-3 0,3 3-1 15,4-6 0-15,-7 3 0 0,7-3 7 16,0 0 2-16,0 7 0 0,0-7 0 0,-10 3-19 0,10-3-19 16,0 0 4-16,-4 6 1 0,-3-3 14 0,7-3 0 15,0 0 0-15,0 0 0 0,0 0 11 0,-3 6-2 0,3-6 0 0,-7 4 0 16,7-4-1-16,-4 0-8 0,-3 6 12 0,7-6-4 16,-3 0 4-16,3 0 1 0,-8 6 0 0,8-6 0 15,0 0-4-15,0 0-1 0,-7 3 0 0,7-3 0 16,0 0-8-16,0 0 0 15,0 0 0-15,0 0 8 0,-14 0-8 0,11 0 0 0,3 0 0 0,0 0 0 16,-7 6 0-16,3-2 0 0,-3-4 0 0,7 6 0 16,-10-6 0-16,2 3 0 0,1-3 0 15,7 6 0-15,-10-3 0 0,10-3 0 0,-7 0 0 0,7 0 8 16,-7 0-8-16,7 0 0 0,0 0 0 0,-4 0 0 16,-3 7 0-16,7-7 0 0,0 0 0 0,0 3 0 15,-10-3 0-15,10 0 8 0,0 0-8 0,0 0 0 16,0 0 0-16,-4 0 0 0,-3-3 0 0,7 3 0 15,0 0 0-15,-4 0 0 0,-3 0 0 0,7 0 0 0,0 0 0 0,0 0 0 16,-7 0 8-16,0 0-8 0,4 0 0 0,3 0 0 16,-7-7 0-16,7 7 8 0,-4 0-8 0,4 0 0 15,0 0 9-15,-7-3-9 0,0 3 15 16,4-6-2-16,-5 3 0 0,8-3 0 0,0 6-3 0,0-4-1 16,-7-2 0-16,0-3 0 0,7 9-9 0,0-6 0 15,-3 2 9-15,-4-2-9 0,7-3 0 0,-7 6 8 16,3-4-8-16,4 7 0 0,0-9 0 0,-7 9 9 15,7-9-9-15,-3 2 0 0,-4 4 13 16,3-3-4-16,4 3-1 0,0-4 0 0,0-2-8 0,0 6 12 16,4-3-12-16,-4-4 12 0,3 7-12 0,-3-3 12 15,0-4-12-15,4 4 12 0,-1-3-12 0,4 6 0 16,-7-4 9-16,0 7-9 0,4-9 0 0,3 6 0 16,-7-4 0-16,0 7 0 0,3-9 0 0,4 9 0 15,-3-6 0-15,-4 6 0 0,3-10 0 0,-3 10 0 0,7 0 0 0,-7 0 0 16,0 0 0-16,0 0 0 0,8-3 0 0,-8 3 0 15,7-6 0-15,3 6-8 0,-10 0 8 0,7-3 0 16,4 3 0-16,-1-6 0 0,-3 6 0 0,4 0-8 16,3-4 8-16,-7 4 0 0,4-6 0 0,-4 6 0 15,3 0 0-15,-3 0 0 0,4 0 0 0,0 0-8 16,-1-3 8-16,-3 3 0 0,7 3 0 16,-10-3 0-16,-4 0 0 0,11 0 0 0,-1 6 0 0,-6-2 0 15,3-4 0-15,-7 0 0 0,0 0 0 0,7 9 0 16,3-3 0-16,-3-3 0 0,0 4 0 0,-3-4 0 15,3 3 0-15,0-6 0 0,0 3 0 0,0 3 0 16,0 1 0-16,0-4 0 0,0 3 0 0,-3-3 0 16,3 4 0-16,0 2 0 0,0-6 0 0,0 3 0 15,-3-2 0-15,3 2 0 0,-4 3 0 0,4-3 0 16,0 4 0-16,-7-7 0 0,0 6 0 0,4-2 0 0,3-4 0 0,-4 3 9 16,1 4-1-16,3-1-8 0,-3-3 0 15,-4-6 0-15,3 3 0 0,1 7 0 0,-4-10 0 0,3 9 0 16,1-3 10-16,3-2-10 0,-7-4 0 0,0 0 0 15,3 6 0-15,-3-6 0 0,7 9 12 0,-7-9-4 16,7 0 0-16,0 10 0 0,4-4-8 0,-11-6 0 16,0 0-10-16,4 9 10 0,3-6 0 0,0 4 0 15,-7-7 0-15,7 3 0 0,3 3 0 0,-10-6 0 16,0 0 0-16,0 3 0 0,0-3 0 0,7 7 0 16,0 2 0-16,-7-9 0 0,4 0-8 0,-4 0 8 0,0 0 0 0,7 9-9 31,-7-9-15-31,3 7-4 0,5-4 0 0,-5 6-653 15,4-3-131-15</inkml:trace>
  <inkml:trace contextRef="#ctx0" brushRef="#br0" timeOffset="63221.07">11469 9456 1267 0,'0'0'112'0,"0"0"-89"0,0 0-23 0,10 0 0 16,8-4 130-16,-4 4 22 0,-14 0 4 0,7-6 0 15,11 6-82-15,-8-3-17 0,-10 3-3 0,0 0-1 16,11-6-36-16,3 6-7 0,-3 0-2 0,-1 0 0 16,-3 0-8-16,4 0 0 0,3 0 0 0,-3 0 0 15,3 6 0-15,-4-3 0 0,8-3 0 0,0 0 0 16,-4 0 20-16,3-3 4 0,1 3 2 0,-4-6 0 16,4 6-1-16,-4 0 0 0,-4 0 0 0,1 0 0 15,0 0-6-15,-1 0-2 0,1 0 0 0,-1 0 0 16,-3 0-17-16,0-3 0 0,-7 3 8 0,11 3-8 15,-4-3-19-15,0 0-7 0,0 0-2 0,-7 0 0 16,0 0-105-16,0 0-22 0,7 0-4 0,-7 0-658 16</inkml:trace>
  <inkml:trace contextRef="#ctx0" brushRef="#br0" timeOffset="63606.68">11515 9650 2192 0,'0'0'48'0,"0"0"11"0,0 0 1 0,0 0 1 0,0 0-49 0,0 0-12 0,7 0 0 0,3 0 0 15,1 0 23-15,-11 0 1 0,0 0 1 0,10 0 0 16,8-6-25-16,-4 6 0 0,-3 0 8 0,-1 0-8 0,1 0 0 0,3 0 0 16,-3 6-12-16,-4-6 12 0,3 0 0 0,1 0 0 15,3 0 0-15,-3 3 0 0,-1 3 0 0,1-6 0 16,-1 0 0-16,4 0 8 0,-3 7-8 0,0-7 0 15,-1 3 0-15,1-3 0 0,-1 0-18 0,1 0 1 16,0-3 0-16,-1-4 0 16,1 7-101-16,-1-6-20 0,1 3-4 0,-1-3-699 0</inkml:trace>
  <inkml:trace contextRef="#ctx0" brushRef="#br0" timeOffset="65080.88">12654 9233 288 0,'0'0'25'0,"0"0"-25"0,4 0 0 0,-4 0 0 16,7 0 155-16,0 0 25 0,-7 0 6 0,7-3 1 15,0 3-85-15,-7 0-17 0,0 0-3 0,7-7-1 16,-7 7-45-16,0 0-8 0,0 0-3 0,0 0 0 15,0 0-25-15,0 0 8 0,0 0-8 0,0 0 0 16,3-3 12-16,-3 3-4 0,0 0 0 0,4-6 0 16,-4-3 24-16,0 9 5 0,4-10 1 0,-4 10 0 15,0 0 10-15,0 0 1 0,0-9 1 0,0 9 0 16,0 0-5-16,-4-6-1 0,-3 2 0 0,3 4 0 16,-3-6-11-16,4 6-2 0,-8 0-1 0,1 6 0 15,-1-2-10-15,1-4-3 0,-5 6 0 0,5-3 0 16,-8 3-17-16,4 4-9 0,-4-1 1 0,4 7 0 15,-3-7 8-15,-1 1 0 0,4 5 0 0,-4-2-8 0,8 2 8 0,-8-5 0 16,4 6 0-16,0 2 0 0,0-5 0 0,3 3 0 16,-3 2 0-16,3 1 0 0,1-3 0 0,-1 3 0 15,1 0 0-15,3-1 0 0,0-2 0 0,0 3 0 16,3-4 0-16,0 4 0 0,4-3 0 0,0 3 8 16,0-7 0-16,0 4 0 0,4 0 0 0,3-4 0 15,-3-2 0-15,-1 5 0 0,4-5-8 0,4-1 0 16,-4 1 0-16,3-4 8 0,1-3-8 0,3 3 0 15,4-6 0-15,-4 0 0 0,3 3 8 0,5-3-8 16,-1-3 10-16,0 3-10 0,-3-6 9 0,3 3-9 16,0-3 8-16,0 2-8 0,-3-2 16 0,3-3-1 15,-3-1-1-15,-1 1 0 0,1 0 16 0,3-1 3 16,-7-6 1-16,0 7 0 0,0 0-26 0,0-7-8 16,-3 3 0-16,-4-2 0 0,4-1 18 0,-1 3-3 15,-3-2-1-15,4-4 0 0,-4 3 5 0,-4 4 1 0,5-4 0 16,-5-3 0-16,1 0-8 0,-4 4 0 0,0-4-1 0,0 3 0 15,0 7 3-15,0-4 1 0,0-2 0 0,-4 5 0 16,1 1 5-16,-5-1 0 0,5 1 1 0,-4 3 0 16,0-4-5-16,-4 7 0 0,1-3-1 0,-1-3 0 15,1 9-15-15,-1-7 8 0,0-2-8 0,1 9 0 16,-4 0 0-16,3-3 0 0,0 3 0 0,4-7-10 16,-3 7 10-16,-1 0 0 0,1 0 0 0,3 0 0 15,0-3-19-15,0 3-1 0,-1 0-1 0,1 0 0 16,0 0-7-16,-3 0-2 0,3 3 0 0,7-3 0 15,0 0-33-15,-7 0-6 0,-4 7-2 16,4-7-603-16,7 0-121 0</inkml:trace>
  <inkml:trace contextRef="#ctx0" brushRef="#br0" timeOffset="65556.69">12795 8853 2026 0,'0'0'44'0,"0"0"10"0,0 0 2 0,0 0 1 0,0 0-45 0,0 0-12 0,-7 4 0 0,7-4 0 16,-3 9 0-16,-4 0 0 0,3-2 0 0,-3 2 0 16,4 0 0-16,-1 1 0 0,4 6 0 15,-4-4 0-15,1 4 0 0,-1 3-9 0,1-1 9 0,-1 1-13 16,1 6 30-16,-4 0 7 0,3 0 0 0,-3-3 1 16,0 4 22-16,-3-1 4 0,-1-3 1 15,0 3 0-15,4 0-6 0,-3-3-1 0,-1 9 0 0,1-9 0 16,-5 9-13-16,5-2-4 0,-4-1 0 0,3-3 0 15,1 9-11-15,-1-5-2 0,-3-1-1 0,0-3 0 0,3 9 3 16,-3-12 1-16,7 10 0 0,-4-10 0 16,1 0-2-16,3-4 0 0,0 1 0 0,3 0 0 0,1-3-16 0,-1-4 0 15,4-2 0-15,0 5 0 0,0-5 0 0,0-1 0 16,0-9 0-16,4 10 0 0,-1-4-17 0,1-3-1 16,-4-3 0-16,0 0 0 15,0 0-27-15,0 0-6 0,0 0-1 0,0 0 0 16,0 0-177-16,3-3-36 0</inkml:trace>
  <inkml:trace contextRef="#ctx0" brushRef="#br0" timeOffset="66475.31">13173 8803 633 0,'0'0'56'0,"0"0"-44"15,0 0-12-15,0 0 0 0,0 0 158 0,0 0 30 16,0 0 5-16,7 7 2 0,-7-7-103 0,0 0-20 15,0 0-4-15,3 9 0 0,-3-9-7 0,0 3-1 16,0 6 0-16,4 1 0 0,-4-4-51 0,0 4-9 16,3-1 0-16,-3 7 0 0,0-7 0 0,0 0 10 0,4 10 1 15,-4-9 0-15,0 5-11 0,0-5 0 16,0 5 0-16,0-2 8 0,0 3 4 0,0-4 1 16,0 4 0-16,0 3 0 0,0-10-1 0,0 7 0 15,-4 3 0-15,1-4 0 0,3-2-12 0,-4-4 0 0,1 7 8 16,3-7-8-16,-7 7 0 0,7-7 0 0,-4 1 0 0,1-7-10 31,3-3-19-31,0 0-4 0,-4 6-1 0,1 4 0 16,-4-10-122-16,7 0-24 0,0 0-4 0,0 0-2 0</inkml:trace>
  <inkml:trace contextRef="#ctx0" brushRef="#br0" timeOffset="66824.93">12989 8822 1324 0,'0'0'118'0,"0"0"-94"0,-7 0-24 0,7 0 0 0,0 0 160 0,0 0 27 16,0 0 5-16,0 0 2 0,0 0-138 0,0 0-28 15,0 0-6-15,0 0-1 0,0 0-13 0,0 0-8 16,0 0 8-16,7 0-8 0,4 0 8 0,-1 0-8 16,5 0 8-16,-1 0-8 0,3 0 32 0,1 0 1 15,7 0 1-15,-4 0 0 0,4 0-6 0,-1-3 0 16,1 3-1-16,3 0 0 0,-3-6-13 0,-4 6-2 0,4-3-1 16,-4-4 0-16,0 7-11 0,0 0 0 0,-3-3 0 0,-1-3 0 15,5 6 0-15,-8 0-14 0,3-10 2 0,-3 10 0 31,1 0-110-31,-1-6-22 0,0 6-4 0,-4-9-746 0</inkml:trace>
  <inkml:trace contextRef="#ctx0" brushRef="#br0" timeOffset="68223.45">14086 9296 460 0,'0'0'20'0,"0"0"5"0,0 0-25 0,0 0 0 0,0 0 0 0,0 0 0 16,0 0 223-16,0-10 39 0,0 7 8 0,0-3 2 15,0 6-168-15,0 0-32 0,0 0-8 0,0 0 0 16,0-10-23-16,0 10-4 0,0-3-1 0,0 3 0 0,0 0-8 16,0 0-1-16,0 0-1 0,0 0 0 0,0 0 2 0,0 0 1 15,0 0 0-15,0 0 0 16,0 0-5-16,-7 3 0 0,0-3-1 0,7 0 0 0,-3 7-3 0,3-7-1 16,-7 3 0-16,0 3 0 0,0-3-5 0,-4 3-1 15,4 4 0-15,0-1 0 0,0 1-4 0,0-1-1 16,0 0 0-16,-4 1 0 0,4-1 0 0,0 7 0 15,0 0 0-15,0-4 0 0,0 4 10 16,0 0 2-16,-4-4 0 0,4 4 0 16,-3-4 5-16,3 4 2 0,-4-7 0 0,0 7 0 0,1-3 0 0,-4-4 0 15,3 7 0-15,-3-1 0 0,0-5-27 0,0-1 0 16,0 4-12-16,0-1 12 0,-1-2 0 0,1-1 0 16,0-6 0-16,-3 7 0 0,2-4 8 0,5-3-8 15,-1 3 0-15,4-6 8 0,-3 10-8 0,-1-10 12 16,1 0-12-16,-1 0 12 0,0 0 3 0,4 0 1 0,0 0 0 0,-3-3 0 15,-1-4-6-15,4 7-1 0,3-9 0 0,-3 3 0 16,0 3-9-16,4-7 0 0,-4 4 0 0,3-4 8 16,4-5-8-16,0 5 0 0,0 1 0 0,0 0 0 15,4-4 0-15,-1-3 0 0,1 7 0 0,-1-7 0 16,1 7 0-16,3-1 0 0,-4-8 9 0,5 11-9 16,-1-5 0-16,0-4 0 0,0 7 0 0,0-1 0 15,-4 1 0-15,4 3 0 0,0-4 0 0,0 1 0 16,-3-1 0-16,3 1 0 0,-3 3 0 0,3 3 0 15,3-4 0-15,-3 4 0 0,0-3 0 0,4 6 0 16,3 0 0-16,-3 0 0 0,-1 0 0 0,1 0-8 16,3 6 8-16,-4-3 0 0,1 4 0 0,0-4 8 15,-1 9 10-15,1 1 2 0,-1-4 1 0,-3 1 0 16,4-1-7-16,0 7-2 0,-4-7 0 0,3 7 0 16,1-4 0-16,-4 4 0 0,3-7 0 0,-2 7 0 15,2-7-12-15,-3 1 0 0,4-1 0 0,-4 1 0 0,3 5 0 0,-3-5 0 16,0-7 0-16,4 3 0 0,-4 4 0 0,0-7 0 15,0 3 0-15,4-6 0 16,-4 0-85-16,3 6-20 0,-2-6-4 0,2 0-1027 0</inkml:trace>
  <inkml:trace contextRef="#ctx0" brushRef="#br0" timeOffset="80170.55">19713 9286 345 0,'0'0'15'0,"0"0"4"0,0 0-19 0,0 0 0 15,0 0 0-15,0 0 0 0,0 0 179 0,0 0 32 16,0 0 6-16,0 0 2 0,0 0-131 0,0 0-25 16,0 0-6-16,0 0-1 0,0 0-38 0,0 0-8 15,0 0-2-15,0 0 0 0,-7 0-8 0,0 0 0 16,0 0 0-16,4 6 0 0,-5-6 0 0,-2 0 0 0,3 0-12 0,0 0 12 15,7 0 26-15,-11 0 13 0,-3 0 2 0,4 0 1 16,2 0 4-16,-2 0 1 0,-1 0 0 0,1 0 0 16,-4 0-10-16,3 0-1 0,0-6-1 0,-3 6 0 15,0 0-27-15,4 0-8 0,-4 0 0 0,3 0 0 16,-3 0 0-16,0 0 0 0,3 0 0 0,-3 0 0 16,0 0 0-16,3 0 0 0,-3 0 0 0,0 6-9 15,4-6 9-15,-1 0 0 0,-3 0 0 0,0 0 8 16,0 0 17-16,-1 4 4 0,1-4 1 0,-3 0 0 15,-1 0 5-15,0 0 1 0,-3 0 0 16,0 0 0-16,-4 0-23 0,1 0-4 0,3 0-1 0,-1 0 0 16,-2-4-8-16,-1 4 0 0,0 0 0 0,1 0 0 15,-5-6 0-15,5 6 0 0,-5 0 0 0,1 0-11 16,0 0 11-16,3 0 0 0,-6 0 0 0,-1 0 0 16,0 6 0-16,0-2 0 0,-3-4 0 0,0 0 0 15,-4 0 0-15,0 6 0 0,4-6 0 0,0 0 0 0,-4 3 0 0,4-3 0 16,-4 0 8-16,7 6-8 0,-3-6 8 0,-4 0-8 15,4 0 8-15,-4 0-8 0,4 0 0 0,-4 0 0 16,0 0 0-16,4 0 0 0,-1 0 0 0,1 0 0 16,0 0 0-16,0-6 0 0,3 6 0 0,-3 0 0 15,-1 0-10-15,-31-3 10 0,32 3 0 16,0 0 0-16,-8 0 0 0,1 0 0 16,0 0 0-16,3 3 0 0,0-3 0 0,-3-3 0 0,3 3 0 15,0 0-10-15,4 0 10 0,0 0 0 0,-4 0 0 16,7 0 0-16,-3-6 0 0,-1 6 0 0,1 0 0 15,0 0 0-15,0 0 8 0,-1 0-8 0,1 0 0 16,0-4 0-16,3 4 0 0,-3 0 0 0,7-6 0 16,-4 6 0-16,7 0 8 0,-3 0-8 0,0 0 0 15,3 0 0-15,4-3 8 0,-4 3-8 0,0-6-8 16,1 6 8-16,3 0-12 0,-4 0 12 0,0 0 0 0,-3-3 0 0,3 3 0 16,1-7 0-16,-1 7 0 15,4 0 0-15,-4 0 0 0,0 0 0 0,1 0 0 0,-1 0 0 0,0 0 0 16,-3 0 0-16,7 0 0 0,0 0 0 0,-1 0 0 15,1 0 0-15,4 0 0 0,-1 7 0 0,0-7 0 16,-3 3 0-16,0-3 0 0,3 0 0 0,1 0-8 16,-1 0 8-16,0 0 0 0,-3 0 0 0,4 6 0 15,-1-6 0-15,0 0 0 0,1 0 8 0,-4 0-8 16,6 0 0-16,-2 0 0 0,-1 0 0 0,-3 0 0 0,0 0 0 16,3 0 0-16,-3 3 0 0,3-3 0 0,-3 0 0 0,4 0 0 15,3 6-10-15,-1-6 10 0,1 4 0 0,0-4 0 16,0 0 0-16,3 0 0 0,4 0 0 15,-3 0 0-15,3 0 0 0,-4 0 0 0,4 0 0 16,4 0 0-16,-8 0 0 0,4 0 0 16,7 0 0-16,-4-4 0 0,-3 4 9 0,0 0-9 15,7 0 0-15,-3 0 0 0,3 0 0 0,-7-6 0 0,3 3 0 0,4 3 0 16,0 0 0-16,-7 0 0 0,4-6 0 0,3 6 8 16,0 0-8-16,0 0 8 0,0 0 0 0,-4 0 0 15,4 0 0-15,0-10 0 0,4 7-8 0,-4-3 10 16,0-3-10-16,3 2 10 0,-3 7-10 0,4-3 10 0,-1-3-10 15,4-4 10-15,-3 1-10 0,-1 0 8 0,4-1-8 0,0 4 8 16,1-3 0-16,-5-1-8 0,8 7 12 0,-4-6-4 16,0-7-8-16,3 7 0 0,1 2 0 0,-4-2 0 15,4-1 0-15,-4 1 0 0,3 0 0 0,-3-1 0 16,0 4 0-16,0 3 0 0,-7 3 0 0,0 0 0 16,7 0 0-16,-7 0-9 0,0 0 9 0,0 0 0 15,0 0-19-15,11 0 3 0,-11 0 1 0,0 9 0 16,0-9-2-16,0 6-1 0,0 4 0 15,-4-1 0-15,1 1 18 0,-1-1-10 0,1-6 10 0,-4 7-8 16,3-4 8-16,-3 3-8 0,0 1 8 0,0-1-8 16,-3 1 8-16,2-1 0 0,1-3 0 0,0 10 0 15,-3-7 0-15,3 4 0 0,-4-4 0 0,-3 1 0 16,7 2 0-16,-4 1 8 0,4-4-8 0,-3 1 11 16,3 5-11-16,0-5 0 0,0-1-12 0,3 0 12 15,-3 1 0-15,3-1 0 0,1-2 0 0,3-7 0 0,0 0 0 0,0 0 0 16,0 0 9-16,3 9-1 0,1-3 12 0,-4-6 4 15,7 3 0-15,-7-3 0 0,7 10-1 0,0-10 0 16,4 6 0-16,-1-6 0 0,1 3-23 0,0-3 9 16,-4 0-9-16,7 0 0 0,0 0 8 0,-4 6-8 15,4-2 0-15,1-4 0 0,-5 0 0 0,4 0 0 16,0 0 0-16,4 6 0 0,-4-6-16 16,0 0-4-16,0 0-1 0,0 3 0 15,4 3-39-15,-7 1-8 0,-4-4-2 0,3 3-809 16</inkml:trace>
  <inkml:trace contextRef="#ctx0" brushRef="#br0" timeOffset="83639.58">13455 10130 172 0,'0'0'8'0,"0"0"1"0,0 0-9 0,0 0 0 16,0 0 0-16,0 0 0 0,0 0 218 0,0 0 42 16,0-7 8-16,0 7 1 0,0 0-155 0,0 0-31 15,0 0-7-15,0 0 0 0,0-9-7 0,0 9-1 16,0 0 0-16,0 0 0 0,-4-6-18 0,4 6-4 0,0 0-1 0,0 0 0 16,0 0-28-16,0 0-5 15,0 0-2-15,0 0 0 0,0 0-10 0,0 0 0 0,0 0 0 0,4 6 0 16,-1 10 0-16,-3-4 0 0,0-2 0 0,-3-1 0 15,3 7 0-15,0-7 0 0,-4 10 0 0,1-3 0 16,-1-4 0-16,1 4 0 0,-1 3 0 0,4-4 0 16,-7 4 0-16,4 0 0 0,-1 0 0 0,1-4 0 15,-4 4 0-15,3-3 8 0,-3 3-8 0,4-4 8 16,-1 4-8-16,0-6 0 0,1 3 0 0,-1 2 8 16,-3 1-8-16,4-3 0 0,-4 3 0 0,0-4 0 15,0-2 10-15,3 3 0 0,-3-7 0 0,0 7 0 16,0-7 7-16,0 0 2 0,0 1 0 0,0-1 0 0,0 1-7 0,0-4 0 15,3-3-1-15,-3 3 0 16,0-3-3-16,0-3-8 0,-4 10 12 0,4-10-4 16,0 6-8-16,0-6 0 0,0 3 0 0,-3 4 0 0,3-7 0 15,-1 0 0-15,-2 9 0 0,3-9 0 0,0 6 0 0,-4-3 0 16,1-3 0-16,3 0 0 0,-4 7 0 0,4-7 8 16,7 0-8-16,-11 3 0 0,1-3 0 0,-1 6 0 15,8-6 0-15,-8 3 0 0,4-3 8 0,-4 0-8 16,4 6 0-16,-3-6 8 0,6 0 0 0,-3 0 0 15,0 4 0-15,-3 2 0 0,3-6-8 0,-1 0 0 16,1 9 0-16,-3-9 0 0,3 10 0 0,-4-10 0 0,4 6 0 16,-3-3 0-16,2 3 0 0,1-3 0 15,-3 4 0-15,3-4 0 0,0 3 0 0,-4-3 0 0,4 4 0 0,0-7 0 16,0 9 0-16,0-9 0 16,0 6 0-16,0-3 0 0,0-3 0 0,3 0 0 0,-6 7 0 0,3-7 8 15,0 0-8-15,-1 0 0 0,-2 3 0 0,-1-3 8 16,4 6 0-16,-3-6 0 15,3 0 0-15,-4 3 0 0,-3-3 18 0,0 0 3 0,3 6 1 16,1-6 0-16,-4 4-17 0,-1-4-3 0,1 6-1 16,0-6 0-16,0 0-9 0,0 6 0 0,3-3 0 0,1-3 0 15,-1 0 0-15,1 0 0 0,-8 0 0 0,4 0 0 16,0 0 0-16,0 0 0 0,0 0 0 0,-1 7 0 16,-2-7 0-16,-1 3 0 0,4-3 0 0,-4 0 8 15,1 0-8-15,3 6 12 0,0-6-12 0,-4 3 12 16,0-3-12-16,1 6 0 0,-1-2 9 0,4-4-9 0,0 0 0 0,-4 6 8 15,4-3-8-15,-4-3 0 0,4 0 0 16,0 0 0-16,-3 0 0 0,-1 0 8 0,0 6-8 0,-3-6 0 16,3 0 0-16,1 0 0 0,3 0 0 0,-4 0 0 15,0 0 0-15,1 0 0 0,-1 0 12 0,1 0-3 16,-1 0 0-16,0 0 0 16,1 3-9-16,-1-3 12 0,0 0-12 0,4 0 12 0,-3 7-12 0,2-7 0 15,-2 0 0-15,3 0 8 0,0 6-8 0,-1-3 0 16,1-3 0-16,4-3 0 0,-1 3 0 0,1 0 0 15,-1 0 0-15,0 0 0 0,1 0 0 0,3-6 0 16,-7 6 0-16,7 0 0 0,-4 0 0 0,0 0 0 16,1-7 0-16,-1 7 0 0,4-3 0 0,-3 3 0 15,3 0 0-15,-4 0 0 0,-3 0 0 0,3 0 8 16,11 0-8-16,-7-6 0 0,-3 6 0 0,-1 0 0 0,11 0 0 0,0 0 0 16,0 0 23-16,-7-3-1 15,4-3 0-15,3 6 0 0,0 0-12 0,-8-4-2 0,1-2-8 0,0 6 12 16,7 0-12-16,0 0 0 0,-7-3 0 0,0-3 0 15,0 6 0-15,7 0 0 0,0 0 0 0,-7-3 0 16,-10 3 0-16,9-7 0 0,8 7-8 0,0 0 8 16,-10 0 0-16,3 0 0 0,7 0 0 0,0 0 0 15,0 0 0-15,0 0 0 0,-7 0 0 0,7 0 0 16,0 0 0-16,0 0 0 0,-11-3 0 0,11 3 0 16,0 0 0-16,0 0 0 0,-10-6 8 0,3 6-8 15,-1 0 0-15,8 0 0 0,0 0 0 0,-10-6 0 16,-1 6 0-16,1 0 0 0,10 0 0 0,-11 0 0 0,1 6 0 15,3-6 0-15,-1 0 0 0,8 0 0 16,0 0 0-16,-10 0 0 0,3 0 0 0,7 0 0 16,0 0 0-16,0 0 0 0,-11 0 0 0,4 0 0 15,7 0 0-15,-7 0 0 0,0 6 0 0,0-3 0 0,0-3 0 0,7 0 0 16,0 0 0-16,-7 0 0 0,-4 0 0 0,4 0 0 16,7 0 0-16,0 0 0 0,-7 0 0 0,0 0 0 15,7 0 0-15,0 0 0 0,-7 0 0 0,7 0 0 16,0 0 0-16,0 0 0 0,0 0 0 0,-3 0 0 15,-4 7 0-15,-1-7 0 0,8 0 0 0,0 0 0 16,-7 0 0-16,0 3 0 0,0-3 0 0,7 0 0 16,0 0 0-16,-7 0 0 0,-3 0 0 0,3 0 0 0,7 0 0 15,0 0 0-15,-4 0 0 0,-3-3 0 0,7 3 0 0,0 0 0 16,0 0 0-16,0 0 0 16,-7-7 0-16,7 7 0 0,0 0 0 0,0 0 9 0,-7 0-9 15,0 0 8-15,7 0-8 0,0 0 0 0,-7-3 0 0,0-3 0 16,0 6 0-16,0 0 0 15,7 0 0-15,-7-6 0 0,-8 6 0 0,5 0 0 16,10 0 0-16,-4 0 0 0,-6-4 0 0,3 4 0 0,0 0 0 0,7 0 0 16,0 0 0-16,-11 0 8 0,-3 0-8 0,7 0 0 15,7 0 9-15,0 0-9 0,-14 0 10 0,0 0-10 16,7 0 8-16,0 0-8 0,-4 0 0 0,0 0 9 16,-6 0-9-16,3 4 0 0,7-4 0 0,-4 0 0 15,-10 0 0-15,7 6 0 0,7-6 0 0,-4 0 0 16,-3 0 0-16,0 6 0 0,0-3 0 0,3-3 0 15,1 0 0-15,-1 7 0 0,-7-7 0 0,8 3 0 0,-1-3 0 0,1 9 0 16,-8-9 0-16,4 6 0 0,0-2 0 16,-4-4 0-16,4 9 0 0,-4-9 0 15,-6 6 0-15,10-6 0 0,3 3 0 0,-7 4 0 0,-6-7 0 0,6 6 8 16,4-3-8-16,-4-3 0 16,-3 6 0-16,3-3 0 0,4-3 0 0,0 0 0 15,4 0 10-15,-4 0 0 0,-11 7 0 0,4-7 0 16,7 0 0-16,-4 3 0 0,-7-3 0 0,4 0 0 0,3 6-10 0,1-6 0 15,-1 0 0-15,1 0 0 0,-5 0 0 16,5 0 0-16,3 3 0 0,-4-3 0 0,4 0 20 0,-4 0 0 16,4 7-1-16,0-7 0 0,-4 3-19 0,1 3 0 15,-1-6 0-15,0 0 0 0,4 6 0 0,-3-3 0 16,-1-3 0-16,4 0 0 0,0 0 0 0,0 0 0 0,-4 0 0 16,4 0 0-16,-4 0-8 0,1 0-3 15,3 0 0-15,-4 0 0 0,4-3 11 0,-4 3 12 0,4 0-2 0,-4 0-1 16,4 0-9-16,-3 0 0 0,3 3-12 0,-1-3 12 15,-2 0 0-15,3 7 0 0,0-4 0 0,-1-3 0 16,-2 6-9-16,3-3 9 0,0-3 0 0,-4 6 0 16,0-2 0-16,4 2 0 0,-3-3 0 0,2-3 0 15,-2 0 0-15,3 6 11 0,0-6 0 0,-8 3 0 16,8-3-11-16,-3 7 0 0,-4-7 0 16,6 0 0-16,-2 0 0 0,3 0 0 0,-4 0 0 0,4 0 0 15,0 0 0-15,0 0 0 0,-4 0 0 0,4 0 0 16,0 0-11-16,0 0 11 0,3-7-8 0,-3 4 8 15,0 3 0-15,0-6 0 0,3 6 0 0,1-3 0 16,-1-3 0-16,4 2 0 0,-4 4 0 0,4-6 0 16,-3 6 0-16,-1-3 0 0,4-3 0 0,-3 6 0 15,3 0 0-15,-1 0 0 0,-2-3 0 0,3 3 0 16,-4-7 0-16,4 7 0 0,0 0 0 0,-3 0 0 0,-1 0 0 0,4 0 0 16,-4 0 0-16,1 0 0 0,-1 0 14 0,1 0-2 15,-1-3 0-15,0 3 0 0,1 0-12 0,-1 0 0 16,-3 0 0-16,4-6 0 0,2 6 0 0,-2 0 0 15,-1 0 0-15,1-6 0 0,-1 6 0 0,4 0 8 16,-3-3-8-16,-1 3 0 0,0 0 0 0,4 0 0 16,0 0 0-16,-7 0 0 0,7 0 0 0,-4 0 0 15,4 0 0-15,0 0 0 0,0 0 0 0,0 0-8 0,7 0 8 16,0 0-10-16,-7 3 10 0,0-3 0 16,-3 6 0-16,3-6 0 0,7 0 0 0,-8 6 0 15,5-3 0-15,-4-3-12 0,7 0 12 0,-7 10 0 16,3-10 0-16,-6 6 0 0,3-3 0 0,0-3 0 15,7 0 8-15,-7 6-8 0,-1-2 0 0,1 5 0 16,4-9 0-16,-4 6-8 0,3-3 8 0,-3 4 0 0,7-7 0 0,-7 6 0 16,4-3 0-16,-4 6 0 0,3-2 0 0,-3 2 0 15,4-6 0-15,3-3 0 0,-4 7 0 0,-3-4-8 16,3 3 8-16,1 3 11 0,-1-9-3 0,4 10 0 16,-7-4-8-16,0-3-11 0,4 7 3 0,-1-4 0 15,1-3 8-15,-4 3 11 0,3-3-3 0,1 4 0 16,-1 2-8-16,0 0-14 0,-3-2 3 0,0 2 1 15,7 1 10-15,-7-1 0 0,0 0 0 0,4 1 0 16,-4-1 0-16,7 1 0 0,-11-1 0 0,4 7 0 0,4-7 0 0,-5 0 0 16,5 7 0-16,-1-6-8 0,-6-1 8 0,3 7 0 15,0-4 0-15,0-2 0 0,-4-1 0 0,0 7 8 16,4-7-8-16,0 7 8 0,-3-4-8 0,3-2 0 16,-4 5-8-16,4-5 8 15,-3 6 0-15,2-4 0 0,-2 4 0 0,3-1 8 0,0-2-8 16,0 3 0-16,-4-7-8 0,4 7 8 0,0-7 0 0,3 4 0 15,-3-4 0-15,-3 7 0 0,3-7 0 0,0 7 0 16,0-4 0-16,-4-2 0 0,4 5 0 16,-4-5 0-16,4 6 0 0,4-7 8 0,-4 0-8 0,0 7 0 15,0-3 0-15,3-4 0 0,-3 0 0 0,4-2 0 16,-1 8-8-16,-3-5 8 0,3-1 0 0,1 4 0 16,-4-7 0-16,7 3 8 0,-7 7-8 0,7-7 0 0,-7 1-8 0,3-1 8 15,1 1 0-15,-1-1 0 0,1 1 0 0,-1-1 0 16,-3 0 0-16,4 1 0 0,-1-4 0 15,1-3-8-15,3 3 8 0,0-6 0 0,0 0 0 0,0 0 0 16,-8 10 10-16,8-10 1 0,0 0 0 0,0 0 0 16,0 0-11-16,0 0 0 0,0 0 0 0,0 0 0 15,0 0 0-15,0 0 0 0,-3-10 12 0,3 4-4 16,-4 3-8-16,1-3 0 0,3-4 0 0,0 1 0 16,-7 0 0-16,3 5 0 0,4-11 0 15,-3 8 0-15,-1-2 0 0,1 0 8 0,-1-1-8 0,1-5 0 16,-1 2 12-16,1 7-2 0,-1-7-1 0,4 4 0 15,-3-7-9-15,-1 7 0 0,0 2 0 0,1-2 0 16,-1 0 8-16,1-1 0 0,3 1 0 0,-7-1 0 16,7 4-8-16,-4-3-11 0,4 9 3 0,0-10 0 15,0 7 8-15,0 3 0 0,0-6 0 0,0 6 0 0,4-3 0 0,-4 3 0 16,0 0 0-16,0 0 0 0,0 0 0 0,0 0-8 16,0 0 8-16,7 0-8 0,3-7 8 0,1 7 0 15,-11 0 0-15,7 7 0 0,0-7 0 0,0-7 0 16,-7 7-9-16,11 7 9 0,-4-4 0 0,0-3 0 15,-7 0 0-15,0 0 0 0,3 0 0 0,5 0 0 16,2 6 0-16,-6-6 0 0,-4 0 0 0,10 0 0 16,-3 0 0-16,4 0 0 0,-8-6-9 0,8 6-4 15,-4 0-1-15,4 0 0 16,-1-3-114-16,8-4-22 0,-11 7-5 0,3 0-905 0</inkml:trace>
  <inkml:trace contextRef="#ctx0" brushRef="#br0" timeOffset="85203.09">6625 14435 403 0,'0'0'36'0,"0"0"-36"0,0 0 0 0,0 0 0 16,-7 6 220-16,7-6 38 0,0 0 7 0,0 0 2 15,0 0-125-15,0 0-25 0,0 0-5 0,0 0 0 16,0 0-16-16,0 0-2 0,0 0-1 0,0 4 0 16,0-4-24-16,0 0-5 0,0 0 0 0,-7 0-1 15,0 6-15-15,7-6-4 0,0 0 0 0,0 0 0 16,-4 9-30-16,4-9-6 0,0 0-8 0,0 0 11 0,0 0-11 0,0 0 0 16,0 0 0-16,8 3 8 0,2 4-8 0,-6-7 0 15,3 6 0-15,7-6 8 0,-4 3 6 0,1-3 1 16,3 0 0-16,4 0 0 0,-1 0-3 0,-3 0-1 15,8 0 0-15,-5 0 0 0,4 0-11 0,1 0 0 16,-1 0 0-16,-4 0 0 0,1 0 0 0,0 0 0 16,-1 0 0-16,1 0 0 0,0-3 0 0,-4 3 0 15,3-6 0-15,1 6 0 0,0-7 0 0,-4 4 0 16,7 3 0-16,-7-6 0 0,0 3 0 0,4 3 0 16,-4-6 8-16,0 6-8 0,4 0 0 0,-8-4 0 15,1 4 0-15,-1 0 0 16,-3-6-33-16,1 6 1 0,-1 0 0 0,-7 0 0 15,0 0-106-15,0 0-21 0,0 0-4 0,0 0-477 16,0 0-96-16</inkml:trace>
  <inkml:trace contextRef="#ctx0" brushRef="#br0" timeOffset="85821.7">6583 14702 115 0,'0'0'0'0,"0"0"10"0,0 0-10 0,0 0 0 0,0 0 0 0,0 0 0 15,0 0 301-15,0 0 59 16,0 0 11-16,0 0 2 0,0 0-267 0,0 0-54 0,0 0-10 0,0 0-2 16,0 0 17-16,0 0 4 0,10 0 1 0,-10 0 0 15,0 0 8-15,4 0 2 0,3 0 0 0,-7 0 0 16,0 0-4-16,7 0-1 0,4 0 0 0,-4 6 0 16,7-3-19-16,-11-3-4 0,4 6-1 0,0-6 0 15,4 4-23-15,0-4-5 0,-1 0-1 0,1 0 0 16,-1 0-2-16,1 0 0 0,3 0 0 0,-7 0 0 15,4 0-3-15,6 0-1 0,-10 0 0 0,11 0 0 16,-7 0 8-16,3 0 0 0,0-4 1 0,7 4 0 16,-10-6 5-16,6 6 1 0,1-3 0 0,3-3 0 15,-3 6-23-15,-1 0 0 0,4 0 0 0,1-3-8 16,-5 3 8-16,4 0 0 0,1 0 0 0,-12 3-8 16,8-3 8-16,-4 0 0 0,-3 6 0 0,-1-3 0 15,1-3-28-15,-1 6-6 0,1-2-2 0,-4-4 0 16,-7 0 2-16,0 0 0 0,7 0 0 15,-7 0-716-15,0 0-143 0</inkml:trace>
  <inkml:trace contextRef="#ctx0" brushRef="#br0" timeOffset="112647.56">6576 15818 1465 0,'0'0'64'0,"0"0"15"0,0 0-63 0,0 0-16 16,0 0 0-16,0 0 0 0,0 0 31 0,-7 0 3 15,0 0 1-15,7 0 0 0,0 0-35 0,0 0 0 16,-4 0 0-16,4 0 0 0,-7-9 0 0,7 9-11 16,0 0 0-16,0 0 0 0,0 0 11 0,0 0 16 15,0 0-4-15,0 0-1 0,0 0 42 0,0 0 9 16,0 0 2-16,0 0 0 0,0 0 0 0,-3 9 0 15,-1 0 0-15,4-9 0 0,0 0 0 0,0 0 0 16,0 0 0-16,0 0 0 0,0 0-28 0,4 7-6 0,-1-4-1 0,-3-3 0 16,7 6-2-16,0-6-1 0,11 3 0 0,-8-3 0 15,-3 0-14-15,11 0-2 0,-7 0-1 0,3-3 0 16,3 3 11-16,5-6 1 0,-1 6 1 0,-7-3 0 16,7-4-6-16,-3 7 0 0,-1-3-1 0,1 3 0 15,0 0-15-15,-1 0-16 0,-3 0 3 0,4 0 1 16,-7 0 3-16,6 0 1 0,-3 0 0 0,4 3 0 15,-11-3 8-15,11 0 0 0,-4-3 0 0,0 3 0 16,4-6 0-16,-1 6 0 0,1 0 0 0,3-3 0 16,-3-3 0-16,-1 6 0 0,1-3 0 0,0-4-8 15,-1 7-7-15,1 0-1 0,-4 0 0 0,4 0 0 32,-8 0-52-32,4 0-12 0,-3 7-1 0,-11-7-613 0,3 3-122 0</inkml:trace>
  <inkml:trace contextRef="#ctx0" brushRef="#br0" timeOffset="113246.46">6646 16113 2325 0,'0'0'51'15,"0"0"10"-15,0 0 3 0,0 0 2 0,0 9-53 0,0-9-13 0,0 6 0 0,0-6 0 16,0 0 29-16,0 0 3 0,0 0 1 0,7 4 0 0,-7 2-23 16,11-3-10-16,3 3 8 0,-10-6-8 0,6 0 12 0,1 0-4 15,-1 0 0-15,4 7 0 0,1-4-8 0,-5-3 0 16,4 0 0-16,0 0 0 0,4 6 0 0,-7-3 12 16,6-3-4-16,-3 0 0 0,4 6-8 0,0-2 10 15,-4-4-10-15,3 0 10 0,1 0-10 0,0 6 0 16,-1-3 0-16,1-3 8 0,0 0-8 0,3 0 0 15,0 0-10-15,4 0 10 0,-8 0-16 0,4-3 4 16,1-3 0-16,2 6 0 16,-3-10-40-16,4 10-7 0,0-9-1 0,0 6-1 15,-1-4-31-15,-6 1-7 0,3 3-1 0,0-3-508 0,-3 6-103 0</inkml:trace>
  <inkml:trace contextRef="#ctx0" brushRef="#br0" timeOffset="131389.41">7461 13193 864 0,'-14'16'76'0,"7"-13"-60"0,-3 3-16 0,2 4 0 16,-2-1 165-16,-1-6 31 0,1 10 5 0,-1-4 2 15,1 1-147-15,2-1-30 0,-6-6-6 0,4 7 0 16,-1-4-20-16,-3 3 0 0,7-2 0 0,-4-4 0 16,1 3 43-16,3-3 5 0,7 3 0 0,0-6 1 15,-7 4 27-15,7-4 4 0,0 0 2 0,0 0 0 16,0 0-3-16,0 0-1 0,0 0 0 0,0 0 0 0,0 0-30 0,7 0-7 15,3 0-1-15,5-4 0 0,-5 4-22 0,8 0-5 16,-4-6-1-16,3 6 0 0,1 0 26 0,3-3 5 16,0-3 1-16,4 6 0 0,0-3-20 0,10-4-3 15,-7 1-1-15,4 3 0 0,3-3 16 0,8-4 4 16,-1 7 0-16,-3-3 0 0,7-3-17 0,0-1-3 16,3 1-1-16,-7-1 0 0,8 1 5 0,-1-7 0 15,0 4 1-15,4-4 0 0,4 0 0 0,3-3 0 16,-7 1 0-16,0 2 0 0,3-3-5 0,-3 0 0 15,-4 1-1-15,11 2 0 0,-7-3 10 0,4 0 3 16,3 4 0-16,-4 2 0 0,1-3-32 0,-5 1-10 16,1 2 0-16,-3-3 0 0,-1 7 10 0,-3-7 0 15,0 4 0-15,0-4 8 0,0 4-8 0,-4-4 0 16,-3 0 0-16,0 4 0 0,-1-4 9 0,-2 7-9 0,-5-1 12 0,-2-5-12 16,-1 5 8-16,-3 1-8 0,-4-1 0 0,0 1 0 15,-3-1 11-15,-1 1-11 0,1 0 10 0,-4 2-10 16,0 4 0-16,-3-3 8 0,-1 3-8 0,-3-3 0 15,-7 6 0-15,7 0 0 0,0 0 0 0,-7 0 0 16,0 0 0-16,0 0-12 0,0 0 12 0,0 0-13 16,0 0-18-16,0 0-3 15,0 0-1-15,0 0 0 16,0 0-41-16,0 0-8 0,-7-10-1 0,7 10-1 16,-7-6-132-16,4 3-26 0</inkml:trace>
  <inkml:trace contextRef="#ctx0" brushRef="#br0" timeOffset="133243.47">10781 12758 115 0,'0'0'10'0,"0"0"-10"16,-4 6 0-16,4-6 0 0,0 0 84 0,0 0 16 16,0 0 2-16,0 0 1 0,0 0-27 0,0 0-4 0,0 0-2 0,0 0 0 15,0 0 45-15,0 0 9 0,0 0 1 0,0 0 1 16,-7 0 1-16,7 0 0 0,0 0 0 0,0 0 0 16,0 0-54-16,0 0-10 0,0 0-3 0,0 0 0 15,0 0-7-15,0 0-1 0,0 0-1 0,0 0 0 16,0 0-16-16,0 0-3 0,0 0-1 0,0 0 0 15,0 0 14-15,0 0 3 0,0 0 1 0,0 0 0 0,0 0-1 0,0 0-1 16,0 0 0-16,0 0 0 0,0 0-22 0,0 0-4 16,0 0-1-16,0 0 0 0,0 0-6 0,0 0-2 15,0 0 0-15,0 0 0 0,0 0 8 16,0 0 2-16,4 9 0 0,-4-9 0 0,7 3 2 0,-7-3 0 16,3 7 0-16,-3-7 0 0,0 0-4 0,4 9 0 15,-1 0 0-15,-3 1 0 0,-3-1-4 0,3 1 0 16,7-4-1-16,-7 3 0 0,-4-2-7 0,4 2 0 15,4 0-8-15,0 4 12 0,-4-7-3 0,3 4-1 16,1 5 0-16,-1-2 0 0,4-4 5 0,-3 1 1 16,-4-1 0-16,7 7 0 0,3-7-5 0,-3 7-1 15,-10-7 0-15,6 1 0 0,4-1-8 0,-3 0 8 16,0 7-8-16,-4-6 8 0,0-1-8 0,3 0 0 16,8 1 9-16,-8-1-9 0,-3-9 10 0,4 6-2 0,6-2-8 0,-3 2 12 15,-7-6-3-15,7 3-1 0,0-3 0 0,4 0 0 16,3 0 1-16,-3 0 0 0,-11 0 0 0,7 0 0 15,7-9-1-15,-4 5 0 0,-6-2 0 0,0-3 0 16,6-1-8-16,-6 1 8 0,3 3-8 0,-4-4 8 16,1 1-8-16,3-1 0 0,0-2 0 0,0-1 0 15,-11 4 0-15,4 6 0 0,7-7-8 16,-3 4 8-16,-4 6 0 0,0 0 0 0,0 0 0 0,7-3 0 16,0-3-8-16,-7 6 8 0,0 0 0 0,7-10 0 15,4 10 0-15,-11 0 0 0,0 0-9 0,0 0 9 16,7 0 0-16,-7 0-8 0,0 0 8 0,0 0 0 15,0 0 0-15,7 10 0 0,0-4 0 0,-4 3 9 16,-3-5-9-16,4 5-16 0,3-3 4 0,0 4 1 16,-7-10 11-16,7 9 0 0,-3-3 0 0,6 4 0 15,1-7 0-15,-4 6 0 0,-7-9 0 0,7 7 0 0,0-4 0 0,0 3 0 16,-7-6 0-16,0 0 0 0,7 3 0 0,0 3 0 16,-7-6 0-16,0 0 0 0,0 0 0 0,11 10 0 15,-1-10 0-15,-10 0 0 0,0 0 0 0,0 0 0 16,11 6 0-16,-4-3 0 0,-7-3 0 0,7 0 0 15,-7 0 0-15,11 0 0 0,-1 0 0 0,-3 0 0 16,-7 0 0-16,0 0 8 0,11 0-8 0,-4-3 8 16,-7 3-8-16,3-6 8 0,4-4 0 0,4 1 1 15,-4 3 0-15,-3-4 0 0,-4 1 2 0,3-1 0 16,4 1 0-16,0-7 0 0,-7 7-11 0,4 0 10 16,6-4-10-16,-3-3 10 0,-3 1-10 0,-1 5 0 15,1-9 0-15,0 10 8 0,3-7-8 0,0 7 0 16,-7-4 0-16,0 4 0 0,7 0-12 0,-4-4 1 15,-6 4 1-15,3 5 0 0,0-2-10 0,0-3-3 16,-4 6 0-16,4-4 0 16,-3 4-63-16,3-3-13 0,3-3-2 0,-3 2-1 15,0-2-72-15,0 6-14 0,7-3-4 0</inkml:trace>
  <inkml:trace contextRef="#ctx0" brushRef="#br0" timeOffset="133676.09">11748 12381 2048 0,'0'0'91'0,"0"0"18"0,0 0-87 0,0 0-22 16,0 0 0-16,0 0 0 0,0 0 39 0,0 0 3 16,0 0 1-16,0 0 0 0,7 10-43 0,-7-10 0 15,0 0 0-15,3 9 0 0,1-3-19 0,-1-3 1 0,-3-3 0 0,0 10 0 16,0-1 8-16,0 4 2 0,0-1 0 0,-3-2 0 15,-1 5 17-15,1-2 4 0,-1 3 1 0,1 2 0 16,-1-2 18-16,0 0 3 0,4-4 1 0,-3 7 0 16,-1-3 4-16,4 3 0 0,0-4 1 0,0-2 0 15,0 3-12-15,4-7-2 0,-4 7-1 0,3-7 0 16,1-6-26-16,-4-3-12 0,0 0 0 16,0 0 1-1,0 0-34-15,0 0-7 0,0 0-2 0,0 0 0 0,0 0-116 0,0 0-23 0,0 0-5 0,4 0-618 16</inkml:trace>
  <inkml:trace contextRef="#ctx0" brushRef="#br0" timeOffset="133966.34">11592 12366 1609 0,'0'0'71'0,"0"0"15"0,0 0-69 0,0 0-17 15,0 0 0-15,0 0 0 0,0 0 64 0,0 0 8 16,0 0 3-16,0 0 0 0,0 0-28 0,0 0-6 16,7 6-1-16,0-3 0 0,0 3-7 0,1-6-1 15,2 6-1-15,4-2 0 0,0-4 15 0,-3 0 3 16,3 0 1-16,0 0 0 0,0 0-26 0,0 0-4 16,-3 0-2-16,3 0 0 0,-3 0-18 0,3 0 0 0,0 0 0 0,-4 0 0 15,1 6 0-15,0-6 0 16,-1 3 0-16,4-3 0 15,-7 0-25-15,4 0-6 0,0 6-1 0,-1-6 0 16,1 0-107-16,-1 0-21 0,1 0-5 0,3 0-674 0</inkml:trace>
  <inkml:trace contextRef="#ctx0" brushRef="#br0" timeOffset="135205.28">12531 12623 1364 0,'0'0'60'0,"0"0"13"0,0 0-58 0,0 0-15 16,0 0 0-16,0 0 0 0,0-3 53 0,0 3 8 15,0-7 2-15,-4-2 0 0,1 3-47 0,3 6-8 16,0 0-8-16,-4-10 9 0,-3 10 2 0,4-3 0 0,3 3 0 0,-8-6 0 16,5 6 15-16,3 0 3 0,-7-3 1 0,0-4 0 15,0 7 14-15,0 0 2 0,0 7 1 0,-4-4 0 16,4-3-8-16,0 6-2 0,-4-3 0 0,4 7 0 16,-3-4-13-16,-1 3-2 0,4 1-1 0,-3 5 0 15,-1-2-21-15,0-4 8 0,1 7-8 0,-1-7 0 16,1 10 0-16,-1-3-8 0,0-7 0 0,4 10 0 15,0-3 8-15,0-4-10 0,0 4 10 0,0 0-10 16,0-4 10-16,4 4 0 0,-4 0 0 0,-1-4 0 16,5 4 0-16,3-7 0 0,-7 7 0 0,7-4 8 15,0-2-8-15,0-1 9 0,3 1-9 0,1-1 10 16,3 4-10-16,0-10 0 0,4 6 0 0,-4 1 0 16,3-10 0-16,1 6 0 0,-1-3 0 0,5-3 0 15,-5 0 0-15,4 0 0 0,0 0 0 0,0 0 0 16,4 0 0-16,-4 0 0 0,0-3 0 0,4 3 0 15,-4-6 0-15,4 2 0 0,-1-2 0 0,1 3 8 0,-4-3-8 16,0-4 0-16,4 4 0 0,-1-3 0 0,-2 6 0 0,-1-7 8 16,-4 1-8-16,1-1 0 0,3 1 31 0,-3-4 1 15,-4 4 0-15,0 0 0 0,3-1-23 0,-3-2-9 16,-3-4 8-16,-1 6-8 0,4-5 15 0,-7 5-3 16,0-8 0-16,-3 2 0 0,-1 3-3 0,1-2-1 15,-1 5 0-15,-3-5 0 0,0 2 10 0,0 4 2 16,0-7 0-16,4 7 0 0,-12-17 28 0,8 17-23 15,0 0 0-15,0-1-5 0,0 1-2 0,0 3 0 0,0-4 0 16,0 10-9-16,0-3-1 0,0-3-8 16,0-4 12-16,3 10-12 0,-3-3-12 15,-3 3 3-15,3 0 0 0,0 0-11 0,0 3-1 0,7-3-1 16,-11 0 0 0,4 0-9-16,0 7-1 0,0-4-1 0,0-3 0 15,-4 6 2-15,8-3 1 0,3-3 0 0,-7 0 0 16,0 10-22-16,7-10-5 0,-8 6-1 0,8-6 0 15,-3 3-21-15,3-3-4 0,0 0-1 0,-4 6 0 0,4-6-112 16,0 0-22-16</inkml:trace>
  <inkml:trace contextRef="#ctx0" brushRef="#br0" timeOffset="135659.09">12591 12309 921 0,'0'0'82'0,"0"0"-66"16,0 0-16-16,0 0 0 0,0 0 212 0,0 0 38 15,0 0 8-15,0 0 2 0,0 0-152 0,0 0-29 16,-7 9-7-16,0-2 0 0,7-7-37 0,-8 3-7 16,1 6-2-16,0 1 0 0,4-1-18 0,-1 7-8 0,1-7 8 0,-4 10-8 15,0-3 12-15,0 3-4 0,3-1 0 0,1 1 0 16,-4 13 20-16,-1-4 4 0,1 0 1 0,-3 0 0 16,3 7 17-16,0-1 3 0,-4 1 1 0,4-4 0 15,0 10-8-15,-4-7-2 0,4-2 0 0,0 2 0 16,0-6-21-16,0 4-5 0,4-4-1 0,-4 0 0 15,0-3-17-15,3 3 0 0,-3-2 8 0,3-8-8 16,1 1 0-16,-1 0 0 0,1 6 8 0,-1-6-8 16,1 0 0-16,-1-4 0 0,4-5-13 0,-3-1 5 15,3 7-6-15,0-7-1 0,-4 1 0 0,4-10 0 32,0 0-48-32,0 0-9 0,0 6-3 0,0-6 0 0,0 0-64 0,0 0-13 15,0 0-2-15,0 0-478 0,0 0-96 0</inkml:trace>
  <inkml:trace contextRef="#ctx0" brushRef="#br0" timeOffset="136341.79">13222 12293 345 0,'0'0'15'0,"0"0"4"15,0 0-19-15,0 0 0 0,0 0 0 0,0 0 0 0,0 0 291 0,0 0 54 16,0 0 11-16,0 0 3 0,0 0-253 0,0 0-50 15,0 10-11-15,-3-4-1 0,3 3-25 0,-4-2-5 16,-3-4-1-16,0 6 0 0,0 1-4 0,-4-1-1 16,4 1 0-16,0-1 0 0,-3 7-8 0,-1-7 8 15,0 10-8-15,-3-10 8 16,4 7 40-16,-4 3 7 0,0-4 1 0,3 4 1 0,0 0 19 0,-3-3 4 16,4 3 1-16,-4-1 0 0,3 7-24 0,0-6-5 15,-3 6 0-15,4-3-1 0,-1 3-29 0,1 0-6 16,2 1 0-16,1-4-1 0,0-4-15 0,0 7-16 15,4 0 3-15,-1-6 1 0,1 0 12 0,3 0 0 16,-4 6 0-16,4-6 0 0,0 0 0 0,0-4 0 16,0 4 0-16,4 0 10 0,-4 3 4 0,3-3 1 0,1 0 0 15,-1-1 0-15,1 1 5 0,3-3 0 0,-4 3 1 0,4-4 0 16,1-2-21-16,2 6 0 16,-3-10 0-16,4 7 0 15,-1-7-18-15,4 1-8 0,1-1-2 0,-5 0 0 16,1-2-6-16,6 2-2 0,5-9 0 0,-5 10 0 15,-3-10-23-15,4 0-5 0,0 0 0 0,-1 0-1 16,-3 0-91-16,4 0-19 0,-4 0-3 0,0-4-645 0</inkml:trace>
  <inkml:trace contextRef="#ctx0" brushRef="#br0" timeOffset="136723.76">13614 12754 1792 0,'0'0'80'0,"0"0"16"0,0 0-77 0,-7 0-19 16,3 0 0-16,-3 4 0 0,4-4 70 0,-5 0 10 15,1 0 3-15,4 0 0 0,-4 6-62 0,3-6-12 16,-3 0-9-16,0 0 12 0,0 3-12 0,0-3 0 16,0 6 0-16,0-3 8 0,3 4 24 0,-6 2 5 15,3 0 1-15,0 1 0 0,-4-1 4 0,4 1 1 16,-3-1 0-16,-1 7 0 0,0-1 9 0,4-2 3 16,-3 3 0-16,-1-1 0 0,1-2-14 0,-1 6-2 15,4-4-1-15,0-5 0 0,-4 5-38 0,4-2 0 16,-3 3 0-16,6-7 0 15,-3 0-26-15,4 1-6 0,-1-1-2 0,-3-2 0 16,7-7-38-16,0 0-7 0,-4 3-1 0,4-3-1 16,0 0-98-16,0 0-19 0,-3 0-4 0,-1-10-629 0</inkml:trace>
  <inkml:trace contextRef="#ctx0" brushRef="#br0" timeOffset="137012.54">13257 12704 288 0,'0'0'12'0,"0"0"4"0,0 0-16 0,0 10 0 0,0-4 0 0,0-6 0 16,0 0 490-16,4 9 95 0,-1 1 19 0,1-1 4 16,3 1-455-16,0-1-91 0,0 0-18 0,0-2-4 0,0 2-11 0,4 0-1 15,-1-2-1-15,-3 2 0 16,1 0-38-16,2 1-7 0,-3-1-2 0,4 1 0 0,-4-1 20 0,3 1 0 15,-3-1 0-15,4 0 0 0,0 7 0 0,-4-7 0 16,0 1 0-16,3-1 0 0,-3 7 0 0,4-7 0 16,-4-2 0-16,4 2 0 15,-4 0-28-15,0-5 0 0,0 5 1 0,3-3 0 16,-3-3-81-16,0 4-16 0,-3-7-3 0,-4 0-550 0,0 0-111 0</inkml:trace>
  <inkml:trace contextRef="#ctx0" brushRef="#br0" timeOffset="137589.31">13582 12309 288 0,'0'0'25'0,"0"0"-25"0,0 0 0 0,-4 3 0 0,-3 3 369 0,7-6 69 16,0 0 14-16,0 0 2 0,0 0-310 0,0 0-63 15,0 0-12-15,0 0-2 0,0 0-36 0,7 10-7 16,-7-10-2-16,4 6 0 0,7-3-10 0,-1 7-1 16,-6-4-1-16,3 3 0 0,0-5 2 0,0 5 0 15,3-3 0-15,-6 4 0 0,3-1 15 0,0 7 3 16,0-7 1-16,4 1 0 0,-1 5-7 16,1-2 0-16,-1 2-1 0,5-2 0 0,-5 9-8 0,8-10-2 15,-8 7 0-15,8 6 0 0,-4-6-1 0,0 6-1 0,0-6 0 0,0 6 0 16,1-6 17-16,-1 9 3 0,0-9 1 0,0 6 0 15,-4 0-32-15,1 0 0 0,0-3 0 0,-1 3 0 16,-3 0 16-16,0-3-4 0,0 3 0 0,0 4 0 16,-3-4-3-16,-1 0-1 0,-3-6 0 0,4 6 0 15,-4-3 6-15,-4 3 1 0,4-6 0 0,0-1 0 16,-3 4 11-16,-1-3 2 0,4 0 1 0,-7 0 0 16,4-4-29-16,-1-2 0 0,1-4 0 0,-1 7 0 15,-3-6-20-15,4-1-9 0,-1 0-3 0,-3 1 0 16,4-4 10-16,-4 3 2 0,7-9 0 0,-4 0 0 15,4 0-86 1,-7 0-17-16,0 0-3 0,0 0-616 0,-4-6-123 0</inkml:trace>
  <inkml:trace contextRef="#ctx0" brushRef="#br0" timeOffset="145420.78">7930 14382 543 0,'0'0'24'0,"0"0"5"0,0 0-29 0,0 0 0 0,0 0 0 0,8-3 0 15,-5-4 116-15,1-2 16 0,-4 6 4 0,0 3 1 16,3-6-33-16,-3 6-8 0,4-10 0 0,-4 10-1 16,0 0-25-16,0 0-5 0,0-6-1 0,0 6 0 15,0 0-22-15,0 0-5 0,0-3-1 0,0 3 0 16,-4-6 5-16,4 6 1 0,0 0 0 0,0 0 0 16,-7 0-9-16,0-4-1 0,0 4-1 0,7 0 0 15,0 0-3-15,0 0-1 0,-14 0 0 0,14 0 0 16,0 0-2-16,-4 0 0 0,-3-6 0 0,0 6 0 15,7 0-8-15,-7 0-1 0,0-3-1 0,0 3 0 16,0 0-3-16,0 0 0 0,0 0 0 0,3 0 0 16,-3 3-12-16,-3-3 9 0,3 6-9 0,0-2 8 15,-4 2-8-15,-3-3 0 0,7 6 0 0,3 4 0 16,-10-4 0-16,4 1 0 0,-1-7 0 0,0 6 0 0,1 7 0 0,-1-7 0 16,1 1 0-16,3-1 0 0,0 1 17 0,-4-4-1 15,4 3-1-15,0 1 0 0,3-1-6 0,-3 0-1 16,4 1 0-16,-1-1 0 0,-3-2-8 0,4 8 0 15,-1-2 0-15,4-4 0 0,-3 1 0 0,3 5 0 16,0 1 0-16,3-4 0 0,-3 4-10 0,0-3 10 16,4 2 0-16,-1 1-9 0,1-3 9 0,-1-4 0 15,1 7 0-15,-1-7-8 0,4 1 8 0,-3-1 0 16,-1 0 0-16,4-2 0 0,4 2 9 16,-4-9-9-16,-3 9 12 0,6-9-12 0,4 7 29 0,-7-7-1 15,11-7 0-15,-4 7 0 0,0 0-28 0,0-3 0 16,4-3 0-16,0-3 0 0,-1 2 12 0,-3 4-3 15,0-3-1-15,1-3 0 0,-5 5-8 0,4-2-12 16,-3-3 2-16,-1-1 1 0,1 4 9 0,0-3 0 0,-4 5 10 16,0-5-10-16,0 3 8 0,7-4-8 0,-11 1 0 0,4 0 9 15,1-1-9-15,-1 4 0 0,0-4 0 0,0 1 8 16,0 0-8-16,-4-1 0 0,1 4 9 0,3-3-9 16,-7 5 0-16,0-5 9 0,0 3-9 0,3-4 0 15,-3 1 15-15,4 0-4 0,-4-1-1 0,0 1 0 16,0-1 10-16,0 1 3 0,-4-7 0 0,1 7 0 15,3 3 1-15,0-4 0 0,-7 1 0 0,7-4 0 16,-7 1-16-16,3 2-8 0,4 1 8 0,-7-1-8 16,4 1 0-16,-1 0 0 0,4-1 0 0,-3 4 8 15,-1 3-8-15,1-3 0 0,-1-4 0 0,4 10 0 16,0 0 0-16,0 0 0 0,-4-3 0 0,4 3 0 16,0 0 0-16,-7-6 0 0,4 6 0 0,3 0 0 15,0-3 0-15,0 3-8 0,-11-7 8 0,4 7-8 16,0 0 8-16,0 0 0 0,-3 0 8 0,3 0-8 15,-1 0 0-15,-2 0 0 0,3 7 0 0,-4-4 0 0,4-3 9 0,0 0-9 16,-3 0 12-16,2 6-12 0,5-3 0 0,-8-3 0 16,4 0 0-16,0 6-12 0,7-6 0 0,-7 4 0 15,0 2 0-15,4-3 0 16,-4 3-34-16,3 4-6 0,1-4-2 0,-1 3 0 16,-3 1-28-16,3-1-6 0,1 1 0 0,3 8-1 15,-4-8-123-15,-3 5-24 0,7-5-4 0,0-1-2 16</inkml:trace>
  <inkml:trace contextRef="#ctx0" brushRef="#br0" timeOffset="145978.56">8022 14024 288 0,'0'0'25'0,"0"0"-25"16,0 0 0-16,0 0 0 0,0 0 238 0,0-3 42 15,0-3 9-15,0 6 2 0,0 0-183 0,0-9-37 16,0 9-7-16,0 0-2 0,0 0 3 0,0 0 1 15,0 0 0-15,0 0 0 0,0 0-9 0,0 0-1 16,0 0-1-16,0 0 0 0,0 0-18 0,0 0-3 16,-3 9-1-16,-1-3 0 0,-3 4-17 0,4-1-4 15,-1 0-1-15,0 7 0 0,1-3-3 0,-4 5 0 16,7-2 0-16,-7 3 0 0,3 6 9 0,1-6 2 16,-1 9 0-16,-3-3 0 0,4 0-7 0,-1-3-2 15,-3 3 0-15,0 0 0 0,0-3-10 0,0 10 0 16,0-10 0-16,0 9 8 0,0-9 12 0,3 3 1 15,-10 0 1-15,4 0 0 0,-1-3 24 0,0 3 5 16,1 3 1-16,-1-2 0 0,1-1-35 0,-1-3-6 16,4 3-2-16,-7-6 0 0,3-1-9 0,1 7 0 0,-4-6 0 0,7 0 0 15,3 6 0-15,-10-6 0 0,7-3 0 0,3 2 8 16,-6 1-8-16,3-3 0 0,0 0 0 0,0-4 0 16,3-2 0-16,-3-1 0 0,0 0 0 0,3 1 0 15,1 2 0-15,-1-2 0 0,4-10 0 0,0 3 0 31,0 6-32-31,0-9 0 0,0 0 1 0,0 0 0 0,0 0-2 0,0 0-1 16,0 0 0-16,0 0 0 0,0 0-91 0,0 0-19 0,0 0-3 0,0 0-461 16,0 0-93-16</inkml:trace>
  <inkml:trace contextRef="#ctx0" brushRef="#br0" timeOffset="146832.87">8513 14137 403 0,'0'0'17'0,"0"0"5"0,0 0-22 0,0 0 0 16,0 0 0-16,3-6 0 0,-3 6 221 0,4-9 40 15,-4 2 8-15,0 7 2 0,0 0-217 0,0 0-43 16,0-3-11-16,0 3 0 0,0 0 12 0,0 0 1 16,0 0 0-16,0 0 0 0,0 0 36 0,-7 0 7 15,-1 0 2-15,1 3 0 0,0 4 14 0,-3-1 2 16,3-3 1-16,0 6 0 0,-4-9-23 0,1 10-5 15,2-4-1-15,1 3 0 0,0-5-21 0,-3 2-4 16,3 3-1-16,0 1 0 0,0-4 0 0,0 3-1 16,-1-5 0-16,1 5 0 0,-3-3-4 0,3 4-1 0,0-1 0 0,-7 0 0 15,7 1-14-15,0-1 9 0,-8 1-9 0,5 2 8 16,3 1 0-16,-4-4 0 0,4 7 0 0,0 3 0 16,-4-1 1-16,1 1 0 0,3-3 0 0,0 9 0 15,0-6-9-15,3 0 10 0,1-1-10 0,-1 1 10 16,1-3 3-16,3 9 1 0,-4-6 0 0,4 0 0 15,4-1-14-15,-1 1-15 0,-3 6 3 0,4-6 1 16,-1-3 25-16,1 3 5 0,3 0 1 0,-7-1 0 16,7-2-20-16,-4 3 0 0,11-3 0 0,-10-7 0 15,-4 7 0-15,7-4 0 0,0-2 0 0,11-1 10 16,-15 7-10-16,8-7 0 0,-1 0 0 0,1 7 0 16,3-6-11-16,-3-1 3 0,-1 0 0 0,4 1 0 31,-3-1-26-31,0 1-5 0,3-4-1 0,-7-3 0 0,10 3-15 0,-10-3-3 15,4 4-1-15,-4-7 0 16,-7 0-96-16,11 0-19 0,-4 0-4 0,0-7-1 0</inkml:trace>
  <inkml:trace contextRef="#ctx0" brushRef="#br0" timeOffset="147248.76">8865 14470 1897 0,'0'0'84'0,"0"0"17"0,0 0-81 0,0 0-20 0,0 0 0 0,0 0 0 16,0 0 49-16,0 0 6 0,-7 0 1 0,0 0 0 15,7 0-45-15,0 0-11 0,-7-7 0 0,0 4 0 16,0 3 0-16,0 0 12 0,-4 0-12 0,4 3 12 16,-3 4-12-16,6-7 8 0,-10 9-8 0,4 0 8 15,-1 1 20-15,-3-1 4 0,3 1 1 0,-3 5 0 16,0-5-5-16,0-1 0 0,0 7-1 0,0 0 0 16,0-4-8-16,3 4-2 0,-3-4 0 0,3 4 0 15,1 3 3-15,-1-10 1 0,1 1 0 0,3 5 0 0,-4-5-21 16,4-1 0-16,-4 1 0 0,4-1 0 15,0 7-18-15,0-7-8 0,0-3-2 0,0 4 0 16,-4-7-6-16,4 6-2 0,7-2 0 0,-7-4 0 16,0-3-51-16,7 0-10 0,-7 0-3 0,7 0 0 15,0 0-128-15,-3-3-25 0,-8-7-6 16,11 10-1-16</inkml:trace>
  <inkml:trace contextRef="#ctx0" brushRef="#br0" timeOffset="147520.04">8516 14488 2095 0,'0'0'92'0,"0"0"20"0,0 0-89 0,0 0-23 0,0 0 0 0,0 0 0 15,0 0 40-15,7 7 4 0,-3-4 1 0,6 3 0 16,-3-3-37-16,0 4-8 0,0 2 0 0,0 0 0 16,1 1 10-16,2 5 2 0,-3-5 1 0,0-1 0 15,0 10 15-15,0-10 2 0,0 7 1 0,-3-3 0 16,3 2-2-16,0 1 0 0,-3-3 0 0,3 2 0 15,-4-5-17-15,4 5-3 0,0-2-1 0,4-4 0 16,-4 1-8-16,3 2 0 0,1-9 0 0,0 7 0 16,-1-1-11-16,4-2-4 0,0-4-1 0,1 3 0 31,-1-3-55-31,0 3-11 0,0 1-2 0,-4-4-1 16,5-3-114-16,2 6-22 0,1-12-5 0,-4 6-1 0</inkml:trace>
  <inkml:trace contextRef="#ctx0" brushRef="#br0" timeOffset="148167.38">8830 14103 172 0,'0'0'16'0,"0"0"-16"0,0 0 0 0,0 0 0 16,0 0 363-16,0 0 69 0,0 0 15 0,0 0 2 16,-7 3-281-16,7-3-57 0,0 0-11 0,0 0-3 15,0 0-57-15,0 0-12 0,0 0-3 0,7 6 0 16,4-6-25-16,-1 0 0 0,-10 0 0 0,7 3 0 0,0 4-9 0,0-7 9 15,0 0-12-15,0 9 12 0,1-3 0 0,-1 4 0 16,3-7 0-16,-10 6 0 16,7 7 0-16,-3-7 9 0,3 7 1 0,-4-3 0 15,1-4 16-15,-1 7 3 0,4 2 1 0,1 1 0 0,-5-3 14 16,4 3 4-16,0-4 0 0,4 4 0 0,-1 0-18 16,1 0-3-16,-1-3-1 0,8 9 0 15,-11-7-16-15,4-5-10 0,-1 9 12 0,4-10-12 0,-6 7 8 0,2-3-8 16,-3 0 0-16,0 2 0 0,-3-5 0 15,-1 3 8-15,1 2-8 0,3 1 0 0,-7-3 23 0,0 3-3 16,-4-4 0-16,1-2 0 0,3 3-9 0,-4 3-3 16,-3-1 0-16,4-2 0 0,-4 0-8 0,0-4-11 15,0 4 3-15,3 0 0 0,0-7-14 0,-3 4-2 0,4-7-1 16,-4 3 0 0,3-6-12-16,1 7-3 0,-1-4 0 0,4-6 0 15,-7 9-108-15,7-9-21 0,0 0-5 0,0 0-755 0</inkml:trace>
  <inkml:trace contextRef="#ctx0" brushRef="#br0" timeOffset="153885.43">5539 12058 748 0,'0'0'67'0,"0"0"-54"0,0 0-13 0,0 0 0 15,0-6 168-15,0 6 32 0,0-9 5 0,3-1 2 16,-3 10-150-16,0-6-29 0,0 3-7 0,0 3-1 16,0 0-20-16,0 0 0 0,0 0 0 0,0 0 0 15,0 0 0-15,0 0 0 0,0 0 0 0,0 0 0 0,0 0 11 16,0 0-3-16,7 0 0 0,-7 0 0 0,7 9 39 0,-7 1 7 15,4-4 2-15,-4 3 0 16,0 1-38-16,0-1-7 0,0 0-2 0,-4 10 0 0,1-9-9 0,3-1 10 16,-4 7-10-16,4-1 10 0,0-2-10 0,0 6 10 15,-7-4-10-15,7 1 10 0,0-3-10 0,0 6 10 16,0-4-10-16,0 4 10 0,0-3-10 0,0 2 0 16,-3 1 0-16,3-3 8 0,0 3-8 0,0 0 0 15,-7-4 0-15,3 4 0 0,1 0 0 16,3 0 0-16,-8-4 0 0,5 20 0 0,-4-23 0 15,7 4 0-15,-4-6 0 0,1-1 0 16,3 7 0-16,-4-7 0 0,4-6 8 0,0-3-8 0,0 0 10 16,0 0-10-16,0 0 10 0,0 0 0 0,0 0 0 15,0 0 0-15,0 0 0 0,0 0 7 0,0 0 2 16,0 0 0-16,0 0 0 0,-7 0-3 0,0-3 0 16,7 3 0-16,-3-6 0 0,-4-4-6 0,0 7-2 0,7-3 0 0,-11-3 0 15,4-1-8-15,0 4 0 0,3-4 0 0,-3 7 8 16,7-6 1-16,-10 3 0 0,3-4 0 0,3 1 0 15,1 3 12-15,-4-4 3 0,3 1 0 0,-3-1 0 16,3 7-4-16,1-3 0 0,-1-3 0 0,4 2 0 16,-3 4-9-16,-1-3-3 0,4-4 0 0,-7 7 0 15,7-3-8-15,0 6 8 0,-3 0-8 0,3 0 8 16,0 0-8-16,0 0 0 0,0-9 0 0,0 9 0 16,0 0 0-16,0 0 0 0,0 0 0 0,0 0 0 15,0 0 0-15,0 0 0 0,0 0 0 0,0 0 0 16,0 0-8-16,0 0 8 0,0 9 0 0,0-9 0 15,0 9 0-15,0 1-9 0,3-1 9 0,4-2 0 0,-3 8-8 0,-1-5 8 16,1-1 0-16,3 4 0 16,0-7 0-16,-7 10-8 0,11-7 8 0,-11 0 0 15,7 1 0-15,0-1 0 0,-4-6 0 0,4 4 0 16,-3 2 0-16,-1 0 0 0,-3-9 0 0,4 7 0 0,3-4 0 0,0 3 0 16,4-3 0-16,-11-3 0 0,3 0 11 0,8 0-11 15,-1 0 12-15,-6 0-12 0,3-3 16 0,-4-3-3 16,8 3-1-16,-8-7 0 0,5 1 11 0,-1-4 1 15,0 4 1-15,3-1 0 0,-3 1-25 0,0-3 0 16,4-4 0-16,-8 6 0 0,4 1 8 0,-3-7 2 16,7 7 1-16,-11 6 0 0,0-10-11 0,3 10-16 0,4-3 4 0,-3-4 1 31,-4 10-78-31,0 0-16 0,0 0-3 0</inkml:trace>
  <inkml:trace contextRef="#ctx0" brushRef="#br0" timeOffset="158023.97">9331 13899 115 0,'0'0'10'0,"0"0"-10"0,0 0 0 0,0 0 0 0,0 0 225 0,0 0 43 15,0 0 9-15,7 0 2 0,4-3-155 0,-11 3-30 16,0 0-6-16,0 0-2 0,7-6-42 0,-7-1-9 16,0 7-2-16,0 0 0 0,0 0-18 0,0 0-4 15,0 0-1-15,0 0 0 0,0 0-10 0,0 0 0 16,0 0 0-16,0 0 0 0,0 0 10 0,0 0 6 16,0-3 2-16,0 3 0 0,0 0 20 0,0 0 4 15,0 0 1-15,0 0 0 0,0 0-7 0,0 0-2 16,0 0 0-16,0 0 0 0,0 0-3 0,0 0-1 15,0 0 0-15,0 0 0 0,0 0-30 0,0 0 0 16,0 0 0-16,0 0 0 0,0 0 19 0,0 0 1 16,0 0 0-16,0 0 0 0,3-6-2 0,-3 6 0 15,4-3 0-15,-4 3 0 0,3-7-7 0,-3 7-2 0,0 0 0 0,0 0 0 16,0 0-1-16,0 0 0 0,0 0 0 0,0 0 0 16,0 0 5-16,0 0 1 0,0 0 0 0,0 0 0 15,-7 0-3-15,7 0-1 0,0 0 0 0,0 0 0 16,0 0-10-16,0 0 0 0,0 0 0 0,0 0 8 15,0 0 2-15,0 0 0 0,0 0 0 0,0 0 0 16,0 0-2-16,0 0 0 0,0 0 0 0,0 10 0 16,4-4-8-16,-1 4 0 0,-3-10 0 0,0 9 0 15,4 0-8-15,-4 7 8 0,0-13 0 0,-4 13 0 16,-3-10 0-16,4 7 0 0,3-4-9 0,0 0 9 16,0 1 0-16,0-1 0 0,0 4 0 0,0-1 0 15,-7-2 0-15,7-1 12 0,0-3-1 0,-4 10-1 16,1-3-10-16,-1-4 8 0,1-3-8 0,-1 4 8 15,4-1-8-15,-4-6 0 0,1 10 0 0,-1-4 0 16,1 1 0-16,3-7 0 0,-4 6 0 0,4-3 0 16,0-6-22-16,0 10-6 0,-3-1-2 0,3 1 0 15,0-10-28-15,0 6-6 0,-4-3 0 0,4-3-1 16,-3 10-8-16,3-4-2 0,0-6 0 0,0 0 0 16,0 0-37-16,-7 3-8 0,7 3-2 0</inkml:trace>
  <inkml:trace contextRef="#ctx0" brushRef="#br0" timeOffset="158540.07">9042 13890 864 0,'0'0'76'0,"0"0"-60"0,0 0-16 0,0 0 0 0,0 0 181 0,0 0 34 16,0 0 6-16,0 0 2 0,3-7-127 0,-3 7-26 16,0 0-5-16,4-3-1 0,-4 3-40 0,0 0-9 15,0 0-2-15,3-6 0 16,-3 6-13-16,0 0 0 0,7-3 0 0,-7 3 0 0,7-7 21 0,0 7 2 16,-7 0 0-16,11 0 0 15,-11 0-15-15,7 0-8 0,4 0 8 0,-1 7-8 0,-3-4 36 0,4-3 2 16,-1 0 1-16,1 0 0 0,0 6 5 0,3-6 0 15,3-6 1-15,-2 6 0 0,2 0-8 0,4 0-1 16,0 0-1-16,1-3 0 0,-1-4-20 0,0 7-4 16,4-9-1-16,-8 9 0 0,8-3-10 0,-4-3 0 15,0 2 0-15,1-2 8 0,-1 3-8 0,0-3 0 0,-7 6-10 0,4 0 10 32,-8-6-39-32,4 6-1 0,-3 6-1 0,-1-6 0 15,5 0-127-15,-12 6-26 0,-3-6-5 0</inkml:trace>
  <inkml:trace contextRef="#ctx0" brushRef="#br0" timeOffset="160173.34">9701 14416 172 0,'0'0'16'0,"0"0"-16"16,0 0 0-16,0 0 0 0,0 0 362 0,0 0 70 15,0 0 13-15,0 0 3 0,0 0-306 0,0 0-62 16,0 0-12-16,0 0-2 0,0 0-37 0,0 0-7 15,0 0-2-15,0 0 0 0,0 0-7 0,0 0-1 16,0 0-1-16,0 0 0 0,0 0-3 0,0 0 0 16,0 0 0-16,0 0 0 0,0 0 16 0,0 0 2 15,0 0 1-15,0 0 0 0,0 0 26 0,0 0 6 0,0 0 1 0,0 0 0 16,0 0-34-16,0 0-6 16,0 0-2-16,0 0 0 0,0 0 6 0,-3 10 0 15,3-10 1-15,0 9 0 0,0-9-1 0,-4 10 0 16,4-1 0-16,0-9 0 0,0 6-24 0,4 4 0 15,-4-1 0-15,0 0 0 0,0 1 0 0,0-1 0 0,0-2 0 0,0 2 0 16,0 0 12-16,0 1-4 0,0 5 0 0,0-5 0 16,0-1-8-16,0 1 8 0,0 8-8 0,0-8 8 15,3 6 3-15,-3-7 0 0,0 7 0 0,0-4 0 16,4-2 0-16,-1 5 0 0,-3-5 0 0,4 5 0 16,-4-5-11-16,4-1 0 0,-1 1 0 0,1-7-11 15,-1 3 11-15,-3-6 0 0,0 0 0 0,0 0 0 16,0 0 26-16,0 0 4 0,0 0 1 0,0 0 0 15,0 0-23-15,7 0-8 0,-7 0 0 0,4-9 0 0,-4 9 0 16,3-7 0-16,4-2 0 0,-3 0 0 0,-8 5 0 16,8-5 0-16,-4 3 0 0,3-4 0 15,-3 4 0-15,0 6 0 0,0 0 0 0,4-3 0 16,-4 3 0-16,0 0 0 0,0 0 0 0,0 0 0 16,0 0 0-16,10 0-16 0,-3 0 1 0,1 3 1 0,2 3 14 15,-3 1-11-15,0-4 11 0,0 3-10 16,0-3 10-16,4 7 0 0,-4-4 0 0,0-3-8 0,0 3 8 0,0-3 0 15,4 4 0-15,-4 2 0 0,3-3 0 0,-3-3 0 16,0 7 0-16,1-4 0 0,-1-3 0 0,3 4 0 16,-3-4 0-16,0-3 0 0,0 6 17 0,0-6 3 15,4 3 0-15,0-3 0 0,-1-3-20 0,-3 3-16 16,4-6 4-16,-1 6 0 0,-3 0 12 0,4-3 16 0,-4-4-3 0,0-2-1 16,0 9 4-16,0-10 0 0,0 7 0 15,0-9 0-15,0 9 3 0,-3-7 1 0,3 4 0 0,-3-3 0 16,-1-1 5-16,4-2 2 0,-3-1 0 0,-1 4 0 15,1-4-27-15,-1 4 0 0,4-7 8 16,-3 7-8-16,-4-7 10 0,3 6 0 0,-3 1 0 0,4 0 0 16,-1-1-10-16,-3-5 0 0,0 11 0 0,0-5 0 15,0-7-28-15,0 7 3 0,0 0 0 0,-3 2 0 32,3-2-5-32,-4-1-1 0,1-2 0 0,3-1 0 15,-4 10-20-15,4-6-4 0,-3 3-1 0,-1-4 0 16,1 7-154-16,3-3-31 0</inkml:trace>
  <inkml:trace contextRef="#ctx0" brushRef="#br0" timeOffset="166257.64">8075 15799 946 0,'0'0'42'0,"0"0"9"0,0 0-41 0,0 0-10 0,0 0 0 0,0 0 0 16,7 0 21-16,-7 0 3 0,0 0 0 0,4 0 0 16,-4 0-60-16,0 0-11 0,0 0-2 0,0 0-1 15,0 0 8-15,0 0 2 0,3-6 0 0,-3 6 0 16,0 0 66-16,0 0 14 0,0 0 2 0,0 0 1 15,0 0 45-15,0 0 8 0,0 0 3 0,0 0 0 16,0 0 5-16,0 0 2 0,0 0 0 0,0 0 0 16,0-3-35-16,0 3-7 0,0 0-2 0,0 0 0 15,0 0-39-15,0 0-8 0,0 0-2 0,0 0 0 16,-3-6-13-16,3 6 0 0,-4 0 0 0,4 0 0 0,0 0 0 0,0 0 0 16,-3-4 0-16,3 4 0 0,-7-6 0 0,7 6 11 15,-4 0-11-15,4 0 10 0,0 0 11 0,-7 0 3 16,7 0 0-16,0 0 0 0,0 0 0 0,0 0 0 15,-7 0 0-15,7 0 0 0,0 0 3 0,-7-3 1 16,7 3 0-16,0-6 0 0,0 6 4 0,-7 0 0 16,7 0 1-16,-7 0 0 0,0 0-22 0,0 0-11 15,7 0 10-15,-7 0-10 0,0 6 0 0,-1-3 8 16,5-3-8-16,-4 0 0 0,7 6 0 0,-11-6 8 0,4 4-8 0,0-4 0 16,7 0 12-16,-3 6-3 0,-8-6-1 0,8 9 0 15,-4-2 4-15,-1-4 0 0,5 6 0 16,-4-3 0-16,0 4-12 0,0-7 0 15,3 13 0-15,4-7 0 0,-14 0 0 0,7 7 0 0,0-3 0 16,0 2 0-16,0 4 0 0,0-3 0 0,3 3 0 16,1-4 0-16,-1-2 0 0,4 6-11 15,-10-10 11-15,3 7-8 0,7-1 8 0,-4-2 8 0,1-7-8 0,-1 10 11 16,1-7-3-16,3 1-8 0,0-10 12 0,-4 9-4 16,4-9 2-16,0 0 0 0,4 3 0 0,-4 7 0 15,0-10-2-15,3 6-8 0,4 3 12 0,0 1-4 16,7-4-8-16,-7-3 8 0,0 3-8 0,4-2 8 15,0 5-16-15,-1-3-4 0,4-6-1 0,-7 10 0 16,4-10 13-16,-1 6 0 0,-2-3 0 0,2 3 0 16,-3-3 8-16,4-3 4 0,-11 0 0 0,7 7 1 0,7-7-13 0,-11 0 0 15,-3 0 0-15,0 0 0 0,0 0 0 0,7 0-10 16,4-7 2-16,-4 4 0 0,0-3 22 0,0-3 5 16,0 2 1-16,4 4 0 0,-8-6-8 15,4-7 0-15,4 7-1 0,-4-7 0 0,0 7-11 16,0-4 0-16,0-3 0 0,-3 7 8 0,3-10-8 15,-4 10 0-15,1-7 0 0,-1 7 0 0,-3-10 0 16,4 9 0-16,-1-5 0 0,-3 5 0 0,-3-8 16 0,-1 2-3 16,4 3 0-16,0-2 0 0,0-1 3 0,-3 3 1 15,-1-2 0-15,1 5 0 0,3-8-6 0,0 8-2 16,-11-6 0-16,8 7 0 0,-1-10-1 0,-3 10-8 16,0-1 12-16,0 1-4 0,4 0-8 0,-5 2 0 15,1-2 0-15,4 0-11 0,-11 2 11 0,7 4 11 16,0-3-3-16,-4 3 0 0,4-4-8 0,0 7 10 0,0-3-10 0,-4-3 10 15,4 6-10-15,0 0 0 0,0 0 0 0,0 0 0 16,0-3 0-16,0-3-11 0,0 6 1 0,7 6 0 31,0-6-37-31,-11 3-7 0,4-3-2 0,7 0 0 16,-7 6-70-16,7-6-14 0,0 3-4 0,0 7-524 0,0-10-104 0</inkml:trace>
  <inkml:trace contextRef="#ctx0" brushRef="#br0" timeOffset="166797.23">8184 15595 345 0,'0'0'31'0,"0"0"-31"16,0-3 0-16,0 3 0 0,4-6 231 0,-4 3 40 15,4-3 8-15,-4 6 1 0,0-10-143 0,0 10-29 16,0-6-5-16,0 6-2 0,0-3-13 0,0 3-2 16,0 0-1-16,0-6 0 0,0 6-59 0,0 0-12 15,0 0-2-15,0-10-1 0,0 10 2 0,0 0 1 16,0 0 0-16,0 0 0 0,0 0 1 0,0 0 0 15,-8 0 0-15,8 0 0 0,0 0 8 0,-7 0 1 16,0 0 1-16,7 0 0 0,0 0 3 0,-3 10 1 16,-8-4 0-16,8 3 0 0,-1-3-9 0,-3 4-3 15,4-1 0-15,-1 1 0 0,-3-1 0 0,3 0 0 0,1 7 0 0,-1-3 0 16,1-4-17-16,-4 7 0 0,7-1 0 0,-7-2 0 16,0 6 10-16,-4 3-2 0,4-3 0 0,0 3 0 15,-4 0 4-15,1-1 1 0,3-2 0 0,-4 6 0 16,1 4 2-16,3-4 0 0,-4 0 0 0,0 3 0 15,1 0-15-15,-1-3 11 0,4 4-11 0,-3 2 10 16,3-3-10-16,-4 0-12 0,4 1 2 0,0-4 1 16,-4 3 17-16,4 0 3 0,7 3 1 0,-10-9 0 15,3 3-12-15,0 1-11 0,-1-8 3 0,5 11 0 0,-4-14-11 16,0 4-1-16,-4 0-1 0,4-3 0 0,0-4 5 16,0 4 0-16,0-7 1 0,0-3 0 15,0-2-84-15,7-4-17 16,0 0-3-16,-11 0-545 0,4 0-110 0</inkml:trace>
  <inkml:trace contextRef="#ctx0" brushRef="#br0" timeOffset="167448.7">8555 15514 403 0,'0'0'36'0,"0"0"-36"15,0 0 0-15,0 0 0 0,0 0 383 0,0 0 69 16,0 0 15-16,0 0 2 0,0 0-371 0,0 0-74 16,0 0-16-16,0 0-8 0,0 0 0 0,0 0 0 15,0 0-8-15,0 0 8 0,0 0-8 0,3 9 8 16,-3 1 0-16,-3-1 0 0,-1 1 31 0,-3-4 13 16,0 9 2-16,4-2 1 0,-8-4-2 0,1 7 0 15,-1-7 0-15,4 10 0 0,-4-9 3 0,1 9 0 0,3-4 0 0,-11 10 0 16,7-6-32-16,4 0-7 15,-10 6-1-15,10-6 0 0,-7 0-8 0,3 6 0 16,4 0 0-16,3 3 0 0,-10-6 0 0,4 9 0 0,10-2 0 16,-7-4-11-16,0 3 11 0,7-3-8 0,-4-3 8 15,4 3-8-15,4-6 8 0,-4 6-8 16,0-6 8-16,3 0-8 0,8 6 8 0,-11-7 0 0,7 1 0 0,0-3 0 16,3 0-11-16,-3-4 11 0,1 4-13 0,2-7 5 15,1 1-7-15,-4-1-1 0,3 0 0 0,4-2 0 31,1-4-73-31,-1 3-15 0,0-6-4 0,0 0-564 0,0-6-112 0</inkml:trace>
  <inkml:trace contextRef="#ctx0" brushRef="#br0" timeOffset="171396.12">9151 15784 979 0,'0'0'43'0,"0"0"9"0,0 0-41 0,0 0-11 0,0 0 0 0,0 0 0 15,0 0 203-15,0 0 38 0,0 0 8 0,0 0 2 16,0 0-201-16,0 0-40 0,0 0-10 0,0 0 0 15,0 0 0-15,0 0 0 0,-3-4 0 0,3 4 0 16,0 0 0-16,0 0 0 0,-8 0 9 0,1 4-1 16,7-4 24-16,-7 6 4 0,0-3 2 0,0 3 0 15,0 4 29-15,0-1 5 0,-3 0 2 0,3 7 0 16,-8-6-18-16,5 8-4 0,-4-2-1 0,3 3 0 16,-3 0-11-16,0-1-3 0,0 1 0 0,0 3 0 15,-4-3-1-15,0 0 0 0,1 0 0 0,6 0 0 16,-6-4-28-16,2 4-8 0,-6 0 0 0,7 0 0 15,-3-4 0-15,2 4 0 0,1-3-8 0,7-7 8 16,-7 7 0-16,4-4-10 0,2-5 10 0,1 2 0 16,0-6-30-16,7-3 1 0,0 0 0 0,-7 0 0 15,0 0-25-15,7 0-5 0,0 0-1 0,-7-3 0 32,4-6-104-32,3-1-22 0,0-5-4 0,3-1-686 0</inkml:trace>
  <inkml:trace contextRef="#ctx0" brushRef="#br0" timeOffset="171662.62">8837 15843 2746 0,'0'0'122'0,"-3"3"25"16,-4 4-118-16,7-7-29 0,0 6 0 0,0-3 0 0,0-3 24 0,0 9 0 15,10 1-1-15,-3-1 0 0,4 1-23 0,-1-4 0 16,4 3 0-16,1 1 0 0,2-1 0 0,1 7 0 15,-4-7 0-15,0 1 8 0,0 5-8 0,4-5-12 16,-8 2 4-16,4-2 0 0,-3-1-7 0,0 7-1 0,-1-7 0 0,-3 1 0 31,0-1-19-31,0 7-4 0,-3-7-1 0,-1 0 0 16,1 1 7-16,3-1 1 0,-3 7 0 0,3-7 0 16,-4-2-23-16,1-4-4 0,3 6-1 0,3-9 0 15,-3 0-99-15,0 0-20 0,0 0-4 0,1 0-1 0</inkml:trace>
  <inkml:trace contextRef="#ctx0" brushRef="#br0" timeOffset="172294.79">9282 15530 1422 0,'0'0'63'0,"-4"-7"13"0,-3 7-61 0,3-9-15 15,4 9 0-15,-3-3 0 0,3-4 56 0,-4-2 9 0,1 3 2 0,3 3 0 16,0-4-47-16,0 7-8 0,-4-3-3 0,4 3 0 16,0 0 13-16,0 0 2 0,0-6 1 0,0 6 0 15,0 0 43-15,0 0 9 0,0 0 2 0,0 0 0 16,-7 6-7-16,7 4 0 0,-3-7-1 0,-1 6 0 15,1 7-15-15,3-7-2 0,7 1-1 0,-4-1 0 16,-3 7-25-16,7-7-4 0,0 7-2 0,4-7 0 16,0 4-14-16,3 2-8 0,-7-5 8 0,7 9-8 15,-4-10 0-15,5 7 0 0,-1 3 0 0,-4-1 0 0,4-2 0 16,0 3 8-16,1 6-8 0,-1-6 0 0,0 6 0 16,-4-3 0-16,5 0 0 0,-1 0-8 0,-7 3 8 0,0 0 11 15,3-3-3-15,-3 3 0 0,-3-6-8 0,3 6 0 16,-4 0 0-16,-3-3 0 0,4 3 8 0,-4-6-8 15,0 0 0-15,-4 3 8 16,4-4-8-16,0 1 10 0,-3 0-10 0,-1-3 10 0,1-4 10 0,-1 4 3 16,1-7 0-16,-1 7 0 15,1-7-23-15,-1 1 0 0,4-7 0 0,0-3 0 32,-7 9-28-32,0-2-9 0,4 2-3 0,-8-9 0 0,4 9 6 0,-4-9 1 0,1 0 0 0,-1 0 0 15,1 0-59-15,-1 0-12 0,0 0-3 0,1 0-565 16,-8-9-112-16</inkml:trace>
  <inkml:trace contextRef="#ctx0" brushRef="#br0" timeOffset="172788.51">9677 15263 1846 0,'0'0'82'0,"0"0"17"0,-4 9-79 0,4-9-20 16,0 7 0-16,0-7 0 0,0 0 64 0,0 0 8 15,0 9 3-15,0-9 0 0,0 3-29 0,0-3-6 16,0 10 0-16,0-4-1 0,0-6-22 0,4 9-4 16,-4 1-1-16,3-1 0 0,1 7 0 0,-4-4 0 0,3-2 0 0,-3 5 0 15,0 4-4-15,4-3 0 16,-4-4-8-16,0 4 12 0,0 3 17 0,0-3 3 15,0 2 1-15,0-2 0 0,0-3-20 0,0 2-4 0,0-2-1 0,0 3 0 16,0-7-8-16,0 0 0 16,0 7 0-16,3-7 0 0,1 1 0 0,-4-1 0 15,3-2 0-15,-3 2 0 0,0-9 0 0,4 3-11 16,-4-3 3-16,3 10 0 16,-3-10-41-16,0 0-8 0,0 0-2 0,0 0 0 15,0 0-90-15,0 0-19 0,0 0-3 0,0 0-400 0,0 0-80 0</inkml:trace>
  <inkml:trace contextRef="#ctx0" brushRef="#br0" timeOffset="173116.81">9391 15291 2487 0,'7'10'110'0,"-7"-10"23"0,0 0-106 16,0 0-27-16,0 0 0 0,0 0 0 0,0 0 26 15,4 0 0-15,3 6 0 0,3-6 0 16,1 0-26-16,3-6 0 0,0 6 0 0,4 0 0 0,-8-3 0 0,8-4 0 16,-1 7-8-16,-2 0 8 0,2 0 0 0,1-3 0 15,0-3 0-15,-1 6 0 0,-3 6 10 0,4-3 3 16,0-3 1-16,-1 0 0 0,-3 7-6 0,4-4 0 15,0 3-8-15,-4-3 12 0,7-3-12 0,-7 6 0 16,4-6 0-16,-1 0 0 0,4 0 0 0,-3 0-16 0,0 0 1 0,-1-6 1 31,4 6-116-31,4-9-23 0,-4 6-5 0</inkml:trace>
  <inkml:trace contextRef="#ctx0" brushRef="#br0" timeOffset="177134.22">10647 15577 230 0,'-7'6'20'15,"7"-6"-20"-15,0 0 0 0,0 0 0 16,0 0 198-16,0 0 35 0,0 0 7 0,0 0 2 16,0 0-117-16,0 0-23 0,0 0-5 0,0 0-1 0,0 0-28 0,0 0-5 15,0 0-2-15,0 0 0 0,0 0-37 0,0 0-7 16,0 0-1-16,0 0-1 0,0 0 11 0,0 0 2 16,0 0 1-16,0 0 0 0,-7 3 15 0,0-3 2 15,7 0 1-15,0 0 0 0,0 0-1 0,-7 6 0 16,0-3 0-16,7-3 0 0,0 0-10 0,0 0-1 15,-7 0-1-15,7 0 0 0,0 0-18 0,0 0-4 16,-8 7-1-16,1-7 0 0,0 0-11 0,7 0 8 16,0 0-8-16,-7 0 8 0,-3 0-8 0,10 0 12 15,0 0-12-15,0 0 12 0,-11-7 3 0,8 7 1 16,3 0 0-16,0 0 0 0,0 0 3 0,-7-3 1 16,-1 3 0-16,8 0 0 0,0 0-20 0,0 0 0 15,-7-6 0-15,7 6 0 0,0 0 10 0,0 0-2 0,-10 0 0 0,6 6 0 16,-3-6-8-16,7 0 8 0,0 0-8 0,-7 0 8 15,-3 0-8-15,10 0 12 0,0 0-12 0,0 0 12 16,-11-6-12-16,11 6 12 0,0 0-12 0,0 0 12 16,0 0-4-16,0 0 0 0,-7 0 0 0,7 0 0 15,0 0-8-15,0 0 0 0,-7 0 0 0,7 0 0 16,0 0 8-16,0 0 0 0,-7 6 0 0,0-3 0 16,-7 4 1-16,7-4 0 0,0-3 0 0,-8 6 0 15,1-3-9-15,4 3 0 0,6 4 0 0,-6-1 0 16,-1-2 0-16,1 2 0 0,2 0 8 0,1 1-8 15,0-1 11-15,4 7-3 0,-4-7-8 0,3 4 12 16,1-4-12-16,3 7 0 0,-7 0-12 0,0-4 12 16,7 4 0-16,-4 3 11 0,1-1 0 0,-5-2 0 15,1 3-11-15,4 0 0 0,3 0 0 0,0-4 0 16,-7 4 0-16,3-3 0 0,4-4 0 0,0 4 0 16,0-7 0-16,0 7-11 0,0-7 3 0,4 1 0 0,3-1 8 0,-4 1 9 15,1-1-1-15,7-3-8 0,-1 4 12 0,1-7-12 16,-1 3 12-16,1-3-12 0,-1 4 0 0,5-1 0 15,-1-3 0-15,-4-3 0 0,1 0 0 0,-1 6 0 16,5-3 0-16,-5-3 0 0,-10 0 0 0,14 0 0 16,4 0 11-16,0-3-3 0,-4-3-8 0,-4 3 8 15,8-3-8-15,3-1 8 0,-7 4-8 0,4-3 0 16,-8 3 0-16,4-7 0 0,4 4 0 0,-4 3 0 16,-7-3 0-16,4-4 0 0,-1 4 8 0,5 3 0 15,-8-3 0-15,0-4 0 0,0 7-8 0,0-6 8 0,0 2-8 0,-4-2 8 16,-3 0 0-16,4-1 0 15,3 4 0-15,-4-4 0 0,-3 1 3 0,0 0 1 16,0-1 0-16,4 1 0 0,0-1 6 0,-4 1 2 0,0-7 0 16,0 7 0-16,3-7-20 0,-3 4 0 0,-7-4 0 15,3 4 0-15,1-4 0 0,-1 0 0 0,-3-3 0 0,4 10 0 16,-8-10 0-16,8 10 0 0,-1-7 0 0,1 7 0 16,-8-1 0-16,4 1 0 0,3-7 0 0,1 13 0 15,-4-3 12-15,0-4-2 16,0 7 0-16,3-3 0 0,1 3-10 0,-4-4 0 0,-4 7 0 0,8-6 0 15,3 6-9-15,-11 0 9 0,0-3 0 0,1-3 0 16,3 6-11-16,0 0 11 0,-4-3-10 0,1-4 10 16,2 7-52-16,1-3-5 0,7 3-1 0,-10-6 0 15,-4 6-97-15,3 0-19 0,11 0-4 0,0 0-526 16,0 0-106-16</inkml:trace>
  <inkml:trace contextRef="#ctx0" brushRef="#br0" timeOffset="177756.13">10566 15379 1652 0,'0'0'36'0,"0"0"8"0,0 0 2 0,0 0 0 0,0 0-37 0,0 0-9 0,0 0 0 0,0 0 0 16,-7 9 85-16,3 1 15 0,4-1 4 0,0-9 0 16,-3 7-36-16,3 2-6 0,0-9-2 0,0 9 0 15,7 1 8-15,-4-1 0 0,-6 1 1 0,3-4 0 16,7-3-30-16,0 6-7 0,-4 1 0 0,-3-1-1 15,0-3-31-15,4 4 0 0,-1-1 0 0,-6 7 0 16,-1-7 8-16,1 1-8 0,6 5 0 0,-3-2 0 16,-7 3 8-16,4-4-8 0,3 4 0 0,0 3 0 15,-4 6 9-15,1-6-9 0,-1 6 8 0,4 0-8 16,4-3 31-16,-1 3 1 0,-6 0 0 0,3-3 0 16,3 3-13-16,1 0-3 0,-8-6 0 0,1 6 0 0,-1-3-3 0,4-6-1 15,0 9 0-15,-3-13 0 0,-1 7 13 0,1 3 3 16,6-9 0-16,-3 2 0 0,-7 4-28 0,0-3 0 15,7-4 0-15,0 4 0 0,-4 3 0 0,1 0 15 16,-1-4-4-16,4 4-1 0,7 0-10 0,-7-3 0 16,0-4 0-16,0 4 0 0,4-1 0 0,-4-2 0 15,-4-7 8-15,1 10-8 0,3-7 0 0,0 1 0 16,0-7 0-16,-4 6 0 0,-3-9 9 0,7 0-9 16,0 0 10-16,-3 7-10 0,-4 2 0 0,3-6 0 15,4-3 0-15,0 0 0 0,0 0 0 0,0 0 0 16,0 0 0-16,0 0 0 0,7 6 0 0,-7-6-8 0,-7 7 8 0,7-7-13 15,0 0 4-15,0 0 1 16,0 0 0-16,0 0 0 16,0 0-26-16,0 0-5 0,0 0-1 0,0 0 0 15,0 0-12-15,0 0-4 0,11-7 0 0,-11 7 0 16,-11-6-128-16,8 3-25 0,6-6-6 0,1 2-1 0</inkml:trace>
  <inkml:trace contextRef="#ctx0" brushRef="#br0" timeOffset="179858.14">10964 15298 403 0,'-7'9'17'0,"11"-9"5"0,6 0-22 0,-6 3 0 0,-4-3 0 0,0 0 0 15,7 0 348-15,-7 0 66 0,0 0 13 0,0 0 2 16,0 0-328-16,0 0-65 0,0 0-14 0,0 0-2 15,-11-9-32-15,11 9-5 0,0 0-2 0,0 0 0 16,0 0 19-16,0 0 11 0,0 0-2 0,0 0 0 16,0 0 19-16,0 0 3 0,0 9 1 0,0 0 0 15,11 1-8-15,-11 6-2 0,-7-7 0 0,10 7 0 16,5 2 0-16,-1-8 0 0,-7 9 0 0,3-10 0 16,-3 7-22-16,4 3 0 0,-1-1 0 0,-3-2-12 15,-7 0 12-15,4-4 0 0,6 4 0 0,-3-3 0 0,-7-4-10 0,4 7 0 16,3-7 0-16,0 7 0 15,0-7-25-15,-4 0-5 0,0 1 0 0,8-10-1 16,3 9-25-16,-7-9-5 0,0 0-1 0,0 0 0 16,0 0-102-16,0 0-21 0,-14 0-4 0,3-9-1 0</inkml:trace>
  <inkml:trace contextRef="#ctx0" brushRef="#br0" timeOffset="180147.1">10791 15319 748 0,'0'0'33'0,"8"0"7"0,-1 0-32 0,-7 0-8 0,0 0 0 0,7 0 0 16,3 0 259-16,1-3 49 0,-11 3 11 0,7-6 1 16,3 6-253-16,-2-3-51 0,2 3-16 0,-6-6 8 15,-4 6 18-15,7 0 4 0,7-3 1 0,-4 3 0 16,-10 0-3-16,7-7 0 0,4 7 0 0,7 0 0 15,-8-3 4-15,4-3 1 0,-3 6 0 0,3 0 0 16,0 0-19-16,0 0-4 0,-7-3-1 0,7 3 0 16,4-7-9-16,-4 7 0 0,-3 0 0 0,-1-6 0 15,4 3-45-15,4-3-11 16,-4 6-3-16,0-10 0 16,-3 7-150-16,-1-3-31 0,8 3-5 0,-7-3-2 0</inkml:trace>
  <inkml:trace contextRef="#ctx0" brushRef="#br0" timeOffset="184244.4">2385 10848 748 0,'0'0'67'0,"0"0"-54"0,0 0-13 0,0 0 0 0,-4 6 234 0,-6-3 44 15,-1-3 9-15,11 0 1 0,0 0-232 0,-3 10-48 16,3-10-8-16,0 0 0 0,-7 6 0 0,7-6 13 15,0 0-2-15,0 0-1 0,0 0-10 0,0 0 0 16,0 0 0-16,0 0 0 0,0 0 15 0,7 0 4 0,-4 0 1 0,4 0 0 16,0-6 16-16,0 6 3 0,-3-4 1 0,3-2 0 15,3 3 1-15,-3-3 1 0,1 3 0 0,2-7 0 16,-3 4-9-16,4-3-1 0,-1-1-1 0,4-6 0 16,4 7-10-16,-4-3-1 0,7-10-1 0,-7 3 0 15,1 0-19-15,6-6 8 0,-4 3-8 0,1-3 0 16,0 0 8-16,3-3-8 0,-7 2 0 0,7-2 0 15,-10 9 0-15,6-6 0 0,1 0 0 0,-4 6 0 16,-3-3 9-16,3-3-9 0,-4 10 0 0,4-4 9 16,-3 0-9-16,-7 3 8 0,6-2-8 0,1-1 8 15,-1 3 8-15,1 7 2 0,-11-10 0 0,3 9 0 0,1-5-4 16,3 5-1-16,-3-2 0 0,3-4 0 16,-7 7-5-16,7 2 0 0,0-2-8 0,-7 0 12 15,3-1-3-15,4 1-1 0,-7-1 0 0,0 1 0 0,0 3 2 16,0-4 0-16,0 7 0 0,0 3 0 15,0-9-10-15,0 9 0 0,0-6 0 0,0 6 0 0,0-10 25 0,0 10 3 16,0-9 1-16,0 9 0 0,0 0-29 0,0 0 0 16,0-7 0-16,0 7 0 0,0 0 0 0,0 0 0 15,0 0 0-15,-7-3 0 0,7 3 0 0,0 0 8 16,0 0-8-16,-3 3 0 0,-11-3 0 0,3 7 0 16,4-1 8-16,3-3-8 0,-6 7 0 0,6-4 0 15,-6-3-9-15,10 6 9 0,-4 1 0 0,-3-4 0 0,4 3 0 16,-4-2 0-16,3-4 0 0,4 6 0 0,-7-2 0 0,3-4 0 15,1 3 0-15,3-6 0 16,-11 3 0-16,4 3 0 0,4 4 0 0,-1-4 0 0,4-6 0 0,-10 3 0 16,3 7 0-16,7-10 0 0,0 0 0 0,0 0 0 15,-4 0 0-15,4 0 0 16,-7 0 0-16,7 0 0 0,0 0 11 0,-3 0-11 0,-1-10 10 16,-3 10-10-16,7-9 12 0,0 2-3 0,7 4-1 0,-7-6 0 15,0 0-8-15,4 2 10 0,-1-5-10 0,4-1 10 16,-3 4-10-16,3-1 0 0,7 1 0 0,-4-4 0 15,-6-2 0-15,10 5 0 0,-3 4 0 0,-1-3 0 16,1-4 0-16,-1 4 0 0,1-4 0 0,-8 4 8 16,1 6-8-16,3-4 0 0,4-2 0 0,-8 0-11 15,1 9 11-15,-4 0 0 0,7-10 0 0,-7 1 0 0,0 9 13 16,0 0-1-16,0-7-1 0,3 4 0 16,-3-3-1-16,0 6 0 0,0 0 0 0,0 0 0 15,0 0 3-15,0 0 1 0,0 0 0 0,0 0 0 0,0 0-14 0,0 0 9 16,0 0-9-16,0 0 8 0,0 0 0 0,0 0 0 15,0 9 0-15,7 1 0 0,-7 6-8 0,0-7 0 16,4-3 0-16,-4 4 0 0,0-1 0 0,0 0 0 16,0-9 0-16,0 10 0 0,7-1 8 15,-7-3-8-15,0 4 12 0,0-1-4 0,0-9-8 16,3 3 0-16,-3 10 0 0,0-10 0 0,0 7 14 0,4-1-2 16,-4-3-1-16,7-3 0 0,-7 7-3 0,4-1 0 15,3 4 0-15,-4-4 0 0,1 1-8 0,3 2 0 16,-4-3-10-16,-3 4 10 0,7-4 0 0,-3 4 0 15,3-7 0-15,-4 4 0 0,1-1 0 0,3 0 0 16,-3 1 0-16,3-1 10 0,-7-9-10 0,3 7 0 0,-3-7 0 0,11 9 8 31,-8-6-67-31,4 6-13 0,-3-2-4 0,6-1-783 0,1-3-157 0</inkml:trace>
  <inkml:trace contextRef="#ctx0" brushRef="#br0" timeOffset="191564.31">11797 15583 172 0,'0'0'8'0,"0"0"1"16,0 0-9-16,0 0 0 0,0 0 0 0,0 0 0 16,0 0 196-16,0 0 36 0,0 0 8 0,0 0 2 15,0 0-207-15,0 0-35 0,3-6-20 0,-3 6 2 16,4-10 1-16,-4 10 0 0,0 0 0 0,0 0 0 0,0 0 33 0,0 0 8 15,0 0 0-15,0 0 1 16,0 0 60-16,0 0 12 0,0 0 3 0,0 0 0 0,0 0-8 0,0 0 0 16,0 0-1-16,0 0 0 0,0 0-19 0,0 0-3 15,0 0-1-15,0 0 0 0,0 0-12 0,0 0-4 16,0 0 0-16,0 0 0 0,0 0-17 0,0 0-4 16,0 0-1-16,0 0 0 0,0 0-3 0,0 0-1 15,0 0 0-15,0 0 0 0,0 0 10 0,0 0 1 16,0 0 1-16,0 0 0 0,0 0-6 0,0 0-2 15,0 0 0-15,0 0 0 0,0 0-10 0,-7 10-1 0,0-10-1 0,3 9 0 16,4-9-18-16,-3 6 0 0,-1-3 0 0,1 7 0 16,-1-4 8-16,1-3-8 0,-1 3 0 0,4 4 0 15,-3-1 15-15,-1-2-1 0,4 2 0 0,-3-6 0 16,-1 7-2-16,1 5-1 0,-1-5 0 0,4-1 0 16,-7 0 1-16,3 1 0 0,4-1 0 0,-3 7 0 15,3-7 0-15,-4 1 0 0,-3-1 0 0,4 7 0 16,3-7-12-16,-7 1 0 0,0-1 0 0,0 0 8 15,0 1 20-15,-1-1 3 0,-2-2 1 0,-1 2 0 16,1 0-17-16,3 1-3 0,-4-1-1 0,1 1 0 16,-5-4-11-16,5 3 10 0,3 1-10 0,0-1 10 15,-7-3-10-15,3 4 8 0,4-7-8 0,0 6 8 16,3-2-8-16,-3 2 0 0,-3 0 0 0,3 1 0 16,7-1 0-16,-4 1 0 0,-13-4 0 0,6-3 8 15,7 10-8-15,-3-10 10 0,-3 6-10 0,-1-3 10 16,1-2-1-16,3 2 0 0,7-6 0 0,-8 3 0 0,-2-3-1 0,3 6-8 15,7-6 12-15,0 0-4 0,-7 0-8 0,7 0 8 16,0 0-8-16,0 0 8 0,0 0-8 0,0 0 0 16,-11 0 9-16,4 0-9 0,7 0 0 0,0 0 9 15,-10 0-9-15,3 0 0 0,-1 0 8 0,1-6-8 16,0 6 0-16,-3 0 0 0,-1-3 8 0,4-3-8 16,7 6 0-16,-7 0 0 0,-4-10 8 15,1 10-8-15,6-9 0 0,1 6 0 0,-1-4 0 0,-3-2 0 16,0 3 8-16,7-4-8 0,0 7 0 15,-3-6 0-15,-1 2 0 0,4-2 0 0,0 0 14 0,0-7-4 16,-3 6-1-16,-1 1 0 0,4-3-9 0,0-4-14 16,0 6 3-16,0 1 1 0,-3-7 10 0,-1 7 0 15,8 0 0-15,-4-1 0 0,-7-6 0 0,7 7 0 16,3 0 0-16,1-1-8 0,-1 1 8 0,1-1 0 0,-1 1 0 0,4 0-8 16,0 2 8-16,0-2 0 0,-3 6 0 0,-1-3-8 15,8-4 8-15,-4 4 0 0,-7 6 0 0,0 0 0 16,0 0 0-16,0 0 0 0,0 0 0 0,0 0-8 15,0 0 8-15,7 0 0 0,0-3 0 0,-7 3 0 16,0 0 0-16,0 0 0 0,11-7 0 0,-4 7 0 16,0-3 0-16,-4-3 0 0,4 6 0 0,4 0 8 15,0-3-8-15,-11 3 0 0,0 0 0 0,10 0 0 16,4 0 0-16,-3 3 0 0,-11-3 0 0,0 0 0 16,7 0 0-16,0 6 0 0,0-3 0 15,-7-3 0-15,0 0 0 0,4 10 0 0,6-4 0 0,-3 4 0 16,-7-10 8-16,4 6 0 0,6-3 0 0,-6 6 0 0,3-2-8 0,-4-4 9 15,-3-3-9-15,11 9 10 16,7-3-10-16,-4-2 10 0,-14-4-10 0,7 9 10 16,10-3-10-16,-2 4 0 0,-12-1 0 0,8-3 8 15,-4-3-8-15,0 7 0 0,3-10 0 0,-10 0 8 0,7 6-8 0,0 4 10 16,1-1-10-16,2 0 10 0,-10-9-2 0,7 7 0 16,0 2 0-16,4-6 0 0,-1 7 2 0,1-4 0 15,0-6 0-15,-1 9 0 0,1-2-10 0,-1-4 0 16,-3 6 0-16,4-9-11 0,0 9 11 0,-4-2 0 15,-7-7 0-15,10 3 0 0,-3 6 0 0,0-2 0 16,0 2 0-16,-7-9 0 0,7 0 8 0,0 9 4 16,-7-9 1-16,4 7 0 0,-4-7-13 0,7 3 0 0,-7-3 8 0,0 0-8 15,0 0 0-15,7 6 0 16,-7-6 8-16,0 0-8 0,7 0 0 0,-7 0 0 0,7 3 0 16,-7-3 0-16,0 0-9 0,0 0-5 15,0 0-1-15,0 0 0 16,7 0-66-16,-7 0-14 0,0 0-2 0,0 0-1 15,0 0-115-15,0 0-23 0</inkml:trace>
  <inkml:trace contextRef="#ctx0" brushRef="#br0" timeOffset="204526.45">6844 17217 172 0,'0'0'8'0,"0"0"1"0,0 0-9 0,-7 3 0 0,0 6 0 0,7-9 0 15,0 0 275-15,-4 0 53 0,1 6 10 16,3-6 2-16,-11 0-252 0,11 0-50 16,-7 0-10-16,7 0-3 0,0 0-25 0,-7 4-14 0,0-4 2 0,0 0 0 15,7 0 41-15,0 0 9 0,-7 6 2 0,7-6 0 16,0 0 32-16,0 0 8 0,-4 0 0 0,4 0 1 16,0 0-17-16,0 0-3 0,0 0-1 0,0 0 0 15,0 0-24-15,0 0-6 0,0 0-1 0,4 6 0 16,6-6-17-16,1 3-3 0,-4-3-1 0,4 0 0 15,-1 0 1-15,4 0 0 0,-3 0 0 0,0 7 0 16,3-4 1-16,-4-3 0 0,1 0 0 0,3 0 0 0,-7 0 5 16,7 0 1-16,0 0 0 0,0 0 0 0,4-10 8 15,-11 10 3-15,11-3 0 0,-8-3 0 0,8 0-7 0,-4 2-2 16,4 4 0-16,-4 0 0 0,0-6-18 0,0 6 0 16,4 0 8-16,-8-3-8 15,4 3 0-15,-3-6 0 0,3 6 0 0,0 0 0 0,-3 0 0 0,-1 0 0 16,1 0 0-16,-4 0 0 0,3 0 0 0,-2 0 0 15,-8 0 0-15,7 0 0 0,-7 0-8 16,10 0 8-16,-3 0 0 0,4 0-9 0,-4 0 9 0,-4 0-10 16,-3 0 10-16,15 0-10 15,-12-3-27-15,-3 3-6 0,7 0-1 0,-7 0 0 16,14-7-16-16,-10 7-3 0,-4 0-1 0,0 0 0 16,0 0-118-16,0 0-24 0,7-3-5 0,-7 3-1 0</inkml:trace>
  <inkml:trace contextRef="#ctx0" brushRef="#br0" timeOffset="205505.45">6858 17502 288 0,'0'0'25'16,"0"0"-25"-16,0 0 0 0,0 0 0 15,0 0 196-15,0 0 35 0,0 0 6 0,0-6 2 16,-7 3-227-16,7 3-44 0,0 0-10 15,0 0-2-15,-7-7 26 0,7 7 5 0,0 0 1 0,0 0 0 0,0 0 40 0,0 0 8 16,-4 0 1-16,4 0 1 0,-7 10 32 0,0-10 6 16,4 6 2-16,-8-3 0 0,8 3 4 0,-4-2 1 15,7-4 0-15,-4 6 0 0,-3 3-13 0,0-3-2 16,3-2-1-16,4-4 0 0,0 0-27 0,0 0-4 16,0 0-2-16,0 0 0 0,0 0-21 0,0 0-4 15,0 0-1-15,0 0 0 0,0 0-8 0,11 9 8 0,-4-9-8 16,0 6 8-16,0-3 10 0,4 4 2 15,-4-7 0-15,3 0 0 0,1 3-8 0,-4-3 0 0,7 0-1 0,0 6 0 16,-7-6 9-16,7 0 3 0,-3 3 0 16,3-3 0-16,0-3 7 0,0 3 2 0,4-6 0 0,-7 6 0 15,6 0 2-15,1 0 1 0,3 0 0 16,0 0 0-16,4-3-7 0,-4-4 0 0,-3 7-1 16,3 0 0-16,4 0-12 0,-4-3-3 0,0 3 0 15,-4 0 0-15,-2 0 5 0,2 0 1 0,-3 0 0 16,0 0 0-16,-3-6-18 0,0 6 0 0,-1 0 8 0,1 0-8 15,-4 0 10-15,-7 0-2 0,7 6 0 0,3-6 0 16,-10 0-8-16,8 0-11 0,-8 0 3 0,7 3 0 16,-7-3-36-16,10 0-6 0,-10 0-2 0,0 0 0 15,4 0-166-15,-4 0-34 0,14-9-6 16,-14 9-2-16</inkml:trace>
  <inkml:trace contextRef="#ctx0" brushRef="#br0" timeOffset="211968.81">11793 15257 403 0,'0'0'17'0,"0"0"5"0,0 0-22 0,0 0 0 16,0 0 0-16,0 0 0 0,0 0 135 0,0 0 22 16,0 0 5-16,0 0 1 0,0 0-49 0,0 0-10 15,0 0-1-15,0 0-1 0,0 0-35 0,0 0-7 16,0 0-2-16,0 0 0 0,0 0-31 0,0 0-7 16,0 0 0-16,0 0-1 0,-3 6-2 0,3-6 0 15,-4 9 0-15,4-9 0 0,-7 7 9 0,4-4 2 16,-4 3 0-16,7-6 0 0,0 0-13 0,-7 3-3 15,3 7 0-15,-3-4 0 0,0-3 23 0,7-3 4 0,0 0 1 0,-11 0 0 16,4 9 1-16,-3-9 1 16,3 7 0-16,7-7 0 0,-4 0-8 0,-3 0-2 0,0 0 0 0,7 0 0 15,0 0-14-15,-11 0-3 0,1 0-1 0,-1 3 0 16,11-3-14-16,-7 0 0 0,-7 0 0 0,0 0 0 16,3 0 0-16,-3 6 0 0,4-6 0 0,-8 0 0 15,0 0 0-15,4 6 0 0,0-2 0 0,0-4 0 16,-7 9 0-16,3-9 0 0,4 6 11 0,4-3-11 15,-4-3 9-15,-1 7-9 0,1-4 0 0,4 3 9 16,10-6-9-16,-7 3 0 0,-7 3 9 0,7-6-9 16,7 0 0-16,-8 10 0 0,-2-10 0 0,3 0 0 15,0 6 9-15,3-3-9 0,-3-3 12 0,0 0-12 16,0-3 0-16,7 3 0 0,0 0 0 0,0 0 0 16,-11 0 0-16,4 0 10 0,7 0 0 0,0 0 0 15,-7 3-10-15,7-3 0 0,0 0 0 0,0 0-11 16,0 0 11-16,0 0 0 0,0 0 0 0,0 0 0 15,0 0 10-15,0 0 1 0,0 0 0 0,0 0 0 0,0 0 9 0,0 0 1 16,0 0 1-16,0 0 0 0,0 0-11 0,4-9-3 16,3 6 0-16,0-4 0 0,-7 7-8 0,4-6 0 15,3-3 0-15,3 9 0 0,-3-10 0 0,-3 7 12 16,-1-3-4-16,4 3 0 0,7-3 3 0,-6-4 0 16,-8 10 0-16,3-9 0 0,4 2 5 0,0 4 0 15,-3-3 1-15,-1-3 0 0,-3 6 3 0,4-4 0 0,3-2 0 16,-4-1 0-16,-3 4-20 0,4-3 0 15,3 6 0-15,-4-7 0 0,-3 1 0 0,0 3 0 16,11-4 0-16,0 1 0 0,-8 2 0 0,4-2 0 0,-3 6 0 0,6-3 0 16,4-4 0-16,-3 1 0 15,-15 6 0-15,8-4 0 0,7 1 0 0,-4 3 0 16,-7-3 0-16,0 6 0 0,3-3 0 0,-3-4 0 16,4 4 0-16,-4 3 0 0,0 0 0 0,0 0 0 0,0 0 0 0,0 0 0 15,-4 0 0-15,4 0 0 0,0 0 0 0,0 0 0 16,0 0 0-16,0 0 0 0,0 0 0 0,7-6 0 31,4 6-45-31,-11 0-13 0,0 0-2 0,0 0-1 0,7 0-78 0,-7 0-15 0,0 0-3 0</inkml:trace>
  <inkml:trace contextRef="#ctx0" brushRef="#br0" timeOffset="-203145.34">8015 16997 1335 0,'0'0'59'0,"0"0"13"0,0 0-58 0,0 0-14 0,0 0 0 0,0 0 0 16,0 6 38-16,0-6 5 0,0 0 1 0,0 0 0 15,0 0-44-15,0 0-17 0,0 0 1 0,0 0 0 16,0 0 0-16,0 0 0 0,0 0 0 0,0 0 0 16,0 0 25-16,7 0 6 0,0-6 1 0,-7 6 0 15,4-3 43-15,-4 3 9 0,7-6 1 0,-7 6 1 16,7-3 18-16,-7-4 4 0,0 7 1 0,7-3 0 15,-4-3-24-15,5 3-5 0,-5-4 0 0,1-2-1 0,-1 3-42 0,1-4-8 16,-1 7-1-16,4-3-1 16,-7-3-3-16,4-1-8 0,-1 1 12 0,1-1-4 0,-4 1 4 0,7 0 0 15,-7-7 0-15,0 6 0 0,0 1 7 0,7 0 1 16,-7-1 1-16,3 1 0 0,-3-7-6 0,0 7-2 16,4 2 0-16,-4-2 0 0,3 6-13 0,-3-3 0 15,0 3 0-15,0 3-10 0,0-7 10 0,0 7 8 16,0 0-8-16,4-9 11 0,-4 9-11 0,0-3-12 15,0 3 2-15,0 0 1 0,0 0 21 0,0 0 4 16,7-7 0-16,-7 7 1 0,0 0 0 0,0 0 0 16,0 0 0-16,0 0 0 0,7-6-17 0,-7 6 8 15,0 0-8-15,0 0 0 0,7-3 0 0,-7 3 0 16,0 0 0-16,0 0 0 0,0 0 0 0,7 0 0 16,-7 0 0-16,0 0-9 0,11 3 9 0,-8 3 0 15,-3-6 0-15,7 10 0 0,0-4 0 0,-3-3 0 0,-4 7 0 0,7-1 0 16,-3-3 0-16,-1 4 0 0,1-4 0 0,-1 3 0 15,1 1 0-15,-1-1 0 0,1-6 0 0,3 7-8 16,0 2 8-16,0-2 0 0,-4-1 0 0,4 1 0 16,-3-7 0-16,0 6 0 0,3 7 0 0,-4-7 0 15,1 1 0-15,3-1 0 0,0-3 0 0,-4 4 0 16,1-7 0-16,3 9 0 0,3-9 0 0,-10 7 0 16,0-10 0-16,8 0 0 0,-8 0 0 0,0 0 8 15,3 9 0-15,-3-9 0 0,0 0 0 0,0 0 0 16,0 0 19-16,0 0 4 0,0 0 1 0,0 0 0 15,0 0-7-15,7-3-1 0,0-3 0 0,-7 6 0 16,4-10 13-16,3 1 3 0,-7 3 0 0,7-4 0 16,-7 1-26-16,3 0-5 0,1-1-1 0,-1-6 0 15,4 7-8-15,-3 0 0 0,-4-1 0 0,3-2 0 16,1-4 0-16,0 7 0 0,-1-7 0 0,-3 7 0 0,4-1 0 0,-1-6-11 16,-3 13 3-16,4-6 0 15,-4 3 8-15,7-4 0 0,-7 1 0 0,0 9 0 16,0-3-30-16,0-4-1 0,0-2 0 0,0 9 0 0,0-6 6 0,0 6 1 15,0-3 0-15,3-4 0 16,-3 7-32-16,4-9-7 0,-4 9-1 0,3-3 0 16,1-3-105-16,-4 6-22 0,0 0-4 0</inkml:trace>
  <inkml:trace contextRef="#ctx0" brushRef="#br0" timeOffset="-201325.25">8513 17110 172 0,'0'0'16'0,"0"0"-16"0,0 0 0 0,0 0 0 0,0 0 226 0,0 0 42 15,0 0 9-15,0 0 2 0,0 0-148 0,0 0-30 16,0 0-5-16,-8-6-2 0,1 6-42 0,0 0-8 16,0 0-1-16,0 0-1 0,0-3 4 0,4 3 1 15,-8 0 0-15,4-7 0 0,7 7 5 0,-11 0 2 0,4 0 0 0,-3 0 0 16,-1-3-6-16,1 3 0 0,-1-6-1 0,-3 6 0 15,3-3-12-15,-3-3-3 0,4 6 0 0,-4 0 0 16,-1 0-4-16,1 0-2 0,4-4 0 0,-8 4 0 16,4-6-8-16,0 6-2 0,0 0 0 0,3 0 0 15,1 0 12-15,-1 0 3 0,-3 0 0 0,3 0 0 16,1 0 6-16,-4 0 2 0,3 0 0 0,0 0 0 16,-3 0-31-16,4 0-8 0,-1 0 0 0,1 0 0 15,-1 0 0-15,-3-6 0 0,7 6 0 0,-7-3 0 16,3 3 0-16,1 0-13 0,-1 0 3 0,-3 3 1 15,3-3 9-15,1 0 12 0,-4 6-2 0,3-6-1 16,-3 6-9-16,3-2 0 0,-3-4 0 0,4 6 0 16,-1-3 0-16,0 3 0 0,-3-3 0 0,0-3 0 15,7 0 0-15,-3 7 0 0,-1-7 0 0,4 3 0 16,0-3 0-16,-4 0 0 0,4 0 0 0,-7 0 0 16,7 0-9-16,0 0 9 0,0 0 0 0,0 6 0 0,0-6 0 0,3 3 0 15,-3-3 0-15,0 0 9 0,0 0-9 0,7 0-9 16,-7 6 9-16,7-6-13 0,-7 0 22 0,4 0 5 15,-1 4 1-15,4-4 0 0,0 0-15 0,0 0 0 16,-11 6 8-16,11-6-8 0,0 0 0 0,0 0 0 16,0 0 8-16,-3 6-8 0,3-6 0 0,0 0 9 15,0 0-9-15,0 0 8 0,-7 3-8 0,7-3 0 16,0 0 0-16,0 0 0 0,0 0 0 0,0 0 0 16,0 0 11-16,0 0-11 0,0 0 9 0,-4 6-9 0,4-6 8 15,0 0-8-15,0 0 12 0,0 0-4 16,0 0 0-16,7 10 0 0,-3-7 19 0,-1 6 3 15,-3-9 1-15,4 0 0 0,-4 0-31 0,11 7 0 16,-4 2 0-16,0-9 0 0,-7 0 0 0,10 10 8 0,-3-10-8 16,4 9 0-16,3-9 8 0,-10 0 0 15,-4 0-8-15,10 6 12 0,1-3-1 0,-1 4-1 0,1-7 0 0,3 3 0 16,-7-3-10-16,7 6 10 0,0-6-10 0,-7 3 10 16,4-3-10-16,-1 6 0 0,-2-6 0 0,2 10 0 15,4-10 0-15,-10 9 0 0,3-2 0 0,7-4 0 16,-7 3 0-16,4-3 0 0,-1 3 0 0,-3-3 0 15,4 4 0-15,-4 2 0 0,0-9 0 0,3 10 0 16,1-4 0-16,-4-3 0 0,-7-3 0 0,7 6 0 16,4-3 8-16,3 7-8 0,-11-10 12 0,4 6-4 15,-7-6 20-15,8 3 3 0,-8-3 1 0,10 6 0 0,-3-6-24 16,0 0-8-16,4 4 0 0,-4-4 9 0,3 0-9 0,-3 0 0 16,1 0 0-16,-1 0 0 15,-7 0 0-15,10-4 0 0,-3 4 0 0,-7 0 0 16,11 4 0-16,-11-4 0 0,7-4 0 0,-7 4 0 15,0 0 0-15,0 0 0 0,0 0 0 0,7 10 0 0,-7-10 0 16,7 0 0-16,-7 0 0 0,0 0 0 0,0 0 0 0,11 0 0 16,-4 0 0-16,-7 0 0 0,7 0 0 0,-7 0 0 15,7 0 0-15,-7 0 0 0,0 0 0 0,7 0 10 16,-7 0-10-16,10 0 10 0,-10 0-10 0,0 0-12 16,0 0 2-16,0 0 1 0,0 0 9 0,0 0 0 15,0 0 0-15,0 0 0 0,0 0 0 0,0 0-10 0,0 0 10 0,0 0-10 16,0 0 10-16,0 0 9 15,4 9-1-15,-4-9-8 0,0 0 0 0,0 0 0 0,0 0 0 0,0 0 0 16,0 0 0-16,0 0 0 0,0 0 0 0,0 0 0 16,-4 10 0-16,4-1 0 0,0-9 0 0,-7 6 0 31,4 4-20-31,-4-7-8 0,0 3-2 0,-4 4 0 0,4-4 30 0,-4-3-9 0,4 6 9 0,-3-9 0 16,-1 7 0-16,4-4 0 0,-3 3 0 0,3-3 0 15,-1 3 0-15,-2-2 0 0,3 2 0 0,0 0 0 16,0-3 0-16,0 7 0 0,-4-10 0 0,4 6 0 15,-4 3 0-15,1-5 0 0,3 2 0 0,-4-3 0 16,4 3 0-16,-3 4 0 0,-1-10 0 0,0 9 0 16,1-3 0-16,-4-3-10 0,0 4 1 0,0-4 0 15,3 6 9-15,-7-2 0 0,4-4 0 0,0 9-8 16,0-9 8-16,-7 7 0 0,3-1 0 0,4-3 0 16,0 4 0-16,0-7 0 0,0 3 0 0,0 4 0 0,7-4 0 0,-4-3 0 15,0 3 0-15,4-3 0 0,0 4 0 0,-3-4 0 16,3-3 0-16,7 0-8 0,-4 9 8 0,-3-9-12 15,0 7 12-15,7-7-12 0,0 0 4 0,-4 3 0 16,-3 3 0-16,7-6 0 0,-3 0 8 0,3 0 0 16,-4 9 0-16,4-9 0 0,-7 7 0 15,7-7 0-15,-3 3 0 0,3-3 8 0,0 0-8 0,0 0 0 16,0 0 0-16,0 0 0 0,0 0 0 0,0 9 8 16,0-9-8-16,0 0 0 0,0 0 0 0,10 6 0 15,-3-2 0-15,0-4 0 0,4 0 0 0,-4 6 0 16,4-6 0-16,-1 0 0 0,1 3 0 15,-1-3 0-15,1 6 0 0,-4-6-8 0,7 7 8 0,0-4 0 0,-7-3 0 16,4 9 0-16,7-9 0 0,-4 0 0 16,-4 0 0-16,4 6 0 0,0-6 0 0,1 0 0 15,2 0 0-15,-6 0 0 0,6-6 0 0,1 6 8 0,-4 0-8 0,4 0 8 16,-4-3-8-16,0-3 8 0,4 6-8 0,-4 0 8 16,3 0-8-16,1 0 8 0,-4 0-8 0,4 0 8 15,-1 0-8-15,1 6 0 0,0-6-8 0,-1 0 8 16,5 0 0-16,-1 0 0 0,-4 0 0 0,5-6-8 15,-5 6 8-15,1 0 0 0,-1 0 0 0,1 0 0 16,0 0 0-16,-8 0 0 0,8 0 0 0,-4 0 0 16,4 0 0-16,-8 0 0 0,4 0 10 0,-7 0-10 15,4 0 0-15,0 0-8 0,-4 0-1 0,3 0 0 16,-3 0 9-16,-7 0 0 0,7 0-9 0,-7 0 9 16,7 0-86-16,-7 0-13 15,0 0-2-15,0 0-1 0,0 0-86 0,7-3-18 16,-7 3-3-16</inkml:trace>
  <inkml:trace contextRef="#ctx0" brushRef="#br0" timeOffset="-195273.67">28575 7492 853 0,'0'0'37'0,"-7"0"9"0,0-3-37 0,0 3-9 0,0-6 0 0,3 3 0 16,1-3 32-16,-1 6 5 0,-3-10 1 0,4 10 0 15,3 0-5-15,-4-9-1 0,4-1 0 0,4 4 0 16,-4 6-32-16,3-3 0 0,4-6 0 0,0 2 0 15,0-2 16-15,0 0-3 0,4-1-1 0,0 4 0 16,-1-4 38-16,4 1 7 0,-3 0 2 0,-1-1 0 16,-3 4-23-16,4 3-5 0,-4-7-1 0,0 4 0 15,0 6-6-15,0-3-2 0,-7 3 0 0,0 0 0 16,0 0 12-16,4-6 2 0,-4 6 1 0,0 0 0 0,3-3 27 16,-3 3 4-16,0 0 2 0,0 0 0 0,0 0-10 0,0 0-1 15,0 0-1-15,0 0 0 0,0 0-22 0,0 0-5 16,4-7-1-16,-4 7 0 0,3-9-14 0,-3 9-4 15,0 0 0-15,0 0 0 0,0 0 8 0,0 0 0 16,0 0 1-16,0 0 0 0,0-3 8 0,-7-3 2 16,4-1 0-16,-4 4 0 0,0 3-14 0,0 0-2 15,-4 3-1-15,4 4 0 0,-7-1-14 0,0-3 0 16,0 3 0-16,0-3 0 0,-1 7 0 0,-2-1 0 16,-1-3 0-16,1 4 0 0,-1-1 0 0,-3 1 8 15,3-1-8-15,-3 7 0 0,0-7 0 0,-4 7 8 16,0-4-8-16,-3 7 0 0,3-3 0 0,-3 3 0 15,0-4 0-15,-4 4 0 0,0 0 0 0,1 0 0 16,3-4 8-16,-1 4-8 0,1 0 0 0,3-3 9 0,1 3-9 0,3-4 8 16,-4 4 4-16,7-6 0 0,-3 2 0 0,3 4 0 15,-3 0-12-15,4-3 12 0,-5 2-12 0,1 1 12 16,0-3-12-16,0 3 8 0,-4 0-8 0,1-1 8 16,6 4-8-16,-3-9 0 0,0 6 0 0,-1 3 0 15,-2-4 0-15,3-5 0 0,3 9 0 0,-3-10 0 16,7 4 0-16,-4-3 0 0,4-1 0 0,3 1 0 15,1-4 16-15,-1-3 4 0,1 4 0 0,2-7 1 16,-2 3-21-16,3 4 0 0,-4-4 0 0,4-3 0 16,0 3 0-16,0-2 0 0,0-4 0 0,7 0 0 15,-7 6 12-15,7-6-3 0,-7 3 0 0,7-3 0 16,0 0 9-16,0 0 2 0,0 0 0 0,0 0 0 16,-4-3-6-16,4 3-1 0,-7-6 0 0,4-4 0 15,3 10 7-15,-4-9 2 0,1 2 0 0,3-2 0 16,0 0-22-16,3-4 0 0,-3-3 0 0,4 1 0 15,-1 2 0-15,1-3 0 0,-1-2 0 0,1 2 0 0,3-3 0 0,-4 7 0 16,1-4 0-16,0 0 0 0,-1 4 0 0,4-4 0 16,-3 7 0-16,-1-1-8 0,1 4 8 0,-1-3 0 15,1 5 0-15,-4 4-8 0,7-6 8 0,-7 6 0 16,0 0 0-16,7-3 0 0,-7 3 0 0,0 0 0 16,7-6 12-16,-7 6-4 0,0 0-8 0,0 0 0 15,0 0 0-15,3 9 0 0,-3-9 0 0,4 10 0 16,-4-1 0-16,0 0 0 0,-4 7 0 0,1 0 12 15,-1-4-4-15,1 4 0 0,-4 3-8 0,3-4 9 16,-3 4-9-16,4 0 10 0,-4 0-10 0,3 0 0 0,-3 3 9 0,4-4-9 16,-1 1 13-16,0 0-1 15,4 0-1-15,-3-3 0 0,3-1-2 0,0-2 0 0,-4 3 0 16,4-7 0-16,0 0 0 0,4 7 0 16,-4-7 0-16,3 1 0 0,1-1 1 0,0-6 0 15,-1 7 0-15,4-4 0 0,-3 0 2 0,6-3 0 0,-3-3 0 0,7 7 0 16,-3-4-12-16,3-3 8 0,4-3-8 0,3-4 8 15,7 7-8-15,7-3-16 0,-3-9 4 0,10 2 1 16,1 1-134-16,6 0-27 16,1-10-6-16</inkml:trace>
  <inkml:trace contextRef="#ctx0" brushRef="#br0" timeOffset="-187617.19">23622 929 2516 0,'0'0'56'0,"0"0"11"0,0 0 2 0,0 0 1 0,0 0-56 0,0 0-14 0,0 0 0 0,0 13 0 16,4-4 8-16,-1-3 0 0,-3-6-8 0,4 4 12 15,-4 5 4-15,0-3 1 0,3 4 0 0,-3-10 0 16,0 9-17-16,0 1 0 0,0 5 0 0,4-5 0 16,-4-1 45-16,3 10 6 0,-3-3 1 0,0-4 0 15,0 4-7-15,0 3-1 0,0-4 0 0,0 4 0 16,0 0-28-16,0 0-7 0,0 6-1 0,0 0 0 15,-3 0-8-15,3-3 8 0,-4 6-8 0,1-3 8 16,-1 3 4-16,1 7 0 0,-1-7 0 0,0 13 0 16,1-7-4-16,-4-2-8 0,3 2 12 0,1 1-4 15,-1-7 25-15,4 6 5 0,-3 1 1 0,3-10 0 0,0-3-30 0,0 6-9 16,0-6 0-16,0 0 0 0,0 0 10 0,0-9-10 16,0 12 8-16,3-13-8 0,-3 4 9 0,0 3-9 15,4-4 10-15,-4 1-10 0,3-3 10 0,-3-4-10 16,0 7 10-16,0-4-10 0,4 4 8 0,-4-7-8 15,3 7 0-15,1-7 0 0,-4-5 0 0,3 8 0 16,-3-9 0-16,0 4 0 0,0-7 12 0,0 0-3 0,0 0-1 16,0 0 0-16,0 0-8 0,0 0 0 15,4 3 0-15,-4-3 0 0,0 0 0 0,0 0 10 0,0 0-1 0,0 0 0 16,0 0-9-16,0 0-9 0,0 0 9 0,0 9-13 16,0-9 13-16,0 0 10 15,0 0-2-15,0 6 0 0,-4 4-8 0,4-7-12 16,0-3 2-16,0 0 1 0,0 0 9 0,0 0 0 0,0 0 0 0,0 0 0 15,0 0 0-15,0 0 8 16,0 0-8-16,0 0 8 0,0 0-16 0,0 0-4 0,0 0 0 0,0 0 0 31,0 0-36-31,0 0-7 0,0 0-1 0,4-3-1 16,0-13-152-16,-4 7-31 0,3-1-5 0</inkml:trace>
  <inkml:trace contextRef="#ctx0" brushRef="#br0" timeOffset="-186838.64">23696 1271 2142 0,'0'0'47'0,"0"0"9"0,0 0 3 0,0-3 1 0,-3-10-48 16,3 10-12-16,0 3 0 0,0 0 0 0,0 0 25 0,0 0 3 16,0-9 0-16,0 9 0 0,-7 0 14 0,-1-6 3 15,-2 6 1-15,-1 0 0 0,4 0-18 0,-3 0-4 16,-1 0-1-16,0 6 0 0,1-6-4 0,-4 0-1 0,3 3 0 0,-3 3 0 16,4-6 7-16,-5 0 2 0,1 0 0 0,0 3 0 15,0-3-3-15,0 7 0 0,0-1 0 0,0-6 0 16,3 3-12-16,-3 3-4 0,0-3 0 0,3-3 0 15,1 10-8-15,-1-4 12 0,1 4-12 0,-1-7 12 16,0 3-12-16,1 3 0 0,3 1 0 0,-4-1 8 16,1 7-8-16,-1-7 0 0,0 7 0 0,-3 6 0 15,4-6 0-15,-1-4 0 0,1 13 0 0,-1 0 0 16,0-9 0-16,1 6 0 0,3-3 8 0,0 12-8 16,0-3 0-16,3-9 0 0,1 6 0 0,3-3 0 15,-4 3 0-15,8 0 0 0,-1-9 0 0,1 6 0 16,-1-6 15-16,4-4 1 0,4 4 0 0,3 3 0 15,0-4-5-15,4 1-1 0,-1-7 0 0,8 4 0 16,-4 3-10-16,0-13 12 0,8 12-12 0,-5-5 12 16,5-1 2-16,-1 7 1 0,0-7 0 0,0-5 0 15,0 2-15-15,1 0 0 0,-5-3-12 0,5-3 12 0,-1 6 0 0,4-6 9 16,-1-6 1-16,1 6 0 0,3-3-10 0,-3 3 0 16,0-12 0-16,3 8 0 0,-3-5 9 0,0 3-9 15,-1-13 10-15,-2 9-10 0,-5-5 11 0,4-4-11 16,-10 0 12-16,3 4-12 0,-3-4 13 0,0 0-4 15,-4-6-1-15,0-3 0 0,-7 2-8 0,3-2 0 16,-3-9 0-16,1 2 0 0,-5 7 0 0,1-7 0 16,-1 1 0-16,-6 6 0 0,-1 3 16 15,1-4-1-15,-5 11-1 0,1-8 0 0,-3 14-2 0,-1-4-1 16,-3 1 0-16,-4-4 0 0,4 3 1 0,-3 4 0 16,-1 2 0-16,-3-6 0 0,3 7-12 0,-3 6 0 15,0-10 9-15,3 10-9 0,-3-6 0 0,4 3 0 0,-1-4 0 16,0 1 0-16,-3 9 0 0,3-3 0 15,1-4 0-15,3 7 0 0,-4-6 0 0,4 6 0 0,0 0 0 0,3 0 0 16,-3-3 0-16,4 3-12 0,-1 0 12 0,0 0-12 31,1-6-16-31,-1 6-3 0,4 0-1 0,0 0 0 0,4 0-32 16,-4 0-6-16,3-3-2 0,4 3 0 0,0 0-92 16,0 0-18-16,-4 0-4 0,4 0-1 0,0 0-43 0,0 0-9 0</inkml:trace>
  <inkml:trace contextRef="#ctx0" brushRef="#br0" timeOffset="-185895.99">25396 1208 748 0,'0'0'67'0,"0"0"-54"16,0 0-13-16,0 0 0 0,4-6 164 0,3-3 31 16,-7 9 5-16,0 0 2 0,0-3-122 0,4-7-24 15,-4 10-4-15,0 0-2 0,0-6-13 0,0 6-2 16,0 0-1-16,0 0 0 0,0 0-10 0,0 0-3 16,-4 0 0-16,4 0 0 0,-3-10 12 0,-5 10 3 15,8 0 0-15,-7 0 0 0,0-3 8 0,-3 3 3 16,3 3 0-16,-4-3 0 0,1 0-18 0,-1 0-3 15,0 10-1-15,1-10 0 0,-1 9-7 0,-3-2-2 0,4-4 0 0,-1 6 0 16,-3-3 0-16,3 4 0 0,1-1 0 0,-1 1 0 16,-3-4-5-16,3 6-2 0,1 1 0 0,-4-10 0 15,3 16-9-15,1-3 0 0,-5-7 9 0,1 7-9 16,0-4 0-16,0 4 0 0,-4 9 0 0,1-13 0 16,6 14 0-16,-3-14 0 0,-7 10 0 0,7-3 0 15,-4 0 0-15,4 0 0 0,0-1 0 0,0 1 0 16,3 3 12-16,1-3 2 0,-1-7 0 0,8 4 0 15,-4 9-3-15,3-12-1 0,4 2 0 0,0 4 0 16,4-3 8-16,3-4 2 0,-4 4 0 0,8 3 0 16,-4-10-4-16,3 1-1 0,1 5 0 0,0-5 0 15,-1-1-15-15,4 7 11 0,-3-7-11 0,3-5 10 16,0 8-10-16,4-9 10 0,-4 7-10 0,3-1 10 16,-2 0-2-16,2-2-8 0,1-4 12 0,-4 6-4 15,0-9-8-15,4 6 0 0,-1-6 0 0,-3 7 0 16,4-4-8-16,0-3 8 0,3 0-10 0,-4 0 10 15,8-3-43-15,-4 3-2 0,4-7-1 0,-4 7 0 16,4-6-116-16,-4 3-23 0,0-3-5 0,0 3-1 16,-3-4-32-16,-4-2-6 0</inkml:trace>
  <inkml:trace contextRef="#ctx0" brushRef="#br0" timeOffset="-185599.51">24913 1603 633 0,'0'0'56'0,"0"0"-44"0,0 0-12 0,0 0 0 15,0 0 363-15,7 0 70 0,7 0 15 0,-3-3 2 16,0 6-340-16,3-3-68 0,0-3-14 0,3 3-2 15,5 0 19-15,2 0 4 0,-3-6 1 0,8 6 0 16,-5-3-30-16,1-3-5 0,0 6-2 0,-1 0 0 16,1-10-13-16,0 7 9 0,-1-3-9 0,1 6 8 15,0 0-22-15,0 0-5 0,-1-3-1 0,1 3 0 16,-7 0-94-16,3-7-19 0,0 7-4 16,0-6-526-16,-3 6-105 0</inkml:trace>
  <inkml:trace contextRef="#ctx0" brushRef="#br0" timeOffset="-184866.7">25908 1020 748 0,'0'0'33'0,"0"0"7"0,0 0-32 0,0 0-8 15,0 0 0-15,4 3 0 0,-1 7 293 0,1 2 57 16,3 1 11-16,0 6 3 0,-4-4-268 0,4 4-54 0,0 6-10 0,0-6-3 16,4 6 6-16,-4 3 1 0,4 1 0 0,-4 2 0 15,0-9-11-15,3 12-1 0,1 1-1 16,-4-7 0-16,-4 16 5 0,5-6 0 0,2-4 1 0,-3 4 0 16,-3 6-29-16,3-10 0 0,-4 10 0 15,4-6 0-15,-3-7 12 0,-4 0-4 0,3 1-8 0,1-4 12 16,-1 0-12-16,1-3 0 0,-4 3 0 0,4-9 0 15,-1 10 0-15,1-14 0 0,-1 4 0 0,-3 0 0 16,0-3 0-16,0 2-18 0,0-8 2 0,0 5 1 16,0-11-32-16,0 8-6 15,0-12-2-15,0 0 0 0,0 0-186 0,0 0-38 0,0 0-7 16,0 0-2-16</inkml:trace>
  <inkml:trace contextRef="#ctx0" brushRef="#br0" timeOffset="-184192.97">25852 1011 1440 0,'0'0'128'0,"0"-6"-103"16,3-4-25-16,-3 1 0 0,4-1 139 0,3 1 22 15,0-1 5-15,0 4 1 0,0-3-99 0,3-1-19 16,-3 1-4-16,1 3-1 0,2-4-3 0,1 7-1 0,-1-6 0 0,1 9 0 16,-4-7-24-16,7-2-4 0,7 9-2 0,-3-9 0 15,-1 9-10-15,1-3 0 0,3-4 0 0,0 7 0 16,1-6 0-16,2 6 0 0,1 0 0 0,-4 0 0 16,4 6 0-16,-4-6 0 0,0 10-9 0,0-1 9 15,1-9 0-15,-1 9 0 0,-4 1 0 16,1-1 0-16,0 1 0 0,-1 5 0 0,1 4 0 0,-4-9 0 15,-3 5 0-15,-1 4 0 0,1 0 0 0,-4 0 0 16,-4 6 13-16,-3-6-3 0,-3 6-1 0,3 0 0 16,-7-6-9-16,0-1 8 0,0 1-8 0,0 0 8 15,-4-3 6-15,0 3 1 0,1-4 0 0,-4 1 0 16,0-7-24-16,0 4-5 0,-1 3-1 0,-2-7 0 16,3 0 27-16,-4 1 4 0,0-1 2 0,-3 7 0 15,4-7-18-15,-1-6 0 0,4 4 0 0,0-1 0 16,3-3-18-16,1 3-7 0,-1-3-2 0,7-3 0 15,-3 10 27-15,7-10-10 0,-3 0 10 0,3 0 0 0,0 0 0 0,0 0 0 16,-4 6 0-16,1 4 0 0,3-10 0 0,-4 9-8 16,1 0 8-16,3 1 0 0,-4-1 0 0,4 7 0 15,0-7 0-15,0 7 0 0,0-7 9 0,0 4-9 16,0 3 8-16,0-13-8 0,0 12 24 0,4 1 0 16,-4 3 0-16,7-7 0 0,0 4-24 0,0 3 0 15,0-3 0-15,4-4 0 0,-1 4 20 0,4 3-2 16,-3-4 0-16,6 1 0 0,1-3-6 15,0-4 0-15,-1 7-1 0,1-4 0 0,0 1 5 0,-1-1 2 0,1-2 0 0,-4-1 0 16,0 1-18-16,0 2 10 0,4-9-10 0,-4 16 8 16,-3-3 4-16,3-4 1 0,0 4 0 15,0 3 0-15,0-4-13 0,0 4 0 16,-3 0 0-16,3-3 0 0,3-7-13 0,1 1-3 16,0 5 0-16,-4-2 0 15,4-4-15-15,-4 1-3 0,3-4-1 0,1 0 0 16,-4-3-22-16,4-3-5 0,-1 0-1 0,1-3-649 0,-4 3-129 0</inkml:trace>
  <inkml:trace contextRef="#ctx0" brushRef="#br0" timeOffset="-182943.91">26762 1039 1825 0,'0'0'80'0,"3"6"18"0,1-3-78 0,-1 7-20 0,1-1 0 0,-1-2 0 31,4-4 45-31,-3 3 6 0,-1-3 1 0,5 3 0 0,-5 4 3 0,4-10 1 16,-7 0 0-16,0 0 0 0,4 6-24 0,-4-6-4 0,0 0 0 0,0 0-1 16,0 0-16-16,0 0-3 15,0 0-8-15,0 0 12 0,0 0 8 0,0 0 0 0,7-6 1 0,-4-4 0 16,1 4 16-16,-4 6 3 0,0-9 1 0,3 6 0 15,1-13 3-15,-4 6 0 0,0 1 0 0,0-7 0 16,0 7-20-16,0 0-3 0,0-10-1 0,0 9 0 16,0-5-6-16,0 5-2 0,0-9 0 0,0 4 0 15,0 2-12-15,3-3 0 0,-3-2 0 0,0 2 0 16,4 3 0-16,-1-2 0 0,-3-10 0 0,4 12 0 16,-4-12 0-16,3 6 8 0,-3 4-8 0,0-4 0 15,0 0 0-15,0 0 0 0,0 3 0 0,0-2 0 0,0 2 0 16,0 3 0-16,0-2 0 0,0 5 0 0,0 1 0 0,0 3 0 15,-3 3 0-15,3 3 0 0,0 0 0 0,0 0 0 16,0 0 0-16,0 0 0 0,0 0 0 16,0 0 0-16,0 0 0 0,0 0 0 0,0 0 0 15,3 3 0-15,1 9 0 0,0 1 0 16,-1 2 0-16,1-5 0 0,-1 9 0 0,1-1 0 0,3 1 0 16,-4-3 0-16,1 3 0 0,-1 0 0 15,1 3 0-15,-1-1 0 0,4-5 0 0,-3-3 0 0,3 2 0 0,0 4 0 16,-3-9 0-16,3 5 0 0,3 4 0 0,1-3 0 15,-4-4 0-15,3-2 0 0,5 5 10 0,-5-5-10 16,1-1 10-16,-1 1-10 0,4-1 25 0,0-3-1 16,-3-6 0-16,0 10 0 0,3-10-16 0,-4 9-8 0,-3-9 0 0,4 0 8 15,0 0 4-15,-1 0 1 0,1 0 0 0,-1 0 0 16,1 0-4-16,-1-9-1 0,-2 6 0 0,-1-4 0 16,3 1 1-16,-3-3 0 0,-3 5 0 15,3-11 0-15,0 5-9 0,0-5 10 0,-4 5-10 0,1-2 10 16,3-4-10-16,-3 4 10 0,3-10-10 0,-4 12 10 15,4-9-10-15,0 4 0 0,0-4 0 16,-3 0 0-16,3 0 0 0,0 4 0 0,0-4 0 0,-3 0 0 16,3 0 0-16,-4 3 0 0,4-12 0 15,-3 13 0-15,-1-4 0 0,4 0 0 0,-3 3 0 0,6-3 0 16,-6 1-16-16,3-1 0 0,0 3 1 0,-3-3 0 31,3 0-9-31,0 1-1 0,0 2-1 0,0 3 0 0,0 1-30 0,0-1-7 0,0-2-1 0,0 5-771 16,0 1-154-16</inkml:trace>
  <inkml:trace contextRef="#ctx0" brushRef="#br0" timeOffset="-181849.14">27813 710 288 0,'0'0'25'0,"0"0"-25"15,0 0 0-15,0 0 0 0,0 0 260 0,0 0 48 16,0 0 8-16,0 0 3 0,0 0-219 0,0 0-43 16,0 0-9-16,0 0-1 0,0 0-11 0,0 0-3 15,0 0 0-15,0 0 0 0,0 0-18 0,0 0-4 16,0 0-1-16,0 0 0 0,0 0 5 0,0 0 1 16,0 0 0-16,0 9 0 0,-4-3 7 0,1 4 1 15,-1-1 1-15,-3 1 0 0,-3 8-7 0,-1-11-2 0,-3 5 0 0,0 4 0 16,-4 3 1-16,1-10 0 15,-1 1 0-15,-3 5 0 0,7 4 0 0,-4-3 0 0,-3 3 0 0,0-4 0 16,3-2-2-16,4 2-1 0,0-2 0 0,0-7 0 16,3 4-14-16,1-1 0 0,3 7 8 0,-4-7-8 15,8 1 0-15,-5-7-16 0,8-3 3 0,0 0 1 32,0 0-94-32,0 0-18 0,-3-3-4 0,-4-4-676 0</inkml:trace>
  <inkml:trace contextRef="#ctx0" brushRef="#br0" timeOffset="-181623.72">27471 744 1094 0,'0'0'97'0,"0"0"-77"0,0 0-20 0,0 0 0 0,0 0 184 0,0 0 34 15,3 7 6-15,8 5 2 0,-4-12-125 0,4 9-25 16,-1 1-4-16,4-1-2 0,0 1-22 0,0 2-4 15,4 1 0-15,0 2-1 0,-4-2-31 0,4 0-12 16,-1-1 11-16,4 4-11 0,-3-4 10 0,3 4-10 16,-3 3 10-16,-1-4-10 0,1-5 0 0,0-1 0 15,-4 1-8-15,0-1-686 16,4 1-137-16</inkml:trace>
  <inkml:trace contextRef="#ctx0" brushRef="#br0" timeOffset="-176546.18">28328 290 288 0,'0'0'25'0,"0"0"-25"0,0 0 0 0,0 0 0 16,0 0 155-16,0 0 25 0,0 0 6 0,0 0 1 15,0 0-102-15,0 0-20 0,0 0-4 0,0 0-1 16,0 0-3-16,0 0-1 0,0 0 0 0,0 0 0 15,0 0 4-15,0 0 0 0,0 0 0 0,0 0 0 16,0 0-4-16,0 0-1 0,0 0 0 0,0 0 0 16,-3 0-34-16,-5 9-6 0,1-9-2 0,0 0 0 15,-3 9 22-15,-1 1 4 0,1-4 1 0,-1 3 0 0,4-5-10 0,-4 8-2 16,-3 1 0-16,4 2 0 0,-1-5-5 0,1-1-2 16,2 10 0-16,-6-3 0 0,0-4-13 0,7 4-8 15,-3 3 8-15,-1 0-8 0,0 2 0 0,4 1 0 16,-3-3 0-16,3 16 8 0,-4-16-8 0,1 6 0 15,3 3 0-15,-1-3 0 0,1 3 0 0,0-9 0 16,0 6 0-16,4 0 0 0,-1-6 0 0,-3 9 0 16,4-9 0-16,-4 6 0 0,7-6 0 0,0 0 0 15,-4 6 0-15,4-6 0 0,0-4 0 0,0 14 0 0,0-11 0 16,4-2 0-16,-4 3 0 0,3 0 0 16,1-4 0-16,-1 4 0 0,4-3 0 0,0-4 0 15,-3 1 0-15,3-10-12 0,0 6-4 0,4 1-2 16,-4 6 0-16,0-13 0 15,0 3-82-15,3-3-17 0,1 3-3 0,-1-6-692 0</inkml:trace>
  <inkml:trace contextRef="#ctx0" brushRef="#br0" timeOffset="-175004.95">28512 788 115 0,'0'0'0'0,"0"0"10"0,0 0-10 0,0 0 0 0,0 0 0 0,0 0 0 15,0 0 161-15,0 0 31 0,0 0 5 0,0 0 2 16,0 0-79-16,0 0-15 0,0 0-3 0,0 0-1 15,0-9-3-15,0 9-1 0,-4-7 0 0,4-2 0 16,0 9-29-16,0 0-5 0,0 0-2 0,-4-9 0 16,1-1-21-16,3 10-4 0,-4 0 0 0,4 0-1 15,-3-6-35-15,-4 6 0 0,7 0 0 0,-4 0 0 16,1-3 8-16,3 3-8 0,-7-6 0 0,3 6 0 16,-3 6 9-16,4-3-9 0,-4-3 0 0,-1 0 9 15,1 6 4-15,0-6 1 0,0 0 0 0,0 7 0 16,4-4 2-16,-4-3 1 0,-4 9 0 0,4 0 0 15,0-9-17-15,0 7 0 0,0 2 0 0,0 1 0 16,-4-1 0-16,4 0 0 0,0 1 0 0,0-1 0 16,0 1 0-16,0-1 0 0,3-3 0 0,-3 13 0 15,4-10 0-15,-1 1 0 0,1-4 8 0,-1 4-8 16,4-1 0-16,0 0 0 0,0-9 0 0,0 0 0 0,4 0 0 0,-4 0 0 16,7 10 0-16,-4-10 0 0,8 0 0 0,0 0-9 15,-1 0 9-15,-3 0-8 0,4 0 8 0,-4 0 8 16,3-10-8-16,1 10 11 0,0-3-11 0,-1-3 0 15,1 0 0-15,-1 3 0 0,1-4 0 0,-1 4 12 16,1-6-4-16,-4 2 0 0,0-2 4 0,-3 0 1 16,3-1 0-16,0 4 0 0,-4-3 0 0,1-1 0 15,-1 1 0-15,1-4 0 0,-1 1-2 0,1-1-1 16,-4 4 0-16,0-7 0 0,0-3-1 0,0 4 0 16,0-4 0-16,0 0 0 0,-4 3 9 0,4-3 2 15,0-3 0-15,-3 1 0 0,-1 2-20 0,4 0 0 16,0 3 0-16,-3-3 0 0,3 1 0 0,0 2 0 15,0 3 0-15,0-2 0 0,0-4 0 0,0 13 0 16,-4-4 0-16,4 7 0 0,4-6-16 0,-4 2 4 0,0 7 0 0,0 0 0 31,0 0-108-31,0 0-20 0,0 0-5 0,0 0-701 0</inkml:trace>
  <inkml:trace contextRef="#ctx0" brushRef="#br0" timeOffset="-174626.41">28850 619 1602 0,'0'0'71'0,"0"0"14"0,0 0-68 0,0 0-17 15,0 0 0-15,0 0 0 0,0 0 79 0,0 0 12 16,0 0 2-16,0 0 1 0,-7 3-40 0,4-3-8 16,3 0-2-16,0 0 0 0,-4 6-24 0,1 4-6 15,3-1-1-15,-4 0 0 0,4-9-13 0,0 7 0 0,0 5 8 0,0-2-8 16,0-4 0-16,0 3 0 0,0 10 0 0,0-9 0 15,0-1 0-15,4 4 0 0,-4-1 0 0,0 4 0 16,-4-4-17-16,4-2 0 0,0 5 0 0,0-5 0 31,0 5-46-31,-4-11-9 0,4 5-1 0,0-9-500 0,-3 13-100 0</inkml:trace>
  <inkml:trace contextRef="#ctx0" brushRef="#br0" timeOffset="-174393.52">28681 744 345 0,'0'0'15'0,"0"0"4"16,0 0-19-16,0 0 0 0,0 0 0 0,0 0 0 0,7 7 364 0,0-4 70 16,0-3 14-16,0 0 2 0,4 0-341 0,-1 9-68 15,-3-9-13-15,4 0-4 0,-4 0-24 0,4 0 0 16,-1 0 0-16,1 0 0 0,3 0 0 0,0-9 0 15,0 9 0-15,0 0 0 0,0-3-24 0,-3-4 4 16,3 7 0-16,-3-6 0 16,-1 6-168-16,-3 0-32 0</inkml:trace>
  <inkml:trace contextRef="#ctx0" brushRef="#br0" timeOffset="-174071.49">29154 493 518 0,'0'0'46'0,"0"0"-37"0,0 0-9 0,0 0 0 16,0 4 293-16,0-4 57 0,0 0 11 0,0 0 3 15,0 9-257-15,-4-3-51 0,1 4-11 0,3 8-1 16,0-11-13-16,-4 2-3 0,0 4 0 0,1 2 0 16,-1 4-12-16,1-9-2 0,-1 11-1 0,1 1 0 15,3-12-13-15,-4 6 0 0,1-1 0 0,-1-2 0 0,1 6 0 16,3-4 0-16,0 4 0 0,0-3 0 16,0-7-17-16,0 4-7 0,0-1 0 0,3 1-1 31,1 2-35-31,-1-11-8 0,1 5 0 0,-1-3-496 0,1 4-98 0</inkml:trace>
  <inkml:trace contextRef="#ctx0" brushRef="#br0" timeOffset="-173578.16">29157 271 172 0,'0'0'16'0,"0"0"-16"15,0 0 0-15,-7 0 0 0,0 0 214 0,7 0 40 0,-4-10 8 0,4 10 2 16,0 0-156-16,-7 0-32 0,7 0-5 0,-7 0-2 15,7 0 1-15,0 0 0 0,0 0 0 0,0 0 0 16,0 0-10-16,0 0-3 0,0 0 0 0,0 0 0 16,0 0-3-16,0 0-1 0,0 0 0 0,0 3 0 15,4 7-21-15,-1-4-5 0,4 4-1 0,1-1 0 16,-1 0-14-16,7-2-4 0,-4 2 0 0,4-6 0 16,4 13-8-16,-4-7 10 0,0 10-10 0,4-3 10 15,3-7-2-15,-3 10-8 0,-1 0 12 0,4 0-4 0,1-4 4 0,-5 10 0 16,-3-6 0-16,1 9 0 0,-1-9 0 0,-4 16 1 15,1-10 0-15,-1 3 0 0,-3 0 2 0,-3 7 0 16,3-16 0-16,-7 15 0 0,0-9-15 0,0 3 0 16,-4-3 0-16,1 1 0 0,-1 2 0 0,-3 0 8 15,-3 6-8-15,3 4 0 0,-4-10-16 0,-6 7-5 16,-5-10-2-16,1 3 0 16,4 0-19-16,-5-3-4 0,-6 4-1 0,3 2 0 15,-6-9-147-15,2 0-30 0,-30 16-5 0,13-20-2 0</inkml:trace>
  <inkml:trace contextRef="#ctx0" brushRef="#br0" timeOffset="-163734.53">21407 8408 288 0,'0'0'12'0,"0"0"4"0,0 0-16 0,0 0 0 15,0 0 0-15,0 0 0 0,0 0 159 0,0 0 29 16,0 0 5-16,0 0 2 0,0 0-123 0,0 0-25 15,0 0-5-15,0 0-1 0,0 0-21 0,0 0-4 16,0 0 0-16,3-6-1 0,-3 6 20 0,7 0 4 16,-3-10 1-16,-1 7 0 0,1-3-7 0,-1-3-1 15,-3 2 0-15,0 7 0 0,4-3 7 0,-4-3 1 16,7-3 0-16,-7 5 0 0,0-2 21 0,0-3 5 16,0-1 1-16,0 4 0 0,-4-3-31 0,4 6-5 0,0-7-2 0,0 4 0 15,-3-4-4-15,3 1-1 0,0 0 0 0,0 2 0 16,-4-2-24-16,4 0 0 0,-3-1-12 0,-1 1 12 15,4-1 0-15,0 1 15 16,0 0-1-16,0-1 0 0,0 4 5 0,0-4 1 0,0 1 0 0,0 0 0 16,0 2 0-16,4-2 1 0,-4 0 0 0,3 5 0 15,-3-2-9-15,-3-3-3 0,6 2 0 0,-3 7 0 16,0-3-9-16,0 3 0 0,-3-6 9 0,3 6-9 16,0 0 0-16,0 0 8 0,0 0-8 0,0 0 0 15,0 0 0-15,0 0 9 0,0 0-9 0,0 0 0 16,0 0 8-16,0 0-8 0,0 0 0 0,0 0 0 15,0 0 12-15,0 0-2 0,0 0 0 0,0 0 0 16,0 0 2-16,7 0 0 0,-7 0 0 0,0 0 0 16,0 0 3-16,0 0 1 0,0 0 0 0,7 0 0 15,-7 0-8-15,0 0-8 0,0 0 11 0,0 0-11 16,7 0 8-16,-7 0-8 0,0 0 0 0,0 0 0 0,0 0 0 0,7 0 0 16,-7 0 0-16,0 0 0 15,7 6 0-15,-7-6 0 0,4 10 0 0,3-4 0 0,-7-6 0 0,3 9 0 16,4-5 0-16,0 5 0 0,-3 0 0 0,-1-2 0 15,4 2 0-15,-3 0-9 0,3 1 9 0,0-4 0 16,0 4 0-16,-3-7 0 0,6 6 0 0,-3-3 0 16,-3 4 0-16,3-4 0 0,0-3 0 0,0 7 0 15,-7-10 0-15,3 6 0 0,4 3 0 0,-3-6 0 16,-4-3 0-16,4 7 0 0,-4-7 0 0,0 0 0 16,10 3 0-16,-6 3 0 0,-4-6 0 0,7 9 0 15,0-9 0-15,0 10 8 0,0-10-8 0,0 6 0 16,-7-6 0-16,7 3 0 0,4-3 0 0,-4 0 9 15,-7 0-9-15,0 0 0 0,10 0 18 0,-3 0-3 16,-7 0-1-16,0 0 0 0,0 0-5 0,11-3-1 0,-1-3 0 0,-6 6 0 16,-4 0 11-16,3-10 1 0,8 7 1 0,-4-3 0 15,-7-3 9-15,4 2 2 0,-1-2 0 0,4 6 0 16,0-7-8-16,0 1-2 0,-7-4 0 0,4 4 0 16,3 0-9-16,0-1-1 0,-7 1-1 0,4-1 0 15,-1-5-1-15,1 5 0 0,-4-2 0 0,-4 2 0 16,1-5-10-16,3-1 12 0,3 7-12 0,-6-10 12 15,-5 6 4-15,5-2 2 0,6-1 0 0,-3 3 0 16,0-2-18-16,-3-1 0 0,3 7 0 0,3-1 0 16,5 1-22-16,-8-1-8 0,-8 1-2 0,12-7 0 15,3 13 0-15,0-6-1 0,-10-7 0 0,6 7 0 16,4 2-174-16,0-2-34 0</inkml:trace>
  <inkml:trace contextRef="#ctx0" brushRef="#br0" timeOffset="-154345.89">22059 7938 1220 0,'0'0'54'16,"0"0"11"-16,0 0-52 0,0 0-13 0,-10 0 0 0,10 0 0 15,0 0 80-15,0 0 12 0,0 0 4 0,0 0 0 16,-4-3-26-16,4 3-5 0,0 0-1 0,0 0 0 0,0 0-43 16,0 0-9-16,4-7-1 0,-1 4-1 0,-3 3-10 0,0 0 0 15,0 0 0-15,7-6 8 16,0 6 4-16,-7 0 0 0,0 0 0 0,0 0 0 0,7 0 0 0,-7 0 0 16,0 0 0-16,-3 9 0 0,3 1 10 0,-4-1 2 15,4 1 1-15,-7-1 0 0,0-3-8 0,4 4-1 16,-1 5-1-16,4-5 0 0,-10 2 4 0,2-2 1 15,5 5 0-15,-1-5 0 0,-3 5-9 0,0-2-2 16,0 3 0-16,4-1 0 0,-4-2-9 0,3-4 0 16,-6 7 0-16,2 0 8 0,5-7-8 0,-1 4 0 15,-3-4 0-15,0-3 0 0,4 4 0 0,3-10 0 0,-4 9-12 16,1-3 12 0,-4-2-110-16,7-4-14 0,0 0-4 0,0 0-704 0</inkml:trace>
  <inkml:trace contextRef="#ctx0" brushRef="#br0" timeOffset="-154075.6">21893 7988 2372 0,'0'0'52'0,"7"3"12"0,4-3 1 0,-11 0 1 0,4 9-53 0,3-2-13 0,7 2 0 0,-4-6 0 0,-3 7 28 16,4-4 4-16,7 10 0 0,-8-4 0 16,-3-2-13-16,4-1-3 0,3-3 0 0,0 4 0 0,0-1-16 0,-3 1 0 15,-1-1 0-15,4 0 0 16,1-2-19-16,-1 2-7 0,-7-3-2 0,0-3 0 16,3 4-44-16,1-4-8 15,-4-3-3-15,0 0 0 0,-7 0-113 0,7 0-24 0,4 0-4 0,-4 0 0 0</inkml:trace>
  <inkml:trace contextRef="#ctx0" brushRef="#br0" timeOffset="-153729.52">22257 7649 1209 0,'0'0'53'0,"0"0"12"0,7 3-52 0,-7-3-13 0,0 0 0 0,0 0 0 16,10 0 264-16,-3 7 51 0,-7-7 9 0,0 9 3 15,4-6-263-15,0 4-53 0,3 2-11 0,-7 0 0 16,-4 1 0-16,8 5 0 0,10-2 0 0,0 3 0 15,-14 2 0-15,10 1 0 0,4 3 0 0,1 0 0 16,-5 3 0-16,1 0 0 0,-1-3 0 0,1 3 0 16,3-6 0-16,-3 6 0 0,-1-6-9 0,-3 0 9 15,4-3-13-15,-1-1 1 0,-3-2 0 0,4-4 0 16,-4 1-150-16,4-1-30 0,6-9-5 0,-17 0-2 16</inkml:trace>
  <inkml:trace contextRef="#ctx0" brushRef="#br0" timeOffset="-152241.75">21322 8643 288 0,'0'0'25'0,"0"0"-25"0,0 0 0 0,7 0 0 16,0-3 141-16,0-3 23 0,0 6 5 0,4-3 1 16,-1-3-90-16,1 6-19 0,-1-10-3 0,1 10-1 15,3-6 6-15,4 3 1 0,-4-4 0 0,4 4 0 16,6-6-5-16,1-1-1 0,3-5 0 0,4 5 0 15,0-5-18-15,10 2-3 0,4-6-1 0,3-3 0 16,-3 10-18-16,7-13-4 0,0 9-1 0,3-6 0 16,1-3-13-16,-1 0 0 0,4 6 0 0,4-6 0 15,10 3 0-15,-4-3-8 0,-10 0 8 0,0 3-512 16,4-9-94-16</inkml:trace>
  <inkml:trace contextRef="#ctx0" brushRef="#br0" timeOffset="-149161.98">9278 17289 1263 0,'0'0'56'0,"0"0"12"0,0 0-55 0,0 0-13 16,0 0 0-16,0 0 0 0,0 0 50 0,0 0 7 15,0 0 2-15,0 0 0 0,0 0-59 0,0 0-25 16,0 0 1-16,0 0 1 0,0 0 23 0,0 0 0 15,0 0 0-15,0 0 0 0,0 0 34 0,0 0 11 16,0 0 3-16,0 0 0 0,0 0 19 0,4 3 4 16,3 3 1-16,-7-6 0 0,0 10-12 0,0-10-1 15,7 9-1-15,-7-3 0 0,0 4-32 0,0-7-6 0,0 6-2 16,0-3 0-16,-7 4-18 0,7-1 0 0,-7 1 0 0,7 5 0 16,-4-5 0-16,4 5 0 0,-7-5 0 0,3 2 0 15,1-2 0-15,-4 5 10 0,3-5-10 0,1-1 8 16,-4 1 24-16,3-1 5 0,1 1 1 0,-1-1 0 15,-3-3-29-15,0 4-9 0,4-1 0 0,-1 0 0 16,-3 1 0-16,3-1 0 0,-3-2 0 0,0 2 0 16,4-3 8-16,-4-3 0 0,0 7 1 0,0-1 0 15,0-3-9-15,0-2 0 0,-4 2-12 0,0-3 12 16,1 9 0-16,-1-8 0 0,1 2 0 0,-1-3 0 16,-3-3 0-16,3 6 0 0,1-3 8 0,-1-3-8 15,4 0 16-15,-7 7-1 0,7-7-1 0,0 0 0 16,-4 0-2-16,4-7 0 0,0 7 0 0,0 0 0 15,0 0-12-15,0-3 9 0,4-3-9 0,-5 6 8 16,1-9-8-16,0 9 0 0,0-10 0 0,0 10 8 16,0-6-8-16,0 3 0 0,0-3 0 0,0 2 0 0,0-2 0 0,3 6 8 15,-3-9-8-15,0 6 0 0,0-7 20 0,4 4 0 16,3 6-1-16,0-9 0 0,-4 2-19 0,4-2 8 16,0 6-8-16,0-4 0 0,0-2 0 0,0 0 0 15,4-1 0-15,-1 4 0 0,1-3 0 0,3 5 0 16,-4-11 0-16,4 12-9 0,0-4 9 0,1-2 0 15,-1 3 0-15,3 2 0 0,-6-2 0 0,3-3 0 16,0 6 0-16,-4-4 8 0,4 4-8 0,0-3 0 16,1 3 0-16,-1-3 8 0,-7 6-8 0,10 0 0 15,1-4 0-15,-4-2 0 0,3 6 0 0,1 0 0 16,-4 0 0-16,7 10 0 0,-7-4 0 0,4-3 0 16,-4 6 0-16,3-2 0 0,1-4 0 0,0 3-12 15,-1-3 4-15,1 3 0 0,-1-2 8 0,4 2 9 16,-3 0-1-16,0-3-8 0,-1 4 0 0,1-4 0 0,6 3 0 15,-6-3 0-15,0 3 9 0,3-2-1 0,0 5-8 0,-4-3 12 16,4 4-4-16,-3-1 0 0,0 0-8 0,3 1 12 16,-4 6-2-16,-3-7-1 0,0 0 0 0,4 1 0 15,0 5-9-15,-1-5 0 0,-6-1 0 0,3 1 8 16,0-1-8-16,0-3 0 0,0 4 9 0,0-7-9 16,-7-3 0-16,4 6 9 0,10-3-9 0,-7 4 0 15,-4-7 11-15,-3 0-11 0,7 3 10 0,0-3-10 16,4 6-15-1,-11-6-9-15,0 0-1 0,0 0-1 0,7 0-101 0,-3-6-20 0,-4 6-4 0,0 0-503 16,0 0-101-16</inkml:trace>
  <inkml:trace contextRef="#ctx0" brushRef="#br0" timeOffset="-148519.6">9691 17577 288 0,'0'0'25'0,"0"0"-25"0,0 0 0 0,0 0 0 16,0 0 318-16,0 0 58 0,0 0 12 0,0 0 3 16,0 0-315-16,0 0-62 0,7 7-14 0,-7-7 0 0,0 0-16 0,0 0-4 15,0 0 0-15,10 0 0 0,-10 0 20 0,0 0 8 16,0 0-8-16,8 3 12 0,-8-3 36 0,0 0 8 16,0 0 0-16,3 12 1 0,1-9 7 0,-4-3 2 15,0 0 0-15,0 0 0 0,0 10-16 0,0-10-3 16,-4 9-1-16,1 1 0 0,-1-4-26 0,0 3-4 15,1-3-2-15,-1-2 0 0,4-4-14 0,-3 9 0 16,3 0 0-16,-4 1 0 0,1-1 0 0,3-2 0 16,-4 2 0-16,4 0 0 0,-3 1 0 0,3-4 0 15,0-6 0-15,-4 9 0 0,4-5 0 0,0 5 0 16,0-3 0-16,0 4 0 0,-3-1 0 0,3-3 0 16,0 4 0-16,0-10 0 0,0 0 0 0,0 3 0 15,0-3 0-15,3 9 0 0,4-2 0 0,-7-7 0 16,0 0 0-16,0 0 0 0,7 9-13 0,0-3 1 0,-7-6 0 15,11 3 0 1,-4 4-15-16,0-4-2 0,4-3-1 0,-1 0 0 16,-3 0-30-16,4 0-7 0,-4 0-1 0,0-3-525 0,0-4-106 0</inkml:trace>
  <inkml:trace contextRef="#ctx0" brushRef="#br0" timeOffset="-148261.28">9708 17251 2746 0,'0'0'60'0,"0"0"13"0,0 0 3 0,0 0 1 16,0 0-61-16,0 0-16 0,0 0 0 0,0 0 0 0,0 0 11 15,0 0-1-15,0 0 0 0,0 0 0 0,0 0-22 0,0 0-5 16,0 0-1-16,0 0 0 16,0 0-117-16,0 0-23 0,0 0-5 0,0 0-881 0</inkml:trace>
  <inkml:trace contextRef="#ctx0" brushRef="#br0" timeOffset="-147346.43">8139 18041 288 0,'0'0'25'0,"0"0"-25"16,0 0 0-16,0 0 0 0,0 0 320 15,0 0 60-15,0 0 11 0,0 0 2 16,0 0-285-16,0 0-58 0,0 0-11 0,0 0-3 0,0 0-26 0,0 0-10 16,0 0 0-16,0 0 9 0,7-3-9 0,-7 3 0 15,0 0 0-15,0 0 0 0,0 0 23 0,0 0 2 16,0 0 1-16,0 0 0 0,0 0 18 0,0 0 3 16,0 0 1-16,0 0 0 0,0 10-13 0,0-10-3 0,0 0 0 0,0 0 0 15,-4 9-11-15,4 0-2 0,0-9-1 0,0 10 0 16,-3-1-18-16,3 1 8 0,0-4-8 0,0 3 0 15,0-9 0-15,-4 10 0 0,4-1 0 0,0 1 0 16,0-1 0-16,0 7 0 0,0-16 0 0,0 9 0 16,4 0 0-16,-4 1 0 0,0-1 0 0,0 1 0 15,0-4 0-15,3 3 0 0,-3-9-10 0,0 0 10 32,0 0-63-32,0 0-8 0,4 10-1 0,-4-10-870 0</inkml:trace>
  <inkml:trace contextRef="#ctx0" brushRef="#br0" timeOffset="-145798.47">8124 17850 1796 0,'0'0'40'0,"0"0"8"0,0 0 1 0,0 0 1 0,0 0-40 0,0 0-10 16,0 0 0-16,0 0 0 0,0 0 9 0,4 9 0 0,-4-9 0 0,0 0 0 16,4 4-21-16,-4-4-5 0,0 0-1 0,0 0 0 15,7 6-6-15,-7-6 0 0,0 0-1 16,0 0 0-16,7 3 25 0,-7-3 0 0,7 0 0 0,-7 0 8 16,0 0 24-16,0 0 4 0,0 0 2 0,0 0 0 15,0 0-20-15,0 0-4 0,0 0-1 0,0 0 0 16,0 0-13-16,0 0-16 0,0 0 3 0,0 0-535 15,3-3-106-15</inkml:trace>
  <inkml:trace contextRef="#ctx0" brushRef="#br0" timeOffset="-140384.68">10594 17304 403 0,'0'0'17'0,"0"0"5"0,0 0-22 0,0 0 0 15,0 0 0-15,0 0 0 0,0 0 218 0,0 0 39 0,0 0 8 0,0 0 2 16,-4-6-168-16,4 6-34 0,0 0-6 0,0 0-2 16,-7-6-28-16,4 3-5 0,3-4-2 0,0 7 0 15,-4-3 8-15,1-3 2 0,3 6 0 0,0-9 0 16,3 9 9-16,-3 0 3 0,-7-10 0 0,7 10 0 16,0 0-7-16,0 0-1 0,-7 0 0 0,0 0 0 0,7 0-6 15,0 0-2-15,-7-3 0 0,-4 3 0 0,1 0 4 0,3 3 0 16,7-3 0-16,-14 0 0 0,0 10-12 0,0-10-1 15,14 0-1-15,-8 6 0 0,-6-3-4 0,4-3-1 16,-1 6 0-16,11-6 0 0,0 0-13 0,-7 3 11 16,-3 4-11-16,-1-4 10 0,11-3-10 0,-7 12 0 15,-7-8 0-15,3 5 0 0,4 0 0 0,-3-2-11 16,-1 2 1-16,0 0 0 0,-3 1 33 0,4-1 6 16,3 1 2-16,0-1 0 0,-4 0-23 0,4 7-8 15,3-6 0-15,1-1 9 0,-4 7-9 0,3-4 0 16,1-6 0-16,-1 10 0 0,4-3 0 0,-3-4 0 15,-1 7 0-15,4-7 0 0,4 1 0 0,-4 5 0 16,0-5 0-16,3 2 0 0,-3-5 0 0,4 2 0 16,-1 0 0-16,1 1 0 0,-4-1 0 0,3 1 8 15,4-1-8-15,0 7 12 0,-7-7-12 0,4 0 0 0,3-2 0 0,0-4 0 16,0 6 0-16,0-2 0 0,0 2 0 0,4-9 0 16,-1 9 16-16,5-9 2 0,-15 0 0 0,10 7 0 15,8-4-2-15,-4-3 0 0,-7 6 0 0,4-6 0 16,3 0-8-16,0 0-8 0,0 0 9 0,0-6-9 15,-14 6 0-15,11 0 0 0,10 0 0 0,-7-3 0 16,-7-4 22-16,3 7-2 0,5-9 0 0,-1 9 0 16,-7-6-20-16,3 3 0 0,-3 3 0 0,4-7 0 15,3 4 11-15,-3-3-3 0,-11 6 0 0,7 0 0 16,0-3 4-16,0-4 0 0,-7 7 0 0,0 0 0 16,7-9 0-16,-4 0 0 0,4 5 0 0,-7 4 0 0,-3-6-12 0,6 0 0 15,1-3 0-15,0 9 0 16,-4 0 0-16,0-10 12 0,3 1-12 0,1-4 12 15,-4 7-12-15,0-3 0 0,-4 2-12 0,8-2 12 0,-1-4 0 16,-3 7 0-16,-3-7 0 0,3 1 0 16,3 3 18-16,-3-4 11 0,-3 4 3 0,-1-7 0 0,1 6-32 0,3-5 0 15,-4 5 0-15,0-2 0 0,1 2 12 0,-1-2-3 16,4 2-1-16,-3-2 0 0,-4 3-8 0,0-7 0 16,7 6 0-16,0 4 0 0,0-3 0 0,-4 6 0 15,1-7 0-15,3 4-11 0,0-3 11 0,0-1 0 16,-7 4 0-16,3 3 0 0,4-4 0 0,0 7 8 0,-7-3-8 0,0-3 0 15,4 3 0-15,-1-3 9 0,0 3-9 0,-3-4 0 16,-3 7 8-16,3-3-8 0,7 3 0 0,0 0 0 16,-7-6 0-16,0 6 0 0,7 0 0 0,0 0 0 15,-7 0 0-15,7 0 0 0,0 0 0 0,0 0-9 16,0 0 9-16,0 0-8 0,-7 0 8 0,7 0-8 16,0 0-4-16,0 0 0 0,-11 9 0 15,0-2 0-15,4-4 3 0,7-3 0 0,0 0 0 16,-10 6 0-16,-1-3-8 0,4-3-2 0,7 0 0 15,0 0 0 1,-7 9-21-16,7-9-4 0,0 0 0 0,0 0-1 16,0 0-31-16,0 0-7 0,0 0-1 0,0 0 0 15,7 0-109-15,-7 0-23 0,0 0-4 0,0 0 0 0</inkml:trace>
  <inkml:trace contextRef="#ctx0" brushRef="#br0" timeOffset="-136283.95">10696 17057 288 0,'-7'0'25'0,"7"0"-25"0,0 0 0 0,0 0 0 16,0 0 203-16,0 0 35 0,0 0 7 0,0 0 2 16,7-7-150-16,-7 7-29 0,0 0-7 0,0 0-1 15,0 0-44-15,0 0-16 0,0 0 9 0,0 0-9 16,0 0 17-16,0 0-1 0,0 0-1 0,0 0 0 16,-3 7 55-16,3-7 11 0,0 0 3 0,-4 3 0 15,-3 3-11-15,4 0-1 0,3-6-1 0,0 0 0 16,0 10-39-16,0-1-8 0,-4-6-2 0,4 7 0 15,0-1-8-15,0 1-2 0,-3 2 0 0,-1 1 0 16,0-4 2-16,4 0 0 0,-3 7 0 0,-4-6 0 16,0 8 7-16,0-2 2 0,3-3 0 0,1 9 0 15,-11-1-5-15,3 1-1 0,4 0 0 0,0 3 0 16,-4 4 0-16,1-4 0 0,-1 0 0 0,4-3 0 16,4 3 13-16,-8 3 2 0,0-3 1 0,1 0 0 0,10-3-20 15,-7 0-4-15,-7 0-1 0,3-3 0 0,1 3 8 16,2-3 2-16,1 0 0 0,-3-1 0 0,-8 1-9 15,11-3-1-15,4 3-8 0,-4-10 12 0,-11 10-12 0,11-3-12 16,0-1 3-16,3-2 0 0,-3-4 17 0,4 7 3 16,-4-7 1-16,7 1 0 0,3-1-12 0,-3 7 0 15,-7-13 0-15,7 6 0 0,4 1-14 0,-4 2 5 16,-4 1 1-16,4-7 0 0,0-6-8 0,0 0-2 16,0 9 0-16,-3 1 0 0,-4-1 2 0,3 1 0 15,0-1 0-15,1 1 0 16,-4-1-32-16,0 0-5 0,3-2-2 0,1-4 0 15,3-3 9-15,-4 6 2 0,4-6 0 0,0 0 0 16,0 0-7-16,0 0-1 0,0 0 0 0,0 0-547 0,7-6-109 0</inkml:trace>
  <inkml:trace contextRef="#ctx0" brushRef="#br0" timeOffset="-135128.52">11271 16916 172 0,'14'0'16'0,"-14"0"-16"16,0 0 0-16,0 0 0 0,0 0 148 0,0 0 26 15,0 0 6-15,0 0 0 0,-7 0-81 0,7 0-17 16,0 0-3-16,0 0-1 0,-7 0-43 0,7 0-9 16,0 0-2-16,0 0 0 0,0 0 13 0,0 0 3 15,-7 0 0-15,7 0 0 0,0 0-7 0,0 0-1 16,-7 6 0-16,7-6 0 0,0 0 17 0,0 0 3 0,-7 3 1 0,4 3 0 15,3-6 2-15,0 0 0 0,-7 3 0 0,-4 4 0 16,4-4-23-16,0 3-5 0,7-6-1 0,0 0 0 16,-11 9-1-16,8-2 0 0,3-7 0 0,0 0 0 15,-4 9-6-15,1-6-2 0,-4 7 0 0,7-10 0 16,0 0-3-16,0 6-1 0,-11 3 0 0,7 1 0 16,1-4-1-16,-1 3-1 0,-3-5 0 0,0 5 0 15,-3 0-2-15,6 1 0 0,-3-4 0 0,0 10 0 16,-7-7 1-16,10 1 0 0,1-1 0 0,-1 0 0 15,-3 10-10-15,0-9 0 0,4-1 9 0,3 7-9 16,0-1 0-16,-4-2 0 0,1 3 0 0,-1-4 0 16,1 4 12-16,-1 3-3 0,-3-1 0 0,7-2 0 15,4 0-9-15,-1 3 8 0,-10-7-8 0,4 4 8 0,-1 3 3 16,0-1 0-16,4-2 0 0,-7 3 0 16,-3-3-1-16,6-4 0 0,8 4 0 0,-4 3 0 0,-7-4 15 0,7-5 3 15,0 5 1-15,3-2 0 0,4 3-21 0,-7-4-8 16,0 4 0-16,4 0 9 0,6-4-9 0,-6-2 0 15,-4 5 0-15,0 1 0 0,11-4 0 0,-4-2 0 16,-4-1 0-16,1 7 0 16,-1-7 0-16,1 1 0 0,6-1 0 0,1 1 0 0,-11 5 8 0,3-5-8 15,8-4 12-15,0-3-4 16,-1 6-8-16,-6 1 0 0,-1-1 0 0,4-2 0 0,4 2 0 0,-8-3 0 16,-3-6 0-16,11 10 0 0,0-7 0 0,-4 6-9 15,-4 1 0-15,1-4 0 0,-4-6 9 0,7 9 0 16,0 1 0-16,-4-4 0 0,-3-6 0 0,7 9-10 15,0-6 10-15,1 7-10 0,-8-10-6 0,0 0-2 16,10 0 0-16,-3 0 0 16,-7 0-14-16,7 9-2 0,4-9-1 0,-4 0 0 15,3 0-29-15,-3 0-5 0,-7 0-2 0,8 0-561 0,6 0-112 0</inkml:trace>
  <inkml:trace contextRef="#ctx0" brushRef="#br0" timeOffset="-133573.12">11744 17235 288 0,'0'0'12'0,"0"0"4"0,0 0-16 0,0 0 0 0,0 0 0 0,0 0 0 16,0 0 174-16,0 0 32 0,0 0 6 0,0 0 2 15,0 0-131-15,0 0-27 0,0 0-4 0,0 0-2 16,0 0 2-16,0 0 1 0,0 0 0 0,0 0 0 16,0 0 3-16,0 0 1 0,0 0 0 0,0 0 0 15,0 0 17-15,0 0 3 0,0 0 1 0,0 10 0 16,-4-4-18-16,1-3-3 0,3-3-1 0,0 0 0 0,-4 7 4 0,1-4 0 15,-4 6 0-15,3-3 0 0,4-6-4 0,-3 3-1 16,-1 7 0-16,1-4 0 0,-1 4-27 16,1-4-6-16,-4 3-1 0,0 1 0 0,-1-7-21 0,1 12 0 15,0-5 0-15,-7-1 0 16,0 10 27-16,0-10 4 0,3 7 1 0,1-6 0 0,-8 8-18 16,-3 1-3-16,3-3-1 0,4 3 0 15,4 0 16-15,-8-4 3 0,4 4 1 0,0-10 0 0,3 10-22 0,1-9-8 16,-11 5 0-16,6 1 0 0,1-3 0 0,0-4 0 15,0 3 0-15,0 1 0 0,0-4 0 0,7-2-13 16,0-4 4-16,-4 6 1 0,-3-2-10 0,7-4-2 0,7-3 0 16,0 0 0-1,-11 6-29-15,4 0-7 0,7-6 0 0,0 0-1 16,0 0-8-16,0 0-2 0,-10 3 0 0,10-3 0 16,0 0 7-16,0 0 2 0,-7 0 0 0,3-3 0 15,4 3-3-15,0-6-1 0,-3-3 0 0,3-1 0 16,0-6-121-16,0 7-24 0</inkml:trace>
  <inkml:trace contextRef="#ctx0" brushRef="#br0" timeOffset="-133216.53">11289 17351 1904 0,'10'0'84'0,"-10"0"18"0,0 0-82 0,0 0-20 0,0 0 0 0,0 0 0 16,0 0 37-16,0 0 3 0,0 0 1 0,11 0 0 15,0 0-65-15,-8 0-12 0,-3 0-4 0,0 0 0 0,0 0 40 0,0 0 0 16,0 0 0-16,0 0 0 0,0 0 44 0,7 10 4 16,-3-4 1-16,-1-3 0 0,-6 7 8 0,3-10 2 15,7 9 0-15,0 0 0 0,-7-2-8 0,7 2-2 16,4-9 0-16,-4 6 0 0,7-2-32 0,-4 5-6 16,-6-3-2-16,10 4 0 0,7-7-9 0,-3 6 0 15,-8 1 9-15,4 2-9 0,8 1 0 0,-5-4 0 16,1 1 0-16,-4 5 0 0,-3 1 0 15,3-4 0-15,3-2 0 0,1 6 0 0,-7-1 0 0,-1-2 0 16,4-4 0-16,-3 1 0 16,-1 5 0-16,-3-5 0 0,0-1 0 0,4-3 0 0,-4-3 0 0,0 7-15 15,-3-10 3-15,3 9 0 16,3-9-52-16,-3 0-11 0,-7 0-1 0,0 0-1 16,7 7-127-16,1-7-24 0,-8 0-6 0,0 0-1 0</inkml:trace>
  <inkml:trace contextRef="#ctx0" brushRef="#br0" timeOffset="-132295.66">11730 16906 1378 0,'0'0'61'0,"0"0"13"16,0 0-59-16,0 0-15 0,0 0 0 0,0 0 0 0,0 0 43 16,0 0 5-16,10-3 2 0,-2-3 0 0,-1-1-38 0,-7 7-12 15,0 0 0-15,0 0 0 0,10-3 28 0,-10 3 0 16,0 0-1-16,0 0 0 0,0 0 32 0,4 10 6 16,3-1 2-16,-7 1 0 0,3-1-7 0,1-3 0 15,-1 4-1-15,1-1 0 0,-4 0-13 0,3 1-2 16,4-1-1-16,-3 1 0 0,7-1-19 0,-4 7-3 15,0-7-1-15,3 7 0 0,1-4-8 0,3-2-3 16,-3 6 0-16,3 2 0 0,3-2-9 16,-3-3 12-16,4 2-12 0,0 4 12 0,-1 0-12 0,1 3 0 15,0-3 0-15,-1-1 0 0,1 11 8 0,-4-11-8 16,-3 8 8-16,-1-1-8 0,1 3 19 0,-4-3-2 16,0-3 0-16,-4 3 0 0,1 0-17 0,-1 0 8 0,1-3-8 15,-4 3 0-15,0-6 11 0,0 0-11 0,0 0 10 16,0 3-10-16,0-4 23 0,0-5-2 0,-4 9 0 0,4-3 0 15,0-7-21-15,-3 4 8 0,-1 3-8 0,1-4 0 16,3-5 0-16,-4 9 0 0,-3-10 0 0,0 7 8 16,0-4-8-16,4 4 0 0,-4-7 0 0,-1 7 0 15,1-3 0-15,-3-4 0 0,-1 7 0 0,1-7 0 16,-1 0-10-16,-3 1-3 0,3 6-1 0,-3-7 0 16,0 0 4-16,0-2 1 0,3-4 0 0,-3 6 0 15,4-3-15 1,-1-2-2-16,1-4-1 0,-1 6 0 0,4-6-12 0,-4 3-2 0,4-3-1 0,7 0 0 31,-7 0-114-31,0 6-24 0,7-6-4 0</inkml:trace>
  <inkml:trace contextRef="#ctx0" brushRef="#br0" timeOffset="-129016.79">12277 16702 759 0,'0'0'33'0,"0"0"8"0,0 0-33 0,0 0-8 0,0 0 0 0,0 0 0 15,0 0 44-15,0 0 6 0,0 0 2 0,0 0 0 16,0 0 12-16,0 0 4 0,0-3 0 16,0 3 0-16,0-9 36 0,0 9 8 0,0 0 2 0,0 0 0 15,0 0-24-15,0 0-5 0,0 0-1 0,0 0 0 16,0 0-22-16,0 0-5 0,0 0-1 0,0 0 0 15,0 0-5-15,0 0-2 0,0 0 0 16,0 0 0-16,0 0-11 0,0 0-2 0,0 0-1 0,0 0 0 16,0 0-22-16,0 0-4 0,0 0-1 0,0 0 0 15,0 0-8-15,0 0 0 0,0 0 9 0,0 0-9 16,0 0 12-16,0 0-3 0,0 0 0 0,0 0 0 16,0 9 7-16,3-6 0 0,1 7 1 0,-4-4 0 15,0 3 6-15,0 1 1 0,0 6 0 0,3-4 0 0,1-3 7 0,-4 7 1 16,0 0 1-16,0-4 0 0,0 4-23 0,0 3-10 15,0-3 8-15,0-4-8 16,3 4 0-16,-3 3 0 0,0-4 8 0,0-2-8 0,0 2 0 0,0-5 0 16,4-1 0-16,-4 7 0 0,0-7 0 0,0 1 0 15,0-10 8-15,0 9-8 0,3 1 0 0,-3-1 0 16,0-9 0-16,0 6 0 16,0-6-8-16,0 10 8 0,0-10-10 0,-3 9 10 15,3-9-40-15,0 0-3 0,0 0 0 0,0 6 0 16,0-6 4-16,0 0 1 0,-4 4 0 0,4-4 0 15,0 0-6-15,0 0 0 0,0 0-1 0,0 0 0 16,0 0-29-16,0 0-6 0,-3 0 0 0,3 0-1 16,-7-4-147-16,3-2-28 0,-10-13-7 0,7 4-1 0</inkml:trace>
  <inkml:trace contextRef="#ctx0" brushRef="#br0" timeOffset="-128463.18">12111 16800 990 0,'0'0'44'0,"0"0"8"0,-4-10-41 0,1 1-11 0,-1-1 0 0,1 4 0 16,-1-6 0-16,1 2-11 0,3 1 3 0,-4-4 0 15,1 4-57-15,3-1-11 0,0 10-3 0,-4-3 0 16,4 3 115-16,-3-9 22 0,3 9 5 0,0 0 1 16,0 0 72-16,0 0 14 0,0 0 3 0,0 0 1 0,-11-6-35 0,11 6-7 15,0 0-2-15,0 0 0 0,0 0-23 0,0 0-5 16,0 0-1-16,0 0 0 0,0 0-23 0,0 0-5 15,-7 6-1-15,7-6 0 16,-4 0-10-16,1 0-2 0,3 0-1 0,0 0 0 16,-4 0-25-16,4 0-5 0,0 0-1 0,0 0 0 0,0 0 8 0,0 0 0 15,0 0 1-15,0 0 0 0,0 0-2 0,0 0-1 16,0 0 0-16,0 0 0 0,0 0-6 0,0 0 0 16,0 0-8-16,0 0 12 0,7 3 7 0,-3 6 1 15,3-9 0-15,0 7 0 0,-7-7-8 0,7 0-2 16,4 3 0-16,-1 3 0 0,-3-6 4 0,4 0 1 15,0 0 0-15,3 3 0 0,0-3 0 0,0 0 0 16,0 6 0-16,4-6 0 0,-4 0-15 0,0 0 11 0,0 0-11 0,-3 0 10 16,3 0-10-16,-4 0 8 0,4 0-8 0,-3 0 8 15,-4 0 0-15,4-6-8 0,-4 6 12 0,3 0-4 16,-3-3 7-16,0 3 1 0,4 0 0 16,-1 0 0-16,-6-6-6 0,7 6-1 0,-4-3 0 0,3 3 0 15,1 0-9-15,-1-7 0 0,1 7 0 0,0-3 0 16,-1 3 0-16,1-6 0 0,-1 6 0 0,1-3 0 15,-1 3 0-15,5 0 0 0,-1-6 0 0,-4 6 0 16,-3 0 0-16,4 0 0 0,3-4 0 0,-7 4 0 16,0 0 0-16,0-6 0 0,-7 6 0 0,7 0 0 15,0 0-12-15,-7 0 12 0,0 0-10 0,0 0 10 32,11 0-52-32,-11 0-5 0,0 0-1 0,0 0 0 0,0 0-113 0,0 0-22 0,3 0-5 0,-3 0-834 15</inkml:trace>
  <inkml:trace contextRef="#ctx0" brushRef="#br0" timeOffset="-126736.59">13176 17192 1105 0,'0'0'48'0,"0"0"12"0,0 0-48 0,0 0-12 0,0 0 0 0,0 0 0 15,0 0 82-15,0 0 14 0,0 0 4 0,0 0 0 16,0 0-88-16,0 0-12 0,0 0-14 0,0 0 3 15,0 0 11-15,0 0-12 0,0 0 12 0,0 0-12 16,0 0 29-16,0 0 6 0,0 0 1 0,0 0 0 16,0 0 47-16,0 0 9 0,0 0 3 0,0 0 0 15,0 0-19-15,0 0-4 0,0 0-1 0,0 0 0 16,0 0-4-16,0 0-1 0,0 0 0 0,0 0 0 16,0 0-18-16,0-4-4 0,0 4-1 0,-3-6 0 15,-1 6-17-15,4-6-3 0,-7 6-1 0,4-3 0 16,3 3-10-16,0 0 0 0,-7 0 9 0,0 3-9 15,-1-3 12-15,1 6-3 0,0-6 0 0,-3 6 0 16,-1-2 0-16,4-4 0 0,-3 9 0 0,2-9 0 16,-6 6 8-16,4-3 2 0,3 7 0 0,0-4 0 15,-4-3-2-15,1 3 0 0,-1-2 0 0,4 2 0 0,0 3-2 0,-4 1-1 16,4-4 0-16,-3 3 0 0,3 1-14 0,-1 5 0 16,-2-5 0-16,3-1 0 0,0 4 28 0,0 2 4 15,3 1 0-15,-3-3 0 0,0 5-32 0,0 4 0 16,4-9 0-16,-1 6 0 0,0-4 0 0,1-5 0 15,3 9 0-15,0-10 0 0,-4 7 0 0,4-7 0 16,0 1 0-16,4 5 0 0,-4-2 0 0,3-4 0 16,-3-2 0-16,8 2 0 0,-5 0 12 0,1 1-3 15,3-1-1-15,0 1 0 0,0-10-8 0,0 6 0 0,0-3 0 16,3 3 0-16,-3 4 0 0,4-4 0 16,3-3 0-16,-7-3 0 0,4 0 0 0,-1 6 0 0,1-6 0 15,0 3 0-15,-1-3 0 0,-3 0 8 16,7 0-8-16,0 0 8 0,-3 0-8 0,3 0 0 0,-7 0 0 0,4-3 0 15,-1 3 0-15,1-6 0 16,0 6 12-16,3-3-4 0,-4-3 0 0,4 2-8 0,-3-2 12 0,-1-3-4 16,5 3-8-16,-5 2 0 0,1-5 0 0,-1 3 0 15,1-4 0-15,-4 1 0 0,4 0 0 0,-1 2 0 16,-6 4 8-16,3-3 0 0,-4-4 0 0,1 7 0 16,3-3 20-16,-4 3 3 0,-3-7 1 0,4 4 0 15,-4 6-11-15,0-9-1 0,0-1-1 0,0 1 0 16,0 0-19-16,0-7 8 0,-4 6-8 0,4-5 0 15,-3 5 12-15,-4-8-4 0,7 2 0 0,-4 3-8 16,1-2 0-16,-4-4 0 0,3 3 0 0,-3 4 0 0,4-4 0 0,-4 3 0 16,-1 1-12-16,1 2 12 15,4-2 0-15,-4-4 0 0,0 7-8 0,0-1 8 0,0 4 0 0,0-3 0 16,0-1 0-16,-1 7 0 16,1-3 10-16,0-3-2 0,0 9 0 0,-3-4 0 0,3-2-8 15,0 0-11-15,0 3 3 0,0 3 0 0,-4-7 8 0,0 7 0 16,8-3-9-16,-4-3 9 0,-4 6 0 0,4 0-11 15,4 0 11-15,3 0-8 0,-7-3 0 0,-1 6 0 16,1-3 0-16,7 0 0 16,0 0-42-16,0 0-8 0,0 0-2 0,-7 0 0 15,7 0-70-15,0 0-14 0,0 0-4 0,0 0 0 16,-3 9-73-16,3-2-15 0,3 2-4 0,-3-9 0 0</inkml:trace>
  <inkml:trace contextRef="#ctx0" brushRef="#br0" timeOffset="-126105.7">13321 16906 403 0,'0'0'36'0,"0"0"-36"0,0-9 0 0,0 9 0 15,3 0 238-15,-3 0 41 0,4-10 8 0,-4 10 1 0,0 0-187 0,0 0-37 16,0 0-8-16,0 0-2 0,0 0-43 0,0 0-11 16,0 0 0-16,0 0 0 0,0 0 12 0,0 0 0 15,0 0 0-15,0 0 0 0,0 0 35 0,0 0 7 16,0 0 2-16,0 0 0 0,0 0 10 0,0 0 2 15,0 0 1-15,0 10 0 0,3-1-14 0,-3-9-3 16,-3 10-1-16,3-1 0 0,0-9-3 0,0 9 0 16,0-9 0-16,-4 7 0 0,4 2-32 0,-3 0-6 15,-1 7-2-15,4-6 0 0,-3-1-8 0,-1 0 8 16,1 1-8-16,3 9 8 0,-4-10-8 0,1 7 0 16,-4-1 0-16,3-2 8 0,1 6 8 0,-4-4 2 15,0 4 0-15,-1 0 0 0,1 0 5 0,0 6 1 16,-3-6 0-16,-1 0 0 0,1 6-5 0,3 0-1 0,-4 3 0 15,4-9 0-15,-4 12-8 0,4-9-2 16,4 3 0-16,-8 3 0 0,4-3-8 0,0 1 8 0,0 2-8 0,0-3 8 16,0-3-8-16,0 3 8 0,0 0-8 0,0-3 8 15,0 3-8-15,3-6 0 0,-6 6 0 0,2 0-11 16,5-6 11-16,-4 0 0 0,0-1 0 0,0 1 8 16,0-3-8-16,0 3 12 0,3-10-4 0,-3 7 0 15,0-7-8-15,4 7 0 0,-1-4 0 0,0-2 8 16,-3-1-8-16,4-2 0 0,-1 2 0 15,1 7 0-15,-1-13 0 0,1 6 0 0,-1 1 0 0,1-4 0 16,3 3-10-16,0-9-3 0,0 0-1 0,0 0 0 0,0 0-5 16,0 0-1-16,-4 7 0 0,4-7 0 15,0 0-32-15,0 3-6 0,0-3-2 16,0 0 0-16,0 0-58 16,0 0-12-16,0 0-2 0,0 0-530 0,0 0-106 0</inkml:trace>
  <inkml:trace contextRef="#ctx0" brushRef="#br0" timeOffset="-123790.98">13875 16809 288 0,'0'0'25'0,"0"0"-25"0,0 0 0 0,0 6 0 16,0-6 248-16,0 0 44 0,0 0 8 0,0 0 3 0,0 0-191 0,0 0-39 16,0 0-7-16,0 0-2 0,0 0-52 0,0 0-12 15,0 0 0-15,-4 3 0 0,4-3 0 0,0 7 0 16,-3 2 0-16,-1-3 0 0,1 4 0 0,3-10 13 15,-4 3-2-15,1 6-1 0,-4 1 34 0,3-4 6 16,0 3 2-16,1 1 0 0,-4-1 3 0,3-3 1 16,-3 4 0-16,0-1 0 0,4-6-17 0,-4 7-3 15,0 2-1-15,0-2 0 0,0-1-1 0,-4 1 0 16,4-1 0-16,-4 0 0 0,4 1-4 16,0-1-1-16,0 1 0 0,0 5 0 0,-4-5-6 0,4 5-2 15,0-2 0-15,0-4 0 16,0 10-21-16,0-9 9 0,4 5-9 0,-4 4 0 0,0-10 8 0,0 7-8 15,-1 3 0-15,5-3 0 0,-8-4 12 0,8 10-2 16,-1-3 0-16,-3 0 0 0,4 0-10 0,-4-1 12 16,0 1-12-16,3 3 12 0,1-3-4 0,-5 0 0 0,5 6 0 0,-4-3 0 15,3-3 1-15,1 6 0 0,-1-6 0 0,-3 2 0 16,4-2-9-16,-1 3 12 0,1-6-12 0,3 3 12 16,-4 0 4-16,4-4 0 0,0 4 1 0,4-3 0 15,-4-4 3-15,3 4 1 0,1-7 0 0,-1 7 0 16,4-3-21-16,-3 2 0 0,3 1 0 0,0-4 0 15,0 7 0-15,4-3 0 0,-4-7 0 0,0 7 0 16,0-3 0-16,3 2 0 0,1 1 0 0,-4-4 0 16,0-2 8-16,0 6-8 0,0-1 8 0,4-2-8 15,-4-4 0-15,3 1 0 0,1-1 0 0,0 7 0 16,-4-7 0-16,3 1 0 0,1-1 0 0,-1-3 0 16,1 4 0-16,3-7 0 0,-3 3 0 0,-1 3-8 15,1-2-1-15,-1-4 0 0,4-3 0 0,-3 0 0 16,0 0-37-16,-1 0-7 0,4-10-2 15,0 10 0-15,-3-9-97 0,3 9-20 0,0-6-4 0,0 3-464 16,0-4-92-16</inkml:trace>
  <inkml:trace contextRef="#ctx0" brushRef="#br0" timeOffset="-123023.99">14365 17251 115 0,'0'0'10'0,"7"-6"-10"0,4 6 0 0,-4 0 0 0,-7 0 121 0,0 0 23 15,7 0 4-15,-7 0 0 0,7 0-29 0,-7 0-7 16,0 0 0-16,0 0-1 0,0 0 25 0,0 0 6 15,0 0 1-15,0 0 0 0,3 0-33 0,-3 0-6 16,0 0-2-16,0 0 0 0,0 0-25 0,0 9-5 0,0-9 0 0,0 7-1 16,0-7-25-16,-3 9-5 0,3-9-1 0,-4 3 0 15,4-3 3-15,-3 9 0 0,-4-2 0 0,0 2 0 16,0 1-31-16,3-4-12 0,-6 3 11 0,-1 1-11 16,4-1 52-16,-4 0 5 0,1 1 1 0,-4 6 0 15,3-4-26-15,-3 4-6 0,-4-7-1 0,4 10 0 16,0-3 12-16,4-4 3 0,-5 4 0 0,-2 3 0 15,3-4-28-15,-4-2-4 0,4 3-8 0,0 2 11 16,0-8-11-16,0 6 12 0,3-1-12 0,0-2 12 16,4-4-12-16,-3 1 0 0,3-1 0 15,-4 3 0-15,4 1 0 0,0-4 0 0,0 1 0 0,0-1 0 16,3-2-10-16,-3 2-1 0,4-3 0 0,-4-3 0 31,3 7-23-31,-3-10-5 0,0 9-1 0,4-3 0 0,3-6-12 0,-4 0-2 0,4 0-1 0,0 0 0 16,-7 0-77-16,7 0-16 0,0 0-4 0,0 0 0 15,0 0 64-15,0 0 12 0,-4-6 2 0,4 6 1 16,-3-3-143-16,3-6-28 0,-4-16-5 0,1 15-2 0</inkml:trace>
  <inkml:trace contextRef="#ctx0" brushRef="#br0" timeOffset="-122607.08">14005 17314 1324 0,'0'0'118'0,"0"0"-94"0,0 0-24 16,0 0 0-16,0 0 184 0,0 0 33 15,0 0 7-15,0 0 0 0,0 0-172 0,0 0-36 16,0 0-6-16,0 0-2 0,0 0-8 0,0 0 0 16,0 0 9-16,0 0-9 0,7 3 37 0,-7-3 3 15,0 0 1-15,7 6 0 0,-7-6 24 0,7 3 5 0,1 4 1 0,-5-4 0 16,-3-3-16-16,7 9-3 0,-3-3-1 0,3 4 0 15,0-1-25-15,0-2-5 0,-4 2-1 0,8-6 0 16,-4 6-20-16,0-2 0 0,4 2 0 0,-1 1 8 16,4-1-8-16,-3-3 0 0,-4 4 0 0,4-1-8 15,-1 0 8-15,-3 1 0 0,0-1 0 0,0 1 0 16,4-1 0-16,-1 1 0 0,5-1 0 0,-5 3 0 16,4-2 0-16,-3 2 0 0,-1-2 0 0,1-1 0 15,3 1 0-15,-3 2 0 0,-4-2 0 0,0-1 0 0,3 4 0 16,-3-7 0-16,0-3 0 0,4 9 0 0,-4-2 0 15,0-7-8-15,-3 6 0 0,-1-2 0 0,1-4-7 0,-4-3-1 16,0 0 0-16,7 6 0 16,-7-6-25-16,0 0-6 15,7 3-1-15,-7-3 0 0,0 0-12 0,10 0-2 0,-10 0-1 16,8 0 0-16,-8 0-72 0,7-3-14 0,-7 3-3 0,0 0-452 16,0 0-89-16</inkml:trace>
  <inkml:trace contextRef="#ctx0" brushRef="#br0" timeOffset="-121396.06">14683 16853 756 0,'0'0'33'0,"0"0"7"0,0 0-32 0,0 0-8 16,0 0 0-16,0 0 0 0,0 0 32 0,0 0 5 16,0 0 1-16,0 0 0 15,0 0-132-15,3-10-26 0,-3 10-6 0,0 0-1 16,0-9 52-16,0 9 11 0,0 0 1 0,0 0 1 0,0-6 144 0,0 6 29 0,0 0 5 0,0 0 2 16,0 0 23-16,0 0 5 0,0 0 1 0,7-3 0 15,-7 3-64-15,0 0-13 0,0 0-2 0,4-7-1 16,3 7-47-16,-7 0-8 0,0 0-3 15,0 0 0-15,0 0 7 0,0 0 0 0,0 0 1 0,0 0 0 16,0 0 23-16,0 0 4 0,0 0 0 16,0 0 1-16,0 0-2 0,0 0-1 0,0 7 0 0,0-7 0 15,-4 3-11-15,1 3-3 0,3-6 0 0,-4 9 0 16,4-9-4-16,-7 10-2 0,4-1 0 0,-4 1 0 16,0-1-6-16,-1-3 0 0,-2 4-1 0,6-1 0 15,-6 1 2-15,6-1 1 0,-3 0 0 0,-3-2 0 16,3 2-6-16,-1 0 0 0,5 1-1 0,-4-1 0 15,3 7-11-15,-3-7 0 0,0 1 9 0,4 5-9 16,-4-2 0-16,3-4 0 0,1 1 0 0,-1 6 0 0,1-1 0 0,3-5 0 16,-4 2 0-16,8-6 0 0,-4 4 0 0,0 5 8 15,3-5-8-15,-3-1 0 0,4-6 0 0,-1 7 0 16,1-4 0-16,3 4 0 0,-4-4-13 0,4-3-1 16,0 6 0-16,-3 1 0 0,3-1-5 0,0-3-1 15,0-6 0-15,4 10 0 16,-4-1-8-16,3-9-1 0,-3 10-1 0,4-4 0 15,0-3-16-15,-4 3-3 0,3-3-1 0,-3-3 0 16,4 7-2-16,-4-4 0 0,-7-3 0 0,10 0 0 16,-10 0-128-16,7 0-25 0</inkml:trace>
  <inkml:trace contextRef="#ctx0" brushRef="#br0" timeOffset="-121042.5">14848 17076 230 0,'0'0'10'0,"0"0"2"15,0 0-12-15,0 0 0 0,0 0 0 0,0 0 0 16,0 0 411-16,0 0 79 0,0 0 16 0,0 0 3 16,0 0-450-1,0 0-91-15,0 0-17 0,0 0-4 0,4 6 9 0,-4-6 1 0,7 9 1 0,-3 1 0 16,-8-7 58-16,4 6 11 0,0-3 2 0,0 4 1 0,-4-1 13 0,4 1 2 16,-3-1 1-16,-1 0 0 15,1-2-20-15,3 2-4 0,0-9-1 0,-4 10 0 0,4-10-21 0,0 0 0 16,0 0 0-16,0 9-8 15,0-9-54-15,0 0-10 0,0 0-3 0,0 0-764 0</inkml:trace>
  <inkml:trace contextRef="#ctx0" brushRef="#br0" timeOffset="-120805.14">14873 16959 691 0,'0'0'61'0,"0"0"-49"0,0 0-12 0,0 0 0 15,0 0 257-15,0 0 49 0,0 0 10 0,0 0 1 16,0 0-244-16,0 0-49 0,0 0-9 0,0 0-3 16,0 0-12-16,0 0-8 0,0 0 8 0,0 0-13 15,0 0 13-15,0 0 0 0,0 0 0 0,0 0 0 16,0 0 0-16,0 0-14 0,0 0 4 0,0 0-535 15,0 0-107-15</inkml:trace>
  <inkml:trace contextRef="#ctx0" brushRef="#br0" timeOffset="-120286.98">14982 16815 172 0,'0'0'8'0,"0"0"1"0,0 0-9 0,0 0 0 0,0 0 0 0,0 0 0 16,0 0 312-16,0 0 60 0,0 0 12 0,0 0 2 16,0 0-309-16,0 0-61 0,0 0-16 0,0 0 0 15,0 0 0-15,0 0 0 0,0 0 0 0,0 3 0 16,0-3 54-16,0 10 8 0,0-10 2 0,0 6 0 16,0 3 9-16,0 1 3 0,0-10 0 0,4 9 0 15,0-2-23-15,-1-4-4 0,-3 6-1 0,4 0 0 16,-1-2-25-16,1 2-6 0,-1 1-1 0,1-4 0 15,3 3-16-15,-4-6 0 0,4 7 0 0,0-4 0 16,-3 10-10-16,3-7-6 0,0 1 0 0,0 2-1 16,0-6 8-16,0 10 9 0,0-3-13 0,-3-4 5 15,-1 0 16-15,1 7 3 0,-1-6 1 0,1 5 0 16,-1-5-12-16,-3 2 0 0,0-6 0 0,0 10-11 16,0-7 11-16,-3-5-8 0,3 5 8 0,0 0-8 15,-4-2 8-15,4-7-8 0,0 9 8 0,0-9-8 16,0 0-20-16,-7 0-3 0,0 10-1 0,7-10 0 15,-3 0-22-15,-4 9-5 0,7-9-1 0,-7 0 0 16,0 0-119-16,-4 0-24 0</inkml:trace>
  <inkml:trace contextRef="#ctx0" brushRef="#br0" timeOffset="-119372.9">15106 16649 288 0,'0'0'25'0,"0"0"-25"15,0 0 0-15,0 0 0 0,0 0 194 0,0 0 34 16,-7 6 6-16,7-6 2 0,0 0-168 0,0 0-32 0,0 0-8 0,0 0 0 15,0 0-28-15,0 0 0 0,0 0-14 0,0 0 5 16,0 0 9-16,0 0 11 0,7 0-3 0,-7 0 0 16,0 0 70-16,0 0 14 0,11 10 2 0,-4-10 1 15,-7 0 1-15,7 9 0 0,0 1 0 0,0-1 0 16,0 0-31-16,-4-2-5 0,4 2-2 0,4 0 0 16,-4 1-15-16,0-1-3 0,0 1-1 0,4-1 0 15,-4-3-17-15,7 4-3 0,0 5-1 0,-3-2 0 16,-1-4-8-16,1 1-2 0,-1 5 0 0,1 4 0 15,3-3-8-15,0-4 0 0,0 10 0 0,0-3 0 16,-3 0 0-16,3 0 8 0,0 0-8 0,0 6 0 16,0-6 15-16,-3 6-3 0,0-6 0 0,-1 9 0 15,1-3 7-15,-1 0 1 0,1-3 0 0,-4 3 0 16,0 0-8-16,0 3 0 0,4-3-1 0,-8 0 0 16,4-3-11-16,0 3 12 0,0 4-12 0,0 5 12 15,0-6-12-15,-3-3 0 0,0 4 0 0,-1-1 0 0,-3-3 40 0,0 3 4 16,0-3 0-16,-3-6 0 0,3 6-28 0,-4 0-6 15,0-3-1-15,1-6 0 0,3 9-9 0,-7-6 8 16,3 0-8-16,1-1 8 0,-4-2-8 0,0 3 0 16,0 0 0-16,0-10 0 0,0 7 8 0,-1 3 0 15,-2-4 0-15,3-2 0 0,0 3 0 0,-4 2-8 16,1-8 12-16,-1 5-4 16,0-5-8-16,1-1 10 0,-4 1-10 0,3-1 10 0,1 1-10 0,-5-1 0 15,5 0 0-15,-1-2 0 0,4 2 0 16,-3 0 13-16,3 1-3 0,-4-4-1 0,0-3-9 0,1 7 0 15,3-4 0-15,-4-3-11 0,1 3 3 0,-1-6 0 16,4 10 0-16,0-10 0 0,-4 6-7 0,4-3-1 16,0-3 0-16,7 0 0 15,0 0-87-15,0 0-17 0,0 0-4 0,-7 0-979 0</inkml:trace>
  <inkml:trace contextRef="#ctx0" brushRef="#br0" timeOffset="-48252.12">10072 18013 1566 0,'0'0'69'0,"0"0"15"0,0 0-68 0,0 0-16 16,0 0 0-16,0 0 0 16,0 0 84-16,0 0 12 0,0 0 4 0,0 0 0 0,0-3-52 0,0 3-9 15,0 0-3-15,0 0 0 0,0 0-17 0,0 0-4 16,-4-9-1-16,4 9 0 0,0 0-3 0,0 0-1 15,0 0 0-15,0 0 0 0,0 0 5 0,0 0 1 16,0 0 0-16,0 0 0 0,0 0 16 0,0 0 3 16,0 0 1-16,0 0 0 0,0 0 6 0,0 0 2 15,-3 3 0-15,3-3 0 0,-7 9-19 0,3-9-3 16,1 6-1-16,3-6 0 0,-4 4 18 0,4-4 3 0,0 0 1 0,0 0 0 16,-3 6-19-16,3-6-3 0,0 0-1 0,0 0 0 15,0 0-6-15,0 0-2 0,0 0 0 0,0 0 0 16,0 0-12-16,0 0 0 0,-7 0 0 0,7 0 0 15,0 0 0-15,0 0 0 0,0 0 0 0,-4 3 0 16,4-3 27-16,0 0 2 0,0 0 1 0,-7 0 0 16,3 9-22-16,4-9-8 0,0 0 0 0,0 0 0 15,0 0 0-15,0 0 0 0,0 0 0 0,0 0 0 16,0 0 9-16,-7 7-1 0,4-4 0 0,3-3 0 16,0 0-8-16,0 0 0 0,-4 6 0 0,4-6 8 15,0 0-8-15,-3 9 10 0,-4 1-10 0,7-10 10 16,-4 6-10-16,1-3 0 0,-4 7 0 0,3-1 8 15,1 4-8-15,-1-4 0 0,1 0 0 0,-1 1 0 16,4-1 0-16,-4 1 0 0,4-1 0 0,0 0 8 16,0 1-8-16,0 6 0 0,0-13 0 0,0-3 0 0,4 9 0 0,-4 7 0 15,0-7 0-15,4 1 8 0,-4-1-8 0,0 0 0 16,0 1-10-16,0 2 10 0,0 1 0 0,-4-4 0 16,4 1 0-16,-4-4 0 0,4 3 0 0,0-9 0 15,0 0 0-15,0 10 0 0,0-1 0 0,0-9 10 16,0 0-2-16,0 0 0 15,0 0 3-15,0 0 0 0,0 0 0 0,0 0 0 0,0 0-11 0,0 0 0 16,0 0-10-16,8 0 10 0,-1 6 0 0,-7-6 13 16,0 0-1-16,10 4 0 0,-10-4-12 0,11 0 0 15,-4 0 0-15,-7 0 0 0,0 0 0 0,0 0-16 16,10 0 3-16,-3 6 1 0,-7-6 12 0,11 0 0 16,-11 0 0-16,7 0 0 0,4 0 0 0,-11 0 0 15,7 0 0-15,3 0 0 0,-3 0 8 0,4 0 7 16,0-6 1-16,-4 6 1 0,3-4-17 0,1 4 0 0,-1 0 8 0,1-6-8 15,3 6 0-15,-3 0 0 0,3 0 0 0,0-3 0 16,0 3 16-16,-3-6 0 0,6 6 0 0,-6 0 0 16,3 0-16-16,-4 0 0 0,8 0 0 0,0 0 0 15,-1 6 0-15,-3-3 0 0,4-3 0 0,0 0 0 16,6 0 0-16,-2 0 0 0,-12 0 0 0,8 0 0 16,3 0-12-16,-3 6-4 0,-1-2 0 0,-3-4 0 15,0 0 25-15,4 6 5 0,0-6 1 0,-1 3 0 16,-6-3-15-16,7 0 0 0,-1 6 0 0,1-3 0 15,-8-3-10-15,8 0-5 0,0 0-1 0,-1 7 0 16,-2-7 26-16,2 3 5 0,-3 3 1 0,4-6 0 16,3 0-16-16,-3 6 0 0,-4-3 0 0,3-3 0 0,8 7 0 15,-7-4 0-15,-4 3 0 0,0-3 0 16,0-3 0-16,4 0 0 0,-1 7 0 0,-2-4 0 16,-1-3 0-16,0 0 0 0,10 6 0 0,-2-6 0 0,-8 0 0 15,3 3 0-15,1-3 0 0,3 0 0 0,-3 0-9 0,-1-3-5 16,5 3-1-16,-5 0 0 15,8-6 15-15,-4 6 0 0,-7 0 0 0,4 0 0 0,7 0 0 0,-8 0 0 16,1 0 0-16,-1 0 0 0,5 0 0 0,-1 0 0 16,3 0 0-16,-6 0 0 0,0 0 13 0,-1 0 3 15,12 0 0-15,-1 0 0 0,-7 0-16 0,0 0 0 16,4 0 0-16,0 0 0 0,-4 0 0 0,3 6 0 0,-2-6 0 16,-1 0 0-16,-4 0 0 0,1 0 0 0,0 0 0 15,3 0 0-15,-4 0 0 0,1 0 0 0,3 3 0 0,-3 3 0 16,3-6-16-16,0 0 4 0,-3 7 1 0,7-4 0 15,-8-3 11-15,4 9 0 16,-3-9 0-16,3 0 0 0,4 0 0 0,-4 0 0 0,0 0 0 0,0 0 0 16,1 6 9-16,2-2 4 0,-6-4 1 0,3 6 0 15,-3-6-14-15,3 3 0 0,0-3 0 0,-3 0 0 16,-1 6 0-16,1-6 0 0,0 3 0 16,-1 4 0-16,1-7 0 0,3 0 0 0,-3 0 0 0,3 3 0 15,4 3 0-15,-4-6 0 0,0 0 0 0,4-6 0 16,3 12 0-16,-7-6 0 0,0-6 0 0,0 3 0 15,0 3-8-15,1 0-2 0,2 0 0 0,-3 0 0 16,1 0 10-16,-1 0 0 0,0-7 0 0,-3 7 0 16,-1 0 0-16,1 0 0 0,3 7 0 0,-7-7 0 0,7 0 0 0,-3 0 0 15,3 3 0-15,0 3 0 16,0-6 0-16,1 6 0 0,-1-6 0 0,4 4 0 0,-1-4 0 0,1 0 12 16,0 0 0-16,-1 0-1 0,-3 0-11 0,4 0 0 15,0 0 0-15,0 0 0 0,-1-4 0 0,-3-2 0 16,4 6 0-16,-4 0 0 0,4-6 0 0,-4 6 0 15,-3-3 0-15,3 3 0 16,-3 0 0-16,-1 0 0 0,4-7 0 0,-3 4 0 0,3 3 0 0,0 0 0 16,-3-6-10-16,7 6 10 0,-4 0-9 0,0 0 9 15,0 0-8-15,0 0 8 0,1 0 0 0,2 0 0 16,1 0 0-16,0 0 0 0,-1 0 0 0,1 0 0 16,0 0 0-16,-1 6 0 0,1-6 0 0,-4 0 11 15,4 0-1-15,-4 3 0 0,0-3-10 0,0 7 0 16,4-7 0-16,-4 0-11 0,4 0 11 0,-4 0 0 15,4 0 8-15,0 0-8 0,-1 0 0 0,-3 0-12 0,4 0 2 16,0 0 0-16,-4 0 10 0,7 0 0 0,-3 0 0 0,0 0 0 16,3 0 0-16,-4 0 11 0,1 9-3 0,0-9 0 15,0 0-8-15,-1 0 0 0,-3 0 0 0,4 0 0 16,0 0 0-16,-4 0-11 0,4 0 3 0,-1 0 0 16,1 6 8-16,0-2 0 0,-1-4 0 0,1 0 0 15,0 0 0-15,0 6 11 0,-4-6-3 0,3 0 0 16,-2 3-8-16,-1-3-9 0,0 0 9 0,0 0-13 15,-3 0 13-15,-1 0 12 16,5 0-3-16,-5 0 0 0,-3 0-9 0,4 0 0 0,0 0 0 0,-1 0 0 16,-3 0-11-16,7 0 11 0,-6-3-8 0,2 3 8 0,1 0 0 0,-1 0 0 15,1-6 0-15,-4 6 0 16,4 0 0-16,0 0 0 0,-4 0 0 0,3 0 0 16,-3 0 0-16,0 0 0 0,1 0 12 0,-1 0-4 15,0 0-8-15,-4 0 0 0,-10 0 0 0,11 0 0 0,0 0 0 0,-1 0-8 16,4 6 8-16,-3-6-12 0,-1 3 12 0,5-3 0 15,-8-3 0-15,7 3 0 0,-4-6 0 0,4 6 0 16,-3 0 0-16,0-4 0 0,-1 4 0 0,1-6 0 16,-1 6 0-16,-3 0 8 0,4 0 2 0,0 0 1 15,-4 0 0-15,0 0 0 0,-7 0-11 0,7-6 0 16,0 6 0-16,0-3 0 0,-4 3 0 0,-3 0 0 16,0 0 0-16,7-7 0 0,-7 7 0 0,0 0 0 0,0 0 0 15,4-3 0-15,-4 3 0 0,7-6 0 0,-3 3 0 0,-1-3 8 16,1 2 0-16,-4-2 0 15,0 6 0-15,7-9 0 0,-7 6-8 0,3-4 12 16,-3-2-12-16,4 3 12 0,-4-4-12 0,3 7 10 0,-3-3-10 16,0-4 10-16,4 1-10 0,-4 0 0 0,0 2 9 0,3 4-9 15,-3-3 8-15,0-3-8 0,0-1 8 16,0 1-8-16,0-1 11 0,-3 4-3 0,3-3 0 0,0-1 0 16,0 1-8-16,0-1 0 0,0 1 0 0,-4 3 0 15,4-4 0-15,0 1 0 0,0 6-10 0,0-3 10 16,0-4 0-16,0 1 0 0,0 6-8 0,0-4 8 15,-3-2 0-15,3 3-12 0,-4 3 12 16,4 3-12-16,0-7 12 0,0-2 0 0,0 6 0 0,0 3 0 16,0 0-19-16,0 0-1 0,-3-7 0 0,3 7 0 15,0 0-149-15,-7 0-31 0</inkml:trace>
  <inkml:trace contextRef="#ctx0" brushRef="#br0" timeOffset="-37765.46">10082 17897 345 0,'0'0'15'0,"0"0"4"16,0 0-19-16,0 0 0 0,0 0 0 0,0 0 0 15,0 0 140-15,0 0 25 0,0 0 5 0,0 0 1 16,0 0-95-16,0-9-20 0,0 6-3 0,0 3-1 0,0 0 0 15,0-7 0-15,-7-2 0 0,4 3 0 16,-1 6-12-16,4 0-4 0,0 0 0 0,-3-4 0 0,-4-2 5 0,7 6 1 16,0 0 0-16,-7-3 0 0,0 3-10 0,3-6-3 15,4 6 0-15,-7 0 0 0,0-3-1 0,3-4 0 16,-3 7 0-16,7 0 0 0,-7-3-18 0,4-3-10 16,-4 6 10-16,7 0-10 0,0-9 25 0,-4 9-1 15,1-7 0-15,3 7 0 0,0-3 6 0,0 3 1 16,0 0 0-16,0 0 0 0,-4-6-12 0,4 6-3 15,0 0 0-15,0-3 0 0,-3-4-16 0,3 7 8 0,0 0-8 16,0 0 0-16,0 0 12 0,0 0-4 0,0 0 0 16,0 0-8-16,0 0 8 0,0 0-8 0,0 0 0 0,0 0 0 15,7 10 8-15,-4-1-8 0,1-2 9 0,-1 2-9 16,1 0 8-16,-1 1-8 0,1-1 0 0,-1 1 0 16,-3-4 0-16,4 3 0 0,-4 1 0 0,3 5 0 15,-3-2 13-15,0 3-3 0,0-7-1 16,0 10 0-16,0-4 8 0,-3-2 2 0,3 3 0 15,0-7 0-15,-4 10-3 0,4-10-1 0,-3 7 0 0,-1 3 0 16,1-10 0-16,-1 7 0 0,1 0 0 0,-1-4 0 16,1 4-15-16,-1-4 0 0,-3-2 0 0,0 5 0 15,4-5 0-15,-1 6 0 0,0-4 0 0,1 4 0 16,-1-7 13-16,1 1 0 0,3-1 0 0,0-3 0 16,0 4 5-16,0-10 1 0,0 3 0 0,0 3 0 15,0-6-19-15,3 9 0 0,-3-9-13 0,0 0 5 0,4 0 19 0,-4 0 4 16,0 0 1-16,0 0 0 0,0 0-16 0,0 0 9 15,0 0-9-15,0 0 8 0,0 0 4 0,0 0 1 16,0 0 0-16,0 0 0 0,0 0-4 0,0 0-1 16,0 0 0-16,0 10 0 0,0-10 0 0,0 0-8 15,0 0 12-15,0 0-4 0,0 0-8 0,0 0 10 16,-4 9-10-16,4-9 10 0,0 0-10 0,0 0 0 16,0 0 0-16,0 0 8 0,0 0 8 0,0 0 0 15,-3 10 1-15,3-10 0 0,0 0-17 0,0 0 0 16,0 0 0-16,0 0-9 0,-7 6 9 0,7-6 16 15,0 0-4-15,0 0-1 0,0 0-11 0,0 0 10 16,0 0-10-16,0 0 10 0,0 0-2 0,0 0-8 16,0 0 12-16,0 0-4 0,0 0-8 0,0 0 0 15,0 0 0-15,0 0 0 0,10-6 0 0,-10 6-9 0,0 0 9 0,7 0-13 16,4 0 13-16,-4 0 0 0,4 0 0 0,-4 0-9 16,-7 0 9-16,10 0 0 0,1-3 0 0,-1 3 0 15,1-7 0-15,0 7 0 0,-1-3 0 0,1 3-8 16,3-6 8-16,-7 6-12 0,4-3 12 0,-1-4-12 15,1 7 12-15,-1-3 0 0,-10 3 0 0,11-6 0 16,3 0 10-16,-3 3-2 0,-1-4-8 0,1 7 12 16,-1-9-12-16,4 9 0 0,1-3 0 0,-5 3 0 15,1-6 0-15,-1 6 0 0,8-4-8 0,-4-2 8 16,-3 6 0-16,-1 0 0 0,8-3 0 0,0-3 0 16,3 6 0-16,-7 0 0 0,0 6 0 15,4-3 0-15,6-3 0 0,-10 0-8 0,-3 0 8 0,0 0 0 16,6 0 0-16,-3 6 0 0,-3-6 0 0,-1 4 0 15,-3-4 0-15,1 0 0 0,2 6 0 0,1-6 0 0,-11 0 0 0,0 0 0 16,14 0 8-16,0 0-8 0,-7 3 8 16,4-3-8-16,3 0 0 0,-4 0 0 0,4 0 0 0,-7 6 0 15,0-3 0-15,4-3 0 16,7 0 0-16,-8 7 0 0,-10-7 0 0,11 0 0 0,-1 3 0 0,1 3 0 16,-11-6 0-16,11 6 0 0,-4-3 0 0,0-3 0 15,3 7 0-15,-10-7 0 0,0 0 0 0,0 0 0 16,14 3 0-16,-3-3 0 0,-4 0 0 0,0 6 0 15,4-6 0-15,-1 3 0 0,4-3 0 0,-3 7 0 16,-4-4 0-16,4-3 0 0,6 0 0 16,-3 6 0-16,-14-6 0 0,11 3 0 0,7 3 0 0,-4-6 0 15,-7 7 0-15,-7-7 0 0,7 3 0 0,0-3 0 0,3 9 0 0,-10-9 0 16,0 0 0-16,0 0 0 16,11 0 0-16,0 6 0 0,-11-6 0 0,10 4 0 15,1-4 0-15,-1 6 0 0,4-6 0 0,-3 3 0 16,-4-3 0-16,4 0 0 0,6 0 0 0,-6 0 0 0,-11 0 0 0,11 0 0 15,3 0 0-15,-4 0 0 0,-3 0 0 0,-7 0 0 16,7 0 0-16,4 0 0 0,-1 0 0 0,-2 0 0 16,-8 0 0-16,7 0 0 0,7-3 0 0,-7 3 0 15,-7 0 9-15,7 3-9 0,3-3 8 0,1 0-8 16,-4 9 0-16,0-9 0 0,0 0 0 0,4 7 0 16,6-7 0-16,-6 0 0 0,-11 0 0 0,11 3 0 15,3-3 0-15,0 0 0 0,-4 6 0 0,-3-6 0 16,8 0 9-16,-5 0 0 0,8 0 0 0,-4-6 0 0,-11 6-9 15,8 0 8-15,7-3-8 0,-4 3 8 0,-4 0-8 0,1 0 8 16,3-7-8-16,0 7 8 16,4 0-8-16,-4-3 8 0,-4 3-8 0,5 0 8 15,2 0-8-15,-3 0 0 0,0 3 0 0,-7-3-11 16,8 0 11-16,-1 0 0 0,-4 7 0 0,4-7 0 16,-7 3 0-16,8 3 0 0,-5-6 0 0,1 6 0 0,-1-3 0 0,1-3 0 15,-1 0 0-15,5 0 8 0,-5 7-8 16,1-7 0-16,-1 0 0 0,4 0 8 0,-3 0-8 0,3 0 0 15,-3 0 8-15,-1 0-8 0,-3 0 0 0,4 3 8 16,0-3-8-16,3 0 0 0,-4 0 0 0,4 6 0 16,-3-3 0-16,3 4 0 0,-3-4-8 0,6-3 0 15,-3 0 0-15,0 6 0 0,1-3 16 0,-5 3 3 16,8-6 1-16,-4 7 0 0,0-4-12 0,4-3 0 0,-4 6 0 0,0-6 0 16,0 0 0-16,4 3 0 0,-4-6 0 0,0 3 0 15,0-6 0-15,0 6-17 0,0 0 4 0,4 0 1 16,-4 0 35-16,-3-3 7 0,3-4 2 0,0 7 0 15,0 0-32-15,3 0 0 0,-2 0 0 0,-1 7 0 16,0-4 0-16,3-3-13 0,-2 0 1 16,6 0 0-16,-4 9 12 0,1-9 0 0,0 0 0 15,3 0 0-15,0 0 0 0,0 0 16 0,0 0-3 16,0 6-1-16,1-6-12 0,-1 0 0 0,0 4 0 0,4 2 0 16,-8-6 0-16,4 3 0 0,-3-3 0 0,3 0 0 15,-3 6 0-15,3-6 0 0,-3 0 0 0,-1 0 0 16,1 3 0-16,0-3 0 0,3 7 0 0,0-7 0 15,0-7 8-15,0 7 0 0,4 0-8 0,-4 7 12 16,4-7-12-16,0 0 0 0,-1 0 0 0,1 3 0 16,0-3 0-16,-4 6 0 0,4-6 0 0,-4 6 0 15,0-2 0-15,4-4 0 0,-4 9 0 0,-4-3 0 0,5-3 0 0,-5-3 0 16,1 7 0-16,-1-4 0 0,1 3 0 0,0-6 0 16,-4 0 0-16,0 3 0 0,4 3 0 0,-1-6 0 15,-3 0 0-15,4 0 0 0,-4 0 8 0,4 0 0 16,3 0-8-16,0 0 12 0,-3-6-12 0,-1 3 8 15,4 3-8-15,-3 0 0 0,3 0 8 0,-3 0-8 16,0 0 0-16,3-6 0 0,0 6 0 0,0 0 8 16,0 0-8-16,0 0 0 0,1 0 0 0,-1 0 0 15,-4 6 0-15,1-6 0 0,0 0 0 16,-1 3 0-16,4-3 0 0,-3 0 0 0,0 0 0 0,-1 6 0 16,1-6 0-16,0 0 0 0,-4 0 0 0,3 0 0 15,1 7 0-15,0-4 0 0,-1-3 0 0,1 0 0 16,0 0 0-16,-4 0 0 0,7 0 0 0,-3 0 0 0,-1 0 8 15,-3 0-8-15,4 6 0 0,0-3 0 0,3-3 8 0,-4 0-8 16,5 0 0-16,-1 0 0 0,0 0 0 0,0 0 0 16,-3 0 0-16,3 0 0 0,-4 0 0 0,5 7 0 15,-5-7 0-15,1 0 0 0,3 0 0 0,-3 3 0 16,-4-3 0-16,3-3 0 0,1 6 0 0,0-3 0 16,-1 0 0-16,-3 0 0 0,4 0 0 0,0 0 0 15,-1 0 0-15,1 0 0 0,0 0 0 0,-4 6 0 16,7-12 0-16,-3 6 0 0,6 0 0 0,-3-3 0 15,-3 3 8-15,7-7-8 0,-4 7 0 0,0 0 0 16,-3-9 0-16,3 9 0 0,-3-3 0 0,-1-4 0 16,1 1 0-16,-4 3 0 0,4 3 0 0,-8 0 0 15,4-6 0-15,-3 6 0 0,-1-3 0 0,1-4-10 16,3 7 10-16,-3-3 0 0,-1-3 0 0,-3 6 0 16,4 0 0-16,0 0 11 0,-4 0-11 0,3 0 12 0,-3-3-12 0,4 3 0 15,-1-6 0-15,1 6 0 0,0 0 0 16,3 0 0-16,-4 0 0 0,4-4 0 0,-3 4 0 0,0-6 0 15,3 6 0-15,-4 0 0 0,-3 0 0 0,4 0 0 16,-1 0 0-16,1 0 0 0,0-6 0 0,-4 12 0 16,0-6 0-16,3 0 0 0,1 0 0 0,-4 0 0 15,4 0 0-15,-1 0 0 0,1 0 0 0,-4 0 0 16,3 6-12-16,1-6 12 0,-4-6 0 0,4 6 0 16,-4 0 0-16,3 0 12 0,1 0-12 0,-11 0 0 0,7 0 0 0,3 0 0 15,-3 0 0-15,4 0 0 0,-11 0 0 0,7 0 0 16,0 0 0-16,0 0 0 0,0-6 0 0,-7 6 0 15,0 0 0-15,0 0 8 0,7-3-8 0,0 3 0 16,0-7 0-16,-7 7 0 16,8-3 0-16,-5 3 0 0,4-6 0 0,0 6 0 15,0-3 0-15,0 3 0 0,0-6 0 0,0 6 0 0,-3-4 0 16,6 4 0-16,-2-6 0 0,-1 6 0 0,-4 0 0 0,-3 0 0 16,11 0 0-16,-4 0 0 0,0 0-9 0,-4-3 9 15,-3 3 0-15,7-6 0 0,-3 6 0 0,-1-10 0 16,-3 10 0-16,0 0 0 0,0 0 0 0,4 0 0 15,0-9 8-15,-1 9-8 0,1-6 0 0,-4 3 9 16,0-4-9-16,0-2 8 0,0 6-8 0,3-4 8 16,-3-2-8-16,0 0 12 0,0 2-12 0,0-2 12 15,0 0-12-15,0-1 8 0,0 1-8 0,0-1 8 0,0-5-8 0,0 5 0 16,0 1 0-16,-3-1 8 0,3 1 4 0,0 0 1 16,-4 2 0-16,4-2 0 0,-3-4-2 0,-1 4-1 15,0 0 0-15,-3-4 0 0,4 4-10 0,-1-1 12 16,1 1-12-16,3-1 12 0,-4 1-12 0,1 0 0 15,-1-1 0-15,1 1 0 0,-1-1 0 0,4 1 0 16,-3-7 0-16,-1 7 0 16,4 3 0-16,-3 3 0 0,3-7 0 0,0 10 0 0,0-6 0 0,-4-4 0 15,4 7 0-15,0 3 0 16,0 0-12-16,-3-6 12 0,3 6-10 0,0 0 10 0,0 0-12 0,0 0 3 16,0 0 1-16,0 0 0 0,0 0 0 0,0 0 0 15,0 0 0-15,0 0 0 0,0 0 8 0,0 0 0 16,0 0-9-16,0 0 9 0,0 0 0 0,0 6 16 0,0-6-2 0,-4 3-1 15,4 7-13-15,0-10 0 0,0 9 0 0,0-2 0 16,-4 2 0-16,4 0 0 0,4 1 0 0,-4-1 0 16,0 1-21-16,0-1 2 0,0 0 1 0,0 1 0 15,0 5 18-15,0-5-12 0,-4-1 12 0,4 7-10 16,0-7 10-16,0 7 0 0,0-3 0 0,-3-4 0 16,3 7 0-16,-4-1-10 0,4-2 10 0,-3 3 0 15,3-4-12-15,-4 4 4 0,4 3 8 0,0-4-13 16,0-5 13-16,0 5 0 0,0-2 0 0,4-4 0 15,-4 1 0-15,0-10 0 0,0 0 0 0,3 6 0 16,-3-6 9-16,0 0-9 0,0 0 0 0,0 0 9 16,4 9-9-16,-4-9 0 0,0 0 0 0,0 0 0 15,0 0 0-15,0 0 0 0,0 0 0 0,0 0 0 16,0 0-11-16,7 0 11 0,0 0-8 0,0 0 8 16,-3-9-8-16,3 3 8 0,-4 6-8 0,4-10 8 15,-3 7 0-15,-4-3-8 0,3-4 8 0,1 1 0 0,-1 3 0 0,-3-4 0 16,7 1 0-16,-3-4 0 0,-4-2 8 0,4-4-8 15,-1 3 8-15,1 4-8 0,-1-10 0 0,-3 3 0 16,4 0 0-16,-1 7 0 0,-3-10 0 0,4 3 0 16,-1 6 0-16,1-2 0 0,-4-1 0 0,0 3 0 15,0 4 0-15,0 0 0 0,0-4 0 16,3 10-8-16,-3-6 8 0,0 9 0 0,0 0 0 0,0 0-8 16,-3-7 8-16,3 7-9 0,0 0 9 0,0 0-10 0,0 0 10 15,0 0 0-15,0 0-9 16,0 0 9-16,0 0 0 0,0 0-9 0,0 0 9 0,0 0-10 0,0 0 10 15,0 0 0-15,0 0-9 0,-7 7 9 0,3-4 0 16,4-3 0-16,-3 9 0 16,3-3 0-16,-4 4 0 0,4-1 0 0,-3 7 0 0,-1-13 0 15,1 13 0-15,3-7-8 0,0 7 0 16,-4-7 0-16,0 1 0 0,-3-1 8 0,7 0 0 0,-3 7 0 0,-1-7 0 16,1-5 0-16,-1 5 0 0,4 0 0 0,-3 1 0 15,-1 2 0-15,4-2 0 0,0-1 0 0,0 4 0 16,0-7-9-16,-3 10 0 0,3-4 0 0,0 4 0 15,0-4 9-15,0-2 0 0,-4 2 0 0,4 1-8 16,0-4 8-16,-3 1 16 0,3-10-4 0,-4 9-1 16,1 4-11-16,-1-4 0 0,1 0 0 0,3-9 0 15,0 0 0-15,-4 4 0 0,4-4 0 0,0 0 0 0,0 0 11 0,0 0-3 16,0 0-8-16,0 0 12 0,0 0-12 0,0 0 0 16,0 0 0-16,0 0 0 15,0 0 0-15,0 0-8 0,0 0-1 0,0 0 0 16,0 0-18-16,0 0-3 0,0 0-1 0,0 0 0 0,0 0 19 0,0 0 3 15,0 0 1-15,0 0 0 0,-4-10-13 0,4 10-3 16,0 0 0-16,0 0 0 16,-3 0-100-16,3 0-20 0,0 0-4 0,-4-3-911 15</inkml:trace>
  <inkml:trace contextRef="#ctx0" brushRef="#br0" timeOffset="-29794.99">25224 2986 115 0,'0'0'10'0,"0"0"-10"0,0 0 0 0,0 0 0 0,0 0 104 0,0 0 18 15,0 0 4-15,0 0 1 0,0 0-59 0,0 0-12 16,0 0-3-16,0 0 0 0,-4-9-7 0,4 9-2 16,0 0 0-16,0 0 0 0,0 0-9 0,0-9-3 15,0 9 0-15,0 0 0 0,0 0 26 0,0 0 5 16,-3-10 1-16,3 10 0 16,0 0 19-16,0 0 4 0,0 0 1 0,0 0 0 0,0 0-10 0,0 0-2 15,0 0 0-15,0 0 0 0,0 0-3 0,0 0-1 16,0 0 0-16,0 0 0 0,7 6-19 0,-7-6-4 15,7 0-1-15,3 4 0 0,-10-4-18 0,7 9-4 16,-7-9-1-16,4 0 0 0,-4 0-13 0,3 6-4 16,-3-6 0-16,7 10 0 0,-3-7-8 0,-4 9 10 15,3-9-10-15,1 16 10 0,-4-12-10 0,0 5 12 16,0 4-12-16,0 3 12 0,0-1-12 0,4 7 10 0,-4-6-10 0,3 9 10 16,-3-2 1-16,4-1 0 0,-1 3 0 0,-3-3 0 15,0 0 5-15,4-3 2 0,-4 9 0 0,3-9 0 16,-3 10 2-16,-3-10 0 0,3 6 0 0,0-3 0 15,0 3-8-15,-4 4-2 0,4-11 0 0,-3 5 0 16,-1 8 4-16,1-9 1 0,-1-3 0 0,4 13 0 16,-7-10-7-16,3 0-8 0,1-3 11 0,-1 6-11 15,1-3 15-15,-1 0-4 0,-3-9-1 0,4 3 0 16,-4-1-10-16,3-5 0 0,1 3 0 0,-1 2 0 16,1-8 0-16,3-1 0 0,-4 4 0 0,1-10 0 15,3-3-20 1,0 0-5-16,-4 9-2 0,4-9 0 15,0 0-98-15,0 0-20 0,0 0-4 0,0 0-1 0,0 0-85 16,0-9-17-16</inkml:trace>
  <inkml:trace contextRef="#ctx0" brushRef="#br0" timeOffset="-29191.53">25576 3472 1209 0,'0'0'53'0,"0"0"12"0,0 0-52 0,0 0-13 0,0 0 0 0,0 0 0 16,0 0 184-16,0 0 35 0,0 0 6 16,0 0 2-16,0 0-155 0,0 0-32 15,0 0-5-15,0 0-2 0,0 0 8 0,0 0 2 0,-7 0 0 0,0 4 0 16,-3-4-31-16,-1 0-12 15,4 0 8-15,7 0-8 0,0 0 0 0,-11 6 8 0,1-3-8 0,-1-3 0 16,1 0 0-16,-1 9 8 0,1-9-8 0,-1 0 0 16,0 7 0-16,4-4 0 0,7-3 0 0,-7 6 0 15,-3-6 0-15,3 3 0 0,0 10 0 0,3-10 0 16,-7 3 0-16,4-3 0 0,0 7 0 0,0-1 0 16,0-3 9-16,0-3 0 0,-3 7 0 0,6-4 0 15,-3 4 21-15,0-10 4 0,0 9 1 0,3 0 0 16,1-9-22-16,3 0-4 0,0 0-1 0,0 0 0 0,0 0-8 0,0 0 0 15,0 0 0-15,0 0 0 16,0 0 0-16,0 0 0 0,0 0 0 0,7 7 8 0,4-7 1 0,-4 3 0 16,7-3 0-16,-4 6 0 0,4-6-9 0,0 0 8 15,4 0-8-15,0 3 8 0,3 3-8 0,0 1 0 16,-3-7 0-16,-4 3 8 16,7 6-8-16,-3-2 8 0,-1 2-8 0,1-6 8 0,-4 6-8 15,4-2 0-15,-4-4 0 0,0 3 0 0,-4-6 0 0,1 10 8 16,0-4-8-16,-4-3 8 0,0 6-8 0,3-2 0 15,-3 2 0-15,0-9 0 0,-3 9 0 0,0 1 0 16,3-4 0-16,-4 4 0 0,4-1 0 0,-3 0 0 16,-1 4 0-16,1-1 0 0,3 1 0 0,-4-4 0 15,-3 7 0-15,4-6 8 0,-4-1-8 0,0 7-11 16,0-7 3-16,-4 0 0 0,4 1-2 0,0-7 0 0,0-3 0 0,-3 12 0 16,3-12-11-16,0 0-3 0,0 0 0 0,0 0 0 31,0 0-93-31,0 0-19 0,0 0-4 0,0 0-812 0</inkml:trace>
  <inkml:trace contextRef="#ctx0" brushRef="#br0" timeOffset="-26771.39">26420 2826 691 0,'0'0'61'0,"0"0"-49"0,0 0-12 0,0 0 0 15,0 0 156-15,0 0 28 16,0 0 5-16,0 0 2 0,0 0-135 0,0 0-26 0,-4-3-6 0,4 3 0 16,-7-6-15-16,7 6-9 0,-4-3 12 0,4 3-12 15,-7 0 8-15,0 0-8 0,4-6 0 0,3 6 0 16,-7 6 8-16,7-6-8 0,-7 0 0 0,0 0 0 16,3 0 31-16,-3 0 2 0,0 0 1 0,0 0 0 15,0 3 26-15,3-3 4 0,4 0 2 0,-7 9 0 16,0-9-9-16,-3 7-1 0,3-1-1 0,0-3 0 15,-1 7-26-15,-2-1-5 0,6 0 0 0,-3-2-1 16,-3 2-11-16,3-3-1 0,0 4-1 0,-4 2 0 0,8-6-10 16,-5 4 10-1,1-1-10-15,4 1 10 0,-1-1 5 0,-3 1 1 0,0 8 0 0,4-8 0 0,-8 5-4 0,4 4-1 16,0-3 0-16,0-4 0 16,-4 4-11-16,4 3 0 0,-3 0 0 0,-1-4 0 15,1 4 0-15,3-3 16 0,-1-4-2 0,1 4-1 16,0 3 11-16,0 0 1 0,4-4 1 0,-1 4 0 0,1 0-7 0,3-3-2 15,-4 3 0-15,4-1 0 0,0 8-7 0,-3-8-2 16,-1-2 0-16,1 3 0 16,-1 0-8-16,4-1 0 0,-3-2 0 0,-1 12 0 0,0-12 0 0,-3 3 0 15,7 0 0-15,-3-1 0 0,-1 4 0 0,4 0 0 16,4-6 0-16,-4 0 0 0,-4-4 0 0,4 4 0 16,4-4 0-16,-1 4 8 0,1 3-8 0,-1-3 0 0,1-4 0 15,0 10 0-15,3-9 8 0,-4 6-8 0,4-4 12 0,-3 1-4 16,-4-4-8-1,7 4 12-15,-4 0-12 0,1-4 12 0,-1-2-12 0,1 9 0 0,-1-10 0 0,1 7 8 16,-1-7-8-16,1 0 0 0,3 7 0 0,-3-6 8 16,-1-1-8-16,1 0 0 15,3 1 0-15,0-1 0 0,0 1 0 0,0 5 8 0,-4-5-8 0,8-1 0 16,-4 0 0-16,0 1 0 16,0-4 0-16,0 10 0 0,0-13 8 0,0 6-8 0,0 1 0 0,0-4 8 15,4-3-8-15,-4 7 0 0,0-1 0 0,4-9 0 16,-1 6 0-16,1 4 0 0,3-10 0 0,-3 0 0 15,-1 9-13-15,1-9 5 0,-4 0 8 0,3 9-13 32,-10-9-74-32,7 0-14 0,-7 0-3 0,0 0-931 0</inkml:trace>
  <inkml:trace contextRef="#ctx0" brushRef="#br0" timeOffset="-25740.81">26649 3369 288 0,'0'0'25'0,"0"0"-25"0,0 0 0 0,0 0 0 16,0 0 161-16,0 0 27 0,0 0 6 0,10 0 1 16,-3-3-135-16,-7 3-28 0,0 0-4 0,8-6-2 15,-8 6 0-15,7-10 0 0,-7 10 0 0,0 0 0 0,7 0-15 0,-7 0-3 16,0 0-8-16,0 0 12 0,0 0 25 0,0 0 5 16,0 0 1-16,0 0 0 0,0 0 19 0,0 0 4 15,0 0 1-15,0 0 0 0,0 0-2 0,0 0 0 16,0 0 0-16,0 0 0 0,0 0-2 0,0 0-1 15,0 0 0-15,0 0 0 0,0 0-5 0,0 0-1 16,0 0 0-16,3 6 0 0,-3 4-20 0,0 2-5 16,-3-5-1-16,-1 2 0 0,1 0-10 0,-1 1-3 15,-3-1 0-15,0 7 0 0,0-7 5 0,0 4 1 16,0 3 0-16,0 2 0 0,0-2-9 0,0 0-2 16,0-4 0-16,0 7 0 0,-4 0 0 0,0-3 0 15,1 2 0-15,-1 1 0 0,1 3-12 0,3-9 0 16,-4 5 0-16,4-2 0 0,0 0 12 0,-4-4 2 15,4 4 1-15,4 0 0 0,-1-13-15 0,-3 6 0 16,4 1 0-16,-4-4 0 16,3-3-28-16,-3 7 2 0,7-10 0 0,-4 0 0 15,1 6-30-15,3-6-7 0,-7-6-1 0,0 6 0 16,0 0-118-16,3-10-24 0,1 10-5 0</inkml:trace>
  <inkml:trace contextRef="#ctx0" brushRef="#br0" timeOffset="-25374.26">26384 3397 633 0,'0'0'28'0,"0"0"6"0,0 0-34 0,0 0 0 0,0 0 0 0,0 0 0 16,0 0 279-16,0 0 49 0,0 0 9 0,0 0 3 15,0 0-228-15,0 0-46 0,0 0-9 0,0 0-1 0,0 13 1 0,0-13 1 16,4 9 0-16,-1 0 0 0,1-5-14 0,3 5-2 16,-7-9-1-16,7 9 0 0,0 1-7 0,4-4-2 15,-4 4 0-15,0-4 0 16,3 6-11-16,1-12-2 0,3 16-1 0,0-13 0 0,-3 10-6 0,-1-1 0 16,8-2-1-16,0-1 0 0,-4 10 5 0,0-3 0 15,0 2 1-15,0-2 0 0,-3 0-1 0,3-4-1 16,0 4 0-16,0-4 0 0,0 4-15 0,0 0 0 0,-3-4 0 0,-1 4 0 15,1 0 0-15,-1-4 0 16,1-2 0-16,0 5 0 0,-4-5 0 0,0-1 0 0,-4-3 0 16,1-2 0-1,-4-4-28-15,0 9-3 0,0-9 0 0,0 0-762 16,0 0-153-16</inkml:trace>
  <inkml:trace contextRef="#ctx0" brushRef="#br0" timeOffset="-24457.05">26952 3761 403 0,'0'0'36'0,"0"0"-36"16,0 0 0-16,0 0 0 0,0 0 265 0,0 0 47 15,4 9 8-15,-4-9 3 0,0 7-249 0,3-4-50 16,-3-3-9-16,4 9-3 0,-4-9 23 0,3 10 4 0,1-1 1 16,-4-3 0-16,3 4 12 0,1-1 2 15,3 0 1-15,-3 1 0 0,3-4-1 0,0 10 0 0,-4-13 0 16,1 13 0-16,3-4-11 0,-4-2-3 0,1 5 0 0,-1-5 0 15,1 8-15-15,-1-2-3 0,1 0-1 0,-4-4 0 16,3-2-21-16,-3 9 9 0,0-10-9 0,4 7 0 16,-8 2 9-16,4-8-9 0,-3-1 0 0,-1 7 9 15,1-7-9-15,-1 7 0 0,1-3 0 0,-4 2 0 16,0-5-44-16,-4 8 0 0,4-8-1 0,-4-4 0 16,1 10-99-16,-1-13-19 0,1 6-4 0,-1-2-649 15</inkml:trace>
  <inkml:trace contextRef="#ctx0" brushRef="#br0" timeOffset="-23149.47">27513 3378 1072 0,'0'0'48'0,"0"0"9"16,0 0-45-16,7 0-12 0,-3-9 0 0,-4 9 0 16,0 0 82-16,7-3 14 0,-4-3 4 0,1 2 0 15,-4 4-21-15,0 0-4 0,0 0-1 0,7-6 0 16,-7 6-6-16,0 0 0 0,3 0-1 0,-3 0 0 15,7-6-17-15,-7 6-3 0,0 0-1 0,0 0 0 0,0 0-11 0,0 0-3 16,0 0 0-16,0 0 0 0,0 0-8 0,-7 6-1 16,4 4-1-16,-4-1 0 0,0 7 5 0,0-7 1 15,0 7 0-15,0-4 0 0,-4 4-3 0,0 3 0 16,4 0 0-16,-3-1 0 0,3 1-14 0,-4 3-3 16,1-3-8-16,-1 3 12 0,4 0-12 0,-4-3 0 15,1 6 0-15,3-13 0 0,0 4 8 0,-4-4-8 16,4 4 0-16,0 3 9 0,-4-10-26 0,4 1-6 15,0-4-1-15,0-3 0 16,0 10-34-16,0-13-7 0,0 3-2 0,0-3-617 16,0 0-123-16</inkml:trace>
  <inkml:trace contextRef="#ctx0" brushRef="#br0" timeOffset="-22856.73">27319 3385 518 0,'0'0'23'0,"0"0"5"0,-3 9-28 0,-1-9 0 0,1 9 0 0,-1-2 0 16,-3-4 342-16,3 6 63 0,4 1 13 0,0-1 2 15,-3 0-321-15,3 1-65 0,0-4-13 0,3 4-2 16,-3-1 1-16,7 7 0 0,-3-7 0 0,3 7 0 0,0-7-8 15,4 4 0-15,-1 2-1 0,1-2 0 16,-4 3-3-16,4-7 0 0,3 7 0 0,-4-4 0 16,1 4-8-16,-1-7 0 0,1 1 0 0,0-1 0 15,-1 0 0-15,-3-9-12 0,4 10 0 0,-4-10 1 16,0 6-45-16,0-6-10 16,-7 0-2-16,0 0-843 0</inkml:trace>
  <inkml:trace contextRef="#ctx0" brushRef="#br0" timeOffset="-22436.06">27750 3040 864 0,'0'0'76'16,"0"0"-60"-16,0 0-16 0,0 0 0 15,0 0 220-15,0 0 40 0,0 0 9 0,0 0 2 16,0 6-208-16,0-6-42 0,3 9-8 0,-3-6-1 0,0 10 20 0,4 0 5 16,-4-4 1-16,3 0 0 0,1 1-28 0,-4 2-10 15,0 1 0-15,0-4 9 0,7 1-9 0,-4-4 0 16,-3-6 0-16,0 12 0 0,7-5 0 0,0 2 0 16,-3 1 0-16,3-1 0 15,-4-3-29-15,-3-6-5 0,7 3-1 0,-3 7 0 16,-4-10-77-16,0 0-16 0,7 0-4 0,-7 0 0 0</inkml:trace>
  <inkml:trace contextRef="#ctx0" brushRef="#br0" timeOffset="-21805.21">27785 2682 172 0,'0'0'16'16,"-7"0"-16"-16,3 0 0 0,1 0 0 0,3 0 277 0,0 0 53 15,0 0 10-15,0 0 3 0,0 0-241 0,0 0-48 16,0 0-10-16,0 0-1 0,0 0-11 0,0 0-3 15,0 0 0-15,0 0 0 0,0 0 10 0,0 0 1 16,0 0 1-16,0 16 0 0,0-7 15 0,3 1 2 16,4-1 1-16,-3 10 0 0,3-3-21 0,0-7-4 15,0 10-1-15,0-4 0 0,4-2-9 0,-1 3-1 16,1 3-1-16,3-1 0 0,0-2-10 0,0 3-3 0,0 6 0 16,0-13 0-16,4 14-9 15,0-1 0-15,-4-7 0 0,3 11 8 0,5-4-8 0,-5 3 0 0,1-3 0 0,-4 3 0 16,-4 0 8-16,5 7-8 15,-5-10 0-15,1 10 8 0,-8-7 12 0,4 0 1 0,-3-3 1 16,3 3 0-16,-4 4 6 0,5-10 0 0,-8 6 1 16,3-3 0-16,-3 0-15 0,0 0-3 0,-3 3-1 0,3 1 0 15,0 5-10-15,-4-6 0 0,0 0-10 0,1 4 10 16,-4-4-15-16,0-9 3 0,0 0 1 0,3 0 0 16,-3 6 11-16,0-7 0 0,0-2 0 0,-4 0 0 31,4-4-27-31,0 4-9 0,0-3-3 0,0-4 0 0,-3 3-104 0,-1-8-21 0,1 5-4 0,2 0-412 15,-2-2-84-15</inkml:trace>
  <inkml:trace contextRef="#ctx0" brushRef="#br0" timeOffset="-21137.22">28423 3394 172 0,'0'0'16'0,"0"0"-16"15,0 0 0-15,0 0 0 0,0 0 277 0,0 0 53 16,0 0 10-16,0 0 3 0,0 0-211 0,0 0-41 16,0 0-9-16,0 0-2 0,7 3 5 0,-7-3 1 15,0 0 0-15,11 6 0 0,-4 1-23 0,4-7-5 16,-11 0-1-16,10 0 0 0,1 3-22 0,-1-3-5 16,1 0-1-16,0 0 0 0,-1 0-21 0,1 0-8 15,-1 0 0-15,4 0 9 0,0 0-9 0,1-3 0 16,-1 3-12-16,3 0 12 15,1-7-35-15,0 1 1 0,-1 3 0 0,1 3 0 16,0-6-24-16,-1 3-5 0,-6-4-1 0,3 7 0 16,0-9-132-16,4 9-28 0,-1-9-4 0,-3-1-2 0</inkml:trace>
  <inkml:trace contextRef="#ctx0" brushRef="#br0" timeOffset="-20835.03">28434 3557 1908 0,'0'0'42'0,"0"0"9"0,0 0 1 0,0 0 1 0,0 0-42 0,0 0-11 0,0 0 0 0,0 9 0 0,0-9 52 15,3 10 8-15,-3-10 1 0,7 6 1 0,-3 0 5 16,3-2 1-16,0 2 0 0,0-3 0 0,4-3-30 0,-1 0-6 16,1 0 0-16,3-3-1 0,0-3-19 0,0 6-3 15,0 0-1-15,4-4 0 0,0-2-22 0,-1 6-5 16,1-6-1-16,3 6 0 16,4-10-46-16,-4 10-10 0,4-9-1 0,-4 6-600 15,0-3-120-15</inkml:trace>
  <inkml:trace contextRef="#ctx0" brushRef="#br0" timeOffset="-20182.8">29669 3112 979 0,'0'0'87'0,"0"0"-70"15,0 0-17-15,0 0 0 0,-7 0 206 0,7 0 38 16,-4-3 7-16,4 3 1 0,-7-7-168 0,3 7-33 15,-3 0-7-15,4 0-2 0,3 0-18 0,-11 0-3 16,4 7-1-16,-3-4 0 0,3-3-4 0,-4 6-2 16,0 0 0-16,-3-3 0 0,4 7 13 0,-4-1 2 15,3-2 1-15,-3 2 0 0,0-6-8 0,-7 6-2 16,7 7 0-16,-8-6 0 0,5 5-20 0,-1-2 0 16,0 12 0-16,1-6 0 0,3 3 15 0,3-4-2 15,1 1 0-15,2 0 0 0,-2 9 7 0,-1-12 0 16,4 3 1-16,4 0 0 0,-1-4-10 0,1-2-3 15,6 3 0-15,1 2 0 0,-1-2-8 0,4-7 12 16,0 1-12-16,0-1 12 0,8 1-12 0,-5-4 0 16,8-3 0-16,-1-3 0 0,5 6 8 0,-1-6-8 15,0-6 0-15,0 6 8 0,0-3-8 0,4-3 0 0,-4 3-10 0,4-4 10 16,-4-2-10-16,4 6 10 0,-4-13-10 0,0 10 10 16,4-4 0-16,-1-8 0 0,1 2 0 0,-4 6 0 15,0-8 0-15,4 5 0 0,-4-9 8 0,-3 10-8 16,-4-7 20-16,0-3-4 0,0 3 0 0,-3 0 0 15,-4 0-6-15,0 4-2 0,-7-4 0 0,3 0 0 16,-3 3 0-16,-3 7 0 0,-8-4 0 0,4-2 0 16,-3 8-8-16,-1-5 0 0,1 3 0 0,-8-7 0 15,0 6 0-15,1 7-16 0,-1-3 4 0,-3 0 1 16,0-4-5-16,3 7-2 0,0-3 0 0,1 6 0 16,-4 0 4-16,6 0 1 0,-2 0 0 0,3 0 0 15,0 0-55-15,3 6-12 0,-3-3-1 16,3-3-1-16,1 7-117 15,-1-4-23-15,-6 3-5 0,17-6-1 0</inkml:trace>
  <inkml:trace contextRef="#ctx0" brushRef="#br0" timeOffset="-19704.93">29732 2798 518 0,'0'0'46'0,"0"0"-37"0,0 0-9 0,0 0 0 16,0 0 200-16,0 0 37 0,0 0 8 0,0 0 2 15,0 16-141-15,4-16-28 0,-4 0-6 0,0 12 0 16,-4-5 13-16,4 2 3 0,-3 1 1 0,3-1 0 16,-4 0-20-16,1 7-4 0,-5-7-1 0,5 10 0 15,-1-3-8-15,1 9-1 0,-8-3-1 0,8 3 0 0,-4 3-18 0,0 0-4 16,0 7-1-16,0 6 0 0,0-1-8 0,-4 4-2 15,0 0 0-15,1 0 0 0,-1-6 11 0,1 6 1 16,-1-4 1-16,-3-2 0 0,3 6-34 0,1-6 0 16,3 2 0-16,-4-2-9 0,-3 0 9 0,3-4 0 15,4 1 10-15,-3-7-10 0,3 0 0 0,0-3 0 16,0 3 0-16,0-12 0 16,3 3-52-16,-3-3-12 0,0-7-4 0,0 0 0 15,3-5-110-15,4-4-22 0</inkml:trace>
  <inkml:trace contextRef="#ctx0" brushRef="#br0" timeOffset="-19089.86">30349 2735 1036 0,'0'0'92'0,"0"0"-73"15,0 0-19-15,0 0 0 0,0 0 128 0,0 0 21 16,0 0 5-16,-3 10 1 0,-4-4-112 0,3-6-23 15,-3 10-4-15,0-7 0 0,0 3 44 0,0 0 10 0,-3-3 2 0,6 7 0 16,-7-1-12-16,1 1-3 0,3-4 0 0,0 6 0 16,-4 4-13-16,1-6-2 0,-1 5-1 0,0-2 0 15,1 2-13-15,-1 4-4 0,1-3 0 0,-1 3 0 16,1 0-1-16,-1 9-1 0,-3-3 0 0,3 3 0 16,1 7-6-16,-4-1 0 0,-1 10-1 15,5-10 0-15,-4 4-5 0,0 6-1 0,0-6 0 16,3-4 0-16,0 1-9 0,4-7 0 0,0 6 0 15,0-5 0-15,4 5 0 0,-1-6 0 16,4-3 12-16,0 4-4 0,0-4-8 0,4 0 0 0,3-6 0 0,-4-1 0 16,4 1 0-16,0 0 0 0,0 0 0 0,4 3 0 31,3-10-44-31,-3-2-5 0,3 9-1 0,-4-10 0 0,8-3-34 0,-4 4-6 0,4-1-2 0,-1 0 0 16,5-9-102-16,-5 0-21 0,4 0-4 0</inkml:trace>
  <inkml:trace contextRef="#ctx0" brushRef="#br0" timeOffset="-18724.2">30720 3162 1872 0,'0'0'83'0,"0"0"17"0,0 0-80 0,0 0-20 15,0 0 0-15,0 0 0 0,-7 0 32 0,0 3 4 0,0-3 0 16,0 9 0-16,0-9-8 0,3 7 0 16,-6-1-1-16,2 3 0 0,1 4 14 0,0-4 3 0,-3 1 1 0,3 5 0 15,-4 4-8-15,1-3-1 0,-1 3-1 0,-3 0 0 16,0-4 1-16,0 4 0 0,0 0 0 0,-1-3 0 15,-2 2-19-15,-1 1-3 0,0-3-1 0,4-4 0 16,0 4-5-16,-3 0 0 0,-1-4-8 0,0 4 12 16,1 0-25-16,-1-13-6 0,4 13-1 0,0-7 0 15,-4-6-47-15,8 6-9 0,-1-9-3 16,0 7 0-16,1-7-141 0,6-7-29 0,-10 4-6 16,0-12-1-16</inkml:trace>
  <inkml:trace contextRef="#ctx0" brushRef="#br0" timeOffset="-18501.8">30297 3250 1555 0,'0'0'68'0,"0"0"16"0,0 0-68 0,3 3-16 16,4 6 0-16,4 1 0 0,-4-4 186 0,0 10 34 16,3-13 6-16,1 12 2 0,-4-2-141 0,0-4-28 15,4 7-6-15,-4 0-1 0,0-4-32 0,3 4-8 16,-6 0 0-16,3-4-1 0,0 7-11 0,4-3 0 15,-1-1 0-15,1-2 0 0,-1-4 0 0,4 7 0 16,-3 0 0-16,3-13 0 16,-3 6-58-16,-1 1-4 0,4-4-1 0,-3-3 0 15,0 3-153-15,-4-3-30 0,3-3-6 0,1 0-2 0</inkml:trace>
  <inkml:trace contextRef="#ctx0" brushRef="#br0" timeOffset="-17957.65">30625 2710 633 0,'0'0'28'0,"0"0"6"0,0 0-34 0,0 0 0 0,0 0 0 0,0 0 0 15,7 7 180-15,-7-7 30 0,0 0 6 0,0 0 0 0,0 0-140 0,7 0-29 16,-7 0-6-16,7 6-1 0,-7-6-4 0,0 0-2 15,7 3 0-15,0 3 0 0,-4-3 25 0,5 7 5 16,-8-10 0-16,7 16 1 0,-4-13-5 0,-3 12-2 16,4 4 0-16,-1-9 0 0,4 5-14 0,0 4-2 15,-3 0-1-15,6 0 0 0,-3 6-21 0,4 0-4 16,-4-6 0-16,7 9-1 0,-3-3-3 0,3 3 0 0,0 7 0 0,0-7 0 16,0-3 17-16,0 3 3 0,0-3 1 0,1 4 0 15,-1-4-17-15,-4 0-4 0,1 3-1 0,-4-3 0 16,3-3 6-16,-2 3 2 0,2 3 0 15,-3-9 0-15,4 6 10 0,-8 3 3 0,-3 7 0 0,0-7 0 32,4 7-59-32,-4-7-11 0,-4-3-2 0,1 0-1 0,-1 3 41 0,1-9 0 0,-1 6 0 0,-3-6 0 15,0 0 0-15,0 3 0 0,-4-10 0 0,4 4 0 16,-3-3-18-16,-1-4 2 0,1 3 0 0,-1-8 0 16,-3 5-53-16,3-9-11 0,-3 9-1 0,0-9-613 15,0 0-122-15</inkml:trace>
  <inkml:trace contextRef="#ctx0" brushRef="#br0" timeOffset="-17520.88">31083 2572 1422 0,'0'0'63'0,"0"0"13"0,0 0-61 0,0 0-15 0,0 0 0 0,0 0 0 16,0 0 105-16,0 0 19 0,0 0 3 0,4 10 1 15,-4-10-49-15,3 3-10 0,4 6-1 0,-7 4-1 16,4-1-22-16,-4 4-4 0,3-6-1 0,-3-1 0 16,4 10-24-16,-4 6-6 0,3-6-1 0,-3-1 0 15,4 11-9-15,0-7 0 0,-4 6 0 0,0-9 0 16,3 9 0-16,-3-9 0 0,0-4 0 0,4 4 0 15,-4-3-21-15,3 3 3 0,-3-10 1 0,0 10 0 16,4-13-48-16,-1 4-10 0,-3-7-1 0,0-3-538 16,0 0-107-16</inkml:trace>
  <inkml:trace contextRef="#ctx0" brushRef="#br0" timeOffset="-17251.86">30805 2607 864 0,'0'0'76'0,"0"0"-60"15,0 0-16-15,0 0 0 0,0 0 300 0,0 0 56 16,0 0 12-16,0 0 3 0,0 0-276 0,10-6-55 0,1 6-12 0,-1-7-1 16,1 7 25-16,3-3 6 0,-3-3 1 0,3 3 0 15,7-7-28-15,4 4-6 0,-4-3-1 0,3 9 0 16,1-10-16-16,3 7-8 0,-3-3 0 0,0 6 8 15,3-6-8-15,-3 6 0 0,-1-3 0 0,1 3 0 16,0 0 0-16,-1 0-11 0,1-7 3 0,3 7 0 31,1-3-96-31,-1 3-18 0,0 0-4 0,4 0-560 0,0 0-112 0</inkml:trace>
  <inkml:trace contextRef="#ctx0" brushRef="#br0" timeOffset="-15896.84">31902 2977 691 0,'0'0'30'0,"0"0"7"0,0 0-29 0,0 0-8 16,0 0 0-16,0 0 0 0,0 0 93 0,0 0 18 15,0 0 3-15,0 0 1 0,0 0-13 0,0 0-2 16,0 0-1-16,0 0 0 0,0 0-2 0,0 0 0 15,0 0 0-15,0 0 0 0,0 0-22 0,0 0-5 16,0 0-1-16,0 0 0 0,0 0-28 0,0 0-5 16,0 0-2-16,0 0 0 0,0 0-3 0,0 0-1 15,0 0 0-15,0 0 0 0,-7 0-5 0,3 6-1 16,4-6 0-16,-10 3 0 0,-5 7-13 0,5-4-3 16,-1 0-8-16,-3 4 12 0,0 2-12 0,3-5-12 15,-6 2 3-15,3 3 0 0,0-5 22 0,-1 12 5 16,-2-10 1-16,3 10 0 0,0-4 2 0,-4 4 1 15,4-9 0-15,0 5 0 0,0 1-22 0,0 6 0 0,-8-13 0 0,8 13 0 16,0 0 0-16,4-6 0 0,-8 3 0 0,7 0 0 16,4-1 0-16,-3-2 0 0,6 3 0 0,-3-3 0 15,4-4 0-15,3 4-12 0,3-7 2 0,4 7 0 16,-3-7 10-16,3 4 14 0,3-7-3 0,1 0-1 16,3-2-10-16,0 5 0 0,-3-9 0 0,6 9 0 15,-3-9 0-15,4 0 0 0,-4 0 0 0,4-9 0 16,0 9 0-16,-1-3 0 0,1-3 10 0,3 2-10 15,-3-2 0-15,3 0 0 0,0-4 0 0,0 1 0 16,0 0 0-16,-3-1 8 0,3-2-8 0,0-4 0 16,-7 7 8-16,4-7-8 0,-4 3 0 0,0-2 0 15,4-1 12-15,-8-6-12 0,-3 0 12 0,1 3-12 0,-1 0 8 16,-4 1-8-16,-3 2 0 0,-3-12 0 16,3 9 0-16,-4 3 0 0,-3-3 0 0,-4 4 0 15,1 2 0-15,-4-2 0 0,0 5 0 0,-4-6-9 0,0 4 9 16,4 3-10-16,0 2 10 0,-4-2-10 15,4-1-14-15,0 7-4 0,0-3 0 0,4 0 0 16,-1 6-24-16,0-3-4 0,4-4-2 0,0 7 0 16,4-3-101-16,3 3-20 0,0 0-4 0</inkml:trace>
  <inkml:trace contextRef="#ctx0" brushRef="#br0" timeOffset="-15362.27">31969 2635 1209 0,'0'0'53'0,"0"0"12"0,0 0-52 16,0 0-13-16,0 0 0 0,0 0 0 0,0 0 82 0,0 0 14 15,0 0 2-15,0 0 1 0,0 0-30 0,0 0-5 16,0 0-2-16,0 0 0 0,0 0-19 0,0 10-4 16,-4-7-1-16,4 3 0 0,-3 3 2 0,3 1 0 15,-4 5 0-15,1-2 0 0,-4 12-6 0,3 0-1 16,-3-6 0-16,0 9 0 0,0 0 4 0,-4 7 1 16,1-1 0-16,3 1 0 0,-4 3-4 0,0 5-1 15,1 1 0-15,-4 3 0 0,3 4-10 0,1-4-3 16,-4 3 0-16,6-3 0 0,-2 0-20 0,-1-6 0 15,1 2 0-15,-1-5-8 0,1 6 8 0,2-6 0 16,1-4 8-16,0 1-8 0,4-1 8 0,-4-6-8 0,3 1 8 0,1-1-8 16,-1-3 8-16,-3-6-8 0,4 0 8 0,3-4-8 31,-4 1-24-31,1-4-8 0,-1-12-3 0,1 7-698 0,3-7-140 0</inkml:trace>
  <inkml:trace contextRef="#ctx0" brushRef="#br0" timeOffset="-14613.62">32427 2707 493 0,'14'-9'21'0,"-14"9"6"0,4-10-27 0,3 4 0 0,0-3 0 0,4 6 0 15,-8-4 27-15,4 4 0 0,-3-3 0 0,3 0 0 16,-7 6 39-16,3-3 8 0,-3 3 2 0,0-7 0 0,4-2 17 0,-1-1 4 16,-3 7 1-16,0 3 0 0,0 0-18 0,0 0-4 15,0 0-1-15,0 0 0 0,0-6-21 0,0 6-4 16,0 0-1-16,0 0 0 0,0 0-3 0,0 0-1 15,0 0 0-15,0 0 0 0,0 0 10 0,0 0 1 16,-7 9 1-16,4 7 0 0,-8-3-13 0,4 9-4 16,-7 0 0-16,0 3 0 0,3 3-6 0,-3-3-2 15,0 9 0-15,0 1 0 0,0-4 0 0,0 13-1 16,-4-3 0-16,1 0 0 0,-1 9-13 0,0-3-2 16,4-3-1-16,-3 6 0 0,2-9-15 0,1 3 8 15,4-4-8-15,-1-2 0 0,1-3 20 0,3-7-3 16,-1 0 0-16,5 3 0 0,-1-2-17 0,4-4 10 15,0-3-10-15,4 3 8 0,-4-6-8 0,7 6 0 16,-3 0 0-16,3-13 0 0,0 7 0 0,3-10-19 0,-3 7 3 0,4-6 1 31,3-1-34-31,-3 0-7 0,3-2-2 0,3-4 0 16,-3-3-112-16,4 0-22 0,3 0-5 0,-3-3-619 0</inkml:trace>
  <inkml:trace contextRef="#ctx0" brushRef="#br0" timeOffset="-14247.81">32822 3030 1612 0,'0'0'144'0,"0"0"-116"16,0 0-28-16,0 0 0 0,0 0 153 0,0 0 25 15,0 0 5-15,-3 7 1 0,-1 2-109 0,-3-9-22 16,4 9-4-16,-4-6-1 0,0 10-13 0,0 0-3 16,0 2-1-16,-4 4 0 0,0-3-22 0,1 3-9 15,-4 2 8-15,-4 5-8 0,4-8 37 0,-4 7 3 16,1 4 0-16,-1-4 0 0,4 3-23 0,-4-9-4 0,4-3-1 0,4 2 0 15,-4 1-12-15,3-3 11 16,4-1-11-16,0-2 10 16,0-4-49-16,0 1-9 0,3-4-3 0,4-6 0 15,-7 6-116-15,7-6-23 0,0 0-5 0,0 0-1 0</inkml:trace>
  <inkml:trace contextRef="#ctx0" brushRef="#br0" timeOffset="-14027.89">32494 3084 2332 0,'0'0'104'0,"0"0"20"0,0 0-99 0,0 0-25 0,4 9 0 0,3 0 0 15,-4 1 46-15,5 5 4 0,-5 4 1 0,4-3 0 16,-3-7 4-16,6 7 1 0,-3 6 0 0,4-6 0 16,-4 2-45-16,4 8-11 0,3-1 0 0,-4-7 0 0,1 1 0 15,3 0 0-15,-4 0 0 0,1 0 0 16,3-4-20-16,-3 1-7 0,-1-3-1 0,1-4 0 15,3 0-49 1,-7 1-11-16,4 2-1 0,-1-8-1 0,-3 5-166 0,0-9-34 0,7 9-6 0,-14-9-2 16</inkml:trace>
  <inkml:trace contextRef="#ctx0" brushRef="#br0" timeOffset="-13684.3">32865 2833 403 0,'0'0'36'0,"0"0"-36"0,0 0 0 0,0 9 0 15,0-9 379-15,3 6 69 0,-3-6 13 0,7 13 3 16,-7-13-332-16,4 6-68 0,-1-3-12 0,-3-3-4 16,4 10-27-16,-1-4-5 0,-3-6-2 0,8 6 0 15,-1-3-27-15,-7-3-6 0,0 0-1 0,7 7 0 16,-4-4-125-16,-3-3-26 0,0 0-5 0</inkml:trace>
  <inkml:trace contextRef="#ctx0" brushRef="#br0" timeOffset="-12989.62">32939 2478 1562 0,'0'0'69'0,"0"0"15"0,0 0-68 0,0 0-16 0,0 0 0 0,0 0 0 16,0 0 80-16,0 0 13 0,0 0 3 0,0 0 0 15,0 0-20-15,0 0-4 0,0 0-1 0,0 0 0 0,0 0-16 0,0 0-3 16,0 0-1-16,0 0 0 16,0 0 1-16,0 0 1 0,3 7 0 0,1-1 0 15,-1-3 4-15,1 6 1 0,0 7 0 0,-1-6 0 0,1-7-30 0,3 12-7 16,0 4-1-16,7-3 0 0,-4-4-7 0,1 10-1 15,3 0-1-15,-3-6 0 0,-1 12 11 0,4-9 2 16,0 6 1-16,4 0 0 0,-4 0-25 0,7-3 0 0,-7 6 0 0,11 7-11 16,-4-4 11-16,-3 1 8 0,0-1-8 0,-4 0 11 15,3 1-11-15,-3-4 0 16,-3 6 0-16,0-2 8 0,-1 2-8 0,-3-6 10 0,0 7-10 0,0-10 10 16,-3 10-10-16,3-7 0 0,-7 0 0 15,0-3 0-15,0 3 0 0,0 4-11 0,-4-4 3 0,1-6 0 16,-1 0 8-16,-3 0 9 0,0 0-1 0,0 0-8 15,0-4 8-15,-3 8-8 0,-5-8 0 0,5 7 0 16,-4-6 0-16,0 0 0 0,-4 0 0 0,0 3 0 31,1-3-34-31,-4-7-7 0,3 4-2 0,7-7 0 16,1 1-81-16,-1-1-16 0,1-9-3 0</inkml:trace>
  <inkml:trace contextRef="#ctx0" brushRef="#br0" timeOffset="-9296.69">16242 17355 1324 0,'0'0'118'0,"0"0"-94"0,0 0-24 0,0 0 0 16,0 0 164-16,0 0 28 0,0 0 5 0,10-4 2 16,5 4-199-16,-5 0-28 0,4-6-11 0,0-3-2 0,1 6 25 0,-1-4 4 15,0 4 2-15,0-3 0 0,-14 6 10 0,7 0 0 16,3 0 0-16,1 0 0 0,-4-3 33 0,4 3 9 15,-1 0 2-15,1 0 0 0,-1 0 18 0,1 3 4 16,0-3 1-16,3 6 0 0,0-6-2 0,0 0 0 16,0-6 0-16,0 6 0 0,0 0-65 0,4 0-12 15,-4-3-4-15,4-3 0 0,-1 2 16 0,1-2 8 16,0 6 0-16,-1-6-8 0,4 3-11 0,-3-4-9 16,0 7-1-16,-1 0-1 15,1-3-9-15,0 3-1 16,-4-6-1-16,3 6 0 0,-6 0-38 0,3 0-7 0,-3 0-2 0,-1 0 0 15,-3 0-128-15,-7 0-25 0,0 0-6 0,14-9-1 0</inkml:trace>
  <inkml:trace contextRef="#ctx0" brushRef="#br0" timeOffset="-8773.48">16281 17558 2055 0,'0'0'45'0,"0"0"10"0,0 0 1 0,0 0 2 0,0 0-46 0,0 0-12 16,0 0 0-16,0 0 0 0,0 0 8 0,0 0 0 0,0 0 0 0,10-3 0 15,1-3-8-15,-4 6 12 0,4-3-12 0,-4-3 12 16,0 2 8-16,0-2 1 0,3 6 1 0,1 0 0 16,-11 0 21-16,0 0 4 0,0 0 1 0,7 6 0 15,0-2-4-15,4-4-1 0,-4 0 0 0,7 9 0 16,0-9-11-16,0 6-3 0,0-3 0 0,4-3 0 16,-1 7 6-16,4-7 1 0,1 0 0 0,-1 0 0 15,-4 0-26-15,5 0-10 0,-5 0 8 0,4 0-8 16,-6 0 0-16,2 0-14 0,1 0 2 0,-4 0 0 31,4-7-36-31,-4 7-6 0,-4 0-2 0,4 0 0 16,-7-3-75-16,4-3-15 0,0 6-3 0,-4-3-507 0,0-3-100 0</inkml:trace>
  <inkml:trace contextRef="#ctx0" brushRef="#br0" timeOffset="-7077.73">18048 16746 633 0,'0'0'56'0,"0"0"-44"16,0 0-12-16,7-9 0 0,-3 9 157 0,-4 0 30 0,0 0 5 0,7-10 2 15,0 10-154-15,-7 0-32 0,0 0-8 0,0 0 0 16,0 0 63-16,0 0 9 0,0 0 1 0,0 0 1 16,0 0 3-16,0 0 1 0,0 0 0 0,0 0 0 15,0 0-2-15,0 0 0 0,7 0 0 0,-7 0 0 16,3 10-24-16,-3-10-4 0,0 0-2 0,0 0 0 15,4 6 10-15,-4-6 1 0,0 3 1 0,0 7 0 16,0-10 2-16,0 0 0 0,0 0 0 0,0 0 0 16,-4 6-32-16,4-6-7 0,0 0-1 0,-7 3 0 15,0-3-11-15,0 0-9 0,4 0 12 0,-4 6-12 16,0-6 0-16,-4 0 0 0,4 3 0 0,-4 4-12 16,4-7-6-16,-3 0-1 0,-4 6 0 0,0-3 0 15,-1 3 8-15,-2-2 2 0,3 2 0 0,0-3 0 0,-8 3 9 16,8-3 11-16,-3 4-3 0,-1 2 0 0,0-3-8 0,4-3 8 15,0 7-8-15,-4-4 8 0,4-3 0 0,0 7 0 16,0-10 0-16,4 9 0 0,-5-3-8 0,5-6 0 16,-1 10 0-16,1-10 0 0,-1 9 0 0,4-9 8 15,-4 0-8-15,1 10 8 0,3-10-8 0,0 6 0 16,-4-3 0-16,1 6-11 0,3-2 11 0,0-4 0 16,-1 3 0-16,1 3 0 0,-3 1 0 0,3-4 0 15,0-3 0-15,-4 7-8 0,1-4 8 16,2-3 0-16,5 3 0 0,-4 4 0 0,0-4 0 0,0-3 19 15,7-3-3-15,0 0-1 0,0 0 5 0,-4 10 2 16,-3-10 0-16,7 0 0 0,0 0-3 0,0 0-1 16,0 0 0-16,0 0 0 0,7 9-18 0,4-3 0 15,-1-3 0-15,1 4 0 0,3-7 0 0,-3 3 0 16,3 3 10-16,0 0-10 0,4-2 16 0,-4-4-3 0,3 0 0 16,-3 6 0-16,4-3-2 0,-4 3-1 0,0-3 0 0,4-3 0 15,0 0-2-15,-4 7-8 0,3-4 12 0,-3-3-4 16,4 6 0-16,0-6 0 0,3 0 0 0,-3 0 0 15,3 3 3-15,0-3 0 0,4 0 0 0,-8 0 0 16,4 0-11-16,1 0 12 0,-1 0-12 0,0 0 12 16,0 0-12-16,-3 0 0 0,-1 0 9 0,1 0-9 15,-4 0 9-15,0 0-9 0,0 0 12 0,-3 0-12 16,-4 6 0-16,3-6 0 0,-10 0 0 0,8 4 0 16,2 2 0-16,-6-6 0 0,-4 0 8 0,0 0-8 15,0 0 0-15,10 6 8 0,-3-3-8 0,-7-3 0 16,0 0 8-16,0 0-8 0,0 0 0 0,0 0 0 15,0 0 9-15,0 0-9 0,0 0 0 0,0 0 9 0,0 0-9 16,0 0 0-16,0 0 9 0,0 0-9 16,0 0 0-16,0 0 0 0,0 0 0 0,0 0 0 15,-7 6-13-15,0-2 2 0,0 2 1 0,-3 3 0 0,-5-6 10 0,5 4 0 16,-1-7-9-16,-3 9 9 0,-3-9-12 0,-1 10 3 16,-3-4 0-16,3-3 0 0,-3 6 9 0,0-2 14 15,0 2-3-15,-1 0-1 0,-2 1-10 0,-1-1-12 16,0 1 2-16,4-1 1 0,-4 0 9 0,1 7 0 15,3-6 0-15,-1-1 0 0,1 7 0 0,4-7 0 16,-1 0 0-16,0 7 0 0,-3-3 0 0,7-4 0 0,-4 0-8 16,1 7 8-16,-1-6 0 0,1-1 0 0,2 0 0 15,1-2 8-15,-3 2-8 0,-1 0 0 0,4 1 0 0,3-1 0 16,4-2 0-16,0-4 0 0,-7 16-8 16,4-10 8-16,2 3 0 0,1-2 0 15,0-7 8-15,4 6-8 0,-1 1 0 0,4-4 0 0,-3-3-8 16,3-3 8-16,0 7 0 0,0-7 0 0,0 0 0 15,7 9 0-15,0-3 0 0,0 4 0 16,0-7 8-16,-7-3-8 0,7 6-15 0,4-3 4 0,3 7 1 16,0-10 10-16,0 6 0 0,0-3 0 0,4 3 0 15,3 4 8-15,0-4-8 0,0-3 8 0,0 3-8 16,1-3 14-16,2 7-2 0,-3-10 0 0,4 6 0 16,0-3-12-16,3-3 0 0,0 7 0 0,0-7 0 15,4 0 0-15,-4 0 0 0,1 3 10 0,-1-3-2 16,0 0-8-16,0 6 0 0,4-6-11 0,-4 0 11 0,1 0 0 15,-5 0 0-15,1 0 0 0,3 0 0 0,-3 0 0 0,-4 0 0 16,4 0 0-16,-4 0 10 16,-4 0-10-16,5 0 0 0,-5 0-10 0,1 0 10 15,0 0-28-15,-1-6 1 0,1 6 0 0,-4-3 0 16,0 3-13-16,0 0-4 0,0 0 0 16,0 0 0-16,-3-7-9 0,3 7-3 0,0 0 0 0,-3 0 0 15,-1-3-100-15,1 3-20 0,0-6-4 0</inkml:trace>
  <inkml:trace contextRef="#ctx0" brushRef="#br0" timeOffset="-5944.98">19297 17138 288 0,'0'0'25'0,"0"0"-25"0,0 0 0 0,0 0 0 0,3-9 145 0,-3 9 24 15,8 0 5-15,-5-10-365 16,1 4-73-16</inkml:trace>
  <inkml:trace contextRef="#ctx0" brushRef="#br0" timeOffset="-5344.54">19350 17085 730 0,'0'0'32'0,"0"0"8"0,0 0-32 0,0 0-8 16,0 0 0-16,0 0 0 0,0 0 184 0,0 0 35 16,3 9 7-16,-3-9 2 0,0 0-92 0,4 10-17 15,-4-10-4-15,0 0-1 0,0 0-47 0,-4 9-10 16,4-3-1-16,0-6-1 0,-3 10-35 0,3-4-6 0,-4 3-2 0,4-5 0 16,-3 5-12-16,-1 0 0 0,1-2 0 15,-4 2 0-15,3 1-9 0,-3 5 9 16,0-5 0-16,4 2-9 0,-8 4 24 0,0 0 5 15,1-4 0-15,-4 7 1 0,3 3-4 0,-3-3-1 16,-4-7 0-16,1 10 0 0,-1-3 24 0,-3 0 5 0,3-4 1 0,1-2 0 16,-1 3-38-16,0-4-8 0,1-2 0 0,-1 5 0 15,0-5 0-15,1-1 0 0,3 1 0 0,0-1-10 16,-4 3 10-16,4-8 9 0,0 5-1 0,0 0-8 16,3-2 16-16,0-4-4 0,-3-3-1 0,4 0 0 15,3 0 5-15,-4 0 2 0,4 0 0 0,0-3 0 16,0-4 13-16,0 4 2 0,0-3 1 0,3-3 0 15,-3-1-21-15,0 1-4 0,4-1-1 0,-4 1 0 16,3 0 4-16,4-1 0 0,-3-6 0 0,3 1 0 0,-4 5-4 16,0-2 0-16,4-4 0 0,0 0 0 0,4 4-8 0,0-4 0 15,-1 1 0-15,1 5-11 0,-1-2 11 0,4-4 0 16,-3 7 0-16,3-1 0 0,0-6 0 0,3 7 0 16,1 0 0-16,0-4 0 0,-1-3 0 15,1 10 0-15,3-3-10 0,-4-1 10 0,8 1-8 16,-4 6 8-16,-3-3 0 0,3 2 0 0,0-2 0 0,0 6 0 15,0 0 0-15,0 0 0 0,0 0 0 0,-3 6 0 16,0-2 0-16,-1-4 0 0,4 9 8 0,0-9-8 16,-3 6 0-16,-4-3 9 0,4 4 0 0,-1-4 0 15,1 6 0-15,-1-3 0 0,1-6-9 0,3 10 0 16,-3-1 0-16,-1 1 0 0,1-4 21 0,-1 6 9 16,1-5 2-16,3 2 0 0,-3 10-32 0,-4-10 0 0,3 7 0 0,1-7 0 15,-1 7 12-15,-2-3-3 0,2-4-1 0,-3 7 0 16,0-7-8-16,4 7 0 0,-4-7 0 0,0 1 8 15,-4-1-8-15,5 0 0 0,-5 1 0 0,4-4 8 16,-7-6-8-16,4 3 0 0,-1 7 0 0,1-1-11 16,-4-9 3-16,0 0 0 0,0 0 0 0,3 6 0 31,4-2-45-31,-7-4-9 0,0 0-2 0,4 6 0 16,-1 3-128-16,4-3-27 0,-7-6-5 0,0 0-759 0</inkml:trace>
  <inkml:trace contextRef="#ctx0" brushRef="#br0" timeOffset="-4895.09">19625 17502 1324 0,'0'0'59'0,"0"0"12"0,0 0-57 0,0 0-14 16,0 0 0-16,0 0 0 0,0 0 260 0,0 0 50 16,0 0 10-16,0 0 1 0,0 0-265 0,0 0-56 15,0 0 0-15,0 0-16 0,0 0 16 0,0 0 15 16,0 0-3-16,-7 3-1 0,0 7-24 0,0-1-5 15,3 3-1-15,1 1 0 0,-4-4 6 0,0 1 1 0,3 6 0 0,-3-1 0 16,4-2 35-16,-4-4 7 0,3 7 2 0,0-7 0 16,1 7 0-16,3-7 0 0,0 4 0 0,0-4 0 15,3-2-16-15,1 8-4 0,3-5 0 0,0-1 0 16,0 0-12-16,0 1-16 0,0 6 3 0,4-4 1 16,-8-3 12-16,1 1-12 0,7 6 12 0,-4-7-12 15,-4-3 12-15,8 4 0 0,-4-1 0 0,3-6-9 16,-3-3 9-16,-7 0-10 0,0 0 10 0,11 6-10 31,3-12-33-31,-3 6-6 0,-1-9-2 0,1 6 0 0,-1-7-113 0,1-5-22 0,-4 5-5 16,4-6-1-16</inkml:trace>
  <inkml:trace contextRef="#ctx0" brushRef="#br0" timeOffset="-4689.65">19681 17173 2516 0,'0'0'112'0,"0"0"22"0,-7 9-107 0,0-9-27 15,-3 6 0-15,10-6 0 0,0 0 58 0,0 0 6 16,-7 4 2-16,7-4 0 0,0 0-66 0,0 0 0 16,0 0-11-16,0 0 1 15,0 0-37-15,0 0-7 0,0 0-2 0,-7 9 0 16,0-9-15-16,7 0-3 0,0 0-1 0,0 0-969 0</inkml:trace>
  <inkml:trace contextRef="#ctx0" brushRef="#br0" timeOffset="-2494.54">17960 18048 345 0,'0'0'31'0,"0"0"-31"0,0 0 0 0,0 0 0 16,-7 0 254-16,3 3 45 0,4-3 9 0,0 0 1 15,0 0-225-15,0 0-46 0,0 0-9 0,0 0-1 16,0 0-20-16,0 0-8 0,0 0 0 0,0 0 8 16,0 0 31-16,0 0 5 0,0 0 2 0,-7 6 0 15,0 0 7-15,0-3 2 0,0 7 0 0,4-1 0 16,-4 1-19-16,3-1-3 0,-3 4-1 0,0-1 0 16,0 4-21-16,3-4-11 0,1 4 10 0,-1-7-10 15,1 7 0-15,-1-3 0 0,1-4 0 0,3 7 0 16,-4-7 0-16,1 1 0 0,3-1 0 0,3 7 0 15,-3-7 0-15,4 0-13 0,-4-9 4 0,3 10 1 16,4-4-40-16,-3 4-8 0,3-7-2 0,0 3 0 16,0-3-28-16,4 3-6 0,-1 1 0 0,1-4-1 15,-1-3-39-15,1 6-8 0,3-12-2 0,0 6-377 0</inkml:trace>
  <inkml:trace contextRef="#ctx0" brushRef="#br0" timeOffset="-2256.13">17992 17825 288 0,'7'9'25'0,"-7"-9"-25"16,0 0 0-16,0 0 0 0,0 0 356 0,0 0 67 0,0 0 13 0,0 0 2 15,0 0-302-15,0 0-61 0,0 0-12 0,0 0-3 16,0 0-60-16,0 0-13 0,0 0-3 0,0 0 0 16,0 0-166-16,0 0-34 0,0 0-6 15,0 0-2-15</inkml:trace>
  <inkml:trace contextRef="#ctx0" brushRef="#br0" timeOffset="-1293.04">17674 16596 403 0,'0'0'36'0,"0"0"-36"0,0 0 0 0,0 0 0 0,0 0 284 0,0 0 49 15,0 0 11-15,0 0 1 0,0 0-203 0,0 0-41 16,0-3-8-16,0-4-1 0,4 4-48 0,-4-6-8 16,3 3-3-16,-3 6 0 0,4-10-17 0,-4 7-4 15,3-3-1-15,1-4 0 0,-4 4 13 0,3 6 2 16,-3-9 1-16,0 5 0 0,0-2 11 0,4-3 2 15,-4-1 1-15,3 1 0 0,-3 0-17 0,4-1-4 16,-1-6-1-16,-3 7 0 0,4 0-11 0,-4-7-8 0,4 7 9 16,-1-1-9-16,1-9 0 0,3 10 0 15,-4-7 0-15,4 7 0 0,-3-1 0 0,3 1 0 16,0 0 0-16,-4 2 0 0,-3 7 0 0,4-3-8 0,-4 3 8 0,0 0 0 16,0 0-12-16,0 0 12 15,0 0-12-15,0 0 12 0,0 0-12 0,0 0 12 16,7 3-12-16,0 4 12 0,-3 2-10 0,3 0 10 0,-4-2-8 0,1 2 8 15,-1-6 0-15,1 4 0 0,-1 2 0 0,4 0 0 16,-3 1 0-16,-1-1-8 0,1-3 8 0,-1-2 0 16,-3-4 0-16,4 9 0 0,-1-3 0 0,1 4 0 15,0-1 0-15,-4-9 0 0,3 9 0 0,1-2 0 16,-1 2 0-16,1 1 0 0,3-1 0 0,-4-6 0 16,4 3 0-16,-3 4 0 0,-1-4 0 0,4-3 0 15,-3 3 12-15,-4-6-1 0,0 0-1 0,0 0 0 0,7 0 11 16,-7 0 3-16,11 0 0 0,-11 0 0 15,7-6 8-15,-4 6 1 0,4-9 1 0,-3 6 0 0,3-4 3 0,-4-2 1 16,4 0 0-16,-3 2 0 0,3-2-7 16,-4-1-2-16,5-2 0 0,-8-4 0 15,0 7-29-15,0-1 0 0,3-5 0 0,1 5 0 16,-1-5 0-16,1 2 0 0,-1-3 0 0,-3 4 0 0,4-4 0 16,-4 1 0-16,0 5 0 0,0-2 0 15,3-4 0-15,-3 7-10 0,0-1 0 0,0 1 0 16,0 2-44-16,0-2-9 0,0 0-1 0,4 2-1 15,-4 7-154-15,0-3-30 0,10-6-7 0,8-1 0 0</inkml:trace>
  <inkml:trace contextRef="#ctx0" brushRef="#br0" timeOffset="160.15">20112 16674 1558 0,'0'0'69'0,"0"0"15"0,0 0-68 0,0 0-16 15,0 0 0-15,0 0 0 0,0-3 38 0,0 3 4 16,0 0 1-16,0 0 0 0,-4-6-17 0,4 6-3 16,0 0-1-16,0 0 0 0,-3 0 30 0,3 0 7 15,0 0 1-15,0 0 0 0,0 0 12 0,0 0 2 16,0 0 1-16,0 0 0 0,-4 6-15 0,4-6-4 0,0 0 0 0,-3 9 0 15,3 1-26-15,0-1-6 0,0 1 0 0,3-1-1 16,1 0-23-16,-1 7 0 0,1-6 0 0,-4 2 8 16,3 4-8-16,-3-1 0 0,4-2 0 0,-4 6 0 15,3-4 0-15,-3 11 0 0,0-8 0 0,0 1 0 16,4 9 37-16,0-3 3 0,-4 4 1 0,3-4 0 16,1 3-28-16,-1-3-5 0,1 3-8 0,-1-3 11 15,-3 4-11-15,4-4 12 0,-1 3-12 0,4-3 12 16,0 0-12-16,-3-3 8 0,3 3-8 0,0 0 8 15,0-3-8-15,-3 0 0 0,3-3 0 0,0 0 0 16,-4-4 0-16,1-2 8 0,-1-4-8 0,-3 1 8 16,0 5-8-16,4-5 0 0,-1-1 0 0,-3 1-11 31,0-10-29-31,0 9-7 0,0 1-1 0,0-10 0 0,0 0-13 0,0 0-3 0,0 0-1 0,0 0 0 16,0 0-75-16,0 0-16 0,0 0-2 0,0 0-448 15,0 0-90-15</inkml:trace>
  <inkml:trace contextRef="#ctx0" brushRef="#br0" timeOffset="866.05">20458 17013 1796 0,'0'0'40'0,"0"0"8"0,0 0 1 0,0 0 1 0,0 0-40 0,0 0-10 0,0 0 0 0,0 0 0 16,0 0 8-16,0 0 0 0,0 0 0 0,0 0 0 16,0 0-8-16,0 0 0 0,0 0 0 0,0 0 0 15,0 0 15-15,0 0 1 0,0 0 0 0,0 0 0 16,0 0 40-16,0 0 9 0,-4 6 2 0,1-3 0 15,3-3-5-15,0 0-1 0,-4 10 0 0,4-10 0 16,-4 6-17-16,1-3-3 0,3-3-1 0,-4 9 0 16,1-2-25-16,-4 2-6 0,3 1-1 0,1-4 0 15,-1 3-8-15,1-6 8 0,-4 7-8 0,3-1 8 0,-3 1-8 16,0 2 0-16,0 1 0 0,0-7 0 0,0 3 18 0,3 1 2 16,-6-1 0-16,3 1 0 0,3-4 0 0,1-3 1 15,-4 6 0-15,3-2 0 0,-3-4-7 0,0 6-2 16,3-3 0-16,1-2 0 0,-4 2-12 15,3 0 0-15,1-3 0 0,3-3 0 0,-4 10 11 0,1-4-11 16,-1-3 12-16,1 6-12 0,-4-2 0 16,3-4 0-16,-6 3 0 0,6 0 0 0,4-6 0 0,-7 4 8 15,3 5-8-15,-3-3 10 16,4-3-1-16,3-3 0 0,0 0 0 0,-7 7 0 0,3-4 9 0,4-3 2 16,0 0 0-16,0 0 0 0,-7 0-20 0,7 0 10 15,0 0-10-15,0 0 8 0,0 0 10 0,0 0 2 16,0 0 0-16,0 0 0 0,0 0-29 0,0 0-6 0,0 0-1 0,7 0 0 15,4 6 26-15,-1-3 5 0,-3-3 1 0,1 6 0 16,2-6-29-16,1 4-6 0,-4 2-1 0,3 0 0 16,-10-6 20-16,11 10 0 0,-1-7 0 0,1 6 0 15,3-3-13-15,-3-3 1 0,3 4 0 0,-4-4 0 16,5 3 35-16,-1 0 7 0,0-2 2 0,0 5 0 16,4 0-32-16,-4 1 0 0,3-1 0 0,-3-3 0 15,1 4 0-15,-1-1 0 0,0-9 0 0,0 10 0 16,-4-1-20-1,1-3-9-15,0 4-3 0,-1-7 0 0,-3-3 16 0,0 6 2 0,-3 0 1 0,-4-6 0 16,3 4-5-16,1-4-1 0,-4 0 0 0,7 0 0 16,-7 0-121-1,0 0-24-15,0 0-4 0,7 0-870 0</inkml:trace>
  <inkml:trace contextRef="#ctx0" brushRef="#br0" timeOffset="1631.01">21128 16398 979 0,'0'0'43'0,"0"0"9"0,0 0-41 0,0 0-11 16,0 0 0-16,0 0 0 0,0 0 188 0,0 0 36 16,0 0 8-16,0 0 0 0,0 0-186 0,0 0-38 15,0 0-8-15,0 0 0 0,0 0 0 0,0 0 0 16,0 0 0-16,0 0 0 0,0 0 16 0,0 0 2 15,0 0 1-15,0 0 0 0,0 0 29 0,0 0 7 16,-4 6 1-16,1-2 0 0,-4 2 6 0,3-3 2 16,-3 6 0-16,4 4 0 0,-1-10-14 0,-3 6-2 15,4 1-1-15,-1-1 0 0,-3 1-28 0,0 5-6 16,0-5-1-16,0 5 0 0,3-5-12 0,-3-1 11 16,0 10-11-16,-3-3 10 0,6-4-10 0,-7 4 10 15,4 3-10-15,0 0 10 0,0-1 1 0,-3 8 0 16,-1-8 0-16,4 7 0 0,-4 1-11 0,4 2 8 15,0-3-8-15,-3 3 8 0,-1 7-8 0,1-7 0 0,3 9 0 0,0-2-11 16,-4-1 35-16,4 1 6 16,3-7 2-16,-3 10 0 0,4-4-32 0,-1 1 0 0,1-1 0 0,-1 4 0 15,4-1 0-15,0-2 0 0,0 3 0 0,0 2 0 16,4-2 0-16,-1-10 0 0,-3 7 0 0,4-1 0 16,3-6 12-16,0-2-3 0,0 2-1 0,0-3 0 15,4-6 7-15,-1 6 1 0,1-13 0 0,-1 10 0 16,4-9-7-16,-3 6-1 0,7-10 0 0,-1 7 0 15,1-7-8-15,3 7 0 0,0-7 0 0,0 1 0 32,4-1-28-32,-4-3-2 0,4-3 0 0,0 4 0 15,-4-4-43-15,4-3-9 0,-1 0-2 0,-3 0 0 0,1 0-94 16,-1-3-19-16,-4 3-4 0,1-7-671 0</inkml:trace>
  <inkml:trace contextRef="#ctx0" brushRef="#br0" timeOffset="3477.04">21565 17019 633 0,'0'0'56'0,"0"0"-44"16,0 0-12-16,0 0 0 0,0 0 168 0,0 0 31 16,0 0 6-16,0 0 2 0,0 0-111 0,0 0-23 15,0 0-4-15,0 0-1 0,0 0 13 0,0 0 3 16,0 0 0-16,0 0 0 0,0 0 2 0,0 0 1 15,0 0 0-15,0 0 0 0,0 0-11 0,0 0-1 16,-3 3-1-16,3 7 0 0,0-1-12 0,-4 0-2 16,1 1-1-16,-1 6 0 0,-3-1-51 0,4-2-8 15,-4 2 0-15,0 10-11 0,-4-6 27 0,0 0 6 16,-3 9 1-16,0-3 0 0,-4 4 12 0,4-4 2 0,-7 3 1 16,4-3 0-16,-1 3-8 0,0 0-2 0,-3-2 0 0,3-1 0 15,1-7-20-15,-1 1-8 0,4 6 0 0,4-6 0 16,-1-3 0-16,0-4-16 0,1-2 1 0,6-1 1 31,-3-2-82-31,4 2-17 0,3-9-3 0,0 0-1 0,0 0-111 0,-7-6-23 0,0-4-4 16</inkml:trace>
  <inkml:trace contextRef="#ctx0" brushRef="#br0" timeOffset="3747.03">21255 17110 2962 0,'0'0'65'0,"0"0"14"0,0 3 2 0,0-3 3 0,0 0-68 0,0 0-16 0,7 6 0 0,7 4 0 16,-3-10 0-16,3 9 0 0,-4-9-8 0,4 10 8 16,1-4-31-16,-1 3 0 0,0-6 0 0,0 7 0 0,0 6 31 0,-3 2 0 15,3-2 8-15,0 3-8 0,-4 6 0 0,1-3 0 16,3 3 0-16,-3 3-12 0,-1 4 12 0,1-11 0 15,-4 11 0-15,3-10 0 0,1 3 0 0,3-6 0 16,-3 0 0-16,3-4 0 16,-7 4-56-16,7-3-8 0,0-4-1 0,0-5-1 15,-3 2-127-15,3-9-26 0</inkml:trace>
  <inkml:trace contextRef="#ctx0" brushRef="#br0" timeOffset="4388.96">21886 17602 57 0,'0'0'0'0,"0"0"0"15,0 0 0-15,0 0 0 0,4-3 102 0,-4 3 15 16,-4-6 3-16,4 6 1 0,4-6-81 0,-4 3-16 0,-4-4-3 0,4 7-1 16,-3 0 40-16,3 0 8 0,0 0 2 0,0 0 0 15,-7-3 33-15,7 3 6 0,0 0 2 0,0 0 0 16,0-6-3-16,0 6-1 0,0-3 0 0,0-4 0 15,0 7-34-15,0 0-6 16,0 0-2-16,0 0 0 0,10-9-13 0,-10 9-2 0,0 0-1 0,0 0 0 16,7 0-6-16,4 0-2 0,-11 0 0 0,0 0 0 15,0 0 3-15,0 0 1 0,11 6 0 0,-4-3 0 16,-7 7 1-16,3-1 0 0,4-2 0 0,0 2 0 16,-7 0-38-16,4 1-8 0,3-1 0 0,-4 1 0 15,4 5 0-15,0-5 0 0,-3 8 0 0,3-2 0 16,4 3 12-16,-4 0 0 0,-4 0 0 0,1-4 0 15,3 4 7-15,-4 0 1 0,-3 0 0 0,0 6 0 16,-3-6 9-16,3-4 3 0,3 4 0 0,-3 0 0 16,-7-3-52-16,7 2-11 15,0-2-1-15,-3-3-1 0,-1 2 8 0,1 4 1 0,-4-9 1 0,3-1 0 16,1 0-185-16,-4-2-36 0</inkml:trace>
  <inkml:trace contextRef="#ctx0" brushRef="#br0" timeOffset="5498.06">22507 17085 172 0,'-14'0'8'0,"14"0"1"0,0 0-9 0,0 0 0 16,0 0 0-16,0 0 0 0,-3-9 75 0,3 9 13 16,0 0 2-16,-4 0 1 0,-3-10-3 0,7 10 0 15,0 0 0-15,0 0 0 0,0 0 52 0,0 0 9 16,0-6 3-16,0 6 0 0,7-3-55 0,-7 3-10 0,4-7-3 0,6 7 0 16,-3-3-25-16,-7 3-6 15,0 0-1-15,0 0 0 0,11 3 6 0,-11-3 1 0,0 0 0 0,0 0 0 16,0 0 7-16,0 0 2 15,3 7 0-15,-3-7 0 0,-3 9-20 0,-1 1-4 0,4-1-1 0,-3 0 0 16,-4-2-14-16,0 5-2 0,3-6-1 0,1 10 0 16,-1-3-2-16,-3-4-1 0,0 7 0 0,3-7 0 15,4 7 2-15,-7-4 1 0,-3 7 0 0,3-3 0 16,0 3-6-16,0-4 0 0,-7 4-1 0,3 6 0 16,-3-3 17-16,3 0 3 0,1-3 1 0,-1 0 0 15,-7 0-32-15,8-1-8 0,3 1 0 0,3-3 0 16,-10 3 0-16,7-10 0 0,4 7 0 0,3-7 0 31,-4 1-31-31,1-4-7 0,-1-3-2 0,4-3 0 0,0 0-76 0,0 0-16 0,-4 6-4 0,4-6 0 16,0 0-23-16,0 0-5 0,-3 3 0 0,-4-3-423 15,0 0-84-15</inkml:trace>
  <inkml:trace contextRef="#ctx0" brushRef="#br0" timeOffset="5933.03">22137 17173 2343 0,'0'0'52'0,"0"0"10"0,0 0 2 0,0 0 2 0,0 0-53 0,0 0-13 0,0 0 0 0,0 0 0 15,0 0-11-15,0 0-5 0,7 0 0 0,-7 0-1 16,0 0 1-16,0 0 1 0,14 3 0 0,-3-3 0 15,-11 0 55-15,10 6 10 0,1-6 2 0,-1 0 1 16,-10 0 23-16,11 10 4 0,3-4 0 0,0-3 1 16,7 6-47-16,-7-2-10 0,-10 2-1 0,7 0-1 15,-1-5-22-15,8 21 0 0,-11-16 8 16,0 0 2-16,0 1 1 0,3-4 0 0,-2 4 0 16,-5 5-11-16,4-5 0 0,4-1 0 0,3 0 0 15,-7 1 26-15,3-1 3 0,5 1 1 0,-1 5 0 16,3-5-30-16,-3-1 0 0,-3 10 0 0,3-3 0 15,4-4 8-15,-4 4-8 0,-4 0 0 16,1-4 0-16,0-2 0 0,3 5 0 0,-7-5 0 0,0 5 0 16,-4-2-22-1,4-4-7-15,4-2-2 0,-4 2 0 0,0 0 19 0,0 1 3 0,0-4 1 0,-7-6 0 16,0 0-15-16,0 0-2 0,0 0-1 0,7 0 0 16,7 0-49-16,-7 0-9 0,-7 0-3 0,8-6 0 15,6 3-166-15,-7-4-34 0,-7 7-6 16,3-25-478-16</inkml:trace>
  <inkml:trace contextRef="#ctx0" brushRef="#br0" timeOffset="7443.35">22793 16555 115 0,'18'0'10'0,"-18"0"-10"16,0 0 0-16,0 0 0 0,0 0 190 0,0 0 36 0,0 0 7 0,0 0 2 15,0 0-163-15,0 0-33 0,7-6-7 0,-7 6 0 16,0 0 6-16,0 0 2 0,0 0 0 0,0 0 0 16,0 0 20-16,0 0 4 0,-7 0 0 0,7 0 1 15,0 0 7-15,0 0 0 0,0 0 1 0,0 0 0 16,0 0-31-16,0 0-6 0,-7 6-2 0,-4-3 0 16,4 7-18-16,7-10-3 0,0 0-1 0,-7 6 0 15,-7 3-2-15,3-6-1 0,11 7 0 0,-3-1 0 16,-8 7 3-16,4-7 1 0,0 1 0 0,3 5 0 15,4-5 8-15,0 5 2 0,-10-5 0 0,6 2 0 16,8 4-13-16,-4 0-2 0,-4-4-8 0,4 7 12 16,0-3-12-16,0-1 0 0,0 4 0 0,-3 0 0 15,-1 0-25-15,4 0-5 0,4-4-1 16,-4 10 0-16,-7-3-9 0,7-6-3 0,10 3 0 0,-6 0 0 16,-1-4-1-16,1 4-1 0,3-9 0 0,4-1 0 0,3 0 25 0,-7-2 4 15,0 2 2-15,3-3 0 16,12-2-45-16,-5-4-9 0,-3-4-1 0,0-2-1 0</inkml:trace>
  <inkml:trace contextRef="#ctx0" brushRef="#br0" timeOffset="7762.87">23043 16756 172 0,'0'0'16'0,"0"0"-16"0,0 0 0 0,0 0 0 16,0 0 363-16,0 0 69 0,-3 9 15 0,3-9 2 15,0 6-288-15,0 4-57 0,0-4-12 0,0 3-3 16,0-5-33-16,-4 5-6 0,1 0-2 0,3 1 0 15,0-4-37-15,-4 3-11 0,1 1 0 0,-1-1 0 16,4 1 0-16,0-1 8 0,-3-3-8 0,3-6 0 16,-4 10 0-16,4-10-13 0,0 0 1 0,0 0 1 31,0 0-43-31,0 0-9 0,0 0-1 0,0 0-566 0,0 0-113 0</inkml:trace>
  <inkml:trace contextRef="#ctx0" brushRef="#br0" timeOffset="7965.83">22994 16655 2264 0,'0'0'100'0,"0"0"21"0,0 0-97 0,0 0-24 15,0 0 0-15,0 0 0 16,-3 0-28-16,3 0-12 0,0 0-1 0,0-6-1 15,0 3-139-15,0 3-28 0,0 0-6 0,0 0-1 16,0 0 90-16,0 0 18 0,0 0 3 0,0 0 1 0</inkml:trace>
  <inkml:trace contextRef="#ctx0" brushRef="#br0" timeOffset="8449.59">23142 16524 2228 0,'0'0'49'0,"0"0"11"0,0 0 1 0,0 0 1 0,0 0-50 0,0 0-12 0,0 0 0 0,0 0 0 15,0 0-47-15,0 0-12 0,7 0-2 0,-7 0-1 0,0 0 32 0,0 0 6 16,0 0 2-16,4 6 0 0,3-3 50 0,-7-3 9 15,3 6 3-15,-3 4 0 0,4-1 8 0,-1 1 3 16,1 5 0-16,0-12 0 0,-1 7-23 0,4-1-4 16,0 4 0-16,-3-1-1 0,3-2-23 0,0-1 9 0,3 7-9 0,1-7 0 15,-4 7 0-15,0-4 0 0,4 4 0 0,-4 0 0 16,0-4 0-16,-4 7-14 0,1-3 2 0,-1 3 1 16,-3-4-4-16,0-2-1 0,0 2 0 0,-7 4 0 31,0-3-30-31,0-4-6 0,0 4-2 0,0-6 0 15,-7-1 14-15,3 0 4 0,1-2 0 0,-1 2-840 0</inkml:trace>
  <inkml:trace contextRef="#ctx0" brushRef="#br0" timeOffset="9129.77">23089 16138 1962 0,'0'0'43'0,"0"0"9"0,0 0 1 0,0 0 3 0,0 0-45 0,0 0-11 0,0 0 0 0,0 0 0 16,0 0 68-16,0 0 11 0,0 0 2 0,7 0 1 16,0 9-44-16,-3-2-9 0,-1-4-1 0,5 3-1 15,-1-3 17-15,0 7 4 0,0-1 1 0,3-3 0 16,1 4 3-16,-1 5 0 0,5-5 0 0,-5 2 0 16,4 4-32-16,4 3-7 0,0-4-1 0,-1 4 0 15,4 0-12-15,1 0 8 0,2 6-8 0,-3-6 0 0,1 9 9 16,-1-3-9-16,0 3 8 0,0 7-8 15,-3-7 0-15,3 3 0 0,-4-2 8 0,1 8-8 0,0-9 0 16,-4 13 8-16,4-3-8 0,-4-1 8 16,0 7 4-16,-4-3 0 0,4-3 0 0,1 6 0 15,-5 0-12-15,1-7 8 0,3 7-8 0,0-6 8 0,-7 2 0 0,4-2 0 16,-1 0 0-16,-3 6 0 0,0-10-8 0,0 13 0 16,-3-6 0-16,-1 3 0 0,-3-7 15 15,-3 7 1-15,-1-6 0 0,1-3 0 0,-4 2-4 0,0-2 0 16,0-7 0-16,-4 6 0 0,-3 4 0 0,3-4 0 15,-6-8 0-15,3 8 0 0,-1 1-4 0,1-7 0 16,-3-6-8-16,-1 3 12 0,4-6-12 0,-4 6-10 16,1-6 2-16,3-4 0 15,-1-2-67-15,1 2-13 0,0-5-2 0,4 6-754 0,-4-13-150 0</inkml:trace>
  <inkml:trace contextRef="#ctx0" brushRef="#br0" timeOffset="17778.68">20422 10863 345 0,'0'0'15'0,"0"0"4"16,0 0-19-16,0 0 0 0,0 0 0 0,-7 4 0 16,4 2 95-16,3-6 15 0,0 0 3 0,0 0 1 15,0 0-38-15,0 0-7 0,-7 0-1 0,7 0-1 16,0 0 18-16,0 0 4 0,-4 0 1 0,4 0 0 0,0 0 3 0,0 0 1 16,0 0 0-16,0 0 0 0,0 0-8 0,0 0-2 15,0 0 0-15,0 0 0 0,-7 0-33 0,7 0-7 16,0 0-2-16,-3 6 0 0,3-6-30 0,-7 3-12 15,7-3 11-15,0 0-11 0,0 0 0 0,-4 7 0 16,0-4 0-16,4-3 0 0,0 0 16 0,0 0-4 16,0 0 0-16,0 0 0 0,0 0 15 0,0 0 2 15,-3 6 1-15,3-6 0 0,-7 3 6 0,7-3 2 16,0 0 0-16,-4 6 0 0,1-2-6 0,3-4 0 16,0 0-1-16,-4 0 0 0,1 9-31 0,3-9 0 0,0 0 0 15,-4 6 0-15,1 4 0 0,-1-4 0 0,4-3 0 0,-3 6 0 16,3 1 0-16,-4-1 0 15,1 1 0-15,-1 2 0 0,1 1 9 0,-5-4-9 0,5 10 8 16,-4-10-8-16,3 7 13 0,-3 0-2 0,0-4-1 16,0 4 0-16,-3 3-10 0,3-4 10 0,-4 4-10 0,0 0 10 15,1 0 18-15,-1-3 3 0,1 2 1 0,-1 1 0 16,0 0-32-16,-3-3-12 0,4 2 1 0,-1-2 0 16,1 3 11-16,-1-3 11 0,-3-4-3 0,3 7 0 15,-3-3 11-15,0-1 1 0,0-2 1 0,0 3 0 16,-4 2-8-16,1-2-1 0,3-3-1 0,3 2 0 15,-3-5-1-15,3-1 0 0,1 1 0 0,-1-1 0 16,4-3 1-16,0-3 0 0,0-3 0 0,7 0 0 16,-7 0-3-16,0 0-8 0,0 0 12 0,0-3-4 15,3-3 6-15,-3-3 1 0,0 5 0 0,0-5 0 0,3 3-15 0,-3-4 0 16,0 4 0-16,0-3 0 0,4-1 0 0,-1 1 11 16,1-1-11-16,-1 1 10 0,-3 0-10 15,7-1 0-15,-3 1 0 0,-1-1 0 16,4 1 0-16,-3-4 0 0,3 4 0 0,0 0 0 15,0-1 0-15,0 1 0 0,0-4 0 0,0 1 0 0,0 2 0 16,0 1 0-16,0-1 0 0,3 1 0 0,1 0 0 16,-1-1 0-16,1-5 0 0,-1 5 0 0,1 1 0 0,-1-1 0 15,4 1 0-15,0-7 0 0,0 7 0 0,0-1 0 16,4 1 0-16,-4 0 0 0,0-1 0 0,0 4 0 16,4 3-8-16,-4-3 8 0,3 2 0 0,-3 4 0 15,1-6-9-15,-1 6 9 0,0 0 0 0,0 6 0 0,-7-6 0 16,7 4 0-16,3 2 0 0,-3-3 0 0,0 3 0 15,4 4 0-15,0-1 0 0,-1 0 0 0,4-2 0 0,-3 2 0 16,3 1 0-16,0-1 0 0,-3 0 11 0,3 1-11 16,-4-1 9-16,5 1-9 0,-1 5 0 0,3-5 9 15,-3-1-9-15,0 7 12 0,1-4-12 16,-1-5 12-16,0 2-4 0,0 7-8 0,-3-7 12 0,3 0-4 16,-4 4 1-16,1-7 0 0,-4 10 0 0,0-3 0 15,0-4-9-15,0 0 12 0,0 1-12 0,0 5 12 16,-3-5-12-16,3 6 0 15,-4-7 0-15,1 0 8 0,-1 1-8 0,1 5 0 0,-1-5 0 0,1-1 0 16,-1-6 20-16,1 7-2 0,-4 2 0 0,0-12 0 16,0 0-18-16,3 3 0 0,1 7 0 0,-4-10 0 15,7 6-24-15,-7-6-8 0,0 0-1 16,0 0-1-16,4 3-48 0,-4-3-10 0,0 0-1 0,0 0-1 16,0 0-78-16,7 7-16 0,0-7-4 0</inkml:trace>
  <inkml:trace contextRef="#ctx0" brushRef="#br0" timeOffset="18476.38">20659 11193 1263 0,'0'0'56'0,"0"0"12"0,-4 3-55 0,4-3-13 0,-7 6 0 0,0-3 0 15,0-3 86-15,0 0 14 0,0 7 4 0,7-7 0 16,-7 3-43-16,0-3-8 0,0 6-1 0,3-6-1 16,4 0 18-16,0 0 4 0,0 0 1 0,0 0 0 0,0 0 0 0,0 0 0 15,0 0 0-15,0 0 0 0,0 0-20 0,0 0-4 16,0 0-1-16,0 0 0 0,0 0-22 0,0 0-5 16,0 0-1-16,7 0 0 0,4 0-12 0,-4 9-9 15,3-9 12-15,-2 7-12 0,-1-4 11 0,0-3-11 16,-7 0 10-16,7 9-10 0,0-3 21 0,3-2-1 0,4-4-1 0,-3 6 0 15,0-3-19-15,-1-3 0 16,1 0-11-16,3 0 11 0,-4 6 0 0,5-6 0 0,-5 0 0 0,1 0 0 16,-4 0 8-16,3 0-8 0,1 0 0 0,0 0 0 15,-1 0 0-15,1 0 0 0,-4 0-8 0,3-6 8 16,1 6-25-16,0 0 1 0,3 0 1 16,-4-3 0-16,1-3 3 0,3 6 1 0,4 0 0 15,-1-4 0-15,-3-2-1 0,4 6-1 0,3-3 0 16,-3-3 0-1,3 3-5-15,-3-4-1 0,-1 4 0 0,1-3 0 16,-4 0-7-16,0 6-2 0,0-3 0 0,0 3 0 16,-3 0-99-16,-1-7-20 0,-3 7-4 0</inkml:trace>
  <inkml:trace contextRef="#ctx0" brushRef="#br0" timeOffset="19009.23">20623 11459 1555 0,'0'0'138'0,"0"0"-110"0,0 0-28 0,0 0 0 0,0 0 159 0,0 0 26 0,0 0 6 0,7 0 1 16,4 3-158-16,-4-3-34 0,0 0 0 0,-7 0 0 15,0 0 0-15,0 0 0 0,0 0 0 0,11-3 11 16,-1-3 0-16,-3 6 0 0,-7 0 0 0,7 0 0 16,4-6 19-16,0 3 4 0,-11 3 1 0,7 0 0 15,3 0 16-15,-3 0 3 0,4 0 1 0,-4 0 0 16,4 0-20-16,-1 3-4 0,4-3-1 0,-3 0 0 15,3 0-30-15,0 6 0 0,4-6 0 0,-4 0 0 0,3 0 0 0,-2 0 0 16,-1-6 0-16,0 6 0 16,3-3-16-16,-6 3-8 0,3-7-3 0,-3 7 0 15,3 0-78-15,-4 0-16 0,1-3-3 0,0 3-916 0</inkml:trace>
  <inkml:trace contextRef="#ctx0" brushRef="#br0" timeOffset="23493.15">21922 10729 57 0,'0'0'0'0,"0"0"0"0,7 0 0 0,-7 0 0 16,0 0 0-16,0 0 0 0,7 0 242 0,0-7 43 15,-7 7 9-15,0 0 2 0,7 0-228 0,-7 0-44 16,3-9-10-16,-3 9-2 0,0 0-12 0,0 0 0 16,7 0 0-16,-7 0 0 0,0 0 18 0,0 0 1 15,0 0 0-15,0 0 0 0,0 0 29 0,0 0 5 16,0 0 2-16,0 0 0 0,0 0 4 0,0 0 1 15,0 0 0-15,0 0 0 0,0 0-3 0,0 0 0 0,0 0 0 0,0 0 0 16,0 0-12-16,0 0-2 0,-7 0-1 0,4-3 0 16,-8 3-19-16,11 0-4 0,0 0-1 0,-3 3 0 15,-8-3-18-15,1 0 0 0,10 0 8 0,0 0-8 16,-7 9 8-16,-1-9-8 0,1 7 9 0,0-4-9 16,7-3 19-16,-7 6-3 0,-3-3 0 0,3 3 0 15,7-6 10-15,-7 4 2 0,-4 2 0 0,0 3 0 16,4-2-1-16,0-4 0 0,0 6 0 0,-3-3 0 15,-8-3-16-15,11 7-3 0,7-10-8 0,-4 6 12 16,-10 4-4-16,0-1 0 0,11 0-8 0,-4 1 12 16,-4-1-12-16,0 1 9 0,4 5-9 0,0-5 8 15,4-1 0-15,-4 1-8 0,-4-1 12 0,4 7-4 16,4-7 8-16,-4 7 2 0,0-4 0 0,-1-2 0 16,1 5-7-16,0 4-2 0,0 0 0 0,0-3 0 15,0-1-9-15,0 4 0 0,4-6 0 0,-4 12 8 0,-1-6-8 16,5-4 0-16,-1 4 0 0,1 0 0 15,-1 0 0-15,1-4 0 0,-1 4 0 0,4 0 0 0,-3-3 0 0,3 2 0 16,-4-2 0-16,1-3 8 0,3 2 2 0,0 4 0 16,0 0 0-16,-4-3 0 0,1-1-10 0,3-2 8 15,3 6-8-15,-3-4 8 0,-3 4 20 0,3 0 3 16,3-3 1-16,-3 3 0 0,0-1-32 0,0 4 0 16,4-9 0-16,3 6 0 0,-4-4 0 0,1 4 9 0,-1 0 1 15,1-3 0-15,3 2-10 0,-4-2 0 16,1 3 0-16,-4-6 8 0,7 2 2 0,-3 4 0 0,-1-3 0 0,4-1 0 15,-3-2 3-15,3 3 1 16,0-7 0-16,0 4 0 0,-7 2 12 0,7-5 2 16,4 5 1-16,-4-5 0 0,-4 5-29 0,8-2-13 0,-1 3 1 0,4-7 0 15,-3 0 12-15,0 7 0 0,-4-3 0 0,3-4 0 16,8 0 16-16,-8 1-4 16,-3 2-1-16,1 1 0 0,6-7-11 0,0 7 0 0,-4-4 0 0,1 1 0 15,-4 2 0-15,0-2 0 0,7-7 0 0,-7 6 0 31,-3-3-17-31,3-3-9 0,3 4-2 0,-3 2 0 0,-7-9-6 0,7 0-2 16,-3 10 0-16,3-10 0 0,-7 0-88 0,0 0-17 0,0 0-4 0,11 6-1 31,-1-6-82-31,-3 0-16 0</inkml:trace>
  <inkml:trace contextRef="#ctx0" brushRef="#br0" timeOffset="26281.95">21925 9524 288 0,'0'0'25'0,"0"0"-25"0,0 0 0 0,0 0 0 16,0 0 244-16,0 0 44 0,-7-6 9 0,7 6 2 15,0 0-162-15,0 0-32 0,-3-3-6 0,-1-3-2 16,-3 3-37-16,3-4-7 0,4 7-1 0,-7-3-1 16,0-3-39-16,4 6-12 0,3 0 8 0,0 0-8 15,-4-6 0-15,4 6 0 0,0 0 0 0,0 0 0 16,0 0-9-16,-7-3 9 0,4 3-8 0,3 0 8 0,0 0 0 0,0 0 0 15,-7 0 0-15,7 0 8 0,0 0 22 0,0 0 5 16,0 0 1-16,-7 0 0 0,3 9 6 0,4-9 2 16,0 0 0-16,0 0 0 0,-11 0-7 0,4 9-1 15,7-9 0-15,0 0 0 0,-7 10-12 0,4-4-4 16,3-6 0-16,-4 9 0 0,4 1-20 0,0-1 0 16,-7 1 0-16,7 5 0 0,7-2 0 0,-7-4 0 15,-3 7 0-15,3 3 0 0,3-10 0 0,-3 7 0 16,-3 0 0-16,-1-4 0 0,-3 7 0 0,0-3 0 15,7 2 0-15,-3 1 0 0,-1-3 25 0,1 3 1 16,3 0 0-16,-4-1 0 0,-7-2-12 0,8 3-2 16,-1-3-1-16,8-7 0 0,-4 7 9 0,0-4 3 15,-4-2 0-15,4-1 0 0,7-3-23 0,-7-6 0 16,0 0 0-16,0 0 0 0,0 0 20 0,0 0 10 16,0 0 2-16,0 0 0 0,-7 3-16 0,7-3-2 0,0 0-1 0,0 0 0 15,-7 7 3-15,7-7 1 0,0 0 0 0,0 0 0 16,0 0-5-16,0 0 0 0,7-7-1 0,4 7 0 15,3 0-11-15,-7-3 0 0,-7 3 0 0,7 0 8 16,7-6-8-16,-3 6 0 0,-11 0 0 0,10 0 0 16,-2 0 0-16,6 0-11 0,0-3 3 0,0 3 0 15,-4 0 8-15,1-6 9 0,7 6-1 0,-1 0-8 16,-6 0 0-16,3-4 0 0,4-2-10 0,-1 6 10 16,-3 0 0-16,4-3 12 0,0 3 0 0,6-6 0 15,1 6 4-15,0 0 2 0,-4-3 0 0,7 3 0 16,7-7-18-16,-3 7-16 0,-7 0 4 0,3 0 0 15,4 0 20-15,0 0 5 0,-1 0 1 0,-6 0 0 16,3 0-22-16,-3 7-5 0,0-4-1 0,-1-3 0 16,-6 6 22-16,3-3 5 0,7-3 1 0,1 0 0 15,-5 6-14-15,5-6 0 0,-5 0 0 0,8 0 0 16,7 0 0-16,-7 0 0 0,-4 0 0 0,7-6 0 0,4 6 0 0,-4 0 0 16,-7-3 0-16,4-3 0 15,0 6 0-15,0 0 0 0,-4-10 0 0,0 10-10 0,-3-6 10 0,-1 3 0 16,5-3 8-16,-5 6-8 0,1-3 0 0,0-4 0 15,-4 4-12-15,0-3 4 0,4 6 8 0,-8 0 0 16,1 0 10-16,-4-3-10 0,4-4 0 0,-4 7 0 16,0 0 0-16,-3-3 0 0,3-3 8 0,-4 6 3 0,1 0 0 0,-1 0 0 15,1 0-11-15,-11 0-14 0,7 0 3 0,4 0 1 16,-1 0 10-16,-10 0 0 0,0 0 0 16,11 0 0-16,-11 0 0 0,7 0 16 0,-7 0-4 0,0 0-1 15,0 0-11-15,0 0 0 0,0 0 0 0,0 0 0 16,0 0 8-16,0 0 4 15,0 0 0-15,0 0 0 0,0 0-4 0,0 0 0 0,0 0 0 16,0 0 0-16,0 0-8 0,0 0 10 16,0 0-10-16,0 0 10 0,0 0-10 0,3-6 8 0,-3 3-8 0,0 3 8 15,0-7-8-15,0-2 12 0,0 9-12 0,-3-9 12 16,3 5 5-16,-4-2 2 0,4-3 0 0,0-1 0 16,-3 4-19-16,3-3 0 0,0-1 0 0,-4 7 0 15,4-6 0-15,-3-1 0 0,-1-5 0 0,1 8 0 16,3-2 9-16,0 0-9 0,-7-1 0 0,3 1 9 15,1-7-9-15,-4 7 0 0,3-1 0 0,-3 7 8 16,3-6-8-16,-3 2 0 0,0-2 0 0,0 0 0 16,4 2 0-16,-4 4 0 0,3-3 8 0,1 3-8 0,-1-3-11 0,4 6-7 15,-3 0-2-15,3 0 0 0,-4-10 4 0,4 10 0 16,0 0 0-16,0 0 0 16,0 0-66-16,0 0-13 0,0 0-2 0,0 0-1170 0</inkml:trace>
  <inkml:trace contextRef="#ctx0" brushRef="#br0" timeOffset="32186.77">22514 10355 345 0,'0'0'31'0,"0"0"-31"0,-3 7 0 0,3-7 0 16,0 0 175-16,0 0 29 0,-7 3 5 0,3 6 2 16,4-9-118-16,0 0-23 0,0 0-5 0,0 0-1 15,-3 7-51-15,3-7-13 0,0 0 0 0,0 0 0 16,-4 3 0-16,4-3 0 0,0 0 0 0,0 0 0 15,0 0 36-15,0 0 5 0,0 0 1 0,0 0 0 16,0 0 17-16,0 0 3 0,0 0 1 0,0 0 0 16,0 0-14-16,0 0-2 0,0 0-1 0,4-3 0 0,3-4-26 0,-4-2-6 15,1-1-1-15,-1 4 0 0,-3 3 1 0,4-6 0 16,3-1 0-16,-4 4 0 0,-3-3 2 0,4-1 0 16,3 1 0-16,-3-7 0 0,-4 7 8 0,3-1 1 15,1-2 1-15,-1-4 0 0,1 7 9 0,-4-1 1 16,-4-5 1-16,4 5 0 0,7-6-4 0,-7 7-1 15,-3-3 0-15,3-4 0 0,0 6-14 0,0-5-3 16,-4 5-1-16,4 7 0 0,-7-3-14 0,7-3 11 16,0 9-11-16,-3-10 10 0,-1 10 2 0,4 0 0 15,0 0 0-15,0-9 0 0,0 9-22 0,-4-10-4 16,4 4-1-16,0-3 0 0,0 9 23 0,0 0 4 16,0 0 0-16,0 0 1 0,0 0-13 0,0 0 0 15,0 0-12-15,0 0 12 0,0 0 0 0,0 0 0 0,-7 0 0 0,7 0 0 16,-3 0 0-16,-4 0 9 0,7 0-9 15,-7 6 12-15,0-3-12 0,0 3 0 0,7-6 0 0,-4 3 0 16,1 4 0-16,-4 2-11 0,3-3 3 0,4-6 0 16,0 10 8-16,-4-7 0 0,-3 6 0 0,7 1 0 15,0-10 0-15,-3 6 0 0,-4 3 0 0,3 1 0 16,1-1 0-16,3-9 9 0,-4 7 0 0,-3 2 0 16,0-6-9-16,4 3-11 0,3-6 3 0,0 0 0 15,-11 10 8-15,8-4 11 0,3-6-3 0,0 0 0 16,0 0-8-16,0 0 0 0,0 0 0 0,0 0 0 0,0 0 0 15,0 0 0-15,0 0 0 0,0 0 8 0,10-6 2 16,-6 6 0-16,-4 0 0 0,3-7 0 0,4-2-10 0,-3 6 0 16,3-6 0-16,-4 2 0 15,-3-2 0-15,4 6 0 0,3-10 0 0,-4 10 8 16,-3 3-8-16,4-6 0 0,-1-4 0 0,1 1 0 16,-4 9 13-16,0 0-2 0,7-9-1 0,-3 5 0 15,3-2 5-15,-7 6 1 0,0 0 0 0,0 0 0 0,10-3 5 0,-3-3 2 16,-7 6 0-16,0 0 0 0,7-10-23 0,0 4 0 15,-7 6 0-15,0 0 0 0,0 0 0 0,7 0 0 16,4-3 0-16,-11 3 0 0,0 0 0 0,7 0 0 16,4-6 0-16,-4 12 0 0,-7-6 0 0,7 3 0 15,0-3 0-15,3 6 0 0,-3-3 0 0,1 4 0 16,-8-7 0-16,3 9 0 0,4-3 0 0,-3-2 0 0,-4 5 0 0,0 0-12 16,3 1-4-16,1-4-2 0,-1 3 0 0,-3 1 0 31,-3-1-192-31,3 1-38 0</inkml:trace>
  <inkml:trace contextRef="#ctx0" brushRef="#br0" timeOffset="33564.01">22444 11014 57 0,'-14'0'0'0,"14"0"0"16,0 0 0-16,0 0 0 0,0 0 0 0,0 0 0 0,0-6 45 0,0 6 4 16,7-10 1-16,-7 10 0 0,-4-9 38 0,4 9 8 15,7-6 2-15,-7 6 0 0,0 0 40 0,0 0 8 16,0 0 2-16,0 0 0 0,0 0-30 0,0 0-6 15,0 0 0-15,0 0-1 0,0 0-22 0,0 0-4 16,0 0-1-16,0 0 0 0,0 0-16 0,0 0-3 16,0 0-1-16,0 0 0 0,0 0-31 0,0 0-6 15,0 0-2-15,0 0 0 0,7 6-8 0,-7-6-1 16,0 0-1-16,0 0 0 0,0 0-1 0,4 9 0 16,-4-9 0-16,3 10 0 0,-3-4 6 0,4 3 0 15,-8 1 1-15,4-1 0 0,7 1 19 0,-7-1 4 16,-3 0 1-16,3 1 0 0,0-1-25 0,0 7-4 15,3 0-2-15,-3-4 0 0,-3 7-2 0,3 3-1 16,7-3 0-16,-7 0 0 0,0-1-11 0,-4 1 8 0,8 0-8 0,-1 6 8 16,-3 0-8-16,-3-6 8 0,3 6-8 0,0-3 8 15,3 3 0-15,-3 0 0 0,-7 0 0 0,4-3 0 16,10 3 12-16,-7 4 3 0,-4-11 0 0,1 7 0 16,-4-6-14-16,3 0-9 0,8 3 12 0,-4-3-12 15,0-7 8-15,0 4-8 0,3-7 0 0,-3 7 0 16,-3-6 0-16,3-1 0 0,3-6 0 0,-3 3-12 15,0-6 12-15,0 0 0 0,0 0 0 0,0 0 0 16,4 10 0-16,-4-10-9 0,0 0 1 0,0 0 0 16,10 6-24-16,-10-6-5 0,0 0-1 0,0 0 0 15,0 0-22 1,0 0-4-16,0 0 0 0,0 0-1 0,0 0-31 0,0 0-5 16,0 0-2-16,0 0 0 0,0 0-12 0,0 0-2 15,0 0-1-15,0 0 0 0,0 0 44 0,0 0 9 0,0 0 1 0,0 0 1 16,11 0 30-16,-11 0 5 0,0 0 2 0</inkml:trace>
  <inkml:trace contextRef="#ctx0" brushRef="#br0" timeOffset="34450.15">22888 11070 864 0,'0'0'76'0,"0"0"-60"0,0 0-16 0,7 0 0 15,-10-9 130-15,6 0 23 0,4 2 5 0,0 4 1 16,-7 3-129-16,7-6-30 0,1-3 0 0,-1-1 0 15,3 7-13-15,-3-3-4 0,-7 6-1 0,4-10 0 16,6 1 5-16,-6 3 1 0,-4 6 0 0,0 0 0 16,0-10 38-16,0 10 8 0,7-3 2 0,-7 3 0 15,0 0 47-15,0 0 9 0,7-9 3 0,-7 9 0 0,0 0-18 16,0 0-3-16,0 0-1 0,0 0 0 0,0 0-37 0,0 0-7 16,0 0-1-16,0 0-1 0,7-7 1 0,-7 7 1 15,0 0 0-15,0 0 0 0,0 0-15 0,0 0-3 16,-7 7-1-16,0-4 0 0,3-3 9 0,1 6 1 15,-1-3 1-15,-3 4 0 0,-3 2 10 0,3-3 1 16,7-3 1-16,-7 7 0 0,0-1-20 0,-1 1-4 16,5-1-1-16,-4 0 0 0,0 4 0 15,0-1-8-15,0-5 12 0,0 2-4 0,3 1 3 16,1-1 0-16,-15 7 0 0,4-4 0 0,3-2 9 0,1 5 1 16,-4 1 1-16,-4-4 0 0,0-2 10 0,1 6 1 15,3-7 1-15,-4 7 0 0,-3-4-12 0,3-2-2 16,4-1-1-16,-4 7 0 0,4-7-19 0,-3 0 8 15,2 1-8-15,5-1 0 0,-4-2 8 0,3 2-8 0,-3 0 0 0,7-2 0 16,0-4 8-16,-4 6-8 0,-3-3 0 0,4-2 0 16,3 2 23-16,0-3-3 0,-8 3 0 0,5-6 0 15,3 3-20-15,0 4 0 0,7-7 0 0,-7 0-8 16,-4 0 18-16,11 0 4 0,0 0 1 0,0 0 0 16,-10 0-3-16,10 0-1 0,0 0 0 0,0 0 0 15,0 0 1-15,0 0 0 0,0 0 0 0,0 0 0 16,7 0-3-16,-7 0 0 0,0 0 0 0,0 0 0 15,10 6 8-15,-3-6 2 0,-7 0 0 0,0 0 0 16,0 0-27-16,7 3-6 0,0 3-1 0,0-2 0 16,-7-4 25-16,0 0 5 0,11 6 1 0,0-3 0 15,-4 3-16-15,0-3-16 0,3 4 3 0,1 2 1 16,-1-3 12-16,1-3 0 0,-4 7 0 0,7-1 10 16,0-2-1-16,0-4 0 0,-7 6 0 0,4-3 0 15,7 4-9-15,-4-1 0 0,0-3 0 0,0-2 0 16,-3 5 0-16,3 0 10 0,3 1-10 0,-3 2 10 0,-6 1-10 15,6-7 10-15,3 4-10 0,-3-7 10 16,-7 6-10-16,1 0 8 0,2 4-8 0,4-4 8 0,0 1-8 0,-7 2 0 16,0-5 0-16,4 2 8 0,3 0-8 0,-3 7 0 15,-8-13 0-15,4 7 8 0,4-1-8 0,-4-3 0 16,-7-6 0-16,7 10 8 0,-3-1 0 0,3-9 0 16,-7 0 0-16,0 0 0 0,0 0-8 0,0 0 0 15,7 10-10-15,0-4 10 0,-7-6-15 0,0 0 3 0,0 0 1 0,0 0 0 31,3 3-115-31,-3-3-23 0,0 0-5 0,0 0-1123 0</inkml:trace>
  <inkml:trace contextRef="#ctx0" brushRef="#br0" timeOffset="36686.94">23767 11177 2250 0,'0'0'49'0,"0"0"11"0,0 0 1 0,0 0 3 0,0 0-52 0,0 0-12 0,0 0 0 0,0 0 0 16,0 0 0-16,0 0 0 0,0 0 0 0,0 0 0 15,0 0 0-15,0 0 0 0,0 0 0 0,0 0 0 16,0 0 0-16,0 0 0 0,7 0 0 0,-7 0 0 16,7 9 11-16,0-9-11 0,-7 0 12 0,7 10-12 15,-4-1 41-15,1 1 2 0,3 5 0 0,-3 1 0 16,-1-3-18-16,1 2-3 0,-4 4-1 0,0 0 0 15,0 0-12-15,0 3-9 0,0-4 12 0,0 1-12 16,0 0 8-16,0 6-8 0,3-6 0 0,-3 0 0 0,0 6 0 0,4-6 0 16,-1 0 0-16,1-1 0 0,-4-8 0 0,3 5 0 15,-3 4 0-15,4-3 0 0,-4-7 0 0,3 7 0 16,-3-3 0-16,0-7 0 0,0 3-16 0,4-6-3 16,-8 4-1-16,4-7 0 15,-3 9-48-15,3-9-11 0,0 0-1 0,-7 0-1 16,-4 9-151-16,1-9-29 0</inkml:trace>
  <inkml:trace contextRef="#ctx0" brushRef="#br0" timeOffset="36987.12">23573 11491 1094 0,'0'0'97'0,"0"0"-77"0,0 0-20 0,0 0 0 15,0 0 274-15,0 0 51 0,0 0 11 0,7-3 1 16,3-4-249-16,-3 7-51 0,4-3-9 0,-4-3-3 16,0 6-2-16,4-3-1 0,3 3 0 0,-4 0 0 15,1 0-22-15,3 0 0 0,-3 0 0 0,-1 3 0 16,4-3 11-16,0 0-3 0,0 6 0 0,1-3 0 16,-5 4-8-16,4-4 0 0,-3-3 0 0,3 9 0 15,0-3 0-15,0-3 10 0,-3 4-2 0,-1-1-8 16,1-3 10-16,0-3-10 0,-1 10 8 0,-3-10-8 15,0 0 8-15,0 0-8 0,0 0 8 0,4 0-8 0,3 0 0 16,0 0-14-16,-3-4 2 0,-1-2 0 16,4 6-152-16,-3-3-29 15,-4-3-7-15</inkml:trace>
  <inkml:trace contextRef="#ctx0" brushRef="#br0" timeOffset="37694.48">24377 10820 1609 0,'0'0'71'0,"0"0"15"0,0 0-69 15,0 0-17-15,0 0 0 0,0 0 0 0,7 0 96 0,0 0 15 16,-7 0 3-16,11 6 1 0,-1-3-79 0,1-3-15 15,-1 6-3-15,-3-3-1 0,-3 4-17 0,3 2 0 16,4-6 0-16,-1 7-9 0,1 5 9 0,-1-5 0 16,4 5 0-16,1-2 0 0,-1 3 12 0,3-1 4 15,1-2 0-15,0 6 1 0,-4-4 23 0,7 4 4 16,-3 0 0-16,-1 6 1 0,1 0 5 0,-1-6 1 16,1 9 0-16,0-3 0 0,-1 3-41 0,-3-2-10 0,1-1 0 15,-1-3 0-15,0 3 0 0,-7 3 10 16,3-9-10-16,1 6 10 0,-7-6-2 0,-1 6-8 0,4 0 12 0,-7-6-4 15,0-1 1-15,4 8 0 0,-8-8 0 0,1 7 0 16,3-6-1-16,-7 0 0 0,3 0 0 0,1-3 0 16,-5-4-8-16,5 10 0 0,-4-3 9 0,0-7-9 15,3 4 0-15,-3 3 0 0,0-3 0 0,0-4-8 32,0 4-16-32,4-7-2 0,-1 1-1 0,-3 5 0 0,0-12-20 0,3 4-4 0,-3 2-1 0,4-3 0 15,-4-3-36-15,7-3-8 0,-4 0-2 0,4 0 0 16,-7 0-103-16,0 0-21 15,-3-15-4-15,2 5-1 0</inkml:trace>
  <inkml:trace contextRef="#ctx0" brushRef="#br0" timeOffset="38151.76">24772 11356 1879 0,'0'0'41'0,"0"0"9"0,0 0 2 0,0 0 0 0,0 0-41 0,0 0-11 0,0 0 0 0,0-10 0 16,0 10 20-16,0 0 1 15,0-9 1-15,0 9 0 0,0-6-2 0,0 6-1 16,-3-3 0-16,3 3 0 0,-8-7-19 0,8 7 0 0,0 0 0 0,-3-3 0 16,3 3 21-16,0 0 1 0,-7-6 0 15,3 6 0-15,-3 0 8 0,0 0 2 0,0 6 0 0,4-3 0 16,-4-3-10-16,0 7-2 0,0-4 0 0,3 3 0 16,-7 3 0-16,1 1 0 0,3-4 0 0,-4 3 0 15,4 1 12-15,-3-7 1 0,-1 6 1 0,0 4 0 16,1-10-21-16,-1 7-4 0,1-1-1 0,-1 0 0 15,-3-2-8-15,3 2 0 0,-3 7 0 0,4-4 0 16,-4-2 0-16,3 5 8 0,0-5-8 0,4 9 0 0,-3-4 0 16,6-2 0-16,-3 2 0 0,0 4 0 0,0 0 0 0,4-3 0 15,-1 9 0-15,4-6-11 16,-4-1-101-16,4 1-21 16,-3 0-4-16,6-3-840 0</inkml:trace>
  <inkml:trace contextRef="#ctx0" brushRef="#br0" timeOffset="39102.41">25259 10911 57 0,'0'0'0'16,"0"0"0"-16,0 0 0 0,0 0 0 16,0 0 216-16,0-4 37 0,0 4 8 0,0 0 2 0,-4-6-108 15,4 6-22-15,0 0-4 0,0-3-1 0,0 3-40 0,0 0-8 16,0 0-1-16,0 0-1 16,0 0-5-16,0-6-1 0,0 6 0 0,0 0 0 0,0 0-28 0,0 0-7 15,0 0-1-15,0 0 0 0,0 0-12 16,0 0-2-16,0 0-1 0,0 9 0 0,0 1-2 0,0 5-1 15,0 4 0-15,0 0 0 0,0 6-2 0,0 0 0 16,0 3 0-16,0 0 0 0,0 1 10 16,-3 5 2-16,3 1 0 0,0-1 0 0,0 1 12 0,3-4 2 15,1-6 1-15,-1 10 0 0,1-7-6 0,-4 0-1 16,7 3 0-16,-3-2 0 0,-1-4-28 0,1-3-8 16,-1 9 0-16,1-9 0 0,-4-3 0 0,3 6 0 15,-3-6 0-15,4-4 0 0,-4 4 0 0,0-3 0 16,0-4 0-16,0-2 0 15,0 5-29-15,0-5-7 0,0-4-2 0,-4 4 0 16,4-10-34-16,0 0-8 0,0 0 0 0,0 0-1 16,0 0-98-16,0 0-19 0,0 0-4 0</inkml:trace>
  <inkml:trace contextRef="#ctx0" brushRef="#br0" timeOffset="39856.49">24956 10854 806 0,'-8'0'72'16,"1"3"-58"-16,0-3-14 0,4 0 0 0,-4 0 223 0,7 0 41 16,-7 0 9-16,7 0 2 0,0 0-192 0,0 0-39 15,0 0-7-15,0 0-1 16,0 0 9-16,0 0 3 0,0 0 0 0,0 0 0 0,3 10 2 0,4-4 1 15,4 0 0-15,-1-3 0 0,-2-3-4 0,2 10-1 16,1-10 0-16,3 6 0 0,0-3-1 0,4-3 0 16,-1 6 0-16,4-6 0 0,1 0-13 0,-1-6-2 15,-4 6-1-15,4 0 0 0,4 0-29 0,-7 0 0 16,-1 0 0-16,1 0-10 0,0 0 10 0,-4 0 0 16,3 0 0-16,-2 0 0 0,-1 0-14 0,0 0 2 15,0-3 1-15,0 3 0 0,-3 0 11 0,3-6-12 16,3 6 12-16,-6 0-12 0,3 0-10 0,-3-3-2 0,3 3-1 0,-4-7 0 31,1 7-31-31,-4 7-5 0,4-7-2 0,-1 0 0 16,1 3-167-16,-4-3-34 0,-7 0-6 0,0 0-2 0</inkml:trace>
  <inkml:trace contextRef="#ctx0" brushRef="#br0" timeOffset="40411.15">25079 11792 864 0,'0'0'76'0,"0"0"-60"0,0 0-16 0,0 0 0 16,0 0 242-16,0 0 46 0,0 0 8 0,7 9 3 15,0-3-204-15,-7-6-41 0,4 3-8 0,3-3-2 16,0 10-23-16,3-10-5 0,1 6 0 0,-1-3-1 15,1 4 11-15,0-7 2 0,3 3 1 0,-4-3 0 16,4 0 4-16,4 0 1 0,0-3 0 0,-4 3 0 16,7 0 3-16,-3-7 1 0,3 7 0 0,0-3 0 15,0 3-38-15,4-6 0 0,-4 3-12 0,4-4 4 16,3 7-38 0,-3-3-7-16,-8-3-2 0,4 6 0 15,-6-6-143-15,2 3-29 0,-3-4-5 0,0 7-2 0</inkml:trace>
  <inkml:trace contextRef="#ctx0" brushRef="#br0" timeOffset="41002.69">25516 10472 633 0,'-3'0'56'0,"-4"0"-44"0,7 0-12 0,0 0 0 16,-4 6 318-16,4-6 62 0,0 0 12 0,0 0 2 16,0 0-312-16,0 0-62 0,0 0-20 0,4 9 10 15,6 1 2-15,-6-1 0 0,3 0 0 0,-3 1 0 16,-1-1 5-16,4 7 2 0,4-4 0 0,-1 4 0 16,1 3 16-16,3 6 3 0,0-6 1 0,4 6 0 15,-1-3 11-15,5 0 2 0,-5 0 1 0,4 3 0 0,1 0-21 0,-1 3-4 16,0 0 0-16,0-3-1 15,4 10-15-15,-1-4-2 0,-2 10-1 0,-1-3 0 0,-4-4 10 0,5 13 1 16,-1-6 1-16,-4 3 0 0,-3-6-21 0,1 5 0 16,-5-5 0-16,1 0-8 0,-1 2 8 0,-3-2 0 15,0 0 0-15,0 3 0 0,-7-7 0 0,0-3 8 16,-3 4 0-16,-1-1 0 0,-3 1-8 0,0-7 12 16,0 0-4-16,0-3 0 0,-3 4 0 0,-1-4 0 15,-3 3 0-15,3-9 0 16,1 6-8-16,-4 0 0 0,3-6 0 0,-3 0 8 0,0 6-8 0,3-13 0 15,-3 4 0-15,-3 0 0 16,2-7-45-16,1 0-4 0,-3-6-1 0,-1 4 0 16,0-7-68-16,4 0-14 0,0-7-2 0,-3 7-1 15,-1-9-65-15,0 0-14 0,-17-20-2 0,14 1-1 0</inkml:trace>
  <inkml:trace contextRef="#ctx0" brushRef="#br0" timeOffset="41435.62">25901 10675 1836 0,'0'0'81'0,"0"0"17"0,0 0-78 0,0 0-20 15,0 0 0-15,0 0 0 0,0 0 64 0,0 0 8 16,0 0 3-16,0 0 0 0,0 0-54 0,0 0-10 15,7 3-3-15,-7-3 0 0,7 7 18 0,4-4 3 16,-4 3 1-16,3-6 0 0,-3 3 1 0,4 4 0 0,0-7 0 0,-1 9 0 16,4-9-4-16,0 6-1 0,-3-3 0 0,3-3 0 15,4 7-17-15,-4-7-9 0,0 3 10 0,0-3-10 16,0 0 0-16,4 0 0 16,-4 0 0-16,0 0 0 15,0 0-25-15,0 0-11 0,0-3-3 0,-3-4 0 16,-4 7-199-16,4-3-40 0,3-12-8 0,-7 5-459 0</inkml:trace>
  <inkml:trace contextRef="#ctx0" brushRef="#br0" timeOffset="41779.25">26381 10365 1926 0,'0'0'85'0,"0"0"18"0,0 0-83 0,0 0-20 15,-4 9 0-15,4 1 0 0,-3-1 61 0,3 1 8 16,3 2 2-16,-3 1 0 0,0-4-43 0,0 0-8 15,4 7-1-15,-4 3-1 0,0-3-18 0,3-4-11 16,1 10 2-16,-1-3 0 0,-3 3 9 0,4-6 0 16,-1 9 0-16,1-7 0 0,-1 1 0 0,1 0 9 15,3 0-9-15,-7 3 0 0,4-3 0 0,-4-7-16 0,3 4 2 16,-3 3 0 0,0-10-52-16,0 7-10 0,4-7-3 0,-4 1-520 0,-4-1-104 0</inkml:trace>
  <inkml:trace contextRef="#ctx0" brushRef="#br0" timeOffset="42559.28">26755 11371 864 0,'0'0'76'0,"0"0"-60"15,0 0-16-15,0 0 0 0,0 0 256 0,0 0 49 16,0 0 10-16,0 0 1 16,-4-6-218-16,4 6-44 0,0 0-9 0,0 0-1 15,0 0-28-15,0 0-6 0,0 0-1 0,0 0 0 0,0 0 7 0,0 0 2 16,-3 10 0-16,-1-1 0 0,4-3 13 0,0 4 2 15,0-1 1-15,0 7 0 0,7-4 26 0,-3 4 4 16,-1 3 2-16,4 0 0 0,-3-4-34 0,6 10-6 16,1-6-2-16,-4 0 0 0,0-3-9 0,4-4-3 15,-1 4 0-15,-3-4 0 0,4 4-12 0,-4 3-16 16,0-10 3-16,0 7 1 16,0-7-29-16,-3 1-6 0,3-1-1 0,-4 1 0 15,4-1-47-15,-7-9-9 0,0 0-3 0,4 0 0 16,-4 0-129-16,0 0-27 0,0 0-5 0,17-3 0 0</inkml:trace>
  <inkml:trace contextRef="#ctx0" brushRef="#br0" timeOffset="42921.84">27249 11212 633 0,'0'0'56'0,"0"0"-44"0,0 0-12 0,0 0 0 16,0 0 273-16,0 0 53 0,0 0 10 0,0 0 3 15,0 0-244-15,0 0-49 0,0 0-10 0,0 0-1 0,0 3-4 0,-4 3-1 16,-3 3 0-16,3 1 0 0,-3-1 14 0,-3 1 4 16,-1 5 0-16,4-5 0 0,0 8-8 0,-3 1 0 15,-1-3-1-15,-7 9 0 0,4-3 6 0,0 3 2 16,-7 3 0-16,3 4 0 0,1-1-7 0,3 10-2 15,-4-4 0-15,0 1 0 0,1 6-11 0,3-3-3 16,-4-4 0-16,4 1 0 0,-4 3-11 0,0-4-2 16,4 7-1-16,-7 0 0 0,7-6-10 0,-4 6 0 0,1 0 0 15,-1-7 8-15,1 7-8 0,2-6 8 16,-2-4-8-16,3 1 8 16,0-7-28-16,3 0-7 0,-3 4-1 0,0-10 0 15,7 3-196-15,-4 0-39 0</inkml:trace>
  <inkml:trace contextRef="#ctx0" brushRef="#br0" timeOffset="49150.42">20045 12855 1515 0,'0'0'67'0,"0"0"14"0,0 0-65 0,0 0-16 16,0 0 0-16,0 0 0 15,0 0 77-15,0 0 12 0,0 0 3 0,0 0 0 0,0 0-58 0,10 6-11 16,-3-3-3-16,-7-3 0 0,4 6 15 0,-4-6 2 15,7 4 1-15,-3 5 0 0,-4 0 14 0,3 7 2 16,-3-7 1-16,-3 10 0 0,3-9-21 0,0 5-4 16,-4 4-1-16,1 0 0 0,-1 6-13 0,4 0-4 0,-4-6 0 0,4 9 0 15,-3 0 1-15,3 4 0 16,0-10 0-16,0 9 0 0,0-3-1 0,0 1 0 0,3-1 0 0,1 6 0 16,-4-9-12-16,4 4 11 0,-4-1-11 0,0 3 10 15,3-3-10-15,-3 1 0 16,0-1 0-16,0 6 0 0,-3-6 0 0,-1 4 0 0,0-4 0 0,1 0 8 15,-4-3-8-15,3 4-9 0,-3-4 9 0,4 0-13 16,-4-6 13-16,3-7 0 0,1 4 9 0,-1-7-9 16,1 1 0-16,3-4-8 0,0-6-1 15,0 0 0 1,0 0-64-16,0 0-13 0,3-6-2 0,4-7-1 16,0-3-123-16,0 7-24 0,0-10-4 0</inkml:trace>
  <inkml:trace contextRef="#ctx0" brushRef="#br0" timeOffset="49780.1">20475 12980 345 0,'0'0'31'0,"4"-9"-31"16,3-1 0-16,0 4 0 0,-4-3 275 0,1 6 49 16,7-7 9-16,-4 4 3 0,-4-4-209 0,1 1-42 15,3 6-8-15,-4-3-1 0,4-4-60 0,-3 4-16 16,-4 3 0-16,0 3 0 0,7-6 0 0,-7 6 0 15,0 0 0-15,0 0 0 0,0 0 0 0,0 0 0 16,0 0 0-16,0 0 12 0,0 0 20 0,0 0 4 16,-7 9 0-16,0-3 1 0,0-3 18 0,0 10 3 15,0-4 1-15,3 1 0 0,-3-1-8 0,0 1-2 16,0-1 0-16,0 0 0 0,0 1-21 0,0 5-5 16,-4-2-1-16,4-4 0 0,0 4-7 0,0-1-2 15,-4-2 0-15,4 6 0 0,-3-4-13 0,-1 4-8 0,1-7 8 16,-1 7-13-16,0-4 23 0,-3 4 5 15,4 0 1-15,-1-4 0 0,-3 4-3 0,0-7 0 0,0 7 0 0,0-3 0 16,0-4-1-16,-1 7 0 0,1-7 0 0,4 7 0 16,-4-7-4-16,3 1 0 0,0-7-8 0,1 3 12 15,3 3-12-15,0 1 9 0,-4-10-9 0,4 9 8 16,0-3-8-16,7-6 0 0,0 4 0 0,0-4 0 16,0 0 0-16,0 0 8 0,-3 9-8 0,3-9 0 15,0 6 0-15,0-6 0 0,3 10 8 0,4-4-8 16,0-3 8-16,4 7-8 0,-4-10 12 0,3 6-4 15,1-3-8-15,0 3 8 0,-1-3-8 0,1-3 8 16,3 10-8-16,0-4 8 0,-3-6-8 0,3 9 8 16,-4-2-8-16,4-4 0 0,0 6 0 0,-3-2 0 15,0 2 0-15,-1-6 0 0,1 6 8 0,-1-2-8 16,1 2 8-16,-4 1-8 0,4-1 12 0,-1-3-4 16,4 4-8-16,-7-1 0 0,4 0 0 0,-4 1 0 0,4-1 0 0,-1 1 0 15,-3-1 0-15,4 0 0 0,-1 4 0 0,-3 0 0 16,1-4 0-16,-1 7 0 0,0-7 0 0,0 10 0 15,0-10 0-15,-4 7 0 0,1-7 0 0,3 1 0 16,-4-1 0-16,1 1 0 0,3-1 0 0,-7-9-11 16,3 6 3-16,-3-6 0 0,8 3 8 0,-8-3 0 15,3 7 0-15,-3-7 0 16,0 0-47-16,0 0-7 0,0 0-2 0,7-7 0 16,0 7-133-16,-7 0-27 0,11-9-6 0</inkml:trace>
  <inkml:trace contextRef="#ctx0" brushRef="#br0" timeOffset="52994.52">20814 13846 990 0,'0'0'44'0,"0"0"8"0,0 0-41 0,0 0-11 16,0 0 0-16,0 0 0 0,0 0 88 0,0 0 16 15,0 0 4-15,0 0 0 0,0 9-79 0,0-9-15 16,0 0-3-16,0 0-1 0,0 0-10 0,0 0 0 16,-4 6 0-16,4-6 0 0,0 3 33 0,0-3 8 15,-3 7 2-15,3-7 0 0,0 0 16 0,0 0 3 16,0 0 1-16,0 9 0 0,0-9-2 0,0 0 0 15,0 3 0-15,0 4 0 0,0-7-17 0,0 9-3 16,0-9-1-16,0 9 0 0,-4-9-4 0,4 0 0 16,0 0-1-16,0 16 0 0,0-13-14 0,-3 7-2 15,-1 2-1-15,4-9 0 0,0 7-18 0,0-1 10 16,-3 0-10-16,3 1 8 0,0-4-8 0,-4 4 0 0,1-1 0 0,3 0 0 16,3 1 0-16,-3-1 8 0,0-3-8 0,0 10 0 15,-3-3 0-15,3-4 0 0,0 0 0 0,0 7 0 16,0-6 8-16,0 5 4 0,3-5 0 0,1-1 0 15,-4-9-12-15,3 3-16 0,1 3 4 0,-4-6 1 32,0 0-17-32,7 10-3 0,-7-10-1 0,0 0 0 0,10 0-97 0,-3-6-20 0,-7 6-4 15,11-4-423-15,-4-2-84 0</inkml:trace>
  <inkml:trace contextRef="#ctx0" brushRef="#br0" timeOffset="53233.88">20839 13686 1681 0,'0'0'74'0,"0"0"16"0,-4 0-72 0,1-3-18 16,-5-4 0-16,8 7 0 0,0 0 37 0,0 0 4 15,-3-3 1-15,3 3 0 0,0 0-33 0,0 0-9 16,-4 0 0-16,4 0 0 0,-7 0 0 0,7 0 0 15,-7 3 0-15,4 4 0 0,-4 2 0 0,3-6 0 16,4-3 0-16,-3 6 0 16,3-6-34-16,0 10-2 0,0-10 0 0,3 9-483 0,1 1-97 0</inkml:trace>
  <inkml:trace contextRef="#ctx0" brushRef="#br0" timeOffset="53651.89">21093 13927 1587 0,'0'0'70'0,"0"0"15"0,0 0-68 0,0 0-17 0,0 0 0 0,0 0 0 15,0 0 23-15,0 0 1 0,0 0 0 0,0 0 0 16,0 0-24-16,0 0 0 0,0 0 0 0,-4 6 0 0,4-6 28 0,0 0 0 15,-3 4 1-15,-1 2 0 0,4-6 35 0,-4 9 8 16,4-9 0-16,-3 10 1 0,-1-4-3 0,4 3-1 16,0-9 0-16,0 3 0 0,0 7-36 0,0-1-7 15,0 4-2-15,4-1 0 0,-4-2-24 0,3-1 0 16,1 1 8-16,-4 5-8 0,4 1 0 0,-4-4 0 16,3 4 0-16,-3 0 8 0,0-4-8 0,0 4 0 15,4-3 0-15,-4 2 0 0,0 1 0 16,3-3 0-16,-3-4 8 0,-3 7-8 0,3 2 30 15,-4-8 1-15,4 6 0 0,0-1 0 0,-3-2-23 0,3 2-8 16,-4-5 0-16,0 2 0 0,1 4 11 0,-1-7-11 16,-3 1 12-16,4-1-12 0,-1-2 0 0,1 2 0 15,-1 0 0-15,1-9-12 16,-4 10-32-16,-4-4-5 0,8-6-2 0,-4 0 0 16,-1 0-95-16,1 0-19 0,0-6-4 0,0 3-698 0</inkml:trace>
  <inkml:trace contextRef="#ctx0" brushRef="#br0" timeOffset="53924.17">21082 13748 518 0,'0'0'46'0,"0"0"-37"0,0 0-9 0,0 0 0 15,0 0 342-15,0 0 66 0,0 0 14 0,4-3 2 16,-4-6-317-16,0 9-64 0,0 0-13 0,0 0-2 16,0 0 0-16,0 0 1 0,0 0 0 0,0 0 0 15,0 0 11-15,0 0 1 0,0 0 1 0,0 0 0 0,0 0-31 0,0 0-11 16,0 0 0-16,-4 3 9 16,-3-3-32-16,7 0-6 0,0 0-2 0,0 0 0 15,0 0-133-15,0 0-26 0,0 0-6 0</inkml:trace>
  <inkml:trace contextRef="#ctx0" brushRef="#br0" timeOffset="59402.75">21442 13203 1839 0,'0'0'81'0,"0"0"18"0,-7 0-79 0,7 0-20 0,-4 0 0 0,-3 0 0 15,0 0 52-15,7 0 8 0,0 0 0 0,0 0 1 16,0 0-70-16,0 0-15 0,-3-3-2 0,3 3-1 16,0 0-4-16,0 0-1 0,0 0 0 0,-4-7 0 15,4 7 56-15,-3-6 12 0,-4 6 1 0,7 0 1 16,0 0 46-16,-8 6 8 0,1 4 3 0,4-4 0 15,3-6-14-15,0 0-2 0,0 0-1 0,0 0 0 0,0 0-31 0,3 9-7 16,8-5 0-16,-4 2-1 0,4-3-23 0,-1 3-4 16,1-6 0-16,-1 3-1 0,4-3-11 0,1 7 10 15,2-7-10-15,-3 0 10 16,4 0-1-16,0 0 0 0,-4 0 0 0,3 0 0 0,1 0-9 16,3 0 8-16,-3 0-8 0,-1 0 8 0,-6 0-8 15,3 0 0-15,4 0 0 0,-4 0 0 0,-7 0-17 0,0 0 1 16,7 0 0-16,-3 0 0 0,-8 0-4 0,4 0 0 15,0 0 0-15,4 0 0 16,3 0-32-16,-7 0-6 0,0 0-2 0,4 0 0 16,10 0 0-16,-7-7 0 0,-7 4 0 0,4 3 0 15,-1-6-33-15,1 6-7 0,-4-3-2 0,0-3 0 16,-7 6-22-16,0 0-4 0,11 0 0 0,-11 0-1 16,0 0-67-16,0 0-14 0,0 0-2 0,0 0-1 0</inkml:trace>
  <inkml:trace contextRef="#ctx0" brushRef="#br0" timeOffset="59855.07">21424 13372 1407 0,'0'0'62'0,"0"0"14"0,0 0-61 0,-3 0-15 16,3 0 0-16,-4 10 0 0,4-10 99 0,-7 0 17 15,7 0 3-15,0 0 1 0,0 0-78 0,0 0-15 16,0 0-3-16,0 0-1 0,0 0-2 0,0 0 0 15,0 0 0-15,0 0 0 0,7 9 3 0,0-9 0 16,0 9 0-16,0-9 0 0,4 7 17 0,-1-4 4 16,1-3 1-16,0 6 0 0,-1-6 16 0,4 3 3 15,4 3 1-15,-4 1 0 0,-3-4-37 0,6-3-7 0,1 6-2 16,0-3 0-16,-1-3 0 0,1 0-1 16,0 7 0-16,3-4 0 0,3 3-7 0,-6-6-2 15,-4 3 0-15,4-3 0 0,3 6 4 0,0-6 1 16,-10 0 0-16,3 0 0 0,-4 0-15 0,1 0 0 0,3 0 0 0,-7 0 0 31,-7 0-28-31,11 0-3 0,3 0 0 0,-4-6 0 16,-10 6-99-16,7 0-20 0,4 0-4 0</inkml:trace>
  <inkml:trace contextRef="#ctx0" brushRef="#br0" timeOffset="61920.13">22655 12883 518 0,'-7'0'46'0,"7"0"-37"16,0 0-9-16,0 0 0 0,0 0 369 0,0 0 72 16,0 0 15-16,0 0 2 0,0 0-314 0,0 0-62 0,0 0-13 15,7 9-2-15,0-2-41 0,1 2-8 0,-8-9-2 0,7 9 0 16,-4-2-16-16,1 2 0 15,6-6 0-15,-6 7 0 0,-4-4 24 0,7 3-3 16,0 1 0-16,0 5 0 0,-7-5 3 0,0-1 1 0,7 7 0 0,-4-4 0 16,1 7-4-16,0-3-1 0,-1 3 0 0,1 6 0 15,6-6 9-15,-10 9 2 16,0-9 0-16,0 6 0 0,7 0-1 0,0 0 0 0,-10-3 0 0,3 3 0 16,3 0-13-16,1-3-2 0,3 0-1 0,-4-3 0 15,-6 0-14-15,6-1 9 0,4-2-9 0,1-3 8 16,-12 2-8-16,4 1 0 0,4-3 0 0,-1 2 8 15,1-5-8-15,-1-1 0 0,-3 0 9 0,4 1-9 16,3-1 0-16,-4 1 9 0,-10-1-9 0,4-3 0 16,6-3 0-16,-3-3 0 0,-3 7 0 0,-4 2-9 15,0-3-5-15,7-6-1 0,0 0 0 0,-4 10 0 16,-7-7-118-16,8 3-24 0,3-6-5 0,0 0-1 16,-4 3 10-16,4-3 1 0,0 0 1 0,0 0 0 15,0 0-88-15,0 0-17 0,0 0-4 0</inkml:trace>
  <inkml:trace contextRef="#ctx0" brushRef="#br0" timeOffset="62113.14">23051 13240 723 0,'0'0'32'0,"0"0"7"0,3-3-31 0,4-3-8 0,0-3 0 0,0-1-213 16,0 1-44-16</inkml:trace>
  <inkml:trace contextRef="#ctx0" brushRef="#br0" timeOffset="62616.89">23114 13124 968 0,'0'0'43'0,"0"0"9"0,0 0-42 0,-4-3-10 0,1-3 0 0,3 6 0 16,-4-3 189-16,4 3 36 0,-7-6 7 0,7 6 2 15,-7-4-106-15,7 4-22 0,0 0-4 0,0 0-1 16,0 0-63-16,0 0-13 0,0 0-2 0,0 0-1 15,0 0-14-15,0 0-8 0,0 0 10 0,0 0-10 16,0 0 0-16,0 0 8 0,0 0-8 0,0 0 0 16,0 0 23-16,-3 4 1 0,-1 5 1 0,-3-3 0 15,0-3 27-15,4 4 6 0,-4 2 1 0,3 0 0 16,-7 1-16-16,1-1-3 0,3 1-1 0,0-4 0 16,3 10-31-16,-6-7-8 0,-1 0 0 0,4 1 0 15,3-1 0-15,-3 1 0 0,-7-1-8 0,7 1 8 0,0-4 0 16,0 3 0-16,0-6 0 0,-3 7 8 0,-1-4-8 0,4-3 12 15,7-3-4-15,-4 13 0 0,-10-10-8 0,4 6 0 16,10-3 0-16,-4 4 0 0,-6-7 0 0,2 6 0 16,5-2-12-16,-1 2 4 0,4-9 8 0,-7 10 0 15,-3-4 0-15,3-3 0 0,7-3 0 0,0 0 11 16,-7 6-3-16,7-6 0 0,0 0 9 0,0 0 2 16,0 0 0-16,0 0 0 0,-4 3-9 0,4-3-2 15,11 0 0-15,-11 0 0 0,0 0-8 0,0 0 0 16,14 0 0-16,0 0-11 0,0 0 11 0,-3 0 0 15,6 0 8-15,-3 7-8 0,4-7 0 0,0 3 0 0,-8-3-12 16,1 0 4-16,3 6 8 0,-3-3-10 0,-4 3 10 16,3 4-10-16,1-4 10 0,-4-3 0 0,0 7 8 0,0-4-8 15,-4 3 0-15,5-6 0 0,-1 4 0 16,0 2 8-16,-7-9-8 0,10 10 11 0,1-4-11 0,-1-3 12 16,1 3-3-16,-4-6 0 0,4 3 0 0,-1-3 0 15,-3 0-9-15,0 10 0 0,-7-10 0 0,11 0 8 16,-11 0-8-16,0 0 0 0,3 6-12 0,-3-6 12 15,4 9-42 1,-1 1-1-16,-3-1 0 0,0 1 0 0,0-1-101 0,-3 7-20 16,-1-7-4-16,1 1 0 0,-4 5-23 0,3-12-4 0,-3 7-1 0,7-10-540 15</inkml:trace>
  <inkml:trace contextRef="#ctx0" brushRef="#br0" timeOffset="63503.08">23738 12682 403 0,'0'0'36'0,"0"0"-36"0,0 0 0 0,0 0 0 16,0 0 273-16,0 0 48 0,0 0 10 0,0 0 1 15,0 0-180-15,0 0-36 0,0 0-7 0,0 0-1 16,4-6-63-16,-4-3-12 0,3 9-2 0,1-10-1 0,-4 4-22 0,0 6-8 15,4-3 0-15,-4-4 9 0,0 7-9 0,0 0 0 16,3-3 0-16,-3 3 8 0,0 0 8 0,0 0 0 16,0 0 1-16,0 0 0 0,0 0 27 0,0 0 4 15,-3-6 2-15,3 6 0 0,0 0-12 0,0 0-2 16,0 0-1-16,0 0 0 0,-4 0-23 0,4 0-4 16,0 0 0-16,0 0-8 0,0 0 0 0,0 0 0 15,-7 0 0-15,3 0 0 0,-3 6 0 0,4-3 0 16,3-3-12-16,-7 7 3 0,0-4 19 0,0 3 4 15,0-3 1-15,-4 4 0 0,4 2 4 0,0 0 1 16,0-2 0-16,0 2 0 0,3-6 9 0,-3 7 3 16,0-1 0-16,0 7 0 0,4-7-21 0,-4 1-11 15,-1-1 12-15,5 7-12 0,-4-7 0 0,3 7 0 16,-3-4 0-16,0 4 0 0,0 3 0 0,0-4 0 0,0-2 0 16,0 9 0-16,0-3 12 0,0 0-12 0,0-1 12 0,0 1-12 15,0 6 16-15,3-6-3 0,1 9-1 0,-4-3 0 16,7 0 23-16,-4-3 4 0,1 3 1 0,-1 1 0 15,4-8-32-15,-3 11-8 0,3-4 0 0,0 0 0 16,0-3 0-16,0 3 12 0,0 0-4 0,3-6 0 16,-3 0-8-16,0-1 0 0,0 1 0 0,0 6 0 15,0-9 0-15,0 3 0 0,0 0 0 0,0-1 0 16,4-2 0-16,-1 3 12 0,1 0-4 0,3-1 0 16,0-2 0-16,3 3 1 0,-3 0 0 0,4-4 0 15,0 4-9-15,3-3 12 0,-4-7-12 0,4 7 12 0,-3-3-12 0,3 2 0 16,-3-5 0-16,3-1 0 15,0 7 0-15,-4-4 0 0,5-2-10 0,-5-1 10 16,1 7-17-16,-1-7 2 0,1 1 1 0,-4-1 0 16,0 0-34-16,4 1-6 15,-8-4-2-15,4 4 0 0,4-1-107 0,-8 0-21 0,1 1-5 0,-1-4-858 16</inkml:trace>
  <inkml:trace contextRef="#ctx0" brushRef="#br0" timeOffset="64960.3">24282 13247 748 0,'0'0'33'0,"0"0"7"0,0 0-32 0,0 0-8 15,0 0 0-15,7 0 0 0,-4-10 238 0,1 4 46 16,-4 6 8-16,0 0 3 0,0 0-236 0,0 0-47 16,0 0-12-16,0 0 0 0,0 0 10 0,0 0 0 0,0 0 0 0,0 0 0 15,0 0 38-15,-4 0 8 0,4 0 2 0,-7 6 0 16,0-3 14-16,0 4 4 0,4 2 0 0,-4 1 0 15,-1-1-10-15,-2 0-2 0,3 7 0 0,0-7 0 16,0 7-9-16,0-3-3 0,0-4 0 0,-4 7 0 16,4-7-32-16,0 7-6 0,0-4-2 0,0-2 0 15,-4 5-12-15,4 1 9 0,0-3-9 16,0-4 8-16,0 7-8 0,0-7 0 0,0 7 0 0,0-4 0 16,-4-2 0-16,4 5-11 0,0-5 3 0,0-1 0 15,-3 1-8-15,2-1 0 0,1-3-1 0,-3 4 0 31,3-1-38-31,-4-3-7 0,4-2-2 0,0 2 0 0,0-6-101 0,3 0-21 0,-3 0-4 0,7 0-723 16</inkml:trace>
  <inkml:trace contextRef="#ctx0" brushRef="#br0" timeOffset="65253.03">24038 13231 460 0,'0'0'41'0,"0"0"-33"16,0 0-8-16,-7 0 0 0,7 0 407 0,0 0 79 15,-7 0 16-15,7 0 3 0,0 0-387 0,0 0-78 16,0 0-15-16,0 0-3 0,0 0-22 0,0 9 0 16,0 4 0-16,0-13 0 0,0 9 18 0,0-5-1 15,0-4 0-15,0 15 0 0,4-5 26 0,-4-1 5 0,3 0 0 0,-3 1 1 16,7-1-5-16,-3 1-2 0,3-1 0 0,0 0 0 16,0 4-42-16,4-4 0 0,-1 1 0 0,-3-1-11 15,7 4 11-15,0-7 0 0,-3 3 0 0,3 1 0 16,0 6 8-16,0-7-8 15,0 0 8-15,1 1-8 0,-5-1-8 0,4 1-7 16,0-4-1-16,0 3 0 16,1-6-28-16,-5 7-5 0,1-4-2 0,-1-3 0 15,-3 3-17-15,0 1-3 0,4-4-1 0,-4-3 0 16,-7 0-163-16,7 0-33 0</inkml:trace>
  <inkml:trace contextRef="#ctx0" brushRef="#br0" timeOffset="66210.64">24627 12817 1720 0,'0'0'38'0,"0"0"8"0,0 0 2 0,0 0 0 0,0 0-39 16,0 0-9-16,0 0 0 0,0 0 0 0,0 0-14 0,0 0-5 0,-7 0-1 0,7 0 0 15,-7 3-28-15,0-3-5 0,0 6-2 0,0-2 0 16,4-4 35-16,-8 6 6 0,4-6 2 0,-4 9 0 15,4-9 48-15,-3 10 11 0,-1-1 1 0,1-3 1 16,-1 4 19-16,4-1 4 0,-4 1 1 0,1-1 0 16,3 0-25-16,3 7-6 0,1-3-1 0,3 2 0 15,-7-5-24-15,7 9-5 0,0-10 0 0,0 7-1 0,-4 2-11 0,4-8 10 16,0 6-10-16,4-4 10 16,-1 4-10-16,1-7-12 0,-1 7 2 0,1-7 1 15,3 1-22-15,0-1-4 16,0 0-1-16,0 1 0 0,-4-1 17 0,8-2 3 0,-4-4 1 0,0 3 0 15,4-3-21-15,-4 3-4 0,3-6 0 0,1 0-480 16,0 0-95-16</inkml:trace>
  <inkml:trace contextRef="#ctx0" brushRef="#br0" timeOffset="66490.88">24800 12990 403 0,'0'0'36'0,"0"0"-36"0,0 0 0 0,-3 6 0 16,-4-3 282-16,3 3 50 0,1 4 9 0,-1-4 3 15,1-3-228-15,-1 6-44 0,1-2-10 0,-1-4-2 16,4-3-28-16,-4 9-7 0,1 1-1 0,3-10 0 15,0 6-24-15,-4 3 0 0,4-9 0 0,-3 7 0 16,-1-4 0-16,4-3-9 0,0 9 9 0,0-9-13 16,0 0-18-16,0 0-3 0,0 0-1 0,0 0-511 15,0 0-102-15</inkml:trace>
  <inkml:trace contextRef="#ctx0" brushRef="#br0" timeOffset="66725.36">24804 12820 1432 0,'0'0'64'0,"0"0"12"15,0 0-60-15,0 0-16 0,0 0 0 0,-4 6 0 0,1-2 18 0,3-4 1 16,-4 6 0-16,4-6 0 0,-3 9-19 0,3-9 0 0,-4 10 0 15,4-10 0-15,0 0 0 0,0 6 0 16,0-6 0-16,0 0 0 16,0 0-39-16,0 0-5 0,0 0 0 0</inkml:trace>
  <inkml:trace contextRef="#ctx0" brushRef="#br0" timeOffset="67120.2">24952 12773 1267 0,'0'0'112'0,"0"0"-89"0,0 0-23 0,0 0 0 15,0 0 131-15,0 0 21 0,0 0 5 0,0 0 1 16,0 0-137-16,0 0-21 0,0 0-16 0,0 0 2 15,0 0 0-15,0 0 0 0,0 0 0 0,0 0 0 0,7 0 27 16,-7 0 6-16,7 10 1 0,0-1 0 0,0-3 27 0,-3 4 5 16,-1-1 2-16,1 0 0 0,3 1-11 0,-4-1-3 15,4 1 0-15,-3-1 0 0,-4 1-28 0,3-1-12 16,5 7 8-16,-5-7-8 0,1 0 0 0,3 1 0 16,-4-1-9-16,8 1 9 0,-4-1 0 0,3 4 0 15,-3-4 12-15,1 0-3 0,2 1-9 0,-6-1-11 0,3 1 3 0,-4-1 0 16,4 0-8-16,-3 7-2 0,-4-6 0 0,-4-1 0 15,1 0 3-15,3 1 1 0,-4-1 0 0,1 1 0 32,-1-1-21-32,1-3-4 0,-1 4-1 0,-3-4 0 15,4-3-30-15,-5 6-6 0,5-9-2 0,3 0 0 0</inkml:trace>
  <inkml:trace contextRef="#ctx0" brushRef="#br0" timeOffset="67573.19">25234 13692 2181 0,'0'0'96'0,"0"0"21"0,0 0-93 0,0 0-24 15,0 0 0-15,4 9 0 0,-1 1 21 0,4-4 0 16,-7-6 0-16,0 0 0 0,4 9-33 0,-1 1-6 15,4-1-2-15,-3 4 0 0,-4-7 2 0,3 10 0 16,1-4 0-16,0 4 0 0,-1-7 18 0,-3 7 0 16,4-3 0-16,-4 5 9 0,3-2 30 0,-3 0 5 0,-3-4 2 0,3 7 0 15,0-3-19-15,-4 0-4 0,4-4-1 0,-3 4 0 16,3-7-14-16,-4 7-8 0,0-4 10 0,1-2-10 31,-1-1-16-31,-3-3-8 0,4 4-3 0,-1-1 0 16,1 1-39-16,-4-1-8 0,3 0-2 0,-3-2 0 0,0 2-153 15,0 1-31-15,-14 5-7 0,3-5-365 0</inkml:trace>
  <inkml:trace contextRef="#ctx0" brushRef="#br0" timeOffset="70827.93">26120 13247 633 0,'0'0'56'0,"0"0"-44"0,0 0-12 0,0 0 0 15,0 0 232-15,0 0 44 0,0 0 8 0,3-7 3 16,1 4-191-16,-1-3-39 0,-3-3-7 0,4 5-2 16,-4-2-40-16,3-3-8 0,-3 6 0 0,4-4 0 15,-4 7 0-15,0-9 0 0,0 3-8 0,3 3 8 16,-3 3 0-16,0 0 0 0,0 0 0 0,0 0 10 16,-7-7 40-16,7 7 8 0,0 0 2 0,-3 10 0 15,-4-10 6-15,0 6 2 0,0 3 0 0,0-2 0 16,3-4 13-16,-3 6 3 0,7-9 1 0,-4 6 0 15,-3 4-24-15,4-1-5 0,3 1 0 0,-4-1-1 16,4 1-36-16,-7 5-7 0,4-5-2 0,-4-1 0 16,3 10-10-16,-3-4 0 0,-3-2 0 0,-1 3 0 0,0 3 0 15,-3-1 0-15,0-2-10 0,0 3 10 0,0-3 0 0,0-4 0 16,0 4 0-16,-4 3 10 0,4-1-10 0,-4-8 0 16,8 5 0-16,-4-5-11 0,0-1-5 0,3 7 0 15,-3-13-1-15,7 3 0 16,0 4-28-16,0-10-6 0,0 0-1 0,0 0 0 15,-1 0-128-15,1-7-25 0,4 4-6 0,-1-3-722 0</inkml:trace>
  <inkml:trace contextRef="#ctx0" brushRef="#br0" timeOffset="71073.8">25862 13175 2390 0,'0'0'52'0,"0"0"12"0,0 9 1 0,0-6 3 0,0 10-55 0,0-1-13 0,0-2 0 0,0-1 0 16,4 7 24-16,-1-7 1 0,1 10 1 0,-1 0 0 16,4-4 0-16,0 1 0 0,0-3 0 0,4 2 0 15,3 1-10-15,-3-3-1 0,3 2-1 0,-4-5 0 16,1-1-14-16,3 7 0 0,4-7 8 0,-1 1-8 16,-3 2 0-16,1-6 0 0,2-3 0 0,-3 4-10 15,0-1-26-15,1-3-6 0,2 3-1 0,-3-2 0 16,0 2-89-16,-3-3-19 0,3 3-3 0,0-6-483 15,-3 3-97-15</inkml:trace>
  <inkml:trace contextRef="#ctx0" brushRef="#br0" timeOffset="71580.08">26515 12588 172 0,'0'0'16'0,"0"0"-16"0,-4 10 0 0,-3-4 0 16,0-3 261-16,0 3 50 0,0 4 9 0,0-1 3 15,0 0-128-15,0 1-26 0,0 6-5 0,-4-7 0 16,8 0-45-16,-4 7-9 0,-4-7-2 0,4 1 0 15,0 6-69-15,3-4-15 0,-3-2-2 0,4 5-1 16,-1 1-21-16,-3-4 0 0,4 4 0 0,-1-3 0 16,-3 9 0-16,4-4 0 0,-1-5 0 0,-3 3 0 0,4 2 0 0,-1 1 0 15,0-3 0-15,1 3 8 0,3-4-8 0,-4-2 0 16,4 3 0-16,4-1-8 0,-4-2-1 0,3 3 0 16,1-7 0-16,0 0 0 15,-1 1-32-15,1-1-7 0,3-3 0 0,3-2-1 16,-3 2-38-16,4-6-7 0,-1 0-2 0,1 0 0 15,0 0-128-15,-1-6-27 0,8 2-5 0,-4-2 0 0</inkml:trace>
  <inkml:trace contextRef="#ctx0" brushRef="#br0" timeOffset="71866.32">26666 12961 2210 0,'0'0'48'0,"0"0"11"0,0 0 1 0,0 0 3 0,0 0-51 0,0 0-12 15,-7 10 0-15,7-10 0 0,0 0 20 0,0 0 0 0,0 9 1 0,0-9 0 16,0 0-21-16,0 10 0 0,0-10 0 0,4 9 0 16,-4-9 0-16,3 6 0 0,-3-6 0 0,4 10-8 15,0-1 8-15,-1 0 0 0,-3 7 8 0,4-6-8 16,-1-1 0-16,1 0 0 0,-4 10 0 0,0-9 0 15,3-1 0-15,-3 0 0 0,4 7 0 0,-1-7 0 16,-3 1 0-16,4-1-12 0,-4-2 2 0,0-7 0 16,0 0-66-1,0 0-12-15,0 0-4 0,0 0-519 0,0 0-104 0</inkml:trace>
  <inkml:trace contextRef="#ctx0" brushRef="#br0" timeOffset="72076.75">26585 12811 2469 0,'0'0'54'0,"0"0"11"0,0 0 3 0,0 0 2 0,0 0-56 0,0 0-14 0,7 0 0 16,-7 0 0-1,0 0-34-15,7 0-10 0,4 0-1 0,-7 0-1 16,6 6-25-16,-10-6-5 0,7 0 0 0,-7 0-1 15,0 0 9-15,0 0 1 0,0 0 1 0,0 0-495 0,0 0-99 0</inkml:trace>
  <inkml:trace contextRef="#ctx0" brushRef="#br0" timeOffset="72477">26811 12551 748 0,'0'0'67'16,"0"0"-54"-16,0 0-13 0,0 0 0 0,0 0 213 0,0 0 40 16,0 0 8-16,0 0 2 0,-7 0-151 0,7 0-31 15,-7 6-5-15,3-3-2 0,1 6-13 0,3-9-2 16,-4 7-1-16,4-4 0 0,0 6-7 0,4 1-2 15,-1 5 0-15,1-5 0 0,0 5-17 0,6-2-4 16,-3-4-1-16,4 7 0 0,-1-7-16 0,1 7-3 16,7-3-8-16,-4 2 12 0,0 1-12 0,-4-3 8 15,4-4-8-15,1 7 0 0,-1 2 0 0,0 1-13 16,-7-3 1-16,3 3 0 0,-2 6-6 0,-1-6-1 16,-7-1 0-16,3 1 0 0,-3 0 1 0,-3 6 0 15,-1-6 0-15,-3 3 0 0,0-3 18 0,3 0-8 16,1-7 8-16,-4 4 0 0,3 3-11 0,1-4 11 15,3-5-10-15,-4-1 10 16,1 0-35-16,-1 1-1 0,4-1 0 0,0-9 0 16,0 0-144-16,0 0-30 0</inkml:trace>
  <inkml:trace contextRef="#ctx0" brushRef="#br0" timeOffset="73157.97">27005 12525 1184 0,'0'0'52'0,"0"0"12"0,0 0-52 0,0 0-12 16,0 0 0-16,0 0 0 0,0 0 137 0,0 0 25 16,0 0 5-16,0 0 1 0,0 0-67 0,0 0-13 15,0 0-2-15,0 0-1 0,0 0-37 0,0 0-8 16,0 0-2-16,0 0 0 0,0 0-10 0,0 0-1 0,4 10-1 16,3-1 0-16,-4 4 8 0,4-4 2 0,0 1 0 0,4-1 0 15,-4 0 5-15,4 1 2 0,-1-1 0 0,4 7 0 16,4-7-3-16,-4 4-1 0,-3 3 0 0,-1 2 0 15,8-2-7-15,-1 3 0 0,1 0-1 0,0 0 0 16,-1 6-6-16,5 0-1 0,-5-3 0 0,1 3 0 16,3 0-16-16,-3 3-8 0,3-3 8 0,0 3-8 15,-3-3 10-15,-1-3-10 0,-3 10 12 0,4-4-12 16,-4 6 0-16,4-5 0 0,-4 8 0 0,4-2 0 16,-8 2 0-16,1-2 0 0,-1-1 0 0,-3-5 0 0,-3 5 0 0,-1 1 0 15,1-7 8-15,-4 9-8 0,0-2 9 0,-4-1-1 16,1 4-8-16,-1-3 12 0,1-1-12 0,-4 1 9 15,3-7-9-15,1 6 8 0,-4-5-8 16,0-1 0-16,3-3 0 0,1-6 0 0,-5-1 0 0,5-2 0 16,-4-6 8-16,7 5-8 0,-4-2 0 15,1-4-12-15,-4-3 2 0,3 4 1 16,-3-1-31-16,0-9-5 0,0 10-2 0,-4-10 0 16,1 6-84-16,-4-6-17 0,3 3-3 0,-3-3-597 15,0 0-119-15</inkml:trace>
  <inkml:trace contextRef="#ctx0" brushRef="#br1" timeOffset="100418.65">19135 18675 1126 0,'0'0'50'0,"0"0"10"0,0 0-48 0,0 0-12 16,0 0 0-16,0 0 0 0,0 0 72 0,0 0 11 15,0 0 2-15,0 0 1 0,0 0-62 0,0 0-13 16,7 0-3-16,-7 0 0 0,7-3-19 0,0-4-4 15,-7 7-1-15,0 0 0 0,3 0 16 16,-3 0 0-16,0 0 0 0,0 0 0 0,0 0 31 0,0 0 9 16,0 0 1-16,0 0 1 0,0 0 18 0,0 0 3 15,4-9 1-15,-4 9 0 0,0 0-17 0,3-3-3 16,1-7-1-16,-1 4 0 0,5-3-3 0,-5 2 0 16,1-2 0-16,-1 0 0 0,1-1-11 0,-1 1-2 15,1-1-1-15,-4-5 0 0,3 5-7 0,1-2-2 16,-1-4 0-16,-3 0 0 0,4 7-9 0,-4-10-8 0,0 10 9 0,3-10-9 15,1 3 24-15,-4 7 0 0,0-10-1 0,0 3 0 16,0 7 0-16,0-4 0 0,0-2 0 0,0-1 0 16,0 7-6-16,3-1-1 0,-6-2 0 0,6-4 0 15,-3 7-16-15,0-1 0 0,4 1 0 0,-4-1 0 16,3 1 0-16,-3 0 0 16,0 2-12-16,4-2 3 0,-4 3 9 0,4 3 0 0,-1-4 0 0,-3-2 0 15,0 9 0-15,0-3 11 0,0-4-3 0,4-2 0 16,-4 9-8-16,0 0 0 0,0-9 0 0,0 9 0 15,3 0 0-15,-3 0 0 0,0-7 0 0,0 7 0 16,0-9 0-16,0 9 12 0,0 0-2 0,0 0 0 16,0 0-10-16,0 0-11 0,0 0 3 0,0 0 0 15,0 0 8-15,0 0 0 0,0 0-9 0,0 0 9 16,0 0 0-16,0 0 0 0,0 0 12 0,0 0-4 16,0 0-8-16,0 0 10 0,-7 0-10 0,7 0 10 15,0 0-10-15,-7 0 0 0,0 6 9 0,0-6-9 0,0 3 0 0,0 4 0 16,0-7 0-16,3 9 0 0,-6-3 0 0,3-3 0 15,-1 7 0-15,1-4 0 0,-3 4 0 0,-1-7 0 16,4 3 0-16,-3 3-8 0,3 1 8 0,-4-10 9 16,0 9-1-16,4-9-8 0,7 0 14 0,-7 10-4 15,0-4-1-15,-3-3 0 0,3-3-9 0,0 0 0 16,-1 6 0-16,1-6 0 0,0 0 0 16,7 0 0-16,0 0 0 0,-7 3 0 0,-3-3 0 0,10 0 0 15,0 0 0-15,0 0 0 0,0 0 0 16,-4 0 0-16,-3-3 0 0,7 3 0 0,0 0 0 0,-3-6 0 0,-1 3 0 0,4 3 8 15,0 0-8-15,0-6 0 16,4-4 0-16,-4 7 0 0,3-3 0 0,1-4 0 16,-1 1 9-16,4 3-9 0,0-4 8 0,0 1-8 0,4-1 8 0,-4 1-8 15,-3-7 0-15,6 7-13 0,1 0 1 16,3-1 1-16,-7 1 11 0,3-1 0 0,-2 1 0 0,2 3 0 16,1 3 0-16,-1-4 0 0,-3-2 0 0,4 9 0 15,-1-10 0-15,-2 10 0 0,-1-9 0 0,3 9 0 16,-3-6 0-16,-7 6 0 0,7 0 0 0,-7 0 8 15,0 0-8-15,11-3 12 0,-4 6-4 0,-7-3 0 16,0 0 19-16,7 6 4 0,4-6 1 0,-4 9 0 16,0-9-20-16,3 10-3 0,-6-4-1 0,6 4 0 15,-3-7-8-15,0 6 8 0,1-3-8 0,-1 4 8 0,0-1-8 16,0 1 0-16,0-4-12 0,0-3 12 0,0 6 0 0,0-2 0 16,-4-4 0-16,5 3 0 15,-8-6 0-15,3 9 0 0,4-2 8 0,-3-4-8 0,-4-3 13 0,7 6-2 16,0 4-1-16,-4-7 0 0,4 3-10 0,-3-3 10 15,-1 3-10-15,4 1 10 0,-3-4-10 0,3 6 0 16,-7-9 0-16,0 0 0 0,7 6 0 16,0-2 0-16,-7-4 0 0,7 0-11 0,0 9-1 0,-7-9-1 15,0 0 0-15,0 0 0 0,0 0 1 0,7 0 1 16,-7 0 0-16,0 0 0 16,0 0-49-16,0 0-9 0,0 0-3 0,7 9 0 15,0-9-151-15,-7 0-30 0</inkml:trace>
  <inkml:trace contextRef="#ctx0" brushRef="#br1" timeOffset="103667.74">18560 14865 1036 0,'0'0'46'0,"0"0"10"0,0 0-45 0,0 0-11 15,0 0 0-15,0 0 0 0,0 0 39 0,0 0 5 16,0 0 2-16,0 0 0 0,0 0-32 0,0 0-6 16,0 0-8-16,0 0 11 0,0 0 16 0,0 0 3 0,0 0 1 0,-7 6 0 15,3 0 26-15,-3-3 6 0,3-3 1 0,4 0 0 16,0 0 9-16,-3 10 3 0,-4-4 0 0,3-3 0 16,1 7-20-16,-1-4-4 15,-3-3-1-15,4 3 0 0,-1 1-33 0,1-4-6 0,-4 3-2 0,0-3 0 16,0 3-2-16,3-2 0 15,-3 5 0-15,0-3 0 0,0-3 4 0,-4 4 1 0,1 2 0 0,3-3 0 16,0-3 3-16,-1 7 0 0,1-4 0 0,0-3 0 16,-3 7 1-16,3-4 1 0,0 3 0 0,0 1 0 15,0-4-18-15,3-3 0 0,-3 7 0 0,0-1-9 16,0 0 9-16,0 1 8 0,3 5-8 0,1-5 11 16,-4-1-11-16,0 7 0 0,0-7 0 0,0 1 8 15,-1 5-8-15,1-2 10 0,4-4-10 0,-4 7 10 0,0 0 7 16,0-4 2-16,0 4 0 0,0-7 0 15,0 10 0-15,0-9 0 0,-1-1 0 0,1 7 0 0,0-7-1 0,0 7 0 16,4-4 0-16,-4-2 0 0,3 5-18 0,1-5 10 16,-1 6-10-16,-3-7 8 0,4 0-8 0,-5 1 0 15,5-1 0-15,-4 1 8 0,3-1-8 0,1 0 0 16,-1 1 0-16,1-1 0 0,-1-3 0 0,4 4 10 16,-7-1-10-16,4 1 10 15,3-4-10-15,-4 3 0 0,1 1 0 0,-1-7 0 0,4 9 8 16,-3-8 0-16,3-4 0 0,0 9 0 0,-4 0-8 15,4 1 0-15,-3-1 0 0,3-3 8 0,-4 4 2 0,4-1 0 16,0 1 0-16,-4-1 0 0,4 1-10 0,0-1 0 16,-3 7 0-16,3-7 0 0,0-3 0 0,-4 4 0 15,4-1 0-15,-3-6 0 0,3-3 0 0,0 13 0 16,-4-10 0-16,4-3 8 0,0 0-8 0,-3 9 0 16,3-9 0-16,0 0 0 0,0 10 21 0,0-10 9 0,0 0 2 0,0 0 0 15,0 0-24-15,0 0-8 0,0 0 0 0,0 0 0 16,0 0 20-16,0 0-1 0,0 0-1 0,0 0 0 15,0 0-5-15,0 0-1 0,-7-10 0 0,3 10 0 16,4 0 0-16,-3-9 0 0,-1 0 0 0,-3 9 0 16,4-10-3-16,-1 4-1 0,1 3 0 0,-5-7 0 15,1 4 0-15,4-3 0 0,-1-1 0 0,1 1 0 16,-4 3 8-16,0-4 0 0,0 1 1 0,3-1 0 16,1 1-3-16,-4-1-1 0,0 1 0 0,3 0 0 15,4-1-13-15,0 1 11 0,-4-1-11 0,4-2 10 16,-3 3-10-16,3 5 0 0,-4-2 0 0,1-3 0 15,3 6 0-15,-4-4 0 0,1-2-8 0,3 6 8 16,0 3 0-16,-4-7 0 0,4 7 0 0,0-9 0 16,0 9 0-16,0-6 0 0,0-4 0 0,0 10 0 15,0 0 0-15,0 0 0 0,0-3 0 0,0 3 0 0,0 0-8 0,0 0 8 16,0 0 0-16,0 0 0 0,0 0 0 0,0 0-11 16,0 0 11-16,0 0-8 0,4 3 8 0,-1 7-12 15,4-1 12-15,-3-3-12 0,-4 4 12 0,0 6 0 16,3-7-9-16,5 4 9 0,-1-7 0 0,0 13 0 15,0-10 0-15,0 0 0 0,3 1 0 0,-3 5 0 16,-3-5 0-16,-1 6 0 0,8-4 0 0,-7-2 0 16,-1-1 0-16,1 7 0 0,-1-7 0 0,4 0 0 0,-3 1 0 15,-1-4 0-15,4-3 0 0,-7-3 0 0,0 0 0 16,7 7 0-16,0-1 0 0,0-3 0 16,-7-3 0-16,8 6 0 0,-8-6 12 0,10 0-4 15,-10 0 0-15,11 0 0 0,-4-6 0 0,0 6-8 0,-7 0 12 0,10-3-4 16,1-3 0-16,-8-4-8 0,5 4 12 15,-5 3-4-15,4-4 1 0,0-2 0 16,-3 0 0-16,3-1 0 0,-4 1-1 0,4-1 0 0,0-5 0 0,0 5 0 16,1-2 2-16,2-1 0 0,-3 4 0 0,0-4 0 15,4 4-10-15,-4-7-12 0,3 7 2 0,1 3 1 16,0-4-4-16,-1 1-1 0,1-1 0 0,3 7 0 31,0-3-79-31,0-4-16 0,4 4-3 0,-1 3-1152 0</inkml:trace>
  <inkml:trace contextRef="#ctx0" brushRef="#br1" timeOffset="106250.06">20200 17797 806 0,'0'0'72'0,"0"0"-58"0,0 0-14 0,0 0 0 16,0 0 162-16,0 0 30 0,0 0 5 0,0 0 2 15,0 0-158-15,0 0-31 0,7 9-10 0,-7-9 0 16,0 0 16-16,0 0-1 0,0 3-1 0,0-3 0 16,0 0 14-16,-3 10 4 0,-1 2 0 0,4-2 0 0,0-10 17 0,-7 3 4 15,3 6 1-15,1-3 0 0,-1-2 3 0,4-4 1 16,-7 6 0-16,0-3 0 16,4 3-13-16,-4 4-2 0,0-4-1 0,3-3 0 15,-6 3-32-15,6 4-10 0,4 2 0 0,-3-5 0 0,-1 2 0 0,0 0 0 16,1 1 0-16,-1-1 0 15,4 1-13-15,-3 5-3 0,3-5-1 0,-4 5 0 0,4-2 17 0,-3 3 0 16,3-7 0-16,-4 0 0 0,4 1 8 0,0-1 8 16,0-9 1-16,0 10 1 0,-3-4-6 0,3-3-2 15,0-3 0-15,0 0 0 0,0 0-2 0,0 0-8 16,7 6 12-16,0-6-4 0,-7 0 1 0,3 0 0 16,4 0 0-16,-7 0 0 0,0 0-9 0,11 0 12 15,-4 0-12-15,0 0 12 0,4 0-4 0,-4 0-8 0,-7 0 12 0,10 0-4 16,1 0 1-16,0 0 0 0,-1 0 0 0,1 0 0 15,-1-6 3-15,1 6 0 0,-1 0 0 0,1 0 0 16,0-3-12-16,3 3 0 0,0 0 9 0,0-6-9 16,-3 6 0-16,3-3 0 0,0 3 0 0,0 0 0 15,0-7 11-15,0 7-3 0,0 0 0 0,0 0 0 16,4 0-8-16,0 0-14 0,-1 0 3 0,4 0 1 16,1 0 10-16,-1 0 0 15,3 0 0-15,-2 0 0 0,6 0 0 0,-3 0 0 0,-1 7 0 0,1-4 0 16,3-3 0-16,0 6 0 0,1-3 0 0,-1 3 0 15,-4-6 0-15,1 0-8 0,0 7 8 0,0-4 0 16,-1-3 0-16,1 0 0 0,0 0 0 0,-1 6 0 16,5-6 0-16,-5-6 0 0,8 6 0 0,-7 0 0 15,3 0 0-15,0-3 9 0,0 3-9 0,1-7 10 0,2 7-10 16,-2 0 10-16,-1 0-10 0,0 0 10 0,-3 0-10 0,3 7 0 16,0-4 0-16,0-3 0 0,1 0 0 0,2 0 0 15,-2 6 0-15,-1-3 0 0,4 3 0 0,-1-6 0 16,1 4 0-16,-4 2 0 0,0-3 0 0,1-3 0 15,2 0 0-15,1 6 0 0,-11-3 0 0,4-3 0 16,0 0 0-16,3 0 0 0,-3 0 16 0,-1 0-1 16,-2 0-1-16,-1 0 0 0,3-3 0 0,1-3 0 15,-4 6 0-15,0 0 0 0,4-3-3 16,3 3-1-16,-6-6 0 0,2 6 0 0,-3 0-10 16,8 0 0-16,-1 0 0 0,-3 0 0 0,-4 6 0 0,3-6 0 15,8 0 0-15,-4 3 0 0,-3 3 0 0,0-3 0 16,-1 4 0-16,5-7 0 0,-5 3-8 0,1 3 8 15,-7 0 0-15,6-3 0 0,8-3 0 0,-7 7 0 16,-4-4 0-16,4-3 0 0,6 6 0 0,1-6 0 16,-4 3 0-16,1-3 0 0,-1 7 0 0,4-4 0 0,-4-3 0 0,0 0 0 15,0 0 0-15,0 0 0 0,1 0 0 0,-1 0 8 16,0 0-8-16,-3 0 0 0,0 0 0 0,-1 0 0 16,4 0 0-16,1 0 0 0,-5 0 0 15,5 0 0-15,-1 0 0 0,0 0 0 0,0 6 0 0,-3-6 0 16,3 0 0-16,-3 3 0 0,-4 3 0 0,0-6 0 15,0 7 21-15,-3-4-1 0,0-3 0 0,-4 0 0 16,3 0-28-16,1 6-7 0,-7-6-1 0,3 3 0 16,0-3 26-16,0 0 5 0,0 0 1 0,-3 0 0 15,3 0-16-15,0 6 0 0,-4-6 0 0,5 4 0 16,-5-4 0-16,1 0-18 0,3 0 4 0,-4 6 1 16,1-6 21-16,-4 3 4 0,4-3 0 0,-4 0 1 15,0 6-13-15,0-3 0 0,0-3 0 0,0 0 0 0,0 7 0 16,-7-7 0-16,0 0 0 0,0 0 0 15,7 0 22-15,-7 0 2 0,0 0 0 0,7-7 0 0,-7 7-4 0,4 0-1 16,3 0 0-16,-4-3 0 0,1-3 1 0,3-3 1 16,-4 9 0-16,1-10 0 0,-1 7-21 0,1-3 0 15,3-4 0-15,0 4 0 0,-3-3 13 0,-1 6-1 16,4-7-1-16,-3 1 0 0,3-1 1 0,-7-2 1 16,0 2 0-16,3 1 0 0,1 0 5 0,-4-1 1 15,-4 1 0-15,4-1 0 0,0-5 1 0,-3 5 0 16,3 1 0-16,0-4 0 0,-4-2-20 0,4 8 0 15,0-2 8-15,0 0-8 0,0-4 0 0,0 4 0 16,4 2 0-16,-4 7 0 0,0-9 0 0,3 3 0 0,-3-4-12 0,0 10 12 31,0 0-56-31,0 0-6 0,0-9-1 0,0 9-1279 0</inkml:trace>
  <inkml:trace contextRef="#ctx0" brushRef="#br1" timeOffset="114174.29">20807 18226 172 0,'-11'-6'8'0,"11"6"1"0,0 0-9 0,0 0 0 16,-3 0 0-16,3 0 0 0,0 0 256 0,0 0 48 15,0 0 11-15,0 0 1 0,0-3-248 0,0 3-49 16,0 0-11-16,0 0-8 0,0 0 0 0,0 0 0 16,0 0 0-16,0 0 0 0,0 0 58 0,-7 3 5 15,3 3 1-15,1 4 0 0,-1-1 27 0,-3 7 5 16,0-13 2-16,0 13 0 0,3-7-21 0,1 7-4 15,-8-4-1-15,8-2 0 0,-4-1-36 0,3 7-8 0,1-7-2 0,-4 1 0 16,0-1-2-16,3 7 0 0,0-7 0 0,4 7 0 16,0-7-7-16,0 1-1 0,-3-1-1 0,-1 0 0 15,4 1-3-15,0-1 0 0,-3 1 0 0,-1-1 0 16,4-3-3-16,-3 4-1 0,3-1 0 0,-4 1 0 16,4-10 12-16,0 6 1 0,0-6 1 15,0 0 0-15,0 0 16 0,0 0 3 0,0 0 1 0,0 0 0 16,0 0-23-16,0 0-5 0,0 3-1 0,0-3 0 15,0 0 1-15,0 0 0 0,0 0 0 0,0 0 0 16,0 0-14-16,0 0 0 0,0 0 0 0,0 0 0 16,0 9 0-16,0-9 0 0,0 0 0 0,0 0 0 15,0 10 0-15,0-10 8 0,0 0-8 0,-3 0 0 16,3 0 0-16,-4 6 0 0,-3 3 0 0,4-9-10 16,-4 7 10-16,0-4 0 0,3-3 0 0,4 0 8 15,-7 6-8-15,0-6 0 0,0 3 0 0,3-3 0 0,-6 7 0 16,3-4 8-16,-4-3-8 0,1 0 0 0,-1 6 0 0,4-6 8 15,-7 0-8-15,3 0 0 0,-3 3 0 0,4-3 0 16,-5 6 0-16,1-6 0 0,-3 0 30 0,3 0 2 16,-4 3 0-16,4 4 0 0,-4-7-32 0,-3 0 0 15,3 3 0-15,1 3 0 0,-1-6 0 0,0 0 0 16,1 0 0-16,-1 0 0 0,4 0 0 0,-4 0 0 16,-6 0 0-16,3 0 0 0,-1 0 0 0,5 0-13 15,-1 0 1-15,-3 0 0 0,0 0 12 0,0 0 16 16,-1 0-3-16,1 0-1 0,0 0-12 0,0-6 0 15,0 6 0-15,3-3 0 0,-3 3 0 0,0 0 0 16,0 0 0-16,-1 0 0 0,1-7 0 0,0 7 0 16,0 0 0-16,-4 0 0 0,4 0-13 0,-4-3-6 15,1 3-1-15,3-6 0 0,-4 6 7 0,4 0 1 0,-4-3 0 16,4-3 0-16,-4 3 20 0,4-4 4 0,0 7 0 16,0 0 1-16,-1-3-13 0,-2 3-18 0,3 0 4 0,-1 0 1 15,1 0 13-15,0 0 0 0,0 3 0 0,0-3 0 16,-4 0 0-16,4 7 0 0,0-7 0 0,-4 0 0 15,0 3 0-15,1-3 0 0,-5 0 0 0,5 6-9 16,-1-6 18-16,0 3 4 0,1-3 1 0,-1 0 0 16,0 0-22-16,1 6-5 0,2-6-1 0,-2 0 0 15,3 0 14-15,-4 0 0 0,4 0 0 0,0 3 0 16,-4-3 0-16,4 0 0 0,-4 7 0 0,4-7 0 16,-4 0 0-16,0 3 0 0,1 3 0 0,-1 0 0 15,4-2 0-15,-7 5 0 0,-1-9 0 0,1 6 0 0,7-3 0 0,-4 4 0 16,1-4 0-16,2 3 0 15,-2-6 0-15,3 3 12 0,-4 3-4 0,4-6-8 16,-4 7 0-16,4-4 0 0,-4-3 0 0,4 0 0 0,0 0 0 0,0 6 0 16,0-3 0-16,-1-3 0 15,1 0 12-15,-4 0-12 0,4 0 12 0,0 0-12 0,0 0 0 0,0 7-12 16,0-14 0-16,-1 7 0 0,1 7 12 0,0-7 0 16,4 0 0-16,-5 0 0 0,1 0 0 0,0 0 0 15,3 0 0-15,1 0 0 0,-1-7 0 0,0 7 0 16,1 0 0-16,3 0 0 0,-4 0 0 0,0 0 0 15,4 0 0-15,-3 0 0 0,3 0 0 0,-4 0 0 16,4 0 0-16,-4-3 0 0,-3 3 0 0,3 0 0 16,-3-6 0-16,0 6 0 0,3 0 8 0,1 0-8 0,-4-3 0 0,-1-4 0 15,-2 7 0-15,3-6 0 0,-4 3-13 0,4 3 5 16,-4-6 8-16,0 6 11 0,1 0-3 0,2 0 0 16,1-3-8-16,-3 3 0 15,2-7-10-15,1 7 10 0,4 0 0 0,-5 0 0 0,1 0 0 16,4 0 0-16,-1 0 0 0,-3 0 0 0,3 0 0 15,-3 0 0-15,3 0 0 0,-3 0 0 0,0-3 0 0,0 3 0 16,0 0 0-16,0-6 0 0,-1 6-8 0,1 0 8 16,0 0 0-16,3 0 0 0,-3 0 13 0,4 0-4 15,-5 0-9-15,8-3-11 0,-3 3 3 0,3-6 0 16,-1 6 33-16,5 0 7 0,-4 0 2 0,3-4 0 16,1 4-34-16,-1 0 0 0,0-6 0 0,-3 6 0 15,4 0 0-15,3-6 0 0,-4 6 0 0,1-3 0 0,-1 3 0 0,4 0 0 16,-4 0 0-16,1-7 0 0,-1 4 0 0,1 3 0 15,3 0 0-15,-4 0 0 16,0-6 0-16,1 6 0 0,-1 0 0 0,1 0 0 0,-1-3 12 0,0 3-4 16,1-6 0-16,-1 6-8 0,1-3 8 0,-1-4-8 15,-3 7 0-15,3 0 0 0,-3-3 0 0,0-3 0 16,7 6 0-16,0-3 0 0,-4-4 0 0,1 1 8 16,-1 3-8-16,-3 3 0 0,4-6 9 0,-4 3-9 15,3 3 0-15,4-7 9 0,-7 4-9 0,3-3 10 16,-3 6-10-16,3-9 10 0,1 9 2 15,-4-4 1-15,3-2 0 0,1 0 0 0,-1 3 2 0,0-7 0 16,1 4 0-16,-1-7 0 0,1 7-3 0,3-3 0 16,-4-7 0-16,0 7 0 0,1-4-2 0,3-3-1 15,0 7 0-15,0-7 0 0,-4 7-9 0,4-4 10 0,-3-2-10 0,-1 5 10 16,4-5-10-16,0 5 0 16,0-2 9-16,-4-4-9 0,4 7 0 0,-3 2 0 0,2-2 0 0,1 0 8 15,0 5-8-15,4-2 0 0,-4-3 0 0,0-1 8 16,3 4-8-16,-3-3 0 0,0 6 0 0,4-4 8 15,-1 4-8-15,4 3 0 0,0 0 0 0,-3-6 0 16,-1 3 0-16,4 3 0 0,0 0-8 0,0 0 8 16,0 0-11-16,0 0 11 0,0 0-13 0,0 0 5 15,0 9 8-15,4 1-13 0,-4-1 5 0,3 0 8 16,-3 1-10-16,4 5 10 0,-8-5 0 0,8 2-9 16,-4 4 9-16,0-7 0 0,0 7 0 0,-4-3 0 15,4 2 0-15,-3 4 0 0,-1 0 0 0,4-3 0 16,-7 2 0-16,3-2 0 0,4 3 0 0,-3 0 0 15,3-4 0-15,-4-2 0 0,1-4 0 0,-1 7 0 16,4 0 0-16,0-4 0 0,0-2 0 0,4-4 0 16,-1 3 0-16,-3 1 0 0,0-10 0 0,0 9 11 15,0-9-11-15,0 10 0 0,0-10 0 0,0 0 0 16,0 0 0-16,0 0 0 0,0 0 0 0,0 0 0 0,0 0 0 0,0 0 0 16,0 0 8-16,0 0-8 0,0 0 9 0,0 0-9 15,0 0 10-15,0 0-10 0,0 0 12 0,0 0-4 16,4-10-8-16,-1 1 12 0,4-1-3 0,-7 1-1 15,0-7 0-15,0 7 0 0,4-4-8 0,-4-2 10 16,0-1-10-16,0 7 10 0,0-10-10 0,0 9 0 0,0-5 0 16,0 2 0-16,0-3 8 0,0-2 0 0,0 8 0 15,0 1 0-15,0-7-8 0,0 7 0 0,0-1-12 0,4 1 12 16,-4 3 0-16,0-4 0 0,0 1 0 0,0-1 0 16,3 7 0-16,-3-3 0 15,0-3 0-15,0 2 8 0,0 7-8 0,0 0 0 0,0-3-10 16,0 3 10-16,0-6 0 0,0 6 0 15,0 0 8-15,-3-3-8 0,-1-3 0 0,4 6 0 0,0 0 0 16,0 0 0-16,-4-10 9 0,4 10-9 0,0 0 0 0,0 0 9 16,0 0-9-16,-3 0 10 0,-1-9-10 0,4 9 10 15,0 0-10-15,0 0 0 0,-3-3 0 0,3 3 0 16,0 0 8-16,0 0 0 0,0 0 0 0,0 0 0 16,0 0-8-16,0 0 0 0,0 0 0 0,0-7 8 15,3-2-8-15,1 3 0 0,-4 6 0 0,7-3 0 16,0-4 8-16,0 4-8 0,0-3 8 0,0 6-8 0,4-10 0 0,-1 10 0 15,-3-3 0-15,4-3 0 16,0 6 0-16,-1 0 0 0,1-6 8 0,-1 3-8 0,1-4 0 0,3 7 0 16,-3-3 0-16,-1 3 0 15,1-6 0-15,-1 6 0 0,1-3 0 0,0-3 0 0,-1 6 0 0,1-4-11 16,-1 4 11-16,4 0-8 0,-3-6-12 0,3 6-1 16,0 0-1-16,4 0 0 15,-4 0-144-15,0 0-29 0</inkml:trace>
  <inkml:trace contextRef="#ctx0" brushRef="#br1" timeOffset="125644.58">26861 16238 403 0,'0'0'36'0,"3"-9"-36"16</inkml:trace>
  <inkml:trace contextRef="#ctx0" brushRef="#br1" timeOffset="125962.32">26931 16210 1555 0,'0'0'68'0,"0"0"16"0,0 0-68 0,4 9-16 16,-4-9 0-16,0 0 0 0,0 0 113 0,0 0 19 16,7 7 4-16,-7-7 1 0,7 3-90 0,-7-3-19 15,0 0-3-15,10 0-1 0,-3 6-24 0,-7-6 8 0,0 0-8 0,7 3 0 16,-3 4 0-16,-1 2 0 0,-3 10 0 16,0-4 0-16,0-2 12 0,0 9-2 0,0-3-1 0,0 0 0 15,-3-1 24-15,-1 7 5 0,4-3 1 16,0 3 0-16,0 1 4 0,0 2 1 0,4-3 0 15,-4-6 0-15,3 9-15 0,-3-3-2 16,0 0-1-16,4-3 0 0,-4 3-16 0,0 3-10 0,4 4 12 0,-4-4-12 16,0 0 12-16,-4 7-12 0,0-1 12 0,1-6-12 15,-1 7 14-15,1-7-4 0,-1 7-1 0,1-13 0 16,-4 9 11-16,3-9 1 0,1 3 1 0,-1-9 0 16,1 2-12-16,-1-2-2 0,1-3-8 0,3-4 12 15,0 0-12-15,0-2 0 0,0 2 0 0,0-9 0 16,0 0-41-16,0 0-2 0,0 0 0 0,0 0 0 15,0 0-43-15,0 0-9 0,3-9-1 0,1-1-611 16,-1-5-121-16</inkml:trace>
  <inkml:trace contextRef="#ctx0" brushRef="#br1" timeOffset="126528.32">27245 16649 1209 0,'0'0'108'0,"0"0"-87"16,0 0-21-16,0 0 0 0,0 0 116 0,0 0 20 15,4-9 3-15,-4 9 1 0,0 0-116 0,0 0-24 16,7-4 0-16,-7 4 0 0,0 0 14 0,0 0 10 16,0 0 3-16,0 0 0 0,0 0 37 0,-7 0 7 0,0 4 1 0,7-4 1 15,0 0 2-15,-4 0 0 0,-3 9 0 0,7-9 0 16,0 0-26-16,0 0-5 0,0 0 0 0,0 0-1 15,0 6-26-15,0-6-5 0,-7 10 0 0,3-4-1 16,1-3 7-16,-4 7 2 0,3-4 0 0,-3-3 0 16,0 6 2-16,-3-2 1 0,-1 2 0 0,4 0 0 15,-4 1-3-15,4 6-1 0,0-7 0 0,0 0 0 16,-7 1-7-16,7-4-2 0,-4-3 0 0,4 7 0 16,0-4-10-16,0-3 0 0,0 3 9 0,4-3-9 15,3-3 8-15,0 0-8 0,0 0 10 0,0 0-10 16,0 0 13-16,0 7-3 0,-4-4-1 0,4-3 0 15,0 12-9-15,0-12 0 0,4 3 0 0,-1 7 0 16,1-1 8-16,-4-9 0 0,3 10 0 0,1-1 0 16,-1-3 2-16,1 4 0 0,3 5 0 0,-4-5 0 15,1-1-2-15,-1 1 0 0,1-1 0 0,0 0 0 16,-1-2 11-16,4 2 1 0,-7-9 1 0,7 3 0 0,0 4 0 0,0-4 0 16,-7-3 0-16,7 6 0 15,0-3-10-15,0 3-3 0,0-6 0 0,4 4 0 0,0 2-8 0,-1 0 0 16,4-3 0-16,-3 3 0 0,0-2 0 0,3 2 0 15,-4-3 0-15,1 6 0 0,-4-2-12 0,3-4 0 16,1 3-1-16,-4 4 0 0,4-1 13 0,-1-3-12 16,-3-3 12-16,0 4-12 15,4-4-41-15,-4 6-8 0,-7-9-2 0,4 0 0 16,-4 0-57-16,0 0-11 0,0 0-2 0,0 0-1 16,7 0-79-16,0 0-16 0,0-12-3 0,-4-4-1 0</inkml:trace>
  <inkml:trace contextRef="#ctx0" brushRef="#br1" timeOffset="127027.95">27824 16191 633 0,'0'0'28'0,"0"0"6"0,0 0-34 15,3-6 0-15,1-3 0 0,-1-1 0 16,4 1 368-16,0-1 66 0,0-5 14 0,0 5 2 16,0 7-429-16,-3-6-85 0,0 2-18 0,-4 7-3 15,0 0 41-15,0 0 8 0,0 0 1 0,0 0 1 16,-8 7 88-16,1 2 18 0,4-6 3 0,-1 7 1 0,-3-1 0 0,0 7 0 15,0-7 0-15,-3 7 0 0,3-7-26 16,-1 10-5-16,1-3-1 0,0-4 0 0,-3 4-30 0,3 9-6 16,-4-6-8-16,1 0 11 0,-1-1 17 0,0 8 4 15,4-1 1-15,-3-3 0 0,-4 9-6 0,7-3-2 16,3 0 0-16,-3 10 0 0,-4-7-5 0,1 1-2 16,6 8 0-16,-3-2 0 0,0-3-2 0,0 2-1 15,4 4 0-15,-1-10 0 0,8 10 8 0,-4-13 1 0,0 7 1 0,3-7 0 16,8 0-25-16,-1 1 0 0,-3-4 8 0,4 0-8 15,0 0 0-15,3-3 0 0,-4-7 0 0,4 4 0 16,0 0 0-16,-3-3 0 0,3 3 8 0,0-4-8 16,-3-2 0-16,-1-4-12 0,5 7 2 15,-5-7 1 1,1-2-38-16,-1-4-7 0,1 3-2 0,-1-3 0 16,5 3-104-16,-5-6-20 0,-3-6-5 0,4 3-517 0,-1-3-103 0</inkml:trace>
  <inkml:trace contextRef="#ctx0" brushRef="#br1" timeOffset="127444.84">28293 16596 1796 0,'0'0'80'0,"0"0"16"0,0 0-77 0,0 0-19 0,0 0 0 0,0 0 0 0,0 0 88 0,0 0 15 16,0 0 2-16,0 0 1 0,0 0-78 0,0 0-15 15,0 0-3-15,0 0-1 0,0 0 23 0,0 0 5 0,-4 0 1 0,-3 0 0 16,4 6 21-16,-1 3 4 15,1 1 1-15,-4-1 0 0,-4-3-4 0,4 7-1 16,-7-4 0-16,3 7 0 0,-6 3-12 0,2-3-3 16,-2 2 0-16,-1 8 0 0,1-8-18 0,-1 1-4 0,-3 6-1 0,7-6 0 15,-4 6-9-15,4-3-3 0,0 0 0 0,0-3 0 16,0-7-9-16,3 4 0 0,0 3 0 0,1-10 0 16,3 1-23-16,0-1 3 0,0 1 1 0,0-4 0 31,0-6-115-31,3 6-23 0,-3-6-5 0,0-6-1 0,0 0-69 0,3-4-15 0</inkml:trace>
  <inkml:trace contextRef="#ctx0" brushRef="#br1" timeOffset="127646.45">27958 16646 2736 0,'0'0'60'0,"0"0"13"0,0 9 3 0,0 1 0 0,3-1-61 15,1 1-15-15,-1-4 0 0,4-3 0 0,0 6 11 0,0-2-1 16,4 2 0-16,-4 0 0 0,0-2-10 0,0 2 0 15,4 4 0-15,-4-4 8 0,0 7-8 0,0-7 0 16,3 10 0-16,-2-3 0 0,-1 2 0 0,0-2 0 16,0-3 0-16,3 2 8 15,-3 1-74-15,0-3-15 0,4 2-3 0,0-2-1 16,-1 2-169-16,1-5-34 0,3 6-6 0,7-7-2 0</inkml:trace>
  <inkml:trace contextRef="#ctx0" brushRef="#br1" timeOffset="127913.58">28497 17066 2300 0,'0'0'51'0,"0"6"10"0,0 7 3 0,0-4 0 0,0-2-52 0,0-4-12 0,0 6 0 0,4 1 0 16,-1 2 16-16,-3-3 0 0,4 1 0 0,-4-1 0 15,7 1-1-15,-7-1 0 0,4 7 0 0,-4-4 0 16,3-2 13-16,1 5 4 0,-4 4 0 0,0-3 0 16,0-4-14-16,0 4-2 0,0 3-1 0,0 0 0 15,0-10-15-15,-4 7 0 0,4 3 0 0,-3-4 0 32,-1-2-32-32,4 3-2 0,-3-7-1 0,3 7 0 0,-4-13-93 0,4-3-18 0,0 0-4 0,0 0-787 15</inkml:trace>
  <inkml:trace contextRef="#ctx0" brushRef="#br1" timeOffset="128260.68">29132 16593 403 0,'0'0'17'0,"0"0"5"0,0 0-22 0,0 0 0 0,0 0 0 0,0 0 0 16,0 0 472-16,0 0 91 0,0 0 17 0,0 0 4 16,0 0-478-16,0 0-96 0,0 0-19 0,-3 9-4 15,-4 0 13-15,0 1 0 0,-4 5 0 0,-3-2 0 16,0 3 19-16,0 9 9 0,-4-6 3 0,1-1 0 15,-1 8 15-15,-3-5 3 0,0 11 1 0,3-10 0 16,-3 9-27-16,0-9-6 0,-1 3-1 0,5-6 0 16,-4 0-16-16,7-4 0 0,6 4 0 0,1-9 0 15,0-1-60-15,4-3-16 0,-4-6-4 0,7 0-703 16,-7 0-141-16</inkml:trace>
  <inkml:trace contextRef="#ctx0" brushRef="#br1" timeOffset="128481.07">28878 16690 3049 0,'0'0'135'0,"0"9"28"0,4-6-131 0,-1 7-32 16,5-4 0-16,2 3 0 0,4 1 13 0,-3-4-4 16,3-3-1-16,0 4 0 15,-3-4-28-15,3 6-7 0,-4 0-1 0,1 7 0 0,-4-6 16 0,0 8 4 16,0-2 0-16,-3 3 0 0,3 0 8 0,-4 6 0 15,4-6 0-15,-3-4 0 16,-1-2-38-16,4 2-2 0,-3-5-1 0,-1-1 0 16,1-2-179-16,-4-7-35 0,0 0-7 0</inkml:trace>
  <inkml:trace contextRef="#ctx0" brushRef="#br1" timeOffset="128784.69">29351 16345 3200 0,'0'0'71'0,"-3"6"14"0,-1-3 3 0,4 7 1 0,0-4-71 0,0 3-18 16,0 7 0-16,4-7 0 16,-4 4-52-16,3-7-15 0,-3 13-2 0,0-3-1 15,4-4-22-15,-4 4-5 0,0-7-1 0,-4 7 0 0,4-3 80 0,0-4 18 16,-3 7 0-16,3-7 0 16,-4 1-87-16,4-10-18 0,0 0-4 0,0 0-1 15</inkml:trace>
  <inkml:trace contextRef="#ctx0" brushRef="#br1" timeOffset="129295.23">29330 15649 1663 0,'0'0'73'0,"7"-3"16"0,0-4-71 0,0 4-18 0,-7 3 0 0,7-6 0 15,4 6 54-15,-11 0 7 0,0 0 2 0,7 6 0 16,3-3 13-16,1 7 4 0,-4-4 0 0,-3 7 0 16,3 2 14-16,0 1 3 0,0-4 1 0,0 14 0 0,0-8-37 0,3 7-7 15,1 1-2-15,3 2 0 0,-3 0-35 0,3 6-7 16,3-5-2-16,1 5 0 0,0 1-8 0,-1-4 0 16,1 4 0-16,3-1 0 0,0 4 0 0,-3 2 0 15,3-2 0-15,-7 0 0 0,7 2 15 0,-6-2 1 16,2 0 0-16,-3 2 0 0,-3-2-7 0,-1 0-1 0,1 2 0 15,-4-5 0-15,-3 3-8 0,3-1 0 0,-4-2 0 16,1 2 0-16,-4-2 0 0,-4-1 0 0,1 1 0 16,-4-1 0-16,0-2 0 0,-4 2 0 0,0 1 0 0,-3 2 0 15,-3-2 0-15,3 2-12 16,-4-2 2-16,-3-7 1 0,7 7 9 0,-8-1-13 16,1-6 5-16,4-3 8 0,-1 1-21 0,0-5 3 0,1-5 1 15,-1-6-795-15,-3-1-160 0</inkml:trace>
  <inkml:trace contextRef="#ctx0" brushRef="#br1" timeOffset="134933.35">30124 16470 878 0,'0'0'19'0,"0"0"4"0,0 0 1 0,0 0 1 0,-4 0-25 0,4 0 0 0,-3-9 0 0,3 9 0 16,0 0 15-16,-7-3-3 0,7 3 0 0,0 0 0 15,0 0 96-15,0 0 18 0,0 0 4 0,0 0 1 16,0 0 33-16,0 0 6 0,0 0 2 0,0 0 0 16,0 0-74-16,0 0-14 0,0 0-4 0,0 0 0 15,0 0-34-15,0 0-7 0,0 0-2 0,0 0 0 16,0 9-6-16,0-9-2 0,0 0 0 0,0 0 0 16,0 0 1-16,3 3 0 0,-3-3 0 0,7 7 0 0,0 2-8 0,0-9-2 15,0 9 0-15,-7-9 0 0,11 0-20 0,-4 0 0 16,4 0 0-16,-1 0-8 0,4 0 17 0,0 0 4 15,4 0 1-15,0 0 0 0,-1 0-5 16,4 0-1-16,4 0 0 0,-4 0 0 0,-3 0-8 16,3 0 0-16,0 0 0 0,0 7 0 0,1-4 0 15,-5-3 0-15,-3 0 0 0,4 6 0 16,0-6 0-16,-4 0 0 0,-4 0 8 0,4 0-8 0,1 0 0 0,-5 0 0 16,1-6 0-16,-1 6 8 0,1-3-8 0,-1-4 0 15,-2 7 0-15,2-6 8 0,-3 3-8 0,0 3 0 16,0 0-12-16,-7 0 12 0,0 0-12 0,0 0 12 15,0 0-12-15,7 0 12 0,-7 0-17 0,0 0 4 16,0 0 1-16,0 0 0 0,0 0 12 0,0 0 16 0,0 0-3 0,4 3-1 16,3 3-12-16,-7-6 0 0,0 0 0 15,0 0 0-15,0 0 9 0,0 0-1 0,0 0 0 0,0 0 0 16,0 0-8-16,0 0 0 0,0 0 0 0,0 0 0 16,0 0 0-16,0 0-9 0,7 7 9 0,-7-7-13 15,0 0 13-15,0 0 8 0,4 3 0 0,-4-3-8 16,0 0 0-16,7 0 0 0,-7 0 0 0,0 0 0 15,3 6 0-15,-3-6 0 0,0 0 0 0,0 0 0 16,0 0 0-16,7 3 0 0,0-3 0 0,-7 0 0 16,0 0 0-16,7 0 0 0,4-3-12 0,-11 3 3 15,7 0 9-15,-7 0 0 0,7 0 0 0,0 0 0 16,-7 0 0-16,0 0 0 0,7-6 0 0,-3 6 0 16,3 0 0-16,-7 0 0 0,0 0 0 0,0 0 0 15,0 0 0-15,0 0 0 0,0 0 0 0,0 0 0 16,0 0 0-16,7 0 11 0,-7 0-11 0,0 0 12 0,0 0-12 0,0 0 0 15,7-3 0-15,-7 3-11 0,0 0 11 0,7-7 0 16,0 1 0-16,0 3 0 0,-4 3 0 0,-3 0 0 16,0 0 0-16,4-6 0 0,-4 6 0 0,7-3 0 15,-7 3 0-15,0 0 0 0,0 0 0 0,0 0 8 16,0 0-8-16,0 0 0 0,0 0 0 16,0 0 0-16,4-7 0 0,-4 7 8 15,0 0-63-15,0 0-12 0,0-9-2 0,0 9-1 16,0 0-154-16,-4-10-32 0</inkml:trace>
  <inkml:trace contextRef="#ctx0" brushRef="#br1" timeOffset="135644.06">30155 16467 1825 0,'-7'3'80'0,"7"-3"18"0,-7 7-78 0,7-7-20 0,-3 0 0 0,3 0 0 15,0 0 51-15,0 0 6 0,0 0 2 0,0 0 0 0,0 0-31 0,0 0-5 16,0 0-2-16,0 0 0 0,-4 0-4 0,4 0-1 15,0 0 0-15,0 0 0 16,0 0 28-16,0 0 6 0,-7 0 1 0,7 0 0 0,0 0-15 16,0 0-4-16,0-7 0 0,0 7 0 0,0-9 3 15,4 6 0-15,-1-4 0 0,4-2 0 0,-3 6 5 0,3-3 2 16,0-4 0-16,0 4 0 0,4 3-22 0,-1-3-4 16,1-4 0-16,-1 7-1 0,1-6-15 0,3-4 11 15,0 4-11-15,0-1 10 0,4 1-10 0,0-1 0 16,-1 1 0-16,-3 0 0 0,0-1 0 0,-3 4 0 15,-4-3 8-15,4-1-8 0,-4 1 0 0,3 6 0 16,-6-4 0-16,-4 7 8 0,0 0-8 0,0 0 0 0,3-6 0 0,-3 6 0 16,0 0 0-16,0 0 0 0,7-3 0 0,-7 3 0 15,0 0 8-15,0 0 0 0,0 0 0 0,0 0 0 16,0 0-8-16,-7 3 0 0,0 3 0 16,0-6-11-16,0 7-4 0,0-4-1 0,-3 3 0 31,-1-3-9-31,0 3-3 0,1-2 0 0,-4 5 0 0,0-3 12 0,-1 4 3 0,5-1 0 15,-4 0 0-15,0 1 13 0,0-1-12 0,-1-2 12 0,1 2-12 16,4 0 12-16,-4 7 0 0,3-7 0 16,0 1 0-16,4-7-10 0,0 6 1 0,-3 4 0 0,3-10 0 15,3 6 33-15,-3-2 6 0,7 2 2 0,-3-6 0 16,-1 4-32-16,4 2 0 0,-3 0 0 0,3 1 0 16,0-1 11-16,0 1-1 0,3-1 0 0,-3 0 0 15,0 7 1-15,4-6 0 0,-1-1 0 0,1 0 0 16,-1 1 5-16,1 5 0 0,3-5 1 0,-4-1 0 15,4 1 9-15,0 5 2 0,-3-5 0 0,7-1 0 16,-4 1-6-16,3-4-1 0,1 3 0 0,-1 1 0 0,1-7-21 0,-1 3 0 16,5 3 0-16,-5-2 8 0,4-4-8 0,0 3 0 15,1-3 0-15,2-3-8 16,-3 7-88-16,4-7-18 0,3 0-3 0,-3 0-707 16,3-7-142-16</inkml:trace>
  <inkml:trace contextRef="#ctx0" brushRef="#br1" timeOffset="136524.32">31291 16210 1440 0,'0'0'64'0,"0"0"12"0,0-3-60 0,-3-3-16 0,-1-4 0 0,4 4 0 16,0-3-14-16,4-1-6 0,-4 1 0 0,3 6-1 16,-3 3 52-16,0 0 10 0,0 0 3 0,0 0 0 15,0 0 96-15,0 0 19 0,0 0 4 0,0 0 1 16,0 0-42-16,0 0-8 0,0 0-2 0,0 0 0 15,0 0-54-15,0 0-11 0,0 0-3 0,0 0 0 0,0 0-20 0,0 0-5 16,0 0-1-16,0 9 0 16,4-6 0-16,-4 7 0 0,7-1 0 0,-3 7 0 0,-4-7-8 0,3 7-2 15,4-4 0-15,-3 4 0 0,3 3 16 0,0 0 4 16,0-1 0-16,-4 7 0 0,4 1-15 0,-3 2-2 16,-1 0-1-16,1 3 0 0,-1-2-2 15,-3-1-8-15,0 6 12 0,0-5-4 16,0-1-8-16,0 3 12 0,-3-3-12 0,-1 1 12 0,1-4-12 15,-1 0 0-15,-3-3 0 0,4-7 8 0,-1 4-8 0,-3 0 0 16,4-10 0-16,-1 1 0 0,1 2 0 0,3-12-12 16,-4 3 0-16,4-3 1 15,0 0-33-15,-7-9-6 0,4 3-2 0,-1-4 0 16,-3-8-71-16,3-8-14 0,1 5-3 0,-1-11-1 16,4 4-84-16,0-10-17 0,0 1-3 0</inkml:trace>
  <inkml:trace contextRef="#ctx0" brushRef="#br1" timeOffset="137054.44">31327 16022 518 0,'0'-6'46'0,"0"-4"-37"0,0 10-9 0,-4-9 0 16,1 6 374-16,3-4 73 0,-4-2 14 0,1 0 3 16,-1-1-273-16,1 4-55 0,3 3-12 0,0-7-1 15,0-5-67-15,3 5-14 0,-3 1-2 0,4 3-1 16,-1 2-29-16,1-2-10 0,-4-3 0 0,0 9 9 16,7-3 2-16,0-4 0 0,0 7 0 0,0 0 0 15,3-3 3-15,-3 6 1 0,4-3 0 0,-4 0 0 16,7 7-6-16,-3 2-1 0,-1-6 0 0,1 7 0 15,0-4 4-15,-1 3 0 0,4 1 0 0,0-1 0 16,-3 0-4-16,3 1 0 0,0-1 0 0,0 4 0 16,0-1-8-16,1-2 0 0,-1-1 0 0,0 1 0 15,-4-4 0-15,1 3 12 0,-1 1-12 0,1 5 12 16,0-5-12-16,-4-1 0 0,0 1 0 0,0-1 0 0,-4 0 0 16,1 7 0-16,-1-7 8 0,-3 1-8 0,-3 6 0 0,3-4 0 15,-4-2 9-15,1-1-9 0,-4 7 0 0,-4-7 0 16,4 7 0-16,-3-4 0 0,-5-2 0 0,-2 5 0 15,3 1 0-15,-4-3-8 0,0 2 8 0,1-5-8 16,-4 8 8-16,3-8-8 0,4-4 8 0,3-3 0 16,1 4 0-16,3-4 0 0,-4-3 0 0,11 0 12 15,0 0-4-15,-7 6 0 0,0-6-8 0,7 0-8 0,-4 9 8 16,-3-2-12-16,4-4 12 0,-1 6-8 16,4 1 8-16,0-1-8 0,-3-3 8 0,3 4 0 0,3-1 0 15,1 0 0-15,-1 1 16 0,4-1-2 0,0 1 0 16,4-1 0-16,3 7-6 0,-3-7 0 0,-1 1-8 15,4-1 12-15,1 0 14 0,2 7 2 0,1-6 1 0,-1-1 0 16,1 0-21-16,3 1-8 16,-3-1 0-16,3 4 0 0,-3-4 0 0,-4 0 8 0,3 1-8 0,-2-1 0 15,-5 1 0-15,4-1 0 0,-3 1 0 0,-1 5 0 32,-3-2-31-32,1 2 1 0,-1-5 0 0,0 6 0 0,-4-7-1 0,1 0 0 15,-4 1 0-15,3-1 0 0,-3 1-198 0,0-10-40 0</inkml:trace>
  <inkml:trace contextRef="#ctx0" brushRef="#br1" timeOffset="137717.57">31969 16016 1094 0,'0'0'97'0,"0"0"-77"15,0 0-20-15,0 0 0 0,0 0 214 0,7-4 39 16,0-2 8-16,-7 6 2 0,7 0-185 0,-7 0-37 15,0 0-7-15,3 10-2 0,1-4 8 0,-1 10 0 16,1-4 1-16,-4 7 0 0,-4-3 12 0,4 9 3 16,8-3 0-16,-5 12 0 0,-3-9 10 0,4 13 2 15,-4-4 1-15,0 4 0 0,7-4-21 0,-7 1-5 16,3 3-1-16,-3-4 0 0,4 1-18 0,-4 2-3 16,0-12-1-16,0 10 0 0,-4-7-20 0,8 0 9 0,-4-9-9 15,3 6 0-15,-6-6 0 0,3-3 0 16,3 2 0-16,-6-8 0 0,-1-1 0 0,1 1-11 0,3-10 0 15,0 0 0 1,0 0-149-16,0 0-31 0,0 0-5 0,-4-10-916 0</inkml:trace>
  <inkml:trace contextRef="#ctx0" brushRef="#br1" timeOffset="138437.04">31919 15997 979 0,'0'0'87'0,"0"0"-70"0,0 0-17 0,0 0 0 16,0 0 376-16,0 0 71 0,4-10 14 0,3 7 3 0,7-6-359 16,0-4-72-16,4 4-14 0,-4-1-3 15,4 7-16-15,-1-3 8 0,1-3-8 0,3 9 0 0,-3-10 0 0,-4 10 0 16,3 0 0-16,1 10 0 0,-4-10 22 0,4 9-2 16,-8 0 0-16,8-2 0 15,-4 2-12-15,-3 1-8 0,-1-1 8 0,1 0-8 16,-4 7 11-16,0-3-3 0,-4 2 0 0,1-5 0 0,0 9-8 0,-1-4 0 15,-6 4 0-15,3-3 0 0,-4 2 28 16,4 1 3-16,-7 0 1 0,3-3 0 0,-3-4-32 0,0 10 0 16,0-9 0-16,0 3 0 0,4-7 0 0,-4 7 0 15,-4-4 0-15,4-2 0 0,0-1 10 0,0-3-10 16,0 4 10-16,-4-4-10 0,4-3 8 0,-3-3-8 16,3 6 0-16,-4-6 0 0,4-6 0 0,0 6 0 15,3 0-13-15,-3-3 4 16,-3-3-18-16,6 6-3 0,4 0-1 0,0 0 0 0,-3-7 18 15,3 7 3-15,-4-3 1 0,4 3 0 0,0 0-2 0,0 0 0 0,0 0 0 0,0 0 0 16,0 0 11-16,0 0 0 0,0 0 0 0,0 0 0 16,0 0 0-16,7 10 0 0,4-10 8 0,-1 9-8 15,-3-9 11-15,4 6-3 0,0-3 0 0,-1-3 0 16,-3 7-8-16,4-4 0 0,-4-3 0 0,3 9 0 16,1-9 0-16,-4 7 0 0,0 2 0 0,4-6 0 15,-4 3 0-15,0 4 0 16,-4-1 0-16,4 1 0 0,-3-1 10 0,3-3 0 0,-4 4 0 0,5-1 0 15,-5 0-10-15,1 1 0 0,3-1 9 0,-4 1-9 16,-3-4 0-16,7 3 0 0,-3 1 0 0,-1-1 8 16,-3 1-8-16,4-1-8 0,-4-3 8 0,3 4-12 15,-3-1 12-15,4-3 0 0,-4 4 0 0,0-1 0 16,0-6 0-16,-4 7 0 0,4-4 0 0,0 3 0 0,-3 1 24 16,-1-1 6-16,1 1 2 0,-1-1 0 0,-3-3-32 0,4 4 0 15,-4 5 0-15,0-5 0 0,-1-1 12 0,1-6-4 16,-3 7-8-16,3-1 12 0,-4-3-12 0,1 4 0 15,-1-1 0-15,0 1 0 0,-3-4 0 0,4-3 12 16,-4 3-3-16,3-3-1 0,4 4-8 0,-4-7 0 16,-3 0-10-16,7 0 10 0,0 0-13 0,0 0 3 15,0 0 1-15,4 0 0 16,3 0-44-16,-7 0-9 0,7 0-2 0,0 0 0 16,0 0-33-16,0 0-7 0,0 0-2 0,0 0 0 15,0 0-6-15,0 0-2 0,0 0 0 0,0 0 0 16,0 0-82-16,0 0-16 0,0 0-3 0,0 0-1 0</inkml:trace>
  <inkml:trace contextRef="#ctx0" brushRef="#br1" timeOffset="139094.79">32614 15868 518 0,'0'0'46'0,"0"0"-37"0,0 0-9 16,0 0 0-16,0 0 347 0,4 10 67 15,3-7 14-15,-4 6 2 0,-3-9-288 0,7 10-58 0,-3-1-11 0,0 7-2 16,-1-1 5-16,-3 4 2 0,0 0 0 0,0 9 0 16,0-3-11-16,0 0-3 0,0 4 0 0,0 5 0 15,0-6-21-15,-3 10-5 0,3 3-1 0,-4-4 0 16,0 1-16-16,4 3-3 0,0-4-1 0,-3 1 0 16,3 6-7-16,-4-10-2 0,4 1 0 0,0-7 0 0,0 0-8 0,-3-3 0 15,3 4 0-15,0-11 0 0,3 8 0 0,-3-8 0 16,0-2 0-16,0 0 0 0,0-4-8 0,0-2-1 15,0-1 0-15,0-3 0 16,0-6-96-16,0 0-19 0,0 0-4 0</inkml:trace>
  <inkml:trace contextRef="#ctx0" brushRef="#br1" timeOffset="139374.04">32431 16075 2700 0,'0'0'120'0,"0"0"24"0,0 0-116 15,0 0-28-15,7-6 0 0,0 3 0 0,4-7 24 0,3-5-2 0,3 5 0 0,1 1 0 16,-4-7-22-16,4 7 9 0,-1-1-9 0,-3 1 0 16,8 0 42-16,-8 2 2 0,0 4 0 0,3-3 0 15,-2 3-13-15,2-4-3 0,-3 7 0 0,0 0 0 16,1-3-20-16,-5 3-8 0,4-6 0 0,-3 6 9 15,3-3-9-15,-3-3 0 0,3 6 0 0,0-10 0 16,0 4-12-16,0 3-7 0,0-7-1 0,0 1-1 31,4-7-99-31,-1 7-19 0,1-7-4 0,0 7-1 0,-1-1-68 0,1-2-15 0,0-4-2 0</inkml:trace>
  <inkml:trace contextRef="#ctx0" brushRef="#br1" timeOffset="139688.2">32544 16292 518 0,'0'0'46'0,"0"0"-37"16,0 0-9-16,0 0 0 0,0 0 465 0,0 0 91 15,0 0 19-15,10 0 3 0,4 6-437 0,-3-6-87 0,0 0-18 0,-1 0-3 16,4 0 7-16,-3 3 2 0,-1-3 0 0,5 6 0 16,-5-6 9-16,4 0 1 0,-3 0 1 0,3 3 0 15,-3-3-12-15,3 7-2 0,3-7-1 0,-3 0 0 16,1-7-38-16,2 4 0 0,-3 3 0 0,4-6 0 16,3 3-23-16,-3-3 1 0,3 2 0 0,0-2 0 31,-3-3-129-31,6-1-25 0,-2 1-6 0,-1 0-1 0</inkml:trace>
  <inkml:trace contextRef="#ctx0" brushRef="#br1" timeOffset="151249.21">9719 18396 1634 0,'0'0'72'0,"0"0"16"0,0 0-71 0,0 0-17 15,0 0 0-15,0 0 0 0,0 0 47 0,0 0 5 16,0 0 2-16,0 0 0 0,0 0-63 0,0 0-13 16,0 0-2-16,0 0-1 15,0 0-15-15,4-7-2 0,-4-2-1 0,0 9 0 0,0 0 26 0,0 0 5 0,0 0 0 0,0 0 1 16,0 0 47-16,0 0 8 0,0 0 3 0,0 0 0 15,-7 0 9-15,7 0 3 0,-4 6 0 0,4-6 0 16,0 0-18-16,0 0-3 0,0 3-1 0,0 7 0 16,0-10-21-16,4 6-4 0,-4-6 0 0,3 9-1 15,4 1-3-15,-7-10-8 0,0 0 12 0,4 9-4 16,-4-9-8-16,7 10 12 0,-4-4-12 0,-3 3 12 16,0 1 15-16,0-1 3 0,0 1 1 0,0-1 0 15,-3 7-19-15,3-7-4 0,-4 1-8 0,4-1 12 16,-3 7-2-16,3-7-1 0,-4 0 0 0,4 1 0 15,0-1-1-15,0 1 0 0,0-1 0 0,0-3 0 16,0 4 0-16,0-7-8 0,0 3 12 0,0-6-4 16,0 0-8-16,0 10 0 0,0-10 9 0,0 0-9 15,0 0 0-15,0 0 9 0,4 0-9 0,3 9 0 16,-7-9 12-16,3 0-12 0,-3 0 12 0,7 6-12 16,-7-6 24-16,7 3-3 0,0-3 0 0,0 7 0 0,0-4-11 15,1-3-2-15,-1 0-8 0,0 6 12 0,3-6-12 0,-3 3 0 16,0-3 0-16,4 0 0 0,-4 6 0 0,0-6 0 15,0 0 0-15,4 0 0 0,3 7 9 0,0-14-9 16,-4 7 8-16,1 0-8 0,0-6 13 0,3 3-2 16,-4 3-1-16,1 0 0 0,0 0 0 0,3-6 0 15,0 6 0-15,-4 0 0 0,-3 0-10 0,7 0 0 16,-3 0 0-16,0 0 0 0,-1 0 0 0,1 0 0 16,-1 6 0-16,5-6 0 0,-5 0 0 0,1 0 0 15,-1 0 0-15,4 0 0 0,0 0 12 0,-3 0 1 16,0 0 0-16,3 0 0 0,-4 0-4 0,4 0-1 15,1 0 0-15,-5 0 0 0,-3 0 0 0,4 0 0 16,3-6 0-16,-7 6 0 0,-7 0-8 0,11 0 0 0,3 0 0 16,-7 0 0-16,-7 0 0 0,10 6 0 15,-3-3 10-15,7 3-10 0,4-6 14 0,-7 0-4 0,-4 7-1 0,3-4 0 16,11-3 0-16,-6 0 0 0,-5 0 0 0,1 6 0 16,3-6 3-16,-4 3 1 0,1-3 0 0,0 0 0 15,-11 0-4-15,10 0-1 0,4 0 0 0,-3 0 0 16,-11 0-8-16,7 0 10 0,4 0-10 0,3 7 10 15,-4-7-10-15,-3 3 8 0,0-3-8 0,4 0 8 16,0 6-8-16,-11-6 0 0,0 0 0 0,10 0 0 16,4 3 16-16,-3-3-1 0,-11 0-1 0,10 6 0 15,-3-3-22-15,4 4-5 0,-4-7-1 0,4 3 0 16,-4 3 14-16,0-6 0 0,7 6 0 0,-7-2 0 0,-7-4 0 16,11 0 0-16,-1 0 0 0,4 0 0 0,-3 0 0 0,-1 0 0 15,1 0 0-15,3 0 0 0,0 0 9 16,0 0 2-16,-7 0 0 0,7 0 0 15,4-4-11-15,0 4 0 0,-8 0-12 0,1 0 12 0,3 0 0 16,-3 0 0-16,-1 0 0 0,-3 0 0 0,-7 0 0 16,14 4 0-16,4-4 0 0,-7 0 0 0,-11 0 0 0,14 6 0 15,0-3 11-15,3-3-11 0,-2 0 0 0,-1 6 0 16,0-6 0-16,3 0 0 0,1-6 0 0,-4 6 0 16,0 0 0-16,0 0 0 0,4 0 9 0,0-3-1 15,-11-3 0-15,7 6 0 0,3-10 1 0,-2 10 0 0,-1-6 0 16,0 3 0-16,0 3-9 0,4-7 10 15,-1 7-10-15,-6-3 10 0,3 3-10 0,0-6 0 16,7 6 0-16,-3 0 0 0,-4 0 0 0,0 0 0 0,0 0 0 16,4 6 0-16,6-6 0 0,-2 0 0 0,-8 3 0 0,3-3 0 15,5 0 0-15,-1 0 0 0,-7 0 0 0,3 0 0 16,-2 0 0-16,-1 0 0 0,3-3 0 0,-3 3 0 16,-3 0 0-16,7-6 8 0,-4 6-8 15,0 0 8-15,0 0-8 0,0-3 0 0,0 3 0 16,0-6 0-16,0 6 0 0,4 0 0 0,-4 0 0 0,4 0 0 15,-4 0 0-15,4 0 0 0,-1 6 0 0,1-6 0 16,-1 3 0-16,1-3 0 0,3 0 0 0,-3 6 0 16,0-3 0-16,-1-3 0 0,-3 7 0 0,4-7 0 15,3 3 0-15,0 3 0 0,0-6 0 0,-3 0 0 16,3 6 0-16,-3-2 0 0,0-4 0 0,-4 0 0 16,0 0 0-16,3 6 0 0,-2-6 9 0,-1 3-9 0,0-3 0 15,0 0 0-15,3 0 0 0,-2 0 0 0,-1 0 0 0,0 0 0 16,3-3-11-16,-2 3 11 0,-1 0 0 0,3 0 0 15,1 0 0-15,-4 0 0 0,7 0 0 0,-7 0 0 16,0 0 0-16,4 3 10 0,3-3-10 16,-3 0 0-16,-4 0 0 0,0 0-11 0,4 0 11 0,-4 0 0 15,0 6 0-15,4-6 0 0,-4 0 0 0,0 0 0 16,0 0 0-16,0 0 0 0,0 0 0 0,4 0 0 16,-4 0 8-16,0 0-8 15,0-6 0-15,0 6 0 0,0 0 0 0,0 0 8 0,1-3-8 0,-1 3 0 16,3-6 8-16,-3 6-8 0,1 0 0 0,2 0 0 15,-3 0 0-15,4 0 8 0,0 0-8 0,-1 0 0 16,1 0 0-16,0 0 0 0,-1 0 0 0,1 0 0 16,-1 0 0-16,1 0 0 0,0 0 0 0,-4 0 0 15,3 0 0-15,1 0 0 0,-4 0 0 0,4 0 0 0,-4 0 0 0,4 0 0 16,-1 0 0-16,1 0 0 0,-4 0 0 0,4 0 0 16,-1 0 0-16,-3 0 0 0,4 0 0 0,-4 0 0 15,0-4 0-15,4 4 0 0,-4 0 0 0,4-6 0 16,-1 6 0-16,1 0 0 0,-4 0 0 0,4 0 0 15,-1 0 0-15,1 0 0 0,0 0 0 0,-1 0 0 16,1 0 0-16,-1 0 0 0,1 0 0 0,3 6 0 16,-7-2 0-16,8-4 0 0,-5 0 0 0,4 0 0 15,-7 6 0-15,4-6 0 0,0 0 0 0,-1 0 0 16,1 0 0-16,-4-6 0 0,7 6 0 0,-3 0 0 16,0 0 0-16,-1-4 0 0,1-2 0 0,0 6 0 15,-1-6 0-15,1 6 0 0,-1-3 0 0,5 3 8 16,-5 0-8-16,-3 0 0 0,4 0 0 0,3 0 0 15,-3 0 0-15,-1 0 0 0,1 3 0 0,0-3 0 16,-1 6 0-16,-3-6 0 0,1 0 0 0,-5 6 0 16,8-6 0-16,-1-6 0 0,-2 6 0 0,2 0 0 0,1 0 0 0,-1 0 0 15,1 0 0-15,0 0 0 0,3 0 0 0,-3-6 0 16,-1 6 0-16,1-3 0 0,-1 3 0 0,1 0 0 16,-4 0-8-16,4 0 8 0,-1-7 0 0,1 7 0 15,0 0 0-15,-4 0 0 0,4 7 0 0,-4-7 0 16,3 0 0-16,-3 3 0 0,4 3 0 0,0-6 0 15,-1 6 0-15,1-2 0 0,-4-4 0 0,0 0 0 0,4 0 0 0,-1 6 0 16,1-6 0-16,0 0 0 0,-4 0 0 0,3 0 0 16,1 0 0-16,-4 0 0 15,-3 0 0-15,6 0 8 0,-2 0-8 0,-1 0 0 16,0 0 0-16,-4 0 0 0,4 0 0 0,-3 0 0 0,3 0 0 0,-3 0 0 16,-1 0 0-16,1 3 0 0,3-3 0 15,0 0 0-15,-3 0 0 0,-1 6 0 0,4-6 0 0,-3 0 0 16,3 0 0-16,-3 3 0 0,-1-3 0 0,4 0 0 15,-3 0 0-15,0 0 0 0,3 0 0 0,-4 0 0 16,1 0 0-16,3 0 0 0,-3 0 0 0,3 0 0 16,3 0 0-16,-3 0 0 0,-3 0 0 0,3-3 0 15,-3 3 0-15,-1 0 0 0,-10 0 0 0,7-6 0 16,0 6 0-16,4 0 0 0,-4 0 0 0,4-3 8 16,-1-3-8-16,-3 6 0 0,4 0 0 0,-4 0 8 15,3 0-8-15,-3-4 0 0,4-2 0 0,-4 6 0 0,4 0 0 0,-11 0 0 16,0 0 0-16,10 0-8 0,4 0 8 0,-3 0 0 15,-11 0 0-15,11-6 0 0,-1 6 0 0,1-3 0 16,-1 3 0-16,1 0 0 0,-4 0 0 0,4 0 0 16,-4 0 0-16,3-7 0 0,1 7 0 0,-4-3 0 15,0 3 0-15,3-6 0 0,-2 6 0 0,-1 0 0 16,0 0 0-16,3-3 0 16,-3 3 0-16,0-6 0 0,-3 6 0 0,3 0 0 0,3 0 0 0,-2-3 0 15,-1 3 0-15,-4 0 0 0,4-7 0 0,-3 7 0 16,6 0 0-16,-6 0 0 0,-4 0 0 0,0 0 0 15,0 0 0-15,7 0 0 0,-7 0 0 0,7 0 0 16,-7 0 0-16,7-3 0 0,-7 3 0 0,0 0 0 16,0 0 0-16,7-6 0 0,-7 6 0 0,0 0 9 0,0 0-9 15,7 0 0-15,-7 0 12 0,0 0-4 16,4-3 0-16,3-4-8 0,-7 7 15 0,3-6-4 0,-3 6-1 0,4-3 0 16,-1-3-10-16,-3 3 10 0,0 3-10 0,0-10 10 15,4 4-2-15,-4-3 0 0,0 5 0 0,0-2 0 16,-4-3-8-16,4 2 10 0,0-2-10 0,0 6 10 15,0 3-10-15,-3-9 0 0,3 2 0 0,-4-2 0 16,8-1 0-16,-4 4 0 0,0 6-12 0,0-3 12 31,0 3-38-31,0 0 0 0,0 0 0 0,0 0 0 0,0 0-170 0,0 0-35 0</inkml:trace>
  <inkml:trace contextRef="#ctx0" brushRef="#br1" timeOffset="153331.62">20817 18305 288 0,'0'0'25'0,"0"0"-25"0,0 0 0 0,0 0 0 15,0 0 124-15,0 0 20 0,0 0 4 0,0 0 1 16,0 0-41-16,0 0-8 0,0 0-1 0,4-7-1 16,-8-2-66-16,4 9-12 0,0-6-4 0,0 6 0 31,0-3-39-31,0 3-8 0,0-7-1 0,0 7-1 0,0 0 33 0,4-9 0 0,-4 6 0 0,0 3 0 15,0 0 42-15,0 0 9 0,0 0 1 0,3-10 1 16,1 4-1-16,-4 6 0 0,0 0 0 0,0 0 0 16,0 0 31-16,0 0 5 0,0 0 2 0,0 0 0 15,0 0-50-15,0 0-9 0,4-9-3 0,-4 9 0 0,0 0 0 0,0 0-1 16,0 0 0-16,0 0 0 0,0 0-27 0,0 0 0 16,0 0-14-16,0 0 5 0,0 0 28 0,0 0 5 15,-8-3 2-15,1-4 0 0,0 7 22 0,0 0 5 16,0 0 1-16,0 0 0 0,-3 0-22 0,3 0-4 15,0 7 0-15,-1-4-1 0,-2-3 2 0,-1 0 1 16,1 6 0-16,3-3 0 0,0 3-14 0,0-2-4 16,-1 2 0-16,1-3 0 0,-7-3-4 0,4 6 0 0,-1-3-8 15,1 4 12-15,3-4-4 0,-8 3-8 0,5-6 11 0,-1 0-11 16,-3 9 0-16,4-9 0 16,-1 7 0-16,0-4 0 0,4-3 0 0,0 0 0 15,0 6 0-15,4-3 0 0,-4-3-11 0,7 0 11 0,0 0-12 0,-4 10 12 16,4-10-9-16,0 0 9 0,0 0 0 15,0 0-9-15,0 0 9 0,0 0-8 16,0 0 8-16,0 0-8 0,0 0-12 0,0 0-3 0,0 0 0 0,7 0 0 16,0 0 11-16,4 0 1 0,-1 6 1 0,1-6 0 15,0-6 10-15,-1 6 0 0,1 0 0 0,-1-3 0 16,1-4 0-16,-1 7 14 0,-2-3-3 0,-1-3-1 16,3 6 2-16,-3-3 1 0,0-4 0 0,0 7 0 15,-7 0 1-15,7-3 0 0,-3-3 0 0,3 0 0 16,0 3 0-16,0-4 0 0,0 7 0 0,0-9 0 0,0 9-6 15,0-3-8-15,-7 3 11 0,4-6-11 16,-4 6 13-16,0 0-4 0,10-10-1 0,-3 10 0 0,-7 0-8 0,8-3 0 16,2-3 9-16,-3 6-9 0,4 0 20 0,-1 6 0 15,1-3 0-15,-1-3 0 0,1 10-28 16,3-1-7-16,-3-3-1 0,-1-3 0 0,4 7 27 16,-3 2 5-16,0-2 0 0,3-1 1 0,-4 1-17 0,1-1 0 15,-1 0 0-15,1 1 0 0,-4-1 0 16,0-3 0-16,4 4 0 0,-8-7 0 15,-3-3-67-15,7 9-17 0,-7-9-3 0,4 0-1033 0</inkml:trace>
  <inkml:trace contextRef="#ctx0" brushRef="#br1" timeOffset="195082.07">26797 17665 1407 0,'0'0'31'0,"0"0"6"0,0 0 2 0,0 0 1 0,0 0-32 0,0 0-8 0,0 0 0 0,0 0 0 16,0 0 36-16,7 6 7 0,4-6 1 0,-4 0 0 15,0 0-10-15,3-6-2 0,1 6 0 0,0 0 0 16,-1 0 0-16,4 0 0 0,0 0 0 0,0 0 0 16,-3 0-4-16,7 0-2 0,-1 6 0 0,4-6 0 15,4 0-2-15,0 0 0 0,0-6 0 0,6 6 0 0,-2 0-1 16,6 0-1-16,0 0 0 0,0 0 0 0,1 0-2 16,2 0-1-16,-2-3 0 0,-1-3 0 0,0 2 14 0,4-2 3 15,0 6 1-15,3-6 0 0,-3 3-15 0,7-3-3 16,0 2-1-16,-4-2 0 0,4 3 3 0,-4-3 1 15,1 6 0-15,-8-3 0 0,4-4-10 0,-4 7-1 16,0-9-1-16,1 9 0 0,2 0 3 16,1-6 1-16,0 3 0 0,0-4 0 0,7 7-5 15,-4 0-1-15,0-3 0 0,-3-3 0 0,0 6 10 0,-4 0 2 16,0-3 0-16,1-4 0 0,-1 4-8 0,4-3 0 16,0 6-1-16,-1 0 0 0,1-9 11 0,7 9 2 15,0 0 1-15,0-4 0 0,-4-2-25 0,0 6 0 16,1 0 0-16,-4 0 0 0,-4 0 8 0,0-6-8 15,4 6 8-15,-4-3-8 0,1 3 8 0,2-6-8 16,-6 6 8-16,3-4-8 0,1-2 0 0,-5 6 0 0,1 0 0 0,0 0 0 16,0-3 0-16,-4 3 0 0,0 0 12 0,0 0-4 15,1-6 0-15,-5 6 0 0,1 0 0 0,3-3 0 16,0-4-8-16,-3 7 8 0,7 0-8 0,0-3 8 16,-1 3-8-16,5 0 12 0,-5 0-12 0,5 3 12 15,-5-3-12-15,5 0 0 0,-5 0 0 0,1 0 0 16,-4 0 0-16,1 0 0 0,-1 7 8 0,0-7-8 15,0-7 28-15,4 7 3 0,0 0 1 0,3 0 0 16,0 0-32-16,1-3-13 0,-1-3 1 0,0 6 0 16,0-6 24-16,-3 2 6 0,0 4 1 0,0-6 0 15,-4 6-19-15,4 0 0 0,-8-3 0 0,5-3 0 16,-1 3 10-16,0-4-10 0,0 7 8 0,4 0-8 16,-4-3 8-16,4-3-8 0,3 6 0 0,-3-3 8 15,0-3-8-15,-1 2 0 0,1-2 0 0,0 6 0 16,0-6 0-16,-1 3 0 0,1 3 0 0,-4 0 0 0,4-7 0 15,-4 7 8-15,1 0-8 0,2 7 8 0,1-7 4 0,-4 0 1 16,4 0 0-16,3 3 0 0,1 3-2 0,-5-6-1 16,5 0 0-16,-5 0 0 0,8 0 7 0,-7 0 2 15,0 0 0-15,-1 0 0 0,-2-6-19 0,-1 6 0 16,0 0 0-16,-3 0 0 0,0-3 9 0,3-4-1 16,-4 7-8-16,1 0 12 0,0 0-3 0,3 0-1 15,-3 0 0-15,3 0 0 0,4 0 1 0,-4 0 0 16,-3 0 0-16,3 0 0 0,0 0-9 0,-3-3 0 15,-1 3 0-15,1 0 8 0,-7 0-8 0,3 0 0 16,0 0 0-16,-3 0 0 0,-1-6 0 0,1 6 0 16,-4 0 0-16,4 0 0 0,-4 0 8 0,0 0-8 15,0 0 8-15,4 0-8 0,-1 0 0 0,-2 0 8 0,2 0-8 16,1 0 0-16,3 0 10 0,-3 0-10 16,3 0 12-16,-4-3-12 0,1 3 0 0,0 0 0 0,-1-6 0 0,1 6 0 15,0 0 0-15,-1-3 0 0,1 3 0 0,0-7 0 16,-4 7 0-16,0 0 0 0,-4 0 0 0,1 0 0 15,3 0 13-15,-3 0-4 0,-4 0-1 0,3 0 0 16,-3 0-8-16,4 0 0 0,-11 0 0 0,7 0-11 16,-7 0 11-16,11 0 0 0,-11 0 8 0,3 0-8 15,-3 0 0-15,7 0 0 0,-7 0 0 0,7 0 0 16,-7 0 0-16,0 0-15 0,0 0 3 0,0 0 0 16,7 0 12-16,-7 0 0 0,0 0 0 0,7-3 0 15,-7 3 0-15,0 0-9 0,0 0 1 0,0 0 0 0,7-6-12 0,-7 6-1 16,0 0-1-16,0 0 0 15,0 0-72 1,4-10-14-16,-4 4-4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39:12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21142 7044 939 0,'0'0'41'0,"0"0"10"0,0 0-41 0,0 0-10 0,0 0 0 0,0 0 0 15,0 0 64-15,-7 0 12 0,0 0 1 0,0 0 1 16,3 0-37-16,-3 0-7 0,0-6-2 0,0 6 0 15,0 0-32-15,4-3 0 0,-5 3-15 0,1 0 5 0,-3 0 25 16,3 3 5-16,0-3 0 0,0 6 1 0,-4-6 29 0,4 9 6 16,-4-9 0-16,1 7 1 0,-1-4-9 0,1 3-3 15,3-3 0-15,-4-3 0 0,0 7-8 0,1-4-1 16,-1 3-1-16,-3-6 0 0,0 0-3 0,0 3 0 16,0-3 0-16,0 0 0 0,0 0-2 0,-4-3-1 15,0-3 0-15,1 6 0 0,-4-3-9 16,6-4-1-16,-6 4-1 0,4-3 0 0,-5 6-2 0,5-10-1 15,-1 10 0-15,1-6 0 0,-1 3 7 0,0 3 2 16,1 0 0-16,-1 0 0 0,0 0-7 0,1-6-1 16,-1 6 0-16,4 0 0 0,0 0-2 0,-4 0-1 15,4 0 0-15,0-3 0 0,-4-4-13 0,1 7 8 16,-1 0-8-16,0-3 0 0,-3-3 8 0,0 6-8 16,3 0 0-16,-3 0 0 0,-3-3 0 0,6-3 0 15,-3 6 0-15,0 0 0 0,-1 0 0 0,5 0 8 0,-1-4-8 0,4 4 0 16,0 0 0-16,-4 4 8 0,1-4-8 0,3 0 0 15,-1 0 14-15,1 0-3 0,-7 0-1 0,7 6 0 16,-4-6-10-16,4 0 12 0,0 0-12 0,-3 0 12 16,2 0-12-16,1 0 0 0,-3-6 9 0,3 6-9 15,0 0 0-15,-4 0 0 0,4 0 0 0,-4 0 0 16,4-4 0-16,0 4 0 0,0-6 0 0,0 6 8 16,-4-6-8-16,4 3 0 0,-7 3 0 0,7-7 8 15,0 7-8-15,-4 0 8 0,0 0-8 0,1 0 8 16,3 0-8-16,-1 0 9 0,1 0-9 0,-3 0 10 15,3 7-10-15,-4-7 0 0,0 3 0 0,4 3 8 16,0-6-8-16,0 0 0 0,0 6 0 0,0-2 0 0,3-4 0 0,-3 6 0 16,3-3 0-16,1-3 0 15,-1 6 0-15,4-6 0 0,-3 0 0 0,-1 0 0 0,0 0 0 0,4 0 0 16,-3 0 0-16,3 0 0 0,0 0 0 0,0 0 0 16,-4 0 0-16,4 0 0 0,0 0 0 0,-4 0 0 15,4 0 0-15,0 0 0 0,-3 0 0 0,3 0 0 16,0 0 0-16,0 0 0 0,-4 3 0 0,4-3 0 15,0 0 0-15,0 7 0 0,3-7 0 0,-3 3 0 16,7-3 0-16,0 0 0 0,0 0 0 0,0 0 0 16,-3-3 0-16,3 3 0 0,0 0 8 0,0 0-8 15,0 0 8-15,0 0-8 0,0 0 9 16,0 0-9-16,0 0 10 0,0 0-10 0,0 0 12 0,3-7-4 16,4-2-8-16,0 9 12 0,0-9-4 0,0 5-8 0,0-2 11 0,4 0-11 15,-4 3 0-15,4-4 0 16,-4 4-15-16,0-3 5 0,3-3 10 0,1-1 11 0,-4 1-3 0,0 6 0 15,4-10-8-15,-4 4 0 0,3-1 0 0,1 1 0 16,-4 0 8-16,4-1-8 16,3 1 0-16,-4-1 8 0,1 1-8 0,-1 0-17 0,4-7 4 0,1 6 1 15,-5 1 12-15,4 3 15 0,-3-4-3 0,3 1-1 16,0 6-11-16,-3-3 0 0,-1-4 0 0,1 4 0 16,-4 3 0-16,0-4 0 0,4 7 0 0,-4 0 0 15,-7 0 0-15,0 0 0 0,3-3 0 0,-3 3 0 16,0 0 0-16,0 0 0 0,0 0 0 0,0 0 0 15,0 0 0-15,0 0 0 0,0 0 0 0,0 0 0 16,0 0-14-16,0 0 5 0,0 0 1 0,0 0 0 16,0 0 16-16,0 0 3 0,0 0 1 0,0 0 0 15,0 0-12-15,0 0 0 0,-7 3 0 0,0-3-11 0,-4 0 0 0,4 0 0 16,-3 7 0-16,-1-7 0 0,1 9 35 0,-4-9 8 16,3 10 0-16,-3-4 1 0,0-3-25 0,0 3-8 15,-1 4 0-15,1-7 0 0,0 3 0 0,4 3-17 16,-4-2 1-16,3-4 1 0,0 6 24 0,4-9 5 15,-3 7 1-15,3-4 0 0,0 3-24 0,-4-3-5 16,4-3-1-16,0 9 0 0,3-2 24 0,-3-4 5 16,0 3 1-16,-3 4 0 0,3-4-25 15,0-3-5-15,0 3-1 0,-4-3 0 0,4 7 16 0,0-10 0 16,0 9 0-16,0-3 0 0,0 1 0 0,0-4 0 16,0 6 0-16,3 1 0 0,-3-4 16 0,0-3-3 15,3 6-1-15,1-2 0 0,3-7-20 0,0 9-5 0,-4 1-1 16,4-1 0-16,0-9 22 0,0 6 4 0,4 4 0 0,-4-10 1 15,3 3-13-15,4 6 0 0,1-3 0 0,-1 4 0 16,-7-10 0-16,3 9 14 0,4-2-1 0,0 2 0 16,0-6-13-16,-3 7 9 15,3-4-9-15,-4-3 8 0,4 3 0 0,4 4 0 0,-4-10 0 0,4 9 0 16,-4-3 0-16,3-3-8 0,-3 4 12 0,4-4-4 16,0-3 0-16,3 6 0 0,-4-3 0 0,4 4 0 15,-3 2 0-15,0-3-8 0,3-3 12 0,-4 4-4 16,1 2-8-16,-1-6-14 0,1 7 3 0,0-1 1 15,3 7 10-15,-4-1 8 0,1-2-8 0,-1 3 11 16,-3 2-24-16,4-2-5 0,-7 3-1 0,3 0 0 16,-4 6-117-16,-3 0-24 0,0-3-5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41:53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16115 12764 1407 0,'0'0'62'0,"0"0"14"16,0 0-61-16,0 0-15 0,0 0 0 0,0 0 0 16,0 0 99-16,0 0 17 0,0-10 3 0,0 10 1 15,0 0-56-15,0 0-10 0,0 0-2 0,7-6-1 16,-4 6-21-16,8-9-4 0,-4 9-1 0,4-3 0 16,-4-4-13-16,3 1-4 0,1 3 0 0,3 3 0 0,-3 0 4 0,-1 0 0 15,4 0 0-15,-3 0 0 0,3 3 12 0,0-3 4 16,4 0 0-16,-4 0 0 0,4 6 5 0,-4-6 2 15,-4 0 0-15,1 0 0 0,3 0-5 0,4 0-1 16,-4 0 0-16,3 0 0 0,-3 0-29 0,4 0 0 16,-4 0 0-16,4 7 0 0,-4-4 9 0,0-3-9 15,0 0 8-15,-3 0-8 0,-1 6 0 0,1-3 0 16,-4-3 0-16,0 0 0 0,0 0 0 0,-3 6 0 16,-4-6 0-16,7 4 0 0,-7-4 0 0,0 0 0 15,3 0 0-15,1 6 0 0,-4-6 12 0,0 0-4 0,0 0 0 16,3 3 0-16,1 3 7 0,-4-6 1 15,0 0 0-15,0 0 0 0,3 10-16 0,-3-10 0 0,0 6 0 0,0-3-10 16,0-3 10-16,0 9 12 16,0 1-2-16,0-1-1 0,-3 1-9 0,-1-4 0 0,1 3 0 0,-1 1 0 15,1-1 0-15,-4 7 0 0,0-7 0 0,-1 1 0 16,1 5 0-16,-3-5 0 0,3 2 9 0,0-2-9 16,0 5 20-16,0-5 0 0,0-1 0 0,3 1 0 15,-7-1-6-15,8 0-2 0,-4 7 0 0,3-7 0 16,-3 1-12-16,4 6 0 0,-8-7 0 0,8 10 0 15,-4-4 0-15,3-2 0 0,-7 9 0 0,8-3 0 16,-4 0 0-16,0-1 0 0,0 1 0 0,-4-3 0 16,4-4 0-16,0 4 0 0,4 3-12 0,-5-3 12 15,5-7 0-15,-4 7 0 0,3-4 0 0,1-2 0 16,3-4 0-16,0-3 0 0,3 3 8 0,-3-6-8 16,0 0 0-16,0 0-18 0,0 0 2 0,0 0 1 15,0 0-80-15,0 0-16 0,0 0-3 0,-3-6-619 16,-1 3-124-16</inkml:trace>
  <inkml:trace contextRef="#ctx0" brushRef="#br0" timeOffset="533.11">16813 12754 1771 0,'0'0'78'0,"0"0"17"0,0 0-76 0,0 0-19 0,0 0 0 0,0 0 0 16,0 0 90-16,0 10 14 0,0-1 4 0,0 1 0 15,0-10-77-15,0 9-15 0,0 0-4 0,0 1 0 16,-3-1-12-16,3 1 8 0,0-4-8 0,-4 3 0 16,-6 1 20-16,3 5-1 0,3-5-1 0,1-1 0 15,-4 1 6-15,0-1 0 0,-1 0 1 0,1 1 0 16,0-1 0-16,4 1 0 0,-4-4 0 0,3-6 0 15,4 0-16-15,0 0-9 0,0 0 10 0,0 0-10 16,0 0 0-16,0 0 0 0,0 0 0 0,0 0 0 16,0 0 0-16,0 0 0 0,7 3 0 0,4-3 0 15,-4 6-26-15,0-6-11 0,7-6-3 0,-3 6 0 16,6-3 16-16,-3 3 2 0,4 0 1 0,0-6 0 16,6 6 11-16,-2-3 10 0,-5 3-13 0,4-7 5 0,-3 7 16 15,0 0 4-15,-4 0 1 0,3 0 0 16,-2 7-2-16,-1-4-1 0,0-3 0 0,0 6 0 15,-4-3 1-15,1 3 0 0,0 4 0 0,-1-1 0 0,-3-3-11 0,0 4 0 16,-3-1 9-16,3 1-9 0,-4-1 0 0,1 0 0 16,-4 7 0-16,-4-3 8 0,4 2 0 0,-3 4 1 15,-4-3 0-15,3-4 0 0,-3 10 12 0,0-9 3 16,-3 6 0-16,-1-4 0 0,-3 4-13 0,3 0-3 16,-3-10 0-16,-3 7 0 0,2 0-8 0,-2-4 0 15,-1-2 0-15,4-4 0 0,-7 10-13 0,3-7 1 16,-3-6 1-16,3 7 0 15,-3-4-13-15,4-3-4 0,-1-3 0 0,0 6 0 16,4-6-12-16,-3 0-2 0,-1-6-1 0,4 3 0 16,3-3-9-16,-3-4-1 0,4-2-1 0,-1-4 0 15,0 0-118-15,1 4-23 0,3-13-5 0</inkml:trace>
  <inkml:trace contextRef="#ctx0" brushRef="#br0" timeOffset="804.37">16760 12710 57 0,'0'0'0'0,"0"0"0"0,0 0 0 0,0 0 0 15,0 0 395-15,11 0 73 0,-4 0 16 0,4 0 2 16,-1 0-334-16,1 4-68 0,-1-8-12 0,5 4-4 16,-1 0-25-16,-4 0-6 0,-10 0-1 0,18 0 0 0,-4 0-6 0,4 0-2 15,-4 0 0-15,0 0 0 16,0 0-9-16,4 0-3 0,-1 0 0 0,1 0 0 0,0 0-6 0,-1 0-2 15,-3 4 0-15,4-4 0 16,0-4-8-16,-1 4 0 0,-3-6 0 0,0 6 0 0,4 0 0 0,-4-9 0 16,-3 9 10-16,3-3-10 15,-4-4-41-15,1 4-15 0,0-3-4 0,-4 6-611 16,0-3-122-16</inkml:trace>
  <inkml:trace contextRef="#ctx0" brushRef="#br0" timeOffset="4211.51">11303 12792 518 0,'18'-9'23'0,"-18"9"5"16,0 0-28-16,3-7 0 0,1-2 0 0,3 0 0 15,0-1 296-15,0 1 53 0,-4-1 11 0,4-5 3 16,8 5-271-16,-8 7-53 0,-4-6-11 0,1-1-3 16,6 4-14-16,-3-3-3 0,-3 2-8 0,-1-2 12 15,-3 6-12-15,7-4 0 0,8 4 0 0,-8-3 0 0,-7 6 0 0,10 0 0 16,8 0 0-16,-1 0 0 0,-2 0 24 0,-1 6 0 16,3-3-1-16,1 7 0 0,0-4-23 0,-1-3 0 15,1 10 0-15,0-4 0 0,3 1 0 0,-7-1 0 16,0-6 0-16,-4 7 0 0,5-1 14 0,-5 4-2 15,1-4 0-15,-4 0 0 0,0 4-12 0,0-4 11 16,0 7-11-16,-3 0 10 0,-4-4-10 16,0 4 10-16,3 3-10 0,-6-4 10 0,-1 4-2 0,0 0-8 15,-3 0 12-15,4 0-4 0,-1-4 0 0,-6 10 0 16,-1-6 0-16,1 0 0 0,-1 0-8 0,0 0 0 16,-6 3 0-16,3-4 0 0,-4 1 0 0,-3 0 0 0,-4 0 0 0,-3 0 0 15,0-4 0-15,0 4-9 16,10 0 0-16,-7-3 0 0,-7 3 9 0,8-10 0 0,3 0 0 0,3 1-8 15,4-4 8-15,0 3 0 0,3-9 10 0,4 7-10 16,0-4 11-16,7-3-11 0,-7 0 12 0,7 0-12 16,0 0 11-16,0 0-11 0,0 0 10 0,0 0-10 15,0 0 10-15,0 0-10 0,3-10 10 0,5 1-10 16,-5 3 8-16,8 3-8 0,6-4 0 0,-3-2 9 16,-7 6-9-16,8-3 12 0,9-4-12 0,-3 7 12 15,-6-3 2-15,6-1 1 0,3 7 0 0,1-3 0 16,0 3-15-16,-4 0-8 0,-3 0 8 0,3 0-13 15,0 3 13-15,-3 4 15 0,-4-7-3 0,0 0-1 16,0 6-3-16,-4-3-8 0,5 3 12 0,-5-2-4 16,1 2-8-16,-1-3 0 0,1 6 0 0,0-2 0 15,-4-4 0-15,0 3 0 0,0 3 0 0,0-2 0 0,-7-7-22 0,7 3 3 16,0 3 1-16,-7-6 0 16,0 0-36-16,0 0-7 15,0 0-2-15,0 0 0 0,3 3-156 0,-3-3-31 0</inkml:trace>
  <inkml:trace contextRef="#ctx0" brushRef="#br0" timeOffset="5917.03">12076 12623 172 0,'0'0'8'0,"0"0"1"0,0 0-9 0,0 0 0 16,0 0 0-16,0 0 0 0,0 0 228 0,0 0 43 15,0 0 9-15,0 0 1 0,0 0-141 0,0 0-28 16,0 0-5-16,0 0-2 0,0 0-58 0,0 0-12 15,0 0-3-15,0 0 0 0,0 0-4 0,0 0 0 0,0 9-1 0,-7 7 0 16,7-7-19-16,-4 7-8 0,0-4 0 0,-3 7 8 16,4-3 2-16,-4 3 0 0,-4 6 0 0,8-13 0 15,-4 4-10-15,0 3 0 0,0-10 9 0,0 7-9 16,3-7 40-16,0 7 3 0,1-13 1 0,-1 7 0 16,1-1-20-16,-1-3-3 0,4-3-1 0,0 4 0 15,0-7-20-15,0 0 0 0,0 0 0 0,4 9 8 16,-1-3-8-16,-3-6 8 0,0 0-8 0,7 3 8 15,4-3-8-15,0 0 0 0,-11 0 0 0,14-3 0 16,-4-3 0-16,4 3 0 0,1-3 0 0,2-1 0 16,-3 7 0-16,0-3 0 0,1-3 0 0,-1 6 0 15,0 0 0-15,0 0 0 0,0 0 0 0,0 0 0 16,0 6 0-16,-3-3 0 0,-1 4 0 0,1-7 0 0,0 9 0 16,-1 0 8-16,-3-2-8 0,4 2 8 15,-4-6-8-15,0 7 9 0,0-1-9 0,0 4 10 16,0-4-10-16,4 0 0 0,-8 4 0 0,4-4 0 0,-3 4 0 15,3-1 0-15,0-2 0 0,-4-1 8 0,-3 7 5 0,0 3 1 16,0-10 0-16,0 10 0 0,-3-3 6 0,3 2 0 16,-4 1 1-16,-3-3 0 0,4 3-5 0,-4-4-2 15,0 4 0-15,0-3 0 0,-4-3-6 0,4 2-8 16,-4-2 11-16,1 2-11 0,-1-5 8 0,1-1-8 16,-1 1 0-16,0-4 0 15,-3-3-18-15,0 3-7 0,-3-3-2 0,-1 4 0 16,4-7-33-16,-4 0-6 0,-3 0-2 0,0 0 0 15,3-7-2-15,1 4-1 0,-1-3 0 0,-3-7 0 16,3 4-24-16,0-7-5 0,1 1 0 0,-1 2-1 0</inkml:trace>
  <inkml:trace contextRef="#ctx0" brushRef="#br0" timeOffset="6186.82">11984 12648 921 0,'0'0'40'0,"0"0"10"16,0 0-40-16,0 0-10 0,0 0 0 0,0 0 0 16,14 0 278-16,-3-7 54 0,3 4 10 0,0-3 2 0,3 6-249 0,5-3-51 15,-1 3-9-15,0-6-3 16,4 6-20-16,-4-10-12 0,3 10 12 0,1-6-12 0,0 3 14 0,-4 3-4 15,0-6-1-15,4 6 0 16,-4-4-9-16,4-2 0 0,-4 3 0 0,4-3 0 0,3 6 0 0,-3 0 0 16,3-10-10-16,-4 10 10 15,1-9-121-15,0 6-19 0</inkml:trace>
  <inkml:trace contextRef="#ctx0" brushRef="#br0" timeOffset="15284.14">18143 12999 518 0,'0'0'46'0,"0"0"-37"0,0 0-9 0,0 0 0 0,0 0 198 0,0 0 38 16,0 0 7-16,0 0 1 0,4-9-133 0,3 5-27 15,-4-2-6-15,5-3-1 0,2 6-25 0,-3-4-6 16,4 1-1-16,-1 3 0 0,1-3-45 0,0 3 0 15,3-4 0-15,-4 7 0 0,4-3 0 0,4 3 0 16,-4-6 0-16,4 6 0 0,3 0 18 0,0 0-2 16,4 0-1-16,-1 0 0 0,5 0-15 0,-1 6 0 15,0-3 8-15,7-3-8 0,1 0 0 0,-1 0 0 16,4 0 8-16,-4 0-8 0,4 0 11 0,0 0-1 16,-1 0 0-16,1 0 0 0,0 0 8 0,7 0 2 0,-4 0 0 0,4 0 0 15,0 0-7-15,3 0-1 16,1 0 0-16,-4 0 0 0,-1 0-12 0,-2-3 9 0,3 3-9 0,0 0 8 15,3-6 2-15,0 6 0 0,-3 0 0 0,4 0 0 16,2-3 7-16,-2 3 2 0,-8 0 0 0,1 3 0 16,-1-3 1-16,-3 6 0 0,-1-6 0 0,-2 3 0 15,-1-3-20-15,0 7-12 0,1-4 1 0,-5-3 1 16,-2 6-7-16,-1 3-2 0,0-9 0 0,0 7 0 16,-3-4-1-16,0-3 0 0,-1 0 0 0,1 0 0 15,-7 0 8-15,3 6 0 0,-7-6 1 0,0 0 0 16,0 0-32-1,-3 0-6-15,-1 0-2 0,-3 0 0 0,0-6-117 0,-7 6-24 0,0 0-5 16,0 0-1-16</inkml:trace>
  <inkml:trace contextRef="#ctx0" brushRef="#br0" timeOffset="16062.14">15995 13030 864 0,'0'0'76'0,"0"0"-60"15,0 0-16-15,-4 0 0 0,-6-6 181 0,3 6 34 16,0-3 6-16,-4-3 2 0,4 6-150 0,4-7-29 16,-8 4-7-16,0-3-1 0,4 6-28 0,-3-3-8 15,-4-3 0-15,3 6 0 0,-3-4 0 0,0-2 0 16,3 6 0-16,-6-3 0 0,-1-3 27 0,-3 6 7 16,0 0 2-16,-1 0 0 0,1 0 14 0,0 0 3 15,-4 0 1-15,4 0 0 0,-3 0-2 0,-1 0 0 0,-3 0 0 0,-1 0 0 16,1 0 0-16,-4 0-1 15,-3 0 0-15,3 6 0 0,-3-3-31 0,0-3-7 16,-7 0-1-16,-1 6 0 0,1-6-12 0,3 4 0 0,0-4 0 16,4 6 0-16,3-6 0 0,-3 0 0 0,-4 0 0 0,4 0 0 15,0 0 0-15,-4 0 0 0,-7 0 0 0,7 0 9 16,0 0-1-16,-3 0-8 0,0 0 12 0,-1 0-4 16,5 0 8-16,2 0 2 0,-3 0 0 0,4 0 0 15,0 0 5-15,0-6 1 0,-1 6 0 0,5 0 0 16,-1 0-24-16,4-4 0 0,-1 4-10 0,5 0 10 15,-1 0-13-15,0 0 4 0,4 0 1 0,7 0 0 32,-4 0-16-32,4 0-4 0,0 4 0 0,4-4 0 0,-1 6-33 0,0-6-7 0,4 3-2 0,0 3 0 15,4-6-34 1,-4 3-8-16,0-3 0 0,0 7-1 0,3-1-116 0,-3-3-23 0</inkml:trace>
  <inkml:trace contextRef="#ctx0" brushRef="#br0" timeOffset="18826.07">10393 13363 691 0,'10'0'61'0,"-10"0"-49"15,0 0-12-15,0 0 0 16,0 0 164-16,0 0 31 0,0 0 5 0,0 0 2 0,4-7-100 0,-4 7-20 15,11-3-4-15,-11 3-1 0,0 0-14 0,0 0-3 16,7-6-1-16,-7 6 0 0,0 0-2 0,0 0 0 16,0 0 0-16,7-3 0 0,-4-3-8 0,-3 6-1 15,0 0-1-15,11 0 0 0,-1 0-20 0,1-4-4 16,-11 4-1-16,0 0 0 0,0 0 10 0,0 0 1 16,0 0 1-16,-4 10 0 0,4-1-34 0,4 1 0 15,-1-1-12-15,-3 1 3 0,-7-1 9 0,4 0 0 16,6 1 0-16,1-1 0 0,-11 7 0 0,7-7 0 15,0 1 0-15,7-1 0 0,-4 0 12 0,-3 4 0 16,-7-4 1-16,7 1 0 0,7-1-13 0,-7 1 0 16,-3-1 0-16,-4 0 0 0,7 1 10 0,0-1-1 15,-4 1 0-15,1-1 0 0,-8 0-9 0,8 7 12 16,6-6-12-16,-10-1 12 0,-7 0-12 0,7 1 10 0,7 5-10 0,0-5 10 16,-7-1-10-16,3 1 0 0,-3-4 9 0,7-6-9 15,7 3 9-15,-7-3-9 0,-3 10 12 0,3-10-12 16,7 6 0-16,-7-6 0 0,0 0 0 0,0 0 0 15,0 0 0-15,0 0 0 0,0 0 0 0,0 0 0 16,0 0 30-16,0 0-1 0,7 0 0 0,-7 0 0 16,0 0-21-16,0 0-8 0,0 0 0 0,7 6 9 15,-7-6 1-15,0 0 0 0,11 3 0 0,3-3 0 16,0 0-10-16,4 0 0 0,-8 0 0 0,4 0 0 16,7 0 0-16,-7 0 8 0,1 0-8 0,-5 0 8 0,8 0-8 15,-1 0 8-15,-2 0-8 0,-1 0 8 0,0 6-8 16,0-2 8-16,0-8-8 0,0 4 8 0,0 0 0 0,0 0 0 15,8 0 0-15,-5 0 0 16,1 0 2-16,-1-6 0 0,8 6 0 0,3 0 0 0,1 0-10 0,-1 0-14 16,-7 6 3-16,4-6 1 15,10-6 34-15,0 6 6 0,-10 0 2 0,3 0 0 0,4 0-32 0,0 0 0 16,-8 0 0-16,-3 0 0 0,4 10 0 0,0-4 0 16,0-3 0-16,-4 3 0 0,-4-3-8 0,8-3-8 15,3 7-2-15,1-4 0 0,-5-3 18 0,-3 6 0 16,4-6 8-16,3 0-8 0,4 0 22 0,-4 0-2 15,-3 0 0-15,3 0 0 0,0 10-20 0,-6-10 0 16,-1 6 0-16,-4-3 8 0,1 3-8 0,3-3 0 16,-7 4 0-16,4 2 0 0,0-6 0 0,-4 3 0 15,3-2 0-15,1 2 0 0,0 3 0 0,-4-3 0 16,3-2 0-16,1-4 0 0,0 6 0 0,6-3-12 0,-3 3 4 0,1-6 0 16,2 0 8-16,-2 0 0 0,-1 0 0 0,-4 0 0 15,1-6 0-15,3 6 9 0,4-3-9 0,-4 3 10 16,-3 0-10-16,3-6 0 0,-4 6 9 0,1 0-9 15,0 0 10-15,-1-4-2 0,-3 4-8 0,4-6 12 16,0 6 3-16,-4 0 0 0,3 0 0 0,1 0 0 16,0 0-15-16,-1-3 0 0,5 3 0 0,-5 0 0 15,1-6 0-15,3 6 12 0,0 6-3 0,0-3-1 16,-3-3-8-16,0 0 0 0,3 10 0 0,-4-10 0 16,1 6 0-16,0-3-11 0,-4-3 3 0,3 6 0 15,-2-3 8-15,-1-3 16 0,0 0-4 0,0 7-1 16,0-7-11-16,4 0 0 0,-4 0 0 0,0-7 8 15,4 7 2-15,-4-3 0 0,3-3 0 0,1 6 0 0,0-9-2 0,-1 9-8 16,4 0 12-16,-3-4-4 0,0-2-8 0,-1 6 8 16,1-9-8-16,0 9 8 0,-1 0-8 0,-3-6 0 15,4 2 0-15,-4 4-11 0,0 0 11 0,0 0 0 16,-3 0 0-16,3 0 0 0,-3 0 0 0,3 0 0 16,-7 0 0-16,0 0 8 0,3 0-8 0,-3-6 9 15,-7 6-9-15,0 0 10 0,0 0-2 0,0 0-8 16,0 0 12-16,7 0-4 0,-7 0-8 0,8 0 0 15,-8 0 0-15,7 0 8 0,-7 0-8 0,7 0 0 16,-7 0 0-16,7 0 0 0,-7 0 0 0,7 0 0 16,-7 0 0-16,0 0 0 0,10 0 0 0,-10 0 0 15,0 0 0-15,0 0 0 0,0 0 0 0,0 0 0 0,0 0 0 0,7-3 0 16,-7 3 10-16,7 0-10 16,-7 0 12-16,0 0-12 0,0 0 19 0,7-6-3 0,-3 3-1 0,-4 3 0 15,7-7-6-15,-3 4-1 0,-4 3 0 16,3-6 0-16,4 3-8 0,-3-3 0 0,-4 6 0 0,3-10 0 15,-3 10 0-15,0 0 0 0,0 0 0 0,7 0 0 16,-7 0 0-16,0 0 0 0,4-6 0 0,-4 6 0 16,0 0 0-16,0 0 0 0,7-10 0 0,-7 10 0 15,0 0 0-15,7-3 0 0,-7 3 0 0,7-6 0 16,-3 3 0-16,3-3 0 0,-4-4 0 0,1 1 0 16,-1 3 0-16,1 2 0 0,-1-2 11 0,1-3-11 15,-1-1 16-15,-3 1-4 0,4-1 0 0,-4 1 0 16,0 0 2-16,0-1 0 0,0-5 0 0,0 2 0 15,0-3-3-15,0 1-1 0,0 5 0 0,-4-2 0 0,4-4-10 0,0 0 0 16,0 7 9-16,-3 0-9 16,-1-1 0-16,1 1 0 0,-1 2 0 0,-3 4 0 15,4-3-32-15,3 6-10 0,-11 0-2 0,0 9-963 16,-3 4-192-16</inkml:trace>
  <inkml:trace contextRef="#ctx0" brushRef="#br0" timeOffset="25396.35">14005 14699 1317 0,'0'0'28'0,"0"0"7"0,0 0 1 0,0 0 2 0,-7-7-30 0,0 1-8 0,4 3 0 0,-1-3 0 16,1-4 10-16,-1 7 1 0,4-3 0 0,0-4 0 15,4 1-11-15,-4 3-12 0,0 3 2 0,3-4 1 16,1-2-16-16,-1 9-3 0,-3-10-1 0,0 10 0 0,0 0 55 15,0 0 11-15,0 0 3 0,0 0 0 0,0 0 40 0,0 0 8 16,0 0 1-16,0 0 1 0,0 0 19 0,0 0 4 16,0 0 1-16,0 0 0 0,0 0-22 0,0 0-5 15,0 0-1-15,0 0 0 0,0 0-20 0,0 0-4 16,0 0-1-16,0 0 0 0,0 0-19 0,0 0-4 16,0 0-1-16,0 0 0 0,7 0-23 0,-7 0-5 15,0 0-1-15,0 0 0 0,0 0-8 0,0 0 0 16,0 0 0-16,0 0 0 0,0 0 0 0,0 0 0 15,0 0 0-15,7 7 0 0,-3-4 8 0,-4-3 0 16,7 0 0-16,0 9 0 0,-7-9-8 0,11 7 8 16,-4 2-8-16,0 0 8 0,3 1 13 0,-3-4 3 15,-3 3 0-15,3 1 0 0,0-1-10 0,0 1-2 16,0-1 0-16,0 1 0 0,-3-1-12 0,3 7 8 16,-4-7-8-16,1 0 0 0,-1 1 0 0,1-1 8 0,-1 1-8 15,1 5 0-15,-1-5 0 0,1 5 9 0,-4-5-9 0,3 2 8 16,-3-5 3-16,0 8 0 0,0-2 0 0,4-7 0 15,-1 4-3-15,1-7 0 0,-4-3 0 0,4 9 0 16,-1-3-8-16,-3-6 0 0,0 0 0 0,0 0 0 16,0 0 24-16,0 0 7 0,7 10 1 0,-7-10 0 15,0 0-32-15,0 0 0 0,0 0 0 0,0 0 0 16,4-10 0-16,-4 10 16 0,3-6-4 0,1 3 0 16,-1-6-12-16,1 2 11 0,-4-2-11 0,3-1 10 15,1-5-10-15,3 5 12 0,0 1-12 0,-4 0 12 16,4-10-12-16,-3 9 8 0,3-5-8 0,0-4 8 15,-3 0-8-15,6 3 0 0,-3-2 0 0,0-1 8 16,0 0-8-16,0 3 0 0,1-3 0 0,2 10 0 16,-6-7-10-16,3 7 10 0,-4-1 0 0,1 1-9 0,-1 0 9 0,-3-1 0 15,4 4 0-15,-1-3-8 0,1 5 8 0,-4-2 0 16,3 3 0-16,-3-3-8 0,4-4 8 0,-4 10-12 16,0 0 12-16,0 0-12 15,3-9-24-15,-3 9-6 0,0 0-1 0,7-6 0 16,-7 6-75-16,0 0-15 0,8-3-3 0,2 3-1 15,-3 3-75-15,4 3-16 0,-1 0-2 0</inkml:trace>
  <inkml:trace contextRef="#ctx0" brushRef="#br0" timeOffset="25977.92">14658 14692 172 0,'14'7'8'0,"-14"-7"1"0,0 0-9 0,11 3 0 0,-4 3 0 0,0-3 0 0,0-3 258 0,-7 0 50 0,0 0 9 0,10 0 3 16,-3-3-204-16,0 3-41 15,-7 0-8-15,0 0-2 0,0 0-43 0,8-6-9 16,-1 3-1-16,-4-4-1 0,4-2 18 0,-7 9 4 0,0-6 1 0,0 2 0 16,-3-2 39-16,3 6 8 0,-4-3 2 0,-3-3 0 15,4-4 7-15,-5 10 2 0,5-3 0 0,-4-3 0 16,0 6-36-16,-4-6-8 0,4 6 0 0,0 0-1 16,0 0-35-16,0 6-12 0,-4-6 0 0,4 6 9 15,-3-3-9-15,3 4 0 0,-4-4 0 0,1 3 0 16,-1-3 0-16,4 3 0 0,0-2 0 0,0 5 0 15,-4 4-8-15,4-4 8 0,0 0 0 0,0 1 0 16,0 2 0-16,0 4 0 0,3-7 0 0,-3 7 8 0,4-3-8 16,3 2 0-16,-4 1 0 0,4-3 0 0,4-4 0 15,-4 0 0-15,0 1 0 0,3 2 0 0,1-9 0 16,-4-3 0-16,7 10 0 0,-7-10 0 0,7 0 0 0,0 6 0 16,4-12 9-16,-4 6-9 0,0 0 10 15,3-3-2-15,1-4-8 0,-4-2 12 0,0 3-12 0,4-4 9 16,-1 7-9-16,-3-6 8 0,4-1 0 0,-1-5 0 15,-2 5 0-15,-1 1 0 0,0 0 5 0,3-1 1 16,-6-6 0-16,3 1 0 0,0 5 2 0,0-2 0 16,-4 2 0-16,-3 1 0 0,4 0-16 0,-1 2 9 15,1-2-9-15,-4 9 8 0,0 0-8 0,0 0 0 16,0 0 0-16,0 0 0 0,0 0 0 0,0 16 12 16,4-4-12-16,-1 4 12 0,4-4 0 0,-3 4 0 0,3 3 0 0,-4 0 0 15,4-4 8-15,0 4 1 0,0 0 1 0,-3-3 0 16,3 2-13-16,0 1-9 0,0-3 12 0,0 0-12 15,-3-4 18-15,3-2-3 0,0-1-1 0,0 0 0 32,-7-9-37-32,3 7-7 0,-3-7-2 0,0 0 0 15,7 3-24-15,0 3-6 0,-7-6-1 0,11 0 0 16,-11 0-99-16,7-9-20 0,0 9-4 0,4-10-474 0,-4-5-94 0</inkml:trace>
  <inkml:trace contextRef="#ctx0" brushRef="#br0" timeOffset="26222.24">14965 14325 1094 0,'-4'-15'48'0,"4"12"11"15,4-4-47-15,-4-2-12 0,0 3 0 0,0 6 0 16,0 0 235-16,0 0 45 0,3-3 8 0,-3 3 3 0,0 0-190 0,0 0-37 16,0 0-8-16,7 9-2 0,4 0-4 0,-4 1-1 15,-3 5 0-15,3-2 0 0,0 12 13 0,0-6 2 16,0 6 1-16,0 3 0 0,0-3-7 0,0 10-2 15,0-7 0-15,0 6 0 0,0 1-29 0,0-4-7 16,0 10 0-16,0-13-1 0,0 7-19 0,0-7 10 16,0 7-10-16,1-7 8 0,-1-3-8 0,0-6-17 15,0-1 4-15,0 1 1 16,-4-3-40-16,4 0-7 0,0-4-1 0,-3-2-1 16,-1-1-143-16,1-3-29 0,-4-6-6 0</inkml:trace>
  <inkml:trace contextRef="#ctx0" brushRef="#br0" timeOffset="29997.77">9871 14981 259 0,'0'0'11'0,"7"-3"3"0,0 3-14 0,0-7 0 16,-4 7 0-16,-3 0 0 0,0 0 0 0,0 0 0 16,11-3 0-16,-11 3 0 0,0 0 0 0,0 0 0 15,0 0 10-15,0 0-2 0,0 0 76 0,0 0 15 16,0 0 3-16,0 0 1 0,0 0 25 0,0 0 6 16,0 0 1-16,0 0 0 0,0 0-72 0,0 0-15 15,0 0-2-15,0 0-1 0,0 0-33 0,4 3-12 16,-4-3 0-16,0 0 9 0,0 0 10 0,0 0 1 15,0 0 1-15,0 0 0 0,0 0 31 0,0 0 7 16,0 0 1-16,0 10 0 0,0 2-21 0,0-12-4 16,0 0-1-16,-4 10 0 0,4-1-4 0,0-9-1 0,-4 10 0 0,1-7 0 15,3-3-9-15,-4 6-3 0,4-6 0 0,0 0 0 16,-7 9 18-16,0-2 3 0,0-4 1 0,0-3 0 16,7 0 1-16,-7 9 1 0,0-9 0 0,-3 6 0 15,-1-6-9-15,0 4-3 0,8-4 0 0,-8 0 0 16,1 0-8-16,3 6-1 0,0-6-1 0,-4 0 0 15,0 0-5-15,1 0-1 0,3-6 0 0,-4 6 0 16,1 0 2-16,3-4 0 0,-4 4 0 0,4 0 0 16,-4 0 1-16,4 0 0 0,0 0 0 0,-3 0 0 15,3 0 4-15,-1 0 2 0,1-6 0 0,-3 6 0 16,3 0-6-16,0 6 0 0,0-6-1 0,-4 0 0 16,1 0 3-16,2-6 1 0,-2 6 0 0,-1 0 0 15,-3 0-11-15,4 0-8 0,-5 0 12 0,1 0-12 16,4-3 19-16,-4-3-3 0,-4 6-1 0,0-3 0 15,4-4-15-15,0 7 0 0,0 0 0 0,0 0 0 0,-4 0 0 16,4 0 0-16,-3 0 0 0,-1 0 0 0,0 0 0 16,1 0 0-16,-1 0 0 0,4 0 0 0,-7 0 0 0,7 0 0 15,-4 7 0-15,0-7 0 0,4 0 0 0,-3 0 0 16,-1 0 0-16,0 3 0 0,1-3 0 0,-1 0 0 16,0 0 0-16,1 6 0 0,-1-6 0 0,0 0 8 15,-3 0-8-15,0 0 0 0,7 0 0 0,-4 0 0 16,-3 0 0-16,4 3 0 0,-1-3 16 0,4 0-4 15,-4 0 0-15,4 6 0 0,0-6-12 0,0 4 0 16,-4-4 0-16,4 0 0 0,0 0 0 0,0 0 0 16,-4 0 9-16,8 0-9 0,-4 0 0 0,-1 0 0 0,1 0 0 15,7 0 0-15,-10 0 0 0,3 0 0 16,-4 0 0-16,7 6 0 0,-6-6 0 0,3 0 0 0,-4 0 0 0,7 0 0 16,-10 0 9-16,7 0-9 15,0-6 10-15,3 6-10 0,-3 0 18 0,4 0-2 0,-8-4-1 0,7 4 0 16,-3 0-15-16,4-6 9 0,3 6-9 0,-7 0 8 15,-1 0-8-15,1 0 0 0,4 0 0 0,3 6 8 16,-7-6-8-16,3 0 0 0,0 0 0 0,-3 0-11 16,7 4 11-16,-3-4 0 0,-1 6 0 0,1-6 0 15,2 3 0-15,-2-3 0 0,3 6 0 0,7-6-8 16,-7 3 8-16,7-3 0 0,0 0 0 0,0 0 0 16,-11 0 0-16,11 0 0 0,0 0 0 0,0 0 0 15,0 0 0-15,0 0 0 0,0 0 0 0,0 0 0 16,0 0 0-16,0 0 9 0,-7 0-9 0,7 0 0 0,-7 0 0 15,7 0 0-15,0 0 0 0,-7 0 0 0,0 0 0 0,7 0 0 16,0 0 0-16,-7 0 0 16,7 0 0-16,0 0 0 0,0 0 0 0,-7 7 0 15,7-7 0-15,0 0 0 0,0 0 0 0,0 0 0 0,0 0 0 0,0 0 0 16,0 0 0-16,0 0-9 16,0 0-11-16,0 0-3 0,0 0 0 0,0 0 0 15,0 0-128-15,0 0-25 0,0 0-6 0,0 0-894 16</inkml:trace>
  <inkml:trace contextRef="#ctx0" brushRef="#br0" timeOffset="38911.32">8417 12124 1378 0,'0'0'61'0,"0"0"13"0,0 0-59 0,-7-3-15 16,4-3 0-16,3 6 0 0,0-10 52 0,0 10 8 15,-14 0 2-15,7-9 0 0,-1 3-10 0,1 2-3 16,-3 4 0-16,3 0 0 0,0 0-17 0,-7-6-3 15,7 3-1-15,-4 3 0 0,0-6 10 0,1 3 2 16,3-4 0-16,-4 4 0 0,1-3-12 0,-1 3-1 16,0-3-1-16,1 2 0 0,-4-2-17 0,-4 0-9 15,4 3 10-15,-4-4-10 0,4 7 8 0,-3-3-8 16,-5 3 0-16,1 0 0 0,0 0 29 0,0 3 0 16,0 4 0-16,-4-4 0 0,4 3 1 0,-4 4 0 15,1-1 0-15,-1 7 0 0,0-4 3 0,4 4 1 16,0 0 0-16,3-4 0 0,-3-3-25 0,3 7-9 15,4 3 0-15,4-3 9 0,-4 2-9 0,3 1 0 0,4-3 0 0,-4 3 0 16,4 0-20-16,-3-4 3 16,3-2 1-16,0 9 0 0,3-10 16 0,-7 7 0 0,4-3 0 0,0 3 0 15,0-1 0-15,0 1 0 0,0 6 0 0,0-6 0 16,4 13 20-16,-1-4 0 0,-3 0 1 0,0 10 0 16,3 2-11-16,1-2-2 0,3 6-8 0,-4 3 12 15,4-3-12-15,0 6 0 16,0-3 0-16,0 6 0 0,4 7 0 0,-4-4 0 0,-4 4 0 0,4-4 0 15,-7 7 0-15,4 0 0 0,-4-10 0 0,-4 10 0 16,4 0 9-16,0-1-1 0,-4 7 0 0,4-3 0 16,-10 3 4-16,6-6 1 0,4 9 0 0,-7 0 0 15,3 0 15-15,-6 7 4 0,10 8 0 0,-4-5 0 16,1-1-20-16,3-2-3 0,-1 2-1 0,-2 7 0 0,3-6-8 0,0-1 0 16,0-2 0-16,3 2 0 15,-3-2 0-15,0-7 0 0,4 9 0 0,-5-2 0 0,8-4 0 0,0 0 0 16,0-3 0-16,0-6 0 0,0 3 0 0,4-3 8 15,3 9-8-15,-3-9 8 0,6 3-8 0,-6-6 0 16,3-1 0-16,3 1 0 0,-3 3 0 0,0 3 0 16,1 3 0-16,2-3 0 0,-3-3 0 0,-3 3 0 15,-4 0 0-15,3-3 0 0,-3 6 0 0,0 0 0 16,0-3 8-16,-3 3-8 0,3-9 0 0,0 0 0 16,-4-1 9-16,4-8-9 0,0-1 0 0,0 0 8 15,0 1-8-15,0-7 0 0,-7-4 0 0,7 8 9 0,0-7-9 16,0-7 0-16,0 1 8 0,0-4-8 0,0 1 0 15,0-1 0-15,0 4 13 0,0-4-4 0,0-5-1 0,0 8 0 16,0-2-8-16,0-1 0 0,0 4 0 0,-3 6 0 16,3-10 0-16,-4 1 0 15,4-7 0-15,0 0 0 0,-3-3 0 0,3 4 0 0,-4-4 8 0,0-7-8 16,4 1 10-16,0-3 0 0,-7 3 0 16,7-4 0-16,-3-2 8 0,-1-4 2 0,4 1 0 0,-3 5 0 15,-1-5-20-15,4-1 0 16,-3 1 0-16,3-1 0 0,-4 7 11 0,4-7-11 0,-3 1 10 0,3-1-10 15,-4 0 0-15,-3 1 0 0,7 2 0 0,-7-2 0 16,4-1 0-16,3 1 0 0,-4-1 0 0,0 0 0 16,4-2 9-16,-7-4-9 0,7 6 8 0,0-9-8 15,-7 10 0-15,4-1 0 0,-1-3 0 0,1-3 0 16,3-3 0-16,0 7 0 0,0 2 0 0,0-9 8 16,0 0 4-16,0 0 1 0,0 0 0 0,0 0 0 0,0 0-5 0,0 0-8 15,0 0 11-15,0 0-11 0,0 0 0 0,0 0 0 16,0 0 0-16,0 0 0 0,0 0 8 0,0 0-8 15,7 10 0-15,0-10 0 0,3 6 0 0,-2-3 0 16,-5-3 0-16,11 6 0 0,-7-6 0 0,4 0 0 16,-1 0 0-16,-3 0 0 0,4 3 0 0,3-3 0 15,-3 0 0-15,3 0 0 0,-4 0 0 0,5 7 0 16,-1-4 8-16,3-3-8 0,1 6 0 0,3-6 0 16,-7 9 0-16,7-9 0 0,4 10 0 0,-7-10 8 15,6 9-8-15,-2-2 0 0,2-4 0 0,-3 3 0 16,-3-3 0-16,3 3 0 0,0 4 0 0,-3-7 0 15,0 3-10-15,-4 0 10 0,0-2 0 0,0 2 0 0,-3-3 0 0,-1-3 0 32,-3 6-100-32,0-6-23 0,-7 0-4 0</inkml:trace>
  <inkml:trace contextRef="#ctx0" brushRef="#br0" timeOffset="42731.44">5454 12864 979 0,'0'0'87'0,"0"0"-70"0,0 0-17 0,0 0 0 16,0 0 192-16,0 0 36 0,0 0 6 0,0 0 2 16,0-9-126-16,0 9-25 0,0 0-5 0,0 0 0 15,3-10-39-15,-3 10-7 0,8 0-2 0,-1 0 0 16,0 0-13-16,3 10-3 0,-6-4-1 0,6-3 0 16,1 7-15-16,0-1 0 0,-4 7-12 0,3-7 12 15,1 10 0-15,-1-10 0 0,4 7 0 0,-3 0 0 16,3-4 17-16,-3 7-2 0,3-3-1 0,-4-1 0 15,1-2 23-15,3 6 5 0,-3-4 1 0,-1 1 0 16,4-3-23-16,-7-4-5 0,8 7-1 0,-5-1 0 16,-3-2-1-16,4-4 0 0,-1 1 0 0,1-4 0 0,0-3 2 0,-1 3 0 15,-3-6 0-15,4 0 0 16,-4 0 13-16,3-6 4 0,-3 3 0 0,4-6 0 0,-4-1-22 0,0 1-10 16,4-7 10-16,-4 7-10 15,0-7 14-15,3 3-3 0,-3-5-1 0,4 2 0 0,-11-3 0 0,11 3 0 16,-4-2 0-16,0-1 0 0,0 3-10 0,0-3 8 15,3 1-8-15,-6 2 8 0,3-3-8 0,-3 10 0 16,-1-7 0-16,1 7 0 0,-1-1 0 0,1-2 0 16,3-1 0-16,-7 10 0 15,3-3-93-15,-3-4-11 0,4 10-3 0,-4 0 0 16,0 0-121-16,0 0-25 0,0 0-5 0,0 0-1 0</inkml:trace>
  <inkml:trace contextRef="#ctx0" brushRef="#br0" timeOffset="43242.59">6385 12830 1641 0,'0'0'72'0,"0"0"16"0,0 0-70 0,-3-4-18 0,3 4 0 0,-4-6 0 15,-3 6 112-15,0-3 20 0,4-3 3 0,-1 3 1 16,1-4-76-16,-5 4-14 0,5-3-3 0,-4 3-1 15,0-3-24-15,0 6-5 0,3 0-1 0,-6-7 0 16,3 7-12-16,0 7 11 0,-4-7-11 0,-3 9 10 16,3 0-10-16,-3-2 0 0,4 2 0 0,-1 4 0 15,-3-4-10-15,3 7 10 0,-3 3 0 0,7-4-9 0,-3 4 9 0,6-3 0 16,-7 3 0-16,8-1-8 0,-4-2 8 0,3 3 12 16,4-7-2-16,0 4-1 15,0 3-9-15,4-10 0 0,-4 7 9 0,7 0-9 0,0-4 11 0,0-2-3 16,4-1 0-16,-4-3 0 0,0-6-8 0,3 3 0 15,4-3-10-15,1-3 10 0,-8 3 0 0,3-6 0 16,4 3 0-16,-3-7 10 0,-4 1-2 0,4 0-8 16,-1-7 12-16,1 7-4 0,-1-7 11 0,-3 6 1 15,4-8 1-15,-4 8 0 0,4-5-21 0,-11 5 0 16,7 1 0-16,0-1-8 0,3 1 8 0,-10 0 9 16,0 2-1-16,4-2-8 0,-1 6 14 0,-3 3-4 15,0 0-1-15,0 0 0 0,0 0-9 0,0 0 12 16,0 0-12-16,0 0 12 0,0 0-1 0,0 0 0 0,0 0 0 0,4 3 0 15,-4-3-1-15,7 9 0 0,0 1 0 0,-4-4 0 16,5 3-10-16,-5 1 0 0,4-4 0 0,0 3 0 16,0 1 0-16,-3-1 0 0,3 1 0 0,0-1 0 15,0 0 0-15,3-2 0 0,-6 2 0 0,3 1 0 16,0-7-9-16,0 3-4 0,0 3-1 0,-3-2 0 31,-4-7-106-31,0 0-22 0,0 0-4 0,0 0-530 0,0 0-105 0</inkml:trace>
  <inkml:trace contextRef="#ctx0" brushRef="#br0" timeOffset="43520.36">6636 12328 2714 0,'0'0'60'0,"0"0"12"0,-7 0 2 0,3 9 2 0,-3-9-60 0,7 10-16 15,0-10 0-15,-7 9 0 0,4 1 0 0,3 5-16 16,3 1 3-16,4-4 1 0,-7 7 12 0,0 6 16 16,4-6-3-16,-1 6-1 0,4 3-12 0,-3 7 0 15,3-7 0-15,-7 7 0 0,0 2 0 0,0-2 14 16,0 6-1-16,3-4 0 0,-3-2 10 0,0 2 1 16,0-2 1-16,7-1 0 0,-7-2-25 0,0 2 0 15,0 1 8-15,0 2-8 0,0-5 0 0,0-4-9 16,4 0 9-16,-1 0-13 15,1-3-79-15,0-6-16 0,-4 6-4 0,3 0-656 0,4-3-131 0</inkml:trace>
  <inkml:trace contextRef="#ctx0" brushRef="#br0" timeOffset="44322.73">5634 14504 1094 0,'0'0'97'0,"0"0"-77"0,0 0-20 0,0 0 0 16,0 0 226-16,0 0 42 0,0 0 8 0,0 0 1 15,0 0-183-15,0 10-37 0,0-10-7 0,10 9-2 16,-10-9-12-16,8 6-2 0,2-3-1 0,-3 4 0 16,4-4-17-16,3-3-4 0,-7 6-1 0,3-3 0 0,1 7-11 0,0-4 12 15,-1-3-12-15,1 10 12 0,-4-1 5 0,0-3 2 16,4 1 0-16,-1 6 0 0,-6-7-4 0,6 10-1 15,1-4 0-15,-8-2 0 0,4 3 10 0,0-1 1 16,0-2 1-16,-3-4 0 0,3 1 2 0,0 5 1 16,-3-5 0-16,3-4 0 0,-7-6-6 0,7 3-2 15,0 7 0-15,-7-10 0 0,0 0-21 0,7-3 0 16,3 3 0-16,-6-7 0 0,3-2 13 0,-3 6 5 16,-1-7 1-16,4-5 0 0,-3 5-7 0,3-5-2 15,-7-4 0-15,3 0 0 0,4 3-2 0,-3-6-8 16,-1 0 12-16,-3 3-4 0,0-2-8 0,7-1 0 0,-7-7 0 0,4 11 8 15,-4-8-8-15,7 8 0 0,-7-1 0 16,0 0 0-16,4 3 0 0,-1-2 0 0,-3 2-14 0,4 3 5 31,-1 4-22-31,1-4-4 0,3 4-1 0,-7 6 0 16,0 3-126-16,0 0-26 0,0 0-4 0,0 0-2 0</inkml:trace>
  <inkml:trace contextRef="#ctx0" brushRef="#br0" timeOffset="44946.4">6368 14523 1036 0,'0'0'92'0,"0"0"-73"15,-4 0-19-15,4 0 0 0,0-9 252 0,-3 9 46 16,-1-7 10-16,1 4 1 0,-5-3-212 0,5 3-42 16,3-4-9-16,-7 7-2 0,-4-9-13 0,4 9-3 15,0 0-1-15,0-3 0 0,-3-3-15 0,-1 6-4 16,0 0 0-16,1 0 0 0,-1 6-8 0,1-3 0 16,3 3 9-16,-4-3-9 0,4 4 14 0,0-4-2 15,0 6 0-15,-4 1 0 0,4 5-12 0,-3-5 8 16,3 5-8-16,3 4 0 0,-7 0 8 0,8 0-8 15,-4-3 0-15,3 12 0 0,-3-9 0 0,4 6 0 0,-1-6 0 16,4-1 0-16,0-2 0 0,-3 0 0 0,3-4 8 0,0-2-8 16,0 5 0-16,3-5 0 0,-3-1 0 0,7 1 0 15,0-1 0-15,-3-3 0 0,3-3 0 0,0 4 0 16,0-4 0-16,4 3 0 0,-8-6 0 0,8 0 0 16,-1 0 0-16,1 0 0 0,-4 0 0 15,4 0 0-15,-4 0 0 0,3-6-10 0,4 3 10 0,-10 3-8 16,3-7 8-16,0 4 0 0,0-3 0 0,4-3 8 15,-8 5 5-15,4-11 2 0,0 5 0 0,0-5 0 16,0 5 1-16,4-9 1 0,-4 1 0 0,4 2 0 16,-8-3-8-16,8 0-1 0,-1 0-8 0,-3 1 12 15,-3-4-12-15,3 12 0 0,0-2 0 0,-4-4 0 16,5 7 0-16,-8 6 0 0,3-4 0 0,-3 7 0 16,0 0 0-16,0 0 0 0,0 0 0 0,0 0 0 15,0 0 0-15,0 0 0 0,4 10 0 0,-4-1 0 16,0 0 25-16,0 1-1 0,3 6 0 0,-3-7 0 0,0 10-2 0,7-4-1 15,-7-2 0-15,7 9 0 0,-7-3-21 0,0-7 9 16,4 4-9-16,3 3 0 0,-4 0 0 0,1-4 0 16,3-5 0-16,-4 9 0 15,4-10-96-15,-3 0-12 0,0-2-4 0,3 2 0 16,-7-9-100-16,0 0-21 0,0 0-4 0</inkml:trace>
  <inkml:trace contextRef="#ctx0" brushRef="#br0" timeOffset="45304.7">6625 14043 2332 0,'0'0'104'0,"0"0"20"0,-7 0-99 0,0 0-25 0,0 6 0 0,3-6 0 16,-3 4 64-16,7-4 7 0,0 12 1 0,4-9 1 15,-4 7-59-15,3-1-14 0,5 7 0 0,2-7 0 16,-3 7 0-16,0-4 0 0,4 7-12 0,-1-3 12 16,-3 3 0-16,4 6 0 0,0 3 0 0,-4 0 10 15,0 4-10-15,3-1 8 0,-3 3-8 0,-7-5 8 16,7 11 12-16,-7-11 1 0,0 5 1 0,0 1 0 15,0-7 6-15,-3 6 0 0,-1-5 1 0,4-1 0 0,0-3-29 0,0 3 0 16,0-9 0-16,-7 6 0 0,7-6 0 0,0-3-10 16,0-4 0-16,7 4 0 15,-7-7-154-15,4 7-30 0,-1-13-6 0,-3 6-2 0</inkml:trace>
  <inkml:trace contextRef="#ctx0" brushRef="#br0" timeOffset="46478.44">5637 16191 1324 0,'0'0'118'0,"-3"0"-94"16,-4-6-24-16,0 6 0 0,0-3 119 0,3-3 19 15,-3 2 4-15,4-2 1 0,-4-3-103 0,-1 9-21 16,8-10-4-16,-7 10-1 0,4-6 10 0,-8 3 3 0,11 3 0 0,0 0 0 16,-7 0 16-16,7 0 3 15,0 0 1-15,-3 9 0 0,3-9 1 0,0 10 1 0,-4 5 0 0,11-2 0 16,-3 3-33-16,10 2-6 0,-11 1-2 0,8-3 0 16,3 3-8-16,0 0 10 15,7-1-10-15,1 4 10 0,-8-3-10 0,7 0 0 0,-11 0 0 0,8-4 0 16,-4-2 0-16,4 3 0 15,-8 2 9-15,5-8-9 0,-5 6 22 0,-3-4 0 0,4 4 0 0,-1-7 0 16,-3 7-1-16,7-7 0 0,-10 1 0 0,7-1 0 16,-4-3-11-16,7-2-2 0,-11 2-8 0,4-6 12 15,7 0-4-15,-10 0 0 0,3-6-8 0,0 2 12 16,0-2-2-16,4-3-1 0,-8-7 0 0,4 3 0 16,0-2 3-16,0-4 1 0,-3 0 0 0,3-6 0 15,-3 6 4-15,3-6 1 0,0 0 0 0,0 3 0 16,0-3-5-16,-4 0-1 0,4-3 0 0,0 0 0 15,4 2-12-15,-11 1 0 0,4 3 8 0,-1-3-8 0,4 0 0 0,-3 6 0 16,3 1-9-16,-4-1 9 16,-3 0-37-16,4 3-2 0,-1 1 0 0,-3-4 0 15,0 9-77-15,0-2-16 0,4-1-4 0,-1 4 0 16,-3 9-65-16,7 0-14 0,-7 0-2 0,4-3-1 0</inkml:trace>
  <inkml:trace contextRef="#ctx0" brushRef="#br0" timeOffset="47022.94">6354 16245 2365 0,'0'0'52'0,"0"0"10"0,0 0 2 0,-8 0 4 0,5-7-55 0,3 7-13 0,-7 0 0 0,0-9 0 16,3 6 0-16,1-4-8 0,-1 7 8 0,-3-9-13 15,4 9-4-15,3 0-1 0,-7 0 0 0,0 0 0 16,0 0-2-16,3 0-1 0,-7 6 0 0,4-3 0 16,0 7 21-16,-3-1 18 0,-1 7-3 0,8 3-1 15,-8 0-14-15,-3-4 0 0,7 4 0 0,3 6 0 16,-10-6 0-16,7 0 0 0,4 0 0 0,3-1 0 15,-7-2 0-15,7 0 0 0,0-4 0 0,7-2 0 16,-7-4 0-16,3 3 8 0,4-9-8 0,-7 0 0 16,14 7-18-16,-10-7-6 0,6-7-2 0,1 7 0 15,0-9 12-15,-4 3 2 0,3 3 1 0,-3-4 0 0,4-2 11 0,-4-1 0 16,4 1 10-16,-4 0-10 0,0-1 31 0,0-5 0 16,-4 5 0-16,4 1 0 0,-3-10-18 0,-1 10-3 15,1-7-1-15,-1 3 0 0,1-2 2 0,3-1 0 16,-4 7 0-16,-3-1 0 0,8-2-11 0,-8-4 0 15,0 7 9-15,3 2-9 0,1-2 0 0,-4-1 0 16,3 7 0-16,-3 3 0 0,0 0 11 0,0 0-3 16,0 0 0-16,0 0 0 0,0 0 21 0,0 0 4 15,4 3 1-15,-1 7 0 0,4-1-21 0,-7 7-4 16,7-7-1-16,-3 10 0 0,-1-3-8 0,8-7 8 16,-8 10-8-16,5-3 8 0,-5-4-8 0,4 4 0 0,7 3 0 0,-10 0 0 15,3-4 0-15,7 1 0 16,-4-4-10-16,-6-2 10 15,7-1-72-15,-1 7-9 0,-6-7-2 0,3 1 0 16,0-4-119-16,-7-6-24 0,0 0-5 0</inkml:trace>
  <inkml:trace contextRef="#ctx0" brushRef="#br0" timeOffset="47325.66">6738 15655 3006 0,'0'0'66'0,"0"0"14"0,-11 0 2 0,4 0 2 0,0 3-67 0,7-3-17 16,0 0 0-16,0 0 0 0,0 0 0 0,4 6 0 15,-1 4-8-15,1-1 8 16,3 1-40-16,0 5-3 0,4-2 0 0,-4 3 0 0,3 2 19 0,1 7 3 15,-4-6 1-15,0 9 0 0,4 4 20 0,-4-4-11 16,0 0 11-16,0 10-8 0,-4-7 8 0,1 1 0 16,-1 2 0-16,1-6 0 0,-1 7 0 0,1-1-8 15,-4 1 8-15,3-1-8 0,1-2 8 0,-4 2 0 16,7-6 0-16,-7 7 0 16,0-1-52-16,7 4-14 0,-7-4-3 0,7-5-701 0,-3 5-140 0</inkml:trace>
  <inkml:trace contextRef="#ctx0" brushRef="#br0" timeOffset="48164.51">5779 17715 2516 0,'-11'3'112'16,"7"4"22"-16,-3-4-107 0,4-3-27 0,-4 6 0 0,7-6 0 15,0 0 8-15,0 0-8 0,0 0 8 0,0 0-8 16,0 0 0-16,0 0 0 0,7 3 0 0,0 3 0 16,3 4-14-16,1-1 5 0,-4 1 1 0,0 8 0 0,4 1-11 0,-1-3-1 15,-3 9-1-15,0-3 0 0,0 9 21 0,4-2 0 16,-11 5 0-16,7-6 0 0,-3 1 0 0,-4-4 10 16,3 3 1-16,-3-3 0 0,4-6 17 0,-4 6 4 15,-4-13 1-15,4 10 0 0,-3-9-18 16,3 3-4-16,0-7-1 0,0 0 0 0,0-2-10 0,0-4 8 15,0-3-8-15,0 0 8 0,0 0-8 0,0 0 0 16,0 0 0-16,14 0 0 0,-11-10 12 0,4 1-4 16,7 3 0-16,-10-7 0 0,3-3 14 0,0-2 2 15,4-1 1-15,-1-6 0 0,-3 0-6 0,7-4-2 16,-10 4 0-16,3-6 0 0,4 0-17 0,3-1 10 16,-11-2-10-16,4-1 8 0,0 7-8 0,0-3 0 15,-3 2 0-15,3 1 0 0,-7 0 0 0,4 3 0 0,6 0 8 0,-10-3-8 16,0 3 0-16,4 6 0 0,3 0 0 0,-7 0 0 15,0 3-19-15,0 4 1 0,3 2 0 0,-3-2 0 32,0 12-81-32,0 0-16 0,0 0-3 0,0 0-626 0,7 6-124 0</inkml:trace>
  <inkml:trace contextRef="#ctx0" brushRef="#br0" timeOffset="48833.1">6442 17743 2228 0,'0'0'49'0,"0"0"11"0,0 0 1 0,-4 0 1 0,-3-6-50 0,7 6-12 16,-3-9 0-16,-1 9 0 0,1-10 9 0,3 10-1 15,-7-3 0-15,7 3 0 0,0 0-8 0,0 0 0 16,-8-6-10-16,5 6 10 0,-11 6 0 0,7-3 0 16,3 7 0-16,-6-4 0 0,-1 3 8 0,8 1 7 15,-8 9 1-15,4-4 1 0,-4 4-3 0,4 0-1 0,0 9 0 0,0-3 0 16,0 3-13-16,4 1 0 15,3 2 0-15,0-9 0 0,0 3 0 0,0 0-10 0,0-6 10 16,0 0-12-16,7-3-4 0,-4-7-2 0,4 7 0 0,0-13 0 16,-3 6-1-16,3-3 0 15,0-2 0-15,3-4 0 0,-10 0 19 0,8 0 0 0,2 0 0 16,4-4 9-16,-7-2 11 0,4-3 1 0,-1-1 1 0,1 4 0 16,0-6-3-16,-1-4-1 0,1 6 0 0,3-8 0 15,-4 2 0-15,-2 3 0 0,-1-12 0 0,3 10 0 16,-3-4 3-16,4 0 1 0,-1 0 0 0,-3 0 0 15,1 4-2-15,-1-4 0 0,3 3 0 0,-6-3 0 16,-1 10-5-16,1-7-2 0,3 7 0 0,0 6 0 16,-7-13 11-16,0 13 3 0,3-3 0 0,-3 6 0 15,0 0-27-15,0 0 0 0,0 0-14 0,0 0 5 0,0 0 9 0,0 0 8 16,0 0-8-16,0 0 11 0,-3 9 1 0,3 0 1 16,-11 1 0-16,8-1 0 15,-1 7-13-15,4 3 0 0,-3-4 0 0,3-2 0 16,-4 3 0-16,4-1 0 0,4 4 0 0,-4-9 0 0,3 8 0 15,-3-2 0-15,4-3 0 0,3 9 0 16,0-10 0-16,-4 7 0 0,4 6 0 0,-3-6 0 0,3 0 0 0,0-4 0 16,0 4 0-16,-3 0 0 0,3-3 0 0,0 9 0 15,0-13 0-15,-4 4 0 0,-3 3 0 0,7-10-10 16,-7 7 2-16,7-7 0 16,-7 1-39-16,4-1-7 0,0 0-2 0,-4-9 0 15,0 0-136-15,0 0-28 0,0 0-6 0</inkml:trace>
  <inkml:trace contextRef="#ctx0" brushRef="#br0" timeOffset="49193.61">6876 17094 1094 0,'0'0'97'0,"0"0"-77"0,0 0-20 0,0 0 0 15,0 0 252-15,0 0 46 0,0 0 10 0,7 10 1 16,-7-1-209-16,3-3-43 0,-3 4-8 0,4-1-1 16,-4 7 20-16,3-4 5 0,-3 4 1 0,4 3 0 0,-1-3-18 0,1 6-3 15,-1 9-1-15,8-3 0 0,-11 0-16 0,4 7-3 16,3 2-1-16,7 4 0 0,-11-3-20 0,4 0-4 15,0 5 0-15,0-8-8 0,4 9 0 16,-8-7 0-16,1 4 0 0,3-3 0 0,-3 6 0 0,3-7 0 16,-7 7 0-16,0-6 0 0,0 3 8 0,0-4-8 15,0-2 0-15,0-7 0 0,0 7 0 0,0-10-11 16,-7-3 2-16,7 3 0 16,-4-7-174-16,1-2-34 0</inkml:trace>
  <inkml:trace contextRef="#ctx0" brushRef="#br0" timeOffset="60015.96">5232 12290 1641 0,'0'0'72'0,"0"0"16"0,0 0-70 0,0 0-18 0,0 0 0 0,0 0 0 16,0 0 11-16,7-6-2 0,-7 6 0 0,10 0 0 15,-6-9-9-15,-1 9 0 0,-3 0 0 0,0 0 0 16,0 0 0-16,0 0 0 0,0 0 0 0,0 0 0 15,0 0 0-15,0 0 0 0,0 0 0 0,-3 9 0 16,-1 0 0-16,-6 1 0 0,-1 5 0 0,-3-5 0 16,-4 9 0-16,1-10 0 0,-8 10 0 0,0 3 0 0,1-3 8 0,-1 0 5 15,-7 6 2-15,4-3 0 0,0 0 25 0,3-1 6 16,-3 5 1-16,3 2 0 0,1-3-1 0,-1 3 0 16,0 0 0-16,7 4 0 0,1-4-38 15,-8 6-8-15,8-5 0 0,-1 5 0 0,0-6 0 0,1 7 0 16,-5-7 0-16,1 10 0 0,7-4-12 0,-7 1 2 15,3 2 0-15,4 4 0 0,-3-3 10 0,-1-1-8 16,7-2 8-16,-3 2-8 0,4-2 8 0,-1-1 0 16,8 1 0-16,-8-7 0 0,0 0 14 0,4 4 5 15,7-4 1-15,-3 0 0 0,-1-3 1 0,4 3 1 16,4 1 0-16,-4-4 0 0,3 3 5 0,4 0 1 16,-7-3 0-16,4 0 0 0,3 4-36 0,-3-4-8 15,3 3 0-15,0-3-1 0,0-6 17 0,3 9 0 16,-6-9 0-16,6 6 0 0,-6-6 0 0,3 0 0 0,0 3 0 0,0-1 0 15,4-5 0-15,-8 3 0 0,4 6 0 0,0-6 0 16,0 0 0-16,4-1 0 0,-4-2 0 0,4 9 0 16,-4-3 0-16,3-6 0 0,-6 3 0 0,6 0 0 15,-6 6 0-15,3-7 0 0,0 1 0 0,-4-3 0 16,1 3 0-16,0 0 0 0,-4-1 0 0,0 4 0 16,0-9 8-16,-4 6-8 0,4-4 0 0,-4 4 9 15,1-3-1-15,-1 3 0 0,1-4 0 0,-4-2 0 16,3 3 16-16,-6-1 2 0,6-2 1 0,-6-4 0 15,-1 1-3-15,4 5 0 0,0-5 0 0,-4-1 0 16,1 0-13-16,-1 1-3 0,1-4-8 0,-1 4 12 16,4-1 0-16,-11 0-1 0,11 1 0 0,-10-4 0 15,3 3-11-15,-1-5 0 0,1 5 0 0,4-3 0 16,-11 4 0-16,6-1 0 0,5 1-10 0,-1-4 10 0,1-3 0 16,3 6 12-16,-4-9-1 0,4 7 0 0,3-7-11 0,4 0 0 15,0 0 0-15,0 0 0 0,0 0 0 0,0 0 0 16,-10 3 0-16,10-3 0 0,0 0 0 0,0 0-11 15,0 0 3-15,0 0 0 0,0 0 8 0,0 0 14 16,0 0-3-16,0 0-1 0,0 0-10 0,10 6 0 16,1-6 9-16,0 0-9 0,-4 0 0 0,3 0 0 15,1 0 0-15,-1 0 0 0,1 0 0 0,0-6 0 16,3 6 0-16,-4-3 0 0,-3 3 0 0,4 0 0 16,0 0 0-16,-1 0 0 0,1 3 8 0,-1-3-8 15,-3 6 10-15,0-6-10 0,4 0 8 0,-4 6-8 16,0-3 0-16,4-3 9 0,-11 0-1 0,10 7-8 15,-3-4 12-15,0-3-4 0,4 6-8 0,-4-3 8 0,4 4-8 0,-1-4 8 16,-3-3-8-16,7 6 0 16,-3-3 0-16,-8 10 8 0,4-4-8 0,8 4 0 0,-12-4 0 0,4 7 0 15,0-7 0-15,0 10 0 0,-3-10 0 0,3 7 0 16,-4 3 0-16,1-4 0 0,-1-2 0 0,1 3 0 16,0-1 0-16,3-2 10 0,-7 3-10 0,3-4 10 15,-3 4 4-15,7-1 1 0,-7-2 0 0,0 3 0 16,0-7-15-16,0 10 11 0,0 0-11 0,-7-4 10 15,4 4-10-15,3 0 0 0,-7 6 9 0,3-6-9 16,0 6 0-16,-3 3 0 0,4 0 0 0,-8-2 0 16,4 2 0-16,0 6 0 0,0-6 0 0,-3 4 0 15,-1-1 0-15,4 1 0 0,-4-4 0 0,-3 9 0 16,-7-2 0-16,7 3 0 0,-7-4 0 0,7 7 0 16,-8-4 0-16,1 1 0 0,4 3 0 0,3-4 8 15,-8 1-8-15,12-10 0 0,-4 7 0 0,0-7 0 0,3 3 0 0,0-9 0 16,4 10 0-16,4-10 0 0,-1 3 0 0,4 3-10 15,0-3 10-15,0 0 0 0,0-3 0 0,4 9 0 16,6-2 10-16,1-4-2 0,-7 3-8 0,3 6 0 16,7-5 0-16,-4 8 0 0,4-2 0 0,8-1 0 15,-8 4 0-15,10 6 0 0,-6 0 0 0,3-7 0 16,0 7 0-16,-3 0 0 0,3-6 0 0,0 3 0 16,-3-4 0-16,3-9 0 0,0 7 0 0,0-7 0 15,4-3 0-15,-7 0 0 0,3-6 24 0,0 0 3 0,4-3 1 0,0-4 0 16,-1 4-16-16,4-1-4 0,-3-5 0 15,7-1 0-15,3 1-18 0,-10-7-4 0,3 3-1 0,4 0 0 32,3-2-140-32,-10-4-28 0,-1 0-5 0</inkml:trace>
  <inkml:trace contextRef="#ctx0" brushRef="#br0" timeOffset="61109.98">1376 13667 979 0,'0'0'87'16,"0"0"-70"-16,0 0-17 0,0 0 0 16,0 0 204-16,0 0 38 0,0 0 7 0,0 0 2 15,0 0-166-15,0 0-33 0,0 0-6 0,7 9-2 16,-4 1-2-16,-3-1-1 0,7 7 0 0,-7-7 0 16,4 7-27-16,-4-4-6 0,0 7 0 0,4 6-8 0,3-6 20 0,-7 6-4 15,3-6 0-15,8 6 0 16,-11 3 1-16,3-3 0 0,4 10 0 0,-7-7 0 0,4 7 2 0,3-7 0 15,-7 6 0-15,0-5 0 0,0 5 2 0,0-6 1 16,0 7 0-16,0-1 0 0,0-5-9 0,3 5-1 16,-3-6-1-16,7 0 0 0,-7-2-11 0,0-1 0 15,4-3 9-15,-4-4-9 0,0 4 0 0,0-9 0 16,0 3 0-16,0 2 0 16,0-8-129-16,0 5-21 0,-4-5-4 0,4-1-499 15,-10 1-100-15</inkml:trace>
  <inkml:trace contextRef="#ctx0" brushRef="#br0" timeOffset="61565.38">758 15050 403 0,'0'0'36'0,"0"0"-36"16,0 0 0-16,0 0 0 16,0 0 396-16,0 0 72 0,0 0 14 0,4 0 3 0,7-3-381 0,-1-4-77 15,4 7-15-15,-3-6-4 0,3 3-8 0,0-3 0 16,4 6 9-16,-4-3-9 0,11-4 8 0,-4 4-8 16,-4-3 10-16,5 3-10 0,2-4 15 0,1 7-3 15,7-9-1-15,-4 3 0 0,-3 3 9 0,10-4 3 16,0 4 0-16,4-3 0 0,-7-3 16 0,6-1 3 15,-2 1 1-15,-1-1 0 0,0 1-23 0,1 3-4 16,-1-4 0-16,-7 1-1 0,4-1-6 0,3 1-1 16,-10 3 0-16,3 3 0 0,4-4-8 0,-4-2 0 0,4 6 0 0,-8-3 0 31,1 6-110-31,0 0-18 0,-4-4-3 0,-3-2-549 0,-4 6-109 0</inkml:trace>
  <inkml:trace contextRef="#ctx0" brushRef="#br0" timeOffset="62256.02">1129 15272 806 0,'0'0'72'15,"0"0"-58"-15,0 0-14 0,0 0 0 16,0 0 324-16,0 0 63 0,3 10 12 0,-3-1 2 0,-3-2-317 0,3 2-63 15,0-9-13-15,3 9-8 16,-3 1 15-16,4 5-3 0,-4-2-1 0,7 6 0 0,-7-4-2 0,4 11 0 16,3-5 0-16,-4 5 0 0,-3-8-9 0,0 7 12 15,4 4-12-15,3-4 12 0,-7 0 16 0,3-3 4 16,8 9 1-16,-11-9 0 0,3 3-33 0,4 3 0 16,-3-2 0-16,3 2 0 0,-3-9 0 0,3 6 0 15,-4-7-12-15,-3 1 3 16,4 3-62-16,-4-9-12 0,7 2-2 0,-7-5-1 15,3-1-154-15,-3-9-30 0,0 0-6 0,0 0-2 0</inkml:trace>
  <inkml:trace contextRef="#ctx0" brushRef="#br0" timeOffset="62704.6">1482 15191 1440 0,'0'0'64'0,"0"0"12"0,0 0-60 0,-4 3-16 0,-6 6 0 0,3-2 0 16,3 2 204-16,4 1 39 0,-4-1 7 0,-3-3 2 16,4 4-209-16,-4-1-43 0,3 7 0 0,4-4-13 15,-10-5-13 1,6 2-2-16,-3 3-1 0,4-5 0 0,-8 8 10 0,0-2 3 0,1-4 0 0,-1 7 0 0,4 3 16 15,-10-3 0-15,10-4 0 0,-11 7 0 16,4-3 17-16,0 2 7 0,-11-2 2 0,7 0 0 0,1-4-10 0,6-2-3 16,-3-1 0-16,-4 1 0 15,11-4-5-15,-3 3-8 0,-1-3 11 0,1-2-11 0,-1-4 0 0,7 6-11 16,4-6 0-16,-3 3 0 16,3-3-7-16,0 0-2 0,-7 0 0 0,7 0 0 0,0 0 20 0,0 0-10 15,0 0 10-15,0 0-8 0,7 9 20 0,-4-2 5 16,8-4 1-16,0-3 0 0,3 6-1 0,0-3 0 15,7 3 0-15,-3-6 0 0,6 10 0 0,5-4 0 16,-1-3 0-16,-4 4 0 0,8-4-6 0,-4 3-2 16,8-3 0-16,-12-3 0 0,8 0-9 0,-7 6 0 15,0-2 0-15,3-4 0 0,-4 6 0 0,1-6 0 16,3 3 0-16,-10 3 0 16,7 0-20-16,-4-2-8 0,-7 2-3 0,0-3 0 15,4-3-161-15,-4 0-32 0</inkml:trace>
  <inkml:trace contextRef="#ctx0" brushRef="#br0" timeOffset="63806.77">2501 14065 1609 0,'0'0'71'0,"0"0"15"0,0 0-69 0,0 0-17 0,0 0 0 16,-7 3 0-16,4-3 81 0,-1 7 13 0,-6-7 2 0,10 0 1 15,0 3-30-15,-11-3-7 0,7 0 0 0,-6 6-1 16,3-3-34-16,-4 6-6 0,4-2-2 0,-3-4 0 16,-5 6-8-16,-2 7-1 0,3-7-8 0,0 7 12 15,-1-3-12-15,-6 9 0 0,7-10 0 0,-7 7 0 16,-4 3 10-16,4-3 6 0,7 0 0 0,-11-1 1 16,11 1 27-16,-7-3 4 0,7 3 2 0,0-4 0 15,-4-2-24-15,4 3-5 0,4-7-1 0,-1 7 0 16,7-7-20-16,-6 0 0 0,-1-5 0 0,8 2 8 15,-4-3-8-15,3 3 0 0,4-6 0 0,0 0 0 16,0 0 0-16,0 0 0 0,0 0 0 0,0 0 0 0,0 0 0 0,0 0 0 16,4 10 0-16,3-10 0 0,3 6 0 0,1-3 0 15,-4-3 8-15,11 0-8 0,-4 0 0 0,-4 0 0 16,4 0 0-16,8 0 0 16,-5 6 0-16,8-6 0 0,-4-6 0 0,4 6 8 0,-4 0-8 0,-3 0 0 15,3 0 0-15,3 0 0 0,-2 0 0 0,-8 0 0 16,7 0 0-16,-7 0 8 0,0 0-8 0,0 0 0 15,4 6 0-15,-4-3 0 0,-3-3 0 0,-1 7 0 16,-6-7 0-16,6 3 0 0,1-3 0 0,-1 0 0 16,-10 0 0-16,4 9 8 0,6-9-8 0,-6 7 0 15,-4-7 0-15,0 0 0 0,7 3 0 0,-7-3 0 16,0 0 0-16,0 0 8 0,4 6-8 0,-4-6 0 16,0 0 0-16,0 9 8 0,0-9 17 0,0 10 4 0,0-1 1 0,-4-3 0 15,4 4-30-15,-7-7 0 0,-4 10-13 0,8-10 4 16,-8 6 9-16,1 0 11 0,-4 1-3 0,0 6 0 15,3-1-8-15,-10-2 0 0,3 2 0 0,-3 4 0 16,0 0 0-16,3-3 0 0,-3 3 0 0,-4-1 0 16,4-2-11-16,3-3 11 0,-3 2-8 0,0 4 8 15,7-3 0-15,0-4 0 0,0 4 9 0,-4-7-9 16,4 10 0-16,3-9 0 0,1 5 0 0,3 1 0 16,-4-3-8-16,1-4 8 0,3 7 0 0,3-7-9 15,-6 0 9-15,6 1 0 0,4-1 0 16,-7 1 0-16,3-4 0 0,4 3 0 0,0 1 0 0,0-1 0 15,0 1 0-15,0-1 0 0,4 0 0 0,3-2 0 16,-3 2 0-16,6 0 0 0,-6-2 0 0,6-4 0 16,8 6 0-16,-11-2 8 0,11-4 0 0,-1-3 0 15,4 0-8-15,1 0 9 0,-5 0-9 0,4 0 10 0,8 0-2 0,-5 0 0 16,8 0 0-16,-7-3 0 0,6 3-8 0,-6-7 0 16,3 7 0-16,4-3 0 15,-4-3 0-15,4 6 0 0,-7-3 0 0,-1-4 0 0,-6 7-11 0,10 0-4 16,-3 0-1-16,-7 0 0 15,3 0-24-15,0 0-4 0,-7 0-2 0,7 0 0 16,-3 0-96-16,3 0-19 0,-10 0-4 0,3 0-1 16,-4 0 54-16,4-3 12 0,1 3 1 0,-1-6 1 15,3 6-131-15,-3 0-27 0</inkml:trace>
  <inkml:trace contextRef="#ctx0" brushRef="#br0" timeOffset="64427.11">2921 14388 748 0,'0'0'67'0,"0"0"-54"0,0 0-13 0,0 0 0 0,0 0 213 0,0 0 40 16,-7 0 8-16,7 0 2 0,0 0-170 0,0 0-33 15,0 0-8-15,0 0 0 0,0 0 14 0,0 0 3 16,0 0 1-16,0 0 0 0,0 0-16 0,0 10-3 16,0-1-1-16,0 0 0 0,7 1-7 0,-3-1-2 15,3 1 0-15,0 5 0 0,3 1-17 0,1-4-3 16,-1 7-1-16,1-3 0 0,3 3-20 0,-3 0 0 0,3 3 0 0,-4-4 0 16,1 1 8-16,3 0-8 0,-3 0 8 0,-1 0-8 15,1 3 18-15,-4 0-1 16,0-4 0-16,4-2 0 0,-4 3-4 0,0 0-1 0,3-4 0 0,-6 4 0 15,3-3-4-15,-4-4-8 0,8 4 11 0,-8-7-11 16,4 1 11-16,-3-1-11 0,7-2 10 0,-11-7-10 16,3 3 19-16,-3-3-3 0,0 0 0 0,7 0 0 15,4-3 4-15,-8-4 1 0,1 4 0 0,3-3 0 16,-4-4-6-16,4-8-2 0,-7 2 0 16,4 7 0-16,0-10 1 0,3 0 0 15,-7 0 0-15,0-6 0 0,0 0-4 0,0-3-1 0,3 3 0 0,4 3 0 16,-7-3-9-16,0-1 8 0,4-2-8 0,-4 3 8 15,7 6-16-15,-4-6-4 0,-3 6-1 0,4 1 0 16,3-1-3-16,-4 3-1 0,4-3 0 0,-7 4 0 16,4 5-21-16,7 1-4 0,-11-1-1 0,3 1 0 15,4 0-150-15,-3 2-31 0,6 4-5 16</inkml:trace>
  <inkml:trace contextRef="#ctx0" brushRef="#br0" timeOffset="65001.67">3676 14398 403 0,'0'0'36'0,"0"0"-36"0,0 0 0 0,0 0 0 0,3-7 162 0,-3 7 26 16,0 0 4-16,11 0 2 0,-7-9-129 0,-4 9-25 15,0 0-6-15,0-3-1 0,0 3 4 0,0-7 1 0,-4-2 0 0,4 9 0 16,-7-9 42-16,3 2 8 0,1 4 1 15,-8 3 1-15,1-6-12 0,-1 6-2 0,1 0-1 0,-1 0 0 16,-3 6-14-16,3-6-2 0,4 3-1 0,-3 4 0 16,-1 2-19-16,1-3-4 0,-1 4-1 0,0 2 0 15,4-2-34-15,-3 5 0 0,3 1 0 0,3 3 0 16,-3-7 0-16,4 10 0 0,-1-3-10 0,-3 0 10 16,3 6 0-16,4-6 0 0,-7 6 9 15,7-6-1-15,0 0-8 0,0-4-8 0,7-2 8 0,-7 6-12 16,4-4 12-16,3-5 9 0,-7-1-1 0,4 1-8 15,6-4 18-15,-10-6-3 0,4 0-1 0,-4 0 0 16,10 0 0-16,1-6 0 0,-1 6 0 0,1-10 0 16,-4 1-14-16,4-1 8 0,-4 1-8 0,3-1 0 15,-6-5 0-15,6 2 0 0,1-2-8 0,-7-1 8 0,-1 3 0 0,4-2 0 16,-3-4 0-16,3 3 0 16,-7 4 20-16,0-4 8 0,3 7 2 0,-3-7 0 0,0 6-5 0,0 1-1 15,0-7 0-15,0 13 0 16,0-6 13-16,0 9 3 0,0 0 0 0,0 0 0 15,0 0-32-15,0 0-8 0,0 0 0 0,0 0 0 0,0 0 0 0,0 0 0 16,0 0 0-16,7 9 0 0,-3 1 0 0,-1 5 0 16,4-2 0-16,-3-4 0 0,3 7 8 0,-4 3 0 15,1 0 0-15,3-4 0 0,4 4-8 0,-1-3 0 16,-6-4 0-16,6 4 0 0,1 3 0 0,-4-10 8 16,0 7-8-16,4-7 8 0,-8 1-8 0,4-1 0 15,7-3-8-15,-10-2 8 16,-4-4-48-16,7 0-5 0,0 6-1 0,0-6 0 15,-7 0-85-15,11-6-17 0,-11 6-3 0,3 0-815 0</inkml:trace>
  <inkml:trace contextRef="#ctx0" brushRef="#br0" timeOffset="65386.68">3796 13570 1440 0,'0'0'64'0,"0"0"12"0,-7 6-60 16,3-3-16-16,-3 3 0 0,4-3 0 0,-1 4 211 0,4 2 39 16,0 1 8-16,0-1 2 0,0 0-200 0,4 7-40 15,-1 3-8-15,4 6-2 0,-3-6-10 0,3 9 0 16,7-3 0-16,-3 13 0 0,-1-4 0 0,4 4 0 15,0-4 0-15,1 1 0 0,2 2 43 0,-3 7 6 16,-3-3 2-16,-4-3 0 0,11 6-4 0,-4-7-1 16,-11 1 0-16,8 3 0 0,-4-4-31 0,7 1-7 15,-11 3 0-15,5-7-8 0,-1-2 8 0,0-7-8 16,-7 3 0-16,3 3 0 0,4-9 0 0,-7-3 0 16,4 6 0-16,-4-6 0 15,7-3-83-15,-7 2-13 0,3 1-4 0,1-3 0 16,3 3-60-16,-4-4-12 0,-3-5-2 0,7 2-728 0</inkml:trace>
  <inkml:trace contextRef="#ctx0" brushRef="#br0" timeOffset="65887.17">4089 14445 1324 0,'0'0'118'0,"0"0"-94"15,0 0-24-15,0 0 0 0,-4-4 190 0,4 4 34 16,0 0 6-16,0 0 2 0,0 0-167 0,0 0-33 0,0 0-6 0,0 0-2 15,0 0-24-15,0 0 0 0,11 4 8 0,-8 2-8 16,1 3-11-16,3 1-4 16,-4 5-1-16,4-2 0 0,-3 3 28 0,7 2 4 0,-11 1 2 0,3 6 0 15,4 0-18-15,-7-3 10 0,4 3-10 0,3 4 8 16,-7-4 17-16,3 3 3 0,1-3 1 0,3 3 0 16,-4-3 2-16,4-6 0 0,-7 6 0 0,4-6 0 15,-1 0-19-15,5 0-3 0,-8-4-1 0,3 4 0 31,4-3-29-31,-7-4-7 0,4-5 0 0,3 2-1 16,-7 0-107-16,3 1-22 0,1-1-4 0,-4-2-454 0,0-7-92 0</inkml:trace>
  <inkml:trace contextRef="#ctx0" brushRef="#br0" timeOffset="66359.86">4339 14460 345 0,'0'0'15'0,"0"0"4"0,0 0-19 0,0 0 0 16,0 0 0-16,4 10 0 0,-4-10 446 0,7 9 86 15,-7 0 16-15,0-2 4 0,0-7-456 0,0 9-96 16,-7-6-9-16,7 7-7 0,-4-4 4 0,1 3 0 15,3 1 1-15,-7-4 0 0,3 3 11 0,-3-5 0 16,3 5 0-16,-3-3 0 0,4 10 31 0,-1-7 1 0,-6 4 1 0,3-4 0 16,0 1 12-16,7 5 3 0,-11-5 0 0,4 5 0 15,4-5-28-15,-8-1-4 0,7 7-2 0,-3-3 0 16,4-4-14-16,-4 0 0 0,0 1 8 0,7 2-8 16,-7 1 0-16,3-4 0 0,-3-2 8 0,4 2-8 15,-5 0 0-15,1 1 0 0,0-4 8 0,4 3-8 16,-4-5 0-16,0 2 0 0,0-3 0 0,7-3 0 15,-4 6 0-15,4-6 0 0,0 0 0 0,0 0 0 16,0 0 12-16,0 0 0 0,0 0 0 0,0 0 0 16,0 0 7-16,11 3 1 0,-8 4 0 0,8-4 0 15,-1 3-20-15,-3 0 0 0,4-3 0 0,7 4 0 16,-11-4 0-16,10 3 0 0,-2-3 0 0,-1 4 0 16,0-4 0-16,3 3 0 0,-3-6 0 0,-3 9 0 15,3-9-35-15,0 10-10 0,0-1-3 0,4-3 0 16,-7-2-128-16,-4 5-27 0,3 0-5 0</inkml:trace>
  <inkml:trace contextRef="#ctx0" brushRef="#br0" timeOffset="67041.61">2536 15247 345 0,'0'0'15'0,"0"0"4"0,0 0-19 0,0 0 0 16,0 0 0-16,0 0 0 0,0 0 147 0,0 0 25 0,0 0 6 16,0 0 1-16,0 0-51 0,0 0-9 0,0 0-3 0,0 0 0 15,0 0-39-15,4 10-8 0,3-1-1 0,-3 4-1 16,6-1-15-16,-6 4-4 0,3 3 0 0,3 0 0 16,-6-1-36-16,6 1-12 0,1 3 0 0,-7 0 0 15,6-3 0-15,-10 6-19 0,4-6 3 0,3 3 0 16,-4-3 16-16,4-7 0 0,-7 7 8 0,0-3-8 15,0 2 0-15,4-2 0 0,-4 0 0 0,0-4 0 16,0 4 0-16,0-3-16 0,3 2 1 0,4 1 1 31,-7-4-138-31,4-2-28 0</inkml:trace>
  <inkml:trace contextRef="#ctx0" brushRef="#br0" timeOffset="67458.43">2812 15442 2026 0,'0'9'44'0,"0"-3"10"0,-7-2 2 0,3 5 1 0,4-9-45 0,-7 9-12 15,7 1 0-15,0-10 0 16,0 0-25-16,-4 6-7 0,4-3-2 0,0 3 0 0,0-6 9 0,-3 10 1 0,3-1 1 0,-7 1 0 16,3-1 13-16,-6-3 10 15,10 4-13-15,-11-1 5 0,8 1 23 0,-8-1 5 0,4 0 0 0,0 1 1 16,0-4 38-16,3 3 7 16,-6-2 2-16,6-4 0 0,-3 6-24 0,4-9-4 0,-4 7 0 0,3-7-1 15,4 0-39-15,0 0 0 0,0 0 0 0,-7 0 0 31,4 0-28-31,3 0-11 0,0 0-1 0,0 0-1 0,0 0 30 0,0 0 11 0,0 0 0 0,0 0-9 16,0 0 19-16,0 0 4 0,10 0 1 0,1 0 0 16,-1 3 1-16,-3 3 0 0,4-6 0 0,3 3 0 15,4-3-2-15,-4 10 0 0,0-10 0 0,7 6 0 16,-10-6-14-16,6 3-13 0,4 3 2 0,1-6 1 31,2 10-73-31,1-10-14 0,-7 6-3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43:35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10661 12077 716 0,'0'0'32'0,"0"0"6"0,0 0-30 0,0 0-8 0,0 0 0 0,0 0 0 16,-7 3 97-16,7-3 19 0,0 0 3 0,0 0 1 15,-4 6-66-15,-3-2-13 0,0 2-2 0,7-6-1 16,0 0-24-16,0 0-5 0,-3 6-1 0,3-6 0 16,0 0-8-16,0 0 12 0,0 0-12 0,0 0 12 15,0 0 6-15,0 0 2 0,0 0 0 0,0 0 0 16,0 0 25-16,0 0 6 0,3-6 1 0,-3 6 0 0,0 0 14 0,0 0 3 15,0 0 1-15,7 0 0 0,0-6-10 0,-7 6-3 16,0 0 0-16,0 0 0 0,11 6-19 0,-11-6-4 16,0 0-1-16,0 0 0 0,0 0-19 0,0 0-4 15,0 0-1-15,0 0 0 16,0 0-9-16,0 9 0 0,0-9 0 0,0 0 0 0,-4 7 13 0,4-4 1 16,4 6 0-16,-4-9 0 0,0 9-14 0,-4-2 0 15,8 2 0-15,-4 1 0 0,3-1 0 0,-3 0 0 16,0 1 0-16,0 5 0 0,4-5 0 0,-4 6 0 15,-4-4-12-15,1-2 12 0,3 5 0 0,-4-5 0 16,4 5 0-16,-7-2 0 0,4-7 0 0,-1 3 8 16,4 7-8-16,-3-6 9 0,-1-1-9 0,4 0 8 15,7-5-8-15,-3 5 8 0,-4-3 5 0,0 4 1 16,0-10 0-16,0 9 0 0,7 0-14 0,-4-2 8 0,-3-7-8 0,0 0 0 16,7 3 0-16,-3 6 8 0,-4-9-8 0,0 0 0 15,4 7 0-15,-4-7 0 0,0 0 0 0,0 0 0 16,0 0 0-16,0 0 0 0,3 6 8 0,-3-6-8 15,0 0 0-15,0 0 0 0,0 0 0 0,0 0 0 16,0 0 0-16,0 0 9 0,0 0-9 0,7-6 8 16,4-1-8-16,-11 7 12 0,0 0-12 0,3-3 12 15,1-6-4-15,3-1 0 0,-7 1 0 16,0 3 0-16,0-10 0 0,-4 7-8 0,4-4 12 0,-3 4-4 16,-1-7 0-16,1 0-8 0,3 4 12 0,0-4-4 15,-7-3-8-15,3 4 12 0,4-4-12 0,-3 0 12 16,-1 3-12-16,1 4 0 0,-1-4 0 0,4-3-11 15,4 3 11-15,-4 4 0 0,-8-4 0 0,8 7-8 16,8-7 8-16,-8 7 0 0,-4-4 0 0,0 7 0 16,8-3 0-16,0-1 0 0,-4 1-9 0,0 9 9 0,0-7 0 0,0 7 13 15,3-3-1-15,-3 3-1 0,0 0-26 0,0 0-5 16,11-6 0-16,-11 6-1 16,0 0-99-16,0 0-20 0,0 0-4 0</inkml:trace>
  <inkml:trace contextRef="#ctx0" brushRef="#br0" timeOffset="5637.72">15685 12077 57 0,'0'0'0'0,"0"0"0"0,0 0 0 0,0 0 0 0,0 0 0 0,0 0 0 15,0 0 369-15,-4-6 69 0,0-4 14 0,4 1 2 16,-3 0-358-16,-1 9-71 0,1-10-14 0,-1 1-3 15,1 2 4-15,3-2 2 0,-4 0 0 0,1-1 0 16,-4 1 21-16,3-1 4 0,1 1 1 0,-1 3 0 16,-3-7 1-16,4 7 1 0,-1-3 0 0,0 5 0 15,1-2-23-15,-1-3-5 0,1 2-1 0,3 7 0 16,-7 0-13-16,3-3 0 0,1-3 0 0,3 6 0 16,-7 0 0-16,7 0 0 0,-4 0-9 0,-3 6 9 15,0-3-10-15,0-3 10 0,-4 7-10 0,4-7 10 16,0 9 0-16,-3-3 0 0,3-2 0 0,-4 5 0 15,1 0 0-15,-1 7 0 0,-3-7 0 0,3 7 0 16,1-3 0-16,-4 2 0 0,3-2 13 0,0 9-4 16,1-10-1-16,6 4-8 0,-3 3 12 0,4 0-4 0,-1-10-8 0,4 7 0 15,0-1 0-15,0-2 0 0,4 3 0 0,-1-7 8 16,1 0-8-16,3 7 0 0,-4-3 0 0,1-7 0 16,3 3 8-16,0 1-8 0,-3-7 0 0,6 3 10 15,-6 0-10-15,6-2 10 0,-3-4 0 0,4 0 0 16,-1 0 0-16,1-4 0 0,0-2-2 0,-1 0 0 15,1 3 0-15,-1-3 0 0,1-4-8 0,0 1 12 16,-1-4-12-16,1-3 12 0,-1 7-4 0,-3 0 0 16,0-7 0-16,-3 7 0 0,-1-10-8 0,4 9 0 15,-7-5 0-15,0 5 0 0,0-5 8 0,0 2 2 16,0 4 1-16,-3-7 0 0,-1 7 21 0,1-1 4 16,3 4 0-16,0 6 1 0,0-3 0 0,0 3 0 0,0 0 0 0,0 0 0 15,0 0-18-15,0 0-4 0,0 0-1 0,0 0 0 16,0 0-14-16,0 0 0 0,3 3 0 0,1 13-10 15,-1-7 10-15,1 7-13 0,0-4 5 16,-1 10 8-16,-3-3 0 0,4 0 0 0,-1 0 0 0,-3 9 0 16,4-3 0-16,-1 3 12 0,-3-3-2 0,0 3 0 15,0-3-2-15,0 4 0 0,0-1 0 0,0-3 0 16,0 0-8-16,0 3 0 0,0-9 9 0,-3 6-9 16,-1-6-16-16,4 0-7 0,-3-3-1 0,3 2-752 15,0-2-151-15</inkml:trace>
  <inkml:trace contextRef="#ctx0" brushRef="#br0" timeOffset="102179.61">8809 11205 1364 0,'0'0'60'0,"0"-3"13"0,-4-3-58 0,4 3-15 0,-3-4 0 0,-1-2 0 15,4 9 79-15,-3-3 13 0,-1-3 2 0,-3-1 1 16,4 4-41-16,-4 3-8 0,0 0-2 0,-4 0 0 16,-3 0-25-16,3 0-6 0,-6 3-1 0,3 4 0 15,-4-7-12-15,0 0 9 0,-3 6-9 0,0-3 8 16,3 3-8-16,-6-3 0 0,2-3 0 0,-6 7 0 15,-4-4 0-15,1-3 0 0,-1 6-9 0,-3-3 9 0,-8-3 0 0,5 0 0 16,-1 0 8-16,-4 7-8 0,5-7 38 0,-1 0 2 16,-4-7 0-16,1 7 0 0,7 0 17 0,-8-3 4 15,1-3 1-15,0 3 0 0,3 3-21 0,-3 0-4 16,-1-7-1-16,5 7 0 0,-5 0-23 0,8 0-5 16,0 7 0-16,6-7-8 0,-2 3 16 0,2-3-4 15,5 0-1-15,-1 6 0 0,0-6-11 0,4 0 0 16,0 0-12-16,3 0 12 0,1 3 0 15,6-3 0-15,-10 0 0 0,7 0 0 0,3 0-10 0,-3 0 10 16,0 7 0-16,7-7-9 0,-4 3 9 0,4 3 0 16,0-6 0-16,-3 9-8 0,6-9 8 0,-3 10 0 15,4-4 0-15,-1-3 0 0,1 7 0 0,-1-4 0 16,1 3 0-16,3 1 0 0,0-1 0 0,0 0-10 0,0 7 10 0,0-6 0 16,3 8 0-16,1-2 0 15,-4-3 0-15,3 5 0 0,4 4 8 0,0-3-8 0,-3 0 11 0,3 6-11 16,0-3 10-16,0 3-10 0,4 3 8 0,-4-3-8 15,0 10 8-15,3-7-8 0,-6 7 0 0,3-1 8 16,0-2-8-16,0 8 0 0,3-2 0 0,-6-4 0 16,0 10 0-16,-1 0 0 0,1-6 0 0,-1 6 0 15,-3 3 22-15,7-3-1 0,-7 6 0 0,4-13 0 16,-1 11 3-16,1-8 1 0,3-2 0 0,0 0 0 16,-4 2-13-16,4 4-4 0,1-3 0 0,-1 9 0 15,3-3-8-15,-6 6 0 0,-1 1 0 0,4-1 0 16,0 0 8-16,0 10-8 0,0-10 8 0,0 10-8 15,1 0 20-15,-5 0-2 0,4-1 0 0,0 1 0 16,-3 0 8-16,3-4 2 0,-4-2 0 0,4-4 0 0,0 10-8 0,-7-10-2 16,7 0 0-16,-3 1 0 15,0 5-18-15,-1-5 8 0,4-7-8 0,-3 6 0 0,-1 0 8 0,1-6-8 16,-4 7 0-16,3-1 0 0,1 0 0 0,-4 7 0 16,3-4 8-16,-3 4-8 0,0-4 0 0,0 4 10 15,0-4-10-15,0 7 8 0,0 6-8 0,0 0 0 16,0-3 0-16,4 3-11 0,-4-3 11 0,3 3 0 15,-3-7 0-15,7 10 0 0,-7-3 0 0,0-3 0 16,4-3 0-16,-4 0 0 0,3-10 0 0,1 0 0 16,-4 1 8-16,3-4-8 0,1-3 0 0,3 0 0 15,-7-3 0-15,0 6 8 0,4-3-8 0,-1-3 0 0,1 3 0 0,3-3 0 16,-4 6 0-16,4-3 0 16,-7-3 0-16,7 0 0 0,-3 3 0 0,3 6 0 15,-4-9 0-15,8 6 0 0,-11-3 0 0,4 0 0 0,-1 4 0 0,1-8 0 16,-4 1 0-16,3-6 0 15,1 0 0-15,-1 6 0 0,-3-10 0 0,0 10 8 0,0-6-8 0,0-4 0 16,0 4 0-16,0-4 0 0,-3 1 0 0,3-1 8 16,-4-6-8-16,1 1 0 0,3-1 0 0,0 3 8 15,-4-9-8-15,4 3 0 0,0 3 0 0,-3-2 8 16,3-1-8-16,0 3 0 0,-4-3 8 0,4-3-8 16,0 3 0-16,0 3 0 0,0-3 0 0,0 0 8 15,0-6-8-15,-7 6 0 0,7-3 0 0,0 3 0 16,-4-6 0-16,4 0 0 0,-3 6 0 0,3-6 8 15,-4-3-8-15,4 2 0 0,-3 1 0 0,3-3 8 16,-4-1-8-16,4-2 0 0,0 3 8 0,0-4-8 0,0 4 8 16,0-7-8-16,4 7 10 0,-4-7-10 0,0 4 8 0,0 3-8 15,0-1 0-15,0-2 9 0,0 3-9 0,0 2 0 16,3 1 0-16,-3-3 0 0,0 3 0 0,0-1 0 16,0 1 0-16,0-3 0 0,0 3 0 0,0-4 0 15,0-2 0-15,0 9 0 0,0-3 0 0,-3 0 0 16,-1-4 0-16,4-2 0 0,0 6 0 0,-7-4 0 15,7 4 0-15,-3-3 0 0,-1-4 0 0,1 4 8 16,3 3-8-16,-4 0 0 0,1-4 0 0,-1 1 0 16,4 3 0-16,-3-7 0 0,-1 4 0 0,4 3 0 15,0 0 0-15,-7-4 0 0,7 4 0 0,-4 0 0 16,1-3 0-16,-1-1 0 0,4-2 0 0,-3 3 0 0,-1-4 0 0,4 4 0 16,0 3 0-16,-7-10 0 0,4 7 8 15,-1-7-8-15,1 7 0 0,-1-4 0 0,1-2 9 0,-1-4-9 16,1 3 0-16,3 1 0 0,-4-1 0 0,4 1 8 15,0-4-8-15,0-6 0 0,0 9 0 0,-7-6 0 16,7 4 0-16,0-7 9 0,0 0-9 0,-3 9 0 16,3-9 12-16,0 0-12 0,0 0 12 0,0 6-12 15,0-6 9-15,0 0-9 0,-4 4 0 0,4-4 9 16,0 0-9-16,0 0 0 0,0 0 0 0,0 0 0 16,0 0 0-16,14 6 0 0,-7-3 0 0,4-3 0 15,-1 0-12-15,1 0 12 0,3 0-10 0,0 0 10 16,4 0 0-16,-1 0-9 0,1 0 9 0,0 0 0 15,3 0 0-15,0 0 19 0,-3 0-3 0,-1 0-1 0,1 0-25 16,0 0-5-16,-1 0-1 0,1 0 0 16,-4 0 27-16,4 0 5 0,-1 6 0 0,-3-6 1 0,0 0-27 0,4 0-6 15,0 3 0-15,3 4-1 16,-3-7 3-16,-1 0 1 0,8 3 0 0,-4-3 0 0,0 6 13 16,4-6 0-16,0 3 0 0,3 3 0 15,-7 1-22-15,7-4-11 0,-3-3-3 0,3 6-853 16,-3-6-171-16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45:55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8710 9452 1720 0,'0'0'76'0,"0"0"16"0,0 0-73 0,0 0-19 0,-3-6 0 0,3 6 0 16,0 0 55-16,0 0 7 0,3 0 2 0,1-9 0 16,3 9-35-16,3-10-6 0,1 10-2 0,-1-6 0 15,1 3-21-15,3 3 0 0,0 0 0 0,-7-6 0 16,14 6 0-16,-6-4 0 0,2 4 0 0,-6-6 0 16,6 6 20-16,1 0-1 0,-4-3 0 0,-3 3 0 15,6 0 14-15,-2-6 3 0,2 6 1 0,-6 0 0 16,6 0-10-16,-3 0-3 0,4 0 0 0,0 0 0 15,-4 0-9-15,7 0-3 0,-3 0 0 0,3 0 0 16,0 6-12-16,4-3 0 0,-4 3 8 0,7-2-8 16,-3 2 0-16,3-6 0 0,-3 9 0 0,3 1 0 15,7-10 0-15,0 9-10 0,-3-9 10 0,0 0-8 16,-4 0 8-16,4 0 8 0,-4 0-8 0,4-9 11 0,-4 9 9 0,4-10 1 16,0 4 1-16,-1-3 0 0,1 5 13 0,0-2 2 15,0-3 1-15,-1 6 0 0,5-7-16 0,-1 4-3 16,0-3-1-16,-3 9 0 0,0-7-8 0,-1 4-2 15,1-3 0-15,0 6 0 0,0 0-8 0,-1 0 0 16,1 0 0-16,0 0 0 0,0 0 11 0,3 6 0 16,-3-3 0-16,7-3 0 0,-4 0-11 0,0 0 0 15,-7 0 0-15,8 0 0 0,2 0 0 0,-6 0 0 16,-4 0 0-16,1-3 0 0,-1-3 9 0,0 6 0 16,0-3 0-16,1-4 0 0,-5 4 10 0,1 3 1 0,10-6 1 15,-10 6 0-15,-4-3-21 0,0-3 9 0,7 6-9 0,1 0 0 16,-5 0 13-16,1 0-4 0,3 0-1 15,0 9 0-15,1-9-8 0,-8 9-11 0,0 1 3 0,0-1 0 16,4-2 8-16,-11 2 11 0,0 0-3 16,0 1 0-16,4-4-8 0,0 3-11 0,-1-5 3 0,-3 2 0 15,-3-3 8-15,6 3 0 0,1-6 0 0,0 0 0 16,-8 7 8-16,12-14 3 0,2 7 1 0,-3 0 0 16,-3-6 6-16,-4 3 2 0,7 3 0 0,4-6 0 15,-4 6-32-15,0 0-7 0,0 0-1 0,-3 0 0 16,3 0-64-1,-3 6-12-15,-7-6-4 0,-1 9-1078 0</inkml:trace>
  <inkml:trace contextRef="#ctx0" brushRef="#br0" timeOffset="1767.46">8431 12576 1814 0,'-17'-7'80'0,"10"7"17"0,-4 0-77 0,1-3-20 16,-5-3 0-16,1 6 0 0,4-3 55 0,-8-3 7 15,4 6 2-15,0-7 0 0,0 4-32 16,-4 3-7-16,0-6-1 0,-6 6 0 0,-1 0-24 0,0-3 0 15,1-4 8-15,-1 4-8 0,-3-3 8 0,3 3 0 16,-3-3 0-16,-4-4 0 0,4 4 2 0,-4 3 0 16,-3-3 0-16,0-4 0 0,-1 7 25 0,-2-3 5 15,-5-4 0-15,4 10 1 0,-3-9-9 0,3 6-1 16,0-3-1-16,1 6 0 0,2-7-5 0,1 4-1 16,0-3 0-16,3 6 0 0,-3 0 8 0,7 0 0 0,-4-3 1 0,7 3 0 15,-3 0-7-15,3 0-2 16,0 0 0-16,8 3 0 0,-1-3-12 0,1 0-4 0,-1 6 0 0,4-3 0 15,3 4-8-15,1-1 0 0,3-3 0 0,-8 6 0 16,12-2 0-16,-4 2 0 0,7 0 0 0,-7 1 0 16,3 9-11-16,1-1 11 0,3 1-8 0,-4 6 8 15,1 0 0-15,3 4-10 0,0-1 10 0,0 3 0 16,-4 7 0-16,8 0 0 0,-1-4 0 0,1 10 0 16,3 0 0-16,0-7 16 0,0 7-2 0,0 10 0 15,4-7-3-15,-4 6-1 0,0 0 0 0,3 1 0 16,1-4-10-16,-4 6 12 0,4-2-12 0,-4-1 12 15,-4 10-12-15,4-4 0 0,0 4 0 0,0 0 0 16,-7 2 0-16,0 4 0 0,4-3 0 0,3 13 0 16,-7-7 0-16,0 9 0 0,0 4 0 0,3-3 0 0,1-4 0 15,-1 3 0-15,-6-8 0 0,3 5 0 16,3-6 0-16,1 3 0 0,-4-6 0 0,3 10 0 0,5-7 0 0,-8 0 0 16,0 6 0-16,0-2-11 0,-8 5 11 0,8-2 0 15,0-1 8-15,-3 3-8 0,-4 1 0 0,3 0 0 16,4-4 0-16,-3 3 0 0,3-2 0 0,0-1 0 15,0-6 0-15,0 0 0 0,-7 1 9 0,7-4-9 16,0-4 12-16,0-2-12 0,7-3 8 0,-7-4-8 16,0-2 0-16,0-1 0 0,0-3 0 15,0 0 0-15,-7 3 0 0,7 1-9 0,-4-1 9 0,4-3 0 16,-7-3 10-16,4 3-10 0,-4-6 0 0,3-3 0 16,4 9 0-16,0-12 0 0,-3 6 0 0,3 0 0 0,-7-7 0 15,7 4 0-15,-8-10 20 0,5 4-3 16,-4-7 0-16,7 7 0 0,0-7-17 0,0-3 0 0,-7 3 8 15,7 4-8-15,-4-10 0 0,4 3-14 0,0 0 2 0,-7-6 1 16,7 9 11-16,0-9 14 0,0 6-3 0,0 0-1 16,7-6-10-16,-7 9 0 0,0-3 0 0,0 0 8 15,0-3-8-15,0-3 0 0,0 6 0 0,-7 0 0 16,4 0 0-16,-1-3 0 0,1 3 0 0,-4 0 0 16,7-6 0-16,-7 0-11 0,-1 0 3 0,1-1 0 15,4-2 16-15,-4 3 4 0,0-10 1 0,3 7 0 16,1-7 2-16,-1 1 0 0,4-1 0 0,0-3 0 15,0 4-5-15,0-7-1 0,0 6 0 0,4-2 0 16,-1 2-9-16,4-3 0 0,-3-3 0 0,3 7 0 16,-4-1 0-16,1 1 0 0,-1-4 0 0,5 3 0 0,-1-2 0 15,-7-4 0-15,0-3 0 0,3 9 0 16,1-3 0-16,-4-6 0 0,0 0 10 0,10 10-10 0,-3-7 21 0,4-3-2 16,-8 0-1-16,-3 0 0 0,0 0-1 15,0 0 0-15,22 9 0 0,-12-9 0 0,8 7-2 16,-4-4-1-16,4 3 0 0,-8 3 0 15,8-9-14-15,-1 7 9 0,-2-4-9 0,-1 3 8 0,7-3-8 0,-11 4 0 16,4-4 0-16,-3-3 0 0,3 6 0 0,0-3 8 16,-3 3-8-16,-1-6 8 0,1 7-8 0,3-4 0 15,-7 3 0-15,4-3 8 0,-4 3-8 0,3-2 0 16,-3 5 0-16,4-9 8 0,0 6-8 0,-4-3 0 16,0 4 0-16,0-4 8 0,-7-3 0 0,10 6 0 15,-3-6 0-15,4 6 0 0,0-2 3 0,-4-4 0 0,3 0 0 16,4 0 0-16,-7 0 0 0,4 0 0 15,0 0 0-15,-1 0 0 16,1 0-53-16,-1 0-10 0,1 0-3 0,-4-10-920 0,0 10-184 0</inkml:trace>
  <inkml:trace contextRef="#ctx0" brushRef="#br0" timeOffset="4925.81">19452 6404 748 0,'0'0'33'0,"11"0"7"0,-1 0-32 0,4 7-8 0,1-7 0 0,-5 0 0 16,4 3 108-16,4 3 20 0,-8-6 4 0,5 0 1 16,-8 0-73-16,3 6-14 0,-3-12-3 0,4 6-1 15,-4 0-8-15,0 0-2 0,4 0 0 0,-11 0 0 16,7-6 8-16,0 3 0 0,-7 3 1 0,0 0 0 16,3 0 44-16,-3 0 9 0,0 0 2 0,0 0 0 15,7-7-12-15,-7-2-1 0,0 6-1 0,0 3 0 16,-3-6-46-16,-1 2-8 0,-3-2-3 0,0 3 0 0,-3-3 5 0,-1 6 1 15,-3-3 0-15,0-4 0 16,-7 7-41-16,3 0-8 0,-3 0-2 0,0 0 0 16,-4 0 7-16,4 7 1 0,0-7 0 0,3 3 0 0,-3-3 36 0,3 0 7 15,-3 0 1-15,3 0 1 0,1 0-33 0,3 0 0 16,-8 0-15-16,8 0 5 0,0-3 10 16,-3 3 12-16,2-7-2 0,1 7-1 0,4-6-9 0,-1 6 0 15,1 0-12-15,2 0 12 0,-2 6 0 0,3-6 0 16,0 0 0-16,3 0 12 0,-3 7-12 0,7-7-12 15,0 0 2-15,0 0 1 0,0 0 9 0,0 0 0 16,7 3-9-16,0 6 9 0,4 1 0 0,-1-1 15 16,1-3-3-16,0-3 0 0,3 4-12 0,0 2 0 15,0-9 0-15,4 6 0 0,-1-3-9 0,1 7-5 0,3-10-1 0,0 6 0 16,0-3 15-16,1 4 0 0,2-7 0 0,1 3 0 16,-4-3 20-16,4 0-4 0,3 6 0 0,-7-6 0 15,-3 0-16-15,-1 3 10 0,1-3-10 0,3 6 8 16,4-6-8-16,-4 0 8 0,0 0-8 0,0 7 8 15,1-7-8-15,2 3 0 0,-2-6 0 0,-1 3 0 16,0 0 0-16,0 3 0 0,4-6 0 0,-8 3 0 16,1-7 0-16,3 7 0 0,0 0 0 0,0-6 0 15,-3 6 0-15,-4 0 0 0,4-3 0 0,-4 3 0 16,0 3 0-16,0-3 0 0,-3 0 0 0,-1 0 0 16,-3 0 0-16,0 0 0 0,-7 0 9 0,0 0-9 15,0 0 0-15,0 0 0 0,0 0 0 0,0 0 8 16,0 0-8-16,0 0 9 0,0 0-9 0,0 0 10 15,-7-3-10-15,0 3 10 0,0-6-10 0,-3 6 10 16,-1-3-2-16,-3-4 0 0,3 7 0 0,-6-3 0 0,-1-3-8 16,1 6 0-16,-1 0 0 0,-3-3 0 0,0-4 0 0,-4 7 0 15,0 0 0-15,0 0 0 0,-3 0 0 0,0 7 0 16,-7-4 0-16,7-3 0 0,-4 0 0 0,4 0 0 16,-4 6 0-16,4-3 0 0,-4-3 21 0,4 0 9 15,3 0 2-15,4 7 0 0,-4-7-32 0,4 0 0 16,0 0 0-16,3 0 0 0,0 0 0 0,4 0 0 15,0 0 0-15,0 0 0 0,0 0 0 16,3 0-8-16,1 0-1 0,-1 0 0 0,4 0 9 0,7 0 12 16,0 0-2-16,0 0-1 0,0 0-17 0,0 0-4 0,0 0-1 0,0 0 0 15,0 0 5-15,7 3 8 0,4 3-13 16,-1-3 5-16,5 3 8 0,-5 1 0 16,8-4-9-16,-1-3 9 0,5 6 0 0,2-3 0 0,1-3 0 0,7 6 0 15,-1-6 0-15,1 0 0 0,-4 0 0 16,8 0 0-16,-1 0 0 0,0 0-14 0,-3 0 2 0,3-6 0 15,-3 6 35-15,3 0 7 16,-3-3 2-16,0-3 0 0,-4 6-32 0,4 0 0 0,0-10 0 0,-1 10 0 16,-2 0 0-16,-1 0 0 0,0-6 0 0,-3 6 0 31,-4 0-20-31,0 0-9 0,0 0-3 0,-3 6-754 0,-1 1-151 0</inkml:trace>
  <inkml:trace contextRef="#ctx0" brushRef="#br0" timeOffset="162477.64">6068 12551 1940 0,'0'0'86'0,"0"0"18"0,0 0-84 0,0 0-20 16,0 0 0-16,0 0 0 0,0 0 72 0,0 9 9 15,-4 0 3-15,4 1 0 0,0-1-32 0,0 1-7 16,0-1-1-16,-3 7 0 0,3-7-18 0,0 10-4 15,0-3-1-15,0 2 0 0,0 1-21 0,3 6 0 0,1 4 0 0,6-4 8 16,-10 9-20-16,11-6-4 0,-11 10-1 0,7 3 0 16,0-4 17-16,-3 7-8 0,-4 0 8 0,7 3 0 15,-7 6-8-15,3 1 8 0,-3-1 0 0,0 0 0 16,0 10 0-16,4 0 0 0,-8 6 0 0,4-3 0 16,0 6 15-16,0 6 3 0,0-6 1 0,-3 10 0 15,3 6-19-15,0-7 8 0,0 7-8 0,3 3 0 16,-3-3 0-16,4-7 0 0,-4 7-12 0,3 0 3 15,-3 0 20-15,0-7 4 0,0 1 1 0,0-4 0 16,0-3-16-16,0 4 0 0,0 2 0 0,0-2 0 16,0-1 0-16,0-3 0 0,-3-3 0 0,3 7 0 15,-4-7 0-15,4 0 0 0,0-3 0 0,-3-3 0 16,3 3 8-16,-7-6-8 0,3-1 0 0,4 1 0 0,-14-3 0 0,7-4 0 16,3 4 0-16,-3-4 0 15,0-3 9-15,0 1-9 0,4-1 8 0,-8-6-8 0,1 3 8 0,-1-6-8 16,0-6 0-16,1-1 8 15,3 7-8-15,-7-9 10 0,3-1-10 0,0 4 10 0,1-4 0 0,3-5 0 16,0 5 0-16,-7-6 0 16,3-3-10-16,4 4 0 0,-4-10 0 0,4 6 0 0,-3-7 0 0,-1 4 8 15,4-3-8-15,0-6 0 0,-4 2 8 0,1-5-8 16,3 5 8-16,0-2-8 0,-4-4 24 0,4 1-1 16,0-4 0-16,0 4 0 0,-4-1-7 0,4 0 0 15,0-2-1-15,4-4 0 0,-8 6-2 0,4-3 0 16,7-6 0-16,-7 4 0 0,7 2-4 0,-10-6-1 15,10 0 0-15,-8 6 0 0,1-3 17 0,0-3 3 16,-3 0 1-16,3-3 0 0,0-3-21 0,3 6-8 0,-6-6 0 0,-5 2 9 16,8-2 0-16,-3-3 0 0,-1-1 0 0,-3 1 0 15,4-4-9-15,2 1 0 0,-2-1 0 0,-4-2 8 16,3 2-8-16,4-3 0 0,4-2 0 0,-8 2 0 16,8-3 0-16,-8 0-9 0,11-6 9 15,-7 6 0-15,3-6-8 0,1 6 8 0,-1-6 0 0,4 3 0 16,-3-3 0-16,-1 7-8 0,4-8 8 0,-7 8 0 15,7 2 0-15,-3 7 0 0,3-4 0 0,0 7 0 16,0-4 0-16,0 10 0 0,0 0 0 0,0 0 0 16,0 0-20-16,0 10 2 0,0 5 1 0,0-2 0 15,0 6 6-15,10 6 2 0,-6 0 0 0,3 3 0 16,7-3-2-16,-3 3 0 0,3-2 0 0,-4-4 0 0,8 9 11 16,-1-9 11-16,-2 3-3 0,-5-6 0 0,8 6-8 15,-1-6-11-15,-2-1 3 0,-1 4 0 0,7 0 8 16,-11-3 0-16,8-3 0 0,-4 9 0 0,4-6 22 0,-4 0 6 15,7-4 2-15,-10-2 0 0,6 2-30 0,4 1 0 16,-3-3 0-16,3 2-10 0,0-12 18 0,1 4 4 16,2 2 1-16,1-9 0 0,3 0 3 15,-3 0 0-15,0-9 0 0,6-1 0 16,-2-5 18-16,2-4 4 0,-2-6 1 0,-5-3 0 0,8 2-25 0,-11-2-5 16,4-6-1-16,3 6 0 0,-3-7-8 0,-4-3 0 15,4 1 0-15,-4-4 0 16,7-3-99-16,-3-3-15 0,6 3-3 0,-6-9-1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47:40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7627 8295 730 0,'0'0'32'0,"0"0"8"0,0 0-32 0,0 0-8 15,0 0 0-15,0 0 0 0,0 0 36 0,0 0 7 16,0 0 1-16,0 0 0 0,0 0-32 0,0 0-12 15,0 0 8-15,0 0-8 0,0 0 12 0,0 0-4 16,0 0 0-16,0 0 0 0,0 0 16 0,0 0 4 16,0 0 0-16,0 0 0 0,0 0 20 0,0 0 4 15,0-9 0-15,0 9 1 0,-7 0-5 0,7 0 0 16,-7-3-1-16,3-4 0 0,-3 4 5 0,0-3 2 0,0 6 0 0,0-6 0 16,0 3-6-16,0-4-2 0,-7 7 0 0,3-3 0 15,1-3-6-15,-1 3-2 0,-3-3 0 0,0 6 0 16,3 0-5-16,-6-10-1 0,3 10 0 0,0-3 0 15,-1-3-12-15,-2 6-2 0,3 0-1 0,-4 0 0 16,0 0-17-16,1 0 0 0,-8 0 0 16,7 6 0-16,1-3 0 0,-1-3 0 0,1 6 0 0,-5-2 0 15,8 2 0-15,-7-3 0 0,7-3 0 0,0 6 0 16,3-3 0-16,-6 4 0 0,10-7 0 0,-8 3 0 16,5-3 0-16,-1 6 0 0,4-6 0 0,0 0 0 15,7 0 0-15,-7 6 0 0,7-6 0 0,0 0 0 16,0 0 0-16,0 0 0 0,0 0 0 0,0 0 0 15,0 0 0-15,4 3 0 0,-1 7 0 0,8-4-9 16,3 4 9-16,-7-7 0 0,11 3 0 0,-11-3 0 16,3-3 0-16,8 6 0 0,-8-6 0 0,12 0 0 0,-5 0 0 15,1 0 0-15,3-6 0 0,0 6 0 0,0 0 0 0,1-9 0 16,-5 9 0-16,4-10 0 0,1 7 0 0,2-3 0 16,-3 3 0-16,1-4 0 0,-1 4 0 0,3-3 0 15,-9 0 0-15,2 3 0 0,1 3 0 0,-1-7 0 16,1 7 0-16,0-3 0 0,-1 3 0 0,-6-6 0 15,3 6 0-15,-7 0 0 0,4-3 0 0,-4 3 0 16,3-6 0-16,-10 6 0 0,0 0 0 0,0 0 0 16,0 0 9-16,0 0-9 0,0-4 11 0,0 4-11 15,-7-6 10-15,0-3-10 0,-3 2 10 0,3 4-10 16,-4-3 10-16,-3 6-10 0,0-9 10 0,-4 9-10 16,1 0 10-16,-5-3-10 0,1 3 8 0,-4 0-8 15,1-7 0-15,-4 7 9 0,-1 0-9 0,1 0 0 0,-7 7 0 16,3-7 0-16,-3 3 0 0,0 3 0 0,-1-3 0 0,-3 3 0 15,4 4 0-15,0-1 0 0,0 1 0 0,-1 5 0 16,5-5-17-16,-1-1 1 0,0 0 0 0,0 7 0 31,1-3-151-31,-5 2-29 0,-24 20-7 0,11-7-1 0</inkml:trace>
  <inkml:trace contextRef="#ctx0" brushRef="#br0" timeOffset="12086.55">22447 8302 604 0,'-10'-7'27'0,"10"7"5"15,0 0-32-15,0 0 0 0,0-9 0 0,-4 6 0 16,1-4 51-16,3 4 3 0,0 3 1 0,0 0 0 16,0 0-38-16,0-6-7 0,7 0-2 0,0 3 0 0,-7 3-8 0,0 0 0 15,0 0 0-15,0 0 0 0,10 0 0 0,-10 0 0 16,0 0 0-16,0 0 0 16,7 3 24-16,-7-3 10 0,0 0 2 0,0 0 0 0,0 0 24 0,0 12 4 15,4-9 2-15,-4-3 0 0,-7 10-21 16,7-1-4-16,3 1-1 0,1-4 0 0,-8 3-32 0,4-6-8 15,4 10 0-15,-1-4 0 0,1 1 0 0,-4-1 0 16,0 1 0-16,3 5 0 16,1-2 0-16,0 6 0 0,-8-4 0 0,0 1 0 0,4-3 0 0,0 2 0 15,-3-2 0-15,-1 2 0 0,-3 1 0 0,4-3 12 16,-1-4-12-16,1 1 12 0,-8 2 13 0,4-3 3 0,7-9 1 16,0 0 0-16,-7 10-6 0,4-7-2 15,3-3 0-15,0 0 0 0,0 0-1 0,0 0 0 0,0 0 0 0,0 0 0 16,7 6-9-16,-7-6-3 15,0 0 0-15,0 0 0 0,10 0-8 0,1-6 0 0,-11 6 0 0,0 0 0 16,3-3 0-16,8 3 0 0,-4-6 0 0,-7 6 0 16,0 0 0-16,7-4 0 0,7-2 0 0,-3 6 0 15,-4-3 0-15,3-3 8 0,4 6-8 0,1-6 0 16,-1 2 9-16,0-2-9 0,0 6 10 0,0-3-10 16,7-3 16-16,-3 6-2 0,-4-3-1 0,4-4 0 15,3 4-1-15,3-3-1 0,-2 6 0 0,-1 0 0 16,-4-10-11-16,12 10 0 0,-1 0 9 0,0-3-9 15,-7-3 0-15,7 6 8 0,1 0-8 0,2 0 0 16,-2 0 0-16,-1 0 0 0,-3 0 0 0,-1 0 0 16,4 0 0-16,1 0 0 0,-1 0 0 0,4 0 0 15,-1 0 0-15,5 0 0 0,-1 0 0 0,0 0 0 16,4 0 0-16,-4 6 0 0,1-6 0 0,2 0 0 16,-2 0 0-16,-1 0 0 0,-3 0 0 0,3-6 0 0,0 6 0 15,1 0 0-15,2 0 0 0,-2 0 0 0,2-6 0 0,1 6 8 16,0 6-8-16,0-6 0 0,0 0 0 0,-1 6 0 15,1-3 0-15,0-3 0 0,-4 10 0 0,4-10 0 16,0 0 0-16,0 0 0 0,3 0 0 0,0 0 0 16,1 0 0-16,6-3 0 0,-3-4 0 0,0 7 0 15,-4-3 0-15,4-3 0 0,-4 0 0 0,4 3 0 16,-3-4 0-16,-1 4 0 0,4-3 0 0,-4 3 0 16,0-3 0-16,4 2 0 0,-3-2 12 0,3 6-1 15,-1 0-1-15,-6 0 0 0,0 0-10 0,0 0-11 0,0 0 3 0,-1 6 0 16,1-6 8-16,0-6 0 0,7 6 0 0,0 0 0 15,0-3 0-15,-1-3 0 16,1 6 0-16,-3-6-8 0,3 2 8 0,-8 4 0 0,1-6 10 0,3 6-10 16,-3 0 10-16,0-3-10 0,3-3 10 0,-3 6-10 15,0 0 0-15,0 0 0 0,3 0 0 16,-3 0 0-16,-4 0 0 0,4 0 0 0,3 0 0 0,-3 0-10 16,-7 0 10-16,3 0 0 0,1 6 0 0,2-6 0 15,-2 3 0-15,2-3 0 0,-2 0 0 0,-1 6 0 16,0-6 0-16,1 0 0 0,-5 4 0 0,1 2 0 15,3 3 0-15,-3-9 8 0,0 0 0 0,-4 0 0 16,0 0-8-16,0 0 0 0,4 0 0 0,-4 0 0 16,4 0-11-16,-4 0 11 0,8 0-13 0,-5 0 5 15,5 0 8-15,-5 0 16 0,1-3-4 0,3 3-1 0,1 3-11 0,-4-3 0 16,-1 0 9-16,1 0-9 0,-4 0 0 0,4 0 0 16,-4 0 0-16,0 0 0 0,1 0 0 0,-1 0 0 15,0 0 0-15,-3 0 0 0,3 0 0 16,0 0 8-16,4 0-8 0,0 0 0 0,-4 0 0 0,0 0 0 15,0 0 0-15,1 6 0 0,-5-6 0 0,1 4 0 16,0-4 0-16,-1 0 0 0,-2 6 0 0,-1-3 0 16,-4-3 0-16,5 6 0 0,-5-6 0 0,1 3 0 15,3-3 0-15,-3 0 0 0,-1 0 0 0,1 7 0 16,0-7 0-16,-1 0 0 0,1 0 0 0,-1 0 8 16,5 0-8-16,-5-7 0 0,4 7 0 0,-3 0 0 15,-4 0 0-15,0-3 0 0,4 3 0 0,0 0 9 16,-1 0-9-16,1 0 0 0,-1 0 0 0,1-6 0 15,0 6 0-15,-1 0 0 0,1 0 0 0,-4 0 0 0,4 0 0 16,-4 0 0-16,4 0 0 0,-4 0 0 0,0 0 0 0,0-3 0 16,0 3 0-16,-3 0 0 0,-1 0 0 0,1-6 0 15,-1 6 0-15,1 0 0 0,-1 0 0 0,-2 0 0 16,2 0 0-16,1 0 0 0,-4-4 0 0,3 4 0 16,-3-6 8-16,4 6-8 0,-4 0 0 0,4-3 0 15,-4 3 9-15,3-6-9 0,-3 6 0 0,4-6 9 16,-4 2 4-16,0-2 1 0,0 3 0 0,4-3 0 15,-8 3 10-15,4-7 1 0,0 4 1 0,0-4 0 16,-3 1-12-16,-1 3-2 0,1 3-1 0,-4-4 0 16,3-2-11-16,-3 0 10 0,0-1-10 0,0 7 10 15,-3-10-10-15,3 4 8 0,0 6-8 0,-4-6 8 16,1 2-8-16,3-2 8 0,0-1-8 0,0 1 8 16,0 0-8-16,0 2 0 0,0-2 0 0,0 0 0 0,3-1 0 15,-3 1 0-15,4-1 0 0,-4 4 0 16,0-3 0-16,0 6-17 0,0 3 4 0,0 0-607 15,0-7-120-15</inkml:trace>
  <inkml:trace contextRef="#ctx0" brushRef="#br0" timeOffset="16825.78">29778 7841 172 0,'0'0'16'0,"0"0"-16"16,0 0 0-16,0 0 0 0,0 0 137 0,0 0 25 15,0 0 5-15,0 0 1 0,0 0-109 0,0 0-22 16,0 0-4-16,0 0-1 0,0 0 6 0,0 0 1 15,0 0 0-15,0 0 0 0,0 0 7 0,0 0 2 16,0 0 0-16,0 0 0 0,0 0 12 0,0 0 2 16,0 0 1-16,0 0 0 0,0 0-6 0,0 0-1 15,0 0 0-15,0 0 0 0,0 0-12 0,0 0-4 16,0 0 0-16,-4 0 0 0,-3 0-29 0,0-4-11 0,0 4 0 0,0 0 9 16,0 0-1-16,7 0 0 15,-7 4 0-15,0 2 0 0,0-3-8 0,-4 3 0 16,8-6 0-16,-8 3 0 0,4 4 0 0,0-1 0 0,0-3 0 0,0 3 8 15,4-3 7-15,-4 4 1 0,-1-7 0 0,5 3 0 16,-4 3 0-16,3-3 1 0,4-3 0 0,0 0 0 16,0 0-17-16,0 0 10 0,-7 7-10 0,7-7 8 15,0 0-8-15,0 0 0 0,0 0 0 0,0 0 0 16,0 0 0-16,0 0-9 0,0 0 9 0,0 0 0 16,11 0-8-16,-4 3 8 0,0 3 0 0,4-6 0 15,-1 0-8-15,1 0 8 0,-1 6 0 0,1-3 0 16,3-3 0-16,0 7 0 0,-3-4 0 0,-1-3 0 15,1 6 0-15,-4-3 0 0,0-3 0 0,-3 10 0 16,3-10 0-16,-4 9 0 0,1-3 0 0,-4-6 0 16,0 0 0-16,7 10 0 0,-4-4 0 0,1 3 0 15,-1-6 0-15,-3 7 0 0,0-10 0 0,4 9 0 16,-4-2 0-16,0 2 0 0,0 0 0 0,0 1 0 0,0-4 0 0,0 3 0 16,0-9 0-16,-4 4 0 0,1 5 0 15,-1 0 0-15,1 4-13 0,-4-10 4 0,0 7 9 0,0-1 12 16,3-3-2-16,-3-3-1 0,0 7-9 0,0-4 0 15,3 0 0-15,-3-3 8 0,0 4-8 0,7-7 0 16,-3 3 0-16,3-3 8 0,-7 6-8 0,7-6 0 16,-7 0 0-16,7 0-11 15,0 0-20-15,-4 3-4 0,-3-3-1 0,7 0 0 16,-7 0-28-16,7 0-5 0,-7-3-2 0,7 3 0 16,-7 0-90-16,7 0-19 0,0 0-3 0</inkml:trace>
  <inkml:trace contextRef="#ctx0" brushRef="#br0" timeOffset="18357.88">30036 7866 1011 0,'0'0'44'15,"0"0"11"-15,0 0-44 0,0 0-11 0,0 0 0 0,0 0 0 16,0 0 72-16,0 0 12 0,0 0 2 0,-4 0 1 0,0 0-24 0,4 0-5 16,-3 0-1-16,3 0 0 0,0 0 11 0,0 0 3 15,0 0 0-15,0 0 0 0,0 0-7 0,-4 9 0 16,4-9-1-16,0 9 0 0,-3-2-28 0,3 2-6 15,0-9-1-15,0 10 0 0,0-1-15 0,0 0-3 16,-4 7-1-16,1-3 0 0,-1 2-1 0,1 1 0 16,3-4 0-16,-4 4 0 0,1-6 0 0,-1-1 0 15,4 0 0-15,-3 1 0 0,-1-1 5 0,1 1 1 16,3-10 0-16,0 0 0 0,0 0-14 0,0 0 0 16,0 0 8-16,0 0-8 0,0 0 0 0,0 0 8 15,0 0-8-15,0 0 0 0,0 0 8 16,3-4-8-16,-3-5 0 0,4-7 9 0,-1 7-9 0,1 0 0 15,-1-7 9-15,4 3-9 0,0-2 0 0,-3 5 8 0,-1-5-8 16,4 5 0-16,1 1 0 0,-1-1 0 0,-4 1 0 0,4 0 0 16,-3 2 0-16,-4 7 0 0,7 0 0 0,-7 0 0 15,7-3 0-15,-7 3 0 0,0 0 0 0,7 0 0 16,-7 0 0-16,7-6 0 0,0 6 0 0,4 6 0 16,-8-6 0-16,8 3 0 0,-8-3 0 0,4 7 0 15,-7-7 0-15,11 0 0 0,-8-7 0 0,4 7 0 16,-7 0 10-16,7 7-2 0,-7-7-8 0,0 0 12 15,8 0 3-15,-8 0 0 0,0 0 0 0,0 0 0 16,0 0-15-16,7 0 8 0,-7 0-8 0,0 0 0 16,0 0 0-16,7-7 0 0,0 7 0 0,0-3 0 15,0-3 8-15,-4 6-8 0,4-10 0 0,0 10 0 16,4-9 0-16,-4 6 0 0,0-3 0 0,0-1 0 16,4 4 0-16,-8 3 0 0,-3 0 0 0,7-6 0 0,-7 6 0 0,7 0 0 15,0 0 0-15,-7 0 0 0,0 0 0 16,8 0 0-16,-1 6 0 0,0-6 0 0,-4 10 0 0,4-4-10 15,4-3 10-15,-4 6-12 0,0-2 36 16,-4-4 8-16,4 6 0 0,1-2 1 0,-8-7-33 0,7 3 0 16,0 3 0-16,0 3 0 0,-4 7 12 0,-3-7-2 15,0 1 0-15,0-1 0 0,4 1-10 0,-1 5 0 16,-3-5 9-16,0 2-9 0,0-5 0 0,4 2 8 16,-4 0-8-16,3 1 0 0,-3-4 0 0,0-3-12 15,7 7 2-15,-7-10 0 16,0 0-39-16,0 0-8 0,0 0-2 0,0 0 0 15,4 6-91-15,-1-3-18 0,-3-3-4 0,8 0-403 0,2 0-80 0</inkml:trace>
  <inkml:trace contextRef="#ctx0" brushRef="#br0" timeOffset="18804.68">30748 7919 748 0,'0'0'67'0,"0"0"-54"0,0 0-13 0,0 0 0 15,0 0 203-15,0 0 37 0,0 0 8 0,0 0 2 16,0 0-123-16,0 0-25 0,0 0-5 0,-7-6-1 16,0 6-45-16,0 0-10 0,0 0-1 0,0 0-1 15,-4 0-1-15,4 6 0 0,0-6 0 0,0 0 0 16,-3 6 0-16,-1-6 0 0,4 3 0 0,-4-3 0 16,1 10-22-16,3-1-5 0,-4-3-1 0,4 7 0 0,-7-7-10 0,3 10 0 15,4-7 0-15,-3 4 0 0,3-4 12 0,3 1-2 16,1 5-1-16,-1-5 0 0,1-1-9 15,3 1-17-15,0-10 4 0,0 9 1 0,0-9 12 0,0 0 16 16,0 0-3-16,7 0-1 0,3 0-12 0,1 0-16 16,-1-9 3-16,1 5 1 0,-4-2 12 0,4 3 0 15,-1-6 0-15,-3-1 0 0,0-2 0 0,0 2 0 16,4 1-10-16,-8-1 10 0,1 1 0 0,-1 0-11 16,1-1 11-16,0 4-8 0,-1 3 8 0,-3 3 0 15,4-6 0-15,-4 6 0 0,0 0 0 0,0 0 0 16,0 0 0-16,0 0 0 0,0 0 0 0,0 6 0 15,0 3 0-15,0 1 0 0,0-1 0 0,0 0 0 16,0 1 0-16,0-1 0 0,3 1 0 0,-3 2 8 16,4-2-8-16,-1 2 0 0,1-2 0 0,-1-1 9 0,4-3-9 0,-3-3 0 15,3 10 0-15,-4-10 0 0,4 3 0 0,0-2 0 16,1-4 0-16,-1 6 0 0,0-6 0 0,0 0 0 31,0-6-47-31,0 6-3 0,-4-10-1 0,4 1-636 0,0-1-127 0</inkml:trace>
  <inkml:trace contextRef="#ctx0" brushRef="#br0" timeOffset="19133.82">30949 7439 864 0,'0'0'76'0,"0"0"-60"16,0 0-16-16,0 0 0 0,0 0 188 0,0 0 34 16,0 0 7-16,0 0 2 0,0 0-105 0,0 0-21 15,0 0-4-15,7 6-1 0,-3 4-34 0,-4-1-7 16,3 7-2-16,1 3 0 0,-8 0-20 0,4 6-4 16,4-3-1-16,-4 3 0 0,3 3-2 0,-3-3-1 15,0 3 0-15,4 4 0 0,-1-4-29 0,-3 0 0 16,4 0 0-16,-1 4 0 0,1-4 13 0,3 0-3 15,-7 0-1-15,0 7 0 0,7-7-9 0,-7-3 0 0,4 0 0 16,-4-6 0-16,0 0 0 0,0 0-12 0,0-4 2 0,3 4 1 16,-3-9-9-16,0-1-2 0,4-3 0 15,-4-6 0 1,3 3-128-16,-3-3-27 0,0 0-5 0</inkml:trace>
  <inkml:trace contextRef="#ctx0" brushRef="#br0" timeOffset="19429.58">31157 7411 518 0,'0'0'46'0,"0"0"-37"0,0 0-9 0,0 0 0 16,0 0 264-16,0 0 52 0,0 0 9 0,0 0 3 15,0 0-191-15,0 9-37 0,0 1-8 0,0-1-2 0,0 7-14 0,0 3-4 16,0-4 0-16,0 4 0 0,0 0-36 0,0 6-8 15,0-6-2-15,0 6 0 0,0-3-16 0,0 3-10 16,0 3 12-16,-3 7-12 0,3-10 8 0,0 3-8 16,0 0 0-16,0 7 0 0,0-10 0 0,3 0 0 15,-3 3 0-15,4-9 0 0,-1 9 0 0,1-9 0 16,-1 6 0-16,5-6 0 16,-1 0-36-16,-4 3 0 0,8-10-1 0,-4 4-649 15,7-7-130-15</inkml:trace>
  <inkml:trace contextRef="#ctx0" brushRef="#br0" timeOffset="20235.2">32244 7599 172 0,'0'0'16'0,"0"0"-16"0,0 0 0 0,0 0 0 0,0 0 268 0,0 0 50 16,0 0 10-16,0 0 3 0,0 0-171 0,0 0-33 16,0-9-7-16,0 9-2 0,0 0-38 0,0 0-8 15,0 0-2-15,0 0 0 0,0 0-23 0,0 0-5 16,0 0-1-16,0 0 0 0,-4 6-13 0,-3 3-2 15,4-5-1-15,-1 5 0 0,1 0-5 0,-4 7 0 16,3-7-1-16,-3 7 0 0,0-3 14 0,-4 2 3 16,4 1 1-16,-3-3 0 0,-1 5-29 0,1 4-8 0,3-3 0 0,-8 0 0 15,1 0 9-15,4 0 1 16,-4-4 0-16,0 10 0 0,-1-12-10 0,1 3 0 16,0-1 0-16,-3-2 0 0,2 6 0 0,-2-4 0 0,3-5 0 0,0-1 0 15,0 0 0-15,3 1 0 0,0-4 0 0,1-3 0 16,-4-3 0-16,3 0 8 0,0 0-8 0,1 0 8 15,3-3-8-15,-4-3 0 0,4-4 0 0,0 1 0 16,0 0 0-16,0-1 0 0,0 4 0 0,0-7 0 16,0-2 0-16,3 5 0 0,-3-8 0 0,4 2 8 15,-4-3-8-15,3 0 0 0,1 10 0 0,3-7 0 16,-4 7 0-16,4-10-9 0,-3 10 9 0,3-1 0 16,3-6 0-16,1 7-8 0,-1 0 8 0,1-1 0 15,3 1 0-15,-4-1 0 0,4 1 0 0,0 0 0 16,4-4-8-16,-4 10 8 0,4-6 0 0,-1 2 0 15,1 7 0-15,-1-3 0 0,4 3 10 0,1 3-2 16,-1-3 0-16,0 7 1 0,0-4 0 0,4 3 0 0,-4 3 9 0,3 1 2 16,-3-1 0-16,4-3 0 0,0 4 2 0,-1-1 1 15,1 1 0-15,3-1 0 0,-3 0-9 0,3-2-2 16,-3 5 0-16,-1-2 0 0,1 5-3 16,-4 4-1-16,0 0 0 0,0-3 0 0,0 2 4 0,0 1 0 15,-3 3 0-15,0-3 0 0,-1 0 16 0,1 0 3 16,-4-1 1-16,0-2 0 0,3-3-32 0,-2 2 0 15,-1 1 0-15,3-7 0 0,-3 4 0 0,0-7 0 16,4 4 0-16,-4-4 0 16,3-3-39-16,-2-3-13 0,2 0-4 0,1 0-784 15,-4 0-156-15</inkml:trace>
  <inkml:trace contextRef="#ctx0" brushRef="#br0" timeOffset="52768.88">8142 8480 57 0,'0'0'0'0,"0"0"0"0,0 0 0 0,0 0 0 0,0 0 0 0,0 0 0 16,0 0 77-16,0 0 11 0,0 0 1 0,0 0 1 15,0 0-69-15,0 0-13 0,0 0-8 0,0 0 8 16,0 0 22-16,0 0 5 0,0 0 1 0,0 0 0 15,0 0 16-15,0 0 4 0,0 0 1 0,0 0 0 16,0 0 1-16,0 0 0 0,0 0 0 0,-3-9 0 16,3 9-12-16,-4-6-2 0,-3 6-1 0,0-10 0 15,0 10-1-15,7 0 0 0,-7 0 0 0,0-3 0 16,-4 3-4-16,4-6-1 0,0 6 0 0,0 0 0 16,4 0-9-16,-5 0-3 0,-2 0 0 0,10 0 0 15,0 0 0-15,-11 0 0 0,4 6 0 0,0-3 0 0,0-3-25 0,4 0-14 16,-4 0 2-16,-1 0 0 15,1 0 21-15,4 0 5 0,-4 0 1 0,3 0 0 16,-3 0 7-16,0 0 2 0,0 0 0 0,0 0 0 0,-3 0-7 0,-1 0-1 16,4-3 0-16,-4 3 0 0,4 0-1 0,-7 0-1 15,0 0 0-15,0 0 0 0,3 0 2 0,-3 0 1 16,0 0 0-16,0 0 0 0,0 0-1 0,3 0 0 16,-6 0 0-16,-1 0 0 0,4 0 0 0,3 0 0 15,-6-6 0-15,-1 6 0 0,0 0-6 0,4 6-2 16,-7-6 0-16,7 3 0 0,-4-3-8 0,1 6 10 15,-1-2-10-15,0 2 10 0,4-6-10 0,-3 3 0 0,6 3 0 0,-7-3 0 16,4 4 0-16,-3-7 0 0,6 3 0 0,-6 3 0 16,2-6 8-16,1 6 0 15,0-3 0-15,0-3 0 0,3 0-8 0,-10 7 0 0,7-4-12 0,-3-3 12 16,2 0 0-16,-2 0 0 0,6 0 9 16,-10 6-1-16,3-6-8 0,1 3 11 0,6-3-11 0,-3 7 12 15,0-7-12-15,0 3 0 0,3-3 9 16,-3 0-9-16,4 6 0 0,-5-3 0 0,5-3 0 0,-4 0 0 15,7 0 8-15,0 6-8 0,0-6 8 0,-7 4-8 16,6-4 0-16,5 6 0 0,3-6 0 0,-14 0 0 16,7 0 0-16,0 6 0 0,0-3 0 0,0-3-8 15,7 0 8-15,-7 0 0 0,3 0 8 0,4 0-8 16,-7-3 16-16,0-3-2 0,7 6 0 0,-4 0 0 16,-3 0-2-16,4 0 0 0,-4 0 0 0,7 0 0 15,0 0-12-15,-4 0 8 0,1 0-8 0,3 0 0 16,0 0 0-16,0 0 0 0,-7 0 0 0,7 0 0 0,0 0 0 15,-7 0 0-15,7 0 0 0,0 0 0 0,-4 6 0 0,4-6 0 16,0 0 0-16,0 0 0 0,0 0 0 0,-7 3 0 16,7-3 0-16,0 0 0 0,0 0 10 15,0 0-10-15,0 0 10 0,0 0-10 0,0 0 9 0,0 0-9 16,-11 0 8-16,11 0-8 0,0 0 8 0,0 0-8 16,0 0 0-16,0 0 8 0,-3 6-8 0,3-6 0 15,0 0 0-15,0 0 8 0,-4 4-8 16,4-4 0-16,0 0 0 0,0 0 0 0,0 0 0 15,0 0 0-15,0 0 0 0,0 0 0 0,0 0 0 0,0 0 0 16,0 0 0-16,0 0 0 0,0 0 0 0,0 6 0 0,4 3 0 16,-1-6 0-16,1 7 0 0,3 2 0 15,-7-8 0-15,4 11 0 0,-1-2 0 0,4 2 0 16,4 1 0-16,-8-3 0 0,1 5 0 0,-1 8 0 0,4-1 0 0,-3-7 0 16,10 11 0-16,-14 5 12 0,7 1 0 0,-3 2 0 15,3-8-12-15,0 5-17 0,-7-6 4 0,3 4 1 16,4-4 12-16,-3 0 0 0,-1 0 0 0,1-3 0 15,-1 10 8-15,1-7 4 16,3 0 0-16,-7-3 1 0,0 4-13 0,7 2 0 0,-3-3 0 0,-1 0 0 16,1 1 0-16,3 2 0 0,-7-3 0 0,3 0 0 15,1 1 0-15,-1 2-16 0,1-3 3 0,-1 0 1 16,1 1 12-16,-1 2 0 0,-3-9 0 0,4 3 0 16,-4 3 0-16,0-3 0 0,0 0 0 0,0-6 0 0,0 9 0 15,0-9 16-15,-4 0-3 0,4 3-1 16,-3-3-12-16,3-7-8 0,0 4 8 0,0 3-13 0,-4-10 13 0,4 7 8 15,-3-7 0-15,-1 7-8 16,1-7 16-16,3 1-3 0,-4-7-1 0,4 6 0 16,0-2 8-16,-3 2 2 0,3 7 0 0,-7-7 0 0,3-6-11 0,1 7-3 15,-1-4 0-15,-3 3 0 0,7 1-8 0,0-1 0 16,-7 1 0-16,0-1 0 0,3-3 0 0,1 4 0 16,-1-1 0-16,1 1 0 0,3-4 0 0,-4 3 8 15,4-9-8-15,0 3 0 0,-3 7 0 0,3-4 0 16,0-6 0-16,0 9 0 0,0 1 0 0,3-1 0 15,-3 1 0-15,0-1 0 0,0-9 0 0,0 6 0 16,0 4 0-16,0-1 0 0,4 1 0 0,-4-4 0 0,0 3 0 16,0-6 0-16,0-3 0 0,-4 10 0 0,4-4 0 0,0 3 0 15,0-2 13-15,0-7 4 0,0 9 1 0,0-9 0 16,0 3-18-16,0-3 0 0,0 10-11 0,0-10 11 16,0 6 0-16,0-3 0 0,0-3 10 15,0 10-2-15,0-10-8 0,4 6 0 0,-4-6 0 0,0 9 0 16,0-3 0-16,0-2 8 0,3 5-8 15,-3-9 0-15,0 0 11 0,0 0-3 0,4 6 0 0,-4-6 0 16,0 0 16-16,7 3 2 0,-7-3 1 0,7 0 0 16,-7 0-3-16,7 0 0 0,-7 0 0 0,11 0 0 15,3 0-11-15,-7 0-2 0,3 0-1 0,1 0 0 16,-1 0-10-16,1-3 0 0,3 3 9 0,0 0-9 16,4 0 0-16,-8 0 8 0,5 0-8 0,-5 0 0 15,4 0 0-15,-3 0 0 0,-1 0 0 0,5 0 8 0,-8 0-8 16,3 0 0-16,1 0 0 0,-4-6 0 0,3 6 0 0,-3 0 0 15,-7 0 0-15,11 0 8 16,0 0-8-16,-1 0 0 0,-10 0 0 0,11-3 0 0,-4 3 8 0,0 0-8 16,3 0 10-16,-2 0-10 0,2 3 0 0,-3-3 0 15,4 0 0-15,-4 6 0 16,3-3-139-16,-3 7-27 0</inkml:trace>
  <inkml:trace contextRef="#ctx0" brushRef="#br0" timeOffset="109006.14">21833 15595 57 0,'0'0'0'0,"7"7"0"0,4-4 0 0,-11-3 0 0,0 0 0 0,0 0 0 16,11 0 238-16,-4 6 42 15,0-6 9-15,-7 0 2 0,10 0-227 0,-10 0-44 0,0 0-10 0,0 0-2 16,0 0-8-16,7 0 0 0,8 0 0 0,-8-6-11 15,-7 6 11-15,0 0 0 0,10 0 0 0,1-3 0 16,-11 3 0-16,10-7 0 0,-10 7 0 0,7-3 0 16,4 3 0-16,-11 0 0 0,0 0 0 0,11 0 0 15,-1 0 0-15,-10 0 0 0,0 0 9 0,0 0-9 16,11 0 15-16,-1 0-4 0,-10 0-1 0,0 0 0 16,0 0 1-16,0 0 0 0,7 0 0 0,-7 0 0 15,0 0-2-15,0 0 0 0,11 0 0 0,0-6 0 16,-11 6-9-16,0 0 0 0,7 0 0 0,3 0 0 0,1 0 0 0,-11 0 0 15,0 0 0-15,7 0 0 16,7-3 0-16,-7 3 0 0,-7 0 0 0,0 0 8 0,0 0-8 0,0 0 10 16,0 0-10-16,0 0 10 15,0 0 4-15,0 0 1 0,7 0 0 0,-7 0 0 0,0 0 1 0,0 0 1 16,11-6 0-16,-11 6 0 0,0 0-7 0,0 0-2 16,0 0 0-16,7 0 0 0,3 0-8 0,-10 0 0 15,0 0 0-15,0 0 8 0,7 0 0 0,-7 0-8 16,0 0 12-16,0 0-4 0,0 0 9 0,0 0 2 15,0 0 0-15,0 0 0 0,0 0 9 0,0 0 1 16,11 0 1-16,-11 0 0 0,0 0 14 0,0 0 4 16,0 0 0-16,0 0 0 0,0 0-36 0,0 0-12 15,0 0 9-15,0 0-9 0,7 0 8 0,-7 0-8 0,0 0 0 0,11 0 8 16,-1 0-8-16,-10 0 0 0,0 0 0 0,0 0 0 16,11 0 0-16,-4 0 0 0,-7 0 0 0,0 0 0 15,0 0 0-15,0 0 0 0,7 6 0 0,-7-6 0 16,0 0 10-16,0 0 0 0,10 3 0 15,1-3 0-15,0 0 27 0,-1 0 6 0,1 0 1 0,3 0 0 16,3-3-33-16,1 3-11 0,-4-6 0 16,4 6 9-16,10 0-9 0,-3 0 0 0,-8 0 0 0,1 0 0 15,3 0 0-15,4-4 0 0,-4 4 0 0,-3 0-11 16,-1-6 11-16,1 6 0 0,3 0 0 0,-3 0 0 16,-1 0 0-16,1-6 9 0,10 3-9 0,-3 3 0 15,-4 0 19-15,4-6-3 0,3 6-1 0,0-4 0 16,4-2-4-16,0 6-1 0,0 0 0 0,-1-3 0 15,5 3-10-15,-5 0 0 0,-2 0 9 0,-1 0-9 16,4 0 0-16,-8 0 0 0,4 0 0 0,1 3 8 0,-1-3-8 16,-3 0 0-16,3 0 0 0,4 0 0 0,-1 6 0 15,1-6 0-15,0 0 0 0,-4 0 0 0,0 0 0 0,0 0 0 16,4 0 8-16,-4-6-8 0,-3 6 19 0,0 0-1 16,3 0 0-16,-3-3 0 0,-1-3-4 0,1 6-1 15,0-3 0-15,0-4 0 0,-1 7-3 0,4-3-1 16,-3-3 0-16,3 6 0 0,4-3-1 0,-4-4-8 15,1 7 12-15,-1 0-4 0,4 0-8 0,-4-6 0 16,3 6 0-16,-2 0 0 0,-1-3 0 0,0 3 0 16,0 0 0-16,1-6 8 0,-1 6-8 0,0 0 0 15,4 0 9-15,0 0-9 0,-1 0 8 0,5 0-8 16,-1 0 8-16,0 0-8 0,-3 0 9 0,3 0-9 0,4 0 12 0,-7 0-12 16,3 0 14-16,-3 0-4 15,-1 0-1-15,1 0 0 0,-4 0-9 0,4 0 12 0,-4 0-12 0,4 0 12 16,0 0-12-16,3 0 8 0,0 0-8 0,1-3 8 15,-4 3-8-15,3-7 0 0,0 7 9 0,4 0-9 16,-7 0 0-16,3 0 8 16,-3-3-8-16,-1 3 0 0,5 0 9 0,-5-6-9 0,1 6 12 0,7 0-12 15,0 0 12-15,3 0-4 0,-3 0 0 0,3 6-8 16,4-6 9-16,-4 3-9 0,-3-3 0 0,0 7 9 16,0-4-9-16,3-3 10 0,-3 0-10 0,0 6 10 15,-4-6-2-15,4 0-8 0,7 0 12 0,-4 0-4 16,-3 0 5-16,3 0 1 0,1 0 0 0,-5 0 0 15,5 0-3-15,-4 0-1 0,-1 0 0 0,-2 0 0 0,2-6-1 0,-2 6 0 16,-1-3 0-16,4 3 0 0,0-7-9 0,-1 4 8 16,-2 3-8-16,-1-6 8 15,0 3-8-15,4-3 0 0,-4 2 0 0,-3-2 0 0,0 6 0 0,0-6 0 16,-4 3 0-16,4 3 0 16,-4-7 0-16,3 7 0 0,1 0 0 0,0-3 0 0,3 3 0 0,-3-6 0 15,0 6 0-15,0 0 0 0,3 0 0 0,4 0 12 16,-4 6-12-16,0-6 12 0,0 0-12 0,-3-6 0 15,-4 6 0-15,4 0 0 0,-4 0 10 0,1 0-10 16,-5 0 12-16,5 0-12 0,-1 0 9 16,0 0-9-16,4 0 0 0,-4 0 9 0,0 0-9 0,0 0 0 15,-3 0 0-15,0 0 0 0,3 0 0 0,-7 0 0 0,0 0 8 0,0 0-8 16,1 0 0-16,-5 0 0 0,-3 0 0 0,4 6 0 16,-4-3 0-16,0-3 0 0,-3 0 0 15,3 7 0-15,-3-7 0 0,-1 0 0 0,1 3 0 0,-1 3 8 16,1-6-20-16,-1 10-4 15,1-10 0-15,0 9-1 16,-1-3-8-16,1 4-2 0,-1-7 0 0,1 6 0 16,0-3-7-16,-1 4-2 0,1-1 0 0,-4 1 0 15,3-1-106-15,-3 1-22 0,0-4-4 0,-7-6 0 0</inkml:trace>
  <inkml:trace contextRef="#ctx0" brushRef="#br0" timeOffset="113389.32">29940 14692 633 0,'0'0'56'0,"0"0"-44"0,0 0-12 0,0 0 0 16,0 0 184-16,0 0 34 0,0 0 7 0,0 0 2 15,7 0-147-15,-3-6-28 0,3 6-7 0,-7 0-1 16,0 0-36-16,10 0-8 0,-10 0 0 0,4 6 0 16,3 1 0-16,-7-7 12 0,0 0-1 0,7 9-1 0,-3 0 27 0,-1 4 6 15,-3-4 1-15,0 7 0 16,4-7-20-16,-4 10-4 0,0-3-1 0,0 3 0 0,-4 0-8 0,4-1-2 15,0 4 0-15,0-3 0 16,-7 0 3-16,7 0 0 0,-3 0 0 0,3-1 0 16,-4-2 16-16,1 3 3 0,-1-3 1 0,4-7 0 0,-4 7-7 0,4-4-1 15,-3-2 0-15,-1-1 0 16,4 0-10-16,0 1-2 0,-3 2-1 0,-4 1 0 0,7-7-11 0,-4-3 0 16,4 7 0-16,0-10 8 0,-7 6 0 0,7-6-8 15,0 0 12-15,0 0-4 0,0 0 4 0,0 0 0 16,0 0 0-16,0 0 0 0,0 0-4 0,0 0 0 15,4-9 0-15,-1-1 0 0,1 1-8 0,3-7 0 16,-4 7 0-16,4-7 0 0,1-3 0 0,2 7 0 0,-3-4 0 16,4 0 0-16,-4-3 0 0,3 10-11 15,-3-7 3-15,1 7 0 0,-1 0-9 0,3-1-2 0,-6 7 0 0,3-3 0 16,0 3 19-16,-7 3 0 0,7-7 0 0,-7 7 0 16,10 0 0-16,-3 0 0 0,1-6 0 0,2 6 0 15,-3 0 16-15,0 0-2 0,-7 0-1 0,11 6 0 16,-11-6-13-16,7 7-18 0,0-4 4 0,-4 6 1 15,1-3 23-15,0 4 5 0,3-1 1 16,-4 1 0-16,-3-1-16 0,0 0 11 0,0 7-11 0,0-6 10 16,0 2 14-16,0 1 4 0,-3-1 0 0,3-2 0 15,-4-1 1-15,1 7 1 0,-1-7 0 0,0 7 0 16,1-7-11-16,-1 4-3 0,-3-7 0 0,0 3 0 16,0 1-8-16,0-1-8 0,0 1 12 0,0-1-12 15,-4 0 8-15,4 1-8 0,0-4 0 0,-3 4 0 16,-1-4 8-16,1-3-8 0,3 3 0 0,-4-3 0 0,0 4 0 15,1-7 0-15,-1 3 0 0,4-6 0 16,0-4-34-16,0 7-4 0,0-9-1 0,3 6 0 16,4-7-97-16,0 4-20 15,-3-10-4-15,6 7-463 0,1 0-92 0</inkml:trace>
  <inkml:trace contextRef="#ctx0" brushRef="#br0" timeOffset="113625.36">30339 15015 1440 0,'0'0'64'0,"-7"7"12"0,3 2-60 0,-3-6-16 16,4 3 0-16,3-6 0 0,0 0 268 0,0 10 50 16,0-10 10-16,7 9 3 0,-4-3-264 0,1 4-53 0,3-7-14 0,-4 6 0 15,1-2 0-15,-4 2 0 0,3 0 0 0,-3 1 0 16,-3-1 0-16,3 1-12 0,0-1 4 0,-4 7 0 15,4-7 8-15,-3 1 0 0,-1-4 8 0,4-6-8 32,4 3-40-32,-4-3-12 0,0 0-2 0,0 0-1 15,0 0-169-15,0 0-33 0,0 0-7 0</inkml:trace>
  <inkml:trace contextRef="#ctx0" brushRef="#br0" timeOffset="113788.45">30360 14780 172 0,'-7'0'16'0,"3"3"-16"0,-3 4 0 0,0-4 0 16,0-3 516-16,4 0 100 0,3 0 20 0,0 0 4 15,0 0-501-15,0 0-100 0,0 0-20 0,7 0-4 16,0 0-143-16,3 0-28 0,-2 0-5 0,-8 0-801 16</inkml:trace>
  <inkml:trace contextRef="#ctx0" brushRef="#br0" timeOffset="114419.83">30582 14871 345 0,'0'0'31'0,"4"6"-31"16,3-3 0-16,0 7 0 0,-7-10 209 0,11 6 36 15,-4-3 7-15,3-3 2 0,-3 0-186 0,4 0-38 0,-1 0-7 16,-3 7-2-16,1-7-2 0,-8 0-1 0,7 0 0 0,-7 0 0 16,0 0 48-16,0 0 10 0,0 0 1 0,0 0 1 15,0 0 15-15,0 0 3 0,0 0 1 0,0 0 0 16,0 0-42-16,0 3-9 0,0-3-2 15,-4 9 0-15,-3 4-32 0,0-10-12 0,0 6 9 0,0-3-9 16,-4 4 0-16,1-1 0 0,3 1 0 0,-4-1 0 16,0 0 8-16,1 1 7 0,-1 6 1 0,1-7 0 15,6 0 8-15,-3 1 1 0,0-1 1 0,0 1 0 16,0-1-26-16,3 0 0 0,1-2 0 0,3 2 0 16,-4 0-9-16,4 1-1 0,0-10 0 0,0 6 0 15,0-6-6-15,4 3 0 0,-4-3-1 0,7 7 0 16,-7-7 5-16,7 3 2 0,0-3 0 0,4 0 0 0,-4 0 10 15,3 0 0-15,-3-3 0 0,0-4 8 0,0-2 4 0,8 6 2 16,-5-4 0-16,-3-2 0 16,4 0-14-16,-4 2 11 0,3-2-11 0,-3 0 10 15,1-1-10-15,-1 1 0 0,0-1 0 0,-4 4 8 0,1-3-8 0,-1-1 0 16,4 1 9-16,-3-1-9 0,-4 7 12 0,0-9-3 16,0 2 0-16,0 7 0 0,0-3-1 0,0 6-8 15,0-3 12-15,0 3-4 0,0 0-8 0,0 0 0 16,0 0 0-16,0 0 8 0,-7 0-8 0,7 0 0 15,0 0 0-15,0 0 0 0,-4 3 0 0,1 6 0 16,-1-2 9-16,1 2-9 0,-1 0 8 0,1 1-8 16,3 6 8-16,0-7-8 0,0 0 11 0,3 10-3 15,-3-3 0-15,4-4 0 0,-1 4-8 0,1 3 8 16,-1 0-8-16,1-4 8 0,-1 10-8 0,1-6 0 0,-1 0 0 0,1 6 0 16,-4-6 12-16,3 6 1 0,1-6 0 0,-1 0 0 15,-3 6-13-15,0-3 8 0,0 3-8 0,-3 0 0 16,-1-6 23-16,1 0-2 0,-1-1 0 0,-3 1 0 15,0-3 0-15,4 3 0 0,-8-4 0 0,8-2 0 16,-4 3 0-16,-4 2 0 0,0-2 0 0,1 0 0 31,-4-4-42-31,7-2-9 0,-8-1-2 0,5 1 0 16,-4-4-24-16,0-3-6 0,0 3-1 0,-1-6 0 0,1 0-121 0,0-9-24 16,4 3-4-16,-1-7-2 0</inkml:trace>
  <inkml:trace contextRef="#ctx0" brushRef="#br0" timeOffset="115046.18">30974 15006 1598 0,'0'0'71'0,"0"0"14"0,0 0-68 0,0 0-17 15,0 0 0-15,7-10 0 0,-4 10 76 0,5-9 12 16,-5 3 3-16,-3 6 0 0,4-3-44 0,-4 3-9 16,3-7-2-16,-3 7 0 0,0-9-11 0,0 9-2 15,-7-3-1-15,4-3 0 0,-5 2 14 0,5 4 2 0,-8 0 1 0,1 0 0 16,3 0-8-16,0 4-2 0,-4 2 0 0,-3-3 0 16,3-3-14-16,-3 9-3 0,4-2-1 0,-4 2 0 15,-1 0-11-15,-2 1 0 0,3 6 0 16,0-7 0-16,0 0 0 0,-1 10 0 0,5-9 0 0,-1 5 0 15,1-5 0-15,-1 5 0 0,4-2 0 0,0-4 0 16,3 1 0-16,-3 5 0 0,7-8 0 0,-3 2 0 16,-1-6-21-16,4-3 3 0,0 0 1 0,0 0 0 15,0 0-1-15,0 0 0 0,11 6 0 0,-4-6 0 16,4 0-2-16,-1-6 0 0,1 6 0 0,-1-3 0 16,1-3 20-16,-1-4 0 0,5 4-8 0,-5 3 8 15,1-6 0-15,3-1 17 0,-4 4-3 0,5-4-1 16,-5 1-13-16,-3 0 0 0,4-1 0 0,-4 1 0 15,0 3 0-15,0-4 0 0,4 1 0 0,-4 6 9 0,-7 3-9 16,3-7 0-16,8 7 0 0,-11 0 0 16,0 0 0-16,0 0 0 0,0 0-10 0,0 0 10 15,3 10 18-15,-3-10 10 0,0 6 1 0,4 3 1 0,-1 1 7 0,-3-1 2 16,-3 1 0-16,3-1 0 0,3 0-31 0,-3 1-8 16,0 6 0-16,0-7 0 0,0 10 0 15,0-4 0-15,0-2-8 0,-3 6 8 0,-4 6 0 0,3 0 0 16,4-6 0-16,-3 6 0 0,-4-6 0 0,0 6 0 15,7-3 0-15,-4 3 8 0,0-6 0 0,-3-1 1 16,4 8 0-16,-4-11 0 0,0 4-1 0,0 0-8 16,0-3 12-16,0-4-4 0,0 4-8 0,-1-7-9 15,1 1 9-15,0-1-13 16,-3 0-19-16,3 1-4 0,0-4-1 0,0-6 0 16,-4 3-104-16,0 3-21 0,1-6-4 0</inkml:trace>
  <inkml:trace contextRef="#ctx0" brushRef="#br0" timeOffset="115543.32">31041 15103 2163 0,'0'0'48'0,"0"0"9"0,0 0 3 0,0 0 0 0,0 0-48 0,0 0-12 0,0 0 0 0,11-9 0 15,-4 9 0-15,0-7-18 0,7-2 4 0,-4 9 1 16,1-9 13-16,-1 5 0 0,-2-2-10 0,2 3 10 16,4-3 0-16,-3 3 13 0,-1-4-1 0,-3 1-1 15,8 3 20-15,-5-3 4 0,1-4 1 0,-1 7 0 16,1-3-7-16,-1-4-1 0,-2 1 0 0,2 3 0 16,-3 3-16-16,0-4-4 0,0-2-8 0,-3 0 12 0,-1-1 10 0,4 1 2 15,-3-1 0-15,-1 1 0 0,1 0-24 0,-4-1 0 16,0-6 0-16,-4 7 0 0,4 3 0 0,-3 3 0 15,-1-4 0-15,-3 7 0 0,0 0-18 0,0 0-5 16,-3 0-1-16,-1 0 0 0,0 7 24 0,-3 2 0 16,4 0-9-16,-1 1 9 0,1 6 0 0,3-7 17 15,-4 7-3-15,0-4-1 0,4-2 6 0,0 5 1 16,0-2 0-16,0 2 0 0,0 1-20 0,4 3 0 16,-1 0-8-16,1-4 8 0,-1-2 0 0,0 6 0 15,-3-4 0-15,4 4 0 0,3-3 8 0,-4 3 5 0,1-4 1 0,3-2 0 16,3-4 5-16,-3 7 1 0,4-6 0 15,-1-4 0-15,1-3-10 0,3 6-2 0,4-9 0 16,-1 7 0-16,-3-7-8 0,4 0-11 0,-1 0 3 0,1 0 0 16,3-7-13-16,0 4-3 0,-3-3 0 0,3-3 0 31,0 5-28-31,-3-2-7 0,-1-3-1 0,1-1-653 0,-1 1-131 0</inkml:trace>
  <inkml:trace contextRef="#ctx0" brushRef="#br0" timeOffset="116019.63">31425 14987 518 0,'0'0'46'0,"-3"9"-37"15,3-9-9-15,0 10 0 0,0-10 386 0,0 6 75 16,3 4 15-16,1-7 4 0,7 6-378 0,-8 4-75 15,1-4-15-15,-1 4-4 0,4-4-8 0,0 7 0 16,-7-1 0-16,0-2-11 0,-3 6 11 0,3-4 16 16,0 4-4-16,-4-3-1 0,-3-4 37 0,4 4 7 15,3 3 1-15,0-10 1 0,0 1 4 0,0-1 1 16,-4-3 0-16,4-6 0 0,0 0-28 0,0 0-6 16,0 0 0-16,0 0-1 0,0 0-4 0,0 0-1 0,0 0 0 0,-3-6 0 15,3-3-8-15,0-1-2 0,3 1 0 0,-3-4 0 16,0-2-3-16,4-4-1 0,-4 0 0 0,0-3 0 15,0 3-8-15,0-3 10 0,3-3-10 0,4 0 10 16,-3 6-10-16,-1-6 0 0,4 6 0 0,-3 1 0 16,3-1 0-16,-4 3 0 15,-3-3 0-15,4 4 0 0,3 2 0 0,-3-3 0 0,-1 1 0 16,1 5 0-16,-1 1 0 0,1 0 0 0,3-1 0 0,-4 1 0 16,1 6 0-16,3-4 0 0,0 1 0 0,0 3 0 15,0-3-8-15,0 3 8 0,0-4-10 16,4 7 10-16,-1 0-36 15,-3 0-2-15,4 0 0 0,-4 0 0 16,4 7-78-16,-4-4-16 0,3 3-4 0,1 3 0 16,-1 1-64-16,1-1-12 0,0 1-4 0,-1-1-609 0</inkml:trace>
  <inkml:trace contextRef="#ctx0" brushRef="#br0" timeOffset="116634.97">32780 14702 2487 0,'0'0'55'0,"0"0"11"0,0 0 2 0,0 0 2 0,0 0-56 0,0 0-14 0,0 0 0 0,-7 0 0 32,7 0-39-32,-7 9-10 0,0-3-3 0,0 4 0 0,0-1 23 0,-4 4 4 0,4 9 1 0,-3-3 0 15,-1-1 53-15,-3 11 11 0,0-11 3 0,0 14 0 16,0-10 43-16,3 9 9 0,-3-9 1 0,0 9 1 15,3-9-58-15,-3 3-12 0,4 0-3 0,-5-3 0 16,1-6-10-16,-3 9-2 0,3-6-1 0,-4 0 0 16,4-4 14-16,-4 4 3 0,4-9 1 0,0 9 0 15,0-10-29-15,3 0 0 0,-3 1 0 0,4-4 0 16,2-3 0-16,-2-3 14 0,3 6-2 0,-4-12-1 16,8 3-11-16,-8-3 0 0,4-4 0 0,0 7 0 0,0-12-12 0,0-4 12 15,3 3-10-15,-3 3 10 16,4-12-32-16,-1 7 0 15,1-8 0-15,-1 8 0 0,4-7 32 0,-3 3 0 0,-1 0 0 0,4 3 0 0,0-6 0 0,0 6 0 16,4 0 0-16,-1 7 0 0,1-4-12 0,-1 0 3 16,1 7 1-16,-1-1 0 0,4 1 8 0,0 0 0 15,4 9 0-15,-4-7 0 0,0 7 0 0,0-3 11 16,-7 3-3-16,14 3 0 0,0-3 20 0,1 7 3 16,-1 2 1-16,3 0 0 0,1 7-20 0,0-3-4 15,-1 2-8-15,4 1 12 0,-7-3-1 0,4 5-1 0,-4-2 0 0,4 3 0 16,0 0 4-16,-4-4 1 0,0 4 0 15,0-3 0-15,3-4-15 0,-2-2 0 0,-5 5 0 0,4 1 0 16,0-6 0-16,1-1 17 0,-5 0-3 16,4 1-1-16,-3-1-13 0,-1-9-18 15,1 6 4-15,0-6 1 16,-1 0-135-16,1-6-28 0,-4-3-4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51:12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5842 8662 1386 0,'0'0'61'0,"0"0"13"0,0 0-59 0,0 0-15 16,0 0 0-16,0 0 0 0,0 0 56 0,0 0 8 15,0 0 1-15,0 0 1 16,0 0-47-16,7-9-10 0,-7 6-1 0,0 3-8 0,0-7 0 0,0 7 0 15,0-9 0-15,0 9 0 16,0-3 8-16,0-3-8 0,4 2 0 0,-4 4 0 16,0-6 12-16,0 0-4 0,-4 3 0 0,4-4-8 0,0-2 45 0,0 6 3 15,0-3 0-15,0 6 0 0,-7-10 1 0,3 10 1 16,4-9 0-16,0-1 0 16,-7 4 8-16,4 3 2 0,-4-3 0 0,3 6 0 0,1-3-40 0,-4 3-8 15,-4-7-2-15,4 7 0 0,-3-3-10 0,2 3 8 16,-2 0-8-16,3 3 8 0,-7-3-8 0,3 0 0 15,1 7 0-15,-5-4 0 0,5-3 0 0,-4 6 8 0,-4-3-8 0,4 3 8 16,0 4 3-16,-4-4 0 0,1 3 0 16,2 1 0-16,-6 2 4 0,7-5 1 15,-3 8 0-15,2-2 0 0,-2-4-6 0,6 10-1 0,-6-9 0 0,2 5 0 16,1 4-9-16,4-3 12 0,-1 3-12 0,1-4 12 16,3 4-12-16,0 0 0 0,3 0 0 0,-3-1 0 15,3 8 0-15,4-8 0 0,-3 1 0 16,6-3 0-16,1 9 0 0,-4-6 0 0,7 0 8 0,-7 6-8 15,11-3 9-15,-11 3-9 0,7-6 10 0,0 6-10 16,3 0 11-16,-3-6-11 0,4 9 12 0,-1-9-12 16,1 3 0-16,0-4 0 0,3 1 0 0,-4 0 0 15,4 0 0-15,-3-4 0 0,3-5 8 0,4 9-8 16,-4-10 0-16,0 0 8 0,0 1-8 0,0-1 0 16,4 7 9-16,0-7-9 0,-8-2 0 0,4 2 9 15,4-6-9-15,-8 7 0 0,8-4 9 0,-4-6-9 0,-3 3 0 0,3 3 0 16,4-6 0-16,-8 7 0 0,4-4-12 0,0-3-6 15,-3 0-2-15,3-3 0 16,0-4-111-16,-3 1-22 0,3 3-5 0,-4-3-786 16</inkml:trace>
  <inkml:trace contextRef="#ctx0" brushRef="#br0" timeOffset="717.68">6287 9098 1933 0,'0'0'85'0,"0"0"19"0,-4 0-84 0,4 0-20 0,0-9 0 0,0 5 0 16,0-2 32-16,0-3 3 0,0 3 0 0,0-4 0 16,0 1-20-16,-7-1-4 0,7 7-1 0,0-3 0 15,7-4-10-15,-7 4 0 0,-7-3 0 0,7 6 0 16,0 3 0-16,-4-7 0 0,4 7 0 0,-3-3 0 16,-4-3 19-16,3 6-2 0,-6-3 0 0,3 3 0 15,0 3 28-15,-4-3 6 0,0 6 1 0,1-3 0 16,-1 4-7-16,1-4-1 0,3 3 0 0,-4 3 0 0,4-5-44 0,0 8 0 15,-4 1 0-15,4-4-13 16,0 7 13-16,4-1-9 0,-4-2 9 0,7 3-8 0,-7-4 8 0,3 4-10 16,-3 3 10-16,3-4-10 0,1-2 10 0,3 3 11 15,0-1-3-15,0-5 0 0,-7 2-20 0,14-5-5 16,-7 2-1-16,0 7 0 0,0-13 29 0,7 6 5 16,0 1 2-16,4-4 0 0,-8-3-18 0,8 3 0 15,-1 1 0-15,1-4 0 0,3 3 8 0,-3-3-8 16,-1-3 0-16,4 6 0 0,-3-6 0 0,3 3 0 15,-3-3-10-15,-4 0 10 0,0 0 0 0,3-3 0 16,-3-3 9-16,0 6-1 0,4-9-8 0,-7 6 0 0,3-4-11 16,0-2 11-16,0 3 0 0,-4-4 0 0,4 1 0 0,-7-1 0 15,4 1 0-15,-4 0 8 16,0-1-8-16,0 1 10 0,0-7-10 0,0 7 12 0,-4-1-12 0,4-5 12 16,-7 11 10-16,4-11 2 0,-1 5 1 0,1 1 0 15,-4 0 11-15,7 2 3 0,-7-2 0 16,3-1 0-16,-3 10-12 0,7 0-3 0,0 0 0 0,0 0 0 15,0 0-24-15,-7 0 0 0,7 0 0 0,-4 7 0 16,4-7 0-16,-3 12 0 0,-1-5 0 0,4 8 0 16,0-2 0-16,0-4 0 0,4 7-14 0,-4 0 5 15,7-4 9-15,-4 4 0 0,8-4 0 0,-7 4 0 16,3-7 0-16,0 7 0 0,10-7 0 0,-13 1 0 16,3-1 0-16,7 1 0 0,-3-1 0 0,-8-3 0 15,8 4-12-15,-1-7 0 0,-3 3 0 0,4-3 0 16,-1 4-40-16,-2-7-8 0,-1 3-1 0,0 3-1 15,3-6-34-15,-6 0-6 0,-4 0-2 0,7-6-585 16,0 3-118-16</inkml:trace>
  <inkml:trace contextRef="#ctx0" brushRef="#br0" timeOffset="1072.25">6558 8465 2246 0,'0'0'100'0,"0"0"20"0,0 0-96 0,0 0-24 0,0 0 0 0,0 6 0 15,-7 3 52-15,4-6 5 0,3 7 2 0,-4 5 0 16,4 1-35-16,4 3-6 0,-1 0-2 0,4 0 0 15,-7 6-16-15,7-6 10 0,-3 9-10 0,3-3 8 16,3 3-8-16,-3-3 0 0,0 10 0 0,1-1 0 16,2 4 0-16,-3-4 0 0,-3-2 0 0,3 2 0 15,-7 7-8-15,7-4 8 0,-4-2 0 0,4-1 0 16,-7-2 0-16,0-1 0 0,7-3 0 0,-3-9 0 16,0 6-38-16,-1-6-3 0,4 0-1 0,-3-3 0 15,3-7-16 1,0 0-3-16,0-5-1 0,3 2-602 0,-6-6-120 0</inkml:trace>
  <inkml:trace contextRef="#ctx0" brushRef="#br0" timeOffset="1614.87">7101 9064 921 0,'0'0'82'0,"0"0"-66"15,-3-10-16-15,3 1 0 0,-7-1 208 0,7-5 37 16,-7 5 8-16,3 1 2 0,4-4-179 0,-7 4-36 16,4-7-8-16,-1 7 0 0,1 3-8 0,3 2-2 15,-7-5 0-15,0 3 0 0,-1 6 12 0,5 0 2 0,-4 0 1 0,0 6 0 16,-4-6-24-16,4 9-5 0,4-5 0 0,-4 5-8 16,-4-3 16-16,4 10-3 15,0-4-1-15,0-2 0 0,0 5 13 0,0-5 3 0,3 9 0 0,1 0 0 16,-4 2-20-16,0-2-8 15,3 3 0-15,1 3 8 0,-1 0-8 0,4-6 0 0,-7 6 0 0,7-3 0 16,0 0 0-16,0-3 0 0,0 0 0 0,0-10 0 16,7 10 0-16,-7-10-9 0,0 1 9 0,7-1 0 15,-7-9-12-15,0 0 4 0,0 0 8 0,7 0-13 16,4 0-3-16,-4-9-1 0,3 6 0 0,-3-4 0 16,4-2 17-16,-8 0-8 0,5-7 8 0,-5 7 0 15,8-1 0-15,-11 1 17 0,0-1-1 0,3 1-1 16,-3 0 16-16,0 2 3 0,0-2 1 0,-3-1 0 15,3 7 1-15,0-3 1 0,0-3 0 0,0-1 0 16,0 4-21-16,0 6-5 0,3-3-1 0,1-7 0 0,-1 4-10 0,1 3 0 16,-4 3 0-16,7-6 0 0,0 3 0 0,0-4 0 15,-7 7 0-15,7 0 0 0,4 0 0 0,-4 0 0 16,0 7 10-16,0-4-10 0,0 6 9 16,0 1-9-16,0-4 0 0,-4 10 9 0,1-4-9 0,-1 4 0 15,1-4 0-15,0 4 0 0,3-7-16 0,-7 7 2 16,3-7 0-16,1-5 0 15,-1 2-49-15,1 3-9 0,-4-9-3 0,10 0 0 16,-10 0-149-16,4 7-31 0,-4-7-5 0,10-13-2 0</inkml:trace>
  <inkml:trace contextRef="#ctx0" brushRef="#br0" timeOffset="2186.39">7243 9142 2178 0,'3'0'48'0,"-3"0"9"0,0 0 3 0,0 0 1 0,0 0-49 0,0 0-12 0,4 9 0 0,3-2 0 16,-7-7 44-16,3 9 7 0,4 4 1 0,-3-4 0 16,-4 4-2-16,7-4 0 0,-7 0 0 0,0 4 0 15,7-4-22-15,-7-2-4 0,0 2 0 0,3 0-1 16,-3 1-23-16,0-10 0 0,0 0-12 0,0 0 4 16,0 0 8-16,0 0 0 0,0 0 0 0,0 0 0 15,0 0 0-15,0 0 0 0,0 0 0 0,0 0 0 16,0 0 24-16,4-10 6 0,-1 1 2 0,-3-7 0 15,8 7-7-15,-8-10-1 0,3 0 0 0,1 4 0 16,-1-4-3-16,1 0-1 0,-1 3 0 0,4-3 0 0,4 7-20 16,-11-4-8-16,7 7 0 0,0-1 0 15,3 1-4-15,-6 3 0 0,3 3 0 0,0 3 0 0,-7 0 3 0,11 3 0 16,-4-3 0-16,0 6 0 0,-7-6 9 0,7 3 0 16,3 3-9-16,-2-2 9 0,-5 5 0 0,4-3 0 15,-7-6 0-15,7 10 0 0,-7-10 0 0,0 0 0 16,7 0 0-16,-7 0 0 0,7 9 0 0,-7-9 0 15,0 0 0-15,0 0 0 0,7 0 0 0,-7 0 10 16,0 0-2-16,0 0-8 0,0 0 0 0,7 0 0 16,0-9-10-16,-3-1 10 0,-1 1-28 0,1-1 3 15,3 1 0-15,0 0 0 0,-3-7 9 0,-1 6 3 16,4 4 0-16,0-3 0 0,0-1 4 0,0 1 1 16,-7 9 0-16,7 0 0 0,1 0 39 0,2 0 8 0,-10 0 1 0,7 0 1 15,4 6-16-15,-4-3-3 0,-7-3-1 0,10 7 0 16,-3-4-5-16,0 3 0 15,4-3-1-15,-4 3 0 0,4 4-15 0,-4-1-16 0,3-2 3 0,-3-4 1 16,4 6 12-16,0 1 0 0,-4-4 0 0,3 3 0 16,-3-3 0-16,0 4 0 0,0-1 0 0,0 1 0 15,8-1 0-15,-8 1 0 0,3 5 0 0,-3-2 0 16,0-4-16-16,0 1 0 0,0-1 0 0,4 4 0 31,-11-1-25-31,4-6-6 0,-1-3-1 0,-3-3 0 0,0 0-112 0,0 0-24 0,11 7-4 0</inkml:trace>
  <inkml:trace contextRef="#ctx0" brushRef="#br0" timeOffset="2415.77">8075 9158 3168 0,'0'0'140'0,"0"0"29"0,-3 9-135 0,3 0-34 15,0-9 0-15,0 4 0 16,-4 5-19-16,8 4-10 0,-1-4-3 0,-3 0 0 16,0 1 3-16,0-7 0 0,4 6 0 0,-4 1 0 15,3-4-183-15,-3-6-37 0,0 0-7 0</inkml:trace>
  <inkml:trace contextRef="#ctx0" brushRef="#br0" timeOffset="2559.39">8019 8800 2545 0,'0'0'112'0,"0"0"24"0,0 0-108 0,0 0-28 0,-7 0 0 0,7 0 0 16,0 0 102-16,0 0 15 0,0 0 3 0,0 0 1 31,0 0-129-31,0 0-27 0,0 0-5 0,0 0 0 0,0 0-135 0,0 0-26 0,7-6-6 0</inkml:trace>
  <inkml:trace contextRef="#ctx0" brushRef="#br0" timeOffset="2835.65">8421 8703 2214 0,'0'0'98'0,"0"0"20"0,0 0-94 0,0 0-24 15,10 0 0-15,-10 0 0 0,7 3 75 0,4 3 10 16,-4-3 3-16,4 7 0 0,-8-4-66 0,4 4-13 16,0-1-9-16,0 0 12 0,-7 1-12 0,7 5 0 15,-3 4 9-15,-1-3-9 0,1 3 0 0,0 6 8 16,-1-3-8-16,1 3 0 0,-1 9 0 0,1-5 8 16,-4-4-8-16,3 3 0 0,1 0 0 0,-1-3 0 15,1 0 0-15,-4-3 0 0,0 0 0 0,3-3 0 16,4-6 0-16,-7 2 0 15,0 4-86-15,0-10-15 0,0 1-3 0,4-1-595 0,-4-9-118 0</inkml:trace>
  <inkml:trace contextRef="#ctx0" brushRef="#br0" timeOffset="3102.46">8414 8991 288 0,'0'0'25'0,"0"0"-25"0,0 0 0 0,3 7 0 16,4-4 448-16,0 6 85 0,0-3 17 0,1 4 3 15,-1-1-373-15,0 1-76 0,3-1-14 0,1 1-3 0,-1 5-42 0,1-5-8 16,0-1-1-16,-1 0-1 0,1 1-19 0,6-4-3 16,-10-3-1-16,8 4 0 15,-5-4-12-15,4 3-16 0,0 3 3 0,-3-9 1 16,-1 0-136-16,1 0-26 0,3 7-6 0,0-7 0 15,-7 0-96-15,4 0-18 0,7-7-4 0,-1 7-1 0</inkml:trace>
  <inkml:trace contextRef="#ctx0" brushRef="#br0" timeOffset="3422.6">8957 8998 2718 0,'0'0'120'0,"0"0"25"0,7 9-116 0,0-6-29 0,-7 7 0 0,4 2 0 16,3-2 22-16,0-7-2 0,0 6 0 0,3 1 0 15,-3-4-20-15,4 3 0 0,0-3 0 0,-1-2 0 16,-3 5-14-16,4-9-4 0,3 9-1 0,-3-9 0 16,3 7-69-16,-4-7-15 0,1 3-2 0,-1-3-1 15,5-3-86-15,-5-4-16 0,1 7-4 0,-1-3-352 16,4-3-71-16</inkml:trace>
  <inkml:trace contextRef="#ctx0" brushRef="#br0" timeOffset="3712.74">9451 8750 748 0,'0'0'33'0,"0"0"7"0,-4 9-32 0,1 1-8 15,-8-1 0-15,4-3 0 0,4 4 423 0,-4 6 82 16,0-4 17-16,0 4 3 0,-1-1-404 0,1 4-81 0,0 3-16 0,-3 0-3 15,-1 0 0-15,1 3 0 0,-1 0 0 0,0-3 0 16,1 10-9-16,3-10-1 0,-4 12-1 0,8-6 0 16,-11 4-10-16,3-4 0 0,0 0 0 0,4 7 8 15,-3-7 26-15,3 0 5 0,-4 6 1 0,4-8 0 16,0 8-32-16,0-6-8 0,0 1 0 0,0-1 0 31,3 3-37-31,-3-3-9 0,4-9-2 0,-4 6 0 0,3-6-115 0,1 0-23 16,-1-3-5-16,1-7-863 0</inkml:trace>
  <inkml:trace contextRef="#ctx0" brushRef="#br0" timeOffset="5156">5069 8954 748 0,'0'0'33'0,"0"0"7"0,0 0-32 0,0 0-8 16,0 0 0-16,0 0 0 0,0 0 265 0,0 0 51 16,0 0 11-16,0 0 1 0,0 0-264 0,0 0-52 15,0 0-12-15,0 0 0 0,0 0 0 0,0 0 0 16,0 0 0-16,0 0 0 0,0 0 8 0,0 0-8 16,0 0 0-16,-7 0 8 0,4 0 18 0,-8 0 3 15,11 0 1-15,-3-6 0 0,-8 6 42 0,4-4 8 16,0-2 1-16,0 6 1 0,-7-3 10 0,3-3 1 15,-3 3 1-15,0-4 0 0,3-2-40 0,-10 9-8 0,7-10-2 0,0 10 0 16,-7-6-24-16,7 3-6 0,-7-3-1 0,7 6 0 16,-11 0 3-16,4-3 0 0,0 3 0 0,-4 3 0 15,7-3-16-15,-10 0 0 0,3 0 0 0,1 6 0 16,-5-3 0-16,5-3-16 0,-1 6 3 0,0-6 1 16,1 0 12-16,-5 4 0 0,12 2 12 15,-8 0-12-15,4-6 15 0,0 0-4 0,3 3-1 0,0-3 0 16,1 0-10-16,3 0 8 0,-4 7-8 0,4-7 8 15,0 0-8-15,0 0 0 0,3 0 0 0,-7 0 0 16,11-7 0-16,-3 7 8 0,-4 0-8 0,3 0 0 16,1 0 11-16,-1-3-3 0,7 3-8 0,-6-6 12 15,-1 6-12-15,8-6 9 0,-8 2-9 0,4 4 8 16,4-6-8-16,-8 6 8 0,7-3-8 0,-3-3 8 16,4 6-8-16,3 0 8 0,-7 0-8 0,7 0 8 15,0 0-8-15,0 0 0 0,-7 0 0 0,7 0 0 16,0 0 0-16,0 0 0 0,0 0 0 0,0 0 0 0,0 0-8 0,0 0 8 15,0 0 0-15,0 0 0 0,7-10 0 0,-7 10 0 16,7-3 0-16,-4-3 0 0,4 3-8 0,-7 3 8 16,8-6 0-16,-1 2 0 0,-4-2 0 0,-3 6 0 15,7-6 0-15,4 3 0 0,-4-4 8 0,0 4-8 16,3-3 0-16,-6 6 8 0,-1-3-8 0,8-3 0 16,-4-4 0-16,4 7 8 0,-8-3-8 0,8-4 0 15,-1 4 0-15,-3 3 0 0,4-3 0 0,0-4 0 16,3 7 0-16,3-3 0 0,-3-3 0 0,-3-1 0 15,0 4 0-15,6 3 0 0,4-7 0 0,-6 1 0 0,6 3 0 0,-7-4 0 16,7 1 0-16,-10-1 0 0,3 4 0 0,-4 3 0 16,4-3 0-16,-10-4 0 15,3 7 0-15,4-3 0 0,-8 6 8 0,8-3-8 0,-11-3 0 0,0 6 8 16,0 0-8-16,0 0 0 16,0 0 0-16,0 0 8 0,0 0-8 0,0 0 0 0,0 0 0 0,0 0 0 15,0 0 0-15,0 0 0 0,0 0 0 0,0 0 0 16,-7 0 0-16,0 0 0 0,0 0 0 0,3 0 0 15,-7 6 0-15,1-3 0 0,-1 3 0 0,8-3 0 16,-11 4 0-16,3-4 0 0,-7 3 0 0,11-3 0 16,-10 7 0-16,3-4 0 0,3 3 0 0,-3 1 0 15,3-1 0-15,-3 0 0 0,0 1-9 0,3 6 9 16,1-7 0-16,-4 0 0 0,0 1 0 0,3 5 0 16,1-5 0-16,-1-1 0 0,0 1 0 0,-3 5 0 15,4-5 0-15,-1-1 0 0,0 7 0 0,4-4 0 0,-3-2 0 0,-4 5-8 16,3-5 8-16,1-1 0 0,-1 1 0 0,7-1 0 15,-6 1 0-15,-1-1 0 0,8 3 0 16,-8-2 0-16,4-1 0 0,4-6 0 0,-4 7 0 0,3-10 0 16,0 9 0-16,4-9 0 0,0 0 0 0,0 6 0 15,0-6 0-15,0 10 0 16,4-4 0-16,0-3 0 0,-4-3 0 0,7 10 0 0,-7-1 0 0,10 1 0 16,-6-1 0-16,3-3 0 0,0 4 0 0,3-1 0 15,1 0 0-15,0 1 0 0,-1-1 0 0,1 7 9 16,3-7-9-16,-4 1 8 0,5-1 0 0,-5-3-8 15,1-2 12-15,3 5-4 0,0-3 1 0,-3 1 0 0,3-4 0 0,0-3 0 16,3 6-1-16,-3-3-8 0,1-3 12 0,6 0-4 16,-11-3-8-16,8-3 8 0,0 6-8 0,-1 0 8 15,-3-10-8-15,4 4 0 0,-7 3 0 0,3-3 0 32,0-4-172-32,7 1-34 0,-10-1-6 0</inkml:trace>
  <inkml:trace contextRef="#ctx0" brushRef="#br0" timeOffset="12229.83">2685 8358 1630 0,'0'0'72'0,"0"0"16"0,0-9-71 0,0-1-17 16,7 1 0-16,-7-1 0 0,3 1 46 0,8 0 6 15,-11-7 0-15,3 6 1 0,4 1-29 0,-3 0-7 16,3-1-1-16,-3 1 0 0,-4 3-16 0,0-4 0 16,3 1 0-16,-3 9 0 0,0 0 12 0,0 0-12 15,0 0 12-15,0 0-12 0,0 0 48 0,0 0 2 16,0 0 1-16,7 9 0 0,-7 1 53 0,4-1 12 15,-4 0 1-15,0 1 1 0,0 5-13 0,0-5-2 16,-4-1-1-16,4 10 0 0,-7-3-30 0,4-1-7 16,-8 4-1-16,7 0 0 0,-10 6-19 0,-3-3-4 15,3 3-1-15,-8 0 0 0,-2 3-13 0,-1 1-3 16,-3 2-1-16,-8 0 0 0,1 1-6 0,-4-1-1 0,-6 4 0 0,2-1 0 16,1 1-1-16,0-7-1 15,3 9 0-15,0-2 0 0,4-1 0 0,-4 4 0 0,4-3 0 0,-1-7 0 16,1 3-5-16,0-3-1 0,3-3 0 0,-3-3 0 15,6 4-8-15,5-8 8 0,-8 1-8 0,7-3 8 16,-3 3-8-16,3-4 0 0,4-2 0 0,-3 3 8 16,2-7-8-16,8 0 0 0,-7 7 0 0,7-7-11 15,0-5-11-15,0 2-2 0,-4 3-1 0,1-2 0 32,6-4-17-32,-3-3-3 0,3 6-1 0,4-6 0 0,0 0-26 15,-3 0-4-15,2-6-2 0,5 3 0 0,-1-4-82 0,4-2-16 0,0 3-3 0,4-7-1 16,-4 4-34-16,0-7-7 15,3-3-2-15</inkml:trace>
  <inkml:trace contextRef="#ctx0" brushRef="#br0" timeOffset="12623.31">1432 8430 2804 0,'-21'-12'124'0,"18"5"26"0,-8 4-120 0,0-3-30 16,1-4 0-16,6 7 0 0,4-3 28 0,0 6 0 16,0-9 0-16,0 9 0 0,4-7-28 0,3 4-8 15,-4-3-1-15,8 3 0 0,0-3-2 0,-8 6 0 0,8 0 0 0,-1 0 0 16,4 0 11-16,-3 6 0 16,0-3 0-16,3 3 0 0,-4 4 0 0,1-1 0 0,-1 0 0 0,-3 1 0 15,4-1 24-15,3 7 6 0,-3-7 2 0,6 10 0 16,-2-3-7-16,-1-4-1 0,10 10 0 0,-3-3 0 15,4 0 12-15,3 0 1 0,4 6 1 0,3-6 0 16,8 9-25-16,-1-9-5 0,-3 6 0 0,7 3-8 16,-7-3 0-16,3 3 0 0,-3 7 0 0,7-7-9 15,-8 7 9-15,1-1 0 0,-4-6 0 0,8 7 0 16,-11-1 0-16,-1-2 0 0,5 2 0 0,-1 1 0 16,-10-7 0-16,3-3 9 0,4 3-9 0,-8-9 0 15,1 6 20-15,-4-9-2 0,4-4-1 0,-1-2 0 16,1 5-5-16,0-5-2 0,-4-4 0 0,4 3 0 15,-1-5-10-15,1-4 0 0,0 0 9 0,-4 6-9 16,-3-6-121-16,3 0-29 0,0 0-6 0,-14 3 0 0</inkml:trace>
  <inkml:trace contextRef="#ctx0" brushRef="#br0" timeOffset="79620.3">2455 13425 576 0,'0'0'51'0,"0"0"-41"0,0 0-10 0,0 0 0 16,-3-6 108-16,-4 3 19 0,7 3 4 0,0 0 1 16,-4 0-98-16,4 0-19 0,0 0-4 0,0 0-1 15,-7-6 18-15,7 6 4 0,-3-3 1 0,3 3 0 16,-4-10 11-16,4 4 1 0,0-3 1 0,0-1 0 15,4 7 22-15,-4 3 5 0,-4-6 1 0,4 6 0 16,0-10 5-16,0 10 1 0,-7-6 0 0,7 6 0 0,-3 0-18 0,-5-3-3 16,5-3-1-16,-8 2 0 0,8-2-13 0,-8 6-2 15,4 0-1-15,0-3 0 0,-3 3-18 0,-1-6-3 16,7 6-1-16,-6 0 0 0,-8 0 12 0,4-3 3 16,4-4 0-16,-5 7 0 0,1-6-7 0,0 3 0 15,-7 3-1-15,7-6 0 0,0 6-13 0,-4-3-2 16,4-4-1-16,0 7 0 0,0 0-11 0,-4 0 0 15,4 0-10-15,0 0 10 0,0 7 0 0,3-4 0 16,-10-3 0-16,7 6 0 0,3-6 0 0,-10 3 0 16,7 3 0-16,0-6 0 0,-11 0 20 0,4 10 9 15,7-10 3-15,-11 6 0 0,8-3-32 0,-1-3 0 0,-3 6 0 16,7-2 0-16,0 2 20 0,-4-3-3 16,0-3 0-16,1 6 0 0,3-3-8 0,0 4-1 0,-1-1-8 0,5-3 12 15,-4 3-12-15,-4 4 0 0,11-7 0 0,-11 6 0 16,11 1 0-16,-10-4 0 0,3 3 0 0,3 7 0 15,-3-6 0-15,3 2 9 0,1-6-9 0,-1 4 8 16,4 5-8-16,-3-5 0 0,-1 2 0 0,0-2-11 16,8-1 11-16,-4 7 0 0,-4-7 0 0,8 7 0 15,-8-7 0-15,8 10 0 0,-8-3 0 0,0 3 0 16,8-1 0-16,-8 1 0 0,1-3 0 0,-1 3 0 16,8 0 0-16,-8-1 0 0,7 1 0 0,-6 3-8 15,3-3 8-15,3 0 8 0,-6 0-8 0,6-1 11 16,-6-2-11-16,10 9 0 0,-11-6 0 0,0 0 0 15,8-3 0-15,-8-4 0 0,11 7 0 0,-10-3 0 0,10-1 0 16,-4-2 0-16,4 2 0 0,0-5 0 16,0 6 0-16,0-4 0 0,4 4 0 0,-4-4 8 0,3 10-8 0,4-9 0 15,-3 2 0-15,6 4 0 0,1 0 0 16,0-3-11-16,-1 3 11 0,-3-1-8 0,11-2 8 0,-8 3 0 16,5-3 0-16,-5-4 0 0,4 7 0 0,0-3 0 15,-3 2 0-15,3-2 0 0,-3-6 0 0,3 8 8 16,3-8-8-16,-2 5 11 0,-1-5-3 0,-4-1 0 15,11 1 0-15,-6-1 0 0,-1 0 5 0,7 1 1 16,-4-1 0-16,5-2 0 0,-1-4-5 0,-7 9-1 16,11-9 0-16,-4 7 0 0,-4-1-8 0,8 1 12 15,-4-4-12-15,0-3 12 0,4 3-12 0,-7 4 12 16,3-4-12-16,0-3 12 0,4-3-12 0,-1 9 8 16,-2-9-8-16,-5 0 8 0,4 0-8 0,4 0 0 15,-4 0 9-15,4 0-9 0,-7-3 9 0,-1-3-9 0,8 6 12 0,-7-9-12 16,10 9 10-16,-11-3-10 0,5-4 8 0,2 1-8 15,-3-3 8-15,-3 9-8 0,3-10 8 16,4 1-8-16,-4-1 0 0,-3 1 0 0,3 0 8 0,0 2-8 16,4-2 0-16,-11-4 0 15,7-2 0-15,-3 5 0 0,3-5 32 0,-7 2 0 0,0-3 1 0,4 1 0 16,-4-4-33-16,0 9 0 0,0-8 0 16,4-1 0-16,-4 0 0 0,-4-6-9 0,1 9 1 0,-4-6 0 15,11-3 8-15,-8 6 8 0,-3-6-8 0,4 0 11 16,0 6-3-16,-1-6 0 0,-6 3 0 0,3-3 0 15,3 6 3-15,-6-6 0 0,-1 7 0 0,-3-8 0 16,7 8-3-16,-7-11 0 0,4 11 0 0,-4-7 0 16,0-1-8-16,0 8 0 0,7-7 0 0,-7 6 8 0,0 0-8 0,-7 0 0 15,7 3 0-15,-4-2 0 0,4-1 0 0,-7 3 8 16,7 4-8-16,-3-4 0 0,-1-3 11 0,-3 3-3 16,4 7-8-16,-8-10 12 0,4 10-3 0,4-7-1 15,-8 7 0-15,0-4 0 0,8-3-8 0,-11 7 0 16,7-7 0-16,-4 7 0 0,4-4 0 0,-4-2 0 15,1 5 0-15,6 1 0 0,-6 0 0 0,-1-7 0 16,-3 6 8-16,3 1-8 0,1 3 0 0,-1-4 0 16,1 7 0-16,-1-3 0 0,-3 3 0 0,3-3 0 15,-3 2 8-15,0-2-8 0,0 6 13 0,4-3 1 16,-5-3 0-16,5 6 0 0,-8 0-14 0,11-7-15 16,-11 7 3-16,4 0 1 0,0-3 11 0,4 3 0 15,-1 0 0-15,1 0 0 0,-5 0 0 0,1 0 0 0,4 3 0 0,-4-3 0 16,3 0 0-16,-3 0 0 0,0 7 0 0,-4-7-8 15,4 6-8-15,0-3 0 0,0 3-1 0,-4-2 0 32,4 2-106-32,-7-3-21 0,3 6-4 0,-3 1 0 0</inkml:trace>
  <inkml:trace contextRef="#ctx0" brushRef="#br0" timeOffset="84100.7">13938 10657 748 0,'0'0'67'0,"0"0"-54"16,0 0-13-16,0 0 0 0,0-7 236 0,0-2 44 15,0 9 8-15,0-10 3 0,-3 4-182 0,3 3-36 16,0-6-7-16,0-1-2 0,0-5-51 0,0 5-13 16,0 1 0-16,-4-1 0 0,4-5 0 0,-3 5 0 0,-1 1 0 0,1-7 0 15,-1 7-16-15,-3-1-5 0,0 1-2 0,3 0 0 16,-6-1 23-16,3 4 0 0,-4 3 0 0,1-4 8 15,-4 4 24-15,3-3 5 0,-3 3 1 0,3 3 0 16,-3-6 22-16,0 6 5 0,0 0 1 0,-4 6 0 16,8-6-18-16,3 3-4 0,-4-3-1 0,0 6 0 15,1-3-35-15,3 7-8 0,0-4 0 0,0 4 0 16,0 8 0-16,3-2 0 0,4-3 0 0,-3 12 0 16,-1 0-17-16,1 3-3 0,-4 0 0 0,3 7 0 15,-3-1 20-15,3 1 0 0,-3 2 0 0,4-2 0 16,-1 2 12-16,-3 4 5 0,4 0 2 0,-1 0 0 15,1-4 13-15,3 7 4 0,0 3 0 0,0-3 0 0,7 0-21 0,-4 0-4 16,1-6-1-16,-1 5 0 16,4 1-10-16,0 0 0 0,-3 3 0 0,-4-3 0 0,0 6 0 0,0-6 0 15,0 3 0-15,-4-3 0 16,-3 0 0-16,4 3-17 0,-4-3 4 0,0-6 1 0,-4 2 20 0,4-2 4 16,0 0 0-16,-4-4 1 0,1-6 3 0,3 4 0 15,0-10 0-15,-4-3 0 0,4-4-16 0,4 1-16 16,-4-4 3-16,3-5 1 15,-3-4-26-15,7-3-5 0,0 0-1 0,-7-10-719 16,0-2-144-16</inkml:trace>
  <inkml:trace contextRef="#ctx0" brushRef="#br0" timeOffset="84422.36">13233 11491 2718 0,'0'0'120'0,"0"0"25"0,0 0-116 0,0 0-29 0,0 0 0 0,0 0 0 16,0 0 12-16,7 6-3 0,3-3-1 0,4-3 0 16,4-3-8-16,3-3-9 0,0 6 9 0,4-3-13 15,0-7 13-15,3 4 0 0,7-4 0 0,1 1 0 16,6 0 11-16,-3-1-11 0,-4-5 10 0,4 5-10 15,0 1 0-15,-1-1 0 0,-2 1 0 0,-5-1 0 16,5 4 0-16,-5-3-10 0,-2 6 2 0,2-4 0 0,-6 4-6 0,3-3-1 16,1 6 0-16,-5-6 0 15,5 6-21-15,-1 0-5 0,-4 0-1 0,1 0 0 16,0 0-13-16,-4 0-2 0,0 0-1 16,-3 6 0-16,-1-6-15 0,1 0-3 0,0 0-1 0,-8 6-559 15,-3-6-112-15</inkml:trace>
  <inkml:trace contextRef="#ctx0" brushRef="#br0" timeOffset="84882.21">14347 11365 1756 0,'0'0'39'0,"0"0"8"0,0 0 1 0,8 0 1 0,-8 0-39 0,7 0-10 16,-7 0 0-16,0 0 0 0,0 0 92 0,0 0 16 15,0 0 3-15,0 0 1 0,0 0-41 0,0 0-8 16,0 0-2-16,0 0 0 0,-7 10-16 0,-1-10-3 16,1 9-1-16,-3-3 0 0,-1-6-12 0,-3 10-2 0,0-4-1 0,-4 3 0 15,1 1 1-15,-1-1 0 0,4 1 0 0,-4-1 0 16,1 10-27-16,-1 0 0 15,0-4 0-15,4 4 0 0,0 0 9 0,0-3 0 0,4 2 0 0,-1 1 0 16,0 0-9-16,4-3 8 0,0 3-8 0,0-1 8 16,4 7-8-16,3-6 0 0,0 0-12 15,3-3 12-15,1 3-13 0,3-1 5 0,-4-2 8 0,4-7-13 16,0 7 13-16,0-3 0 0,8-7-10 0,-5 3 10 16,4-5-10-16,0 8 10 0,4-9-13 0,-4 3 5 15,4-6 8-15,-1 0 0 0,1-6 0 0,3 6-8 16,4-3 16-16,-4-9 4 0,-3 2 1 0,3 1 0 15,0-1-13-15,0-9 0 0,0 1 0 0,1-1 0 16,-5-6 12-16,1 6 0 0,-4-6 0 0,4-3 0 16,-1-7-3-16,-3 7-1 0,0-7 0 0,-3 10 0 15,0-6-8-15,-4 0 8 0,0 9-8 0,-4-3 8 0,1 0 0 16,-4 6 0-16,-4 3 0 0,1 3 0 0,-1-2 20 0,-3 5 3 16,0 1 1-16,-3 3 0 0,-1 3-32 0,0 3 8 15,1-7-8-15,-1 7 0 0,1 0 0 0,-1 7-15 16,0-7 3-16,1 3 1 15,-1 3-25-15,1 0-4 0,6-3-2 0,4-3 0 16,-7 7-34-16,7-7-6 0,0 0-2 0,0 0 0 16,0 0-100-16,0 0-20 0,4 3-4 0,3 6-395 15,3-3-79-15</inkml:trace>
  <inkml:trace contextRef="#ctx0" brushRef="#br0" timeOffset="85328">14968 11613 1566 0,'4'19'69'0,"-4"-4"15"0,0-2-68 0,0 6-16 0,0 3 0 0,0-3 0 16,0-1 103-16,0 1 17 0,0 0 3 0,0-3 1 16,0 2-66-16,-4 1-13 0,4-3-2 0,0 3-1 15,0-10-13-15,0 7-2 0,0-4-1 0,0-5 0 16,0 2-6-16,0 1-2 0,4-1 0 0,-4-3 0 15,-4-3 22-15,4-3 5 0,0 0 1 0,0 0 0 16,0 0 14-16,0 0 4 0,0 0 0 0,0 0 0 0,0 0-26 16,0 0-5-16,0 0-1 0,0-3 0 0,-3-6 20 0,-1-1 3 15,1-5 1-15,-1-1 0 0,1-3-15 0,3 0-2 16,-4 1-1-16,4-8 0 0,0-2-25 0,-3 0-5 16,3-3 0-16,0 2-8 15,0 1 8-15,0 0-8 0,3-3 0 0,-3 2 0 0,4 4 0 0,-1-3 0 16,1 0-12-16,3 3 3 15,0 0 9-15,0 3 0 0,0-3 0 0,4 6 0 0,-4-6 0 0,3 6 11 16,1 0-1-16,-1-6 0 0,5 6-10 0,-1 4-11 16,0-4 3-16,-4 9 0 0,4 1 8 0,1 0 0 15,-1 2-9-15,0 4 9 0,0 3-11 0,4 3 3 16,3-3 0-16,-4 10 0 0,-3-4-12 0,1 3-1 16,-1 1-1-16,0-1 0 15,0 1-26-15,0-1-6 0,0 7-1 0,-3-7 0 16,3 0-111-16,0 1-22 0,-7-1-5 0</inkml:trace>
  <inkml:trace contextRef="#ctx0" brushRef="#br0" timeOffset="86620.8">17145 10428 403 0,'0'0'17'0,"0"0"5"0,0 0-22 0,0 0 0 16,0 0 0-16,0 0 0 0,0 0 376 0,0 0 72 16,0 0 13-16,4 9 3 0,-4 0-350 0,3 1-70 15,1-4-15-15,-1 4-2 0,-3 8-15 0,4-8-4 16,-1 5 0-16,1 4 0 0,-1 6-8 0,1-6 0 15,3 16 0-15,0-7 0 0,0 0 0 0,0 7 0 0,0 2 0 16,4 4 0-16,-1-3 11 0,1 5 6 0,-1 5 2 0,1 5 0 16,0 0 1-16,-1 7 0 0,1-7 0 0,-1 3 0 15,-3-2 8-15,0-1 3 0,-3 0 0 0,3 7 0 16,-3-4-4-16,-4-2-1 0,0-7 0 0,0 3 0 16,0-3-14-16,0-3-2 0,0-6-1 0,0 2 0 15,0-5-9-15,0-7 12 0,0 0-12 0,0-3 12 16,3-6-12-16,-3 6 0 0,4-6 9 0,-4-6-9 15,0 2-25-15,0-5-10 0,0-1-1 16,0-9-1-16,0 0-203 0,0 0-40 0,0 0-8 16,-7-19-1-16</inkml:trace>
  <inkml:trace contextRef="#ctx0" brushRef="#br0" timeOffset="87156.46">17798 11161 2253 0,'0'0'100'0,"-4"7"20"0,1 2-96 0,-4-3-24 15,3-3 0-15,4 7 0 0,0-10 46 0,-7 6 4 16,3-3 1-16,1 7 0 0,-1-4-39 0,-3 3-12 0,4 1 8 15,-4-4-8-15,3-3 12 0,-3 7 0 16,0-1-1-16,0-3 0 0,-4 4-27 0,1-1-4 0,-1 0-2 0,1 1 0 16,-4-1 22-16,-4 7 0 0,0-7 0 0,1 1 0 15,-1 5 13-15,-3-2 7 0,0-4 2 0,3 7 0 16,4-6 0-16,-4 5 0 0,1-5 0 0,3-1 0 16,-4 7-14-16,0-7-8 0,4 4 8 0,0-4-8 15,-4-3 0-15,8 4 0 0,-4-1 0 0,0 1-8 16,3-1 8-16,0-3-12 0,1-3 12 0,3 4-12 15,-4-4 12-15,4 3 0 0,4 0 0 0,-1-3 0 16,-3-3 0-16,7 0 0 0,-3 7 0 0,3-7 8 16,0 0 10-16,0 3 2 0,0-3 1 0,3 9 0 15,4 1 3-15,0-4 0 0,4-3 0 0,-1 3 0 16,4 4-8-16,4-4-2 0,3-3 0 0,0 7 0 16,1-10-14-16,-1 9 8 0,7-3-8 0,-3 4 0 0,3-7 8 0,0 9-8 15,0-9 0-15,4 7 9 0,-4-1-23 0,1-2-5 16,-1-4-1-16,0 6 0 15,-3-3 0-15,3-2-1 0,0 2 0 0,0 0 0 16,1-3-9-16,-5 3-2 0,-3-2 0 0,1 2 0 16,6-3-20-16,-3 3-4 0,-4-3 0 0,0 4-1 15,0 2-39-15,-3-9-7 0,-1 9-1 0,1-2-1 16,0-4-87-16,-1-3-16 0,1 6-4 0,-1-6-1 0</inkml:trace>
  <inkml:trace contextRef="#ctx0" brushRef="#br0" timeOffset="88232.04">19459 11202 1785 0,'0'0'79'0,"0"0"17"15,-3 10-77-15,3-1-19 0,0 7 0 0,0-4 0 16,-4 4 176-16,4-4 32 0,0 4 7 0,0 3 1 16,0 0-163-16,4 6-32 0,-4-6-6 0,0 6-2 15,0 0-13-15,0-3-16 0,0 3 3 0,0 0 1 16,3-6-8-16,1 6-2 0,-4-6 0 0,0-1 0 15,0 1-18-15,0-3-4 0,0-7-1 0,0 1 0 32,0-1-72-32,0-9-15 0,0 0-2 0,0 0-765 0</inkml:trace>
  <inkml:trace contextRef="#ctx0" brushRef="#br0" timeOffset="88416.55">19438 10820 1785 0,'0'0'159'0,"0"0"-127"16,0 0-32-16,0 0 0 0,-7 6 264 0,7-6 46 0,0 0 10 0,0 0 1 31,0 0-321-31,4 3-73 0,-4-3-11 0,7 9-1 16,0 1-131-16,-4-4-27 0</inkml:trace>
  <inkml:trace contextRef="#ctx0" brushRef="#br0" timeOffset="88800.05">19858 11437 2412 0,'0'22'53'0,"0"-9"11"0,-4-4 3 0,4 7 0 0,0-4-54 0,-3 4-13 0,3 3 0 0,0-3 0 15,0-1 20-15,3-2 0 0,-3-4 1 0,4 1 0 0,-8 5-33 16,8-5-8-16,-4-10 0 0,0 0-1 15,0 0-8-15,0 0-2 0,0 0 0 0,7-10 0 16,0 4 20-16,0-6 11 0,-3-4-12 0,3 3 12 0,0-9 20 0,-4 4 12 16,1-11 1-16,-1 11 1 0,1-11 4 0,3 4 1 15,-4-3 0-15,4 3 0 0,0 0-18 0,1 0-3 16,2 6-1-16,1 0 0 0,-4 0 11 0,3 4 3 16,4 2 0-16,1-3 0 0,-1 7-31 0,3-7 8 15,4 7-8-15,4-1 0 0,-4 1 8 0,-3 6 0 16,3-3-8-16,4 12 12 0,-4-3-12 0,0 6 0 15,0 1 0-15,1 6 0 0,-1 9 0 0,-4-3 0 16,4 9 0-16,-6 0 0 0,-1 4 22 0,-4-1-2 16,1 4 0-16,-1-4 0 0,-6 10-8 0,3 0-1 15,-3-6-1-15,-1-4 0 0,1 4-10 0,-1-4 0 0,1-8-12 0,3-4 12 32,-4 3-145-32,4-7-22 0,0-2-4 0,0-7-916 0</inkml:trace>
  <inkml:trace contextRef="#ctx0" brushRef="#br0" timeOffset="89711.09">22123 10562 403 0,'-11'0'36'0,"4"0"-36"0,7 0 0 0,-7 0 0 16,3-9 431-16,-3 6 79 0,0-3 16 0,7 2 3 16,0 4-405-16,0-6-82 0,-7-3-16 0,7 9-3 15,0 0 1-15,0 0 0 0,0 0 0 0,0 0 0 16,7 9-24-16,-3 7-13 0,3 3 1 0,-4 0 1 15,-3 9 11-15,4-3 0 0,7 9 0 0,-4 4 0 16,-4 0 10-16,4 5 7 0,0 1 2 0,4 7 0 16,-4-4 2-16,0 6 1 0,0 0 0 0,4 4 0 15,-1-4-4-15,-3 0-1 0,0 1 0 0,-3-1 0 16,6-3 0-16,-6 3 0 0,-4 1 0 0,0-7 0 16,0-3-6-16,3 3-2 0,-3-7 0 0,-3-2 0 15,-1 0-9-15,1-7 0 0,3-9-12 0,0-3 12 31,-7-4-128-31,7-5-19 0,3-1-3 0,-3-9-563 0,0 0-113 0</inkml:trace>
  <inkml:trace contextRef="#ctx0" brushRef="#br0" timeOffset="90212.31">22793 10519 2516 0,'0'0'112'0,"0"0"22"0,-7 12-107 0,3-9-27 16,8 7 0-16,-4-1 0 0,-7 0 48 0,7 1 4 15,0 6 0-15,-4 2 1 0,4 1-41 0,-7 6-12 16,4-6 0-16,-4 6 8 0,7 0-8 0,-7-3 0 16,-4 3 0-16,0 0 0 0,1-3-12 0,-4 10 2 0,-4-10 1 0,-3 9 0 15,3-3 9-15,-3 0 0 0,0-2 8 0,0 2-8 16,-4 0 26-16,0-3 1 0,1 0 0 0,-1 0 0 15,-3-3 13-15,3-3 2 0,0 3 1 0,8-3 0 16,-4-7-43-16,-4 4-9 0,4 3-2 16,3-4 0-16,4-2 11 0,-4-4 0 0,-3 7-9 0,7-7 9 15,7-2 0-15,-4 2 0 0,1-6 0 0,3-3 0 16,-4 7 8-16,8-4 7 0,3-3 1 0,0 0 0 16,-4 0-31-16,4 0-5 0,7 0-2 0,-7 0 0 15,0 0 22-15,11 0 0 0,3 6-9 0,4 0 9 16,-1-3 0-16,1 4 0 0,0 2-8 0,3 0 8 15,7 1 0-15,0-1 0 0,-3 1 0 0,0 5 0 16,6-2 0-16,-3 3 9 0,-3-1-9 0,0-2 8 0,0 6-8 16,-4-10 0-16,3 7 0 0,-6-1 8 15,0-2-8-15,-1-4 0 0,8 7 0 0,-4 0 0 16,-7-7 0-16,0 1 0 0,1-1 0 0,2-6-11 16,-3 3-21-16,-3-3-4 0,-4 4 0 15,4-7-1-15,3 6-112 0,-7-3-23 0,-7-3-4 0,0 0-863 16</inkml:trace>
  <inkml:trace contextRef="#ctx0" brushRef="#br0" timeOffset="90481.11">23252 11099 2790 0,'0'0'124'0,"0"0"24"0,0 0-118 0,0 0-30 0,0 0 0 0,0 0 0 16,0 0 40-16,0 0 1 0,0 0 1 0,7 6 0 15,3-6-32-15,1 6-10 16,3-6 0-16,0 0 0 16,4-6-20-16,3 6-10 0,0 0-2 0,0 0-1 0,4-6 11 0,0 3 2 0,-4-4 1 0,0-2 0 31,0-1-31-31,0 7-6 0,-7-6-2 0,4 3 0 0,-4-4-74 0,0 4-14 0,-3 6-3 0,-1-3-835 15</inkml:trace>
  <inkml:trace contextRef="#ctx0" brushRef="#br0" timeOffset="90731.47">23269 11356 3229 0,'0'0'71'0,"-7"9"14"0,0 1 3 0,7-10 4 0,0 0-74 0,0 0-18 0,0 0 0 0,7 6 0 0,0-3-10 0,7 3-6 15,-3-6 0-15,10 0-1 16,-3-6-11-16,3 6-1 0,4-3-1 0,-1-3 0 16,1-4-94-16,3 7-18 0,-3-3-4 0,0-4-1 15,3 1-34-15,-3 3-7 0,-4 3-2 0,0-4 0 16,-4-2-38-16,5-1-8 0,16 1-2 0,-9-7 0 0</inkml:trace>
  <inkml:trace contextRef="#ctx0" brushRef="#br0" timeOffset="91147.38">24289 10409 2718 0,'0'0'120'0,"-7"6"25"0,3-3-116 0,-3 7-29 16,0-4 0-16,0 6 0 0,3 4 20 0,1 9-3 16,-1-3 0-16,4 9 0 0,-3 1-17 0,-1 2 0 15,1 7 0-15,-1 0-9 0,1 3 9 0,-4 0 0 16,3 0 0-16,-3 9 0 0,4 0 16 0,-4 4 1 16,0 2 1-16,-4-5 0 0,0 2 18 0,4 4 3 0,0-7 1 0,0 0 0 15,0 0-31-15,0-5-9 0,4 2 0 16,3-3 0-16,-4-10 0 0,4 7-11 15,4-9 0-15,-1-1 0 16,1-6-93-16,3-2-18 0,-4-8-4 0,8-2-670 0,-4-3-135 0</inkml:trace>
  <inkml:trace contextRef="#ctx0" brushRef="#br0" timeOffset="96181.92">24726 11462 1267 0,'0'0'112'0,"0"0"-89"15,0 0-23-15,0 0 0 0,0 0 169 0,0 0 30 16,0 0 5-16,0 0 2 0,0 0-83 0,0 0-17 16,0 0-3-16,0 0-1 0,7 7 4 0,4-4 1 0,-11-3 0 0,7 0 0 15,-7 0-22-15,10 6-4 16,-2 4-1-16,-1-7 0 0,0 6-50 0,-4-3-10 0,4 4-3 0,-3-1 0 15,-4 1-17-15,3 5-14 16,1-5 2-16,-1 5 1 16,-3-2-41-16,0-4-8 0,0 1-1 0,0-1-1 15,0-9-66-15,0 6-14 0,0 4-2 0,0-10-1 16,0 0-53-16,0 0-10 0,0 0-3 0,0 0 0 0</inkml:trace>
  <inkml:trace contextRef="#ctx0" brushRef="#br0" timeOffset="96373.97">25389 11428 3096 0,'0'0'68'0,"0"0"15"0,-3 6 2 16,3 4 1-16,3-1-69 0,1 7-17 0,-4-4 0 0,3 4 0 0,-3-7 0 15,4 7 0-15,-4-7-11 0,0 1 11 16,4-1-29-16,-1 1 1 0,1-1 0 0,-4-9 0 15,0 0-17-15,3 9-3 0,1 1-1 0,-4-10 0 0,0 0 21 0,0 0 5 16,0 0 1-16,0 0 0 16,0 0-150-16,0 0-31 0,0 0-5 0,3-3-2 0</inkml:trace>
  <inkml:trace contextRef="#ctx0" brushRef="#br0" timeOffset="96579.97">25809 11472 3279 0,'0'0'72'0,"0"0"16"0,0 9 2 0,0 7 2 0,4-7-74 0,-1 7-18 0,1-3 0 16,3-4 0-16,-4 7-14 0,1-7-6 0,3 0-2 0,0 7 0 31,0-6-33-31,0-7-6 0,-3 6-2 0,6-3 0 16,-6 4-6-16,3-1-2 0,0-9 0 0,-7 0 0 0,3 10-105 0,-3-10-22 0,0 0-4 0,0 0-803 15</inkml:trace>
  <inkml:trace contextRef="#ctx0" brushRef="#br0" timeOffset="96988.46">26631 10519 3438 0,'0'0'76'0,"0"0"15"0,-3 12 3 0,-1 1 2 0,4-4-76 0,0 10-20 0,0-3 0 0,-3 9 0 16,3-3 0-16,0 9-11 0,0 0 2 0,3 4 0 31,-3 6-14-31,4-4-2 0,-4 10-1 0,3-3 0 0,1 6 6 0,-4-3 2 0,0-3 0 0,3 3 0 16,1 3-3-16,-4-6-1 15,0-6 0-15,3 6 0 0,-3-7-13 16,0 4-2-16,0-3-1 0,0 0 0 0,0-10-14 0,4 6-2 0,-4-9-1 0,0 0 0 15,0-3-129-15,7-6-25 0,-4-7-6 0,1 1-1 16</inkml:trace>
  <inkml:trace contextRef="#ctx0" brushRef="#br0" timeOffset="97392.9">27333 10572 3034 0,'0'0'67'0,"-7"6"13"0,-10 10 4 0,2-4 1 0,1 7-68 0,-3-3-17 16,-4 12 0-16,3-3 0 0,0 3 0 0,-3-3 0 16,0 4 0-16,3-1 0 0,1 3 0 0,3-3 0 15,-1 7-8-15,5-7 8 0,-1 10-13 0,8-4 0 0,-8-5 0 16,8 5 0-1,-1-6-15-15,1 7-2 0,6-7-1 0,1 6 0 16,-1-8-10-16,4-1-3 0,7-3 0 0,-3-7 0 16,3 10 11-16,4-12 1 0,-1-4 1 0,8 7 0 0,0-10 31 0,3-3 0 0,0-3 0 0,4 0 0 15,0 0 22-15,-4-9 10 16,0 3 3-16,0-4 0 0,-3 1-3 0,0-4 0 0,-4-2 0 0,4-10 0 16,-4 6 12-16,0-9 3 0,0-1 0 15,-3-2 0-15,-1 0-7 0,-3-4 0 0,-3-6-1 0,0 10 0 16,-8-3-12-16,-3-1-3 0,0 7 0 0,-3-7 0 15,-4 10-3-15,-4-3-1 0,4 3 0 0,-7 3 0 16,0-3-11-16,-4 6-9 0,0-6 12 0,-3 9-12 16,0 4-9-16,-7-4-9 0,3 7-2 0,-10-1 0 15,-4 1-76-15,-3-1-16 0,-4 1-4 0,4 3-777 16,-4-4-156-16</inkml:trace>
  <inkml:trace contextRef="#ctx0" brushRef="#br0" timeOffset="171976.49">13864 8703 345 0,'0'0'15'0,"0"0"4"0,-3 3-19 0,3-3 0 16,0 0 0-16,0 0 0 0,-4 0 270 0,4 0 50 16,0 0 11-16,0 0 1 0,0 0-215 0,0 0-43 15,0 0-9-15,0 0-1 0,0 0-27 0,0 0-5 16,0 0 0-16,0 0-1 16,0 0 3-16,0 0 1 0,0 0 0 0,0 0 0 0,0 0 2 0,0 0 1 15,0 0 0-15,7 9 0 0,-7-9 7 0,7 7 2 16,0 2 0-16,0 1 0 0,-7-10 1 0,7 9 0 15,0-3 0-15,1 4 0 0,-1-1-22 0,0 0-4 16,0 1-1-16,-4-1 0 0,8 1 4 0,-1-1 1 16,-3 0 0-16,4 7 0 0,-4-6-14 0,0 5-2 15,4-2-1-15,-1 2 0 0,4 1-9 0,1-3 0 0,-1 6 0 0,0-4 0 16,3-5 0-16,-3 8 0 0,1 1 0 0,2-3 0 16,-3 0 0-16,0 2 8 0,1-5-8 0,-1 12 0 15,0-6 16-15,3-3-3 0,-2 2 0 0,-5 1 0 16,1 0-13-16,-1 3 0 0,1-10 8 0,-1 7-8 15,1-3 11-15,0 3-1 0,-1 0 0 0,-3-4 0 16,4 4-2-16,-4 0 0 0,3-3 0 0,1-1 0 16,-4-2-8-16,0-4 12 0,4 1-12 0,-4-4 12 15,0 10-12-15,3-7 0 0,-6-6 0 16,3 7 0-16,0-4 21 0,0-3 9 0,-7-3 2 0,4 9 0 16,3-2-32-16,-7-7 0 0,0 0 0 0,0 0 0 15,0 0 0-15,3 3 0 0,-3 9 0 0,0-12 0 16,0 0 0-16,0 0 0 0,-3 3 0 0,3 7 0 15,0-1 12-15,0-9-3 0,0 0-1 0,0 0 0 16,0 6-8-16,0-6 0 0,0 0 0 0,0 0 0 16,0 10 0-16,0-10 0 0,0 0 0 0,0 0 0 15,0 0 0-15,0 0 0 0,0 0 0 0,0 0 0 16,0 0 0-16,0 0 0 0,0 0 0 0,0 0 0 0,0 0 8 0,0 0-8 16,0 0 0-16,0 0 8 0,0 0-8 0,0 0-17 15,0 0 4-15,0 0 1 16,0 0-32-16,0 0-7 0,0 0-1 0,0 0 0 15,0 0-85-15,0 0-18 0,0 0-3 0,0 0-1 16,0 0-62-16,-7-6-13 0,-11-23-2 0,7 11-500 16</inkml:trace>
  <inkml:trace contextRef="#ctx0" brushRef="#br0" timeOffset="172571.97">14291 9117 691 0,'0'0'61'0,"0"0"-49"0,0 0-12 0,0 0 0 15,0 0 162-15,0 0 30 0,0 0 5 0,0 0 2 16,0 0-119-16,0 0-24 0,0 0-5 0,0 0-1 15,0 0-38-15,0 0-12 0,0 0 0 0,-3-3 0 16,3 3 8-16,0-10-8 0,0 10 0 0,0 0 0 16,0 0 21-16,-4-6-2 0,0 3-1 0,4 3 0 15,0 0 5-15,0 0 1 0,-3-6 0 0,-1 2 0 16,-3-2-4-16,7 6 0 0,-3 0 0 0,3 0 0 0,-7 0-20 0,0 0 0 16,0 6 0-16,0-2 0 0,7-4 8 0,-7 0-8 15,-1 6 8-15,-2-3-8 0,3-3 21 0,0 6 0 16,7-6 0-16,0 0 0 0,-7 3 5 0,7-3 1 15,-7 7 0-15,-4-7 0 0,8 3-3 0,3-3 0 16,0 0 0-16,-7 0 0 0,-4 0-3 0,4 6-1 16,7-6 0-16,0 0 0 0,-7 3-12 0,0-3-8 15,0 0 8-15,3 0-8 0,-3 0 0 0,4 7 0 16,-4-7 0-16,-1 3 0 0,1 3 20 0,0 0 2 0,0-3 1 0,4-3 0 16,-4 10 19-16,0-10 4 15,0 6 1-15,0-3 0 0,0 3 1 0,3-2 0 0,0-4 0 0,-3 6 0 16,4-3-17-16,-4 3-3 0,3 4-1 0,1-1 0 15,-1-3-7-15,-3 4-2 0,0-1 0 0,4 1 0 16,-4-1 4-16,3 0 1 0,-3 1 0 0,3 5 0 16,-3-5 3-16,4-1 1 0,-4 7 0 0,0-4 0 15,0-2 7-15,0 6 2 0,0-1 0 16,0-2 0-16,3 2-10 0,-3-5-2 0,3 6 0 0,1-4 0 16,-4-2-16-16,7-1-8 0,-4 7 8 0,4-7-8 15,0 0 0-15,0 1 0 0,4 5 0 0,-1-5 0 31,1-1-136-31,3 1-33 0,-4-1-7 0</inkml:trace>
  <inkml:trace contextRef="#ctx0" brushRef="#br0" timeOffset="178378.36">14496 17530 1177 0,'0'0'52'0,"0"0"11"0,0 0-51 0,0 0-12 0,0 0 0 0,0 0 0 16,0 0 61-16,0 0 10 0,0 0 1 0,0 0 1 15,0 0-19-15,3-9-4 0,1 3-1 0,-4 2 0 16,3-5-21-16,1 3-5 0,-1-4-1 0,-3 10 0 16,0-3 10-16,0-3 3 0,0-4 0 0,0 10 0 15,0-6 22-15,0-3 5 0,-3 9 1 0,-1-10 0 16,4 10 1-16,-3 0 1 0,-1-3 0 0,1-3 0 15,-4 6-9-15,3-9-1 0,-3 5-1 0,3-2 0 16,-3-3-17-16,4 2-3 0,-4 7-1 0,3-9 0 0,1 0-9 0,-4 6-3 16,3-7 0-16,1-2 0 15,-1 2-7-15,-3 1-2 0,4-1 0 0,-4 1 0 0,3 0-12 0,-3 5 0 16,0-8-12-16,0 9 12 16,0-4 0-16,0 4 9 0,3-3 1 0,-6 3 0 0,3-3 0 0,-1 6 0 15,-2 0 0-15,3-3 0 0,0-4 10 0,-4 7 3 16,1 7 0-16,3-4 0 0,-4-3-11 0,0 6-3 15,1-3 0-15,-1 3 0 0,1-3-9 0,-1 4 10 16,4-4-10-16,0 9 10 0,-4-2-10 0,4-1 0 16,-3 1 0-16,-1 2 0 0,4-2 0 0,-3 5 0 15,-1-5 0-15,4-1 0 0,-4 7 0 0,1-7 0 0,3 10 8 16,-4-10-8-16,4 1 0 16,0 5 0-16,0-5 9 0,3 9-9 0,-3-4 0 0,7-2 0 0,-3 3 0 15,3 2 0-15,0 1 0 0,-4-3 8 0,4 3-8 0,4 6 0 16,-1-6 0-16,4-1 0 0,0 1 0 15,4 6 0-15,0-6 8 0,-1 0-8 0,1 3 8 0,3-3-8 16,-4-7 0-16,1 10 9 0,0 0-9 16,3-6 0-16,0 3 9 0,0-4-9 0,0 4 0 0,0-6 9 15,4 2 0-15,-4-5 0 0,0-1 0 0,4 1 0 16,-4 5-1-16,0-5-8 0,0-4 12 0,4 3-4 16,-4-5-8-16,-4 2 0 0,4-3 0 0,1-3 0 15,-5 9 0-15,4-9-11 0,0 7 3 0,0-7 0 16,1 0-18-16,-1-7-3 0,0 7-1 0,3-3 0 15,1-3-8-15,-4 3-2 0,7-3 0 0,1 2 0 16,-5-5-27-16,1 3-5 0,-1-4-2 0,1 4 0 16,0-3-79-16,-4-1-16 0,7 1-3 0,-7-1-753 15</inkml:trace>
  <inkml:trace contextRef="#ctx0" brushRef="#br0" timeOffset="179192.4">14753 17326 1324 0,'0'0'118'16,"0"0"-94"-16,0 0-24 0,0 0 0 16,0 0 209-16,0 0 38 0,0 0 7 0,7 0 2 0,4 7-186 0,-4-7-37 15,-7 0-7-15,7 0-2 16,0 0-16-16,-7 0-8 0,0 0 0 0,11-7 8 0,-4 7-8 0,-7 0 12 16,7 7-12-16,-7-7 12 0,3 3 17 0,1 6 4 15,-1-3 1-15,1 4 0 0,-4-1-2 0,0 1 0 16,3 5 0-16,1-5 0 0,-1 9 7 0,4-10 1 15,-3 10 0-15,-1-4 0 0,5 4-23 0,2-3-4 16,1-3-1-16,-1 8 0 0,4-2-12 0,-3-6 9 16,3 6-9-16,-3 3 8 0,3-4-8 0,-4 1 0 15,4 0 0-15,-3 0 0 0,0-3 0 0,-4 2 0 16,3-2 0-16,-3-3 0 0,0 2 34 0,0 4 5 16,-3-3 1-16,0-4 0 0,-1 10-40 0,1-9 0 0,-1-4 0 15,1 1 0-15,-1-1 11 0,1 4-3 16,-4-13 0-16,0 0 0 0,0 0-8 0,0 0 0 0,0 0 0 0,0 0 0 15,0 0 10-15,0 0-10 0,3 3 12 0,-3-3-12 16,0 0 14-16,0 0-4 0,0 0-1 16,0 0 0-16,0 0 0 0,0 0 0 0,0 0 0 15,0 0 0-15,0 0 19 0,7 0 3 0,-3-10 1 0,-1 4 0 16,-3 6-16-16,4-3-4 16,-1-7 0-16,1 1 0 0,-1-7 2 0,1 7 0 0,3-7 0 0,-3 4 0 15,-4-7-14-15,3-3 9 0,4 3-9 0,-3-9 8 16,-4 3-8-16,7 3 0 0,-4-9 0 0,1 2 8 15,-1 1-8-15,1-6-14 0,-1 9 3 0,4-4 1 16,-3 4 10-16,3-3 0 0,-3 3 0 0,3 6 0 16,0 0 0-16,-4-6 0 0,4 6 0 0,-3 1 0 15,3 2 0-15,-4 6 0 0,4-2 0 0,-3-4-8 0,-1 7-4 0,4-1 0 16,-3 1 0-16,3 0 0 0,-7-1 1 0,4 1 0 16,-1-1 0-16,1 4 0 15,-1 0-30-15,1-4-7 0,-4 10 0 0,3-3-1 16,4-3-121-16,-7 6-24 0,0-3-5 0</inkml:trace>
  <inkml:trace contextRef="#ctx0" brushRef="#br0" timeOffset="181885.37">15434 17906 403 0,'0'0'36'0,"-7"7"-36"0,0-4 0 0,0-3 0 16,0 6 163-16,-4-3 25 0,8-3 6 0,3 0 1 16,0 0-151-16,0 0-31 0,0 0-5 0,0 0-8 31,0 0-34-31,0 0-13 0,-7-3-2 0,7 3-1 15,0 0-8-15,0-6-2 0,0 6 0 0,0 0 0 0,0 0 76 0,0 0 14 0,-4-3 3 0,4 3 1 16,0 0 90-16,0 0 17 0,0 0 4 0,0 0 1 16,0 0-20-16,0 0-4 0,0 0-1 0,0 0 0 15,0 0-21-15,0 0-5 0,0 0-1 0,0 0 0 16,0 0-30-16,0 0-5 0,11-7-2 0,3 7 0 16,0 0-36-16,0-3-7 0,0-3-2 0,4 6 0 15,-1-3-12-15,1-3 0 0,0 6 0 0,-1-10-10 0,5 10-4 0,-5-6-1 16,4 6 0-16,0 0 0 0,-3-3-5 0,0 3 0 15,3 0-1-15,-3 0 0 0,-4 0 21 0,0 3-9 16,3-3 9-16,-2 6 0 16,-1 1-46-16,-4-4-2 0,1-3-1 0,-1 9 0 15,-3-9-17-15,4 0-3 0,0 0-1 16,-1 0-780-16</inkml:trace>
  <inkml:trace contextRef="#ctx0" brushRef="#br0" timeOffset="182482.6">16055 17640 2142 0,'0'0'95'0,"0"0"19"0,0 0-91 0,0 0-23 0,7-3 0 0,-3-3 0 15,3-7 26-15,0 7 1 0,0-4 0 0,3 1 0 16,-3-7-27-16,4 7 0 0,-4 6 0 0,4-7 0 16,-4 1 0-16,3 3 0 0,-3-4-9 0,0 1 9 15,4 3 0-15,-4 2 11 0,0-5-2 0,4 3 0 16,-1 3 18-16,1-4 3 0,-1-2 1 0,4-1 0 16,-3 4-10-16,3-3-1 0,0-1-1 0,-3 1 0 15,-1-4 1-15,5-2 1 0,-1 5 0 0,-4-5 0 16,-3 5-21-16,-3-9 0 0,3 13 0 0,-4-6 0 15,1-4 0-15,-4 7 0 0,0-1 0 0,0 1 0 0,3 2 0 0,-6-2 11 16,-4 0-3-16,0-1 0 0,-4 7-8 16,1-3 0-16,-1 0 0 0,-3 2 8 0,0-2 6 0,0 6 1 15,0 0 0-15,3 0 0 0,-3 0-4 0,0 0-1 16,3 6 0-16,4-6 0 0,-3 10-10 0,-1-4 0 16,0 4 0-16,4-1 0 0,0 3 0 0,0 4-11 15,0 0 11-15,4 3-8 0,-4-1 8 0,3 11-8 16,-3-1 8-16,0 3-8 0,3-3 8 0,1 7 0 15,-1-7 0-15,-3 0 0 0,4 1 0 0,3 2 8 16,3-9-8-16,-3 3 8 0,4 0 0 0,-1-6 1 16,4 6 0-16,0-6 0 0,4-3 9 0,0 2 2 15,-1-5 0-15,8 6 0 0,-4-4-31 0,4 1-5 0,-1-3-2 16,4 2 0-16,4-5-5 0,-4-1-1 16,0-3 0-16,-3-3 0 15,3 4-32-15,0-4-6 0,1-6-2 0,-1-4 0 16,-4 4-146-16,1-3-30 0,3-3-5 0,-7-1-2 0</inkml:trace>
  <inkml:trace contextRef="#ctx0" brushRef="#br0" timeOffset="182861.9">16651 17530 1220 0,'0'0'54'0,"0"0"11"0,0 0-52 0,0 0-13 0,0 0 0 0,0 0 0 16,0 0 109-16,4 10 19 0,3-1 4 0,-4 0 1 15,1 1-68-15,3 6-13 0,-7-7-4 0,3 0 0 16,4 10-15-16,-3-9-3 0,-1 5-1 0,1-5 0 0,0 8 18 0,3-8 3 16,-4 6 1-16,1-1 0 15,-1-2-7-15,1-4 0 0,-1 1-1 0,-3-4 0 0,4 3-11 0,-4-9-1 16,3 7-1-16,-3-7 0 0,0 0 3 0,0 0 1 16,0 0 0-16,0 0 0 0,0 0 15 0,0 0 3 15,0 0 1-15,0 0 0 0,0 0-11 0,4-7-2 16,-4-2-1-16,3-1 0 0,-3 1-11 0,0-7-3 15,0 1 0-15,0 5 0 0,0-9-12 0,-3 1-2 16,3-1-1-16,0 0 0 0,0-6-10 0,0 6 10 16,-4-6-10-16,1 6 10 0,3-6-10 0,-4 3 0 15,4 0 0-15,0 0 8 0,0 7-8 0,0-4 0 0,0 3 0 0,0 4 0 16,4-4 0-16,-4 6-12 0,7 4 4 0,-4-3 8 31,4-1-40-31,0 7 0 0,0-6 0 0,4 3 0 16,3-4-83-16,0 4-17 0,0 3-3 0,8-4-1 15,-5 4-49-15,4-3-11 0,-3-3-1 0,0 6-1 0</inkml:trace>
  <inkml:trace contextRef="#ctx0" brushRef="#br0" timeOffset="183195.69">17233 17555 1681 0,'0'13'74'0,"0"-4"16"0,0-2-72 0,0 2-18 0,0 7 0 0,0-7 0 0,0 0 39 16,4-5 4-16,-1 11 1 0,1-5 0 16,-1-1-44-16,1 0 0 0,-4 1 0 0,3-1 0 0,1-2 0 0,-4-4 0 15,3 3 0-15,-3-6 0 0,0 0 0 0,0 9 13 16,0-9-1-16,-3 10-1 0,3-10 78 0,0 0 16 16,0 0 3-16,0 0 1 0,0 0-20 0,0 0-4 15,0 0-1-15,-4 0 0 0,-3-3-16 0,0-4-3 16,0 4-1-16,4-12 0 0,-1 5-41 0,-3-6-9 15,4 4-2-15,-1-10 0 0,1 3-12 0,-1-3 0 16,0 0 0-16,1 0 0 0,-1-3 0 0,1 0 0 16,-1-3 0-16,1 3 0 0,3 6 0 0,-4 0 0 15,4 3 0-15,0 4 0 0,0-4 28 0,0 7 4 0,-3-1 0 16,6 4 0-16,-3-3-32 0,0 9 0 16,4-3 0-16,3-4 0 15,0 4-29-15,0-3-12 0,4 6-3 0,-1-3 0 16,4-3-83-16,0 6-17 0,4-10-3 0,0 10-590 0,3-6-119 0</inkml:trace>
  <inkml:trace contextRef="#ctx0" brushRef="#br0" timeOffset="183672.57">17794 17282 2282 0,'0'0'50'0,"0"0"10"0,0 0 3 0,0 0 1 0,0 0-51 0,0 0-13 0,0 0 0 0,0 0 0 16,0 0 0-16,0 0 11 0,0 0-11 0,0 0 10 15,0 0-10-15,0 0-9 0,0 0 9 0,0 0-13 16,0 0 13-16,0 0 0 0,-7 7-10 0,0 2 10 0,0-9 13 0,3 10 7 16,-6-1 2-16,6-3 0 15,-3 7 21-15,0-4 4 0,0 1 1 0,0 5 0 0,0 4-20 0,0-3-3 16,0 3-1-16,0-1 0 16,3 1-24-16,1-3 0 0,-1 3 0 0,1 0 0 0,3-4 0 0,0 4 0 15,3-3 0-15,1-4 0 0,-1 4 0 0,1 0 0 16,-1-4 0-16,4 4 0 0,1-7 0 0,-1 1 0 15,0-1 0-15,0 7 0 0,0-7 0 0,3 1 0 16,-3-1 0-16,0 0 0 0,4-2 0 0,0-4 0 16,-1 3 0-16,1-3 0 0,-1 3 11 0,8-6-3 15,-4 0-8-15,0-6 12 0,0 6-12 0,0-3 0 16,1-3 0-16,-1-4 0 0,0 1 17 0,0 0 7 16,-4-1 2-16,-2-6 0 0,-1 7-14 0,0-10-2 0,-4 4-1 0,4 5 0 15,0-9 3-15,0 4 0 0,-7-4 0 0,-3 0 0 16,6 0 0-16,-6 4 0 0,-4-4 0 15,3 0 0-15,-3 0 16 0,4 0 3 0,-4 4 1 0,0-4 0 16,-4 3-32-16,4-3 0 0,-4 0 0 0,1 4 0 31,-1 2-20-31,1 4-9 0,2-7-3 0,-2 10 0 16,-1-4-25-16,4 7-6 0,-3-3-1 0,3 3 0 0,7 3-72 0,0 0-14 16,0 0-3-16,0 0-526 0,0 0-105 0</inkml:trace>
  <inkml:trace contextRef="#ctx0" brushRef="#br0" timeOffset="184127.87">18281 17646 403 0,'0'0'36'0,"3"10"-36"15,1-1 0-15,0 7 0 0,-1-13 291 0,4 6 51 16,0-2 10-16,-3-4 3 0,-1 3-284 0,-3-6-57 15,0 0-14-15,4 6 0 0,-4-6 0 0,0 0 0 16,0 0 0-16,0 0 0 0,0 0 44 0,0 0 5 16,0 0 2-16,0 0 0 0,0 0 72 0,0 0 14 15,0 0 3-15,-7-6 1 0,3 6-10 0,-3-9-3 16,0 9 0-16,0-7 0 0,0-2-57 0,0-1-12 16,0-2-3-16,3-4 0 0,1-3-38 0,-4 1-8 15,3-7-2-15,1 6 0 0,-1-6-8 0,1 0 0 0,3-4 0 0,0 4 0 16,0 3-16-16,0-3 5 0,3 6 1 15,-3 4 0-15,7-4 10 0,-3 0 0 16,-1 3 0-16,1 4 0 0,-1-4 0 0,1 7 0 0,-1-1 8 0,4 1-8 16,0 3 0-16,4-4 0 0,-4 1 0 0,0 3 8 15,4 2-8-15,3-2 0 0,0-3 0 0,0 6 0 16,4-4-10-16,3 7 10 0,0-3-12 0,0 3 12 16,4-6-14-16,3 6 4 0,-3 0 1 0,0 0 0 31,-4 0-24-31,3 0-5 0,-2 0-1 0,-1 6 0 15,-7-6 6-15,3 0 1 0,-2 3 0 0,-1-3 0 0,0 0-154 0,-4 0-30 0</inkml:trace>
  <inkml:trace contextRef="#ctx0" brushRef="#br0" timeOffset="189629.57">19749 16809 1220 0,'0'0'54'0,"0"0"11"0,0 0-52 0,0 0-13 0,0 0 0 0,0 0 0 15,0 0 54-15,0 0 8 0,0 0 2 0,0 0 0 16,7 0 44-16,-7 0 8 0,7 0 3 0,-7 0 0 16,7 6-7-16,-4-3-2 0,4 7 0 0,-3-4 0 15,-1 3-22-15,1 1-5 0,3-1-1 0,-4 1 0 16,1 5-33-16,-1-5-6 0,5-1-2 0,-1 1 0 15,0 5-33-15,0-5-8 0,3-1 0 0,1 0 0 16,3 7 0-16,0-3-16 0,0-4 4 0,4 7 1 16,-1-1 11-16,1-2 16 0,7 3-4 0,-4 3-1 0,0-1-19 0,4-2-4 15,3 3-1-15,-7 0 0 0,-3-1 13 0,3 8 0 16,-3-1 0-16,-1-3 0 0,-3 3 0 16,-3 0 0-16,-4 3 0 0,4-9 0 0,-1 6 8 0,1 0 4 15,-8-6 0-15,4 0 1 0,0-1-13 16,-3 1 0-16,3-9 0 0,-3 5 0 15,-1-8-39-15,1 2-10 0,-1-6-3 0,-3-3 0 16,0 0-140-16,0 0-28 0,0 0-5 0,0 0-673 16</inkml:trace>
  <inkml:trace contextRef="#ctx0" brushRef="#br0" timeOffset="190009.9">19999 17270 1785 0,'0'0'39'0,"0"0"8"0,0 0 1 0,0 0 4 0,-4-6-42 0,4 6-10 0,0 0 0 0,0 0 0 16,0-10 14-16,0 7 1 0,0-3 0 0,0 6 0 15,0 0 6-15,0 0 2 0,0 0 0 0,0 0 0 16,0 0 41-16,0 0 9 0,0 0 2 0,0 0 0 15,0 0 15-15,0 0 3 0,0 0 1 0,0 0 0 16,0 0-34-16,0 6-6 0,-7-3-2 0,4 7 0 16,-4-4-22-16,3 3-5 0,-3-6-1 0,4 7 0 15,-4 2-12-15,3-2-4 0,-3 2 0 0,4-2 0 16,-5-1 20-16,1 7 3 0,0 0 1 0,4 2 0 16,-1-5-32-16,1 3 0 0,-4 2 0 0,3-2 0 0,1 3 0 0,3-3 0 15,-4-4 0-15,4-2 0 16,-3 5-20-16,-1 1-9 0,4-4-3 0,-3 4 0 0,3-6 10 0,-4-1 2 15,4 7 0-15,0-7 0 16,0 4-24-16,-3-7-5 0,3 3-1 0,0 1 0 16,3-1-33-16,1-3-6 0,-4-6-2 0,3 3 0 15,1 4-50-15,-4-7-11 0,7 0-1 0,3 0-423 16,1 3-84-16</inkml:trace>
  <inkml:trace contextRef="#ctx0" brushRef="#br0" timeOffset="193551.51">19801 16458 1490 0,'0'0'32'0,"0"0"8"0,0 0 0 0,0 0 3 0,0 0-35 0,0 0-8 0,0 0 0 0,0 0 0 16,0 0-15-16,0 0-5 0,0 0 0 0,-3-7-1 31,-8 7-35-31,4 0-8 0,-3 0 0 0,3 0-1 0,-4 0 85 0,0 0 18 0,4 0 3 0,0 0 1 16,-3 0 37-16,3 0 7 0,0-3 2 0,0-3 0 15,3 6-2-15,-3 0 0 0,0-3 0 0,7 3 0 16,0 0-38-16,-7-6-8 0,0 6-2 0,-4-7 0 0,4 4 4 0,-3 3 1 15,-1 0 0-15,-3 0 0 0,3 0-27 0,1 0-4 16,-4 3-2-16,0 4 0 16,-4-1-10-16,0-3 0 0,4 6 0 0,-3-9 0 15,-1 10 0-15,4-4 0 0,0-3 0 0,0 4 0 0,-1-4 8 0,1 3 10 16,4-3 2-16,-4 3 0 0,3-6 5 0,0 7 2 16,1-4 0-16,-1-3 0 0,1 9 0 15,3-9 0-15,0 6 0 0,0-2 0 0,-1-4-7 0,8 0 0 16,-7 6-1-16,4-3 0 0,-4 3-10 0,0-3-1 15,7-3-8-15,-4 7 12 0,1 2-12 0,-1-3 0 16,1-2 0-16,-1 5 0 0,1-3 0 0,-1 4 0 16,4-7 0-16,-3 6 0 0,-1 4 0 0,4-4 0 15,-7 0 0-15,7 4 0 0,-4-4 0 0,4 7 0 16,0-6 0-16,-3 5 0 0,-1-2 0 0,4 2 11 0,-3 1-3 0,3-3-8 16,0 2 20-16,0 4-2 0,0 0-1 15,3 6 0-15,1-6-17 0,-1 6 0 0,-3 0 0 0,4-3 0 16,3 3 10-16,-3-6-2 0,-1 9 0 0,4-6 0 15,-3 0-8-15,3 3 0 0,0-6 0 0,0 9 0 16,-4-3 0-16,4 0 0 0,-3 0 0 0,3 4 0 16,-3-7 0-16,-1 9 0 0,1-3 0 0,-1 7-11 15,-3-7 11-15,0 6 11 0,0-5-3 0,0 5 0 16,-3-6-8-16,3-3 0 0,-4 4 0 0,4-1 0 16,0-3 0-16,0 0 0 0,0-3 0 0,0 3 0 15,0 3 0-15,0 4 0 0,0-10 0 0,0 3 0 16,0 3 0-16,0-3-9 0,-3 3 9 0,3-3-13 0,-4 0 13 15,-3-3 8-15,3 3 0 0,1 0-8 16,-4-6 0-16,0 0 0 0,3-3 0 0,1-4 0 16,-4 4 0-16,3-7 0 0,1 1 0 0,-1-1 0 0,4 1 0 15,0-10 0-15,0 0 0 0,0 0 0 16,0 0 0-16,0 0 0 0,0 0 0 0,0 0 0 0,7 0 0 0,-7 0 0 16,0 0 0-16,11 0 0 0,-4-3 0 0,-7 3 0 15,10 0 0-15,-3 0 0 0,-7 0 0 0,11-7 0 16,-4 7 0-16,4 0 0 0,-1 0-11 0,1 0 11 15,-1-3-12-15,1 3 12 0,3 0 0 0,0 0 17 16,0-6-1-16,4 6-1 0,-4-3-7 0,4-4-8 16,3 4 11-16,-3-3-11 0,3 6 8 0,-4-9-8 15,1 2 0-15,3 4 0 0,-3-3 0 0,-1 3 10 0,1-3-10 0,0 2 8 16,-4-2-8-16,3 3-12 16,-2-3 2-16,-1 6 1 15,0-3-62-15,-4-4-12 0,4 7-2 0,1-6-689 0,-5-3-138 0</inkml:trace>
  <inkml:trace contextRef="#ctx0" brushRef="#br0" timeOffset="194741.33">20461 16448 2239 0,'0'0'99'0,"0"0"21"0,0 0-96 0,0 0-24 0,-7 3 0 0,7-3 0 15,0 0 23-15,0 0 0 0,0 0 0 0,0 0 0 16,0 0-23-16,0 0 0 0,0 0 0 0,0 0 0 16,0 0 0-16,7 0 0 0,4 0 0 0,-1-3 0 15,1 3 0-15,-1 0 0 0,8 0 0 0,-4 0 0 16,4 0 0-16,-1 3 16 0,5-3-3 0,-5 0 0 15,1 0 24-15,0 7 5 0,3-7 1 0,0 3 0 16,-3 3-25-16,3-3-5 0,-4-3-1 0,1 7 0 0,0-4 1 16,-1 3 0-16,-3-6 0 0,0 0 0 0,1 0 15 0,-1 3 4 15,-4-3 0-15,1 0 0 16,-1 0-32-16,-2 0 0 0,2 0 0 0,-3 0 0 0,-7 0 0 0,7-3 0 16,0 3 0-16,0 0 0 0,-7 0 10 0,0 0-1 15,7-6 0-15,-7 6 0 0,7 0-9 0,-7 0 8 16,0 0-8-16,0 0 8 0,0 0 10 0,0 0 2 15,0 0 0-15,0 0 0 0,0 0 8 0,0 9 3 16,0 4 0-16,4-1 0 0,-8-2-31 0,4-1 8 16,0 0-8-16,-3 7 0 0,-1-6 0 0,4 8 0 15,-3-2 0-15,-1 0 0 0,1-4 0 0,3 7 0 16,0 3 0-16,0 0 0 0,0 3 0 0,0 3 0 16,3 7 0-16,-3-1 0 0,0 4 0 0,0-4 0 0,4 4 0 0,-4-4 0 15,3 4 14-15,1 3 0 16,-4-7 0-16,3-2 0 0,1 2 2 0,-1 1 0 0,1-1 0 0,3-6 0 15,-3 7 12-15,-1-1 4 16,4-2 0-16,0 2 0 0,-3 1-32 0,3-7 8 0,0 0-8 0,0 7 0 16,0-10 0-16,-3 3 0 0,3-3 0 0,-4 0 0 15,4-3 0-15,-7 3 0 0,4-6 0 0,-4 0 0 16,3-3 0-16,1 2 0 0,-4 1 0 0,0-9 0 16,0 5 0-16,0-5 0 0,3 5 0 0,-3-5 0 15,0-7 0-15,4 6 14 0,-4-2-4 0,3-4-1 16,-3-3-9-16,4 12 0 0,-1-9 0 0,4 7-11 15,-3-10 11-15,-4 0 0 0,0 0 0 0,7 6 0 16,-3-3 0-16,-4-3 0 0,0 0 0 0,0 0 0 16,0 0 0-16,0 0 0 0,0 0 0 0,0 0 8 15,0 0-8-15,0 0 0 0,0 10 0 0,0-10 8 0,0 0-8 0,0 0 0 16,0 0 0-16,0 0 0 16,0 0 0-16,0 0 8 0,0 0-8 0,0 0 0 0,0 0 0 0,0 0 0 15,0 0 0-15,0 0 8 0,0 0-8 0,0 0 0 16,0 0 0-16,0 0 8 0,0 0-8 0,0 0 11 15,0 6-11-15,0-6 12 0,0 0-12 16,-4 9 0-16,-3-2 0 0,0-4 8 0,0 3 12 0,7-6 1 16,-7 3 1-16,0-3 0 0,-4 6-5 0,4-6-1 15,0 3 0-15,0-3 0 0,0 0 2 0,-4 7 0 16,1-4 0-16,3-3 0 0,-4 9-6 0,4-9-2 16,-4 0 0-16,1 7 0 0,-1-4-10 0,-3 3 0 0,0 3 0 0,4-9 0 15,-5 7-11-15,5-4 3 0,-4-3 0 0,3 6 0 31,1-12-48-31,-1 6-10 0,-3 0-2 0,7 0-916 0,-4 0-183 0</inkml:trace>
  <inkml:trace contextRef="#ctx0" brushRef="#br0" timeOffset="199735.43">11402 8819 633 0,'-18'3'28'0,"18"-3"6"0,0 0-34 0,0 0 0 0,0 0 0 0,0 0 0 16,0 0 129-16,0 0 19 0,0 0 4 0,0 0 1 16,0 0-109-16,0 0-23 0,7-9-4 0,-3 9-1 15,-4 0 31-15,0 0 5 0,7-10 2 0,-4 7 0 16,1-3 10-16,3 0 1 0,-7 2 1 0,3-2 0 16,8 3-5-16,-11 3-1 0,-7-6 0 0,7 6 0 15,7-10-4-15,-7 7-2 0,-7-3 0 0,0-3 0 16,0 5-27-16,0-2-6 0,3-3-1 0,-3 2 0 0,-10 4-20 0,10-3 8 15,-1-3-8-15,1-1 0 16,-7 1 12-16,4 3-1 0,3-4-1 0,3 1 0 0,-3-1 10 0,0 1 3 16,0 0 0-16,0 5 0 15,7-2-9-15,-4-3-2 0,-3 2 0 0,0 7 0 0,7 0-4 0,0 0-8 16,-3 0 11-16,-1 0-11 16,4 0 8-16,-3 0-8 0,-1 7 0 0,-3 2 0 0,0 1 0 0,0-1 0 15,7 0 0-15,-4 7 0 0,-3-3 0 0,4 9 0 16,3-4 0-16,-4 1 0 0,8 0 0 0,-4 0 0 15,-4 6 8-15,4 3-8 0,4-3 8 0,-4 3-8 16,0 7 12-16,0-1-12 0,3-5 16 0,-3-1-4 16,0 6-1-16,0-5 0 0,0 5-3 0,0-9-8 0,4 3 12 15,-4 1-4-15,-4-4 0 0,4 0-8 16,0-6 12-16,0 6-4 0,0-3-8 0,-3-7 0 0,3 4 9 0,3 0-9 16,-3-3 0-16,0 2 0 0,0-8 0 0,4 5 8 15,3-5 0-15,-7 6 0 0,0-7 0 0,0-6 0 31,4 7-32-31,-4-4-5 0,-4-3-2 0,4-3 0 16,0 0-4-16,0 0-1 0,0 0 0 0,-7 9 0 16,-4-9-99-16,4 0-20 0,7 0-4 0</inkml:trace>
  <inkml:trace contextRef="#ctx0" brushRef="#br0" timeOffset="199977.31">10986 9311 1324 0,'-18'7'59'0,"18"-7"12"16,7 0-57-16,-7 0-14 0,0 0 0 0,0 0 0 0,0 0 260 0,7 0 50 15,-7 0 10-15,0 0 1 0,7-7-245 0,4 7-48 16,3 0-11-16,0-6-1 0,0 3-7 0,0-3-1 16,4 2 0-16,3-2 0 0,-3-3-8 0,6 6 0 15,-3-13 0-15,4 7 0 16,0 2-22-16,-4-2-6 0,0-1-2 0,0 1 0 15,7 0-43-15,-3-1-9 0,-11 1-2 0,4 3 0 16,7-4-100-16,-4 1-21 0,-4-1-4 0,1 1-304 16,0 0-61-16</inkml:trace>
  <inkml:trace contextRef="#ctx0" brushRef="#br0" timeOffset="200444.1">11733 9064 288 0,'0'0'25'0,"0"0"-25"0,0 0 0 0,0 0 0 15,0 0 210-15,0 0 37 0,7 6 7 0,-7-6 2 16,0 0-160-16,0 0-31 0,4 9-6 0,-4-9-2 15,0 0-8-15,0 0-1 0,0 0-1 0,0 0 0 16,7 10 4-16,-7-10 1 0,0 0 0 0,0 0 0 16,4 6-2-16,-4-6 0 0,-4 3 0 0,4 6 0 15,0-9-4-15,-3 10-1 0,-1-1 0 0,-3-2 0 16,0 2-10-16,3 0-3 0,-3 1 0 0,-3-1 0 16,3 7-16-16,0 0-3 0,0-4-1 0,-4 4 0 15,4-4-12-15,0 4 0 0,3-7 0 0,4 7 0 16,-3-3 0-16,3 2 0 0,0-5 0 0,3-1 0 15,4 7 14-15,-3-7-3 0,-1 1-1 0,4-1 0 0,4-3-10 16,0 4 12-16,-4-1-12 0,0 0 12 16,3-5-12-16,4 2 0 0,-3-6 0 0,3 3 0 15,0-3 0-15,0 0 0 0,4-3 0 0,-4-3 0 16,4 2 0-16,-1-2 0 0,1-3 0 0,3-1 0 16,-3 1 9-16,-1 0 0 0,-2-1 0 0,-1 1 0 0,0-7-9 0,0 4 0 15,-7-4 0-15,4 0 0 0,-1-3 20 0,-3 1-2 16,-3 2 0-16,-4 3 0 0,3-12-10 0,1 6-8 15,-4 1 12-15,-4-7-12 0,1 9 18 0,-1-3-3 16,1 0-1-16,-4 4 0 0,3 2 8 0,-3-3 2 16,0 1 0-16,-4 5 0 0,-3-2 9 0,7 2 3 15,-3 1 0-15,-1 3 0 0,4-4-27 0,0 10-9 16,0-6 0-16,0 3 9 0,0-3-9 0,3 6-9 16,-3 0 9-16,0 0-13 15,4-4-65-15,-1 8-13 0,1 2-2 0,3-6-1 16,0 0-114-16,-4 3-24 0,4 13-4 0,-3-7-580 0</inkml:trace>
  <inkml:trace contextRef="#ctx0" brushRef="#br0" timeOffset="200946.27">12245 9374 1393 0,'3'16'61'0,"-3"-16"14"16,4 3-60-16,0 6-15 0,-4-9 0 0,0 10 0 15,3-4 116-15,-3-6 21 0,0 0 4 0,0 0 1 0,0 9-52 0,0-9-10 16,0 0-3-16,0 0 0 0,0 0-16 0,0 0-3 16,0 0-1-16,0 0 0 0,0 0-2 0,0 0-1 15,0 0 0-15,0 0 0 0,-3-9-6 0,3 3-2 16,-4-4 0-16,0 1 0 0,4-1-14 0,0 1-4 15,-3-7 0-15,3 4 0 0,0-4 0 0,-4-3 0 16,1 4 0-16,3 2 0 0,0-3-28 0,-4-2 0 16,4 2 0-16,-3 3 0 0,3-2 11 0,-4-4-1 15,1 3 0-15,-1 7 0 0,4-10 10 0,-3 10 1 16,6-7 1-16,-3 3 0 0,4-2-22 0,-1-1 0 16,1 7 0-16,-1-4 0 0,8-3 0 0,-4 7 0 15,-3-1 0-15,6 1 0 0,-3 0 0 0,4 2 0 0,-4-2 0 16,3 0 0-16,1 5 0 0,0-2 0 15,3-3 0-15,0 3 8 0,-4 2-8 0,8 4 0 0,0-6 0 0,-1 6 0 16,1 0-9-16,0-3 0 0,3 3 0 0,-4 0 0 16,5 0-13-16,-5 0-2 0,1 0-1 0,-1 3 0 31,-2-3-80-31,-1 0-16 0,0 0-3 0,0 0-1057 0</inkml:trace>
  <inkml:trace contextRef="#ctx0" brushRef="#br0" timeOffset="201788.98">16432 8954 748 0,'7'3'67'0,"-7"-3"-54"0,0 0-13 0,0 0 0 16,0 0 242-16,8 6 46 0,-1-6 8 0,-4 10 3 16,-3-10-143-16,4 6-28 0,-1-3-5 0,-3 6-2 15,4 1-31-15,-4-1-6 0,3 1-2 0,-3 5 0 16,4-5-30-16,3 5-5 0,-7-5-2 0,7 5 0 15,-4-2-36-15,1 3-9 0,-1-4 0 0,-3-2 0 16,4 5 0-16,-1 1 0 0,1-3 0 0,0-4 0 16,-1 4 0-16,1-4 0 0,-1 0 0 0,4 1 0 15,-7-10 0-15,0 3 0 0,0-3 0 0,4 6 0 16,-4-6-56-16,0 0-12 0,0 0-4 0,0 0 0 16,0 0-115-16,0 0-23 0,0 0-5 0</inkml:trace>
  <inkml:trace contextRef="#ctx0" brushRef="#br0" timeOffset="202004.56">16556 8599 2527 0,'0'0'56'0,"0"0"11"0,0 0 2 0,0 0 2 0,0 10-57 0,-4-4-14 0,4 4 0 16,0-1 0-16,0 0 11 0,0 1-1 15,0-4 0-15,0 3 0 0,0 1-18 0,4-1-4 16,-4-9-1-16,3 10 0 16,4-4-164-16,-3 3-33 0</inkml:trace>
  <inkml:trace contextRef="#ctx0" brushRef="#br0" timeOffset="202411.98">17004 9045 2026 0,'0'0'44'0,"0"0"10"0,7 6 2 0,0-3 1 0,-7-3-45 0,11 0-12 0,-4 10 0 0,0-4 0 15,0-3 22-15,-7-3 2 0,3 6 1 0,1 4 0 16,-1-1 11-16,-3-9 3 0,0 6 0 0,0-6 0 0,0 3-25 0,0-3-5 16,0 0-1-16,0 0 0 15,-3 10 16-15,3-10 4 0,0 0 0 0,0 0 0 0,0 0 9 0,0 0 3 16,0 0 0-16,-4-3 0 15,-3-4-16-15,4 4-4 0,-1-6 0 0,1-1 0 0,3-5 20 0,0-1 3 16,3 4 1-16,4-10 0 0,-3 3-29 0,3-3-6 16,0-3-1-16,0 6 0 0,0 3-8 15,4-3 0-15,-1 4 0 0,1 2 0 0,-4 4 0 0,3-1 0 16,1-2 0-16,0 9 0 0,-1 3 0 0,-3 0 0 16,4 0 0-16,-1 3 0 0,1 3 0 0,0 0 0 15,-1 4 11-15,4-1-11 0,0 4 12 0,-3 2-3 16,3 1-1-16,0-3 0 0,0 6 19 0,0-4 3 15,0 4 1-15,4-10 0 0,-4 10-31 0,4-3 8 0,-4 3-8 0,0-4 0 16,0-5 0-16,0 9 0 0,0-10 0 0,-3 7 0 31,3-7-23-31,-3 1-7 0,3-1-2 0,3 0 0 16,-6-2-124-16,0-4-24 0,3 3-6 0</inkml:trace>
  <inkml:trace contextRef="#ctx0" brushRef="#br0" timeOffset="203866.97">19816 8339 1555 0,'0'0'138'0,"-4"0"-110"16,4 0-28-16,-4 0 0 0,-3-3 186 0,4-3 32 16,-1 6 6-16,4 0 2 0,0 0-149 0,-3-7-29 15,-1 4-7-15,1-3-1 0,3 6-28 0,-7-9-12 16,3-1 11-16,-6 1-11 0,3 6 0 0,-8-4 0 16,1-2 0-16,0 3 0 0,-7-4-13 0,0 7 4 15,3-3 1-15,-6 3 0 0,-1 3 8 0,-3-6 0 16,-1 6 0-16,1 0 0 0,0 0 0 0,3 0 11 15,1 0-1-15,-1 0 0 0,4 0 12 0,0 6 2 16,3-3 1-16,0 3 0 0,1-6-6 0,3 3-2 0,-1-3 0 16,1 7 0-16,7-4-3 0,-3 3-1 15,3 0 0-15,0-3 0 0,3 7-13 0,-3-4 0 0,3-3 0 16,4 7 0-16,-7-1 0 0,4 7-15 0,3-7 3 0,0 7 1 16,0-4 11-16,0 10 16 0,3-3-4 0,1 3-1 15,-1 3-11-15,1-6 0 0,0 6 0 0,-1 3 0 16,1 1 0-16,-1 2 0 0,-3-3 0 0,4 7 0 15,-1-1 0-15,-3-3-11 0,0 4 3 0,4-7 0 16,-4 7 8-16,0 5 11 0,0-2-3 0,0 0 0 16,0-4 0-16,0 1 0 0,-4 2 0 0,4-8 0 15,-3 5-8-15,-1-6 8 0,1-3-8 0,-1 4 8 16,4-4 0-16,-3-7 0 0,-1 8 0 0,0-8 0 16,4 7-8-16,-3-6 12 0,-1-3-12 0,4 3 12 15,0-7-12-15,0 4 0 0,0 3 0 0,0-4 8 0,4-5-8 16,-1 6 8-16,1-4-8 0,-4-2 8 0,4-1-8 0,-1 0 0 15,-3 1 0-15,4-4 0 16,-4 10 28-16,0-7 3 0,3-6 1 0,1 7 0 0,-1-4-20 0,4 3-4 16,-3-2-8-16,3-4 12 0,0 6 0 15,3-9-1-15,1 0 0 0,0 6 0 0,-1-2-11 0,1-4 0 16,6 0 0-16,-6 0 8 0,3 0-8 0,4 0 0 16,-1-4 0-16,-3 4 0 0,8-6 0 0,-5-3 0 15,4 9 0-15,1-10 0 0,2 10-14 0,-6-9-2 16,3 9 0-16,-3-6 0 15,3 2-26-15,-3-2-6 0,-1 3 0 0,1-3-1 16,-1-4-79-16,-2 7-16 0,2-3-4 0,-3-3 0 16,-3 2-75-16,3-2-15 0,0 6-3 0,-3-7-1 0</inkml:trace>
  <inkml:trace contextRef="#ctx0" brushRef="#br0" timeOffset="204589.62">20031 8653 1364 0,'0'0'60'0,"0"0"13"0,0 0-58 0,0 0-15 15,0 0 0-15,0 0 0 0,0 0 98 0,0 0 17 16,0 0 3-16,-7 0 1 0,0-3-44 0,0 3-9 16,-4 3-2-16,0 3 0 0,1-3-45 0,-1 13-10 0,-3-7-1 15,4 7-8-15,-5-4 8 0,-2 4-8 16,6 3 0-16,-3 6 0 0,4-6 0 0,-1 9 0 0,0 3 0 0,1-2 0 16,-1-1 0-16,1 0 0 0,3 7 0 0,-1-7 10 15,1-3-10-15,4 3 0 0,3-3 9 0,-4-6-9 16,4 0 0-16,0 0 0 0,4 3 0 0,-1-10 0 15,1-2 0-15,3-1 0 0,0 7 0 0,4-7 0 16,-1-9 0-16,1 9 8 0,3-9-8 0,0 0 0 16,0 0 8-16,0-3-8 0,-3 3 10 0,6-6-10 15,1 3 10-15,0-3-10 0,-1-10 10 0,-2 7-10 16,2-1 9-16,1-2-9 0,-1-4 8 0,1 0-8 16,-4-3 8-16,0 1-8 0,-3-1 8 0,-1 0-8 15,-2-6 8-15,-1 9-8 0,3-3 8 0,-3 1-8 16,-3-7 8-16,-1 6-8 0,-3 0 8 0,4 0-8 0,-1 0 0 15,1-6 8-15,-8 9-8 0,4-2 0 16,0-1 20-16,-3 3 0 0,-4 4-1 0,3-4 0 0,-3 3-1 0,4-2 0 16,-4 5 0-16,3 1 0 15,-7 0 10-15,1 2 1 0,3-2 1 0,0-1 0 0,-7 10-11 0,3-6-3 16,0 3 0-16,1-3 0 0,-4 6-16 0,0 0-11 16,3 0 2-16,-3 0 0 15,3 0-34-15,1 0-6 0,3 6-2 0,-4-6 0 16,4 3-5-16,0-3-2 0,-4 0 0 0,8 0 0 15,-4 0 1-15,0 6 0 0,7-6 0 0,-4 0-799 0</inkml:trace>
  <inkml:trace contextRef="#ctx0" brushRef="#br0" timeOffset="204925.16">20352 9176 2646 0,'0'0'117'16,"-4"4"24"-16,4-4-113 0,-3 9-28 0,-1-3 0 0,4 4 0 0,0-10 32 0,0 9 0 15,0-9 0-15,0 6 0 0,4-3-32 16,-1 4-13-16,1-4 1 0,-4-3 0 16,0 0-114-16,7 6-22 0,0-3-5 0,-7-3-1 15,0 0-86-15,0 0-16 0,0 0-4 0,0 0-1 0</inkml:trace>
  <inkml:trace contextRef="#ctx0" brushRef="#br0" timeOffset="206108.37">20849 8634 1864 0,'0'0'83'0,"0"0"17"0,0 0-80 0,0 0-20 16,-3 6 0-16,-1 4 0 15,8-7 117-15,-4 6 20 0,0-3 4 0,0 10 1 16,0-3-72-16,3 5-14 0,1-2-4 0,-1 0 0 0,1 3-7 0,-1-1-1 16,1 1-1-16,3 0 0 0,-4 6-35 0,4-6-8 15,-3 6 0-15,3-6 0 0,-3 6-17 0,-1-3-6 16,1 3-1-16,-1-6 0 15,-3-4-16-15,4 4-4 0,-1-3-1 0,-3 3 0 16,4-4-108-16,-4 4-22 0,0-6-4 0,0 3-738 0</inkml:trace>
  <inkml:trace contextRef="#ctx0" brushRef="#br0" timeOffset="206492.95">22038 9133 1670 0,'0'0'148'0,"0"0"-118"16,0 0-30-16,-3 9 0 0,-5 0 264 0,8-9 48 15,0 10 8-15,-3-4 3 16,-1 3-284-16,4 1-57 0,0-1-11 0,0 1-3 15,4-1-20-15,-4 0-4 0,0 1 0 0,3-1-1 16,5 1-103-16,-5 2-20 0,-6-9-4 0,3 7-449 16,0-10-91-16</inkml:trace>
  <inkml:trace contextRef="#ctx0" brushRef="#br0" timeOffset="206702.39">22493 9133 3175 0,'0'18'70'0,"-3"-8"14"0,-1-1 4 0,4 1 0 0,4 5-70 0,-4-5-18 0,-4-1 0 0,1 7 0 31,10-4-47-31,-4-5-13 0,-3 2-2 0,0 0-1 16,0-9-103-16,0 0-21 0,7 10-4 0</inkml:trace>
  <inkml:trace contextRef="#ctx0" brushRef="#br0" timeOffset="206971.2">22924 9180 2761 0,'0'0'122'0,"0"0"26"0,-4 6-119 0,4-3-29 15,7 10 0-15,-3-10 0 0,-1 6 12 0,1 0-3 16,3 1-1-16,0-1 0 0,-4-2-8 0,1 2-14 16,-1 0 3-16,4-2 1 15,0 2-26-15,-3-6-4 0,-4 7-2 0,0-10 0 16,3 6-35-16,-3-6-7 0,0 0-2 0,0 0 0 15,0 0-120-15,0 0-24 0,0 0-5 0,0 0-1 0</inkml:trace>
  <inkml:trace contextRef="#ctx0" brushRef="#br0" timeOffset="207678.33">24634 8499 2152 0,'0'0'96'0,"0"0"19"0,0 9-92 0,4 1-23 15,-4-1 0-15,0 1 0 16,4 5 59-16,3 10 7 0,-4-3 2 0,-3 4 0 0,4 2-57 0,-1 3-11 15,-3 0 0-15,0 4 0 0,0-7 0 0,4 7 0 16,-4-1 0-16,0-6 0 0,0 7-9 0,0-1 9 16,3-5-10-16,-3-4 10 15,0-3-32-15,0 3-1 0,4-6 0 0,-1-4 0 16,-3 4-17-16,4-10-3 0,-4 1-1 0,7-1-580 16,-7-9-116-16</inkml:trace>
  <inkml:trace contextRef="#ctx0" brushRef="#br0" timeOffset="208070.79">24994 8697 2829 0,'0'0'62'0,"-3"9"13"0,-8 0 2 0,1 7 3 0,-4-6-64 0,-1 5-16 0,1-2 0 0,4 6 0 16,-1 3 0-16,-3-4-14 0,3 1 2 0,4 6 1 31,0-6-33-31,0 0-6 0,4 6-2 0,-1-6 0 16,4 0-24-16,0-4-6 0,0-2-1 0,7-4 0 0,0 7-35 0,0-7-7 0,4-2-2 0,0-4 0 15,-1 3 90-15,4-3 17 0,4-3 4 0,-4 0 1 16,0 0 47-16,0-3 10 0,0-3 2 0,0 3 0 0,4-4 14 0,0-2 3 16,-1-1 1-16,1 4 0 0,0-3-22 15,-1-4-4-15,-3-2 0 0,0-1-1 16,1-3-19-16,-5 0-3 0,-3 0-1 0,4 1 0 0,-4-1-3 0,-4-6-1 15,4 6 0-15,-7-6 0 0,0 0 3 16,0 6 0-16,-3-9 0 0,-1 3 0 0,-3 0 8 0,0 6 1 16,-3 0 1-16,-1-6 0 0,-3 6-10 0,-4 6-3 15,1-2 0-15,3 5 0 0,-4 4-8 0,0 6 0 16,-3-3 0-16,0 6 0 0,0-3 0 0,0 6-11 16,0 4 3-16,3-1 0 15,4 1-45-15,0-1-9 0,0 0-2 0,6-2 0 16,5 2-134-16,3-9-27 0,0 10-6 0,0-1-1 0</inkml:trace>
  <inkml:trace contextRef="#ctx0" brushRef="#br0" timeOffset="208565.81">25633 8596 576 0,'-7'3'51'16,"0"-3"-41"-16,-7 7-10 0,3 2 0 15,-3-9 347-15,0 10 67 0,0-4 14 0,3-3 2 16,-7 6-334-16,4 1-66 0,0-1-14 0,0-3-2 16,0 4-14-16,0 6 8 0,0-4-8 0,3-3 0 15,1 7 0-15,-4 3 0 0,3 0 0 0,4-4 0 0,0 4-8 16,0-3 8-16,3-4 0 0,4 4 0 0,-3 3 12 0,6 0 10 15,1-4 2-15,-1-5 0 16,4-1-24-16,0 7 0 0,4-7 0 0,0-5 0 0,3 5 0 0,3-3 0 16,1 4 0-16,3-10 8 15,0 0-29-15,4 0-6 0,0-10-1 0,-1 4 0 16,5-3 15-16,2 5 2 0,-6-11 1 0,0 2 0 0,-1-3 10 0,1 1-13 16,0 2 5-16,-4-2 8 0,0-4 0 0,-3 3 0 15,-4 4 0-15,4-10 12 0,-8 9 28 0,1-6 7 16,-1 4 1-16,-3-4 0 0,-3 3 3 15,3-3 1-15,-7 4 0 0,0 2 0 0,-4-3-13 0,-3 4-3 16,0-4 0-16,-3 0 0 0,-8 7-12 0,4 0-4 16,-4-1 0-16,-3 1 0 0,0-1-32 0,-4 10-6 0,1-6-2 15,-5 6 0-15,1 0 20 0,0 6 0 0,3-6 0 0,1 4 9 32,-5 2-59-32,5 0-12 0,-1-3-2 0,7-3-1 15,-3 6-114-15,4-2-22 0,6-4-5 0,-3 0-1 0</inkml:trace>
  <inkml:trace contextRef="#ctx0" brushRef="#br0" timeOffset="209399.99">25760 7947 2170 0,'0'0'96'0,"-7"0"20"0,-4 0-92 0,4 0-24 16,-3 0 0-16,6 0 0 0,4 0 45 0,0 0 5 16,0 0 1-16,0 0 0 0,0 0-31 0,0 0-7 15,0 0-1-15,0 0 0 0,0 0 11 0,7 0 1 16,4-3 1-16,3-3 0 0,0 6-25 0,0 6 0 15,0-6 0-15,4 3 0 0,3-3 0 0,0 10 0 16,0-4 0-16,0-3 0 0,4 3 0 0,0 4 0 0,-4-1 0 0,4-3 0 16,3-3 0-16,-3 4 0 15,-1-4 0-15,5 6 0 0,-5-2 0 0,1-4 0 0,3 3 0 0,-3 0 0 16,0-3 0-16,-4-3 0 16,3 0 0-16,-2 7 0 0,-5-4 0 0,4-3 0 0,-3 0 0 0,0 6 0 15,-4-3 0-15,0-3 0 0,-4 6 0 16,1-2 0-16,-4-4 0 0,0 9 0 0,-3-3 0 0,-4 4 0 15,0-1 0-15,0 1 0 0,-4-1 0 16,1 7 0-16,-1-7 0 0,-3 10-19 0,3 0 3 0,-3-4 1 16,0 4 24-16,0 0 5 0,4 6 1 0,-4-6 0 15,3 9-15-15,-3-3 0 0,0 0-12 0,4 3 12 16,-1-2 0-16,1 2 0 0,-1-3 8 0,4 3-8 16,-4-3 12-16,4-3-3 0,0 3-1 0,-3 0 0 15,3-6-8-15,0 6 8 0,0-6-8 0,3 0 8 0,-3 6-8 0,4-6 0 16,-4 0 9-16,4 6-9 0,-1-7 0 15,1 8 0-15,3-5 0 0,-4 1 0 16,4 0 0-16,-3-3 0 0,-1-3 0 0,4 9-12 0,0-12 12 0,0 8 0 16,-3-8 0-16,3 3 0 0,-3-7 11 0,3 0-3 15,-4-5 0-15,1 8 0 0,-1-9-8 16,1 7 0-16,-1-1 0 0,-3-9 0 0,0 10 0 0,7-4 0 16,-3-3 0-16,-4-3 0 0,0 0 0 15,7 6 8-15,-4 4-8 0,4-10 8 0,-7 0-8 0,8 6 0 16,-1-3 0-16,0 3 0 0,0-3 0 0,-7-3 0 15,0 0 0-15,0 0 0 0,3 7 0 0,-3-7 0 16,0 0 0-16,0 3 0 0,0-3 34 0,0 0 5 16,0 0 1-16,0 0 0 0,0 0-26 0,0 0-5 0,0 0-1 0,0 0 0 15,0 0 4-15,0 0 0 0,0 0 0 0,0 0 0 16,0 0 0-16,0 0 0 0,-7 9 0 0,4-9 0 16,-1 7 23-16,-3-4 5 0,0 3 0 0,-4-6 1 15,1 6-17-15,3-3-3 0,-4-3-1 0,-3 0 0 16,0 0 17-16,3 7 3 0,-3-4 1 0,0-3 0 15,0 0-33-15,0 0-8 0,-4 0 0 0,4 0 0 16,0 6 0-16,0-6 0 0,-4 0 0 0,4 0 0 16,0 0 0-16,-4-6-9 0,4 6 9 0,-3 0-10 15,-1 0-122-15,4 0-25 16,-4 0-5-16,-3 0-1088 0</inkml:trace>
  <inkml:trace contextRef="#ctx0" brushRef="#br0" timeOffset="212143.58">12333 17530 115 0,'0'0'10'0,"0"0"-10"0,0 0 0 0,0 0 0 0,0 0 180 0,-3 10 33 15,-1-1 7-15,4-9 2 0,0 0-179 0,0 0-43 16,0 0 0-16,0 0 0 16,-7-3 56-16,7 3 8 0,-4-6 2 0,4 6 0 0,-3-4 50 15,-1-2 11-15,1-3 1 0,3 9 1 0,0 0-25 0,0 0-6 16,0-6-1-16,0 6 0 0,0 0-25 0,0 0-6 15,0 0-1-15,0 0 0 0,0 0-32 0,10 0-6 16,1 0-2-16,0 0 0 0,3-4-25 0,0 4 0 16,0 0 0-16,7-6 0 0,-3 6 0 0,3 0 0 15,4-3 0-15,3 3 0 0,0-6 0 0,0 3 8 16,1-4-8-16,2-2 0 0,1-1 20 0,0 4-2 0,-4-3 0 16,0 6 0-16,4-7 8 0,-4 4 2 0,4-3 0 15,3-1 0-15,-3 10-9 0,0-9-2 0,3 9 0 0,0-7 0 16,1 4-17-16,-1-3 10 0,-3 6-10 0,-1-3 8 15,-6-3-8-15,0 6 0 0,3-3 0 0,-7-4 0 16,0 7 0-16,0 0 8 0,-3 0-8 0,0 0 8 16,-4-3 5-16,3-3 1 0,-2 6 0 0,-1-6 0 15,0 2 12-15,0 4 2 0,0-6 1 0,0-3 0 16,0 6-17-16,0-4-4 0,0 4-8 16,1-3 12-16,-1 3-12 0,0-3 0 0,0 6 8 0,0-4-8 15,-3-2 0-15,-1 6 0 0,-3-6 0 0,0 6 0 16,0 0 0-16,-7 0 11 0,0 0-11 0,0 0 10 15,0 0 9-15,0 0 1 0,0 0 1 0,-3-3 0 16,-4-4 22-16,0 4 4 0,0-3 1 0,0 3 0 16,-4-3-16-16,0-4-4 0,1 1 0 0,-4-1 0 0,3 4-13 15,-3-3-3-15,0-1-1 0,0 1 0 0,0 0-11 0,0-1 0 16,0 4 0-16,3-4 0 0,-3 7 0 0,0-3 0 16,3-3 0-16,-3 5 0 0,3-2-11 0,4 3 11 15,-3-3-8-15,-1 6 8 0,4-6 0 0,0 2 19 16,7 4-3-16,-7 0-1 0,0 0-27 15,7 0-4-15,0 0-2 0,0 0 0 0,0 0 18 0,0 0 0 16,0 0-8-16,0 0 8 0,0 0-8 0,7 0 8 16,4 0-12-16,3 0 12 0,-4 4-11 0,4 2 11 15,1-6-10-15,-1 0 10 0,0 6-8 0,-4-3 8 16,4-3 0-16,1 0-9 0,-1 10 9 0,-4-10 0 16,4 6 0-16,-3-3 0 0,-4 3 0 0,4-3 0 0,-4 4 0 15,0-4 0-15,3 3 0 0,-3 0 0 16,0-2 0-16,0 5 0 0,-3-3 0 0,7 4 0 0,-4-7 0 15,0 6 8-15,0-3-8 0,0 4 0 0,-4-1 0 0,4 1 0 16,4 5 0-16,-4-5 0 0,-3-1 0 0,-4 1 8 16,3-1-8-16,-3 7 0 0,4-4 8 0,-4 4-8 15,-7-7 13-15,3 7-1 0,0-4-1 0,1-2 0 16,-4 6 1-16,0-7 1 0,3 10 0 0,-3-10 0 16,0 7 7-16,0-7 0 0,-3 7 1 0,3-3 0 15,-1-4 1-15,1 7 0 0,0-7 0 0,0 0 0 16,-3 1-12-16,3-1-2 0,-4-2-8 0,4 2 12 15,0-3-12-15,-4 4-8 0,4-7 8 0,0-3-13 32,-3 0-148-32,3 0-30 0</inkml:trace>
  <inkml:trace contextRef="#ctx0" brushRef="#br0" timeOffset="-211920.4">10841 18430 1209 0,'0'0'108'16,"0"0"-87"-16,0 0-21 0,0 0 0 0,0 0 152 0,0 0 25 15,0 0 6-15,0 0 1 0,0 0-145 0,0 0-29 16,10-6-10-16,-10 6 0 0,0 0 12 0,0 0-4 16,8-3 0-16,-8 3-8 0,0 0 32 0,0 0 0 15,14-7 0-15,0 7 0 0,-14 0-15 0,7 0-3 16,3 0-1-16,4 0 0 0,1 0 6 0,-8 0 1 15,-7 0 0-15,0 0 0 0,21 0 8 0,-11 0 3 16,-10 0 0-16,0 0 0 0,15 0-16 0,-1 7-3 16,0-4-1-16,0-3 0 0,-14 0 7 0,14 0 2 15,7 6 0-15,-3-6 0 0,-4 0-20 0,7 3 0 16,0-3 0-16,4-3 0 0,-7 3 0 0,3 0 0 16,0 0 0-16,4 3 0 0,3-3 0 0,-4 0 0 15,-6 0 0-15,7 0 0 0,7 0 0 0,-8 0 0 0,-3 0 0 0,1 0 0 16,2 0 0-16,1 0 0 0,0 0 8 0,-4 0-8 15,-4 0 0-15,5 0 0 0,2-3 0 0,1 3 0 16,-7 3 0-16,3-3 0 0,0 0 0 0,0 0 0 16,0 0 0-16,-3 0 0 0,0 0 0 0,-1 0 0 15,1 7 0-15,0-4 0 0,-4 3 0 0,3-6 0 16,-6 3 0-16,3 3 0 0,-3 1 0 0,-1-4 0 16,-3-3 0-16,4 6 0 0,-1-3 0 0,-3-3 0 15,-7 0 10-15,7 0-2 0,-7 0 0 0,8 0 0 16,-1 0 0-16,0 0-8 0,-4-9 12 0,4 6-4 15,-7 3 12-15,0-7 1 0,0 7 1 0,4-9 0 16,-4 3-5-16,0 6-1 0,0-3 0 0,0-4 0 16,-4-2-2-16,1-1-1 0,-1 7 0 0,-3-3 0 0,0-3-13 0,0-1 0 15,3 1 0-15,-3-1 0 0,0 4 22 16,0-3 8-16,0-1 2 0,-3 1 0 16,3 0-8-16,-4-1-2 0,4 1 0 0,-4-1 0 0,4-2 2 0,-3 2 0 15,-1 1 0-15,4-4 0 0,-3-2-5 0,-1 5-1 16,0 1 0-16,1 0 0 0,-1-7-8 0,4 13-2 15,-3-7 0-15,-1 4 0 0,0-3-8 0,1-1 0 16,-1 4 9-16,1 3-9 0,-4-3 0 0,6 2 0 16,1-2 0-16,0-3 0 0,0 9 0 0,0-3 0 15,4-4 0-15,3 7-8 0,0 0 8 0,0 0 0 16,0 0 0-16,0 0 0 0,0 0 0 0,0 0-13 16,0 0 5-16,0 0 8 0,10 0 0 0,4 0 0 15,-3 7 0-15,0-4 0 16,3 6-31-16,-4 1 2 0,4-4 0 0,1-3 0 0,-1 6 19 0,-4-2 10 15,4 2-10-15,0 0 10 0,-3 1-14 0,0-1 3 0,-1 1 1 16,4-4 0-16,-3 3 10 0,-1 1 0 16,5-1 0-16,-5 1 0 0,4-1 0 0,-3 0-10 15,-4-2 10-15,3 2-10 0,1-9 10 0,3 9 0 0,0 1 0 0,-3-4 0 16,3 4 0-16,-3-7 0 0,-1 3 0 0,4 3 0 16,-3 1 0-16,-1-1 0 0,1-3 10 0,3-2-10 15,-3 5 0-15,-4 0 0 0,-7-9 0 0,7 7 0 16,0 2 0-16,-4 0 0 0,-3-9 0 0,0 10 0 15,0-10 0-15,0 9 0 0,-3 1 0 0,-1-1 0 16,-3-3 10-16,0 4-1 0,0-1 0 0,-3 1 0 16,-1-4 3-16,0 3 0 0,1-6 0 0,-4 7 0 15,-4 2 9-15,0-2 3 0,4-1 0 0,-3 1 0 0,-1-1-24 0,4 0 0 16,-7 1 0-16,7-1 8 0,-4 1 0 0,4-1 0 16,0-3 0-16,0-3 0 15,3 4-8-15,1-4-13 0,-1 3 3 0,0 4 1 16,4-10-150-16,0 0-29 15,0 9-7-15,0-9-1 0</inkml:trace>
  <inkml:trace contextRef="#ctx0" brushRef="#br0" timeOffset="-207322.06">29972 8383 1785 0,'0'0'79'0,"0"0"17"0,0 0-77 0,0 0-19 0,-4 9 0 0,4 1 0 16,-3-4 232-16,3 7 42 0,3-4 9 0,-3-3 1 16,4 13-232-16,-4-9-52 0,4 8 0 0,-1-2 0 15,1 12 0-15,-1-3 0 0,1 4-8 0,-1-11 8 16,4 14 0-16,0-4 0 0,-3 0 0 0,3 0 0 15,-4 4 0-15,4-1 0 0,1 1 0 0,-5-4 0 16,1 6 0-16,-1-6 0 0,4 1 0 0,-3-1 0 16,3-3 0-16,-4 3 0 0,1-3 0 0,-4-6 0 0,3-3-8 0,1-1-5 15,-4 4-1-15,3-6 0 16,-3-4-41-16,4-2-8 0,-4 2-1 0,0-9-1 16,0 0-171-16,0 0-35 0,0 0-6 0</inkml:trace>
  <inkml:trace contextRef="#ctx0" brushRef="#br0" timeOffset="-206853.72">30512 8455 1594 0,'10'-3'71'0,"-6"-3"14"0,-1 0-68 16,1 2-17-16,-1-2 0 0,1-3 0 0,3 6 96 0,-3-4 15 0,-4 4 3 0,0 3 1 15,3-6-18-15,-3 6-3 0,0 0-1 0,0 0 0 16,0 0-24-16,0 0-5 0,-7 6 0 0,0 4-1 16,-4 2-19-16,-3-6-4 0,4 13-1 0,-4 0 0 15,-1 0-39-15,1 6 0 0,0 0 0 0,4 3 0 16,-1 0 0-16,-3-2 0 0,3 2 0 0,4 3-8 16,0-3 8-16,0-3 8 0,7 4-8 0,-3-1 11 15,3-3-11-15,3-3 0 0,4 3-12 0,0-6 12 16,0 0 0-16,4 3 0 0,0-10 0 0,3 4 0 15,-4-7 0-15,4-3 0 0,4-2 0 0,3 5 0 16,0-9 13-16,4 0-2 0,-4-3-1 0,4-3 0 16,-4-10-10-16,0 7 0 0,0-1-12 0,1 1 12 15,-5-4 0-15,1-3 10 0,-1-2 1 0,-2-1 0 0,-5-3-11 0,4 3 10 16,-3 0-10-16,-4 0 10 16,-4-6 17-16,5 7 3 0,-8-8 1 0,0-2 0 0,-4 0 0 0,0 0 0 15,1-4 0-15,-4 4 0 0,0-6-8 16,-4 5-2-16,1 4 0 0,-4 3 0 0,3-3-11 0,-3 0-2 15,-4 6-8-15,4 1 12 0,-4-1-12 0,1 3-8 16,3 7 8-16,-4-1-13 16,0 4-31-16,4 3-5 0,-3-3-2 0,-1 6 0 15,4 0-129-15,-4 0-25 0,4 6-6 0,4-3-519 16,-5-3-104-16</inkml:trace>
  <inkml:trace contextRef="#ctx0" brushRef="#br0" timeOffset="-205397.25">31365 10249 1958 0,'0'0'174'0,"0"0"-139"0,0 0-35 0,0 0 0 15,0 0 209-15,0 9 35 0,0 1 8 0,4-1 0 16,-4 0-198-16,4 7-40 0,-1-6-14 0,1 5 9 16,-4-2-9-16,7 12 0 0,-4 0 0 0,4 3 0 15,0 7 0-15,0-1 0 0,0-2 0 0,0 2 0 16,-3 7 0-16,0-4 0 0,-1-2 0 0,1 3 0 0,3-4 0 0,0-6 0 16,-4 7 0-16,1-7 0 15,-1 0 0-15,1 4 0 0,-4-4 10 0,3-3-10 16,-6-3-19-16,6 3-10 0,1-6-3 0,-1-4 0 15,1-2-136-15,-1-7-27 0,8-3-5 0</inkml:trace>
  <inkml:trace contextRef="#ctx0" brushRef="#br0" timeOffset="-204984.37">31792 10337 1036 0,'0'0'46'0,"-7"3"10"0,-3 3-45 0,-4-3-11 16,3 3 0-16,0 4 0 0,1-1 400 0,-1 7 77 0,1-3 16 0,-1 8 3 15,1 1-406-15,-1 4-82 16,4 2-8-16,0 3-17 0,0 0-1 0,3 4 0 0,4-1 0 0,-3 1 0 31,6-7-14-31,1 7-2 0,-1-7-1 0,4-3 0 0,0-3 35 0,4 3-8 0,-4 0 8 0,4-6 0 16,-1 0 0-16,4 0 0 0,0-4-8 0,1 4 8 15,-1-10 0-15,3 1 0 0,4-1 0 0,4-9 0 16,0 7 19-16,3-7-3 0,7-7 0 0,-3 7 0 16,3-9 9-16,-3-1 2 0,3-2 0 0,-3-4 0 15,3 1-27-15,-6-4 0 0,-8 0 8 0,4 3-8 16,-8-3 11-16,1-9 0 0,-4 3 0 0,-4-3 0 16,-2 3 26-16,-1-10 6 0,-4 4 1 0,1-4 0 15,-4 1-12-15,0-1-1 0,-4-2-1 0,1 9 0 16,-4-4 7-16,-1 10 2 0,-6-3 0 0,0 0 0 0,0 6-13 0,-3 0-2 15,-5 4-1-15,1 5 0 0,0 1-23 0,-7 0-12 16,-4-1 2-16,0 1 0 16,-3 9-24-16,3-7-5 0,1 4-1 0,-1 3 0 15,0 0-72-15,4 0-14 0,0 0-3 0,3 3-711 16,0 4-143-16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4:56:40.92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22331 4482 1688 0,'-14'0'37'0,"14"0"8"0,0 0 2 0,0 0 0 0,0 0-38 0,0 0-9 0,7-6 0 0,7 3 0 15,-4-4 59-15,1 4 9 0,-11 3 3 0,0 0 0 16,11-6-7-16,-11 6 0 0,0 0-1 0,0 0 0 16,7-3-23-16,-7 3-5 0,7 0-1 0,-7 0 0 15,0 0-15-15,0 0-3 0,0 0-1 0,0 0 0 16,0 0 19-16,0 0 4 0,7 0 1 0,0 3 0 16,0 6-6-16,-4 1-1 0,1-1 0 0,3 1 0 0,4-1 7 0,-4 4 1 15,-4-1 0-15,4 4 0 16,4-4-29-16,-4 10-11 0,0-9 8 0,0 6-8 15,0 3 14-15,0 0-2 0,0-7-1 0,4 10 0 16,-4-3-2-16,0 10 0 0,0-10 0 0,0-4 0 16,0 8-9-16,0-8 0 0,4 7 0 0,-1-6 0 0,1 6 0 0,-4-15 0 15,0 9 0-15,0-1 8 0,4-2-8 0,-4 3 0 16,0 0 0-16,-4-10 0 16,4 7-16-16,0-7-9 0,-7 7-2 0,0-7 0 15,0 1-86-15,-3-1-18 0,6-6-3 0,-3-3-1 16,0 0-51-16,0 0-10 0,0 0-3 0</inkml:trace>
  <inkml:trace contextRef="#ctx0" brushRef="#br0" timeOffset="432.35">22938 4401 1699 0,'0'0'75'0,"0"0"16"0,0 0-73 0,-4 3-18 0,-3 3 0 0,7-6 0 16,0 0 60-16,0 0 8 0,-11 3 1 0,4 7 1 15,7-10-30-15,0 0-5 0,-10 0-2 0,-1 6 0 0,-3-3-9 16,4 3-1-16,10-6-1 0,-11 0 0 0,-3 3 2 0,0 10 1 15,10-10 0-15,-3 6 0 0,-7 1 6 0,3-1 1 16,1 1 0-16,3 5 0 0,-4 4-13 0,1 0-3 16,-8 3 0-16,7 0 0 0,1 6 8 0,-1-3 2 15,-6 10 0-15,3 2 0 0,-1 7-6 0,-2 0-2 16,3 0 0-16,-8 3 0 0,5-3 16 0,-4 9 3 16,3 1 1-16,-7-4 0 0,1 3-38 0,2-6-8 15,5 6-2-15,-4-6 0 0,0-3 18 0,-1 0 4 16,12-9 1-16,-1 2 0 0,8-8-13 0,-8 2 0 15,0-9-9-15,4 3 9 16,7-6-108-16,0-4-15 0,-3 4-3 0,3-9-1 16,3 5-93-16,1-11-20 0,-4-4-3 0,0 0-1 0</inkml:trace>
  <inkml:trace contextRef="#ctx0" brushRef="#br0" timeOffset="1377.3">22472 4062 345 0,'0'0'31'0,"0"0"-31"16,0 0 0-16,0 0 0 0,0 0 236 0,0 0 40 15,0 0 9-15,0 0 2 0,0 0-170 0,0 0-33 16,0 0-8-16,0 0 0 0,0 0-16 0,0 0-2 16,0 0-1-16,0 0 0 0,7-6-25 0,-3 3-6 15,-4 3-1-15,3-7 0 0,4 1-2 0,0-3-1 16,-7-1 0-16,4 7 0 0,3-3-6 0,0-4 0 15,3 1-1-15,-3 6 0 0,1-13-7 0,2 10-8 16,4-4 11-16,-3-8-11 0,-4 8 0 0,7 1 0 16,0-7 0-16,0 7 0 0,-3-4 8 0,3 4-8 15,0-7 0-15,0 10 0 0,-3-4 24 0,-1 1-1 16,-6 0-1-16,6 9 0 0,1-10-10 0,-4 10-1 16,-7 0-1-16,0 0 0 0,7-6-10 0,-7 6 0 0,4 0 0 0,-4 0 8 15,0 0-8-15,0 0 0 0,7 6 0 0,-4 0 0 16,-3-6 0-16,0 13 0 0,4-4 0 0,-1 7 0 15,1 0 18-15,-1-4 2 0,-3 4 0 0,7-3 0 16,4 2 0-16,-8 4 1 0,-3-3 0 0,0 3 0 16,11-4-11-16,-7-2-2 0,-4 2-8 0,0-2 12 15,0 3-2-15,0-7-1 0,0 0 0 0,-4 7 0 16,1-13 5-16,3 10 1 0,0-13 0 0,-4 3 0 16,4-3-26-16,0 0-5 0,7 9 0 0,-3-9-1 15,-4 0-37-15,0 0-7 0,0 0-2 0,10 0-953 16</inkml:trace>
  <inkml:trace contextRef="#ctx0" brushRef="#br0" timeOffset="2003.48">23410 4457 1062 0,'0'0'47'0,"0"0"9"0,0 0-44 0,0 0-12 0,0 0 0 0,0 0 0 0,0 0 88 0,0 0 15 16,0 0 3-16,0 0 1 0,11 0 5 0,0 0 0 15,-1 0 1-15,1 0 0 0,-1-3-23 0,4 3-5 16,0 0-1-16,4 0 0 0,-7 0-35 0,6 0-7 15,-3-6-2-15,4-1 0 0,-4 7-27 0,4 0-5 16,-1-3-8-16,5 3 11 0,-5 0-11 0,8 0 0 16,-4-6 0-16,4 3 0 0,3-3 0 0,0 6 8 15,1-10-8-15,2 7 0 0,-3-3 0 0,1 3 0 16,-1-4 8-16,0 1-8 16,4-3-22-16,-7 9-6 0,-1-10-2 0,-3 10 0 15,1-3-158-15,-5-3-32 0,11 3-7 0,-10 3-1 0</inkml:trace>
  <inkml:trace contextRef="#ctx0" brushRef="#br0" timeOffset="2278.79">23428 4761 2152 0,'0'0'96'0,"0"0"19"16,0 0-92-16,0 0-23 0,0 0 0 0,11 10 0 15,-1-10 78-15,4 0 11 0,4 0 3 0,0 0 0 0,3-10-48 0,-4 7-8 16,8-3-3-16,-4 3 0 0,4-4-19 0,3 1-4 16,0 3-1-16,8-3 0 0,-5-4-9 0,5 1 0 15,-1-1 0-15,0 7 8 16,-3-3-31-16,-4-3-6 0,4-1-2 0,-4 10 0 15,0-9-26-15,-3 3-6 0,0-4-1 0,-1 7 0 16,-6-3-36-16,3-4-8 0,0 4-2 0,-3 3-506 16,-4-6-100-16</inkml:trace>
  <inkml:trace contextRef="#ctx0" brushRef="#br0" timeOffset="5656.11">24853 3726 1267 0,'0'0'56'0,"-7"0"12"16,-3 0-55-16,6 0-13 0,4 0 0 0,0 0 0 15,0 0 228-15,0 0 44 0,0 0 8 0,0 0 1 16,0 0-209-16,0 0-41 0,0 0-9 0,0 0-2 0,0 0 24 0,4 7 4 15,-1 2 0-15,1 7 1 16,-4-4-16-16,3 4-3 0,-3 3-1 0,0 0 0 0,4 6-12 0,-1 0-2 16,-3 3-1-16,0 0 0 0,0 7-14 0,-3 2 0 15,3 14 8-15,-4 2-8 16,4-3 8-16,-3 16-8 0,-4-10 11 0,3 7-11 0,-3-10 29 0,0 7-1 16,3-4 0-16,1 4 0 0,-1-4-8 0,4 4-1 15,0-10-1-15,0 0 0 0,0-3-18 0,4-3 10 16,-1-9-10-16,1-7 8 0,-1-3 9 0,5-6 2 15,-1 0 0-15,0-4 0 0,0-15 1 0,3 3 0 16,1 4 0-16,-1-14 0 0,-3 4-4 0,4-6-1 0,-4-7 0 0,4-3 0 16,3 4-6-16,-4-7-1 0,1-10 0 0,-4 4 0 15,0-6-8-15,4 2 0 0,-4-8 0 0,3 5 8 16,1 4-8-16,-1-1 0 0,5 4 0 0,-5 3-11 16,4 6 11-16,0 0-13 0,1 7 5 0,-1-1 8 15,0 4-9-15,0 0 9 0,0-4 0 0,0 7 0 16,0-4 0-16,0 4 0 0,0 6 0 0,1-3 0 15,-5-3 0-15,4 6 0 0,-3 0 0 0,-1 6 0 16,1-6 0-16,0 3 0 0,-1 3 0 0,4 4 0 16,-3 9 0-16,-1-10 0 0,1 7 0 0,-4-1 0 15,4 4 0-15,-1 3 0 0,-3 0 0 0,4 0 0 16,-4 0 0-16,0 0 0 0,0-3 0 0,0 6 9 16,0 0-9-16,-3-6 0 0,3 6 0 0,0-3 8 15,0-7-23-15,0 4-5 0,0-3 0 0,-4-7-1 16,8-9-53-16,-4 3-10 0,0 4-3 0,0-14 0 15,0 4-129-15,4 3-25 0,3-28-6 0,-3-3-1 0</inkml:trace>
  <inkml:trace contextRef="#ctx0" brushRef="#br0" timeOffset="6113.95">26374 3334 2487 0,'0'0'55'0,"0"0"11"0,0 0 2 0,0 0 2 0,0 0-56 0,0 0-14 0,0 0 0 0,0 0 0 15,0 0 0-15,0 0 0 0,-7 7 0 0,0-4 0 16,0 3 0-16,-1 4 0 0,-2-1 0 0,3 7 0 15,-4-7 0-15,1 7 0 0,-4 2 0 0,-1 1 0 16,-2 0 0-16,3 9 0 0,-7 4 0 0,-1-10 0 16,5 12 22-16,-4 4 2 0,3-4 0 0,-3 10 0 15,-4 0 12-15,4 3 4 0,3 6 0 0,-3-9 0 16,3 10-23-16,1-1-4 0,3 0-1 0,0 1 0 16,3 2 13-16,0-3 3 0,1 7 0 0,3-7 0 15,3-6 3-15,1-3 1 0,-1 6 0 0,1-9 0 0,3 3-23 16,3-3-9-16,1-4 8 0,3 7-8 15,3-9 18-15,1-4-2 0,10 4 0 0,-3-10 0 0,-1 9-16 0,5-6 0 16,2 1-11-16,1-11 11 0,3 8-18 16,0-11 3-16,1-2 1 0,-1-4 0 15,0 7-18-15,4-7-3 0,-8 1-1 0,8-10 0 16,-7 0 0-16,3 6 0 0,0-6 0 0,1-6 0 16,-1 6-74-16,0 0-15 0,0-10-3 0,-3 7-600 15,-7-6-120-15</inkml:trace>
  <inkml:trace contextRef="#ctx0" brushRef="#br0" timeOffset="6930.44">26825 4181 1440 0,'0'0'128'0,"0"0"-103"0,0 0-25 0,0 0 0 16,0 0 128-16,0 0 21 0,0 0 4 0,0 0 1 16,0 0-122-16,0 0-24 0,0 0-8 0,0 0 0 15,0 0 22-15,0 0-1 0,0 0 0 0,0 0 0 16,0 0 13-16,0 0 2 0,0 0 1 0,0 0 0 15,0 0 10-15,0 0 1 0,0 0 1 0,0 0 0 0,0 0 24 0,0 0 5 16,0 0 1-16,0 0 0 0,0 0-27 0,0 0-6 16,0-9-1-16,0 9 0 0,4-3-10 0,-4 3-3 15,0 0 0-15,0 0 0 0,0-13-19 0,0 13-4 16,0 0-1-16,0 0 0 0,0 0-8 0,0 0 0 16,0 0 0-16,0 0 0 0,0 0 0 0,0 0-11 15,0 0 3-15,0 0 0 0,0 0 16 0,0 0 3 16,0 0 1-16,0 0 0 0,0 0 0 0,0 0 1 15,0 0 0-15,0 0 0 0,0 0-5 0,0 0-8 16,-7 0 11-16,7 0-11 0,0 0 32 0,0 0-1 16,0 0 0-16,0 0 0 0,0 0-31 0,0 0 8 15,0 0-8-15,0 0 0 0,0 0 0 0,0 0 0 0,0 0 0 0,0 0 0 16,0 0 0-16,0 0 0 16,0 0 0-16,0 0 0 0,0 0 0 0,0 0 0 0,0 0 0 0,0 0 0 15,0 0 0-15,0 0 0 0,0 0 0 0,0 0 0 16,0 0 0-16,0 0 0 0,0 0 0 0,0 0 0 15,0 0 0-15,0 0 0 0,0 0 0 0,0 0 0 16,0 0 12-16,0 0-3 0,0 0-1 0,0 0 0 16,0 0-8-16,7-3 0 0,-7 3 0 0,0 0 0 15,7-6 0-15,-7 6 0 0,0 0 11 0,0 0-11 16,0 0 8-16,0 0-8 0,0 0 0 0,0 0 0 16,0 0 9-16,0 0-9 0,0 0 8 0,0 0-8 15,0 0 8-15,0 0-8 0,3 9 0 0,-3 4 8 16,0-1-8-16,-3-3 0 0,-1 7 0 0,1 3 0 15,-1-3 0-15,-3 6 8 0,0 3-8 0,0 0 0 16,-4 0 9-16,1 3-9 0,-4-6 10 0,0 3-10 0,0 3 8 0,-1 4-8 16,-2-10 0-16,-1 9 9 15,4-3 16-15,0-9 3 0,3 9 1 0,-3-3 0 0,0 4-21 0,4-14-8 16,-1 10 0-16,0-6 9 0,1-6-9 16,-1-4 0-16,4 4 0 0,-3-4 0 0,6 4-24 0,-3-13 2 15,3 6 1-15,4-6 0 16,-7 3-11-16,7-3-1 0,-7 6-1 0,7-6 0 15,0 0-22-15,0 0-5 0,-3-15-1 0,-4 5 0 16,0 1-96-16,0-1-19 0,7 4-4 0,-4-6-1 16,-3-4-67-16,7-3-14 0,-3-15-2 0,-1 5-1 0</inkml:trace>
  <inkml:trace contextRef="#ctx0" brushRef="#br0" timeOffset="7262.1">26472 4190 2257 0,'0'0'49'0,"0"0"11"0,-7 0 1 0,4 0 3 0,-4-9-51 0,7 9-13 0,0 0 0 0,0 0 0 16,0 0 54-16,0 0 8 0,0 0 2 0,0 0 0 15,0 0-26-15,0 0-5 0,0 0-1 0,0 0 0 16,7 0 7-16,0 0 1 0,4 0 0 0,-4 0 0 16,0 9-12-16,0-2-1 0,3 2-1 0,1-6 0 15,-1 10 9-15,1-1 1 0,0-2 1 0,6 9 0 16,-3-4-26-16,0 4-11 0,8 6 8 0,-1-6-8 15,0 9 17-15,4-3-1 0,-4 4-1 0,0-11 0 16,4 7 18-16,-4 4 4 0,0-7 1 0,0 0 0 0,0 3-24 0,1 0-5 16,-5-3-1-16,1 0 0 0,-1 0-8 0,1-4 0 15,0 7 0-15,-1-9 0 0,-3-3 0 0,1 2 0 16,-1-5 0-16,3-1 0 16,-3 1-32-16,-3-1-8 0,3-3-1 0,0-6-1 15,4-6-119-15,-4 3-24 0,-3-3-5 0,-1-4-601 16,4-2-120-16</inkml:trace>
  <inkml:trace contextRef="#ctx0" brushRef="#br0" timeOffset="7767.79">27002 3419 1843 0,'-11'-6'164'0,"4"6"-132"0,3 0-32 0,-3 0 0 15,7 0 167-15,0 0 26 0,-3 0 6 0,3 0 1 16,0 0-162-16,0 0-38 0,0 0 0 0,0 0 0 15,0 0 8-15,0 0 0 0,0 0-8 0,3 9 12 0,4-3 20 0,4 4 4 16,0-7 1-16,3 13 0 0,0-7-22 0,3 7-5 16,5-4-1-16,2 4 0 15,5 3 15-15,2 6 4 0,1-3 0 0,3 3 0 0,1 3 0 0,-1 7 0 16,0-1 0-16,-3 1 0 0,7-1-16 0,-8-2-2 16,5 2-1-16,-1 7 0 0,0-10 11 0,1 10 3 15,2-3 0-15,-2-1 0 0,-5 4-7 0,1 3-2 16,-4 3 0-16,1 6 0 0,-5-6-6 0,-3 7-8 15,1-1 11-15,-5-3-11 0,-3-3 10 0,-3 0-10 16,0 3 8-16,-4-6-8 0,0 3 16 0,-4 3-1 16,1-3-1-16,-4-3 0 0,0 0 7 0,-4-6 2 15,1-1 0-15,-4 4 0 0,0-13-3 0,-4 10-1 16,4-13 0-16,-4 3 0 0,1-3-9 0,-1 4-2 16,-3-14 0-16,3 4 0 0,1 0-8 0,-4-3 12 15,0-4-12-15,3 4 12 16,-7-7-99-16,4 1-19 0,-3-1-4 0,-1-3-1 15,0-2-78-15,-3-4-16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2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7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1EB4-032B-4370-87DB-BCF3BDBCE417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7EEA-D4D7-4F09-A006-A9D69AFE265C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9DB-65A7-4732-A09C-21D69EF147A9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3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1CB7-08C8-4B6F-8AB0-6D331F029364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4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16A8-35B7-4499-9DDC-803A77ECFC5C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1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235A-848E-49EC-A29A-DD3E8AE42457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0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CF02-0AB8-40A5-A7A6-5FE58FD5CF2C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3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EA6-5750-4218-AFCE-CAD2A293789B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286E-D27A-4326-AFFC-D4EB7A11A92F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43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977D-1312-4C35-AE10-D737A1EC8D92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99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71C3-8983-492B-9FD4-02DE13C83330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1EB4-032B-4370-87DB-BCF3BDBCE4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642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7EEA-D4D7-4F09-A006-A9D69AFE26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682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9DB-65A7-4732-A09C-21D69EF147A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829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1CB7-08C8-4B6F-8AB0-6D331F0293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460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16A8-35B7-4499-9DDC-803A77ECFC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436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235A-848E-49EC-A29A-DD3E8AE424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681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CF02-0AB8-40A5-A7A6-5FE58FD5CF2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8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EA6-5750-4218-AFCE-CAD2A29378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272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286E-D27A-4326-AFFC-D4EB7A11A92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148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977D-1312-4C35-AE10-D737A1EC8D9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219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71C3-8983-492B-9FD4-02DE13C8333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4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A735-A1B3-4D4F-9421-DD10E19D94F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3B7BA735-A1B3-4D4F-9421-DD10E19D94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3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2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914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9142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9142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customXml" Target="../ink/ink15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customXml" Target="../ink/ink26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Coronavirus – COVID-19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Take care of yourself and others around you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Follow CMU and government guidelines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We’re “here” to help in any capacity that we can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Use tools like zoom to communicate with each other too!</a:t>
            </a:r>
            <a:endParaRPr lang="en-US" dirty="0"/>
          </a:p>
          <a:p>
            <a:endParaRPr lang="en-US" dirty="0"/>
          </a:p>
          <a:p>
            <a:r>
              <a:rPr lang="en-US" dirty="0"/>
              <a:t>Zoom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Let us know if you have issues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Etiquette: Turn on video when t</a:t>
            </a:r>
            <a:r>
              <a:rPr lang="en-US" sz="2800" dirty="0">
                <a:solidFill>
                  <a:schemeClr val="tx1"/>
                </a:solidFill>
              </a:rPr>
              <a:t>alking or your turn in OH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Feedback: See Piazza post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98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52" y="1937903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5502303" y="63347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1764071" y="3845970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EDA6960-458D-4C55-8A1F-58E0FAA22D61}"/>
                  </a:ext>
                </a:extLst>
              </p14:cNvPr>
              <p14:cNvContentPartPr/>
              <p14:nvPr/>
            </p14:nvContentPartPr>
            <p14:xfrm>
              <a:off x="8034120" y="1200240"/>
              <a:ext cx="2012040" cy="83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EDA6960-458D-4C55-8A1F-58E0FAA22D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4760" y="1190880"/>
                <a:ext cx="2030760" cy="8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35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9264-2976-4B02-B7F5-CC4F0A7E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Parametric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8F78-828C-4303-83EC-DFC92E89D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Assume some model (Gaussian, Bernoulli, Multinomial, logistic, network of logistic units, Linear, Quadratic) with fixed number of parameters</a:t>
            </a:r>
          </a:p>
          <a:p>
            <a:pPr lvl="1"/>
            <a:r>
              <a:rPr lang="en-US" dirty="0"/>
              <a:t>Linear/Logistic Regression, Naïve Bayes, Discriminant Analysis, Neural Networks</a:t>
            </a:r>
          </a:p>
          <a:p>
            <a:pPr lvl="1"/>
            <a:endParaRPr lang="en-US" dirty="0"/>
          </a:p>
          <a:p>
            <a:r>
              <a:rPr lang="en-US" sz="2400" dirty="0"/>
              <a:t>Estimate parameters (</a:t>
            </a:r>
            <a:r>
              <a:rPr lang="en-US" sz="2400" dirty="0">
                <a:latin typeface="Symbol" pitchFamily="18" charset="2"/>
              </a:rPr>
              <a:t>m,s</a:t>
            </a:r>
            <a:r>
              <a:rPr lang="en-US" sz="2400" baseline="30000" dirty="0">
                <a:latin typeface="Symbol" pitchFamily="18" charset="2"/>
              </a:rPr>
              <a:t>2</a:t>
            </a:r>
            <a:r>
              <a:rPr lang="en-US" sz="2400" dirty="0">
                <a:latin typeface="Symbol" pitchFamily="18" charset="2"/>
              </a:rPr>
              <a:t>,q</a:t>
            </a:r>
            <a:r>
              <a:rPr lang="en-US" sz="2400" dirty="0"/>
              <a:t>,w,</a:t>
            </a:r>
            <a:r>
              <a:rPr lang="en-US" sz="2400" dirty="0">
                <a:latin typeface="Symbol" pitchFamily="18" charset="2"/>
              </a:rPr>
              <a:t>b</a:t>
            </a:r>
            <a:r>
              <a:rPr lang="en-US" sz="2400" dirty="0"/>
              <a:t>) using MLE/MAP and plug in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B050"/>
                </a:solidFill>
              </a:rPr>
              <a:t>Pro</a:t>
            </a:r>
            <a:r>
              <a:rPr lang="en-US" sz="2400" dirty="0"/>
              <a:t> – need fewer data points to learn parameters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Con</a:t>
            </a:r>
            <a:r>
              <a:rPr lang="en-US" sz="2400" dirty="0"/>
              <a:t> – Strong distributional assumptions, not satisfied in practice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316408-4177-4697-A390-37D55E034081}"/>
                  </a:ext>
                </a:extLst>
              </p14:cNvPr>
              <p14:cNvContentPartPr/>
              <p14:nvPr/>
            </p14:nvContentPartPr>
            <p14:xfrm>
              <a:off x="4276080" y="1813320"/>
              <a:ext cx="34282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316408-4177-4697-A390-37D55E0340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720" y="1803960"/>
                <a:ext cx="344700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63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4CEC-6D4B-472D-967B-1846676D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Nonparametric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95B2-2297-43E3-8BEB-9F73F8BD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Nonparametric: number of parameters scales with number of training data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Typically don’t make any distributional assumptions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As we have more data, we should be able to learn more complex models</a:t>
            </a:r>
          </a:p>
          <a:p>
            <a:endParaRPr lang="en-US" sz="2400" dirty="0"/>
          </a:p>
          <a:p>
            <a:r>
              <a:rPr lang="en-US" sz="2400" dirty="0"/>
              <a:t>Example</a:t>
            </a:r>
          </a:p>
          <a:p>
            <a:pPr lvl="1"/>
            <a:r>
              <a:rPr lang="en-US" dirty="0"/>
              <a:t>Nearest Neighbor (k-Nearest Neighbor) Classifier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7DD210-B618-4C1F-80EA-587DEFA12022}"/>
                  </a:ext>
                </a:extLst>
              </p14:cNvPr>
              <p14:cNvContentPartPr/>
              <p14:nvPr/>
            </p14:nvContentPartPr>
            <p14:xfrm>
              <a:off x="2753280" y="1476000"/>
              <a:ext cx="7122600" cy="10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7DD210-B618-4C1F-80EA-587DEFA120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3920" y="1466640"/>
                <a:ext cx="7141320" cy="1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35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44876" cy="2039539"/>
          </a:xfrm>
        </p:spPr>
        <p:txBody>
          <a:bodyPr/>
          <a:lstStyle/>
          <a:p>
            <a:pPr fontAlgn="ctr"/>
            <a:r>
              <a:rPr lang="en-US" dirty="0"/>
              <a:t>Are decision trees parametric or non-parametric?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 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 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 </a:t>
            </a:r>
          </a:p>
          <a:p>
            <a:pPr marL="0" lvl="1" indent="0" fontAlgn="ctr">
              <a:buNone/>
            </a:pPr>
            <a:r>
              <a:rPr lang="en-US" sz="2800" dirty="0"/>
              <a:t>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685F2F-F52D-4B63-B074-CF05322CFDD9}"/>
                  </a:ext>
                </a:extLst>
              </p14:cNvPr>
              <p14:cNvContentPartPr/>
              <p14:nvPr/>
            </p14:nvContentPartPr>
            <p14:xfrm>
              <a:off x="544680" y="1587600"/>
              <a:ext cx="3531240" cy="136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685F2F-F52D-4B63-B074-CF05322CFD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320" y="1578240"/>
                <a:ext cx="3549960" cy="137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33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44876" cy="2039539"/>
          </a:xfrm>
        </p:spPr>
        <p:txBody>
          <a:bodyPr/>
          <a:lstStyle/>
          <a:p>
            <a:pPr fontAlgn="ctr"/>
            <a:r>
              <a:rPr lang="en-US" dirty="0"/>
              <a:t>Are decision trees parametric or non-parametric?</a:t>
            </a:r>
          </a:p>
          <a:p>
            <a:pPr fontAlgn="ctr"/>
            <a:endParaRPr lang="en-US" sz="800" dirty="0"/>
          </a:p>
          <a:p>
            <a:pPr fontAlgn="ctr"/>
            <a:r>
              <a:rPr lang="en-US" dirty="0"/>
              <a:t>It depends :)</a:t>
            </a:r>
          </a:p>
          <a:p>
            <a:pPr lvl="1" fontAlgn="ctr"/>
            <a:r>
              <a:rPr lang="en-US" dirty="0"/>
              <a:t>If no limits on depth or reuse of attributes, then non-parametric</a:t>
            </a:r>
          </a:p>
          <a:p>
            <a:pPr lvl="2" fontAlgn="ctr"/>
            <a:r>
              <a:rPr lang="en-US" sz="2400" dirty="0"/>
              <a:t>Model complexity will grow with data</a:t>
            </a:r>
          </a:p>
          <a:p>
            <a:pPr lvl="1" fontAlgn="ctr"/>
            <a:r>
              <a:rPr lang="en-US" dirty="0"/>
              <a:t>If pruned/limited to fix size</a:t>
            </a:r>
          </a:p>
          <a:p>
            <a:pPr lvl="2" fontAlgn="ctr"/>
            <a:r>
              <a:rPr lang="en-US" sz="2400" dirty="0"/>
              <a:t>Parametric</a:t>
            </a:r>
          </a:p>
          <a:p>
            <a:pPr lvl="1" fontAlgn="ctr"/>
            <a:r>
              <a:rPr lang="en-US" dirty="0"/>
              <a:t>If attributes only used once</a:t>
            </a:r>
          </a:p>
          <a:p>
            <a:pPr lvl="2" fontAlgn="ctr"/>
            <a:r>
              <a:rPr lang="en-US" sz="2400" dirty="0"/>
              <a:t>Parametric; model complexity is limited by number of features</a:t>
            </a:r>
          </a:p>
          <a:p>
            <a:pPr fontAlgn="ctr"/>
            <a:r>
              <a:rPr lang="en-US" dirty="0"/>
              <a:t>Trade-offs</a:t>
            </a:r>
          </a:p>
          <a:p>
            <a:pPr lvl="1" fontAlgn="ctr"/>
            <a:r>
              <a:rPr lang="en-US" dirty="0"/>
              <a:t>Non-parametric methods have very powerful representation capabilities</a:t>
            </a:r>
          </a:p>
          <a:p>
            <a:pPr lvl="1" fontAlgn="ctr"/>
            <a:r>
              <a:rPr lang="en-US" dirty="0"/>
              <a:t>But</a:t>
            </a:r>
          </a:p>
          <a:p>
            <a:pPr lvl="2" fontAlgn="ctr"/>
            <a:r>
              <a:rPr lang="en-US" sz="2400" dirty="0"/>
              <a:t>Easily overfit</a:t>
            </a:r>
          </a:p>
          <a:p>
            <a:pPr lvl="2" fontAlgn="ctr"/>
            <a:r>
              <a:rPr lang="en-US" sz="2400" dirty="0"/>
              <a:t>Can take up memory proportional to training size too</a:t>
            </a:r>
          </a:p>
          <a:p>
            <a:pPr fontAlgn="ctr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C28CD4-06D0-4238-903D-8B7951FCF10C}"/>
                  </a:ext>
                </a:extLst>
              </p14:cNvPr>
              <p14:cNvContentPartPr/>
              <p14:nvPr/>
            </p14:nvContentPartPr>
            <p14:xfrm>
              <a:off x="1038960" y="781560"/>
              <a:ext cx="9492120" cy="398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C28CD4-06D0-4238-903D-8B7951FCF1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600" y="772200"/>
                <a:ext cx="9510840" cy="40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84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830566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3764652" y="631003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-156458" y="3821223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313880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D0CB8-6FBF-4962-B578-A320F47C1A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Dyadic decision trees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(split on mid-points of features)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14120"/>
            <a:ext cx="9144000" cy="39008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1994876" y="3278067"/>
            <a:ext cx="228600" cy="3048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541756" y="3639845"/>
            <a:ext cx="10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 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2588" y="5535244"/>
            <a:ext cx="228600" cy="3048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1" y="5486400"/>
            <a:ext cx="10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  1</a:t>
            </a:r>
          </a:p>
        </p:txBody>
      </p:sp>
      <p:sp>
        <p:nvSpPr>
          <p:cNvPr id="13" name="Oval 144"/>
          <p:cNvSpPr>
            <a:spLocks noChangeArrowheads="1"/>
          </p:cNvSpPr>
          <p:nvPr/>
        </p:nvSpPr>
        <p:spPr bwMode="auto">
          <a:xfrm>
            <a:off x="3577186" y="2514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44"/>
          <p:cNvSpPr>
            <a:spLocks noChangeArrowheads="1"/>
          </p:cNvSpPr>
          <p:nvPr/>
        </p:nvSpPr>
        <p:spPr bwMode="auto">
          <a:xfrm>
            <a:off x="3729586" y="2667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4"/>
          <p:cNvSpPr>
            <a:spLocks noChangeArrowheads="1"/>
          </p:cNvSpPr>
          <p:nvPr/>
        </p:nvSpPr>
        <p:spPr bwMode="auto">
          <a:xfrm>
            <a:off x="3429000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44"/>
          <p:cNvSpPr>
            <a:spLocks noChangeArrowheads="1"/>
          </p:cNvSpPr>
          <p:nvPr/>
        </p:nvSpPr>
        <p:spPr bwMode="auto">
          <a:xfrm>
            <a:off x="2895600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44"/>
          <p:cNvSpPr>
            <a:spLocks noChangeArrowheads="1"/>
          </p:cNvSpPr>
          <p:nvPr/>
        </p:nvSpPr>
        <p:spPr bwMode="auto">
          <a:xfrm>
            <a:off x="3124200" y="2514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44"/>
          <p:cNvSpPr>
            <a:spLocks noChangeArrowheads="1"/>
          </p:cNvSpPr>
          <p:nvPr/>
        </p:nvSpPr>
        <p:spPr bwMode="auto">
          <a:xfrm>
            <a:off x="3657600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44"/>
          <p:cNvSpPr>
            <a:spLocks noChangeArrowheads="1"/>
          </p:cNvSpPr>
          <p:nvPr/>
        </p:nvSpPr>
        <p:spPr bwMode="auto">
          <a:xfrm>
            <a:off x="3960764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44"/>
          <p:cNvSpPr>
            <a:spLocks noChangeArrowheads="1"/>
          </p:cNvSpPr>
          <p:nvPr/>
        </p:nvSpPr>
        <p:spPr bwMode="auto">
          <a:xfrm>
            <a:off x="2667000" y="2514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44"/>
          <p:cNvSpPr>
            <a:spLocks noChangeArrowheads="1"/>
          </p:cNvSpPr>
          <p:nvPr/>
        </p:nvSpPr>
        <p:spPr bwMode="auto">
          <a:xfrm>
            <a:off x="3122564" y="3048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44"/>
          <p:cNvSpPr>
            <a:spLocks noChangeArrowheads="1"/>
          </p:cNvSpPr>
          <p:nvPr/>
        </p:nvSpPr>
        <p:spPr bwMode="auto">
          <a:xfrm>
            <a:off x="3429000" y="3101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44"/>
          <p:cNvSpPr>
            <a:spLocks noChangeArrowheads="1"/>
          </p:cNvSpPr>
          <p:nvPr/>
        </p:nvSpPr>
        <p:spPr bwMode="auto">
          <a:xfrm>
            <a:off x="2665364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144"/>
          <p:cNvSpPr>
            <a:spLocks noChangeArrowheads="1"/>
          </p:cNvSpPr>
          <p:nvPr/>
        </p:nvSpPr>
        <p:spPr bwMode="auto">
          <a:xfrm>
            <a:off x="4798964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144"/>
          <p:cNvSpPr>
            <a:spLocks noChangeArrowheads="1"/>
          </p:cNvSpPr>
          <p:nvPr/>
        </p:nvSpPr>
        <p:spPr bwMode="auto">
          <a:xfrm>
            <a:off x="5027564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144"/>
          <p:cNvSpPr>
            <a:spLocks noChangeArrowheads="1"/>
          </p:cNvSpPr>
          <p:nvPr/>
        </p:nvSpPr>
        <p:spPr bwMode="auto">
          <a:xfrm>
            <a:off x="4798964" y="2590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144"/>
          <p:cNvSpPr>
            <a:spLocks noChangeArrowheads="1"/>
          </p:cNvSpPr>
          <p:nvPr/>
        </p:nvSpPr>
        <p:spPr bwMode="auto">
          <a:xfrm>
            <a:off x="5332364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144"/>
          <p:cNvSpPr>
            <a:spLocks noChangeArrowheads="1"/>
          </p:cNvSpPr>
          <p:nvPr/>
        </p:nvSpPr>
        <p:spPr bwMode="auto">
          <a:xfrm>
            <a:off x="5103764" y="2438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144"/>
          <p:cNvSpPr>
            <a:spLocks noChangeArrowheads="1"/>
          </p:cNvSpPr>
          <p:nvPr/>
        </p:nvSpPr>
        <p:spPr bwMode="auto">
          <a:xfrm>
            <a:off x="5027564" y="27432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144"/>
          <p:cNvSpPr>
            <a:spLocks noChangeArrowheads="1"/>
          </p:cNvSpPr>
          <p:nvPr/>
        </p:nvSpPr>
        <p:spPr bwMode="auto">
          <a:xfrm>
            <a:off x="5179964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144"/>
          <p:cNvSpPr>
            <a:spLocks noChangeArrowheads="1"/>
          </p:cNvSpPr>
          <p:nvPr/>
        </p:nvSpPr>
        <p:spPr bwMode="auto">
          <a:xfrm>
            <a:off x="4570364" y="3101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144"/>
          <p:cNvSpPr>
            <a:spLocks noChangeArrowheads="1"/>
          </p:cNvSpPr>
          <p:nvPr/>
        </p:nvSpPr>
        <p:spPr bwMode="auto">
          <a:xfrm>
            <a:off x="3960764" y="4625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144"/>
          <p:cNvSpPr>
            <a:spLocks noChangeArrowheads="1"/>
          </p:cNvSpPr>
          <p:nvPr/>
        </p:nvSpPr>
        <p:spPr bwMode="auto">
          <a:xfrm>
            <a:off x="4265564" y="4625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144"/>
          <p:cNvSpPr>
            <a:spLocks noChangeArrowheads="1"/>
          </p:cNvSpPr>
          <p:nvPr/>
        </p:nvSpPr>
        <p:spPr bwMode="auto">
          <a:xfrm>
            <a:off x="4113164" y="4701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144"/>
          <p:cNvSpPr>
            <a:spLocks noChangeArrowheads="1"/>
          </p:cNvSpPr>
          <p:nvPr/>
        </p:nvSpPr>
        <p:spPr bwMode="auto">
          <a:xfrm>
            <a:off x="4417964" y="49304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144"/>
          <p:cNvSpPr>
            <a:spLocks noChangeArrowheads="1"/>
          </p:cNvSpPr>
          <p:nvPr/>
        </p:nvSpPr>
        <p:spPr bwMode="auto">
          <a:xfrm>
            <a:off x="4646564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144"/>
          <p:cNvSpPr>
            <a:spLocks noChangeArrowheads="1"/>
          </p:cNvSpPr>
          <p:nvPr/>
        </p:nvSpPr>
        <p:spPr bwMode="auto">
          <a:xfrm>
            <a:off x="4875164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144"/>
          <p:cNvSpPr>
            <a:spLocks noChangeArrowheads="1"/>
          </p:cNvSpPr>
          <p:nvPr/>
        </p:nvSpPr>
        <p:spPr bwMode="auto">
          <a:xfrm>
            <a:off x="4798964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144"/>
          <p:cNvSpPr>
            <a:spLocks noChangeArrowheads="1"/>
          </p:cNvSpPr>
          <p:nvPr/>
        </p:nvSpPr>
        <p:spPr bwMode="auto">
          <a:xfrm>
            <a:off x="4570364" y="4876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144"/>
          <p:cNvSpPr>
            <a:spLocks noChangeArrowheads="1"/>
          </p:cNvSpPr>
          <p:nvPr/>
        </p:nvSpPr>
        <p:spPr bwMode="auto">
          <a:xfrm>
            <a:off x="4495800" y="46482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144"/>
          <p:cNvSpPr>
            <a:spLocks noChangeArrowheads="1"/>
          </p:cNvSpPr>
          <p:nvPr/>
        </p:nvSpPr>
        <p:spPr bwMode="auto">
          <a:xfrm>
            <a:off x="4875164" y="4724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144"/>
          <p:cNvSpPr>
            <a:spLocks noChangeArrowheads="1"/>
          </p:cNvSpPr>
          <p:nvPr/>
        </p:nvSpPr>
        <p:spPr bwMode="auto">
          <a:xfrm>
            <a:off x="5103764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144"/>
          <p:cNvSpPr>
            <a:spLocks noChangeArrowheads="1"/>
          </p:cNvSpPr>
          <p:nvPr/>
        </p:nvSpPr>
        <p:spPr bwMode="auto">
          <a:xfrm>
            <a:off x="5103764" y="4800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144"/>
          <p:cNvSpPr>
            <a:spLocks noChangeArrowheads="1"/>
          </p:cNvSpPr>
          <p:nvPr/>
        </p:nvSpPr>
        <p:spPr bwMode="auto">
          <a:xfrm>
            <a:off x="5256164" y="4495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144"/>
          <p:cNvSpPr>
            <a:spLocks noChangeArrowheads="1"/>
          </p:cNvSpPr>
          <p:nvPr/>
        </p:nvSpPr>
        <p:spPr bwMode="auto">
          <a:xfrm>
            <a:off x="5408564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144"/>
          <p:cNvSpPr>
            <a:spLocks noChangeArrowheads="1"/>
          </p:cNvSpPr>
          <p:nvPr/>
        </p:nvSpPr>
        <p:spPr bwMode="auto">
          <a:xfrm>
            <a:off x="4875164" y="4473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144"/>
          <p:cNvSpPr>
            <a:spLocks noChangeArrowheads="1"/>
          </p:cNvSpPr>
          <p:nvPr/>
        </p:nvSpPr>
        <p:spPr bwMode="auto">
          <a:xfrm>
            <a:off x="5334000" y="4724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144"/>
          <p:cNvSpPr>
            <a:spLocks noChangeArrowheads="1"/>
          </p:cNvSpPr>
          <p:nvPr/>
        </p:nvSpPr>
        <p:spPr bwMode="auto">
          <a:xfrm>
            <a:off x="4343400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144"/>
          <p:cNvSpPr>
            <a:spLocks noChangeArrowheads="1"/>
          </p:cNvSpPr>
          <p:nvPr/>
        </p:nvSpPr>
        <p:spPr bwMode="auto">
          <a:xfrm>
            <a:off x="4113164" y="4953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144"/>
          <p:cNvSpPr>
            <a:spLocks noChangeArrowheads="1"/>
          </p:cNvSpPr>
          <p:nvPr/>
        </p:nvSpPr>
        <p:spPr bwMode="auto">
          <a:xfrm>
            <a:off x="4114800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144"/>
          <p:cNvSpPr>
            <a:spLocks noChangeArrowheads="1"/>
          </p:cNvSpPr>
          <p:nvPr/>
        </p:nvSpPr>
        <p:spPr bwMode="auto">
          <a:xfrm>
            <a:off x="3733800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144"/>
          <p:cNvSpPr>
            <a:spLocks noChangeArrowheads="1"/>
          </p:cNvSpPr>
          <p:nvPr/>
        </p:nvSpPr>
        <p:spPr bwMode="auto">
          <a:xfrm>
            <a:off x="3429000" y="4953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144"/>
          <p:cNvSpPr>
            <a:spLocks noChangeArrowheads="1"/>
          </p:cNvSpPr>
          <p:nvPr/>
        </p:nvSpPr>
        <p:spPr bwMode="auto">
          <a:xfrm>
            <a:off x="3505200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144"/>
          <p:cNvSpPr>
            <a:spLocks noChangeArrowheads="1"/>
          </p:cNvSpPr>
          <p:nvPr/>
        </p:nvSpPr>
        <p:spPr bwMode="auto">
          <a:xfrm>
            <a:off x="3276600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144"/>
          <p:cNvSpPr>
            <a:spLocks noChangeArrowheads="1"/>
          </p:cNvSpPr>
          <p:nvPr/>
        </p:nvSpPr>
        <p:spPr bwMode="auto">
          <a:xfrm>
            <a:off x="3124200" y="5235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144"/>
          <p:cNvSpPr>
            <a:spLocks noChangeArrowheads="1"/>
          </p:cNvSpPr>
          <p:nvPr/>
        </p:nvSpPr>
        <p:spPr bwMode="auto">
          <a:xfrm>
            <a:off x="3048000" y="4953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144"/>
          <p:cNvSpPr>
            <a:spLocks noChangeArrowheads="1"/>
          </p:cNvSpPr>
          <p:nvPr/>
        </p:nvSpPr>
        <p:spPr bwMode="auto">
          <a:xfrm>
            <a:off x="2895600" y="5105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144"/>
          <p:cNvSpPr>
            <a:spLocks noChangeArrowheads="1"/>
          </p:cNvSpPr>
          <p:nvPr/>
        </p:nvSpPr>
        <p:spPr bwMode="auto">
          <a:xfrm>
            <a:off x="2590800" y="5181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144"/>
          <p:cNvSpPr>
            <a:spLocks noChangeArrowheads="1"/>
          </p:cNvSpPr>
          <p:nvPr/>
        </p:nvSpPr>
        <p:spPr bwMode="auto">
          <a:xfrm>
            <a:off x="3732164" y="4876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144"/>
          <p:cNvSpPr>
            <a:spLocks noChangeArrowheads="1"/>
          </p:cNvSpPr>
          <p:nvPr/>
        </p:nvSpPr>
        <p:spPr bwMode="auto">
          <a:xfrm>
            <a:off x="5256164" y="3200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144"/>
          <p:cNvSpPr>
            <a:spLocks noChangeArrowheads="1"/>
          </p:cNvSpPr>
          <p:nvPr/>
        </p:nvSpPr>
        <p:spPr bwMode="auto">
          <a:xfrm>
            <a:off x="3276600" y="3352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144"/>
          <p:cNvSpPr>
            <a:spLocks noChangeArrowheads="1"/>
          </p:cNvSpPr>
          <p:nvPr/>
        </p:nvSpPr>
        <p:spPr bwMode="auto">
          <a:xfrm>
            <a:off x="4265564" y="4191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111"/>
          <p:cNvSpPr>
            <a:spLocks noChangeArrowheads="1"/>
          </p:cNvSpPr>
          <p:nvPr/>
        </p:nvSpPr>
        <p:spPr bwMode="auto">
          <a:xfrm>
            <a:off x="4053758" y="35608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111"/>
          <p:cNvSpPr>
            <a:spLocks noChangeArrowheads="1"/>
          </p:cNvSpPr>
          <p:nvPr/>
        </p:nvSpPr>
        <p:spPr bwMode="auto">
          <a:xfrm>
            <a:off x="4206158" y="37132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111"/>
          <p:cNvSpPr>
            <a:spLocks noChangeArrowheads="1"/>
          </p:cNvSpPr>
          <p:nvPr/>
        </p:nvSpPr>
        <p:spPr bwMode="auto">
          <a:xfrm>
            <a:off x="4267201" y="38656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111"/>
          <p:cNvSpPr>
            <a:spLocks noChangeArrowheads="1"/>
          </p:cNvSpPr>
          <p:nvPr/>
        </p:nvSpPr>
        <p:spPr bwMode="auto">
          <a:xfrm>
            <a:off x="4358558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111"/>
          <p:cNvSpPr>
            <a:spLocks noChangeArrowheads="1"/>
          </p:cNvSpPr>
          <p:nvPr/>
        </p:nvSpPr>
        <p:spPr bwMode="auto">
          <a:xfrm>
            <a:off x="4358558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111"/>
          <p:cNvSpPr>
            <a:spLocks noChangeArrowheads="1"/>
          </p:cNvSpPr>
          <p:nvPr/>
        </p:nvSpPr>
        <p:spPr bwMode="auto">
          <a:xfrm>
            <a:off x="4191001" y="3200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111"/>
          <p:cNvSpPr>
            <a:spLocks noChangeArrowheads="1"/>
          </p:cNvSpPr>
          <p:nvPr/>
        </p:nvSpPr>
        <p:spPr bwMode="auto">
          <a:xfrm>
            <a:off x="4570366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111"/>
          <p:cNvSpPr>
            <a:spLocks noChangeArrowheads="1"/>
          </p:cNvSpPr>
          <p:nvPr/>
        </p:nvSpPr>
        <p:spPr bwMode="auto">
          <a:xfrm>
            <a:off x="4358558" y="2895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111"/>
          <p:cNvSpPr>
            <a:spLocks noChangeArrowheads="1"/>
          </p:cNvSpPr>
          <p:nvPr/>
        </p:nvSpPr>
        <p:spPr bwMode="auto">
          <a:xfrm>
            <a:off x="4191001" y="2667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111"/>
          <p:cNvSpPr>
            <a:spLocks noChangeArrowheads="1"/>
          </p:cNvSpPr>
          <p:nvPr/>
        </p:nvSpPr>
        <p:spPr bwMode="auto">
          <a:xfrm>
            <a:off x="4494166" y="2514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111"/>
          <p:cNvSpPr>
            <a:spLocks noChangeArrowheads="1"/>
          </p:cNvSpPr>
          <p:nvPr/>
        </p:nvSpPr>
        <p:spPr bwMode="auto">
          <a:xfrm>
            <a:off x="44179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al 111"/>
          <p:cNvSpPr>
            <a:spLocks noChangeArrowheads="1"/>
          </p:cNvSpPr>
          <p:nvPr/>
        </p:nvSpPr>
        <p:spPr bwMode="auto">
          <a:xfrm>
            <a:off x="4570366" y="3941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al 111"/>
          <p:cNvSpPr>
            <a:spLocks noChangeArrowheads="1"/>
          </p:cNvSpPr>
          <p:nvPr/>
        </p:nvSpPr>
        <p:spPr bwMode="auto">
          <a:xfrm>
            <a:off x="4798966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111"/>
          <p:cNvSpPr>
            <a:spLocks noChangeArrowheads="1"/>
          </p:cNvSpPr>
          <p:nvPr/>
        </p:nvSpPr>
        <p:spPr bwMode="auto">
          <a:xfrm>
            <a:off x="4951366" y="3810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111"/>
          <p:cNvSpPr>
            <a:spLocks noChangeArrowheads="1"/>
          </p:cNvSpPr>
          <p:nvPr/>
        </p:nvSpPr>
        <p:spPr bwMode="auto">
          <a:xfrm>
            <a:off x="4646566" y="3636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 111"/>
          <p:cNvSpPr>
            <a:spLocks noChangeArrowheads="1"/>
          </p:cNvSpPr>
          <p:nvPr/>
        </p:nvSpPr>
        <p:spPr bwMode="auto">
          <a:xfrm>
            <a:off x="4798966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111"/>
          <p:cNvSpPr>
            <a:spLocks noChangeArrowheads="1"/>
          </p:cNvSpPr>
          <p:nvPr/>
        </p:nvSpPr>
        <p:spPr bwMode="auto">
          <a:xfrm>
            <a:off x="5256166" y="3505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 111"/>
          <p:cNvSpPr>
            <a:spLocks noChangeArrowheads="1"/>
          </p:cNvSpPr>
          <p:nvPr/>
        </p:nvSpPr>
        <p:spPr bwMode="auto">
          <a:xfrm>
            <a:off x="4951366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11"/>
          <p:cNvSpPr>
            <a:spLocks noChangeArrowheads="1"/>
          </p:cNvSpPr>
          <p:nvPr/>
        </p:nvSpPr>
        <p:spPr bwMode="auto">
          <a:xfrm>
            <a:off x="4951366" y="3581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111"/>
          <p:cNvSpPr>
            <a:spLocks noChangeArrowheads="1"/>
          </p:cNvSpPr>
          <p:nvPr/>
        </p:nvSpPr>
        <p:spPr bwMode="auto">
          <a:xfrm>
            <a:off x="5103766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111"/>
          <p:cNvSpPr>
            <a:spLocks noChangeArrowheads="1"/>
          </p:cNvSpPr>
          <p:nvPr/>
        </p:nvSpPr>
        <p:spPr bwMode="auto">
          <a:xfrm>
            <a:off x="5332366" y="38656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 111"/>
          <p:cNvSpPr>
            <a:spLocks noChangeArrowheads="1"/>
          </p:cNvSpPr>
          <p:nvPr/>
        </p:nvSpPr>
        <p:spPr bwMode="auto">
          <a:xfrm>
            <a:off x="46465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val 111"/>
          <p:cNvSpPr>
            <a:spLocks noChangeArrowheads="1"/>
          </p:cNvSpPr>
          <p:nvPr/>
        </p:nvSpPr>
        <p:spPr bwMode="auto">
          <a:xfrm>
            <a:off x="49513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val 111"/>
          <p:cNvSpPr>
            <a:spLocks noChangeArrowheads="1"/>
          </p:cNvSpPr>
          <p:nvPr/>
        </p:nvSpPr>
        <p:spPr bwMode="auto">
          <a:xfrm>
            <a:off x="4114801" y="4017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111"/>
          <p:cNvSpPr>
            <a:spLocks noChangeArrowheads="1"/>
          </p:cNvSpPr>
          <p:nvPr/>
        </p:nvSpPr>
        <p:spPr bwMode="auto">
          <a:xfrm>
            <a:off x="53323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val 111"/>
          <p:cNvSpPr>
            <a:spLocks noChangeArrowheads="1"/>
          </p:cNvSpPr>
          <p:nvPr/>
        </p:nvSpPr>
        <p:spPr bwMode="auto">
          <a:xfrm>
            <a:off x="4358558" y="4703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val 111"/>
          <p:cNvSpPr>
            <a:spLocks noChangeArrowheads="1"/>
          </p:cNvSpPr>
          <p:nvPr/>
        </p:nvSpPr>
        <p:spPr bwMode="auto">
          <a:xfrm>
            <a:off x="4570366" y="4398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val 111"/>
          <p:cNvSpPr>
            <a:spLocks noChangeArrowheads="1"/>
          </p:cNvSpPr>
          <p:nvPr/>
        </p:nvSpPr>
        <p:spPr bwMode="auto">
          <a:xfrm>
            <a:off x="4267201" y="4398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val 111"/>
          <p:cNvSpPr>
            <a:spLocks noChangeArrowheads="1"/>
          </p:cNvSpPr>
          <p:nvPr/>
        </p:nvSpPr>
        <p:spPr bwMode="auto">
          <a:xfrm>
            <a:off x="3733801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111"/>
          <p:cNvSpPr>
            <a:spLocks noChangeArrowheads="1"/>
          </p:cNvSpPr>
          <p:nvPr/>
        </p:nvSpPr>
        <p:spPr bwMode="auto">
          <a:xfrm>
            <a:off x="3657601" y="3505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val 111"/>
          <p:cNvSpPr>
            <a:spLocks noChangeArrowheads="1"/>
          </p:cNvSpPr>
          <p:nvPr/>
        </p:nvSpPr>
        <p:spPr bwMode="auto">
          <a:xfrm>
            <a:off x="37338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val 111"/>
          <p:cNvSpPr>
            <a:spLocks noChangeArrowheads="1"/>
          </p:cNvSpPr>
          <p:nvPr/>
        </p:nvSpPr>
        <p:spPr bwMode="auto">
          <a:xfrm>
            <a:off x="3884566" y="3505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val 111"/>
          <p:cNvSpPr>
            <a:spLocks noChangeArrowheads="1"/>
          </p:cNvSpPr>
          <p:nvPr/>
        </p:nvSpPr>
        <p:spPr bwMode="auto">
          <a:xfrm>
            <a:off x="34290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val 111"/>
          <p:cNvSpPr>
            <a:spLocks noChangeArrowheads="1"/>
          </p:cNvSpPr>
          <p:nvPr/>
        </p:nvSpPr>
        <p:spPr bwMode="auto">
          <a:xfrm>
            <a:off x="3505201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val 111"/>
          <p:cNvSpPr>
            <a:spLocks noChangeArrowheads="1"/>
          </p:cNvSpPr>
          <p:nvPr/>
        </p:nvSpPr>
        <p:spPr bwMode="auto">
          <a:xfrm>
            <a:off x="3808366" y="3865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val 111"/>
          <p:cNvSpPr>
            <a:spLocks noChangeArrowheads="1"/>
          </p:cNvSpPr>
          <p:nvPr/>
        </p:nvSpPr>
        <p:spPr bwMode="auto">
          <a:xfrm>
            <a:off x="3581401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val 111"/>
          <p:cNvSpPr>
            <a:spLocks noChangeArrowheads="1"/>
          </p:cNvSpPr>
          <p:nvPr/>
        </p:nvSpPr>
        <p:spPr bwMode="auto">
          <a:xfrm>
            <a:off x="3732166" y="4322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val 111"/>
          <p:cNvSpPr>
            <a:spLocks noChangeArrowheads="1"/>
          </p:cNvSpPr>
          <p:nvPr/>
        </p:nvSpPr>
        <p:spPr bwMode="auto">
          <a:xfrm>
            <a:off x="3581401" y="4627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val 111"/>
          <p:cNvSpPr>
            <a:spLocks noChangeArrowheads="1"/>
          </p:cNvSpPr>
          <p:nvPr/>
        </p:nvSpPr>
        <p:spPr bwMode="auto">
          <a:xfrm>
            <a:off x="3276601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l 111"/>
          <p:cNvSpPr>
            <a:spLocks noChangeArrowheads="1"/>
          </p:cNvSpPr>
          <p:nvPr/>
        </p:nvSpPr>
        <p:spPr bwMode="auto">
          <a:xfrm>
            <a:off x="30480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11"/>
          <p:cNvSpPr>
            <a:spLocks noChangeArrowheads="1"/>
          </p:cNvSpPr>
          <p:nvPr/>
        </p:nvSpPr>
        <p:spPr bwMode="auto">
          <a:xfrm>
            <a:off x="2743201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val 111"/>
          <p:cNvSpPr>
            <a:spLocks noChangeArrowheads="1"/>
          </p:cNvSpPr>
          <p:nvPr/>
        </p:nvSpPr>
        <p:spPr bwMode="auto">
          <a:xfrm>
            <a:off x="2971801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val 111"/>
          <p:cNvSpPr>
            <a:spLocks noChangeArrowheads="1"/>
          </p:cNvSpPr>
          <p:nvPr/>
        </p:nvSpPr>
        <p:spPr bwMode="auto">
          <a:xfrm>
            <a:off x="3276601" y="4800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val 111"/>
          <p:cNvSpPr>
            <a:spLocks noChangeArrowheads="1"/>
          </p:cNvSpPr>
          <p:nvPr/>
        </p:nvSpPr>
        <p:spPr bwMode="auto">
          <a:xfrm>
            <a:off x="3429001" y="3886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val 111"/>
          <p:cNvSpPr>
            <a:spLocks noChangeArrowheads="1"/>
          </p:cNvSpPr>
          <p:nvPr/>
        </p:nvSpPr>
        <p:spPr bwMode="auto">
          <a:xfrm>
            <a:off x="4114801" y="2895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11"/>
          <p:cNvSpPr>
            <a:spLocks noChangeArrowheads="1"/>
          </p:cNvSpPr>
          <p:nvPr/>
        </p:nvSpPr>
        <p:spPr bwMode="auto">
          <a:xfrm>
            <a:off x="3048001" y="4191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val 111"/>
          <p:cNvSpPr>
            <a:spLocks noChangeArrowheads="1"/>
          </p:cNvSpPr>
          <p:nvPr/>
        </p:nvSpPr>
        <p:spPr bwMode="auto">
          <a:xfrm>
            <a:off x="2819401" y="4703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val 111"/>
          <p:cNvSpPr>
            <a:spLocks noChangeArrowheads="1"/>
          </p:cNvSpPr>
          <p:nvPr/>
        </p:nvSpPr>
        <p:spPr bwMode="auto">
          <a:xfrm>
            <a:off x="3048001" y="4572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3505201" y="4800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>
            <a:off x="3352801" y="44958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val 111"/>
          <p:cNvSpPr>
            <a:spLocks noChangeArrowheads="1"/>
          </p:cNvSpPr>
          <p:nvPr/>
        </p:nvSpPr>
        <p:spPr bwMode="auto">
          <a:xfrm>
            <a:off x="2667001" y="41148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val 111"/>
          <p:cNvSpPr>
            <a:spLocks noChangeArrowheads="1"/>
          </p:cNvSpPr>
          <p:nvPr/>
        </p:nvSpPr>
        <p:spPr bwMode="auto">
          <a:xfrm>
            <a:off x="2743201" y="4343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val 111"/>
          <p:cNvSpPr>
            <a:spLocks noChangeArrowheads="1"/>
          </p:cNvSpPr>
          <p:nvPr/>
        </p:nvSpPr>
        <p:spPr bwMode="auto">
          <a:xfrm>
            <a:off x="2590801" y="4724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val 111"/>
          <p:cNvSpPr>
            <a:spLocks noChangeArrowheads="1"/>
          </p:cNvSpPr>
          <p:nvPr/>
        </p:nvSpPr>
        <p:spPr bwMode="auto">
          <a:xfrm>
            <a:off x="25146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val 111"/>
          <p:cNvSpPr>
            <a:spLocks noChangeArrowheads="1"/>
          </p:cNvSpPr>
          <p:nvPr/>
        </p:nvSpPr>
        <p:spPr bwMode="auto">
          <a:xfrm>
            <a:off x="3048001" y="3886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val 111"/>
          <p:cNvSpPr>
            <a:spLocks noChangeArrowheads="1"/>
          </p:cNvSpPr>
          <p:nvPr/>
        </p:nvSpPr>
        <p:spPr bwMode="auto">
          <a:xfrm>
            <a:off x="2743201" y="2743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val 111"/>
          <p:cNvSpPr>
            <a:spLocks noChangeArrowheads="1"/>
          </p:cNvSpPr>
          <p:nvPr/>
        </p:nvSpPr>
        <p:spPr bwMode="auto">
          <a:xfrm>
            <a:off x="3808366" y="5008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val 111"/>
          <p:cNvSpPr>
            <a:spLocks noChangeArrowheads="1"/>
          </p:cNvSpPr>
          <p:nvPr/>
        </p:nvSpPr>
        <p:spPr bwMode="auto">
          <a:xfrm>
            <a:off x="3048001" y="5105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val 111"/>
          <p:cNvSpPr>
            <a:spLocks noChangeArrowheads="1"/>
          </p:cNvSpPr>
          <p:nvPr/>
        </p:nvSpPr>
        <p:spPr bwMode="auto">
          <a:xfrm>
            <a:off x="5256166" y="5008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374180" y="2362200"/>
            <a:ext cx="3200400" cy="2971800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val 111"/>
          <p:cNvSpPr>
            <a:spLocks noChangeArrowheads="1"/>
          </p:cNvSpPr>
          <p:nvPr/>
        </p:nvSpPr>
        <p:spPr bwMode="auto">
          <a:xfrm>
            <a:off x="4343401" y="2514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4494166" y="2819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val 111"/>
          <p:cNvSpPr>
            <a:spLocks noChangeArrowheads="1"/>
          </p:cNvSpPr>
          <p:nvPr/>
        </p:nvSpPr>
        <p:spPr bwMode="auto">
          <a:xfrm>
            <a:off x="4038601" y="3179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val 111"/>
          <p:cNvSpPr>
            <a:spLocks noChangeArrowheads="1"/>
          </p:cNvSpPr>
          <p:nvPr/>
        </p:nvSpPr>
        <p:spPr bwMode="auto">
          <a:xfrm>
            <a:off x="4038601" y="2438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ADBFE2-74DB-4C48-9A52-46F82E11CA8F}"/>
                  </a:ext>
                </a:extLst>
              </p14:cNvPr>
              <p14:cNvContentPartPr/>
              <p14:nvPr/>
            </p14:nvContentPartPr>
            <p14:xfrm>
              <a:off x="3942000" y="5304960"/>
              <a:ext cx="46080" cy="4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ADBFE2-74DB-4C48-9A52-46F82E11CA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2640" y="5295600"/>
                <a:ext cx="64800" cy="61920"/>
              </a:xfrm>
              <a:prstGeom prst="rect">
                <a:avLst/>
              </a:prstGeom>
            </p:spPr>
          </p:pic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ECE101B8-FFFE-4034-A800-F15D7880ABAC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9F0DE5-F3E5-4B2B-8596-1B7BBC26B54C}"/>
                  </a:ext>
                </a:extLst>
              </p14:cNvPr>
              <p14:cNvContentPartPr/>
              <p14:nvPr/>
            </p14:nvContentPartPr>
            <p14:xfrm>
              <a:off x="3500280" y="1550520"/>
              <a:ext cx="5928480" cy="72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9F0DE5-F3E5-4B2B-8596-1B7BBC26B5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0920" y="1541160"/>
                <a:ext cx="5947200" cy="7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66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re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446" y="2514601"/>
            <a:ext cx="4164012" cy="3017097"/>
          </a:xfrm>
          <a:prstGeom prst="rect">
            <a:avLst/>
          </a:prstGeom>
          <a:noFill/>
        </p:spPr>
      </p:pic>
      <p:sp>
        <p:nvSpPr>
          <p:cNvPr id="93" name="Rectangle 92"/>
          <p:cNvSpPr/>
          <p:nvPr/>
        </p:nvSpPr>
        <p:spPr>
          <a:xfrm>
            <a:off x="9525000" y="4876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to assign label to each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Classification – Majority vote		Regression – Constant/Linear/Poly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tre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436" y="2514601"/>
            <a:ext cx="4164012" cy="3017097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1846218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51016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455818" y="547386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706190" y="547386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967446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272244" y="546298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33502" y="547386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94760" y="54738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04162" y="314432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968932" y="472275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328160" y="47227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87390" y="42002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482048" y="3688610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79818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95502" y="50275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89418" y="5038436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839790" y="50384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101046" y="50275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405844" y="502755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667102" y="5038436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928360" y="50384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92"/>
          <p:cNvGrpSpPr/>
          <p:nvPr/>
        </p:nvGrpSpPr>
        <p:grpSpPr>
          <a:xfrm>
            <a:off x="1890122" y="5669811"/>
            <a:ext cx="4079827" cy="303213"/>
            <a:chOff x="249917" y="6002337"/>
            <a:chExt cx="5511800" cy="303213"/>
          </a:xfrm>
        </p:grpSpPr>
        <p:sp>
          <p:nvSpPr>
            <p:cNvPr id="71" name="Line 6"/>
            <p:cNvSpPr>
              <a:spLocks noChangeShapeType="1"/>
            </p:cNvSpPr>
            <p:nvPr/>
          </p:nvSpPr>
          <p:spPr bwMode="auto">
            <a:xfrm flipV="1">
              <a:off x="264139" y="6154737"/>
              <a:ext cx="545610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2499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30058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3348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36916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43520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5761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6455228" y="546298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60026" y="540855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64828" y="5528296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15200" y="535412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76456" y="529969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881254" y="5484754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142512" y="5452094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403770" y="555007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588828" y="5397666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904512" y="495135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9198428" y="5060208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9448800" y="4907806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9710056" y="524256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0014854" y="535142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0276112" y="554736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0439400" y="533400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5" name="Group 92"/>
          <p:cNvGrpSpPr/>
          <p:nvPr/>
        </p:nvGrpSpPr>
        <p:grpSpPr>
          <a:xfrm>
            <a:off x="6499132" y="5669811"/>
            <a:ext cx="4079827" cy="303213"/>
            <a:chOff x="249917" y="6002337"/>
            <a:chExt cx="5511800" cy="303213"/>
          </a:xfrm>
        </p:grpSpPr>
        <p:sp>
          <p:nvSpPr>
            <p:cNvPr id="86" name="Line 6"/>
            <p:cNvSpPr>
              <a:spLocks noChangeShapeType="1"/>
            </p:cNvSpPr>
            <p:nvPr/>
          </p:nvSpPr>
          <p:spPr bwMode="auto">
            <a:xfrm flipV="1">
              <a:off x="264139" y="6154737"/>
              <a:ext cx="545610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Line 7"/>
            <p:cNvSpPr>
              <a:spLocks noChangeShapeType="1"/>
            </p:cNvSpPr>
            <p:nvPr/>
          </p:nvSpPr>
          <p:spPr bwMode="auto">
            <a:xfrm>
              <a:off x="2499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30058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Line 9"/>
            <p:cNvSpPr>
              <a:spLocks noChangeShapeType="1"/>
            </p:cNvSpPr>
            <p:nvPr/>
          </p:nvSpPr>
          <p:spPr bwMode="auto">
            <a:xfrm>
              <a:off x="3348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Line 10"/>
            <p:cNvSpPr>
              <a:spLocks noChangeShapeType="1"/>
            </p:cNvSpPr>
            <p:nvPr/>
          </p:nvSpPr>
          <p:spPr bwMode="auto">
            <a:xfrm>
              <a:off x="36916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>
              <a:off x="43520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Line 12"/>
            <p:cNvSpPr>
              <a:spLocks noChangeShapeType="1"/>
            </p:cNvSpPr>
            <p:nvPr/>
          </p:nvSpPr>
          <p:spPr bwMode="auto">
            <a:xfrm>
              <a:off x="5761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95" name="Straight Connector 94"/>
          <p:cNvCxnSpPr/>
          <p:nvPr/>
        </p:nvCxnSpPr>
        <p:spPr>
          <a:xfrm>
            <a:off x="9514114" y="5067300"/>
            <a:ext cx="1001486" cy="49530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971314" y="3733800"/>
            <a:ext cx="391886" cy="1524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133114" y="4267200"/>
            <a:ext cx="381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8839200" y="4800600"/>
            <a:ext cx="228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8469086" y="4800600"/>
            <a:ext cx="228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162800" y="3276600"/>
            <a:ext cx="609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477000" y="5453744"/>
            <a:ext cx="2286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8763000" y="4996542"/>
            <a:ext cx="3048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9089572" y="5010132"/>
            <a:ext cx="4049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9525000" y="5127170"/>
            <a:ext cx="990600" cy="35923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5C325C-3496-42C3-A179-522C4E43F1F3}"/>
                  </a:ext>
                </a:extLst>
              </p14:cNvPr>
              <p14:cNvContentPartPr/>
              <p14:nvPr/>
            </p14:nvContentPartPr>
            <p14:xfrm>
              <a:off x="6276240" y="4901040"/>
              <a:ext cx="4342680" cy="1114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5C325C-3496-42C3-A179-522C4E43F1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6880" y="4891680"/>
                <a:ext cx="4361400" cy="11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2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830566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3764652" y="631003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-156458" y="3821223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49B443-2F47-40F4-B23C-2718297A3157}"/>
                  </a:ext>
                </a:extLst>
              </p14:cNvPr>
              <p14:cNvContentPartPr/>
              <p14:nvPr/>
            </p14:nvContentPartPr>
            <p14:xfrm>
              <a:off x="1017360" y="2188080"/>
              <a:ext cx="6576480" cy="410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49B443-2F47-40F4-B23C-2718297A31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000" y="2178720"/>
                <a:ext cx="6595200" cy="41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559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72492-5C2B-479F-8CA4-DF46648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" y="1536961"/>
            <a:ext cx="7383910" cy="49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7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(written + programming)</a:t>
            </a:r>
          </a:p>
          <a:p>
            <a:pPr marL="917575" lvl="2" indent="-457200"/>
            <a:r>
              <a:rPr lang="en-US" sz="2800" dirty="0"/>
              <a:t>Due Thu 3/26, 11:59 pm</a:t>
            </a:r>
          </a:p>
          <a:p>
            <a:br>
              <a:rPr lang="en-US" dirty="0"/>
            </a:br>
            <a:r>
              <a:rPr lang="en-US" dirty="0"/>
              <a:t>“Participation” Points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Polls open until 10 am (EDT) day after lecture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“Calamity” option announced in recorded lecture</a:t>
            </a:r>
          </a:p>
          <a:p>
            <a:pPr marL="917575" lvl="2" indent="-457200"/>
            <a:r>
              <a:rPr lang="en-US" sz="2800" dirty="0"/>
              <a:t>Don’t select this calamity option or you’ll lose credit for one poll (-1) rather than gaining credit for one poll (+1).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Participation percent calculated as usual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0636A-B2A0-4B1D-875D-7B6C2432D0A9}"/>
                  </a:ext>
                </a:extLst>
              </p14:cNvPr>
              <p14:cNvContentPartPr/>
              <p14:nvPr/>
            </p14:nvContentPartPr>
            <p14:xfrm>
              <a:off x="520560" y="1240920"/>
              <a:ext cx="11006280" cy="415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0636A-B2A0-4B1D-875D-7B6C2432D0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200" y="1231560"/>
                <a:ext cx="11025000" cy="41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 Neighbor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9D9041-D47C-4E1C-B878-A053E476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01" y="1328056"/>
            <a:ext cx="10131553" cy="54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13F7A7-C8EA-40A0-9B6B-EF561F9D2E7D}"/>
                  </a:ext>
                </a:extLst>
              </p14:cNvPr>
              <p14:cNvContentPartPr/>
              <p14:nvPr/>
            </p14:nvContentPartPr>
            <p14:xfrm>
              <a:off x="575280" y="1029960"/>
              <a:ext cx="11145960" cy="176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13F7A7-C8EA-40A0-9B6B-EF561F9D2E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920" y="1020600"/>
                <a:ext cx="11164680" cy="17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913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 Neighbor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725527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3758665" y="612240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20433" y="363359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B90A95-EA33-452F-86C9-4EC5D3EDC758}"/>
                  </a:ext>
                </a:extLst>
              </p14:cNvPr>
              <p14:cNvContentPartPr/>
              <p14:nvPr/>
            </p14:nvContentPartPr>
            <p14:xfrm>
              <a:off x="1252080" y="107640"/>
              <a:ext cx="8707680" cy="6213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B90A95-EA33-452F-86C9-4EC5D3EDC7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720" y="98280"/>
                <a:ext cx="8726400" cy="62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370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Regression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725527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3758665" y="612240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20433" y="363359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F3A6C1-5C14-4489-9E0D-1EEF1EF6E3E4}"/>
                  </a:ext>
                </a:extLst>
              </p14:cNvPr>
              <p14:cNvContentPartPr/>
              <p14:nvPr/>
            </p14:nvContentPartPr>
            <p14:xfrm>
              <a:off x="1159560" y="102960"/>
              <a:ext cx="11013840" cy="631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F3A6C1-5C14-4489-9E0D-1EEF1EF6E3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200" y="93600"/>
                <a:ext cx="11032560" cy="63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8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Regression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725527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3758665" y="612240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20433" y="363359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15A117-9E2C-4D9A-B346-37A0695A2112}"/>
                  </a:ext>
                </a:extLst>
              </p14:cNvPr>
              <p14:cNvContentPartPr/>
              <p14:nvPr/>
            </p14:nvContentPartPr>
            <p14:xfrm>
              <a:off x="1285200" y="1688040"/>
              <a:ext cx="10767600" cy="507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15A117-9E2C-4D9A-B346-37A0695A21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840" y="1678680"/>
                <a:ext cx="10786320" cy="50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FCE217D-AC58-4ABE-AC77-E1339CC4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30" y="3934388"/>
            <a:ext cx="4346031" cy="28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F05111B-17C6-41EB-B193-B4CAD519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41" y="994943"/>
            <a:ext cx="4231662" cy="28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44C6BEB-8BE7-4DED-BF6A-FDD2FD3F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30" y="994944"/>
            <a:ext cx="4346029" cy="28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F9545A5-2577-4FEB-9633-2EEB64AE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73" y="3934388"/>
            <a:ext cx="4346029" cy="28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E9B8D18-A2B5-4B80-AB1F-A538D71DAB34}"/>
                  </a:ext>
                </a:extLst>
              </p14:cNvPr>
              <p14:cNvContentPartPr/>
              <p14:nvPr/>
            </p14:nvContentPartPr>
            <p14:xfrm>
              <a:off x="1301760" y="2048040"/>
              <a:ext cx="9959760" cy="462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E9B8D18-A2B5-4B80-AB1F-A538D71DAB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2400" y="2038680"/>
                <a:ext cx="9978480" cy="46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7434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Distance kernel (Gaussian / Radial Basis Function)</a:t>
                </a:r>
              </a:p>
              <a:p>
                <a:pPr lvl="1" fontAlgn="ctr"/>
                <a:r>
                  <a:rPr lang="en-US" sz="2800" dirty="0"/>
                  <a:t>Close to point should be that point</a:t>
                </a:r>
              </a:p>
              <a:p>
                <a:pPr lvl="1" fontAlgn="ctr"/>
                <a:r>
                  <a:rPr lang="en-US" sz="2800" dirty="0"/>
                  <a:t>Far should be zero</a:t>
                </a:r>
              </a:p>
              <a:p>
                <a:pPr lvl="1" fontAlgn="ctr"/>
                <a:r>
                  <a:rPr lang="en-US" sz="2800" dirty="0"/>
                  <a:t>Mini Gaussian window</a:t>
                </a:r>
              </a:p>
              <a:p>
                <a:pPr marL="230187" lvl="2" indent="0" fontAlgn="ctr">
                  <a:buNone/>
                </a:pPr>
                <a:r>
                  <a:rPr lang="x-IV_mathan" sz="2800" dirty="0"/>
                  <a:t> </a:t>
                </a:r>
                <a14:m>
                  <m:oMath xmlns:m="http://schemas.openxmlformats.org/officeDocument/2006/math">
                    <m:r>
                      <a:rPr lang="x-IV_mathan" sz="280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x-IV_matha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x-IV_mathan" sz="2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x-IV_mathan" sz="2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x-IV_matha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x-IV_mathan" sz="28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x-IV_mathan" sz="28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x-IV_matha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2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x-IV_mathan" sz="28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</m:oMath>
                </a14:m>
                <a:endParaRPr lang="x-IV_mathan" sz="2400" dirty="0"/>
              </a:p>
              <a:p>
                <a:pPr lvl="1" fontAlgn="ctr"/>
                <a:r>
                  <a:rPr lang="en-US" sz="2800" dirty="0"/>
                  <a:t>We control the variance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1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732116BC-3405-49DD-B9F0-1AE69DBF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86519"/>
            <a:ext cx="4853325" cy="32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1DF711-3B0E-490C-B346-4D9AF821869F}"/>
                  </a:ext>
                </a:extLst>
              </p14:cNvPr>
              <p14:cNvContentPartPr/>
              <p14:nvPr/>
            </p14:nvContentPartPr>
            <p14:xfrm>
              <a:off x="213480" y="200160"/>
              <a:ext cx="11933280" cy="638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1DF711-3B0E-490C-B346-4D9AF8218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120" y="190800"/>
                <a:ext cx="11952000" cy="64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0087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7423829" cy="2039539"/>
              </a:xfrm>
            </p:spPr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marL="0" lvl="1" indent="0" font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Prediction?</a:t>
                </a:r>
              </a:p>
              <a:p>
                <a:pPr lvl="1" fontAlgn="ctr"/>
                <a:r>
                  <a:rPr lang="en-US" sz="2800" dirty="0"/>
                  <a:t>Weighted sum of these little windows</a:t>
                </a:r>
              </a:p>
              <a:p>
                <a:pPr lvl="2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IV_mathan" sz="280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x-IV_mathan" sz="2800" dirty="0"/>
              </a:p>
              <a:p>
                <a:pPr lvl="2" fontAlgn="ctr"/>
                <a:r>
                  <a:rPr lang="en-US" sz="2800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be?</a:t>
                </a:r>
              </a:p>
              <a:p>
                <a:pPr lvl="3" font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lvl="3" fontAlgn="ctr"/>
                <a:r>
                  <a:rPr lang="en-US" sz="2800" dirty="0"/>
                  <a:t>Need to account for points that are          close together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7423829" cy="2039539"/>
              </a:xfrm>
              <a:blipFill>
                <a:blip r:embed="rId2"/>
                <a:stretch>
                  <a:fillRect l="-1726" t="-5090" r="-1561" b="-10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732116BC-3405-49DD-B9F0-1AE69DBF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86519"/>
            <a:ext cx="4853325" cy="32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5CA343-7291-46C3-B399-B56096C75A24}"/>
                  </a:ext>
                </a:extLst>
              </p14:cNvPr>
              <p14:cNvContentPartPr/>
              <p14:nvPr/>
            </p14:nvContentPartPr>
            <p14:xfrm>
              <a:off x="350640" y="1581840"/>
              <a:ext cx="11261160" cy="5125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5CA343-7291-46C3-B399-B56096C75A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80" y="1572480"/>
                <a:ext cx="11279880" cy="51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534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BDEA6C4-161A-4264-8A15-57F1C945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86519"/>
            <a:ext cx="4853325" cy="32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7441527" cy="2039539"/>
              </a:xfrm>
            </p:spPr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marL="0" lvl="1" indent="0" font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Prediction?</a:t>
                </a:r>
              </a:p>
              <a:p>
                <a:pPr lvl="1" fontAlgn="ctr"/>
                <a:r>
                  <a:rPr lang="en-US" sz="2800" dirty="0"/>
                  <a:t>Weighted sum of these little windows</a:t>
                </a:r>
              </a:p>
              <a:p>
                <a:pPr lvl="2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IV_mathan" sz="280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x-IV_mathan" sz="2800" dirty="0"/>
              </a:p>
              <a:p>
                <a:pPr lvl="2" fontAlgn="ctr"/>
                <a:r>
                  <a:rPr lang="en-US" sz="2800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be?</a:t>
                </a:r>
              </a:p>
              <a:p>
                <a:pPr lvl="3" font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lvl="3" fontAlgn="ctr"/>
                <a:r>
                  <a:rPr lang="en-US" sz="2800" dirty="0"/>
                  <a:t>Need to account for points that are          close together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7441527" cy="2039539"/>
              </a:xfrm>
              <a:blipFill>
                <a:blip r:embed="rId3"/>
                <a:stretch>
                  <a:fillRect l="-1721" t="-5090" r="-1311" b="-10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93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2D9ECEF7-6A17-4C3D-A5E0-5D7B33B0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28999"/>
            <a:ext cx="4939604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7143D9C-E7A0-4CA6-A536-D39FF9E704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7453326" cy="2039539"/>
              </a:xfrm>
            </p:spPr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marL="0" lvl="1" indent="0" font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Prediction?</a:t>
                </a:r>
              </a:p>
              <a:p>
                <a:pPr lvl="1" fontAlgn="ctr"/>
                <a:r>
                  <a:rPr lang="en-US" sz="2800" dirty="0"/>
                  <a:t>Weighted sum of these little windows</a:t>
                </a:r>
              </a:p>
              <a:p>
                <a:pPr lvl="2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IV_mathan" sz="280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x-IV_mathan" sz="2800" dirty="0"/>
              </a:p>
              <a:p>
                <a:pPr lvl="2" fontAlgn="ctr"/>
                <a:r>
                  <a:rPr lang="en-US" sz="2800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be?</a:t>
                </a:r>
              </a:p>
              <a:p>
                <a:pPr lvl="3" font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lvl="3" fontAlgn="ctr"/>
                <a:r>
                  <a:rPr lang="en-US" sz="2800" dirty="0"/>
                  <a:t>Need to account for points that are          close together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7143D9C-E7A0-4CA6-A536-D39FF9E704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7453326" cy="2039539"/>
              </a:xfrm>
              <a:blipFill>
                <a:blip r:embed="rId3"/>
                <a:stretch>
                  <a:fillRect l="-1718" t="-5090" r="-1146" b="-10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9AD9E0-AF1E-40FC-A952-CCA6342C7BD1}"/>
                  </a:ext>
                </a:extLst>
              </p14:cNvPr>
              <p14:cNvContentPartPr/>
              <p14:nvPr/>
            </p14:nvContentPartPr>
            <p14:xfrm>
              <a:off x="321480" y="265680"/>
              <a:ext cx="11734920" cy="621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9AD9E0-AF1E-40FC-A952-CCA6342C7B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120" y="256320"/>
                <a:ext cx="11753640" cy="62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0408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2D9ECEF7-6A17-4C3D-A5E0-5D7B33B0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28999"/>
            <a:ext cx="4939604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095480"/>
                <a:ext cx="7465124" cy="5671080"/>
              </a:xfrm>
            </p:spPr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marL="0" lvl="1" indent="0" font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Prediction?</a:t>
                </a:r>
              </a:p>
              <a:p>
                <a:pPr lvl="1" fontAlgn="ctr"/>
                <a:r>
                  <a:rPr lang="en-US" sz="2800" dirty="0"/>
                  <a:t>Weighted sum of these little windows</a:t>
                </a:r>
              </a:p>
              <a:p>
                <a:pPr lvl="2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IV_mathan" sz="280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x-IV_mathan" sz="2800" dirty="0"/>
              </a:p>
              <a:p>
                <a:pPr lvl="2" fontAlgn="ctr"/>
                <a:r>
                  <a:rPr lang="en-US" sz="2800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be?</a:t>
                </a:r>
              </a:p>
              <a:p>
                <a:pPr lvl="3" fontAlgn="ctr"/>
                <a:r>
                  <a:rPr lang="en-US" sz="2800" dirty="0"/>
                  <a:t>Need to account for points that are          close together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095480"/>
                <a:ext cx="7465124" cy="5671080"/>
              </a:xfrm>
              <a:blipFill>
                <a:blip r:embed="rId3"/>
                <a:stretch>
                  <a:fillRect l="-1716" t="-182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4" name="Picture 6">
            <a:extLst>
              <a:ext uri="{FF2B5EF4-FFF2-40B4-BE49-F238E27FC236}">
                <a16:creationId xmlns:a16="http://schemas.microsoft.com/office/drawing/2014/main" id="{62D7DE49-A091-4D4C-9699-8AB5AE7F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28999"/>
            <a:ext cx="4939604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8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Cross-Validation</a:t>
            </a:r>
          </a:p>
          <a:p>
            <a:pPr eaLnBrk="1" hangingPunct="1"/>
            <a:r>
              <a:rPr lang="en-US" sz="4267" dirty="0"/>
              <a:t>Nonparametric Regression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C89A35-266B-42CE-B948-7F3B0A002A62}"/>
                  </a:ext>
                </a:extLst>
              </p14:cNvPr>
              <p14:cNvContentPartPr/>
              <p14:nvPr/>
            </p14:nvContentPartPr>
            <p14:xfrm>
              <a:off x="2067480" y="3456000"/>
              <a:ext cx="2067840" cy="1100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C89A35-266B-42CE-B948-7F3B0A002A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120" y="3446640"/>
                <a:ext cx="2086560" cy="111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2D9ECEF7-6A17-4C3D-A5E0-5D7B33B0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28999"/>
            <a:ext cx="4939604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095480"/>
                <a:ext cx="7465124" cy="5671080"/>
              </a:xfrm>
            </p:spPr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marL="0" lvl="1" indent="0" font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Prediction?</a:t>
                </a:r>
              </a:p>
              <a:p>
                <a:pPr lvl="1" fontAlgn="ctr"/>
                <a:r>
                  <a:rPr lang="en-US" sz="2800" dirty="0"/>
                  <a:t>Weighted sum of these little windows</a:t>
                </a:r>
              </a:p>
              <a:p>
                <a:pPr lvl="2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IV_mathan" sz="280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x-IV_mathan" sz="2800" dirty="0"/>
              </a:p>
              <a:p>
                <a:pPr lvl="2" fontAlgn="ctr"/>
                <a:r>
                  <a:rPr lang="en-US" sz="2800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be?</a:t>
                </a:r>
              </a:p>
              <a:p>
                <a:pPr lvl="3" fontAlgn="ctr"/>
                <a:r>
                  <a:rPr lang="en-US" sz="2800" dirty="0"/>
                  <a:t>Need to account for points that are          close together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x-IV_matha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x-IV_mathan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x-IV_matha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x-IV_matha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x-IV_mathan" dirty="0">
                  <a:solidFill>
                    <a:schemeClr val="tx1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chemeClr val="tx1"/>
                    </a:solidFill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chemeClr val="tx1"/>
                    </a:solidFill>
                  </a:rPr>
                  <a:t>	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small to help inversion</a:t>
                </a:r>
              </a:p>
              <a:p>
                <a:pPr lvl="3" fontAlgn="ctr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095480"/>
                <a:ext cx="7465124" cy="5671080"/>
              </a:xfrm>
              <a:blipFill>
                <a:blip r:embed="rId3"/>
                <a:stretch>
                  <a:fillRect l="-1716" t="-1828" r="-98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4" name="Picture 6">
            <a:extLst>
              <a:ext uri="{FF2B5EF4-FFF2-40B4-BE49-F238E27FC236}">
                <a16:creationId xmlns:a16="http://schemas.microsoft.com/office/drawing/2014/main" id="{62D7DE49-A091-4D4C-9699-8AB5AE7F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28999"/>
            <a:ext cx="4939604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CB4EB9-D88D-40F9-9D2F-F55B55F7E533}"/>
                  </a:ext>
                </a:extLst>
              </p14:cNvPr>
              <p14:cNvContentPartPr/>
              <p14:nvPr/>
            </p14:nvContentPartPr>
            <p14:xfrm>
              <a:off x="580320" y="2196000"/>
              <a:ext cx="9199080" cy="440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CB4EB9-D88D-40F9-9D2F-F55B55F7E5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960" y="2186640"/>
                <a:ext cx="9217800" cy="44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786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902A-B6E3-4C7F-A40D-559B7184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Kernelized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1768A-6F85-4DC5-A862-D7F0C7C6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53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902A-B6E3-4C7F-A40D-559B7184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Polynomial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1768A-6F85-4DC5-A862-D7F0C7C6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543901" cy="2039539"/>
          </a:xfrm>
        </p:spPr>
        <p:txBody>
          <a:bodyPr/>
          <a:lstStyle/>
          <a:p>
            <a:pPr fontAlgn="ctr"/>
            <a:r>
              <a:rPr lang="en-US" dirty="0"/>
              <a:t>Polynomial feature function</a:t>
            </a:r>
          </a:p>
          <a:p>
            <a:pPr lvl="1" fontAlgn="ctr"/>
            <a:endParaRPr lang="x-IV_mathan" dirty="0"/>
          </a:p>
          <a:p>
            <a:pPr fontAlgn="ctr"/>
            <a:endParaRPr lang="" dirty="0"/>
          </a:p>
          <a:p>
            <a:pPr fontAlgn="ctr"/>
            <a:r>
              <a:rPr lang="en-US" dirty="0"/>
              <a:t>Least squares formulation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Least squares solution</a:t>
            </a:r>
          </a:p>
          <a:p>
            <a:pPr lvl="1" fontAlgn="ctr"/>
            <a:endParaRPr lang="x-IV_matha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86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902A-B6E3-4C7F-A40D-559B7184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Polynomial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1768A-6F85-4DC5-A862-D7F0C7C6D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543901" cy="2039539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Polynomial feature function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→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x-IV_matha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x-IV_mathan" dirty="0"/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𝑋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x-IV_mathan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x-IV_mathan" dirty="0"/>
              </a:p>
              <a:p>
                <a:pPr fontAlgn="ctr"/>
                <a:r>
                  <a:rPr lang="en-US" dirty="0"/>
                  <a:t>Least squares formulation</a:t>
                </a:r>
              </a:p>
              <a:p>
                <a:pPr lvl="1" fontAlgn="ctr"/>
                <a14:m>
                  <m:oMath xmlns:m="http://schemas.openxmlformats.org/officeDocument/2006/math">
                    <m:func>
                      <m:func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‖"/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x-IV_mathan" dirty="0"/>
              </a:p>
              <a:p>
                <a:pPr fontAlgn="ctr"/>
                <a:r>
                  <a:rPr lang="en-US" dirty="0"/>
                  <a:t>Least squares solution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𝑤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x-IV_mathan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x-IV_matha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1768A-6F85-4DC5-A862-D7F0C7C6D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543901" cy="2039539"/>
              </a:xfrm>
              <a:blipFill>
                <a:blip r:embed="rId2"/>
                <a:stretch>
                  <a:fillRect l="-2310" t="-4790" b="-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EC33FE5-515E-4544-9314-155FDFA671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3629" y="2575970"/>
                <a:ext cx="5543901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/>
                  <a:t>Plus L2 regularization</a:t>
                </a:r>
              </a:p>
              <a:p>
                <a:pPr lvl="1" fontAlgn="ctr"/>
                <a14:m>
                  <m:oMath xmlns:m="http://schemas.openxmlformats.org/officeDocument/2006/math">
                    <m:func>
                      <m:func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‖"/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x-IV_mathan" dirty="0"/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𝑤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λI</m:t>
                            </m:r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x-IV_mathan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x-IV_mathan" dirty="0"/>
              </a:p>
              <a:p>
                <a:pPr fontAlgn="ctr"/>
                <a:r>
                  <a:rPr lang="en-US" dirty="0"/>
                  <a:t>Can rewrite as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𝑤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λI</m:t>
                            </m:r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x-IV_matha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EC33FE5-515E-4544-9314-155FDFA67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29" y="2575970"/>
                <a:ext cx="5543901" cy="2039539"/>
              </a:xfrm>
              <a:prstGeom prst="rect">
                <a:avLst/>
              </a:prstGeom>
              <a:blipFill>
                <a:blip r:embed="rId3"/>
                <a:stretch>
                  <a:fillRect l="-2198" t="-4790" b="-2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FE4267-AEEE-4E3D-9D04-9EC2029C242F}"/>
                  </a:ext>
                </a:extLst>
              </p14:cNvPr>
              <p14:cNvContentPartPr/>
              <p14:nvPr/>
            </p14:nvContentPartPr>
            <p14:xfrm>
              <a:off x="161280" y="1466640"/>
              <a:ext cx="10712880" cy="4295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FE4267-AEEE-4E3D-9D04-9EC2029C24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920" y="1457280"/>
                <a:ext cx="10731600" cy="43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29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902A-B6E3-4C7F-A40D-559B7184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Kernelized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1768A-6F85-4DC5-A862-D7F0C7C6D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68185" cy="2039539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L2 regularized linear regression (with feature function)</a:t>
                </a:r>
              </a:p>
              <a:p>
                <a:pPr lvl="1" fontAlgn="ctr"/>
                <a14:m>
                  <m:oMath xmlns:m="http://schemas.openxmlformats.org/officeDocument/2006/math">
                    <m:func>
                      <m:func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‖"/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x-IV_mathan" dirty="0"/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𝑤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λI</m:t>
                            </m:r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x-IV_mathan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x-IV_mathan" dirty="0"/>
              </a:p>
              <a:p>
                <a:pPr fontAlgn="ctr"/>
                <a:r>
                  <a:rPr lang="en-US" dirty="0"/>
                  <a:t>Can rewrite as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𝑤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λI</m:t>
                            </m:r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 fontAlgn="ctr"/>
                <a:endParaRPr lang="en-US" dirty="0"/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</a:t>
                </a:r>
              </a:p>
              <a:p>
                <a:pPr lvl="1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1768A-6F85-4DC5-A862-D7F0C7C6D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68185" cy="2039539"/>
              </a:xfrm>
              <a:blipFill>
                <a:blip r:embed="rId2"/>
                <a:stretch>
                  <a:fillRect l="-1212" t="-8683" b="-8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76A11B8-6BF0-4FFD-8BEB-C485FB66AB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2031" y="2575970"/>
                <a:ext cx="4425499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/>
                  <a:t>Let</a:t>
                </a:r>
              </a:p>
              <a:p>
                <a:pPr marL="0" lvl="1" indent="0" font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λI</m:t>
                            </m:r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x-IV_mathan" b="1" i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76A11B8-6BF0-4FFD-8BEB-C485FB66A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031" y="2575970"/>
                <a:ext cx="4425499" cy="2039539"/>
              </a:xfrm>
              <a:prstGeom prst="rect">
                <a:avLst/>
              </a:prstGeom>
              <a:blipFill>
                <a:blip r:embed="rId3"/>
                <a:stretch>
                  <a:fillRect l="-2893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900E16-138E-4B9D-8D48-FC9288DD5686}"/>
                  </a:ext>
                </a:extLst>
              </p14:cNvPr>
              <p14:cNvContentPartPr/>
              <p14:nvPr/>
            </p14:nvContentPartPr>
            <p14:xfrm>
              <a:off x="173880" y="93960"/>
              <a:ext cx="11826720" cy="6667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900E16-138E-4B9D-8D48-FC9288DD56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520" y="84600"/>
                <a:ext cx="11845440" cy="66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9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90E7-8ECA-4BE3-92BD-4B639E8D2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Why do we need validation?</a:t>
            </a:r>
          </a:p>
          <a:p>
            <a:pPr lvl="1" fontAlgn="ctr"/>
            <a:r>
              <a:rPr lang="en-US" dirty="0"/>
              <a:t>Choose hyperparameters</a:t>
            </a:r>
          </a:p>
          <a:p>
            <a:pPr lvl="1" fontAlgn="ctr"/>
            <a:r>
              <a:rPr lang="en-US" dirty="0"/>
              <a:t>Choose technique</a:t>
            </a:r>
          </a:p>
          <a:p>
            <a:pPr lvl="1" fontAlgn="ctr"/>
            <a:r>
              <a:rPr lang="en-US" dirty="0"/>
              <a:t>Help make any choices beyond our parameters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But now, we have another choice to make!</a:t>
            </a:r>
          </a:p>
          <a:p>
            <a:pPr lvl="1" fontAlgn="ctr"/>
            <a:r>
              <a:rPr lang="en-US" dirty="0"/>
              <a:t>How do we split training and validation?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Trade-offs</a:t>
            </a:r>
          </a:p>
          <a:p>
            <a:pPr lvl="1" fontAlgn="ctr"/>
            <a:r>
              <a:rPr lang="en-US" dirty="0"/>
              <a:t>More held-out data, better meaning behind validation numbers</a:t>
            </a:r>
          </a:p>
          <a:p>
            <a:pPr lvl="1" fontAlgn="ctr"/>
            <a:r>
              <a:rPr lang="en-US" dirty="0"/>
              <a:t>More held-out data, less data to train on!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C04B8C-B780-49D0-9D54-2508A7E91C8F}"/>
                  </a:ext>
                </a:extLst>
              </p14:cNvPr>
              <p14:cNvContentPartPr/>
              <p14:nvPr/>
            </p14:nvContentPartPr>
            <p14:xfrm>
              <a:off x="6897240" y="2429640"/>
              <a:ext cx="714240" cy="24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C04B8C-B780-49D0-9D54-2508A7E91C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87880" y="2420280"/>
                <a:ext cx="73296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76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TexPoint fonts used in EMF. </a:t>
            </a:r>
          </a:p>
          <a:p>
            <a:r>
              <a:rPr lang="en-US">
                <a:solidFill>
                  <a:prstClr val="black"/>
                </a:solidFill>
                <a:latin typeface="Calibri"/>
              </a:rPr>
              <a:t>Read the TexPoint manual before you delete this box.: </a:t>
            </a:r>
            <a:r>
              <a:rPr lang="en-US">
                <a:solidFill>
                  <a:prstClr val="black"/>
                </a:solidFill>
                <a:latin typeface="CMMI10"/>
              </a:rPr>
              <a:t>A</a:t>
            </a:r>
            <a:r>
              <a:rPr lang="en-US">
                <a:solidFill>
                  <a:prstClr val="black"/>
                </a:solidFill>
                <a:latin typeface="CMR10"/>
              </a:rPr>
              <a:t>A</a:t>
            </a:r>
            <a:r>
              <a:rPr lang="en-US">
                <a:solidFill>
                  <a:prstClr val="black"/>
                </a:solidFill>
                <a:latin typeface="CMMI7"/>
              </a:rPr>
              <a:t>A</a:t>
            </a:r>
            <a:r>
              <a:rPr lang="en-US">
                <a:solidFill>
                  <a:prstClr val="black"/>
                </a:solidFill>
                <a:latin typeface="CMSY7"/>
              </a:rPr>
              <a:t>A</a:t>
            </a:r>
            <a:r>
              <a:rPr lang="en-US">
                <a:solidFill>
                  <a:prstClr val="black"/>
                </a:solidFill>
                <a:latin typeface="CMSY10ORIG"/>
              </a:rPr>
              <a:t>A</a:t>
            </a:r>
            <a:r>
              <a:rPr lang="en-US">
                <a:solidFill>
                  <a:prstClr val="black"/>
                </a:solidFill>
                <a:latin typeface="CMR7"/>
              </a:rPr>
              <a:t>A</a:t>
            </a:r>
            <a:r>
              <a:rPr lang="en-US">
                <a:solidFill>
                  <a:prstClr val="black"/>
                </a:solidFill>
                <a:latin typeface="CMEX10"/>
              </a:rPr>
              <a:t>A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143001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u="sng" dirty="0">
                <a:solidFill>
                  <a:srgbClr val="C00000"/>
                </a:solidFill>
                <a:latin typeface="Comic Sans MS" pitchFamily="66" charset="0"/>
              </a:rPr>
              <a:t>K-fold cross-validation</a:t>
            </a:r>
          </a:p>
          <a:p>
            <a:pPr marL="342900" indent="-342900"/>
            <a:endParaRPr lang="en-US" sz="1000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Create K-fold partition of the dataset.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Do K runs: train using K-1 partitions and calculate validation error on remaining partition (rotating validation partition on each run).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     Report average validation error</a:t>
            </a:r>
          </a:p>
          <a:p>
            <a:pPr marL="342900" indent="-34290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4920" y="3810000"/>
            <a:ext cx="7660681" cy="2971800"/>
            <a:chOff x="1330919" y="3657600"/>
            <a:chExt cx="7660681" cy="2971800"/>
          </a:xfrm>
        </p:grpSpPr>
        <p:sp>
          <p:nvSpPr>
            <p:cNvPr id="19" name="TextBox 18"/>
            <p:cNvSpPr txBox="1"/>
            <p:nvPr/>
          </p:nvSpPr>
          <p:spPr>
            <a:xfrm>
              <a:off x="7885913" y="3657600"/>
              <a:ext cx="1105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validation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330919" y="3657600"/>
              <a:ext cx="6593881" cy="2971800"/>
              <a:chOff x="1330919" y="3657600"/>
              <a:chExt cx="6593881" cy="2971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79806" y="4454104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06460" y="4428226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34125" y="43434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Run 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34125" y="49530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Run 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30919" y="6183868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Run K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77000" y="3657600"/>
                <a:ext cx="152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772400" y="3657600"/>
                <a:ext cx="152400" cy="457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29400" y="3657600"/>
                <a:ext cx="906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training</a:t>
                </a: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33600" y="3657600"/>
                <a:ext cx="4124325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239774" y="6019800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9E83023-01F6-417C-989C-E1EC025C922E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F68D35-B58A-49F5-B8CE-0DF1A9479C37}"/>
                  </a:ext>
                </a:extLst>
              </p14:cNvPr>
              <p14:cNvContentPartPr/>
              <p14:nvPr/>
            </p14:nvContentPartPr>
            <p14:xfrm>
              <a:off x="272880" y="4325040"/>
              <a:ext cx="7060320" cy="239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F68D35-B58A-49F5-B8CE-0DF1A9479C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520" y="4315680"/>
                <a:ext cx="7079040" cy="24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TexPoint fonts used in EMF. </a:t>
            </a:r>
          </a:p>
          <a:p>
            <a:r>
              <a:rPr lang="en-US">
                <a:solidFill>
                  <a:prstClr val="black"/>
                </a:solidFill>
                <a:latin typeface="Calibri"/>
              </a:rPr>
              <a:t>Read the TexPoint manual before you delete this box.: </a:t>
            </a:r>
            <a:r>
              <a:rPr lang="en-US">
                <a:solidFill>
                  <a:prstClr val="black"/>
                </a:solidFill>
                <a:latin typeface="CMMI10"/>
              </a:rPr>
              <a:t>A</a:t>
            </a:r>
            <a:r>
              <a:rPr lang="en-US">
                <a:solidFill>
                  <a:prstClr val="black"/>
                </a:solidFill>
                <a:latin typeface="CMR10"/>
              </a:rPr>
              <a:t>A</a:t>
            </a:r>
            <a:r>
              <a:rPr lang="en-US">
                <a:solidFill>
                  <a:prstClr val="black"/>
                </a:solidFill>
                <a:latin typeface="CMMI7"/>
              </a:rPr>
              <a:t>A</a:t>
            </a:r>
            <a:r>
              <a:rPr lang="en-US">
                <a:solidFill>
                  <a:prstClr val="black"/>
                </a:solidFill>
                <a:latin typeface="CMSY7"/>
              </a:rPr>
              <a:t>A</a:t>
            </a:r>
            <a:r>
              <a:rPr lang="en-US">
                <a:solidFill>
                  <a:prstClr val="black"/>
                </a:solidFill>
                <a:latin typeface="CMSY10ORIG"/>
              </a:rPr>
              <a:t>A</a:t>
            </a:r>
            <a:r>
              <a:rPr lang="en-US">
                <a:solidFill>
                  <a:prstClr val="black"/>
                </a:solidFill>
                <a:latin typeface="CMR7"/>
              </a:rPr>
              <a:t>A</a:t>
            </a:r>
            <a:r>
              <a:rPr lang="en-US">
                <a:solidFill>
                  <a:prstClr val="black"/>
                </a:solidFill>
                <a:latin typeface="CMEX10"/>
              </a:rPr>
              <a:t>A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970" y="1447801"/>
            <a:ext cx="83352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u="sng" dirty="0">
                <a:solidFill>
                  <a:srgbClr val="C00000"/>
                </a:solidFill>
                <a:latin typeface="Comic Sans MS" pitchFamily="66" charset="0"/>
              </a:rPr>
              <a:t>Leave-one-out (LOO) cross-validation</a:t>
            </a:r>
          </a:p>
          <a:p>
            <a:pPr marL="342900" indent="-342900"/>
            <a:r>
              <a:rPr lang="en-US" sz="1000" dirty="0">
                <a:solidFill>
                  <a:prstClr val="black"/>
                </a:solidFill>
                <a:latin typeface="Calibri"/>
              </a:rPr>
              <a:t>	</a:t>
            </a:r>
            <a:endParaRPr lang="en-US" sz="1000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Special case of K-fold with K=N partitions 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Equivalently, train on N-1 samples and validate on only one sample per run for N runs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64" y="3581400"/>
            <a:ext cx="48672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338870" y="5832896"/>
            <a:ext cx="2743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8126" y="4191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8126" y="472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4920" y="61838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01000" y="3276600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96400" y="3276600"/>
            <a:ext cx="15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3276600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training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09914" y="32766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validation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9D773-6BA9-4EF8-AC5B-752FF619A0ED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14C5D6-5597-434E-87F0-2F457701A277}"/>
                  </a:ext>
                </a:extLst>
              </p14:cNvPr>
              <p14:cNvContentPartPr/>
              <p14:nvPr/>
            </p14:nvContentPartPr>
            <p14:xfrm>
              <a:off x="2607480" y="4016880"/>
              <a:ext cx="3039480" cy="271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14C5D6-5597-434E-87F0-2F457701A2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8120" y="4007520"/>
                <a:ext cx="3058200" cy="27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054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TexPoint fonts used in EMF. </a:t>
            </a:r>
          </a:p>
          <a:p>
            <a:r>
              <a:rPr lang="en-US">
                <a:solidFill>
                  <a:prstClr val="black"/>
                </a:solidFill>
                <a:latin typeface="Calibri"/>
              </a:rPr>
              <a:t>Read the TexPoint manual before you delete this box.: </a:t>
            </a:r>
            <a:r>
              <a:rPr lang="en-US">
                <a:solidFill>
                  <a:prstClr val="black"/>
                </a:solidFill>
                <a:latin typeface="CMMI10"/>
              </a:rPr>
              <a:t>A</a:t>
            </a:r>
            <a:r>
              <a:rPr lang="en-US">
                <a:solidFill>
                  <a:prstClr val="black"/>
                </a:solidFill>
                <a:latin typeface="CMR10"/>
              </a:rPr>
              <a:t>A</a:t>
            </a:r>
            <a:r>
              <a:rPr lang="en-US">
                <a:solidFill>
                  <a:prstClr val="black"/>
                </a:solidFill>
                <a:latin typeface="CMMI7"/>
              </a:rPr>
              <a:t>A</a:t>
            </a:r>
            <a:r>
              <a:rPr lang="en-US">
                <a:solidFill>
                  <a:prstClr val="black"/>
                </a:solidFill>
                <a:latin typeface="CMSY7"/>
              </a:rPr>
              <a:t>A</a:t>
            </a:r>
            <a:r>
              <a:rPr lang="en-US">
                <a:solidFill>
                  <a:prstClr val="black"/>
                </a:solidFill>
                <a:latin typeface="CMSY10ORIG"/>
              </a:rPr>
              <a:t>A</a:t>
            </a:r>
            <a:r>
              <a:rPr lang="en-US">
                <a:solidFill>
                  <a:prstClr val="black"/>
                </a:solidFill>
                <a:latin typeface="CMR7"/>
              </a:rPr>
              <a:t>A</a:t>
            </a:r>
            <a:r>
              <a:rPr lang="en-US">
                <a:solidFill>
                  <a:prstClr val="black"/>
                </a:solidFill>
                <a:latin typeface="CMEX10"/>
              </a:rPr>
              <a:t>A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186" y="1339097"/>
            <a:ext cx="8630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u="sng" dirty="0">
                <a:solidFill>
                  <a:srgbClr val="C00000"/>
                </a:solidFill>
                <a:latin typeface="Comic Sans MS" pitchFamily="66" charset="0"/>
              </a:rPr>
              <a:t>Random </a:t>
            </a:r>
            <a:r>
              <a:rPr lang="en-US" sz="2400" u="sng" dirty="0" err="1">
                <a:solidFill>
                  <a:srgbClr val="C00000"/>
                </a:solidFill>
                <a:latin typeface="Comic Sans MS" pitchFamily="66" charset="0"/>
              </a:rPr>
              <a:t>subsampling</a:t>
            </a:r>
            <a:endParaRPr lang="en-US" sz="2400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/>
            <a:endParaRPr lang="en-US" sz="1000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Randomly subsample a fixed fraction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αN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(0&lt;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α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&lt;1)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of the dataset for validation.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Compute validation error with remaining data as training data.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Repeat K times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     Report average validation error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980" y="3933826"/>
            <a:ext cx="50577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003806" y="4682704"/>
            <a:ext cx="2743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0460" y="4656826"/>
            <a:ext cx="2743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8755" y="472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8755" y="54218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8755" y="62600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01000" y="3505200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96400" y="3505200"/>
            <a:ext cx="15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3505200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training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914" y="35052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validation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DD564-B780-4CD2-9790-1D5D43963577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5FBD5A-9277-446C-9D60-59CE2C61726C}"/>
                  </a:ext>
                </a:extLst>
              </p14:cNvPr>
              <p14:cNvContentPartPr/>
              <p14:nvPr/>
            </p14:nvContentPartPr>
            <p14:xfrm>
              <a:off x="1972440" y="2286360"/>
              <a:ext cx="5293440" cy="438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5FBD5A-9277-446C-9D60-59CE2C6172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3080" y="2277000"/>
                <a:ext cx="5312160" cy="44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51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Issues in 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TexPoint fonts used in EMF. </a:t>
            </a:r>
          </a:p>
          <a:p>
            <a:r>
              <a:rPr lang="en-US">
                <a:solidFill>
                  <a:prstClr val="black"/>
                </a:solidFill>
                <a:latin typeface="Calibri"/>
              </a:rPr>
              <a:t>Read the TexPoint manual before you delete this box.: </a:t>
            </a:r>
            <a:r>
              <a:rPr lang="en-US">
                <a:solidFill>
                  <a:prstClr val="black"/>
                </a:solidFill>
                <a:latin typeface="CMMI10"/>
              </a:rPr>
              <a:t>A</a:t>
            </a:r>
            <a:r>
              <a:rPr lang="en-US">
                <a:solidFill>
                  <a:prstClr val="black"/>
                </a:solidFill>
                <a:latin typeface="CMR10"/>
              </a:rPr>
              <a:t>A</a:t>
            </a:r>
            <a:r>
              <a:rPr lang="en-US">
                <a:solidFill>
                  <a:prstClr val="black"/>
                </a:solidFill>
                <a:latin typeface="CMMI7"/>
              </a:rPr>
              <a:t>A</a:t>
            </a:r>
            <a:r>
              <a:rPr lang="en-US">
                <a:solidFill>
                  <a:prstClr val="black"/>
                </a:solidFill>
                <a:latin typeface="CMSY7"/>
              </a:rPr>
              <a:t>A</a:t>
            </a:r>
            <a:r>
              <a:rPr lang="en-US">
                <a:solidFill>
                  <a:prstClr val="black"/>
                </a:solidFill>
                <a:latin typeface="CMSY10ORIG"/>
              </a:rPr>
              <a:t>A</a:t>
            </a:r>
            <a:r>
              <a:rPr lang="en-US">
                <a:solidFill>
                  <a:prstClr val="black"/>
                </a:solidFill>
                <a:latin typeface="CMR7"/>
              </a:rPr>
              <a:t>A</a:t>
            </a:r>
            <a:r>
              <a:rPr lang="en-US">
                <a:solidFill>
                  <a:prstClr val="black"/>
                </a:solidFill>
                <a:latin typeface="CMEX10"/>
              </a:rPr>
              <a:t>A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1371601"/>
            <a:ext cx="9067800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How to decide the values for </a:t>
            </a:r>
            <a:r>
              <a:rPr lang="en-US" sz="2400" i="1" dirty="0">
                <a:solidFill>
                  <a:srgbClr val="C00000"/>
                </a:solidFill>
                <a:latin typeface="Comic Sans MS" pitchFamily="66" charset="0"/>
              </a:rPr>
              <a:t>K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and </a:t>
            </a:r>
            <a:r>
              <a:rPr lang="en-US" sz="2400" i="1" dirty="0">
                <a:solidFill>
                  <a:srgbClr val="C00000"/>
                </a:solidFill>
                <a:latin typeface="Comic Sans MS" pitchFamily="66" charset="0"/>
              </a:rPr>
              <a:t>α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endParaRPr lang="en-US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   Large K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+ Validation error can approximate test error well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- Observed validation error will be unstable (few validation pts)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- The computational time will be very large as well (many 	  	experiments)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Small K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+ The # experiments and, therefore, computation time are 	reduced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+ Observed validation error will be stable (many validation pts)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- Validation error cannot approximate test error well</a:t>
            </a:r>
          </a:p>
          <a:p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Common choice: K = 10,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= 0.1 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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A64CD-5C4D-4F08-9233-A4F36BD49658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3E0695-2CEB-4668-B4AC-FA05F287BC48}"/>
                  </a:ext>
                </a:extLst>
              </p14:cNvPr>
              <p14:cNvContentPartPr/>
              <p14:nvPr/>
            </p14:nvContentPartPr>
            <p14:xfrm>
              <a:off x="2420640" y="2667960"/>
              <a:ext cx="9387000" cy="297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3E0695-2CEB-4668-B4AC-FA05F287BC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1280" y="2658600"/>
                <a:ext cx="9405720" cy="29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49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44876" cy="2039539"/>
          </a:xfrm>
        </p:spPr>
        <p:txBody>
          <a:bodyPr/>
          <a:lstStyle/>
          <a:p>
            <a:pPr fontAlgn="ctr"/>
            <a:r>
              <a:rPr lang="en-US" dirty="0"/>
              <a:t>Say you are choosing amongst 10 values of lambda, and you want to do K=10 fold cross-validation.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How many times do I have to train my model?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0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10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20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100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10</a:t>
            </a:r>
            <a:r>
              <a:rPr lang="en-US" sz="2800" baseline="30000" dirty="0"/>
              <a:t>10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EF90A1-F9CE-4971-86D9-9AC1B9501CA9}"/>
                  </a:ext>
                </a:extLst>
              </p14:cNvPr>
              <p14:cNvContentPartPr/>
              <p14:nvPr/>
            </p14:nvContentPartPr>
            <p14:xfrm>
              <a:off x="467280" y="2857680"/>
              <a:ext cx="11152440" cy="3858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EF90A1-F9CE-4971-86D9-9AC1B9501C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920" y="2848320"/>
                <a:ext cx="11171160" cy="38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369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22145</TotalTime>
  <Words>1299</Words>
  <Application>Microsoft Office PowerPoint</Application>
  <PresentationFormat>Widescreen</PresentationFormat>
  <Paragraphs>276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CMR10</vt:lpstr>
      <vt:lpstr>CMSY7</vt:lpstr>
      <vt:lpstr>CMEX10</vt:lpstr>
      <vt:lpstr>Symbol</vt:lpstr>
      <vt:lpstr>Arial</vt:lpstr>
      <vt:lpstr>CMMI10</vt:lpstr>
      <vt:lpstr>Wingdings</vt:lpstr>
      <vt:lpstr>Cambria Math</vt:lpstr>
      <vt:lpstr>Calibri Light</vt:lpstr>
      <vt:lpstr>CMMI7</vt:lpstr>
      <vt:lpstr>CMR7</vt:lpstr>
      <vt:lpstr>Comic Sans MS</vt:lpstr>
      <vt:lpstr>CMSY10ORIG</vt:lpstr>
      <vt:lpstr>Calibri</vt:lpstr>
      <vt:lpstr>Office Theme</vt:lpstr>
      <vt:lpstr>2_Office Theme</vt:lpstr>
      <vt:lpstr>3_Office Theme</vt:lpstr>
      <vt:lpstr>Announcements</vt:lpstr>
      <vt:lpstr>Announcements</vt:lpstr>
      <vt:lpstr>Introduction to  Machine Learning</vt:lpstr>
      <vt:lpstr>Validation</vt:lpstr>
      <vt:lpstr>Cross-validation</vt:lpstr>
      <vt:lpstr>Cross-validation</vt:lpstr>
      <vt:lpstr>Cross-validation</vt:lpstr>
      <vt:lpstr>Practical Issues in Cross-validation</vt:lpstr>
      <vt:lpstr>Piazza Poll 1</vt:lpstr>
      <vt:lpstr>Nonparametric Regression</vt:lpstr>
      <vt:lpstr>Reminder: Parametric models</vt:lpstr>
      <vt:lpstr>Reminder: Nonparametric models</vt:lpstr>
      <vt:lpstr>Piazza Poll 2</vt:lpstr>
      <vt:lpstr>Piazza Poll 2</vt:lpstr>
      <vt:lpstr>Nonparametric Regression</vt:lpstr>
      <vt:lpstr>Dyadic decision trees  (split on mid-points of features)</vt:lpstr>
      <vt:lpstr>How to assign label to each leaf</vt:lpstr>
      <vt:lpstr>Nonparametric Regression</vt:lpstr>
      <vt:lpstr>Nonparametric Regression</vt:lpstr>
      <vt:lpstr>Nonparametric Regression</vt:lpstr>
      <vt:lpstr>Nonparametric Regression</vt:lpstr>
      <vt:lpstr>Nonparametric Regression</vt:lpstr>
      <vt:lpstr>Nonparametric Regression</vt:lpstr>
      <vt:lpstr>Kernel Regression</vt:lpstr>
      <vt:lpstr>Kernel Regression </vt:lpstr>
      <vt:lpstr>Kernel Regression </vt:lpstr>
      <vt:lpstr>Kernel Regression </vt:lpstr>
      <vt:lpstr>Kernel Regression </vt:lpstr>
      <vt:lpstr>Kernel Regression </vt:lpstr>
      <vt:lpstr>Kernel Regression </vt:lpstr>
      <vt:lpstr>Kernelized Linear Regression</vt:lpstr>
      <vt:lpstr>Reminder: Polynomial Linear Regression</vt:lpstr>
      <vt:lpstr>Reminder: Polynomial Linear Regression</vt:lpstr>
      <vt:lpstr>Kernelized Linear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735</cp:revision>
  <cp:lastPrinted>2020-03-04T16:45:08Z</cp:lastPrinted>
  <dcterms:created xsi:type="dcterms:W3CDTF">2018-10-11T11:39:27Z</dcterms:created>
  <dcterms:modified xsi:type="dcterms:W3CDTF">2020-03-25T02:31:53Z</dcterms:modified>
</cp:coreProperties>
</file>