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5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8" r:id="rId3"/>
  </p:sldMasterIdLst>
  <p:notesMasterIdLst>
    <p:notesMasterId r:id="rId34"/>
  </p:notesMasterIdLst>
  <p:sldIdLst>
    <p:sldId id="1015" r:id="rId4"/>
    <p:sldId id="1017" r:id="rId5"/>
    <p:sldId id="1016" r:id="rId6"/>
    <p:sldId id="1018" r:id="rId7"/>
    <p:sldId id="256" r:id="rId8"/>
    <p:sldId id="496" r:id="rId9"/>
    <p:sldId id="741" r:id="rId10"/>
    <p:sldId id="744" r:id="rId11"/>
    <p:sldId id="266" r:id="rId12"/>
    <p:sldId id="1022" r:id="rId13"/>
    <p:sldId id="267" r:id="rId14"/>
    <p:sldId id="1024" r:id="rId15"/>
    <p:sldId id="268" r:id="rId16"/>
    <p:sldId id="730" r:id="rId17"/>
    <p:sldId id="745" r:id="rId18"/>
    <p:sldId id="1020" r:id="rId19"/>
    <p:sldId id="746" r:id="rId20"/>
    <p:sldId id="1025" r:id="rId21"/>
    <p:sldId id="1026" r:id="rId22"/>
    <p:sldId id="403" r:id="rId23"/>
    <p:sldId id="373" r:id="rId24"/>
    <p:sldId id="398" r:id="rId25"/>
    <p:sldId id="401" r:id="rId26"/>
    <p:sldId id="384" r:id="rId27"/>
    <p:sldId id="382" r:id="rId28"/>
    <p:sldId id="400" r:id="rId29"/>
    <p:sldId id="469" r:id="rId30"/>
    <p:sldId id="470" r:id="rId31"/>
    <p:sldId id="471" r:id="rId32"/>
    <p:sldId id="397" r:id="rId33"/>
  </p:sldIdLst>
  <p:sldSz cx="12192000" cy="6858000"/>
  <p:notesSz cx="9296400" cy="70104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Candara" panose="020E0502030303020204" pitchFamily="34" charset="0"/>
      <p:regular r:id="rId42"/>
      <p:bold r:id="rId43"/>
      <p:italic r:id="rId44"/>
      <p:boldItalic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75" d="100"/>
          <a:sy n="75" d="100"/>
        </p:scale>
        <p:origin x="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00:19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6354 6991 993 0,'0'0'44'0,"0"-7"9"0,0-2-42 0,-8 6-11 16,5-3 0-16,3 3 0 0,-7-4 55 0,0 4 9 16,0 3 1-16,3 0 1 0,-10 0-26 0,4 3-6 15,-1-3-1-15,4 0 0 0,-4 0-1 0,4 7 0 16,0-7 0-16,0 0 0 0,0 3 5 0,7-3 1 16,-3-3 0-16,3 3 0 0,-7-7-10 0,7 7-1 15,0 0-1-15,0 0 0 0,0-3-18 0,0 3-8 16,0-9 8-16,0 9-8 0,7-7 8 0,0 1-8 15,3 6 8-15,-3 0-8 0,4 0 21 0,3 0-1 16,-3 6 0-16,-1-6 0 0,4 10-20 0,-3-10 0 0,6 9 0 16,-2-9 0-16,6 7 12 0,0-4 4 0,0-3 0 0,4 6 1 15,3-12 6-15,4 6 1 0,0 0 0 0,10 0 0 16,-3-3-6-16,3 3-1 0,0-7 0 0,4 7 0 16,0 0-1-16,0 0-1 0,3-3 0 0,1-3 0 15,3 3 1-15,0-4 1 0,3 7 0 0,0 0 0 16,1 0 6-16,3 0 1 0,0 0 0 0,-7 7 0 15,3-7-9-15,4 0-2 0,0 0 0 0,4 3 0 16,-1-3-13-16,1 6 9 0,-1-3-9 0,-3-3 8 16,4 0-8-16,-4-3 0 0,7-3 0 0,0 6 0 15,3-10 0-15,1 10 8 0,-4 0-8 0,-4 0 0 16,-3-6 20-16,4 3 0 0,3-3-1 0,3 6 0 0,-10-3 1 0,7 3 0 16,-3 0 0-16,-1 0 0 15,-3-7-4-15,4 7-1 0,-1 0 0 0,4 0 0 16,-3 0-4-16,-1 7-1 0,1-4 0 0,-1 6 0 15,-6-3-10-15,-1 4 10 0,-3-1-10 0,0 1 10 16,3 5-10-16,-6-5 0 0,-4 5 9 0,0-2-9 0,-4-4 0 16,0 7 0-16,-3 0 0 0,-7-4 0 0,0 4 0 0,-8-3 8 15,-3-7-8-15,-3 3 0 0,0 1 0 0,-8-1 8 16,1-9-8-16,-4 6 0 16,0-3-80-16,-7-3-21 0,0 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30:13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11613 8650 460 0,'0'0'41'0,"0"-10"-33"15,0 4-8-15,4-3 0 16,3-1 148-16,-7 4 28 0,0-4 6 0,0 10 1 0,0 0-84 0,0 0-17 16,0 0-3-16,0 0-1 0,0 0-12 0,0 0-2 15,0 0-1-15,0 0 0 0,0 0-10 0,0 0-1 16,0 0-1-16,-3 10 0 0,-5-4-11 0,1 4-1 15,4-4-1-15,-4 3 0 0,0 1-21 0,0 2-4 16,-7-2-1-16,3 5 0 0,4-5-1 0,-7 8-1 16,-7-2 0-16,3 3 0 0,7 0-10 0,-3 6-11 15,-10 0 3-15,2 3 0 0,1-3 18 0,0 3 4 0,4 7 1 0,-5-1 0 16,-2-2-15-16,6 2 0 0,4 4 0 0,-4 3 0 16,-6-4 13-16,6 1 0 0,4 3 0 0,0-4 0 15,0 1-1-15,-1 3 0 0,1-4 0 0,7-2 0 16,4 3 16-16,-4 2 4 15,0-2 0-15,3 0 0 0,11-10-32 0,-3 6 8 0,-4 1-8 0,3-7 0 16,4-3 0-16,7 3 0 0,-3-3 0 16,3 0 0-16,0-3 0 0,7 3 0 0,4-6 0 0,0 0 0 15,-1 6 0-15,5-6-13 0,10 0 4 0,-1-3 1 32,-2 2-32-32,2-8-7 0,-2 5-1 0,2-5-583 0,5-1-117 0</inkml:trace>
  <inkml:trace contextRef="#ctx0" brushRef="#br0" timeOffset="449.79">12033 9079 1407 0,'0'0'62'0,"0"0"14"0,0 0-61 0,0 0-15 0,0 0 0 0,0 0 0 16,0 0 44-16,0 0 7 0,0 0 1 0,0 0 0 15,0 0-35-15,0 0-6 0,4 10-2 0,-4-1 0 16,3 0 2-16,-3 1 0 0,0 6 0 0,0-7 0 16,0 10 17-16,0-4 3 0,0-5 1 0,0 9 0 15,0-1 5-15,0 1 2 0,0-3 0 0,-3 9 0 16,-1-3-9-16,1 3-2 0,-4 3 0 0,3-3 0 16,-3 4-28-16,0 2 8 0,0-3-8 0,3 0 0 15,-3 1 8-15,4-4 0 0,-1 0-8 16,-3-6 12-16,7 6-2 0,-3-6-1 0,3-10 0 0,0 10 0 15,0-10-9-15,3-3 8 0,-3-6-8 0,0 0 8 16,0 0-22-16,7 0-5 0,-7 0-1 0,7-6-892 16</inkml:trace>
  <inkml:trace contextRef="#ctx0" brushRef="#br0" timeOffset="901.41">11931 9045 979 0,'-7'0'87'0,"3"-3"-70"16,-3-4-17-16,4 4 0 0,-1-3 162 0,4-4 29 16,-3 4 5-16,6 3 2 0,-3-3-131 0,4-4-27 15,-1 7-4-15,4-3-2 0,0-3-13 0,0 5-2 16,4-2-1-16,0-3 0 0,-1 3 18 0,1 2 3 0,6-2 1 0,-6-3 0 16,3 6-16-16,0-4-2 0,4-2-1 0,0 9 0 15,-1-10-6-15,1 10-2 16,3 0 0-16,0-6 0 0,0 6-1 0,-3 0 0 0,3 0 0 15,-3 0 0-15,-1 6-4 0,1-2 0 0,-4 2-8 16,4 3 12-16,-4 1-12 0,-4 5 0 16,5-5 0-16,-5-1 0 0,1 7 0 0,-1-4 0 0,1-2 0 0,-4 5 0 15,0 1 0-15,-3-3 0 0,-1 2 0 0,1-2 0 16,-4 3 0-16,-4-1 0 0,1-2 8 0,-1 3-8 16,-7-7 10-16,4 10-1 0,-7-4 0 0,4-2 0 15,-1 3-9-15,1-1-9 0,-5-2 9 0,1-4-13 16,4 7 13-16,-1-7 0 0,-3 7 0 0,0-7 0 15,3 1 0-15,-3-1 0 0,4 1 0 0,-1-4 0 16,-3-3 17-16,0 3-3 0,3-3-1 0,-3 4 0 16,0-7-13-16,0 0 0 0,0 0 0 0,0 0 0 0,3-7 0 0,-3 7-10 15,0-3 10-15,3-3-8 0,1 3-12 0,-4-3-1 16,3 3-1-16,0-4 0 16,1 7-52-16,10 0-10 0,-4-9-3 0,4 9 0 15,0 0-17-15,0 0-3 0,7 0-1 0,0-6-381 16,4 2-77-16</inkml:trace>
  <inkml:trace contextRef="#ctx0" brushRef="#br0" timeOffset="1365.6">12834 8866 864 0,'0'0'76'0,"11"0"-60"0,-4-3-16 0,0-3 0 16,0 2 55-16,0-2 8 0,3 0 1 0,-2-4 1 16,-1 7-25-16,-7 3-4 0,0 0-2 0,0 0 0 15,0-6 24-15,3-3 5 0,-3 9 1 0,0 0 0 16,0 0-14-16,-7 0-2 0,4 0-1 0,-5 0 0 16,1 0-3-16,0 0-1 0,-3 6 0 0,-1-3 0 15,1 6-15-15,-1-2-4 0,-3 2 0 0,3 7 0 16,1-4-11-16,-4-2-2 0,3 5-1 0,0 4 0 15,-3 0 17-15,0-3 3 0,0 3 1 0,4-1 0 16,-8 1 2-16,0 6 1 0,1-6 0 0,-1 6 0 16,4 3 0-16,-4-2 0 0,-3-1 0 0,3 3 0 15,4 0-14-15,-3-3-4 0,3 0 0 0,-1 3 0 16,5-2-5-16,-1-5-2 0,4 5 0 0,4-1 0 0,-4-3-9 16,3 3 0-16,1 0 9 0,3-6-9 0,0 6 0 0,0-3 8 15,3 3-8-15,1-6 0 0,3-1 0 0,-4 4 0 16,8-3 0-16,-1 0 0 0,1 0 0 0,3 0 0 15,0-4-10-15,4 4 10 16,3-3-27-16,-3-4 2 0,3-2 0 0,0-1 0 16,0 7-30-16,4-7-5 0,-8-3-2 0,1-2 0 15,3 5-24-15,-3-9-5 0,0 6-1 0,-4-6 0 16,-4-6-52-16,1 3-10 0,-1 3-2 0</inkml:trace>
  <inkml:trace contextRef="#ctx0" brushRef="#br0" timeOffset="1681.77">13240 9114 1850 0,'0'0'40'0,"0"0"9"0,0 0 2 0,0 0 1 0,0 0-41 0,0 0-11 0,0 0 0 0,0 0 0 15,0 0 57-15,10-7 10 0,-3 7 1 0,-7 0 1 16,0 0-42-16,0 0-9 0,0 0-2 0,0 0 0 15,0 0-16-15,0 0 0 0,4 10 0 0,-4-1 0 16,-4-2 8-16,-3 11-8 0,0-8 12 0,-3 9-12 16,-1 3 8-16,-3-4-8 0,0 4 0 0,3 3 0 15,1 0 18-15,-1-6-3 0,-3 9-1 0,3-2 0 0,-3 2 11 16,0-9 3-16,0 12 0 0,4-9 0 0,-8-3-11 0,4 6-1 16,0 0-1-16,3-6 0 0,-3 6-15 15,0-6 0-15,3-1 8 0,1-8-8 16,-1 9-16-16,1-13-7 0,2 3-1 0,1 1 0 15,0-1-183-15,4-9-37 0,-8 0-7 0</inkml:trace>
  <inkml:trace contextRef="#ctx0" brushRef="#br0" timeOffset="1937.66">12922 9195 1357 0,'0'-15'60'0,"0"15"12"0,4 0-57 0,-1-10-15 0,4 1 0 0,-3 9 0 16,3-10 46-16,0 10 6 0,-3-9 2 0,3 9 0 15,0-6-18-15,0 3-3 0,0 6-1 0,0 3 0 16,3-6 1-16,1 6 0 16,-4 4 0-16,4-1 0 0,-1 4 4 0,-3-4 1 0,4 7 0 0,3 2 0 15,-3 1-14-15,3 3-2 0,-7-3-1 0,3 0 0 16,1 6-4-16,-1-3-1 0,1 3 0 0,0-6 0 16,-1 6-16-16,1-6 0 0,-1 6 0 15,1-6 0-15,-4-1 0 0,0 1 0 0,0-3 0 16,4 3-9-16,-4 0 9 0,0-4 0 0,3 4 0 0,-3-10 0 31,4 1-88-31,0-1-15 0,-4 1-3 0,3-1-694 0</inkml:trace>
  <inkml:trace contextRef="#ctx0" brushRef="#br0" timeOffset="2267.66">13529 9358 1267 0,'0'0'112'0,"0"0"-89"15,7 0-23-15,4 0 0 0,-1-3 132 0,1-3 21 16,6 3 5-16,-2-4 1 0,-1 4-108 0,-4-3-22 15,4 6-4-15,1 0-1 0,-1-3-16 0,0-3-8 16,0 6 8-16,3 0-8 0,-2-3 0 0,2 3 0 0,-3 0 0 0,0 0 0 31,4 0-28-31,-4 0 1 0,-3 0 1 0,-1 0 0 16,1 0-14-16,0 0-2 0,3-7-1 0,-4 7 0 16,-3 0 10-16,4 0 1 0,-1 0 1 0,-2 0 0 15,-1 0-20-15,3 0-4 0,-10 0-1 0,0 0-374 0,4 0-75 0</inkml:trace>
  <inkml:trace contextRef="#ctx0" brushRef="#br0" timeOffset="2522">13497 9543 1792 0,'0'0'80'0,"0"0"16"0,0 0-77 0,0 0-19 0,11 0 0 0,-1 0 0 16,1 0 52-16,3 0 8 0,4-6 0 0,-1 3 1 0,-2 3-35 0,2-6-7 16,1 6-2-16,3 0 0 0,4 0-9 0,-4-4-8 15,0-2 9-15,4 6-9 16,-4 0-15-16,0-3-9 0,0-3-1 0,-3 3-1 16,3-4-18-16,-3 7-3 0,-1-9-1 0,-3 3 0 15,1 3-102-15,-1 3-21 0,0 0-4 0,0-7-1 0</inkml:trace>
  <inkml:trace contextRef="#ctx0" brushRef="#br0" timeOffset="3385.16">14411 9104 115 0,'0'0'10'0,"0"0"-10"0,0 0 0 0,0 0 0 16,0 0 108-16,0 0 20 0,0 0 4 0,0 0 1 16,7-6-5-16,-7 6 0 0,0 0-1 0,0 0 0 15,0 0-10-15,0 0-1 0,0 0-1 0,0 0 0 16,0 0-56-16,0 0-11 0,0 0-3 0,0 0 0 15,0 0-25-15,0 0-4 0,-7 6-2 0,0-6 0 16,0 3 6-16,-4 4 0 0,1-4 1 0,-1 6 0 16,1-2 3-16,-1-7 0 0,-3 9 0 0,0 0 0 15,0 1 0-15,0-1 0 0,-4 1 0 0,0 5 0 16,-3 4 0-16,7-3 1 0,0 3 0 0,3-1 0 0,4 1-25 16,-3 6-14-16,-1-6 2 0,0 6 0 15,1-6 12-15,3 9 10 0,0-9-2 0,0 6 0 16,3-6-8-16,1 0 0 0,-1 6 0 0,8-6 8 15,-1-4-8-15,1 4 0 0,3-3 0 0,0-7 0 16,0 4 14-16,3 2-2 0,1-5-1 0,0-4 0 16,-1-3-11-16,4 4 0 0,0-7 0 0,1 0 0 0,-1 0 21 0,0 0-1 15,3 0 0-15,1-7 0 0,0 4 13 0,-1-3 3 16,1-4 0-16,0 1 0 0,-4 0-23 0,7-7-4 16,-3 7-1-16,-1-10 0 0,1 3-8 0,-4-3 0 15,0 0 0-15,0 1 0 0,0 2 0 0,-3-6 0 16,-1-3 0-16,-3 6 0 0,1 0 8 0,-1-3-8 15,0 3 0-15,-7 1 8 0,3-1-8 0,-6 9 0 0,-1-8 9 0,1 2-9 16,-4-3 0-16,3 3 0 16,-7 4 0-16,4-4 8 0,-3 7-8 0,-4-7 0 0,3 7 0 0,-3-1 0 15,3 1 0-15,1 0 0 0,-4 2-9 0,7 4 9 32,-4-3-40-32,0 6-3 0,4-10-1 0,0 10 0 15,4 0-153-15,3 0-31 0,-7-3-7 0</inkml:trace>
  <inkml:trace contextRef="#ctx0" brushRef="#br0" timeOffset="3933.69">14436 8775 576 0,'-14'-6'25'0,"14"6"6"0,0 0-31 0,-7 0 0 16,-1 0 0-16,8 0 0 0,0 0 220 0,0 0 39 15,0 0 7-15,0 0 2 0,0 0-176 0,0 0-34 16,0 0-7-16,0 0-2 0,8 0-16 0,2 6-3 16,1-3-1-16,3 3 0 0,0-2 8 0,0 2 2 0,0 3 0 15,4 1 0-15,3-4-14 0,0 6-2 16,0-5-1-16,0 8 0 0,8-2-10 0,-5 6-1 0,5-4-1 0,-5 1 0 16,1 3-10-16,0 0 8 0,-1 0-8 0,-2 6 8 15,-1-7 2-15,-4 11 0 0,1-10 0 0,-4 6 0 16,0 3 8-16,-3-3 2 0,-1 0 0 0,-3-3 0 15,-3 3 3-15,-1 3 1 0,5-3 0 0,-8 4 0 16,0 2-24-16,0-3 0 0,-8 0 0 0,5-3 0 16,-4 4 0-16,0-1 0 0,-4-3 0 0,1 3 0 15,-4-3 0-15,-1 0 0 0,-2-3 0 0,3 3 0 16,-4-6 0-16,0-3 0 0,4 9 0 0,-3-6 8 16,-5-7-8-16,1 4 0 0,4 3 0 0,-1 0 8 15,-3-4-8-15,7 4 0 0,-4-9 0 0,4 5-8 16,3-5-31-1,1-1-5-15,-1 0-2 0,1 1 0 0,3-10-115 0,7 0-23 0,-18-10-5 16,18 10-1-16</inkml:trace>
  <inkml:trace contextRef="#ctx0" brushRef="#br0" timeOffset="4549.84">15318 9223 1785 0,'0'0'79'0,"0"0"17"0,0 0-77 0,0 0-19 16,0 0 0-16,0 0 0 0,0 0 53 0,7 0 7 15,-7 0 2-15,10 7 0 0,1-4-39 0,-1 3-8 16,1-3-2-16,0 4 0 0,-1-7-13 0,1 3 0 16,-1 3-12-16,1-6 12 0,0 9 0 0,3-9 0 15,0 7 8-15,0-4-8 0,0-3 0 0,0 0 0 0,0 0-8 16,4 0 8-16,-4 0 0 0,4 0 0 0,-1 0 0 0,-3-3 0 16,7-4 0-16,-3 7 0 0,0 0 0 0,6 0 0 31,-6-9-36-31,3 9-8 0,0-9 0 0,-3 9-1 15,-4 0-153-15,0 0-30 0,4-7-7 0,-4 7-364 0</inkml:trace>
  <inkml:trace contextRef="#ctx0" brushRef="#br0" timeOffset="4791.2">15180 9456 1324 0,'0'0'59'0,"0"0"12"16,0 0-57-16,0 0-14 0,7 9 0 0,0-9 0 0,4 9 232 16,3-9 43-16,0 0 9 0,0 0 1 0,0 7-200 0,4-7-40 15,3 0-8-15,0 0-1 0,7-7-28 0,1 7-8 16,-1-3 0-16,0-3 0 16,0 6-29-16,0-3-13 0,4-3-2 0,4 2-1 15,-8-2-41-15,7 6-8 0,-3-3-2 0,0-3 0 16,-4 6-92-16,0-3-20 0,0-4-3 0,0 7-248 15,-3 0-49-15</inkml:trace>
  <inkml:trace contextRef="#ctx0" brushRef="#br0" timeOffset="5253.96">16351 9104 1612 0,'0'0'144'0,"0"0"-116"0,0 0-28 0,0 0 0 16,-10 3 139-16,-1-3 21 0,11 0 5 0,-7 7 1 16,-7-7-125-16,0 3-25 0,0 3-4 0,-4-3-2 15,0 4-10-15,-3 2 0 0,0 0 0 0,0 1 0 16,0 5-11-16,-4-5 3 0,4-1 0 0,0 10 0 16,-4-3 8-16,4 3 16 0,0-1-4 0,-4 1-1 15,4 0-11-15,0 6 0 0,3-6 0 0,0 6 0 16,4 0 0-16,4-6 0 0,3 6 0 0,3-3 0 15,1-6 9-15,6 12-9 0,4-9 10 0,4 3-10 0,3-4 10 16,4-5-10-16,-1 3 10 0,4-1-10 0,4-2 8 0,0-4-8 16,-1 1 0-16,1-4 0 0,3-6 0 15,1 0 0-15,-1 0 0 0,4-6 0 0,-4 3-9 0,3-7 9 16,1 1 0-16,0-7-9 16,-11 0 9-16,4 4 9 0,3-4-1 0,-3-3-8 0,-1 0 25 15,1 4-1-15,-4-13-1 0,0 9 0 0,-3-6 5 0,0 0 0 16,-4-4 1-16,-4 4 0 0,-2-3-29 0,-1 3 8 15,-4 3-8-15,-3-3 0 0,-3 0 24 0,-1 6 1 16,-3 7 1-16,-4-10 0 0,1 9 0 0,-4-3 0 16,0-2 0-16,-8 8 0 0,5-6-11 0,-4 7-3 15,-1 0 0-15,5-1 0 16,3 1-32-16,0 3-8 0,-1 2 0 0,1-2-1 16,0 3-74-16,4 3-14 0,-4-6-3 0,3 6-921 0</inkml:trace>
  <inkml:trace contextRef="#ctx0" brushRef="#br0" timeOffset="5899.31">16425 8374 288 0,'0'0'25'0,"0"0"-25"15,-7 3 0-15,7-3 0 0,-7 6 222 0,7-6 39 16,-7 0 8-16,7 0 2 0,0 0-150 0,0 0-29 0,0 0-7 0,-3 9-1 15,3 1-16-15,3-4-3 0,4 4-1 0,4-1 0 16,3 0-25-16,4 1-6 0,-1 9-1 0,4-4 0 16,1-2 3-16,2 2 0 0,1 4 0 0,0-3 0 15,3 3-17-15,0 0-3 0,0-1-1 0,4 8 0 16,0-1-6-16,7-7 0 0,-4 11-8 0,0-4 12 16,0 3-12-16,-3 6 9 0,0 1-9 0,-4-7 8 15,0 7 23-15,-6 2 4 0,2-2 1 0,-6 2 0 16,0 4-17-16,-4-3-3 0,0-4-1 0,-7-2 0 15,0 8 5-15,0-2 0 0,-7-3 1 0,0-1 0 0,-4 4-21 16,1-1 0-16,-8-2-10 0,4-1 10 0,-3 1 20 0,-1-7 12 16,-3 6 1-16,0-5 1 0,0 5-34 0,-4-6 0 15,-3 1 0-15,3-4 0 0,-3 0 0 16,-4-3 0-16,-3 3 0 0,3 0 0 16,-3-6 0-16,4 0 0 0,-5-4 0 0,1-2-9 15,3 2-127-15,1-5-24 0,-1-1-6 0</inkml:trace>
  <inkml:trace contextRef="#ctx0" brushRef="#br0" timeOffset="12170.87">3450 10926 1000 0,'0'0'44'0,"0"0"10"0,0 0-43 0,0 0-11 0,0-6 0 0,0 3 0 15,0-3 60-15,0-4 11 0,0 7 1 0,0 3 1 16,4-6-12-16,3-4-2 0,-7 1-1 0,0 9 0 15,0-6 9-15,0 6 1 0,0 0 1 0,3-4 0 16,-3 4 14-16,0 0 2 0,-3-6 1 0,3 6 0 16,0 0-14-16,0 0-2 0,0 0-1 0,0 0 0 0,0 0-46 0,0 0-10 15,0 0-1-15,0 0-1 0,0 0-11 0,0 0 0 16,0 0 0-16,10 6 8 0,-10 4 3 0,4 6 0 16,-1-4 0-16,-3-2 0 0,0 5 18 0,0 4 4 15,-3 6 1-15,-1-6 0 0,-3 9-18 0,4-3-4 16,-8 3-1-16,4 7 0 0,0-7 5 15,-4 7 0-15,-3 2 1 0,-3 4 0 0,10-10-1 0,-4 10 0 16,-7-3 0-16,4-4 0 0,4 10 2 0,3-6 0 16,-4-4 0-16,1 4 0 0,-1-4-18 0,7 1-11 15,-6-7 2-15,3 7 0 0,3-7 9 0,1-3 16 16,-8-6-4-16,11 6-1 16,-7-13-31-16,4 4-5 0,3 3-2 0,-7-10 0 15,7 1-33-15,0-4-6 0,0 3-2 0,0-9 0 16,0 0-72-16,0 0-16 0,0 0-2 0,0 0-450 15,0 0-91-15</inkml:trace>
  <inkml:trace contextRef="#ctx0" brushRef="#br0" timeOffset="12493.01">3404 11309 1324 0,'0'0'59'0,"0"0"12"0,0 0-57 0,0 0-14 0,0 0 0 0,0 0 0 16,-3 0 70-16,3 0 11 0,0 0 3 0,0 0 0 16,0 0-23-16,0 0-4 0,0 0-1 0,0 0 0 0,0 0 3 0,0-7 0 15,3 4 0-15,4-3 0 0,0 6-28 0,11 0-6 16,-11 0-1-16,4 0 0 0,6 0-8 0,-3 0-1 15,1 0-1-15,6 0 0 0,-11 6-1 0,8-3 0 16,3-3 0-16,0 0 0 0,-7 0-13 0,4 0 9 16,0 0-9-16,-1 0 8 0,1 0-8 0,-4 0 0 15,0 0 0-15,0-3 0 16,-3-3-22-16,3 6-6 0,-3 0-2 0,-1-3-615 16,-3-3-123-16</inkml:trace>
  <inkml:trace contextRef="#ctx0" brushRef="#br0" timeOffset="12821.89">3993 10867 1728 0,'0'0'153'0,"0"0"-122"0,0 0-31 0,0 0 0 15,0 0 104-15,0 0 16 0,0 0 2 0,8 12 1 16,-8-9-99-16,3 7-24 0,-3-1 0 0,0 7 0 16,0-7 24-16,-3 10 0 0,3 0 0 0,-8-3 0 15,-2 9-24-15,3-3 0 0,0 3 0 0,-4 3 0 0,-6 3-10 0,-1 1-1 16,4 2 0-16,0 1 0 0,-7-1 29 0,3 4 6 16,-3-4 0-16,-4 4 1 0,4-4 16 0,3 10 3 15,-3-6 1-15,7-4 0 0,-4 10-15 0,4-9-3 16,0-4-1-16,3 4 0 0,1-10-18 0,6 3-8 15,-6 0 0-15,6-12 8 16,4 3-80-16,-7-4-16 0,4-5-3 0,3-1-614 16,0 0-123-16</inkml:trace>
  <inkml:trace contextRef="#ctx0" brushRef="#br0" timeOffset="13375.55">4593 10773 288 0,'0'0'12'0,"0"0"4"0,0 0-16 0,0 0 0 0,0 0 0 0,0 0 0 15,0 0 216-15,0 0 40 0,0 0 8 0,0 0 1 16,0 0-157-16,0 0-31 0,0 0-6 0,0 0-2 16,0 0 5-16,0 0 1 0,0 0 0 0,0 0 0 0,0 0-5 15,-3 3-1-15,-4-3 0 0,0 0 0 0,-1 6-23 0,-2-3-5 16,6 6-1-16,-6-9 0 0,-1 10-6 0,1-4-2 15,3 4 0-15,-4-4 0 0,-7 3-8 0,11 1-1 16,-3 2-1-16,-4-2 0 0,3 5-11 0,0 4-3 16,-3 0 0-16,4 3 0 0,-4 0-8 0,-4 3 0 15,4 0-10-15,0 3 10 0,0 0 11 0,-8 1 8 16,8 2 1-16,-3-3 1 0,-1 7 1 0,8-7 0 16,-5 0 0-16,-2 0 0 0,10-3-6 0,-11 4-2 15,7-4 0-15,4 3 0 0,0-3-14 0,-3 0 0 0,6 0 8 16,1 4-8-16,3-11 0 0,0 11 0 15,-7-11 8-15,7 7-8 0,0-6 0 0,7 6 0 16,-7 0 8-16,0-3-8 0,3-6 0 0,8 9 0 16,-11-6 0-16,10 0-10 15,-6 0-25-15,7-1-5 0,3-2 0 0,0 3-1 16,3-10-74-16,-2 1-14 0,-1-4-3 0,0 3-1 16,3-5 39-16,-3 2 8 0,8-6 2 0,-8 0-698 0</inkml:trace>
  <inkml:trace contextRef="#ctx0" brushRef="#br0" timeOffset="13771.57">5038 11114 2142 0,'0'0'95'0,"0"0"19"0,0 0-91 0,0 0-23 16,0 0 0-16,0 0 0 0,-4 10 36 0,4-10 2 15,0 0 1-15,-7 6 0 0,0-3-31 0,7 7-8 16,-11-1 0-16,4-3 0 0,-3 4 0 0,3 8 0 0,-11-8 0 0,4 9 0 15,0-4 11-15,0 10-3 0,-11-6 0 0,7 6 0 16,-6-3 27-16,6 3 5 0,-10 4 0 0,3-4 1 16,1 9-13-16,6-6-4 0,-7 1 0 0,0-4 0 15,4 0-13-15,0-3-3 0,4 0-8 0,6-3 12 16,-7-7-12-16,4 4-18 0,4-7 4 0,-5 7 1 31,1-13-109-31,0 6-22 0,4-9-4 0,3 7-511 0,7-7-102 16</inkml:trace>
  <inkml:trace contextRef="#ctx0" brushRef="#br0" timeOffset="14055.81">4625 11121 2282 0,'0'0'50'0,"0"0"10"0,0 0 3 0,0 0 1 0,0 0-51 0,0 9-13 16,0 4 0-16,7-4 0 0,-3 0 30 0,3 7 3 15,0-7 1-15,3 10 0 0,-3-3 1 0,4 0 0 16,-4 2 0-16,0 1 0 0,4 0-24 0,-1 0-11 16,1 0 10-16,-1 6-10 0,1-6 8 0,-4-1-8 15,4 8 0-15,6-8 0 0,-13 7 10 0,6-6-10 16,4 0 10-16,-3-3-10 0,0 9 9 0,3-13-9 16,0 4 8-16,0 3-8 0,4-3 0 0,-4-4 0 15,7-6 0-15,-7 10 0 16,7-7-22-16,-3 1-3 0,-4-1-1 0,3-6 0 15,-6 4-127-15,3-4-26 0,-3 3-5 0,-4 0 0 0</inkml:trace>
  <inkml:trace contextRef="#ctx0" brushRef="#br0" timeOffset="14669.17">5165 10848 694 0,'0'0'31'0,"0"0"6"0,0 0-29 0,0 0-8 16,0 0 0-16,0 0 0 0,0 0 76 0,0 0 13 15,0 0 3-15,0-10 1 0,0 10 3 0,0-3 1 0,0 3 0 0,0 0 0 16,0 0-8-16,0 0-1 16,0 0-1-16,0 0 0 0,0 0 4 0,0 0 1 0,0 0 0 0,0 3 0 15,3 7-16-15,8-1-2 0,-11 1-1 0,10 5 0 16,-6-5-29-16,3 5-5 0,7-2-2 0,-3 3 0 16,3 2-18-16,-4 1-4 0,8 6-1 0,0-6 0 15,-4 6-1-15,0 0 0 0,7-3 0 16,-3 3 0-16,-1 0-13 0,-6 4-13 0,7-4 2 0,-4 3 1 15,3 0 10-15,-6-3 0 0,-4 10 0 0,3-7 0 16,-2 0 17-16,-1 0-1 0,0 4 0 0,-7-4 0 16,0 7-2-16,3-7-1 0,-3 0 0 0,7 3 0 15,-7 1-1-15,0-7 0 0,0 3 0 0,0-3 0 16,-7 3-2-16,4-3-1 0,3-6 0 0,-7 6 0 16,0-6-1-16,-1 0-8 0,-2 0 12 0,3-4-4 15,0 4-8-15,-4 0 0 0,-3-3 0 0,4-1 0 16,-8-2-108-16,7 3-23 0,-13-7-5 15</inkml:trace>
  <inkml:trace contextRef="#ctx0" brushRef="#br0" timeOffset="17610.84">6071 11193 576 0,'0'0'51'0,"0"0"-41"15,0 0-10-15,0 0 0 0,0 0 250 0,0 0 48 16,0 0 10-16,0 0 1 0,0 0-226 0,0 0-46 16,0 0-9-16,0 0-1 0,0 0-18 0,11 3-9 15,-4 3 10-15,7-6-10 0,-10-6 12 0,6 6-3 16,1 0-1-16,3 0 0 0,0 0 3 0,-3 6 0 16,3-6 0-16,-4 3 0 0,8-3 10 0,-4 0 3 15,0 7 0-15,0-7 0 0,4 3-8 0,0 3 0 16,-4-6-1-16,3 6 0 0,1-6-6 0,0 3-1 15,-1-3 0-15,1 0 0 0,-4 0-8 0,4 0 0 0,3 0 9 16,-7 0-9-16,3-3 0 0,-2 3 0 0,2-6 0 0,1 6 0 16,-4-6-16-16,0 6-2 0,0-3 0 0,4 3 0 31,-4-7-22-31,0 7-5 0,-3 0-1 0,-4 0-513 0,7 0-102 0</inkml:trace>
  <inkml:trace contextRef="#ctx0" brushRef="#br0" timeOffset="18129.47">6061 11462 57 0,'0'0'0'0,"-7"0"0"0,7 0 0 0,-7 0 0 0,3 0 0 0,4 0 0 16,0 0 345-16,0 0 64 0,0 0 13 0,0 0 2 15,0 0-295-15,0 0-59 0,0 0-12 0,0 0-2 16,4 0-17-16,3 0-3 0,0 0-1 0,0 0 0 16,-7 0-3-16,10 0-1 0,1 7 0 0,3-4 0 15,-10-3-15-15,3 0-4 0,3 6 0 0,4-3 0 16,0 4 4-16,1-4 1 0,-1 3 0 0,3-3 0 15,-3-3 15-15,8 6 4 0,-5-6 0 0,1 0 0 16,7 0-5-16,-1 0-1 0,-6 0 0 0,3-6 0 16,0 6-14-16,4 0-2 0,-4 0-1 0,4 0 0 15,-1-3-13-15,1 3 0 0,0-6 8 0,-7 6-8 16,6 0-16-16,-3 0-5 0,1-3-2 0,-1 3 0 16,3 0-153-16,1-7-30 0</inkml:trace>
  <inkml:trace contextRef="#ctx0" brushRef="#br0" timeOffset="21759.35">7253 11215 288 0,'0'0'25'0,"0"0"-25"0,-7 0 0 0,7 0 0 16,0 0 260-16,0 0 48 0,-3 0 8 0,3 0 3 16,0 0-205-16,0 0-41 0,-8 0-8 0,8 0-1 15,0 0-35-15,0 0-6 0,0 0-2 0,0 0 0 16,0 0-3-16,0 0-1 0,0 0 0 0,0 0 0 16,0 0 7-16,11 6 0 0,-4-6 1 0,7 6 0 15,-14-6 5-15,4 3 1 0,-4-3 0 0,10 7 0 16,1-4 6-16,0-3 2 0,-11 0 0 0,0 0 0 15,10 6 1-15,4-3 0 0,-3-3 0 0,-4 0 0 0,0-3 0 0,3 3 1 16,5 0 0-16,-5 0 0 16,1 3-8-16,3-3-1 0,0-3-1 0,0 3 0 0,-3 0-11 0,3 0-3 15,3 0 0-15,-2 3 0 0,-1-3-7 0,3 0-2 16,-3 0 0-16,4 0 0 0,-4 6-8 0,0-6 0 16,0 0 0-16,-3 4 8 0,7-4-8 0,-8 0 0 15,1 0 0-15,-1 0 0 0,1 0 0 0,-4 0 8 16,0-4-8-16,-7 4 0 0,7 0 18 0,0-6-2 15,4 3 0-15,-1-3 0 0,-10 3-16 0,7-4 0 16,4-2 0-16,0 3 0 0,-4 3 0 16,0-4 0-16,3 4 0 0,-3-3 10 0,0 6-10 0,-7 0 0 15,4-3 0-15,-4 3 0 0,7-7-20 0,-7 7 1 16,0 0 0-16,0 0 0 16,0 0-42-16,0 0-9 0,0 0-2 0,0 0-668 0,-7 10-133 15</inkml:trace>
  <inkml:trace contextRef="#ctx0" brushRef="#br0" timeOffset="28585.93">8855 10321 806 0,'0'0'72'0,"0"0"-58"0,0 0-14 0,0 0 0 16,0 0 76-16,0 0 12 0,3 0 2 0,-3 0 1 15,4 0-57-15,3-3-11 0,-4-3-3 0,-3 6 0 16,0 0-20-16,0 0-10 0,0 0 1 0,0 0 0 16,0 0-16-16,0 0-3 0,0 0-1 0,0 0 0 15,0 0 29-15,4-4 10 0,-4-2 0 0,0 6 0 16,0 0 50-16,0 0 9 0,0 0 3 0,0 0 0 0,0 0 15 15,-4-3 3-15,-3-3 1 0,0 6 0 0,0-7-34 0,-7 7-6 16,4 0-2-16,2-3 0 0,-2 3-33 0,-1 0-6 16,4 0-2-16,-7 0 0 0,0 0-8 0,0 0 0 15,-4 0 0-15,4 0 0 0,4 0 13 16,-5 0-2-16,1 0-1 0,7 0 0 0,-10 0 13 0,6 0 2 16,-3 0 1-16,3-6 0 0,-3 6 2 0,-3 0 0 15,3 0 0-15,-1 0 0 0,1 0-9 0,-3 0-2 16,3 0 0-16,-4 0 0 0,0 0-3 0,8-3-1 15,-11 3 0-15,6 0 0 0,-2 0 0 0,3 0 0 16,-4 0 0-16,7 0 0 0,-3 0-13 0,4 0 0 16,-8 0 0-16,4-6 0 0,0 6 0 0,0 0 0 15,3 6 0-15,1-6 0 0,-5 0 0 0,5 3 9 16,-1-3-9-16,1 0 8 0,-1 6 0 0,1-6 0 0,-1 0 0 0,4 3 0 16,-4-3-8-16,8 7 0 0,-8-7 0 0,11 0 8 15,-7 0 0-15,7 0-8 0,-7 0 12 0,7 0-4 16,0 0-8-16,0 0 8 0,-7 0-8 0,7 0 8 15,0 0-8-15,0 0 10 0,0 0-10 0,0 0 10 16,0 0-10-16,0 0 8 0,0 0-8 0,0 0 8 16,0 0 9-16,0 0 2 0,0 0 0 0,0 0 0 15,0 0-19-15,0 0 0 0,0 0 8 0,0 0-8 16,0 0 10-16,0 0-2 0,0 0 0 0,0 0 0 16,0 0 8-16,0 0 2 0,-3 0 0 0,3 0 0 15,0 0-6-15,0 0-2 0,0 0 0 0,0 0 0 16,0 0 2-16,0 0 1 0,0 0 0 0,0 0 0 15,0 0-13-15,0 0 11 0,0 0-11 0,0 0 10 16,0 0-10-16,0 0 0 0,0 0 9 0,0 0-9 16,0 0 0-16,0 0 0 0,0 0 0 0,0 0 0 15,0 0 0-15,0 0 9 0,0 0-9 0,0 0 0 0,0 0 15 16,0 0-4-16,0 0-1 0,-4 9 0 0,4-9 3 0,0 0 1 16,0 0 0-16,0 0 0 0,-4 10-3 0,4-10-1 15,0 0 0-15,0 0 0 0,0 0 1 0,0 0 0 16,0 0 0-16,0 0 0 0,0 0-11 0,0 0 0 15,-3 6 9-15,3-6-9 0,0 0 0 0,-4 3 0 16,1 6 0-16,3-9 8 0,0 0-8 0,0 0 0 16,0 10 0-16,-4-4 0 0,4-3 0 0,0-3 0 15,0 13 0-15,0-10 0 0,4 6 0 0,-4 1 0 0,3-1 0 16,-3 1 0-16,0 5 0 0,4-5 0 0,-1 5 0 0,1-2 0 16,0 9 0-16,-1-3 0 15,-3-1 0-15,4 1 0 0,-1 6 0 0,1-6 0 0,-4 9 0 16,3-3 0-16,1-6 0 0,3 9 0 15,0-2 0-15,-7 2 0 0,0-3 0 0,0 3 0 0,7-3 0 16,-7 10 0-16,3-7 0 0,-3 6 0 0,4-5 0 0,-1 8 0 16,-3-2 0-16,0-1 0 0,0 4 0 0,0-4 0 15,0 10 0-15,0-6 0 0,0-4 0 0,0 4 0 16,0-4 0-16,0 1 0 0,-3 3 0 0,3-4 0 16,0 1 0-16,0 2 0 0,-4-2 0 0,4-7 0 15,0 3 0-15,0-2 0 0,4-1 0 0,-1-3 0 16,-3-3 0-16,0 3 0 0,4 3 0 0,-4-3 0 15,0-6 0-15,0 6 0 0,0-6 0 0,0 6 0 16,0-6 0-16,0 0 0 0,0-1 0 0,-4 4 0 0,4-9 0 16,-3 6 0-16,-1-4 0 0,4-5 0 0,-3 6 0 0,-1-7 0 15,1 3 8-15,3-5-8 0,-7 2 8 0,7 1-8 16,-4-1 8-16,4 0-8 0,-3-2 0 16,3-7 0-16,0 0 0 0,0 9 8 0,0-9-8 15,0 0 12-15,0 0-4 0,0 3 0 16,0-3 1-16,0 0 1 0,0 0 0 0,0 0 0 0,0 10-10 0,0-4 0 15,0-6 9-15,0 9-9 0,0-9 0 0,-4 10 0 16,4-1 0-16,-3-3 0 0,-1-3 0 0,4 4 0 16,0-7 0-16,0 0 0 0,-3 9 0 0,-1 1 0 15,4-10 0-15,0 6 0 0,0-6 0 0,0 0 0 16,0 3 0-16,0 6 0 0,0-9 0 0,0 10 0 16,-3-4 0-16,-1-3 0 0,4-3 0 0,0 6 0 0,0 4 0 0,0-1 0 15,0-2 0-15,-4-4 0 0,4 6 0 0,0 1 0 16,-3-4 0-16,3-6 0 0,0 9 0 0,0-3 0 15,0-2 8-15,0-4-8 0,3 9 8 0,-3-9-8 16,0 6 0-16,0 4 0 0,0-10 0 16,4 3-8-16,-4 6 8 0,0-3 0 0,-4 4 8 0,4-1-8 15,4 1 0-15,-4-4 0 0,-4-3 0 0,4-3-12 16,4 10 12-16,-4-10 0 0,0 0 0 0,0 0 0 16,0 0 0-16,0 6 0 0,0-6 0 0,0 0 0 15,0 0 0-15,0 0 0 0,0 0 0 0,4 0 0 16,-4 0 0-16,0 0 0 0,0 0 8 0,0 0-8 15,0 0 0-15,0 0 9 0,0 0-9 0,0 0 0 16,7 9 8-16,-7-9-8 0,0 0 0 0,0 0 0 16,7 0 8-16,-7 0-8 0,10 6 0 0,1-6 0 15,-11 0 8-15,3 4-8 0,4-4 0 0,4 0 0 0,0 0 8 16,-4 0-8-16,3 0 0 0,1 0 0 0,-1 0 0 0,4 0 0 16,-6-4 8-16,6 4-8 0,0 0 0 0,3 0 8 15,1-6-8-15,0 6 0 0,-1 0 8 0,1 0-8 16,0 6 0-16,-1-6 0 0,4 0 0 0,-6 4 0 15,6-4 0-15,-11 0 0 0,4 0 0 16,0 6-9-16,1-6 9 0,-1 3-12 16,-4-3-69-16,1 0-15 0,3 0-2 0,-3 0-738 15,-1 0-147-15</inkml:trace>
  <inkml:trace contextRef="#ctx0" brushRef="#br0" timeOffset="29920.99">8763 11462 576 0,'0'0'51'16,"0"0"-41"-16,0 0-10 0,0 0 0 16,0 0 177-16,0 0 34 0,0 0 6 0,0 0 2 0,0 0-112 0,0 0-23 15,0 0-4-15,0 0 0 0,0 0-32 16,0 0-7-16,0 0-1 0,0 0 0 0,0 0-20 0,0 0-5 16,0 0-1-16,0 0 0 15,0 0 30-15,0 0 5 0,0 0 2 0,0 0 0 16,0 0-8-16,0 0-2 0,0 0 0 0,-4 10 0 0,4-1 5 0,0-9 1 15,0 0 0-15,0 0 0 0,-7 7-6 0,7-7-1 16,0 3 0-16,-3 6 0 0,3-9-19 0,0 6-4 16,0-6-1-16,0 10 0 0,0-1-7 0,0-9-1 15,0 0-8-15,0 10 12 0,0-1-12 0,0 0 11 16,3 1-11-16,-3 2 10 0,4 1-10 0,-4-4 0 16,0 1 0-16,0 5 0 0,3 1 0 0,1-3 8 15,-4 5-8-15,0-2 0 0,4 3 0 0,-4 0 0 0,0 0 0 0,0 2 0 16,3-2 0-16,-3 0 0 15,4-3 0-15,-4-4 0 0,3 4 24 0,4 3 7 0,-7-10 1 0,7 10 0 16,-7-10-32-16,0 7 0 0,4 0 0 0,-1-4-10 16,-3-2 10-16,0 5 0 0,4 1 10 0,-4-3-10 15,0 2 0-15,0-5 0 0,0 9 0 0,0-1 0 16,0-2 8-16,0-7-8 0,3 10 0 16,1-9 9-1,3 5-35-15,-4-5-7 0,1-1-2 0,0 1 0 16,-1-4 4-16,-3-6 1 0,4 3 0 0,-4-3 0 15,0 0-170-15,0 0-35 0,0 0-6 0,3-3-2 0</inkml:trace>
  <inkml:trace contextRef="#ctx0" brushRef="#br0" timeOffset="31399.23">8841 11346 979 0,'-14'-9'87'0,"6"9"-70"0,1-6-17 0,0 3 0 16,0-4 136-16,0 7 24 0,7-3 5 0,-7-3 1 16,7 3-114-16,0-7-22 0,0 4-5 0,0-3-1 15,7-1-24-15,-7 1 0 0,4-1 0 0,-1 1 0 16,8 3 0-16,-8-4 0 0,1-5 0 0,-1 5 0 15,1 7 0-15,3-6 0 0,-3 2 8 0,3-2-8 16,-4 0 36-16,4-1 6 0,4 1 1 0,-1 3 0 16,1-4-23-16,0 1-5 0,6-1-1 0,-6 1 0 15,6 0-14-15,1 2 0 0,0-2 8 0,-4-1-8 16,3 7 0-16,1-3 0 0,-4 3 0 0,4-3 0 16,-4 6 0-16,4 0 0 0,-8 0 0 0,4 6 0 15,0-3 0-15,4 3 0 0,-4-3 0 0,0 7 0 16,4-1 0-16,0-2 0 0,-1 2 0 0,1 7 0 15,-4-4 0-15,0 4 0 0,4-4 0 0,-1 4 0 0,-6 3 0 0,3 0 0 16,-3 6 0-16,3-6 0 16,-7-1-8-16,3 7 8 0,-3-9 0 0,-3 3 0 0,-1 0 0 0,-3 0 0 15,0-1 0-15,-3 8 0 0,3-8 0 0,-7 4 0 16,0-9 0-16,-4 6 0 0,8-4 0 0,-11 4 0 16,-1-9 8-16,5 5-8 0,-8-5 0 0,8 5 0 15,-8-12 0-15,4 7 0 0,0-1 12 0,-7 1-4 16,3-10-8-16,0 9 12 0,-3-3-12 0,0-3 8 15,-4 4-8-15,4-1 0 0,-4-3 10 0,1-3-10 16,-4 0 10-16,3 0-10 0,0 0 11 0,-3 0-11 16,3 0 12-16,4 0-12 0,-4 0 20 0,4 0-4 0,4 0 0 0,6 0 0 15,-3 0-16-15,3 0 8 0,4 0-8 16,-3 0 0 0,3 0-17-16,0 0-11 0,7 0-1 0,0 0-1 15,0 0-29-15,0 0-5 0,0 0-2 0,0 0-463 0,0 0-93 16</inkml:trace>
  <inkml:trace contextRef="#ctx0" brushRef="#br0" timeOffset="31981.33">9959 10722 864 0,'3'-9'38'0,"1"6"8"0,3-3-37 0,-3-4-9 15,3 4 0-15,-4 6 0 0,4-10 138 0,0 7 26 16,4-3 4-16,-8 3 2 0,4-3-116 0,0 6-23 15,-3-3-5-15,-4 3-1 0,0 0-15 0,0 0-10 16,0 0 12-16,0 0-12 0,0 0 18 0,0 0-3 16,0 0-1-16,-7 3 0 0,3 6 1 0,-3 0 0 0,-3 1 0 0,-4-1 0 15,3 7 15-15,-3-7 3 0,0 1 1 0,0 5 0 16,0-5 14-16,-4 6 2 0,7-7 1 0,-3 3 0 16,0 4-14-16,4 3-2 0,-4-3-1 0,-1 2 0 15,5 1-17-15,-1 6-3 0,-3-6-1 0,0 9 0 16,3-9-13-16,1 6 11 0,-4 4-11 0,3-4 10 15,1 3-10-15,-1-3 10 0,4 3-10 0,0-3 10 16,0 3-10-16,0 1 0 0,0-4 9 0,3 3-9 16,-3-3 0-16,4 3 0 0,-1-3 0 0,1 0 0 15,3 4 15-15,0-1-2 0,0-3 0 0,0 3 0 16,3 0 4-16,1 4 1 0,-1-10 0 0,1 9 0 16,3-3-9-16,0-3-1 0,0-3-8 0,3 3 12 15,-3-6-12-15,4 0 0 0,0-3 0 0,-1-1 0 16,1-2 0-16,-1 3 0 0,1-7 0 0,3 7 0 15,-3-7-19-15,-1 4 0 0,1-7 0 0,3 3 0 32,-3 1-21-32,-1-4-4 0,4-3 0 0,4 7-1 0,-4-10-7 0,0 6-2 0,4-3 0 0,-1-3 0 15,5 6-105-15,-1-6-21 0,-7 0-4 0,3 0 0 0</inkml:trace>
  <inkml:trace contextRef="#ctx0" brushRef="#br0" timeOffset="32583.39">10548 10983 345 0,'0'0'31'16,"0"0"-31"-16,0 0 0 0,0 0 0 0,14 0 240 0,-14 0 43 15,0 0 8-15,0 0 1 0,11 6-212 0,-11-6-44 16,0 0-8-16,0 0-1 0,3 9-6 0,-3 1-1 16,0-4 0-16,0 3 0 0,-10-5 0 0,6 11 0 0,1-5 0 0,-8 5 0 15,-7-2 20-15,8 3 3 16,-1 2 1-16,-3 1 0 0,-3 6 1 0,-5 3 1 0,1-2 0 0,4 2 0 16,-5 6-16-16,-2-6-3 0,-5 7-1 0,1-1 0 15,4-5 2-15,-1 5 0 0,0 1 0 0,0-4 0 16,4 0-20-16,4-2-8 0,-5-1 0 0,8 0 8 15,-3-3-8-15,-1 0 0 0,4-6 0 16,0 0 0 0,3-3-88-16,1-4-9 0,-1-2-3 0,4 2-479 0,0-9-96 0</inkml:trace>
  <inkml:trace contextRef="#ctx0" brushRef="#br0" timeOffset="32883.58">10156 10964 1980 0,'0'0'88'0,"0"0"17"0,0 0-84 0,0 0-21 16,0 0 0-16,0 0 0 0,0 0 43 0,8 6 4 16,2-3 1-16,1 4 0 0,-1 2-22 0,4 7-4 15,-3-4-1-15,7 7 0 0,-4-3-6 0,0 9-2 16,-4-6 0-16,5 9 0 0,6-3-13 0,-7 3 0 15,-7-3 8-15,0 0-8 0,0 3 0 0,4-6 0 16,3 10 0-16,-4-10 0 0,-10 3 0 0,7 0 0 16,0-6 0-16,-3 9 0 0,-8-9 0 0,4 3-8 15,7-3 8-15,0-1 0 0,1 1-21 0,-5 0 2 16,1-3 1-16,6-7 0 16,8 7-101-16,-8-7-20 0,-6 1-4 0,7-7-690 0</inkml:trace>
  <inkml:trace contextRef="#ctx0" brushRef="#br0" timeOffset="33174.81">10710 11356 2250 0,'-7'0'100'0,"7"0"20"0,-3 0-96 0,3 0-24 16,0 0 0-16,0 0 0 0,0 0 36 0,0 0 2 15,10 0 1-15,4 0 0 0,-6-3-30 16,6-4-9-16,0 7 0 0,3-9 0 0,5 9 0 16,-1-9 0-16,-7 2 0 0,7 7-9 15,7-3-23-15,-7-3-4 0,-7 3 0 0,4 3-1 16,-4-7-45-16,0 14-9 0,-14-7-1 0,0 0-1 15,0 0-102-15,7 0-20 0,0 0-4 0</inkml:trace>
  <inkml:trace contextRef="#ctx0" brushRef="#br0" timeOffset="33450.68">10721 11531 1209 0,'-21'4'53'0,"21"-4"12"0,0 0-52 0,0 0-13 0,0 0 0 0,0 0 0 15,0 0 196-15,0 0 36 0,0 0 7 0,0 0 1 16,0 0-184-16,0 0-38 0,14 0-7 0,-4 6-2 16,-2-6-9-16,2 0 0 0,1 0 0 0,3 0 8 15,3 0-8-15,-2 0-12 0,-5-6 2 0,4 6 1 16,7 0-7-16,-3 0-2 0,-4 0 0 0,-3 0 0 15,-11 0-65-15,17-4-13 0,5-2-2 0,-1 6-1 32,-7 0-73-32,3 0-16 0,1-3-2 0,-4-3-1 0</inkml:trace>
  <inkml:trace contextRef="#ctx0" brushRef="#br0" timeOffset="34550.49">11321 11052 864 0,'-18'6'76'0,"18"-6"-60"15,0 0-16-15,0 0 0 0,0 0 112 0,0 0 20 16,0 0 4-16,0 0 1 0,0 0-58 0,0 0-12 15,0 0-3-15,0 0 0 0,0 0-44 0,0 0-8 16,0 0-3-16,0 0 0 0,0 0-9 0,0 0 0 16,0 0 0-16,0 0 8 0,-7 9 4 0,7-9 1 15,3 10 0-15,-3-7 0 0,-3 6 39 0,3-9 8 16,0 7 2-16,0-7 0 0,0 9 8 0,0-9 2 16,3 9 0-16,1 1 0 0,3-4-17 0,-7-6-3 15,-3 9-1-15,6-5 0 0,1 5-13 0,-1-3-2 16,-6 4-1-16,3-1 0 0,0 7-20 0,0-7-4 0,0 4-1 0,-4 2 0 15,1-5-10-15,3 9 0 0,0-4 0 0,0 4 0 16,-8 0 0-16,8 0 8 0,4 6-8 0,0 0 0 16,-1 0 16-16,-3 3-1 0,0 0-1 0,0 1 0 15,7 2 6-15,-3-3 2 0,-8-3 0 0,8 4 0 16,-1-8-1-16,4 11 0 0,-7-13 0 0,0 9 0 16,0 0-37-1,4-3-8-15,-4-6-2 0,0-3 0 0,-4-1-4 0,1-2-1 16,6-4 0-16,-3 1 0 0,-10-4-116 0,6 3-23 0,4-9-5 15,0 0-765-15</inkml:trace>
  <inkml:trace contextRef="#ctx0" brushRef="#br0" timeOffset="36636.05">11490 10773 518 0,'18'-10'46'0,"-18"10"-37"16,-7-6-9-16,-4 0 0 15,7 2 171-15,1-2 32 0,-4-3 6 0,-4-1 2 0,-3 1-159 0,11 0-32 16,3-1-7-16,-4 4-1 0,-6-4 9 0,6 1 2 16,8 0 0-16,-1-1 0 0,-6 1 21 0,3 9 5 15,0-6 1-15,0 6 0 0,7-4 6 0,-7 4 2 0,-4-6 0 16,4 6 0-16,7-3 5 0,-7 3 1 0,0 0 0 0,0 0 0 16,0 0-45-16,0 0-9 0,0 0-2 0,0 0 0 15,0 0-8-15,0 0 0 0,4 3 0 0,-4 13 0 16,-4-7 0-16,8 1 0 0,10 5 0 0,0-2 0 15,-4 3 12-15,5 2-4 0,2-2 0 0,4 3 0 16,4 0-8-16,0-1 12 0,-4-2-12 0,4 9 12 16,3-6-12-16,-3 0 0 0,-4 9 9 0,3-3-9 15,-2 3 0-15,-1-2 0 0,-4 2 0 0,-3 6 0 16,4 1 0-16,-7 2 0 0,3-2 0 0,-4-1 0 16,1-5 0-16,-4 5 0 0,0-3 0 0,4 4 8 15,-4-4-8-15,0 1 0 0,3 2 0 0,-6-6 0 0,3 7 0 0,-4-7 0 16,-3 3 0-16,0-2 8 15,0-1-8-15,-3 0 9 0,-4-3-9 0,-4 0 10 16,1 3 7-16,-4-2 2 0,0-8 0 0,-4 11 0 0,0-11-6 16,-3-2-1-16,3 9 0 0,-3-6 0 15,-7-6-12-15,3 2 0 0,4 1 8 0,0-4-8 0,-4-2 0 0,8 2-13 16,-1-2 2-16,7-7 1 16,11-3-24-16,-10 0-5 0,-4 0-1 0,7 0-596 15,7 0-119-15</inkml:trace>
  <inkml:trace contextRef="#ctx0" brushRef="#br0" timeOffset="37072.32">12658 10766 403 0,'0'0'36'0,"0"0"-36"0,-7 0 0 0,0 0 0 16,0 0 382-16,-1 7 70 0,8-7 13 0,0 0 3 0,0 0-356 0,-3 3-71 15,-1 6-14-15,1 0-3 0,3 1-24 0,0-4 0 16,0 4 0-16,0 8 0 0,3-8 0 0,-3 9-8 16,-3-4 8-16,3 4 0 0,-4 6 0 0,4 3 0 15,0-2 0-15,-3 2 0 16,3 0 11-16,-4 3 7 0,1-2 2 0,3 8 0 0,-4-2 8 0,1 2 1 16,3-2 1-16,-4-1 0 0,-3 4-9 0,4-4-1 15,-4 4-1-15,3-3 0 0,-3-1-19 0,3 1 0 16,1-7 8-16,3 0-8 0,0-3 0 0,0-6 0 15,0 6 0-15,3-6 0 16,1-4-18-16,-1-2-7 0,8-4-2 0,-7-2-671 16,3-7-134-16</inkml:trace>
  <inkml:trace contextRef="#ctx0" brushRef="#br0" timeOffset="37498.68">13000 11290 2167 0,'0'0'96'0,"0"0"20"0,0 0-93 0,0 0-23 0,0 0 0 0,0 0 0 15,0 0 31-15,-4 3 1 0,-3 6 1 0,0 1 0 16,0-1-33-16,0 1 0 0,-3 2 0 0,-1 1 0 16,0 2 0-16,4-2-9 0,-7 3 9 0,4-1-8 15,-1 4-1-15,4-6 0 0,-4 9 0 0,4-10 0 0,0 7 9 0,4-3 0 16,-4 3 0-16,3-1-8 15,1-2 8-15,3 3 0 0,-4-3 0 0,4-4 0 16,4-3 0-16,-1 7 0 0,1-10 0 0,3-2 0 0,3 2 0 16,1-3 0-16,3-3 0 0,-3 0 0 15,3-3 0-15,3-3 0 0,1-4 0 0,3 1 0 0,-7-7 15 0,4 7-2 16,3-4 0-16,0-3 0 0,-3-2-13 0,0 2 0 16,-4-3 8-16,0 0-8 0,-4 4 20 0,1-4 2 15,3 0 0-15,-7 3 0 0,0 4 2 0,-3-4 1 16,-4-3 0-16,0 10 0 0,0-7-1 0,0 7 0 15,-4-1 0-15,1 1 0 0,-8 3-8 0,4 3-3 16,0-4 0-16,-4 4 0 0,-3-3-13 0,4 6 0 0,-1 0 0 16,0 0-10-1,-3 6-21-15,4-6-4 0,-1 0-1 0,4 3 0 16,0-3-73-16,0 0-15 0,0 0-4 0,7 0 0 16,0 0-92-16,0 0-18 0</inkml:trace>
  <inkml:trace contextRef="#ctx0" brushRef="#br0" timeOffset="38193.71">13568 11309 1440 0,'0'0'128'0,"0"0"-103"0,-4 0-25 0,-6 0 0 16,-1 0 130-16,4 0 21 0,-3-7 4 0,2 7 1 0,-2 0-108 0,-1 0-22 16,4 7-4-16,-3-7-1 0,-1 0-21 0,0 3 9 15,4 3-9-15,-3-3 0 0,-1-3 0 0,1 7 0 16,3-4 0-16,-4 3 0 0,4 3 0 0,-4 1 0 16,1-1 0-16,-1 1 0 0,1 5 0 0,-1-5 15 15,-3 9-3-15,7-10-1 0,0 10 0 0,0-4 0 16,3 1 0-16,1-3 0 0,-1 2-11 0,1 1 0 15,3-3 0-15,3-4 8 0,1 0-8 0,3 7 0 16,0-10 0-16,3-3 0 0,1 7 0 0,0-10 0 16,3 0 0-16,0 0 0 0,3 0 0 0,-2-3 0 15,2-4 9-15,1-2-9 0,-1 0 0 0,1 2 9 16,0 4-9-16,-4-6 0 0,0-7 20 0,-3 7-2 0,3-1-1 0,-4-5 0 16,1 5 12-16,-4 1 3 0,0-4 0 0,0-2 0 15,-3 5-16-15,-1-5-2 0,-3 5-1 0,4 1 0 16,-4-7-4-16,0 7-1 0,-4-1 0 0,1 1 0 15,3-1 1-15,-4 7 0 0,-3-3 0 0,3 6 0 16,4 0-9-16,0 0 0 0,-7 0-10 0,7 0 10 16,-7 0-8-16,7 0 8 0,-7 9 0 0,4 1-9 15,-4-1 9-15,7 1 0 0,-4-1 0 0,4-3-8 16,0 4 8-16,0 5 0 0,0-5-9 0,4-1 9 16,-1 1 0-16,1-1 0 0,-1 0 0 0,4 7 0 15,0-3 8-15,0 2 5 0,-3 4 2 0,7 0 0 16,-4-3-27-16,3 9-4 0,-3-13-2 0,4 7 0 15,-1 3 18-15,1-3 0 0,-4 0 0 0,0-1 0 16,0 8 0-16,0-8 0 0,0 1 0 0,-3 6 0 16,6-12 0-16,-6 9 0 0,3-3 0 0,-4-7 0 15,1 4 0-15,-4 3 0 0,0-1 0 0,-4-2 0 0,4 3-10 0,-3 0 10 16,-4-4-8-16,3 4 8 0,-3-3-12 0,4-4 2 16,-8 4 1-16,1 0 0 0,-1-4 9 0,0-2-10 15,-3 5 10-15,4-5-10 0,-8-1-2 0,4 1-1 16,0-4 0-16,0-3 0 0,-4 3-5 0,4-3-1 15,0-3 0-15,-4 0 0 16,1-9-114-16,3 9-23 0</inkml:trace>
  <inkml:trace contextRef="#ctx0" brushRef="#br0" timeOffset="39860.89">13945 11641 864 0,'0'0'76'0,"0"0"-60"0,0 0-16 0,0 0 0 16,0 0 82-16,0 0 14 0,0 0 2 0,-3 0 1 15,-4-3-47-15,7 3-10 0,-4-6-2 0,4 6 0 16,-3-7-32-16,-1 4-8 0,-3-3 0 0,4 3 0 16,3-3 18-16,0-4 2 0,0 1 0 0,3 6 0 15,-3-4 11-15,0-2 2 0,4 3 1 0,-4 3 0 16,0-4-6-16,0 7 0 0,0 0-1 0,3-9 0 16,-3 6 17-16,0 3 4 0,4-6 1 0,-1-4 0 15,1 7 5-15,-1-3 1 0,1-1 0 0,3 4 0 16,0-3-27-16,0-3-4 0,0 9-2 0,0-3 0 15,4-4-22-15,-1 7 0 0,1-3 0 0,-1-3 0 16,5 6 0-16,-1 0 0 0,0 0 0 0,-4 0 0 16,4 0 0-16,1 0 0 0,-1 0 0 0,-4 6 0 15,-3-3 0-15,4 4 0 0,-4-4 0 0,0 3 0 16,-3-3 0-16,-1 6 0 0,1 4 0 0,-1 0 0 0,-3-4 0 0,4 0 0 16,-8 7 0-16,4-7 0 0,4 1 0 0,-4 6 0 15,-4-4 0-15,4-6 0 0,-3 13 0 0,-1-9 0 16,-3 5 0-16,3-5 0 0,-3-1 0 0,0 7 0 15,0-7 0-15,0 1 8 0,0 2-8 0,-3-2 0 16,-5 2 0-16,5 1 0 0,-4-4 0 0,0 0-12 16,0-2 12-16,-1 2-12 0,1 0 12 0,0 1-13 15,4-1 5-15,-4-9 8 0,3 7-14 0,4-4 5 16,0-3 1-16,7 0 0 0,0 0 8 0,0 0-12 16,0 0 12-16,0 0-12 0,0 0 12 0,0 0 0 15,0 0-9-15,0 0 9 0,0 0 0 0,0 0 8 16,7 6 0-16,3-3 0 0,-2 3 16 0,2 4 4 15,4-4 0-15,0-3 0 0,0 7-11 0,4-10-1 16,-4 9-1-16,4-3 0 0,-1-3-15 0,1 4 0 0,0-7 0 0,-4 3 0 16,0 3 0-16,0 0-21 15,4-2 3-15,-4-4 1 16,0 0-32-16,-3 0-7 0,3 0 0 0,-4 0-540 0,1-10-108 0</inkml:trace>
  <inkml:trace contextRef="#ctx0" brushRef="#br0" timeOffset="41865.82">14767 11205 979 0,'-3'7'87'0,"-1"-7"-70"0,-3 3-17 0,4-3 0 16,-1 6 138-16,1 0 24 0,3-6 5 0,-4 3 1 16,1 4-100-16,3-7-20 0,0 0-4 0,0 0-1 15,-4 3-15-15,0 6-2 0,8 1-1 0,0-1 0 16,-1-3-4-16,1 4-1 0,-1 5 0 0,4-2 0 15,-3-4 6-15,3 13 1 0,0-3 0 0,-4 3 0 16,4 3-10-16,-3 0-1 0,-1 0-1 0,1 4 0 16,0-1-15-16,-1 0 9 0,1 3-9 0,-1 1 8 15,-3-7 11-15,7 9 1 0,-10-9 1 0,3-3 0 16,0 3 5-16,0 0 1 0,0-6 0 0,-4 0 0 16,4 0-3-16,-3-10-1 0,-1 1 0 0,1-4 0 15,3 3-3-15,0-9 0 0,0 0 0 0,0 0 0 16,0 0 0-16,-8-6 0 0,1 3 0 0,0-3 0 15,0-4-5-15,0 1-2 0,0-10 0 0,0 3 0 0,0-6 1 16,0-3 0-16,3 0 0 0,-3-3 0 0,4 3-3 0,-4-3-1 16,3-7 0-16,4 7 0 0,0-6-10 0,0-1 0 15,0 7 0-15,0-7 0 0,4 4 10 0,-1-4-10 16,1 1 12-16,3 6-12 0,0-7 9 0,0 1-9 16,0 6 0-16,4 2 9 0,-1-2-9 0,4 3 0 15,4-3 9-15,-4 9-9 0,0 0 0 0,0-3-20 16,0 10 4-16,4-4 1 0,-4 7 15 0,0-1 0 15,4 1 0-15,-4 3 0 0,0 3 0 0,0 3 0 16,-3 0 0-16,3 3 0 0,-3 3-13 0,3 10 3 0,-4-7 1 0,4 4 0 16,-3 2 9-16,3 1 0 0,-3-4-9 0,3 7 9 15,-4-3 0-15,1 0 0 0,0-4 0 16,-1 7 0-16,-3-3 0 0,0 2 0 0,4-2 0 16,-8-3 0-16,-3 2 0 0,0 1 0 0,0-3 0 15,-3-4 0-15,-1 7 0 0,-3-1 0 0,0-2 0 0,-3-4 0 16,-1 7 0-16,-3-7 0 0,0 7 0 0,-4-7 0 15,1 4 0-15,-5-4 8 0,1 4-8 0,0 0 0 16,3-7 0-16,-3 3 0 0,4-6 0 0,-5 4 0 16,1-4 0-16,4-3-17 0,2 0 4 0,1-3 1 15,-3 3-42-15,3-7-8 0,0-2-2 16,3 0 0-16,0-4-99 0,1-3-20 0,-4 1-4 0</inkml:trace>
  <inkml:trace contextRef="#ctx0" brushRef="#br0" timeOffset="42309.78">15699 10509 1324 0,'0'0'59'0,"0"0"12"0,0 0-57 0,0 0-14 16,0 0 0-16,0 0 0 0,0 0 136 0,0 0 25 0,0 0 5 0,0 0 1 15,0 0-114-15,0 0-22 0,0 0-5 0,-7 6-1 16,0 4-17-16,-1-4-8 0,1 3 0 0,0 1 8 16,0-1 0-16,-3 4 0 0,-1-4 0 0,1 7 0 15,-1 3 4-15,0-4 0 0,1 4 0 0,-4 6 0 16,0-6 8-16,-1 9 1 0,1-3 1 0,-3 4 0 15,-1-1 10-15,-3 6 1 0,3 1 1 0,-3-1 0 16,0 4 14-16,-4 0 4 0,4 2 0 0,0-2 0 16,3-3-36-16,4 8-8 0,4-8 0 0,-1-4-8 15,4 4 8-15,0-7-8 0,3 3 0 0,4-2 0 16,4-4 8-16,-1-3-8 0,-6 3 0 16,3-6 0-16,7 6 0 0,0-7 0 0,0-2 0 0,4-3 0 15,-4 2-9-15,7 4 1 0,3-9 0 0,-2 5 0 16,2-5-97-1,1-1-19-15,3 0-4 0,-3 1-1 0,3-1-34 0,-4 1-6 0,1-10-2 0,3 0-557 16</inkml:trace>
  <inkml:trace contextRef="#ctx0" brushRef="#br0" timeOffset="42626.46">16041 10882 1785 0,'0'0'159'0,"0"0"-127"0,0 0-32 0,0 0 0 15,0 0 76-15,0 0 8 0,0 0 3 0,0 0 0 16,0 0-51-16,0 0-9 0,0 0-3 16,0 0 0-16,-7 0-4 0,0 7 0 15,-4-4-1-15,1 6 0 0,-1 1-19 0,0 5 0 0,-3 1 0 16,-3 3 0-16,-1 0 28 0,-3 9-2 0,0-9 0 0,-1 12 0 15,1-3 15-15,0 0 3 0,4 1 1 0,-5-4 0 16,5 9-21-16,-4-6-4 0,-1-3 0 0,5-3-1 16,3 3-19-16,0 1 0 0,-1-8 0 0,1 1 0 15,4-3 0-15,-1-4-17 0,4 4 1 0,0-6 1 16,-4-1-100 0,8-3-20-16,-4-3-4 0,0-3-845 0</inkml:trace>
  <inkml:trace contextRef="#ctx0" brushRef="#br0" timeOffset="42838.89">15649 10854 2404 0,'0'0'107'0,"4"3"21"0,-1 7-102 0,1 5-26 0,3-5 0 0,0 9 0 0,4-4 33 15,3 10 2-15,0-3 0 0,0 3 0 0,3 0-27 0,5-6-8 16,-8 9 0-16,0-2 0 0,0 2 0 0,0-9 0 15,0 12 0-15,-3-9 0 0,3 3 0 0,0 0 0 16,-3-3-8-16,-1-6 8 16,1 9-115-16,-4-13-17 0,0 4-3 0,-4 3-529 0,4-10-105 0</inkml:trace>
  <inkml:trace contextRef="#ctx0" brushRef="#br0" timeOffset="43076.25">16136 11205 1843 0,'0'0'164'0,"0"0"-132"0,0 0-32 0,0 0 0 16,0 0 179-16,0 0 29 0,0 0 5 0,7 10 2 15,0-4-150-15,4-6-29 0,-1 0-7 0,1 0-1 16,0-6-28-16,3 6 0 0,-4-3 0 0,4-4 0 15,0 4-39-15,1-3-13 0,-1-4-4 0,-4 10 0 16,4-9-109-16,-3 9-23 0,-4-9-4 0,0 9-437 16,-7 0-88-16</inkml:trace>
  <inkml:trace contextRef="#ctx0" brushRef="#br0" timeOffset="43693.8">16101 11143 1378 0,'0'0'30'0,"0"0"6"0,0 0 2 0,0 0 2 0,3-4-32 0,-3-2-8 16,4-3 0-16,-1 6 0 0,-3-4 17 0,0-2 3 15,4 3 0-15,-4 6 0 0,0 0 19 0,0 0 4 16,0 0 1-16,0 0 0 0,0 0 16 0,3-3 4 16,-3 3 1-16,7 0 0 0,-7 0-11 0,8 0-2 15,-8 0-1-15,7 0 0 0,3 0-25 0,1 0-5 16,-1 0-1-16,-3 0 0 0,4-7-9 0,0 7-3 0,-1 0 0 0,1 0 0 16,-1 0-8-16,1 0 0 0,-1 0 0 0,5 0 0 15,-5-3-13-15,1 3-8 0,-4-6-2 0,3 6 0 31,-3 0-38-31,1-3-8 0,-1-4-2 0,-4 7 0 16,4-9-80-16,-7 9-16 0,4 0-3 0,-1-3-1 0</inkml:trace>
  <inkml:trace contextRef="#ctx0" brushRef="#br0" timeOffset="44049.38">16566 10920 633 0,'0'0'56'0,"0"0"-44"15,0 0-12-15,0 0 0 0,0 0 327 0,0 0 63 16,0 0 13-16,8 0 2 0,2-3-303 0,-3 3-61 15,-7 0-12-15,7 3-2 0,-7-3-27 0,7 6 0 16,-3-3 0-16,-1 4 0 0,-3 2-9 0,0 0 9 16,0 7-12-16,-3-3 12 0,-1 9-10 0,1-4 10 15,-1 1-8-15,-3 6 8 0,0-3 0 0,0 10 0 16,0-4 0-16,0 0 0 0,0 0 0 0,0-3 0 16,0 4 9-16,0-4-9 0,3 0 9 0,1-3-9 15,-1 0 0-15,1-4 9 0,3 1-9 0,3-3 0 16,-3-3-12-16,4-4 12 15,-1 0-116-15,1 1-16 0,-4-10-4 0,0 0-684 0</inkml:trace>
  <inkml:trace contextRef="#ctx0" brushRef="#br0" timeOffset="44628.39">16549 10550 1465 0,'0'0'64'0,"0"0"15"0,0 0-63 0,0 0-16 0,0 0 0 0,0 0 0 16,0 9 97-16,0-9 17 0,7 3 3 0,-4-3 1 15,4 10-58-15,4-4-11 0,0 4-2 0,-1-1-1 16,1 0-14-16,-1 1-4 0,4 5 0 0,-3-5 0 16,7 9-8-16,-4-1-1 15,0 1-1-15,7 6 0 0,0-6-3 0,-3 6-1 0,3 0 0 0,-3-3 0 16,3 3-14-16,0 4 11 0,0 2-11 0,0-3 10 16,-3 0 4-16,0 7 1 0,3-7 0 0,-7-3 0 15,4 10 29-15,-4-7 7 0,0 6 1 0,0 1 0 16,-4-4-22-16,1 4-4 0,-4-7-1 0,0 6 0 15,-3-5-5-15,-1 2 0 0,-3-3-1 0,-7 1 0 16,4 5-3-16,-8-6 0 0,0 0 0 0,-3 4 0 16,-3-4-16-16,3-3-11 0,-4-3 2 0,0 0 0 0,1-3 9 0,-1 0 0 15,4-4 0-15,-4-2 0 16,4-7-28-16,0 4-6 0,0-7-2 0,7-3 0 16,-4 0-184-16,1 0-36 0</inkml:trace>
  <inkml:trace contextRef="#ctx0" brushRef="#br0" timeOffset="47217.5">17597 11008 1659 0,'0'0'36'0,"0"0"8"0,0 0 2 0,0 0 1 0,0 0-38 0,0 0-9 0,0 0 0 0,0 0 0 16,0 0 60-16,0 0 9 0,0 0 3 0,0 0 0 16,0 0-20-16,0 0-3 0,0 6-1 0,-4 3 0 15,1-5-26-15,3 5-6 0,-4 0 0 0,0 4-1 16,4-1-15-16,-3-2 0 0,3-1 0 0,-4 7 0 16,4 0 0-16,-3-4 0 0,-1 7 0 0,1-3 0 15,3 2 0-15,0-2 0 0,-4 3 0 0,1-3 0 16,3-4 0-16,0 7 0 0,0-3 0 0,-4-7 0 15,4 7 0-15,-3-4 0 0,3-5 0 16,-4 2 0 0,1 0-31-16,-1 1 1 0,4-1 0 0,-7-3 0 15,4-2-186-15,3-4-36 0,0 0-8 0,0 0-2 0</inkml:trace>
  <inkml:trace contextRef="#ctx0" brushRef="#br0" timeOffset="47413.03">17343 11259 864 0,'0'0'38'0,"0"0"8"0,0 0-37 0,0 0-9 16,0 0 0-16,0 0 0 0,0 0 252 0,0 0 48 16,7-4 9-16,3 4 3 0,4-6-227 0,0 3-45 15,4-3-8-15,0-4-3 0,-1 10-12 0,5-3-2 16,-1-3-1-16,0 0 0 0,4 3-14 16,-4-4 8-16,3 7-8 0,-2-3 0 0,-5-3 0 0,4 6 0 15,1-3 0-15,-5-4 0 16,1 7-16-16,-4 0-8 0,4 0-3 0,-4-3-594 15,-4-3-119-15</inkml:trace>
  <inkml:trace contextRef="#ctx0" brushRef="#br0" timeOffset="48353.68">18175 11346 806 0,'0'0'72'0,"0"0"-58"15,0 0-14-15,0 0 0 0,0 0 182 0,0 0 34 16,0 0 6-16,0 0 2 0,0 0-122 0,0 0-24 16,0 0-5-16,4 10-1 0,-4-10-36 0,0 9-7 15,3 1-1-15,-3-1-1 0,0-3-10 0,0 13-1 0,0-9-1 0,0 8 0 16,-3-2-15-16,3 9 0 0,-4 3 0 0,4-3 0 16,-3-3 0-16,-1 10 0 0,1-4 0 0,3 0 0 15,-4 7 21-15,0-1-1 0,1-6-1 0,-4 7 0 16,3-7 2-16,-3 7 1 0,4-7 0 15,-1 0 0-15,-3-3 2 0,4 3 1 0,-1-3 0 0,1-6 0 16,-1 6-6-16,1-6-2 16,-1 6 0-16,1-12 0 0,3 2-17 0,-4-5 8 0,4 6-8 0,0-13 0 15,0-3 8-15,0 0-8 0,0 0 0 0,0 0 0 16,0 0 16-16,4-3-4 0,-4-13-1 0,3 6 0 16,-3-5 14-16,4-4 3 0,-1-6 1 0,-3 6 0 15,4-9-8-15,-4 3-1 0,3-3-1 0,-3-7 0 16,0-3-7-16,0 4-2 0,0-4 0 0,0-6 0 0,4 0-10 0,-4 1 0 15,3-1 9-15,-3 6-9 0,4-6 9 16,-1 7-9-16,1-4 12 0,-1 3-12 0,4 4 18 0,0-4-3 16,0 3-1-16,1 1 0 0,2 6-3 0,-3-7-1 15,4 7 0-15,-1 0 0 0,1 3-10 0,-4 6 0 16,4-6 0-16,-1 6 8 0,4 0-8 0,-3 4 0 16,3 2 0-16,0 4 0 0,0 2-9 0,0-2-4 15,0 9-1-15,4 0 0 0,0 0 3 0,-1 6 1 16,4-3 0-16,1 13 0 0,-5-3 10 0,1-4-8 15,3 7 8-15,0 2-8 0,-3 1-1 0,-4-3 0 16,7 0 0-16,-7 2 0 0,-3 1 9 16,-1 0 0-16,-2 6-9 0,-1-6 9 0,-7 0 0 0,3 0 0 15,-3-4 0-15,0 4 0 0,-3-3-9 0,-1-4 9 0,-7 4 0 16,4 0 0-16,0-7 0 0,0 4 0 0,-7-4 0 16,4-3 0-16,-1 4 0 0,0-1 0 0,-3 1 0 0,0-1 0 15,0 0 0-15,0 1 0 0,-4-4 11 0,4 3-11 16,-7-2 8-16,7-4-8 0,-7 3 0 0,3-3 0 15,-3 4 0-15,0-4 0 0,3-3-8 0,1 6 8 16,-1-3-16-16,4-3 4 0,-4-3 0 0,8-3 0 31,-5 3-74-31,8-7-14 0,0 4-4 0,0-7 0 0,4 1-99 0,6-1-20 16</inkml:trace>
  <inkml:trace contextRef="#ctx0" brushRef="#br0" timeOffset="48883.75">19392 10453 1267 0,'0'0'112'0,"0"0"-89"16,4-7-23-16,6 7 0 0,-3-3 149 0,0-3 26 0,-7 6 5 0,11 0 0 15,-4 0-139-15,-7 0-28 0,0 0-5 0,0 0-8 16,0 0 25-16,0 0-1 0,0 0 0 0,0 0 0 16,-3 9-16-16,-5 1-8 0,5-4 8 0,-4 10-8 15,-4-4 20-15,1-2-2 0,3 5 0 0,-7 4 0 16,3-3 12-16,-7 6 2 0,1-6 1 0,-1 12 0 15,0-9-9-15,1 6-3 0,-8 3 0 0,4 3 0 16,-4-9-10-16,1 13-3 0,-5-7 0 0,5 6 0 16,-1 1 12-16,0 3 3 0,1-4 0 0,2 1 0 15,-2 2-2-15,3-2 0 0,3-1 0 0,-3 4 0 16,3-10-21-16,4 6 0 0,0 1 0 0,0-1 0 16,0-5 0-16,0 5 8 0,3-6-8 0,0 1 0 15,4 5 8-15,4 1-8 0,-1-1 10 0,1-3-10 16,3 4 10-16,3-1-10 0,-3-5 10 0,4 5-10 0,3 1 0 15,0-1 0-15,0-6-11 0,4-3 11 0,-4-3-19 0,3 3 4 16,1-9 1-16,-1 3 0 16,-3-6-12-16,4 2-2 0,0 1-1 0,-1-7 0 15,1 1 1-15,-1-1 1 0,1-3 0 0,-1-2 0 16,-2 5-35-16,2-9-7 0,4 9-2 0,-3-9 0 16,3 7-121-16,-4-4-24 0,12-3-4 0,-5 0-2 0</inkml:trace>
  <inkml:trace contextRef="#ctx0" brushRef="#br0" timeOffset="49461.21">19678 10945 518 0,'0'0'46'0,"0"0"-37"15,0 0-9-15,0 0 0 0,0 0 337 0,0 0 66 16,0 0 13-16,0 0 2 0,0 0-314 0,0 0-62 15,0 0-13-15,0 0-2 0,0 0-15 0,0 0-4 16,-7 0 0-16,3 0 0 0,-3 0-8 0,0 9 0 16,-3 1 0-16,-1-1 0 0,-3 7 0 0,-4 9 10 15,1-6-2-15,-8 0-8 0,0 6 36 0,1-3 0 16,-1 9 0-16,0-9 0 0,1 12-3 0,-1-8 0 0,0 2 0 0,0 0 0 16,1 6-4-16,-1-8-1 0,0 8 0 15,4-12 0-15,0 9-13 0,0-9-3 0,0 3-1 0,3 1 0 16,4-5-11-16,0 5 0 15,0-11 0-15,3 4 0 16,1-3-38-16,3-7-10 0,3 1-1 0,-3-7-1 16,3-3-114-16,4 0-24 0,0 0-4 0,0-10-672 0</inkml:trace>
  <inkml:trace contextRef="#ctx0" brushRef="#br0" timeOffset="49718.68">19265 11023 1821 0,'0'0'80'0,"-3"-9"18"15,3 3-78-15,0 6-20 0,-4-10 0 0,4 7 0 16,0 3 73-16,0 0 11 0,0 0 3 0,0 0 0 0,0 0-65 0,4-6-13 16,-4 6-9-16,10 0 12 0,-3 0-3 0,0 6 0 15,4-3 0-15,-4 7 0 0,0 5 19 0,4-2 3 16,-4 3 1-16,3 2 0 0,-3 1 1 0,4 6 1 16,0 0 0-16,-1-3 0 0,1 3-17 0,-1 4-3 15,1-4-1-15,3 3 0 0,0-3-13 0,-3 3 0 16,-1-3-12-16,1-6 12 0,3 6 0 0,-7-6 0 15,4 6 8-15,-1-6-8 0,-3 6 8 16,0-6-8-16,0-7 0 0,4 4 0 16,-4 3-40-16,0-10-15 0,-3 7-2 0,3-7-1 15,-4 1-89-15,4-4-17 0,-7-6-4 0</inkml:trace>
  <inkml:trace contextRef="#ctx0" brushRef="#br0" timeOffset="50047.8">19840 11246 2325 0,'0'0'51'0,"0"0"10"0,0 0 3 0,0 0 2 0,0 0-53 0,0 0-13 0,0 0 0 0,0 0 0 15,11 0 18-15,-1 0 1 0,5-6 0 0,-5 6 0 16,4-10-19-16,0 10 0 0,4-9 0 0,-4 9 0 0,4-6-12 0,-1 3-2 16,1-4-1-16,0 4 0 15,-1-3-24-15,1 3-5 0,0-4 0 0,-1 4-1 16,-3-3-24-16,-3 6-5 0,-1-3-1 0,-2-3-524 15,2 6-105-15</inkml:trace>
  <inkml:trace contextRef="#ctx0" brushRef="#br0" timeOffset="50281.18">19713 11481 1209 0,'0'0'108'0,"0"0"-87"0,0 0-21 0,7 0 0 15,0 7 208-15,4-7 38 16,3-7 7-16,-3 7 2 0,3 0-198 0,0-3-39 0,3-3-8 0,-2 6-2 16,2-10-8-16,1 10-9 0,0-9 9 0,-1 9-13 15,1-6-119-15,-1 3-23 0,1-4-5 0,-4 7-626 16</inkml:trace>
  <inkml:trace contextRef="#ctx0" brushRef="#br0" timeOffset="51015.3">20525 11023 345 0,'0'0'15'0,"0"0"4"0,0 0-19 0,0 0 0 0,0 0 0 0,0 0 0 16,-4 4 281-16,4-4 53 0,0 0 10 0,-10 0 3 16,2 6-233-16,1-3-46 0,0-3-10 0,0 6-2 15,0-6-30-15,0 10-6 0,0-4-2 0,0-3 0 16,0 6-3-16,0-2-1 0,-4 2 0 0,4 1 0 16,-3-1 8-16,-1 10 2 0,-3-10 0 0,3 10 0 0,-3 3 3 0,-3 0 1 15,3-3 0-15,-1 6 0 0,1-6-8 0,4 6 0 16,-4-7-1-16,3 8 0 0,-3-8-19 0,3 7 8 15,4-6-8-15,7 0 0 0,-3 0 0 0,3 0 0 16,3 3 0-16,1-3 0 0,3-7 8 0,4-3-8 16,-1 7 0-16,4-6 0 15,4-1 11-15,-1 0-11 0,5-9 10 0,-1 7-10 0,0-7 16 0,0 0-2 16,4-7-1-16,-4 4 0 0,0-3-13 0,0-3 0 16,1-1 0-16,-1 1 0 0,0-1 19 0,-4 1 1 15,5-7 0-15,-1 4 0 0,-7-4 15 0,0 0 3 0,-3-2 1 16,-4-8 0-16,7 8-7 0,-11-1-2 15,1-6 0-15,-4 6 0 0,3 0-3 0,-3-6-1 16,-3 6 0-16,-1 0 0 0,-3-6-4 0,-3 6-1 16,-1 1 0-16,-3 2 0 0,-4-3-5 0,4 0-2 0,-3 4 0 0,-1 5 0 15,4-9-14-15,-4 10-16 0,1 0 3 0,2-1 1 32,1 1-34-32,0-1-6 0,4 1-2 0,-4 3 0 15,6-4-111-15,1 10-23 0,-3-3-4 0,6-3-749 0</inkml:trace>
  <inkml:trace contextRef="#ctx0" brushRef="#br0" timeOffset="51669.08">20496 10509 864 0,'0'0'76'0,"0"0"-60"0,0 0-16 0,0 0 0 16,0 0 176-16,0 0 33 0,0 0 7 0,0 0 0 16,7 0-139-16,4-3-28 0,0 3-5 0,3 3-2 15,3-3-23-15,-3 6-5 0,8 4-1 0,-1-1 0 16,-4 1 15-16,5-1 2 0,2 10 1 0,-3-3 0 16,4 9-9-16,3-7-2 0,-3 11 0 0,3-11 0 0,1 8 5 0,-5 2 1 15,4-3 0-15,-6 3 0 0,2-3-2 0,-3 3-1 16,1-3 0-16,-5 4 0 0,1 5-3 0,0-6 0 15,-4 1 0-15,0 5 0 0,-4 1 14 0,1-1 2 16,0-6 1-16,-1 7 0 0,-3-7-16 0,0 0-3 16,0 7-1-16,0-7 0 0,-7-3-17 0,4 3 0 15,-4 7 0-15,-4-7 0 0,-3 13 8 0,0-7-8 16,-3-2 0-16,-1 2 0 16,0 1-16-16,-3-7-9 0,4 0-3 0,-4-3 0 0,0 3 28 0,-1-3 0 15,5-6 0-15,-4 0 0 0,3 3-11 0,4-9-6 16,-3-4-2-16,2 0 0 15,1-2-146-15,0-4-30 0</inkml:trace>
  <inkml:trace contextRef="#ctx0" brushRef="#br0" timeOffset="52052.53">21738 10550 2134 0,'0'0'47'0,"0"0"9"0,4-6 3 0,-4 6 1 0,-7 0-48 0,7 0-12 0,0 0 0 0,0 0 0 15,0 0 9-15,0 6-1 0,-4 3 0 0,8 4 0 0,-1-4-8 16,-3 13 0-16,-3 0 9 0,-1 0-9 0,8 6 0 0,-8-6 0 16,-3 13 0-16,4-4 0 0,-5 0 0 0,5 4 9 15,-1-1-9-15,-6 4 0 0,-1 3 12 0,-3-3-12 16,7 5 12-16,-7-5-12 0,0 0 18 0,0 2-3 16,3-2-1-16,1-3 0 0,-1-1-14 0,0-6-18 15,4 7 4-15,0-7 1 0,4 0 13 0,-4-3-12 0,3 0 12 16,1-3-12-1,-1 0-31-15,4-3-5 0,0-6-2 0,0-4-569 0,0 7-113 0</inkml:trace>
  <inkml:trace contextRef="#ctx0" brushRef="#br0" timeOffset="52470.91">22024 11105 2372 0,'0'0'52'0,"-4"0"12"0,4 0 1 0,0 0 1 0,0 0-53 0,-7 6-13 0,0-3 0 0,0 7 0 15,0-4 0-15,0 3 0 0,-7-5 8 0,0 11-8 16,3 1-16-16,-3-4-7 0,4 7-1 0,-4 3 0 0,-8-3 10 0,5 3 2 16,10 0 0-16,-4-3 0 0,-10 0 0 0,10 6 1 15,8-7 0-15,-4 1 0 0,-7 6 11 0,3-6 0 16,8 0 0-16,-1 0 0 0,8-3 0 0,-4-4 0 15,0 4 0-15,3-7 0 0,4 7 0 0,4-7-10 16,-8-6 10-16,8 4-10 0,3 2 10 0,4-9 0 16,-1 0 0-16,-3-9-8 0,4 2-13 0,0 4-3 15,3-6 0-15,-7 3 0 0,0-7 14 0,0-3 10 16,0 7-13-16,0-7 5 0,-7-3 24 0,4 4 6 16,-4-4 1-16,4 0 0 0,-4 0 19 15,0 0 4-15,-11-6 1 0,4 7 0 0,4 2-2 0,-4-3 0 16,-7 0 0-16,3 4 0 0,-3 2-10 0,0-3-3 15,-4 1 0-15,-3 5 0 0,-3 1-32 0,3-1 0 16,3 7 0-16,-3-3 0 16,0 3-19-16,0-3-10 0,7 6-3 0,0 0 0 15,-1-7-128-15,1 7-25 0,0-3-6 0,7 3-1 0</inkml:trace>
  <inkml:trace contextRef="#ctx0" brushRef="#br0" timeOffset="53165.06">22557 11139 2052 0,'0'0'91'0,"-7"0"18"0,-8-6-87 0,8 3-22 0,0-3 0 0,-3 6 0 0,-4-3 21 0,0-4 0 15,6 7 0-15,-2 7 0 0,-4-4-21 0,-4-3 0 16,4 0-10-16,3 0 10 0,-3 6-13 0,4 3 4 16,-8-5 1-16,4 5 0 0,0 0 8 0,-7 7-12 15,-4 0 12-15,0-4-12 0,4 4 12 0,0 3 14 16,3 0-3-16,1-4-1 0,-1 4 13 0,4 0 2 15,7-3 1-15,0 2 0 0,-4-8 2 0,8 9 0 16,3-10 0-16,3 7 0 0,1-7-28 0,3 1-11 0,0-1 1 0,7 0 0 16,4-9 10-16,-1 7 0 15,-6-7 0-15,7 0 0 0,6 0-23 0,1 0 1 0,-11 0 0 16,0-7 0-16,4 4 22 0,3-3 0 0,-3 3 8 16,-4-3-8-16,-4-4 31 0,1 1 1 0,7-1 0 15,-4 4 0-15,-7-3-1 0,0-1 0 0,0 1 0 0,3-1 0 16,1-5-8-16,0 5-2 0,-4-9 0 0,3 10 0 15,1-10-10-15,-4 4-3 0,-7-4 0 0,7 6 0 16,0-2-8-16,0-1 0 0,-11 6 0 0,4 1 0 16,0 6 0-16,0 3 0 0,0 0 0 0,-3-6 0 15,-4 6 15-15,7 0 1 0,0 0 0 0,-7 9 0 16,-4 0-16-16,4-2 0 0,7 2 0 0,-3-6 0 16,-1 7 0-16,4 2 0 0,-3-2 0 0,3 2 0 0,3-2 0 15,-3 5 0-15,-7-5 0 0,7 8 0 0,4 1 0 16,-4-3 0-16,0 3 0 0,-4 6 0 0,4-6-8 0,0 9 8 15,0-3 0-15,-3 0 0 0,-8 3-9 0,4 1 9 16,3-4 0-16,-3 3-9 0,-7 0 9 0,4-3 0 16,6 3 0-16,-3-3-8 15,-4-6 8-15,1 6 0 0,-1-6 0 0,4 0 0 0,7 0 0 0,-7-4 0 16,-7 4 0-16,3-3-8 0,8-7-7 16,-4 10-1-16,-11-9 0 0,4-1 0 15,-3 0-28-15,-1 1-7 0,0 2-1 0,-3-2 0 16,-4-1-43-16,4 1-9 0,7-1-1 0,0 0-805 15</inkml:trace>
  <inkml:trace contextRef="#ctx0" brushRef="#br0" timeOffset="53733.04">22729 11437 1036 0,'-14'0'46'0,"7"0"10"0,-3 0-45 0,6 0-11 0,4 0 0 0,0 0 0 15,-7-3 298-15,7 3 58 0,0 0 11 0,0 0 2 16,-3-6-313-16,3 6-56 0,3-9-24 0,4 5 2 16,-3-2-6-16,3-3 0 0,-4 2-1 0,4 4 0 15,7-3-1-15,-6 3 0 0,-8 3 0 0,7-6 0 0,7 6 41 0,-4-4 8 16,-10 4 1-16,0 0 1 0,0 0 12 0,7 0 3 16,4 0 0-16,-11 0 0 0,0 0-24 0,0 0-12 15,14 4 12-15,-7 2-12 0,-7-6 0 0,4 9 0 16,3 1 0-16,3-1 0 0,1 1 0 0,-8-4 0 15,-3 3 0-15,4 1 0 0,3-1 0 0,-4 0 0 16,-10 1 0-16,4-4 0 0,3 4 0 0,-4 2 0 0,-3-6 0 16,-3 4 0-16,-4-1 0 0,0 7-9 15,3-4 9-15,-7-5 0 0,-3 8 0 0,0-2 0 0,7-4 0 16,0 1-8-16,0-1-3 0,0-3 0 16,3 4 0-16,7-4 0 0,-3-3 11 0,4 7 0 15,-4-4 0-15,7-6 8 0,0 0 1 0,0 9 1 0,-4-6 0 16,4-3 0-16,4 7-10 0,-4 2 0 0,0-9 0 0,3 6 0 15,1 4 0-15,-1-7 0 0,4 3 0 0,0-3 0 16,-7-3 0-16,11 10 8 0,3-10-8 0,0 9 0 16,-3-9 0-16,3 6 0 0,7-2 8 0,0 2-8 15,4-6-88-15,-7 0-20 0,-1 0-4 0,4 0-798 16</inkml:trace>
  <inkml:trace contextRef="#ctx0" brushRef="#br0" timeOffset="55590.02">23110 11105 1335 0,'0'0'59'0,"0"0"13"0,0 0-58 0,0 0-14 0,0 0 0 0,0 0 0 16,-7 0 105-16,7 0 19 0,0 0 3 0,0 0 1 15,0 0-48-15,-3 0-10 0,-4 0-2 0,7 0 0 16,0 0-8-16,0 0-1 0,0 0-1 0,0 0 0 15,0 0-58-15,0 0 0 0,0 0-12 0,0 0 1 16,0 0 1-16,0 0 0 0,0 0 0 0,0 0 0 16,0 0 10-16,0 0 0 0,0 0-9 0,0 0 9 15,7 9 0-15,-7-9 0 0,3 10 0 0,1-4 0 0,-4-6 14 0,3 9 7 16,-3-9 2-16,0 4 0 0,0-4 11 0,0 0 2 16,-3 9 1-16,3-9 0 0,0 9 3 0,0-9 1 15,0 7 0-15,-4 2 0 0,4 0-31 0,0-2-10 16,0 2 0-16,-3 1 0 0,3-1 0 0,0 0 0 15,-4 7 0-15,4-3 0 0,0 2 0 0,0 1 0 16,0-4 0-16,4 7 0 0,-4-3 10 0,3 9-10 16,-6-12 8-16,3 12-8 0,3-6 8 0,-3 6-8 15,0 3 0-15,0-9 8 0,0 6-8 0,0 0 0 0,0-6 0 16,0 9 0-16,-3-9 0 0,3-4 0 16,0 10 0-16,0-6 0 0,-4-6 8 0,1 9-8 15,3-10 8-15,0-2-8 0,-4 5 9 0,4-5-9 16,-3-1 10-16,3 1-10 0,0-4 25 0,0-6-1 0,0 0 0 0,0 0 0 15,0 0 0-15,0 0-1 0,0 0 0 0,0 0 0 16,0 0-4-16,0-6-1 0,3-4 0 0,-3-5 0 16,0 5 11-16,0-9 3 0,4 7 0 0,-4-10 0 15,0 3-32-15,0-3 0 0,3-9 0 0,-3 9 0 16,4-10 0-16,-4 10 0 0,3-9 0 0,1 3 0 16,-1-7 8-16,1 7-8 0,0-6 0 0,-1 2 0 15,1-2 0-15,3-1 0 0,0 1 0 0,3-4 0 16,-3 4 10-16,4-4-10 0,0 4 10 0,-1 5-10 15,1-2 0-15,3 3-13 0,-4 0 1 0,4 2 0 0,-3 8 12 16,0-7 0-16,-1 6-10 0,1 6 10 0,-4-3 0 16,0 1 0-16,4 5 0 0,-4 1 0 15,0 0-8-15,0-1 8 0,0 4-10 0,0-4 10 16,0 10-8-16,0-3 8 0,3-3 0 0,1 6-9 16,-4 6 0-16,7-6 0 0,-3 3 0 0,6 4 0 15,-2 2 0-15,-1-6 0 0,3 13 0 0,1-7 0 0,0 7-3 0,-4-7 0 16,0 10 0-16,0-3 0 0,-3-3 12 0,-4 2-13 15,0 4 5-15,0 0 8 0,-4-3-10 0,1 2 10 16,-4-2 0-16,0 3-9 0,-4-7 9 0,1 4 0 16,-4 0 0-16,0-4 0 0,0-5 0 0,-1 8 0 15,-2-5 8-15,-1-1-8 0,1-6 0 0,-4 7 0 0,-1-1 0 16,1-3 0-16,0 4 0 0,4-4 0 0,-8-3 0 0,4 6 0 16,-4-2 0-16,-3 2 0 0,7-6 0 0,-4 4 0 15,1-4 0-15,-1 3 0 0,-3 0 0 0,7-3 0 16,-4-3-10-16,4 7 0 0,0-7 0 0,0 0 0 31,7-7-22-31,-4 7-4 0,4-3 0 0,0-3-1 16,0-3-51-16,4-1-9 0,3 1-3 0,0-7 0 15,3 0-92-15,4 4-18 0,0-7-4 0</inkml:trace>
  <inkml:trace contextRef="#ctx0" brushRef="#br0" timeOffset="56088.77">24169 10346 1796 0,'0'0'80'0,"0"0"16"0,3-6-77 0,8-4-19 15,-4 7 0-15,0-3 0 0,0 3 23 0,0-3 1 16,4 2 0-16,-4-2 0 0,0 3-24 0,0-3 8 16,0-1-8-16,0 4 0 0,-7 3 9 0,0 0-9 15,4-6 12-15,-4 6-12 0,0 0 33 0,0 0 0 16,0 0 0-16,0 0 0 0,0 0 19 0,0 0 4 16,-8 6 1-16,-2-3 0 0,3 4-9 0,-4 2-3 15,1 1 0-15,-4-1 0 0,-1 7-9 0,1-4-3 16,0 4 0-16,0 3 0 0,-4 0-17 0,4 6-3 15,-3 0-1-15,-1 3 0 0,0-3-12 0,-3 3 0 0,4 7 8 0,-1-7-8 16,-3 6 0-16,7 1 0 0,0-7 0 0,0 10 0 16,3-4 0-16,0 1 0 0,1-1 0 0,3-2 0 15,0 2 0-15,3 1 8 0,1 2-8 0,-1-2 0 16,4-7 0-16,0 6 11 0,0 1-11 0,0-1 10 16,0-5-10-16,0 5 0 0,0-6 0 0,0 1 0 15,7-4 0-15,-3 3 0 0,-1-3 0 0,1-6 0 16,3 0 0-16,3-4 0 0,1 4 0 0,3-3 0 15,0-4-12-15,7-2-2 0,0 2 0 0,1-2 0 16,-1-7-38 0,4 3-8-16,3-3-2 0,-4-3 0 0,5-3-128 15,-5 3-26-15,1-6-4 0</inkml:trace>
  <inkml:trace contextRef="#ctx0" brushRef="#br0" timeOffset="56405.92">24666 10757 1951 0,'0'0'86'0,"0"0"18"0,0 0-83 0,0 0-21 16,-3-6 0-16,3 6 0 0,0 0 25 0,0 0 1 0,-7-4 0 0,0 4 0 15,0 0-26-15,-1 4 0 0,1-4 0 0,4 0 0 16,-4 6 12-16,0-6-4 0,-4 9 0 0,1-2 0 15,-4 2 20-15,3 0 4 0,-3 4 1 0,0 3 0 16,-4 2 39-16,4 1 7 0,-4 3 1 0,-3 0 1 16,0 3-31-16,-4 3-6 0,4 1-2 0,3 2 0 15,1-9-15-15,-1 9-3 0,1-9-1 0,2 3 0 16,1 4-23-16,4-4 0 0,-1-7 0 0,1 1 0 31,3-3-25-31,-1 0-10 0,1-7-1 0,4 4-1 16,-1-7-89-16,4-6-18 0,0 0-3 0,0 0-529 0,0 0-107 0</inkml:trace>
  <inkml:trace contextRef="#ctx0" brushRef="#br0" timeOffset="56648.34">24268 10678 864 0,'0'0'76'0,"0"0"-60"16,0 0-16-16,0 0 0 0,0 0 365 0,0 0 71 15,0 0 13-15,7 10 3 0,0-4-340 0,3 4-68 16,1-1-13-16,3 7-3 0,0-4-16 0,0 4-4 15,4 0 0-15,-1 2 0 0,5-5-8 0,-1 9 0 16,-7 0 9-16,0-3-9 0,7 6 0 0,-3 3 0 16,-1-3 0-16,-2 0 0 0,-1 3-12 0,0-3-4 15,-4-6-1-15,-3 6 0 0,1-3-6 0,-1 3-1 16,-4 0 0-16,1-6 0 16,-1 0-71-16,1 0-14 0,-4-3-3 0,7-1-1 15,-4-2-118-15,1-4-23 0,3 10-5 0,-7-19-1 0</inkml:trace>
  <inkml:trace contextRef="#ctx0" brushRef="#br0" timeOffset="56918.18">24779 10998 2516 0,'0'0'112'0,"0"0"22"16,0 0-107-16,0 0-27 0,0 0 0 0,7 0 0 16,0-9 0-16,4 3 0 0,3-4 0 0,0 7 0 15,0-6-28-15,4 2-12 0,3-2-1 0,0 0-1 16,-7-1-13-16,7 10-2 0,-3-6-1 16,0-3 0-16,-1 9 24 0,1-4 5 0,-4-2 1 0,-3 6 0 15,3-3 0-15,-4 3 0 0,1 0 0 0,0-6 0 16,-1 6-119-16,-6 0-23 0,-4 0-5 0,0 0-1 0</inkml:trace>
  <inkml:trace contextRef="#ctx0" brushRef="#br0" timeOffset="57171.35">24733 11133 633 0,'0'0'28'0,"0"0"6"0,0 0-34 0,0 0 0 16,0 0 0-16,0 0 0 0,0 0 391 0,0 0 71 15,4 10 14-15,6-10 4 0,1 6-380 0,0-6-76 16,3 0-16-16,3-6-8 0,1 6 0 0,3-4 0 0,0 4 0 0,0-6 0 31,1 3-20-31,-1-3-6 0,3 6-2 0,-2-10 0 16,-5 10-26-16,4 0-6 0,-3-3 0 0,0-3-1 15,-1 6-95-15,5-6-20 0,-8 3-3 0,3-4-554 0</inkml:trace>
  <inkml:trace contextRef="#ctx0" brushRef="#br0" timeOffset="57636.71">25531 10766 2163 0,'0'0'48'16,"0"0"9"-16,0 0 3 0,0 0 0 0,-11 0-48 0,4 0-12 0,0 0 0 0,0 7 0 15,-7-4 0-15,3-3 0 0,-3 6 0 0,0-3 0 0,3 6 0 0,-6 1 0 16,-1-4 0-16,4 4 0 0,-4 5 8 0,4-2-8 16,-3 2 11-16,2 1-11 0,1 3 32 0,0 3 0 15,0 0 0-15,3 0 0 0,1-3-22 0,-1 6-10 16,4 0 8-16,0-6-8 0,0 6 18 0,4-6-2 15,-1-1 0-15,4 1 0 0,4 0-8 0,-1-3-8 0,1-1 12 16,3-2-12-16,3-4 8 0,1 1-8 0,3 2 0 0,0-9 0 16,0 7 0-16,7-4 0 0,1-3 0 0,-1 3 0 15,0-6 0-15,4 0 0 0,-4 0-13 0,0-6 5 16,-3 3 8-16,-1-3 12 0,1 3-2 0,-1-7-1 16,-2-2 10-16,2 2 1 0,-3-2 1 0,0-4 0 15,-3-3-9-15,0 0-1 0,-1-6-1 0,1 0 0 16,-1 6-10-16,-6-9 8 0,3 9-8 0,-4-6 8 15,-3 7 0-15,0-1-8 0,-3-6 12 0,-4 9-4 16,-4-3 4-16,1 7 1 0,-1-4 0 0,-3 0 0 16,-4-3-13-16,4 10 0 0,0-7 0 0,0 7 0 15,-4-1-16-15,4 1-2 0,4 0-1 0,-4-1 0 16,3 1-18 0,0 9-4-16,1-10-1 0,-1 10 0 0,8-6-96 0,-4 6-19 0,0 0-4 0,7 0-1 15</inkml:trace>
  <inkml:trace contextRef="#ctx0" brushRef="#br0" timeOffset="58238.73">25418 10337 1317 0,'0'0'58'0,"0"0"13"0,0 0-57 0,0 0-14 0,0 0 0 0,0 0 0 16,3-7 16-16,-3-2 1 0,4 6 0 0,-4-3 0 15,0-4-37-15,3 1-8 16,4 2-2-16,-3 4 0 0,-1-3-13 16,1 3-2-16,3-3-1 0,-7 6 0 0,0 0 14 0,0 0 2 0,0 0 1 0,3-3 0 15,-3 3 89-15,0 0 19 0,0 0 3 0,0 0 1 16,11 0 37-16,-11 0 7 0,0 0 1 0,11 3 1 16,-4 3-29-16,3-3-5 0,1 3-2 0,-4-3 0 0,-4 4-25 0,4 2-4 15,1 1-2-15,2-1 0 0,1 0-14 0,-1 1-2 16,1-4-1-16,-1 10 0 0,1-4-25 0,3 4-4 15,0-3-2-15,0 2 0 0,0 4-14 0,1 6 0 16,2 0 0-16,1-3 0 0,0 3 0 0,-1 10 0 16,4-7 0-16,-3 0 0 0,3 4 9 15,0-1-9-15,0 0 8 0,-3-3-8 0,3 1 16 0,-3-1-3 16,0 6 0-16,-1-9 0 16,1 4 15-16,-4 5 4 0,4-6 0 0,-4 7 0 0,-4-1-21 0,1 1-11 15,-4-4 12-15,0 10-12 0,-7-3 9 0,0-1-9 16,0-2 0-16,-4-7 9 0,1 3-9 0,-1-2 0 15,-6-1 0-15,-1-3 0 0,1 3 0 0,-1-9 0 16,-3 6 0-16,3-6 0 0,-3 6 8 0,0-6-8 0,0 0 0 0,0-1 8 16,0 7-8-16,0-9 0 0,3-3 0 15,-3-4 0 1,3 0-33-16,1 7-9 0,-1-10-2 0,4-2-748 0,-3 2-149 0</inkml:trace>
  <inkml:trace contextRef="#ctx0" brushRef="#br0" timeOffset="61572.45">25633 9847 748 0,'0'0'67'0,"-7"-3"-54"0,0 3-13 0,0-6 0 15,-4 6 255-15,11 0 48 0,0 0 9 0,0 0 3 16,-7 0-211-16,7 0-43 0,0 0-8 0,0 0-1 15,0 0-22-15,0 0-4 0,0 0-1 0,0 0 0 16,0 0-25-16,0 0 0 0,0 0 0 0,0 0 0 16,0 0 12-16,0 0-4 0,7 0 0 0,0 9 0 15,4-9 26-15,3 10 5 0,0-4 1 0,0-3 0 0,4 4-23 0,3-4-4 16,0 3-1-16,4-6 0 0,-1 0 26 0,5 9 5 16,-1-2 1-16,7-4 0 15,-3-3-20-15,7 0-3 0,0 6-1 0,-4-3 0 0,4-3-3 0,-4 6-1 16,0-6 0-16,0 4 0 0,-3-4 0 0,0 6 0 15,-4-6 0-15,0 0 0 0,-3 3-16 0,0-3-16 16,-1 6 4-16,-2-6 0 0,-5 3 12 0,1-3 16 16,-4 7-3-16,0-7-1 0,0 3-12 0,-3 3 0 15,-1-6 0-15,1 6 0 0,0-2 12 0,-4-4 0 0,0 6 0 16,-7-6 0-16,0 0 2 0,7 3 0 16,-7-3 0-16,0 0 0 0,0 0 19 0,3 9 4 0,-3-9 1 0,0 0 0 15,0 0-25-15,0 0-5 0,0 0 0 0,0 0-8 16,0 10 14-16,-3-4-4 0,-1 3-1 15,1 1 0-15,-4-1-9 0,3 1 0 0,1 5 0 16,-1 4 0-16,-3 0 0 0,3 0 8 0,-3 6-8 16,7 0 8-16,-3 0-8 0,3-3 0 0,-4 3 0 0,4 3 0 15,4 0 0-15,-1 7 0 0,-3-1 0 0,4 4-11 16,-1 3 11-16,5-3 0 0,-1 5 0 0,0 1 0 16,0 0 0-16,7-6 0 0,0 9 8 0,-4-3-8 15,1 0 0-15,3 0 0 0,0 3 0 0,0 3-8 16,1-3 8-16,-8-3 0 0,0 0 0 0,0 0 0 15,0-1 0-15,0-5 0 0,-4 6 8 0,1-10-8 16,3 4 10-16,-4-10-2 0,1 7-8 0,-4-7 12 0,3-3 0 0,1 3 0 16,-4-6 0-16,0-3 0 0,4 3 0 0,-4-6-1 15,3 3 0-15,-3-10 0 16,-3 7 1-16,6-7 0 0,-3 0 0 0,4 10 8 0,-4-19-20 16,0 0 12-16,0 10-4 0,3-4-8 0,-3-6 12 15,0 0-12-15,0 0 12 0,0 0-3 0,0 0 0 16,0 0 0-16,4 3 0 0,-4-3-1 0,0 0 0 15,0 0 0-15,0 0 0 0,3 6 0 0,-3-6 0 16,0 0 0-16,0 0 0 0,0 10-8 0,0-10 0 16,0 0 0-16,0 0 0 0,4 6 0 0,-4-6 0 15,0 3 0-15,0-3 0 0,0 0 0 0,0 0 0 16,0 0 0-16,0 0 0 0,0 0 0 0,0 0-11 16,-4 10 11-16,4-10-12 0,0 0 22 0,0 0 4 0,0 0 1 0,0 6 0 15,0 3-6-15,0-9-1 0,0 0 0 0,0 0 0 16,0 0-8-16,0 0 10 0,0 0-10 0,0 0 10 15,0 3-10-15,0-3 8 0,0 0-8 0,0 0 8 16,0 0-8-16,0 0 0 0,-3 7 9 0,3-7-9 16,0 0 0-16,0 0 0 0,0 0 0 0,0 0 8 15,0 0-8-15,0 3 0 0,0-3 0 0,0 0 8 16,0 0-8-16,0 0 0 0,0 0 0 0,0 0 8 16,0 0-8-16,0 0 0 0,-4 6 8 0,4-6-8 15,0 0 0-15,0 9 9 0,-3 1-9 0,3-10 0 16,0 0 9-16,0 0-9 0,0 0 0 0,0 0 9 15,0 0-9-15,0 0 8 0,0 0-8 0,0 6 8 16,0-6-8-16,0 0 0 0,0 0 0 0,0 0 0 16,0 0 0-16,0 0 0 0,0 0 0 0,-4 3 0 15,1 7 0-15,3-10 0 0,0 0 0 0,0 0 0 16,0 6 0-16,0-3 0 0,-4 3 0 0,4-6 0 0,4 10 0 0,-4-1 0 16,-4-3 0-16,4-6 0 0,0 10 0 0,0-7 0 15,0-3 0-15,0 9 0 0,4 1 0 0,-4 2 0 16,0-12 0-16,7 10 0 0,-7-1 0 0,0 1 0 15,0-1 0-15,0 0 0 0,0 1 0 0,0 5 0 16,0-5 0-16,0 2 0 0,-4-5 0 0,1 8 0 16,3-2 0-16,-4 3 0 0,8-7 0 0,-4 0 0 15,-8 7 0-15,8-3 0 0,-3 2 0 0,3-5 0 16,-4-1 0-16,4 1 0 0,0-1 0 0,0 0 0 0,4 1 0 16,-4-1 0-16,0-3 0 0,0-6 0 0,3 10 0 0,-3-10 8 15,0 0-8-15,0 0 8 16,0 0-8-16,0 0 8 0,0 0-8 0,0 0 8 15,0 0-8-15,4 6 8 0,-4-6-8 0,0 0 8 0,0 0-8 16,0 0 8-16,0 0-8 0,0 0 8 0,0 0-8 16,0 0 8-16,0 0-8 0,7 3 0 0,-7-3 0 0,0 0 0 15,7 7 0-15,-7-7 0 0,0 0 0 0,0 0 0 16,0 0 0-16,7 3 0 0,-7-3 0 0,7 0 0 16,0 0 0-16,-7 0 0 0,0 0 0 0,11 0 0 15,-8 0 0-15,-3 0 0 0,0 0 0 0,0 0 0 16,0 0 8-16,0 0 0 0,0 0 0 0,0 0 0 15,0 0-8-15,0 0 0 0,0 0 0 0,0 0-11 16,0 0 3-16,0 0 0 0,0 0 0 0,0 0 0 16,0 0 8-16,0 0 0 0,0 0 0 0,0 0 0 0,0 0 8 0,0 0 3 15,0 0 1-15,0 0 0 0,0 0-12 16,0 0 0-16,-7 0 0 0,7 0 0 0,0 0 0 0,-7 0 8 16,-7 0-8-16,4 0 0 0,-1 0 0 0,0 0 0 15,1 6 8-15,-4-6-8 0,-4-6 0 16,4 6 0-16,3 0 0 0,-3 0 0 0,0-3-11 15,-3-4-4-15,-1 7-1 0,4-3 0 16,-4-3-56-16,1 6-11 0,-5-10-2 0,5 4-1395 16</inkml:trace>
  <inkml:trace contextRef="#ctx0" brushRef="#br0" timeOffset="62956.11">6212 13454 115 0,'0'0'10'0,"0"0"-10"15,0 0 0-15,-3 0 0 0,-4 0 328 0,3 0 64 16,-10 0 13-16,7 6 3 0,4-3-280 0,-8-3-55 16,-3 6-11-16,3 4-2 0,1-4-29 0,-1-3-6 15,1 7-1-15,-1-4 0 0,-3 3-6 0,3-6-2 0,1 7 0 0,3-4 0 16,0 3 11-16,3 1 1 15,-3-4 1-15,4-3 0 0,3-3 22 0,0 7 4 16,0-7 1-16,0 0 0 0,0 0-18 0,0 0-3 16,0 0-1-16,10 3 0 0,1 3 6 0,3-3 0 0,7-3 1 0,-7 0 0 15,0 0-21-15,7 0-5 0,-3 0-1 0,7-3 0 16,3 3-14-16,-3 0 0 0,6 0 8 0,-2-6-8 16,-5 6 0-16,1 0 0 0,0 0 0 0,-1-3 0 15,1 3-16-15,-4-7 1 0,4 7 0 0,-7 0 0 16,-1-3-11-1,1-3-2-15,-1 6-1 0,-6 0 0 0,3 0-15 0,-3-3-2 0,3-4-1 0,-4 7 0 16,1 0-29-16,-4-6-7 0,4 3-1 0,-4 3-528 16,-7 0-107-16</inkml:trace>
  <inkml:trace contextRef="#ctx0" brushRef="#br0" timeOffset="63463.16">6078 13880 2214 0,'-14'0'98'0,"14"0"20"0,-3 3-94 0,3-3-24 0,0 0 0 0,0 0 0 16,0 0 20-16,0 0 0 0,0 0 0 0,0 0 0 16,0 0-20-16,0 0 0 0,0 0 0 0,0 0 0 15,0 0 0-15,10 0 0 0,1 0 0 0,-4-3 0 16,0 3 16-16,4-6-2 0,-1 6 0 0,1 0 0 16,3 0 27-16,-4 0 6 0,5-3 1 0,-1-4 0 15,3 7-20-15,-3 0-3 0,8 0-1 0,-5-3 0 0,1 3 8 0,7 0 2 16,-1-6 0-16,1 6 0 0,-7 0-34 0,6-3 0 15,-3-3 0-15,4 2 0 16,-4-2-19-16,4 6-10 0,0-9-3 0,-4 9 0 16,0-6-63-16,4 2-13 0,-8 4-2 0,5-6-936 15</inkml:trace>
  <inkml:trace contextRef="#ctx0" brushRef="#br0" timeOffset="67475.28">7221 13488 115 0,'0'0'10'0,"0"0"-10"16,0 0 0-16,0 0 0 0,0 0 377 0,0 0 74 16,0-9 14-16,0 9 3 0,-3-7-342 0,3 7-69 15,3-3-13-15,1-3-4 0,-4 6-18 0,7-3-4 16,4 3-1-16,-8-6 0 0,8 6-4 0,3 0-1 16,-4 0 0-16,4 6 0 0,4-6 5 0,7 3 1 15,-11-3 0-15,7 0 0 0,0 0 15 0,7 0 3 0,-3-3 1 0,-4 3 0 16,4 0-19-16,0 0-4 0,-1 0-1 0,1 0 0 15,-7 0-13-15,-1 0 0 0,8 0 0 0,-4 0 0 16,-3 0 0-16,3 0 0 0,-10 0-11 0,3-6 11 31,0 6-119-31,0 0-16 0,-7 0-3 0,0-3-734 0</inkml:trace>
  <inkml:trace contextRef="#ctx0" brushRef="#br0" timeOffset="68443.39">8812 12861 864 0,'0'0'76'0,"-3"0"-60"0,-1-6-16 0,1 6 0 15,-4 0 256-15,3 0 48 0,4 0 9 0,-10 0 3 16,6-3-229-16,4 3-46 0,-7 0-9 0,4-7-1 16,-5 7-23-16,1 0-8 0,4-9 0 0,-4 9 9 15,0-6-9-15,3 6 0 0,-10-10 0 0,4 10 0 16,3 0 0-16,-8-3 0 0,1 3 0 0,0 0 0 15,0-6 0-15,0 6 12 0,-4 6-12 0,-3-6 12 16,4 0 8-16,-1 3 1 0,-3-3 1 0,3 0 0 16,-3 0 17-16,0 0 3 0,0 0 1 0,-1 0 0 15,1 0-11-15,4 0-3 0,-1 0 0 0,0 0 0 16,1 0-18-16,3 6-11 0,-1-6 12 0,1 4-12 16,4-4 0-16,-4 6 0 0,3-6 0 0,4 3 0 15,-4 3 0-15,1-6 0 0,3 10 0 0,-4-10 0 16,4 9 0-16,0-9 0 0,4 10 0 0,-4-4 0 0,7-6 0 0,-4 3 0 15,4-3 0-15,-4 9 0 0,1-2 12 0,-1 2-2 16,4 0 0-16,4 1 0 0,-1 6-10 0,1-7 12 16,0 0-12-16,-1 7 12 0,1-7-12 0,3 4 0 15,-4 3 9-15,4 2-9 0,4 1 0 0,-11-3 0 16,3 3 0-16,1 6 8 0,-1-6-8 0,-3 6 0 16,0-3 0-16,4 3 0 0,-8 0 0 0,1 3 0 15,-1-3 0-15,1 3 0 0,-4 1 0 0,0 5 0 0,3-6 0 0,1-3 0 16,-1 10 0-16,1-7 0 0,-1 7 0 15,4-1 0-15,-3-6 0 0,-1 10 0 0,0-4 0 0,1-5 0 16,-1 5 0-16,1 1 0 0,-1-1 0 0,1-6 0 16,-4 7 0-16,3-7 0 15,-3 7 0-15,0-7 0 0,-3 0 0 0,2-3 0 16,1 3 0-16,-3-3 0 0,3 4 8 0,0-4-8 16,0 3 10-16,3-9-10 0,-3 0 34 0,4 3 1 0,3-4 0 0,0-5 0 15,0 3-22-15,3-7-4 0,-3 0-1 0,4 1 0 16,-1-4-8-16,4-3 8 0,-3 4-8 0,3 2 8 15,-7-9-8-15,14 9 0 0,-7-9 0 16,0 0 0-16,4 7 0 0,-1-4 0 0,1-3 0 16,-4 0 8-16,7 6-8 0,0-3 8 0,0 3-8 15,4-6 0-15,-8 4 0 0,12-4 8 0,-5 6-8 16,4-6 0-16,4 3 0 0,0-3 0 0,-1 6 0 0,1-6 0 0,0 3 0 16,0 4 0-16,-1-7 0 0,1 0 0 0,0 0 0 15,-1-7 0-15,-3 7 0 0,1-3-15 0,2 3-1 16,-3 0-1-16,1 0 0 15,-5 0-16-15,-3-6-3 0,8 6-1 0,-8-3 0 16,-4 3-142-16,4-6-28 0</inkml:trace>
  <inkml:trace contextRef="#ctx0" brushRef="#br0" timeOffset="69208.85">9712 13203 1868 0,'0'0'41'0,"0"0"9"0,0 0 2 0,0 0 0 0,-4 0-42 0,4 0-10 16,0-3 0-16,4-4 0 0,-4 7 17 0,4-6 2 15,-1 3 0-15,4-3 0 0,-3 6-19 0,-1-10 0 16,-3 10 0-16,7 0 0 0,-7 0 13 0,0 0-4 16,0 0-1-16,0 0 0 0,0 0 28 0,0 0 4 15,0 0 2-15,0 0 0 0,0 0 27 0,0 0 6 0,0 0 1 0,7 0 0 16,-7 0-17-16,7 10-3 0,-7-10-1 0,4 6 0 15,-4-6-7-15,0 9 0 0,3 1-1 0,1 5 0 16,-4-5-39-16,3-1-8 0,-3 7 0 0,4-3 0 16,-1 2 0-16,1-2 0 0,-4 2 0 0,4 4 0 15,-4 0 0-15,0-3 0 0,0 9 0 0,-4-3 9 16,4 3 3-16,-4 3 0 0,1-3 0 0,-4 10 0 0,0-1 1 16,0-3 1-16,0 4 0 0,0-1 0 15,0 1 8-15,3-7 2 0,1 0 0 0,-1 4 0 0,-3-10-24 0,3 3 0 16,4-6 0-16,-3-1 0 0,3 1 0 0,0-3 0 15,0 0 0-15,-4-4 0 0,4-6 0 0,0 4-10 16,0-10 1-16,0 0 0 16,0 0-111-16,0 0-23 0,0 0-4 0</inkml:trace>
  <inkml:trace contextRef="#ctx0" brushRef="#br0" timeOffset="71930">10971 13275 691 0,'11'0'61'0,"-11"0"-49"0,-4-3-12 0,4-3 0 16,0 6 211-16,4-10 39 0,0 1 8 0,-8 2 2 15,-3-2-167-15,7 6-33 0,11-3-6 0,-11 6-2 16,-8 0-23-16,8 0-5 0,0 0 0 0,0 0-1 15,0 0 9-15,0 0 3 0,0 0 0 0,0 6 0 16,4 3-11-16,-4 7-3 0,-4-3 0 0,1 5 0 16,6 1-9-16,-6 6-1 0,-4 0-1 0,0 0 0 0,0-3-2 0,0 3 0 15,-4 4 0-15,1-4 0 0,-8-6 16 0,7 9 4 16,1-3 0-16,-1 0 0 0,-10 0 5 0,7-3 2 16,3 3 0-16,1-6 0 0,-4 9-8 0,-1-6-2 15,5-3 0-15,-1 0 0 0,8 0-25 0,-1-4-12 16,-6-2 0-16,3-4 1 15,7 7-68-15,0-7-13 0,-4-3-4 0,4-2-569 16,0-4-115-16</inkml:trace>
  <inkml:trace contextRef="#ctx0" brushRef="#br0" timeOffset="72396.75">11081 13632 2055 0,'0'0'91'0,"0"0"19"0,0 0-88 0,0 0-22 0,7-3 0 0,0-3 0 16,-7 6 27-16,0 0 1 0,0 0 0 0,0 0 0 16,10 0-28-16,-10 0 0 0,0 0 0 0,0 0 0 15,0 0-10-15,4 9 10 0,-8 1 0 0,-3 5-9 16,4 1 9-16,-1-3 0 0,-3-4 0 0,0 7 0 16,-3-7 0-16,3 10 0 0,7-10 0 0,-4 7 11 15,-3 0 1-15,3-4 1 0,4-2 0 0,4 5 0 16,-4-5-13-16,4 5 8 0,-1-5-8 0,4 2 0 15,4-5 0-15,-1 2 0 0,-10-9 0 0,14 3 0 16,4 4 0-16,0-7 0 0,-8 0 0 0,4-7 0 16,4 4 0-16,0-3-10 0,-4 3 10 0,0-7-8 15,-4 1 8-15,5-1 0 0,-1-5 8 0,-4 5-8 16,-6-5 23-16,6 5 0 0,1-8 0 0,3 2 0 0,-3 6 5 16,-4-8 2-16,0 8 0 0,0-9 0 0,0 10-2 0,-4-7 0 15,-6 7 0-15,-1-7 0 16,8 7-28-16,-8-1 8 0,-3 1-8 0,-3 0 0 0,3-1 13 0,-4 1 0 15,0 2 0-15,1 4 0 0,-8-3-3 0,8 6-1 16,-1 0 0-16,1-3 0 0,-8 3-9 0,4 3 0 16,7-3 0-16,0 0 0 0,-4 6-12 0,4 4 0 15,-4-10-1-15,4 9 0 16,7-9-38-16,-7 6-7 0,-3 4-2 0,3-7 0 16,7-3-13-16,-4 9-3 0,-3-2-1 0,7-7 0 15,0 0-24-15,4 9-5 0,-4-9-1 0,-4 3-685 0</inkml:trace>
  <inkml:trace contextRef="#ctx0" brushRef="#br0" timeOffset="73029.16">11769 13648 1684 0,'0'0'75'0,"0"0"15"0,0 0-72 0,0 0-18 0,3-6 0 0,1-4 0 16,-4 7 28-16,0-3 3 0,0 3 0 0,0 3 0 16,-4-6-13-16,-3-4-2 0,4 1-1 0,-4 9 0 0,0-7 5 0,-4 7 2 15,4 0 0-15,-4 0 0 0,1 0-2 0,-1 7-1 16,-3-7 0-16,3 6 0 0,4-3-3 0,-3 7 0 16,-4-10 0-16,0 9 0 0,3-3-16 0,0-3 8 15,-3 7-8-15,-3-4 0 0,3 3 24 0,3 1-3 16,0-1 0-16,1 1 0 0,-8-1 9 0,4-3 2 15,11 4 0-15,-5 5 0 0,-9-5-32 0,6 2 0 16,4 4 0-16,0-6 0 0,4 8 0 0,-4-8-13 16,3-1 1-16,4 7 0 0,7-7 12 0,0 1 0 15,-7-1 0-15,7-3 10 0,7-3-10 0,-3-3 0 16,-11 0 0-16,10 0 0 0,5-3 0 0,2-3 0 16,-3 3 0-16,0-3 8 0,-7-4-8 0,4 1 0 15,7-1 9-15,-8 1-9 0,-3 0 0 0,4-7 0 0,3 13 0 0,-3-13 8 16,-1 10 1-16,1-7 1 0,-4 4 0 0,3 3 0 15,1-7-10-15,0 1 0 0,-8 8 0 0,1-2 0 16,3-3 0-16,-7 9-11 0,0 0 3 0,7-3 0 16,-7 3 8-16,0 0-10 0,0 0 10 0,0 0-10 15,0 0 10-15,0 0 0 0,0 0-9 0,3 9 9 16,-3-6 0-16,0 7 0 0,4 5 0 0,-4-5 0 16,3-1 0-16,-3 0 0 0,-3 7 0 0,6-6 0 15,1 8 0-15,-4-8 0 0,0 5 0 0,0 4 0 16,3 0-8-16,-3 0 8 0,0-3 0 0,0 2 0 15,-3 1 0-15,3-3 0 0,0 9-9 0,-7-3 9 16,0 0 0-16,-4 0 0 0,4-3-8 0,-3 6 8 16,-5 0 0-16,-2 3 0 0,3-9 0 0,0 6 0 15,-4-6 12-15,0 0 0 0,-6-1 0 0,2-2 0 16,5 3-12-16,-1-3-18 0,-3-1 4 0,7-2 1 0,3-4-2 0,-3 1 0 16,-7-1 0-16,0-3 0 15,3 4-146-15,-3-4-30 0,-14-3-5 0,3 6-2 0</inkml:trace>
  <inkml:trace contextRef="#ctx0" brushRef="#br0" timeOffset="73600.03">11811 13962 2242 0,'0'0'49'0,"0"0"11"0,0 0 1 0,0 0 3 0,0 0-52 0,0 0-12 15,0 0 0-15,11-3 0 0,-11 3 12 0,7-7 0 0,0 4 0 0,3-3 0 16,1-4-12-16,-1 4-16 0,1 3 3 0,0-6 1 16,-1 2 0-16,1-2 0 0,3 0 0 0,-4 9 0 15,1-7 22-15,-4 4 5 0,-7 3 1 0,0 0 0 16,0 0-16-16,0 0 0 0,7 3 0 0,0 4 0 15,-7-7 0-15,7 0 16 0,-7 0-2 0,4 9 0 16,-1 0-6-16,1-2 0 0,-4 2-8 0,0-9 12 16,3 3-12-16,-3-3 0 0,4 6 0 0,-1 4 0 0,-3-10 0 15,0 9 0-15,0 1 0 0,0-4 0 16,-3 3 0-16,3 1 8 0,-7-1-8 0,3 1 0 0,-3-1 0 16,0 7 0-16,-3-4 0 0,-4 4 0 15,3 0 0-15,-7-4 0 0,8 7 0 0,-4-3 0 0,0 2 0 0,3-2 0 16,0-3 0-16,1 2 0 0,3 1 0 15,-4-3 0-15,4-4-10 0,0 0 10 0,3 4 0 0,-3-10 0 16,4 3 0-16,3-6 0 0,-7 3 0 16,7-3 0-16,0 0 0 0,0 0 0 0,-4 0 0 0,4 0 0 15,0 0 0-15,0 0 0 0,0 0 0 0,0 0 0 16,0-9 0-16,4 0 0 0,-4 9 0 0,0 0 0 16,3-7-9-16,8 4 9 0,-11 3-9 0,11-6 9 15,-1 3-12-15,1 3 12 0,-1 0 0 0,1-6 0 0,3 6 0 16,-3 0 0-16,3 0 0 0,0 0 0 0,-4-4 0 0,4 4 0 15,-3 4 0-15,3-4 0 0,0-4 0 0,0 4 0 16,-3 0-11-16,0 0-1 0,3-6-1 0,-4 6 0 31,1 0-118-31,-4-3-23 0,3 3-5 0,1-6-677 0</inkml:trace>
  <inkml:trace contextRef="#ctx0" brushRef="#br0" timeOffset="74036.52">12612 13115 1094 0,'0'0'97'0,"0"0"-77"15,0 0-20-15,0 0 0 0,-7 9 217 0,0-2 40 16,3 2 8-16,1 0 2 0,-1 1-167 0,4-1-34 15,0 1-6-15,0 5-2 0,4-5 6 0,-4 9 0 16,-4-1 1-16,1 4 0 0,3 0-29 0,-4 3-7 16,1 0-1-16,-1 4 0 0,0-1-16 0,-3 0-3 15,4 4-1-15,-1-4 0 0,-3 0-8 0,0 6-9 0,0-5 9 0,4 5-13 16,-8-6 13-16,4-3 10 0,0 4-2 0,3-4 0 16,-3-6-8-16,0-1-14 0,4 8 3 0,-1-11 1 31,4-2-16-31,0-4-3 0,0 1-1 0,7-4-721 0,-3-6-144 0</inkml:trace>
  <inkml:trace contextRef="#ctx0" brushRef="#br0" timeOffset="75431.48">13716 13397 403 0,'0'0'36'0,"0"0"-36"0,0 0 0 0,0 0 0 16,0 0 197-16,0 0 33 0,7-6 6 0,-3-3 2 15,3 9-162-15,-4-10-32 0,4 7-6 0,0-3-2 0,-7 6-24 0,7-7-12 16,-3 4 10-16,-4 3-10 0,7-6 26 0,-7 6-1 15,0 0 0-15,0 0 0 0,0 0 33 0,0 0 6 16,0 0 2-16,0 0 0 0,0 0-5 0,0 9-1 16,0 7 0-16,0-6 0 0,-4 5-8 0,1-2-3 15,-1 2 0-15,4-5 0 0,-3 9-33 0,-1-4-6 16,1 1-2-16,3-3 0 0,0 5-8 16,0-2 0-16,0-7 0 0,3 10 0 0,-3-3 0 0,0-7-11 15,0 7 3-15,0-3 0 16,4-4-34-16,-1 0-6 0,-3 1-2 0,0 5 0 15,0-5-25-15,0-1-5 0,-7-2 0 0,4 2-448 16,3-9-90-16</inkml:trace>
  <inkml:trace contextRef="#ctx0" brushRef="#br0" timeOffset="75654.92">13473 13576 1152 0,'0'0'102'0,"0"0"-82"0,0 0-20 0,0 0 0 16,0 0 229-16,0 0 42 0,0 0 8 0,7 0 1 15,3 0-219-15,4 0-44 0,0 0-9 0,8 0-8 16,-1-6 10-16,0 6-10 0,7-3 8 0,0-4-8 16,4 7 16-16,0-9-3 0,3 9 0 0,-3-10 0 31,-4 10-33-31,4-9-6 0,0 9-2 0,-4-6-620 0,0 3-125 0</inkml:trace>
  <inkml:trace contextRef="#ctx0" brushRef="#br0" timeOffset="77290.12">15349 13256 403 0,'0'0'36'0,"0"0"-36"0,0 0 0 0,0 0 0 15,0 0 86-15,0 0 10 0,0 0 3 0,0 0 0 0,4-9-46 0,-4 9-9 16,3-7-1-16,-3 4-1 0,0 3 0 0,4-6 0 16,-4 6 0-16,7-9 0 0,-7 5 11 0,4-5 3 15,-1 3 0-15,1-4 0 0,-1 1 20 0,1 3 5 16,-1-4 1-16,1 7 0 16,-1-3-15-16,1 3-3 0,-1-4-1 0,1-2 0 0,-4 9-31 0,0 0-7 15,0 0-1-15,0-3 0 0,0 3 21 0,0 0 4 16,0 0 1-16,0-6 0 0,-4 6 6 0,1-7 0 15,-1 7 1-15,-3-3 0 0,0-3-21 0,-3 6-4 16,-1 0 0-16,4 0-1 0,-4-3 0 0,1 3 0 16,-4 3 0-16,3-3 0 0,4 6-31 0,-4-3 0 15,-3 4 0-15,0 2 0 0,0-3 12 0,-4 4-3 16,1 2-1-16,-1 4 0 0,1-7 0 0,-5 16-8 0,1-6 12 0,0 0-4 16,0 9 4-16,0-9 1 0,0 6 0 0,3 0 0 15,-3 4-3-15,3-4-1 0,0 0 0 0,4-3 0 16,0-4 2-16,0 8 0 0,4-1 0 0,2-7 0 15,5 1 5-15,-1 0 0 0,4-3 1 0,0 3 0 16,4-4-5-16,-1-2 0 0,5-4-1 0,2 7 0 16,1-7-11-16,3 1 0 0,0 5 0 0,0-5 8 15,0-4-8-15,7 3 0 0,0 1 0 0,4-7 0 16,0 6 0-16,3 1 0 0,4-10 0 0,-4 6 0 16,4-3 0-16,-4 4 0 0,4-7 0 0,0-7-11 15,-1 7 11-15,-3-3 0 0,-3 3 8 0,0-6-8 16,0-4 11-16,-1 1-3 0,-6 0 0 0,0-4 0 15,-1-3 4-15,-3 1 0 0,0-4 0 0,-3 0 0 16,0-6 19-16,-4-3 4 0,0 3 1 0,0-4 0 16,-4-5-10-16,1-1-2 0,-4 4 0 0,0-10 0 15,0 4-10-15,-4 2-2 0,1-2-1 0,-1 2 0 0,-3 1-11 0,0 5 10 16,0 4-10-16,-4 3 10 0,1 0-10 0,-4 4 0 16,0 5 0-16,-4-3 0 15,0 7-68-15,1 9-10 0,-4-6-2 0,-1 6 0 16,1 0-111-16,0 0-22 0,-25 6-5 0,18-6-1 0</inkml:trace>
  <inkml:trace contextRef="#ctx0" brushRef="#br0" timeOffset="78490.48">16080 13846 1638 0,'-14'0'72'0,"6"0"16"0,-2 0-71 0,-1 0-17 0,1 0 0 0,-1 6 0 15,1-6 23-15,-1 3 1 0,-3 3 0 0,3-6 0 16,-3 3-24-16,4-3 0 0,-5 0 0 0,5 0 0 16,-1 0 9-16,4 0-9 0,7 0 12 0,0 0-12 15,0 0 64-15,0 0 5 0,0 0 2 0,0 0 0 16,0 0-7-16,0 0-2 0,0 0 0 0,0 0 0 15,11 0-24-15,-1 0-5 0,1 7-1 0,3-4 0 16,4-3 0-16,-4 0 0 0,7 6 0 0,0-3 0 16,4 4-8-16,3-1-3 0,0-3 0 0,4 3 0 15,7-3-13-15,-4 4-8 0,4-4 10 0,7 3-10 0,3-3 21 16,8 3-1-16,-4-2-1 0,7 2 0 16,-8 0-2-16,12-3 0 0,3-3 0 0,7 10 0 15,0-10-4-15,-3 0-1 0,-1 6 0 0,1-3 0 16,3-3 0-16,-4 0-1 0,5 0 0 0,-5 0 0 0,4 6-11 15,-3-6 0-15,-8 0 0 0,1-6 0 0,-4 6 0 0,0 0 0 16,0-3 0-16,3 3 0 0,-3-6-9 0,-3 6-4 16,3-3-1-16,-4-4 0 15,-3 4-35-15,3-3-7 0,-3-4-2 0,0 4 0 16,0-3-66-16,0 6-12 0,0-4-4 0,-4-2-832 0</inkml:trace>
  <inkml:trace contextRef="#ctx0" brushRef="#br0" timeOffset="82083.75">16429 12899 1310 0,'-11'6'58'0,"11"-6"12"0,-3 0-56 0,3 0-14 15,-4 3 0-15,4-3 0 0,0 0 49 0,-3 9 7 16,3-9 2-16,-4 7 0 0,4 2-36 0,0 1-7 16,0-1-2-16,0 7 0 0,0-4 3 0,0 7 1 15,0-3 0-15,-3 12 0 0,3-3 2 0,-4 3 0 0,1 7 0 0,-1-1 0 16,8 1-19-16,-8-4 0 0,-7 13 0 0,1-10 0 16,3 4 0-16,0-3 0 0,-4-1 0 0,1 1 0 15,-4-7 0-15,3 0 0 0,4 6 0 0,-4-8 0 16,-3 2 0-16,4-3 0 0,3 3 0 0,-4 0 0 15,4-9 0-15,0 6 0 0,0 0 0 0,0-6 0 32,3 0-32-32,4 0-1 0,-3-10 0 0,3 7-447 0,0-7-88 0</inkml:trace>
  <inkml:trace contextRef="#ctx0" brushRef="#br0" timeOffset="82590.38">16757 13284 1335 0,'0'0'29'0,"0"0"7"0,0 0 0 0,0 0 2 0,0 0-30 0,0 0-8 16,0 0 0-16,0 0 0 0,0 0 8 0,-7 10 0 15,3-4 0-15,-3 3 0 0,0 1 12 0,0-1 4 16,-3 1 0-16,3-1 0 0,0 7 0 0,-1 3 1 16,1-10 0-16,-3 10 0 0,3-4 23 0,0 4 5 15,0-3 1-15,3 3 0 0,-3-4-19 0,4 4-4 16,-1-6-1-16,0 2 0 0,1 4-21 0,3-3-9 16,-4 3 8-16,4-4-8 0,0-2 0 0,0 3 0 15,4-7 0-15,-1 10 0 0,-3-10-12 0,8 1 12 16,-1-1-12-16,0-3 12 0,0 4 0 0,3-10 0 0,1 9 0 0,-1-9 0 15,5 0 0-15,-1-9 0 0,-4 9 0 0,4-10 0 16,0 4 8-16,1-6-8 0,-1 2 12 0,0-6-4 16,0 1 8-16,0 2 2 0,0-2 0 0,-3-4 0 15,-1 3 9-15,1-3 1 0,-4 0 1 0,0 4 0 16,-3-4-29-16,-4 0-12 0,3 0 1 0,1 1 0 16,-8 2 11-16,1-3 0 0,-1 3 0 0,0-2 8 15,1 8 3-15,-1-6 1 0,-3 7 0 0,0 6 0 16,0-3-4-16,-3-4 0 0,-1 10 0 0,1-3 0 15,-1 3-32-15,4 3-8 0,-4 3 0 0,1-2-1 16,-1 2-34 0,4-3-6-16,-4 6-2 0,4-2 0 0,4-1-28 0,-1-3-5 15,1 7-2-15,3-1-322 0,0-9-65 0</inkml:trace>
  <inkml:trace contextRef="#ctx0" brushRef="#br0" timeOffset="83309.48">17311 13347 403 0,'0'0'36'0,"-4"0"-36"0,-3-3 0 16,0 3 0-16,4-6 322 0,-8 2 58 16,4 4 11-16,0 0 2 0,-4 0-313 0,4 4-64 0,0-4-16 0,-3 6 0 15,-1-3 0-15,1-3 0 0,-1 6 0 0,-3-3 0 16,3 4 0-16,1 2 0 0,-4 1 0 0,3 5 0 16,-3-2 8-16,0-4-8 0,-4 7 8 0,4 3-8 15,0-4 12-15,0 4-4 0,0 0 0 0,0 0 0 16,6 6-8-16,1-9 0 0,0-4 0 0,4 4 0 15,-1 3 0-15,8-4 8 0,3-2-8 0,0-7 8 16,-4 3-8-16,8 1-12 0,0-10 2 0,-1 0 1 16,1 0 9-16,3 0-13 0,0-3 5 0,0-4 8 0,-3 1-8 15,3 3 8-15,-4-6 0 0,5-1 0 0,-1 1 0 0,-4 3 0 16,4-4 8-16,-3-6-8 0,0 7 14 0,-1 0-2 16,1-4-1-16,-1-3 0 15,1 7 24-15,-4 0 5 0,3-1 0 0,1-5 1 0,-4 5-41 0,0-6 0 16,0 7 0-16,0 0 0 0,0-1 0 0,-3 1 13 15,-4-1 0-15,3 10 0 0,-3 0-13 16,0 0 0-16,0 0 0 0,0 0 0 0,0 0 0 0,0 0 0 16,-3 7 0-16,-1 2 0 0,4-9 0 0,0 3 8 15,-3 7-8-15,-1-1 9 0,1 0-9 0,3-2 0 16,0 2 0-16,0 1 0 0,0-1 0 0,0 0 0 16,7 1 0-16,-4-1-11 0,1 7 11 0,3-7 0 15,-4 7 8-15,5-4-8 0,-1 10 0 0,3-3-8 0,-3-6 0 0,7 12 0 16,-7-6 8-16,4 6 0 0,-4-6 0 0,0 6 0 15,-3 0 0-15,-1-3 0 0,1-3 8 0,-1 6-8 16,-3-7 0-16,-3 8 0 0,-1-1 0 0,-3-7-8 16,0 8 8-16,0-8 0 0,0-5 0 0,-4 9-8 15,1-3 8-15,3-1 0 0,-4 1 0 0,1 0 0 16,-5 0 0-16,1-3 0 0,0 2 0 0,0 1 0 16,0-3 8-16,-4 3-8 0,-3 0 8 0,4-4-8 15,-1 4 0-15,0-10 0 0,-3 7 0 0,3-13 0 16,-3 4 0-16,0-4 0 0,3 3 0 0,-3-6 0 15,4 0-48 1,3-6-13-16,-1 3-3 0,5-4-785 0</inkml:trace>
  <inkml:trace contextRef="#ctx0" brushRef="#br0" timeOffset="83910.27">18161 12990 1267 0,'0'0'112'0,"0"0"-89"0,0 0-23 16,0 0 0-16,-4-4 157 0,1-2 27 15,-1 3 6-15,1-3 1 0,3 6-131 0,-7-3-25 0,0-4-6 0,3 7-1 16,-6 0-6-16,3 0-2 0,-4 0 0 0,0 10 0 16,1-10-4-16,-1 9 0 0,-3 1-1 0,0-1 0 15,0 7-15-15,0-1 8 0,0 4-8 0,3 0 0 16,-3 0 8-16,0 9-8 0,0-3 0 0,0 3 9 15,0-3-9-15,7 10 0 0,-8-7 0 0,5 0 0 16,-1 7 12-16,4-7 0 0,-3-3 0 0,6 0 0 16,-3-3-12-16,4 3 0 0,-1-6 9 0,4-3-9 0,0 3 0 0,4-4 0 15,-1-2 0-15,4-4 0 0,-3 7-11 0,3-10-6 16,3-3-2-16,1-3 0 0,-1 0 19 0,5 0-10 16,-5 0 10-16,4-3-8 15,0-3 8-15,-3 3 9 0,3-4-1 0,4-2-8 0,-1 3 29 0,4-4-1 16,-6 1 0-16,2-4 0 0,4-2 3 0,-6 5 0 15,2-5 0-15,-3-4 0 0,0 0-31 0,0 3-12 16,1-2 1-16,-5-1 0 0,1-6 11 16,-1 3 0-16,1-3 0 0,0 0 0 0,-8-1 0 0,1 4 0 15,-1-3 0-15,-3 10 0 0,0-4 0 0,0 0 0 16,-3 0 0-16,-1 4 0 0,-3 2 12 0,0-3 4 16,0 1 0-16,-4 5 1 0,1 1-1 0,-1-1-1 15,1 7 0-15,-5-3 0 16,1 3-92-16,0-3-19 0,4 6-3 0,-4 0-906 0</inkml:trace>
  <inkml:trace contextRef="#ctx0" brushRef="#br0" timeOffset="85438.6">18429 12507 1681 0,'0'0'74'0,"0"0"16"0,0 0-72 0,0 0-18 0,0 0 0 0,0 0 0 16,0 0 93-16,0 0 15 0,11 0 4 0,-1 0 0 15,4-3-80-15,4-4-16 0,0 7-4 0,3-6 0 16,0 3-12-16,4 3 0 0,3-6 0 0,0 6 0 16,-3-4 0-16,3-2 0 0,-3 6 0 0,-1 0 0 15,1 0-8-15,-4 0 8 0,4 0 0 0,-4 0 0 16,0 6 0-16,4-2 9 0,-4-4 1 0,-3 0 0 16,3 0 18-16,-3 6 3 0,3-6 1 0,-4 9 0 0,1-9-8 0,-4 0 0 15,4 7-1-15,-4-4 0 0,-3-3-14 0,-1 0-9 16,4 6 12-16,0-3-12 0,-3-3 0 0,0 6 0 15,-1-6 0-15,1 0 0 0,-1 3 8 0,-3-3-8 16,-7 0 0-16,0 0 0 0,7 7 16 0,0-4-1 16,-7-3 0-16,0 9 0 0,4 7 9 0,-4-7 1 15,0 7 1-15,-4-3 0 0,1 2-12 0,3 4-2 16,-4 0-1-16,4-3 0 0,-7 9-1 0,7-3 0 16,-3 3 0-16,3 0 0 0,0 0-10 0,3 3 0 15,-3-6 9-15,4 9-9 0,-1-2 0 0,-3-1 0 16,4 6 0-16,3-5 0 0,0 5 0 0,0 1 0 0,0-1 0 0,0 4 0 15,0-1 0-15,0 4 0 16,-3-3 0-16,3-1 0 0,-4 7 0 0,4-3 0 0,-3 0 0 16,-4 0 0-16,0-4 0 0,0 7 0 15,0 3 0-15,0-3 0 0,0-3 0 0,0-4 0 0,0 1 0 16,-4 3 0-16,4-10 30 0,0 10 2 0,-3-10 0 0,-1 4 0 16,4-4-32-16,-3 0 0 15,3-5 0-15,3 2 0 0,-3 3 12 0,4-9-3 0,-1 3-1 0,1-6 0 16,0 0-8-16,-1-4 8 0,1 1-8 0,-1-3 8 15,1-4 0-15,-1 1 0 0,1-4 0 0,-4-6 0 16,0 0 0-16,0 0 0 0,0 0 0 0,0 0 0 16,0 0 9-16,0 0 2 0,0 0 0 0,0 0 0 15,0 0-6-15,0 0-1 0,0 0 0 0,0 0 0 16,0 0-12-16,0 0 0 0,0 0 0 0,0 0 0 16,0 0 16-16,0 0-4 0,0 0 0 0,0 0 0 15,0 0-12-15,0 0-12 0,0 0 3 0,0 0 0 16,7 0 9-16,-7 0 11 0,0 0-3 0,0 0 0 0,0 0-8 0,0 0 8 15,0 0-8-15,0 0 8 0,0 0 0 0,0 0 0 16,0 0 0-16,-7 0 0 0,-4 0 0 0,8 3-8 16,-8-3 12-16,4 6-4 0,0-6-8 0,0 10 12 15,-4-10-12-15,1 9 12 0,-4-9 0 0,-1 9 0 16,1-2 0-16,0 2 0 0,0-6 4 0,-4-3 0 16,4 10 1-16,0 2 0 0,0-2-7 0,0-1-2 15,0-6 0-15,0 7 0 0,-4-4-8 0,4 3-9 16,3 1 9-16,-3-4-13 15,0-3-39-15,0 6-8 0,4-2-2 0,-5-4 0 16,1 3-155-16,0-3-31 0</inkml:trace>
  <inkml:trace contextRef="#ctx0" brushRef="#br0" timeOffset="90411.81">20232 13275 1407 0,'0'0'62'0,"0"0"14"16,-11 6-61-16,1-3-15 0,10-3 0 0,0 0 0 16,-11 0 95-16,4 7 16 0,7-7 3 0,0 0 1 15,0 0-24-15,0 0-5 0,0 0-1 0,0 0 0 0,0 0-51 0,0 0-10 16,0 0-3-16,0 0 0 16,7 3 4-16,-7-3 1 0,0 0 0 0,7 0 0 15,0 6-4-15,4-6-1 0,-1 0 0 0,1 0 0 16,0 0 15-16,-1 0 4 0,8 0 0 0,-1 0 0 15,1 0-23-15,3 0-4 0,0 0-1 0,4 3 0 0,0-3-12 16,-1-3 0-16,5 3 0 0,-1 0 0 0,0-6 0 0,0 6 0 16,1 0 0-16,-1 0 0 15,-4 0-28-15,5 0 0 0,-8 0 1 0,0 0 0 16,4 0-40-16,-1-3-8 0,1-4-1 0,-4 7-1 16,4-3-11-16,0 3-1 0,-1-6-1 0,-2 6 0 15,2 0 23-15,-3-3 5 0,1 3 1 0,-5 0 0 16,1 0 9-16,-4 3 3 0,-3-3 0 0,-1 6-405 0,-3-3-81 0</inkml:trace>
  <inkml:trace contextRef="#ctx0" brushRef="#br0" timeOffset="90806.76">20052 13541 2412 0,'0'0'53'0,"0"0"11"0,0 0 3 0,10 7 0 0,5-4-54 0,-1 6-13 15,3-2 0-15,1-4 0 0,7 3 0 0,6-6-8 16,-2 3 8-16,2-3-13 0,-2 0 13 0,6 0 0 16,-3 0 0-16,-1 0 0 0,1-3 0 0,3-3 10 15,1 6-10-15,-5-3 12 0,1-4 7 0,-4 7 1 16,1-3 1-16,-5-3 0 0,1 6-12 0,0 0-9 16,3-10 12-16,-3 10-12 0,-4-9 8 0,4 9-8 15,-1-6 0-15,-3 6 0 16,4-10-29-16,0 7-13 0,-4-6-2 0,4 3-1 15,-4-4-133-15,-4 7-26 0,19-13-6 0,-8 1-1 0</inkml:trace>
  <inkml:trace contextRef="#ctx0" brushRef="#br0" timeOffset="93429.17">22243 12874 1317 0,'0'0'58'0,"0"0"13"0,7 0-57 0,-7 0-14 16,0 0 0-16,0 0 0 0,7-4 76 15,-7 4 12-15,0 0 2 0,0 0 1 0,0-6-33 16,0 6-6-16,0-9-2 0,0 9 0 16,-4-3-7-16,4-4-2 0,0 7 0 0,0 0 0 0,-7-9 11 0,4 9 3 15,3 0 0-15,0 0 0 0,0 0-1 0,0 0 0 16,0 0 0-16,0 0 0 0,0 0-19 0,-11 0-4 15,-3 0-1-15,3 9 0 0,1 1-11 0,-1-1-3 16,-10 7 0-16,0-4 0 0,0 4 0 0,3 0 0 16,0 3 0-16,-3-1 0 0,0 1-4 0,0 6 0 15,7 0-1-15,-7-3 0 0,-1 13 11 0,1-7 2 0,4-3 1 0,-1 10 0 16,0-7-25-16,4 6 0 0,-3 1 0 0,6-7 0 16,4 10 0-16,0-4-14 0,-7-6 2 0,3 7 0 15,1-1 12-15,6-5 15 16,8 5-3-16,-4-6-1 0,3 0-11 0,4-2 0 0,4 2 0 0,-4-6 0 15,3-3 0-15,1-1 0 0,10-2 0 0,-3-3 0 16,-4 2 0-16,4-5 0 0,6-7 0 0,1 3 0 16,-4 4 12-16,0-10-4 0,4 0 0 15,0-7 0-15,6 4 4 0,1-6 0 0,-7-7 0 0,3 7 0 16,7-10-4-16,1 3 0 0,-8-3 0 0,0 0 0 16,0-6-8-16,1 7 8 0,2-11-8 0,-9 4 8 15,-5-3 10-15,1 3 2 0,3-3 0 0,-7 3 0 16,-7-10 0-16,4 7 0 0,-4 0 0 0,0-1 0 15,3-2-2-15,-10 3 0 0,-3 0 0 0,-1-1 0 16,1-5 11-16,-1 9 3 0,-6-3 0 0,-1 3 0 0,1 3-14 0,2 0-2 16,-9-7-1-16,3 11 0 0,-4-1-7 0,0 3-8 15,4-3 11-15,-3 1-11 0,-4-1 8 0,-1 3-8 16,15 0 0-16,-7 7 0 0,-3-4 0 0,-1 4 0 16,4-7 0-16,0 7 0 0,3 3 0 0,-3 2-11 15,-4-2 11-15,4-3-13 16,7 9-23-16,-7-3-5 0,-4 3-1 0,4 0 0 15,4 0-82-15,-1 3-16 0,-3-3-3 0,3 6-1071 0</inkml:trace>
  <inkml:trace contextRef="#ctx0" brushRef="#br0" timeOffset="105562.79">3856 9979 1576 0,'-11'-15'70'0,"11"15"14"0,0 0-67 0,0 0-17 0,0 0 0 0,0 0 0 16,0 0 68-16,0 0 11 0,0 0 1 0,0 0 1 16,0 0-18-16,0 0-4 0,0 0-1 0,0 0 0 15,0 0-25-15,11 6-5 0,-4-6 0 0,11 3-1 16,-1-3-6-16,1-3-1 0,7 3 0 0,-1-6 0 16,12 6-12-16,-8-4-8 0,7-2 10 0,4-3-10 15,3 9 22-15,-7-10-2 0,4 10 0 0,7-6 0 16,-11 6 4-16,8 0 1 0,3 0 0 0,3 0 0 15,7 0 10-15,-10 0 1 0,7 0 1 0,4 6 0 16,-12-6-20-16,8 0-4 0,4 0-1 0,-8 0 0 16,11 0-12-16,-7 0 0 0,14 0 0 0,-7 0 0 0,0 0 0 0,-7 0 11 15,0 0 0-15,3 0 0 0,4 0-11 0,0 0 0 16,0 0 0-16,-3-6 0 0,-1 6 24 0,-3 0-1 16,4 6 0-16,-12-6 0 0,5 3-23 0,-1 4 0 15,4-7 0-15,0 0 0 0,-4 3 0 0,-3 3 0 16,7-6 0-16,-7 0 0 0,0 0 0 0,-4 0 0 15,1 0 0-15,-12 6 0 0,8-2 0 0,0-4 0 16,-4 0 0-16,-7 0 0 0,4 0 0 0,-4 0-13 16,4 0 1-16,-7-4 1 0,-8-2 11 0,1 6 16 15,7-6-4-15,-11 3-1 0,0-4-11 0,-3 4 0 16,-1 3 0-16,1-6 0 0,-1 6 0 0,-6-3 12 16,-1 3-12-16,-3 0 12 0,0 0-12 0,0 0 0 15,0-6 0-15,-7 2 0 0,0-2 0 0,4 6 0 0,-15-3 0 16,11-3 0-16,-11 6 0 0,1 0 0 0,-4-3 0 0,-4-4-11 15,-3 7 11-15,0 0 0 0,-1 0 0 0,-2-6-8 16,-1 3 8-16,-3 3 0 0,-1 0 0 0,1-6 0 16,-7 6 0-16,-1 0 0 0,-6-3 0 0,-4-4 0 15,4 7 0-15,-1 0 0 0,-3 0 0 0,0 0 0 16,0-3 0-16,4 3 0 0,-11-6 0 0,-7 3 0 16,4 3-19-16,-8-7-1 0,8 7-1 0,3 0 0 15,-7 0 5-15,3 0 0 0,4 7 1 0,-11-4 0 16,4 3 15-16,4-3-11 0,3 7 11 0,7-4-10 15,-7 3 10-15,4-2 0 0,6 2 0 0,-6 0 0 16,3 1 0-16,-4-1 0 0,5 1 0 0,6-1 0 0,0 1 0 16,7-1 0-16,-3 0 0 0,6-2 0 15,5 2 0-15,2 0 0 0,1-9 0 0,4 10 0 16,2-1 0-16,5-3-10 0,-1-2 10 0,7-4 0 16,-3 6-20-16,11-3 4 0,3-3 0 0,0 0 0 15,0 0-10 1,0 0-2-16,10 6 0 0,5-3 0 0,-1 4 19 0,10-7 9 0,1 0-10 0,7 0 10 0,7 6 0 0,6-6 0 15,1 0 0-15,7-6 0 0,4 6 0 0,3 0 0 16,0 0 0-16,0-7 0 0,10 4 0 0,4 3 0 16,0-6 0-16,7 3 0 0,-6-3 0 0,6-4 10 15,7 1-10-15,-3-1 8 0,6 1-8 0,5-7 8 16,-12 7-8-16,4 0 8 0,-3-7-8 0,0 6 0 0,-4 1 0 16,0 0 0-16,4-1 18 0,-11 1-2 0,0 6 0 0,-7-4 0 15,7-2-16-15,-11 3-9 16,4-4 1-16,-7 7 0 0,0-3 8 0,0 3 9 0,-10-4-1 0,-11 4-8 15,-1-3 8-15,-2-3-8 0,-5 9 0 0,-6-7 0 16,-7 4 0-16,-1-3 0 0,-6 6 8 16,0 0-8-16,-11 0 10 0,0 0-2 0,0 0 0 0,-11-3 0 15,-3 3-8-15,0 0 0 0,-11 0 0 16,-3 0 0-16,-4 0 0 0,-3 0 0 0,-4 0 0 0,-7 0 0 16,-3 3 0-16,-1-3 0 0,-3 6 0 0,-3-6 0 15,-4 0 0-15,-3 3 8 0,-8 4-8 16,-3 2 8-16,-4-9-8 0,1 6 0 0,-8-3 0 0,0 7 0 15,-3-10 0-15,-4 9 0 0,1-2 0 0,2-4 0 16,-2 3 0-16,3 3 0 0,-1-9 0 0,1 10 0 16,4-4 0-16,9-3 0 0,-6 3 0 0,7-2 0 0,4-4 8 0,6 6 0 15,-6-3 0-15,3 3 0 0,3-3-8 0,8 4 0 16,6 2 0-16,4-3-11 0,8-2 11 0,2 5 14 16,8-9-3-16,-4 6-1 0,15-3-10 0,-1 7 0 15,4-4 0-15,3-6 8 16,8 9-8-16,6 1 0 0,4-1-12 0,0-3 12 0,15-2-20 0,2 5 4 15,8-9 1-15,7 0 0 0,7 0-2 0,3 0-1 16,8 0 0-16,3 0 0 0,-4-3 3 0,4-3 1 16,3 2 0-16,1-2 0 0,7-3 14 0,-8 9 0 15,4-10 0-15,7 10 0 0,-10-9 13 0,3 9 9 16,-7-6 2-16,7-4 0 0,0 7-13 0,3-3-3 16,-6-3 0-16,-1-1 0 0,1 1-8 0,-8 2 0 15,1 4 0-15,-1-3 8 0,-3-7-8 0,-4 7 0 16,1-3 0-16,-4-1 0 0,-1 1 0 0,-6 3 0 15,4-4 0-15,-15 1 0 0,4 6 0 0,-15-7 0 0,4 4 0 0,-6 0 0 16,-1 3 0-16,-11 3 8 0,-3 0-8 0,0 0 8 16,-3-7 10-16,-4 4 2 0,-11-3 0 0,0 6 0 15,-6 0-9-15,-8 0-2 0,-3 0 0 0,-1 0 0 16,-6 0-9-16,0 0 8 0,-1 0-8 0,1 0 8 16,-4 0 9-16,4 0 2 0,-15 0 0 0,4 0 0 15,0 0-19-15,-6 0 0 0,-1 0 0 0,0 0 0 16,7 0 0-16,-7 0 13 0,3 0-2 0,-3 0-1 31,0 0-66-31,-3 0-12 0,3 0-4 0,-7 0-1076 0</inkml:trace>
  <inkml:trace contextRef="#ctx0" brushRef="#br0" timeOffset="115008.22">10093 14517 921 0,'0'0'82'0,"0"0"-66"0,0 0-16 0,0 0 0 16,0 0 208-16,0 0 37 0,0 0 8 0,0 0 2 15,0 0-199-15,0 0-40 0,0 0-8 0,0-3-8 16,0 3 0-16,0 0 0 0,0 0-8 0,0-7 8 16,0-2-20-16,0 9 4 0,0 0 0 0,0 0 0 15,-7 0 16-15,7 0 0 0,0 0 0 0,0 0 0 16,-4 0 9-16,-3 0 6 0,0 0 1 0,-3 9 0 15,3-9 28-15,-4 10 5 0,4-4 2 0,-4 3 0 16,1 7-10-16,-1-3-1 0,1 2-1 0,-1 1 0 16,-3-4-1-16,3 7 0 0,-3 6 0 0,-3-6 0 0,-1 6-30 0,4 0-8 15,3-3 0-15,-3 3 0 0,4 1 0 0,-1 2 0 16,-3 0 0-16,3-3 0 0,1 3 0 0,-1-3 0 16,1 4 0-16,-1-1 0 0,0 3 0 0,4-3 12 15,4-3-4-15,-4 4 0 0,3 5-8 0,1-6 8 16,6 1-8-16,-3 5 8 0,0-6-8 0,4-3 11 15,3 10-11-15,-4-7 12 0,4-3-12 0,-3 3 0 16,7-2 0-16,-1-5 0 0,4 1 0 0,0 0 0 16,0-6-12-16,4 3 12 0,-4 0-19 0,7-10 4 0,-3 7 1 15,0-1 0 1,-1-5-26-16,1-1-6 0,0 1-1 0,-1-7 0 16,1 3-28-16,-4-3-5 0,0 3-2 0,-3-6-497 15,-1 0-99-15</inkml:trace>
  <inkml:trace contextRef="#ctx0" brushRef="#br0" timeOffset="116173.27">10269 14730 1177 0,'0'0'52'0,"0"0"11"0,0 0-51 0,0 0-12 15,0 0 0-15,0 0 0 16,0 0 89-16,0 0 15 0,0 0 4 0,0 9 0 0,-3-2-61 0,3 2-12 15,0 0-3-15,3 1 0 0,4-1 23 0,0 7 4 16,-3-7 1-16,0 7 0 0,3-3 9 0,0 5 3 16,0-2 0-16,-4 3 0 0,8 0-30 0,-4 3-6 15,0 0 0-15,-4-4-1 0,-6 7-22 0,6 1-4 0,8-8-1 16,-4 7 0-16,-10-3-8 0,6 0 8 16,1 0-8-16,-4 3 8 0,7 0-8 0,-7-6 0 0,0 0 0 0,3 0 0 15,4 0 0-15,-3-4-12 16,-11-5 4-16,7 6 8 15,3-7-122-15,-3-9-17 0,-3 3-3 0</inkml:trace>
  <inkml:trace contextRef="#ctx0" brushRef="#br0" timeOffset="116610.1">10192 14771 2300 0,'0'0'102'0,"0"0"21"0,0-7-99 0,0-2-24 0,0 0 0 0,0 2 0 16,3-5 20-16,4 2 0 0,-7-5-1 0,4 5 0 15,-1 1-19-15,1-1 8 0,-1-5-8 0,-3 5 0 0,4 1 31 0,0 0-1 16,3-7 0-16,-7 13 0 0,0-4-18 0,7-2-3 16,3 9-1-16,1-9 0 0,-4 9-8 0,0 0 0 15,7-3 0-15,4 3 0 0,-4 0 0 0,3 3 0 16,-2-3-11-16,6 6 11 0,3-3 0 0,-2 3-10 15,-8-3 10-15,0 7 0 0,10-1-19 0,-9-2 3 16,-1 2 1-16,0 7 0 0,0-7-1 0,0 4 0 16,0-7 0-16,-3 10 0 0,-1-4 16 0,1-2 0 15,-1-1 0-15,-2 0-9 0,-5 7 9 0,1-7 0 16,3 7 0-16,0-3 0 0,-4-4 0 0,-3 7 0 16,-3-1 0-16,-1-2-8 0,8 3 8 0,-11-7 0 15,-7 0 0-15,6 7 0 0,1-3 0 0,-3-4 11 16,-4 4-11-16,-4-1 12 0,0-2-12 0,4 5 0 15,0-5 0-15,-3-1 0 0,-8 0 0 0,11 1 0 0,3-4 0 0,-3-3 0 16,-7-3 0-16,7 7 0 0,3-7 12 0,4 0-4 16,-3 0-17-16,-1 0-4 0,0-7-1 0,4 7 0 31,7 0-87-31,-3-9-18 0,-8 6-3 0,8-4-802 0</inkml:trace>
  <inkml:trace contextRef="#ctx0" brushRef="#br0" timeOffset="117076.93">10961 14592 1555 0,'0'0'138'0,"0"0"-110"16,0 0-28-16,0 0 0 0,-4 0 161 0,4 0 27 16,0 0 6-16,0 0 1 0,0 0-156 0,0 0-31 15,0 0-8-15,0 0 0 0,0 0 8 0,0 0 0 16,-10 3 0-16,6 6 0 0,8-2-8 0,-8 2 8 16,-6-6-8-16,-1 7 8 0,7 2 8 0,-3 1 1 0,-7-4 1 0,0 1 0 15,-3-1 13-15,6 7 2 0,0-1 1 0,1-2 0 16,-8 3-6-16,4 2-2 0,7-2 0 0,0-3 0 15,-4 9 10-15,1-4 1 0,-1 1 1 0,4 0 0 16,4 0-30-16,-4 0-8 0,0 6 0 16,3-6 0-16,8-1 0 0,-4 7-12 0,0-6 4 15,0 0 0-15,0 6 8 0,3-6 0 0,4 6-9 16,-7-6 9-16,4 6 0 0,-1-6 13 0,8 9-1 16,-8-9-1-1,1 6-32-15,3 0-7 0,7 0 0 0,-3-3-1 0,-4 3 3 0,0-6 1 0,7 6 0 0,0-6 0 31,4 0-27-31,-1-4-6 0,-6-5-1 0,6 9 0 0,8-10-19 0,-7 0-4 16,-8-2-1-16,8-4 0 0,7 3-25 0,-8-6-4 0,-10-6-2 0,-7 6-414 16,7 0-82-16</inkml:trace>
  <inkml:trace contextRef="#ctx0" brushRef="#br0" timeOffset="117425.03">11441 14855 2080 0,'-18'-9'92'0,"18"9"20"0,0 0-90 0,0 0-22 16,-7 0 0-16,-4 0 0 0,8 0 50 0,3 0 6 15,0 0 0-15,-7 0 1 0,-4-3-37 0,11 3-8 16,0 0-2-16,0 0 0 0,0 0-10 0,0 0 0 15,0 0 0-15,0 0 0 0,-3 3 0 0,-8 6 0 0,-3 7 0 0,3-7 0 16,4 7 0-16,-3-3 0 0,-8 9 0 0,4-4 0 16,0 1 10-16,3 0 6 15,-6 6 2-15,-5-6 0 0,5 0 16 0,3 6 3 0,-4-3 1 0,0 3 0 16,4 0-18-16,-3 3-3 0,3-9-1 0,-4 6 0 16,-7 3-16-16,11-9 10 0,4-3-10 0,6 3 8 31,0-4-55-31,-3-5-11 0,-3-1-2 0,3 1-1 0,14-4-108 15,-7-6-22-15,-7-6-4 0,7 6-389 0,0 0-77 0</inkml:trace>
  <inkml:trace contextRef="#ctx0" brushRef="#br0" timeOffset="117676.9">11098 14843 1094 0,'0'0'97'0,"0"0"-77"15,4 3-20-15,-1 6 0 0,-3 1 328 0,8 2 61 16,2 1 13-16,1-4 2 0,3 1-319 0,-4 5-64 16,1 4-13-16,0-3-8 0,6-4 0 0,-6 10 0 15,-4-3 0-15,3 0 0 0,1 0 0 0,3 0 0 16,-7-1 0-16,4 7 0 0,-4-6-8 0,0-3 8 16,3 3 0-16,-3 6 0 0,-3-6-25 0,0 0 1 15,10-4 1-15,-4-2 0 16,-6 2-28-16,3-5-5 0,3 6-2 0,-3-7 0 15,1-6-158-15,-5 6-32 0,-3-9-7 0,25 0-1 0</inkml:trace>
  <inkml:trace contextRef="#ctx0" brushRef="#br0" timeOffset="118010.01">11585 15059 2250 0,'0'0'100'0,"0"0"20"0,-3 0-96 0,3 0-24 16,0 0 0-16,0 0 0 0,0 0 56 0,10 0 6 15,-3-3 2-15,4-3 0 0,3 6-52 0,0 0-12 16,-7-3 0-16,4-4 0 0,6 7 0 0,-2-6 0 16,-1 3 0-16,-4-3 0 0,4 6 0 0,0-3-8 15,1-4 8-15,-1 4 0 16,-4-3-29-16,4 6 1 0,0 0 0 0,1-3 0 16,-5 3-108-16,4-7-22 0,-7 7-4 0,4 0-440 15,-4 0-88-15</inkml:trace>
  <inkml:trace contextRef="#ctx0" brushRef="#br0" timeOffset="118290.26">11550 15200 2401 0,'18'3'106'0,"-18"-3"22"0,0 0-102 0,0 0-26 0,7 0 0 0,7 0 0 16,3-3 23-16,-2-3-1 0,-5 6 0 0,8-3 0 31,-1-3-61-31,1-4-12 0,0 7-2 0,-4-3-1 0,3 3-26 0,1-4-6 16,-4 1-1-16,4 3 0 0,-4-3-5 0,0 6 0 0,4 0-1 0,-4-3 0 15,0 3 33-15,0 0 6 0,0-7 2 0,0 7 0 16,0 0-90-16,4 0-18 0</inkml:trace>
  <inkml:trace contextRef="#ctx0" brushRef="#br0" timeOffset="118789.09">12319 14802 2340 0,'0'0'104'0,"0"0"20"0,-7 6-99 0,0-6-25 0,-4 7 0 15,4-4 0-15,0 3 38 0,-3-3 2 16,3 7 1-16,0-4 0 16,-8-3-71-16,5 13-14 0,-1-7-4 0,-3 7 0 15,4-4-3-15,-5 4-1 0,5 3 0 0,-4 6 0 0,3-6 32 0,1 6 7 0,-5-3 1 0,5 3 0 16,-4-6 20-16,3 6 5 0,1 3 1 0,-1-3 0 15,0-6 14-15,4 9 2 0,0-9 1 0,7 6 0 16,-3-6-23-16,3-4-8 0,3-5 0 0,1 6 9 16,3-7-9-16,0 0 0 0,0-6 0 0,4 4 0 15,-1-4-28-15,8-3-4 0,-1-3 0 0,1 3-1 16,3-7 13-16,4-2 2 0,-4-3 1 0,0 2 0 16,0-6 17-16,-3 1 8 0,0 2-8 0,-4-2 12 15,0-4 13-15,0 9 3 0,-3-9 0 0,-1 4 0 0,-3-4 5 16,4 3 2-16,-4-3 0 0,-4 1 0 15,1-1-1-15,3 3 0 0,-7-9 0 0,4 6 0 16,-4 0-4-16,0 1-1 0,0-1 0 0,-4 0 0 0,4-3-5 0,-7 3 0 16,3 7-1-16,-3-4 0 0,0 0 0 0,0-2 0 15,4 8 0-15,-8-9 0 0,4 10-23 16,0 0 0-16,0-1 0 0,-4-6 0 16,4 7-19-16,0 0-8 0,0 2-1 0,-3 4-1 15,3-3-72-15,-4 3-15 0,8 3-2 0,-8-6-1 16,4 6-77-16,0 6-16 0,0-6-4 0,7 0 0 0</inkml:trace>
  <inkml:trace contextRef="#ctx0" brushRef="#br0" timeOffset="119945.69">12407 14514 748 0,'0'0'33'0,"0"0"7"0,0 0-32 0,0 0-8 0,0 0 0 16,0 0 0-16,0 0 176 0,0 0 34 0,0 0 6 0,0 0 2 15,0 0-170-15,0-7-35 0,0 7-13 0,0 0 11 16,0 0-2-16,0 0 0 0,0 0 0 0,0 0 0 16,0 0 27-16,0 0 6 0,0 0 1 0,0 0 0 15,0 0 14-15,11 7 3 0,-4 2 1 0,3-3 0 16,1 7-31-16,0-4-6 0,-4 1-2 0,3 5 0 0,4 4-14 0,0-3-8 15,4-4 8-15,-4 13-8 0,4-6 0 0,-1 6 0 16,1-6 0-16,0 9 0 0,-1-3 0 0,5 4 0 16,-5-4 0-16,-3 3 0 0,0 6 0 0,-3-5 0 15,-4 2-10-15,0-9 10 0,0 9 0 0,0-2 19 16,-7-4-3-16,-3-3 0 0,3 3 9 0,-4 3 2 16,1-9 0-16,-1 6 0 0,-3 0-6 0,4-6-1 15,-5 0 0-15,1-1 0 0,0 1-11 0,0 3-9 16,-3-9 12-16,3 2-12 0,0-5 8 0,0 5-8 15,-4-5 0-15,4-1 0 16,0-6-70-16,0 4-21 0,0-4-4 0,0-3-525 16,0 0-104-16</inkml:trace>
  <inkml:trace contextRef="#ctx0" brushRef="#br0" timeOffset="120295.76">13099 14918 921 0,'0'0'40'0,"0"0"10"0,0 0-40 0,0 0-10 0,0 0 0 0,0 0 0 0,0 0 361 0,0 0 71 16,10-3 13-16,4-3 3 0,-7 6-371 0,4-3-77 16,3-4-10-16,0-2-5 15,0 9-25-15,0-10-4 0,4 7-2 0,-4-3 0 16,0-3 22-16,0 2 4 0,1 7 0 0,-5 0 1 0,1 0 19 0,-1 0 0 16,-3 0-8-16,0 0 8 0,-7 0 0 0,7 7-8 15,-7-7 8-15,0 0 0 16,0 0-84-16,7 0-11 0,-7 0-1 0,0 0-506 15,8 3-101-15</inkml:trace>
  <inkml:trace contextRef="#ctx0" brushRef="#br0" timeOffset="120610.9">13028 15084 1555 0,'0'0'138'0,"0"0"-110"0,0 0-28 0,0 0 0 15,7 3 168-15,4 4 28 0,-1-4 5 0,1 3 2 16,-4-6-155-16,7 0-30 0,0 0-6 0,4 0-2 15,-4 0-10-15,0 0 8 0,0 0-8 0,4-6 8 0,-1 3-17 0,5 3-4 16,-1 0-1-16,-4-7 0 16,1 7-11-16,-4-3-3 0,0 3 0 0,0-6 0 15,0 6-39-15,-3 0-8 0,0 0-1 0,-1-3-525 16,1 3-105-16</inkml:trace>
  <inkml:trace contextRef="#ctx0" brushRef="#br0" timeOffset="121431.19">13695 15147 633 0,'0'0'56'0,"0"0"-44"0,0 0-12 0,-4 9 0 16,1-2 384-16,3-7 74 0,0 0 15 0,0 3 3 0,-4 6-315 0,1 1-63 15,3-1-13-15,-4-3-2 0,1 4-43 0,3-7-8 16,0 3-1-16,-4 4-1 0,4-10-30 0,0 9 0 16,4 0 0-16,-4-2-10 15,0-4-31-15,0 3-7 0,0 3 0 0,3 1-1 16,-3-10-5-16,0 0-1 0,-3 6 0 0,3-3 0 15,0-3-83-15,-4 10-17 0,-3-1-3 0,4-3-733 16</inkml:trace>
  <inkml:trace contextRef="#ctx0" brushRef="#br0" timeOffset="121914.09">13984 14692 576 0,'0'0'51'0,"0"0"-41"0,0 0-10 0,0 0 0 15,0 0 374-15,0 0 73 0,0 0 14 0,0 0 3 16,0 0-356-16,4 10-72 0,-4-1-15 0,0-3-2 16,-4-2-19-16,1 5 0 0,-1 0 0 0,1 7-9 15,-1 0 9-15,0-4 0 0,-3-2 0 0,0 5 0 16,4-5 0-16,-4 9 0 0,3-10 0 0,1 0 0 15,-1-2 0-15,4 2 11 0,0-3-3 0,0-6 0 16,0 0-8-16,0 0 0 0,0 0 0 0,0 0 0 16,0 0 0-16,7 3 0 0,4-3 0 0,-4 0 0 15,3 0 0-15,1 0-17 0,0-3 4 0,-1-3 1 16,1 6 2-16,-1 0 1 0,-3 0 0 0,4 6 0 16,0-3 9-16,-1 4 0 0,-3-4 0 0,4 6 0 0,-4 1 0 0,3-1 0 15,-2 4 0-15,-1-4 0 0,0 0 0 0,-4 4 0 16,1-4 0-16,-1 7-8 0,-6-7 21 0,3 1 5 15,0-1 1-15,-4 1 0 0,1-1-7 0,-4 4 0 16,3-4-1-16,-3 0 0 0,0 1-11 0,0-7 10 16,0 6-10-16,0-2 10 0,-4 2-10 0,4 0 0 15,-3 1 0-15,3-1 0 0,-4-2 0 0,0-4-12 16,1 3 4-16,-4-3 8 16,3 3-41-16,-3 1-1 0,3-4 0 0,-3 3 0 15,-3-3-22-15,3 3-5 0,-1-6-1 0,5-6 0 16,-1 6-29-16,4-3-5 0,-3-3-2 0,6-4-406 15,1 1-80-15</inkml:trace>
  <inkml:trace contextRef="#ctx0" brushRef="#br0" timeOffset="122165.78">13931 14633 2559 0,'0'0'56'0,"0"0"12"0,0 0 3 0,0 12 1 16,0-12-58-16,0 3-14 0,7 7 0 0,0-4 0 16,0-3 12-16,4-3 0 0,0 6 0 0,3-2 0 0,3-4-12 0,1 0-10 15,3 0 2-15,0 0 0 0,4 0-8 0,0 0-2 16,-4 0 0-16,0 0 0 16,0 0-14-16,-3 0-4 0,3 6 0 0,-3-6 0 15,-1 0-14-15,4 3-3 0,-6-3-1 0,-1 0 0 16,0 0-181-16,0 0-36 0,7 0-7 0,-3 0-2 0</inkml:trace>
  <inkml:trace contextRef="#ctx0" brushRef="#br0" timeOffset="122730.78">14263 14307 230 0,'0'0'20'0,"-7"0"-20"0,3-7 0 0,-3 7 0 16,0 0 223-16,0 0 40 0,4 0 8 0,-1-3 1 16,-3 6-129-16,7-3-27 0,0 0-4 0,0 0-2 0,0 0-21 0,-4 7-4 15,4-7-1-15,4 9 0 0,3 0-14 0,-3-5-3 16,3 5-1-16,0 0 0 0,3 7-13 0,1-7-2 15,-1 7-1-15,8-6 0 0,0 5 5 0,3-2 1 16,-4-4 0-16,1 7 0 0,3-4-29 0,0 10-6 16,1-9-1-16,-5 6 0 0,4 6-20 0,1-6 0 15,-1 6 0-15,0 3 0 0,-3 6 0 0,3-5 0 16,-4 5 0-16,5 1 0 0,-5 2 30 0,1-2 2 16,-1-1 0-16,-2 1 0 0,2-7-16 0,-3 0-2 15,-7 7-1-15,4-7 0 0,-8 0 0 0,1 7 0 16,0-1 0-16,-4-6 0 0,3-3-13 0,-6 4 0 15,-5-4 0-15,1 0-10 0,-3-3 10 0,-1 3 0 16,-3-6 0-16,-3 6-8 0,-5-6-12 0,1 6-1 16,0-7-1-16,-4 1 0 15,1 0-22-15,-1 0-5 0,0-3-1 0,1-7 0 16,-1 0-86-16,0 1-18 0,0-10-3 0</inkml:trace>
  <inkml:trace contextRef="#ctx0" brushRef="#br0" timeOffset="125304.01">628 11541 691 0,'-7'-16'61'0,"3"16"-49"0,4 0-12 0,-3-3 0 15,3 3 205-15,0 0 39 0,0 0 7 0,0 0 1 16,0 0-197-16,0 0-40 0,0-6-15 0,0 6 11 16,3-7-11-16,-3 7 10 0,0 0-10 0,4-3 10 15,3 3-10-15,4-6 0 0,-8 3-10 0,8-3 10 0,-8 6 0 0,8 0 0 16,-1-3 0-16,1 3 0 0,3 0 16 0,0-7 8 15,7 7 3-15,0-3 0 16,-3-3-4-16,14 6-1 0,-7 0 0 0,20-10 0 0,-6 7-12 0,-3-3-2 16,9-3-8-16,-6 2 12 0,7-2 4 0,3 0 1 15,1-1 0-15,-4 1 0 0,3-1-5 0,-3 4-2 16,3-3 0-16,-3 5 0 0,-3-2-2 0,-1 3 0 16,-3-3 0-16,7-4 0 0,-8 1 12 15,1 0 1-15,3 2 1 0,-3-2 0 0,-3 6-22 0,-1-7 0 16,0 1 0-16,0-4 0 0,-6 10 0 15,2-6 0-15,-6 3 0 0,3-4 0 0,-3 1 0 0,-4 6 0 16,0-4 0-16,-3-2-8 0,0 3 8 0,-4 3-13 16,-4-4 5-16,1-2 8 0,-4 6 0 0,0-4 0 15,4 4 0-15,-8-3 0 0,-3-3 0 0,4 2 15 16,-8 4-3-16,4-3 0 0,-3-3 12 0,-8 5 3 0,0-2 0 0,1-3 0 16,-1 6-16-16,-3-4-3 0,0-2-8 0,0 0 12 15,-4 2-12-15,1 4 0 0,-5-6 0 0,1 2-10 16,-3-2 1-16,-5 9 0 0,5 0 0 0,-1 0 0 15,4-3 9-15,0 3 0 0,-4 0-9 0,4 0 9 16,3 0 0-16,-3 3-11 0,7-3 11 0,0 9-8 16,-4-9-8-16,11 10-2 0,-4-10 0 0,4 6 0 15,4-3-4-15,3-3-1 0,0 0 0 0,0 0 0 16,3 10 23-16,4-4-11 0,4 0 11 0,-4-3-8 16,4 4 8-16,-1-4 0 0,1-3 0 0,3 6 0 15,-3-6 0-15,3 0 9 0,0 3-9 0,3-3 0 16,-2 6 8-16,-1-2-8 0,7-4 0 0,-11 9 0 15,1-3 0-15,3-3 0 0,0 4 0 0,-3 2 0 16,-1 0 0-16,4 1 0 0,-3-4 0 0,3-3 0 16,-3 7 0-16,-1-4 0 0,1 3 0 0,-4-2 0 0,4-4 0 0,-1 6 0 15,1-9 0-15,-8 10 0 0,8-4 0 0,-1-3 0 16,-6 3 0-16,3 4 0 0,-3-4 0 0,3-3 10 16,-4 6-10-16,-3 1 12 0,0-1 1 0,0 1 1 15,0 5 0-15,-3 4 0 0,-4 0-5 0,-4 3-1 16,4 0 0-16,-11 9 0 15,4-2-77-15,-11-1-16 0</inkml:trace>
  <inkml:trace contextRef="#ctx0" brushRef="#br0" timeOffset="127616">3679 16542 1209 0,'0'0'53'0,"0"0"12"0,0 0-52 0,0 0-13 0,0 0 0 0,0 0 0 15,0 0 176-15,0 0 33 0,0 0 7 0,0 0 0 16,0 0-176-16,0 0-40 0,0 0 0 0,0 0 0 16,0 0 0-16,0 0-9 0,0 0 9 0,4 13 0 15,3 0 0-15,-7-4 0 0,0 0 0 0,0 7 0 0,0-7 36 0,0 10 7 16,0-3 1-16,0 3 1 0,0 0 20 0,0 6 4 16,0 3 1-16,0 0 0 0,0-3-19 0,0 10-4 15,0 2-1-15,4-2 0 0,-4 2-29 0,0 7-5 16,0-3-2-16,0-3 0 0,-4-1-10 0,4 4-11 15,0-10 3-15,0 4 0 0,-7-1-9 0,3-5-2 16,1-1 0-16,3 3 0 0,-7-3 19 0,3-2 0 16,4-8 0-16,-7 1 0 15,0 0-55-15,7-10-7 0,0 1-2 0,-7-1 0 16,7-9-134-16,0 0-27 0,0 0-6 0,0 0-1 0</inkml:trace>
  <inkml:trace contextRef="#ctx0" brushRef="#br0" timeOffset="128006.89">3641 17066 1735 0,'0'0'76'0,"0"0"17"0,-7 0-74 0,7 0-19 0,0 0 0 0,0 0 0 15,-4 0-16-15,4 0-8 0,-10 0 0 0,10 0-1 16,-4 0 3-16,-3 0 1 0,3-6 0 0,4 6 0 16,0 0 21-16,0 0 0 0,0 0 12 0,0 0-4 0,0 0 53 15,0 0 11-15,0 0 1 0,0 0 1 0,0 0 30 0,0 0 7 16,0 0 1-16,0 0 0 16,0 0-44-16,11 0-9 0,-4-3-2 0,4 3 0 0,-1-7-27 15,4 7-6-15,-3 0 0 0,10 0-1 16,-10 0-23-16,6-3 0 0,4 3 0 0,1-6 8 0,2 3-8 0,-6-3 0 15,3 6 0-15,4-4 0 0,7-2 0 0,-8 6 0 16,-10-3 0-16,8-3-8 0,-5 6 8 0,1-10 0 16,-1 10 0-16,-2-6 0 0,2 6 0 0,-6-3 0 15,3-3 0-15,-4 3 0 0,-6-4-15 0,7 7-1 16,-8-9 0-16,4 9 0 16,4-10-74-16,-11 1-15 0,7 3-3 0,-7 3-564 15,0 3-112-15</inkml:trace>
  <inkml:trace contextRef="#ctx0" brushRef="#br0" timeOffset="128351.96">4135 16514 1324 0,'0'0'59'0,"0"0"12"0,-11 6-57 0,7-2-14 0,4-4 0 0,0 0 0 15,0 0 183-15,-7 6 33 0,7-6 8 0,0 0 0 16,0 0-153-16,-3 3-31 0,3-3-7 0,0 6-1 16,0 4-15-16,0-1-3 0,0 1-1 0,0-1 0 15,0 0 32-15,0 7 7 0,0-7 0 0,-7 10 1 0,3 0-28 0,1 6-5 16,3-6-2-16,0 9 0 0,-11 4-3 0,11 2-1 16,-7-3 0-16,4 10 0 0,-4-3-14 0,3-1 0 15,0 7 0-15,-3-3 0 0,4-3 0 0,3 6 0 16,-7-7 0-16,3 1 0 0,1 6 0 0,3-10 0 15,0 4 0-15,0-4 0 0,-7 1 0 0,7-1-13 16,0-5 2-16,-4-1 1 0,4-3-10 0,4 3-3 16,-4-9 0-16,0 6 0 15,0-9-125-15,0-4-24 0,0-5-6 0,7 2-747 16</inkml:trace>
  <inkml:trace contextRef="#ctx0" brushRef="#br0" timeOffset="128791.96">4625 16533 2156 0,'0'0'48'0,"0"0"9"0,-11 0 3 0,11 0 0 0,0 0-48 0,0 0-12 0,-10 0 0 0,10 0 0 16,0 0 0-16,0 0 0 0,-4 0 0 0,4 0 0 16,0 0 0-16,-7 6 0 0,4-3-9 0,-8 10 9 15,4-10 0-15,0 7 0 0,-4 5 0 0,1-5 0 16,-1-1 28-16,1 10 10 0,3-4 2 0,-4-2 0 16,-7 3 4-16,4 9 0 0,0-6 1 0,4 9 0 15,-1-9-13-15,0 12-4 0,4 0 0 0,-3 1 0 16,-4-1-16-16,14 10-4 0,-11-4-8 0,4 7 12 0,3-6-12 0,-6 3 0 15,6-4 0-15,-3 1 0 0,4 3 0 0,-8-4 0 16,8 1 0-16,3-3 0 0,-11 2 0 0,11-2 0 16,-7-7 8-16,3 3-8 0,8-3 0 0,-4-2 0 15,0-4 8-15,7-1-8 0,-3-2 0 0,3-6 0 16,7 3 0-16,-4-7 0 0,4 7 0 0,8-4 0 16,-5-2-9-16,8-4 9 15,0 3-52-15,6 1-4 0,-2-10 0 0,2 6-1 16,5-6-199-16,-1 0-40 0,25 0-8 15,-21 0-2-15</inkml:trace>
  <inkml:trace contextRef="#ctx0" brushRef="#br0" timeOffset="129134.05">5309 16774 1209 0,'0'0'108'15,"0"0"-87"-15,-7 0-21 0,4 7 0 0,-8-7 329 16,8 0 62-16,-4 6 12 0,3-3 2 16,-3-3-343-16,0 10-62 0,0-4-26 0,3 3 2 0,-6 1 8 0,-1-1 1 15,1 10 1-15,-5-3 0 0,5 2 6 0,-4 11 8 16,0-4-13-16,3 3 5 0,-10 0 20 0,7-3 4 15,-7 10 0-15,3-7 1 0,0 6 23 0,-6 1 4 16,6-1 0-16,-3-2 1 0,0 2-21 0,3 1-5 16,-3-1-1-16,0-6 0 0,3 10-18 15,8-13 0-15,-12 3 8 0,8-3-8 0,0 1-9 16,4-8-6-16,-5-5-1 0,8 3 0 16,-3-7-124-16,-1 0-26 0,4-2-5 0,0-7-539 15,-3 0-108-15</inkml:trace>
  <inkml:trace contextRef="#ctx0" brushRef="#br0" timeOffset="129402.33">4833 17003 2829 0,'0'0'62'0,"0"4"13"0,0 8 2 0,7-3 3 0,-3 4-64 0,6-4-16 0,1 7 0 0,-1-6 0 15,5 5 0-15,-1-2 0 0,7-4 0 0,-7 7 0 16,7-1 0-16,-7-2 0 0,4 3 0 0,-1-7 0 16,1 10 0-16,0 0 0 0,-1-4 0 0,1 4 0 15,-11 6-12-15,11-6-5 0,-15 6-2 0,8-3 0 32,-1 3-45-32,-3 0-10 0,-3-6-2 0,0 0 0 0,6 0-25 15,-10-4-6-15,4 1-1 0,3-3 0 0,-4-4-64 0,8-3-12 0,-8-2-4 16,4-4 0-16</inkml:trace>
  <inkml:trace contextRef="#ctx0" brushRef="#br0" timeOffset="129823.93">5154 16514 2487 0,'0'0'55'0,"0"0"11"0,0 0 2 0,0 0 2 0,0 0-56 0,0 0-14 15,0 0 0-15,0 0 0 16,0 6-23-16,0-6-7 0,4 10-2 0,3-7 0 0,-7 6 24 0,7-2 8 0,3 2 0 0,-3 1-9 16,4-4 9-16,3 6 0 0,0-5 0 0,0 5 8 15,-3 4 25-15,3-1 6 0,4 4 1 0,-4 0 0 16,0 0-20-16,0 6-4 0,4 0-1 0,-1 3 0 15,1 1-3-15,0-1-1 0,3 6 0 0,-4 1 0 16,4-7-1-16,1 6 0 0,-8-5 0 0,7 5 0 16,-7-6-2-16,0 7 0 0,4-7 0 0,-4 7 0 15,-4-1 4-15,5 1 0 0,-12-7 0 0,4 6 0 16,-3 1-12-16,-1-4 0 0,-3-6 0 0,0 3 0 16,0 7 0-16,-3-7 0 0,3-3 0 0,-4 0 0 0,4 0 0 15,-10-3 0-15,3 4 0 0,-1-8 0 31,-2 1-32-31,-8-3-9 0,11 3-2 0,-3-4 0 0,-4-2-74 0,-4-4-15 0,4 1-4 0,0 2 0 16,-8-9-50-16,5 7-10 16,6-10-3-16,-10 0 0 0</inkml:trace>
  <inkml:trace contextRef="#ctx0" brushRef="#br0" timeOffset="130232.68">6209 17050 576 0,'0'0'51'0,"0"0"-41"0,7 0-10 0,4 0 0 16,-4 0 185-16,-7 0 35 0,0 0 8 0,7 0 0 16,-7 0-171-16,10 0-34 0,1 0-7 0,-4 0-2 15,-7 0 73-15,14 7 14 0,-3-7 3 0,-8 0 1 16,4 0 8-16,7 0 2 0,-7 0 0 0,4 0 0 16,-1 0-31-16,1-7-7 0,0 7-1 0,3-3 0 15,0-3-41-15,4 3-9 0,-1-3-2 0,1 2 0 16,6-5-24-16,-6 3 0 0,3-4 0 0,0 4 0 0,8 3-9 15,-5-3-7-15,-2 3-2 0,-1-4 0 32,3 4-33-32,1-3-6 0,0-4-2 0,-8 10 0 0,5 0-97 0,-1 0-19 0,-7-3-4 0,7-3-1 15,-7 6-28-15,4 0-5 0,10 0-2 0,-3 0 0 0</inkml:trace>
  <inkml:trace contextRef="#ctx0" brushRef="#br0" timeOffset="130543.83">6244 17210 2484 0,'0'0'110'0,"0"0"22"0,0 10-105 0,0-10-27 0,0 0 0 0,7 9 0 15,0-9 25-15,4 6 0 0,3-2 0 0,-3 2 0 16,3-6-25-16,3 0 0 0,1 0 0 0,3 0 0 16,-3-6 0-16,6 2 0 0,1-2 0 0,0 3 0 15,0-3 9-15,3-4-9 0,4 7 10 0,-1-3-10 16,1-3 18-16,0 9-2 0,-4-4-1 0,4-2 0 16,-4 6 4-16,-3-6 1 0,-1 6 0 0,1 0 0 15,0-3-44-15,-8 3-9 0,5 0-2 0,-1 0 0 16,-11 0-142-1,8 0-29-15,3-7-6 0,-7 14 0 0</inkml:trace>
  <inkml:trace contextRef="#ctx0" brushRef="#br0" timeOffset="132436.12">7292 17003 1969 0,'-7'0'87'0,"7"0"18"0,0 0-84 0,-4-6-21 15,1 6 0-15,3 0 0 0,0 0 32 0,0 0 3 16,0 0 0-16,0 0 0 0,0 0-35 0,0 0 0 0,0 0 0 0,0 0 0 16,0-9 8-16,0 9 0 0,0-3 1 0,0 3 0 15,0 0 33-15,0 0 6 0,0 0 2 0,0 0 0 16,0 0-18-16,0 0-4 0,7-7-1 0,3 7 0 15,5 0-27-15,2 0 0 0,1 0 0 0,-1 0 0 16,8 0 0-16,-4 0 0 0,1 0 0 16,2 0 0-16,4 0 0 0,-3 0 8 0,-4 0-8 15,4 0 0-15,-4 0 0 0,0 0 0 0,4-3 0 0,-7 3 0 16,6-6 0-16,-6 6 0 0,0 0 0 0,-1 0 0 16,-3 0 0-16,4 0 0 0,-4 0 0 0,7 6 0 15,-7-6 0-15,1 0 0 0,-1 0 0 0,3 3 0 16,-10-3 0-16,4 0 0 0,3 0 0 0,-3 0 0 15,-1 0-40-15,-3 0-3 0,4 0-1 0,-11 0-639 16,0 0-128-16</inkml:trace>
  <inkml:trace contextRef="#ctx0" brushRef="#br0" timeOffset="134052.66">8932 16248 979 0,'0'0'87'0,"-3"6"-70"15,3-6-17-15,0 0 0 0,-4 0 185 0,1 3 34 16,-4 3 6-16,7-6 2 15,0 0-147-15,0 0-30 0,0 0-6 0,0 0 0 0,0 0-20 0,0 0-3 16,-4-6-1-16,-3 3 0 0,7 3-20 0,-3 0 0 16,3 0 0-16,-7-6 8 0,-8 3 6 0,5-4 2 15,-1 7 0-15,4-3 0 0,-10 3 22 0,2-6 5 16,-2 3 1-16,-1 3 0 0,-3-7 1 0,0 7 1 16,-4-3 0-16,4 3 0 0,0-6-6 0,0 6 0 15,-1 0-1-15,5 0 0 0,-1 0-1 0,1 0 0 16,-1 0 0-16,0 0 0 0,1 0-17 0,3 6-3 0,-1-3-1 0,1 4 0 15,0-7-17-15,4 3 0 0,-4-3-8 0,6 6 8 16,1-6 0-16,-7 3 0 0,4 4 0 0,-1-7 0 16,4 3 0-16,-4 3 0 0,4-3 0 0,-3 3 0 15,3 1 0-15,0-4 0 0,0 3 0 0,0 3 0 16,3-5 0-16,1 5 0 0,-1 0 0 0,1 4 0 16,-1-1 0-16,0-2 0 0,4-1 0 0,0 1 0 15,0 5 8-15,-7-5-8 0,14 9 0 0,-7-4 0 16,0 1 0-16,0 3 0 0,0-7 0 15,4 4 0-15,3 3 0 0,-3 0 0 0,3-1 0 0,0 4 0 16,0-3 0-16,-7-6 0 0,7 12 0 0,0-6 0 16,3 6 0-16,-6 3 0 0,-1-3 0 0,1 10 0 15,0-1 0-15,3-3 0 0,-4 4 0 0,8-1 10 16,-11 4-10-16,0 3 0 0,0-4 0 0,0 1 8 16,0-3-8-16,0 2 0 0,0-2 0 0,0 5 0 15,0-2 0-15,0 0 0 0,-7 2 0 0,0-2 0 0,3 0 0 0,1-4 0 16,-5 1 0-16,5-1 0 0,-1-2 0 0,4 2 0 15,-10 1 0-15,6-1 0 0,1-6 0 0,-4 0 0 16,7-2 0-16,0 2 0 0,-7-3 8 0,3 0 0 16,4-3 0-16,0-6 0 0,-3 2 0 0,3-2 0 15,3-3 0-15,1 2 0 0,-4-5 0 0,7-1 0 16,-7 0 0-16,0-9 0 0,0 10-8 0,0-10 8 16,0 0-8-16,0 0 8 0,0 9 0 0,0-9-8 0,0 0 12 15,-7 7-4-15,7-7 1 0,0 0 0 16,-4 9 0-16,4-9 0 0,-7 9-1 0,7-9-8 15,0 0 12-15,0 0-4 0,-3 0-8 0,3 0 0 16,0 0 0-16,0 0 8 0,0 0-8 0,0 0 0 16,0 0 9-16,0 0-9 0,0 0 12 0,0 0-3 15,0 0 0-15,0 0 0 0,7 10-1 0,-7-10 0 0,0 0 0 0,0 0 0 16,7-3-8-16,3-4 0 0,-3 7 0 0,7-3 8 16,-10-3-8-16,3 6 0 0,0 0 0 0,-7 0 0 15,11-6 0-15,-1 6 0 0,1 0 9 0,-1 0-9 16,1 0 0-16,3 0 0 0,0 0 0 0,0 0-12 15,4 0 12-15,0 0 0 0,-4 0 8 0,3 6-8 16,5-6 0-16,2 0 0 0,-3 0 0 0,4 0 0 16,3 6 0-16,-3-6 0 0,3 0 0 0,0 0 0 15,-3 0 0-15,3 0 0 0,1-6 0 0,-5 6 0 0,1 0 0 16,3 0 0-16,-7-6 0 0,1 3 0 0,-5 3 0 0,1 0 0 16,-4 0 0-16,0 0 8 0,0 0-19 0,-3 0-3 15,-1-7-1-15,1 7 0 16,3 0-73-1,-3 0-16-15,-4 0-2 0,3 0-1 0,-3 0-45 0,0 7-8 0,0-7-3 0</inkml:trace>
  <inkml:trace contextRef="#ctx0" brushRef="#br0" timeOffset="135454.93">9021 17289 1324 0,'0'0'118'0,"0"0"-94"15,0 0-24-15,0 0 0 0,0 0 229 0,0 0 42 0,0 0 8 0,0 0 1 16,0 0-224-16,0 0-44 0,0 0-12 0,0 0 0 16,0 0 0-16,-4 9 0 0,4 1 0 0,0-4 0 15,-4 3 0-15,4 1 0 0,0-7 0 0,0 6 0 16,0 1-16-16,-3 2 0 0,3-9 1 0,0-3 0 31,0 0-23-31,0 0-5 0,3 10-1 0,-3-10 0 0,0 0-122 0,0 0-25 0,0 0-5 0,0 0 0 16</inkml:trace>
  <inkml:trace contextRef="#ctx0" brushRef="#br0" timeOffset="136022.87">9518 16809 403 0,'0'0'36'0,"0"0"-36"15,0 0 0-15,0 0 0 0,0 0 396 0,0 0 73 16,0 0 15-16,0 0 2 0,0 0-392 0,0 0-78 0,3 6-16 0,-3-6 0 16,4 10 0-16,-4-1 0 0,-4 0-8 0,1 1 8 15,3-1 0-15,-7 1 0 0,0 5 11 0,0-5-11 16,-4-1 36-16,4 7 0 0,4-7 0 0,-11 1 0 16,3-1-8-16,7-3 0 0,1 4-1 0,-1-7 0 15,1 3-27-15,3-6 0 0,0 0 0 0,0 0 0 16,7 3 0-16,0 4 0 0,0-4-12 15,4-3 12-15,-4 0-15 0,3 6 5 0,-3-3 1 0,4-3 0 16,-4 6 9-16,0-2 0 0,4 2 0 0,-4 0 0 16,-4-3 0-16,4 7 0 0,-3-1 0 0,-1-3 0 15,1-3 0-15,-1 7 0 0,1-4 0 0,-1 4 0 16,1-1 0-16,-1 0 0 0,1 1 0 0,-1-4 0 16,-3-6 10-16,8 3 1 0,-1 3 0 0,-7 4 0 15,7-1-3-15,-4-3 0 0,1-2 0 0,-1 5 0 0,1-3-8 0,-4 4-9 16,0-10 9-16,3 9-13 0,-3 1 13 15,-3-1 0-15,3 0 0 0,-7 1 0 0,0 5 0 0,0-5 0 16,0 6 0-16,-4-4 0 0,0 4 8 0,1-7-8 16,-4 10 9-16,0-3-9 0,-4-4 10 0,4 4-10 15,-7 3 10-15,7-4-10 0,3-5 0 0,-3-1 0 16,-7 1 0-16,7-1 0 0,3 0-14 0,-3-2-9 16,0-7-1-16,0 0-1 15,0-7-104-15,3 7-21 0,-3-9-4 0,0 0-725 0</inkml:trace>
  <inkml:trace contextRef="#ctx0" brushRef="#br0" timeOffset="136307.5">9416 16800 2250 0,'0'0'100'0,"0"0"20"0,0 0-96 0,0 0-24 0,7 0 0 0,7 0 0 16,-4 0 32-16,8 0 1 0,-4-4 1 0,4-2 0 16,-4 6-6-16,4-9-2 0,-1 9 0 0,4-7 0 15,-7 4-14-15,1-3-4 0,2 6 0 0,-3-3 0 16,0 3-8-16,1-6 0 0,2 6 0 0,-3 6-11 16,-3-6 11-16,3 3 0 0,-3-3-9 0,-1 6 9 15,1-6-21-15,-1 0 0 0,1 3 0 0,-1 4 0 31,1-7-16-31,0 0-3 0,-1 0-1 0,4 0 0 0,-3 0-171 0,7-7-33 0,-1 4-7 0,4-3-2 16</inkml:trace>
  <inkml:trace contextRef="#ctx0" brushRef="#br0" timeOffset="136773.84">10382 16665 864 0,'0'0'76'0,"0"0"-60"0,0 0-16 0,0 0 0 16,-10 0 281-16,10 0 54 0,0 0 10 0,0 0 3 16,-7 0-243-16,7 0-48 0,0 0-9 0,0 0-3 15,0 0-45-15,0 0 0 0,0 0-10 0,3 9 2 16,4-3 8-16,-7 4 11 0,-10-1-3 0,6 4 0 15,1 2-8-15,-4 4 12 0,-4 0-12 0,-3 3 12 0,0 0-1 0,0 9 0 16,-1 1 0-16,1 2 0 0,0 1 3 0,0-1 1 16,4-6 0-16,-1 10 0 0,0-3-15 0,4-7 0 15,4 6 0-15,-1-6 0 0,1-2 0 0,3 2 0 16,-4 3-11-16,4-9 11 16,4 3-52-16,-1 0-2 0,-3-3-1 15,4 0 0-15,-1-3-174 0,-3 0-35 0,4 15-8 0,-4-15 0 16</inkml:trace>
  <inkml:trace contextRef="#ctx0" brushRef="#br0" timeOffset="137223.65">10703 17101 1324 0,'0'0'118'0,"0"0"-94"0,-3 3-24 0,3-3 0 15,0 0 200-15,-4 6 35 0,-6-3 7 0,3 3 2 32,3-6-244-32,-3 10-36 0,0-10-14 0,-7 9-2 15,0 1-7-15,0-1-1 0,3 0 0 0,-3 1 0 0,-7 6 60 0,3 2 0 0,8-2 0 0,-8 3 0 16,-3 0 61-16,7-1 8 0,3-2 2 0,8 3 0 16,-1 0-15-16,0-4-4 0,-6 4 0 0,6-3 0 15,11-4-43-15,-3 4-9 0,-8 0 0 0,8-7 0 31,10 1-38-31,-3-7-5 0,-1 6-1 0,1-3 0 0,-1-2-20 0,8-4-5 16,0-4-1-16,-4 4 0 0,-4-6 21 0,8-3 4 0,3 6 1 0,0-13 0 16,-7 7 67-16,4-1 13 0,0-6 4 0,-4 4 0 15,3-4-5-15,1 1-1 0,-7 5 0 0,3-2 0 0,0-4 9 0,-4-3 1 16,-2 3 1-16,-1 4 0 0,0-4-11 0,-4 1-2 16,1 2-1-16,-8-3 0 0,1 7-8 0,-1 0-2 15,1-1 0-15,-1-6 0 0,-7 7-29 0,1 0-7 16,6-1-1-16,-6 7 0 0,-8-3-3 0,4-4-1 15,3 10 0-15,1-6 0 0,-1 6 9 0,1 0 2 16,-4 0 0-16,7 6 0 0,7-6-7 0,-8 0-2 16,-6 4 0-16,7 2 0 15,7-6-130-15,-3 9-25 0,-4-9-6 0,7 0-1 0</inkml:trace>
  <inkml:trace contextRef="#ctx0" brushRef="#br0" timeOffset="137874.34">11254 17201 1670 0,'0'0'148'15,"0"0"-118"-15,0 0-30 0,0 0 0 16,-7 0 155-16,7 0 25 0,0 0 4 0,-4-3 2 15,-7-3-149-15,11 6-29 0,0 0-8 0,0 0 0 0,-7-10 0 0,7 10-12 16,0 0 4-16,0 0 0 0,0 0 8 0,-7 0-12 16,-7 0 12-16,4 10-12 0,10-10 12 0,-11 9 0 15,-3 0 8-15,0 1-8 0,3-1 19 0,4 7-1 16,-3-7 0-16,-4 7 0 0,3-7-5 0,0 1-1 16,4-1 0-16,0 10 0 0,-10-10 6 0,10 7 1 15,3-7 0-15,8 1 0 16,-1 6-19-16,-3-7 0 0,-11 0 0 0,4 1 0 0,11-7-13 15,-4 9-3-15,-7 1-1 0,10-7 0 0,8-3 3 0,0 7 1 16,-11-10 0-16,7 0 0 0,0 0 13 0,0 0 16 16,3 6-3-16,-10-6-1 0,0 0-12 0,11-6 0 15,3 6 0-15,-3-10 0 0,-4 10 0 0,3-9 0 16,4 6 0-16,-3-3 0 0,0-4 0 0,-4 10 0 0,3-6 0 0,1 3 0 16,-1-4 0-16,-3 7 0 0,-7 0-10 15,7 0 10-15,4-3 0 0,-4 6 0 0,-7-3 0 0,0 0 0 16,0 0 0-16,0 0-10 0,7 7 10 0,-7 2 0 15,-7 7-8-15,4-7 8 0,3-9 0 0,0 10 0 16,-4 2-10-16,1-2 10 0,6 5-8 0,-3-5 8 16,-3 5 0-16,3-5-8 0,-4-1 8 0,8 10 0 15,-1-10 0-15,-3 7-10 0,-3-6 10 0,3 8 0 16,7-8 0-16,-7 5 0 0,-7-5 0 0,7 5 0 16,0-2 0-16,0-4 0 0,-4 1 0 0,-3 6 0 15,0-7 0-15,0 7 0 0,3-7 0 0,-3 0 9 16,-7 1-9-16,4 6 0 0,6-4 0 0,-3-3 8 15,-4 1-8-15,1-1 0 0,-4-2 9 0,3 2-9 16,4-3 0-16,-7-3 0 0,-4 7 0 0,4-4 0 16,4-3-27-1,-8-3 0-15,-3 6 0 0,3-6 0 0,1 0-23 0,2 0-5 0,1-6-1 0,-7 6 0 16,-4-3-68-16,11-3-15 0,4 3-2 0,-4-4-637 16</inkml:trace>
  <inkml:trace contextRef="#ctx0" brushRef="#br0" timeOffset="138440.22">11532 17505 2361 0,'14'0'52'0,"-14"0"10"0,0 0 2 0,0 0 4 0,11-9-55 0,3 6-13 0,-7-4 0 0,0-2 0 16,0 3 0-16,4-4 0 0,7 1 0 0,-8-1 0 15,1 1-12-15,-1 0-8 0,4-1-1 0,0 1-1 16,-3 2 10-16,0 4 3 0,-1-3 0 0,1 3 0 15,-4-3-8-15,-7 6-2 0,0 0 0 0,0 0 0 16,0 0 31-16,0 0 5 0,7 9 2 0,-4 0 0 16,-3-9-5-16,0 10-1 0,0 6 0 0,0-7 0 0,-3 7-5 0,3-4-8 15,0-6 11-15,-4 10-11 16,1-3 0-16,3 2 0 0,-4-5 0 0,4-1-12 16,-7 1-20-16,0-1-3 15,0 7-1-15,4-7 0 0,-4 1 20 0,-4-1 4 0,-7 7 1 0,8-7 0 0,3 0 11 16,-7-5 0-16,-11 11 10 0,4-5-10 0,3-4 9 15,0 3-9-15,1-6 8 0,-1 7-8 0,-6-1 8 0,9-2-8 16,5-4 0-16,-4 3 8 0,-7 3-23 0,13 1-5 16,8-10 0-16,-7 6-1 0,-3-3 1 15,10-3 0-15,0 0 0 0,0 0 0 0,10 10 20 0,-3-4 8 16,-7-6 0-16,11 3 0 0,10 3 4 0,-7-6 0 0,-14 0 0 16,14 7 0-16,8-4 5 0,-1-3 2 0,0 0 0 15,-7 6 0-15,4-3 5 0,-1-3 0 0,1 0 1 0,0 0 0 31,-8 6-42-31,4-6-9 0,4 3-2 0,-4-3 0 16,-3 0-92-16,-1 7-20 0,-3-7-3 0,4 0-671 0</inkml:trace>
  <inkml:trace contextRef="#ctx0" brushRef="#br0" timeOffset="140156.54">12287 17308 1555 0,'0'0'138'0,"0"0"-110"0,0 0-28 0,0 0 0 16,0 0 186-16,0 0 32 0,-3 9 6 0,3-9 2 16,0 0-174-16,0 9-36 0,0-9-6 0,3 7-2 15,-3-7-8-15,4 3 0 0,-4-3-10 0,3 9 10 16,1-3-30-16,-4-6 0 0,0 0 0 0,0 4 0 16,3 8-85-16,-3-12-17 0,0 0-3 0,0 0-1 15,-3 3-35-15,3-3-7 0,0 0-2 0,0 0 0 0</inkml:trace>
  <inkml:trace contextRef="#ctx0" brushRef="#br0" timeOffset="140742.96">12778 16684 2073 0,'0'0'45'0,"0"0"10"0,0 0 1 0,0 0 4 0,0 9-48 0,0-3-12 0,-4 4 0 0,4-1 0 15,-3 0 14-15,3 1 1 0,-4-1 0 0,1 7 0 16,-5-7 32-16,5 7 6 0,-4-3 2 0,0-4 0 15,3 7-19-15,-3-7-3 0,-3 7-1 0,6-4 0 16,-3-2-15-16,0-1-3 0,0-3-1 0,3 4 0 16,1-1-4-16,3-9-1 0,0 0 0 0,-4 10 0 15,4-10-8-15,0 0-12 0,0 0 2 0,0 6 1 32,4 3-19-32,-4-9-4 0,3 3-1 0,-3-3 0 0,0 10 33 0,4-4 0 0,-1 3 0 0,-3-9 0 15,0 0 0-15,4 7 0 0,0-4 0 0,-4-3 9 16,7 9-9-16,0-9 0 0,0 0 0 0,3 7 0 15,1-7 0-15,-1 0 0 0,5 0 0 0,-1 0 8 0,0 0-8 0,3-7 0 16,-2 7 0-16,-1 0 0 0,3 0 0 0,1 0 0 16,-4 0 0-16,-3 0 0 0,3 7-13 0,-4-4 5 15,1 3 8-15,-4 3-13 0,-4-5 1 0,-3 11 1 16,4-5 0-16,-4 5 0 0,-4-5 11 0,1 5 0 16,-1-2-9-16,-3-4 9 0,0 7 0 0,0-7 0 15,0 7 10-15,-3-3-10 0,3-4 18 0,0 0-3 16,-1 1-1-16,1 6 0 0,0-7-14 0,0 0 0 15,0 1 8-15,-3-1-8 0,-1 1-10 0,0 5-5 16,1-5-1-16,-4-1 0 16,0 0-23-16,-4-2-5 0,0 8 0 0,1-5-1 15,-1-1 3-15,-7-6 1 0,4 7 0 0,-3-4 0 16,2-3-34-16,5-3-6 0,-4 0-2 0,3-9-465 0,4 9-92 16</inkml:trace>
  <inkml:trace contextRef="#ctx0" brushRef="#br0" timeOffset="141042.9">12661 16593 2516 0,'0'0'112'0,"0"0"22"0,0 0-107 15,0 0-27-15,11 0 0 0,3-7 0 0,4 7 24 0,-1 0 0 16,4-3 0-16,1-3 0 0,2 6-24 0,-3-3 0 15,1-3-14-15,2 6 5 0,-3-10 9 0,4 10 0 16,-4-3 0-16,4-3 0 0,0 6 0 0,-1-7 0 16,1 4 8-16,-4 3-8 0,0 0 0 0,-3 3 0 15,3 4 0-15,-3-7 8 0,3 0-8 0,-3 6 0 16,-1-3 0-16,1 3 0 0,-4-2-8 0,0-4 0 16,4 0 0-16,-8 6 0 15,4-6-40-15,-3 0-8 0,0 0-2 0,-4 0 0 16,3-6-160-16,1 6-32 0,3-10-6 0,0 1-2 0</inkml:trace>
  <inkml:trace contextRef="#ctx0" brushRef="#br0" timeOffset="143425.93">14365 16771 115 0,'0'0'10'0</inkml:trace>
  <inkml:trace contextRef="#ctx0" brushRef="#br0" timeOffset="143775.94">14340 16743 345 0,'0'0'31'0,"0"0"-31"15,-3 3 0-15,-4 4 0 0,3-4 287 0,4-3 51 16,-3 0 10-16,3 0 3 0,0 0-230 0,0 0-45 16,0 9-10-16,0-9-2 0,0 6 0 0,3 4 0 15,-3-10 0-15,4 9 0 0,-1 1-36 0,1-1-8 16,-1 0-2-16,1-2 0 0,-4 2 13 0,3 7 2 15,-3-4 1-15,4 4 0 0,-4-4-14 0,0 4-4 16,0 3 0-16,-4 0 0 0,4 6 1 0,0-9 0 16,-3 2 0-16,3 1 0 0,-4-3-17 0,1-4 10 15,3 4-10-15,0 3 8 0,0-3-8 0,0-4 0 16,0-6 0-16,0 10 0 16,0-7-35-16,0 1 1 0,-4-1 0 0,4-6 0 15,0 4-41-15,0-7-8 0,0 0-1 0,0 0-534 16,0 0-106-16</inkml:trace>
  <inkml:trace contextRef="#ctx0" brushRef="#br0" timeOffset="144044.54">14069 17022 633 0,'0'0'56'15,"0"0"-44"-15,0 0-12 0,0 0 0 16,0 0 270-16,0 0 52 0,10 0 10 0,-3 0 3 15,4-3-211-15,0-3-41 0,3 6-9 0,0 0-2 16,3-6 0-16,1 2-1 0,7 4 0 0,-1-6 0 16,5 6-18-16,-5 0-3 0,5-3-1 0,2-3 0 15,1 3-25-15,0-4-6 0,-4 7-1 0,4-9 0 16,0 6-9-16,-1-4-8 0,-2-2 9 0,-1 9-9 16,4-9 0-16,-4 9 0 0,4-7-13 0,-8 4 4 15,1-3-39-15,0 6-7 0,-4 0-1 0,0-3-1 16,-3 6-135-16,-1-3-26 0,11 6-6 15,-6-3-607-15</inkml:trace>
  <inkml:trace contextRef="#ctx0" brushRef="#br0" timeOffset="144649.54">15600 17245 979 0,'0'0'43'0,"0"0"9"0,0 0-41 0,0 0-11 0,0 0 0 0,-4 9 0 15,4-9 244-15,0 10 46 0,-3-4 10 0,3 3 1 16,0-9-189-16,-4 10-39 0,4-10-7 0,-3 9-2 16,3-9-25-16,0 10-6 15,0-10-1-15,3 9 0 0,-3 0-24 0,4 7-8 0,-4-7 0 0,0 1 0 16,0 6 0-16,0-7 0 0,0-9 0 0,0 12-12 31,-4-2-29-31,4 2-6 0,-3 1-1 0,3-4 0 0,-4 1-145 16,4-10-30-16,0 0-5 0</inkml:trace>
  <inkml:trace contextRef="#ctx0" brushRef="#br0" timeOffset="145181.56">16037 16693 2055 0,'0'0'91'0,"0"0"19"0,0 0-88 0,-7 6-22 16,-3-6 0-16,3 3 0 0,7-3 64 0,-7 0 9 16,3 0 2-16,-3 7 0 0,7-7-26 0,-7 0-5 15,0 3 0-15,7-3-1 0,-7 6-33 0,0-3-10 0,0 3 0 0,3 4 0 16,-3-1 0-16,4-2 0 15,-1 2 0-15,-3 0 0 16,3 1-20-16,1-1-10 0,-1 1-2 0,-3-1-1 0,0 0 53 0,4 7 10 16,-4-7 2-16,3 1 1 0,4-4-33 0,0-6 0 15,-7 10 0-15,7-10 0 0,0 0 0 0,0 0 0 0,0 0 0 16,7 9 0-16,0-6 0 0,0 3 0 0,4-3 0 0,-4 4 0 16,4 2 0-16,-1-9 0 0,1 6 0 0,-1-2 0 15,1-4 0-15,-1 0 0 0,5 6 0 0,-1-6 0 16,-4 3-15-16,4 3-9 15,0-3-3-15,-3-3 0 0,0 7 27 0,3-4-10 0,-4 3 10 0,1 3 0 16,-1 1 0-16,5-1 0 0,-8 1 0 0,3 5 0 16,-6 1 0-16,-1-3 0 0,1 2 0 0,-1-2 0 15,-3 3 0-15,0 2 0 0,0-8 0 0,0 5 0 16,-3 4 0-16,-1 0 0 0,1-10 0 0,-4 7 0 0,0 3-12 16,0-10 4-16,-8 10 8 0,5-9-13 0,-4 5 5 0,0 1 8 15,-4-7-13-15,4 1 5 0,-4-1-10 0,1 1-2 16,3-1 0-16,-8 0 0 15,5-9-36-15,-1 0-7 0,4 0-1 16,-4-3-566-16,4 3-113 0</inkml:trace>
  <inkml:trace contextRef="#ctx0" brushRef="#br0" timeOffset="145452.81">15921 16636 806 0,'0'0'36'0,"0"0"7"0,0 0-35 0,0 0-8 0,0 0 0 0,10 4 0 16,-6 5 382-16,7-3 74 0,-1-6 16 0,4 10 2 15,0-10-378-15,4 6-76 0,0-3-20 0,-1-3 0 16,1 0 15-16,3 0-3 0,4 0 0 0,-4 0 0 16,4 0-12-16,-4-3 8 0,0 3-8 0,4-6 0 15,3 6 0-15,-7 0 0 0,0 0-13 0,0 0 4 16,-3 0-26-1,0 0-5-15,-11 0 0 0,7 0-1 16,-4 0-44-16,5 0-9 0,-5 0-2 0,4 0 0 16,0 0-124-16,0 0-26 0,11-7-5 0,0 4-1 0</inkml:trace>
  <inkml:trace contextRef="#ctx0" brushRef="#br0" timeOffset="145877.74">16940 16530 633 0,'0'0'56'0,"0"0"-44"16,0 0-12-16,0 0 0 0,0 0 288 0,0 0 56 15,4-6 12-15,-4 6 1 0,0 0-263 0,0 0-53 0,0 0-10 0,0 0-3 16,0 0-16-16,0 0-3 0,0 0-1 0,0 0 0 16,0 0 46-16,0 9 9 0,-4 0 1 0,-3 7 1 15,0 3-1-15,0-3 0 0,-3 2 0 0,3 7 0 16,-4-6-40-16,0 10-8 0,4-1-1 0,-3 6-1 15,-4-6-14-15,3 13 0 0,-3-6 0 0,3-4 0 16,-3 4 0-16,4-1 0 0,-1 4 0 0,-3-4-10 16,7 1 10-16,-4-1 0 0,1-6 0 0,3 1-8 15,0-4-8-15,3 0-2 0,-3-6 0 0,7-1 0 16,0 1-90-16,0-9-17 0,0 5-4 0,4-12-528 16,-4-3-106-16</inkml:trace>
  <inkml:trace contextRef="#ctx0" brushRef="#br0" timeOffset="146382.51">17124 16969 172 0,'0'0'8'0,"0"0"1"0,0 0-9 0,-4 0 0 15,4 0 0-15,-7 0 0 0,4 0 177 0,-4 0 34 0,3 6 6 0,4-6 2 16,-7 0-86-16,4 3-17 0,-4-3-3 0,3 10-1 16,-3-10 7-16,0 9 1 0,0-3 0 0,0-2 0 15,3 2-45-15,-3 3-9 0,-3 1-2 0,6-4 0 16,-3 3-41-16,0-6-9 0,-4 7-2 0,4 2 0 16,4 1-12-16,-4-4 0 0,3 1 0 0,-3-1 0 15,0 7 0-15,4-7 0 0,3 7 0 0,-4-7 0 16,4 1 9-16,0 9-1 0,4-10 0 15,-1 0 0-15,1 7-8 0,3-7 0 0,-4 1 0 0,4-1 0 16,4 1 0-16,-4-4 0 0,3-3 0 0,-2 3 0 16,2-6 0-16,-3 3-11 0,4-3 3 0,-1-3 0 15,1 3-8-15,0-6 0 0,3 3-1 0,-4-3 0 16,4-4 17-16,-3 7 0 0,3-9 0 0,-3 2 0 16,-4 1 24-16,0-1-2 0,3 1 0 0,-6 0 0 15,3-7 18-15,-4 6 3 0,1-2 1 0,-4-4 0 0,0 7-24 0,0-7-4 16,0-3 0-16,0 7-1 0,-4-4-5 0,1 0-1 15,3-2 0-15,-7-1 0 0,3 9-9 0,-3-5 12 16,0 5-12-16,0 1 12 0,-3-1-12 0,-1 7 0 16,4-3 0-16,-4 6 0 0,4 0 0 0,0 0 0 15,-3 0 0-15,3 0 0 0,3 6-12 0,-3-3-5 16,0-3-1-16,7 0 0 16,-7 7-98-16,7-7-20 0,-4 3-4 0,4-3-742 0</inkml:trace>
  <inkml:trace contextRef="#ctx0" brushRef="#br0" timeOffset="147014.34">17593 17038 2055 0,'0'0'91'0,"0"0"19"0,-3-6-88 0,-1 2-22 0,0-2 0 0,-3-3 0 16,4-1 46-16,-4 10 5 0,0-6 1 0,0 3 0 15,-4-3-52-15,1 6-9 0,2 0-3 0,1 6 0 16,-3-3-22-16,-1-3-5 0,-3 10-1 0,0 2 0 16,3 1 8-16,-3-4 2 0,0 7 0 0,0-1 0 15,0-2 54-15,3 6 12 0,1-4 1 0,-1 1 1 0,1 3 6 0,3-7 2 16,3 4 0-16,1-6 0 15,-1 5-30-15,4-2-7 0,-3-4-1 0,6-3 0 16,1 4-8-16,3-1 0 0,0-2 0 0,0-4 8 16,0-3-35-1,3 6-7-15,1-6-2 0,3 0 0 0,-7 0 2 0,4-6 0 0,3 6 0 0,-4-3 0 0,1-4 26 0,0 4 8 16,-4-3 0-16,3-4 0 0,1 4-15 0,-1 3 4 16,1-6 1-16,-4-1 0 0,0 4 24 0,0-3 5 15,0-1 1-15,-3 1 0 0,-1-1 4 0,1 1 2 16,3-1 0-16,-4 1 0 0,-3-3 8 0,0 8 2 15,4-2 0-15,-4-3 0 0,0 6-26 0,0 3-10 16,0 0 8-16,0 0-8 0,0 0 0 0,0 0-14 0,0 0 2 0,0 0 0 31,0 0-14-31,0 0-2 0,0 0-1 0,0 9 0 0,3 0 13 0,-3 7 2 0,0-3 1 0,0-4 0 16,0 0 13-16,0 7 0 0,0 3 0 0,0-3 0 16,0-4 0-16,0 10 0 0,0 0 0 0,0-3 0 15,0 6 0-15,-3-6 0 0,3 6-10 16,-4 0 10-16,4-3-10 0,-3 9 10 0,-1-9-13 0,-3 3 5 15,4 4 8-15,-8-4-8 0,1-7 8 16,-1 8-8-16,0-1 8 0,-3-3 0 0,0 3 0 0,0-7 8 16,-7 1-8-16,3 3 12 0,-3-3-4 0,0 0 0 15,-4-10-8-15,1 10 0 0,-1-3-11 0,0-4 11 16,4-5-16-16,-4 8 2 0,1-12 1 0,2 7 0 16,1-10-137-16,0 0-27 0,-18-13-6 15,11-2-1-15</inkml:trace>
  <inkml:trace contextRef="#ctx0" brushRef="#br0" timeOffset="147630.76">17724 17333 1335 0,'0'0'59'0,"0"0"13"0,0 0-58 0,0 0-14 0,0-7 0 0,0 7 0 15,0 0 112-15,3-9 19 0,-3 6 4 0,0-7 1 16,0 10-88-16,4-6-16 0,-1-3-4 0,-3 2-1 15,0 7 1-15,7-3 1 0,0-3 0 0,0 3 0 16,-7 3-12-16,7-6-2 0,0 6-1 0,4-10 0 16,-4 10 10-16,0-9 3 0,0 9 0 0,0 0 0 15,4 0-6-15,-4-6-1 0,0 2 0 0,4 4 0 16,-4 0-20-16,0 0 8 0,0 0-8 0,3 0 0 16,-10 0-11-16,4 0-6 0,-4 0-2 0,0 0 0 15,0 0 19-15,7 4-8 0,0 2 8 0,-4 3 0 16,-3-2-9-16,4-4 9 0,-1 6 0 0,-3 7-9 15,0-7 9-15,4 1 0 0,-4 5 0 0,0-2-8 16,0-4 8-16,-4 1 0 0,4 5 0 0,-3-5 0 16,-4-1 0-16,0 7-8 0,0-7 8 0,3 1 0 15,-3-1 0-15,-3 7 0 0,3-13 0 0,0 6 0 0,-4 1 8 0,0-4 1 16,1 3 0-16,-1 1 0 0,1-1-9 0,-1-3 0 16,0 4-12-16,1-1 12 0,-1-3-16 0,4-2 5 15,0 5 1-15,4 0 0 0,-1-2 10 0,4-7-10 16,-3 3 10-16,3-3-10 0,0 9 10 0,3-2-12 15,-3-7 12-15,7 9-12 0,0-3 12 0,0 4-10 16,4-7 10-16,-1 3-10 0,1-3 10 0,0 7-8 0,3-10 8 16,-4 6-8-16,1-6 8 0,3 3 0 0,0-3 0 0,0 0 0 31,-3 0-28-31,3 0-3 0,0-3-1 0,-3 3 0 16,-1-6-151-16,1 6-30 0,3-10-7 0,-14 10 0 0</inkml:trace>
  <inkml:trace contextRef="#ctx0" brushRef="#br0" timeOffset="148769.9">17459 13604 403 0,'0'0'17'0,"0"0"5"0,0 0-22 0,0 0 0 0,0 0 0 0,0 0 0 16,0 0 231-16,0 0 41 0,0 0 9 15,0 0 2-15,0 0-220 0,0 0-44 0,0 0-9 0,0 0-2 16,7-3 18-16,0-3 3 0,-7 6 1 0,7-7 0 16,0 4-14-16,0-3-4 0,0 6 0 0,0-3 0 15,-7 3-1-15,7-6-1 0,0 6 0 0,4-3 0 16,-11 3 1-16,7-7 0 0,4 7 0 0,-1 0 0 16,1 0 21-16,-4-3 4 0,4 3 0 0,-1-6 1 15,1 6-4-15,3 0-1 0,-7 0 0 0,3 0 0 16,1 0-23-16,0 0-9 0,-1 0 0 0,-3 0 9 15,-7 0-9-15,7 0 0 0,-7 0 0 0,0 0 0 0,0 0 0 16,7 0 0-16,-3 6 0 0,-4-6 0 0,0 0 0 0,0 10 0 16,0-1 0-16,0-6 0 0,-4 6 0 0,1 4 0 15,-1-4-9-15,1 1 9 0,-4-1 0 0,3 4 0 16,1-7 0-16,-1 3 0 0,1 1 0 0,-1 6 0 16,4-7 0-16,-3-6 0 0,-1 7 0 15,0 2 0-15,-3-9 0 0,4 7 0 0,-4-1 0 16,0-3 0-16,3-3 0 0,-3 7 0 0,-3-4 0 0,6 4 0 15,-3-4 0-15,4-3 0 0,3-3 0 0,0 0 0 16,0 0 0-16,0 0 0 0,0 0 0 0,0 0 8 16,0 0-8-16,0 0 0 0,0 0 0 0,7 9-8 15,-7-9-1-15,0 0 0 0,0 0-8 0,7 0-2 16,-7 0 0-16,7 7 0 0,-7-7 5 0,7 3 1 16,3 3 0-16,-3-3 0 15,-7-3-34-15,7 6-6 0,0-6-2 0,4 10-443 0,-7-10-89 0</inkml:trace>
  <inkml:trace contextRef="#ctx0" brushRef="#br0" timeOffset="157342.99">18493 17279 172 0,'-4'3'16'0,"1"4"-16"0,-1-4 0 0,4-3 0 15,-3 6 472-15,3-6 92 0,0 0 19 0,0 0 3 16,0 0-459-16,0 0-92 0,0 0-19 0,0 0-3 16,0 0-13-16,0 0-16 0,0 0 3 0,0 0 1 15,3 0-8-15,-3 0 0 0,7 10-1 0,-7-10 0 31,4 9-14-31,-4-9-2 0,0 9-1 0,0 1 0 0,-4-1 25 0,1-3 5 0,3-6 8 16,-4 10-13-16,1-1-4 0,-1 1-1 0,-3-4 0 0,7-6 0 31,0 0-50-31,-4 3-11 0,4-3-1 0,0 0-721 0</inkml:trace>
  <inkml:trace contextRef="#ctx0" brushRef="#br0" timeOffset="158138.44">18792 16709 633 0,'0'0'28'0,"0"0"6"15,8-7-34-15,-5-2 0 0,1 0 0 0,3-1 0 0,-4 7 138 0,4-10 21 16,-3 10 4-16,3-3 1 15,-4-3-142-15,-3 9-38 0,0 0 2 16,0 0 6-16,0 0 8 0,0 0-13 0,0 0 5 16,0 0 48-16,0 0 11 0,0 0 1 0,4 9 1 15,-1-3 46-15,-3 10 9 0,0-7 1 0,0 1 1 0,0 2-27 0,0-2-6 16,-3 5-1-16,-1-5 0 0,4 6-27 0,-3-4-5 16,-1 4-2-16,4-1 0 0,-3-2-18 0,-1-4-3 15,4 7-1-15,-3 0 0 0,-1-4-20 0,1-2 9 16,3-1-9-16,-4 0 0 0,1 4 9 0,3-4-9 15,0-5 0-15,-4 5 9 0,4-3-9 0,0-6 0 16,0 0 0-16,0 0 0 0,0 0 0 0,0 0 0 0,0 0 0 16,4 3 0-16,-4-3 0 0,0 0 0 0,7 7 0 0,3-7 0 15,-3 0 0-15,0 0 0 0,7-7 8 0,-3 7-8 16,0 0 0-16,3 0 0 0,0 0 0 0,3 0 0 16,-2 0 0-16,-1 7 10 0,0-7-2 0,0 3-8 15,-3 3 0-15,3 3-9 0,-4-2-1 0,1 2 0 16,-8 1 10-16,1 2-12 0,-1-2 12 15,1 5-12-15,-8 1 12 0,4-4 0 16,-3 4 0-16,-4 0 0 0,0-4 0 0,0 7 0 0,3-3 0 0,-3-1 0 16,-3-2 0-16,6 3 0 0,-3-1 0 0,0-2 0 15,0 3 0-15,-4-4 0 0,4-2 0 0,0 5 0 16,-3-5-16-16,-1-1 0 0,0 0-1 0,-3-2 0 16,0 2-39-1,0 1-8-15,0-1-2 0,-4-3-537 0,1 4-107 0</inkml:trace>
  <inkml:trace contextRef="#ctx0" brushRef="#br0" timeOffset="158522.43">18888 16630 2116 0,'0'0'47'0,"0"0"9"0,0 0 3 0,0 0 0 0,0 0-47 0,0 0-12 16,0 0 0-16,0 0 0 0,0 0 0 0,0 0 0 16,0 0 9-16,0 0-9 0,0 0 12 0,0 0-1 0,0 0-1 0,0 0 0 15,0 0 14-15,0 0 4 0,0 0 0 0,0 0 0 16,0 0 13-16,7 6 3 0,0-2 1 0,3-4 0 15,-3 0-9-15,4 0-3 0,3 0 0 0,0 0 0 16,0 6-13-16,4-6-4 0,0 3 0 0,3-3 0 16,-4 0-16-16,1 0 0 0,-4 0 0 0,4 0 0 15,3 0 0-15,0 0 8 0,-7 0-8 0,4 0 0 16,0 0-11-16,-1 0-9 0,1 0-1 0,-4-3-1 16,0-3-11-16,0 6-3 0,-3-4 0 0,3-2 0 15,-7 6-100-15,4-3-20 0,-1-3-4 16</inkml:trace>
  <inkml:trace contextRef="#ctx0" brushRef="#br0" timeOffset="159971.73">19233 16119 1720 0,'0'0'76'0,"0"0"16"16,-3-6-73-16,3 6-19 0,-4-3 0 0,4-4 0 15,0-2 20-15,0 9 1 0,0 0 0 0,0 0 0 16,0 0-21-16,0 0 0 0,0 0 0 0,0 0 0 16,0 0 0-16,0 0-15 0,0 0 3 0,0 0 0 15,0 0 38-15,0 0 8 0,0 0 2 0,11 0 0 16,-4 6 24-16,4-3 4 0,-1-3 2 0,1 0 0 0,6 0 2 0,1 7 0 16,0-7 0-16,6 0 0 0,-2 0-28 0,6-7-6 15,0 7-1-15,4 0 0 0,0-3-21 0,-1 3-12 16,5 0 12-16,-1 3-12 0,0-3 0 0,-3 0 0 15,0 7 0-15,-4-7 0 0,-3 3 0 0,-4 3 0 16,-4-3 0-16,1 3 0 0,0-2 0 0,-8 2 0 16,1-3 0-16,-1 3 0 0,-3 1 8 0,4-4-8 15,-7 6 9-15,3-9-9 0,-7 0 25 0,7 10-1 0,-7-10 0 16,7 6 0-16,-4-3-10 0,-3-3-2 0,4 6-1 0,-4-6 0 16,0 0-11-16,3 3 0 0,1 10 0 0,-4-10 0 15,0-3 8-15,-4 9-8 0,4 1 0 0,0-1 8 16,-3 1 7-16,-1-4 1 15,1 3 0-15,-1 7 0 0,4-7-16 0,-7 4 0 0,4 3 0 16,-1 2 0-16,1-2 0 0,-1-3 0 16,4 9 0-16,-4 0 0 0,4-7 0 0,0 10 0 0,0-3 0 0,4 3 0 15,0 0 0-15,-1-6 0 0,4 10 0 0,0-1 0 16,-3-3 0-16,3 9 0 0,0-5-9 0,-4 5 9 16,4-6 0-16,0 7 0 0,-3 2 0 0,-1 7 10 15,1-9-10-15,0 2-16 0,-4 7 4 0,0-3 1 16,0-3 11-16,0 6 0 0,-4-7 0 0,0 1 8 15,1-4-8-15,-1 7 9 0,1-10-9 0,-1 4 10 16,1-1-2-16,3 1-8 0,-4-7 12 0,8 7-4 16,-4-13-8-16,0 9 8 0,0-9-8 0,0 3 8 0,3-6-8 0,-3-3 0 15,-3-7 0-15,3 7 0 0,0-4 0 0,0-2 16 16,0-4-2-16,-4 3-1 0,1 1 3 0,3-10 1 16,0 6 0-16,0-6 0 0,-4 3 8 0,4-3 2 15,0 0 0-15,0 0 0 0,0 0-27 0,0 0 0 16,0 0 8-16,0 0-8 0,0 0 8 0,0 0-8 15,0 0 12-15,0 0-4 16,0 0-8-16,0 0 0 0,0 0 0 0,-7 6 0 16,7-3 0-16,0-3 0 0,-7 7 0 0,4-4 0 0,3-3 9 0,-7 6 0 15,7-6 0-15,-7 3 0 0,-1 4-1 0,1-4 0 16,4 3 0-16,-4-6 0 0,-4 6-8 0,4-3 12 16,-3-3-12-16,-1 0 12 0,0 7 17 0,-3-4 4 0,-3-3 1 15,-1 0 0-15,4 0-21 0,-7 6-4 0,0-6-1 0,-4 0 0 16,11 0-8-16,-4 3 0 0,1-3 0 0,-1 0 0 15,0 0-11-15,1 0-4 0,6 6-1 0,-3-6 0 32,3 0-57-32,1 0-12 0,-1 0-3 0,4 0 0 15,7 0-67-15,0 0-13 0,0 0-4 0,0 0-915 0</inkml:trace>
  <inkml:trace contextRef="#ctx0" brushRef="#br0" timeOffset="163170.51">20267 16897 403 0,'0'0'17'0,"0"0"5"0,0 0-22 0,0 0 0 0,0 0 0 0,0 0 0 15,0 0 313-15,0 0 59 0,0 0 11 0,0 0 2 16,11 0-297-16,3 0-60 0,-4 0-12 0,4 0-3 16,1 0-4-16,2 0-1 0,1 0 0 0,3-7 0 15,-3 7-8-15,6-3 0 0,-2 3 0 0,2 0 0 16,1 0 0-16,0-6 0 0,-4 6 0 0,0 0 0 16,-3-3 0-16,3-3 0 0,-4 6 0 0,1 0 0 15,-4 0-19-15,-3 0-2 0,-1 0-1 0,1 0 0 16,-1 0-127-16,5 0-26 0,-5 0-5 0,-3-3 0 0</inkml:trace>
  <inkml:trace contextRef="#ctx0" brushRef="#br0" timeOffset="163647.01">20175 17135 748 0,'0'0'33'0,"0"0"7"0,0 0-32 0,0 0-8 0,4 3 0 0,-4-3 0 16,0 0 234-16,0 0 45 0,0 0 9 0,7 10 1 15,0-10-201-15,0 0-40 0,4 0-8 0,3 6-1 16,3-6 5-16,1-6 2 0,0 6 0 0,-1 0 0 0,1 0-24 0,3 0-5 16,0 0-1-16,0 0 0 0,4 0-16 0,-4 0 0 15,0 0 0-15,-3 0 0 0,3 0-11 0,0 0 1 16,-3 0 0-16,0 0 0 16,-4 6-36-16,3-6-7 0,-2 3-2 0,2 3 0 15,-3-3-51-15,-3 4-10 0,3-4-3 0,-3 3 0 0</inkml:trace>
  <inkml:trace contextRef="#ctx0" brushRef="#br0" timeOffset="166336.97">21371 16721 1746 0,'0'0'77'0,"0"0"16"0,0 0-74 0,0 0-19 0,0 0 0 0,0 0 0 15,0 0 40-15,0 0 4 0,0 0 0 0,0 0 1 16,0 0-45-16,0 0 0 0,0 0 0 0,0 0-13 15,0 0 13-15,0 0-9 0,0 0 9 0,0 0-8 16,0 0 8-16,0 0 8 0,11 6-8 0,-8 1 11 16,8-4 21-16,-4-3 4 0,0 0 0 0,4 0 1 15,-1 0-5-15,1 0-2 0,3 0 0 0,-3 0 0 16,3 0-18-16,0 0-4 0,0 0-8 0,0 0 12 16,4 0-12-16,3 0 0 0,3 0 0 0,-2 0 0 15,-8 0 0-15,7 0 0 0,7 0 8 0,-7 0-8 16,-3 0 0-16,0 6 0 0,-1-3 0 0,4-3 0 0,-3 0 0 0,-4 7 0 15,-3-7 0-15,6 3 0 0,1-3-23 0,-4 6-1 16,-7-3 0-16,0-3 0 16,4 6-120-16,-4-6-24 0,-7 0-4 0,0 0-574 0</inkml:trace>
  <inkml:trace contextRef="#ctx0" brushRef="#br0" timeOffset="167610.88">22786 16351 1440 0,'0'0'32'0,"0"0"6"0,0 0 2 0,0 0 0 0,0 0-32 0,0 0-8 16,0 0 0-16,-7 3 0 0,-4-3 34 0,11 0 6 15,0 0 0-15,0 0 1 0,-7 7 13 0,7-7 2 16,0 0 1-16,0 3 0 0,0 3 7 0,-3 3 0 16,-1-2 1-16,4 2 0 0,4 0-2 15,-8 1-1-15,1-1 0 0,-4 1 0 0,10 5-34 0,-6-2-6 16,-4 6-2-16,-4 3 0 0,0-4-8 0,4 4-3 16,-3 10 0-16,-1-10 0 0,-3 12-9 0,0-6 0 15,10 13 0-15,-6-3 0 0,-4 6 0 0,-4 3 0 16,7 3-10-16,4-3 10 0,-3 3-17 0,-1-6 2 15,1-6 1-15,-1-1 0 16,11-8-13-16,-7 2-2 0,0-3-1 0,0-3 0 0,3-3 6 0,4-6 0 0,-7 3 1 0,4-10 0 31,-4 0-93-31,3 1-18 0,4-10-4 0,0 0-1 16,-7 6-77-16,7-6-16 0,0 0-4 0,11-19 0 0</inkml:trace>
  <inkml:trace contextRef="#ctx0" brushRef="#br0" timeOffset="168062.63">22909 16872 864 0,'0'0'76'0,"0"0"-60"0,0 0-16 0,0 0 0 16,0 0 325-16,0 0 63 0,0 0 12 0,-3 6 2 15,-4-3-372-15,0 3-74 0,10-3-16 0,-6 10-2 16,-8-4 18-16,4 1 4 0,4-1 1 0,-8 4 0 0,-3 2 19 0,0 4 3 15,0-3 1-15,7 3 0 0,-4 0 16 0,-3-1 12 16,0-2-1-16,7 9-1 0,3-6 24 0,-3 0 5 16,-7 0 1-16,7-4 0 0,7-2-11 0,0 3-1 15,-4-1-1-15,4-5 0 0,0-7-27 0,8 6 0 16,2-3 0-16,-10-6 0 0,0 0-24 0,18 4-1 16,6-4 0-16,-2-4 0 0,-5 4 13 0,4-6 2 15,4-3 1-15,0-1 0 0,-4 1 9 0,0-4 8 16,-3-2-8-16,3 5 11 0,0-5 4 0,-3 2 1 15,-8-3 0-15,4 1 0 0,1 2 19 0,-5-2 4 16,-3-4 1-16,-3 3 0 0,-1 3-10 0,4-2-2 0,-3-1 0 16,-4 4 0-16,0-4 7 0,0-3 1 15,-4 3 0-15,1 4 0 0,-1-4-20 0,-3 0-3 16,0 7-1-16,4-3 0 0,-8-4-4 0,0 6-8 16,-6 1 11-16,3 3-11 0,3-4 8 0,1 10-8 0,-12-3 0 0,8 3 0 15,4 0 0-15,-1 0-14 0,-3 0 2 0,-4 3 1 31,4-3-42-31,4 7-9 0,10-7-2 0,-7 3 0 16,-4 3-156-16,0 3-32 0,11-9-7 0,0 10-1 0</inkml:trace>
  <inkml:trace contextRef="#ctx0" brushRef="#br0" timeOffset="168695.83">23559 16869 345 0,'0'0'15'0,"0"0"4"15,0 0-19-15,0 0 0 0,0 0 0 0,0 0 0 0,0 0 404 0,-8-7 76 16,1 4 16-16,0-3 4 0,-3-4-380 0,-1 10-75 16,1-9-15-16,-1 3-3 0,0 3-16 0,-3 3-3 15,0-7-8-15,0 7 12 0,0 7-12 0,0-7 0 16,0 3 0-16,3 3 0 0,-3 3 0 0,0 7-12 15,0-6 12-15,3 2-10 0,-3-3 10 0,7 7 0 16,-3 3 0-16,2-3 0 0,-2 2 0 0,3-2 0 0,0-3 12 0,3 2-4 16,-3 4 0-16,4-3 0 0,-1-4 0 0,4-2 0 15,0 2-8-15,4 1 0 0,-1-4 0 0,8-2 0 16,-1-4 0-16,1-3 0 0,0 6-9 0,3-6 9 16,3 0-13-16,4-6 1 0,4 6 1 0,-4-3 0 15,4-7 2-15,0 4 0 0,-4-3 0 0,0-1 0 16,0 1 9-16,0-1 0 0,-7 1 0 15,4-7 0-15,-4 7 0 0,0-1 0 0,-3 4 10 0,-1-6-10 16,-2 2 24-16,-1 4-2 0,0-4 0 0,-4 1 0 16,1 3 10-16,-4 6 3 0,0 0 0 0,0 0 0 15,0 0-15-15,0 0-4 0,0 0 0 0,0 0 0 16,0 0-16-16,-4 6 0 0,4 3 0 16,-3 1 0-16,-1 6 0 0,1-7 0 0,-1 0 0 15,1 10 0-15,-1-3 0 0,0-4-15 0,1 4 5 16,-1 3 10-16,1-3 0 0,3-4 0 0,-4 13-8 0,1-9 8 15,-1 3 0-15,1 0 0 0,-4 6 0 0,3-7 0 0,-3 11 0 16,0-4-9-16,0 3 9 0,0 0 0 0,0-3 0 16,-4 3 0-16,1 4 0 0,3-10 0 0,-7 9 12 15,3-9-2-15,-3 3 0 0,0 0-10 0,0-3 0 16,-4 0 9-16,0-3-9 0,1 0 0 0,-1 6 0 16,0-6 0-16,1 0 8 0,-1-1-8 0,1-2 0 15,-1 3 0-15,-3-3 0 16,3-4-24-16,-3 7-7 0,0-10-1 0,3 7 0 15,1-7-20-15,2 1-4 0,1-4 0 0,0-3-1 16,-3-3-120-16,6 0-24 0,-14 0-5 0,8-9-1 0</inkml:trace>
  <inkml:trace contextRef="#ctx0" brushRef="#br0" timeOffset="169312.22">23770 17345 2390 0,'0'0'106'0,"0"0"22"16,0 0-103-16,0 0-25 0,4-3 0 0,-1-3 0 16,4-4 24-16,0-2-1 0,4-4 0 0,0 0 0 15,3 4-23-15,0-7-12 0,3 3 2 0,1 1 0 0,0-4 10 16,-4 10 0-16,0-7 0 0,4 6 0 0,-1-2 0 0,-3 6 0 15,0-4 0-15,-3 7 0 0,0-3 0 16,-1 6 16-16,-3-6-3 0,-7 6 0 16,7 0 18-16,-7 0 3 0,0 0 1 0,7 6 0 15,-3 0-10-15,3-3-1 0,-4 7-1 0,4-4 0 16,-7-3-23-16,4 6 0 0,0 1 0 0,-4 6 0 0,0-7-8 0,0 0-4 16,0 7 0-16,0 3 0 15,0-3-11-15,-4 2-2 0,0-5-1 0,-3 12 0 0,4-6 14 0,-8 0 2 16,1 6 1-16,-4-7 0 0,-1 4 9 0,1 0 0 15,0-3 0-15,-3 6 0 0,-5-6 12 0,5-3-1 16,-1 3-1-16,4-4 0 0,-4-2-2 0,4-4-8 0,0 7 12 16,4-7-4-16,-1-9-8 0,0 10 10 0,4-10-10 0,-3 0 10 15,3 0-10-15,0-3 0 0,0-4 0 0,0-2 0 16,0 0 0-16,-1 2 0 0,1-2-11 0,4-4 11 16,-4 7 0-16,3-3-10 0,-3-1 10 0,7 1 0 15,-3-1-11-15,3 10 11 0,0-6-10 0,0 6 10 16,0 0 0-16,7-9 0 0,0 9-8 0,3-3 8 15,1-4 0-15,0 7 0 0,3 0 0 0,3 0 0 16,1 7 0-16,0-4 0 0,-1-3 0 0,1 6 0 16,0-3 0-16,-4 3 0 0,3-2 0 0,1 2 0 15,0-3 0-15,-1 9 0 0,-3-2 0 0,-3-1 0 16,3 1 0-16,-3-1 0 0,3 1 0 0,-4-1 0 16,1 0 0-16,-1 1 0 0,-2-1 0 0,2 1 0 15,-3-4-12-15,4 3-7 0,-4-3-1 0,3-2 0 16,-3 2-49-16,-3-3-11 0,-4-3-1 0,7 6-1 15,0-3-150-15,-7-3-31 0,0 0-5 0,0 0-2 0</inkml:trace>
  <inkml:trace contextRef="#ctx0" brushRef="#br0" timeOffset="170661.84">24800 16916 288 0,'0'0'25'0,"0"0"-25"16,0 0 0-16,0 0 0 0,0 0 317 0,-7 0 59 15,0 0 11-15,0 6 2 0,7-6-274 0,-7 3-55 16,7-3-12-16,0 0-1 0,-7 0 43 0,7 0 9 15,0 0 1-15,0 0 1 0,0 0-15 0,0 0-3 16,0 0-1-16,0 0 0 0,0 0-36 0,0 9-7 16,0-9-2-16,0 7 0 0,0 2-5 0,0 0 0 15,0 1-1-15,0 6 0 0,-4-7-31 0,4 0 8 0,0 1-8 0,-3-1 0 16,3 1-17-16,-4 5-7 0,1-5 0 0,-1-7-1 31,1 9-17-31,-1-8-3 0,1 5-1 0,-1 0 0 16,4-9-97-16,0 0-19 0,0 0-4 0,-3 7-782 0</inkml:trace>
  <inkml:trace contextRef="#ctx0" brushRef="#br0" timeOffset="171145.53">25284 16226 2246 0,'0'0'49'0,"0"0"11"0,0 0 1 0,0 0 3 16,0 0-52-16,0 0-12 0,0 0 0 0,0 0 0 0,0 0 15 0,0 0 0 16,0 9 0-16,0-9 0 0,0 3 29 0,0 7 7 15,-4-1 1-15,1 4 0 0,3-4-26 0,-4 0-5 16,0 1-1-16,-3-1 0 0,0 7-12 0,0-4-8 16,-3 4 8-16,3 3-8 0,-4 0 0 0,4-4 0 15,-4 4 0-15,1 0 0 0,6-3 0 0,-3-4 0 16,0-2 0-16,4 5 0 0,-1-5 0 0,4-1 0 15,0-3 0-15,0-6 0 0,0 10 0 0,0-10 0 16,4 3 0-16,-4-3 0 0,0 0 0 0,10 0 0 16,-3 6 0-16,4-6 0 0,-4 0 0 0,4 0 0 15,-1 3 0-15,-3 4 0 0,4-7 0 0,-4 0 0 16,3 0 0-16,1 6 0 0,0-3 0 0,-1 3 0 16,1-2 0-16,-4 2 0 0,3-3 0 0,-3 6 0 0,1-2 0 0,-5 2-8 15,4 0 8-15,-7 7 0 0,4-3 8 0,-1-4-8 16,-3 7 8-16,0 3-8 0,4-10 10 0,-4 7-10 15,-4-4 12-15,4 4-3 0,-3 0-1 0,-1-4 0 16,1 4-8-16,-1 3 0 0,-3-4-10 0,0-2 10 16,3 2 0-16,-6 4 0 0,3-3 0 0,-4-4 0 15,4 4 0-15,-3-6 0 0,-5-1 0 0,5 0 0 16,-4-2-22-16,3 2 2 0,-3-9 0 0,3 6 0 16,-3-6-81-1,-3-6-16-15,3 6-3 0,-1 0-557 0,1-9-111 0</inkml:trace>
  <inkml:trace contextRef="#ctx0" brushRef="#br0" timeOffset="171396.41">25171 16191 2386 0,'0'0'52'0,"0"0"12"0,0 0 1 0,0 0 3 0,10 0-55 0,1 0-13 16,-11 0 0-16,14 0 0 0,-3 0 25 0,3 0 3 15,0 0 0-15,3 0 0 0,-2 0 9 0,6 0 3 16,0-6 0-16,0 6 0 0,0-3-7 0,7-3-1 16,4 2 0-16,0-2 0 0,-4 3-32 0,0-3 0 15,4 3 0-15,0-4 0 0,-7 7 0 0,3 0 0 16,-4 0 0-16,1 0 0 16,0 0-32-16,-4 0-12 0,0 0-4 0,-3 0 0 15,3 0-83-15,-7 7-17 0,0-4-3 0,0-3-841 0</inkml:trace>
  <inkml:trace contextRef="#ctx0" brushRef="#br0" timeOffset="171981.87">26370 16423 864 0,'0'0'38'0,"0"0"8"0,0 0-37 0,-7 3-9 0,0-3 0 0,4 0 0 16,3 0 260-16,0 0 51 0,0 0 9 0,0 0 3 15,0 0-203-15,0 0-41 0,0 0-8 0,0 0-2 16,0 0-3-16,0 0-1 0,10 0 0 0,4 0 0 16,4 0-24-16,-1 0-5 0,5 0 0 0,-1 0-1 15,7 0-3-15,0-3-1 0,-3 3 0 0,0 0 0 16,3 0-31-16,-3 0 0 0,-1-6 0 0,1 6 0 15,-4 0 0-15,0 0 0 0,4 0 0 0,-4 0 0 16,-3-3 0-16,-1-3 0 0,1 6 0 0,0-4 0 16,-4 4 0-16,-4 0 0 0,5 0-13 0,-1 0 4 15,-4 0-110-15,-3 0-21 0,4 0-5 0,-1 0-573 16,1 0-114-16</inkml:trace>
  <inkml:trace contextRef="#ctx0" brushRef="#br0" timeOffset="172370.83">26381 16709 1843 0,'0'0'164'0,"0"0"-132"0,0 0-32 0,0 0 0 16,0 0 182-16,0 0 30 0,0 0 5 0,0 0 2 15,0 0-182-15,10-7-37 0,1 7 0 0,3 0-12 16,0 0 36-16,4 0 6 0,3 0 2 0,0 0 0 15,0-3-16-15,4 3-4 0,3 0 0 0,4 0 0 16,-4-6 32-16,0 6 5 0,1 0 2 0,-5 0 0 16,5 0-35-16,-1-3-8 0,-4 3 0 0,1-6-8 15,0 6 8-15,-4-10-8 0,-3 10 0 0,6-9 0 32,-3 9-76-32,4-10-23 0,-4 4-4 0,4-3-1116 0</inkml:trace>
  <inkml:trace contextRef="#ctx0" brushRef="#br0" timeOffset="178167.81">27809 15997 172 0,'0'0'16'0,"0"0"-16"15,0 0 0-15,0 0 0 0,0 0 290 0,0-3 55 16,-3-4 11-16,3 7 3 0,0-9-259 0,0 9-51 16,-4-3-10-16,4 3-3 0,0-6-19 0,0 6-4 15,0-10-1-15,4 4 0 0,-4 6 38 0,0 0 7 16,0-10 2-16,0 10 0 0,3-3 8 0,-3 3 1 16,4-6 1-16,-4 6 0 0,0 0-1 0,4-9-1 15,-4 9 0-15,0 0 0 0,7 0-10 0,-7 0-1 16,0 0-1-16,0 0 0 0,0 0 1 0,0 0 0 15,0 0 0-15,0 0 0 0,0 0-24 0,0 0-5 0,0 0-1 0,0 0 0 16,-7 0 10-16,3 0 3 0,4 0 0 0,-4 9 0 16,-3-9-27-16,4 6-12 0,3-6 10 0,0 0-10 15,0 0 8-15,0 0-8 0,-4 3 0 0,4-3 9 16,0 0-9-16,0 10 12 0,-7-4-12 0,7-6 12 16,0 0-3-16,0 0 0 0,0 10 0 0,-3-1 0 15,3-3 0-15,-4-3 0 0,1 7 0 0,3-1 0 16,-4 1 11-16,1-4 1 0,-4 10 1 0,7-4 0 15,-4 4-22-15,1-7 0 0,-1 10 0 0,1 0 0 16,-1 0 0-16,0 6 11 0,1 0-3 0,-1 3 0 16,1 0-8-16,-1 7 8 0,1-1-8 0,-1 1 8 15,1 2-8-15,-1 7 0 0,1 0 0 0,-4-6 8 16,3 6 0-16,-3-7-8 0,4-2 12 0,-5-1-4 16,1 4-8-16,0-4 10 0,7-5-10 0,-3 2 10 15,-1-3-10-15,4-3 0 0,-3-6 0 0,6 0 0 16,1-7-37-16,3 4-10 0,-4-10-1 0,4-2-1350 15</inkml:trace>
  <inkml:trace contextRef="#ctx0" brushRef="#br0" timeOffset="184736.81">32039 7079 1029 0,'0'0'45'0,"0"0"11"0,0 0-45 0,0 0-11 0,0 0 0 0,-3-7 0 16,-1 7 121-16,-3 0 23 0,7 0 4 0,-3-3 0 16,-8 3-63-16,0-6-13 0,8 6-2 0,-1 0-1 15,-3 0 10-15,0 0 1 0,7 0 1 0,0 0 0 16,0 0-9-16,0 0-3 0,0 0 0 0,0 0 0 16,-3-3-19-16,3-4-4 0,0-2-1 0,0 9 0 15,0 0-27-15,0 0-6 0,-4-6 0 0,1 3-1 16,-1-4 6-16,1 4 2 0,-4-3 0 0,3 6 0 15,-6-3 6-15,-1 3 2 0,4-6 0 0,-4 6 0 16,1 0-3-16,-1 0-1 0,1 0 0 0,-1 0 0 16,0 9-3-16,1-9-1 0,-4 9 0 0,3-9 0 15,4 10-11-15,-4-4-8 0,1 3 12 0,3-2-12 16,0 2 8-16,0 1-8 0,0-7 0 0,0 6 0 16,0 1 14-16,3 5-1 0,0-5 0 0,1-1 0 0,-1 7-13 0,1-7-16 15,-1 7 3-15,1-4 1 0,3-2 12 0,-4-1 0 16,4 1 0-16,-3 5 0 0,3-5 10 0,3-1 2 15,-3 0 0-15,4 1 0 0,-1-4-4 0,1 4 0 16,-4-10 0-16,3 9 0 0,1-3 0 0,-1-3-8 16,-3-3 12-16,8 7-4 0,-8-7 0 0,10 3-8 15,-3-3 12-15,4 6-4 0,-4-6 0 0,0-6 0 16,3 6 0-16,-2 0 0 0,2 0-8 0,-3-3 0 16,7 3 9-16,-3-7-9 0,-1 7 0 0,1 0 9 15,0 0-9-15,-1-3 0 0,1-3 13 0,-1 6-4 0,1 0-1 0,0-3 0 16,-1-3-8-16,1-1 0 15,-1 4 0-15,1-3 0 0,-1 6 0 0,1-3 0 16,0-7 0-16,-4 4 0 0,0 3 17 0,0-3 2 16,3-4 0-16,-6 4 0 0,3 3-8 0,-4-3-2 15,1-4 0-15,-4 1 0 0,7-1 0 0,-7 1 0 0,-7 0 0 0,7-1 0 16,-4 4 0-16,1-4 0 0,-1 1 0 0,-3 0 0 16,0-1-9-16,0 1 10 0,0 3-10 0,-3-4 10 15,-1 7-10-15,0-3 0 0,1 3 9 0,-1 3-9 16,4-7 0-16,-3 7 0 0,-1 0 0 0,0 0 8 15,1 0-8-15,-1 7 0 0,1-4 0 0,-1-3 0 16,1 6 0-16,-1-3 0 0,4 7 0 0,0-4 0 16,0-3 0-16,0 9 0 0,0-2 0 0,0-1 0 15,3 1 0-15,1-1 0 0,-4 1 0 0,3-1-8 16,0 0 8-16,1 1 0 0,-1-1 0 0,4 1 0 0,-3-1 0 16,3 3 0-16,3-2 0 0,-3-1 0 0,4 1 0 0,-1-7 0 15,1 3 0-15,0 4 0 0,3-10 0 0,0 6 0 16,0-6 0-16,3 0 0 0,1 0 0 15,3 0 0-15,-3-6 0 0,-1 6 0 0,4-7 0 16,0 4 0-16,0-3 0 0,-3 6 0 0,0-10 0 16,-1 1 0-16,4 0 0 0,-7 5 0 0,0-8 0 0,0 9 0 15,-3-13 0-15,3 7 0 0,0-1 0 0,-3 1 0 16,-4 0 0-16,0-1 8 0,0 4-8 0,0-4 0 16,-7 1 0-16,3 0-8 0,1 5 8 0,-5-8 8 15,1 9-8-15,-3-3 11 0,3 2-11 0,-4-2 0 0,1 6 0 0,-1-3 0 16,-3 3 0-16,3 0 0 0,4 0 0 0,-3 3 0 15,-4-3-8-15,3 6 8 0,0-2 0 0,1 2 0 16,-1-3 0-16,1 3 0 0,-1 4-9 0,4-1 9 16,0 7 0-16,-4-7 0 0,4 1 0 0,0-1 0 15,4 0 0-15,-1 7-8 0,1-7 8 0,-1 1 0 16,4-1 0-16,4 1 0 0,-1-1-8 0,1-3 8 16,3-3 0-16,3 7-8 0,1-10 8 0,0 0 0 15,-1 0-9-15,4 0 9 0,4 0 0 0,0-3-9 16,-4-4 9-16,3 4 0 0,-3-3 0 0,1-3 0 15,-1-1 0-15,-4 1 0 0,-3 3 0 0,0-4 0 16,4 1 0-16,-8-1 0 0,-3 1 8 0,0 0-8 16,0-1 0-16,0 4 8 0,-7-4-8 0,0 7 0 15,0-3 0-15,-3 6 9 0,-4-3-9 0,-1 6 0 16,1-3 0-16,-3 6 0 0,3-3 0 0,-4 7 0 16,7-4 0-16,-3-3 0 0,4 10 0 0,-1-10 0 0,1 6 0 0,2 1 0 15,1-1 0-15,4-3 0 0,-4-2 0 0,7-4 0 16,-4 9 0-16,4-9 0 0,0 0-9 0,0 0 9 15,4 6-8-15,3 4 8 0,-7-10-12 0,10 0 4 16,5 0 0-16,-1 0 0 0,0 0 0 0,3-10 0 16,1 1 0-16,0 3 0 15,3-4 8-15,-3 1 0 0,-1-1 10 0,1 1-10 0,-1 0 0 0,-2-1 0 16,-5 4 0-16,1-4-10 0,-1 1 10 0,-3 0 0 16,-3-1 0-16,-1 1 0 0,-3 3 0 0,-3 2 9 15,-4-2-9-15,0 6 0 0,-4-3 8 0,-3 6-8 16,0-3 0-16,-4 6 0 0,4-2 0 0,-3 2 0 15,-1 3 0-15,0 1-9 0,4-1 9 0,0 0 0 16,3 1 0-16,1-4 0 0,3 4 0 0,0-4 0 16,0-3 0-16,3 3-8 0,4-6 8 0,0 0 0 15,0 0 0-15,0 0 0 0,0 0 0 0,7 3-10 16,0-3 10-16,4 0 0 0,-1 0-13 0,1-3 4 0,7-3 1 0,-4 3 0 16,0-3 8-16,0-4 0 0,0 4 0 0,-3 3 0 15,-1-7 0-15,4 4 0 0,-7-3 0 0,4-1 0 16,-4 10 0-16,-3-9 0 0,-1 3 0 0,-3 2 0 15,0 4 0-15,0-6 0 0,-3 3 0 0,-1-3 8 16,-3 6-8-16,0 0 0 0,-4 0 0 0,4 0 8 16,-3 0-8-16,-1 6 0 0,1-3 0 0,-1-3 0 15,-3 10 0-15,3-4 0 0,4-6 0 0,-3 9 0 16,3-3 0-16,0-2 0 0,0 5 0 0,3-3-8 16,0-3 8-16,4-3 0 0,-3 10 0 0,3-10-8 0,0 6 8 0,0-6 0 15,0 10 0-15,0-10 0 16,3 9-9-16,5-9 9 0,-5 9-10 0,4-9 10 15,0 0-9-15,0 0 9 0,4 0-8 0,-1 0 8 16,-3 0 0-16,4-3-10 0,-4-3 10 0,4 3 0 0,-4-3 0 16,-4-1 0-16,1 4 0 0,-1-3 0 0,4 3 0 0,-7-7 0 15,-3 4 0-15,-1-3 9 0,4 5-9 0,-3-2 0 16,-1-3 0-16,-3 9 8 0,0-10-8 0,0 4 10 16,-3 3-10-16,-1-3 10 0,0 6-10 0,4-3 0 15,-3 6 0-15,-1-3 8 0,1 0-8 0,-1 6 0 16,0-3 0-16,1 3 0 0,3-2-12 0,-4 2 12 15,4 3-10-15,0 1 10 0,4-4 0 0,-1-3-9 16,0 6 9-16,1-2 0 0,3-7-12 0,-4 3 2 0,4 6 1 0,0-2 0 16,0-7 9-16,0 9-8 0,0-9 8 0,4 9-8 15,-4-9 8-15,0 0 0 16,3 7 0-16,5-4-8 0,-8-3 8 0,7 6 0 0,3-3-9 0,-3-3 9 16,4 0 0-16,-4 0 0 0,3-3-9 0,1 3 9 15,0-6 0-15,-1 3 0 0,4-4 0 0,-3 4 0 16,-1-3 0-16,1-3 0 0,0-1 0 0,-1 4 0 15,-6-4 0-15,3 1 8 0,-7 0-8 0,3 5 0 16,-3-2 8-16,-3-3-8 0,-1 3 0 0,1 6 9 16,-4-10-9-16,0 10 8 0,0 0-8 0,-4 0 8 15,0 0-8-15,1 0-14 0,-1 10 3 0,-3-10 1 16,4 6 10-16,-1 3 9 0,0-3-1 0,1 4-8 16,3-1 0-16,-4 1 0 0,4-1-10 0,0 1 10 15,0-1-10-15,3 0 10 0,-3-2 0 0,4 2-9 0,-1-6 21 16,1 7 5-16,3-10 1 0,0 0 0 0,-4 6-1 0,4-6 0 15,0 0 0-15,0 0 0 0,0 0-17 0,11 3 0 16,-4-3-13-16,7-3 5 16,7-3-142-16,4-4-28 0,38-27-6 0,-3 2 0 0</inkml:trace>
  <inkml:trace contextRef="#ctx0" brushRef="#br0" timeOffset="195432.63">30769 16254 57 0,'0'0'0'0,"0"0"0"0,0 0 0 0,7 0 0 16,-7 0 0-16,0 0 0 0,0 0 256 0,0 0 45 15,0 0 10-15,0 0 1 0,0 0-166 0,-3 9-34 16,-1-2-6-16,-3-4-2 0,-3 6-51 0,3-9-10 16,3 6-3-16,-7-2 0 0,4 2 12 0,-3-6 3 15,3 3 0-15,-4-3 0 0,8 0-3 0,-4 0 0 16,0 0 0-16,7 0 0 0,-7 0-20 0,7 0-4 16,-11 0 0-16,4 0-1 0,0-3-7 0,0 3 0 15,0 0-1-15,-4 0 0 0,1 0-19 0,-1 0 0 16,-3 0 0-16,0 0 0 0,-11 3 23 0,0-3-3 0,1 6 0 0,-8-6 0 15,-3 10-7-15,-1-4-1 0,-2-3-1 0,-1 3 0 16,0-3 17-16,0 7 4 0,0-4 1 0,1 4 0 16,2-7-33-16,-3 3 0 0,1 3 0 0,-1 1 0 15,0-10 12-15,0 9-12 0,0 1 12 0,4-4-12 16,0-3 0-16,3 3 0 0,4 4 0 0,0-4 0 16,-1-3 8-16,5 3-8 0,-1-3 0 0,0-3 0 15,4 7 10-15,-4-7-10 0,1 3 8 0,-1-3-8 16,0 0 0-16,-3 0 0 0,-4 6 0 0,1-6 0 15,-5 3 0-15,1 4 0 0,0-4 0 0,0 3 0 16,3 3 0-16,0-2 0 0,7-4 0 0,1-3 0 16,3 9 0-16,3-9 8 0,0 0 2 0,8 0 0 15,-4 6 10-15,6-6 1 0,-2 0 1 0,3 0 0 16,3 0-8-16,4 0-2 0,-7-6 0 0,7 6 0 16,0 0 7-16,0 0 1 0,0-3 0 0,0 3 0 15,0-6-20-15,0-4 8 0,4 4-8 0,-1 3 0 0,-3-6 0 0,0 9 0 16,4-7 0-16,3 4 0 0,-7 3 0 0,7-9 0 15,-4 2 8-15,5-2-8 0,2 0 0 0,-3-1 0 16,0 4-8-16,7-3 8 0,0-1 0 0,1 1 0 16,-1-1 0-16,3-5 10 0,1 2-10 0,0-3 0 15,-1 4 0-15,1-4-11 0,0 7 11 16,-1-1 0-16,1-5 0 0,-4 5 0 0,7 1 0 0,-7 0 0 16,0 2 0-16,-3-2 0 0,-1 6 11 0,-2-4-3 15,2-2 0-15,-3 6 0 0,-7 3-8 0,0 0 0 16,4-6 0-16,-4 6 8 0,0 0 2 0,0 0 0 15,0 0 0-15,0 0 0 0,0 0-10 0,0 0 0 16,0 0 0-16,0 0 8 0,0 0-8 0,0 0-11 16,0 0 3-16,0 0 0 0,0 0 8 0,0 0 0 15,-4 9 0-15,-6 0-8 0,-1 1 8 0,-3-1 0 0,3 7 0 0,-3-7-8 16,0 10 8-16,-4-3 0 0,-3-7 0 0,0 10 0 16,0 0 0-16,0 0-8 0,-4 3 8 0,7-4-8 15,-3 1 8-15,4-3 0 0,-1-4 0 0,4 4 0 16,-4-3 8-16,8-4 3 0,-1 7 1 0,0-7 0 15,1-3-12-15,-1-2 12 0,4 5-12 0,0-3 12 16,0 4-12-16,0-4 0 0,0-3 0 0,4 7 0 16,-5-4 0-16,5-3 0 0,-1 6 0 0,1-2 8 15,3-4-8-15,0 3 8 0,0-6-8 0,3 9 8 16,1 1 6-16,-1-1 1 0,5 1 0 0,-1-4 0 16,3-3 7-16,1 3 2 0,-1 4 0 0,1-1 0 15,-1-3-9-15,1-2-2 0,7 2 0 0,-1-3 0 0,1 6-13 0,7-9-10 16,-1 7 2-16,5-4 0 15,-1 3-94-15,7-6-18 16,0 3-4-16,8-3-1094 0</inkml:trace>
  <inkml:trace contextRef="#ctx0" brushRef="#br0" timeOffset="206186.8">29048 1836 576 0,'0'0'51'0,"0"0"-41"15,0 0-10-15,0 0 0 0,0 0 192 0,0 0 37 16,0 0 7-16,0 0 2 0,0 0-146 0,-7 12-30 16,3-12-6-16,4 0 0 0,0 0 1 0,-7 3 1 15,0 3 0-15,7-6 0 0,-3 4 2 0,3-4 0 0,0 0 0 0,0 0 0 16,0 0-3-16,0 0 0 0,-8 0 0 0,8 0 0 15,0 0-16-15,0 0-3 0,0 0-1 0,0 0 0 16,0 0-7-16,0 0-2 0,0 0 0 0,0 0 0 16,0 0 2-16,0 0 0 0,0 0 0 15,0 0 0-15,0 0-3 0,0 0-1 16,-3 9 0-16,-4-3 0 0,3 4-8 0,-3-7-2 0,-3 6 0 0,3 4 0 16,0-4-4-16,-4 4-2 0,4-4 0 0,0 1 0 15,0 5-10-15,0-5 12 0,3-1-12 0,-3 0 12 16,7 1-12-16,-3-1 0 0,-1-2 0 0,4-7 0 15,4 9 0-15,-4-9 0 0,0 0 0 0,0 0 0 16,10 6-10-16,-3-3 10 0,4-3 0 0,-1-3-9 16,1-3 9-16,0 6 0 0,-4-9 0 0,0 9 0 15,3-7 0-15,-3-2 8 0,0 6-8 0,1-4 11 0,-5 4-3 16,-3 3 0-16,4-6 0 0,-4-3 0 16,3-1 7-16,1 7 1 0,-4-3 0 0,0 0 0 15,0 2 1-15,0-5 1 0,0 3 0 0,0-7 0 0,0 7-10 0,0-4-8 16,0 4 12-16,-4-3-12 0,1 6 11 0,3 3-11 15,-7-7 10-15,3 4-10 0,-3-3 11 0,0 6-11 16,0 0 12-16,0 0-12 0,-4 0 12 0,4 0-12 16,0 6 12-16,-4-3-12 0,4 4 9 0,-3-4-9 15,3 3 0-15,0-3 9 16,-4 10-9-16,4-4 0 0,-3 4 0 0,6-7 0 0,-3 3 0 0,3 7 0 16,-3-13 0-16,7 7 0 0,0 5-9 0,4-5 9 15,-1 2 0-15,1-5 0 0,3 2 0 0,0 0-8 16,0-9 8-16,4 10 0 0,-1-4 0 0,-3-6-8 0,4 0 8 0,-1 0 0 15,5 0 0-15,-5 0-8 0,1-6 8 0,-1 6 0 16,1-10 0-16,0 7 0 0,-4-3 0 0,3-3 0 16,-3 2 0-16,0-2 0 0,0-1 0 0,-3 1 0 15,-1-4 0-15,1 4 11 0,-1-7-11 0,1 7 10 16,-4-7-10-16,0 4 8 0,-4-1-8 0,1 4 8 16,3-4 1-16,-7 7 0 0,3-7 0 0,1 7 0 15,-4 3-9-15,-4 3 0 0,4-6 9 0,0 12-9 16,-4-3 0-16,1 3 0 0,3-2 0 0,0 5 0 15,-4 7 0-15,4-7 0 0,0 0 0 0,0 7 0 16,0-3 0-16,3 2 0 0,1-11 0 0,-1 11 0 16,4-5 0-16,0-1 0 0,0-3 0 0,0 4-8 15,0-10 8-15,0 0 0 0,0 0 0 0,0 0 0 16,0 0 0-16,7 3-10 0,4-3 10 0,-4 0 0 16,4-3-9-16,-4-4 9 0,3-2 0 0,1 9-9 15,-1-13 9-15,1 4 0 0,-4-3 0 0,4 8 0 0,-4-11 0 0,0 5 0 16,-4 1 0-16,1-1 0 0,3 4 0 0,-7-3 0 15,0 6 0-15,0 3 0 0,0-10 0 0,0 10 9 16,0 0-9-16,-7-6 0 0,0 6 10 0,0 0-10 16,0 0 8-16,-4 0-8 0,4 0 0 0,-4 6 0 15,4 4 8-15,0-10-8 0,-3 3 0 0,3 3 0 16,0-3 0-16,0 3 0 0,0 1 0 0,3-4 0 16,-3 6 0-16,3 1 0 0,1-4 0 0,3-6 0 15,0 9 0-15,0-9 0 0,0 4-10 0,0-4 10 16,3 12 0-16,-3-12-9 0,7 3 9 0,-7-3 0 0,8 0 0 0,2 0-8 15,-3 0 8-15,4 0 0 16,-8-3 0-16,8 3-8 0,-4-12 8 0,4 8 0 16,-4-2 0-16,0-3 0 0,0-1 0 0,-4 1 0 0,1-1 0 15,-4 4 0-15,0-3 0 0,0 6 0 16,0-7 8-16,0 4-8 0,-4-3 8 0,1 5-8 0,3 4 8 0,-7-6-8 16,0 6 0-16,0 0 8 0,7 0-8 0,-8 0 0 15,5 6 0-15,-4-2 0 0,0 5 0 0,0-3 0 16,3 4 0-16,1-7 0 0,-1 6 0 0,1-3 0 15,3-6 0-15,-4 10 0 0,1-4 0 0,3-6 0 16,0 13-8-16,0-13 8 0,0 0-8 0,-4 6 8 16,4-6-8-16,0 0 8 0,0 0-8 0,0 9 8 15,0-9-12-15,0 0 2 0,0 0 1 0,0 0 0 16,0 0 9-16,0 0-8 0,0 0 8 0,0 0-8 16,0 0 8-16,11-9 0 0,-4 9 0 0,0-6 0 0,0-4 0 15,0 1 0-15,-4-1 0 0,1 4-8 0,-1-3 8 0,1 6 0 16,0-7 0-16,-4 4 0 0,0 6 0 15,0 0 0-15,0 0 0 0,0 0 8 0,0 0-8 0,-4 0 0 16,4 0 8-16,-4 0-8 0,-3 0 0 0,7 0 8 16,-7 0-8-16,0 6 0 0,4 4 0 15,-4-7 0-15,3 3 0 0,1 3 0 16,-1-2 0-16,4-4 0 0,0-3 0 0,0 9-8 0,0-9 8 0,0 0 0 16,0 0 0-16,4 10-8 0,-4-10 8 0,7 6 0 15,-7-6 0-15,7 3-8 0,-7-3 8 0,7 0 0 16,0 0 0-16,3-3 0 0,-2 3 0 0,-5-6 0 15,4-4 0-15,0 7-8 0,0-3 8 0,-3-4 0 0,-1 4 0 0,-3 3 0 16,4-3 0-16,-1 3 0 0,-3-7 0 0,0 4 8 16,0-3-8-16,0 5 0 0,0 4 0 0,-7-6 8 15,4 3-8-15,-1-3 0 0,1 0 8 0,3 6-8 16,-7 0 0-16,0 0 0 0,0 0 0 0,-4 0 8 16,0 6-8-16,1 0 0 0,-1-3 0 0,1 3 0 15,3-2 0-15,-1 5 0 0,1-9 0 0,0 9 0 16,4-2 0-16,-1-4 0 0,-3 6 0 0,7 4 0 15,-3-10 0-15,3 6-8 0,-4 7 8 0,8-7 0 16,-4-5 0-16,0-4-10 0,7 12 10 0,-4-9 0 16,4-3-9-16,0 10 9 0,4-10 0 0,0 0-9 15,-1 0 9-15,-3 0 0 0,0 0 0 0,4-4 0 16,-4-2 0-16,0 6 0 0,-7 0 0 0,7-3 0 16,0-9 0-16,-3 8 0 0,-1-2 0 0,-3 6 8 15,0-3-8-15,0-13 12 0,-3 13-4 0,3-3 0 0,-4-4-8 0,1 4 9 16,-1 3-9-16,1-3 10 0,-5-4-10 0,8 1-11 15,-3 0 3-15,-1-4-891 16,4 1-177-16</inkml:trace>
  <inkml:trace contextRef="#ctx0" brushRef="#br0" timeOffset="-212627.32">26084 7217 57 0,'0'0'0'0,"0"0"0"16,0 0 0-16,0 0 0 16,4-4 160-16,-1-2 26 0,-3 6 6 0,0 0 0 0,0 0-139 0,0 0-28 15,0 0-5-15,0 0-2 0,0 0-18 0,-7-3 0 16,0-3 0-16,0 6-9 0,7 0-9 0,-7-3-2 16,-3 3 0-16,3 0 0 0,7 0 20 0,-4-7-10 15,-3 7 10-15,7 0-8 0,0 0 16 0,0 0 3 16,0 0 1-16,0 0 0 0,-7 0 57 0,7 0 12 15,0 0 3-15,0 0 0 0,-7-3 41 0,3-3 9 16,4 6 2-16,0 0 0 0,-3 0-32 0,3 0-7 16,0 0-1-16,0 0 0 0,3-9-54 0,-3 9-11 15,0 0-3-15,7 0 0 0,4-7-20 0,3 4-8 16,-7 3 0-16,0-6 0 0,4 6 0 0,-1 0 0 16,1 0-11-16,0-3 11 0,-1 3 0 0,-3 0 10 15,-7 0 1-15,7-7 0 0,-7 7-11 0,7 0 0 16,0-3 0-16,-7 3 0 0,0 0 0 0,7-6 0 0,0 3 0 15,-7 3 8-15,8-6 20 0,-8 6 3 0,0-10 1 0,3 4 0 16,1 3 0-16,-4 3 0 0,3-6 0 0,-3 6 0 16,0-10-20-16,0 10-3 0,4-3-1 0,-4 3 0 15,3-6-8-15,-3 6 8 0,7-3-8 0,-7 3 8 16,0 0-8-16,0 0 0 0,4-7 0 0,-4 7 0 16,0 0 0-16,0 0 0 0,0 0 0 0,0 0 0 15,0 0 0-15,0 0 0 0,0 0 0 0,0 0 0 16,-7 0 0-16,0 0 0 0,-4 7 0 0,0-4 0 15,1-3 15-15,-1 0 1 0,1 6 0 0,3-3 0 16,7-3 1-16,0 0 1 0,-4 0 0 0,-3 10 0 16,7-10-8-16,0 0-2 0,-3 6 0 0,-1 3 0 15,4-9-8-15,0 10 0 0,-3-1 0 0,-1 0 0 16,4 1 0-16,-4-4 0 0,1 10 0 0,-1-7 0 16,1 1 8-16,-1 2 0 0,-3-2 0 0,0 5 0 15,0-5-8-15,4-1 0 0,-1 7 0 0,1-7 8 16,3 1-8-16,0-4-14 0,0 3 3 0,3-6 1 0,4 7 10 0,0-1 0 15,0-9 0-15,4 6 8 0,3 4-8 0,0-10 0 16,4 0 8-16,-4 3-8 0,3-3 8 0,1 0-8 16,-4-3 8-16,0 3-8 0,4-6 11 0,-4 2-3 15,0-2 0-15,0 3 0 0,-3-3-8 0,3-4 8 16,-3 7-8-16,-1-6 8 0,-3-4-8 0,0 4 0 0,0-1 0 0,0 1 0 16,0 0 0-16,-3-1 0 0,3-5 0 15,-3 5 0-15,-1-2 0 0,1 2 10 0,-4-5-10 0,0-1 10 16,0 6-2-16,-4-2-8 0,4-4 12 0,-3 7-4 15,3-7 0-15,-4 13 0 0,1-6 0 0,-5-1 0 16,5 4 7-16,-4-4 1 0,0 1 0 0,0 9 0 16,-4 0-16-16,-3-6 0 0,3 6 0 15,1 6 0-15,-4-6 0 0,0 3 0 0,0 3 0 16,-1 4 0-16,-2-4-8 0,3 4 8 0,-4-1 0 0,4 0 0 16,3 1-9-16,-3-1 9 0,7 10 0 15,0-10-9-15,-3 7 9 0,6 0 0 0,-3-4 0 0,0 4-8 16,0-3 8-16,3 2 0 0,4 1 0 0,0-4 0 15,-3-2 0-15,-1-4 0 0,8 4 0 0,-4-1 0 16,0 0 0-16,0-9 0 0,7 7 0 0,0 2 0 16,0-6 0-16,4 3 8 0,-4-6-8 0,3 0 8 0,4 0-8 0,0-6 0 15,1 6 0-15,-1-3 8 16,0-3-8-16,-4 3 0 0,1-4 8 0,3-2-8 0,-3 0 0 0,-1-1 8 16,1 4-8-16,-1-4 0 0,-3 1 16 0,0 6-2 15,-3-7 0-15,3-2 0 0,-7 3-14 0,4-1 0 16,-4 1 0-16,0-1 0 0,-4 1 0 0,4 0 0 15,-3-1 0-15,-1 4 0 0,-3 3 0 0,3-7 0 16,-3 4 0-16,0 6 0 0,0-3 9 0,0-3-1 16,-3 6 0-16,3 6 0 0,-4-6-8 0,0 3-11 15,1-3 3-15,-1 6 0 0,-3 4 8 0,0-7 0 16,3 3 0-16,-3 4 0 0,4-1 0 0,-1 0 0 16,1 1 0-16,3-1 0 15,-1 1 0-15,1-1 0 0,0-3 0 0,4 4 0 0,3-10-13 0,0 0 2 16,0 0 1-16,3 9 0 0,1 0 10 0,-1-2 11 0,8-4-3 0,-4 3 0 15,4-6-8-15,-1-6 0 0,1 6 0 0,3 0 0 16,0-3 0-16,0-4 0 0,0 4 8 0,0-3-8 16,-3 6 0-16,3-3 0 0,-3-3-12 0,-1-4 12 15,1 4 0-15,-1 3 0 0,-3-3 9 0,-3-4-1 16,-4 10-8-16,3-3 0 0,1-6 0 0,-4 2-8 16,0-2 8-16,-4 6 16 0,1-3-4 0,-4-1-1 15,3 4-11-15,-6 3 0 0,3-6 0 0,0 6 0 16,-4 0 0-16,1 6-11 0,2-6 3 0,-2 3 0 15,-1 4 8-15,1-1 0 0,-1-3 0 0,4 6 0 16,-4-2 0-16,4 2 0 0,0-6-9 0,0 7 9 16,0-1 0-16,4 3 0 0,-4-2 0 0,3-1 0 15,1 1 0-15,-1-1-14 0,4-6 2 0,0-3 0 16,0 13 12-16,0-10 16 0,7 6-3 0,-3-2-1 16,-4-7-12-16,7 3-15 0,3-3 3 0,1 0 1 0,-1 0 11 0,1 0 16 15,7 0-4-15,-4-3-1 0,0-4-11 16,0 4 0-16,0-3 0 0,0-3 0 0,4-1 0 0,-4 4 0 15,-3-4 0-15,-1 1 0 0,4 0 8 0,-3-1 0 16,-1-5 0-16,1 5 0 0,-7-2-8 0,3 2 0 16,-4 1 0-16,4-4 0 0,-7 4 0 0,4 6 0 15,-4-4 0-15,0 7 0 0,-4-9 0 0,1 9 0 16,-4-3 0-16,0 3 0 0,-4 0 0 0,4 3 0 16,-4-3 0-16,1 6 0 0,-1-3 0 0,1 7 0 15,-1-10 0-15,-3 6 0 0,3 4 0 0,1-1 0 0,3-3 0 0,-4 4-11 16,4-7 11-16,0 6 0 0,0 1 8 0,3-4-8 15,1 3 0-15,-1 1-8 0,4-1 0 0,-3 0 0 16,3-2 8-16,0-7 0 16,0 0 8-16,3 9-8 0,-3-9 8 0,0 0-8 0,7 3 8 15,-7-3-8-15,7 7 8 0,-7-7-8 16,8 0 8-16,2 0-8 0,-10 0 0 0,11-7 0 16,-1 4 0-16,-3-3 0 0,0 3 0 0,-3-4 0 0,3-2 0 0,0 6 0 15,0-7 0-15,-3-2 0 0,3 3 0 0,-4-1 0 16,-3 1 8-16,4-1-8 0,-1 1 10 0,-3 0-10 15,0-1 0-15,0 4 0 0,0 3 0 0,0 3 0 16,0 0 0-16,-7-7 0 0,4 4-8 0,-4-3 8 16,0 6 0-16,-1 0 0 0,-2 0 0 0,-1 6 0 15,1-6 0-15,-1 3-12 0,1 4 12 0,-1-4-10 16,-3 3 10-16,0 4 0 0,3-4 0 0,1-3 8 0,-1 6-8 16,0-2 0-16,1-4-8 0,6 3 8 0,-3-3 0 0,7-3 0 15,0 0 0-15,0 0 0 0,0 0 0 0,0 0 8 16,0 0-8-16,0 0 0 0,11 0 0 0,-1 0 0 15,1 0 0-15,3-3 0 0,0-3 0 0,0 6 0 16,4-10 0-16,0 10 8 0,-1-9-8 0,-3 6 0 16,4-3 0-16,-4-4-8 0,0 4 8 0,-3-4 0 15,-1 1 0-15,-3 6 0 0,1-3 0 0,-1-4 0 16,-4 10 0-16,-3 0 8 0,0 0-8 0,0 0 0 16,0 0 0-16,0 0 0 0,0 0 0 0,-7 0 0 15,0 0 0-15,0 0 0 0,-4 6 0 0,1-2 0 16,-1-4 0-16,1 9 0 0,-1-9 0 0,0 6 0 0,1-3 0 15,3-3 0-15,-4 7 0 0,4-4 0 0,7-3 0 0,-7 0 0 16,7 0 0-16,0 0 0 0,0 0 0 0,0 0 0 16,0 0 0-16,0 0 0 0,0 0 0 0,0 0 0 15,0 0 0-15,0 0 0 0,7-10 0 0,-3 7 0 16,3-3 0-16,-4 3 0 0,1-3 0 0,-4 6 0 16,7-10 0-16,-7 10 0 0,3 0 0 0,-3 0 0 15,0 0 0-15,0 0-8 0,0 0 8 0,0 0 0 16,0 0 0-16,0 0 0 0,0 0 0 0,0 0 0 15,0 0 0-15,0 0-12 0,0 0 12 0,0 0-12 16,0 6 12-16,-3-2 0 0,3-4 0 0,-4 9 0 16,1 0 0-16,-1-2 0 0,4-7 0 0,-7 3 0 15,7 3 0-15,0-6 0 0,0 0 0 0,0 0 0 16,-3 3 0-16,3-3 0 0,0 0 0 0,0 0 0 16,0 0 0-16,0 0 9 0,0 0-9 0,0 0 10 15,0 0-10-15,7-3 0 0,-7 3 0 0,7-6 0 0,-4 3 0 16,4-4 0-16,0-2 0 0,0 6 0 0,-3-3 0 0,3-4 0 15,-3 1 0-15,-4 9 0 0,3-6 0 0,-3 6 0 16,0 0 8-16,0 0-8 0,0 0 0 0,-3 0 0 16,3 0 0-16,-4-10-11 0,-3 10 11 0,3 0 0 15,-6 0 0-15,-1 0-8 0,4 0 8 0,-7 6 0 16,0-6 0-16,3 4-8 0,-3 2 8 0,0-6 0 16,4 9 0-16,-4-3 0 0,3-2 0 0,0 5 0 15,1-3 0-15,3 4-8 0,0-1 8 0,3 1 0 16,-3-1 0-16,7 0 0 0,0-2 8 0,0 2-8 0,0-9 10 0,7 9-10 15,0 1 0-15,0-1-10 0,0 1 0 16,4-4 0-16,3-3 10 0,0 3 0 16,0-3 0-16,0-3 0 0,4-3 0 0,-4 3 0 0,0 0 0 15,4-6 0-15,-4 3 8 0,0-3 1 16,-3-4 0-16,-1 4 0 0,-3 3-9 0,0-7 0 0,0 4 0 0,-3-3 0 16,-1-1 9-16,1 1 0 0,-8 0 0 0,4-1 0 15,0 4-1-15,-3-4-8 0,-4 1 12 0,3 0-4 16,-3-1-8-16,-3 4 8 0,-1 3-8 0,-3-3 8 15,0 2-8-15,0 4 0 0,3-6 0 0,-6 12 0 16,-1-2 0-16,0-4 0 0,1 6 0 0,-1 3 0 16,-3-3 0-16,3 4-11 0,4-1 11 0,-4 1-8 15,1-1 8-15,-1 1-10 0,4-1 10 0,0 0-10 16,3 7-84-16,4-7-17 0,0 1-3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34:10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12358 5849 666 0,'0'0'29'0,"-7"0"7"0,-4 0-36 0,8 0 0 16,-4 0 0-16,0 0 0 0,-1 0 0 0,1 7-9 15,4-7-1-15,3 0-182 16,-7 0-36-16</inkml:trace>
  <inkml:trace contextRef="#ctx0" brushRef="#br0" timeOffset="786.41">12245 5865 882 0,'0'0'39'0,"0"0"8"0,0 0-38 0,0 0-9 16,-7 9 0-16,0-5 0 0,0 2 132 0,3 3 24 0,4-9 4 15,-7 0 2-15,7 0-49 0,0 0-9 0,0 0-3 16,0 0 0-16,0 0-37 0,0 0-7 0,0 0-1 0,0 0-1 16,0 0-23-16,0 0-5 0,0 0-1 0,0 0 0 15,0 0-13-15,0 0-2 0,0 0-1 0,7 0 0 16,4-6 8-16,-4 3 2 0,-7 3 0 0,7 0 0 16,-7 0-4-16,7-6 0 0,0 6 0 0,-7 0 0 15,0 0-6-15,11 0-2 0,-4 0 0 0,0 0 0 16,0 0 3-16,0 0 0 0,3 0 0 0,-3 0 0 15,4-4 21-15,0 4 4 0,-1-6 0 0,1 6 1 16,-1-3-16-16,5 3-3 0,-5-6-1 0,4 3 0 16,-3-4 5-16,3 4 1 0,0-3 0 0,-3 6 0 0,3 0-2 15,-4 0 0-15,1 0 0 0,-1 0 0 0,1 0-21 16,0 6 0-16,-1-6 0 0,4 0 0 16,-7 3 0-16,4-3 0 0,0 0 0 0,-1 7 8 0,1-7-8 0,-1 3 0 15,4-3 0-15,-3 0 8 16,7 0-8-16,-8 0 0 0,4 6 0 0,-3-6 0 0,3 0 8 0,-3 0 0 15,-1 0 0-15,1 3 0 0,-1-3-8 0,1 0 8 16,0 0-8-16,-1 0 8 0,4 0-8 0,-3 0 0 16,-1 0 0-16,1 0 0 0,0 0 0 0,-1 0 0 15,4 0 0-15,-3 0 0 0,3 0 8 0,-3 0-8 16,3 0 8-16,0 0-8 0,0 0 0 0,0-3 9 16,0 3-9-16,0 0 0 0,0-6 12 0,0 6-12 0,-3 0 12 0,3 0-12 15,0 0 10-15,0-3-10 0,0-4 8 0,1 7-8 16,-5 0 8-16,1-3-8 0,3 3 8 0,-4-6-8 15,1 6 0-15,0 0 0 0,-1 0 0 16,4 0 0-16,-3 0 0 0,-1 0 0 0,5 0 0 0,-5 0 0 16,4 0 0-16,0 0 0 0,-3 0 0 15,3 0 0-15,-7 0 0 0,7 0 0 0,-3 0 0 16,-1 0 0-16,-3 0 24 0,0 0 7 0,-7 0 1 0,11 6 0 16,-4-3-32-16,4-3 0 0,-4 0 0 0,0 7 0 15,0-7 0-15,3 0 0 0,-2 0 0 0,-1 0 0 16,0-7 12-16,3 7-3 0,-3 0-1 0,0 0 0 15,4 0-8-15,-4 0 0 0,0-3 0 0,0 3 0 16,4-6 0-16,-4 6 0 0,0 0 0 0,0 0 0 16,0 6 0-16,0-6 0 0,-7 0 0 0,7-6 0 15,4 12 0-15,-4-6 0 0,0 3 0 0,3-3 0 0,-3-3 0 0,0-3 0 16,0 6-11-16,4-6 11 0,0 3 0 0,-4 3 0 16,3 0 0-16,1-7 0 0,-4 7 0 15,-4 0 12-15,4-9-4 0,1 9 0 0,-1 0-8 0,3 0 9 16,-3-3-9-16,0 3 10 0,-7 0-10 0,11-7 0 15,-4 7 9-15,3 7-9 0,-10-7 0 16,8 3 0-16,-8-3 0 0,7 0 0 0,-7 0 0 0,7 0 0 16,-7 0 0-16,0 0 0 15,7 6-70-15,0-3-9 0,-7-3-1 0,0 0-1177 0</inkml:trace>
  <inkml:trace contextRef="#ctx0" brushRef="#br0" timeOffset="14064.93">31090 2021 903 0,'0'0'20'0,"0"0"4"0,0 0 0 0,0 0 2 0,0 0-26 0,7-7 0 15,-7 7 0-15,4-3 0 0,-4 3 57 0,0 0 7 16,0-6 0-16,0 6 1 0,3-3 11 0,-3 3 3 0,0 0 0 0,0 0 0 15,0 0-27-15,0 0-6 0,0 0-1 0,0 0 0 16,0 0 0-16,0 0 0 0,0 0 0 0,0 0 0 16,0 0 3-16,0 0 0 0,0 0 0 0,0 0 0 15,0 0-12-15,0 0-1 0,0 0-1 0,0 0 0 16,0 0-2-16,0 0 0 16,0 0 0-16,0 0 0 0,0 0-3 0,0 0-1 0,0 0 0 0,0 3 0 15,0 6-16-15,0-2-4 0,0 2-8 0,0-3 12 16,0 7-2-16,0-7-1 0,-3 3 0 0,3-5 0 15,-4 8-9-15,4 1 0 0,-3 2 9 0,-1-2-9 16,4 3 8-16,-3-1-8 0,-1 4 10 0,4-6-10 16,0 2 12-16,0 4-4 0,-3-3-8 0,3 3 12 15,3-4 2-15,-3 4 0 0,0-6 0 0,0 2 0 16,4 4-3-16,-4 0-1 0,0-3 0 0,0-1 0 0,0 4 1 0,-4-6 0 16,4 2 0-16,-3 4 0 0,3 0-11 0,-4-3 12 15,4 2-12-15,-3-2 12 0,-1 3-12 0,4-3 0 16,-3-4 9-16,3 7-9 0,0-3 0 15,-4-7 0-15,4 10 0 0,0-10 8 0,0 1-8 0,0 5 0 16,0-5 0-16,0-1 0 0,0 7 8 0,4-13-8 16,-4 6 10-16,0-2-10 0,-4 8 0 0,4-2 0 15,0-7 0-15,4 4 0 0,-8-7 10 0,4 3-1 16,0 0 0-16,0-6 0 0,0 0 3 0,-3 10 1 16,-1-7 0-16,4-3 0 0,0 0-5 0,0 9-8 15,-3-3 11-15,3-6-11 0,0 0 9 0,0 10-9 16,0-10 0-16,0 3 9 0,0-3-9 0,-4 9 0 15,0-2 0-15,4-7 0 0,0 9 0 0,0-9 0 0,-3 6 0 16,3-6 0-16,-4 4 0 0,4-4 0 0,0 0 0 0,0 0 0 16,0 0 0-16,0 0 0 0,0 0 0 0,0 0 0 15,7 9 0-15,-7-9 0 0,0 0 0 0,0 0 0 16,8 6 10-16,-8-6 6 0,0 0 2 0,0 0 0 16,3 3-18-16,-3-3 0 0,0 0 0 0,0 0 0 15,0 0 0-15,0 0 0 0,0 0 0 0,0 0 0 16,0 0-8-16,0 0-6 0,0 0-1 0,7 7 0 15,-7-7 15-15,0 0 0 0,7 0 0 0,4 0 0 16,-11 0 9-16,7 3-9 0,3-6 0 0,-3 3 9 16,0 3-9-16,4-3 0 0,-4 6 0 0,4-6 0 15,-4 0 0-15,3 6 0 0,1-3-9 0,-4-3 9 16,4 7 0-16,-1-4 0 0,4-3 0 0,0 9 0 16,-3-9 0-16,0 6 0 0,3-2 0 0,0 2 0 15,0-6 0-15,0 0 0 0,0 3 0 0,0 3 0 16,0-6 0-16,0 0 17 0,-3 0-3 0,7 0-1 15,3-6-13-15,0 3 0 0,-3 3 0 0,-1 0 0 0,8-6 9 0,0 2-1 16,-4-2 0-16,0 6 0 0,0-9-8 0,0 9 0 16,-3-3 0-16,0-4 0 0,-1 7 0 0,-3 0 0 15,0 0 0-15,1 0 0 0,2-3 0 0,-3-3 0 16,0 6 0-16,-3 0 0 0,3 0 0 0,0 0 0 16,-3 0 0-16,-1 0 0 0,1 0 0 0,0 0 0 15,-1 0-12-15,-3-6 12 0,4 6 0 0,-1 0 0 16,1 0 0-16,0 0 8 0,-1-3-8 0,4-4 0 15,-3 7 0-15,3-3 0 0,-3 3 0 0,3-6 0 0,-4-3 0 0,4 9 12 16,0-10-12-16,-3 10 0 16,0-3 0-16,3-3 0 0,-4 6 0 0,4-7 0 15,-7 7-11-15,4 0 11 0,-4-3 0 0,-7 3 0 0,11 0 0 0,-11 0 0 16,0 0 0-16,7 3 0 16,-7-3 0-16,0 0 11 0,0 0-11 0,0 0 0 0,10 0 0 0,-10 0-11 15,7 0 11-15,-7 0 0 0,11 0 0 0,-11 0 0 16,11 0 0-16,-11 0 0 0,0 0 0 0,0 0 0 15,10 0 0-15,-10 0 0 0,0 0 0 0,0 0 0 16,0 0 0-16,11 7 0 0,-11-7 0 0,0 0 0 16,0 0 0-16,0 0 0 0,0 0 0 0,0 0 0 15,0 0 0-15,10 0 0 0,-10 0 0 0,0 0 0 16,0 0 0-16,0 0 0 0,0 0 0 0,0 0 0 16,0 0 0-16,0 0 0 0,0 0 0 0,7 0 0 0,-7 0 0 0,0 0 0 15,0 0 0-15,0 0 8 16,0 0-8-16,0 0 0 0,0 0 0 0,0 0 8 0,0 0 7 0,0 0 1 15,0 0 1-15,0 0 0 0,0 0-4 0,7-7-1 16,-3-2 0-16,-1 6 0 0,-3-13 10 0,0 4 2 16,0-4 0-16,0 7 0 0,0-7-24 0,-3-6 0 15,3 6 0-15,0-9 0 0,-4 6 0 16,4-6 0-16,0-3 0 0,0 3 0 0,0 6 0 16,0-15 0-16,0 15 0 0,-3-9 0 0,3 3 0 0,0-4 0 15,0 4 0-15,0-3 0 0,0 3 0 0,0 6 0 16,0-9 0-16,3 3 0 0,-3-3 0 0,0 9 0 15,0-9 0-15,0 2 0 0,4 1 0 0,-8 0 0 16,4 3 0-16,0-3 0 0,-3 6 0 0,-1 4 0 0,4-7-8 0,-3 0 8 16,3 3 0-16,-4 0-8 0,4 4 8 0,-3 2 0 15,3-3 0-15,0 4-8 0,-4-4 8 0,4 7 0 16,0-7 0-16,0 7-10 0,0-4 10 0,0 1 0 16,-3 8-9-16,3-5 9 0,0-7 0 0,0 13-9 15,3-3 9-15,-3-4 0 0,-3 4-9 16,3 6 9-16,3-9-11 0,-3 9 3 0,-3 0 0 0,3-3 0 15,0-4 0-15,0 7 0 0,0 0 0 0,0 0 0 16,0 0 8-16,0 0-12 0,-4-3 12 0,4 3-12 16,0 0 12-16,0 0-8 0,0 0 8 0,0 0-8 15,0 0 8-15,0 0 0 0,0 0 0 0,-7 3 0 16,7-3 0-16,0 0 0 0,-3 7 0 0,3-7-8 16,0 0 8-16,0 0 0 0,-7 0 0 0,3 3 0 15,4-3 0-15,0 0 0 0,-7 0 0 0,7 0 0 16,0 0 0-16,-4 6 0 0,4-6 0 0,0 0 0 0,-7 0 0 15,7 0 0-15,-7 3 0 0,0-3 0 0,0 0 0 0,0 6 0 16,4-6 0-16,-8 0 0 0,8 0 9 0,-5 0-9 16,-2 0 12-16,3 0-12 0,0 0 0 0,0 7 0 15,0-7 0-15,-4 3 0 0,4-3 13 0,0 0-4 16,0 0-1-16,-4 0 0 0,-3 6 2 0,4-3 0 16,-1-3 0-16,-3 10 0 0,0-10-10 0,-4 0 8 15,1 0-8-15,2 0 8 0,-2 6 0 0,-1-6 0 16,-3 0 0-16,3 3 0 0,1 3 7 0,-4-6 1 15,3 0 0-15,-3 0 0 0,3 0-16 0,-3 4 0 16,0-4-9-16,0 0 9 0,-4 0 0 0,0 6 0 16,1 0 11-16,-5-6-3 0,1 3-8 0,0-3 0 0,0 10 0 0,-1-1-8 15,1-9 8-15,3 6 0 0,1 4 0 16,-1-10 0-16,4 3 0 0,0 3 0 0,3-3 0 16,0-3 0-16,4 6 0 0,0 1 0 15,0-4 0-15,4-3 0 0,-5 6 0 0,5-3 0 0,3-3 0 0,0 10 0 16,-4-10 0-16,4 0 0 0,4 0 0 0,-4 0 0 15,-1 0 0-15,1 0 0 0,4 0 0 0,-4 0 0 16,7 0 0-16,0 0-10 0,0 0 10 0,0 0 0 16,-7 0-13-16,7 0 4 0,0 0 1 0,0 0 0 15,0 0-12-15,0 0-1 0,-7-10-1 0,7 10 0 16,0 0-10-16,0 0-1 0,0 0-1 0,0 0 0 16,0 0-17-16,0 0-3 0,0 0-1 0,0 0 0 31,0 0-118-31,0 0-24 0,10 0-5 0</inkml:trace>
  <inkml:trace contextRef="#ctx0" brushRef="#br0" timeOffset="14772">31824 2049 1278 0,'0'0'56'0,"0"0"12"15,0 0-54-15,0 0-14 0,0 0 0 0,0 0 0 0,0 0 23 16,0 0 1-16,0 0 1 0,0 0 0 0,0 0 35 0,0 0 6 16,0 0 2-16,0 0 0 0,0 0-6 0,0 0-1 15,0 0 0-15,0 0 0 0,0 0 0 0,0 0 0 16,0 0 0-16,-7 0 0 0,7 0 0 0,-7 0 0 16,0 0 0-16,7 0 0 0,-7 6-21 0,0-6-5 15,0 3-1-15,-4 3 0 0,4-6 3 0,0 4 1 16,0 8 0-16,0-9 0 0,0 7-5 0,0-1-1 15,3 0 0-15,-3 1 0 0,0-1-8 0,0-2-1 16,-3 2-1-16,3 10 0 0,-4-13-5 0,0 7-1 16,-3-1 0-16,4 1 0 0,-8 5-8 0,0 1-8 15,1-3 12-15,-4 3-12 0,-1 0 15 0,1 6-4 0,-7 0-1 16,3-6 0-16,1-1 9 0,2 7 1 16,-2-6 1-16,3 0 0 0,3 0-9 0,-3 3-1 15,7-10-1-15,-4 14 0 0,4-17-10 0,3 7 0 0,-3-4 0 0,4 4 0 16,3-4 0-16,0 1 0 15,3-10 0-15,-3 6 0 0,3 1-9 0,-3-1 9 0,4-2-12 0,3-7 12 16,0 0-24-16,0 3 1 0,0-3 1 0,0 0 0 16,0 0-16-16,0 0-3 0,0 0-1 15,0 0 0-15,0 0-13 16,0 0-2-16,0 0-1 0,0 0 0 0,0 0-106 0,3-10-22 0,4 7-4 0</inkml:trace>
  <inkml:trace contextRef="#ctx0" brushRef="#br0" timeOffset="15312.55">31277 2068 1360 0,'0'0'30'0,"0"0"6"0,0 0 2 0,0 0 0 0,0 0-30 0,0 0-8 16,0-4 0-16,0 4 0 0,0 0 80 0,0 0 16 0,0 0 2 0,0 0 1 16,4 0-4-16,-4 0-1 0,0 0 0 0,3-9 0 15,4 9-32-15,-7 0-6 0,0 0-2 0,7 0 0 16,1 0-14-16,2 0-4 0,-6 9 0 0,3-9 0 16,-7 0-8-16,3 4-1 0,4 8-1 0,-3-9 0 15,-4 4-1-15,7-4 0 0,-4 6 0 0,1-3 0 16,-4-6 13-16,0 10 2 0,3-7 1 0,1 6 0 15,3-2-24-15,-3-1-5 0,-1-3 0 0,1 6-1 16,3 1-2-16,0-1 0 0,-4-3 0 0,4 4 0 16,0-1 4-16,0 1 1 0,4-1 0 0,-4 7 0 15,4-13-5-15,3 13-1 0,0-7 0 0,0 0 0 16,4 7-8-16,-4-7 12 0,0 1-12 0,0 6 12 16,0-4-12-16,-3 4 8 0,-1-7-8 0,4 1 8 15,-3 5-8-15,-1-2 10 0,1 2-10 0,0-11 10 16,-1 11 2-16,-3-5 0 0,0-1 0 0,4 7 0 15,-4-13-4-15,0 6 0 0,0 4 0 0,0-4 0 16,4 4-8-16,-4-7 10 0,0 4-10 0,0-7 10 0,3 9-10 0,-2-2 10 16,-1 2-10-16,3-6 10 0,-3 4-10 0,4-1 0 15,-4 1 0-15,3-1 0 0,1 0 0 0,-4 7 0 16,4-6 0-16,-4-7 0 0,0 9 0 0,3-2 0 16,-3-7 0-16,0 6 0 0,-3 1-12 0,3-1 3 15,-3-9 0-15,-1 9 0 16,-3-2-22-1,0-7-4-15,0 0-1 0,0 0-826 0,0 0-166 0</inkml:trace>
  <inkml:trace contextRef="#ctx0" brushRef="#br0" timeOffset="19380">31083 2942 622 0,'0'0'28'0,"0"0"5"16,0 0-33-16,0 0 0 0,0 0 0 0,0 0 0 15,0 0 20-15,0 0-4 0,0 0 0 0,0 0 0 0,0 0 29 0,0 0 6 16,0 0 1-16,0 0 0 16,0 0 35-16,0 0 7 0,0 0 2 0,0 0 0 15,0 0-19-15,0 0-3 0,0 0-1 0,0 0 0 0,0 0-4 0,0 0-1 16,0 0 0-16,0 0 0 0,0 0-18 0,0 0-4 15,-7 0-1-15,7 0 0 0,0 0-13 0,0 0-2 16,-3 0-1-16,3 0 0 0,0 0-5 0,0 0-2 16,0 0 0-16,0 0 0 0,0 0-4 0,0 0-1 15,0 0 0-15,0 0 0 0,-4 0-1 0,4 0 0 16,0 0 0-16,0 0 0 0,0 0 5 0,-3 7 1 16,-4-1 0-16,7-6 0 0,0 0 0 0,-4 3 0 15,-3 3 0-15,7-6 0 0,0 0-10 0,-7 4-1 16,3 5-1-16,-3-9 0 0,7 0-2 0,-3 9-8 15,-4-9 12-15,0 10-4 0,-4-4-8 0,4 0 0 16,0-3 0-16,0 7 8 0,-4-1 0 0,4-9-8 0,0 16 12 0,0-13-4 16,0 6 4-16,0-2 0 0,-3 2 0 15,2 1 0-15,5 5-2 0,-1-2 0 0,-3-1 0 0,0 1 0 16,0-4-10-16,-3 7 8 0,-1-13-8 0,-3 13 8 16,0 3 1-16,3-4 0 0,-3-2 0 0,0 2 0 15,0 4-9-15,-4-3 12 0,4 0-12 0,0-4 12 16,0 7-3-16,0-10 0 0,3 7 0 0,-3 3 0 15,4-10-9-15,-5 7 0 0,5 0 0 0,-1-4 0 16,1-2 0-16,-1-1 0 0,1 10 0 0,-1-7 0 16,4 1 0-16,-4-4 0 0,1 7 0 0,-1 0 0 15,1-4 0-15,-1-2 0 0,0 8 0 0,-3-2 0 16,4 3 0-16,-4 0 13 0,-1-4-3 0,1 1-1 0,-3-3 9 16,3 2 2-16,0-2 0 0,-1 3 0 0,5 2-20 15,-4-2 0-15,3 0 0 0,1-4 0 0,-5 7 10 16,5-3-2-16,-4-1 0 0,3-2 0 0,-3-4-8 0,3 7 0 15,1-6 0-15,-1-1 0 16,1 7 0-16,-1-7 0 0,1 0 0 0,2 4 0 0,-2-7 0 0,-1 4 0 16,4 8 0-16,-3-11 0 0,-1 2 0 0,4 1 0 15,-4-1 0-15,4 0 0 0,0 1 0 0,-3-1 0 16,3 1 0-16,0-4 0 0,-4 3 9 0,4 1-9 16,0-4 10-16,-4 6-10 0,8-5 8 0,-4 2-8 15,0-6 0-15,0 10 0 0,0-1 8 0,0-5-8 16,0 5 0-16,-1-2 0 0,1-1 9 0,0-3-9 15,0 4 8-15,0-1-8 0,0 0 10 0,-3 1-10 0,3-4 12 0,-1-3-12 16,-2 10 11-16,3-10-11 0,0 6 10 16,0-2-10-16,0-4 0 0,3 3 8 15,-3-3-8-15,0 7 0 0,4-4 0 0,-1-3 0 16,0 3 0-16,-3 1 0 0,4-4 8 0,-4 6-8 0,0 1 0 0,3-4 9 16,-6 3-9-16,3-6 0 0,3 10 0 0,-3-10 0 15,0 6 9-15,-4-2-9 0,4 2 10 0,4-6-10 16,-4 7 0-16,0-1-13 0,0-3 1 0,3-6 0 15,1 10 12-15,-1-4 13 0,1-3-2 0,-1 7-1 16,4-10-10-16,-4 6 8 0,4-6-8 0,-7 9 8 16,7-9-8-16,-3 0 0 0,-4 10 0 0,0-4 8 15,3-3-8-15,-3 6 0 0,4-2 9 0,3-7-9 16,-7 9 0-16,3-6 0 0,4-3 0 0,-7 10 8 16,-4-1-8-16,8-3 0 0,-4 4 0 0,7-10 0 15,0 0 0-15,-7 9 0 0,0 1 0 0,0-10 0 0,7 0 0 0,0 0 0 16,-4 9 0-16,4-9 0 0,-10 6 0 0,10-6 0 15,0 0 0-15,0 0 0 0,-4 10 0 0,4-10 8 16,0 0-8-16,0 0 0 0,0 0 8 0,-7 9-8 16,7-9 8-16,0 0-8 0,0 0 0 0,-4 9 9 15,4-9-9-15,0 0 0 0,0 0 14 0,0 0-4 16,0 0-1-16,-3 7 0 0,3-7-9 0,0 0-9 16,-4 9 9-16,4-9-13 0,0 0 13 0,0 0 0 15,-7 3 0-15,4 7 0 0,-1-4 0 0,4-6 0 16,-3 3 0-16,3-3 0 0,-7 6 0 0,3 4 0 15,1-4 0-15,3-6 0 0,0 0 0 0,-7 3 0 16,7-3 0-16,0 0 0 0,-4 10 0 0,-3-4 0 16,0-3 0-16,7-3 0 0,0 0 0 0,0 0 0 15,-4 6 0-15,4-6 0 0,-7 3 10 0,7-3-10 0,0 0 8 0,-3 7-8 16,3-7 0-16,-4 9 0 0,4-9 0 0,0 0 0 16,0 0 0-16,0 0 0 0,0 0 0 0,0 0 0 15,0 0 0-15,0 0 0 0,-3 6 0 0,3-6 0 16,0 0 0-16,0 0 0 0,0 0 8 0,0 0-8 15,0 0 0-15,0 0 0 0,-4 3 0 0,4-3 8 16,0 0-8-16,0 0 0 0,0 0 0 0,-3 10 8 16,3-10-8-16,0 0 0 0,0 0 0 0,0 0 0 15,0 0 0-15,0 0 0 0,0 0 0 0,0 0 0 16,0 0 0-16,0 0 0 0,0 0 0 0,0 0 0 16,0 0 8-16,0 0-8 0,0 0 0 0,0 0 8 0,0 0-8 0,0 0 0 15,0 0 0-15,0 0 8 16,0 0-8-16,0 0 0 0,0 0 0 0,0 0 8 0,-4 6-8 0,4-6 0 15,0 0 0-15,0 0 8 16,0 0-8-16,0 0 0 0,-3 3 0 0,3-3 0 0,0 0 0 0,0 0 0 16,-7 7 0-16,7-7 0 15,0 0 0-15,0 0 0 0,0 0 0 0,0 0 0 0,0 0 0 0,0 0 0 16,0 0 0-16,0 0 0 0,0 0 0 0,0 0 0 16,0 0 0-16,0 0 0 0,0 0 0 0,0 0 0 15,0 0 0-15,0 0 0 0,0 0 0 0,0 0 0 16,0 0 0-16,0 0 0 0,0 0 0 0,0 0 0 15,0 0 0-15,0 0 0 0,0 0 0 0,0 0 0 16,-4 3 0-16,4-3 0 0,0 0 0 0,0 0 0 0,0 0 0 0,0 0 0 16,0 0 0-16,0 0 0 15,0 0 0-15,0 0 0 0,-7 6 0 0,7-6 0 0,0 0 0 0,0 0 0 16,0 0 0-16,0 0 0 0,0 0 0 0,0 0 0 16,0 0 0-16,0 0 0 0,0 0 0 0,0 0 0 15,0 0 0-15,0 0 0 0,0 0 0 0,0 0 0 16,0 0 0-16,0 0 0 0,0 0 0 0,0 0 0 15,0 0 0-15,0 0 0 0,0 0 0 16,0 0 0-16,0 0 0 0,0 0 0 0,0 0 0 0,0 0 0 31,0 0-30-31,0 0-2 0,0 0 0 0,0 0 0 0,0 0-166 0,0 0-34 0</inkml:trace>
  <inkml:trace contextRef="#ctx0" brushRef="#br0" timeOffset="21334.4">29722 3297 57 0,'0'0'0'0,"0"0"0"0,0 0 0 0,0 0 0 0,0 0 73 16,0 0 10-16,3-3 1 0,-3 3 1 0,4-7-68 0,-4 7-17 16,0-9 0-16,3 9 0 0,1-9 21 0,-4 9 1 15,3-7 0-15,1-2 0 0,-4-1 83 0,3 7 17 16,4-3 3-16,-7 6 1 0,4-6 2 16,-4 6 1-16,0 0 0 0,0 0 0 0,0 0-48 0,3-3-9 15,-3 3-3-15,0 0 0 0,4-7-21 0,-4 7-4 16,0 0 0-16,0 0-1 0,0 0-7 0,3-9 0 15,-3 9-1-15,7 0 0 0,-7 0-2 0,0 0 0 16,0 0 0-16,4-9 0 0,3-1-9 0,-7 10-3 16,0 0 0-16,4 0 0 0,-4 0-7 0,0 0-2 15,0 0 0-15,0 0 0 0,0 0 20 0,0 0 3 16,0 0 1-16,0 0 0 0,0 0-20 0,0 0-3 16,0 0-1-16,0 0 0 0,0 6 0 0,-7-2-1 0,3 5 0 0,-3 0 0 15,0-2 0-15,0 2 0 0,0 0 0 0,0 1 0 16,-4-1 1-16,4 7 0 0,-4 0 0 0,1-4 0 15,-1 7 4-15,-3-3 0 0,4-1 1 0,-1 7 0 16,-3-6-17-16,0 3 0 0,0 0 0 0,0-1 0 16,-4 8 0-16,0-1 8 0,4 0-8 0,-3-6 10 15,-1 2-10-15,0 1 8 0,1 0-8 0,-1-3 8 16,0-3-8-16,1 3 0 0,-1-1 0 0,4-2 8 16,0-6-8-16,0 8 8 0,-4-2-8 0,4-7 8 15,3 1-17-15,-3-1-4 0,4 1-1 0,-1-1 0 16,1-3-51-1,3-2-11-15,7-4-1 0,0 0-1 0,0 0-14 0,0 0-4 16,0 0 0-16,0 0-499 0,0-10-100 0</inkml:trace>
  <inkml:trace contextRef="#ctx0" brushRef="#br0" timeOffset="21719.88">29344 3278 1436 0,'7'0'64'0,"-3"-6"12"0,-1 3-60 0,1-4-16 16,-1 7 0-16,4-9 0 0,-3 9 41 0,3-3 6 0,-7 3 1 0,0 0 0 16,0 0 8-16,0 0 3 15,0 0 0-15,0 0 0 0,0 0-3 0,0 0-1 0,0 0 0 0,0 12 0 16,0-5-23-16,0 2-4 0,3 7 0 0,1-7-1 15,-4 4 9-15,3 2 1 16,1-2 1-16,0-1 0 0,3 1-14 0,-4 3-2 0,4-4-1 0,-3 4 0 16,3 3-1-16,0-4-1 0,0 4 0 0,0-3 0 15,0 3 2-15,4-1 1 0,-4 1 0 0,0 0 0 16,3 0-22-16,1-3 0 0,-1 2 0 0,-3 1 0 16,4-3 0-16,0 3 16 0,-1-4-3 0,-3-2 0 15,4 3-13-15,-4-7 0 0,0 7 0 0,4-7-10 16,-4 0-3-16,0-2-1 0,-4-4 0 0,4 6 0 15,-3-2-114-15,-1-4-24 0,-3-3-4 0,0 0 0 0</inkml:trace>
  <inkml:trace contextRef="#ctx0" brushRef="#br0" timeOffset="22092.43">29866 3428 1335 0,'0'0'59'0,"0"0"13"0,-7 4-58 0,7-4-14 0,0 0 0 0,-7 0 0 15,7 0 17-15,0 0 1 0,0 0 0 0,0 0 0 16,0 0 29-16,0 0 5 0,0 0 2 0,0 0 0 16,0 0 2-16,0 0 0 0,0 0 0 15,0 0 0-15,7 0-14 0,4 0-2 0,-4 0-1 0,0 0 0 16,0-4-24-16,-7 4-5 0,7 0-1 0,0-6 0 16,-7 6-9-16,7 0 0 0,-7 0 9 0,7 0-9 15,-7 0 0-15,7-3 0 0,-7 3 0 0,7 0 0 31,0-6-104-31,-7 6-15 0,0 0-3 0,7 0-630 0</inkml:trace>
  <inkml:trace contextRef="#ctx0" brushRef="#br0" timeOffset="22328.86">29757 3617 1209 0,'0'0'108'0,"0"0"-87"16,0 0-21-16,10 0 0 0,1-7 103 0,0 7 16 16,3 0 3-16,-4-9 1 0,1 9-61 0,3 0-12 0,0-3-2 0,-3-3-1 15,-1 6-35-15,1 0-12 16,-4-4 0-16,3-2 9 0,-10 6-9 0,11 0 0 15,-11 0 0-15,11-6 8 16,-1 6-134-16,-10 0-27 0</inkml:trace>
  <inkml:trace contextRef="#ctx0" brushRef="#br0" timeOffset="22657.09">30254 3394 806 0,'0'0'36'0,"0"0"7"16,0 0-35-1,0 0-8-15,0 0 0 0,0 0 0 0,0 0 152 0,0 0 29 0,0 0 6 0,0 0 1 0,0 0-84 16,0 0-17-16,0 0-3 0,0 0-1 0,-7 0-44 0,-3 9-9 15,3-2-2-15,-1 2 0 0,-2 4-10 0,3-4-2 16,-4 0-1-16,1 7 0 0,-1 0 1 0,1-4 1 16,-1 4 0-16,0-7 0 0,1 7-6 0,-1-3-2 15,1-4 0-15,-1 10 0 0,4-7-9 0,-4 1 0 16,4-4 0-16,0 7 0 16,-3-7-24-16,3 1-11 0,0-1-1 0,-4 1-544 0,4-1-109 0</inkml:trace>
  <inkml:trace contextRef="#ctx0" brushRef="#br0" timeOffset="22914.85">30043 3388 1036 0,'0'0'46'0,"0"0"10"0,0 0-45 0,0 0-11 0,0 0 0 0,0 0 0 15,0 0 145-15,0 0 27 0,0 0 6 0,3 6 1 16,-3-6-99-16,7 9-19 0,-7-9-4 0,7 10-1 16,-3-4-27-16,-1 3-5 0,1 1-2 0,3-1 0 15,-4 1-22-15,4-1 9 0,-3 10-9 0,-1-3 0 0,1-7 0 16,0 10 0-16,-1-3 0 0,1-4 0 16,3-3-18-16,-4 7-10 0,4-6-3 0,0-1 0 15,-3 0-141-15,3-2-29 0</inkml:trace>
  <inkml:trace contextRef="#ctx0" brushRef="#br0" timeOffset="23196.08">30300 3538 1152 0,'0'0'102'0,"0"0"-82"0,0 0-20 0,0 0 0 16,4 10 104-16,-4-10 17 0,0 0 3 0,3 6 1 15,-3-6-59-15,-3 9-12 0,3-9-2 0,-4 3-1 16,4 7-16-16,-3 6-3 0,-1-7-1 0,-3 0 0 16,7 1-31-16,-4-4 8 0,1 10-8 0,-1-13 0 15,1 6 0-15,3-9 0 0,0 0 0 0,0 10 0 16,0-10-121-16,0 6-18 0,0-6-3 15,7 12-1-15</inkml:trace>
  <inkml:trace contextRef="#ctx0" brushRef="#br0" timeOffset="24621.6">31535 3021 1454 0,'0'0'64'0,"0"0"14"0,0 0-62 0,0 0-16 0,0 0 0 0,0 0 0 15,0 0 65-15,0 0 11 0,0 0 1 0,0 0 1 16,0 0-34-16,0 0-8 0,0 0 0 0,0 0-1 15,0 0-11-15,0 0-3 0,0 0 0 0,0 0 0 16,0 0 2-16,0 0 0 0,0 0 0 0,0 0 0 16,0 0 9-16,0 0 1 0,0 0 1 0,0 0 0 15,-7-3 5-15,7 3 1 0,0 0 0 0,0 0 0 16,0 0 12-16,0 0 2 0,0 0 1 0,0 0 0 0,0 0-30 0,0 0-5 16,0 0-2-16,0 0 0 0,0 0-1 0,0 0 0 15,0 0 0-15,0 0 0 16,0 0-17-16,0 0 10 0,0 0-10 0,0 0 8 15,-4 3-8-15,4-3 0 0,-7 9 0 0,0-9 0 0,7 0 0 0,0 0 0 16,0 0 0-16,0 0 0 0,-3 7 0 0,3-7 10 16,0 0-2-16,0 0-8 0,0 0 23 0,0 9-3 15,0-6 0-15,0-3 0 0,3 9-20 0,-3-2 0 16,0 2 0-16,4-3 0 0,-1 7 0 0,1-13 12 16,-4 9-2-16,0 1-1 0,3 2-9 0,1 1 0 15,-1-4 0-15,1 1 0 0,-4-1 0 0,3 0 0 16,1 7 0-16,-4 3 0 0,0-10 0 0,3 13 0 0,-3 0 0 15,4-6 0-15,-1 3 0 0,1 0 0 0,-4-1 0 0,4-2 0 16,-1 3 0-16,1 6 0 16,-4-9 0-16,3 6 0 0,1-4 0 0,-1 4 0 15,-3 0 0-15,4-3 0 0,-4 6 0 0,3-6 0 0,-3 6 8 0,0 3-8 16,0-9 0-16,0 6 8 16,0 3-8-16,0 7 0 0,-3-10 0 0,3 10 0 0,-4-4 0 0,4 3 0 15,0-2 0-15,0-4 0 0,-7-6 8 0,7 3-8 16,4 0 0-16,-4 0 8 0,-4-3-8 0,4 3 8 15,4 3 0-15,-4-12-8 0,0 3 12 0,0 6-4 16,0-3-8-16,0 0 0 0,0-3 0 0,-4 6 8 16,4-13-8-16,-3 7 0 0,3 0 0 0,-4 3 8 15,4 0-8-15,-3 0 0 0,3-3 0 0,0 3 0 16,0-7 0-16,0 14 0 0,0-14 8 0,0 1-8 16,0 3 0-16,0-7 8 0,0 7-8 0,-4-3 8 15,4 3 0-15,0-4-8 0,0-5 12 0,-4 8-4 0,4-2 12 0,4-3 3 16,-4 2 0-16,4 1 0 0,-4-3-23 0,0-4 0 15,0 0 0-15,3-2 0 0,-3 2 0 0,0 0 0 16,0-9 0-16,4 10 0 16,-4-4 0-16,3 4 0 0,-3-7 0 0,0 6 0 0,0-3 0 0,4 4 0 15,-4-1 0-15,3 1 0 16,1-4 0-16,-4 3-10 0,3 1 1 0,-3-1 0 16,4 1 9-16,-1-1 0 0,-3 7 0 0,4-7 0 0,-4 0 0 0,3 7 0 15,1-3 0-15,-4-7 0 0,3 3-9 0,-3-9 9 16,0 0-10-16,0 0 10 15,0 0-31-15,7 3 0 0,-7-3 0 0,0 0 0 16,11 0-31-16,-11 0-6 0,0 0-2 0,7-3 0 16,4 3 8-16,-4 0 2 0,-7 0 0 0,0 0 0 15,0 0-8-15,0 0-2 0,0 0 0 0</inkml:trace>
  <inkml:trace contextRef="#ctx0" brushRef="#br0" timeOffset="25157.17">31986 3526 1062 0,'0'0'47'0,"0"0"9"0,0 0-44 0,0 0-12 15,0 0 0-15,0 0 0 0,0 0 79 0,0 0 13 0,0 0 4 0,0 0 0 16,0 0-10-16,0 0-2 0,0 0 0 0,0 0 0 16,0 0-16-16,0 0-4 0,0 0-1 0,-7 3 0 15,0 6-8-15,0 1-2 0,0-1 0 0,0 0 0 16,0 7-9-16,0 0-3 0,0 3 0 0,0-7 0 15,0 13-28-15,0-6-5 0,0 6-8 0,-4 3 11 16,4 4-11-16,0-10 0 0,-4 3 0 0,4 3 0 16,0-3 0-16,0 0 0 0,0-3 0 0,0-3 0 15,0 3 0-15,0-10-9 0,0 4 9 0,3 3-13 16,-3-10-13-16,4 1-2 0,-1-1-1 0,1 1 0 16,-1-4-104-16,4-6-21 0,0 0-4 0</inkml:trace>
  <inkml:trace contextRef="#ctx0" brushRef="#br0" timeOffset="25444.97">31697 3601 1832 0,'0'0'40'0,"0"0"9"0,0 0 2 0,7 0 0 0,0 9-41 0,0-9-10 15,4 7 0-15,-4 2 0 0,0-9 65 0,0 16 11 16,0-13 3-16,0 13 0 0,0-4-39 0,0 7-8 16,0-3-2-16,4 2 0 0,-4-2-12 0,0 0-2 0,-3 3-1 0,3 3 0 15,3-7-15-15,-6 13 0 0,3-12 0 0,-4 3 0 16,4 6 0-16,0-6 0 0,0 0 0 0,0-1 9 16,-3-2-9-16,3 3 0 0,-3-3 0 0,3-4 0 15,0 7-9-15,0-3-7 0,0-7-2 0,0 0 0 31,0 7-102-31,-4-13-20 0,5 10-4 0,-5-10-700 0</inkml:trace>
  <inkml:trace contextRef="#ctx0" brushRef="#br0" timeOffset="25799.89">32060 3786 403 0,'0'0'36'0,"0"0"-36"15,0 0 0-15,8 0 0 0,-1-6 274 0,-7 6 48 16,7 0 10-16,-7 0 1 0,3-3-199 0,-3 3-40 15,7-7-8-15,-7 7-2 0,0 0-37 0,4 0-8 16,-4 0-2-16,7 0 0 0,0-3-23 0,-7 3-5 16,0 0-1-16,10-6 0 0,-6 6-8 0,3-3 0 15,0 3-10-15,0-7 10 16,-7 7-40-16,7-6-1 0,-7 6-1 0,7-3-541 16,-7 3-108-16</inkml:trace>
  <inkml:trace contextRef="#ctx0" brushRef="#br0" timeOffset="26043.78">32039 3902 806 0,'0'0'72'15,"0"0"-58"-15,0 0-14 0,0 0 0 16,11 0 202-16,-8 0 38 0,-3 0 7 0,0 0 1 15,0 0-171-15,7 0-34 0,-7 0-7 0,11 0-2 16,-7-6-26-16,-4 6-8 0,10 0 0 0,-3 0 0 0,0-3 8 0,0 3-8 16,0-7 0-16,4 7 0 15,0 0-26 1,-4-3-12-16,3-3-2 0,-3 6-1 0,4 0-88 0,-4 0-18 0,-7 0-3 0,14-3-1 0</inkml:trace>
  <inkml:trace contextRef="#ctx0" brushRef="#br0" timeOffset="26317.67">32346 3842 691 0,'0'0'61'0,"4"-9"-49"0,-4 9-12 0,3 0 0 15,4-9 132-15,-7 9 23 0,0 0 5 0,0 0 0 16,0 0-97-16,0 0-20 0,0 0-4 0,0 0-1 16,0 0 59-16,0 0 12 0,0 0 3 0,0 0 0 15,0 0-38-15,0 0-7 0,0 0-2 0,-7 9 0 16,4 0-33-16,-1-2-8 0,-3 2 0 0,4-6-1 16,-4 10-23-16,3-10 8 0,-3 6-8 0,0 1 0 15,0-1 0-15,0 1 0 0,0-4 0 0,-4 3 8 16,4 1-48-16,-3-1-10 0,2 0-2 0,1-2-550 15,0 2-110-15</inkml:trace>
  <inkml:trace contextRef="#ctx0" brushRef="#br0" timeOffset="26583.01">32244 3795 1746 0,'0'0'77'0,"0"0"16"0,0 0-74 0,0 0-19 16,0 0 0-16,10-6 0 0,-10 6 58 0,0 0 8 15,11 0 2-15,-11 0 0 0,0 0-15 0,7 10-2 16,0-10-1-16,0 9 0 0,-3-3-38 0,-1 4-12 16,1-1 0-16,-1 0 0 0,1 7 0 0,-1 0 0 15,1-7 0-15,-4 4 0 0,3-4-12 0,1 7-5 0,0-7-2 0,-1 7 0 31,-3-4-104-31,4-5-21 0,3 2-4 0,-4-9-639 0</inkml:trace>
  <inkml:trace contextRef="#ctx0" brushRef="#br0" timeOffset="27053.75">32434 3999 345 0,'15'-6'15'0,"-15"6"4"0,0 0-19 0,10 0 0 0,-3-3 0 0,0 3 0 16,0-13 247-16,-3 10 45 0,3 3 10 0,-4-9 2 0,-3 9-200 0,4-7-39 16,-4 7-8-16,3 0-1 0,-3 0-11 0,4-9-1 15,-4 9-1-15,0 0 0 0,0 0-27 0,0 0-4 16,0 0-2-16,0 0 0 0,0 0-2 0,0 0-8 15,0 0 12-15,0 0-4 0,0 9-8 0,0 1 10 16,0-10-10-16,-4 6 10 0,1 10-10 0,3-16 0 16,0 3 9-16,0-3-9 0,0 9 8 0,0-2-8 0,0 2 8 0,0-6-8 15,0 7 23-15,-4-1 0 16,1-3 0-16,-4 10 0 0,0-4 5 0,-4-2 0 0,1-1 1 16,-1 4 0-16,0-1-13 0,1-2-4 0,3-1 0 0,3 1 0 15,-3-1-12-15,7-3 9 0,0 4-9 0,0-10 8 16,0 9-8-16,0 0 0 0,4-9 0 0,3 10 0 15,0-4 0-15,3-3 0 0,1 4 0 0,0-1 0 16,-1-6 0-16,1 3 0 0,-4 3 0 16,3-3 8-16,-3-3-17 0,4 7-4 0,3-7-1 0,-3 3 0 31,3 3-42-31,0-6-8 0,-3 0-1 0</inkml:trace>
  <inkml:trace contextRef="#ctx0" brushRef="#br0" timeOffset="27999.51">32272 3065 518 0,'-10'9'23'0,"6"-9"5"15,0 0-28-15,4 0 0 0,-3 0 0 0,3 0 0 0,0 0 250 0,0 0 45 0,-7 0 9 0,7 0 1 16,-4 0-160-16,4 0-32 0,0 0-6 0,0 0-2 15,0 0-17-15,0 0-3 0,0 0-1 0,0 0 0 16,0 0-10-16,0 0-2 0,0 0-1 0,0 0 0 16,0 0-22-16,0 0-4 0,0 0-1 0,7 6 0 15,0 7-25-15,4-7-6 0,-4-3-1 0,0 7 0 16,4 5-12-16,-1-5 9 0,1-1-9 0,0 7 8 0,3-7-8 0,-4 1 0 16,4 9 9-16,0-10-9 0,1 10 11 15,6-4-3-15,-4 4 0 0,1 0 0 16,-4 3 0-16,4 0 0 0,-4-3 0 0,3 6 0 0,8 0 0 0,-7-6 0 15,7 6 0-15,-1-3 0 0,-3 0 12 0,1 6 1 16,-1-9 1-16,0 0 0 0,0 6-2 0,-3-6-1 16,-4-1 0-16,3 1 0 0,-2 6-11 0,-1-6-8 15,-4 0 9-15,1-3-9 0,-4 9 8 0,3-7-8 16,-2 1 0-16,2 0 9 0,-6 0-9 0,3 6 0 16,0-6 9-16,0 3-9 0,0-3 0 0,0-1 0 0,0 1 0 0,4 0 8 15,3 0-8-15,-4 3 0 16,1-10 0-16,-1 7 8 0,1 0-8 0,3-3 9 0,0 2-9 0,-7-2 10 15,4 0-10-15,-4-4 8 0,0 4-8 0,4-3 8 16,-4 2 1-16,3 4 0 0,-3-3 0 16,4 9 0-16,-1-6 1 0,1-1 0 0,-4 1 0 0,0 0 0 15,0-3-10-15,0 3 0 0,0-1 9 0,-3-2-9 16,3-3 0-16,0 9 0 0,3 0 0 0,-2-7-8 16,-1 1 8-16,3-4 0 0,1-2 0 0,-1 6 0 15,-3-4 0-15,4-6 0 0,0 10 0 0,-1-3 0 16,1-7 8-16,-1 3 0 0,1 1 0 0,-1-1 0 15,1 0-8-15,-4 1 11 0,4-1-11 0,-1 1 12 16,-3-1-12-16,0 7 0 0,0-7 0 0,1 1 0 16,-5 5 0-16,1-12 0 0,-1 10 0 0,4-1 0 15,-3-2 0-15,-1-1 0 0,-3 1 8 0,4-1-8 0,-1 4 0 0,1-1 0 16,-1-2 0-16,1-4 0 0,-1 3 0 16,4-6 0-16,-3 10 0 0,3-10 0 15,0 7 0-15,0-1 0 0,-3-3 0 0,3-3 0 0,0 4 0 16,0-4 0-16,-4-3 0 0,1 6 0 0,3-6 0 0,-4 9 0 15,5-9 0-15,-5 7 0 0,1-4-20 0,-1-3 4 16,-3 0 1-16,0 0 0 16,0 0-18-16,0 0-4 0,4 6-1 0,-4-6 0 15,0 0-160-15,0 0-32 0,0 0-6 0,0 0-2 0</inkml:trace>
  <inkml:trace contextRef="#ctx0" brushRef="#br0" timeOffset="28726.15">33041 2996 288 0,'0'0'25'0,"0"0"-25"0,0 0 0 0,0 0 0 16,4-3 193-16,-1-4 34 0,4 4 6 0,-7 3 2 15,0 0-185-15,0 0-37 0,4-6-13 0,-4 6 9 16,0 0-9-16,0 0 0 0,0 0 0 0,0 0 0 15,0 0 30-15,0 0 7 0,0 0 2 0,0 0 0 16,0 0 45-16,0 0 8 0,0 0 3 0,0 0 0 16,0 0-5-16,-4 9-1 0,-3 1 0 0,4-4 0 15,-4 3-18-15,3 1-4 0,-3-1-1 0,0 7 0 0,0-7-14 0,0 1-2 16,-4 9-1-16,1-1 0 0,-1 4-12 16,1 0-2-16,-1-3-1 0,0 6 0 15,-3-6-25-15,4 6-9 0,-1 3 0 0,-3-9 9 0,7 6-9 16,-4 0 10-16,1-6-10 0,-1 0 10 0,1 6-10 0,-1-9 0 15,0-4-10-15,1 4 10 16,3-4-46-16,-4-2-3 0,1 2-1 0,3-2 0 16,-4-7-110-16,0 6-23 0,4-2-4 0</inkml:trace>
  <inkml:trace contextRef="#ctx0" brushRef="#br0" timeOffset="29073.28">32762 3002 1303 0,'0'0'57'0,"0"0"13"0,0 0-56 0,0 0-14 0,0 0 0 0,8 9 0 15,-8-9 46-15,0 0 6 0,0 0 2 0,0 0 0 16,3 0 10-16,1 10 3 0,-4-1 0 0,3 1 0 15,-3-4-10-15,0 3-1 0,0 1-1 0,0-1 0 16,0 1-8-16,0 8-2 0,0-8 0 0,0 12 0 16,4-10-9-16,-4 7-1 0,7 3-1 0,-4 0 0 15,1-6-10-15,3 2-3 0,-4 1 0 0,4 6 0 16,0-6-13-16,4 0-8 0,0 6 10 0,-1-6-10 0,1 6 8 0,-1-9-8 16,1 2 0-16,0 1 9 15,-1 0-9-15,1 0 0 0,-1-3 0 0,1-4 0 16,-4 4-51-16,4-7-2 0,-4 7-1 0,0-4 0 15,0-2-101-15,-4-4-20 0,1 4-4 0</inkml:trace>
  <inkml:trace contextRef="#ctx0" brushRef="#br0" timeOffset="29388.44">33080 3243 403 0,'0'0'36'0,"0"0"-36"0,-7 0 0 0,7 0 0 16,0 0 423-16,0 0 77 0,0 0 16 0,0 0 4 15,0 0-415-15,0 0-82 0,0 0-23 0,11 0 8 16,-4 0-8-16,3 0 0 0,-3 0 8 0,4-3-8 15,-4-3 0-15,3 6 0 0,1-6 0 0,0 6 0 16,3-3-8-16,-4-4 0 0,1 4 0 0,3-3 0 16,-3 6-44-16,-1 0-9 0,1-9-2 0,3-1 0 15,-4 10-129-15,1-3-27 0,-4-3-5 0,0 6 0 0</inkml:trace>
  <inkml:trace contextRef="#ctx0" brushRef="#br0" timeOffset="29636.56">33006 3422 1908 0,'0'0'84'0,"0"0"18"0,0 0-82 0,0 0-20 16,10 0 0-16,1 0 0 0,0-3 11 0,3 3-3 0,-4-6 0 15,1 6 0-15,0-3 6 0,-1 3 1 0,4-7 0 0,0 1 0 16,-3 3-15-16,-1 3 0 0,1-9 8 0,0 2-8 31,-1 7-88-31,-3-9-20 0,0 9-4 0</inkml:trace>
  <inkml:trace contextRef="#ctx0" brushRef="#br0" timeOffset="29976.66">33630 3209 979 0,'0'0'43'0,"0"0"9"0,0 0-41 0,0 0-11 16,0 0 0-16,0 0 0 0,0 0 241 0,0 0 47 16,0 0 8-16,-3 6 3 0,-4-3-204 0,0 7-41 15,3-10-8-15,-3 6-2 0,4 3-24 0,-4 1-4 16,-1-1-2-16,1 7 0 0,0-7-14 0,0 1 0 16,-3 9 0-16,-1-4 0 0,4 4 0 0,-4 0 0 15,1 6 0-15,-1-6 0 0,4 0 0 0,-3-4 0 16,3-2 0-16,-4 3 0 0,4 2-14 0,0-2-6 15,0 0 0-15,0-13-1 16,0 13-91-16,3-7-19 0,1-6-3 0</inkml:trace>
  <inkml:trace contextRef="#ctx0" brushRef="#br0" timeOffset="30199.06">33405 3325 2127 0,'0'0'47'0,"0"0"9"0,0 0 3 0,7 0 1 0,0 6-48 0,3-3-12 0,-3 4 0 0,0-4 0 15,-3 3 0-15,6 0 10 0,-2-2-10 0,-1 5 10 16,0 0-10-16,-4 7 0 0,8-13 0 0,-4 13 0 16,0-7 0-16,0 7-17 0,0-4 2 0,-4 4 1 15,5 0-28-15,-5-4-6 16,1 7 0-16,-1-3-1 0,1 3-134 0,-1-1-26 0,-3 8-6 15,4-1-1-15</inkml:trace>
  <inkml:trace contextRef="#ctx0" brushRef="#br0" timeOffset="30739.6">33634 3557 1209 0,'0'0'108'0,"0"0"-87"0,0 0-21 16,0 0 0-16,10 0 144 0,-3-3 25 0,1-3 5 0,2 6 1 16,-3-10-135-16,0 7-28 0,0-3-4 0,0 3-8 15,0-4 14-15,4 1-3 0,-4 3-1 0,0 3 0 16,-3 0 5-16,-4 0 1 0,10-6 0 0,-10 6 0 16,0 0 3-16,7 0 1 0,0 0 0 0,-7 0 0 15,0 0-8-15,11 0-2 0,-11 0 0 0,0 0 0 16,0 0 11-16,0 0 3 0,0 0 0 0,0 6 0 15,0 3-12-15,-4 1-1 0,1-4-1 0,-1 4 0 16,-3-1-10-16,0-6 0 0,0 6 0 0,0 1 8 16,0-4-8-16,0 4 8 0,0-4-8 0,3-3 8 15,-3 6-24-15,0-2-4 0,0 2-2 0,4-9 0 16,-4 9-18-16,7-9-4 16,0 0-1-16,-4 7 0 0,4-7 26 0,0 0 6 0,0 0 1 0,0 0 0 15,0 0-13-15,0 0-3 0,0 0 0 16,0 0 0-16,0 0-20 0,0 0-4 0,0 0 0 0,0 0-1 0,0 0 26 0,7 0 6 15,-7 0 1-15,7 0 0 0,0 0 20 0,0 3 0 16,-7-3 0-16,11 0 0 0,0 0 20 0,-4 6 3 16,3-3 0-16,1-3 0 0,-1 0-7 0,1 7-2 15,3-4 0-15,-3 3 0 0,-1-3 10 0,1 3 1 16,-1-3 1-16,-3 7 0 0,0-4 2 0,1 10 1 16,-1-4 0-16,-7 4 0 0,0 0 46 15,0-4 9-15,-4 4 1 0,4-3 1 0,-7 2-28 0,3 4-6 16,-3-3 0-16,4-4-1 0,-4 4-19 0,0 3-4 15,0-10-1-15,0 10 0 0,0-7-27 0,-4 1 0 16,4-4 0-16,0 1 0 16,-4-4-76-16,1 4-21 0,3-4-4 0</inkml:trace>
  <inkml:trace contextRef="#ctx0" brushRef="#br0" timeOffset="36238.18">30554 672 403 0,'-10'3'17'0,"6"-3"5"0,0 0-22 0</inkml:trace>
  <inkml:trace contextRef="#ctx0" brushRef="#br0" timeOffset="36833.31">30526 663 738 0,'0'0'32'0,"0"0"8"0,0 0-32 0,0 0-8 16,7 0 0-16,-7 0 0 0,7-7 80 0,-7 7 14 16,7-9 3-16,0 9 1 15,-7 0 3-15,7-9 1 0,-7 9 0 0,0 0 0 0,4-10-14 0,-4 10-2 16,0 0-1-16,0 0 0 0,0-6-42 0,0 6-9 16,0 0-2-16,-4-3 0 0,1-3-23 15,-4 2-9-15,7 4 0 0,0 0 9 0,-4 0-9 0,4 0 0 16,-7 0 0-16,7 0 0 0,0 0 12 0,0 0 1 15,-4-6 0-15,4 6 0 0,0 0 13 0,0 0 2 16,0 0 1-16,0 0 0 0,0 0-9 0,0 0-1 0,0 0-1 0,0 0 0 16,0 0-8-16,0 0-2 0,0 0 0 15,0 0 0-15,-3-9-8 0,3 9 0 0,0 0 9 0,0 0-9 16,-7 9 0-16,7-9 8 0,0 0-8 0,0 0 0 16,-4 0 9-16,4 0-9 0,0 0 12 0,0 0-12 15,0 0 24-15,0 0-3 0,0 0 0 0,0 0 0 16,0 0 1-16,0 0 0 0,0 0 0 0,0 0 0 15,0 0-12-15,4-9-2 0,-4 9-8 0,0 0 12 16,0 0-4-16,0 0 0 0,0 0-8 0,0 0 12 16,0 0 1-16,0 0 0 0,0 0 0 0,0 0 0 15,0 0 0-15,0 0 0 0,0 0 0 0,0 0 0 16,0 0-3-16,0 0-1 0,0 0 0 0,0 0 0 16,0 0 0-16,0 0 0 0,0 0 0 0,0 0 0 15,0 0-1-15,0 0 0 0,0 0 0 0,0 0 0 16,0 0 2-16,0 0 0 0,0 9 0 0,3-3 0 0,1-2 6 15,-4 5 0-15,0-3 1 0,0 13 0 0,0-3 1 16,-4-7 0-16,4 4 0 0,0 2 0 0,-3 10-18 0,-1-12 10 16,4 3-10-16,-3 2 8 0,3 1-8 0,-4-3 0 15,1 3 0-15,3-4 0 0,-4-2 0 0,1 3 0 16,3-7 8-16,-4 7-8 0,4-4 0 0,0-2 0 16,0-10 0-16,-3 12 0 0,-1 1-12 0,4-4-4 15,-3-3 0-15,3-6-1 16,-4 4-108-16,4-4-22 0,0 0-4 0,0 0-554 15,0 0-111-15</inkml:trace>
  <inkml:trace contextRef="#ctx0" brushRef="#br0" timeOffset="37064.68">30314 801 1458 0,'-14'-3'64'0,"14"3"14"0,0 0-62 0,0 0-16 0,0 0 0 0,0 0 0 16,0 0 60-16,0 0 10 0,0 0 2 0,7-7 0 15,-3 4 24-15,3-3 4 0,3 3 2 0,1-4 0 16,-4-2-22-16,7 9-5 0,-3-9-1 0,6-1 0 16,-3 4-22-16,1 6-5 0,6-9-1 0,0 5 0 15,-4-2-26-15,1-3-4 0,3 9-2 0,-3 0 0 16,0-10-14-16,-8 10 9 0,4-3-9 0,-3 3 8 16,3-6-20-16,-7 6-5 0,0 6-1 0,-7-6 0 15,0 0-123-15,7 3-25 0,-3 7-5 0,-4-10-471 16,0 9-94-16</inkml:trace>
  <inkml:trace contextRef="#ctx0" brushRef="#br0" timeOffset="37585.33">30956 575 1036 0,'0'0'92'0,"0"0"-73"0,0 0-19 0,0 0 0 15,0 0 96-15,0 0 15 0,4-6 3 0,-4 6 1 16,0 0-59-16,0 0-11 0,0 0-2 0,0 0-1 15,0 0 15-15,0 0 3 0,0 0 1 0,0 6 0 16,3 3-22-16,-3 1-5 0,0 5-1 0,0-5 0 16,0-1 2-16,0 1 0 0,-3 8 0 0,3-2 0 0,0-3-16 0,0 2-3 15,0 4-1-15,0 0 0 0,-4-3-15 0,1 2 0 16,-1-2 8-16,1-3-8 0,-1 2 0 0,-3 4 0 16,7-9 8-16,-3 5-8 0,-4 4-13 0,-1-3-6 15,1-4-1-15,4-2 0 16,-4 5-216-16,3-5-43 0,4-10-9 0,0 0-1 0</inkml:trace>
  <inkml:trace contextRef="#ctx0" brushRef="#br0" timeOffset="37810.11">30755 779 1785 0,'0'0'79'0,"0"0"17"0,0 0-77 0,0 0-19 0,0 0 0 0,0 0 0 15,11 0 64-15,-1 0 8 0,1 0 3 0,3-7 0 16,-3 7-17-16,3-9-3 0,0 0-1 0,0 9 0 16,0-10-54-16,0 10 0 0,0-6 0 0,4 6-12 15,0-9 12-15,3 9 0 0,-7-4 0 0,0 4 0 32,4-6-24-32,-4 6-2 0,0-9-1 0,0 9 0 0,-3 0-141 0,-1 0-28 0</inkml:trace>
  <inkml:trace contextRef="#ctx0" brushRef="#br0" timeOffset="38222.04">31260 744 1094 0,'0'0'97'0,"0"0"-77"15,0 0-20-15,0 0 0 0,0 0 142 0,3-6 25 0,1-3 5 0,-4 9 0 16,0 0-85-16,0 0-18 0,7 0-3 0,0-4-1 16,-4 4-19-16,8 0-4 0,-4-6-1 0,0 6 0 15,4 0-23-15,-1 0-5 0,1 0-1 0,-4 0 0 16,3-9-12-16,1 9 0 0,0 0 8 0,-1 0-8 15,1 0 0-15,-1 0-10 0,-3 0 2 0,0 0 0 16,4-10-123-16,-4 10-24 0,0-3-5 0,-7 3 0 16</inkml:trace>
  <inkml:trace contextRef="#ctx0" brushRef="#br0" timeOffset="38726.37">31619 729 1832 0,'0'0'81'0,"0"0"17"0,0 0-78 0,0 0-20 0,0 0 0 0,0 0 0 16,0 0 63-16,8 0 9 0,-5-4 1 0,8-2 1 0,-4 6-49 0,3-9-9 16,-3 9-3-16,4-10 0 15,0 7-13-15,3-3 0 0,-4 6 0 0,1-6 0 0,-1 6 0 0,4 0 0 16,-3 0 0-16,3 0 0 0,-3 0 0 0,-1 0 0 15,1 0 0-15,0 0 0 16,-1 6-76-16,1-6-9 0,-4 9-2 0,0-9-775 0</inkml:trace>
  <inkml:trace contextRef="#ctx0" brushRef="#br0" timeOffset="39156.46">32177 493 1882 0,'0'0'41'0,"0"0"9"0,0 0 2 0,0 0 1 0,0 0-42 0,0 0-11 16,0 0 0-16,-4 10 0 0,1-7 73 0,-1 9 13 15,4-8 2-15,-3 5 1 0,-1 7-40 0,1-7-8 16,-1 1-1-16,4 5-1 0,-3-2-27 0,3 6-12 15,0-4 10-15,-4 4-10 0,4 0 0 0,0-3 0 16,4 2 0-16,-4 1 0 0,0-9 0 0,0 5 0 16,-4 4 0-16,4-3 0 15,0-4-30-15,0 4-6 0,0 3 0 0,0-10-1 16,-3 1-157-16,3 5-31 0</inkml:trace>
  <inkml:trace contextRef="#ctx0" brushRef="#br0" timeOffset="39374.9">32011 729 1382 0,'0'0'123'0,"0"0"-99"0,0 0-24 0,0 0 0 16,0 0 159-16,0 0 26 0,7 0 6 0,-7 0 1 16,7 0-107-16,-7 0-21 0,11 0-4 0,-4 0 0 15,0 0-11-15,0-4-1 0,4 4-1 0,-4 0 0 16,3-6-27-16,1 6-4 0,3-9-2 0,0 9 0 15,-3-10-14-15,3 7 0 0,3-3 0 0,-3 0 0 16,1 6-22-16,-1-3-4 0,0-4-1 0,-4 4 0 16,4 3-134-1,-3-6-27-15,3 3-6 0</inkml:trace>
  <inkml:trace contextRef="#ctx0" brushRef="#br0" timeOffset="39721.49">32565 478 518 0,'0'0'46'0,"0"0"-37"16,0 0-9-16,0 0 0 0,0 0 292 0,0 0 56 0,0 9 11 0,0-3 2 15,0 4-209-15,-4-1-43 0,1 1-8 0,-1 8-1 16,1-2-54-16,-4-3-10 0,3 2-3 0,1 10 0 16,-4-6-23-16,3 0-10 0,4-3 8 0,-7 3-8 15,7-1 0-15,-3 1 0 0,-1-3 0 0,4 0 0 16,0-4-16-16,0 4-3 0,0-4 0 0,0 4 0 15,4-7-162-15,-4 1-33 0,0 9-6 16,0-19-2-16</inkml:trace>
  <inkml:trace contextRef="#ctx0" brushRef="#br0" timeOffset="39896.01">32396 744 1670 0,'0'0'148'0,"0"0"-118"15,0 0-30-15,10 0 0 0,-3 0 82 16,7 0 10-16,-3-6 3 0,3 6 0 0,-3-3-60 0,3-3-12 16,3 2-3-16,-3 4 0 0,8-6-20 0,-8-3 0 15,3 9 0-15,1 0 0 16,3 0-103-16,-7-10-25 0,4 10-4 0</inkml:trace>
  <inkml:trace contextRef="#ctx0" brushRef="#br0" timeOffset="40190.24">32844 735 1152 0,'0'0'51'0,"0"0"10"0,0 0-49 0,7 0-12 0,3 0 0 0,-3 0 0 16,0-6 176-16,0 6 32 0,4 0 6 0,0-4 2 16,-1 4-146-16,1 0-29 0,-1-6-5 0,1 6-2 15,3 0-34-15,-3 0 0 0,-1 0 0 0,1 0 0 16,-1 0 0-16,1 0-9 0,0 6-1 0</inkml:trace>
  <inkml:trace contextRef="#ctx0" brushRef="#br0" timeOffset="40466.07">33249 791 2192 0,'0'0'48'0,"0"0"11"0,0 0 1 0,0 0 1 0,0 0-49 15,7-3-12-15,0 3 0 0,-7 0 0 0,7 0 70 0,1-6 11 16,-1 3 3-16,3-4 0 0,1 14-63 0,-1-7-12 0,1-7-9 0,0 7 12 16,-1 0-12-16,4-9 0 0,0 9 0 0,-3 0 0 15,3-9-16-15,0 9-1 0,-3 0-1 0,3 0 0 31,-7-3-131-31,3 3-27 0,1 0-4 0</inkml:trace>
  <inkml:trace contextRef="#ctx0" brushRef="#br0" timeOffset="43343.01">28339 5134 518 0,'0'0'46'16,"0"0"-37"-16,0 0-9 0,0 0 0 15,0 0 165-15,0 0 31 0,0 0 7 0,0 0 1 0,0 0-80 16,0 0-16-16,0 0-4 0,0 0 0 16,0 0-33-16,0 0-7 0,0 0-2 0,0 0 0 0,0 0-34 0,0 0-8 15,0 0 0-15,0 0-1 0,3 10-9 0,-3-1-2 16,4-3 0-16,-4 4 0 0,-4 2-8 0,4 4 0 16,-3 3 9-16,-1 0-9 0,1-4 0 0,-1 10 9 15,1-3-9-15,-1-3 0 0,0 6 8 0,1-6-8 16,-1 3 0-16,1-3 0 0,-1 0 0 0,1 0 0 15,3-1 0-15,-4-8-9 16,1 5-95-16,3 4-18 0,-4-9-4 0,4-1-618 0</inkml:trace>
  <inkml:trace contextRef="#ctx0" brushRef="#br0" timeOffset="43628.25">28102 5429 921 0,'0'0'82'0,"0"0"-66"0,0 0-16 0,0 0 0 16,0 0 145-16,0 0 26 0,0 0 5 0,0 0 0 16,0 0-77-16,0 0-16 0,7-6-3 0,0 3-1 15,-7 3-26-15,11-7-5 0,0 7 0 0,3-3-1 16,-4 3-31-16,1-6-7 0,3 6-1 0,4-3 0 15,-1-3 8-15,4 6 2 0,1-10 0 0,-1 10 0 16,0 0-18-16,0-3 0 0,0-3 0 0,0 6 0 16,-3-6-16-16,-4 2-9 0,7 4-3 15,-3 0 0-15,-4 0-46 0,4-6-10 0,-4 3-1 0,3-3-459 16,-6 6-91-16</inkml:trace>
  <inkml:trace contextRef="#ctx0" brushRef="#br0" timeOffset="44442.24">28617 5392 460 0,'-3'-7'41'0,"3"7"-33"0,0 0-8 0,0 0 0 15,0 0 262-15,7 0 50 0,-7 0 11 0,7-9 1 16,0 9-251-16,0-6-50 0,4 2-11 0,-1 4-1 15,1 0 20-15,-1-6 4 0,4 6 1 0,-3-3 0 16,0-3-4-16,-1 6 0 0,1 0 0 0,-1-10 0 16,1 7 7-16,3-3 1 0,-3 6 0 0,-4-3 0 0,3 3-19 0,1-6-3 15,-11 6-1-15,10 0 0 16,1 0-17-16,-11 0 0 0,0 0 0 0,0 0 0 16,0 0-31-16,11 6-13 0,-11-6-2 0,0 0-1 15,7 0-134-15,3 0-27 0,-10 0-6 0,18-6-1 0</inkml:trace>
  <inkml:trace contextRef="#ctx0" brushRef="#br0" timeOffset="44993.3">28780 5188 1364 0,'-7'-7'60'0,"7"7"13"16,0 0-58-16,0 0-15 0,0 0 0 0,-4 0 0 0,4-3 115 0,0 3 20 16,0 0 4-16,0 0 1 0,0 0-71 0,0 0-13 15,0 0-4-15,0 0 0 0,0 0-41 0,0 0-11 16,0 0 0-16,7 3 0 0,0 7 0 0,0 5-11 16,-3 1 3-16,-1-3 0 0,1 2 8 0,-1 1-8 15,-3 3 8-15,4 0-8 0,-4 0 8 0,3 9 0 0,-6-13 8 0,3 4-8 16,0 6 0-16,0-6 0 0,-4 0 0 0,4 0 0 31,0-10-48-31,0 7-13 0,0-7-3 0,0 1-1 16,4 5-116-16,-4-12-23 0,0-3-5 0,0 0-1 0</inkml:trace>
  <inkml:trace contextRef="#ctx0" brushRef="#br0" timeOffset="45344.36">29020 5404 403 0,'0'0'36'0,"0"0"-36"15,0 0 0-15,0 0 0 0,0 0 280 0,0 0 48 16,0 0 11-16,0 0 1 0,0 0-236 0,0 0-47 16,0 0-9-16,7 0-3 0,-7 0-14 0,10 0-3 15,-3 0-1-15,4 0 0 0,-1 0-15 0,1-3-2 16,-4-3-1-16,7 6 0 0,-3-3-9 0,3-4 8 16,0 4-8-16,-3-3 8 0,3 6-8 0,0 0 0 15,0 0 0-15,-4 0 0 0,1-6-20 0,0 6-2 0,-4-4-1 0,3 4 0 31,-3 0-115-31,0 0-23 0,4-6-5 0,-11 6-1 0</inkml:trace>
  <inkml:trace contextRef="#ctx0" brushRef="#br0" timeOffset="45840.78">29510 5370 1666 0,'0'0'74'0,"0"0"15"0,0 0-71 0,0 0-18 0,0 0 0 0,0 0 0 16,0 0 102-16,0 0 17 0,0 0 3 0,0 0 1 16,0 0-39-16,0 0-8 0,0 0-2 0,0 0 0 15,0 0-56-15,7-4-18 0,0-2 10 0,0 6-10 31,4-3-72-31,-1-3-20 0,-3 6-4 0,4 0-1 16,3 0-135-16,-3-10-28 0</inkml:trace>
  <inkml:trace contextRef="#ctx0" brushRef="#br0" timeOffset="67436.09">12764 5994 1148 0,'-29'0'51'0,"15"6"10"0,-3-6-49 16,-1 3-12-16,-3 3 0 0,-4-6 0 0,0 7 28 0,1-4 4 16,2-3 0-16,1 9 0 0,0-9-32 0,-4 0 0 15,8 6-11-15,-4-6 11 0,3 0 0 0,0 3 0 16,4-3 0-16,0 0 0 0,0 0 18 0,0 0 5 15,3 0 1-15,1 7 0 0,3-7 7 0,-4 3 1 16,4-3 1-16,7 0 0 0,-7 0-33 0,7 0 0 16,0 0 0-16,0 0 0 0,0 0 26 0,0 0 5 15,0 0 1-15,0 0 0 0,11 0-18 0,-1 0-3 16,1 6-1-16,3-3 0 0,0-3-10 0,4 7 8 16,-1-7-8-16,4 0 8 0,1 3-8 0,-1 3 0 0,7-6 0 15,0 0 0-15,0 0 10 0,8 6-10 16,-5-6 12-16,5 0-12 0,-1-6 8 0,0 6-8 0,1 0 0 0,2 0 0 15,5-6 0-15,3 3 0 16,-1 3 8-16,5-7-8 0,-4 7 8 0,3-9-8 16,4 9 9-16,-7 0-9 0,0-3 13 0,0-4-3 0,-8 7-1 15,-2 0 0-15,-1-3 6 0,0 3 1 0,0 0 0 0,-3-6 0 16,0 6-3-16,0 0 0 0,-4 0 0 0,7-3 0 16,-3-3-2-16,3 6-1 0,1-3 0 0,-5-4 0 15,5 1-10-15,-5 3 0 0,-2-3 0 0,-5 2 0 16,4-2 0-16,-6-3 0 0,-1 6 8 0,-4-4-8 15,-2 4 0-15,-1-3 0 0,-7 6 0 0,0-6 8 16,-7 6 1-16,0 0 0 0,0 0 0 0,0 0 0 16,0 0 12-16,-7-3 3 0,-4 3 0 0,4 0 0 15,-4 0-24-15,-3 0 9 0,4 0-9 0,-4 0 0 16,-4-7 16-16,0 7-3 0,-3 0-1 0,0-3 0 0,0-3-25 0,-4 6-6 16,-3-10-1-16,3 10 0 0,-3-3 20 0,0-3 0 15,-4 6 0-15,-3-3 0 16,-4-3 0-16,4 6 0 0,-1 0 0 0,-2 0 0 0,-1 0 11 15,-3 0-11-15,-4 0 12 0,3 0-12 0,-3 6 0 0,-3-3 0 16,-4 3 0-16,4-3 0 0,-4 4-26 0,7-4 1 16,-3 6 0-16,3-2 0 0,0-4 25 0,4 3-10 15,-4 3 10-15,0-2 0 0,7-4 0 0,-3 3 0 16,-1-3 0-16,1 3 0 16,7-2 0-16,-1 2 0 0,5-3 0 0,-1 3 0 0,4 1 21 0,3-4-1 15,0-3-1-15,1 6 0 0,2-3 1 0,1 6 1 16,0-9 0-16,7 7 0 0,-4-4-33 0,4 3-6 0,4-3-2 0,3 4 0 15,7-7 2-15,0 0 0 0,0 9 0 0,0-9 0 16,0 0 8-16,7 6 2 0,7-3 0 0,-4 4 0 16,8-4 0-16,3-3 0 0,0 0 0 0,4 0 0 15,0 0 8-15,7 0 0 0,6 0 0 0,1 0-8 16,3 0 8-16,1-3 0 0,3-4-9 0,0 7 9 16,3-9 0-16,0 9 0 0,-3-6 0 0,4 3 0 15,-1-4 0-15,-3 7 0 0,3-9 0 0,-3 9 0 16,-4-10 0-16,1 7-9 0,-1-3 9 0,-3 6-13 15,-4-9 13-15,4 9 0 0,-4-3 0 0,-3-4 0 16,3 1 0-16,-3 3 0 0,0-3 0 0,-1-4 0 16,-6 7-12-16,0-3 0 0,3-4 0 0,-7 1 0 15,-3 3 12-15,0 3 0 0,-4-4 0 0,3 4 0 16,-10-3 0-16,4 3 0 0,-11 3 0 0,3-7 0 16,5 4 17-16,-8 3 0 0,0 0 0 0,0 0 0 0,-8 0-17 0,-6 0 0 15,0 0 8-15,0 3-8 16,-7 7-101-16,0-4-24 0,-29 4-5 0,5-1-1 0</inkml:trace>
  <inkml:trace contextRef="#ctx0" brushRef="#br0" timeOffset="72891.53">26444 274 1134 0,'0'0'24'0,"0"0"6"0,0 0 1 0,0 0 1 0,0 0-32 0,0 0 0 0,0 0 0 0,0 0 0 15,0 0 66-15,0 0 6 0,0 0 2 0,0 0 0 16,0 0-9-16,0 0-1 0,0 0-1 0,0 0 0 15,0 0-14-15,0 0-2 0,0 0-1 0,4 6 0 16,-4-6-22-16,3 10-4 0,1-1 0 0,3-9-1 16,-7 16-5-16,3-7-1 0,-3 0 0 0,4 1 0 15,3-1-13-15,-3 10 9 0,-1-10-9 0,4 1 8 16,-3 6 14-16,3 2 2 0,-4 1 1 0,-3 6 0 16,7-6-1-16,-7 6 0 0,0 3 0 0,-3 1 0 0,-1-4-16 0,1 0-8 15,-1 3 8-15,-3 0-8 0,0-3 0 16,0 0 8-16,0 1-8 0,0-5 0 0,-4-2 0 0,1 3 0 15,3 0 0-15,0-12 0 0,0-1-27 0,-1 7 3 16,1-7 0-16,4 0 0 16,3-9-93-16,0 0-19 0,-4 7-3 0,4-7-618 0</inkml:trace>
  <inkml:trace contextRef="#ctx0" brushRef="#br0" timeOffset="73166.57">26472 638 1630 0,'0'0'36'0,"0"0"7"0,0 0 1 0,0 0 3 0,8-4-38 0,2-2-9 0,-10 6 0 0,0 0 0 16,0 0 0-16,0 0 0 0,7 0 0 0,-7 0 0 15,0 0 15-15,0 0 1 0,11 6 0 0,-11-6 0 16,0 0 20-16,0 0 5 0,10 0 1 0,-3 4 0 16,4-4-18-16,0 0-4 0,-4 0-1 0,7 0 0 15,0 0-19-15,0 0 10 0,-3 0-10 0,-4 0 8 16,3-4-8-16,4 4 0 0,-3 0 0 0,-1 0-11 16,5 0-33-16,-5 0-8 0,1-6 0 0,-1 6-482 15,-10 0-96-15</inkml:trace>
  <inkml:trace contextRef="#ctx0" brushRef="#br0" timeOffset="73550.17">26741 315 1177 0,'0'0'25'0,"0"0"6"0,0 0 1 0,7 0 2 0,-4 0-34 0,-3 0 0 0,0 0 0 0,0 0 0 15,0 0 68-15,0 0 6 16,0 0 2-16,0 0 0 0,4 9-14 0,3-6-2 0,-7 3-1 0,0-2 0 16,0-4-13-16,3 6-2 0,-3 3-1 0,4 1 0 15,-1-1-30-15,1 0-5 0,-1-2-8 0,4 2 11 16,-3 1-11-16,-1 8-9 0,1-8 9 0,0 5-13 15,-1 4 13-15,1 6 8 0,-1-6 0 0,-3 9-8 16,4-2 0-16,-8 2 0 0,4-9 0 0,-3 6 0 16,-1 9 0-16,-3-15 0 0,0 15 0 0,0-15 0 15,0 0-12-15,0 6 3 0,0-12 1 0,0 12 0 16,3-10-19 0,-3-5-3-16,7-1-1 0,-3 1 0 0,-1-1-75 15,4-9-15-15,0 0-3 0,0 0-1 0</inkml:trace>
  <inkml:trace contextRef="#ctx0" brushRef="#br0" timeOffset="73970.77">27319 145 403 0,'0'0'17'0,"-7"0"5"0,0 10-22 0,0-7 0 15,0 3 0-15,-4 4 0 0,-3-1 212 0,4 0 37 0,-1 1 8 0,-3-1 2 16,0 1-183-16,3-4-37 0,-3 13-7 0,0-10-2 16,7-3 25-16,-4 7 5 0,4-7 0 0,-3 4 1 15,-1-1-16-15,1 7-3 0,3-7-1 0,-4 4 0 16,4 2-7-16,0 4-2 0,-4-3 0 0,8 3 0 15,-8-1-7-15,4 1-1 0,0 6-1 0,0 10 0 16,0-7-13-16,0 7-2 0,0 2-8 0,0-12 12 16,0 10-12-16,3-7 0 0,1 6 8 0,-1-15-8 15,4 9 0-15,0-9 0 0,4 3 0 0,-1 0 0 16,1-6 8-16,-1 0-8 0,4-4 0 0,0 7 9 16,0-10-9-16,4 7 0 0,0-10 9 0,-1-3-9 0,4 7 8 15,-3-1-8-15,-1-9 10 0,5 6-10 0,-1-6 0 16,-4 0-21-16,1 0 3 0,3-6 1 15,0 6-88-15,-3-9-18 0,-4 9-3 0,0 0-1 0</inkml:trace>
  <inkml:trace contextRef="#ctx0" brushRef="#br0" timeOffset="74451">27256 324 806 0,'0'0'36'0,"0"0"7"0,0 0-35 0,0 0-8 0,0 0 0 0,0 0 0 16,0 0 148-16,0 0 28 0,0 0 6 0,0 0 1 15,3 3-102-15,4 7-20 0,-7-10-4 0,4 6-1 16,-1 0-2-16,-3-6-1 0,0 0 0 0,7 3 0 15,-3 7-22-15,3-10-5 0,-7 0-1 0,3 15 0 16,4-12-10-16,-3 7-3 0,0-4 0 0,3 4 0 16,-4-1-1-16,4 0-1 0,-3-2 0 0,3 2 0 15,0 4-2-15,0-1-8 0,-4 1 12 0,4 2-4 16,1-2 4-16,-1 3 1 0,-4 2 0 0,4-8 0 16,0-1 10-16,0 7 1 0,0 3 1 0,0-10 0 15,-3 1-3-15,3-1-1 0,0-3 0 0,-3 4 0 16,3-1-6-16,0-9-2 0,0 9 0 0,-7-9 0 15,0 0 6-15,7 0 1 0,3 0 0 0,-3-9 0 0,0 9 5 0,4-9 2 16,0-1 0-16,-1 4 0 0,-3-3-11 0,4-1-3 16,-1-9 0-16,1 4 0 0,-4 2-13 0,4-3 11 15,-4-2-11-15,3-1 10 0,4 3-10 0,-7-3 0 16,1 4 0-16,-1 2 0 0,0-3 0 0,0-6 0 16,0 7 8-16,-4-1-8 0,1-3 0 0,-1 4 0 15,4 2 0-15,-3 4 0 0,-8-7-10 0,8 7-1 16,-1-1 0-16,1 4 0 15,-4-4-101-15,0 10-20 0,0 0-4 0,0 0-524 0,0 0-106 16</inkml:trace>
  <inkml:trace contextRef="#ctx0" brushRef="#br0" timeOffset="74841.1">27485 609 1584 0,'0'0'70'0,"0"0"14"15,0 0-67-15,0 0-17 0,0 0 0 0,0 0 0 16,0 0 51-16,-4 4 6 0,1 5 2 0,3-9 0 15,0 6-31-15,0-6-5 0,0 0-2 0,-4 10 0 0,4-1 10 0,0-9 1 16,0 0 1-16,0 9 0 16,0 7-1-16,0-13 0 0,0 13 0 0,4-7 0 0,-4-9-10 15,3 10-2-15,1 5-1 0,-1-2 0 16,1 0-19-16,0-1 10 0,-1-3-10 0,1 1 8 0,-1-1-8 0,4 7 0 16,-3-7 0-16,-4-9 0 0,3 10 0 0,-3-10 0 15,4 9 0-15,3 1 0 0,-7-10-13 0,0 0-8 16,3 6-2-16,-3-6 0 15,0 0-113-15,0 0-24 0,0 0-4 0,0 0-608 0</inkml:trace>
  <inkml:trace contextRef="#ctx0" brushRef="#br0" timeOffset="75333.82">27647 76 633 0,'0'0'56'0,"0"0"-44"0,0 0-12 0,0 0 0 0,0 0 239 0,0 0 45 16,0 0 10-16,0 0 2 0,0 0-224 0,0 0-45 16,0 0-9-16,0 0-2 0,0 0-2 0,7 16-1 15,-3-13 0-15,3 7 0 0,-7 2-4 0,7 1-1 16,3-4 0-16,1-3 0 0,0 4 8 0,-1-7 2 16,4 3 0-16,0 4 0 0,1 8 13 0,-1-2 2 15,0-7 1-15,0 1 0 0,0-1 13 0,4 10 2 16,-4-3 1-16,-4-7 0 0,4 10-18 0,1-3-3 15,-5 6-1-15,1-7 0 0,-1 10-12 0,4-6-4 16,-3 9 0-16,-4-9 0 0,4 6 4 0,-4 10 1 16,3-16 0-16,-3 9 0 0,0-3-1 0,0 9 0 15,-3-15 0-15,3 9 0 0,-3 1 0 0,-1-4-1 16,-3 3 0-16,0-3 0 0,-3 3-15 0,3-3 0 16,-7 4 0-16,3-4 0 0,-3-7 0 0,0 1 9 0,-4 6-9 0,1 0 8 15,-1-6-8-15,-7 0 0 0,1 6 0 0,-4-12 0 31,-4 12-104-31,-3-9-22 0,-4-7-5 0,0 0-1 0</inkml:trace>
  <inkml:trace contextRef="#ctx0" brushRef="#br0" timeOffset="78685.55">25580 3093 288 0,'0'0'25'0,"0"0"-25"0,7 0 0 0,-3-9 0 16,-1-1 142-16,4 1 23 0,-3 2 5 0,3 4 1 15,-4-6-48-15,4 9-10 0,0-9-1 0,-3 2-1 16,3-2-19-16,-4 6-3 0,1-4-1 0,-4 7 0 16,3-9-4-16,-3 9 0 0,0 0-1 0,0 0 0 15,0 0-22-15,0 0-4 0,0 0-1 0,0 0 0 16,0 0-32-16,0 0-6 0,0 0-2 0,-3 9 0 0,-1 1-7 0,1-1-1 16,3-2-8-16,0 2 12 15,0-6 12-15,0 6 3 0,3 7 0 0,4-6 0 0,-3 5 3 0,3-2 1 16,0 9 0-16,0-3 0 0,0 2-7 0,4 5 0 15,-8-8-1-15,8 14 0 0,-8-4-10 0,5-3-1 16,-5 3-1-16,4 1 0 0,-3-4-11 0,-1 0 8 16,4-3-8-16,-7 6 8 0,0-3-8 0,4 3 0 15,-4-3 0-15,0 3 0 0,0-2 0 0,-4 2 0 16,4-6 0-16,0-10 0 0,-3 7 0 0,3 0 0 16,-4-7 0-16,4-2 0 15,0-7-32-15,0-3-4 0,0 0-2 0,0 0 0 16,0 0-98-16,0 0-19 0,0 0-4 0,0 0-458 15,-3-9-92-15</inkml:trace>
  <inkml:trace contextRef="#ctx0" brushRef="#br0" timeOffset="79053.08">25672 3356 403 0,'-11'4'36'0,"8"-4"-36"0,-5 0 0 0,5 0 0 16,3 0 320-16,0 0 58 0,0 0 11 0,0 0 3 0,0 0-272 0,0 0-55 16,11 0-10-16,-1-4-3 0,-3-2-17 0,4 6-4 15,3-6-1-15,-4 6 0 16,1-10 8-16,3 10 2 0,-3 0 0 0,-1 0 0 0,4 0-28 0,-3 0-4 15,0 0-8-15,-1 0 11 0,4 0 3 0,-3 7 1 16,-1-7 0-16,1 3 0 0,0-3-15 16,3 0 0-16,-4-3 8 0,4 3-8 0,-7-7 0 0,8 7 0 15,2 0 0-15,-3-3 0 0,-3-3-15 0,3 6 1 16,0 0 0-16,0 0 0 16,0-9-36-16,-3 9-7 0,0-10-2 0,-4 10 0 15,3-9-93-15,1 6-20 0,-8-4-3 0,1-2-1 0</inkml:trace>
  <inkml:trace contextRef="#ctx0" brushRef="#br0" timeOffset="79418.11">26120 2895 1522 0,'0'0'33'0,"0"0"7"0,0 0 2 0,0 0 2 0,0 0-36 0,0 0-8 0,0 0 0 0,0 0 0 16,0 0 47-16,0 0 7 0,0 0 2 0,0 0 0 15,-7 7-23-15,0-4-4 0,3 6-1 0,1 1 0 16,-1-4 4-16,0-3 0 0,-3 6 0 0,7 4 0 16,0-4 14-16,0 4 3 0,0-4 1 0,4 1 0 15,-1 5-3-15,1-5-1 0,0 9 0 0,3-4 0 0,0 4-25 0,0 0-5 16,0 6 0-16,0 3-1 0,0 0-5 0,3 7-1 15,-6-4 0-15,3 7 0 0,-3-10-9 0,3 7 0 16,-4-7 0-16,1 13 0 0,-1-13 0 0,1 0 0 16,-1 0 0-16,1 4 0 0,-1-10 28 0,1 6 3 15,-1-3 1-15,4 0 0 0,-3-6-32 0,3 0 0 16,-3-4 0-16,-1-2 0 16,1 3-18-16,-1-7-10 0,1 0-1 0,-1 7-1 15,1-16-80-15,-1 9-16 0,-3-9-3 0,0 7-498 16,0-7-99-16</inkml:trace>
  <inkml:trace contextRef="#ctx0" brushRef="#br0" timeOffset="80180.23">26610 2789 1368 0,'0'0'60'0,"0"0"13"0,0 0-58 0,0 0-15 0,0 0 0 0,0 0 0 16,0 0 24-16,0 0 3 0,0 0 0 0,0 0 0 15,0 0-27-15,0 0 0 16,0 0 0-16,0 0 0 0,0 0 8 0,0 0-8 0,0 0 12 0,0 0-4 16,0 0 8-16,0 0 2 0,0 9 0 0,0-9 0 15,0 6 17-15,0-6 3 0,0 10 1 0,0-10 0 16,0 3 17-16,0 6 4 0,-3-2 1 0,-1 2 0 15,0 1-4-15,1-1-1 0,3-3 0 0,-7 4 0 16,3-7-14-16,1 9-3 0,-4 1-1 0,3-4 0 16,-6 7-38-16,3-7 0 0,3 7 0 0,-3-3 0 15,0 5 0-15,0-2 8 0,3 3-8 0,1 6 0 16,-4-6 0-16,0 9 0 0,0-9 0 0,3 6 8 16,-3 0-8-16,0 3 9 0,0 0-9 0,0 7 10 15,0-10-10-15,0 3 0 0,0 0 0 0,0-2 0 16,3 8 0-16,-3-15 8 0,4 9-8 0,-4-3 0 0,3 3 27 15,4-3 0-15,0 1 0 0,0 2 0 0,0 0-27 0,4 0 0 16,-4 4 0-16,7-1 0 0,-4 3 0 0,4-2 16 16,0-10 0-16,0 6-1 0,4-3-15 0,-4 0 0 15,4 3 0-15,-1-9 0 0,1 6-12 0,3-6-3 16,-4-3 0-16,4-7 0 16,-6 7-13-16,6-13-4 0,-4 6 0 0,4-9 0 15,0 0-24-15,4-9-6 0,0 6-1 0,-1-10 0 16,1 10-124-16,0-13-25 0</inkml:trace>
  <inkml:trace contextRef="#ctx0" brushRef="#br0" timeOffset="82871.97">26684 3049 172 0,'0'0'16'0,"0"0"-16"16,0 0 0-16,0 0 0 0,0 0 236 0,0 0 44 15,0 0 8-15,7 0 3 0,-7 0-150 0,0 0-29 16,0 0-7-16,7-3-1 0,0 3-8 0,-7 0-3 0,0 0 0 0,0 0 0 16,0 0-37-16,0 0-7 15,0 0-1-15,0 0-1 0,0 0-30 0,0 0-5 0,0 0-2 0,-3 0 0 16,3 0-10-16,0 0 0 0,0 12 0 0,0-12 8 15,0 0-8-15,0 0 0 0,0 0 0 0,0 7 0 16,3-1 9-16,4-3 0 0,-3 7 0 0,3-1 0 16,0-9 1-16,-3 9 0 0,3 1 0 0,-4-4 0 15,4 3-2-15,0 10-8 0,0-12 12 0,-3 2-4 16,3 3-8-16,-4 4 8 0,1-6-8 0,-1-1 8 16,1 7 0-16,-1-7 0 0,1 7 0 15,0-4 0-15,-1-5-8 0,1 2 0 0,-1 7 9 16,1-13-9-16,-4 6 10 0,3 1-2 0,-3-1-8 0,0-9 12 15,7 0-12-15,-7 0 8 0,0 9-8 0,0-9 0 16,7 7 10-16,-7-7-10 0,0 0 10 0,0 0-10 16,0 0 10-16,0 0-10 0,0 0 10 0,7 3-10 15,-7-3 32-15,7 0 1 0,0-3 0 0,1-4 0 0,-5 4-17 16,4-3-4-16,-3-3-1 0,3 5 0 0,-4-5-3 0,1 0-8 16,-4-7 12-16,7 7-4 0,-4-7-8 0,-3 3 0 15,4-2 0-15,-1-1 0 0,1 7 0 0,-4-4-12 16,0 0 2-16,0 1 1 0,3-4 9 0,-3-3-13 15,0 10 5-15,0 0 8 16,4-1-40-16,-4 4 0 0,0-7 0 0,0 7 0 16,0-3-17-16,0 2-4 0,0-2-1 0,0 9 0 15,0-3-126-15,0 3-24 0,0-6-6 0</inkml:trace>
  <inkml:trace contextRef="#ctx0" brushRef="#br0" timeOffset="83532.67">26832 3394 345 0,'0'0'15'0,"0"0"4"0,0 0-19 0,0 0 0 0,0 0 0 0,0 0 0 15,0 0 227-15,0 0 41 0,0 0 9 16,0 0 2-16,0 0-184 0,0 0-37 0,0 0-7 0,0 0-2 15,0 0-4-15,0 0-1 0,0 0 0 0,7 0 0 16,-7 0-15-16,0 0-3 0,4-6-1 0,-4 6 0 16,0 0 4-16,0 0 1 0,0 0 0 0,0 0 0 15,0 0 14-15,0 0 2 0,0 0 1 0,0 0 0 16,0 0-13-16,0 0-2 0,0 0-1 0,0 0 0 16,0 0 1-16,0 0 0 0,0 0 0 0,3 6 0 15,1 3-19-15,-4 1-3 0,0-4-1 0,3 3 0 16,1 1 5-16,0 2 1 0,-8-2 0 0,4 6 0 15,4 2-5-15,-4-2-1 0,0 0 0 0,3-4 0 16,-3 7-9-16,4-3 8 0,-1-1-8 0,-3-2 8 16,4 6-8-16,-4-4 0 0,3 1 0 0,1-3 0 15,-4-4-14-15,3 7-2 0,1-7 0 0,-4 1 0 32,7-4-115-32,-7-6-23 0,0 0-5 0</inkml:trace>
  <inkml:trace contextRef="#ctx0" brushRef="#br0" timeOffset="85576.73">27125 2920 115 0,'0'0'10'0,"0"0"-10"15,0 0 0-15,4-6 0 0</inkml:trace>
  <inkml:trace contextRef="#ctx0" brushRef="#br0" timeOffset="85920.81">27132 2823 288 0,'0'0'12'0,"0"0"4"0,0 0-16 0,4-6 0 0,-4 6 0 0,0 0 0 16,0 0 242-16,0 0 46 0,0 0 8 0,0 0 3 15,0 0-175-15,0 0-34 0,0 0-7 0,0 0-2 16,0 0-37-16,0 0-7 0,0 0-1 0,0 0-1 16,0 0-9-16,0 0-2 0,0 0 0 0,0 0 0 15,0 0-7-15,0 0-1 0,0 9-1 0,-7 4 0 16,7-4 11-16,-4 4 2 0,1-4 1 0,3 1 0 16,-4 5-17-16,4 4-3 0,0-3-1 0,4 9 0 15,-1 3-8-15,1 0 8 0,-1 7-8 0,1-1 8 16,-1-2 7-16,-3 2 1 0,4 7 0 0,3-3 0 0,-4-1 6 0,4-2 2 15,-7 2 0-15,4 7 0 16,-1-12-7-16,1-1-1 0,-4 4 0 0,3 2 0 0,-3-2-16 0,0-1 0 16,0 1 0-16,0-7 0 0,0 0 0 15,0 3 8-15,0-9-8 0,0 3 0 0,0-6 8 0,0 0-8 16,4 0 0-16,-4-7 0 16,7 1-16-16,-3-4-6 0,3-2-2 0,-4 2 0 15,4-9-119-15,-3 3-24 0,-4-3-5 0</inkml:trace>
  <inkml:trace contextRef="#ctx0" brushRef="#br0" timeOffset="86798.48">27675 3046 518 0,'0'0'46'16,"0"0"-37"-16,0 0-9 0,0 0 0 15,0 0 92-15,0 0 17 0,7-9 3 0,-7 9 1 16,0 0-55-16,0 0-11 0,0 0-3 0,0 0 0 0,0 0 21 0,0 0 4 16,0 0 1-16,0 0 0 0,0 0-3 0,0 0-1 15,0 0 0-15,0 3 0 0,-3 3 1 0,-1-6 0 16,-3 9 0-16,4-6 0 0,-4 10-7 0,3-4 0 16,-3 4-1-16,0-7 0 0,-3 7-20 0,3-1-4 15,-8 1-1-15,5 3 0 0,-1-4-4 0,1 4-1 16,-1 3 0-16,0-1 0 0,1-2-29 0,-1 12 0 15,1-12 0-15,-1 3 0 0,1 9 0 0,-5-9 11 16,8 6 0-16,-3 0 0 0,-1-6-11 0,1 0-11 16,-1 6 3-16,0-6 0 0,1 6 8 0,-1-7 0 0,4 1 0 15,-3 0 0-15,3 0 0 0,-4-3 8 0,4 2-8 16,-4-2 0-16,1 0 0 0,3-7 0 0,0 4-12 16,0-7 4-1,0-3-28-15,0 3-4 0,-1-3-2 0,5-3 0 16,-4 0-114-16,0 0-24 0,3-9-4 0</inkml:trace>
  <inkml:trace contextRef="#ctx0" brushRef="#br0" timeOffset="87228.2">27291 3187 576 0,'0'-6'51'0,"0"6"-41"0,0-7-10 0,0 4 0 15,0-6 40-15,3 9 5 0,-3-6 2 0,4-4 0 16,-4 10-12-16,3-9-3 0,1-1 0 0,-4 10 0 0,4-9 29 0,-1 9 6 16,-3 0 1-16,0 0 0 0,0 0 10 0,4-6 2 15,-4 6 1-15,0 0 0 0,7 0-9 0,-7 0-3 16,0 0 0-16,0 0 0 0,10 6-22 0,-10-6-5 16,0 0-1-16,7 9 0 0,-7-9 0 0,4 10 0 15,3 6 0-15,-4-4 0 0,1-3 3 0,-4 7 0 16,3-6 0-16,1-1 0 0,0 7-11 0,-1-7-1 15,1 7-1-15,3-4 0 0,0 4-19 0,0 3-4 16,0-4-8-16,0-2 12 0,3 6 0 0,-3-3 0 16,4 2 0-16,0-2 0 0,-1 3-12 0,1 0 0 15,-4-4 0-15,3 4 0 0,1 0 0 0,0 0 11 16,-1 3-2-16,-3-10 0 0,0 7-9 0,0-3 12 16,4 3-12-16,-4-1 12 0,0-2-12 0,0 0 10 0,0-4-10 0,4 4 10 15,-4-4-10-15,0-2 0 0,-4-4 0 0,4 4 0 16,4-1-14-16,-7 0-2 0,-1-9 0 0,-3 0 0 31,7 7-21-31,-7-7-5 0,0 0-1 0,0 0 0 16,0 0-142-16,0 0-29 0,4-19-6 0,-4 19 0 0</inkml:trace>
  <inkml:trace contextRef="#ctx0" brushRef="#br0" timeOffset="96499.43">27686 2770 230 0,'-4'-6'10'0,"4"6"2"0,0 0-12 0,0 0 0 0,0 0 0 0,0 0 0 16,0 0 156-16,0 0 28 0,0 0 5 0,0 0 2 15,0 0-76-15,0 0-15 0,0 0-4 0,0 0 0 16,0 0-12-16,0 0-4 0,0 0 0 0,0 0 0 16,0 0 0-16,0 0-1 0,0 0 0 0,0 0 0 15,0 0-15-15,0 0-4 0,0 0 0 0,0 0 0 16,0 0 0-16,0 0-1 0,8-10 0 0,-8 10 0 16,0 0-15-16,0 0-4 0,0 0 0 0,10-3 0 15,-10 3-19-15,14-6-4 0,-14 6-1 0,0 0 0 16,14 0-4-16,-3 0-2 0,-11 0 0 0,11-10 0 0,-11 10-10 0,14 0 10 15,-14 0-10-15,10 10 10 0,-10-10-10 0,11 0 0 16,-1 6 9-16,-10-6-9 0,7 3 0 0,4 4 0 16,-11-7 0-16,11 3 8 0,-4 3-8 0,3 3 8 15,-3 1-8-15,0-1 8 0,-7-9 5 0,11 0 2 16,-11 0 0-16,7 16 0 0,0-16-3 0,-3 9 0 16,-4-9 0-16,7 10 0 0,0-1-4 0,-4 1 0 15,1-1-8-15,-1-3 12 0,1 4-12 0,-1-1 0 16,-3-9 8-16,0 9-8 0,4 1 0 0,-1-1 0 15,1 7 8-15,-1-7-8 0,4 1 0 0,-3-1 0 0,-4 10 0 16,4-13 0-16,-1 7 0 0,1-1 0 16,-1 1 0-16,1-4 0 0,3 7 0 0,-4-4 0 0,-3 4 0 0,7 3 0 15,-3-3 0-15,3-7 0 16,-4 7 0-16,4-4 0 0,-3 4 18 0,0-7-2 0,3 1-1 16,-4 5 0-16,1-2-15 0,-1-4 0 0,1 1 0 0,-1 5 0 15,4-5 0-15,-3 6 0 16,-4-4 0-16,3 4 9 0,1-7-9 0,-1 10 10 0,-3-10-10 0,0 7 10 15,4-6-10-15,-4 8 12 0,0-8-12 0,0-1 12 16,3 7-12-16,-3-7 10 0,4 7-10 0,-4-4 10 16,0-2-10-16,3 2 0 0,1 1 9 0,-4-4-9 15,0 7 0-15,4 0 0 0,-8-7 0 0,4 4 0 16,-4-4 8-16,1 7-8 0,-1-7 8 0,1 7-8 16,3-4 11-16,0-2-3 0,-4-1 0 0,1 7 0 15,3-7 0-15,-4 1-8 0,4-1 12 0,-3 0-4 0,3 1 8 0,0 2 0 16,0-2 1-16,-4 2 0 0,4-5-17 0,-3 2-11 15,3 7 2-15,-4-13 0 0,4 13 9 16,-3-7 0-16,-1 4 0 0,1-4 0 0,3 3 0 0,-4 1 0 16,1-4 0-16,-4 7 8 0,3-13-8 0,0 10 11 15,1-10-11-15,-1 6 12 0,1 1-4 16,-1-1-8-16,1-3 12 0,-1-2-4 0,1 5-8 16,3-9 0-16,-4 6 0 0,1 4 0 0,-1-4 0 0,4-6 0 15,0 0 0-15,-3 3 0 0,-1 6 8 0,4-9-8 16,-3 7 8-16,-1 2-8 0,1-6 9 0,-1 10-9 15,0-13 10-15,1 3-10 0,-4 6 8 0,3-9-8 16,-3 10 0-16,0-4 0 0,4-3 13 0,-4 3-3 16,0-2-1-16,3 5 0 0,-3-3-9 0,4-6 0 0,-5 10 0 15,5-10 0-15,-1 9 0 0,1-9 0 0,-1 0 0 0,4 0 8 16,0 0-8-16,0 0 0 0,0 0 0 0,0 0 0 16,0 0 0-16,0 0 0 0,0 0 0 0,0 0 0 15,0 0 0-15,0 0 0 0,0 0 0 0,0 0 0 16,0 0 0-16,0 0 0 0,0 0 0 0,0 0 0 15,0 0 0-15,0 0 0 0,0 0 0 0,0 0 0 16,0 0 0-16,0 0 0 0,0 0-12 0,0 0 12 16,0 0-39-16,0 0 0 15,0 0 0-15,0 0-837 0,0-3-167 0</inkml:trace>
  <inkml:trace contextRef="#ctx0" brushRef="#br0" timeOffset="122822.59">12397 7392 230 0,'0'0'20'0,"0"0"-20"0,0 0 0 0,0 0 0 16,-4 0 108-16,4 0 16 0,0 0 4 0,-3 0 1 15,3 0-90-15,-4 10-19 0,4-10-3 0,-7 0-1 16,3 6-16-16,4-6 0 0,0 0 8 0,-3 3-8 15,-1-3 12-15,4 0-2 0,0 0 0 0,0 0 0 16,-3 6 19-16,3-6 4 0,0 0 1 0,0 0 0 16,0 0 8-16,0 0 2 0,0 3 0 0,0-3 0 15,0 0-8-15,0 0-2 0,7 7 0 0,4-4 0 16,-1-3-11-16,1 0-3 0,-1 0 0 0,4 0 0 0,0 0-4 0,4 0 0 16,0 0-1-16,-1 0 0 15,-2 0-1-15,2 0 0 0,1 0 0 0,-1 0 0 16,1 0-4-16,3 6-1 0,-3-6 0 0,3 3 0 0,-3-3-9 0,6 0 0 15,-2 0 0-15,-1 6 0 0,0-6 15 0,0 0 1 16,0 0 0-16,4 0 0 0,-4 0-4 0,4 0 0 16,-1 4 0-16,1-4 0 0,-4-4-12 0,8 8 9 15,-5-4-9-15,4 0 8 0,-3 6-8 0,3-6 12 16,-3 0-12-16,7 0 12 0,-4 0 4 0,4 0 2 16,-4 3 0-16,0 3 0 0,0-6-2 0,1 0-1 15,-5 0 0-15,1 7 0 0,0-7-15 0,3 0 11 0,0 0-11 0,-3 0 10 16,3-7-10-16,0 7 12 0,4 0-12 15,-4-6 12-15,1 6-3 0,-1-3 0 16,4 3 0-16,-4 0 0 0,3 0-9 0,1 0 10 0,-4-6-10 0,4 2 10 16,-4 4-10-16,-3 0 12 0,3-6-12 15,-3 6 12-15,3 0-12 0,-3 0 0 0,0-3 9 0,-1 3-9 16,1-6 0-16,0 6 8 0,-1-3-8 0,1-4 0 16,0 7 0-16,-4 0 9 0,4 0-9 0,3 0 0 15,0 0 20-15,0-3-4 0,-3 3 0 0,3 0 0 16,0-6-16-16,-3 6 8 0,3 0-8 0,-3 0 0 15,-4-3 8-15,0-3-8 0,4 6 0 0,-4-7 0 16,4 4 8-16,-7 3-8 0,-1-6 0 0,4 6 0 16,1-3 0-16,-1 3 0 0,0 0 0 0,-3 0 0 15,-1 0 0-15,8 0 10 0,-4-7-10 0,0 7 8 16,0 0-8-16,4 0 0 0,-4 0 0 0,4 0-11 0,0 7 11 16,-4-4 0-16,4-3 0 0,-4 0 0 0,3 0 0 0,-2-3 0 15,-1 3 0-15,3-7 0 0,-2 7 0 0,2 0 0 16,1 0 0-16,3 0 0 15,0 0 0-15,-3 0 0 0,0 0 0 0,-1 0 0 0,-2 0 0 0,-5 0 0 16,4 0 0-16,1 0 0 0,-1 0 0 0,0 0 0 16,0 0 0-16,0 0 0 0,0 0 0 0,-3 0 0 15,3 0 0-15,-3-3 0 0,3 3 0 0,-3-6 0 16,3 6 0-16,-3-3 0 0,3 3 0 0,-4-6 0 16,4 3 0-16,-3-4 0 0,3 7-24 0,-3 0 0 15,0 7 0-15,-4-4-788 0</inkml:trace>
  <inkml:trace contextRef="#ctx0" brushRef="#br0" timeOffset="127785.43">17025 7900 172 0,'-7'0'16'0,"7"0"-16"0,0 0 0 0,0 0 0 16,-4-6 82-16,1 12 14 0,-4-6 2 0,0 0 1 15,0-6-43-15,3 6-8 0,-6 0-1 0,-1 0-1 16,4 0-5-16,0 0-1 0,-4 0 0 0,-3 6 0 15,4-6-24-15,-1 3-4 0,1-3-2 0,-5 7 0 16,1-4-10-16,4 3 0 0,-4-6 0 0,3 6 0 16,-7-3 0-16,4 7 0 0,4-10 0 0,-4 6 0 0,-1-3 0 0,1 3-11 15,0-6 11-15,0 4-8 0,0-4 8 0,3 0 0 16,-6 0 0-16,3 6 0 0,0-6 0 0,-1 3 14 16,1-3-3-16,-3 0-1 0,3 0 28 0,-4-3 6 15,4-3 0-15,-4 6 1 0,1 0-13 16,-1 0-2-16,-3 0-1 0,0 0 0 0,-1 0-21 15,1 0-8-15,0 0 0 0,0 0 9 16,-7 6-9-16,3-3 0 0,-3-3 0 0,3 0 8 0,-3 6-8 0,3-6 0 16,1 3 0-16,-1 4 0 0,4-7 0 0,-1 0 0 15,1 0 0-15,0 0 0 0,4 0 0 0,-1 0 0 16,-3 0 0-16,3 0 0 0,0 0 0 0,4-7 0 16,-3 7 0-16,-1-3 0 0,0 3 0 0,1 0 0 15,-1 0 0-15,0 3 0 0,4-3 0 0,-3 7 0 16,-1-7 0-16,0 6 0 0,1-3 0 0,-1 3 0 0,1-3 0 0,2-3 0 15,1 7 0-15,0-4 0 0,0 3 0 16,4-6 0-16,-5 3 0 0,5-3 0 0,3 0 0 0,0 0 0 16,0-3 8-16,0 3-8 0,3 0 8 0,-3 0-8 15,3 0 8-15,-3 0-8 0,4-6 8 0,3 6-8 16,0 0 0-16,-4 0 0 0,4 0 0 0,-7 6 0 16,0-6 0-16,7 0 0 0,-3 0 0 0,3 0 0 15,0 0 0-15,-7 3 0 0,3 4 0 0,4-7 0 16,-7 3 0-16,7-3 0 0,-3 6 0 0,3-6 0 15,0 0 0-15,0 9 0 0,0-9 0 0,-4 10 0 16,4-10 0-16,0 0 0 0,0 0 0 0,0 0 0 16,0 0 0-16,0 9 0 0,0-9 0 0,4 10 0 15,-4-10 0-15,0 0 0 0,0 0 0 0,3 9 0 16,1-3 0-16,-4-6 0 0,0 0 0 0,3 10 0 16,-3-1 0-16,4-3 0 0,-4 4 0 0,0-1 0 0,-4 1 0 15,4-1 0-15,0-3 0 0,-3 4 0 0,-1-1 0 0,1 1 0 16,3-7 0-16,-4 6 0 0,1-3 0 0,3 4 0 15,-4-1 0-15,0 1 0 0,4-1 0 0,0 0 0 16,0 1 0-16,0 2 0 0,4 1 8 0,-4-4-8 16,0 7 8-16,0-7-8 0,-4 10 0 0,4-3 0 15,0-4 0-15,-3 13 0 0,-1-6 0 0,1 6 0 16,-1-6 0-16,1 6 0 0,-4-6 0 0,3 6 0 16,1-3 8-16,-1 0-8 0,4 0 0 0,-3-6 0 0,-1 3 0 15,1-1 0-15,3 1 0 0,-4 3 0 16,4-3 0-16,0 0 12 0,0 0-12 0,0-1-11 15,-3 1 3-15,3-3 0 0,0 9 8 0,-4-3 0 16,4 3 0-16,-4-6 0 0,4 6 0 0,-3 0 11 0,-4-3-3 16,3 3 0-16,1-6-8 0,-4 6 0 0,3-6 0 0,-3 6 0 15,0-6 0-15,0 6 0 0,-3-6 0 0,2 6-11 16,1-7 11-16,0 1 0 0,0 0 0 0,0 0 0 16,0-3 0-16,0 2 9 0,4-2-1 0,-1-3-8 15,1 2 27-15,3 1-2 0,-4-7 0 0,4 4 0 16,0-4-10-16,0 1-3 0,4 2 0 0,-4-2 0 15,0-1-12-15,0 4 0 0,0-7 0 0,0 10 0 16,-4-4 0-16,4-2 0 0,0-1 0 0,-4 7 0 16,4-1 12-16,0-2-4 0,-3-4-8 0,3 7 12 15,0-7-12-15,0 1 0 0,0-1 0 0,0 1 0 16,0-1 0-16,3-3 0 0,1 4 0 0,-4-10 0 16,0 0 0-16,0 3 0 0,0-3 0 0,4 6 0 15,-4-6 9-15,3 9-1 0,-3-9 0 0,7 10 0 0,-7-10 5 0,4 6 1 16,-1 4 0-16,4-7 0 0,-3 3-14 15,-4-6 9-15,3 9-9 0,1 1 8 16,-1-1 7-16,1-3 1 0,-4-6 0 0,0 10 0 0,0-10-16 0,3 3-16 16,-3-3 3-16,0 0 1 0,0 0 12 0,0 0-9 15,4 9 9-15,-4-9-8 0,0 0 8 0,0 0 8 16,0 0-8-16,0 0 11 0,0 0-11 0,0 0 0 16,11 0 0-16,-4 0-456 15,0 0-83-15</inkml:trace>
  <inkml:trace contextRef="#ctx0" brushRef="#br0" timeOffset="130597.48">15314 9650 345 0,'0'0'31'0,"0"0"-31"0,0 0 0 0,0 0 0 16,0 0 61-16,0 0 7 0,0 0 0 0,11 0 1 15,-4 0-36-15,3 0-7 16,1-6-2-16,-4 6 0 0,4 0-1 0,-4 0-1 0,3 0 0 0,1 0 0 16,-1 0 11-16,1-3 3 0,3 3 0 0,-3-7 0 15,3 7-9-15,0 0-2 0,-4 0 0 0,5 0 0 16,-5-3-15-16,4 3-10 0,0 0 12 0,0 0-12 15,1 3 8-15,-1-3-8 0,0 0 0 0,0 0 0 16,4 7 15-16,-1-7-4 0,-3 0-1 0,4 3 0 16,0-3 9-16,3 0 1 0,0 6 1 0,4-6 0 15,-8 0 7-15,8 0 0 0,-4 0 1 0,4 0 0 16,-1 0-9-16,5 0-3 0,-1-6 0 0,0 6 0 16,-3 0-8-16,0 0-1 0,3-3-8 0,-4 3 12 15,1 0-12-15,0 0 0 0,0 0 8 0,-1-7-8 16,1 7 0-16,0 0 0 0,-1 7 0 0,-3-7 0 0,4 0 0 15,-4 0 0-15,1-7 0 0,-1 7 0 0,0 0 10 0,4 0-1 16,-4 7 0-16,3-7 0 0,-2 0 12 0,2 0 3 16,-3 3 0-16,4-3 0 0,-4 6-16 0,0-6-8 15,1 0 8-15,-1 3-8 0,3-3 8 0,-2 6-8 16,2-6 8-16,-2 0-8 0,2 0 0 0,4 7 0 16,1-4 0-16,-5-3 0 0,5 0 0 0,2 0 0 15,-2 0 0-15,-1 0 0 0,-4-3 0 0,5 3 0 16,-5 0 0-16,1 3 0 0,0-6 11 0,-1 3-3 15,1 3 0-15,0-3 0 0,-4 0-8 0,4 0 0 16,-1 0 0-16,1 0 0 0,0 0 0 0,3 0 10 0,0 0 1 0,0 0 0 16,1 0-1-16,-1 0 0 0,0-3 0 0,4-4 0 15,-4 7-10-15,0 0 10 0,4 0-10 0,-7 0 10 16,3-6-10-16,0 6 0 0,-3-3 0 0,0 3 0 16,-1 0 0-16,1 0 0 0,0 0 0 0,-1-6 8 15,5 6 0-15,-5-3 0 0,5-4 0 16,-1 7 0-16,0 0 10 0,0 0 2 0,-3 0 0 15,3 0 0-15,4 0 8 0,0 0 3 0,-4-3 0 0,0 3 0 16,0 3-31-16,0-3 0 0,4-3 0 0,-4 3 0 16,1 0 0-16,2 0 0 0,1-6 0 15,0 6 0-15,3 0 0 0,-3 0 0 0,0-3-8 0,3-4 8 16,4 7 0-16,-4 0 0 0,0 0 0 0,1 0 0 16,-1 0 0-16,0-3 0 0,-3-3 0 0,3 6 0 15,0 0 0-15,1-6 0 0,-4 3 8 0,3 3-8 0,0-7 0 0,4 4 0 16,-4 3 0-16,0-6 0 0,1 6 0 0,3 0 0 15,-4 0 0-15,0 6 0 0,-3-6 0 0,3 0 0 16,0 3 0-16,-3-3 0 0,3 0 0 0,1 0 0 16,2 0 0-16,1-3 0 0,0 6 0 0,3-6 0 15,-3 3 0-15,0-6 0 0,3 6 0 0,-3 0 8 16,4 0-8-16,-5-3 0 0,-2 3 12 0,2-6-1 16,1 2 0-16,4-2 0 0,2 3-11 0,-2-3 0 15,3 3-10-15,-1-4 10 0,1 7 0 0,-3-6 0 16,3 3 0-16,-1 3 0 0,-2-6 0 0,-1 2 0 15,-3-2 8-15,3 3-8 0,4 3 0 16,0-6 0-16,-4 6 0 0,1-10 0 0,6 10 12 0,-3 0-4 16,3-3 0-16,-3-3-8 0,-4 6 9 0,4-9-9 15,0 2 0-15,7 4 9 0,-4-3-9 0,1-3 0 0,-1 5 0 0,1-2 0 16,-1 3 0-16,0-3 0 0,-3-4 0 0,0 1 0 16,-4 3 9-16,4 6-9 0,4-4 10 0,-8-2-10 15,-3 3 14-15,7-3-3 0,7 6-1 0,-4-3 0 16,-3 3-10-16,-4 0 8 0,4-7-8 0,0 7 8 15,0 0-8-15,-4-3 0 0,-3 3 0 0,7-6 0 16,3 6 20-16,1 0 0 0,-8 0-1 0,0 0 0 16,1 0-19-16,-1 0 0 0,0 0 0 0,-3 0 0 15,-4 0 0-15,1 0 0 0,2 0 0 0,-2 0 0 16,-1 0 0-16,-3 0 0 0,6 0 0 0,5 0 0 16,-8-6 0-16,0 6 0 0,1-3 0 0,-1 3 0 15,0-7 0-15,0 7 0 0,-3-3 0 0,0-3 0 16,-4 6 0-16,0 0 0 0,1-3 0 0,-5-4 0 0,1 7 0 0,3 0 0 15,-3 0 0-15,0 0 0 16,-1 0 0-16,-2 0 0 0,2-3 0 0,-3 3 0 0,-3 0 0 0,3 0 0 16,-3 0 0-16,-1 0 0 0,1 0 0 0,0 0 0 15,-4 0 0-15,-4 0 0 0,5-6 11 0,-5 6-2 16,1-3 0-16,-1-3 0 0,1 6-9 0,-4-10 10 16,4 10-10-16,-1-6 10 0,-3 3 5 0,0-3 1 15,-3 2 0-15,3-5 0 0,0 3 15 0,0-4 3 16,-4-5 1-16,1 5 0 0,3-2-19 0,-3-4-3 15,-1-3-1-15,1 4 0 0,-1-4 0 0,1 0 0 0,-1-6 0 16,1-3 0-16,-4 3-1 0,3-4-1 0,1 1 0 0,-1-6 0 16,-3 5-10-16,0-5 10 0,4 6-10 15,-4-1 10-15,0-2-10 0,0 3 10 0,0 3-10 0,-4-3 10 16,4 2-10-16,-3 8-17 0,-1-11 4 16,1 11 1-16,3-7 12 0,-4-1 0 0,1 4 0 15,-1-3 0-15,1 10 0 0,3-4 0 16,-4-6 9-16,4 6-9 0,0 6 0 0,-3-8 0 0,3 2 0 0,0 6 0 15,0-3 0-15,0-2 0 16,0 2 0-16,0 3 0 0,0-2 0 0,0-1 0 0,0 4-11 0,0-4 11 16,0 3 0-16,3-2 0 0,-3 5 0 0,0-5 0 15,4 2-8-15,-1-3 8 0,-3 1 0 0,4 5 0 16,-4-2 0-16,3-4 15 0,1 7-3 0,-4-7 0 16,3 7-12-16,1-1 0 0,-4-6 8 0,0 7-8 15,0 0 0-15,0-1 0 0,3 7 0 0,-3-3 0 0,0-4 0 0,-3 7 0 16,3 3-9-16,0 0 9 0,0-6-11 15,0 6 11-15,-7-6-12 0,3 3 12 16,4 3 0-16,-3-7 0 0,-1 7 0 0,4 0 0 16,-3-3 0-16,3 3 0 0,-4-6 0 0,-3 6 0 0,3-3 0 0,-3 3 0 15,4 0-8-15,-4-7 8 0,0 7 0 0,0 0 0 16,0-3 0-16,0-3 0 0,-4 6 0 0,0 0 0 16,1 0 0-16,-4 0 0 0,0 0 0 0,0 0 0 15,-8 0 0-15,5 0 0 0,-4 6-9 0,-1-3 9 16,-2-3 0-16,-1 0-9 0,-3 7 9 0,0-4 0 15,3 3 0-15,-3-3 0 0,-1-3 0 0,1 7 0 16,-4-4 0-16,1-3 0 0,2 6 0 0,-2-6 0 0,-8 0 0 16,4 0 0-16,-1 0 0 0,-2 0 11 15,-1 0-11-15,-4 0 12 0,1 6-12 0,3-3 0 16,4-3 0-16,0 7 0 0,-8-4 0 0,8 3 0 0,0-3-9 0,-4-3 9 16,-3 0 0-16,-1 6 0 0,5-2 0 0,-1-4 0 15,3 6 0-15,-2-3 0 0,-12-3 0 0,8 6 0 16,3-6 0-16,0 0 0 0,-3 3 0 0,0-3 0 15,-4 7 0-15,0-7 0 0,4 0 0 0,-4 0 0 16,-7 0 0-16,3 0 0 0,5 6 0 0,2-6 9 16,-3 0-9-16,4 0 0 0,0 0 0 0,6 0 0 15,-2 0 0-15,-1 0 0 0,-3 0 0 0,3 0 0 16,-4 3 0-16,1-3 0 0,3 0 0 0,-3 0 0 16,0 6 0-16,3-6 0 0,0 4 0 0,4-4 0 15,3 0 0-15,-3-4 0 0,-1-2 0 0,-2 6 0 16,2 0 0-16,-3 0 0 0,4 0 0 0,0 0 0 15,0-3 0-15,-4 3 0 0,4-6 0 0,-4 6 0 16,3 0 0-16,5-7 0 0,-5 4 0 0,5 3 0 16,-5-6 0-16,1 6 0 0,-4-3-8 0,1-3 8 0,-5 2 0 0,4 4 0 15,-3-6 0-15,3 6 0 0,-3 0 0 0,0 0 0 16,3 0 0-16,0 0 0 0,0 0 0 0,0 0 0 16,4 0 0-16,-4 0 0 0,0 0 0 0,4-3 0 15,-7 3 0-15,3-6 0 0,4 6 0 0,0 0 0 16,-1 0 0-16,1-3 0 0,-4 3 0 0,7-7 0 15,1 7 0-15,-1 0 0 0,0 0 0 0,0 0 0 16,-3 0 0-16,0 0 0 0,-4 0 0 0,4 0 0 16,-8 0 0-16,8 0 0 0,-4 7 0 0,4-4 0 0,0-3 0 15,0 0 0-15,-1 6 0 0,4-3 0 0,1-3 0 0,3 0 0 16,-4 0 0-16,0 0 0 16,0 0 0-16,4-3 0 0,-4 3 0 0,4-6 0 0,0 6 0 0,-4 0 0 15,4-3 0-15,0-4 0 0,-1 7 0 16,1-9 0-16,4 9 0 0,-5-6 0 0,1 6 8 15,3-3-8-15,1 3 0 0,3 0 0 0,-4-7 8 0,0 7-8 16,4 0 0-16,0 0 0 0,-4 0 0 0,4-3 0 16,-4 3 0-16,1-6-11 0,2 6 11 0,-2 0-8 15,-5 0 8-15,5 0 0 0,-1 0 0 0,0 0 0 16,4 0 0-16,0 0 0 0,3 0 0 0,1 0 0 16,-4 0 0-16,6 0 0 0,-2 0 0 0,-1 0 0 15,4 0 0-15,0 0 12 0,0-3-2 0,0 3-1 16,0 0-9-16,3-7 10 0,-3 7-10 0,0 0 10 0,-4 0-10 0,4 0 0 15,0 0 0-15,0 0 0 16,0 0 0-16,-4 0 0 0,4 0 0 0,0 7 0 0,-4-7-15 0,4 0 5 16,-3 0 1-16,2 0 0 0,-2 0 9 0,-1 3 0 15,0-3 0-15,4 0 0 0,0 0 0 16,4 0 0-16,-1 0 0 0,-3 0 0 0,0 0 0 0,0 0 14 16,0 0-3-16,0-3-1 0,-4 3-10 0,4 0 0 15,3 0 0-15,-3 0 0 0,-4 0 22 16,4 0-1-16,0 0 0 0,0 0 0 0,0 0-21 0,-4 0 0 15,8 0 0-15,-4 0 0 16,0 3-21-16,-1-3-9 0,1 0-2 0,0 6 0 0,4-6 32 0,-4 0 12 16,3 0-1-16,0 0 0 0,4 0-11 0,-7 0 10 15,4-6-10-15,-1 6 10 0,0-3 5 0,-3 3 1 0,4-7 0 16,-1 7 0-16,-3 0-16 0,3 0 0 0,1-3 0 0,-4 3 0 16,0-6 0-16,3 6 0 0,-3 0 0 0,3 0 0 15,1 0 0-15,-4 0 0 0,3 6 0 0,1-3-10 16,-1-3 10-16,0 7 0 0,-3-4 8 0,0 3-8 31,4-3-32-31,-1-3-12 0,-3 10-1 0,3-4-1 16,1 3-109-16,-1 1-21 0,1 5-5 0</inkml:trace>
  <inkml:trace contextRef="#ctx0" brushRef="#br0" timeOffset="133058.31">19396 9060 702 0,'0'0'31'0,"0"0"6"0,-4-6-29 0,1 6-8 15,-4 0 0-15,7 0 0 0,-4-3 57 0,1 3 11 16,-4 0 1-16,3-6 1 0,-3 6 3 0,3 0 1 0,1 0 0 0,-4 0 0 16,7 0-8-16,-7 0-2 15,3-3 0-15,-3 3 0 0,4 0-34 0,-4 0-7 16,3-7-2-16,4 7 0 0,-3 0-21 0,3 0 8 0,0 0-8 15,0 0 0-15,0 0 0 0,0 0 0 0,0 0 0 0,0 0 0 16,0 0 16-16,7 10-2 16,0-4 0-16,3-3 0 0,4 3 11 0,-3-2 3 0,3-4 0 0,0 0 0 15,4 0-4-15,-1 0-1 0,5 0 0 0,-1 0 0 16,0 6 0-16,4-6 0 0,-1 3 0 0,1-3 0 16,0 0 11-16,3 0 2 0,4 0 1 0,-4 0 0 15,4 6-4-15,-4-6-1 0,4 0 0 0,-1 0 0 16,-2 0-8-16,2 0-3 0,1 0 0 0,0 0 0 15,3 0-6-15,0 0-2 0,1 0 0 0,2 0 0 16,1 6-13-16,-3-2 9 0,2-4-9 0,-2 9 8 16,-1-9-8-16,-3 9 0 0,3-2 0 0,-7-4 0 0,4-3 16 0,0 0-3 15,-1 0 0-15,1 0 0 16,0 0-13-16,0 0 0 0,3 0 0 0,0 0-10 16,-3-3 23-16,0 3 5 0,3-7 1 0,-3 7 0 15,3 0-3-15,0 0-1 0,-3 0 0 0,0 0 0 0,-4-3-2 0,0 3 0 16,4 0 0-16,-4-6 0 15,0 6-5-15,4 0 0 0,-4 0-8 0,4 0 12 0,0 0-12 0,0 6 0 16,-4-6 8-16,4 3-8 0,-4-3 0 0,4 7 0 16,-4-4 0-16,0-3 0 0,-3 0 0 0,3 0 0 15,0 0 8-15,-3 0-8 0,0 0 14 0,3 0 0 16,0-3 0-16,0-4 0 0,-7 7 2 0,8-3 1 0,-1 3 0 16,-3-6 0-16,3 6-9 0,-4 0-8 0,-6 0 12 0,7 0-12 15,7 0 8-15,-8 0-8 0,-3 0 0 0,1 0 0 16,2 0 0-16,-3 6 0 0,4-6 0 0,-4 3-9 15,-7-3 9-15,8 7 8 0,2-7-8 0,-6 3 11 16,3-3-11-16,-3 0 0 0,3 0-12 0,0 0 12 16,0 0 0-16,0 0 0 0,1 0 0 0,-1 0 12 15,3 0-12-15,-2 0 0 0,-8 0 0 0,7 0 8 16,11 0 12-16,-8 0 1 0,-6 0 1 0,3-3 0 16,4 3-22-16,-4 0 8 0,0 0-8 0,-3 0 0 15,-1 0 0-15,5 0-15 0,-1-7 3 0,-4 7 0 16,-2 0 12-16,2 0 0 0,1 0 0 0,3 0 0 15,-3 7 0-15,-1-7 0 0,-3 0 0 0,8-7 0 16,-1 7 0-16,-4 0 16 0,-6 0-3 0,3 0-1 16,7-3-12-16,-3 3 0 0,-11-6 0 0,0 6 0 15,7 0 0-15,-3-3 0 0,-1-3 0 0,-10 6 0 0,0 0-11 0,11 0 11 16,3 0-10-16,0 0 10 0,-10 0 0 0,6 0 0 16,1-4 0-16,-1 4 0 0,-6-6 0 0,-4 6 0 15,0 0 0-15,10 0 0 0,-3 0 0 0,-7 0 0 16,0 0 0-16,0 0 0 0,11 0 0 0,-11 0 0 15,0 0 0-15,0 0 0 0,0 0 10 0,0 0-2 16,0 0 0-16,0 0 0 0,-7 0-8 0,7 0 0 16,0 0-10-16,-11-6 10 0,1 6 0 0,3-3 0 15,7 3-8-15,-11 0 8 0,4-6 0 0,-3 6 0 16,-1 0 0-16,11 0-9 0,0 0 9 0,-11 0 0 16,-3 6 0-16,0-6 0 0,14 0 0 0,-10 0 0 0,-5 0 0 0,1 3 8 15,0-3-8-15,4 0 0 16,-4 0-11-16,-1 0 11 0,1 6 0 0,-3-6 0 0,6 0 0 15,-3 0 0-15,-4 0 0 0,1 0 0 0,-1 0 0 16,4 0 0-16,-7 0 0 0,0 0 0 0,-4-6 0 0,0 6 0 16,4 6 0-16,-11-6 0 15,1 0 0-15,-1 0 0 0,7 6 0 0,-3-2 0 0,-7-4 11 0,-1 0-3 16,5 9-8-16,-1-9-12 0,4 9 4 0,-4-2 0 16,0-4 8-16,4 6 11 0,3-9-3 0,-3 7 0 15,-7-4-16-15,6-3-4 0,5 0-1 0,-4 0 0 16,-8 0 13-16,5 0 0 0,-1 0 0 0,0 0-9 15,0 0 19-15,1 0 4 0,-5 0 1 0,1-3 0 16,3 3-15-16,0 0 0 0,4 0 0 0,-3-7 0 16,2 7 0-16,1-3 0 0,0-3 0 0,-4 6 0 15,4 0-8-15,0 0-5 0,3-3-1 0,-3-4 0 0,0 14 14 0,-1-7 0 16,5-7 0-16,-5 7 0 16,1 0 0-16,0 0 0 0,0 0 0 0,3 0 0 0,0 0-10 15,-3 0 10-15,7 7-10 0,-4-7 10 0,1-7-8 16,-1 7 8-16,0 0 0 0,0 0-9 0,-3-3 9 0,0 3 0 15,0-6 0-15,3 6 0 0,7 0 0 0,-6 0 0 16,3 0 0-16,-4-3 0 0,4 3-9 0,-4 0 0 16,0-6 0-16,4 6 0 0,0 0 9 0,0 0 12 15,3 0-2-15,-3-4-1 0,3 4-9 0,-3 0-12 16,7-6 2-16,-4 6 1 0,1-6 9 0,3 6 11 16,-4-3-3-16,0 3 0 0,1-6-8 0,-1 6 0 15,1 0 0-15,-1 0 0 0,0 0 0 0,1 0 0 0,-5 0 0 0,5 0 0 16,-1 0 0-16,1 0 0 0,-5 0 0 0,5 0 0 15,-4 0 0-15,-1-4 0 0,1 4 0 0,0 0 0 16,0-6 0-16,0 6 0 16,3 0 0-16,0 0 0 0,-3 0 0 0,4 0-9 0,3 0 9 0,-1-3 0 15,1 3 0-15,0 0 0 0,0-6 0 0,0 6 0 16,0 0-9-16,3 0 9 16,-3 0 0-16,0-3-9 0,0-4 9 0,0 7 0 0,0 0 0 0,-4 0 0 15,0 0 0-15,4 0 0 0,0 0 0 0,-3 0 0 16,-1 0 0-16,4 0-10 0,-4 0 10 0,4 0 0 15,0 0 0-15,3 0-8 0,-3 0 8 0,4 0 0 16,-4 0 0-16,3 0-8 0,-3 0 8 0,3 0 0 16,-3 0-8-16,7 0 8 0,-7 7 0 0,3-7 0 15,1 3 0-15,-1-3-8 0,4 0 8 0,-3 6 0 16,3-6-10-16,-4 3 2 0,4-3 0 0,0 6 0 16,0-6-22-16,0 0-4 0,7 0-1 0,-7 4 0 15,0-4-89-15,0 6-17 0,3-3-4 0</inkml:trace>
  <inkml:trace contextRef="#ctx0" brushRef="#br0" timeOffset="138542.16">4914 8615 860 0,'0'0'38'0,"0"0"8"0,0 0-37 0,0 0-9 0,0 0 0 0,0 0 0 16,0 0 44-16,0 0 8 0,0 0 0 0,0 0 1 16,0 0 21-16,0 0 4 0,0 0 1 0,0 0 0 0,0-6 10 0,0 6 3 15,0 0 0-15,0 0 0 16,0 0-7-16,0 0-1 0,0 0 0 0,0 0 0 0,0 0-41 0,0 0-9 16,0 0-2-16,0 0 0 0,0 0-24 0,0 0-8 15,0 0 0-15,0 0 0 0,11 0 0 0,-4 6 0 16,3-6 8-16,-3 0-8 0,-7 0 0 0,11 0 0 15,3 10 0-15,-3-10 0 0,-4 6 0 0,3-3 0 16,1 3 0-16,-4-3 0 0,7-3 40 16,-3 7 2-16,3-4 0 0,-4-3 0 0,8 6-28 0,0-3-6 15,-4-3 0-15,0 6-8 0,0-6 15 0,4 10-4 16,6-10-1-16,-10 6 0 0,8-3-10 0,-8-3 0 16,7 7 9-16,-3-4-9 0,3-3 0 0,-7 0 0 0,7 0 0 15,-3 0 8-15,3 0-8 0,4 0 0 0,-4 0 8 0,3-3-8 16,1-4 22-16,0 7 0 15,-1-9 0-15,1 9 0 0,0-6-12 0,-4 2-2 0,4 4-8 16,-1 0 12-16,-2 0 1 0,-1 0 0 16,3 0 0-16,1-6 0 0,-7 6-13 0,6 6 0 0,-2-6 0 0,2 0 0 15,1-6 9-15,0 6-1 0,-1 0 0 0,5-3 0 16,-5-3-8-16,1 3 0 0,3-4 9 0,4 4-9 16,-7-3 8-16,-1-3-8 0,1 9 10 0,-7-4-10 15,3-2 11-15,0 0-11 0,0 3 12 0,4-4-12 16,-11 4 14-16,4-3-4 0,-1 6-1 0,-3-3 0 15,8-3-9-15,-12 6 0 0,8 0 0 0,-4 0 0 16,4 0 0-16,-11 0 0 0,10 0 0 0,-6 0 0 16,3 0 0-16,-3 0 0 0,3 0 0 0,0 0 0 0,-4 0 0 15,4-4 0-15,1-2 8 0,2 6-8 0,-6 0 0 0,6-9 0 16,-2 9 0-16,2-6 0 0,1 2 0 16,-1 4 0-16,-6-6 0 0,7 6 0 0,-4-3 0 0,3-3 0 15,-6 6 0-15,7-3 0 0,-4-4 0 0,3 7 0 16,-10-3 0-16,11 3 0 0,-7-6 0 0,3 6 0 15,-4 0 0-15,-3 0 0 0,4 0 0 16,-4-3 0-16,-7 3 8 0,7-7-8 0,-7 7 0 0,7 0 0 16,-3-9 9-16,-4 9-9 0,0 0 16 0,7-6 0 15,-7 3-1-15,0-4 0 0,0-2 5 0,0 0 2 16,-7-1 0-16,7 1 0 0,-4-1-10 0,1 4-3 16,-1-6 0-16,1 2 0 0,-1 1-9 0,4-7 8 15,-11 7-8-15,8 2 8 0,-1-11-8 0,-3 8 0 16,7-9 0-16,-10 4 8 0,-1 5-8 0,1-2 0 0,-1-4 0 0,-7 7 8 15,8 2 0-15,-11 4 0 0,7-3 0 0,-1 3 0 16,-9-3-8-16,13 6 0 16,-7-4 0-16,4 4-11 0,-3 0 11 0,6 0 0 0,1 4 0 0,3-4-8 15,-1 6 8-15,1-6 0 0,7 0 0 0,0 0 0 16,0 0 0-16,-3 9-8 0,3 1 8 0,3-7 0 16,4 9 0-16,-3-2 0 0,3-7 0 0,7 6 0 15,-7 1-14-15,4-4 2 0,6-3 1 0,-6 3 0 16,3-3 11-16,0 4-10 0,7 2 10 0,-6-9-10 15,6 10 10-15,3-10 0 0,-10 6-9 0,4-3 9 16,0 3 0-16,-1-3 0 0,1 4 0 0,-7 2 0 16,3-9 0-16,-7 9 0 0,3-2 0 0,1-4 0 15,-4 6 0-15,0-2 0 0,0-4 0 0,4 6 0 16,-11-9 0-16,0 6 0 0,7 4 0 0,-7-10 0 16,0 0 0-16,0 9 0 0,3 1 0 0,-3-10 0 0,0 9 0 15,0 0 0-15,0-9 0 0,0 10 0 0,-3 5 0 0,3-5 0 16,-7 6 0-16,7-7 0 0,-11 0 0 0,4 1 0 15,0 5 0-15,-7-2 8 0,3-4 0 0,1 7 0 16,-4 0 0-16,3-7 0 0,-10 4-8 0,7 2 0 16,0-5 0-16,-4-1 0 0,4 7 0 0,0-7 0 15,-4 1 0-15,4-1 8 0,0 7-8 0,3-7 0 16,-3 4 0-16,4-4 0 16,-8 1-26-16,7 2-1 0,1 1 0 0,-4-4 0 15,7 0-178-15,-4 1-36 0</inkml:trace>
  <inkml:trace contextRef="#ctx0" brushRef="#br0" timeOffset="161013.09">15127 10625 910 0,'0'0'40'0,"0"0"9"15,-7 6-39-15,7-6-10 0,0 0 0 0,-7 4 0 16,0 2 80-16,3 0 13 0,4-6 3 0,-3 3 1 16,3-3-36-16,0 0-7 0,-4 7-2 0,4-7 0 15,0 0-28-15,0 0-5 0,0 0-2 0,0 0 0 0,0 0-1 0,0 0 0 16,0 0 0-16,0 0 0 16,0 0 21-16,0 0 4 0,0 0 1 0,0 0 0 0,4 3 1 0,-4-3 0 15,7 9 0-15,-4-3 0 0,-3-6-11 0,8 3-1 16,-8-3-1-16,3 7 0 0,4-4-8 0,-3 3-2 15,3 4 0-15,0-4 0 0,-7-6-8 0,7 3-1 16,0 3-1-16,7-3 0 0,-3-3 6 0,-1 0 0 16,1 7 1-16,-1-4 0 0,8-3 9 0,-4 0 2 15,-3 0 0-15,3 0 0 0,3 6-28 0,5-6 0 16,-1 0 0-16,0 0 0 0,0-6 0 0,4 6 16 16,-4 0-2-16,0 0-1 0,4-3 3 0,-4 3 0 0,-3-7 0 0,3 7 0 15,0-3-2-15,-3 3 0 16,6-6 0-16,-3 6 0 0,1 0-14 0,-1 0 11 0,0-3-11 0,0 3 10 15,0-6-10-15,0 6 8 16,1 0-8-16,-1-7 8 0,0 4-8 0,0 3 12 0,4-6-12 0,-1 6 12 16,-2-3-4-16,2-4-8 15,-2 4 12-15,-1 3-4 0,0-6 6 0,-4 6 1 16,1-3 0-16,0 3 0 0,-1 0-4 0,-2 0-1 0,-1 0 0 0,3 0 0 16,-3 0-10-16,0 0 0 0,1 0 0 0,2 3 0 15,-6-3 0-15,6 6 0 0,-2-6 8 0,2 0-8 16,-3 3 0-16,0-3 0 0,8 0 0 0,-8 0 0 15,0 0 0-15,0 0 0 0,0 0 0 0,4 0 0 16,-4 0 8-16,0-3 0 0,4 3 0 0,-1-6 0 16,1 3 1-16,-4 3 0 0,0-6 0 0,4 3 0 15,-4-4-9-15,3 7 8 0,-2-9-8 0,-1 9 8 16,0-6-8-16,-4 2 0 0,4 4 0 0,-3 0 0 0,0-6 0 0,-1 6 0 16,-3 0 0-16,4 0 0 0,-1 0 0 0,-3 0 0 15,1 0 0-15,2 0 0 0,-3 0 0 16,0 0 0-16,-7 0 0 0,0 0 0 0,4 0 0 0,-4 0 0 15,7 0 0-15,-7 0 8 0,3 0-8 0,-3 0 0 16,0 0 9-16,0 0-9 0,0 0 0 16,0 0 9-16,0 0-9 0,0 0 0 15,0 0 9-15,0 0-9 0,-7-3 0 0,0 3 9 0,-7-6-9 16,4 6 0-16,-5 0 0 0,1 0 0 0,0-3 0 0,-3 3 0 16,-8 0 0-16,4 0 0 0,-8 0 0 0,1 0 0 15,-3 3 0-15,2-3 0 0,5 6 0 0,-5-3 0 0,1 3 0 0,0-2 0 16,-4 2 0-16,4 0 0 15,3-3 0-15,-3-3 0 0,3 7 0 0,-3-4 0 0,0-3 0 0,0 6 0 16,-1-6 0-16,1 3 0 0,-7-6 0 0,3 6 0 16,0-3 0-16,-3 0 0 0,3 0 0 0,1 0 0 15,-1 0 0-15,0 6 0 16,4-3 0-16,-4 4 0 0,0-4 0 0,4 3 0 0,4-6 0 0,-5 10 0 16,5-10-9-16,-1 9 9 0,0-9 0 0,1 9 0 15,-1-9 0-15,0 0 0 0,4 7 0 0,-4-7 0 16,4 0 0-16,0 0 0 0,-4-7 0 0,11 7 0 15,0 0 0-15,0 0 0 0,0 0 0 0,3 0 0 16,1-3 0-16,-1 3 0 0,0 0 0 0,1 0 0 16,-1 0 0-16,4 3 0 0,0-3 0 0,4 0 0 15,-8 0 0-15,8 0-8 0,-4 0 8 0,7 0 0 16,0 0-14-16,0 0 4 0,0 0 1 0,0 0 0 0,0 0 9 0,0 0-8 16,0 0 8-16,0 0-8 15,10 0 8-15,1 0 0 0,-1 0 0 0,4 0-8 0,0 0 8 16,1-3 0-16,6-3 0 0,0 6 0 0,7 0 0 0,-3 0 0 15,3 0 0-15,0-3 8 0,1 3-8 0,2 0 0 16,-3-6-8-16,4 6 8 0,-4-7 0 0,4 4 0 16,0 3 0-16,3-6 0 0,1 6 0 0,2-10-10 15,1 10 10-15,0-3 0 0,7-3 0 0,-4 3 0 16,4 3 0-16,-4-6 0 0,1 3 0 0,-1-4 0 16,0 4 0-16,4-3 0 0,0 0 0 0,-4 6 0 15,-3-4 0-15,0-2 0 0,-4 6 0 0,1-3 0 0,-5-3 10 0,-2 6-2 16,-1 0-8-16,-4-3-10 15,-6-4 10-15,3 7-13 0,-7 0 13 0,0-3 0 0,1-3 0 0,-5 6 0 16,1 0 0-16,-8-3 0 16,-3 3 0-16,7-6 0 0,-7 6 8 0,0 0-8 0,0 0 0 15,0 0 0-15,0 0 8 0,0 0-8 0,0 0 0 16,0 0 0-16,-7 0 0 0,0-7 0 0,-7 7 0 0,0 0 0 16,-7 0 0-16,0 7 0 0,-8-7 0 0,1 9 0 15,0-9-9-15,-4 9 9 0,-3-2-8 0,0-4 8 16,-4 6 0-16,-3-9 0 0,3 6 0 0,-4 4-8 15,1-10 8-15,0 6 0 0,-4-3-9 0,0-3 9 16,-7 7-17-16,7-7 1 0,0 0 0 0,4 0 0 16,-4 0-100-16,4 0-19 0,0-7-4 0,3 7-839 15</inkml:trace>
  <inkml:trace contextRef="#ctx0" brushRef="#br0" timeOffset="163495.2">25284 904 172 0,'0'0'16'0,"0"0"-16"0,0 0 0 0,7 0 0 0,-4-9 250 16,1 2 47-16,-4 7 10 0,3-9 1 0,-3 9-162 0,0 0-33 15,0 0-6-15,0 0-2 0,0-9-37 0,0 9-8 16,0 0-2-16,0 0 0 0,-3-3-13 0,3 3-2 16,0 0-1-16,0 0 0 0,0 0-18 0,0 0-3 15,3-7-1-15,-3 7 0 0,0 0 20 0,0 0 4 16,0 0 1-16,0 0 0 0,7-6-8 0,-7 6-1 16,0 0-1-16,0 0 0 0,0 0 1 0,0 0 1 15,0 0 0-15,0 0 0 0,0 0-6 0,0 0-2 16,0 0 0-16,0 0 0 0,0 0 5 0,0 0 1 15,0 0 0-15,0 0 0 0,0 0-27 0,0 0-8 16,0 0 0-16,0 0 0 0,0 0 8 0,0 0-8 16,0 0 9-16,0 0-9 0,0 0 16 0,0 0-2 15,-3 13-1-15,-1-10 0 0,4-3 3 0,0 18 0 0,0-11 0 0,0 2 0 16,0 1 4-16,0-1 0 0,0 10 1 0,0-10 0 16,4 1-21-16,-4-1 0 0,3 4 0 0,-3-1-8 15,0 4 8-15,0-4 0 0,0 4 8 0,-3 3-8 16,3 0 0-16,0 3 0 0,-4-10 0 0,4 13-8 15,-3-9 8-15,-1 6 0 0,1-3 0 0,3-4 0 16,-4 14 0-16,1-14 0 0,-1 4 8 0,4 0-8 16,-3-3 0-16,-1 2 9 0,4 1-9 0,0-3 0 15,-4 3 13-15,1-1-4 0,3-2-1 0,-4 3 0 16,1 0-8-16,-1 0 8 0,4-4-8 0,-3 4 8 16,3 0 0-16,-4 0-8 0,1 3 12 0,3 0-4 15,-4-7 1-15,4 1 0 0,0 6 0 0,-3-6 0 16,3 2-9-16,0 1 10 0,-4-3-10 0,4 3 10 0,-3 0-10 0,3-4 0 15,-4-2 0-15,4 2 8 16,-3 4-8-16,3-3-9 0,0-3 9 0,-4-1-13 0,1 1 13 0,-1-4 10 16,4 10-2-16,-3-10 0 0,-1 7-8 15,4-7 0-15,-4 7 0 0,4-7 0 0,-3 7 0 16,3-7 8-16,-4 4-8 0,4-4 0 0,4 1 8 0,-4 6-8 16,3-7 8-16,-3 0-8 0,0 7 8 0,0-7-8 15,0 1 8-15,4-1-8 0,-4 1 9 0,0 5-9 16,0-5 10-16,0-7-10 0,4 13 8 0,-4-7-8 15,0 0 0-15,0 7 0 0,0-7 0 0,-4 7 8 16,4-6-8-16,0 2 0 0,-4 4 0 0,4-4 0 16,-3 1 0-16,-1-1 0 0,4 4 0 0,-3-7 0 0,-1 1 0 0,4 6 0 15,-7-4 0-15,7 4 0 0,-3-13 0 0,-1 6 0 16,1 4 10-16,3-4-10 16,0-6 10-16,-4 13-10 0,4-13 12 0,0 7-3 0,-3-4-1 0,3-6 0 15,0 0-8-15,-4 9 0 0,4-2 9 0,0-7-9 16,0 0 0-16,0 12 9 0,0-12-9 15,0 0 0-15,0 0 10 0,0 0-10 0,-3 10 8 0,3-10-8 16,0 0 0-16,-4 6 8 0,4-6-8 0,-7 3 0 16,3 6 12-16,4-9-4 0,0 0 0 0,-3 0 0 15,3 0-8-15,0 0 0 0,0 0-12 0,0 0 12 16,0 0 0-16,0 0 0 0,0 0 0 0,0 0 12 16,0 0-12-16,0 0 0 0,-7 7 0 0,7-7 0 15,0 0 8-15,0 0 0 0,0 0 0 0,-4-7 0 16,4 7-8-16,-3 0 0 0,-4-9 0 0,0 6 8 0,0-3-8 0,0-4 12 15,3 10-12-15,-3-12 12 0,-4 2-12 0,4-2 10 16,-3 2-10-16,-1 1 10 0,4-4-10 0,-3-2 0 16,3 8 0-16,-4-5 8 0,4 2-8 0,0-5 0 15,3 5 9-15,1 1-9 0,-1 3 0 0,4-4 0 16,-7 7 0-16,7-13 0 0,-3 7 0 0,3 6 0 16,-4-10 0-16,4 10 0 0,-7-6 0 0,0 2 0 15,7-2 0-15,-3 0 0 0,-5-1 0 0,8 7 0 16,-3-9 0-16,-1 8 8 0,1-2-8 0,3 3 0 15,-4-3 0-15,4-4 0 0,0 10 0 0,-3-9 0 16,3 9 0-16,0 0 0 0,0 0 0 0,0 0-10 16,0 0 10-16,0 0 0 0,0 0-9 0,0 0 9 15,10 6 0-15,-3-3-9 0,-3 13 9 0,0-7 0 16,6-5 0-16,-3 11-8 0,-3-5 8 0,-1 8 0 16,-3-8 0-16,4 6-8 0,3 2 8 0,-4-2 0 0,1-7 0 0,3 1 0 15,-4 6 0-15,1-4 0 0,-1-2 0 0,1-1 0 16,0 0-12-16,-1-2 0 0,1 2 0 0,-1 0 0 15,1 7 20-15,-1-13 4 0,-3-3 1 0,4 10 0 16,-4-10-13-16,7 6 0 0,-7-6 0 0,3 9 0 16,-3-9 0-16,7 7 0 0,-7-7 0 0,7 3 0 15,0 6 0-15,-7-9 8 0,8 6-8 0,2-2 0 16,-10-4 9-16,7 6-9 0,-7-6 8 0,0 0-8 16,7 3 0-16,-7-3 0 0,11 0 8 0,-11 0-8 15,10 0 0-15,-3 0 0 0,-7 0-10 0,11 0 10 16,0-3 0-16,-4 3 0 0,0 0 0 0,3-10 0 15,1 4 0-15,-1 6 0 0,-2-9 0 0,2 6 0 0,-3-4 9 0,4-2-9 16,-4 3 0-16,0 2 9 0,3-5-9 16,-3 3 0-16,1-7 0 0,2-2 8 15,-3 8-8-15,0-5 0 0,0 2 9 0,0-5-9 0,0 5 8 16,0-5-8-16,1 5 8 0,-1 1-8 0,0-10 9 0,0 10-9 16,0 2 12-16,0-5-12 0,3 2 8 0,1 4-8 15,-4-3 0-15,4-1 0 0,-4 1 0 0,3 3 0 16,1-4 0-16,-1 7 0 0,1-13 0 0,-4 13 0 15,0-3 0-15,0 3 0 0,0-3 0 0,4 6-11 16,-11 0 2-16,7 0 0 16,-7 0-47-16,0 0-10 0,0 0-2 0,0 0 0 15,0 0-102-15,0 0-21 0,3 0-4 0,-3 0-1010 0</inkml:trace>
  <inkml:trace contextRef="#ctx0" brushRef="#br0" timeOffset="169049.59">17688 10685 403 0,'0'0'36'0,"0"0"-36"0,-10 0 0 0,6 0 0 16,-3 0 265-16,7 0 47 0,0 0 8 0,-7-7 3 16,0 7-264-16,3 0-59 0,4 0 0 0,-7 0 0 31,0-3-28-31,0-3 0 0,-3 6 0 0,3 0 0 0,0-3 28 0,-4 3 0 0,0-6 12 0,4 6-4 15,0 0 58-15,-3 0 12 0,-1 0 2 0,-3 0 1 16,0 6 16-16,0-3 3 0,3-3 1 0,-3 6 0 16,-3-3-55-16,-1 4-11 0,0-4-3 0,4 3 0 15,-4-6-17-15,1 0-4 0,3 3-1 0,0 4 0 16,0-7 3-16,-1 0 1 0,5 0 0 0,-1 0 0 16,1-7 2-16,-1 7 1 0,4-3 0 0,0 3 0 15,0 0 12-15,7 0 3 0,-4 0 0 0,4 0 0 0,-7-6 6 0,7 6 2 16,0 0 0-16,0 0 0 15,0 0-7-15,0 0-1 0,0 0 0 0,0 0 0 16,0 0-4-16,0 0-2 0,0 0 0 0,11 6 0 0,-1-6-12 16,1 0-2-16,3 0-1 0,4 3 0 0,-1-3 3 0,1 7 1 15,0-7 0-15,3 0 0 0,0 0-15 0,-3 0 0 16,3 0 0-16,4 0 0 0,-1 0 0 16,4 0 9-16,4 0-9 0,-4 0 8 0,4-7 1 0,0 4 0 15,0 3 0-15,3 0 0 0,0-6-1 0,1 6-8 16,6-10 12-16,-3 10-4 0,-1 0 0 0,1 0-8 15,7-3 12-15,-4 3-4 0,1 0-8 0,-1 0 10 16,-3-6-10-16,3 6 10 0,1-3-10 0,-5-3 0 16,5 6 0-16,-1-3 0 0,0-4 0 0,1 4 0 15,6-3 0-15,-3 0 0 0,0 2 0 0,0 4 10 0,-4-6-1 16,0 6 0-16,4-3-9 0,-7 3 0 16,0 0 0-16,0 3 8 0,-1-3-8 0,-2 6 0 0,-1-2 0 15,0 2 8-15,-3 3-8 0,3-2 0 0,-6 2 0 0,-1-6 0 16,0 6 0-16,-3 1 0 0,-4-4 0 0,0 4 0 15,-3-1 0-15,-1-9 0 0,-3 9 0 0,1-9 0 16,-5 7 0-16,4-7 8 0,-7 0-8 0,0 0 0 16,-7 0 10-16,11 0-10 0,-4 0 12 0,0-7-12 15,-7 7 20-15,0 0-2 0,7 0-1 0,0 0 0 16,-7 0-2-16,4-9-1 0,-4 9 0 0,0 0 0 16,0 0-14-16,3-3 8 0,-3 3-8 0,0 0 0 15,0 0 0-15,0 0 0 0,-3-6 0 0,-4-4 0 16,3 10 0-16,-3-6 0 0,4-4 0 0,-5 7 0 0,1-3 0 15,0-3 0-15,4 6 0 0,-4-7 0 0,0 4 0 0,-4-4 9 16,4 4-9-16,-4 3 12 0,4-3-12 0,-3 3 0 16,-4-4 0-16,3-2 0 0,-3 9 0 15,-4-3 0-15,1 3-11 0,-4 0 11 0,-1 3-10 16,1-3 10-16,0 0-12 0,-7 6 12 0,0-3-11 16,3-3 11-16,-3 0-10 0,3 0 10 0,-3 7 0 15,3-7 0-15,0 0-8 0,-3 0 8 0,4 0 0 0,-5 0 0 16,5 0 0-16,-5 0 0 0,5 0 0 0,-5 0 0 15,1 0 0-15,0 0 0 0,-4 0 0 0,8 3 0 16,-8-3-10-16,4 6 10 0,-1-3-11 0,-2-3 3 16,2 6 0-16,-2-2 0 0,2-4 8 0,1 6-13 15,0 0 5-15,3-3 8 0,1-3-9 0,-1 0 9 0,4 0 0 16,-4 0 0-16,4 0 0 0,0-3 0 0,0-3 0 0,-1 6 0 16,1 0 0-16,0-6 0 0,0 2 0 0,0 4-10 15,0-6-2-15,3 6-1 0,0 0 0 0,1 0 0 16,-5 0-7-16,5 0 0 0,-1 0-1 0,1 0 0 15,-1 0 12-15,0 0 9 0,4-3-12 0,0 3 12 16,-4 0-8-16,4 0 8 0,0-6 0 0,0 6 0 16,0 0 0-16,3 0 0 0,-3-3 0 0,4 3 0 15,3 0 0-15,-4-7 0 0,0 7 0 0,1 0-10 32,-1 0-80-32,1 0-16 0,3 0-3 0,-4 7-1 0,0-4-74 0,4-3-16 0</inkml:trace>
  <inkml:trace contextRef="#ctx0" brushRef="#br0" timeOffset="182780.22">24052 402 1566 0,'-10'-6'69'0,"6"6"15"0,-3 0-68 0,0 0-16 0,-3 0 0 0,6 0 0 16,4 0 11-16,-3 6-2 0,3-6 0 0,0 0 0 15,0 0-17-15,0 0-4 0,0 0-1 0,7 0 0 16,3 0-19-16,4 0-3 0,0-6-1 0,1 6 0 0,2 0 10 16,-3-6 2-16,7 6 0 0,-3-3 0 15,0 3 2-15,3 0 1 0,-3 0 0 0,3 0 0 0,-4 0 21 0,8 0 0 16,0 0 0-16,-1 0 0 16,1 0 0-16,3 0 0 0,4 0 0 0,0 0 0 15,3 0 0-15,0 0 12 0,4 0-4 0,-4 0 0 16,1 0 20-16,-1 0 3 0,4-7 1 0,-4 4 0 0,7 3-5 0,1-6-1 15,-1-3 0-15,0 9 0 0,4-10-3 0,-3 10-1 16,-1-9 0-16,-3 9 0 0,-4 0-13 0,0-6-9 16,-3 6 12-16,0 0-12 0,-4 6 8 0,-3-6-8 15,-1 0 0-15,1 6 0 0,0-3 0 0,0 7 0 16,-4-10 0-16,3 0 0 0,5 9-11 0,2-3-5 16,-6-3-2-16,0 4 0 0,-1-7 2 0,1 0 1 0,-4 0 0 15,4-7 0-15,-4 7 15 0,4-3 0 0,-4-3 0 0,0 6 0 16,-3-9 0-16,-1 9 0 0,-2 0 0 0,2-10 0 15,-6 7 0-15,-1-3 0 0,1 6 0 0,0-6 0 16,-4 2 0-16,-7 4 0 16,0 0 0-16,0 0 0 0,0 0 0 0,0 0 0 0,0 0 0 0,0 0 0 15,-4-6 0-15,1 3-16 0,-1-6 4 0,0 2 0 16,-3 7 12-16,4-9 0 0,-8 9 0 16,4 0 0-16,-3-9 0 0,-1 9 0 0,1-10 0 0,-1 4 0 15,-3 6 0-15,3-3 0 0,-3-4 0 0,-4 4 10 16,4 3-10-16,-7-6 0 0,4-3 0 0,-5 9 0 15,5 0 0-15,-4 0 0 0,3 9 0 0,0-9-11 16,1 0 11-16,3 0 0 0,-1 0 0 0,5 6-8 16,-1-3 8-16,1 4 0 0,3-4 0 0,0-3 0 15,0 6 0-15,7-6 0 0,0 0 0 0,0 0 0 16,0 0 0-16,-4 0 0 0,4 0 0 0,0 0 0 0,0 0 0 0,0 0 8 16,0 0-8-16,0 10 8 0,4-1-8 0,3 0 0 15,0-9-8-15,3 0 8 16,1 0 0-16,3 0 0 0,0 0 0 0,0 0 11 0,0 0 8 0,0 0 1 15,0-9 1-15,4 9 0 0,-4 0 3 0,0 0 0 16,0 0 0-16,1-9 0 0,-1 18-1 0,-4-9 0 16,1-9 0-16,3 9 0 0,-3 0-15 0,-4 0-8 15,3 0 8-15,-3-4-8 0,-7 4 0 0,14-6-15 16,-14 6 3-16,11 0 0 0,0 0 12 0,-4-6 0 16,3 6 0-16,-10 0 0 0,0 0 0 0,0 0 16 15,11 0-3-15,-11 0-1 0,7 0-12 0,-7 0 0 16,0 0 0-16,0 0 0 0,0 0 0 0,3 12 0 15,1-8 0-15,-4-4 0 0,0 9 0 0,-4 0 0 16,4-2 0-16,0-7 0 0,0 0-12 0,-3 9 2 0,-4 0 0 0,0 1 0 16,3-4 18-16,1-3 3 0,-4 7 1 0,3 5 0 15,1-12-12-15,-1 7-17 0,-3-4 4 0,3 0 1 16,-3-2 12-16,4 5 0 0,-8 0 0 0,4-2-501 16,-3 2-98-16</inkml:trace>
  <inkml:trace contextRef="#ctx0" brushRef="#br0" timeOffset="184697.18">23576 3350 1177 0,'0'0'25'0,"-7"0"6"0,0 0 1 0,-4 0 2 16,4 0-34-16,-3 0 0 0,-1 0 0 0,4 6 0 15,0-6 76-15,0 4 9 0,0-4 2 0,7 0 0 16,-7 6-47-16,7-6-8 0,-7 3-3 0,7-3 0 15,0 0-20-15,0 9-9 0,0-9 8 0,0 0-8 0,3 10 0 0,4-4 0 16,-7-6 0-16,8 0 0 0,2 3 0 0,1 3 0 16,-1-6 0-16,4 0 0 0,-3 7 0 0,3-7 0 15,4 0 0-15,-1 0 0 0,-3 3 0 0,8-3 0 16,-5 0 0-16,8 0 0 0,0 0 0 0,3 6 0 16,0-6 0-16,4 3 0 0,0-3 0 0,-1 0 0 15,8 6 0-15,-4-6 8 0,4 0 4 0,-3 0 1 16,2 0 0-16,-2 0 0 0,-1-6 14 0,0 6 2 15,0 0 1-15,-3 0 0 0,3-3-2 0,1-3 0 16,3 3 0-16,-4 3 0 0,0 0-15 0,0-7-3 0,-3 1-1 0,0 3 0 16,0 3-9-16,-1 0 0 0,-2 0 0 0,-5-6 8 15,5 3-8-15,-5-4 0 0,-3 7 0 0,1 0 0 16,-1 0 0-16,-4-9 0 0,5 9 0 0,-5 0 0 16,1 0 0-16,-1-3 0 0,-2 3 0 0,2 0 0 15,-3 0 0-15,4-6 0 0,0 6 0 0,-4 0 0 16,0 0 0-16,-4 0 0 0,1 0 0 0,-4-4 0 15,7-2 0-15,-7 6 0 0,-7 0 0 0,0 0 0 16,0 0 0-16,0 0 8 0,0 0-8 0,0 0 0 16,0 0 0-16,0 0 0 0,-7 0 0 0,0-6 0 15,0 3 8-15,0-4-8 0,0-2 0 0,0 9 8 16,-4-9-8-16,4-1 0 0,4 1 9 0,-4 6-9 16,0-10 0-16,0 10 0 0,-1-6 0 0,1 2 0 15,0-2 0-15,0-1 0 0,0 7 0 0,0-3 0 16,0 0 0-16,0-4 0 0,4 10 0 0,-4-3 0 15,-4-3 0-15,4 6 0 0,0 0 0 0,0 0 0 0,-4 0 0 0,8 0 0 16,3 0-8-16,0 0 8 0,-7 0 0 0,7 0 0 16,0 0 0-16,0 0-8 0,0 0 8 0,0 0 0 15,0 0 0-15,3 0-8 0,4 9 8 0,0-2 0 16,-7-7 0-16,11 3 0 0,-1-3 0 0,1 6 0 16,0-6 0-16,-1 9 0 0,1-9 0 0,-1 10-8 15,4-10 8-15,-3 9 0 0,3-9 0 0,0 0 0 16,4 7 0-16,0-4 0 0,-4-3 0 0,3 6 0 15,-3-6 0-15,0 0 0 0,4 3 0 0,-4 3 0 16,0 1 0-16,-3-4 0 0,0 3 0 0,-1-3 0 0,-10-3 0 0,4 6 0 16,-4-6 0-16,3 13 0 15,-3-7 0-15,-3 4 8 0,-1-1-8 0,1 1 0 0,-1-1 0 0,-7 0 0 16,4 1 0-16,-7-1 0 0,0 4-9 16,0-1 9-16,0-2 0 0,-4-1 12 0,1 7-2 15,-1-1 0-15,-3-2-10 0,0 3 0 0,-4-4 0 0,0 4-575 16,1 3-112-16</inkml:trace>
  <inkml:trace contextRef="#ctx0" brushRef="#br0" timeOffset="-161547.86">25432 8408 1094 0,'0'0'97'0,"0"0"-77"15,0 0-20-15,0 0 0 0,0 0 159 0,0 0 28 0,0 0 5 0,0 0 2 16,-7 0-132-16,0 0-26 16,-4 3-6-16,0-3-1 0,-3 0 12 0,4 0 3 15,-4 7 0-15,0-7 0 0,-1 0-7 0,1 0-1 0,0 0 0 16,-3 0 0-16,2-7 7 0,-2 7 1 0,-1 0 0 0,-3 0 0 16,3 0 3-16,-6-3 1 0,3 3 0 15,-8 0 0-15,1 0-36 0,3 0-12 0,1 0 0 0,-5 3 9 16,-6-3-9-16,3 7 0 0,1-4 0 0,-5-3 0 15,8 6 0-15,-4-3 0 0,4 3 0 0,-4-6 0 16,8 4 0-16,-4 2 0 0,-1-6 0 0,1 6 0 16,3-12 15-16,-3 6-3 0,0 0 0 0,3 0 0 15,1 0 7-15,-1 0 1 0,0 0 0 0,1 0 0 16,-5 0 0-16,5 0 0 0,2 6 0 0,-2-3 0 16,3-3-20-16,3 6 0 0,4-2 0 0,0-4 0 15,0 0 0-15,-1 0 0 0,5 0 0 0,-1 0 0 16,1 0 0-16,-1 0 0 0,4 0 0 0,0-4 0 15,4 4 0-15,-5-6 0 0,5 6 0 0,3 0 0 0,-4 0 13 0,4 0-1 16,-7-9 0-16,7 9 0 16,0 0-3-16,0 0-1 0,0-10 0 0,4 4 0 0,-1-3-8 15,1 6 0-15,3-4 0 0,0 4 0 0,0-6 0 0,0 2 0 16,0-2 0-16,0 3 0 0,4 3 0 0,-4-4 0 16,3-2 0-16,-2 6 0 0,2-3 0 15,1-4 0-15,-1 7 0 0,4-3 0 0,-3-4 0 0,7 1 0 16,-1 0 0-16,1-1 0 0,0 1 0 0,3-1 0 15,0-2 0-15,0 2 0 0,4 1 0 0,-1 0 0 16,1-1 0-16,-4 1 0 0,-3-1 0 0,0 4 0 16,-1 3 0-16,1-3 0 0,-4-4 0 0,0 7 0 15,0-3 0-15,-3 6 0 0,-1-3 0 0,1-4 0 0,-11 7 0 0,7 0 0 16,-7 0 0-16,0 0 0 0,0 0 0 0,0 0 0 16,7 0 0-16,-7 0 0 0,0 0 0 0,0 0 0 15,7 7-9-15,-7-7 9 0,0 0 0 0,0 0 0 16,0 0-9-16,0 0 9 0,-7 9 0 0,0-6-9 15,0 7 9-15,-4-4 0 0,1-3 0 0,-4 3 0 16,-4 4 0-16,0-1 0 0,-6 1 0 0,-1-1 0 16,-3 0 0-16,3-2 0 0,-3 2 0 0,3 0 0 15,-3 1 0-15,3-1 0 0,1-2 0 0,-1 2 0 16,4 0 0-16,3 1 0 0,0-4 0 0,4-3 0 16,0 7 0-16,0-4 0 0,0 3 0 0,3-6 0 15,1 4 0-15,3-4 0 0,-4 3 0 0,4 3 0 16,0-2 0-16,4 2 0 0,-5-6 0 0,8 7 0 15,0-1 0-15,-3-3 0 0,3-6 0 0,3 10 0 16,1-4 0-16,0 3 11 0,3-5-3 0,0 5 0 0,0 0 4 16,3-2 0-16,4-4 0 0,0 3 0 0,-3 0 16 0,3-3 3 15,0 7 1-15,4-4 0 0,-4-3-32 0,4 7 0 16,-4-4 0-16,3-3 0 0,1 7 9 0,0 2-1 16,-4-3 0-16,-4 1 0 0,5-1-8 0,-5 1 0 15,-3 5 0-15,4-2 0 0,-4-4 0 0,3 7-9 16,1-7 9-16,-4 1-13 15,0-1-174-15,0 1-34 0,7 8-7 0,-14-18-2 0</inkml:trace>
  <inkml:trace contextRef="#ctx0" brushRef="#br0" timeOffset="-115858.4">30081 3858 172 0,'0'0'16'0,"0"0"-16"15,0 0 0-15,0 0 0 0,0 0 146 0,0 0 26 16,0 0 6-16,0 0 1 0,0 0-110 0,-3 0-21 16,3 0-5-16,0 0-1 0,0 0-20 0,0-6-4 15,0 6-1-15,0 0 0 0,0 0-6 0,0 0-2 16,0 0 0-16,0 0 0 0,0 0-9 0,0 0 0 16,0 0 0-16,0 0 8 0,0 0-8 0,0 0 0 0,0 0 0 0,-7 0 0 15,0 0 0-15,0 6 8 16,0-6-8-16,0 0 8 0,0 0 14 0,-4 3 2 0,0 4 1 0,1-1 0 15,3-6-5-15,-4 3-2 0,-3-3 0 0,0 6 0 16,0-3-9-16,0 4-1 0,0-4-8 0,-4-3 12 16,-3 6-12-16,3-6 0 0,0 3 0 15,1-3 0-15,-4 6 19 0,3-6 1 0,4 0 0 0,-4 0 0 16,4 4-20-16,4-4-9 0,10 0 1 0,0 0 0 16,0 0 8-16,0 0-8 0,0 0 8 0,0 0-8 15,0 0-20-15,7 0-4 0,7-4-1 0,0 4 0 16,4-6 9-16,3 6 3 0,0-3 0 0,4 3 0 15,-1 0 21-15,1 0-11 0,3-6 11 0,-3 3-8 16,0-4 8-16,-1 7 8 0,4 0-8 0,-6-9 11 16,-1 9 0-16,0-3 0 0,0-3 0 0,0-1 0 0,-3 4 7 0,-4 3 2 15,0 0 0-15,0-6 0 0,0 3-6 0,-3 3-1 16,-11 0 0-16,7-7 0 16,-7 7-4-16,0 0-1 0,0 0 0 0,0 0 0 0,0 0 7 0,0 0 1 15,0 0 0-15,-4 7 0 16,-6-4 8-16,-1 3 3 0,1-6 0 0,-1 0 0 0,-3 3 4 0,0 4 1 15,3-1 0-15,-3-6 0 0,0 3-32 0,0-3 8 16,0 6-8-16,0-3 0 0,3-3 0 0,1 7 0 16,-4-4 0-16,6 3 0 15,-2-3-32-15,-1-3-5 0,4 0-2 0,-3 6 0 16,3-2 9-16,0-4 2 0,-1 0 0 0,-2 0-377 16,3 0-75-16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40:12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15649 7402 961 0,'0'0'42'0,"0"0"10"0,0 0-42 0,0 0-10 16,0 0 0-16,0 0 0 0,0 0 68 0,0 0 12 15,0 0 3-15,0 0 0 0,0 0-50 0,0 0-9 16,0 0-3-16,0 0 0 0,0 0-21 0,0 0-10 16,0 0 1-16,0 0 0 0,-7 0 30 0,7 0 7 15,0 0 0-15,-3 0 1 0,3 0 23 0,0 0 4 16,0 0 0-16,0 0 1 0,-7-7-11 0,7 7-2 15,0 0-1-15,0 0 0 0,0 0-27 0,-4 0-6 16,-3 7-1-16,3-7 0 0,-3 0-9 0,0 0 0 16,0 0 0-16,0-7 0 0,0 7 0 0,0 0 8 0,4 0-8 15,-8 7 0-15,4-7 19 0,-4 6-2 0,-3-6 0 0,4 3 0 16,-4-3 4-16,-4 6 1 0,4-6 0 16,-7 0 0-16,0 0-11 0,-4 0-3 0,4 3 0 0,-1-3 0 15,5 7 1-15,-1-4 0 0,-3 3 0 0,0-6 0 16,-4 3 6-16,4-3 1 0,3 6 0 0,1-6 0 15,-1 0-16-15,4 4 9 0,-4-4-9 0,8 6 8 16,-4-6-8-16,3 0 0 0,4 0 9 0,0 3-9 16,0-3 0-16,7 0 0 0,0 0 0 0,0 0 0 15,0 0 0-15,0 0 0 0,0 0 0 0,0 0 0 16,0 0-17-16,0 0-2 0,0 0 0 0,7 6 0 16,4-6 5-16,3 0 1 0,0 7 0 0,0-7 0 15,4-7 13-15,-1 7 0 0,4 0 0 0,0 0 0 16,1 0 0-16,-1 0 0 0,0-6 8 0,7 6-8 15,-3-3 11-15,3 3-11 0,-7 0 10 0,4 0-10 16,0 0 0-16,-4 0 0 0,0 0 0 0,-3 0 0 0,3 0 0 0,-7 0 0 16,4 0 0-16,-1 3 0 0,-3 3 0 15,0-6 0-15,-3 0 0 0,0 7 0 0,-8-4 0 0,-3-3 8 16,11 0-8-16,-11 0 0 0,0 0 15 0,0 0 0 16,0 0 0-16,0 0 0 0,0 0 20 0,-7 0 4 15,0-3 1-15,-4 3 0 0,0-7-19 0,1 7-3 16,-4-6-1-16,0 3 0 15,0-3-37-15,-4 2-7 0,-3 4-1 0,0-6-628 16,-1 6-124-16</inkml:trace>
  <inkml:trace contextRef="#ctx0" brushRef="#br0" timeOffset="6174.96">30875 3661 633 0,'0'0'56'0,"0"0"-44"0,0 0-12 0,0 0 0 15,0 0 216-15,0 0 40 0,0 0 9 0,11 9 2 16,-11-9-142-16,7 3-28 0,-4 13-5 0,-3-1-2 15,4-2-34-15,-4 3-8 0,-4 9 0 0,1-6-1 0,-4 3-23 16,0 3-4-16,-4 3 0 0,0-3-1 0,-3 9-5 16,0-5-1-16,0 5 0 0,0 4 0 0,3 6 7 0,-3-7 2 15,4 7 0-15,-1 9 0 16,1-12-8-16,6 6-2 0,-3-3 0 0,3-9 0 16,1 2 0-16,-1 1-1 0,1-4 0 0,3-5 0 0,-4 5-11 0,4-6 8 15,-3 4-8-15,-1-4 8 0,1-3-8 0,3 3 0 16,-4-9 9-16,1 6-9 15,3-6 8-15,-4 0-8 0,1 0 8 0,3-4-8 0,-4 4 0 0,1-3 0 16,3-4 0-16,0-2 8 0,0-4-8 0,0 3 9 16,0-2-9-16,0-7 10 0,3 9-2 0,-3-9 0 15,0 0 0-15,0 0 0 0,0 0 3 0,7 0 0 16,-7 0 0-16,7-6 0 0,4 6 3 0,-1-10 1 0,1 4 0 0,0 3 0 16,-1-3-7-16,4 3 0 15,0-4-8-15,4 4 12 0,-4-6-12 0,4 3 0 16,-1 6 0-16,5-4 0 0,-5-2 0 0,4 6 0 0,1 0 0 0,2 0 0 15,1 0 0-15,0 0 0 0,-1 0 11 16,5 0-11-16,-1 0 11 0,-4 10-11 0,5-10 10 0,2 0-10 16,1 6 0-16,3-3 8 0,1-3-8 0,-1 6 0 15,7-3 0-15,-6 7 0 0,2-4 0 0,1-3 0 16,-3 3 0-16,-1 1 0 0,-3-4 0 0,-1 6 0 16,-2-9 8-16,-5 10-8 0,1-10 0 0,-4 6 0 15,-3-3 8-15,-1 3-8 0,-3-6 0 0,1 0 0 16,-1 0 19-16,-4 0-3 0,4 0 0 0,-3-6 0 15,0 6 13-15,3-3 3 0,-4 3 0 0,4-6 0 16,-3 6-17-16,0-10-3 0,-1 10-1 0,1-9 0 0,-1 6-11 0,-3-4 0 16,0 7 0-16,0-6 8 0,1 3-8 0,-1-3 0 15,-4-4 9-15,-3 7-9 0,0 3 0 0,4-9-8 16,-4-1 0-16,3 1 0 0,1-7 28 0,-4 10 7 16,0-3 1-16,-4-10 0 15,4 3-6-15,0-3-1 0,0 7 0 0,0-13 0 0,-3 6-7 0,3-6-2 16,3 0 0-16,1-4 0 0,-1 1-12 0,4 3 9 15,-3-9-9-15,3 5 8 0,-4-5-8 0,4-4 0 16,0 4 0-16,4-4 0 0,-4 4 0 16,0-4 0-16,4 4 0 0,-4-4 0 0,0 3 0 0,-4 1 0 15,1 6 0-15,-1-7 0 0,1 10 0 0,0-3 0 16,-8 9 0-16,8-15 0 0,-4 15 0 0,3-6 0 16,-3 3 0-16,0 0 0 0,0 0 0 0,0 0 0 15,-3 3 0-15,3 7 0 0,0-4 0 0,0 0 0 0,3 7 0 0,-3-1 0 16,0 1-12-16,4 0 12 0,-4-1-12 0,0 4 12 15,3-4-9-15,-3 10 9 0,0 0 0 0,0 0 0 16,-3-3 0-16,3 3 0 0,-4-6 0 0,1 6 0 16,-1 0 0-16,-3 0 0 0,0 0 0 0,0 0 0 15,0 6 0-15,-4-3 0 0,1-3 0 0,-1 0 0 16,0 7 0-16,1-7 0 0,-1 3 0 0,4-3 0 16,-3 6 0-16,-4-6 0 0,3 6 0 0,0-2 0 15,-3-4 0-15,0 0 0 0,-4 0 0 0,4 6 0 16,0-6 0-16,-3 0 8 0,3-6-8 0,-4 6 0 15,4 0 11-15,-4-4-11 0,0-2 12 0,4 6-12 16,-3-6 14-16,-4 6-4 0,-4-10-1 0,-3 10 0 16,-4 0-9-16,0-3 10 0,-3 3-10 0,-4-6 10 0,0 12 3 0,0-3 1 15,-6-3 0-15,6 0 0 16,0 7-14-16,4-4 0 0,-4 3 0 0,7-6 0 0,0 6 0 0,4-2 8 16,-4 5-8-16,4-9 0 15,4 9 0-15,-1-9 0 0,0 7 0 0,0 2 0 0,4-9 0 0,7 0 0 16,0 3 0-16,3 3 0 15,4 1-29-15,-3-7-3 0,6 0 0 0,4 0 0 0,0 0 12 0,0 0 1 16,0 0 1-16,0 0 0 16,0 0-108-16,11 0-22 0,-1 0-4 0,8 0 0 15,0 3-119-15,3-3-23 0</inkml:trace>
  <inkml:trace contextRef="#ctx0" brushRef="#br0" timeOffset="6596.95">31743 4002 518 0,'0'0'23'0,"3"-9"5"16,-3 6-28-16,4-3 0 0,0-4 0 0,-4 10 0 0,3-6 232 0,-3 6 42 15,0 0 8-15,0 0 2 0,0 0-139 0,0 0-27 16,0 0-6-16,0 0 0 0,-3-3-36 0,3 3-6 16,-8 0-2-16,-2 3 0 15,-1 3-11-15,1-6-2 0,-1 10-1 0,1-1 0 0,-5 0-1 0,-2 1 0 16,-1 5 0-16,-3-2 0 0,0 9-3 0,-7-3-1 15,-1 6 0-15,1-3 0 0,0-3-26 16,0 6-6-16,0 3-1 0,-1-3 0 0,1 3-6 0,0-3-2 16,0 4 0-16,3-4 0 0,4-7-8 0,0 8 0 15,-1-8 9-15,5 1-9 0,-1-3 0 0,4-7 0 16,3 7 0-16,-3-4 0 16,4-2-26-16,-1-4-3 0,4-3-1 0,4 4 0 15,3-7-75-15,0 0-15 0,-4-7-4 0,4 7 0 16,0-3-92-16,0-13-18 0</inkml:trace>
  <inkml:trace contextRef="#ctx0" brushRef="#br0" timeOffset="6896.15">31164 3915 691 0,'0'0'30'0,"-3"0"7"0,-1-4-29 0,4 4-8 0,-3-6 0 0,-1 6 0 16,-3 0 206-16,7 0 40 0,0 0 8 0,0 0 2 15,0 0-122-15,0 0-24 0,0 0-5 0,0 0-1 16,7 10-31-16,0-4-6 0,-3 3-2 0,3 1 0 16,4-1-23-16,-4 7-5 0,3 3-1 0,1-1 0 15,3 1-7-15,0 6-1 0,0 3-1 0,4-9 0 16,-1 13-2-16,5-4 0 0,-5 0 0 0,1-3 0 0,3 3-6 0,-3 1-2 16,3 5 0-16,-4-9 0 0,-2 3-5 0,-1-2-2 15,3-8 0-15,-3 11 0 0,0-14-10 0,1 10 8 16,-1-6-8-16,-4 3 8 0,4-6-8 0,-3 3 0 15,0-4 0-15,-1 1 0 16,1-4-143-16,-1 7-27 0</inkml:trace>
  <inkml:trace contextRef="#ctx0" brushRef="#br0" timeOffset="8146.74">31277 4858 518 0,'0'0'46'0,"0"0"-37"16,0 0-9-16,0 0 0 0,0 0 136 0,0 0 24 16,0 0 6-16,0 0 1 0,0 0-103 0,-7 10-20 15,0-10-4-15,0 6 0 0,0-3-2 0,4 7 0 16,3-10 0-16,-8 0 0 0,1 0 39 0,7 0 8 0,0 0 2 0,0 0 0 15,0 0 4-15,0 0 1 0,0 0 0 0,0 0 0 16,0 0-26-16,0 0-5 0,0 0-1 0,0 0 0 16,0 0-11-16,0 0-2 0,0 0-1 0,0 0 0 15,-3 6-15-15,3-6-3 0,-4 9-1 0,4-9 0 16,0 0-16-16,0 0-3 0,0 0-8 0,0 0 12 16,0 0 0-16,0 0-1 0,-3 0 0 0,3 0 0 15,-4 10-3-15,4-10-8 0,0 0 12 16,0 0-4-16,0 0 5 0,-7 0 1 0,7 0 0 0,-3 9 0 15,3-9 6-15,0 0 0 0,-4 0 1 0,4 0 0 16,0 0-6-16,0 0-2 0,-3 10 0 0,3-10 0 16,0 0-4-16,0 0-1 0,0 0 0 0,0 0 0 15,0 0 0-15,0 0 0 0,-4 9 0 0,4-9 0 16,0 0 2-16,0 0 0 0,0 0 0 0,0 0 0 16,0 0-2-16,0 0-8 0,0 0 12 0,0 0-4 0,4 6-8 0,-4-6 0 15,0 0 0-15,7 10 8 0,-7-10-8 0,0 0 0 16,7 3 0-16,-4 6 8 0,4-3-8 0,-3 4 8 15,3-1-8-15,-4 1 8 0,-3-10-8 0,8 9 12 16,-5-3-12-16,4 4 12 0,0-1-12 0,-3 1 8 16,-1 5-8-16,4-5 8 0,0 8-8 0,-3-2 8 15,3-3-8-15,-4 2 8 0,5 4 0 0,-1-3 0 16,0 3 0-16,0-1 0 0,0 1 3 0,0 0 0 16,3-3 0-16,-3 3 0 0,0-1-3 0,1-2 0 15,2 3 0-15,-3 0 0 0,0 6-8 0,0-6 8 16,4-1-8-16,-1-2 8 0,1 9-8 0,-4-6 0 15,4 0 0-15,-1 0 8 0,4-1 0 0,-3 8 0 0,-4-8 0 0,4 1 0 16,-1-3 5-16,-3 9 1 16,0-6 0-16,4 0 0 0,-4 6-14 0,0-7 0 15,0 8-12-15,0-4 12 0,0-7 0 0,0 13 0 0,0-9 0 0,0 6 0 16,0 0 8-16,-3-6-8 0,6 6 0 0,-2-3 0 16,-1 3 0-16,0-6 8 0,0 0-8 0,0 6 0 15,0-6 0-15,0-3 0 0,0 2 0 0,0 1 0 16,4 0 0-16,-4-3 8 0,-4 3-8 0,4-1 0 15,-3 4 0-15,3-3 0 0,-4-6 0 0,1 9 0 16,-1-4 0-16,1-5 0 0,3 3 8 0,-4-1-8 16,5-2 0-16,-5 3 0 0,4-7 0 0,-3 0 0 15,3 7 0-15,-4-7 0 0,4 1 0 0,-3-1 0 16,6 1 8-16,-3-1-8 0,-3 0 0 0,0 1 0 16,3-1 0-16,0 1 0 0,-7-10 0 0,3 6 0 0,1 3 0 0,3-2 8 15,-7-7-8-15,0 0 0 16,0 3 0-16,0-3 8 0,0 0-8 0,0 0 0 15,0 0 8-15,0 0-8 0,0 0 0 0,3 9 9 0,-3-9-9 0,0 0 12 16,0 0-12-16,0 0 12 0,0 0-12 0,0 0 8 16,0 0-8-16,0 0 8 0,0 0-8 0,0 0 0 15,0 0 9-15,0 0-9 0,0 0 0 0,0 0 0 16,4-3 0-16,-4 3 0 0,0 0 0 0,0 0 0 16,0 0 0-16,0 0 8 0,0 0-8 0,0 0 0 15,0 0 0-15,0 0 8 0,0 0-8 0,0 0 0 16,0 0 0-16,0 0 0 0,3-6 0 0,-3 6 0 15,0 0 0-15,0 0 0 0,0 0-12 0,0 0 4 0,0 0 0 0,0 0 0 32,0 0-91-32,-3-3-17 0,3 3-4 0,-7-7-772 0,0 1-153 0</inkml:trace>
  <inkml:trace contextRef="#ctx0" brushRef="#br0" timeOffset="9815.44">31948 5351 345 0,'0'0'15'0,"0"0"4"0,7 0-19 0,-7 0 0 15,7-10 0-15,0 1 0 0,-7 9 224 0,0 0 40 16,3-3 9-16,-3 3 2 0,0 0-171 0,0 0-33 15,4-6-7-15,-4 6-2 0,0 0-32 0,0 0-6 16,0 0-2-16,0 0 0 0,0 0 23 0,0 0 5 0,0 0 1 16,0 0 0-16,0-10 5 0,0 10 0 0,0 0 1 0,0 0 0 15,0 0-9-15,0 0-1 0,0 0-1 0,-4 3 0 16,-3 4 2-16,0 2 1 0,0 0 0 0,-3 1 0 16,6-1-13-16,-3 7-2 0,-4 0-1 15,4-4 0-15,0 4-20 0,-3 3-4 16,-1-4-1-16,0-2 0 0,4 12-8 0,-3-6 8 0,-1-1-8 0,1-2 8 15,-1 3-8-15,4 0 0 0,-4 6 0 0,4-6 0 16,-3 0 0-16,3 6 0 0,-4-7 0 0,1 1 0 16,-1 3-12-16,0-3 0 0,4-6-1 0,-3 8 0 31,3-8-30-31,-4 6-5 0,4-10-2 0,0 1 0 0,0 5-132 16,0-5-26-16,-4-4-6 0</inkml:trace>
  <inkml:trace contextRef="#ctx0" brushRef="#br0" timeOffset="10215.84">31619 5297 1375 0,'0'0'60'0,"0"0"14"0,0 0-59 0,0 0-15 16,0 0 0-16,0 0 0 0,0 0 73 0,0 0 12 15,0 0 3-15,0 0 0 0,0 10-7 0,4-4-1 16,0 4 0-16,-1-1 0 0,1 0-25 0,-1 1-6 0,4-1-1 0,0 7 0 16,0-7-8-16,0 10-3 0,0-3 0 0,4-4 0 15,0 4-3-15,-1 3-1 0,-3-4 0 0,4 4 0 16,-4-3-9-16,3 3-1 0,1-4-1 0,0 4 0 15,-1 0-11-15,4 0-3 0,-3-3 0 0,3 2 0 16,-3 1-8-16,-1-3 0 0,4 3 0 0,0-7 8 16,0 10-8-16,-3-3 0 0,3-6 0 0,-3 2 8 15,-1 4-22-15,1-10-5 0,-4 7-1 0,0-6 0 32,-3 5-23-32,-1-2-5 0,1-4 0 0,-4 1-1 15,0-4-171-15,0-6-33 0,0 0-7 0,0 0-2 0</inkml:trace>
  <inkml:trace contextRef="#ctx0" brushRef="#br0" timeOffset="10568.51">32071 5555 1400 0,'0'0'62'0,"0"0"13"0,0 0-60 0,0 0-15 0,0 0 0 0,0 0 0 16,0 0 91-16,0 0 15 0,0 0 3 0,0 0 1 15,0 0-33-15,0 0-6 16,0 0-2-16,0 0 0 0,0 0-23 0,0 0-5 15,7-4-1-15,0-2 0 0,-3 0-29 0,3 3-11 0,-4 3 0 0,4-7 9 16,0 4-9-16,4-3 0 0,-4 6 0 0,4-3 0 16,-4 3 0-16,3 0 0 0,-3-6 0 0,4 6 0 15,-4 0-24-15,4-3 0 0,-1 3 0 0,-3 0 0 32,4 0-42-32,-1 0-9 0,-3 0-1 0,4 0-502 0,-4 3-100 0</inkml:trace>
  <inkml:trace contextRef="#ctx0" brushRef="#br0" timeOffset="10828.81">32092 5677 1292 0,'0'0'57'0,"0"0"12"0,0 0-55 0,0 0-14 16,11 0 0-16,-4-6 0 0,3 6 26 0,1 0 2 16,-4 0 1-16,0-10 0 0,0 10-11 0,0-6-2 15,0 3-1-15,-7 3 0 0,11 0-1 0,-1-6 0 16,-10 6 0-16,11 0 0 0,-11 0-14 0,7-4 9 16,-7 4-9-16,11 0 8 15,-1-6-96-15,-10 6-19 0</inkml:trace>
  <inkml:trace contextRef="#ctx0" brushRef="#br0" timeOffset="11217.77">32600 5511 576 0,'0'0'25'0,"0"0"6"15,0 0-31-15,0 0 0 0,0 0 0 0,0 0 0 16,0 0 200-16,0 0 33 0,0 0 7 0,0 0 2 0,0 0-99 0,0 0-20 16,0-10-4-16,0 10-1 0,0 0-40 0,0 0-8 15,0 0-2-15,0 0 0 0,0 0-16 0,0 0-4 16,0 0-1-16,0 0 0 0,0 0-16 0,0 0-3 15,0 0-1-15,0 0 0 0,-10 7 1 0,-4-4 1 16,3 6 0-16,-3 0 0 0,-4 1-17 0,4 6-3 16,0 2-1-16,3-2 0 0,-6 3-8 0,-1 6 0 15,-3-6-10-15,3 0 10 0,4 6 0 0,0-7 0 16,0 1 0-16,3-3 0 0,1-3-17 0,-1 2-1 0,4 1 0 0,4-7 0 31,-1-6-53-31,1 7-10 0,3-10-3 0,0 0-588 0,0 0-117 16</inkml:trace>
  <inkml:trace contextRef="#ctx0" brushRef="#br0" timeOffset="11460.76">32378 5520 979 0,'0'0'87'0,"0"0"-70"0,0 0-17 0,0 0 0 16,7 9 142-16,-3-2 25 0,-1 2 5 0,1 1 0 15,-1-4-108-15,1 3-21 0,-1-6-5 0,1 7-1 16,-1-1-19-16,4 7-4 0,-3-7-1 0,3 1 0 0,0 5-13 0,0-5 8 16,-3-1-8-16,6 7 0 15,-3-4 0-15,0-2 0 0,4-1 0 0,-4 7 0 0,-4-7 0 0,-3 1-20 16,0-1 4-16</inkml:trace>
  <inkml:trace contextRef="#ctx0" brushRef="#br0" timeOffset="11877.84">32611 5740 691 0,'0'0'30'0,"0"0"7"15,7-7-29-15,0 4-8 0,-4-3 0 0,8 0 0 0,-4 2 159 0,-3-2 30 0,6-3 7 0,-6 6 0 16,3-4-113-16,0-2-23 0,0 0-5 0,-4-1-1 16,4 10-10-16,-3-6-1 0,3 3-1 0,-3-3 0 15,-4 6-10-15,0 0-3 0,0 0 0 0,0 0 0 16,0 0-1-16,0 0-1 16,0 0 0-16,3 6 0 0,-3-6-13 0,0 0-2 0,0 0-1 0,7 9 0 15,-7 1-11-15,0-1 0 0,0-9 0 0,0 9 0 16,0 1 0-16,-3-1-9 0,-1 1 9 0,1 5-13 15,-4-5 1-15,-1-1 1 0,1 1 0 0,0 5 0 16,-3-5 11-16,3 5 0 0,0-2 0 0,3-4 0 16,-3 1 21-16,4 2 7 0,-1 1 0 0,4-7 1 15,0 3-29-15,0 1-15 0,4-7 2 0,-1 3 0 0,4 4 13 16,0-4 0-16,4-3 0 0,-1 3 0 0,1-3 12 0,0 4-2 16,3-4 0-16,0-3 0 0,-4 6-10 0,8-3 10 15,-4-3-10-15,0 0 10 16,0 0-37-16,0 7-7 0,-3-7-2 15</inkml:trace>
  <inkml:trace contextRef="#ctx0" brushRef="#br0" timeOffset="14088.17">31859 6517 57 0,'0'0'0'16,"0"0"0"-16,0 0 0 0,0 0 0 0,0 0 209 0,0 0 37 0,0 0 7 0,0 0 2 16,0 0-134-16,0 0-26 0,0 0-6 0,0 0-1 15,0 0 4-15,0 0 1 0,0 0 0 0,0 0 0 16,0 0-22-16,0 0-5 0,-7 0-1 0,7 0 0 16,-7 0-23-16,7 0-5 0,-7 3-1 0,0-3 0 15,0 0-19-15,7 0-4 0,-7 7-1 0,7-7 0 16,0 0-12-16,-7 3 0 0,3 3 0 0,-3 3 0 15,4-2 0-15,-1 2 0 0,1 1 0 0,3-1 0 16,-4 0 0-16,4 1-8 0,0-1 8 0,0 1 0 16,0-1 0-16,0 7 0 0,4-7-8 0,-4 1 8 15,3-4 0-15,1 3 0 0,3-6 0 0,-4 7 0 0,5-4 0 16,-1-6 0-16,0 9 0 0,0-9 0 0,3 0 0 16,-3 0 0-16,0-6 8 0,0 6-8 0,0-3 18 0,1-3-2 15,-1 6-1-15,0-3 0 16,-4-7-3-16,1 4 0 0,-1-3 0 0,-3-1 0 0,0 4-3 0,0-4-1 15,0 7 0-15,-3-6 0 0,3 3-8 0,-7-4 12 16,0 7-12-16,3-3 12 0,-3-4-4 0,0 4-8 16,0 3 12-16,0-3-4 0,0 3-8 0,0 3-11 15,0-7 3-15,7 7 0 0,-4 0-4 0,4 0-1 16,-7 7 0-16,0-4 0 0,0 3 13 0,3 3-12 16,-3 1 12-16,4-1-12 0,-4 1 12 0,0-1 0 15,3 7-10-15,1-7 10 0,-1 7 0 0,4-4 0 16,-3-2-9-16,3-1 9 0,0 4 0 0,0-4 0 15,3 0 0-15,-3-9 0 0,4 4-13 0,-4-4 4 0,3 9 1 0,-3-9 0 16,11 0 8-16,-1 0-13 0,-3 0 5 0,4 0 8 16,0-3 0-16,3-3 0 0,-4-4 0 0,1 7 0 15,-4-6 0-15,4-4 8 0,-1 4 0 0,-3-1 0 16,0 1 8-16,-3 0 0 0,-4-1 1 0,3 1 0 16,-3 2-3-16,0-2-1 0,-3 0 0 0,-1 5 0 15,-3-2 10-15,0 3 1 0,0-3 1 0,-4 6 0 16,1 6-9-16,-1-3-1 0,1-3-1 0,-1 10 0 15,1-4-14-15,-1 3 8 0,4 1-8 0,0-1 0 16,-4 1 0-16,8-1 0 0,-1 0 0 0,1 1 0 16,-1-1 0-16,4 4 0 0,0-10 0 0,0 6 0 15,0-9 0-15,7 10 0 0,-3-4 0 0,-4-6 0 16,7 3 0-16,0-3 0 0,3 6 0 0,-2-6 0 16,-1-6 0-16,3 6 0 0,-3 0 0 0,0-3 0 15,0-3 11-15,0 2-11 0,0-2 12 0,0-3-12 16,-7 6 14-16,4-10-4 0,3 4-1 0,-7 6 0 15,4-7 1-15,-4 4 0 0,0-3 0 0,0-1 0 0,0 1-10 0,0 2 0 16,-4-2 0-16,1 0 8 0,-1 5-8 0,0-2 0 16,-3 3 0-16,7 3 0 0,-7-6 0 0,4 6 0 15,-8 0 8-15,8 0-8 0,-4 0 8 0,0 6-8 16,0-3 12-16,0 3-4 0,-1-2-8 0,1 2 0 16,7-6 9-16,-3 3-9 0,3-3 0 0,0 0 0 15,-7 6 0-15,7-6 0 0,0 0 0 0,0 0 0 16,0 0 0-16,0 0-8 0,0 0 8 0,10 3 0 15,-3-3 0-15,1 0-8 0,2 0 8 0,1-9 0 0,-1 9 0 0,4-3 0 16,-3-3 0-16,0-4 0 0,3 7 8 0,0-3-8 16,0-4 14-16,-4 1-2 15,1 3 0-15,-4-4 0 0,-3 7 3 0,3-3 0 0,-4-4 0 0,1 1 0 16,-1 0 8-16,1 2 1 0,-8 7 1 16,1-9 0-16,3 9-7 0,-4-3-2 15,1-3 0-15,-4 6 0 0,0 0 6 0,0-4 1 0,-4 4 0 0,4 0 0 16,0 0-11-16,-4 0-3 0,11 0 0 0,-7 4 0 15,0-4 3-15,7 0 0 0,0 0 0 0,0 0 0 16,-7 6-12-16,7-6 0 0,-7 3 0 0,0 6 0 16,7-9 0-16,-4 7 0 0,-3-4 0 0,4 3 0 15,3-6 0-15,-7 9 0 0,3 1 0 0,1-1 0 16,3-2-12-16,-4-4-4 0,4-3 0 0,4 9-1238 16</inkml:trace>
  <inkml:trace contextRef="#ctx0" brushRef="#br0" timeOffset="23456.52">16711 9089 1137 0,'0'0'50'0,"-10"6"11"0,-1-3-49 0,0 6-12 0,1-2 0 0,3-4 0 15,-4 3 21-15,4-3 2 0,-4 4 0 0,8-7 0 16,3 0-23-16,-7 0 0 0,7 0 0 0,0 0 0 16,0 0 25-16,-7 0 7 0,3-7 2 0,4 7 0 15,0 0-18-15,0 0-3 0,0 0-1 0,7 0 0 16,-3-9 27-16,3 6 5 0,4-4 0 0,3 7 1 15,-4-3-2-15,8-3-1 0,0 6 0 0,6 0 0 16,1 0-26-16,7-3-4 0,-4 3-2 0,11 0 0 16,-1 0-10-16,5 0 0 0,3 0 0 0,-4 3 0 0,4-3 0 15,0 0 0-15,0 0 0 0,-1-3 0 16,5 3 0-16,3-6 10 0,0 6-10 0,0-4 10 16,-4-2 7-16,4 0 2 0,0 3 0 0,-4-3 0 0,4-4 5 0,0 1 2 15,-4 6 0-15,4-4 0 0,0 4-11 16,-3-3-3-16,-1 6 0 0,0 0 0 0,1 6-12 0,-4-3 0 15,0-3 8-15,-8 10-8 0,8-4 0 0,-7-3 0 16,0 3-12-16,3-2 12 16,0 2-35-16,1-6 0 0,-1 3 0 0,0-3 0 0,1-3 35 0,-1 3 0 15,-3 0 0-15,0-6 0 0,0 6-15 0,-1-4 4 16,-2-2 1-16,2-3-521 16,-2-1-104-16</inkml:trace>
  <inkml:trace contextRef="#ctx0" brushRef="#br0" timeOffset="24285.59">19487 9045 633 0,'0'0'56'0,"0"0"-44"0,0 0-12 0,0 0 0 16,0 0 136-16,0 0 26 0,0-3 5 0,0-4 1 16,0 7-88-16,0 0-16 0,0 0-4 0,0 0-1 0,0 0-17 15,0 0-3-15,0 0-1 0,8 0 0 16,-1 0-22-16,3 0-4 0,1 7 0 0,-1-4-1 16,1-3-11-16,-1 0 0 0,1 6 0 0,3-3 0 0,4 3 0 15,3-6 0-15,-3 4 0 0,3-4 0 16,0 6 0-16,7-3 0 0,0 3 0 0,1-6 0 0,6 6 11 0,-3-2-3 15,6-4-8-15,1 6 12 0,4-6-4 0,2 3 0 16,5-3-8-16,3 9 12 0,0-2-12 0,0-4 9 16,0 6-9-16,6-2 8 0,1-7-8 0,0 3 0 15,4 3 0-15,-1-6 0 0,8 6 18 0,-4-3-2 16,-3-3 0-16,3 0 0 0,-4 0 16 0,8-3 2 16,3-3 1-16,3 0 0 0,1 3-5 0,0-4-1 15,-4 4 0-15,7-3 0 0,7-4-18 0,-7 1-11 0,-3 9 12 16,-4-3-12-16,3-3 11 0,-3 6-11 0,1-4 10 0,-8-2-10 31,-7 6-35-31,7 0-13 0,10 0-2 0,-10 0-1 16,-7 0-16-16,-3 0-3 0,3 0-1 0,-7 0-677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43:38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 11607 1566 0,'0'0'34'0,"0"0"7"0,0 0 2 0,-7-10 1 0,7 10-35 0,0-3-9 16,-4-3 0-16,4 6 0 0,0-3 8 0,0 3-8 16,-10-7 12-16,10 7-4 0,0 0-8 0,0 0 0 15,-4 0 9-15,4 0-9 0,0 0 16 0,0 0-2 0,0 0 0 0,0 0 0 16,-10 10 30-16,10-10 7 15,0 6 1-15,-7-3 0 0,3 7 12 0,1-4 4 16,-4-3 0-16,3 6 0 0,4-2-32 0,0 2-5 0,-7 7-2 0,7-4 0 16,-3-2-9-16,3 5-3 0,-4 1 0 0,-3 3 0 15,7-6-2-15,-4 2-1 0,-3 4 0 0,4-3 0 16,3 2 1-16,0-2 0 0,-7-3 0 0,3 2 0 16,8-5-2-16,-4 9 0 0,-4-10 0 0,4 0 0 15,0-2 8-15,0 2 2 0,4 1 0 0,-4-1 0 16,0 0-23-16,-4-2 0 0,4-7 0 0,0 0 0 15,0 0 0-15,4 3 0 0,-4-3 10 0,7 0-10 16,3 6 16-16,1-6-4 0,-7 0 0 0,6 0 0 16,1 0-12-16,-4-6 0 0,3 6 8 0,1 0-8 15,3 0 0-15,-3 6 0 0,3-6 0 0,3 0 0 16,-6 3 0-16,3 3 0 0,0-2-8 0,0 2 8 16,4 0 0-16,-4-3 0 0,0 7 0 0,0-10 0 15,4 9 0-15,-4-3 0 0,0-3 0 0,0 4 0 0,-3 2 0 0,3 1 0 16,-4-1 0-16,1 0 0 15,-7 1 0-15,3 5 0 0,-4-5 0 0,4-1 0 0,-3 7 0 0,-4-7 0 16,7 1 9-16,-7 9-9 0,0-4 20 0,0-2 0 16,0 2-1-16,0 1 0 0,-7-3-19 0,3 2 8 15,4-5-8-15,-7 9 0 0,4-10 16 0,-8 7-4 16,8-7-1-16,-8 0 0 0,4 7 1 0,0-3 0 16,-11-4 0-16,8 7 0 0,-4-7-12 0,-1 1 0 15,1 5 0-15,-7-5 0 0,0-7-11 0,3 6-4 16,-3-2-1-16,-4-1 0 15,1-3-21-15,3-3-5 0,-4 0-1 0,4 0 0 16,-4 0-20-16,7-9-4 0,1 9-1 0,-1-10-631 0,4 4-126 0</inkml:trace>
  <inkml:trace contextRef="#ctx0" brushRef="#br0" timeOffset="484.72">1877 11541 1324 0,'0'0'59'0,"-11"0"12"0,1 0-57 0,-1 0-14 16,11 0 0-16,-3 3 0 0,3-3 168 0,-11 0 30 16,11 0 6-16,0 0 2 0,-4 6-166 0,4-6-40 15,0 0 0-15,0 0 0 0,0 0 0 0,0 0 0 16,-10 3 8-16,10-3-8 0,0 0 0 0,0 0 0 16,0 0 0-16,0 0 0 0,0 0 0 0,0 0 0 15,0 0 0-15,0 0 0 0,0 0 43 0,3 7 5 16,4 2 2-16,-3 0 0 0,3-2-11 0,-3 2-3 15,6-6 0-15,4 7 0 0,-3-10-4 0,-1 6 0 0,4-3-1 0,8-3 0 16,-8 0-15-16,0 6-4 16,7-6 0-16,-7 0 0 0,7 0-3 0,4-6-1 0,-7 6 0 0,3 0 0 15,0 0 0-15,4 0-8 0,-4-3 12 0,4-3-4 16,-8 6-8-16,4-3 0 0,4-4 0 0,-11 4 8 16,4 3-8-16,-4-6 0 0,4 6 0 0,-1 0 0 15,-10 0-17-15,4 0-3 0,-1 6 0 0,5-6 0 31,-5 0-144-31,-3 0-28 0,0 3-7 0,0-3-1 0</inkml:trace>
  <inkml:trace contextRef="#ctx0" brushRef="#br0" timeOffset="1264.79">2237 11362 1465 0,'0'0'64'0,"0"0"15"0,0 0-63 0,0 0-16 0,0 0 0 0,0 0 0 16,0 0 53-16,0 0 8 0,0 0 2 0,10-6 0 15,-10 6-20-15,4-3-4 0,6-4-1 0,4-2 0 16,-3 3-22-16,3 3-4 0,-7-4 0 0,7 4-1 16,-3 3-11-16,3-6 12 0,-3 6-12 0,3 0 12 15,-4 0 20-15,4 0 5 0,0 6 1 0,4-3 0 16,-4 4-14-16,-3-4-4 0,3 3 0 0,0 3 0 0,0 1 16 0,4-4 2 15,-4 3 1-15,-4 1 0 0,5-1-4 0,-1 1-1 16,7 9 0-16,-7-10 0 0,0 7-10 0,-3 2-3 16,6 1 0-16,-3 0 0 0,-3 6-9 15,3 0-1-15,-3 0-1 0,3-3 0 0,-4 3-10 0,1 0 8 16,-7-3-8-16,6 3 8 16,-10 4 0-16,4 2 0 0,3-9 0 0,-7 3 0 0,0 3 10 0,0 1 2 15,0 2 0-15,0-3 0 0,3 0-11 0,-3 7-1 16,0-7-8-16,0 3 12 0,0-2 8 0,0-1 0 15,-3 0 1-15,3-3 0 0,0 3 4 0,0 1 1 0,-7-4 0 16,3 0 0-16,-3 3-3 0,0-9-1 16,0 6 0-16,3-6 0 0,-6 0-9 0,-1-4-1 15,1 4-1-15,-1 0 0 0,4-3-11 0,-11 2 10 0,11 1-10 16,-10-3 10-16,3 3-2 0,-1-1 0 16,-6 1 0-16,7 6 0 0,-7-6 0 0,3-3-8 0,-3 3 12 0,7-4-4 15,-7-2-8-15,0-4 0 0,3 4 0 0,0-1 0 16,4-2 0-16,0-4 0 0,0-3 0 0,-3 7 0 15,2-4 0-15,1-6-14 0,0 3 3 0,-3 3 1 32,-1 1-95-32,7-4-19 0,-3-3-4 0,4 0-1049 0</inkml:trace>
  <inkml:trace contextRef="#ctx0" brushRef="#br0" timeOffset="3488.56">3690 11801 172 0,'0'0'16'0,"0"0"-16"0,0 0 0 0,0 0 0 16,0 0 368-16,0-9 70 15,4 2 14-15,3-2 4 0,3 0-328 0,-6-1-66 0,6 1-13 0,1-7-2 16,3 4-31-16,-3-4-5 0,-1 6-2 0,-3-5 0 16,0 5-9-16,4 1 10 0,-8 0-10 0,8 5 10 15,-11-2 15-15,0 6 3 0,4-9 1 0,-4-1 0 16,7 4 20-16,-7 6 4 0,-7-3 1 0,7-6 0 16,0 2-22-16,-4-2-4 0,4-1 0 0,0 1-1 15,-7 0 5-15,3 2 2 0,1-2 0 0,3 0 0 16,-7-1 1-16,3 1 0 0,4-1 0 0,-7 4 0 15,0 6-13-15,7-3-2 0,-10-3-1 0,3 6 0 16,-4 6-19-16,4-3 0 0,-4 3 0 0,-3 4 0 0,4 5 10 0,-8-2-10 16,0 3 8-16,4-7-8 15,-3 10 0-15,-1-3 0 0,0 2 0 0,1 1 0 16,-4 0-13-16,6 6 5 0,-6 0 8 0,7-3-13 16,0 3 13-16,-4-6 0 0,11 6 0 0,-10 0 0 0,6-3 15 0,4 9-1 15,-4-2 0-15,4-1 0 0,0 0-14 16,0 7 8-16,4-7-8 0,-4 6 0 0,3-9 8 0,4 10-8 15,0-7 0-15,-3 0 0 0,6-3 12 0,-3 4-4 16,4-10-8-16,3 6 12 0,-7-7-12 0,10 1 8 16,-10-3-8-16,7 3 0 0,4 0 0 0,0-10 0 15,3 7 0-15,3-1 0 0,-3-2 0 0,1-7 0 16,6 4-13-16,-4-1 4 16,5 0-15-16,-1-2-2 0,-4-4-1 0,8-3 0 15,-4 6-25-15,4-6-4 0,-4 0-2 0,0 3 0 16,4-3-122-16,-7 0-25 0,3 0-5 0,0 0-1 15,-3 0-1-15,3 0 0 0,0 0 0 0</inkml:trace>
  <inkml:trace contextRef="#ctx0" brushRef="#br0" timeOffset="4096.92">4360 12105 1209 0,'0'0'108'0,"0"-9"-87"0,-7 9-21 0,7-10 0 16,-3 10 168-16,3-9 30 0,0 3 6 0,0 3 0 0,0-4-144 15,-7 4-28-15,7-3-7 0,0 6-1 0,-4-9-9 0,4 9-3 16,-3 0 0-16,3 0 0 0,-7-10-3 0,3 10-1 16,-3 0 0-16,3-6 0 0,-6 6 8 15,6 6 0-15,-6-6 1 0,-4 10 0 0,3-4 13 0,1 3 2 16,-5 1 1-16,-2-7 0 0,-1 12 8 0,8-5 2 15,-12 6 0-15,5-4 0 0,6-3-5 0,-10 7-1 16,7-6 0-16,0 5 0 0,3-2-25 0,1 2-12 16,-1-5 10-16,7 9-10 0,-6 0 0 0,3-4 0 15,0 1 0-15,7-4 0 0,0 4 0 0,0-7 0 16,0 7 0-16,0-3 0 0,7-4 0 0,0 1 0 16,-7-1 0-16,10-3 0 0,-6 4 8 0,7-4-8 15,-1-3 0-15,1-3 9 0,3 0-9 0,-4 0 12 16,5 0-12-16,-1 0 12 0,0-3-12 0,3-3 0 0,-2-4 0 0,-5 4 8 15,4 3-8-15,0-7 0 0,0 1 0 0,4 0 0 16,-7-1 0-16,3-6 8 0,-11 7-8 0,8-7 0 16,-1 7 0-16,-6-4 0 0,3-2 8 0,-3-1-8 15,-4 7 16-15,7-10 2 0,-7 9 0 0,0-5 0 16,0 5-18-16,-7 1 0 0,7 0 0 0,0 9 0 16,0 0 16-16,0 0 4 0,0 0 0 0,0 0 0 15,0 0-4-15,0 0 0 0,0 0 0 0,0 0 0 16,-4 9-2-16,4 0-1 0,0 1 0 0,0-1 0 15,0 1-13-15,0 5 9 0,4 1-9 0,3-3 8 16,-7 2-8-16,7 4 0 0,0-3 0 0,3-4 0 16,-6 4 0-16,6 0 0 0,1-4 0 0,0-2 0 15,-4 5 0-15,3-5 0 0,4-1 0 0,4 0 0 16,-7 1-11-16,-4-4-4 0,3-3-1 0,-3 4 0 16,7-1-39-16,-10-3-8 0,3-3-1 0,4 0-1 15,-4 0-120-15,0-9-24 0,-4 9-5 0,4-10-730 16</inkml:trace>
  <inkml:trace contextRef="#ctx0" brushRef="#br0" timeOffset="4397.72">4674 11588 288 0,'0'-19'25'0,"0"13"-25"0,-7-4 0 0,4 1 0 0,-1 0 412 0,4-1 78 16,0 7 15-16,0-10 3 0,-7 10-356 0,7 3-72 0,0 0-15 0,0 0-2 15,0 0-19-15,0 0-3 0,0 0-1 0,0 0 0 16,0 0-26-16,0 0-6 0,0 3 0 0,0 13-8 16,0-6 11-16,0 5-11 15,0 4 10-15,0 0-10 0,7 0 24 0,-7 6 0 0,0 3-1 0,4 3 0 16,-1 1-4-16,4-1-1 0,-7 0 0 0,4 4 0 16,3-1 7-16,-7 4 2 0,3-3 0 0,1 8 0 15,-1-5-9-15,-3-3-2 0,4 2 0 0,0 4 0 16,3-7-6-16,-7-2-2 0,0 2 0 0,3-5 0 15,4-4-8-15,-7 3 0 0,7-3 0 0,0-6 0 16,-7 0-26-16,4-4-4 0,3 1-1 0,-7-4 0 16,0-2-82-16,3-4-17 0,-3-6-3 0,0 0-600 15,0 0-120-15</inkml:trace>
  <inkml:trace contextRef="#ctx0" brushRef="#br0" timeOffset="4984.22">5207 11999 1209 0,'0'0'108'0,"0"0"-87"16,0 0-21-16,7-3 0 0,-7 3 148 0,4-7 26 15,-4 7 5-15,0 0 1 0,0 0-94 0,0-9-18 0,0 3-4 0,0 6-1 16,-4-4-5-16,4 4-1 15,-11-6 0-15,4 3 0 0,0 3-1 0,0 0-1 0,4-6 0 0,-11 6 0 16,3 0-39-16,1 6-7 0,-1-6-1 0,-3 3-8 16,0 3 16-16,3 4-4 0,-3-4-1 0,3-3 0 15,1 13 5-15,-4-7 0 0,3 1 1 0,-3 5 0 16,3-2-17-16,-6 6 0 0,10-4 0 0,-4 11-9 16,1-8 9-16,-1 7 14 0,7-3-3 0,-3 3-1 15,4 4-10-15,-4-10 0 0,3 6 0 0,1 0 0 16,3-7 0-16,0 1 0 0,0 0 0 0,3 0 0 15,-3-3 0-15,4-1 0 0,3-2 0 0,3 3 8 16,-6-7-8-16,3 0 0 0,7-2 0 0,-3-4 0 16,3-3 0-16,-4 6 0 0,1-6 0 0,3-6 0 15,4-4 0-15,-1 7-17 0,-6-6 4 0,7-4 1 16,-4 4 12-16,3-4 13 0,-6-2-2 0,3-4-1 16,-3 3-10-16,-8-3-12 0,8-6 2 0,-8 3 1 15,4-3 33-15,-7 0 6 0,4 3 2 0,-4-3 0 16,0 0-32-16,3 6 0 0,-3 0 0 0,4 4 0 0,-4 5 11 0,3 1-11 15,-3-1 12-15,0 1-12 0,0 9 12 0,0 0-4 16,0 0 0-16,0 0-8 0,0 0 11 0,4 9-11 16,3 1 10-16,-7 9-10 0,4-10 8 0,3 7-8 15,-7 3 0-15,7-1 0 0,-7 7 0 0,7-6 0 16,-4 6 0-16,4-6 0 0,-7 6 0 0,4-6 0 16,-1 0 0-16,4 0 0 0,4-4 0 0,-7 4 0 15,3-3 0-15,0-4 0 16,0-2-21-16,-4 6-11 0,4-7-1 0,0 0-1 15,-3-2-90-15,3-4-17 0,-7-3-4 0,0 0-558 0,0 0-111 0</inkml:trace>
  <inkml:trace contextRef="#ctx0" brushRef="#br0" timeOffset="6054.42">5616 12080 115 0,'0'0'10'0,"0"0"-10"0,0 0 0 0,0 0 0 15,0 0 292-15,0 0 57 0,0 0 11 0,0 0 3 16,0 0-238-16,0 0-47 0,0 0-10 0,0 0-1 16,0 0-18-16,0 0-3 15,0 0-1-15,0 0 0 0,0 0-25 0,0 0-4 0,0 0-2 0,0 0 0 16,0 0 39-16,0 0 8 0,0 0 2 0,0 6 0 15,0 10 4-15,4-6 1 0,-4 2 0 0,0-3 0 16,3 1-8-16,1 6 0 0,-8-7-1 0,4 10 0 16,4-4-31-16,3 1-7 0,-7 3-1 0,0-6 0 15,-7 2-8-15,7 4-1 0,0 0-1 0,-4-4 0 16,1 4 2-16,3-3 1 0,0-3 0 0,0-7 0 0,-4 9-1 16,4-11-1-16,0-4 0 0,0 0 0 15,0 0 6-15,0 0 2 0,0 0 0 0,0 0 0 0,0 0 5 0,0 0 2 16,0 0 0-16,0 0 0 0,0-10-1 15,0 1 0-15,0-7 0 0,0 7 0 0,0-10-13 0,4 0-2 16,-4-6-1-16,3 6 0 0,-3-6-9 0,4-3 12 16,3 9-12-16,-4 3 12 0,4-2-12 0,-7-1 0 15,8 0 0-15,-1 3 0 0,-4 7 0 0,4-1 0 16,4 1-12-16,-4 3 12 0,3 3 0 0,-3-4 0 16,8 7 0-16,-5-3 0 0,-3 3 0 0,4 0-9 15,-1 3 9-15,-3-3 0 0,0 7-8 0,4-4 8 16,-4 3 0-16,4 3 0 0,-4-5 0 0,0 8 0 15,0-2 0-15,0-1 0 0,-4 0 0 0,4 1 0 16,-3-1 0-16,3 7 0 0,-7-4 0 0,0-2 9 0,0-1-1 0,4 1 0 16,-1 2-8-16,1-2 0 15,-4-10 0-15,0 9 0 0,0-9 0 0,0 0 0 16,7 3 0-16,-7-3 0 0,0 0 0 0,10 6 0 0,-3-6 0 0,0-6 0 16,0 6 0-16,4-3 0 0,-7-6 0 0,3-7 0 15,0 6 0-15,0-5 8 0,0 2-8 0,3-2 0 16,-3-4 0-16,4 0 0 0,-4-6 0 0,4 6 0 15,-1 3 0-15,-3 4 0 0,7-4 9 0,-3 7-9 16,3 2 0-16,-3-2 0 0,-4 0 0 0,3 9 0 16,1-10 10-16,-1 10-2 0,1-3-8 0,0-3 12 15,-8 6-12-15,8 0-15 0,-1 0 3 0,1 6 1 16,3-6 11-16,-3 3 0 0,3-3 0 0,0 7 0 16,0-4 0-16,4 3 0 0,-8 3 0 0,4 1 0 15,-3-1 24-15,3 7 6 0,-3-4 2 0,-1 4 0 0,4 3-32 0,-7 0 8 16,4-1-8-16,-4 8 0 0,4-8 8 0,-4 7-8 15,0-6 11-15,3 6-11 0,-10-6 8 0,7 0-8 16,-3 0 0-16,3-4 0 16,0 1 0-16,-7-3-11 0,3 2 0 0,5-5 0 15,-5-1-22-15,1 1-5 0,-1-1-1 0,-3-9 0 16,7 6-147-16,-7-6-30 0,0 0-5 0</inkml:trace>
  <inkml:trace contextRef="#ctx0" brushRef="#br0" timeOffset="6351.06">6773 12140 2516 0,'0'0'112'0,"0"0"22"0,0 9-107 0,0 7-27 0,0-4 0 0,0 4 0 16,7-3 24-16,-3 2 0 0,-1 1 0 0,1-3 0 16,3 2 16-16,-7 4 4 0,4-10 0 0,-1 1 0 15,1-1-29-15,-4 4-6 0,7-4-1 0,0-6 0 16,-7-3-8-16,0 10 8 0,0-10-8 0,0 0 8 16,3 9-8-16,-3-9-17 0,0 0 4 0,0 0 1 15,0 0-21-15,0 0-4 0,0 0-1 0,0 0 0 16,0 0-26-16,0 0-6 0,4-9-1 0,-4-1-664 15,0 1-133-15</inkml:trace>
  <inkml:trace contextRef="#ctx0" brushRef="#br0" timeOffset="6510.74">6731 11666 2599 0,'0'0'115'0,"0"0"24"0,-7 0-111 0,7 0-28 16,0 0 0-16,0 0 0 0,0 0 57 0,0 0 7 15,0 0 0-15,7 3 1 0,-7-3-65 0,11 7 0 16,-4 2 0-16,7 0-12 16,-4-2-140-16,-6-4-27 0,3 6-5 0</inkml:trace>
  <inkml:trace contextRef="#ctx0" brushRef="#br0" timeOffset="6846.35">7218 11767 2516 0,'0'0'112'0,"0"0"22"16,0 0-107-16,0 0-27 0,0 0 0 0,0 0 0 16,3 6 59-16,4-3 6 0,-7-3 2 0,4 9 0 15,7 1-37-15,-8 5-7 0,1-5-2 0,-1 9 0 16,-3-10 9-16,4 13 2 0,-1-9 0 0,4 5 0 0,-3 8-16 0,3-8-4 15,-7 7 0-15,0 1 0 0,3-5-4 0,1 11-8 16,-4-10 11-16,3 3-11 0,1 3 0 0,-1-3 0 16,-3 3 0-16,0-3-12 15,0 1 12-15,0-4-9 0,8 3 9 0,-8-7-8 16,0-2-31-16,0 3-5 0,3-10-2 0,-3 7 0 16,0-7-65-16,4 1-13 0,-4-10-2 0,0 0-1 15,0 0-45-15,0 0-8 0,0 0-3 0,0 0 0 0</inkml:trace>
  <inkml:trace contextRef="#ctx0" brushRef="#br0" timeOffset="7091.69">7003 12096 2610 0,'0'0'57'0,"0"0"12"0,-7 0 3 0,0 0 1 0,7 0-58 0,0 0-15 0,0 0 0 0,0 0 0 15,0 0 52-15,0 0 8 0,0 0 2 0,0 0 0 16,0 0-24-16,7 0-5 0,3 6-1 0,1-3 0 15,3-3-32-15,0 0 0 0,4 0 0 0,-1 0 0 16,1 0-12-16,0 7-5 0,3-7-2 0,0 0 0 31,4-7-5-31,-1 7-2 0,1 0 0 0,0 0 0 16,-4 0-38-16,4 0-8 0,-1 0-2 0,-6 0 0 16,7 0-101-16,-4 0-20 0,0 0-4 0,-3 0-1 0,3 0 13 0,-4 7 3 0,-3-7 0 15,1 0 0-15</inkml:trace>
  <inkml:trace contextRef="#ctx0" brushRef="#br0" timeOffset="7324.76">7648 12039 1728 0,'0'0'153'0,"0"0"-122"0,0 0-31 0,0 4 0 16,4 5 248-16,-1 0 43 0,4 1 9 0,-3-1 1 0,3 1-213 0,0 2-42 15,4 1-9-15,-1-4-1 0,4 0-28 0,-3 7-8 16,3-6 0-16,0 5 0 0,-3-2 0 0,6-4 0 16,1 7 0-16,0 0 0 0,-1-4 0 0,-3-2 0 15,4 5 0-15,-7 1 0 16,6-4-21-16,-6-2-8 0,-1 5-2 0,1-5 0 16,0-1-45-16,-4 7-10 0,-4-13-2 0,4 7 0 15,-7-10-112-15,0 0-22 0,7 6-5 0,-7-6-1 0</inkml:trace>
  <inkml:trace contextRef="#ctx0" brushRef="#br0" timeOffset="7584.15">8262 11911 2718 0,'0'0'60'0,"0"0"12"0,0 0 2 0,0 0 2 0,0 0-60 0,-7 6-16 0,7-6 0 0,-4 0 0 15,-10 10 19-15,4-1 1 0,-1 0 0 0,-3 1 0 16,4 9-7-16,-8 6-1 0,0 0 0 0,1 3 0 15,-5 0 23-15,-2 13 4 0,3 3 1 0,-4-3 0 16,0 3-15-16,0 6-2 0,-3-3-1 0,-3 3 0 16,-1-3 22-16,0 6 4 0,0 7 0 0,4-4 1 15,-11-2-36-15,4 2-13 0,0 4 9 0,-1-7-9 16,-2 0 0-16,2 4 0 0,1-4-12 0,0 0 12 16,-1 1-148-16,1-1-21 0,3 0-5 0,-10 1-1083 15</inkml:trace>
  <inkml:trace contextRef="#ctx0" brushRef="#br0" timeOffset="25531.71">9857 12149 1328 0,'0'0'59'0,"0"0"12"0,0 0-57 0,-7-6-14 16,7 6 0-16,-7-3 0 0,-1 3 12 0,1 0-1 16,0 0 0-16,-3-7 0 0,-1 7-11 0,4 0-14 15,0 0 3-15,-4 0 1 16,4 0-23-16,0 0-5 0,0-3-1 0,0-3 0 0,0 6 39 0,0 0 0 15,0-3 0-15,0 3 0 0,7 0 40 0,-7-6 16 16,3 6 4-16,4 0 0 0,-7 0 52 0,7 0 12 16,0 0 1-16,0 0 1 0,0 0-12 0,0 0-2 15,0 0-1-15,0 0 0 0,0 0-40 0,0 0-8 16,0 0-2-16,0 0 0 0,0 0-20 0,0 0-4 0,0 0-1 0,0 0 0 16,0 0-7-16,0 0-1 15,7 0-1-15,1 0 0 0,2 6-15 0,1-6-4 16,-11 0 0-16,10 0 0 0,1 3-8 0,-1-3 12 15,1 0-12-15,3 6 12 0,-3-3 4 0,3-3 0 0,0 0 1 0,0 7 0 16,-14-7 15-16,18 0 4 0,-1 3 0 0,-3 3 0 16,4-6-23-16,0 6-4 0,3-2-1 0,0 5 0 15,-3-9 7-15,-1 9 1 0,4-2 0 0,1-4 0 16,-1 6-7-16,0-3-1 0,4-6 0 0,-1 10 0 16,-2-10-8-16,-1 6 0 0,7-6 0 0,-3-6 0 15,3 6 0-15,-3 0 0 0,-4 0 0 0,0 0 0 16,11-6 0-16,-11 6 0 0,-7-4 0 0,4 4 0 15,-1-6 0-15,1 6 10 0,-4 0-1 0,0-3 0 16,-3 3-9-16,-1 0 0 0,4 3 0 0,-3-3 0 16,-11 0 0-16,0 0-12 0,10 0 2 0,1 0 1 15,-11 0-130 1,0 0-25-16,0 0-6 0</inkml:trace>
  <inkml:trace contextRef="#ctx0" brushRef="#br0" timeOffset="26173.99">11081 11569 1324 0,'0'0'118'16,"0"0"-94"-16,0 0-24 0,0 0 0 15,0 0 160-15,0 0 27 0,0 0 5 0,0 0 2 0,10-6-111 0,-10 6-23 16,0 0-4-16,0 0 0 0,0 0 14 0,0 0 3 16,0 0 1-16,0 0 0 0,0 0-34 0,0 0-6 15,0 0-2-15,0 0 0 0,0 0 16 0,0 0 4 16,0 0 0-16,0 0 0 0,0 0-7 0,0 0-1 15,0 0 0-15,0 0 0 0,0 0-23 0,0 0-5 16,-3 6 0-16,3-6-1 0,0 0 1 0,0 0 1 16,-4 16 0-16,1-7 0 0,3-9 2 0,0 10 0 15,-4-7 0-15,-3 6 0 0,0-3-2 0,4 10 0 16,3-3 0-16,-4 5 0 0,-7-2-9 0,8 9-8 16,3-3 12-16,0 3-12 0,-4 0 15 0,4 0-4 15,0 4-1-15,4-1 0 0,-1 0 5 0,-3 7 1 16,-7-1 0-16,4 1 0 0,10 2-1 0,-11-2 0 15,-3 2 0-15,-3-2 0 0,6 2-6 0,1-2-1 0,-1-7 0 0,-3 7 0 16,-7-7-8-16,11-3 0 0,3 0 0 0,0-6 8 16,-11 0-8-16,7-1-14 0,11-2 3 0,1 3 1 31,-1-3-127-31,-4-4-26 0,1-2-5 0,6-4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42:23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16069 8904 691 0,'-3'-4'61'0,"-8"-2"-49"0,4 6-12 0,-4-9 0 16,1 9 130-16,-1-3 23 0,1-4 5 15,-5 4 1-15,5-3-62 0,-1 3-12 0,-3-3-2 0,0 2-1 16,0-2-50-16,0 0-9 0,0 3-3 0,3-4 0 16,-3 7-20-16,0-3 8 0,3-3-8 0,-3 6 0 15,0 0 0-15,0 0-12 0,0 6 2 0,0-3 0 16,0 4 10-16,-4 2 14 0,0 1-3 0,4-1-1 16,0 0 8-16,4 1 2 0,-1 5 0 0,4-5 0 15,0 6 10-15,0-7 2 0,0-6 1 0,3 7 0 16,4-10 23-16,0 0 5 0,0 0 1 0,0 0 0 0,7 6 0 0,4 3 0 15,-1-9 0-15,5 0 0 0,2 0-20 0,4 0-4 16,1-6-1-16,2 6 0 0,8-3-25 0,3-3-12 16,1 6 10-16,2-4-10 0,1-2 18 0,0 6-2 15,7-9-1-15,-4 9 0 0,8-10-25 0,-1 10-5 16,-7-9-1-16,8 3 0 0,3 2 28 0,-1-2 4 16,-2-3 2-16,3-1 0 0,-11 7-28 0,8-6-6 15,-5 3 0-15,1-4-1 0,7 1 25 16,0-1 6-16,4 4 1 0,-5-3 0 0,-2-1-4 0,-1 1-1 15,-3 9 0-15,-4-10 0 0,-3 10-10 0,0-6 0 0,-4 3-12 0,-3-3 12 16,0 6 0-16,-4 0 0 16,-3-3 0-16,-4 3 0 0,0 3 0 0,-7-3 0 15,4 0 0-15,-8 0 0 0,-3 0-9 0,4 6 9 0,-11-6 0 0,7 0 0 16,-7 0 0-16,0 0 0 0,0 0 0 0,0 0 0 16,0 0 17-16,0 0-2 0,0 0-1 0,0 0 0 15,0 0-5-15,-7-6-1 0,0 3 0 0,-4 3 0 16,4-7-8-16,-7 7 0 0,4-3 9 0,-4 3-9 15,-4 0 0-15,4 3 8 0,-4-3-8 0,-3 0 0 16,0 7 0-16,0-4 0 0,3-3 0 0,-3 6 0 16,0-3 0-16,-1-3 0 0,5 6 0 0,-4-6 0 15,-4 0-8-15,0 0 8 0,1 0-8 0,-1 0 8 16,0 0 0-16,-3-6 0 0,-4 6 0 0,0 0 8 16,1-3-8-16,-5-3 0 0,5 6 0 0,-1 0 0 15,0-3 0-15,-3 3 0 0,0-7-9 0,-4 7 9 16,-7 0 0-16,0 0 0 0,0 7 0 0,0-7 0 15,4 3 0-15,0 3 0 0,-1-3 0 0,5 3 0 0,-1 4 0 16,4-4 0-16,3-3 0 0,0 7 0 16,4-4 0-16,0 3 0 0,-1-6 0 0,5 4 0 15,-1-4 0-15,4 3 12 0,-4-6-12 0,7 6 12 0,-3-2-4 0,4 2 0 16,-1-3 0-16,4-3 0 0,3 6-8 0,1-6 8 16,-1 0-8-16,8 0 8 0,3 0 0 0,0 0-8 15,0 0 12-15,0 0-4 0,0 0-8 0,7 3-9 16,3 7 9-16,4-10-13 0,0 9 1 0,8-3 0 15,-1-6 0-15,4 10 0 0,3-10 12 0,0 9 0 16,4-2 0-16,3-4 0 0,0-3 0 0,11 6 0 16,4-6 0-16,-1 0 0 0,4 0 20 0,0 0 8 0,3 0 0 0,-3-6 1 15,0 6-21-15,3 0-8 16,1-3 0-16,-1-4 9 0,8 4-21 0,-4-3-5 0,3 6-1 0,-3-6 0 16,-3 2 29-16,-1-2 5 15,-3 6 2-15,0-9 0 0,0 9-18 0,-4-10-14 0,1 7 2 16,-4-3 1-16,-8-3 11 0,1 5 11 0,0-8-3 0,-4 9 0 15,-3-7-8-15,0 4 0 0,-4-3 0 0,-3 6 0 16,-1-4 0-16,-6-2 0 0,0-1 0 0,-4 4 0 16,0 3 0-16,-4-3 0 0,-2-4 0 0,-1 7 0 15,-4-3-61 1,1-3-5-16,-8 5-1 0,1-2-692 0,-4 0-138 0</inkml:trace>
  <inkml:trace contextRef="#ctx0" brushRef="#br0" timeOffset="1435.46">15995 9587 403 0,'0'0'36'0,"7"-6"-36"0,-7 6 0 0,7 0 0 15,-7 0 124-15,11 0 19 0,-8 0 3 0,-3 0 1 16,0 0-66-16,0 0-13 0,0 0-2 0,7-3-1 15,0-3 6-15,0 6 1 0,-7 0 0 0,0 0 0 16,7-4-7-16,-3-2-1 0,-4 6 0 0,0 0 0 16,0 0-19-16,0 0-4 0,0 0-1 0,0 0 0 15,0 0 1-15,0 0 0 0,0 0 0 0,0 0 0 0,0 0 0 0,0 0 0 16,0 0 0-16,0 0 0 0,-4 10-15 0,4-1-3 16,0 0-1-16,0 1 0 0,-3 2-6 0,3 1 0 15,-4-4-1-15,1 1 0 0,3 5 9 0,-4-5 1 16,4 5 1-16,0-2 0 0,-3-4-14 0,-1 7-2 15,1 3-1-15,-1 0 0 0,1-4-9 0,-4 4 0 16,3 0 9-16,-3-3-9 0,0 2 0 0,-4 1 0 16,4 0 0-16,-3 6 8 0,3-6-8 0,-4-3 0 0,4 3 0 15,-4-1 8-15,4-2-8 0,0 3 0 16,0-4 0-16,0-2 0 0,0 3 0 0,4-7 0 16,-4 7 0-16,3-7 0 15,1-6-21-15,-1 4-9 0,-3-4-2 0,7-3 0 16,0 0-44-16,0 0-10 0,-7 0-2 0,3-3 0 15,-3-4-130-15,0-2-26 0</inkml:trace>
  <inkml:trace contextRef="#ctx0" brushRef="#br0" timeOffset="1835.39">15699 9650 921 0,'0'0'82'16,"0"0"-66"-16,0 0-16 0,0 0 0 0,0-6 147 0,0-4 25 16,0 7 6-16,3-3 1 15,-3 6-137-15,0 0-27 0,4-10-6 0,-4 10-1 0,0 0-8 0,0 0 0 16,7 0 0-16,-7 0 0 0,0 0 25 0,3-3 3 16,4-3 1-16,-7 6 0 0,0 0 39 15,7 0 8-15,4 6 2 0,0-6 0 16,-4 3-16-16,3-3-3 0,-3 7-1 0,4-4 0 0,3-3-17 0,0 0-3 15,0 0-1-15,4 6 0 0,3-6-18 0,0 0-4 16,0 0-1-16,4 0 0 0,-4-6 0 0,7 6 0 16,-3 0 0-16,0-3 0 0,3-4-14 0,-3 7 0 15,-1-3 0-15,1-3 0 0,0 6 19 0,-4 0-3 16,4-6 0-16,-4 6 0 0,-4 0-16 0,-2 6 0 16,2-6 0-16,-6 0 0 15,-1 0-44-15,1 6-7 0,-4-3-1 0,0-3 0 16,0 10-11-16,-7-10-2 0,0 0-1 0,0 0 0 15,7 0-11-15,-7 0-3 0,0 0 0 0,0 0 0 16,0 0 3-16,0 0 0 0,0 0 0 0,0 0 0 16,0 0-79-16,0 0-16 0</inkml:trace>
  <inkml:trace contextRef="#ctx0" brushRef="#br0" timeOffset="2273.21">15540 10186 1324 0,'0'0'118'0,"0"0"-94"16,0 0-24-16,0 0 0 0,0 0 109 0,0 0 18 15,0 0 3-15,0 0 1 0,0 0-88 0,0 0-18 16,0 0-3-16,7 0-1 0,-7 0-13 0,11 0-8 0,-4 0 10 0,3 0-10 16,1 0 0-16,3 0 0 15,-4 0 0-15,8 0 0 0,-4 0 14 0,4 0-3 16,-1 0-1-16,1 0 0 0,-4 0 12 0,4 0 2 0,-4 0 1 0,4 0 0 15,-4 0-3-15,3-3-1 0,5 3 0 0,-1-6 0 16,0 6-9-16,0 0-1 0,0-7-1 0,4 4 0 16,-7 3-10-16,3-6 8 0,-4 6-8 0,1-3 8 15,0-3-8-15,-4 3-11 0,0-4 3 0,0 7 0 32,-3-9-87-32,-1 9-17 0,1-3-3 0,-4-4-708 0</inkml:trace>
  <inkml:trace contextRef="#ctx0" brushRef="#br0" timeOffset="3032.23">16750 9374 1000 0,'0'0'44'0,"0"0"10"0,0 0-43 0,0 0-11 0,0 0 0 0,0 0 0 16,0 0 49-16,0 0 8 0,0 0 2 0,0 0 0 0,0 0-45 0,0 0-14 15,0 0 8-15,0 0-8 16,0 0 8-16,-7 9-8 0,7-9 12 0,0 0-12 0,0 0 30 0,-7 0-1 16,0 0 0-16,3 10 0 0,-3-10 26 0,0 9 5 15,0-9 0-15,-4 10 1 0,8-10-21 0,-4 6-5 16,0 3-1-16,-4 1 0 0,4-1-18 0,-3-3-3 15,3 4-1-15,-4-7 0 0,0 6-4 0,4-2-8 16,0 2 11-16,-3 0-11 0,-1 1 21 0,4 9-2 16,-4-10-1-16,4 7 0 0,-3 3-4 0,3-4-1 15,-4-2 0-15,-3 9 0 0,7-3-1 0,-4-1 0 16,-3 1 0-16,4 0 0 0,-1 6-4 0,1-6 0 16,-1 0-8-16,0 6 12 0,1 0 10 0,3-6 2 15,0 6 0-15,0-3 0 0,0 3-12 0,3-6-3 16,-3-1 0-16,3 8 0 0,1-8 3 0,3 7 0 0,0 0 0 15,0-6 0-15,0 10 0 0,0-4 0 16,3-7 0-16,-3 8 0 0,8-8-4 0,-5 1-8 16,1 6 12-16,3-6-4 0,3 0-16 0,-3 0-4 0,4-1-1 0,-1-2 0 31,1 3-11-31,0-10-1 0,-1 7-1 0,4 0 0 16,-3-4-30-16,-4-2-7 0,4-1-1 0,-1 1 0 15,1-4-65-15,-1 3-14 0,-3-3-2 0</inkml:trace>
  <inkml:trace contextRef="#ctx0" brushRef="#br0" timeOffset="3781.95">16771 9606 345 0,'0'0'31'0,"0"0"-31"0,-7 0 0 0,3-9 0 0,1 9 132 0,3 0 20 0,0 0 4 0,3-7 0 16,-3 7-109-16,0-9-3 0,0 9-24 15,0-9-20-15,0 9 0 0,0 0-8 0,0 0 8 16,0 0 16-16,0 0 10 0,0 0 2 0,0 0 0 16,0 0 72-16,0 0 16 0,0 0 2 0,0 0 1 15,0 0-30-15,0 0-5 0,0 0-2 0,0 0 0 16,0 9-41-16,0-3-8 0,4 4-1 0,-4-10-1 15,0 0-13-15,0 9-2 0,0 0-1 0,4 1 0 16,-4-4 3-16,0 4 1 0,3-7 0 0,1 6 0 16,-1 4-8-16,4-4-2 0,-3-6 0 0,3 7 0 15,-4 5 3-15,4-5 1 0,-3-1 0 0,-1 0 0 16,4 7 4-16,4-3 1 0,-7-7 0 0,3 10 0 0,0-4-3 16,0-2-1-16,0-1 0 0,-4 0 0 0,1-2-2 0,3 2-1 15,-4 0 0-15,1 1 0 16,-4-10-3-16,7 6 0 0,-3-3 0 0,3 7 0 15,-7-10 10-15,0 0 2 0,0 0 0 0,10 0 0 0,1 0-5 0,-11 0-1 16,0 0 0-16,7 0 0 0,3-3 7 0,-10 3 2 16,7-7 0-16,-7 7 0 0,11 0-14 0,-4-3-9 15,0-6 12-15,0 2-12 0,-3-2 8 0,-1 0-8 16,4-1 0-16,-7 4 0 0,4-3 10 0,-1-1-10 16,4 1 8-16,-3-1-8 0,-1 1 15 0,1 0-3 15,0-7 0-15,-1 6 0 0,4-5-3 0,-3 2-1 16,-1 4 0-16,1-1 0 0,3 1-8 0,-4-7 0 15,4 7 0-15,-3 3 0 0,-1-4 0 0,1 1 0 16,-1-1 0-16,1 7 0 0,0-3 0 0,-4 6 0 0,0 0 0 0,3-6 0 16,1 3 0-16,-4 3 0 0,7-10 0 0,-7 10 0 15,3-6 0-15,-3 6 0 0,0-3 0 0,0 3 0 16,4-6 0-16,-4 6-12 0,0 0 0 0,0 0 1 31,0 0-93-31,0 0-18 0,-4-10-4 0,4 10-1 16,0 0-70-16,0 0-15 0,0 0-2 0</inkml:trace>
  <inkml:trace contextRef="#ctx0" brushRef="#br0" timeOffset="4222.91">16933 9954 1821 0,'-7'0'80'0,"7"0"18"0,0 0-78 0,0 0-20 16,-7-6 0-16,7 6 0 0,0 0 85 0,0 0 14 15,0 0 2-15,0-3 1 0,-3 3-63 0,3 0-13 0,0 0-2 0,0 0-1 16,-4 3-23-16,4-3 9 0,0 0-9 0,-3 12 0 16,-1-2 0-16,1-1 0 0,-1-6 0 15,1 7 0-15,-1 5 0 0,4-5-12 0,0 5 0 0,0-5 0 16,4 2 12-16,-4 4 8 0,0 0 0 0,0-4-8 16,3-2 24-16,1 5-3 0,-4-5 0 0,3-1 0 15,-6 7-7-15,3-7-2 0,3 1 0 16,-3-1 0-16,0 1-12 0,0-1 0 0,0 0 8 0,0 1-8 15,0-4-16-15,0 3-7 0,-3 1-1 16,3-1 0 0,0 1-39-16,0-4-8 0,0-6-1 0,0 0-1 15,0 0-27-15,0 0-6 0,0 0-1 0,0 0-433 0,0 0-88 0</inkml:trace>
  <inkml:trace contextRef="#ctx0" brushRef="#br0" timeOffset="4956.6">17254 9794 518 0,'0'0'46'0,"0"0"-37"16,0 0-9-16,0 0 0 0,0 0 244 0,0 0 48 16,0 0 8-16,0 0 3 0,0 0-169 0,0 0-34 0,0 0-6 0,0 0-2 15,0 0-57-15,0 0-12 0,0 0-3 16,0 0 0-16,7-3-20 0,-7 3 0 0,0 0 0 0,0 0 0 16,0 0 0-16,0 0 0 0,0 0 0 0,7 3 8 15,-7-3-8-15,0 0 0 16,0 0-11-16,8 0 11 15,-1 6-32-15,-7-6-1 0,0 0 0 0,0 0 0 16,7 0-118-16,-7 0-23 0,0 0-5 0</inkml:trace>
  <inkml:trace contextRef="#ctx0" brushRef="#br0" timeOffset="5408.91">17300 10098 1422 0,'0'0'63'0,"0"0"13"0,0 0-61 0,0 0-15 0,0 0 0 0,0 0 0 15,0 0 83-15,7 10 13 0,-7-10 4 0,7 6 0 16,-3-3-63-16,-1 3-12 0,1 4-2 0,-1-1-1 16,-3-2-14-16,0 2-8 0,4 0 10 0,-4 1-10 15,4-1 10-15,-4 1-10 0,3-1 10 0,1 7-10 16,-4-7 34-16,3 7 1 0,-3-4 0 0,4 4 0 15,-4-7 8-15,3 7 1 0,-3-3 1 0,0-4 0 16,0 10-14-16,0-10-3 0,0 7-1 0,0 0 0 16,0-4-9-16,-3 4-2 0,-1-1 0 0,1-2 0 15,-1-4-4-15,-3 7 0 0,0-6-1 0,3 5 0 16,-3-2-11-16,4-4 0 0,-4 1 0 0,0-4 0 16,3 3-18-16,-3-3-2 0,0-2-1 0,4 2 0 31,3-6-31-31,-11 0-5 0,4 0-2 0,0-6-587 0,0 6-118 0</inkml:trace>
  <inkml:trace contextRef="#ctx0" brushRef="#br0" timeOffset="6183.64">17918 9559 1090 0,'0'0'48'0,"0"0"11"0,0 0-47 0,0 0-12 16,0 0 0-16,0 0 0 0,0 0 56 0,0 0 10 15,0 0 2-15,0 0 0 0,0 0-45 0,0 0-9 16,0 0-2-16,0 0 0 0,0 0 0 0,0 0-1 16,0 0 0-16,0 0 0 0,0 0 41 0,0 0 9 15,0 0 2-15,0 0 0 0,0 0 2 0,0 0 1 0,0 0 0 0,0 0 0 16,0 0-29-16,0 0-5 0,0 0-2 0,-7 3 0 16,3 3-10-16,0-2-1 0,4-4-1 0,-3 9 0 15,-1-3 8-15,1 4 2 0,-1-1 0 0,-3 0 0 16,4 1 0-16,-1-1 0 0,-3 1 0 0,0 5 0 15,0 4-8-15,0 0 0 0,-4-3-1 16,4 2 0-16,-3 8-7 0,-1 2 0 0,-3-3-1 0,4-3 0 16,-1 9-11-16,-3-3 8 0,3 1-8 0,-3-4 8 15,4 0-8-15,-1-3 0 0,0 3 9 16,1-6-9-16,-1 6 0 0,4-6 8 0,0-4-8 0,0-2 0 16,-4-7 0-16,4 10 8 0,4-7-8 0,-1-6 0 31,-3 4-16-31,7-7-8 0,0 0-2 0,0 0 0 0,0 0-126 0,0 0-26 0,0 0-5 0,0 0-660 15</inkml:trace>
  <inkml:trace contextRef="#ctx0" brushRef="#br0" timeOffset="6569.61">17911 9553 1152 0,'0'0'102'0,"0"0"-82"16,0 0-20-16,0 0 0 0,0 0 117 0,0 0 19 16,0 0 4-16,0 0 1 0,7-3-105 0,-7 3-22 15,0 0-4-15,0 0-1 0,0 0-9 0,0 0 0 16,0 0 0-16,0 0 0 0,0 0 0 0,3 3 18 16,1 6-3-16,-4 7-1 0,-4-7 54 0,4 1 10 0,-3 5 2 0,-1-2 1 15,4 3-20-15,0-7-4 16,-3 7-1-16,3-4 0 0,3 7-4 0,1-3-2 0,-4-1 0 0,3-2 0 15,1 6-17-15,-1-4-3 0,4 4-1 0,-3-3 0 16,-1 3-29-16,1-1 0 0,-1 8 0 0,1-8 0 16,-4 7 0-16,3-3 0 0,1 0 0 0,-4 0 0 15,-7-6 0-15,3 12 0 0,8-9 0 0,-4-3 0 16,0 3-15-16,-4-1 4 0,4-2 1 0,4-7 0 16,-4 7-30-16,3-6-7 15,-6-1-1-15,3 0 0 0,0-9-43 0,0 0-9 0,0 0-1 0,0 0-1 31,0 0-130-31,0 0-27 0</inkml:trace>
  <inkml:trace contextRef="#ctx0" brushRef="#br0" timeOffset="6821.92">17695 9960 115 0,'0'0'0'0,"0"0"10"0,0 0-10 0,-3 4 0 15,-1 5 0-15,4-9 0 0,0 6 463 0,0-6 90 16,0 0 19-16,7 3 3 0,0 7-442 0,0-10-88 16,1 0-17-16,-1 6-4 0,3-6-24 0,1 0 0 15,-4 0 0-15,3 0 8 0,-3 3-8 0,4-3 0 16,0 0-11-16,-1 0 11 0,1 0-20 0,-1 0 1 0,1 0 1 16,0 0 0-1,-1-3-8-15,1 3-2 0,-1 0 0 0,1 0 0 16,3 0-20-16,-3-6-4 0,-4 6 0 0,7 0-1 15,3 0-119-15,-6-3-23 0,0-4-5 0,-1-2 0 0</inkml:trace>
  <inkml:trace contextRef="#ctx0" brushRef="#br0" timeOffset="7472.26">17978 9283 774 0,'0'0'34'0,"0"0"7"0,0 0-33 0,0 0-8 0,0 0 0 0,0 0 0 16,-7-6 36-16,7 6 4 0,0 0 2 0,0 0 0 16,0 0 32-16,0 0 6 0,0 0 2 0,0 0 0 15,0 0 33-15,3 9 6 0,-3 1 2 0,0-4 0 16,-3 3-20-16,3 1-4 0,0 5-1 0,0-5 0 16,3-1-57-16,1 1-11 0,-1-1-2 0,1 0-1 15,3 1 10-15,0 9 3 0,0-4 0 0,3 1 0 16,1-3-26-16,3 2-5 0,-3 4-1 0,3 0 0 15,3 0-8-15,-2 6 0 0,2 3 9 0,1-3-9 16,-1 3 17-16,1-3-1 0,-4 0 0 0,4 4 0 16,-4-4-4-16,0-3-2 0,0 3 0 0,-3 0 0 0,-1-3 0 15,1 3 0-15,-8 0 0 0,4 0 0 16,-3-3 14-16,3 3 4 0,-7 3 0 0,0-3 0 16,0 4-9-16,0-4-2 0,-3 3 0 0,-1-3 0 15,4-6-17-15,-4 6 8 0,-3-6-8 0,0 6 0 0,-3-6 9 0,3-1-9 16,-4 8 0-16,-3-8 9 0,3 1-9 0,-3 0 0 15,0 0 0-15,0-4 0 0,-4 4-20 0,4-9 0 16,0 5 0-16,0-5-740 16,0-4-147-16</inkml:trace>
  <inkml:trace contextRef="#ctx0" brushRef="#br0" timeOffset="8764.67">19872 9854 1198 0,'0'0'53'0,"0"0"11"0,0 0-51 0,0 0-13 0,0 0 0 0,0 0 0 16,0 0 35-16,0 0 4 0,0-7 1 0,0-2 0 15,0 9-20-15,0 0-4 0,4-9-1 0,-4 9 0 16,0 0-6-16,0 0-1 0,0 0 0 0,0 0 0 16,0-7 30-16,0 7 6 0,0 0 0 0,0 0 1 0,0 0 21 0,0 0 4 15,0 0 1-15,3 10 0 0,1-4-15 0,-1 3-2 16,-3-9-1-16,4 16 0 0,-1-6-21 0,1-1-5 16,-1 0-1-16,4 7 0 0,-3-7 7 0,3 4 2 15,0-7 0-15,0 4 0 0,-4-1-13 16,8 7-2-16,-4-7-1 0,0 1 0 15,4-1-7-15,-4 7 0 0,3-4-1 0,-3 4 0 0,4-7-11 0,-4 7 0 16,0-3 0-16,0-4 8 0,4 0-8 16,-1 1 0-16,-6-4 9 0,6 3-9 0,-2-2 8 0,-1-4-8 15,-7-3 10-15,3 0-10 0,4-3 36 0,4 3 0 16,-8-7 1-16,4-2 0 0,-3 3 6 0,-1-4 1 16,4 1 0-16,-3 0 0 0,3-1-8 0,0-6-2 15,4 7 0-15,-4 0 0 0,3-10-22 0,-3 0-12 16,4 3 12-16,0 4-12 0,-1-10 16 0,1 3-3 15,-4 6-1-15,0-5 0 0,3 2-12 0,-3 0-16 0,-3 4 3 0,3-4 1 16,-3 7 2-16,3-1 1 0,-4 4 0 0,4-3 0 31,-3-1-37-31,-1 7-7 0,4-3-2 0,0-4 0 16,-3 4-33-16,3 3-6 0,-4-3-2 0,8 6 0 16,-4-10-16-16,0 10-3 0,-3-3-1 0,3-3-483 0,0 6-97 0</inkml:trace>
  <inkml:trace contextRef="#ctx0" brushRef="#br0" timeOffset="9281.89">20729 9731 864 0,'-14'0'76'0,"14"0"-60"0,0 0-16 0,0 0 0 0,0 0 193 0,0 0 36 15,0 0 7-15,0 0 2 0,0 0-170 0,0 0-35 16,-3-9-6-16,3 9-2 0,0 0-9 0,-7 0-1 16,-1 0-1-16,-2 0 0 0,3 0 37 0,0-6 7 15,-4 6 2-15,-3 6 0 0,0-6-2 0,0 0 0 16,0 6 0-16,0-3 0 0,-4 4-23 0,4-4-5 16,0 6-1-16,0-2 0 0,0 2-19 0,3-6-10 15,-3 10 10-15,3-4-10 0,1 0 0 0,-1-5 0 16,4 5 0-16,0-3 0 0,0 4 0 0,3-1 0 15,1-9 0-15,-1 9 0 0,4-9 0 0,0 0 0 16,0 0 8-16,0 0-8 0,0 0 0 0,7 0 0 0,4 10 8 0,0-10-8 16,-4 6 0-16,7-3 0 15,-4-3 0-15,4 7 0 0,1-4 0 0,2 3 0 0,1-6 0 16,-1 3 0-16,5 3 0 0,-5 4-8 0,-3-10 8 0,4 9 0 16,3-3 0-16,0-2-8 0,-3 5 8 0,0-3 0 15,-1-3 0-15,1 7 0 0,-4-4 8 0,-3 4-8 16,-1-1 0-16,1 0 0 0,-4 7-11 0,0-7 11 15,0 1-9-15,-4-4 9 0,-3 3 0 0,4 1 0 16,-4-1 0-16,-4 1 0 0,1-1 0 0,-1 1 0 16,1-1 0-16,-1-3 0 0,-3-3 0 0,0 7 0 15,0-4 0-15,-3-3 11 0,-4 3-3 0,3 4-8 16,-3-4 0-16,0-3 0 0,0 4 0 0,-1 2-12 16,-2-6-16-16,6 3-4 15,-3-3 0-15,0 4 0 0,0-7-180 0,0 0-37 16</inkml:trace>
  <inkml:trace contextRef="#ctx0" brushRef="#br0" timeOffset="10026.68">22232 9528 403 0,'-14'0'36'0,"14"0"-36"0,0 0 0 0,0 0 0 0,0 0 128 0,0 0 18 16,0 0 4-16,0 0 1 0,11-4-57 0,-1-2-11 16,-10 6-3-16,0 0 0 0,7-3 5 0,0-3 1 15,-7 6 0-15,0 0 0 0,0 0-24 0,0 0-5 16,0 0-1-16,0 0 0 0,-7 0-14 0,7 0-3 16,0 0-1-16,0 0 0 0,0 0-26 0,0 0-12 15,0 0 10-15,0 0-10 0,0 0 16 0,0 0-4 16,0 0 0-16,7 6 0 0,4-3 13 0,-1 3 3 15,-10-6 0-15,0 0 0 0,4 4 24 0,3 2 6 16,-7 3 1-16,-4 1 0 0,1 5-30 0,-1-2-5 0,8-4-2 0,-8 7 0 16,-3-7-8-16,0 7-2 15,11-3 0-15,-4 2 0 0,-11 4-12 0,8-3 8 0,-1-4-8 16,4 4 0-16,0 0 8 0,-3-4-8 0,-4 4 0 16,3-7 0-16,4 7 8 0,-3-3-8 0,-5-4 0 0,1 7 9 15,4-7-9-15,-4 7 0 0,-4-7 0 0,-3 4 0 16,0-4 0-16,3 7 8 0,1-7-8 0,-1 1 0 15,-3 5 0-15,4-5 0 0,6-1-9 0,-7 1 9 16,1 5-17-16,-1-12 3 0,8 7 1 0,-4-4 0 16,0-3 1-16,3 3 1 0,-3 4 0 0,7-10 0 15,0 0-18-15,0 0-4 0,-3 0-1 0,3 0 0 16,0 0-111-16,0 0-23 0,0 0-4 0,0-10 0 0</inkml:trace>
  <inkml:trace contextRef="#ctx0" brushRef="#br0" timeOffset="10611.12">21971 9481 403 0,'0'0'36'0,"0"0"-36"0,0 0 0 0,0 0 0 16,-11 0 128-16,4 0 18 0,7 0 4 0,-10 0 1 16,-4 0-70-16,7 0-13 0,7 0-4 0,0 0 0 15,0 0 7-15,0 0 1 0,-7 0 0 0,7 0 0 16,0 0-7-16,0 0-1 0,-7-7 0 0,7 7 0 0,0 0 8 0,0 0 0 15,0 0 1-15,0 0 0 0,7 0-9 0,3 7-1 16,-3-7-1-16,0 3 0 0,0 3-25 0,7 0-5 16,1-3 0-16,-1-3-1 0,3 0 1 0,1 0 1 15,7 0 0-15,-1 0 0 0,1 0-4 0,3 0-1 16,4 0 0-16,0 0 0 0,-1-3-16 0,-2 3-4 16,-5 3-8-16,1-3 12 0,7 0-12 0,-4 0 0 15,-10 7 0-15,-1-4 0 0,5-3 0 0,-1 0 0 16,-7 0-13-16,0 6 4 0,-4-6 9 0,1 0 0 15,7 0 0-15,-4 0 0 0,-7 0 0 0,0 0 0 16,7 0 0-16,-7 3 0 16,4-3-59-16,-4 6-6 0,-4-6-2 0,4 0 0 15,0 0-89-15,-7 0-19 0,0 0-3 0,0 0-378 16,0 0-75-16</inkml:trace>
  <inkml:trace contextRef="#ctx0" brushRef="#br0" timeOffset="10980.67">21749 10045 2156 0,'0'0'48'0,"0"0"9"0,0 0 3 0,0 0 0 0,0 0-48 0,14 0-12 0,4-3 0 0,-4 3 0 0,-4-6 35 0,4 6 5 16,4-4 0-16,7 4 1 15,-4 0-19-15,0 4-4 0,-3-8-1 0,-1 4 0 0,8 0-17 0,-4 0 0 16,-3 4 0-16,3-4 0 0,7 0 15 0,-7 0-4 16,0 6-1-16,1-6 0 0,2 3-10 0,1-3 12 15,-4 0-12-15,-3 6 12 0,-4-6-12 0,7 3 8 16,0-3-8-16,-7 7 8 0,1-7-8 0,-1 0 0 15,7 0 0-15,0 6 0 0,-7-3 0 0,0-3 0 16,0-3 0-16,0 3 0 16,1-6-48-16,-5 6-8 0,-3 0-1 0,0-7-1 15,7 4-138-15,-3-3-27 0,-8-3-5 0,-3 9-2 0</inkml:trace>
  <inkml:trace contextRef="#ctx0" brushRef="#br0" timeOffset="11504.26">23149 9242 403 0,'0'0'36'0,"0"0"-36"0,7-9 0 0,0 9 0 15,-7 0 207-15,4-3 34 0,3-4 7 0,0 4 2 0,0-3-167 0,0 3-34 16,0-3-6-16,0 3-2 0,-7 3-7 0,4-7-2 16,-4 7 0-16,0 0 0 0,0 0-32 0,0 0 0 15,0 0 0-15,0 0-12 0,0 0 53 0,0 0 11 16,0 0 3-16,-7 10 0 0,0-4-23 0,0-3-4 15,-4 6 0-15,0-2-1 0,1 2-12 0,-1 1-3 16,1-1 0-16,-4 7 0 0,3-4 8 0,-3-2 2 16,0 5 0-16,0 4 0 0,0-3 3 0,-1 3 1 15,-2 6 0-15,-1-7 0 0,-3 1-14 0,3 6-4 16,1-3 0-16,-1 10 0 0,-7-10 2 0,4 9 0 0,7-9 0 16,0 12 0-16,-4-5 7 0,4-4 2 0,-3 3 0 0,6 6 0 15,4-5-19-15,-4 2 10 0,-3-3-10 0,4 0 8 16,6-2-8-16,1 2 0 0,-8 0 9 0,4-3-9 15,3 0 0-15,4 3 9 0,4-3-9 0,-4-3 0 16,0 10 9-16,7-10-9 0,4 3 0 0,-8 3 9 16,1-6-9-16,3 0 0 0,7-6 0 0,0-4 0 15,-3 4-31 1,3 0 2-16,0-4 0 0,3 4 0 16,5-7-102-16,-5 1-20 0,-6-1-4 0,3-9-631 0</inkml:trace>
  <inkml:trace contextRef="#ctx0" brushRef="#br0" timeOffset="12034.42">23170 9587 1407 0,'0'0'62'0,"0"0"14"0,0 0-61 0,0 0-15 16,0 0 0-16,0 0 0 0,0 0 38 0,0 0 5 16,8-6 1-16,-8 6 0 0,0 0-21 0,0 0-4 0,0 0-1 0,10 0 0 15,-10 0 7-15,7 6 2 16,0-3 0-16,-3 4 0 0,-1 2 13 0,1 0 2 0,-1-2 1 0,1 2 0 15,-1 1-8-15,1-1-2 0,-1 0 0 0,1 1 0 16,-1-1 0-16,5 1 0 0,-5-1 0 0,1 0 0 16,-1 1-3-16,1 5-1 0,3-5 0 0,0-1 0 15,0 1-13-15,0-4-2 0,3 3-1 0,1-2 0 16,3-4-13-16,-7 6 11 0,4-3-11 0,-4-2 10 16,3 2-2-16,-3-3-8 0,-7-3 12 0,11 0-4 15,-4 0 20-15,4 0 4 0,-1-3 1 0,1-3 0 16,-1 2 13-16,5-2 2 0,-5-3 1 0,-3 6 0 15,0-10-12-15,4 4-2 0,-1-1-1 0,1-2 0 16,-4-4-22-16,4 0-12 0,-1 4 12 0,1-7-12 0,-4 3 0 0,0-2 0 16,4 2 0-16,-8-3 0 0,8 0-11 0,-4 0-5 15,-4 4-2-15,4-1 0 0,0 7-4 16,0-1-1-16,-3 1 0 0,3-1 0 16,-4 1-8-16,1 3-1 0,0 3-1 0,-4 3 0 15,0 0-202-15,0 0-40 0,0 0-8 0,0 0-1 0</inkml:trace>
  <inkml:trace contextRef="#ctx0" brushRef="#br0" timeOffset="12380.06">23424 9813 1692 0,'0'0'75'0,"0"0"15"0,0 0-72 0,0 0-18 0,0 0 0 0,0 0 0 16,0 0 78-16,0 0 12 0,0 6 2 0,0 4 1 16,0-1-68-16,0 0-13 0,0 1-4 0,-3-1 0 15,-1 1-8-15,4-4 0 0,0 3 0 0,-3 1 0 16,-1 5 12-16,1-2 0 0,-1 3 0 0,1-7 0 15,-4 7 30-15,3-4 6 0,1 4 2 0,-1 3 0 16,1-4-26-16,3-2-4 0,-4 3-2 0,4 3 0 16,0-1-9-16,0-2-1 0,-3-7-8 0,-1 10 12 15,8-9-12-15,-4-1 0 0,3 0 0 0,-3-9-10 16,4 7-100-16,-4-7-20 0,0 0-4 0,10 0-482 16,-3 6-97-16</inkml:trace>
  <inkml:trace contextRef="#ctx0" brushRef="#br0" timeOffset="12732.77">23837 9785 1728 0,'0'0'76'0,"0"0"16"0,0 0-73 0,0 0-19 0,0 0 0 0,0 0 0 16,0 0 261-16,0 0 49 0,0 0 10 0,0 0 1 15,0 0-272-15,0 0-49 0,0 0-20 0,0 0 0 16,0 0-58-1,0 0-12-15,0 0-2 0,0 0-1 0,0 0 14 0,0 0 3 0,0 0 1 0,0 0 0 16,-3 0-4-16,3 0-1 0,0 0 0 0,-7 9 0 16,3-9-75-16,4 0-15 0,0 0-3 0,0 0-1 0</inkml:trace>
  <inkml:trace contextRef="#ctx0" brushRef="#br0" timeOffset="13142.67">23738 10149 403 0,'0'0'36'0,"0"0"-36"0,0 0 0 0,0 0 0 15,0 0 328-15,0 0 58 0,11 0 12 0,-4 0 2 16,4 0-264-16,-4 0-52 0,3 0-12 0,-3 0-1 16,0 3-40-16,0-3-8 0,1 6-2 0,2-3 0 15,1-3-21-15,-1 6 0 0,-3-3 0 0,0 10 8 16,0-10 10-16,-3 7 2 0,-1-1 1 0,-3 0 0 16,0 7-21-16,0-7 0 0,4 10 0 0,-8-9 0 15,-3 5 19-15,4-5-1 0,-4 9 0 0,3-4 0 16,-3-2 0-16,-3 2 0 0,3 4 0 0,0 0 0 15,0-3 9-15,-4 3 1 0,4-4 1 0,0 4 0 16,-4 0-29-16,4 0 0 0,0-4 0 0,0-5 0 16,0 5 0-16,0-2 0 0,0-4 0 0,0 1 0 15,3-1-20-15,-3 4-9 0,0-10-3 0,0 6 0 16,4-2 10-16,3-7 2 0,0 0 0 0,0 0 0 16,0 0-148-16,0 0-28 0,0 0-7 0,0-10-1 0</inkml:trace>
  <inkml:trace contextRef="#ctx0" brushRef="#br0" timeOffset="13594">24271 9553 864 0,'0'0'38'0,"0"0"8"0,0 0-37 0,0 0-9 0,0 0 0 0,0 0 0 15,0 0 236-15,7 9 46 0,-7-9 9 0,7 10 1 16,-3-1-216-16,-1 7-43 0,1-7-9 0,-1 0-1 16,1 10-15-16,-1-3-8 0,-3 0 10 0,4-4-10 15,-4 7 8-15,-4 0-8 0,4 3 0 0,0 0 9 0,-3 0-9 0,3 0 0 16,-4 3 0-16,1-7 0 0,3 11 37 16,0-4 3-16,-4-6 0 0,4 6 0 15,0 0-20-15,0-6-4 0,-3-7-1 0,3 10 0 0,-4-9-15 0,4 2 11 16,0-5-11-16,0-1 10 15,0 1-30-15,0-1-7 0,0 0-1 0,0-9 0 16,0 0-56-16,0 0-11 0,0 0-2 0,0 0-480 16,0 0-96-16</inkml:trace>
  <inkml:trace contextRef="#ctx0" brushRef="#br0" timeOffset="14155.51">24190 9587 1094 0,'0'0'97'0,"4"-6"-77"0,-4 6-20 0,3-9 0 16,1-1 164-16,3 7 28 16,-4-3 7-16,4-4 1 0,0 1-124 0,0 3-24 0,0 6-4 0,0-4-2 15,4-2-13-15,-4 3-2 0,0-3-1 0,4 6 0 16,-4-3-2-16,3 3-1 0,1 0 0 0,0-7 0 16,-1 7 1-16,1 0 1 0,-1 10 0 0,1-10 0 15,-1 6-7-15,1-3-2 0,3 3 0 0,-3-2 0 16,-1 2-5-16,1 3-2 0,-1-2 0 0,-2-4 0 15,-8 6-3-15,3 1-1 0,1-1 0 0,-1 0 0 16,1 1 0-16,-4 2 0 0,-4-2 0 0,-3-1 0 16,7 1 3-16,0-1 0 0,-7 0 0 0,0 1 0 15,0-1 0-15,-4-3 1 0,-3-2 0 0,0 5 0 0,0 0-5 16,0-2-8-16,0 2 11 0,3-9-11 16,-3 9 10-16,3-2-10 0,4-4 8 0,-3-3-8 0,10 0 0 0,0 0 8 15,-7 6-8-15,7-6 0 0,0 0 0 0,0 0 0 16,0 0 0-16,0 0 0 0,0 0 0 0,0 0-11 15,0 0 3-15,0 0 0 0,0 0 8 0,0 0-8 16,7 3 8-16,3 4-8 0,-3-4 8 0,1-3 0 16,2 6 0-16,1-6 0 0,-1 3 0 0,1 3 0 15,-1-6 0-15,5 0 0 0,-1 10 0 0,0-4-12 16,-4-3 12-16,1 3-12 0,0-2 12 0,-4 5 0 16,3-9 0-16,-3 9-8 0,4-2 8 0,-1 2 0 15,1 0 0-15,0 1 0 0,-4-1 0 0,3 1 0 16,-6 5 0-16,3-5 0 0,0 5 0 0,-4-5 0 15,-3-1 0-15,-3 4 0 0,3 3 0 0,-4-7 0 0,-3 0 0 0,0 1 0 16,-7 5 0-16,3-5 0 16,-3 5 0-16,4-2 0 0,-1-4 0 0,-3 7 0 0,-4-6 0 0,1 5 0 15,-1-2 0-15,1-7 0 0,2 3 0 0,-2 1 0 16,-1-1 0-16,1 1 0 0,2-4 0 0,1-3 0 31,0-3-29-31,4 6-1 0,-5-6 0 0,8 0 0 16,0-6-121-16,7 6-24 0,-7-3-5 0</inkml:trace>
  <inkml:trace contextRef="#ctx0" brushRef="#br0" timeOffset="14766.87">24497 9161 864 0,'0'0'76'0,"0"0"-60"0,0 0-16 0,0 0 0 15,0 0 132-15,0 0 24 0,0 0 5 0,0 0 1 16,0 0-106-16,0 0-22 0,0 0-4 0,0 0-1 16,0 0-14-16,0 0-3 0,0 0-1 0,0 0 0 15,0 0 0-15,7 0 0 0,-7 0 0 0,3 9 0 16,-3-9 44-16,8 6 9 0,-1-2 1 0,-4 2 1 15,4-3 3-15,0 10 1 0,0-4 0 0,4 0 0 16,-4 4-26-16,4-4-4 0,-1 7-2 0,1 3 0 16,3 0-21-16,0 3-4 0,0-4-1 0,-3 4 0 15,3 3-12-15,-4 0 0 0,4 1 0 0,-3 2 0 16,0 0 9-16,3 0-1 0,-4 4 0 0,4-4 0 16,0-6 12-16,-3 9 1 0,0-3 1 0,-4-3 0 0,3-3 10 0,-3 3 1 15,-3 4 1-15,3-4 0 0,-4 3-8 16,-3-3-2-16,0 3 0 0,0 4 0 0,-3-4 4 0,3 0 0 15,-4-3 0-15,1-6 0 0,-1 9-14 0,-3-3-2 16,4 0-1-16,-4-3 0 0,0 3-11 16,0-6 0-16,3 0 0 0,-3 3 0 0,0-3 0 0,-4-7 8 15,4 4-8-15,0-7 0 0,-3 10 0 0,-1-9 0 16,1-1 0-16,-1 0 0 16,-3-2-94-16,0 2-18 0,-4 1-3 0,0-1-633 15,1-9-128-15</inkml:trace>
  <inkml:trace contextRef="#ctx0" brushRef="#br0" timeOffset="127396.72">8195 6994 954 0,'0'0'42'0,"0"0"9"0,0 0-41 0,0 0-10 0,0 0 0 0,0-3 0 16,0-4 29-16,0-2 4 0,0 9 1 0,0-9 0 16,0-1-21-16,0 7-4 0,4-3-1 0,-4-4 0 15,-4 4-8-15,4-3 0 0,-3 6 0 0,-1-4 8 16,4-2-8-16,-4 6 0 0,4 3 0 0,0-6 8 16,-7-4 26-16,4 4 5 0,-1 3 1 0,1-4 0 15,-4 7 14-15,0-3 3 0,3-3 1 0,-3 6 0 16,0-3-7-16,0-3-2 0,0 6 0 0,0-3 0 15,0-4-6-15,-4 4-2 0,4-6 0 0,-3 2 0 16,-1 1-21-16,4 3-4 0,-4-3 0 0,1-4-1 0,-1 7 1 0,1-3 1 16,-1 3 0-16,0-3 0 0,1 6 11 0,-4 0 3 15,0 0 0-15,0 0 0 0,-1 0-31 0,-2 6 0 16,-1-3 0-16,1 6 0 0,-1-2 0 0,0 2 0 16,-6 0 0-16,2 1 0 0,1-4 0 0,0 4 0 15,3-1 0-15,-3 3 0 0,0 4 0 0,0-6 0 16,-4 8 0-16,4-2 0 15,-4 3 0-15,8-10 0 0,-1 10 0 0,-3-3 0 0,3 3 0 0,4-4 0 16,-3 4 0-16,2 0 0 0,1 0 0 0,0 0 0 16,0 2 0-16,-4-2 0 0,8 0 0 0,-4 6 0 15,-4-3 0-15,8 3 0 0,-5 3 0 0,5-2 0 16,-4 2 0-16,3-3 0 0,1 3-8 0,3 0 8 16,-1 4 0-16,1-10 0 0,0 3 0 0,4 0 0 15,3-6 0-15,0 6 0 0,0-7 0 0,0 1 0 0,3 0 0 0,1 0 0 16,3 3 0-16,-4-3 0 15,5 0 0-15,-5-1 0 0,4 1 0 0,0-3 0 0,4 3 9 0,-4-1-9 16,3-2 14-16,4 3-2 0,-6 0-1 0,9 0 0 16,-10-4-11-16,7 4 8 0,0-3-8 0,-3-4 8 15,3 4-8-15,4 0 0 0,-1-7 9 0,1 0-9 16,0-5 14-16,-1 5-2 0,5-3 0 0,2-6 0 16,-3 10 2-16,4-10 0 0,0 6 0 0,-1-3 0 15,5 3-14-15,-5-3 8 0,5-3-8 0,-5 7 0 16,8-4 8-16,-4 3-8 0,-3-3 0 0,0-3 0 15,-4 7 0-15,4-7 0 0,-1 0 0 0,1 0 0 16,-7-7 12-16,6 7-4 0,1-9-8 0,-4 6 12 0,4-4 0 16,-1-2-1-16,5 0 0 0,-1 2 0 0,-3-2-1 0,-1 0 0 15,1-1 0-15,7 1 0 16,-8-1-2-16,5-5-8 0,-5 5 12 0,5-9-4 0,-5 7 5 0,1-4 1 16,0-3 0-16,-1 4 0 0,5-4-5 15,-8 0-1-15,3 3 0 0,-2-2 0 0,2 2-8 0,-10-3 0 16,8 0 0-16,-5 4 8 0,-3-4 0 0,0 0-8 15,1 0 12-15,-1 4-4 16,-4-7 8-16,1-4 0 0,-4 1 1 0,-4 0 0 0,1 3 3 0,-1-3 1 16,1-3 0-16,-8-6 0 0,4 5-2 0,-7-5-1 15,0 6 0-15,0-4 0 0,0 4-4 0,0 0-1 0,-3 3 0 0,-1-3 0 16,0 2 4-16,1 8 1 0,-1-7 0 0,4 6 0 16,-10 0-2-16,6 3-1 0,-3 4 0 0,3-4 0 15,-3-3-7-15,0 10-8 0,-4-1 11 0,4-5-11 16,-7 5 10-16,0-9-10 15,3 10 8-15,-6 0-8 0,3-7 0 0,-4 7 0 0,-3-1 8 0,-1-6-8 16,-2 13 0-16,2-6 0 0,1 0 0 0,3-1 8 16,-6 4-8-16,3-4 0 0,3 4 0 0,-3 3 0 15,-1 3-14-15,1 0-2 0,3 0 0 0,1 3 0 32,-1 3-90-32,4 1-18 0,-11-4-4 0,4 6-621 0,-7 1-124 0</inkml:trace>
  <inkml:trace contextRef="#ctx0" brushRef="#br0" timeOffset="132652.34">5588 5090 1047 0,'0'0'46'0,"0"0"10"0,0 0-44 0,0 0-12 15,0 0 0-15,0 0 0 0,-11 0 48 0,11 0 7 16,-10 7 1-16,-1-4 1 0,4-3-27 0,-3 0-6 16,10 0 0-16,0 0-1 0,0 0-23 0,-7 6 0 15,7-6 0-15,0 0-8 0,0 0-2 0,0 0 0 16,0 0 0-16,0 0 0 15,0 0-23-15,0 0-5 0,0 0-1 0,0 0 0 16,0 0-4-16,0 0-1 0,0 0 0 0,0 0 0 0,0 0 74 0,-7 3 14 0,7-3 4 0,-11 10 0 16,-3-10 40-16,7 6 9 15,-4-3 2-15,1-3 0 0,3 6-15 0,-1 4-4 0,5-10 0 0,-4 9 0 16,0 1-16-16,3-4-4 16,-3-3-1-16,7-3 0 0,0 6-46 0,-7-3-13 0,4 7 0 0,3-10 8 15,0 0 6-15,0 0 2 0,-7 6 0 0,3 3 0 16,4-9-1-16,0 0 0 0,-3 7 0 0,3-7 0 15,0 9 11-15,0-9 2 16,0 0 1-16,0 13 0 0,0-7-5 0,-7-3 0 0,7-3-1 0,0 10 0 16,7 5-9-16,-7-5-2 0,0-1 0 0,0 0 0 15,7 1-3-15,-7-1-1 0,7 7 0 0,-7-7 0 16,0 7-8-16,3-3 10 0,4 2-10 0,-7 4 10 16,0 0 7-16,4 6 2 0,-4-6 0 0,3 6 0 15,-3 3-19-15,0-3 0 0,0 3 0 0,0 1 0 16,0 5 12-16,0-3-2 0,0 1 0 0,0 2 0 0,4-5 5 0,-4 5 1 15,-4-6 0-15,4 7 0 16,0-1-16-16,0-6 11 0,0 1-11 0,-3 5 10 16,3-9-10-16,-4 10 0 0,4-7 0 0,0 0 0 0,-7 7 0 0,4-7 0 15,3 6 0-15,0 1 0 16,-11-1 0-16,8-5 0 0,-4 8 9 0,3-2-9 0,-3-1 0 0,0 1 0 16,3-7 0-16,1 0 0 0,-1 0 0 0,4-6 0 15,-7 0 0-15,4-3 0 0,3 3 0 0,0-3 8 16,-7-7-8-16,3 4 0 0,1-6 0 0,3 5 9 15,0-5-9-15,0-1 0 0,0-6 10 0,0 10-10 16,0-10 8-16,0-3-8 0,-7 9 12 0,7-9-4 0,0 6 0 16,0-2 0-16,0-4-8 0,0 9 0 15,0-9 9-15,-4 6-9 0,4-6 8 0,0 3-8 0,-7 4 8 0,0 2-8 16,3-9 0-16,-3 6 9 0,0-6-9 0,4 0 0 16,-8-6 12-16,8 6-4 15,-8-9 0-15,0 2-8 0,1-2 17 0,-1-4-3 16,1-2-1-16,3 5 0 0,-4-8 2 0,0-1 0 0,1-6 0 0,-1 6 0 15,8-6-5-15,-11 0-1 0,14 3 0 0,-11-10 0 16,4 10-9-16,0-9 0 0,0 3 9 0,3 3-9 16,-3 6 22-16,4-3 0 0,-4 0 0 0,0 10 0 15,0-4-22-15,3-3 0 0,-3 10 0 0,0-7 0 16,0 13 0-16,3-7 0 0,-3 4 0 0,4-3 0 16,-4 9 0-16,7 0 0 0,0 0 0 0,0 0 0 15,-4 6 0-15,4-3 0 0,0 7 0 0,0-1 0 16,0 7 0-16,4 2-15 0,3 1 3 0,-4 6 0 15,4-6-7-15,-3 6-1 0,7-6 0 0,-1 6 0 16,1-3 20-16,3 3 14 0,-4-6-2 0,5-3-1 0,-5 2-11 0,4 1 0 16,0 0 0-16,-3-3 0 0,-1-1 0 0,1-2 0 15,0-4 0-15,3 1 0 0,-4 2 0 0,1-2 0 16,-4-1 0-16,4-6 0 0,-1 4 8 0,1-7-8 16,-1 0 0-16,1 0 8 0,3 0-8 15,-3-7 0-15,-4 7 9 0,3-9-9 0,4 0 12 0,-3-1-3 16,0 1 0-16,3-7 0 0,-4 3 7 0,4-2 0 15,4-4 1-15,-7 0 0 0,3-6-5 0,-4 6-2 16,1 0 0-16,3-6 0 0,0 7-10 0,-3-8 10 16,-1 11-10-16,1 2 10 0,3-2-10 0,-4-4 0 15,-2 3 0-15,-1 7 0 0,3-4 0 0,-6-3 0 16,3 7 0-16,0 3 0 0,0-4 0 0,-4 7-17 16,4-3 4-16,-7 6 1 15,8-3-126-15,-8 3-25 0,10 0-5 0,-3 0-997 0</inkml:trace>
  <inkml:trace contextRef="#ctx0" brushRef="#br0" timeOffset="138484.94">6322 8117 172 0,'-18'6'8'0,"8"-6"1"0,-1 3-9 0,-3-3 0 15,-7 0 0-15,0 6 0 0,3-6 367 0,-3 3 71 16,0-3 14-16,3 0 4 0,-7 7-362 0,4-7-72 16,-4-7-14-16,1 7-8 0,-1 0 0 0,0 0 9 15,4-3-9-15,-4-3 0 0,1 3 0 0,-1-3 0 16,4 2 0-16,0-2-9 0,-4 6 9 0,0-9 0 15,-3 9 0-15,0 0 0 0,0 0 0 0,-4 0 8 0,0 0-8 0,0 0 8 16,-3 6 17-16,7-3 4 0,-14 3 1 0,10-2 0 16,-3-4 11-16,6 0 3 15,-2 6 0-15,-1-3 0 0,4-3-9 0,-1 0-2 0,1 0 0 0,-4 6 0 16,1-6-13-16,2 3-4 0,-2-3 0 0,-1 0 0 16,4 7-16-16,3-7 0 0,-7 0 8 15,4 3-8-15,0-3 0 0,3 6 0 0,0-6 0 0,1 0 0 16,-1 0 0-16,4 0 0 0,-4 6 0 15,8-6 0-15,-8 3 0 0,0-3 0 0,4 0 0 0,7 0 0 16,-11 0 0-16,8 0 0 0,-1 0 0 0,7 0 0 16,-3 0 0-16,-3 0 0 0,6 7 9 0,4-7-9 15,-4 3 8-15,4-3-8 0,4 0 0 0,-1 6 9 16,-3 4-9-16,7-7 0 0,-3 6 0 0,3-3 0 16,0 10-8-16,0-3 8 0,0 2 0 0,0-2 0 0,3 9 0 0,4-3-11 15,-3 2 11-15,-1 5-8 0,4-1 8 0,-3 3 0 16,3 0 0-16,-7-3-8 0,3 3 8 0,1 7 0 15,0-7 0-15,-1-3 0 0,1 3 0 0,3 4 0 16,-4-4 0-16,4 0 0 0,-3 0 0 16,6 4 11-16,-10-1-3 0,11 10 0 0,-11-3 0 0,7 5-8 15,-4-5 12-15,1 6-4 0,0 9 0 16,3-9-8-16,-7 3 12 0,3 7-4 0,-3-1-8 0,0 0 0 16,0 0 0-16,0 7 0 0,-3-3 0 0,3 2 0 15,-7-2 0-15,-1 2 0 0,5-2 0 0,-4 2 0 16,-4-2 0-16,4 5 0 0,0 1 10 0,-3 0 0 15,3 6 0-15,0-7 0 0,-1 1 9 0,-2 0 1 16,6 0 1-16,-6-1 0 0,6-2 1 0,4 3 0 16,-10-1 0-16,10 1 0 0,-7-7 0 0,3 7 0 15,1 0 0-15,3 0 0 0,0-1-2 0,0 7-1 0,0 0 0 0,3-3 0 16,1-3-3-16,-4 6-1 0,0-3 0 0,0 3 0 16,0-7-15-16,0 11 0 0,0-1 8 0,-4-3-8 15,1-3 0-15,-5 2 0 0,5-5 0 0,-8 6-10 16,-3-3 10-16,7 3 0 0,-3-3 0 0,3 3 8 15,-4-6 8-15,4-1 3 0,3 1 0 0,-3 0 0 16,0-1-6-16,-3 7-1 0,3-6 0 0,0 0 0 16,7 9 8-16,-7-9 2 0,3-1 0 0,4 1 0 15,0 6-22-15,0-3-15 0,-11-3 3 0,11-4 0 16,-7 4 20-16,0-7 4 0,0 4 0 0,-3 3 1 16,3-1-13-16,0-8-12 0,3 8 3 0,-7-8 0 15,4 2 18-15,0 4 4 0,0-13 1 0,4 6 0 16,3 0-2-16,-7-2-1 0,7-4 0 0,-4 3 0 15,4-3-11-15,0 6 0 0,0-6 0 0,0 7 8 0,0-4-8 0,-3-3 0 16,3 3 0-16,0-3 0 0,0 6 0 16,0-6 0-16,0 13 0 0,0-7 0 0,-7 1 0 0,3-1 8 15,4-6-8-15,-7 6 0 0,3-9 10 0,-3 9-10 16,4-6 12-16,3 7-12 0,-4-4 8 0,4-3-8 16,-7 6 0-16,7-9 0 0,0 9 0 0,0-9 0 15,0 0 0-15,0-6 0 0,7 6 0 0,-7-7 0 16,4 7 0-16,-4 0 0 0,3-6 0 0,-3 6 0 15,7 0 0-15,-7 6 0 0,0-9 8 0,0 9-8 16,4-6 0-16,-4 0 0 0,0 3 0 0,0-4 0 16,7 5 0-16,-7 2 0 0,0-3 0 0,0 6 0 0,0-6 0 0,0 3 0 15,0-3 0-15,0-3 0 16,0 0 0-16,0 0 0 0,0 3 0 0,0-6 0 0,0 3 0 0,-7-4 0 16,7 4 0-16,0 0 0 0,-4 0 0 15,4 0 0-15,0-6 10 0,-7 6-10 0,7-4 8 0,0 1-8 16,-3-6 8-16,-1 9-8 15,4-7 8-15,0 7-8 0,-7-3 0 0,4-4 8 0,3 7-8 0,0-6 0 16,-7 0 0-16,3 2 8 0,1-5-8 0,3-4 0 16,0 4 0-16,0-7 0 0,-7-3 8 0,7 3-8 15,-4 7 0-15,4-10 12 0,0-6-12 0,0 6 12 16,-7-6-3-16,7-1 0 0,-3 1 0 0,3-3 0 16,0 3 3-16,0-4 1 0,-8-2 0 0,8 3 0 15,-7-1-2-15,7-2-1 0,0-4 0 0,0 7 0 16,-7-7-10-16,4 1 0 0,3-1 9 0,0-3-9 0,0-6 0 15,-7 10 0-15,7-10 0 0,0 0 8 16,0 3-8-16,0-3 0 0,0 0 0 0,0 0 8 16,0 0-8-16,0 0 0 0,0 0 0 0,0 0 0 15,0 0 0-15,0 0 0 0,0 0 0 0,0 0 0 0,7 0 0 0,3 0 0 16,-3 0 0-16,4 6 0 0,-4-6 0 0,4 0 0 16,3 3 0-16,-4-3 0 0,-3 0 0 15,4 7 0-15,7-7 0 0,-4 3-8 0,0 3 8 0,7-6 0 16,-7 0 0-16,7 0 0 0,-3 6 0 0,0-3 0 15,6-3 0-15,1 7 0 0,0-4 0 0,-1-3 0 16,5 0 0-16,2 6 0 0,-6-3 0 0,3-3 0 16,0 7-9-16,1-4 9 0,-1-3 0 0,4 6 0 15,-1-3 0-15,8 3 0 0,-3-6-8 0,-1 10 8 0,0-4 0 0,-7-3 0 16,8 13 0-16,-1-13 0 0,0 6 0 0,0 1 0 16,-6 2 0-16,2 1 0 0,-2-4 0 0,2 1 0 15,-6-4 0-15,0 3 0 0,3-2 0 0,4-4 0 16,-8 3 0-16,12-3 0 0,-8 3 0 0,7-2 0 15,0-4 0-15,1 0 0 0,-5 0 0 16,1 0 0-16,4 0 0 0,-5-4 0 0,-3 4 0 0,1 0 0 16,-5-6 0-16,1 6 0 0,0 0 0 0,-8-3 0 15,5-3 0-15,-1 6 0 0,-4 0 0 0,1 0 0 16,-4-3 0-16,4-4 0 0,-1 7 0 0,-6 0 0 16,0-9 0-16,3 9 0 0,0-6 0 0,0 3 0 15,-3-7 0-15,-1 4 0 0,4-4 0 0,-3 1 0 16,3 0 0-16,-4-7 0 0,1 7 0 0,-7-4 0 15,3-3 0-15,-4 1 0 0,4 2 0 0,-3-3 0 16,6-2 0-16,-6 2 0 0,3-3 0 0,-4 0 0 16,1 0 0-16,3 1 0 0,-3-7 9 0,3 6-9 0,-4-6 0 0,-3 0 0 15,0 3 0-15,4-3 0 0,-4-4 0 0,0 4 0 16,-4-3 0-16,1 3 8 0,3-3-8 0,0-7 0 16,0 1 0-16,0-4 0 0,-7 0 0 0,7-2 0 15,0-7 0-15,0 3 0 0,-4 0 0 0,4 0 0 16,0-3 0-16,0-3 0 0,0 3 0 15,0-3 0-15,-7 3 0 0,7-7 0 0,0 7 0 0,0-6 0 16,0 3 0-16,0-4 0 0,0 1 0 0,0 6 0 16,0-6 0-16,7-1 0 0,-7 1 0 15,4-3 0-15,-4-4 0 0,7 4 0 0,-7-4 0 0,0 7 0 0,3-1 0 0,-3-2 0 16,4-4 0-16,-1 7 0 16,4-10 0-16,0 1 0 0,-7-1 0 0,11 0 0 0,-11 7 0 15,7-4 0-15,0 4 0 0,-7-4 0 16,4-3 0-16,3 1 0 0,-7-1 0 0,7 0 0 0,-4 4 0 15,4-4 0-15,0 0 0 0,-3 7 0 0,-1-7 0 0,-3-6 0 16,4 6 0-16,3-2 0 0,-7-4 0 0,7 6 0 16,-7-6 0-16,0 6 0 15,0-9 0-15,0 6 0 0,0-3 0 0,0 0 0 0,0 3 0 0,0-3 0 16,0 7 0-16,0-4 0 0,0-3 0 0,0 0 0 16,0-3 0-16,0 0 0 0,0 9 0 0,0-9 0 15,4 3 0-15,3-3 0 0,-7 0 0 0,0-10 0 16,3 10 0-16,1 0 0 0,-4 0 0 0,0-4 0 0,3 1 0 0,-3-3 0 15,4-1 0-15,-4 7 0 16,0 0 0-16,0 0 0 0,0 0 0 0,0 3 0 0,-4 3 0 0,4-3 0 16,-3-3 0-16,-1 0 0 15,1 3 0-15,3 3 0 0,-7-3 0 0,3-3 0 0,4 0 0 0,-7 0 0 16,3-7 0-16,1 7 8 0,-1 3-8 0,1-3 0 16,-1 0 0-16,4-7 0 0,-7 7 0 0,7 0 0 15,-3 0 0-15,-1 0 0 0,4 3 0 16,-3-3 0-16,3 0 0 0,-4-7 0 0,4 7 0 0,0-3 0 15,0 3 0-15,0-3 0 0,0 2 0 0,-3 1 0 16,3 0 0-16,3 0 0 0,1 3 0 0,-4 6 0 16,-4-3 0-16,4 4 0 0,4-7 0 0,-4 6 0 15,-4 0 0-15,4 1 0 0,-3-1 0 0,3 3 0 0,0-2 0 0,0-1 0 16,-7 10 0-16,3-10 0 0,4 6 8 0,-7-2-8 16,0 2 0-16,7-2 0 0,-7 6 0 0,3-1-8 15,-3-2 8-15,4 2 0 0,-4 7 0 0,3-3 0 16,1-3 0-16,-4 9 0 0,-4 0 0 0,7-3-8 15,1 9 8-15,3-2 0 0,-7 2 0 0,3 10-8 16,4-4-4-16,-7 11-1 16,7-5 0-16,0 11 0 15,-7 2-88-15,4-2-18 0,-1 5-3 0,1 10-1 0</inkml:trace>
  <inkml:trace contextRef="#ctx0" brushRef="#br0" timeOffset="147669.88">16919 10995 0 0,'0'0'0'0,"0"0"0"15,0 0 0-15,0 0 0 0,0 0 123 0,7 3-25 16,-7-3 20-16,0 0 4 0,0 0 34 0,0 0 6 16,0 0 2-16,4 7 0 0,-4-7-49 0,3 3-10 15,4-3-1-15,-3 0-1 0,3 0-39 0,0 0-7 16,-3-3-1-16,3-4-1 0,0 7-1 0,3-9 0 16,-6 9 0-16,3-6 0 0,0 3-22 0,-4-4-5 15,4 7-1-15,-7 0 0 0,4-3 11 0,-4 3 3 16,0 0 0-16,0 0 0 0,0 0-5 0,0 0-1 15,0 0 0-15,0 0 0 0,0 0 14 0,0 0 4 0,0 0 0 0,-4 0 0 16,-3 3-4-16,0-3 0 16,-3 7 0-16,-1-4 0 0,1 3-33 0,-1 3-7 0,-7 1-8 15,8 5 11-15,-4-5-11 0,3-1 0 0,-3 1 0 0,0 8 8 16,3-8-8-16,1-1 0 0,-1 1 0 0,1 5 0 16,-1 1 0-16,0-3 8 0,4 2-8 0,0 4 0 15,0-3 0-15,0 3 8 0,4-1-8 0,-4-2 0 16,3 3 0-16,-3 0 0 0,3-4 0 0,4 4 0 15,0-6 0-15,0 2 0 0,0 4 0 0,4 0 0 16,3-3 0-16,-3 3 8 0,3-10-8 0,-4 7 0 16,8-1 20-16,-4-2 0 0,3 3-1 0,5-4 0 15,-5-3-11-15,1 7-8 0,6-6 12 0,-3-1-12 16,1 7 20-16,2-7-4 0,1 0 0 0,3 1 0 16,-7-10-16-16,7 6 0 0,-3-3 0 0,-4 4 0 0,7-7 0 0,-7 0 0 15,4 3 0-15,-4-3 0 16,0-3 10-16,0 3-2 0,0-7 0 0,0 4 0 15,1-3-8-15,-1-4 8 0,0 10-8 0,0-9 8 0,-3-7 0 0,3 7 0 16,3 0 0-16,-3-10 0 0,0 9 8 16,1-5 0-16,-1 2 1 0,0-6 0 0,3-3 8 0,-2 10 2 15,-5-7 0-15,1 3 0 16,-1-3-27-16,1 1 0 0,-4-4 0 0,0 3 0 0,0 0 0 0,-3 0 8 16,-1 4 0-16,-3-4 0 0,4 0 12 0,-4 0 1 15,3 0 1-15,-3-3 0 0,4 4-22 0,-4 5 9 16,3-3-9-16,1 7 0 0,-4-7 9 0,0 4-9 15,0-4 0-15,0 7 9 0,-4-1-9 0,-3 1 8 0,4-1-8 16,-4 4 8-16,-4-3-8 0,0 9 10 0,1-10-10 0,-4 10 10 16,0-9-2-16,-4 9-8 15,0-6 12-15,1 3-4 0,-4 3-8 0,-1-7 12 16,1 7-12-16,-3 0 12 0,-1-3-12 0,0 3 8 0,-3 0-8 0,-4 3 8 16,0-3-8-16,1 7 10 0,-5-7-10 15,1 0 10-15,3 3-10 0,1 3 0 0,-5-6 0 0,5 9 0 31,6-9-87-31,4 7-19 0,0-4-4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45:45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14961 5642 345 0,'0'0'31'0,"0"0"-31"0,7-6 0 0,-7 6 0 16,0 0 98-16,0 0 14 0,4 0 2 16,-4 0 1-16,0 0-49 0,0 0-10 0,0 0-1 0,0 0-1 15,0 0 0-15,0 0 0 0,0 0 0 0,0 0 0 16,0 0 5-16,0 0 1 15,0 0 0-15,0 0 0 0,0 0 6 0,0 0 2 0,0 0 0 0,-4 6 0 16,-3-2-8-16,0 2 0 0,0-6-1 0,0 0 0 16,0 3-25-16,-3 3-5 0,2-6-1 0,-2 6 0 15,-4-2-16-15,0 5-4 0,0-3-8 0,-1 4 12 0,-2-7-12 16,-1 6 0-16,-7 1 0 0,4 2 0 0,4 1 8 0,-1-4-8 16,0-3 0-16,-3 4 9 0,0-1-9 15,0 1 0-15,0-1 0 0,0 7 8 16,-1-4 3-16,1-2 0 0,-3 5 0 0,2-5 0 0,-2 9 5 0,-5-4 2 15,5-5 0-15,-8 5 0 0,0-2 1 0,-3-4 0 16,0 7 0-16,-1 3 0 0,5-4-3 0,-5-2 0 16,-2 3 0-16,2 2 0 0,1-2-7 0,-4-6-1 15,4 8-8-15,0-2 12 0,-1-3-12 0,1 2 8 16,-4 1-8-16,0-3 0 0,-3 2 11 0,3-2-11 16,4 9 12-16,-4-10-12 0,0 4 0 0,-3 3 0 15,3 0 0-15,-3-1-9 0,3-2 9 0,-3 3 0 16,3 0 0-16,-3-4 0 0,3 4 0 0,-3-3 0 0,6-4 0 15,-6 4 0-15,0 3 10 0,-4 0-2 0,3-4-8 16,1 4 12-16,0-3-12 0,-1-4 9 0,5 4-9 0,-1 3 8 16,-4-3-8-16,8-7 0 0,-4 7 0 0,1-4 0 15,-5 4 0-15,4 3 0 0,1-10 0 0,-1 10 0 16,0-3 0-16,4-4 0 0,-1 4 0 0,5-1 0 16,3-2 0-16,-1 3 0 0,1 3 0 0,0-10 0 15,3 7 8-15,-3-7-8 0,-4 0 8 0,4 7-8 16,-4-6 8-16,8 2-8 0,-1-3 0 0,0 1 8 15,0 6-8-15,1-7 0 0,-1 10 0 0,0-10 0 16,1 7 0-16,2-7 0 0,-2 7 0 0,3-4 0 16,3 4 0-16,-3-6 0 0,3-1 0 0,1 0 0 15,-1 1 0-15,0-1 0 0,1 7 0 0,-1-7 0 16,-3-2 0-16,3 2 0 0,4 0 0 0,-4-5 8 16,1 5-8-16,-1 3 0 0,-3-8 0 0,7 5 0 15,7 0 0-15,-7 1 0 0,-4-4 0 0,4 4 0 16,10-4 0-16,-6-3 0 0,-8 6 0 0,4 1 0 0,4-4 0 15,2-3 10-15,1 3-10 0,-3 4 10 0,-4-10-10 0,3 9 12 16,11-9-12-16,-10 6 12 0,-5-2-12 0,5 5 0 16,3-3 0-16,0-3 0 0,0 7 0 0,-4-10 0 15,1 6 8-15,2 4-8 0,8-10 0 0,-3 0 0 16,-11 9 0-16,7-9 8 0,7 0-8 0,-4 6 0 16,-6-3 0-16,-1-3 8 0,0 7-8 0,4-4 0 15,7-3 9-15,-7 6-9 0,-3-6 0 0,-1 3 0 16,11-3 0-16,-3 0 8 0,-8 6-8 0,1-2 0 15,6-4 0-15,-3 6 8 0,3-6-8 0,-6 3 0 0,3 3 0 0,3-6 0 16,4 0 0-16,-3 7 0 16,-8-7 0-16,4 0 0 0,7 0 0 0,-3 0 8 0,-5-7-8 0,5 7 8 15,-4-6 8-15,0 3 3 0,7 3 0 16,0-6 0-16,-7-4-11 0,3 1-8 16,11-1 9-16,-7 1-9 0,0 0 8 0,0-1-8 0,0 1 0 0,7-7 9 15,0 7-9-15,0-1 0 0,-3 4 0 0,3-3 0 16,4 5 0-16,-4-5 0 0,-4 0 0 0,4 2 0 15,0-2 0-15,0 0 0 0,0-1 0 0,-3 4 0 16,3-4 0-16,0 7 0 0,0-3 0 0,-3-3 0 16,-4 9 0-16,0 0 0 0,3-10 0 0,4 10 0 15,-7 0-9-15,0 0 9 0,0 0 0 0,0 0 0 16,0 0-9-16,0 0 9 0,0 0 0 0,0 10-9 0,4-1 9 0,-8 7 0 16,-3-7 0-16,0 1-8 15,0 5 8-15,0-2 0 0,-7-4 0 0,0 7-8 16,0-7 8-16,3 10 0 0,1-3 0 0,-5-7 0 0,-2 10 0 0,6-10 0 15,1 7 8-15,-4-7-8 0,-1 1 0 0,5 6 0 16,3-4 0-16,3-3 0 0,-3 1 0 16,4 6 0-16,-4-7 0 0,7 0 0 0,3 7 0 0,-3-7 0 15,-3 1 0-15,3-1 0 0,10 1 0 16,-3-4 0-16,-7-6 0 0,4 9 0 0,3 1 0 16,3-7 0-16,5 3 0 0,-5-3 0 0,1 4 8 0,-1-7-8 15,8 6 8-15,0-3-8 0,-8-3 0 0,8 0 0 16,-1 0 0-16,5 6 8 0,-1-3-25 0,3-3-5 15,1 0-1-15,3 7 0 16,8-4-168-16,-5 3-33 0,12 3-8 0,-1-9 0 0</inkml:trace>
  <inkml:trace contextRef="#ctx0" brushRef="#br0" timeOffset="1561.73">14058 6806 1083 0,'-10'9'48'0,"10"-3"10"0,-4 4-46 0,-3-4-12 16,4-3 0-16,-5 7 0 0,5-1 98 0,-1 0 18 15,1 1 3-15,-1 2 1 0,1 1-61 0,3-4-12 16,-7 1-3-16,3-4 0 0,4 3-17 0,0-9-4 16,0 0-1-16,0 10 0 0,0-10 6 0,0 0 0 15,0 0 1-15,0 0 0 0,0 0 13 0,0 0 2 16,0 0 1-16,0 0 0 0,0 0 13 0,0 0 2 15,4-3 1-15,3-4 0 0,3-2-13 0,-3 3-4 16,1-7 0-16,-1-2 0 0,3 5-16 0,1-6-4 16,-1-2-1-16,1-4 0 0,-1 0-10 0,5 3-1 15,-5-9-1-15,4 9 0 0,-3-6-2 0,-4 0 0 16,4-3 0-16,-1 9 0 0,1-6-9 0,3 6 12 0,0 0-12 0,0 3 12 16,-3-3-3-16,-1 10 0 0,1 0 0 0,-1 2 0 15,4-2 2-15,-3 6 0 0,0 3 0 0,-1 0 0 16,1 3-11-16,-1-3 0 0,-3 9 0 0,0 1 0 15,-3 2 0-15,3 1 12 0,0-4-12 0,-3 1 12 16,-1 5-12-16,1 1 0 0,-1-3 0 0,1-4 0 16,-4 7 0-16,0 3 0 0,0-4 0 0,0-2 0 15,0 2 15-15,0 1-3 0,0-3 0 0,3-4 0 16,1 0-12-16,-1 1 0 0,-3-4 0 0,0-6 0 16,0 0 0-16,0 0 0 0,0 0 0 0,0 0 0 15,0 0 9-15,0 0-1 0,4 0 0 0,3-9 0 16,-4-1-8-16,5-5 0 0,-1 5 0 0,0-2-11 15,-4-4 11-15,8 0 0 0,-1-2 0 0,-3-1 0 0,4-6 0 0,-4 6 0 16,4-6 0-16,-4 6-8 16,3 0 8-16,-3 3 0 0,4-2 0 0,-1-1 0 0,1 9 0 0,-4-5 0 15,0 5 0-15,0 1-8 0,0-1 8 16,0 1 9-16,0 3-1 0,0 3-8 0,-7 3 9 0,7 0-9 16,1 0 0-16,-1 0 9 0,-7 0-9 0,10 9 0 15,1 0 0-15,-1 1 0 0,1-1 0 0,-4 7 0 16,0 0 0-16,0-4 0 0,4 7 0 0,-4-3 0 15,-4 2 0-15,-3 1 0 0,7-3 0 0,-3 3 0 16,-1 6 0-16,-3-6 0 0,0 0 0 0,0-1 0 16,4 1 8-16,-4-3-8 0,-4 3 0 0,1-1-14 0,6-2 3 15,-3 0 1 1,-3-4-26-16,3-2-4 0,3-1-2 0,1 4 0 16,-4-1-125-16,0-5-25 0,0-7-4 0,0 0-748 0</inkml:trace>
  <inkml:trace contextRef="#ctx0" brushRef="#br0" timeOffset="2049.94">14796 6734 1418 0,'0'0'63'0,"0"0"13"0,0 0-61 0,0 0-15 0,0 0 0 0,0 0 0 16,0 0 106-16,0 0 18 0,7 0 4 0,-7 0 1 15,7-4-71-15,0 4-14 0,0 0-4 0,-7 0 0 16,3-6-32-16,-3 6-8 0,0 0 0 0,0 0 0 15,0 0-11-15,0 0-4 0,0 0-1 0,0 0 0 0,0 0 26 0,0 0 5 16,0 0 1-16,0 0 0 0,4 10-16 0,-4-1 0 16,-4 0 0-16,4-2 0 0,-3 8 25 0,3-5 9 15,-4-1 2-15,4 1 0 0,0-10 9 0,0 9 3 16,4 0 0-16,-1 1 0 0,1-1-28 0,-4-9-4 16,0 0-2-16,7 7 0 0,0-4-14 0,-7-3 0 15,7 6 0-15,-7-6 0 0,11 3 12 0,-4-3 0 16,-7 0 0-16,7 0 0 0,3 0 7 0,-3-3 1 15,0-3 0-15,4 6 0 0,0-10-20 0,-1 7 0 16,-3-6 0-16,4-4 0 0,-1 4 0 0,1-1 0 16,-4 1 0-16,4-10 0 0,-4 10 0 0,3-7 0 15,-3 7 0-15,0-4 0 0,0 4 0 0,0-4 0 16,0 4 0-16,-3 6 0 0,0-4 10 0,-4 7-2 0,0 0 0 0,0 0 0 16,0 0 3-16,0 0 0 15,0 0 0-15,0 0 0 0,0 0-11 0,3 7 0 0,-3-7 9 0,7 3-9 16,0 6 0-16,-3 4 0 0,3-10 0 0,-4 6 0 15,4 1 0-15,-3-1 0 0,6 0 0 0,-6 1 0 16,3 2 0-16,0-2 0 0,0-1 0 0,0 1 0 16,0-7 0-16,4 3 0 0,-4 3-8 0,3-2 8 15,1-4-40 1,-4 3-2-16,4-3-1 0,-4-3 0 0,0 0-93 0,3 7-18 0,1-7-4 0,-11 0-456 16,0 0-91-16</inkml:trace>
  <inkml:trace contextRef="#ctx0" brushRef="#br0" timeOffset="2310.23">15363 6414 1324 0,'0'0'118'0,"-7"0"-94"16,4 6-24-16,-4-6 0 0,7 0 268 0,0 0 50 15,0 9 10-15,3 1 1 0,1 6-246 0,-4-7-50 16,3 0-9-16,1 10-3 0,3-3-21 0,-3-4 0 15,-1 10-12-15,4-3 4 0,-3 0 8 0,3 0 0 16,-4 6 0-16,4-6-8 0,0 9 8 0,-3-3 0 16,3 0 0-16,-4-3 0 0,1 3 0 0,0 0 0 0,-4-6-9 0,3 0 9 31,4 0-43-31,-3-1-4 0,-4-2-1 0,3-6 0 16,1 5-115-16,-1-2-23 0,1-7-5 0,-4-6-1 0</inkml:trace>
  <inkml:trace contextRef="#ctx0" brushRef="#br0" timeOffset="2518.67">15244 6618 1497 0,'0'0'66'0,"0"0"14"0,-8 0-64 0,1-4-16 0,7 4 0 0,0 0 0 16,0 0 227-16,0 0 41 0,7-6 9 0,4 6 2 15,0-9-223-15,-4 9-45 0,-7 0-11 0,10 0 0 16,1-3 0-16,3-4 0 0,4 7 0 0,-1 0 0 15,1 0 0-15,0 7 0 0,-1-4 0 0,1 3 0 16,-4-3 0-16,4 3-12 0,-1 4 2 0,1-7 1 16,-4 6-93-16,0-2-18 0,0 2-4 0,-3-3-533 15,-1-2-107-15</inkml:trace>
  <inkml:trace contextRef="#ctx0" brushRef="#br0" timeOffset="2711.75">15681 6677 1036 0,'0'0'92'0,"0"0"-73"15,0 0-19-15,0 0 0 0,0 0 217 0,0 0 40 16,0 10 8-16,0-1 2 0,-4 0-137 0,4 1-27 16,0-1-6-16,4 1-1 0,-4 5-48 0,4-5-9 0,-1 5-3 0,1-2 0 15,-4 3-25-15,3-4-11 16,4 4 8-16,-7-7-8 0,4-2 0 0,-1 2 0 16,1-6 0-16,-4 6 0 15,0-9-35-15,0 0-5 0,3 7-2 0,-3-7 0 16,0 0-170-16,0 0-33 0</inkml:trace>
  <inkml:trace contextRef="#ctx0" brushRef="#br0" timeOffset="3554.02">15663 6658 921 0,'0'0'40'0,"0"0"10"0,0 0-40 0,0 0-10 15,0 0 0-15,7-6 0 0,-3 0 124 0,3 3 24 0,-7 3 4 0,0 0 0 16,0 0-96-16,4 0-20 0,-4 0-4 16,0 0-1-16,0 0-5 0,0 0-1 15,0 0 0-15,0 0 0 0,0 0-8 0,0 0-1 16,-4 0-1-16,4 0 0 0,0 0 17 0,0 0 4 0,-7 0 1 0,7 0 0 15,0 0 4-15,0 0 1 0,0 0 0 0,0 0 0 16,0 0-17-16,0 0-3 0,0 0-1 16,0 0 0-16,0 0 6 0,7 9 1 0,4-3 0 0,-4-2 0 15,0 5 3-15,0-3 1 0,-4-3 0 0,8 7 0 16,-4-4-5-16,0 3-1 0,-4 1 0 0,1-1 0 16,3 1-1-16,-3-1 0 0,-1 7 0 0,-3-7 0 15,0 1-14-15,4 5-3 0,-4-2-8 0,0-4 12 16,0 4-12-16,0-4 0 0,3-6 0 0,1 4 0 15,-4 2 0-15,3-6 0 0,1 3 0 0,3-3 0 16,-4 4 8-16,-3-7-8 0,11 0 0 0,-11 0 9 0,0 0-9 0,0 0 0 16,0 0 9-16,11 0-9 0,-1 0 0 0,-10 0 9 15,0 0-9-15,7 0 0 0,-7 0 8 0,11 0-8 16,-1-7 0-16,-3 7 0 0,0-9 9 0,0 6-9 16,1-6 0-16,-1-1 9 0,-4 1-9 0,4-4 0 15,0 1 0-15,0-4 8 16,0 3-8-16,-3-2 0 0,3-1 0 0,-4 3 0 0,5-5 0 15,-5 2 0-15,-3 0 0 0,4-2 0 0,-4 8-12 16,0-6 12-16,0 7-10 0,-4 0 10 0,4 5 0 0,-3-2 0 16,-1-3 0-16,0 9 0 0,-3 0 0 0,4 0 0 15,3 0 0-15,0 0 10 0,-4 0-10 0,-3 9 0 16,4-3 0-16,-4 4 0 0,7-7 0 0,-4 6 0 0,4-2 0 16,0 2 0-16,0 7 0 0,4-7 0 0,-1 1 0 15,1 2 8-15,6 4 0 0,-6 3 0 0,3-1 0 0,0-2 0 16,0 3-8-16,-3 0 0 0,3-4 0 0,-4 4 0 15,4 0 0-15,0-3 0 0,-3 3 0 16,3-4 0-16,-4-2 0 0,4 2 0 0,-3 1 0 0,7-6 0 16,-4-1 0-16,0-6-19 0,3 6 3 0,-3-9 1 31,0 0-44-31,4 0-9 0,-11 0-1 0,7 0-1 16,0-9-90-16,4 6-19 0,-1-6-3 0,-3 2-656 0</inkml:trace>
  <inkml:trace contextRef="#ctx0" brushRef="#br0" timeOffset="4023.31">16224 6759 403 0,'0'0'36'0,"0"0"-36"0,0-7 0 0,0 7 0 15,0-3 222-15,4-3 38 0,-1-3 7 0,1 5 1 0,-1-2-156 0,1-3-32 16,-1 6-7-16,1-4-1 16,-4-2-51-16,3 3-10 0,1 3-3 0,-4-7 0 0,0 4-8 0,0 3 0 15,0-3 0-15,-4-4 8 0,1 10 0 0,-1-6 0 16,-3 3 0-16,0 3 0 0,0 0 26 0,4 0 5 15,-4 0 1-15,0 0 0 0,0 0 19 0,0 9 4 16,-1-9 1-16,1 10 0 0,0-4-10 0,0 3-2 16,4 1 0-16,-4-7 0 0,3 12-25 0,-3-5-6 15,4-1-1-15,-1 1 0 0,1 5 3 0,3-5 0 16,-4 5 0-16,4-2 0 0,0-4-23 0,4 1 0 16,-1-1 0-16,4 4 0 0,-3-10 0 0,3 6-15 15,0-2 4-15,0-4 1 0,3 3-3 0,1-12-1 16,3 6 0-16,0-3 0 15,-3-4-21-15,6-2-4 0,1-1-1 0,-4 1 0 0,0 3 20 0,-3-4 3 16,3 7 1-16,-3-6 0 0,-1-7 16 0,-3 7 12 0,0 2-1 16,0 7-1-16,0-9 21 0,-7 9 4 0,0 0 1 0,0 0 0 15,0 0-8-15,0 0 0 0,0 0-1 0,-3 9 0 16,3-2 1-16,-4 8 1 0,4-2 0 0,0-4 0 16,-3 1-29-16,-1 5 0 0,4-5 0 0,0 6 0 15,0-7 12-15,0 3-4 0,4-2-8 0,-1 6 12 16,-3-7-12-16,0 0 0 0,-3-2-9 0,3-7 9 31,7 9-30-31,0-6 0 0,-7-3 0 0,7 0 0 0,4 0-88 0,-4-3-18 0,3 3-3 0,-3-6-1 16,4 3-57-16,-4-4-12 0,3-11-3 0,1-1 0 0</inkml:trace>
  <inkml:trace contextRef="#ctx0" brushRef="#br0" timeOffset="4293.59">16531 6182 2257 0,'0'0'100'0,"0"0"20"0,0 0-96 0,0 12-24 16,-3-2 0-16,6-1 0 0,1 0 72 0,3 1 10 16,-7 9 2-16,3-4 0 0,-3-2-68 0,4 6-16 15,-4 6 0-15,0 0 0 0,0 3 0 0,3 0 8 0,-3 4-8 0,4-4 10 16,-4 6-10-16,3-5 0 0,-3-1 0 0,4 6 0 15,-1-5 0-15,-3-4 8 16,4 3-8-16,0 0 8 0,-4 3-8 0,7-9-14 0,-7 4 3 0,3-8 1 16,4 1-6-16,-3-3-2 0,-4 3 0 0,3-4 0 31,1-2-78-31,-1 3-16 0,1-7-4 0,3 0-551 0,-4-2-110 0</inkml:trace>
  <inkml:trace contextRef="#ctx0" brushRef="#br0" timeOffset="4987.58">17522 6329 748 0,'0'0'33'0,"0"0"7"0,0 0-32 0,0 0-8 0,0 0 0 0,0 0 0 0,0 0 235 0,0 0 45 15,0 0 8-15,0 0 3 0,0 0-175 16,0 0-36-16,11 10-6 0,-11-10-2 15,0 0-3-15,0 0-1 0,7 9 0 0,-3 0 0 0,-1 10-31 0,1-3-6 16,-4 3-2-16,3-1 0 0,-3 1-12 0,0 6-2 16,0 0-1-16,0-3 0 0,0 3 2 0,0 1 1 15,0-8 0-15,0 11 0 0,-3-11-17 0,3 8-11 16,0-8 2-16,0-2 0 0,-4 3 9 0,1 0 0 16,3-1 0-16,0-2 8 15,0 3-34-15,0-10-6 0,0 7-2 0,3-7 0 16,-3 7-66-16,4-13-14 0,-4-3-2 0,0 0-517 0,0 0-103 0</inkml:trace>
  <inkml:trace contextRef="#ctx0" brushRef="#br0" timeOffset="5266.84">17251 6458 864 0,'-7'0'76'0,"-4"0"-60"0,4 0-16 16,-3-3 0-16,3-4 258 0,3 7 49 0,4 0 9 0,-7-3 3 15,7-3-228-15,0 6-46 0,0-10-9 0,7 7-1 16,-3-3-19-16,3-3-3 0,0 2-1 0,0 7 0 16,3-9 12-16,4 0 1 0,-3 5 1 0,7-2 0 15,-1 3 6-15,1-3 2 0,7-4 0 0,-4 4 0 16,3 3 9-16,1-3 1 0,-4 3 1 0,0-7 0 16,4 4-25-16,-4-4-6 0,8 1-1 0,-5 0 0 0,1 2 15 0,0 4 4 15,-1-3 0-15,-3 3 0 16,1-3-52-16,2 2-9 0,-6-2-3 0,3 3 0 0,-3-3 7 0,-1 6 1 15,-2 0 0-15,-1-3 0 16,3 3-91-16,-6 0-17 0,-1 3-4 0,1-3-528 16,-4 0-104-16</inkml:trace>
  <inkml:trace contextRef="#ctx0" brushRef="#br0" timeOffset="5635.65">17385 6831 730 0,'0'0'32'0,"0"0"8"0,-7 0-32 0,7 0-8 0,0 0 0 0,0 0 0 16,0 0 124-16,0 0 24 0,0 0 5 0,0 0 1 15,0 0-31-15,0 0-7 0,0 0 0 0,0 0-1 16,7 0-19-16,0 0-4 0,4 0-1 0,-1-3 0 16,-3 3-31-16,4 0-7 0,-1 3-1 0,1-3 0 15,0 0-24-15,6 0-6 0,-3 0-1 0,4 0 0 16,0 6-5-16,-1-6 0 0,1 0-1 0,3 0 0 0,-3-6-7 16,-1 6 0-16,4-3-8 0,-3-4 12 15,0 7-12-15,-1-6 0 0,-3 3 0 0,4-3 0 0,0 3 0 0,-4-4-18 16,0 7 4-16,0-3 1 15,0-3-33-15,0 3-6 0,0-3-2 0,-3 2 0 16,0-2-33-16,-1 6-6 0,4-6-2 0,-7 3 0 16,4 3-101-16,-1-7-21 0,5-2-4 0,-1 6-1 0</inkml:trace>
  <inkml:trace contextRef="#ctx0" brushRef="#br0" timeOffset="7533.05">18048 6520 403 0,'0'0'36'0,"0"0"-36"16,0 0 0-16,0 0 0 0,0 0 264 0,0 0 45 15,0 0 10-15,-7 7 1 0,0 2-233 0,7-9-47 16,0 0-10-16,-4 9-2 0,1 1-8 0,-1-1-1 16,4 1-1-16,0-4 0 0,7 3 21 0,-7 1 4 15,4-1 1-15,-4-3 0 0,7 4 2 0,-3 2 1 16,-4-5 0-16,3 2 0 0,4 7-8 0,-3-4-2 15,-4-2 0-15,3-1 0 0,1 7-4 0,-1-7-1 16,-3 7 0-16,0-4 0 0,0-5-12 0,0 2-4 16,0 1 0-16,0-1 0 0,0-9-6 0,0 0-2 0,0 0 0 0,0 0 0 15,0 0-8-15,0 0 8 0,0 0-8 0,7-3 8 16,0-3 13-16,0-4 3 16,-3 1 0-16,3 2 0 0,-3-5-13 0,3 2-3 0,-4-5 0 15,1 5 0-15,-1-5-8 0,1 2 8 0,-1-2-8 0,1-4 8 16,3 9-8-16,-4-5 0 0,1 5 0 0,-1-2 0 15,1-1 0-15,-1 4 0 0,1 6 0 0,0-4 0 16,3-2 0-16,-4 9 0 0,-3 0 0 0,7-10 0 16,0 10 0-16,4-3 0 0,-8 3 0 0,8 0 0 15,0 0 0-15,-4 3 0 0,3-3 0 0,-3 10 0 16,4-10 0-16,-4 9-11 0,3-2 3 0,1 2 0 16,0 0 8-16,-4 1 0 0,3-1 8 0,-3 7-8 15,0-4 8-15,0 4-8 0,-3-6 8 0,3 8-8 16,0-2 0-16,-3 0 0 0,3-4 0 0,-4 4 8 15,1-4-8-15,3-2 0 0,-4 6 0 0,1-7 0 0,3 7-22 0,-4-13-2 16,1 3-1-16,3 3 0 16,-4-9-75-16,5 10-14 0,-5-10-3 0,-3 0-1 15,0 0-57-15,7-3-11 0,7-13-2 16,0 7-520-16</inkml:trace>
  <inkml:trace contextRef="#ctx0" brushRef="#br0" timeOffset="8021.29">18927 6295 345 0,'0'0'31'0,"0"0"-31"0,7-7 0 0,-4 4 0 16,1-3 284-16,-1-3 50 0,-3 5 10 0,4-5 3 15,-1 3-219-15,1-4-43 0,-4 1-9 0,3-1-1 16,-3 1-32-16,4-7-7 0,-8 7 0 0,4-7-1 16,0 7-23-16,0 0-12 0,-3-4 12 0,-4-3-12 15,3 7 8-15,1-1-8 0,-1 1 0 0,1 0 0 16,-8 2 23-16,4-2 1 0,0 0 0 0,0 9 0 16,-4-7 0-16,1 7 0 0,3 0 0 0,-4 0 0 15,4 0-5-15,0 0-1 0,0 7 0 0,0-7 0 16,0 3-3-16,3 3-1 0,-3 0 0 0,4 4 0 15,-4-7-14-15,3 6 9 0,1 1-9 0,-5 5 8 16,5 1 0-16,-4-3-8 0,3 5 12 0,1 4-4 0,-4 0 7 16,3-3 1-16,4 6 0 0,-3 3 0 15,-1-3-2-15,1 4 0 0,-1 5 0 0,1-6 0 0,3-3-14 0,0 4 0 16,0-4 8-16,0 3-8 0,3-3 0 0,-3-6 0 16,4 6 8-16,-4-6-8 0,3 6 0 0,1-6 0 15,-4 0 0-15,0-1 0 0,0-2 0 0,0 3 8 16,0-4-8-16,0-2 0 0,-4 3 0 0,4-1-13 15,-3-2 2-15,3-4 1 16,-4 7-19-16,1-7-4 0,-1 1-1 0,1-1 0 16,3-9-10-16,0 0-3 0,-4 7 0 0,-3-4 0 15,7-3-135-15,0 0-27 0,-18-10-6 0,11 1-1 0</inkml:trace>
  <inkml:trace contextRef="#ctx0" brushRef="#br0" timeOffset="8703">18461 6614 1497 0,'0'0'66'0,"0"0"14"0,-7-6-64 0,7 6-16 0,0 0 0 0,0-3 0 15,0-3 172-15,7 3 32 0,0-4 5 0,4 1 2 16,-11 6-171-16,10-3-40 0,8-3 0 0,-4 3 0 16,7-4 10-16,-3 7-2 0,3-3 0 0,0 3 0 15,4 0 2-15,-4-6 0 0,4 6 0 0,-4 0 0 16,0 0-10-16,4 0 0 0,-8 0 0 0,4 0 0 15,-3 0 0-15,0-3 0 0,-1 3-8 0,1-7 8 16,0 7-52-16,-4 0-7 0,3 0-1 0,-3 0 0 16,1-3-51-16,-1-3-10 0,-4 6-3 15,4 0 0-15,0 0-113 0,-3 0-23 0,3-6-5 0,-7 6-1 16,4 0 117-16,-1 6 23 16,-3-6 5-16,0 0 1 0,4 0 145 0,-4 6 30 0,-7-6 5 0,0 0 2 15,0 0 98-15,7 3 20 0,-7-3 4 0,0 0 1 0,0 0-45 0,0 0-8 16,0 0-3-16,0 0 0 0,0 0-34 0,0 0-7 15,0 0-2-15,0 0 0 0,0 0-45 0,0 0-9 16,0 0-1-16,0 0-1 0,7 7-30 0,-7-7 0 16,0 0 0-16,0 0 0 0,0 0 0 0,-3 3 8 15,-4 6-8-15,0 1 0 0,0-4 17 0,-1 3-2 16,1 1-1-16,-3-1 0 0,-4 1 28 0,3-1 6 0,4 7 0 16,-3-7 1-16,2 7-37 0,1-7-12 0,4 4 0 0,3-4 0 15,0 7 14-15,0-7-4 0,0 7-1 0,3-7 0 16,4 1 7-16,-3-1 0 0,7 1 1 0,-4-4 0 15,3-3-1-15,1 6 0 0,-4-2 0 16,3-4 0-16,1-3-16 0,3 6 0 0,0-6 0 0,0 0 0 16,0 0 0-16,1 0 0 0,2-6 0 0,-3 6 0 15,0-3 0-15,4-4 0 0,-4 4 0 0,0-3 0 16,0-3 0-16,-3-1 0 0,0 4 0 0,-1 3 0 16,1-7 18-16,-1 1 3 0,-3-1 1 0,0 1 0 15,-3 0-11-15,3-4-3 0,-3 4 0 0,-1-1 0 16,-3-2 7-16,4-4 1 0,-4 7 0 0,0-7 0 15,-4-3-7-15,4 7-1 0,-3-4 0 0,-1 7 0 16,-3-7-8-16,0 6 0 0,0-5 0 0,0 5 0 16,-4 1 0-16,1 0-14 0,-4-1 3 0,3 7 1 15,-3-3-6-15,3 3-2 0,-3-4 0 0,0 7 0 0,0-6 3 0,3 6 1 16,1 0 0-16,-1 0 0 16,4-3-16-16,-3 3-3 0,10 0-1 0,0 0 0 15,-11 0-107-15,11 0-22 0,0 0-4 0,0 0-700 0</inkml:trace>
  <inkml:trace contextRef="#ctx0" brushRef="#br0" timeOffset="13595.9">15431 5501 1173 0,'-15'0'52'0,"8"0"11"0,0 0-51 0,-3 0-12 0,3 0 0 0,3 0 0 16,-3 0 106-16,7 0 18 0,0 0 4 0,0 0 1 15,0 0-61-15,0 0-13 0,0 0-3 0,0 0 0 0,0 0-32 0,0 0-6 16,0 0-2-16,0 0 0 0,0 0 0 0,0 0 0 16,0 0 0-16,7 10 0 15,-7-10 16-15,4 6 4 0,-4-6 0 0,7 3 0 0,-7-3-10 0,10 6-2 16,-3-3 0-16,4 4 0 0,3-7-11 0,4 3-9 16,-1 3 12-16,4-6-12 0,4 6 36 0,0-6 1 15,7 4 0-15,3-4 0 0,4 0-20 0,0 0-4 16,-4 6-1-16,7-3 0 0,4-3 9 0,0 0 2 15,0 9 0-15,0-9 0 0,-4 10 5 0,0-10 2 16,4 0 0-16,0 0 0 16,0 0-30-16,-4 0 0 0,4 0-11 0,0 0 11 0,0 0 0 0,0 0 0 15,-8 0 0-15,1 0 0 0,-4 0 0 0,-3 0 0 16,-4 0 0-16,-6 0 0 0,2 0 0 0,-6 0 0 0,0 0 0 0,-4 0 8 16,3 0-8-16,-6 0 0 15,3 0 0-15,-7 0 0 0,0 0 0 0,0 0 0 0,0 0 0 0,-7 0 0 16,0 0 0-16,0 0 0 0,0 0 8 0,0 0-8 15,0 0 0-15,0 0 0 0,-7 0 0 0,-3 0 0 16,-1 0 8-16,0 0 0 0,-3 0 0 0,0-10 0 16,-3 10-8-16,-1 0 0 0,-3-3 0 0,-7-3 0 15,-1 6 0-15,-2-3-11 0,-8-3 3 0,4 6 0 16,-1 0 8-16,1 0 0 0,-4 0 0 0,-3 0 0 16,3 6 0-16,0-6 9 0,4 0 0 0,-4 3 0 15,0-3-9-15,1 0-12 0,-1 0 2 0,-4 0 1 16,1 0 9-16,0 0 0 0,3 0 10 0,0 0-10 15,-3 0 0-15,6 0 0 0,1 0 0 0,3 0-10 16,1 0 10-16,2 0 0 0,5 0 0 0,-4 0 8 16,3 0-8-16,4 0 0 0,0 0 0 0,3 6 8 0,0-3-8 15,4-3 0-15,4 0 0 0,-1 0 0 16,4 0 0-16,3 10 0 0,4-10 0 0,0 0 0 16,0 0 0-16,11 0 0 0,0 9 9 0,6-9-9 0,4 10 0 0,1-4 0 15,2-6-12-15,4 6 3 0,8-3 9 0,-1-3-12 16,11 0 12-16,-4 7-12 0,4-7 12 0,0 0 0 15,3 0 10-15,1 0-10 0,-4 3 0 0,-1-3-13 16,1 0 1-16,-3 0 0 0,-1 0 12 0,0 0 0 16,4-3 0-16,-7 3 0 0,0-7 0 0,-4 7 0 0,0 0 0 0,1 0 0 15,-5-3 10-15,1-3 2 16,-7 0 0-16,-1 2 0 0,-2 4-12 0,-5-6-16 0,-3 6 4 0,1-3 1 16,-5-3 11-16,1 6 8 0,-4-10-8 0,0 10 11 15,-7 0 1-15,0 0 1 0,0-9 0 0,-7 6 0 16,0-3 9-16,-7 2 2 0,-1-2 0 0,-6 6 0 15,-3-6-24-15,-5 6 0 0,-6 0 0 16,0 0 0-16,0 0 30 0,-4 6 2 0,-4-6 0 0,1 6 0 16,0-2-32-16,-4 2 0 0,4-3-13 15,-4-3 4-15,-4 6 9 0,4-3 9 0,1 7-1 0,-5-10-8 16,1 0 8-16,-1 0-8 0,5 6 0 0,2-3 0 16,1-3 12-16,-4 0-4 0,4 6 0 0,-1-6-8 15,5-6-51-15,-5 6-17 0,1 0-3 16,0-3-1077-16</inkml:trace>
  <inkml:trace contextRef="#ctx0" brushRef="#br0" timeOffset="51381.21">14859 11302 345 0,'0'0'31'0,"0"0"-31"16,-4 0 0-16,1-9 0 0,-1 9 101 0,4 0 15 15,-3-3 2-15,3 3 1 0,-4-6-59 0,4 6-11 16,0 0-2-16,0 0-1 0,0 0-26 0,0 0-6 16,0 0-1-16,0 0 0 0,0 0-13 0,7 0 11 15,0 0-11-15,4 0 10 16,0 0-10-16,3 6 0 0,-4-3 0 0,1-3-11 0,3 6 40 0,0-3 8 15,0 4 2-15,0-7 0 0,4 3-11 0,0-3-1 16,3 6-1-16,4-6 0 0,-1 0-6 0,8-6 0 0,3 6-1 0,1 0 0 16,-1 0 1-16,4-3 0 0,6-4 0 15,1 7 0-15,-3-3-7 0,6 3-1 0,-3-6 0 0,7 6 0 16,-4 0-12-16,4 0 0 0,-3 0 8 16,9-3-8-16,1 3 8 0,-3 3-8 15,-1-3 11-15,4 0-11 0,-3 0 0 0,3 0 0 0,3 0 0 0,-3 0 0 16,0 0 17-16,4 0 0 0,-1-3 0 0,1 3 0 15,-8-6 11-15,4-1 1 0,7 4 1 0,-3-3 0 16,3 6-3-16,-4-9-1 0,4 9 0 0,-3-4 0 16,-4 4-26-16,3-6 0 0,-6 6 0 0,6-3 0 15,-3-3-8-15,0 3 8 0,-4-4 0 0,1 4 0 16,-1-3 22-16,-3 6 9 0,0-6 1 0,-3 3 1 16,-1 3-16-16,0-7-3 0,4 7-1 0,-3 0 0 15,-1 0 4-15,0 0 1 0,1 0 0 0,-1 0 0 16,-3 0-18-16,0 0 10 0,0-3-10 0,-7 3 8 0,3 0 2 15,-3 0 0-15,0 0 0 0,-4 0 0 0,4 0 13 0,-1 3 2 16,-6-3 1-16,0 7 0 0,0-4-26 0,-4 3 0 16,0 0 0-16,0-3 0 0,1 7 0 0,-5-4 0 15,1-3 0-15,0 3 0 0,-4-2 0 0,4 2 0 16,-1-3 0-16,-3 3 0 0,1-6 0 0,-5 10 0 16,4-10 8-16,-3 0-8 0,0 0 0 15,-1 0 0-15,1 0 0 0,-4 0 0 0,0 0 0 0,0 0 0 16,0-7-8-16,-3 4 8 0,3 3-12 0,-3-6 3 15,-4 6 0-15,0-3 0 0,0-3-8 0,0 2-2 16,0-2 0-16,-4 3 0 16,-3 3-77-16,0 0-16 0,4-6-4 0</inkml:trace>
  <inkml:trace contextRef="#ctx0" brushRef="#br0" timeOffset="65495.14">9924 15345 115 0,'0'0'0'0,"0"0"10"0,-11 0-10 0,0 0 0 16,11 0 0-16,-10 0 0 0,-1-4 206 0,11 4 39 16,0 0 8-16,0 0 2 0,0 0-159 0,0 0-32 15,-10 0-7-15,10 0-1 0,0 0-14 0,0 0-3 16,0 0-1-16,0 0 0 0,0 0-14 0,7-6-4 16,-4 6 0-16,8 0 0 0,-1-6 12 0,1 6 1 15,0 0 1-15,-1 0 0 0,1 0 8 0,-1 0 2 0,1 0 0 0,3 0 0 16,0 0-10-16,0 0-2 15,4 6 0-15,-4-6 0 0,4 0-18 0,-1 0-4 16,1 0-1-16,3 0 0 0,0-6 6 0,4 3 1 0,0 3 0 0,3-7 0 16,4 7 15-16,3-3 3 0,-3-3 1 0,3 6 0 15,0 0-19-15,-3 0-3 0,0 0-1 0,0 0 0 16,3 6-12-16,-3-3 0 0,3-3 0 0,-3 7 0 16,-8 2 0-16,8 1 0 0,0-4 0 0,-4-3 0 15,-7 6 0-15,4-2 0 0,3-4 0 0,4 6 0 16,-4-3 0-16,-3-6 0 0,3 10 0 0,0-10 0 15,7 0 26-15,-3 0 2 0,-4 0 1 0,4 0 0 16,3 0 7-16,-3 0 0 0,-4-3 1 0,1-4 0 16,-1 7-22-16,4-6-5 0,-1 6-1 0,-6 0 0 15,-4 0-9-15,7 0 0 0,4 6 0 0,0-6 0 16,-14 10 0-16,6-1 0 0,1-2 0 0,3 2 0 16,-7-6 0-16,1 6 0 0,-5-2-11 0,4 2 11 0,1-3-11 15,-8-2 11-15,0-4-13 0,0 6 5 16,0-3 8-16,0-3-12 0,0 0 12 0,-3-3-12 15,3-3-16 1,-4 6-3-16,5 0-1 0,-1-10 0 0,0 10-114 0,0-9-23 0,4 9-5 0</inkml:trace>
  <inkml:trace contextRef="#ctx0" brushRef="#br0" timeOffset="67849.5">5620 15859 230 0,'0'0'20'0,"0"0"-20"16,-4 3 0-16,-3-3 0 0,0 0 156 0,4 0 26 0,-8 0 6 16,7 0 0-16,-6 0-92 0,3 0-18 15,-4 0-4-15,4 0-1 0,-3 0-38 0,-1-3-8 0,8-3-2 0,-8 6 0 16,-3 0-25-16,3 0 0 0,4 0 0 0,-3-7 0 16,3 7 19-16,-11 0 1 0,7-3 1 0,4 3 0 15,-10 0-7-15,10 0-2 0,-4 0 0 0,-7 0 0 16,11 0 7-16,-10 0 1 0,3 0 0 0,-4-6 0 15,7 6 19-15,-6 0 4 0,3-3 1 0,-8-4 0 16,5 4 5-16,-4-3 2 0,-1-3 0 0,-2 6 0 16,-1-10-35-16,0 4-6 0,8-1-2 0,-8 1 0 15,-3-1-8-15,3 1 0 0,7-7 0 0,-6 7 0 16,-1-4 0-16,4 4 16 0,-4-7-2 0,4 7-1 16,0 3 0-16,3-4 0 0,-3 7 0 0,3-6 0 15,1 2-3-15,-1 4-1 0,-3-3 0 0,7 6 0 16,-11-3-9-16,15 3 0 0,-12-7 0 0,8 7 0 15,-7 7 0-15,7-7 0 0,0 0 0 0,3 0 0 16,-3 0-8-16,7-7 8 0,-3 7 0 0,3 0 0 0,-1-6 0 0,5 3 0 16,-4-3 0-16,7 6 0 0,-4-3 0 0,4-4 0 15,0 7 0-15,-7-3 0 0,7-3 8 0,-3-3-8 16,-1 5 8-16,4-2-8 0,0-3 22 0,0 3-1 16,0 2 0-16,0-2 0 0,4-3-21 0,-1 6 0 15,-3-13 0-15,7 6 0 0,-7 1 0 0,4 0 0 16,-4-7 0-16,7-3-8 0,0 3 18 0,-3-2 4 15,-1-1 1-15,1 0 0 0,3 3-15 0,-4-6 11 16,-3 0-11-16,7 1 10 0,-7-5-10 0,4 1 8 0,-1-3-8 16,4 0 8-16,-7 0 6 0,0-4 1 0,4-5 0 15,-4 2 0-15,7 1 11 0,-7-4 2 0,0 4 1 16,0-10 0-16,0 6-2 0,-7 0-1 0,7-5 0 0,-4-1 0 16,4 0 10-16,0 6 1 0,-7-6 1 15,4 0 0-15,-1 7-13 0,-3-7-2 0,4 0-1 16,-4 0 0-16,0 0-4 0,3 0-1 0,0 0 0 0,1 7 0 15,-4-7 5-15,3 0 1 16,-3-3 0-16,4 3 0 0,-1 0-23 0,-3 0-16 0,4-3 2 0,3 3 1 16,-7 0 13-16,3 0 0 0,1-9 0 0,3 9 0 15,-7-3 9-15,3 3-1 0,4 0-8 0,-7-3 12 16,7 3 0-16,0-6-1 0,-4 3 0 0,-6-6 0 16,6 6 3-16,-3-3 1 0,4-4 0 0,-4 1 0 15,3 6-7-15,1-6-8 0,3 9 11 0,0-10-11 0,-7 11 8 0,7-11-8 16,7 7 0-16,-7-3 0 0,0 3 12 15,-7 3-12-15,7-3 12 0,-4 3-12 0,4 0 13 0,0 0-4 16,0 7-1-16,-7-7 0 0,3-3 2 0,4 6 0 16,-7-3 0-16,4-3 0 0,-1 3-2 0,-6-3-8 15,10 3 12-15,-7 0-4 0,0 0-8 16,0 1 0-16,3-1 0 0,-3 0 8 0,3-3-8 0,-3-3 0 16,4 2 0-16,-1 1 8 0,-3-3-8 0,4 3 0 15,3-3 0-15,-7 3 0 0,3 3 0 0,4 0 0 16,-3 0 0-16,3-9 0 0,0 6 0 15,0 3 0-15,0-3 0 0,0-3 0 0,0 3 0 0,0-3 0 16,0 9 0-16,0-3 0 0,-7 0 0 0,7-6 0 16,-4 3 0-16,4 3 8 0,0 0-8 0,-7-3 0 0,7-3 9 0,-4 3-9 15,4 3 0-15,-7 0 0 16,4 0 0-16,-1-3 8 0,4 3-8 0,-7 0 0 0,4 0 0 0,-8-3 0 16,8 10 0-16,3-4 0 0,-11-3 0 0,11 6 0 15,-10 1 0-15,10 2 0 0,-8-2 0 0,8 5 0 16,-3-5 0-16,-1 12 0 0,-3-4 0 0,7 1 0 15,-3-3 0-15,3 9 0 0,-7-6 0 0,3 3 0 16,1-4 0-16,3 4 0 0,0 0 0 0,0-3 0 16,0 9 0-16,0-6 0 0,0 0 0 0,0-3 11 15,0 9-11-15,0-6 0 0,-7 0 0 0,7 6 0 16,-4-3 0-16,4 0 0 0,0 3 0 0,0 7 0 16,0-4 0-16,0 0 0 0,-7 4 0 0,7-4 0 15,-3 7 0-15,3-1-14 0,0 1 5 0,0 3 1 16,0-4 8-16,-8 7 0 0,8-3 0 0,0-4 0 15,-3 7-8-15,3 3-4 0,-4-6 0 0,4 6 0 16,0 0 12-16,0-6 0 0,0 3-9 0,0 3 9 0,0 0 8 16,0 0 5-16,0 0 2 0,0 0 0 0,0 0-29 0,0 0-6 15,0 0 0-15,0 0-1 0,0 0 12 0,0 0 9 16,0 0-12-16,0 0 12 0,0 0-17 0,0 0 3 16,0 0 1-16,4 0 0 0,7 9-3 0,-11-9 0 15,0 0 0-15,10 6 0 16,-6-3-114-16,3 7-23 0,-7 5-5 0</inkml:trace>
  <inkml:trace contextRef="#ctx0" brushRef="#br0" timeOffset="69419.89">4078 9267 115 0,'0'0'0'0,"-3"-9"10"0,3 0-10 0,-7 2 0 0,3-2 0 0,4 6 0 16,-4-4 278-16,4-2 54 0,0 6 10 0,0 3 2 16,0 0-265-16,0 0-54 0,0-9-10 0,0 2-3 15,0 1-12-15,0 6 9 0,0 0-9 0,-7-3 8 16,7-3 5-16,0 6 1 0,0-4 0 0,7-2 0 16,-7-3 15-16,4 6 3 0,0-4 1 0,3-2 0 15,3 0-9-15,1 2-1 0,-4-5-1 0,3-4 0 16,1 7 12-16,0-1 2 0,-1-5 1 0,1-4 0 15,3 6-1-15,-4-3-1 0,-3 1 0 0,1-4 0 16,2 0 8-16,-6 4 1 0,3-4 1 0,-4 0 0 0,8 0-12 16,-11 0-2-16,3 4-1 0,4-4 0 0,-7 3-17 15,0 4-3-15,4-4-1 0,-4 0 0 0,3 4-9 0,5-4 0 16,-8 3 0-16,0-2 0 0,3-1 12 0,4 4-4 16,-3-4 0-16,3 0 0 0,-7-3-8 0,3 1 0 15,1 2 0-15,3 3 0 0,-7-2 0 0,3 2 0 16,-3-3-10-16,7 1 10 0,-7 5 0 0,0-2 8 15,0-4 1-15,0 10 0 16,0-4-9-16,0 7 10 0,0-6-10 0,0 3 10 0,0 2-10 0,-7-2 0 16,7-3 0-16,0 9 8 0,0 0-8 0,-3 0 0 15,3-10 0-15,-7 4 0 0,7 6 0 0,0 0 0 16,0 0 0-16,0 0 0 0,-4-3 0 0,4 3 0 16,0 0 0-16,-3-6 0 0,3 3 0 0,0 3 0 15,0 0 0-15,0 0 0 0,0-7 0 0,0 7 0 16,0 0 0-16,0 0 0 0,0 0 0 0,-11 0 0 0,11 0 0 0,0 0 0 15,0 0-8-15,0 0 8 0,0 0 0 16,0 0 0-16,0 0 0 0,0 0 0 0,0 0-9 0,0 0 9 16,0 0 0-16,0 0 0 0,0 0 0 0,0 0 0 15,0 0 0-15,4 7 0 0,-4-7 0 0,7 3 0 16,7-3 0-16,-4 6 0 0,-3-6 0 0,4 3 0 16,7-3 0-16,-4 0 0 0,-4 0 0 0,8 0 0 15,0 0 0-15,-4 0 0 0,3 0 0 0,1 0 0 16,-7 0 0-16,6 0 0 0,-3 0 0 0,4 0 0 15,-4 0 0-15,0 0 0 0,7 0 0 0,-7 0 0 16,1-3 0-16,2 3 8 0,1-6-8 0,0 6 0 16,-1-3 0-16,-3-4 0 0,4 7 8 0,-4-3-8 0,0-3 0 0,7-4 0 15,-10 7 0-15,-1-3 0 16,5 6 0-16,-5-6 8 0,-3 3-8 0,0-4 0 0,-7 7 0 0,11 0 0 16,-4-3 8-16,3 3-8 0,-10 0 0 15,0 0 0-15,0 0 0 0,8 0 0 0,-8 0 0 16,10-6 0-16,-6 6 0 0,-4 0 0 0,10 0 8 0,-10 0-8 15,0 0 0-15,4-3 0 0,-4 3 0 0,0 0 8 16,0 0-8-16,10-6 0 0,-10 6 0 16,4-4 8-16,-4 4-8 0,0 0 0 0,0 0 9 0,0 0-9 15,3-6 8-15,-3 6-8 0,0 0 8 0,0 0-8 16,0 0 0-16,0 0 8 0,0-9-8 0,0 9 0 16,-3-7 0-16,3 7 0 0,-4-3 8 0,4 3-8 0,-3-6 0 0,-8 6 8 15,4-3-8-15,0-3 0 0,-3 6 0 0,2 0 8 16,1-3-8-16,0-4 8 0,4 4-8 0,-8-3 8 15,1 6 13-15,6-3 3 0,-6-4 0 0,3 7 0 16,-1-3-24-16,8 3 0 0,-3-6 0 0,3 6 0 16,-7 0 0-16,7 0 0 0,0-9 0 0,0 9 8 15,0 0-8-15,0 0 0 0,-11 0 0 0,11 0 0 16,0 0 0-16,0 0 0 0,0 0 0 0,0 0 0 16,0 0 0-16,0 0 0 0,0 0 0 0,0 0 0 15,0 0 0-15,0 0 0 0,0 0 0 0,0 0 0 16,0 0-19-16,0 0-1 0,11 0-1 0,-4 0 0 15,0 0 21-15,4 0 0 0,-1 0 0 0,-6 3 0 16,6 3 0-16,-6-6 0 0,6 0 0 0,-3 6 0 16,8-3-9-16,-12-3 9 0,8 7 0 0,-1-4 0 0,1 3 0 15,-8-3 0-15,4-3 0 0,0 10 0 0,1-4 0 0,-5-3 0 16,4 3 0-16,0 4 0 0,-7-10 0 0,7 9-8 16,-3-3 8-16,3-2 0 0,-7-4 0 0,3 9 0 15,8-3 0-15,-11-3 0 0,10 4 0 0,-10 2 0 16,0-9 0-16,4 6 0 0,3 4 0 0,-7-10 0 15,0 0 0-15,0 9 0 0,0 1 0 0,0 2 0 16,0-6 0-16,0 4 0 16,-7-1 0-16,3 7 0 0,-3-4 0 0,4 4 0 0,-11 3 0 0,7-3 0 15,-4-4 0-15,4 10 0 16,-3-3-120-16,-8 0-16 0,4 9-4 0</inkml:trace>
  <inkml:trace contextRef="#ctx0" brushRef="#br0" timeOffset="76219.4">11003 16226 345 0,'-7'-7'31'0,"7"7"-31"16,0 0 0-16,0 0 0 0,-14 0 92 0,14 0 12 16,0 0 2-16,0 0 1 0,0 0-67 0,-4-9-12 15,4 9-4-15,0 0 0 0,0 0-6 0,0 0-2 16,-14 0 0-16,7 0 0 0,7 0-16 0,-7 0 10 0,-7 0-10 0,4 0 8 16,2 0 24-16,1 0 4 15,0 0 0-15,0 0 1 0,0 0 40 0,7 0 8 0,0 0 2 0,0 0 0 16,0 0-19-16,0 0-3 0,7 0-1 0,-7 0 0 15,0 0-13-15,0 0-3 0,0 0-1 0,7 0 0 16,7 6 15-16,-14-6 3 0,0 0 1 0,0 0 0 16,11 3 14-16,-11-3 4 0,0 0 0 0,0 0 0 15,0 10-20-15,4-4-4 0,-4-6-1 0,-4 10 0 16,-3-7-28-16,7-3-6 0,7 6-1 0,-7-6 0 16,-7 9-7-16,7-9-1 0,0 0-1 0,0 0 0 15,0 0 8-15,0 0 1 0,0 0 1 0,11 7 0 16,-1-4-12-16,1-3-2 0,-11 0-1 0,0 0 0 15,10 6 6-15,1-3 0 0,-11-3 1 0,0 0 0 16,11 0 0-16,-1 6 0 0,4-2 0 0,-7-4 0 0,-7 0-17 0,14 9 0 16,0-3 0-16,-3-6 0 15,-11 0 0-15,11 10 0 0,3-10 0 0,0 6 0 16,0-3 20-16,-3-3 0 0,-1 6 0 0,4-3 0 16,0-6-7-16,-3-3-1 0,-4 6 0 0,7 0 0 0,0-9 7 0,0 9 1 15,-7-7 0-15,4 4 0 0,0 3-8 0,-1-6-2 16,-3 6 0-16,4 0 0 0,-11 0-10 0,10 0 0 15,4-3 9-15,-3 3-9 0,-11 0 0 0,7 3 0 16,7-3 0-16,-3 0 0 0,-1 6 0 0,1-6 0 16,-4 3 0-16,7 4 0 0,7-7 8 0,-7 6-8 15,-7-6 8-15,8 3-8 0,9-3 12 0,-10 0-3 16,-3 0 0-16,0-3 0 0,10-3 3 0,-4 6 0 0,5 0 0 0,-5 0 0 16,1-7-12-16,-1 4 0 15,8 3 0-15,-7 0 0 0,-1 0 0 0,5 0 0 0,-5 0 0 0,1 0 0 16,-4 0 0-16,4 0 0 15,-4 0 0-15,0 0 0 0,0 3 0 0,4-3 0 16,-4 0 0-16,0 0 0 0,0 0 0 0,4-3 0 0,-1 3-14 0,-3 0 5 16,7 0 9-16,1 0 0 0,-5-6 0 15,8 6 0-15,-7-3 0 0,-1-3 8 0,4 2-8 0,4-2 0 16,0 6 0-16,0-3 0 0,-4-3 0 0,-4 6 8 16,4-10-8-16,1 10 0 0,-8 0 0 0,3 0 0 15,1-6 0-15,-4 6 0 0,4-3 0 0,-1 3 0 16,-2 0 0-16,2 0 0 0,1 0 0 0,-1 0 0 15,1 0 0-15,0 0 0 0,3 0 0 0,0 0 8 16,4 0-8-16,-1-6 9 0,-2 3-9 0,2 3 10 16,-3-7-10-16,1 7 0 0,-1-3 9 0,0-3-9 0,0 6 0 0,0 0 0 15,-3 0 0-15,0-3 0 0,-1 3 0 0,-3 0 0 16,4-7 0-16,0 7 0 16,-1 0 0-16,-3 0 0 0,0 0 0 0,4 0 0 0,-4 0 0 0,4 0 0 15,0 7 0-15,3-7 8 0,-4 3-8 16,4-3 0-16,-3 0 0 0,7 0 0 0,0 6 0 15,-1-3 0-15,-3-3 0 0,1 0 0 0,-5 0 0 0,4 0 0 16,1 0 0-16,-5 0 0 0,-3 0 0 16,4 0 0-16,3 0 0 0,-3 0 0 0,-1 0 0 0,1 0 8 15,-4-3-8-15,4 3 0 0,-1-6 12 0,1 6-3 16,-4 0 0-16,4-3 0 0,-1 6-9 0,1-6 0 16,0 3 0-16,-4 0-11 0,7 0 11 0,-3-7 0 15,3 7 0-15,0 0 0 0,-3 0 0 0,3 0 0 16,3 0 0-16,-2 0 0 0,-5 0 0 0,1 0 0 0,0 0 0 0,3 0 0 15,-4 0 0-15,4 0 0 0,1 0 0 16,-5-3 8-16,4 3-8 0,-3-6 0 0,0 6 0 0,3 0 0 16,-3 0 0-16,-1 0 0 0,-3 0 0 0,4 0 8 15,0 0-8-15,-4 0 0 0,0 0 0 0,3 0 0 16,-2 0 0-16,2 0 0 0,-3 0 0 0,4 0 0 16,-4 0 0-16,4 0 0 0,-4 0 0 0,3 0 0 15,-2 0 0-15,2 0 0 0,-3 6 0 0,0-3 0 16,1-3 0-16,-1 7 0 0,0-7 0 0,3 0 0 15,1 3 0-15,0-3 0 0,-4 0 0 0,7 6 0 16,-3-6 0-16,3 0 0 0,-4 0 0 0,1 0 8 16,0-6-8-16,-1 6 0 0,1 0 0 0,-4 0 0 15,4 0 0-15,-4-3 11 0,0 3-11 0,0 0 12 0,0 0-12 0,0-7 0 16,4 7 0-16,-4 0-11 16,0 0 11-16,0 0 0 0,0 0 0 0,0 0 0 0,1 0 0 15,2 0 8-15,-3 0-8 0,4 0 0 0,3 7 0 0,-3-7 0 16,-1 3 0-16,-3-3 0 0,8 0 0 0,-5 0 0 15,4 0 0-15,-3 6 0 16,0-6 0-16,-1 0 0 0,5 0 0 0,-5-6 0 0,-3 6 0 0,0 0 0 16,4-3 0-16,-4-4 0 0,0 7 0 0,0 0 0 15,0-3 0-15,1 3-8 0,-1-6 8 0,0 6 14 16,-4 0-3-16,8 0-1 0,-4 0-10 0,0 0 0 16,0 0 0-16,4 0 0 0,-4 6 0 0,4-3 0 15,-1-3 0-15,5 0 0 0,-5 0 0 0,4 0 0 16,4 0 0-16,-4 0 0 0,-3 7 0 0,0-7 0 0,-1 3 0 15,4-3 0-15,0 0 0 0,1 0-14 16,-5 0 3-16,4 0 1 0,1 0 10 0,-1 0 16 0,-4 0-4 0,1 0-1 16,0 0-11-16,-1 0 0 0,5 0 0 0,-5 0 0 15,4 0 0-15,0 0 0 0,-3 0 0 0,3 0 0 16,0 0 0-16,4 0 0 0,0 0 0 0,0 0 0 16,-4 0 0-16,0 0 0 0,4 0 0 0,-4 0 0 15,3 0 0-15,1 0-17 0,0 0 4 0,0 0 1 16,-4 0 20-16,3 0 4 0,-2 0 0 0,-1 0 1 15,-4 0-13-15,5 0 0 0,-8 0 0 0,7 0 0 16,-4 0 8-16,5 0 0 0,-5 0-8 0,4 0 12 16,1 0-12-16,-1 0 0 0,7 0 0 0,-7-3 0 0,4 3 0 15,-8 0 0-15,5-7 0 0,-1 7 0 16,3 0 0-16,1 0 0 0,-4 0 0 0,4 0 0 0,0 0 0 0,-1 0 0 16,-2 0 0-16,-1 0 0 0,0 0 0 0,0 0 0 15,-3 7 0-15,-1-4 0 0,1-3 0 16,0 6 0-16,-1-3 0 0,1 4 0 0,3-7 0 15,-3 3 0-15,6 3 0 0,5-6-10 0,-8 0 10 0,4 9 0 16,-1-9 0-16,1 0 0 0,0 0 0 0,-1-6 0 16,5 6 0-16,-5 0 0 0,4-3 0 0,-3 3 9 15,0-6-9-15,-4 6 0 0,4 0 0 0,-4-3 0 16,-4 3 0-16,1 0 0 0,0 3 0 0,-1 3 0 16,-2-6 0-16,6 0 0 0,-4 0 0 0,4 3 0 15,1-3 0-15,2 0 0 0,-2-3 0 0,2 3 0 16,1 0 8-16,-4 0-8 0,0-6 0 0,-3 6 0 0,3-3 0 0,4 3 0 15,-4 0 0-15,4 0 0 16,-4-7 8-16,3 7-8 0,-2 0 0 0,-1 0 0 0,-4-3 0 0,5 3 0 16,-8-6 0-16,3 6 0 0,1 0 0 0,0 0 0 15,-4 0 0-15,3-3 0 0,-3 3 0 0,1 0 0 16,-1-7 9-16,0 7-9 0,3 0 0 0,-2 0 9 16,-1 0-9-16,0 0 0 0,0 7 0 0,0-7 0 15,-3 0 0-15,3 3 0 0,-4-3 0 0,1 6 0 16,-1-6 0-16,1 0 0 0,-4 0 0 0,0 0 0 15,4 3 0-15,-1-3 0 0,1 0 0 0,-1 0 0 16,-2 0 0-16,2 0 0 0,1 0 0 0,-1-3 0 16,-3 3 0-16,0 0 0 0,4 0 8 0,0-6-8 15,-4 6 0-15,-7 0 0 0,7 0 0 0,0 0 0 16,-7 0 0-16,0 0-9 0,0 0 9 0,7-3-13 16,0 3-6-16,-7 0-1 0,0 0 0 0,0 0 0 15,0 0-69-15,0 0-15 0,0 0-2 0,0 0-1 16,0 0-149-16,-7-7-29 0</inkml:trace>
  <inkml:trace contextRef="#ctx0" brushRef="#br0" timeOffset="84481.43">8128 12058 1094 0,'0'0'97'0,"0"0"-77"0,0 0-20 0,0 0 0 15,0 0 118-15,0 0 20 0,-4-6 4 0,4 6 1 16,-3-9-63-16,3 9-13 0,0 0-3 0,0-10 0 16,0 10-47-16,0 0-9 0,-7 0-8 0,0-6 9 15,-4 6-9-15,1 6 0 0,-1-6 0 0,1 10-11 0,-5-1 11 0,1 0 0 16,4 1 0-16,-1 5 0 15,1-5 0-15,-1-1 0 0,4 7 0 0,0-13 0 0,-4 6 38 16,8-2 3-16,-4 2 1 0,7-9 0 0,0 0 22 0,0 0 4 16,0 0 0-16,0 0 1 0,0 0-13 0,0 0-4 15,0 0 0-15,10-6 0 0,1 3-32 0,-4 3-6 16,3 0-2-16,1 0 0 0,0-7-2 0,-1 7-1 16,-3 7 0-16,4-7 0 0,3 0-9 0,-3 9 10 15,-1-9-10-15,4 10 10 0,0-1-10 0,4-3 0 16,-4-3 0-16,11 7 8 0,-8-10 0 0,1 6 0 15,7-3 0-15,-1 3 0 0,1-6 3 0,10 0 0 16,-6 0 0-16,2 0 0 0,5-6 7 0,-5 3 2 16,5-3 0-16,3 3 0 0,-1-4 0 0,-2 4 0 0,6-3 0 0,0 3 0 15,-3-3-8-15,3 6 0 16,1-4-1-16,-1 4 0 0,4-6-3 0,-4 6 0 0,-3 0 0 0,3 0 0 16,-3 0-8-16,0 0 0 0,3 0 0 0,-3 6 8 15,0-2-8-15,0-4 0 0,0 6 0 0,3-3 8 16,-3-3-8-16,0 0 0 0,3 6 0 0,-3-6 0 15,-1 0 11-15,5 0 0 0,3-6 0 0,0 3 0 16,-1-3 14-16,5 2 3 0,3-2 1 0,0 0 0 16,-4 3-20-16,4-4-9 0,0 7 8 0,-4-3-8 15,-3-3 14-15,3 6-2 0,1-3-1 0,-4 3 0 16,0-6-11-16,-4 12 0 0,4-6 9 0,0 3-9 16,3-3 0-16,-3 0 0 0,-7 9 0 0,3-9 8 15,0 7-8-15,1-7 0 0,-8 9 0 0,4-9 0 16,3 0 0-16,4 6 0 0,-7-2 0 0,0-4 0 0,-1 0 0 15,1 0 0-15,7 0 0 0,-7 0 8 16,-4 0-8-16,4 0 0 0,3-4 8 0,-3-2-8 16,-4 6 12-16,4 0-1 0,-4 0-1 0,8 6 0 0,-1-6-10 0,4 4 0 15,-7-4 9-15,0 6-9 0,3-3 0 0,-3 3 0 16,0-3 0-16,-1 7 0 0,1-10 0 0,0 6 0 16,-4-3 0-16,1 3 0 0,2 4 0 0,-2-10 0 15,-1 9 0-15,0-2 0 0,4-4 0 0,0-3 0 16,-4 6 0-16,0-6 8 0,-3 0-8 0,0 0 0 15,-4 0 0-15,4 0 0 0,-4 0 0 0,4-6 8 16,-4 6-8-16,4-10 0 0,-1 10 9 0,5-3-9 16,-4-3 12-16,-1 0-12 0,1 2 12 0,3-2-12 15,-3 3 12-15,0 3-12 0,0-6 8 0,-1 6-8 16,-6 0 0-16,3-3 0 0,0 3 0 0,-3-7 0 0,0 7 0 0,0 0 0 16,-4-3 0-16,0 3 0 0,0 0 0 0,0 0 0 15,-7 0 0-15,0 0 0 0,4 0 0 0,-4 0 0 31,0 0-24-31,-3 0-4 0,-1 0-2 0,1 0 0 16,-4 0-124-16,-7 0-25 0</inkml:trace>
  <inkml:trace contextRef="#ctx0" brushRef="#br0" timeOffset="87257.06">11278 16373 403 0,'0'0'36'0,"0"0"-36"0,0 0 0 0,0 0 0 16,7-3 115-16,-7 3 16 0,-3-6 3 0,3 6 1 16,0 0-99-16,0 0-19 0,3-3-4 0,-3-4-1 15,-3 4 0-15,3 3 0 0,0 0 0 0,0 0 0 16,-7-6 21-16,3 3 4 0,4 3 1 0,0 0 0 15,0 0 22-15,0 0 5 0,0-7 1 0,0 7 0 16,0 0-8-16,0-3-2 0,0-3 0 0,0-3 0 16,0 9-23-16,0-10-5 0,-3 4 0 0,3 6-1 15,0 0-15-15,0 0-2 0,0 0-1 0,-7 0 0 0,-4 0-9 0,8 0 0 16,3 0 0-16,-7 0 0 16,-8 6 8-16,8-6-8 0,7 0 8 0,0 0-8 0,-10 3 10 0,3 4-10 15,-4-7 12-15,8 0-12 0,3 0 30 0,-11 0-1 16,0 0 0-16,4 0 0 0,7 0 3 0,-7 0 0 15,-3 0 0-15,-1-7 0 0,4 4 0 0,0 3 0 16,-4-6 0-16,-3 6 0 0,-3 0-17 0,3-3-3 16,7 3-1-16,-4 0 0 0,-10-6 0 0,7 6 0 15,3 0 0-15,1-4 0 0,-5 4-1 0,5-6 0 16,-1 6 0-16,11 0 0 0,0 0 10 0,-7-3 1 16,-7-3 1-16,7 6 0 0,7 0-22 0,-7 0 0 15,-7-3 0-15,0 3 0 0,3-7 10 0,1 7-2 16,-1 0-8-16,0 0 12 0,-6 7-12 0,6-7 0 0,11 0 0 15,-7 0 0-15,-11 3 0 0,8-3-10 0,10 0 2 0,-7 0 0 16,0 0 8-16,0 0 0 0,0 0 0 0,7 0 0 16,0 0 0-16,0 0 11 0,-7 0-11 0,7 0 12 15,0 0-12-15,0 0 0 0,-4 0 9 0,4 0-9 16,0 0 0-16,0 0 0 0,0 0 0 0,0 0 8 16,-7 6-8-16,7-6 0 0,0 0 0 0,0 0 0 15,0 0 0-15,0 0 0 0,7 3 0 0,-7-3 0 16,0 0 0-16,7 6-10 0,0-2 10 0,0 2-13 15,4-3 13-15,-11-3 0 0,0 0-10 0,0 0 10 16,14 6 0-16,-7-6 0 0,-7 0 0 0,0 0 0 16,0 0-87-16,11 3-13 0,-11-3-2 0</inkml:trace>
  <inkml:trace contextRef="#ctx0" brushRef="#br0" timeOffset="93864.26">8057 17863 435 0,'0'0'19'0,"0"0"5"0,-3 6-24 0,3-6 0 0,-7 0 0 0,7 0 0 15,-7 0 88-15,7 0 12 0,0 0 4 0,0 0 0 16,-7 0-30-16,7 0-6 0,0 0 0 0,0 0-1 15,0 0-13-15,0 0-2 0,0 0-1 0,0 0 0 16,0 0-17-16,0 0-3 0,7 0-1 0,0 0 0 16,3 0-17-16,1 3-3 0,0-3-1 0,-1 6 0 15,8-6-9-15,-11 10 0 0,7-10 0 0,0 6 0 16,4-3 0-16,-4-3 0 0,7 0 0 0,-3 0 0 16,-4-9 25-16,10 9 3 0,-2-10 1 0,2 10 0 0,1-6 6 0,3 3 1 15,-3-3 0-15,0 2 0 16,6 4-20-16,-9-6-4 0,2 6-1 0,1 0 0 0,7 0 1 0,-8 0 0 15,5 0 0-15,-1 6 0 16,4-2-12-16,-1 2 0 0,-2-6 0 0,2 3 0 0,1 3 0 16,0-6 0-16,3 10 0 0,-3-10 0 0,0 0 0 0,-1 0 10 15,1 0-10-15,-4 0 10 0,4 0 10 0,-4 0 1 16,-3 0 1-16,7 0 0 0,-4 0-13 0,0 0-9 16,0 0 12-16,1 0-12 0,2 6 9 0,-2-3-9 15,-1-3 0-15,0 6 9 0,4-3-9 0,0-3 10 16,-8 7-10-16,4-4 10 0,1-3-10 0,-5 9 0 15,5 1 0-15,-5 2 0 0,-3-2 0 0,4-7 0 0,3 6 0 0,-3 1 0 16,-4-4 0-16,7 3 0 0,1-2 8 0,-1 2-8 16,0-6 21-16,-3 3-1 15,3-6 0-15,4 4 0 0,-4 2 7 0,0-6 1 16,0 0 0-16,1 0 0 0,-5 3-4 0,5-3 0 0,-1 0 0 16,-3 0 0-16,-1 0-12 0,1 0-2 0,-4 0-1 0,4 0 0 15,3 0-9-15,0 0 0 0,-7 6 9 0,4-3-9 16,3-3 0-16,1 7 0 0,-1-4 0 0,0 3 0 15,-7 3 0-15,4 1 0 0,7-4 0 0,-4-3 0 16,-7 7 0-16,4-10 0 0,3 6 0 0,0-6 0 16,-3 0 19-16,-1 0 5 0,-2 0 2 0,2-6 0 15,-2 6-7-15,-1-3-2 0,3-4 0 0,5 4 0 16,9-3-17-16,-9-4 8 0,-8 10-8 0,0-3 0 16,4-3 0-16,-1 0 0 0,-2 3 0 0,-8 3 0 15,0 0-37-15,3 0-5 0,5 0-1 0,-5-7 0 16,-3 7-117-16,0 0-23 0,8 0-5 0,-1 0 0 0</inkml:trace>
  <inkml:trace contextRef="#ctx0" brushRef="#br0" timeOffset="97808.08">14880 17853 730 0,'0'0'32'0,"0"0"8"0,0 0-32 0,-3 0-8 15,-8 0 0-15,11 0 0 0,0 0 17 0,-7 0 3 16,0 0 0-16,0-3 0 0,0 3-20 0,0-6 0 16,-4 6 0-16,4 0-9 0,7 0 1 0,0 0 0 15,-10 6 0-15,-1-3 0 0,4-6 41 0,-4 3 9 16,1 0 2-16,-1 0 0 0,4 0 31 0,7 0 6 15,-10 0 2-15,10 0 0 0,-8 0-7 0,-2 0-2 16,3-6 0-16,7 6 0 0,0 0-36 0,0 0-7 16,-11 0-2-16,11 0 0 0,0 0-21 0,0 0-8 15,0 0 0-15,0 0 0 0,0 0 0 0,0 0 0 16,0 0 0-16,0 0 0 16,0 0 10-16,0 9-10 0,0 1 10 0,4-4-10 0,3-3 22 0,0 3-2 0,-4 1 0 0,4-4 0 15,4-3 9-15,3 6 2 16,-3-6 0-16,3 0 0 0,0 3-19 0,4-3-3 0,-1-3-1 0,1-3 0 15,0 6-8-15,-1 6 8 0,4-3-8 0,-3-3 8 16,3-3-8-16,0 3 0 0,0 3 9 0,4-3-9 16,-4 0 0-16,1 6 9 0,2-3-9 0,4-3 0 15,-3 7 8-15,3-4-8 0,4-3 0 0,-7 0 0 16,-1 9 8-16,5-9-8 0,2 0 0 0,-2 7 0 16,2-7 0-16,1 9 0 0,0-9 8 0,-4 0-8 15,0 6 10-15,1-3-2 0,-1-3 0 0,0 7 0 16,4-7 3-16,-4 0 0 0,7 0 0 0,1 0 0 15,2 0 5-15,-2 0 2 0,6 0 0 0,0 0 0 16,-3 0-5-16,0 0-1 0,0 0 0 0,-4 0 0 16,0 0-4-16,1-7-8 0,-1 7 11 0,0 0-11 0,4 0 13 0,0 0-4 15,0 0-1-15,-4 0 0 16,-3-3-8-16,3 3 0 0,0 3 0 0,4-3 0 0,-4 0 0 0,0 0 0 16,1 7 0-16,-1-4 0 0,4-6 8 0,-4 3-8 15,4-7 0-15,0 7 8 0,7-3 4 0,-4-3 0 16,0-3 0-16,4 9 0 0,0-7 11 0,-4-2 2 15,-3 6 1-15,0-4 0 0,0-2-26 0,0 9 0 16,-4-9 0-16,0 9 0 0,4-10 15 0,3 10-3 16,-3 0 0-16,0-6 0 0,-4 6-4 0,0-3 0 15,8 3-8-15,-4 0 12 0,-1 0-12 0,1 0 0 16,-4-6 0-16,1 6-10 0,-5 6 10 0,5-6 0 0,-1 0 0 16,0 0 0-16,-3 3 0 0,0-3 0 15,3 0 0-15,-3 0 0 0,3 6 11 0,0-6 1 0,-3 0 0 0,0 0 0 16,0 7-12-16,-1-7 12 15,-2 3-12-15,2-3 12 0,1 6-4 0,-4-3 0 0,8-3 0 0,-5 6 0 16,5-3-8-16,-1 4 0 0,0-4 0 16,0 3 0-16,4-3 0 0,0 4 0 0,0-7 0 0,-4 9 0 15,4 0 0-15,-4-2 0 0,1-7 0 0,-1 3 0 16,-3 3 0-16,3-6 8 0,-3 0-8 0,3 3 0 16,4-3 0-16,-1 6 0 0,-2-2 0 0,3 2 0 15,-1-6 0-15,1 3 0 0,0 3 0 0,0 4 0 16,-4-10 0-16,0 0 0 0,1 6 0 0,2-3 0 15,-2-3 0-15,2 6 0 0,5-6 8 0,-4-6-8 16,3 12 0-16,0-6 0 0,-6-6 0 0,2 6 0 16,1 0 0-16,-4 0 0 0,-3 0 0 0,3 0 0 15,-6 0 0-15,6 0 0 0,0 0 0 0,-3 6 0 0,3-6 0 0,1 0 0 16,-1 0 0-16,4 4 0 0,-1-4 0 0,5 6 0 16,-4-6 0-16,3 3 0 0,-3-3 19 0,0 0-2 15,-1 0 0-15,-2 0 0 0,-1 6-27 0,4-6-6 16,0-6 0-16,-4 6-1 0,4 0 17 0,-1 0 0 15,-2 0 0-15,2-3 0 0,-2 3 17 16,3-6-2-16,-8 6-1 0,1 0 0 0,0 0-14 0,0 0-13 16,-1 6 2-16,1-6 1 0,-4 0 10 0,8-6 0 15,-5 6 0-15,5 0 0 0,2 6 0 0,-2-6 11 16,-1-6-3-16,0 6 0 0,4 0-8 0,-7 0-11 16,3 0 3-16,-3 0 0 0,0 0 8 0,-1 0 0 15,-2 0 0-15,2-4 0 0,5-2 0 0,-5 6 0 16,5 0 0-16,-1 0 0 0,11-3 0 0,-7 3 11 0,-11 0-3 15,4-6 0-15,3 6-8 0,4 0 0 0,-4 0 0 0,0 0 8 16,-7-3-8-16,4 3 0 0,3-7 0 0,-3 7 0 16,0 0 0-16,0-6-12 0,6 3 2 0,1 3 1 15,-3 0 9-15,-1-6 11 0,7 6-3 0,-3 0 0 16,3 0-8-16,-3 0-11 0,-4 6 3 0,1-6 0 16,2-6 8-16,-2 6 12 0,-5 0-2 0,5 0-1 15,6 0-9-15,-3 0 0 0,-4 0 0 0,4 0 0 16,0 6 0-16,3-6 0 0,0 0 0 0,1 3 0 15,-4 3-8-15,3 1-1 0,0-7 0 0,-3 0 0 16,3 3 9-16,1-3 0 0,3 6 0 0,3-3 0 16,4-3 0-16,-4 0 0 0,1 6 0 0,-4-6 0 15,-8 0 8-15,5 0 1 0,-5 0 0 0,5 0 0 16,-4-6-9-16,3 6-9 0,-3-9 9 0,3 9-13 16,-3 0 13-16,3-3 0 0,1-4 9 0,-1 7-9 0,-3-6 9 15,0 6-9-15,-8-3 8 0,1 3-8 0,0-6 10 0,-4 6-10 16,4 0 12-16,-4-4-12 0,4-2 0 0,-1 6 0 15,1 0 0-15,-4-3 0 0,1-3 0 0,-5 6 0 16,1-3 0-16,0 3 0 0,3-7 0 0,-7 7 0 16,0 0 0-16,0 0 0 15,-6 0-37-15,2 0-8 0,-3 0-2 0,-3 0-1021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47:34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15808 5476 864 0,'0'0'76'0,"0"0"-60"15,0 0-16-15,0 0 0 0,0 0 129 0,0 0 23 16,0 0 5-16,0 0 1 0,4-3-96 0,-4 3-19 15,0 0-4-15,0-6-1 0,0 6-9 0,0 0-1 16,3 0-1-16,-3 0 0 0,4-10-27 0,3 10 8 16,-7 0-8-16,3 0 0 0,-3 0 42 0,0 0 3 15,0 0 1-15,0 0 0 0,11 0 14 0,-11 0 4 16,0 0 0-16,0 0 0 0,3 10 8 0,-3-10 3 16,0 0 0-16,0 0 0 0,0 0-16 0,4 9-3 15,-4-9-1-15,3 6 0 0,-3-6-22 0,0 0-4 0,0 0-1 0,0 10 0 16,4-4-28-16,-4-6 0 0,7 3 0 0,-4 7 0 15,1-1 0-15,-1 0-12 0,1-2 1 0,0 2 0 16,-1-3 19-16,-3-2 3 0,4 5 1 0,3 0 0 16,-4 1-12-16,4-10-17 0,-3 9 4 0,3-3 1 15,0 4 12-15,-4-1 16 0,4-2-3 0,-3-4-1 16,3 6-12-16,0 1 0 0,-3-1 0 0,3 3 0 16,-4 1 10-16,1-4-1 0,3 1 0 0,0 5 0 15,-4-5 3-15,4 6 0 0,0-7 0 0,1 4 0 16,-1-7-4-16,3 3 0 0,-3 7 0 0,4-4 0 15,-1-2-8-15,1-1 8 0,0-2-8 0,-1 2 8 16,4 0-8-16,-3 1 0 0,-1-1 0 0,1-3 0 16,0 4 0-16,-1-1 0 0,1 7 0 0,-1-7 0 0,1 4 0 0,-4-4 0 15,4 7 0-15,-1-7 0 16,1 1 0-16,-1-1 8 0,4 1-8 0,1-1 12 16,-5-3-12-16,4 4 0 0,0-1 0 0,0-3 0 0,-6 4 9 15,6-7 0-15,0 6 0 0,0-2 0 16,0-4-9-16,0 3 0 0,0 0 0 0,4-3 0 0,-4 7 8 0,4-10 2 15,-8 6 1-15,8-3 0 0,-4 3-11 0,0-2 0 16,0-4 0-16,4 6 8 0,-4-6-8 0,4 3 0 16,-4-3-12-16,3 6 12 0,-3-6 0 0,0 0 0 15,4 7 0-15,0-7 0 0,3 3 18 0,-3-3 11 16,-1-3 3-16,1 3 0 0,3-7-32 0,-3 7 0 16,-1 0 0-16,1 0 0 0,0 0 0 0,-1-6 0 15,1 3 0-15,-4-3 0 0,7 6 8 0,0 0 0 0,-3-4-8 0,3-2 12 16,-3 3-12-16,3-3 9 0,0 3-9 0,0-4 8 15,-3 4-8-15,3-3 0 0,0 0 0 0,-3 3 8 16,3-4-8-16,0-2 8 0,-3 6-8 16,3-4 8-16,-3-2-8 0,3 0 0 0,-4 6 0 0,1-4 0 15,0-2 0-15,-1 3 8 0,1-4-8 0,-4 1 8 16,4 6-8-16,-4-7 10 0,7-5-10 0,-7 8 10 16,-3-2-10-16,3-4 10 0,3 7-10 0,-2-6 10 15,2-4-10-15,1 6 0 0,-1 1 0 0,1-7 0 16,0 7 0-16,-1-7 8 0,-2 7-8 0,-1-1 0 15,3 1 0-15,-3-4 0 0,0-2 8 0,-3 5-8 16,0 1 0-16,-4-7 0 0,3 7 0 0,-3-1 8 16,0 1-8-16,0 0 0 0,-3-1 0 0,3 1 8 0,-3-1-8 0,3-2-9 15,-4 3 9-15,1 5-13 0,-1-2 13 0,1-3 0 16,-4-1 0-16,3 7-9 0,1-3 17 0,-1-4 4 16,1 4 1-16,-4 3 0 15,3-3-13-15,-3-4 0 0,0 10 0 0,0 0 0 0,0-9 0 0,0 6-16 16,0-3 3-16,0 6 1 0,0 0 12 0,0 0 16 15,0-4-3-15,0 4-1 0,0 0-12 0,0 0 0 16,0 0 0-16,-3-6 0 0,-1 6 0 0,4 0 0 16,0 0 0-16,0 0 0 0,-7-6 0 0,4 3 0 15,3 3 0-15,-7 0 0 0,7 0 0 0,-4-7 0 16,-3 7 0-16,0 7 0 0,0-7 0 0,0 0 0 16,0 0 0-16,0 0 0 0,0 3 0 0,-4 3-16 15,4-6 3-15,0 0 1 0,-7 6 20 0,3-2 4 0,4-4 0 0,-3 6 1 16,-1-3-13-16,1-3 0 0,-1 6 0 15,0-3 0-15,-3-3 0 0,0 0 0 0,0 10 0 0,3-10 0 16,1 0 0-16,-4 0 0 0,0 6 0 0,3-6 0 16,-3 0 0-16,0 0 0 0,3 0 0 0,1 3 0 15,-1-3 0-15,4 0 0 0,-4 0 0 0,8 0 0 16,3 0 0-16,0 0 0 0,0 0 0 0,0 0 0 16,0 0 0-16,0 0 0 0,0 0 0 0,0 0 0 15,0 0 0-15,0 0-8 0,11 0 8 0,-1-3 0 16,1 6-13-16,-1-3 4 0,-10 0 1 0,14 0 0 15,4-3-2-15,0 3 0 0,-1-6 0 0,1 6 0 16,0 0 1-16,-1 0 0 0,1 0 0 0,0 0 0 16,-4-10 9-16,0 10 0 0,-4 0-9 0,4-3 9 15,1 3 0-15,-1-6 0 0,-4 6 0 0,1 0 0 16,-1-3 0-16,5-3 0 0,-5 6 0 0,4-4 0 0,-3-2-11 0,-1 6 11 16,1 0-8-16,0 0 8 0,-1 0 0 15,-6 0 0-15,-4 0 0 0,7-6 11 0,-7 6-11 16,7 0 0-16,0 6 0 0,-7-6 0 0,0 0 0 0,0 0 0 15,0 0 0-15,3 6 0 0,4 4 0 0,-7-10 8 16,0 3-8-16,4 6 8 0,-1 1 0 0,1-1 0 16,-4-3 0-16,0 4 0 0,0-1-8 0,0 1 0 15,0-4 0-15,4 3 8 0,-4-9-8 0,0 4 0 16,3 5 0-16,-3 3 0 0,0-8 0 0,0 5 0 16,0 0 0-16,-3 1 0 15,3-1-64-15,-4-3-19 0,4 10-3 0,-4-3-1174 0</inkml:trace>
  <inkml:trace contextRef="#ctx0" brushRef="#br0" timeOffset="9871.29">12248 6680 576 0,'0'0'25'0,"0"0"6"16,4-9-31-16,-4 9 0 0,0 0 0 0,0 0 0 0,0 0 53 0,0 0 5 15,0 0 1-15,0 0 0 0,7-3-28 0,-7 3-6 16,0 0-1-16,0 0 0 0,0 0-36 0,0 0-8 16,0 0-2-16,0 0 0 0,0 0 11 0,0 0 3 15,0 0 0-15,0 0 0 0,0 0 8 0,-3 3 0 16,-5 3 0-16,1 4-8 0,0-7 36 0,-3 3 8 15,-1 3 2-15,1 7 0 0,-5-7-1 0,1 4 0 16,-7 3 0-16,7-1 0 0,0-2-16 0,-4 3-3 16,-3-7-1-16,4 7 0 0,2-4-3 0,-2 7-1 15,-1-3 0-15,-3 3 0 0,-4-1-1 0,4 1-1 16,-4 3 0-16,4-3 0 0,0 0-1 0,-4 0 0 16,4 6 0-16,4-7 0 0,-5 1 19 0,1 0 4 15,-3-3 1-15,2 3 0 0,1-4-21 0,0 4-4 0,0-3-1 16,-4-4 0-16,1 7 4 0,2-3 0 0,5-7 0 0,-8 10 0 15,-3-3-12-15,7-4 0 0,10 10 0 0,0-9 0 16,-6 2 0-16,-4 4 0 0,-1-9 0 0,5 5 0 16,6-2 0-16,-3-4 0 0,-7 7 0 0,7 0 0 15,0-4 18-15,3-2 2 0,-3-1 0 0,0 7 0 16,3-7 0-16,-3 0 0 0,7 1 0 0,-3-4 0 16,-4-3-8-16,6 4-2 0,8-7 0 0,0 0 0 15,-10 9-10-15,3-9 12 0,7 0-12 0,0 0 12 16,0 0-12-16,0 0 0 0,-7 6 9 0,7-6-9 15,0 0 11-15,-4 3-3 0,-3-3 0 0,0 0 0 16,7 0 9-16,0 0 2 0,-3 0 0 0,3 0 0 0,0 0-7 16,0 0-2-16,0 0 0 0,-4 0 0 0,-3 0-10 15,7 0 0-15,0 0 9 0,0 0-9 0,-4-3 0 0,4 3 0 16,4-6 0-16,-4 3 8 0,4-3-8 16,-4-4 8-16,0 4-8 0,0 3 8 0,7-7-8 15,-7 4 0-15,0-3 0 0,0 6 0 0,3-10 8 0,1 4-8 16,-4-1 10-16,3 1-10 15,-3-1 12-15,0 1-3 0,4 0-1 0,-1-1 0 0,-6 4-8 0,6-4 0 16,4 1 9-16,-3 0-9 0,-4-1 0 0,0 1 8 16,7-1-8-16,-4 4 0 0,4-3 0 0,-3 6 8 15,-4 3-8-15,4-7 0 0,3-2 0 0,-4 6 0 16,-3 3 0-16,0 0 0 0,0 0 0 0,0 0 0 16,0 0 0-16,0 0 0 0,0 0 0 0,0 0 0 0,0 0 0 0,0 0-8 15,0 0 8-15,-3 3 0 16,3-3 0-16,-7 9 0 0,-1-2 0 0,1 2 0 0,4 0 0 0,-1 1 0 15,1-1 0-15,-1 7-8 0,-3-7 8 0,4 4 0 16,-1-4 0-16,4 7 0 0,-7-7 0 0,0 7 0 16,7-7 0-16,-3 1 0 0,-1-1 0 0,-3 1 0 15,0-1 0-15,3 0 0 0,4-9 0 0,-3 10 0 16,-8-4 0-16,8 4 0 0,3-10 0 0,-4 9 0 16,1 0 0-16,-1-2 0 0,4-7 8 0,4 9-8 15,-4-9 9-15,3 3-9 0,-3-3 12 0,7 10-12 16,0-4 8-16,0 3-8 0,-7-9 0 0,7 10 0 15,0-4 11-15,1-3-11 0,-8-3 10 0,7 0-10 16,3 6 20-16,1-6-3 0,-1 0 0 0,1 0 0 16,-11 0-6-16,11-6-2 0,3 6 0 0,0-3 0 0,-4-3-9 15,4 6 0-15,1 0 0 0,2-3 8 0,4-4-8 0,-7 7 0 16,1 0 0-16,6 0 0 16,7 0-86-16,-7 0-10 0,-7 7-1 0,4-4-1 0</inkml:trace>
  <inkml:trace contextRef="#ctx0" brushRef="#br0" timeOffset="22250.86">4029 12155 565 0,'0'0'24'0,"0"0"7"0,0 0-31 0,0 0 0 0,0 0 0 0,0 0 0 16,0 0 38-16,0 0 2 0,0 0 0 0,0 0 0 15,0 0-5-15,0 0-1 0,0 0 0 0,0 0 0 0,0 0 5 0,0 0 1 16,0-6 0-16,0 6 0 0,0 0-29 0,0 0-11 16,0 0 8-16,0 0-8 0,0 0 26 0,0 0 0 15,7-6 0-15,0 6 0 0,0-3-16 0,3 3-10 16,-2 0 12-16,-1-7-12 0,3 7 10 0,1 0-10 15,3-3 8-15,-4-3-8 0,5 3 12 0,-5-3-4 16,1-4 0-16,3 1 0 0,0 3 4 0,0-4 0 16,4 7 0-16,-4-6 0 0,0-1 16 0,0 1 3 15,4-1 1-15,-4-2 0 0,3 2-6 0,1 7-1 16,-4-6 0-16,7 0 0 0,-3-1-5 0,0-2 0 16,-1 2-1-16,4 1 0 0,1-1 3 0,-5 1 1 15,8 0 0-15,0-1 0 0,-1-6-7 0,1 7-2 16,3 0 0-16,0-1 0 0,-3 1-14 0,0-1 8 15,7-5-8-15,-8 5 0 0,5 1 0 0,-5-1 0 0,4-5 0 0,4 5 0 16,0-2 0-16,3 2 0 0,-7-5 0 0,4-1 0 16,-4 4 0-16,4-4 0 0,3 3 0 0,1-2 0 15,-8-1 18-15,4-3-2 0,-4 10-1 0,4-7 0 16,-8-3 0-16,5 7 0 0,2-4 0 0,-6 0 0 16,3 4 5-16,4-4 2 0,3 7 0 0,-7-1 0 15,4 1-22-15,-4 0 0 0,8-1 0 0,-5 4 0 16,1-4 0-16,0 1 0 0,0 3 0 0,-4 3 0 15,4-7 0-15,-4 4-15 0,0-3 4 0,-3-1 1 16,3 1 10-16,0-1 0 0,4 4 0 0,-7-3 0 16,-1-1 16-16,1 1-2 0,3-1 0 0,-3 1 0 15,-4 3 2-15,4 3 0 0,0-7 0 0,-1 4 0 0,1-4-16 0,0 7 11 16,3-3-11-16,-3 3 10 16,-1-3-10-16,-6-4 0 0,3 10 0 0,0-6 8 15,4 3-8-15,-7-3 0 0,3 2 0 0,0-2 0 0,-3-3 0 0,3 6 0 16,0-4 0-16,-3-2 0 0,3 9 0 0,0-9 0 15,-7 2 0-15,7 7 0 0,-10-3 0 0,3-3 0 16,0 3 0-16,0-4 0 0,0 7 8 0,4-3-8 16,-4-3 0-16,0 6 8 0,0-3-8 0,4 3 0 15,-8 0 0-15,1 0 8 0,3 3-8 0,-3-3 0 16,3 0 0-16,-4-3 0 0,-3 3 0 0,4-6 0 16,-4 6 0-16,4 0 0 0,-4 0 0 0,0 0 0 15,-7 0 8-15,10-7-8 0,-3 7 0 0,-7 0 0 0,11 0 0 0,-4-3 0 16,-7 3 0-16,11 0 0 15,3 0 0-15,-11 0 0 0,-3 0 0 0,11 0 0 16,-11 0 0-16,7 0 0 0,-7 0 0 0,14-6 8 0,-14 6-8 0,4 0 0 16,-4 0 8-16,7 0-8 0,-7 0 0 0,0 0 8 15,14 0-8-15,-11 0 0 0,-3 0 9 0,7 0-9 16,-7 0 0-16,11 0 0 0,3-3 0 0,-11-3 0 16,-3 6 0-16,8 0 0 0,6 0 0 0,-11 0 8 15,-3 0-8-15,0 0 0 0,7 0 0 0,-7 0 0 16,7 0 0-16,-7 0 0 0,0 0 0 0,0 0 0 15,0 0 0-15,0 0 9 0,0 0-9 0,0 0 10 16,0 0 6-16,0 0 0 0,0 0 1 0,0 0 0 16,0 0-1-16,0 0-1 0,0 0 0 0,0 0 0 15,0 0-4-15,0 0-1 0,0 0 0 0,0 0 0 0,0 0-2 0,0 0-8 16,0 0 12-16,0 0-4 0,0 0-8 0,0 0 0 16,0 0 9-16,0 0-9 0,-7-4 0 0,4 4 0 15,-4-6 0-15,7 6 0 0,-7 0 10 0,0-3-2 16,-1 3-8-16,5-6 12 0,-8 6 5 15,4 0 1-15,-3-3 0 0,6-4 0 0,-6 7-2 0,3-3 0 16,3-3 0-16,-3 6 0 0,0 0-7 0,-4-6-1 16,4 3-8-16,4 3 12 0,-4-7-12 0,-4 7 0 15,1-3 0-15,6 3 0 0,-10-6 0 0,3 6 0 16,4 0 0-16,-3 0 0 0,-1 0 0 0,4 0 0 16,-7-3 0-16,3 3 0 0,1-7 0 0,-1 7 0 15,1 0 0-15,-1 0 0 0,0 0 0 0,4 0 11 16,0 0-11-16,4 0 10 0,3 0-10 0,0 0 0 15,0 0 0-15,-14-3 0 0,14 3 0 0,0 0 0 16,0 0-10-16,0 0 10 0,0 0 0 0,0-6 0 0,0-3 0 0,0 9 0 16,0 0 0-16,3-7 0 0,1 4 0 0,3-3 0 15,-7 6 0-15,3 0 0 0,4-9-11 0,4 9 11 16,3 0-8-16,-10 0 8 0,6 0 0 0,1 0 0 16,-1 0-9-16,1 0 9 0,3 0 0 0,-3 6-9 15,3-3 9-15,-4-3 0 0,1 6-9 0,3-6 9 16,-7 3 0-16,11 4 0 0,-11-7 0 15,3 0 0-15,1 0 0 0,-4 0 0 0,4 0 0 0,3 6 0 16,-7-6 0-16,0 0 0 0,3 3 0 0,1-3 0 16,-4 0 0-16,4 6 0 0,-1-3 0 0,-3-3 0 0,-7 0 0 15,11 7 0-15,-4-4 0 0,0 3 0 16,-7-6 0-16,7 3 0 0,-7-3 0 0,7 7 0 16,-3 2 0-16,-4-9 0 0,0 0 0 0,7 9 0 15,-7-9 0-15,0 10 0 0,0-10 0 0,3 6 0 16,-3-6 0-16,0 0 0 0,0 0 0 0,0 9 0 0,0-9 0 15,0 0 0-15,0 0 0 0,0 0 0 0,0 4 8 0,0-4-8 16,0 9 0-16,0 0 8 0,-3 4-8 0,-4-10 0 16,0 6 0-16,-1 1 8 0,5-4 2 0,-11 4 0 15,3-1 0-15,1 0 0 0,-4 7-10 0,3-7 10 16,-7 4-10-16,4-7 10 0,0 4-10 0,0 5 0 16,7-5 9-16,-4-1-9 0,1 1 0 0,3-1 0 15,-4 0 0-15,4 1-12 16,0-1-148-16,7 1-29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49:51.3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17664 11651 172 0,'0'0'16'0,"0"0"-16"16,0 0 0-16,0 0 0 0,0 0 51 0,0 0 7 15</inkml:trace>
  <inkml:trace contextRef="#ctx0" brushRef="#br0" timeOffset="183.5">17681 11578 288 0,'0'0'25'0,"0"0"-25"0,0 0 0 0,0 0 0 16,0 0 78-16,0 10 10 16,-3-1 3-16,3-9 0 0,0 0-71 0,0 10-20 0,0-10 0 0,0 9 8 15,0-3-8-15,0-6 0 0,0 0 0 0,0 10 0 16,0-1 0-16,0-9 0 0,0 0 0 0,0 0 0 16,0 0 0-16,3 6 0 0,1 4 0 0,-4-10 0 15,0 0 0-15,0 0 0 0,3 9 0 0,1-6 0 16,-4-3 0-16,3 10 0 0,-3 2 0 0,0-12 0 15,4 10-29-15,-4-10-2 0</inkml:trace>
  <inkml:trace contextRef="#ctx0" brushRef="#br1" timeOffset="5948.17">17805 11249 1278 0,'0'0'56'0,"-7"10"12"0,0-1-54 0,0 7-14 0,3-7 0 0,-3 7 0 16,0-4 46-16,3-2 6 0,-3 5 2 16,4-5 0-16,-1 5-43 0,1-2-11 0,-1-4 0 0,4 7 0 15,-3 0 0-15,3-4 0 0,0 4 0 0,0 0 0 16,0 3-8-16,0-7 8 0,3 10-10 0,1-3 10 15,-4 0-12-15,3-1 12 0,4 8-13 0,-3-8 5 32,3 7-78-32,-4-3-15 0</inkml:trace>
  <inkml:trace contextRef="#ctx0" brushRef="#br1" timeOffset="6141.66">17907 12406 1900 0,'-18'13'84'0,"11"-7"18"0,-3 4-82 0,3-1-20 15,0 0 0-15,3-2 0 16,1 2-124-16,-1-6-28 0,4-3-7 0,0 0-1 16,-3 16 24-16,3-7 4 0,3-2 0 0,1 2-326 0</inkml:trace>
  <inkml:trace contextRef="#ctx0" brushRef="#br1" timeOffset="6426.67">17833 13745 864 0,'-4'10'76'16,"4"-1"-60"-16,0 1-16 0,-3 5 0 0,3-5 129 0,0-1 23 15,3 0 5-15,1 1-508 16,-4-10-101-16</inkml:trace>
  <inkml:trace contextRef="#ctx0" brushRef="#br1" timeOffset="28371.12">20976 10205 806 0,'0'0'72'0,"0"0"-58"16,0 0-14-16,0 0 0 0,0 0 178 0,0 0 33 15,-3 0 6-15,3 0 2 0,0 0-152 0,3-9-31 16,1 9-5-16,3-10-2 0,3 1-29 0,1 2 8 16,3-2-8-16,4 6 0 0,3-3 0 0,4-4 0 15,-1 7-9-15,4-3 9 0,-3 6 0 0,3 0 0 16,4 0 0-16,0 0 0 0,0 0 0 0,-1 6 0 0,5-3 0 0,-1-3 0 15,0 7 26-15,0-7 2 16,4 0 0-16,7 0 0 0,7-7-28 0,0 7 0 0,-4 0 0 0,8-3 0 16,-1-3 19-16,-3 6 1 0,0 0 1 15,0 0 0-15,3 0-5 0,4-3 0 0,4 3-1 0,-4 0 0 16,0 3-6-16,3-3-1 0,1 9 0 0,-1-9 0 16,-6 10-8-16,3-4 0 0,3-3 0 0,8 3 0 15,3-3 0-15,0 4 0 0,0-1 0 0,-3-3 0 16,3-3 0-16,7 6 0 0,-4-6 9 0,5 4-9 15,-1-4 20-15,-7 0-1 0,3-4 0 0,1-2 0 16,3 6 5-16,0 0 0 0,0-3 1 0,-3-3 0 16,0 6-5-16,-1-7 0 0,1 4-1 0,3-3 0 15,-3 3-19-15,-4-3 10 0,0 6-10 0,-4 0 8 0,-3-3 0 16,4-4-8-16,0 7 12 0,-1 0-4 16,-3 0 16-16,0 0 4 0,0 0 0 0,-7 0 0 15,-7 0-15-15,4 7-2 0,-1-7-1 0,0 0 0 16,1 0-10-16,-1 3 10 0,-3-3-10 0,0 0 10 15,-3 6-10-15,-8-6 0 0,0 0 0 0,1 3 0 0,-5-3 0 16,-2 0 0-16,-1-3 0 0,0-3 0 0,-3 6 0 0,-4 0-9 16,0-3 9-16,1 3-10 15,-5-7-14-15,-3 4-2 0,1-3-1 0,-1 6-657 16,-4-10-131-16</inkml:trace>
  <inkml:trace contextRef="#ctx0" brushRef="#br1" timeOffset="38950.99">18994 12071 172 0,'3'-10'8'0,"1"7"1"0,-1-3-9 0,4-3 0 0,0 5 0 0,4-2 0 16</inkml:trace>
  <inkml:trace contextRef="#ctx0" brushRef="#br1" timeOffset="39670.22">19121 11955 518 0,'0'0'46'15,"0"0"-37"-15,0 0-9 0,-7 0 0 16,-4 6 113-16,4-6 21 0,7 0 4 0,-7-6 1 16,0 6-78-16,-4 0-15 0,4 0-3 0,0-3-1 0,-7 3-4 0,3 0-1 15,1-7 0-15,-4 7 0 0,0 0 35 0,-1 0 8 16,-2 0 0-16,-1 7 1 0,1-7-16 0,-1 0-3 15,0 3-1-15,1-3 0 0,-1 0-33 0,0 6-8 16,1-6 0-16,-1 3-1 0,4 3-19 0,0-2 0 16,3 2 8-16,1-6-8 0,3 6 0 15,7-6 8-15,0 0-8 0,0 0 0 0,0 0 48 0,10 3 4 16,4-3 0-16,7-3 0 0,4 3-1 0,3-6 0 16,4 6 0-16,10-6 0 0,1 2-19 0,3-2-4 15,0-3-1-15,3 9 0 0,-3-10-13 0,3 7-2 16,-6-3-1-16,2 6 0 0,-2-3-11 0,3-3 0 0,-4 2 0 0,0-2 0 15,1 6 0-15,-8 0 0 16,0 0 0-16,-3 0 0 0,-7 0 0 0,-1 0 0 0,1 0 0 0,0 0 0 16,-11 0 0-16,3 0 0 0,-2 0-11 15,-5 6 11-15,-3-6 0 0,-7 0 0 0,0 0 0 0,0 0 0 16,0 0 0-16,0 0 8 0,-3 4 0 0,-4-4 0 16,-4 6 8-16,-3-3 3 0,-4-3 0 0,-3 6 0 15,0-6-19-15,-4 3 0 0,-3-3 0 0,-7 7 0 16,-1-4-21-16,5 3-2 0,-5-6 0 0,1 3 0 15,0 3 11-15,-4-2 1 0,0 2 1 0,0-6 0 16,-3 9 10-16,0-9-10 0,-1 7 10 0,5-4-10 16,-1-3 10-16,-4 6 0 0,8-3 8 0,3-3-8 15,-3 6 0-15,7-3 0 0,0 4 0 0,3-4 0 16,0 3 0-16,4 0 9 0,4-2-9 0,2 2 10 16,1-3-10-16,4 3 0 0,-1-3-10 0,4 4 10 15,4-4-10-15,3-3 10 0,0 0-10 0,0 0 10 0,7 6-17 0,3 3 2 16,1-5 1-16,3 2 0 15,7 0-13-15,0-3-2 0,0-3-1 0,4 7 0 16,3-7 11-16,1 3 3 0,2-3 0 0,1 0 0 16,-4 0 8-16,4 0 8 0,0 0-12 0,0 0 12 0,-4 0 0 0,0-3 0 15,0-4 0-15,-3 7 0 0,-4-3 20 0,0 3 0 16,-3-6 1-16,-1 0 0 0,1 2 0 0,0 4 0 16,-4-6 0-16,0 3 0 0,0-3-11 0,0 3-2 15,-3-4-8-15,-1 4 12 0,1-3-12 0,0-3 0 16,-4-1 0-16,-4 4 0 0,-3 6 12 0,0-3-4 0,-3-7-8 0,3 10 12 15,-7-6 4-15,-4 3 1 0,0-3 0 0,-3 3 0 16,-3-4 11-16,-1 7 3 0,-7 0 0 16,-3 0 0-16,3 0-31 0,-6 0 0 15,-5 7 0-15,5-4 0 0,-1-3 0 0,0 0 0 0,0 6 0 0,-3-6 0 16,7 0 12-16,-4 0 0 0,0 3 0 0,4-3 0 16,3 0-4-16,-3 6-8 0,7-6 11 0,-4 0-11 15,4 0 0-15,0 0 0 0,3 0 0 0,1 0-753 16,-4 0-151-16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50:53.25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11077 14736 651 0,'-7'0'28'0,"0"0"8"0,-7 0-36 0,7 3 0 0,7-3 0 0,0 0 0 16,-7 0 94-16,0 0 12 0,7 0 2 0,0 0 1 16,-7 7-65-16,3 2-12 0,4-9-4 0,0 0 0 15,0 0-15-15,0 0-3 0,-7 9-1 0,7-9 0 16,7 0-9-16,-7 0 0 0,-7 10 0 0,7-10 0 16,0 0 0-16,0 0 0 0,0 0 0 0,-7 0 0 15,0 6 0-15,7-6 0 0,0 0 0 0,-7 10 0 0,-7-7 14 0,3 3 1 16,11-6 0-16,-3 9 0 15,-4 1 11-15,3-1 2 0,4-9 1 0,4 10 0 16,-1-4-39-16,-3-6-8 0,0 0-2 0,0 0 0 0,14 3 10 0,-7-3 2 16,-14 9 0-16,7-9 0 0,0 0 8 0,0 0-8 15,0 0 8-15,0 0-8 0,0 0 22 0,0 0 5 16,0 0 1-16,0 0 0 0,-10-9 16 0,10 9 3 16,0 0 1-16,0 0 0 0,-4-3-5 0,1-3-1 15,3 6 0-15,0 0 0 0,3-4-26 0,-3 4-8 16,0 0 0-16,7-6 0 15,4-3-36-15,-4 9-15 0,-7 0-2 0,0 0-1 16,4-10 10-16,-4 10 1 0,0 0 1 0,0 0 0 0,0-6 27 0,0 6 6 0,7-3 1 0,-7 3 0 16,-7-6 8-16,7 6 0 15,7 0 0-15,-7 0-8 0,0 0 8 0,0 0 14 0,0 0-3 0,0 0-368 16,0 0-74-16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52:52.32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10947 9722 525 0,'-46'9'23'0,"28"1"5"0,-3-4-28 0,3-3 0 0,-27 7 0 16,-1 5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08:33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2427 17210 1324 0,'0'-9'118'0,"-7"0"-94"0,4-1-24 0,3 4 0 15,-8-4 128-15,5 7 22 16,-1-6 4-16,-3 3 1 0,4-4-119 0,3 1-24 0,-11-7-12 0,11 7 12 15,0-1-12-15,-7-8 0 0,-7 8-12 0,4-6 12 16,-5-2-23-16,5 5 3 0,-4-9 1 0,0 10 0 16,3-7 19-16,-3-3 0 0,0 3 0 0,-4 0 0 15,4 0 33-15,3 4 14 0,-3-4 2 0,0 0 1 16,4 3-10-16,-1-2-1 0,0 5-1 0,1-3 0 16,3 1-10-16,-4 5-1 0,1 1-1 0,-1-1 0 15,-3 1 9-15,3 3 1 0,-3 3 1 0,-3-4 0 16,-1 7-14-16,-3 0-3 0,7 7-1 0,-11-4 0 15,0 3-1-15,1 3 0 0,-1 1 0 0,-7 6 0 16,4-4-18-16,-4 4-19 0,8 3 4 0,-8-1 1 16,4 7 14-16,3-6 0 0,-7 6 0 0,4 4 0 15,3-1 0-15,1 6-9 0,-1-5 9 0,-7 5 0 16,7 7 0-16,1 0 0 0,-5 9 0 0,-2 3-8 0,6 3 20 16,0 4 4-16,1-7 0 0,10-6 1 0,-8-3-29 0,12 0-7 15,6-6-1-15,-3-4 0 0,7 1 20 0,7-1 0 16,-3-2 0-16,-1-1 0 0,8-9 12 0,7 9 5 15,-4-9 2-15,0 3 0 0,7 0-19 0,4-6 0 16,-1-3 0-16,1-4 0 0,0 7 0 0,6-9-9 16,-2 2-1-16,6-9 0 0,0 7 10 0,11-10 14 15,-4 0-3-15,15 0-1 0,-8-10-10 0,8-5 0 16,-4 5 0-16,3-9 0 0,-7 1 0 0,1-1-12 16,6 0 0-16,-6-6 1 0,-1 6 11 0,0-6 16 15,-3 6-4-15,4-6-1 0,-4 6 1 0,-8-6 0 16,1-3 0-16,-4 0 0 0,-3 0 6 0,-4-7 2 0,-3-3 0 0,3-2 0 15,-14-4 16-15,4-3 3 16,-7 3 1-16,-4 0 0 0,-4 0-13 0,4 0-3 0,-14-3 0 16,4 3 0-16,-8 0 0 0,-3 0 0 0,-4-9 0 15,1 6 0-15,-4 3-6 0,-1 0-2 0,-6 7 0 0,3 2 0 16,-10 1-16-16,11 5 0 0,-12 11 0 0,4-1 0 16,-3 3-12-16,3 0-2 0,-10 13-1 0,7-3 0 31,-4 6-141-31,4 6-29 0</inkml:trace>
  <inkml:trace contextRef="#ctx0" brushRef="#br0" timeOffset="35393.42">1228 15109 1684 0,'-14'3'75'0,"3"-3"15"0,0 7-72 0,1-4-18 0,6 3 0 0,-6-6 0 16,3 3 52-16,7-3 8 0,0 0 0 0,0 0 1 16,-4 0-16-16,4 0-3 0,0 0-1 0,0 0 0 15,-3-3-41-15,3 3 0 0,-7-6 0 0,3 3 0 16,4-4 0-16,0 7 0 0,0 0 8 0,0 0-8 15,0-9 0-15,4 3 8 0,-4 6-8 0,7-3 0 16,-4-4 13-16,-3 7-2 0,11-9-1 0,-8 9 0 16,8-9 5-16,-1 5 1 0,1-2 0 0,0-3 0 15,-4-1 8-15,3 1 1 0,1-7 1 0,-1 7 0 16,12-10-10-16,-8 3-3 0,3-2 0 0,12-1 0 16,-12 0-13-16,8-6 0 0,-4-3 8 0,4 9-8 15,-4-6 0-15,4 0 0 0,-8 6 0 0,4-6 0 0,1 6 0 0,-5 0 0 16,4 0 0-16,1 4 0 0,-5-4 0 0,1 6 0 15,-1-2 0-15,5 5 9 0,-12-6-1 0,4 7-8 16,0-10 12-16,8 10-4 16,-1-7-8-16,-7-3 0 0,-4 4 0 0,5-4 8 0,-5 6-8 0,8-9 8 15,-1 4-8-15,-2-1 8 0,-5 0-8 0,4 3 0 16,-3-3 0-16,-1 7 0 0,1-4 0 0,-8 1 0 16,8 2 0-16,-7-3 0 0,6 7 0 0,-10 0 0 15,4-1 0-15,3 4 0 0,-7-4 13 0,0 1-2 16,0 9-1-16,0 0 0 0,0-9 12 0,0-1 2 15,-7 10 1-15,3-9 0 0,4 9-13 0,0-6-4 0,0 6 0 16,0 0 0-16,0-10-8 0,-3 7-12 0,3-3 2 0,0 6 1 16,-7-10 9-16,3 1 0 15,4 9 0-15,0 0 0 0,0 0 0 0,0 0 0 16,0-6 0-16,0 6 0 0,0 0 0 0,0 0 11 16,-7-4-1-16,7 4 0 0,0 0-10 0,0 0 0 0,0 0 0 0,0 0 0 15,0 0 0-15,0 0 0 0,0 0 0 0,0 0-11 16,0-6 11-16,0 6 9 15,0 0-1-15,0 0-8 0,0-9 0 0,0 9 0 0,7-3 0 0,-7 3 0 16,0 0 0-16,0 0 0 0,0 0 0 0,0 0 0 16,0 0 0-16,0 0 0 0,0 0 8 0,0 0-8 15,0 0 0-15,0 0 0 0,0 0 0 0,0 0 0 16,0 0 13-16,0 0-1 0,0 0 0 0,-11-7 0 0,8 7-3 16,-8 0-1-16,1 0 0 0,-1 0 0 15,1 0-8-15,-1 7 0 0,4-7 0 0,-4 3 0 0,-6 3 0 0,3-3 0 16,0 3 0-16,-1-2 0 15,-6 8 12-15,7-2 0 0,-7-1 0 0,7 0 0 0,-7-5-12 0,3 11 0 16,-3-5 0-16,7 5 0 0,-7-5 0 0,-1-1 0 16,8 1 0-16,0-1 0 0,4 0 0 15,-4-2 0-15,3-4 0 0,-3 3 0 0,3-3 0 16,4 3 0-16,4-2 0 0,3-4 0 0,0 0 0 0,0 0 0 16,0 0-8-16,0 0 8 0,0 0 0 0,0 0 0 15,0 0-9-15,10 6 9 0,1-3-8 0,3 3 8 16,-3-6-12-16,3-6 12 0,7 6-9 0,-7-3 9 15,0-3 0-15,7-4-9 0,0 1 9 0,-3-1 0 16,3-5 0-16,4 5 0 0,-11 1 0 0,7-4 8 0,4-2 0 0,-4 5 0 16,-7-5-8-16,4 2 0 0,3 4 0 0,0-7 0 15,-7 6 0-15,7-5-10 0,-7 5 10 0,8 1 0 16,-8 0 0-16,7-1 0 0,-7 1 0 0,0-1 0 16,7 1 8-16,-7 3-8 0,-3-4 0 0,3 1 9 15,-3 9-9-15,-1-6 12 0,1 2-12 0,-4 4 12 16,0 0-12-16,-7 0 0 0,11 0-12 0,-11 0 12 15,0 0 0-15,0 0 15 0,3 10-1 0,1-1 0 16,-4-9 8-16,0 0 2 0,0 10 0 0,0-1 0 16,0 0-11-16,0-2-1 0,0-7-1 0,-4 9 0 15,4 7-2-15,0-7 0 0,-3 1 0 0,-4-1 0 16,7 0 19-16,-4 1 3 0,4-1 1 0,0 7 0 16,-7-3-32-16,7 2 0 0,0 4 0 0,-4 0 0 15,4-3-14-15,0 9-9 0,0-3-1 0,-3 3-1 16,3 3-77-1,-7-3-15-15,3 3-3 0,-3 7-1030 0</inkml:trace>
  <inkml:trace contextRef="#ctx0" brushRef="#br0" timeOffset="76311.62">30293 15414 864 0,'-25'3'38'0,"11"-3"8"0,-3-3-37 0,-8 6-9 0,0-3 0 0,-7 6 0 16,-6-3 52-16,-8 3 9 0,-14-3 2 0</inkml:trace>
  <inkml:trace contextRef="#ctx0" brushRef="#br0" timeOffset="76637.78">29266 15498 345 0,'-38'0'31'0,"-8"0"-31"0,7 0 0 0,-10 6 0 15,-8-6 286-15,1 0 51 0,-8 0 11 0,-3 7 1 16,-3-4-197-16,10-3-40 0,7 6-8 0,7-3-2 15,4-3-52-15,3 7-10 0,7-7-3 0,0 3 0 16,4-3-28-16,7 6-9 0,7-6 0 0,3 3 0 16,11-3 13-16,0 0-4 0,18 0-1 0,-1 0 0 15,5 0 12-15,2 0 3 0,12 0 0 0,13 0 0 16,14 0-11-16,8 0-3 0,7 0 0 0,-4 0 0 0,-4 0-9 0,8 0 8 16,14-3-8-16,3 3 8 0,0 0 12 0,0-6 3 15,-3 6 0-15,14 0 0 0,10-3 17 0,1 3 4 16,-11 0 1-16,6-7 0 0,12 7 2 0,-8 0 0 15,-3 0 0-15,-3 0 0 0,-5 0-10 0,-6 0-1 16,0-3-1-16,-7-3 0 0,-1 6-15 0,-2 0-4 16,2-3 0-16,5-4 0 0,9 7-8 0,-6 0-8 15,-7 0 12-15,-11 0-12 0,-10-6 11 0,-1 6-11 16,-6-3 10-16,-4 3-10 0,-7-6 15 16,-8 6-3-16,-2 0-1 0,-8-3 0 0,-14-4-11 0,0 7 0 15,1-3 0-15,-12-3 0 16,-10 6-32-16,0 0-6 0,7-3-1 0,-7-7-810 15,0 4-163-15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53:18.9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16566 8142 1148 0,'0'0'51'0,"0"0"10"0,0 0-49 0,0 0-12 0,0 0 0 0,0 0 0 16,8 3 67-16,6-3 10 0,0 0 3 0,3 0 0 15,8 0-56-15,0 0-10 0,-1 0-2 0,12-3-1 16,-1 3-11-16,7-7 0 0,8 4 0 0,-1-3 0 31,8 3-24-31,-5-3-9 0,5 2-3 0,-4-2 0 0,3-3 13 0,-3-1 3 0,7 1 0 0,-3-1 0 16,-1-5 3-16,-3 5 1 0,0 7 0 0,-4-9 0 15,-3 2 30-15,-4 7 6 0,-3-6 2 0,0-1 0 16,-4 1 14-16,-3-4 2 0,0 4 1 0,-7 0 0 0,-1 5-7 0,-6-2 0 16,0 3-1-16,-4-3 0 0,-4 3-17 0,-3-4-3 15,-7 7-1-15,0 0 0 16,0 0-10-16,-10-3 8 0,-1 3-8 0,-3-6 8 0,-7 6-8 0,-4 0 0 16,0 0 0-16,-6 6-11 0,-1-6 11 0,-3 3 0 15,-4-3 0-15,-7 0 0 0,-3 7 0 0,-4-4 12 16,0 3-2-16,0-3-1 0,0 7 11 0,0-4 3 15,4-3 0-15,-1 3 0 0,1-6 2 0,3 10 1 16,0-10 0-16,4 9 0 16,3-3-46-16,4-3-8 0,-1 4-3 0,5 2 0 0</inkml:trace>
  <inkml:trace contextRef="#ctx0" brushRef="#br0" timeOffset="1828.58">27993 12557 57 0,'0'0'0'0,"0"0"0"0,-4-6 0 0,4 6 0 15,0 0 339-15,-7 0 62 0,4-7 13 0,3 7 2 16,0 0-332-16,-4-3-68 0,-3 3-16 0,7 0 0 16,-3-6 0-16,-4 6 0 0,0 0 0 0,0 0 0 15,-1 0 0-15,1 0 0 0,-7 0 8 0,0 0-8 16,-3 0-12-16,-1 0-7 0,-3 0-1 0,-7 0 0 15,-4 0 31-15,-3 6 5 0,3-6 2 0,0 0 0 16,-3 0 22-16,-4 0 5 0,4 3 1 0,3-3 0 16,-3 7-23-16,3-7-5 0,-3 0-1 0,-4 6 0 15,0-3-17-15,4 3 10 0,-8-3-10 0,5-3 8 16,-1 0-8-16,0 7 0 0,-3-4 0 0,3-3 0 0,4 6 11 16,6-6-3-16,-2 3-8 0,6-3 12 0,0 0 9 0,4 0 2 15,7 0 0-15,-4 0 0 0,1 0-13 0,3 6-2 16,-1-6-8-16,5 0 12 0,-1 4-12 0,1-4 0 15,3-4 0-15,0 4 0 0,-1 0 0 0,5-6-12 16,3 6 12-16,0 0-10 0,0 0 10 0,11 0-8 16,-1-3 8-16,1-3-8 0,-1-4 8 15,4 7-13-15,1-6 5 0,2 3 8 0,1-4 0 0,-1 4 0 16,1-4 0-16,3 7 0 0,-3-6 0 0,0 0 0 16,3 2 0-16,0-2 8 0,0-1 12 0,0 1 3 15,0 0 0-15,1-1 0 0,-5 1 2 0,1-4 1 16,3 4 0-16,4-1 0 0,-4 1-14 0,0 0-2 15,-3-1-1-15,-1 1 0 0,1 3-9 0,-4 6 0 16,-3-10 0-16,-1 10 0 0,-3 0 0 0,-7 0 0 16,0 0 0-16,0 0 0 0,0 0 0 0,0 0 0 0,-7 6 0 0,-3-2 0 15,-5 2-8-15,-2 3 8 0,-1 1 0 0,-6-1 0 16,2 0 0-16,-2 1 0 0,-8-1 0 0,4 4 0 16,3-1 0-16,0-2 0 0,-3-1 0 0,3 1 0 15,1 5 0-15,6-5 10 0,-3 5-10 0,0-2 10 16,3-4-10-16,0 7 0 0,1 0 0 0,3-4 8 15,0-2-8-15,3 5 0 0,4 4 0 0,-4-10 0 16,8 1 11-16,-4 6 0 0,3-7 0 0,4 0 0 16,4 1 1-16,-1-1 0 0,1 1 0 0,-1-4 0 15,8 3-12-15,0 1 0 0,-1-4 0 0,1-3 0 16,3 3-25-16,3-2-1 0,1 2 0 0,0-6 0 16,3 3-33-1,0-3-6-15,7 0-2 0,-3 0 0 0,3 6-126 0,4-6-26 16</inkml:trace>
  <inkml:trace contextRef="#ctx0" brushRef="#br0" timeOffset="2775.34">28219 13604 921 0,'0'0'40'0,"0"0"10"16,-4 0-40-16,-3 0-10 0,0-3 0 0,0-3 0 0,0 6 177 0,0 0 34 15,7 0 6-15,-7-7 2 0,-4 7-175 0,4-3-36 16,-3 3-8-16,-1-6 0 0,0 6 0 0,1 0 0 15,-4 0 0-15,3-3 8 0,-6 3 8 0,2 0 2 16,-2 0 0-16,-4 3 0 0,3-3 14 0,-3 0 2 16,-4 0 1-16,4 6 0 0,-4-6 6 0,1 3 2 15,-5 4 0-15,-2-7 0 0,-1 0-14 0,0 6-2 16,-7-3-1-16,4-3 0 0,0 0 0 0,-1 0 0 16,1 0 0-16,3 0 0 0,1 0-3 0,-5 0-1 15,5-3 0-15,-5 3 0 0,5-6-12 0,-1 12-2 16,-3-6-8-16,-1 3 12 0,8-3-12 0,3 0 0 15,1 0 0-15,-1 0-10 0,4 6 10 0,3-6 0 16,4 4 8-16,4-4-8 0,-1 0 0 0,4 0 0 0,0-4 0 0,7 4 0 16,0 0 0-16,0 0 0 15,0 0 0-15,0 0-8 0,0 0 8 0,10-6 0 0,-3 3 0 0,4-3 8 16,0-1-8-16,-1 4 0 0,4-3 0 0,4 3 0 16,0-3 0-16,-1 3 0 0,1-4-8 0,3-2 8 15,0-1 0-15,4 1-8 0,0-7 8 0,-1 13 0 16,1-6-9-16,0-1 9 0,-4 1-10 0,4-4 10 15,-4 4 0-15,0 0 0 0,0-1 0 0,0 1 0 16,-3-1 0-16,-1 1 0 0,-2 3 0 0,-5 6 0 16,1-10 0-16,-4 10 0 0,-7 0 12 0,0 0-12 15,0 0 8-15,0 0-8 0,0 0 0 0,0 0 0 16,0 0 9-16,0 0-9 0,0 0 0 0,0 0 9 16,-7 0-9-16,-4 0 0 0,1 10 0 0,-5-10 8 15,5 6-8-15,-4 3 0 0,0-2 0 0,-4 2 0 16,4-6 0-16,-7 7-9 0,3-1 9 0,-3-3 0 15,0 4 0-15,3-1 0 0,-7 7 0 0,4-7 0 0,4-6 0 16,-1 7 0-16,4-4 0 0,0 3 0 0,0 1 0 16,3-4 0-16,1 4 0 0,-1-7 0 0,0 6 0 0,4-3 0 15,0 4 0-15,0-4 0 0,4-3-8 0,3-3 8 16,0 0 0-16,0 0 0 0,0 0 10 0,0 10 9 16,0-10 1-16,3 9 1 0,-3-9 10 0,11 9 1 15,-1 1 1-15,4-1 0 0,1 4-11 0,2-1-2 16,4 4-1-16,1-7 0 0,2 7 11 0,4-3 2 0,-3 2 1 15,3-2 0-15,1-4-33 0,-1 7 0 0,0 0 0 0,4-4 0 32,3 4-19-32,-3-7-10 0,3 7-3 0,-7-7-754 0,1 4-151 0</inkml:trace>
  <inkml:trace contextRef="#ctx0" brushRef="#br0" timeOffset="9450.89">27150 4169 403 0,'0'0'36'16,"0"0"-36"-16,0 0 0 0,0 0 0 15,0 0 261-15,0 0 46 0,0 0 9 0,0 0 1 16,0 0-241-16,-4 3-49 0,-6 6-10 0,-1-9-1 16,4 9-5-16,-4-9-1 0,-3 7 0 0,4 2 0 15,-1-9-10-15,1 3 0 0,-5-3 0 0,1 13 0 0,0-10 0 0,0 6 8 16,0-2 0-16,0 2 0 0,-4 0-8 0,1 4 0 15,-1-7 0-15,0 10-11 0,-3-3 11 16,0 2 0-16,3-5 0 0,-3-1 0 0,0 10 10 16,0-10 4-16,-4 10 1 0,1-3 0 0,2 3 9 0,1-4 3 15,-4 1 0-15,1 3 0 16,-4 0-27-16,3-1 0 0,0 1 0 0,0 0 0 0,-3-3 0 0,4 9 13 16,-1-3-1-16,4 3-1 15,-4 0 8-15,0 0 1 0,1 3 1 0,-5 0 0 0,5 1 11 0,-5 5 3 16,1-6 0-16,0 4 0 0,-4-1-35 0,1 0 0 15,2-2 0-15,-2-1 0 0,6 0 0 0,-3-3 0 16,3 3 0-16,0-3 0 0,1 4 0 0,2-10 0 0,5 6 0 0,-1 0 0 16,-3 0 0-16,7-3 0 0,-4 3 0 0,4-6-9 15,-4 6 17-15,4 0 4 16,0-3 1-16,0-7 0 0,0 14-3 0,3-11-1 0,-3 1 0 0,0 6 0 16,-3-6-9-16,2-3 0 0,1 9 9 0,0-6-9 15,-3 0 0-15,-1-1 0 0,0 7 0 0,1-6 0 16,3 0 0-16,3 6 0 0,-3-6 0 0,3-3 0 15,1-4 0-15,-1 10 0 0,1-9 0 0,2 2 0 16,-2-5 0-16,3 5 9 0,3-2-9 0,-3-4 0 16,4 1 17-16,-8 6-3 0,4-7-1 0,0 0 0 15,0 1-5-15,3-1-8 0,-6 1 11 0,3-1-11 16,0 4 22-16,-4-1-2 16,4-3-1-16,0 1 0 0,-4-1-27 0,4-2-6 0,0 2-1 0,-3-3 0 15,6-3 15-15,-3 7 0 0,7-10 0 0,-7 6 0 16,0-3 0-16,7-3 8 0,0 0-8 0,0 0 0 15,0 0 19-15,0 0-3 0,0 0-1 0,0 0 0 0,0 0-15 0,0 0 0 16,-7-3 8-16,7 3-8 0,0 0 15 0,0 0 0 16,-3-6 0-16,-1 3 0 0,0-4 0 0,1 4 0 15,-1-3 0-15,1-3 0 0,-1 2-5 0,1-2-1 16,3-1 0-16,-4 1 0 0,4 0-9 0,-3-7 10 16,-1 7-10-16,1-4 10 0,3-3-10 0,0 7 0 15,-4-7 0-15,1 4 0 0,3-4 0 0,0 3 0 16,0-2 0-16,3 5 0 0,1-5 0 0,-1 5 0 15,-3-9-9-15,0 13 9 0,0-3 0 0,0-1 0 16,0 1-8-16,0 9 8 0,0-3 0 0,0 3 0 16,0 0 0-16,0 0 0 0,0 0 0 0,0 0 0 15,-3 3 0-15,3 6 0 0,-4 7-10 0,4-7 10 16,0 1-8-16,0 9 8 0,4-4 0 0,-4-2-8 16,0 3 8-16,3 2 0 0,-3 1-9 0,4-3 9 15,-4 3-10-15,3-4 10 0,-6 4 0 0,3 0 0 0,0 0 0 0,0-3 0 16,0 2 0-16,-4 1 0 0,4-3 0 0,0-7 0 15,0 7 8-15,0-4-8 0,0-2 0 0,4-1 0 16,-1-2 0-16,4-4 0 0,0 3 8 0,0 0-8 16,4-3 20-16,0-3 0 0,3 0 0 0,3-3 0 15,1-3 0-15,3 0 1 0,4 3 0 0,-4-4 0 16,4-2-9-16,3-1-3 0,0 1 0 0,4-3 0 16,-4-1 1-16,0 0 0 0,4-2 0 0,-4 2 0 15,1-2-10-15,-1-1 0 0,0-3 0 0,0 0 0 16,0 0-43-16,1 1-13 0,-5-4-4 0</inkml:trace>
  <inkml:trace contextRef="#ctx0" brushRef="#br0" timeOffset="20286.25">11169 16718 345 0,'0'0'15'0,"0"0"4"0,0 0-19 0,0 0 0 16,0 0 0-16,0 0 0 0,-7 0 137 0,-4 0 24 15,4 0 5-15,7 0 1 0,0 0-92 0,0 0-19 16,-10 0-3-16,3 0-1 0,7 0-25 0,0 0-6 15,-4-6-1-15,-3 6 0 0,4 0 20 0,3 0 3 16,0 0 1-16,0 0 0 0,-11 0-16 0,11 0-4 0,0 0 0 0,0 0 0 16,0 0 13-16,0 0 3 0,0 0 0 0,0 0 0 15,11 6-25-15,-4 3-5 0,-7-9-1 0,10 7 0 16,4-4 30-16,0-3 5 0,-14 0 2 0,11 6 0 16,7-3-26-16,-1-3-4 0,-6 0-2 0,-1 0 0 15,1-3 22-15,0 3 4 0,3-6 0 16,-4 6 1-16,1 0 1 0,3 0 0 0,7-3 0 0,0 3 0 15,-3-7-8-15,0 7-2 0,10 0 0 0,0 0 0 16,4-6-32-16,0 6 0 0,-4 6 0 0,0-6 0 16,11 0 0-16,-7 7 0 0,-4-7-12 0,3 3 3 15,1-3 9-15,0 6 0 0,-4-3 0 0,4-3 0 16,-4 7 0-16,4-7 0 0,-4 0 0 0,0 0 8 16,1 0 3-16,2 0 1 0,-2 0 0 0,-1 0 0 15,0 0 7-15,-3-7 1 0,-1 7 1 0,1 0 0 16,0 0 11-16,-1-3 1 0,-2 3 1 0,-1-6 0 0,-4 6-16 15,1 0-3-15,3 0-1 0,-3 0 0 0,3 0-14 0,-3 0 0 16,3 0 8-16,-3 0-8 0,3 0 0 0,-4 0 0 16,-3 0 0-16,4 0 0 0,0 0 0 0,-1-3 0 15,-6 3 0-15,3 0 0 0,0 0 0 0,-3 0 0 16,-1 0 8-16,1 0-8 0,-8 0 0 0,-3 0 0 16,7 0 0-16,-7 0 0 0,8 0 0 0,-8 0 0 15,0 0 0-15,0 0 0 0,0 0-8 0,0 0 8 16,0 0 0-16,0 0 0 0,0 0 0 0,0 0 0 15,0 0 0-15,0 0 0 0,0 0 0 0,0 0 0 16,0 0 0-16,0 0 0 0,0 0 0 0,0 0 8 16,-4-7-8-16,-3 1 0 0,0 3 9 0,-4-3-9 15,4 3 8-15,-3-4-8 0,-4 7 0 0,-1-3 0 16,1-3 0-16,-3 6 0 0,-1-3 0 0,4 3 0 16,-4 0 0-16,1 0-11 0,-1 0 11 0,-3 0-10 15,3 0 10-15,1 0-10 0,-5 3 10 0,5-3 0 0,-4 0 0 0,-1 0 0 16,-2 0 0-16,3 0 0 0,-8 0 0 0,5 0 0 15,-5 0 0-15,1 0 0 0,-7 6 0 0,3-6 0 16,4 3 0-16,-4-3 0 0,4 7 0 0,0-7 0 16,0 3 0-16,-1-3 0 0,1 0 0 0,0 6 0 15,0-6 0-15,3 3 0 0,-3-3 0 0,-4 6 0 16,-3-6 0-16,3 0 0 0,4 7 0 0,0-7-8 16,-11-7 8-16,7 7-8 0,0 0 8 0,4 0-8 15,7 0 8-15,-4-6 0 0,-3 3 0 0,3 3 8 0,8 0-8 16,2-6 0-16,-6 3 0 0,4 3-8 0,3 0 8 0,-1-7 0 15,5 7 0-15,-4 0 0 16,-4 0 0-16,8-3 0 0,2-3 0 0,1 6 8 0,-7 0-8 0,4-3 8 16,10 3-8-16,0 0 8 0,-11 0-8 0,4 0 0 15,7 0-11-15,0 0 11 16,0 0-8-16,-3 3 8 0,3-3 0 0,0 0-9 0,0 0-4 16,0 0-1-16,0 0 0 0,0 0 0 0,7 6 14 0,3-6-9 15,-3 3 9-15,4-3-8 0,-11 0 8 0,14 0 0 16,4 0 0-16,-8 0 0 0,-3 0 0 0,7 0 9 15,4 0-1-15,0 0-8 0,-1 0 11 0,-3 7-11 16,8-7 10-16,-5 3-10 0,8-3 0 0,-4 6 0 16,-3-6 0-16,6 3 0 0,8 3 0 0,0-6 0 0,-11 10 0 0,4-10 0 15,3 6 8-15,0-3-8 0,0 4 0 0,-3-4 0 16,0-3 0-16,-1 6 0 16,5-3-8-16,-5-3 8 0,1 0 0 0,0 6 0 0,-1-6 0 0,1 3 0 15,3-6 10-15,-3 3 2 0,3 0 1 0,1 0 0 16,2-6-13-16,-2 3 8 0,-5-3-8 0,1-4 0 15,0 7 0-15,-1-3 0 0,1 3 0 0,0-4 0 16,-4-2 0-16,0 3 0 0,0 3 0 0,-3 3 0 16,-1-7 0-16,1 4 8 0,-4 3-8 0,-3-6 0 15,3 6 0-15,-4 0 0 0,5 0 0 0,-5 0 0 16,1 0 0-16,-4 0-8 0,0-3 8 0,3 3 0 16,-10 0 0-16,8 0 0 0,-1-6 0 0,-7 6 0 15,0 0 0-15,0 0 0 0,10 0 0 0,-6 0 9 16,-4 0 3-16,0 0 1 0,0 0 0 0,0 0 0 15,0 0-13-15,0 0 8 0,0 0-8 0,0 0 0 0,0 0 0 16,0 0 0-16,0 0 0 0,0 0 0 0,0 0 0 0,0 0-12 16,0 0 12-16,0 0-13 15,-4 9-29-15,4-9-6 0,-10 0 0 0,6 6-681 16,-7-3-136-16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54:55.0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15607 13642 288 0,'0'0'25'0,"-7"0"-25"15,3 0 0-15,-3 0 0 0,7 0 315 0,-3 0 57 16,-4 0 12-16,7 0 3 0,0 0-306 0,0 0-61 0,-7 0-12 15,3-10-8-15,1 10 0 0,-1-9 0 16,4 6 0-16,-3-3-10 0,-1-4 27 0,4 1 6 16,-4-7 1-16,4 7 0 0,-3-1 21 0,3-2 5 0,0-4 1 0,-4 0 0 15,4 7 14-15,-3-10 3 0,3 3 1 0,-4 4 0 16,4-7-17-16,-3 3-4 16,3-9-1-16,0 7 0 0,-4-8 7 0,4 4 2 0,-3-3 0 0,3-9 0 15,0 6-12-15,0-7-3 0,0 1 0 0,0-4 0 16,0 4-26-16,0-4-6 0,3 3-1 0,1 1 0 15,-4-4 0-15,0 4-8 0,0-4 12 0,0 1-4 16,0-4 1-16,0 3 0 0,0-6 0 0,-4 10 0 16,1-4 7-16,-1 4 2 0,1-4 0 0,-1 4 0 15,4-1-2-15,-3 1 0 0,-1-4 0 0,1 3 0 16,-1-2 1-16,4-1 0 0,0-3 0 0,-3-2 0 16,3-1-6-16,3 3-2 0,1 0 0 0,-1-3 0 0,1 7-9 0,-1-1 0 15,-3-3 0-15,4 10 8 0,-1-4-8 16,1 1 0-16,-4 6 0 0,3-7 0 0,-3 1 0 0,0 5 0 15,0 1 0-15,0-3 0 0,0 3 10 16,-3-1 0-16,3 1 0 0,0 3 0 0,-4 0 0 0,1-3 0 16,-1 3 0-16,4 6 0 0,-3-6-10 0,3 6 0 15,0 0 0-15,-4-6 8 0,1 12-8 0,3-5 0 16,-4-4 0-16,1 9 0 0,-1-3 0 0,0-2 0 16,4 2 0-16,-3-3 0 0,3 0 0 0,-4 4 0 15,1 5 0-15,3-2 0 0,0-4 0 0,-4-3 0 16,1 10 0-16,3-7 0 0,-4 7 0 0,1-1 0 15,3-5 0-15,-4 5 0 0,4 1 0 0,-3-1 0 0,3 1 0 0,-4 6 0 16,1-3 0-16,3-4 0 0,-4 4 0 0,4-3 0 16,-3 5 0-16,3 4 0 0,0-6 0 0,0 6 0 15,0-3 0-15,-4-3 0 16,4-4 0-16,0 10 0 0,0 0 0 0,0 0 0 0,-3-9 0 0,3 9 0 16,0-6 0-16,0 3 0 0,-4-4 0 0,4 4 0 15,-3-3 0-15,3 6 0 0,0 0 0 0,0-10 0 16,0 7 0-16,0 3 0 0,0 0 0 0,0-6 0 15,0-3 0-15,0 9-17 0,0-7 4 0,0 7 1 16,-4-3 12-16,4 3 16 0,0-6-3 0,0-3-1 16,0 9-12-16,0 0 0 0,0-10 0 0,0 7 0 15,0 3 0-15,0-6 0 0,0 3 0 0,0 3 0 16,0-7 0-16,0 4 0 0,0 3 0 0,4-6 0 0,-4-4 0 16,0 10 0-16,0 0 0 0,0 0 0 15,3-6 0-15,1 3-16 0,-4-3 3 0,0 6 1 0,0 0 12 0,0 0 16 16,0 0-3-16,0 0-1 0,0 0-12 0,3-3 0 15,-3-4 0-15,0 7 0 0,0 0 0 0,0 0 0 16,0 0 0-16,0 0 0 0,0 0 0 0,0 0 0 16,0 0 0-16,0 0 0 0,4-3 0 0,-4 3 0 15,0 0 0-15,0 0 0 16,0-6 0-16,0 6 0 0,0 0 0 0,0 0 0 0,0 0 0 0,0 0 0 16,0 0 0-16,0 0 0 0,7-9 0 0,-7 9 0 15,0-7 0-15,0 7 0 0,0 0 0 0,0 0-16 16,3-3 3-16,-3 3 1 0,0 0 12 0,4-6 0 15,-4 6 0-15,0 0 0 0,0 0 0 0,0 0 16 16,0 0-3-16,0 0-1 0,0 0-12 0,0 0 0 16,0 0 0-16,0 0 0 0,0 0-8 0,0 0 8 0,0 0-12 0,0 0 12 15,0 0 0-15,0 0 0 16,0 0 0-16,0 0 0 0,0 0 0 0,0 0 0 0,0 0 0 0,0 0 0 16,0 0 0-16,0 0 0 0,0 0 0 0,0 0 0 15,0 0-10-15,0 0 10 0,0 0-8 0,0 0 8 16,0 0 0-16,0 0 0 0,0 0 0 0,0 0 0 15,0 0 0-15,3 9 0 0,-6 4 0 0,3-4 8 16,3 1-8-16,-3-7-8 0,-3 6 8 0,-1-3-12 16,4-6 12-16,-3 10 0 0,-1-1 8 0,1 1-8 15,-1-4 0-15,1-3 0 0,-1 7 0 0,1-1-8 16,-5-3 8-16,1-3 0 0,-3 4 0 0,3 2-8 16,-4 0 0-16,1-2 0 0,-1-4 0 0,0 6 0 15,1-9 8-15,-1 7 0 0,4-7 0 0,-3 3 0 16,3 3 0-16,0-6 0 0,-1 0 0 0,5-6 0 0,3 6 0 0,-7 0 0 15,7-3 0-15,-4-4 0 16,4 7 0-16,0-3 0 0,0-3 0 0,0-4 0 0,4 7-13 16,-4-6 2-16,3-4 1 0,4 4 0 0,-3 0 1 15,7 5 0-15,-1-5 0 0,1-7 0 16,-1 7 9-16,1-1 0 0,-4 4 0 0,7-6 0 0,-3 2 0 0,-1 1 0 16,1 3 0-16,-1-4 0 0,1 4 0 0,0-4 0 15,-4 7 0-15,0-3 0 0,-4 3 0 0,4-3 0 16,-3 6 0-16,-4 0 0 0,0 0 0 0,0 0 0 15,7-3 0-15,-7 3 0 0,0 0 0 0,0 0 0 0,0 0 0 0,7 3 0 16,3 3 0-16,-2-3 0 0,-5 3 0 0,4 4 0 16,0-7 0-16,0 6 0 0,-3 4 0 0,3-1 0 15,-4-2 0-15,4-1 0 0,0 1 0 0,1 5 0 16,-1-5 0-16,0-1 0 16,0 7 0-16,0-7 0 15,0 7-24-15,0-4-4 0,0-2 0 0,3-1 0 16,-2 7-127-16,2-7-25 0,4 7-6 0</inkml:trace>
  <inkml:trace contextRef="#ctx0" brushRef="#br0" timeOffset="4206.46">16838 13623 288 0,'0'0'25'0,"0"0"-25"0,11 0 0 0,-4 0 0 16,3-3 118-16,1-3 18 0,-1 6 4 0,5 0 1 16,-1-4-69-16,-4 4-13 0,-3 0-3 0,4 0-1 15,-11 0-3-15,11 4-1 0,-11-4 0 0,3 6 0 16,-3-6 4-16,0 0 1 0,7 3 0 0,-7-3 0 15,0 0 1-15,-3 9 1 0,-1 1 0 0,-3-4 0 0,0-3-1 0,0 3 0 16,-4 1 0-16,-3-4 0 0,4-3-45 0,-5 6-12 16,-2-6 0-16,3-6 0 0,-4 6 0 0,0 0 0 15,1-3 0-15,-1-4 0 16,-3 1 13-16,3 3-2 0,-3-3-1 0,0 3 0 0,0-4 34 0,0 4 8 16,-8-3 0-16,5 3 1 0,-8-3 5 15,0 6 1-15,-3 0 0 0,0 0 0 0,-1-4-19 0,-2-2-4 16,-5 6-1-16,5 0 0 0,-5 0-20 0,4 0-4 15,-3-3-1-15,0 3 0 0,3-6-10 0,0 6 0 16,-3 0 0-16,-1-7 0 0,-2 7 0 0,2-3 0 16,4 3 9-16,-3-6-9 0,0 6 17 0,3-3-1 15,0 3 0-15,0-6 0 0,1 6 1 0,2 0 0 16,-3-3 0-16,1 3 0 0,-1 0-3 0,-3 3-1 16,-1-3 0-16,1 6 0 0,3-3-5 0,-3-3 0 0,-4 0-8 0,4 6 12 15,3-3-12-15,0 4 0 0,0-7 8 0,4 9-8 16,-4-9 0-16,0 6 0 0,4-2 0 0,3-4 0 15,-3 0 14-15,3 0-3 0,0 0-1 0,4 0 0 16,-4 0 8-16,4 0 2 0,4 0 0 0,-1-4 0 16,0 4-20-16,0-6-17 0,4 6 3 15,0 0 1-15,0 6 13 0,3-6 0 0,-3 4 0 0,0-4 0 16,3 0 10-16,1 0 2 0,-4 6 0 0,3-3 0 16,0 3-12-16,1-3 0 0,-1-3 0 0,-3 7 0 15,3-4 0-15,-3 3 0 0,3-3 0 0,1 3 0 16,-1 1 0-16,4-4 0 0,0-3 0 0,3 6 0 15,-3-6 0-15,4 3 0 0,-1-3 0 0,0 0 0 16,1 0 0-16,3 7 0 0,-4-7 0 0,4 0 0 16,0-7 0-16,0 7 0 0,-4 0 0 0,8 0 0 15,3 0 0-15,-7 0 10 0,0 0-2 0,0 0-8 0,0 7 0 0,3-7 0 16,-3 0 0-16,7 0 0 0,-7 0 0 0,4 0 0 16,3 0 0-16,-8 0 0 0,8 0 0 0,0 0 0 15,-7-7 8-15,7 7-8 0,-7 7 13 0,7-7-1 16,-3 0 0-16,3 0 0 0,0 0 1 0,0 0 0 15,0 0 0-15,0 0 0 0,0 0-3 0,0 0-1 16,-7-7 0-16,7 7 0 0,-7 0 11 0,7 0 3 16,0 0 0-16,0 0 0 0,0 0-23 0,0 0 0 15,-4 0 0-15,4 0 0 0,0 0 0 0,-3 10 0 16,-1-4 0-16,1-3 0 0,-1 13 0 0,1-7 0 16,3 1 0-16,0 5 0 0,-4-2 0 0,4 3 0 15,0-7 0-15,0 10 0 0,4-4-12 0,-4 4-6 0,3-3-2 0,1 3 0 16,-4 0 20-16,3-1 0 15,1-2 0-15,-4 3 0 0,3 0 0 0,-3-4 0 0,0 4 0 0,4 0 0 16,-4 0 16-16,3-4 0 0,-3 11 0 0,4-8 0 16,-1 1-16-16,1 0 0 0,-4 6 8 0,0-6-8 15,3 6-12-15,-3-3-4 0,0 3-2 0,0-6 0 16,4 0 18-16,-1 6 0 0,1-6 0 0,-4-1 0 16,3 7 9-16,-3-6 6 0,8-3 1 0,-5 3 0 15,-3-4-25-15,4-2-5 0,-4 3-1 0,0-1 0 16,0-2 25-16,0-4 5 0,0 1 1 0,0 5 0 15,-4-5-16-15,4-1-10 0,-3 1 2 0,3-1 0 16,-4 4 19-16,0-4 4 0,1-6 1 0,-1 6 0 0,4 1-16 16,-3-4 0-16,3-6 0 0,-4 3 0 15,1 4 0-15,3 2 0 0,0 0 0 0,0 1 0 0,0-1 0 16,0-3 0-16,-4 4 0 0,4-1 0 16,4-2 0-16,-4 2 0 0,0-6 0 0,0 7 0 0,0-1 0 0,0 0 0 15,0-9 0-15,0 7 0 0,0 2 8 0,0 0-8 16,0 1 0-16,-4-1 9 0,4-9 3 15,-3 7 0-15,3-7 0 0,0 0 0 0,0 3-12 0,0-3 12 16,0 0-12-16,0 0 12 0,0 0 16 0,0 0 4 16,0 0 1-16,0 0 0 0,0 0-33 0,0 0 0 15,0 0 0-15,0 0 0 0,0 0 13 0,0 0-4 16,0 0-1-16,0 0 0 0,0 0-8 0,0 0 0 16,0 0 0-16,0 0 8 0,0 6-8 0,0-6 0 15,0 0 0-15,0 0 0 0,0 0 0 0,0 0 0 0,0 0 0 0,0 0 0 16,0 0 9-16,0 0-9 0,0 0 10 0,7 3-10 15,-7-3 9-15,0 0-9 0,0 0 8 0,0 0-8 16,0 0 8-16,0 0-8 0,0 0 8 0,0 0-8 16,0 0 0-16,0 0 8 0,0 0-8 0,0 0 0 15,0 0 0-15,0 0 8 0,3-3-8 0,-3 3 0 16,0 0 0-16,0 0 0 0,0 0 0 0,0 0 0 16,0 0 0-16,0 0 0 0,0 0 0 0,0 0 0 15,0 0 0-15,0 0 0 0,0 0 0 0,0 0 0 16,0 0 0-16,0 0 0 0,0 0 0 0,0 0 0 15,0 0 0-15,0 0 0 0,0 0 0 0,0 0 0 16,0 0 0-16,0 0 0 0,0 0 0 0,0 0 0 16,0 0 0-16,0 0 0 0,0 0 8 0,0 0-8 15,0 0 0-15,0 0 0 0,0 0-9 0,0 0 9 16,7-6 0-16,-7 6 0 0,0 0 0 0,7 0 0 0,4 0 0 0,-4 0 0 16,4 0 0-16,-4 0 0 0,3 0 0 0,4 0 0 15,-3 0 0-15,3 0 0 0,0 0 0 0,0 0 0 16,0 0 0-16,4 6 0 0,3-6 0 0,4 0 0 15,0 3 0-15,3-3 0 0,0 0 0 0,0 6 0 16,4-6 0-16,0 0 0 0,0 0 0 0,3 0 0 16,-3 0 0-16,6 0-10 0,5 0 10 0,-1 0 0 15,4 0 0-15,0 0 0 0,3 7 0 0,4-4 0 16,-4-3 0-16,4 6 0 0,-7-3-8 16,7-6 8-16,7 3-8 0,-3 0 8 0,-1-6 0 0,4 6-8 15,0-3 8-15,-4-4 0 0,1 7 0 0,-4 0 0 16,-4 0 0-16,8-6 0 0,-4 6 0 0,3-3 0 0,-3 3 0 15,0 0 0-15,3-6 0 0,-3 6 0 0,0 0 0 16,0 0 0-16,0 0 0 0,0 0 0 0,0-3 0 0,0 3 0 16,0-7 0-16,-4 7 0 0,4 0 0 0,-4-9 0 15,-3 9 0-15,0-3-8 0,-4-4 8 0,-3 7 0 16,-4-3 0-16,1-3-8 0,-5 6 8 0,5-6 0 16,-5 3 0-16,1 3 0 0,-4-7 0 0,1 7-8 15,2-3 8-15,-2-3 0 0,-8 6 0 0,0-3 0 16,4-3 0-16,-8 6 0 0,1-10 0 0,0 10 8 15,-1-9-8-15,1 9 0 0,-4-10 0 0,0 4 8 16,0 3-8-16,-7-3 0 0,4 2 0 0,-1-2 0 16,-3-3 0-16,1 6 8 0,-1-4-8 0,-4-2 8 15,1 3-8-15,-1 3 8 0,-3 3-8 0,4-10 8 16,-4 4-8-16,0-4 0 0,0 1 0 0,-4 6 8 16,4-13-8-16,-3 10 8 0,-1-3-8 0,1-1 8 0,-1 1-8 15,-3-10 0-15,3 3 0 0,-3 4 8 0,4-4-8 0,-4-3 0 16,3-6 0-16,1 3 0 0,-4-9 12 15,3 3 2-15,-3-1 0 0,4-5 0 0,-4-1-14 0,3 1 0 16,1 6 0-16,-1-7-10 0,0 4 10 0,-3-1 0 16,0-5 8-16,0 12-8 0,0-3 0 0,0-1-18 15,-3-5 3-15,-1 9 1 0,4-3 22 0,-4-7 5 16,4 7 1-16,-3 3 0 0,-4-3-14 0,3 9 0 16,4-6 0-16,0 0 0 0,-4 6 0 0,4-3 0 15,0 0 0-15,-3 0 0 0,3 3 0 0,0 3 0 0,3 1 0 0,0 2 0 16,1-3-8-16,-1 7 8 0,4 0 0 0,-3-1 0 15,3 1 0-15,-4-1-8 0,4 4 8 0,0-3 0 16,0 2-9-16,0 4 9 0,0 3-13 0,0 0 5 16,-3-6-8-16,3 6 0 0,0-3-1 15,0 3 0 1,0 0-103-16,0 0-20 0,0 0-4 0,0 0 0 0</inkml:trace>
  <inkml:trace contextRef="#ctx0" brushRef="#br0" timeOffset="5458.06">15487 10867 1191 0,'0'0'52'0,"0"0"12"0,0 0-51 0,0 0-13 0,-4-4 0 0,1-2 0 16,3 3 83-16,-4-3 13 0,1-4 4 0,-1 10 0 15,1-3-48-15,3 3-8 0,-4-6-3 0,-3 6 0 16,7 0-28-16,-3-3-5 0,-4 3-8 0,7 0 11 16,-7 0-2-16,7 0 0 0,-7 0 0 0,7 0 0 0,0 0 8 0,-8 0 2 15,1 0 0-15,7 0 0 0,0 0 6 0,-7 3 2 16,0-3 0-16,-3 0 0 0,3 9 2 0,0-9 1 15,0 7 0-15,-4 2 0 16,-3-6-18-16,3 3-4 0,1 4-8 0,3-1 12 0,0 1-12 0,-4-1 0 16,4 7 0-16,0-7 0 0,0 1 0 15,0-1 0-15,0 0 0 0,3 1 0 0,4-1 0 0,0-9 0 16,-3 7 0-16,3-7 0 0,0 0 0 0,0 0 0 16,0 3 0-16,0-3 0 0,0 0 10 0,0 0-1 15,0 0 0-15,0 0 0 0,0 0-9 0,0 0 8 16,3-3-8-16,4-4 8 0,0-2 0 0,0-1 0 15,-3 7 0-15,6-6 0 0,-2-4 0 0,-1 4 0 0,3 0 0 0,-3-1 0 16,4 1 16-16,-4-1 4 16,0-5 0-16,0 5 0 0,4 7-28 0,-4-6 0 0,0 2 0 0,0-2 0 15,-4 6 0-15,4-3 0 0,-3-4 0 0,-4 10 0 16,0 0 0-16,10 0 0 0,-6-6 0 0,-4 6 0 16,0 0 0-16,11 0 0 0,-4 0 0 0,-7 0 0 15,7 0 0-15,0 0 8 0,-4 0-8 0,4 0 12 16,0 6 11-16,-7-6 2 0,0 0 1 0,7 3 0 15,4 4 2-15,-8 8 0 0,5-5 0 0,-1-1 0 16,0 0-4-16,0 7-1 0,0-3 0 0,3 2 0 16,-3-2-5-16,0 3-1 0,4-1 0 0,-4-2 0 15,0 3-17-15,0-1 8 0,4-2-8 0,-4 2-772 16,0-2-158-16</inkml:trace>
  <inkml:trace contextRef="#ctx0" brushRef="#br0" timeOffset="9032.42">17674 13836 1609 0,'0'0'35'0,"0"0"7"0,0 0 2 0,0 0 2 0,0 0-37 0,-7 0-9 0,7 0 0 0,0 0 0 15,0 0 20-15,0 0 3 0,0 0 0 0,0 0 0 16,0 0-9-16,0 0-2 0,0 0 0 0,0 0 0 15,0 0-12-15,0 0 0 0,0 0 0 0,7 10 0 16,-3-1 10-16,-1 0-1 0,1 7 0 0,-4 0 0 16,-4-4 14-16,1 7 2 0,3 3 1 0,-4-3 0 15,-3 3-5-15,0 0-1 0,0-3 0 0,-4-1 0 16,4 11 5-16,0-11 1 0,0 8 0 0,0-1 0 16,0-7-26-16,0 8 0 0,0-8 0 0,4 1 0 15,-5 0 0-15,5-3 0 0,-1-4 0 0,-3-5 0 16,4 8-30-16,-4-12-11 0,3 7-3 0,4-10-530 15,-3 0-106-15</inkml:trace>
  <inkml:trace contextRef="#ctx0" brushRef="#br0" timeOffset="9250.83">17470 14078 576 0,'0'0'51'0,"0"0"-41"0,0 0-10 0,0 0 0 16,0 0 292-16,0 0 57 0,0 0 11 0,0 0 3 15,10 0-253-15,1 0-50 16,-1 0-11-16,1 0-1 0,-1 0-36 0,1-3-12 0,0 3 0 0,3 0 9 16,-4 0-9-16,1 0 0 0,3 0 0 0,-3 0 0 15,3 3 0-15,0-3 0 0,0 0 0 0,0 0 0 16,0 6 0-16,0-3 0 0,0-3 0 0,1 0 0 31,-1 0-48-31,0 6-4 0,-4-6-2 0,4 0 0 16,1 0-189-16,-1-6-37 0</inkml:trace>
  <inkml:trace contextRef="#ctx0" brushRef="#br0" timeOffset="9550">18143 13774 1785 0,'0'0'159'0,"0"0"-127"16,0 0-32-16,0 0 0 0,0 0 194 0,-3 9 33 15,3 0 6-15,0 1 2 0,0-1-187 0,0 7-38 16,3-1-10-16,-3-2 0 0,4 6 0 0,-4-3 0 16,0 9-8-16,0-7 8 0,0 11-17 0,0-4 2 15,-7 0 1-15,3-3 0 0,1 9-1 0,-4-3 0 0,-4 1 0 0,4-1 0 16,-3 3 5-16,2-3 1 15,1 1 0-15,-3 5 0 16,3-6-97-16,-4 1-19 0,1 2-4 0,-1-9-843 0</inkml:trace>
  <inkml:trace contextRef="#ctx0" brushRef="#br0" timeOffset="14782.05">10735 15730 403 0,'-14'0'36'0,"14"0"-36"0,0 0 0 0,0 0 0 0,0 0 169 0,0 0 27 16,0-3 6-16,0 3 1 0,7-6-142 0,-7 6-28 16,4-3-5-16,-1-4-2 15,11-2-26-15,-3 6 0 0,-8-3 0 0,-3-4 0 0,4 1 22 16,-1 3 9-16,4-4 1 0,0 7 1 0,-7-3-9 0,4-4-1 16,7 7-1-16,-4-3 0 0,-7 6 26 0,0-10 4 15,3 4 2-15,4 3 0 0,0-3 4 0,-7 6 1 16,-3-3 0-16,6-4 0 0,4-2-1 0,-3 6 0 15,-8-7 0-15,4-2 0 0,0 9-11 0,4-7-3 16,-4 1 0-16,-4-7 0 0,4 7-24 0,4-10-4 16,3 10-2-16,-7-7 0 0,-4-3-14 0,4-6 8 15,7 6-8-15,0 0 0 0,-7-6 8 0,4 3-8 0,3 0 0 16,-3 1 9-16,-1-5 2 0,-3 1 0 0,0 7 0 0,7-8 0 16,4 8 15-16,-8-1 3 15,-6 0 1-15,-4 3 0 0,7-3-3 0,0 4-1 16,-4 2 0-16,1-2 0 0,-8-4-11 0,4 9-3 0,3-5 0 0,-3 5 0 15,-3-9-4-15,3 10-8 0,0 0 11 16,7-7-11-16,-4 7 8 0,-3-1-8 0,0-2 0 0,7-1 0 16,0 4 0-16,0 6 0 0,-7-7 0 0,3 4 0 15,4 6 0-15,0-10 0 0,-7 7 0 0,4-3 0 16,3 6 0-16,0 0 0 0,0 0 0 0,-7-6 0 16,-4 3 10-16,4 3-10 0,7 0 8 0,0 0-8 15,-10 3 0-15,-1-3 0 0,11 0 0 0,-7 0 0 16,-4 6 0-16,4-6 0 0,0 0 0 0,7 0 0 15,0 0 0-15,-7 0 0 0,-7 6 0 0,7-6 0 16,7 0 12-16,-7 0-2 0,-4-6-1 0,1 6 0 0,-1 0 3 0,4 0 1 16,-3 0 0-16,-4-6 0 0,-4 3-5 0,4 3 0 15,3 0-8-15,-6-7 12 0,-8 7-4 16,0 0 0-16,11 0-8 0,-7 0 12 0,0 0-12 16,0 0 0-16,-4 0-9 0,4 0 9 0,0 0 0 0,-1 0 0 15,-2-3 0-15,-1 3 0 16,4 0 0-16,0-6 0 0,-4 6 13 0,4 0-4 0,0-3 3 0,-1-3 1 15,1 6 0-15,0-10 0 0,-4 7-1 0,4-3 0 16,-3 3 0-16,-1-4 0 0,-3 1-12 0,-1 3 0 16,8-3 0-16,-3 6-10 0,-5-3 18 0,5-4 3 15,-5 4 1-15,1-3 0 0,0 3-12 0,0-4 0 16,0 7 0-16,3-9-11 0,-3 9 11 0,-4-9 0 16,7 9 0-16,-3 0 0 0,-4-7 0 0,0 7 0 0,1-3 0 0,-1-3 0 15,0 6 0-15,4 0 11 0,-4-3-3 0,0 3 0 16,1 0-8-16,2 0 0 0,1 0 9 0,0 0-9 15,0 0 0-15,0 0 0 0,-1 0 0 0,5 0 8 16,-5 0-16-16,1 0-4 0,0 0 0 0,-4 0 0 16,1 0 12-16,-1 0 0 0,0 0 0 0,4 0 0 15,-4 0 8-15,0 0 8 0,1-6 0 0,-1 6 1 16,4-4-17-16,-1 4 0 0,1-6 8 0,3 6-8 16,-3 0 15-16,4-3-1 0,2-3 0 0,-6 6 0 15,0-3-14-15,3 3 0 0,-3-7 0 0,-4 7 0 16,0 0 0-16,1 0 0 0,3 0 0 0,-4-6 0 15,0 6 0-15,4-3-12 0,-4 3 3 0,4 0 0 16,-4 0 9-16,4 0 12 0,3-6-2 0,-3 6-1 16,0 0-9-16,-1 0 0 0,1 0 0 0,0 0 0 0,-4 0 0 0,1 0 0 15,-1 6 0-15,0-6 0 16,0 0 0-16,4 0 0 0,-4 0 0 0,1 0-11 0,2 3 11 0,-6-3 0 16,3 0 0-16,4 0 0 0,-4 6 0 0,4-6 0 15,-4 0 8-15,4 7-8 0,-7-4 0 0,3-3 0 16,-3 0 0-16,0 9 0 0,3-9 0 0,-3 0 0 15,3 10 0-15,-3-4 0 0,-1-3 0 0,4 6 0 16,-3-9 0-16,3 7-8 0,1 2 8 0,2 0 0 16,-2-2 8-16,-1 2-8 0,4-6 0 0,-4 4 0 15,-3-4 0-15,3-3-8 0,4 6 8 0,-8-6 0 0,12 3 8 16,-11 3-8-16,3-6 0 0,0 7 0 16,4-4 0-16,-4-3 0 0,11 0 0 0,-11 0 0 15,7 0 0-15,-3 0 8 0,4 6 2 0,-1-6 1 16,-3-6 0-16,-1 6 0 0,-2 6-11 0,2-3 0 0,-2-3 0 0,2 0 0 15,-2 6 0-15,-1-2 0 0,4-4 0 16,-4 6 0-16,4-3 0 0,-4-3 0 0,7 6 0 0,-3-3 0 16,3-3 0-16,1 0 0 0,6 0 0 0,-10 0 0 15,7 0 0-15,3 0 0 0,-7 7 0 0,4-7 0 16,4-7 0-16,-8 7 0 0,0 0 0 0,0 0 0 16,1 0 0-16,3 0 0 0,-1 0 0 0,1 7 0 15,-3-7 0-15,6 3 0 0,0 3 0 0,1-6 0 16,3 0 0-16,-8 9 0 0,8-9 0 0,-3 7 0 15,10-4 0-15,-11-3 0 0,7 6 0 0,-3-6 0 16,4 3 0-16,3-3 0 0,-4 7 0 0,-7-7 0 0,11 3 0 0,-3-3 0 16,-1 0 0-16,1 0 0 0,6 0 0 0,-10 6 0 15,7-6 0-15,-4 0 0 0,1 0 0 0,3 0 0 16,-4 0 0-16,4-6 0 0,-4 6 0 0,4 0 0 16,-3 0 0-16,-1 0 0 0,1-3 0 15,6 3 0-15,-10 0 8 0,7 0-8 16,-4 0 0-16,8 0 0 0,-11 0 0 0,7 0 0 0,-4 3 0 0,4-3 0 15,0 0 0-15,-4 0 0 0,8 0 0 0,-8 0 0 16,8 0 0-16,-4 0 0 0,3 0 0 0,-6 6 0 16,10-6 8-16,0 0-8 0,-4 0 0 0,-3 3 0 15,7-3 0-15,0 0 0 0,-4 0 0 0,4 0 0 16,-7 6-8-16,7-6 8 0,0 0 0 0,-3 10 0 16,3-4 0-16,-11-3 0 0,11-3-9 0,-3 10 9 0,3-10 0 0,0 6 0 15,0 3 0-15,0 1-8 0,0-10 8 0,-7 9 0 16,7 0 0-16,0 1 0 15,0-10 0-15,0 16 0 0,0-7 0 0,0 7 0 0,-4-4-8 0,4-2 8 16,0 8 0-16,-7-8 0 0,7 5 0 0,0-5 0 16,0 6 0-16,0-4 0 0,0 4 0 0,-3-1 0 15,3 4 0-15,0 0 0 0,3-3 0 0,4 3 0 16,-14-7 0-16,14 13-8 0,-7-6 8 0,0 0 0 16,-7 6 0-16,4-6 0 0,3 3 0 0,0-3 9 15,-4-1-9-15,4 1 0 0,0 0 0 16,0-3-11-16,-7-4 11 0,7 4 0 0,-4 0 0 15,4-4 0-15,4-2 0 0,-8-1 0 0,4 3 0 0,-7-2 0 16,7-1 0-16,0-9 0 0,0 0 0 0,0 3 0 16,0-3 0-16,0 0 8 0,0 0-8 0,0 0 0 0,0 0 0 0,0 0 0 15,7 10 0-15,-7-10 0 16,0 6 0-16,0-6 0 0,0 3 0 0,11 3 0 0,-11 4 0 0,0-10 0 16,7 6 0-16,4-3-8 15,-11-3 8-15,10 10 0 0,-10-10 0 0,14 9 0 0,-3-3 0 0,3-2 0 16,-3 2 0-16,3-6 0 0,3 3 0 0,-10 3 0 15,11-6 8-15,-7 6-8 0,6-2 0 0,-3-4 0 16,4 6 0-16,0-3-12 0,-1-3 12 0,-3 0 0 16,8 6 0-16,-8-3 0 0,3 4 0 0,5-4 0 15,-1 3 0-15,0-3-8 0,4 4 8 0,3-1 0 16,-4-3 0-16,8 3 0 0,-4-3 0 0,4 4 8 16,-4-4 0-16,4-3 0 0,-4 6-8 0,4-3 0 15,-4-3-11-15,4 0 11 0,-7 0 0 0,3 0 0 16,4 6 0-16,-8-6 0 0,1 4 0 0,3-4 0 0,1 0 0 0,2 0-9 15,-2 6 9-15,2-6 0 0,1 0 0 0,3 3 0 16,1-3 0-16,-1 0 0 0,-3 0 0 16,-1 0 0-16,5 6 0 0,-1-6 0 0,0 0 0 0,-7 0 0 15,8 0 0-15,-4 0 0 0,3 0 0 0,-3 0 0 16,3 0 0-16,0 0 0 0,7-6 0 0,-6 3 0 16,3 3 0-16,-1 0 9 0,1 0-9 0,0-6 10 15,0 6-10-15,-4 0 0 0,-3-4-10 0,3 4 10 16,4-6 0-16,0 6 0 0,-4 0-8 0,4 0 8 15,7 0 0-15,-8 0 0 0,8 6 0 0,-10-2 0 16,6-4 0-16,0 0 0 0,-3 0 0 0,3 0 0 16,-3 6 0-16,3-6 0 0,4 0 0 0,-3 0 0 0,6 3 0 0,-7 3 0 15,1-12 0-15,-1 3 0 0,4 3 0 0,-4 0 10 16,1 0-10-16,-1-6 8 0,-7 6-8 16,4-4 0-16,0-2 0 0,-4 6 0 0,7-3 0 0,-3-3 0 15,0 3 0-15,-4-4-11 16,4 7 11-16,3-9 0 0,-6 9 8 0,-1-9-8 0,0 9 0 0,1 0 0 15,2-7 0-15,-6 7-8 0,0 0 8 0,3 0 0 16,4 0 0-16,3 0 8 0,-6 7-8 0,2-7 0 16,-2 0-11-16,2 0 11 0,1 6 0 0,0-3 0 15,-4-3 8-15,-3 6-8 0,3-6 0 0,-3 3 0 16,3-3 0-16,-3 0 0 0,3 7 0 0,1-7 0 16,-1 0 0-16,4 0 0 0,-11 0 0 0,7 0 0 15,8 0 0-15,-5 0 0 0,-2 0 0 0,-1 0 0 0,0 0 0 0,8 0 0 16,-15 0 0-16,7 0 0 0,0 0 0 0,-3 0 0 15,3 0 0-15,4-7 0 0,-4 7 0 0,4 0 0 16,0 0 0-16,-4-3 0 0,1-3 0 0,2 6 0 16,-2-9 0-16,-5 9 0 0,1-7 9 0,4 4-9 15,-5 3 0-15,1-6 0 0,0 6 0 0,3-3 0 16,7 3 0-16,-6 0 0 0,-1 0 0 0,-3-7 0 16,-1 7 0-16,5 0 0 0,-1 0-8 0,-7-3 8 15,-3-3 0-15,-4 6 0 0,7 0 0 0,-3-3 0 16,-4-3 0-16,0 6 8 0,0-4-8 0,1-2 9 15,-1 6-9-15,-4-6 0 0,1 3 0 0,0 3 0 16,6-6 0-16,-2 6 0 0,-12-4 0 0,4-2 0 16,7 3 0-16,-6-3 0 0,-5 6 0 0,1-3 0 15,-1-4 0-15,1 7 0 0,3-3 0 0,-10-3 0 16,-4 6 0-16,0 0 0 0,7 0 8 0,-7 0-8 16,0 0 0-16,0 0 0 0,0 0 0 0,0 0 0 0,0 0 0 0,0 0 0 15,0 0 0-15,0 0 0 0,7 0-10 0,-7 0-1 16,-4-10 0-16,4 10 0 15,4-6-88-15,-4-3-17 0,-4 6-4 0,-6-7-1072 16</inkml:trace>
  <inkml:trace contextRef="#ctx0" brushRef="#br0" timeOffset="16267.62">7736 14570 345 0,'0'0'31'0,"0"0"-31"0,4-3 0 0,-4-3 0 0,0-4 133 0,7 1 21 16,-7-1 4-16,0 7 1 15,0-9-98-15,4 2-19 0,3 1-4 0,-4-1-1 16,1 1 2-16,-1-7 0 0,1 7 0 0,-1 0 0 15,4-1 25-15,-7 1 4 0,-7-1 2 0,7-5 0 16,7 5 3-16,-7-2 1 0,-10 2 0 0,6-5 0 0,4-1-11 0,0 3-3 16,-3-2 0-16,-1 2 0 0,1-9-32 0,6 10-6 15,1-7-2-15,-4-3 0 0,-4 0-9 0,8-3-3 16,-1 0 0-16,1 3 0 0,-1-10-8 0,-3 11 0 16,0-11 9-16,7 1-9 0,-7-1 36 0,-7-5 2 15,0 2 1-15,4-9 0 0,-1 1 36 0,1 2 7 0,-4-3 2 0,3 0 0 16,4-6-44-16,-7 3-8 0,7 0-1 0,-4-3-1 15,1-4 9-15,3 1 1 16,0 0 1-16,0-1 0 0,0 7-28 0,0-6-5 0,7 0-8 0,0-1 11 16,-3 1 0-16,3-3 0 0,-4 2 0 0,4 1 0 15,0 0-1-15,0-1 0 0,0 4 0 16,0-3 0-16,4 0-10 0,0 6 0 0,-4 0 0 0,0-4 0 16,-4 4 17-16,4-3 5 0,-7 3 1 15,4-3 0-15,-4 3-4 0,0 3-1 16,0-3 0-16,-4 3 0 0,4 0-18 0,0 0 10 0,0 0-10 0,0 0 8 15,-7 1-8-15,4 5 10 0,-1 0-10 0,4-2 10 16,0 8-10-16,0-2 0 0,0-1 0 0,-3 7 0 16,3-7 0-16,0 7 0 0,-4 3 0 0,1 0 0 15,3-6 0-15,-4-1 0 0,1 10 0 0,-1-3 8 16,4-3 0-16,-7-3 0 0,0 9 0 0,3-13 0 16,-3 7-8-16,7-3 12 0,-7 2-12 0,4 1 12 0,-1 0-12 0,4 3 0 15,-3-3 0-15,-1-7 0 0,4 10 0 0,-3-3 0 16,-1 3 0-16,1-3 8 0,3 3-8 15,-4 6 0-15,4-10 0 0,0 11 0 0,0-7 0 0,0-1 0 16,-7 8 0-16,7-7 0 0,-7 6 0 0,3-3 0 16,4 0 9-16,0 0-9 0,-7-3 0 0,7 6-10 15,0 0 1-15,0-3 0 0,0 3 9 0,0 1 0 16,0-1 0-16,4 0 0 0,-4 0 0 0,0-6 0 16,0 9 0-16,0-2 0 0,3-1 11 0,-3 3 1 15,-3-3 0-15,3 7 0 0,-4-4-12 0,4 0 0 16,0-2 0-16,0-1 0 0,0 3 0 0,0 4 0 0,0-4 0 0,0-3 0 15,0 3 0-15,0-2 0 16,0-1 0-16,0 3 0 0,0-3 0 0,0 0 0 16,0 4 0-16,0-4 0 0,0 6 0 0,0-2 0 0,0-1 0 0,0-3 0 15,0 7 0-15,0-4 0 0,0 0 8 0,0-2-8 16,0-1 0-16,0 3 0 0,0 7 0 0,-7-10 0 16,14 3 0-16,-7 4 0 0,-7-4 0 0,7-3 0 15,0 0 0-15,0 4 0 0,0-4 0 0,7 0 0 16,-14 3 0-16,7-3-16 0,0 1 3 0,0 2 0 15,0 3 13-15,0-5 16 0,-3 2-3 0,3-3-1 16,0 3-12-16,0-2 0 0,0 2 0 0,0 3 0 16,0-2 0-16,0 5 0 0,3-5 0 0,-3 5 0 15,0 1 0-15,0-1 0 0,0-5 0 0,0 5 0 16,0 1-11-16,0 0-1 0,-3-1-1 0,3 1 0 16,0-1 13-16,0 4 0 0,0 3 0 0,0-7 0 15,0 4 0-15,-4-3 16 0,4 9-3 0,0 0-1 0,0 0-12 16,-3 0 0-16,-4-3 0 0,7 3 0 15,-7 3 0-15,3 3 0 0,-10-3 0 0,3 7 0 0,1-1-8 0,-1 7 8 16,1-7 0-16,-5 7 0 0,1-4-8 0,4-2 8 16,-1 5 0-16,1 1 0 0,-1-3 0 0,-3 2 0 15,3-5 0-15,1 9 0 0,-1-10 0 0,-3 7 0 16,3-1 0-16,4-2 0 0,-10-4 0 0,6 1 0 16,4-1 0-16,-7 4 0 0,3-1 0 0,4-6 0 15,0 4 0-15,0-7 0 0,4 3-8 0,-4-3 8 16,7-3 0-16,0 0 0 0,0 0-16 0,0 0 4 15,0 0 1-15,0 0 0 0,0 0 11 0,10-9-12 0,-3 6 12 16,7-7-12-16,-6 1 12 0,2-7-8 0,1 7 8 0,3-7-8 16,-4 4 8-16,1-4 0 0,0 0-9 0,-1 7 9 15,1-10 0-15,-1 10 0 16,4-7 0-16,-7 7 0 0,4-10 0 0,0 6 0 0,-1-9 0 0,4 13 0 16,-3-10 0-16,3 10 0 0,0-7 0 15,0 7 0-15,0-4 0 0,0 7 0 0,1-4 0 0,-1 1 0 16,3 0-8-16,-6 9 8 0,3-7 0 0,-3 7 0 15,3 0 0-15,0 7 0 0,0-7 0 16,-3 9 0-16,3-3 0 0,3-3 0 0,-10 7 0 0,4-1 0 16,-1 1 0-16,-2 5 0 0,2-5 0 0,-3-1 0 15,0 7 0-15,0-4 0 0,-3-5-8 0,3 2 8 16,0 7 0-16,-7-7 0 0,7 4 0 0,-3-4 0 16,3 7 0-16,-4-7 0 0,1 7 0 0,-1-4 0 0,1 10 0 15,3-3 0-15,0 0 0 0,-4 0 0 16,8 9-127-16,-8-3-24 15,4 0-5-15</inkml:trace>
  <inkml:trace contextRef="#ctx0" brushRef="#br0" timeOffset="21233.54">3919 15141 1785 0,'0'-13'79'0,"-3"7"17"0,3-4-77 0,-7 1-19 16,3 3 0-16,4-4 0 15,0 1 16-15,0-4-1 0,0-2 0 0,0 5 0 0,0-5 3 0,0 2 1 16,0-3 0-16,0 1 0 0,0 5 17 0,0 1 4 15,-7 6 1-15,4-7 0 0,3 4 31 0,0 6 5 16,0 0 2-16,-11 0 0 0,1 0-3 0,6 0 0 16,-7 10 0-16,8-4 0 0,-15 3-56 0,11-6-12 15,-3 7-8-15,-1 2 9 0,0 1-9 0,-3-4 0 16,0 7 9-16,4 0-9 0,-1 2 14 0,-3-5-2 16,3 12 0-16,-3-6 0 0,4 6-12 0,-1 0 11 15,4-3-11-15,3-3 10 0,1 6-10 0,3-6 8 0,0 6-8 16,0-6 8-16,3-1-8 0,1-2 0 15,3 3 0-15,-3-10 0 0,6 7 0 0,-3-7-9 16,7 1 9-16,0-4-13 0,-3-3 13 0,3-3 0 0,7 0 0 0,-7 0 0 16,8-3 0-16,-5-3 0 0,1-4 0 0,0 4 0 15,3-3 12-15,0-1 0 0,4 1-1 16,-11-4 0-16,7-2-11 0,-7-1 0 0,0 7 0 16,-3-4 8-16,-1-3-8 0,1 1 0 0,-4 2 0 0,0-2 0 15,-7-1 12-15,3 3 0 0,4-2 0 0,-7-4 0 16,-7 0 3-16,4 3 1 0,3-3 0 0,-11 4 0 15,8 2 0-15,-8-2 0 0,1 2 0 0,-4-3 0 16,3 1 0-16,-3 2 0 0,-7 4 0 0,7-1 0 16,-4 4-7-16,0-3-1 0,4 9 0 0,-7-7 0 15,0 7-8-15,3 0 0 0,-3 0 0 0,7 7 8 0,-7 2-8 16,7-3 0-16,-8 4-12 0,8-1 12 16,-7 1-114-16,0 2-15 0,3 4-3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55:23.46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20168 5758 637 0,'-21'-9'28'0,"11"3"6"0,-5 6-34 0,5-10 0 0,-4 1 0 0,0-1 0 16,-4 4 39-16,0-3 1 0,1-1 0 0,-1 1 0 15,-3 6-29-15,0-3-11 0,3-4 8 16,-7 10-358-16</inkml:trace>
  <inkml:trace contextRef="#ctx0" brushRef="#br0" timeOffset="311.11">19191 5718 1335 0,'-49'15'59'0,"28"-5"13"15,-4-4-58-15,-3-3-14 0,-4 7 0 0,4-4 0 16,-1-3 47-16,1 9 6 0,4-8 2 0,2 2 0 0,5-3-25 0,3 3-5 16,7-3-1-16,0-3 0 0,-1 7 18 0,8-7 3 15,0 0 1-15,15 0 0 0,-1 0-21 0,7 3-4 16,11-6-1-16,-1 3 0 0,8 3 12 0,7-3 1 16,3 6 1-16,1-3 0 0,3-3 6 0,7 0 0 15,3 0 1-15,4 0 0 0,7 0-2 0,4-3-1 16,3-3 0-16,4 3 0 0,-1-7-14 0,12 4-4 15,2-7 0-15,1 1 0 0,0 3 18 16,7-4 3-16,-4-3 1 0,7 1 0 0,1 2-26 0,-1-3-6 0,-7 4-1 0,4-4 0 16,4 1 11-16,-4 5 1 15,-8 1 1-15,-6-1 0 0,-11-9-8 0,7 13-2 0,1-3 0 0,-5-4 0 16,-13 4 8-16,-4 3 0 0,-11-4 1 0,1 10 0 31,-8-9-61-31,-7 9-13 0,-6-7-3 0,-1 7-1096 0</inkml:trace>
  <inkml:trace contextRef="#ctx0" brushRef="#br0" timeOffset="11190.11">22983 5598 172 0,'0'0'8'0,"0"0"1"15,-3 0-9-15,-8-6 0 0,-3 6 0 0,0 0 0 16,0 0 22-16,0 0 2 0,0 0 1 0,-4 6 0 0,-3-6-25 0,3 0 8 15,11 0-8-15,-7 4 0 0,-3-4 0 0,2 6 0 16,15-6 0-16,-7 0 0 0,0 0 0 0,0 0 0 16,0 0 8-16,7 0-8 0,0 0 0 0,-7 0 0 15,-3 0 0-15,-1 0 0 0,11 0 12 0,-4 0 9 16,-10 0 3-16,4 0 0 0,-1 0 40 0,1 0 8 16,-1 0 1-16,0 0 1 0,-3 0-3 0,0 6-1 15,7-3 0-15,-3-3 0 0,-1 0-14 0,0 7-2 16,4-4-1-16,4-3 0 0,-4 6-22 0,0-3-5 15,0 3-1-15,3-2 0 0,4 5-25 0,0-3 0 16,-3 4 0-16,3-10-11 0,3 9 26 0,1-3 5 16,-4-6 0-16,7 3 1 0,0 7 19 0,3-10 3 15,-3 0 1-15,4 0 0 0,0 0 8 0,6 0 3 16,4 0 0-16,1 0 0 0,-5-3-24 0,8-4-5 0,10 7-1 0,4-3 0 16,0-3-4-16,3 3-1 0,0-3 0 0,4 6 0 15,-3 0-12-15,3 0-8 0,-4 0 8 0,7 0-8 16,4 0 0-16,0 0 8 0,0 0-8 0,0 0 0 15,0 0 12-15,0 0-1 0,-4 0-1 0,1 0 0 16,-1 0 0-16,0 0 0 0,1 0 0 0,-4 0 0 16,3 0-10-16,0-4 0 0,1-2 0 0,-1 6 8 15,0-6-8-15,-6 3 0 0,3-7 9 0,-4 1-9 16,0 3 0-16,4-4 0 0,0-5 0 0,0 5-8 16,0 1 8-16,0-1 0 0,-4 1 0 0,4 0-545 15,-4-1-103-15</inkml:trace>
  <inkml:trace contextRef="#ctx0" brushRef="#br0" timeOffset="15363.28">25372 6241 1594 0,'0'0'71'0,"0"0"14"0,3 0-68 0,4-6-17 0,4 3 0 0,0-3 0 16,-4 2 0-16,3-2 0 0,1 3 8 0,3-3-8 0,-4 3 37 0,1-4 4 16,0 4 1-16,3-3 0 0,-4 0-5 0,1-4-1 15,3 7 0-15,0-6 0 0,0 3 0 0,4-4 0 16,-4 1 0-16,0-7 0 0,4 7-1 0,-1-10-1 15,5 6 0-15,-5-2 0 0,4-1-18 0,1-3-4 16,-1 0-1-16,0 4 0 0,0 2-11 0,0-3 0 16,0-2 9-16,4 2-9 0,0-3 0 0,-1 7 0 15,1-4 0-15,3 0 0 0,4 4 0 0,0-4 0 16,-7 7 0-16,-1 2 0 0,1-2 0 0,0-1 0 16,3 1 0-16,0 0 0 0,0 5 20 0,-3-2 0 15,3-3 0-15,4 9 0 0,-4-6-20 0,4 6 0 16,0-4 0-16,-1 4 0 0,1 4 11 0,0-4-3 15,3 6 0-15,0 3 0 0,-3-3-8 0,4 4 0 16,-5-7 0-16,1 6 0 0,3 1 0 0,-6-1 0 16,-1 7 0-16,0 3 0 0,0-4 0 0,0-2 0 15,-6 3 0-15,-1 2-11 0,3-2 20 0,-2 3 4 0,2-3 1 0,-6 2 0 16,0-5 2-16,3 9 0 0,-4-3 0 0,1-7 0 16,0 10-8-16,-8-3-8 0,1 0 11 0,-1 0-11 15,5 0 0-15,-8 6 0 0,-4 0 0 0,4-3-12 31,0 3-14-31,-3-6-2 0,-1 6-1 0,-3 3 0 16,4-9-147-16,-1 6-30 0,4 9-6 0,0-15-586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55:50.93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18154 6787 115 0,'0'0'0'0,"3"-9"10"0,-3 9-10 0,11-4 0 15,-7-2 0-15,3-3 0 0,-7 9 132 16,7-7 25-16,-4-2 5 0,-3 9 1 0,0 0-108 0,0 0-22 16,0 0-4-16,0 0-1 0,0 0-28 0,0 0 0 15,0 0 0-15,0 0 0 0,0 0 0 0,0 0 0 16,-7 9 0-16,0-9 0 0,0 0 8 0,-4 7-8 16,1-4 0-16,-1 3 0 0,-3 4 8 0,0-1-8 15,0 0 0-15,-4 7 0 0,1-7 12 0,-4 7-3 16,-4-3-1-16,4 2 0 0,0 4 18 0,-8 0 3 15,5 6 1-15,-5-6 0 0,5 6 6 0,-5-6 2 0,5 0 0 0,-4-1 0 16,3 1-6-16,0 3-2 16,0-3 0-16,4 0 0 0,-3 0-15 0,-1-1-3 0,0-2-1 0,-3 9 0 15,0-3-11-15,3-6 0 0,0 9-12 16,1-3 12-16,-1 0 0 0,4 0 0 0,-4-3 12 16,0 6-4-16,4 0-8 0,-3 0 0 0,-1-3 0 15,4 3 0-15,0-6 0 0,-1 9 0 0,1-3 0 16,4 0 0-16,-5-6 0 0,5 6 0 0,-1-6 0 0,4 0 0 15,0 6 0-15,0-6 0 0,0-1 0 0,0 1 0 16,3 0 22-16,-3-3 2 0,0 2 1 0,3 8 0 16,-3-8-25-16,0 1 0 0,0 0-12 0,0 6 12 15,0 0 0-15,0-6 10 0,-4 6 1 0,7-3 0 16,1 0-11-16,-4-3 0 0,-1 0 0 0,1-1 0 16,0 1 8-16,4-3 0 0,-1-4 0 0,-3 4 0 15,3 3 9-15,1-10 2 0,3 7 0 0,-4-7 0 0,1 1 12 0,3-4 2 16,7-6 1-16,-4 10 0 15,4-10 2-15,-7 3 0 0,0 3 0 0,7-6 0 0,0 0-21 0,0 0-4 16,-7 3-1-16,7-3 0 16,0 0-10-16,0 0 10 0,0 0-10 0,0 0 10 0,0 0-1 15,0 0 0-15,-7 6 0 0,0-6 0 0,7 0 3 0,0 0 0 16,0 0 0-16,0 0 0 0,0 0-12 0,-7 0 12 16,7 0-12-16,0 0 12 0,0 0-12 0,0 0 0 15,-7 0 0-15,7 0 8 0,0 0-8 0,0 0 12 16,-7-6-12-16,0-3 12 0,7 6 1 0,-8-7 1 15,5 1 0-15,-1-7 0 0,4 7 4 0,-3-1 1 0,3-5 0 16,0 5 0-16,-4-9-3 0,4 4 0 0,0-4 0 0,0 6 0 16,4-9-16-16,-1 3 8 0,-3 1-8 0,4 2 0 15,-1-3 0-15,-3 0 0 0,4 1 0 0,0 2 0 16,-4 6 14-16,0-2-4 0,0-1-1 0,0 4 0 16,0 0-9-16,0 5 0 0,0 4 0 0,0 0 0 15,0 0 0-15,0 0 8 0,0 0-8 0,0 0 8 16,-4 4-8-16,4 5 0 0,0 0 0 0,0 7-11 15,0-7 11-15,0 1 0 0,4 6 0 0,-1 2 0 16,4-2 0-16,-3-3 0 0,3 2 0 16,-4 4 0-16,4 0 0 0,0-3 0 0,-3 2 0 0,3 1 0 15,-4 0 0-15,1 6-8 0,-1-6 8 0,1 6 0 16,-4-6 0-16,0 6 0 0,0-6 0 0,-4 6 0 16,4-6 0-16,0-1 0 0,-3-2 0 0,3-3 0 15,-4 2 0-15,4-5 0 0,0-1 0 0,0-9 0 16,0 10 0-16,0-10 0 0,0 0 0 0,0 0 0 15,0 0 9-15,0 0-9 0,0 0 12 0,7 0-12 0,1 0 30 0,-1-4-1 16,0-2 0-16,0 3 0 0,0-3-5 0,3-4-2 16,-3 4 0-16,4-3 0 0,0-1-10 0,-1 1-1 15,4-4-1-15,-3 1 0 0,3 2-10 0,0 1 0 16,0-4 9-16,4-2-9 0,-1 5 0 0,-2 1 8 16,2-7-8-16,4 7 0 0,-3-4 0 0,7 1-10 15,-4 2 1-15,4-2 0 16,-1 2-95-16,8-5-18 0,3 5-4 0,4 1-1 15,7 3-73-15,3-4-14 0,47-9-3 0,-22 16-1 0</inkml:trace>
  <inkml:trace contextRef="#ctx0" brushRef="#br0" timeOffset="2236.54">19128 13363 115 0,'0'0'0'0</inkml:trace>
  <inkml:trace contextRef="#ctx0" brushRef="#br0" timeOffset="4084.35">20193 13281 403 0,'-14'-6'36'0,"7"6"-36"0,-4-3 0 0,1 3 0 16,-1-6 136-16,1 6 21 0,-5 0 4 0,1 0 1 0,-7-4-87 0,3 4-18 16,-3 0-3-16,-3 0-1 15,2 0-17-15,-2 0-3 0,3 0-1 0,-8-6 0 0,1 6-11 0,0 0-2 16,-4 0-1-16,0 0 0 0,-6-3-3 0,2 3-1 15,-2 0 0-15,2 0 0 0,-6 0 11 0,3 0 3 16,0 3 0-16,1-3 0 0,-1 0 0 0,3 0 0 16,1 0 0-16,3 0 0 0,-3 0-28 0,0 0 0 15,-4 0 0-15,0 0 0 0,4 0 0 0,-4 0 0 16,4-3 0-16,-4 3 0 0,0-6 0 0,4 6 0 16,0 0 0-16,-1 0 0 0,1 0 0 0,7 0 0 15,-4-7 0-15,0 7 0 0,4 7 18 0,0-7-2 16,3-7 0-16,1 7 0 0,-1 7 2 0,0-7 0 0,1 0 0 15,-1 0 0-15,4 6-18 0,-1-3 0 0,1-3 0 16,4 10 0-16,-1-10 8 0,0 6-8 16,-3-3 0-16,4 6 0 0,-1-9 0 0,0 7 0 0,1-4 0 15,3 3 0-15,-1-3 16 0,1 3 0 16,4 4 0-16,-4-4 0 0,3-3-16 0,4 7-16 0,-4-4 4 0,4-3 0 16,0 3 12-16,0 4-9 0,0-1 9 0,0 1-8 15,0-1 8-15,0 0 0 0,0 1 8 0,0 5-8 16,3-5 14-16,-3-1-2 0,4 7 0 0,-4-7 0 15,0 1-12-15,0 9 0 0,0-10 0 0,0 10 0 16,-4-4 0-16,0 4 0 0,4 0 0 0,0-3 0 16,-3 9 0-16,3-6 0 0,-4-1 0 0,4 8 0 15,0-8 0-15,0 7-16 0,-4-3 3 0,1 4 1 0,6-1 12 0,-3-3 0 16,0 9 0-16,0-9 0 0,3 12 0 0,-3-9 15 16,0 10-3-16,-3-7-1 0,-4 10-11 0,3-4 0 15,1 4 0-15,-1-4 0 0,-7 1 0 16,8-1 0-16,-1-5 0 0,1 5 0 0,-8-6 11 0,7 1-3 15,-3-4-8-15,4 0 12 0,-1-6-3 0,0-1-1 16,1 1 0-16,3 0 0 0,0-3-8 16,0 2 10-16,0-2-10 0,3-3 10 0,1 2 1 0,-4-5 0 15,7 5 0-15,-4-5 0 0,-3-1-11 0,3 7 8 16,4-7-8-16,-3 1 8 0,-1 2-8 0,1-2 10 16,3 5-10-16,-4-5 10 0,4-1-10 0,0 1 0 15,0-4 0-15,4 3 8 0,-4 1 1 0,3-1 0 0,1 1 0 0,-1-1 0 16,1 0-1-16,3-2 0 15,-3 2 0-15,3-3 0 0,0-3-8 0,0 7 8 0,3-4-8 0,4-3 8 16,1 4-8-16,6-4 10 0,-4-3-10 0,8 6 10 16,3-3-10-16,0 3 0 15,8 4 9-15,3-1-9 0,3 1 8 0,-3-4-8 0,-1-3 10 0,8 6-10 16,-3 1 0-16,3-4 0 0,3 3 0 0,4 1 0 16,0-1 0-16,3-2 0 0,-3-4 0 0,4 6 0 15,-5-3 0-15,5 4 0 0,3-4 0 0,0-3 0 16,3 3 0-16,4-2 0 0,4 5 0 0,-4-3 0 15,-4-3 0-15,1 4 0 0,3 2 0 0,4-9 0 16,3 9 0-16,0-2 0 0,0-4 0 0,0 3 0 16,0-3 0-16,-3-3 0 0,6 7 0 0,1-4 0 15,6-3 9-15,-2 0-9 0,-5 6 8 0,-3-6-8 16,4 0 0-16,-4 3 0 0,7-3 0 0,-7 6 0 16,0-6 0-16,-3 10 0 0,-1-10 12 0,-3 9-4 15,0-9-8-15,0 10-9 0,8-10 9 0,-5 6-13 0,-3-3 13 0,4-3 8 16,-8 0 0-16,-3 0-8 0,0 0 0 0,7-3 0 15,4 3 0-15,-1 0-12 0,-10 0 12 0,4 0 0 16,-4 0 12-16,0-6-12 0,-4 6 0 0,1 0 0 16,-1 0-15-16,0-4 5 0,8 4 10 0,-11 0 0 15,-11-6 0-15,4 6 0 0,0 0 0 0,-7 0 0 16,-4-3 0-16,-3-3 0 0,-4 6 0 0,0 0 0 16,0-10 0-16,1 10 0 0,-12-6 0 0,8 3 0 15,3-3 0-15,-3 3 8 0,-11-4-8 0,7-2 9 16,0 6-9-16,4-7 10 0,0 4-10 0,-4-3 10 15,-7 2-10-15,7 4 10 0,0-3-10 0,1-3 0 16,-12-1 0-16,4 1 0 0,7-1 12 0,-7 4-4 16,-3-3 0-16,0 6 0 0,-1-7 6 0,-3 4 1 15,4-4 0-15,-4 1 0 0,-4 0-2 0,1 2 0 16,3 4 0-16,-7-6 0 0,0 3-1 0,0-4-1 0,0-2 0 0,4-1 0 16,-4 1 8-16,0-7 1 0,-4-3 1 0,4 3 0 15,0 0 0-15,-3-9 0 0,-1 3 0 0,0-10 0 16,4 7-11-16,-3-6-2 0,-1-4-8 0,1 3 12 15,-1-8-2-15,1-1-1 0,6 6 0 0,-3-6 0 16,-3 7-9-16,3-1 12 0,3-3-12 0,1 7 12 16,-1 2-12-16,1-2-12 0,-1 6 2 0,1-4 1 15,0 4 9-15,-1 3 0 0,-3-3 0 0,4 3 0 16,-1 3 0-16,1-3 0 0,-4-1 0 0,3-2 0 0,1 9 0 0,-4-6 0 16,0-3 0-16,0 3 0 15,0-3 0-15,0 3 12 0,3 3-2 0,-3-3-1 0,-3 0-9 0,3 6 0 16,3 0 0-16,-3-6 0 15,0 6-8-15,0 3-4 0,-3 7-1 0,3-4 0 0,-4-2 13 16,1 5 0-16,-1 4 0 0,1 3 0 0,3 3 0 0,-4-6-9 16,-3 6 9-16,0 0 0 0,0 0-16 0,-4 0 1 15,-3 6 1-15,-3-3 0 0,-1 3 5 0,0-3 1 16,4 4 0-16,-3-1 0 0,-8-3 8 0,0 3 0 16,11-2 0-16,-4-4 0 0,-3 0 0 0,0 0-8 15,0 6 8-15,0-6 0 0,3 0 0 0,-3 0 0 16,-4 0 0-16,1 0 0 0,2-6 0 0,1 6 0 15,-7 0 0-15,0 0 0 0,0-4 0 0,-4-2 0 0,-4 6 0 0,-2 0 0 16,-8 0 0-16,0-3 0 0,7 3 0 0,-7-6-8 16,-3 6 8-16,3 0 0 15,7-7 0-15,-7 7 0 0,-3-3 0 0,3 3 0 0,-3 0 0 0,-1-6 0 16,1 6 0-16,3-3 0 0,-7 3 0 0,4 0 0 16,3-6 0-16,0 6 0 0,0 0 0 0,-3-3 0 15,3 3 0-15,-3 3 0 0,-1-3 0 0,-3 0 0 16,0 6 0-16,4-6 0 0,-4 0 0 0,4 3 0 15,-1-3 0-15,4 0 0 0,1 0 0 0,-5 0 0 16,1 0 0-16,-1 0 0 0,1 0 0 0,-4 0 0 16,0-3 0-16,7 3 0 0,0-6 0 0,1 3 8 15,-1 3-8-15,3 0 0 0,-2-7 0 0,-5 7 0 16,-3 0 0-16,0 0 0 0,0 0 0 0,0 7-8 16,-3-7-104-16,0 3-21 0,-1-3-4 0</inkml:trace>
  <inkml:trace contextRef="#ctx0" brushRef="#br0" timeOffset="8047.77">21650 16398 576 0,'0'0'51'0,"0"0"-41"16,-4 0-10-16,4 0 0 15,0 0 222-15,0 0 42 0,0 0 9 0,0 0 2 16,0 0-202-16,0 0-40 0,0 0-8 0,0 0-1 0,0 0 12 0,0 0 2 16,15-3 1-16,-5 3 0 15,-10 0-23-15,11-6-4 0,3 6 0 0,0 0-1 0,0 0 3 0,0 0 1 16,0-3 0-16,4-4 0 0,0 7-2 0,-1 0 0 15,-3 0 0-15,4 0 0 0,7-6-5 0,-4 6-8 16,-4-3 11-16,5 3-11 0,-1 0 0 0,0 3 0 16,4 3 0-16,-1-6 0 0,-2 7 12 0,2-4-12 15,8-3 12-15,0 9-12 0,-8-9 8 0,8 6-8 16,7-2 0-16,3 2 0 0,-6-3 17 0,2-3-3 16,1 6-1-16,4-6 0 0,-5 0-13 0,1 3 0 15,-7-3 0-15,7-3 0 0,7 3 12 0,-8 0 0 16,1-6 0-16,0 6 0 0,7-3 10 0,-4 3 2 0,4-6 0 0,0 6 0 15,-4 0-7-15,4 0-1 16,0 0 0-16,3 0 0 0,-3 0-7 0,7 0-1 0,4 0-8 0,-5 0 12 16,8 6-12-16,-3-3 0 0,-1-3 0 0,-3 0 0 15,-3 0 0-15,3 0 11 0,-1 0-11 0,1 0 10 16,0 0-10-16,0 0 0 0,0 0-10 0,0 0 10 16,-4 0 0-16,1 0 15 0,-4 0-2 0,3 0 0 15,-3 0-1-15,3 0-1 0,4 0 0 0,0 6 0 16,4-6-11-16,-4 0 0 0,3 0 9 0,-7 3-9 15,4 4 0-15,-7-7 0 0,4 0 0 0,-5 6 0 16,-2-6 0-16,3 3 0 0,-1-3 0 0,-2 0 8 0,-1 0 9 16,-3 0 3-16,-4 6 0 0,0-3 0 0,1-3 0 0,-1 7 1 15,-3-4 0-15,-4-3 0 0,0 0-6 0,0 0-2 16,1 0 0-16,-1 0 0 16,4-3-13-16,3-4 8 0,-3 7-8 0,3 0 0 0,-3-3 0 0,-4-3 0 15,0 12 0-15,4-12 0 16,-7 6 0-16,3 0 0 0,-7 0 0 0,4 0 0 0,-4 0 0 0,-4 0 0 15,-2 0 0-15,2 0 0 0,-6 0-18 0,3 0 3 16,-4 0 1-16,-2 0 0 16,2 0-14-16,-10 0-4 0,0 0 0 0,7 0 0 15,-7 0-84-15,0 0-18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56:36.33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5814 7320 1134 0,'-25'3'50'0,"15"3"10"0,-5-6-48 0,5 4-12 16,-11 2 0-16,7-3 0 0,-4 3 56 0,0 4 9 16,4-10 2-16,-3 9 0 0,-1-9-3 0,0 6-1 15,4-6 0-15,0 0 0 0,0 0-23 0,0-6-4 16,10 6 0-16,-3-3-1 0,-3-3-23 0,10 6-4 0,0 0 0 0,-7 0-8 16,0-3 18-16,7 3-3 0,0 0-1 0,0 0 0 15,0 0 4-15,0 0 1 16,0 0 0-16,0 0 0 0,7 3-1 0,0-3 0 0,-7 0 0 0,10 9 0 15,-3-9 12-15,4 0 2 0,6 9 1 0,-2-9 0 16,-1 7-4-16,0-7-1 0,7 3 0 0,0-3 0 16,4 0-15-16,0 0-3 0,-4 0-1 0,3 0 0 15,1 0 3-15,3-3 1 0,4-4 0 0,-7 4 0 16,10-3 2-16,-10 3 0 0,10-3 0 0,-10 3 0 16,10-4-5-16,-7 7-1 0,4-9 0 0,0 3 0 15,-1 2-9-15,5-2 12 0,-1 3-12 0,-7-6 12 16,4 2-12-16,3 4 0 0,-7-3 9 0,4 6-9 0,-7-3 0 15,3-3 0-15,-3 6 0 0,3-7 0 0,-3 4 0 0,-1 3 8 16,1-6-8-16,3 3 0 0,4 3 0 0,-7-7 0 16,3 4 0-16,4-3 0 0,-4 3 11 0,4-3-3 15,-4-4 0-15,-3 4 0 0,-1 3 16 16,1-3 2-16,0 2 1 0,3-2 0 0,-10 6-27 0,6-3-11 16,-3-3 1-16,4 6 0 0,-7-3 10 15,-1 3 0-15,5-7 8 0,-8 7-8 0,7 0 0 16,-11-3 0-16,5 3 0 0,-1-6 8 15,-4 6 2-15,1 0 1 0,-11 0 0 0,0 0 0 0,10 0-11 0,-2-9 0 16,2 9 0-16,-3-10 0 0,0 10 16 0,0-6 2 16,-3 3 0-16,-4 3 0 0,7-10-8 0,-7 4-2 15,7 3 0-15,0-3 0 0,-4-4 3 0,5 4 0 16,-5 3 0-16,4-3 0 0,-7 6-11 0,0-4 0 0,0 4 0 0,0 0 0 16,7-6 0-16,-7 6 0 0,-3-9 0 0,3 6 0 15,0 3 16-15,-4-7-1 0,-3 7-1 0,4-3 0 16,-5-3-2-16,1 6-1 15,-3-3 0-15,3-4 0 0,-4 7 3 0,1-9 1 0,3 9 0 0,-8-6 0 16,5 3 1-16,-1-4 1 0,-6 4 0 0,10-3 0 16,-8-3-9-16,5 5-8 0,-4-2 9 0,3 0-9 15,1 3 0-15,-1-4 8 0,-3 7-8 0,3-3 0 16,1-3 0-16,-1 3 0 0,1 3 0 0,-5-6 0 16,5 6 0-16,-1-3 0 0,1-4 0 0,3 7 0 15,-4-3 0-15,4-3 0 0,0 6 0 0,7-3 0 16,-11-4 0-16,11 7 0 0,-7 0 0 0,7 0 0 15,-3 0 0-15,3 0 0 0,-7 0 0 0,7 0 0 16,-4 0 0-16,4 0 0 0,0 0 0 0,0 0 0 0,0 10-8 0,0-10 8 16,0 9 0-16,0 1 0 15,0-1-11-15,7 0 11 0,0 1-10 0,0 2 10 0,4-2-15 0,0-1 3 16,3 1 1-16,3-1 0 0,1 0 11 0,0-2-12 16,-1-4 12-16,8 6-12 0,0-2 12 0,-8-4 0 15,1 6 0-15,0-9 8 0,-4 6-8 0,3-2 0 16,-6-4 0-16,7 6 0 0,-4-6 0 0,-4 9 0 15,1-9 0-15,-4 6-8 0,3-2 8 0,5 2 0 16,-15-6 0-16,3 3 0 0,4-3 0 0,0 6 0 16,-7-6 8-16,0 0-8 0,0 0 0 0,7 10 0 0,-7-10 0 15,4 3 0-15,-4-3 0 0,0 6 0 16,0-6 0-16,0 10 0 0,-4-4 12 0,-3-3 5 0,-3 6 1 0,3 1 0 16,-8-1 8-16,5 1 2 15,-8-4 0-15,1 3 0 0,-1 1-28 0,0-1 0 0,-6 0 0 0,2 1 0 16,1-4 0-16,4 10 12 0,-8-7 0 15,7 1 0-15,1-1-12 0,-1 0 0 0,0 4 9 0,4 3-9 32,-3-7-44-32,3 7-14 0,-4-4-2 0,4 4-789 0,-7 3-158 0</inkml:trace>
  <inkml:trace contextRef="#ctx0" brushRef="#br0" timeOffset="20060.66">22299 10650 403 0,'0'0'36'0,"0"0"-36"16,0 0 0-16,0 0 0 0,0 0 158 0,0 0 25 15,14 0 5-15,0-3 0 0,-3-3-112 0,3 6-24 16,4-6-4-16,-4 6 0 0,7 0-30 0,-3 0-6 16,-1 0 0-16,1 0-1 0,7 6 21 0,-4-6 4 0,-7 0 0 0,7 0 1 15,0 0 16-15,4 0 3 0,-8-6 1 0,8 2 0 16,-7 4 12-16,7 0 3 0,3-6 0 0,0 6 0 16,-7 0-31-16,11 0-5 0,3-3-2 0,0 3 0 15,1 0-6-15,-5 0-2 0,1 0 0 0,0 3 0 16,0-3-16-16,-4 0-10 0,-3 6 12 0,-1-6-12 15,1 4 8-15,-4 2-8 0,4-6 0 0,-4 6 0 16,0-3 0-16,0 7 0 16,1-10-11-16,-5 6 11 0,4-3-45 0,-3-3-3 0,3 6 0 15,0-3 0 1,4-3-21-16,-4 0-5 0,4 7-1 0,3-7 0 0,0 0 22 0,1 0 4 16,-1 0 1-16,4-7 0 0,-1 7 3 0,1 0 1 0,0 0 0 0,-4 0-576 15</inkml:trace>
  <inkml:trace contextRef="#ctx0" brushRef="#br0" timeOffset="20766.95">24042 10678 345 0,'0'0'31'0,"0"0"-31"15,0 0 0-15,0-3 0 0,0 3 232 0,0 0 41 16,3-6 8-16,1-3 2 0,3 9-214 0,0-3-42 16,0-4-9-16,4 7-2 0,3-9-16 0,0 9 0 15,0 0 0-15,0 0-9 0,4-6 9 0,-1 6 0 0,5 0 8 0,2-4-8 16,4 4 45-16,4 0 5 0,7-6 1 0,0 6 0 16,7 6 9-16,0-6 3 0,3 0 0 0,0 4 0 15,1-4-11-15,-4 0-3 0,3 0 0 0,4-4 0 16,0 4-11-16,-4-6-2 0,4 6-1 0,-4-3 0 15,4-3-6-15,-7 6-1 0,0 0 0 0,-7-3 0 16,0-4-19-16,-4 7-9 0,-3 0 8 0,-1 0-8 31,1 0-123-31,-4 0-29 0</inkml:trace>
  <inkml:trace contextRef="#ctx0" brushRef="#br0" timeOffset="25592.62">6706 10650 1612 0,'0'-3'144'16,"0"-3"-116"-16,-3 0-28 0,3 2 0 16,0-2 113-16,0 6 17 0,0 0 3 0,0 0 1 0,0 0-103 0,0 0-21 15,0 0-10-15,0 0 10 16,0 0-10-16,-7 0-16 0,0 6 4 0,0-2 1 0,3 2-2 0,-3 3-1 15,-4 1 0-15,4-4 0 16,0 3-15-16,-3-6-3 0,-1 7-1 0,-3-4 0 0,3 4 12 0,-6-1 2 16,-4-3 1-16,0-3 0 0,3 7 18 0,-7-4 0 15,0-3 0-15,-6-3 0 16,3 6 12-16,-4-2 7 0,-4-4 1 0,-2 6 0 0,-5 0 5 0,1-3 2 16,0 7 0-16,-8-4 0 0,8-3-7 0,-4 6-2 15,0-2 0-15,7-4 0 0,-3 3 3 0,0 4 1 0,6-10 0 16,-9 9 0-16,6-9 6 0,-11 9 0 15,8-9 1-15,-4 7 0 0,4-7-29 0,0 3-10 0,-1-3 0 16,1 6 0-16,0-6 10 0,6 3 0 16,-6-3 8-16,7 0-8 0,-4 6 0 0,0-6 8 0,7 4-8 0,-3-4 0 15,0 6 29-15,7-6 2 0,3 0 0 0,0 0 0 16,0 0 11-16,1 0 2 0,6 6 1 0,4-6 0 16,0 3-23-16,3-3-5 0,1 0-1 15,6 7 0-15,-6-4-16 0,10-3 10 0,-4 6-10 0,-3-3 8 16,4 3-8-16,3-6 0 0,0 10 0 0,0-1 0 15,0 1 0-15,0-1 0 0,-8 0-9 0,8 1 9 16,-3-1 0-16,-1-2 0 16,4 2 0-16,0 0 0 0,0 7 0 0,4-7 0 0,-4 4 0 0,3-4 0 15,-3 7 0-15,8 3 0 0,-8-3 0 0,10 2 0 16,-10 1 0-16,7 0 8 0,0 6-8 0,-3 0 0 16,6 0 0-16,4 3 9 0,4 1-9 0,-11-1 8 0,4 6-8 15,-1-5 0-15,1 5 9 0,-1 4-9 0,1 6 0 0,3 0 0 16,-3-4 0-16,-4 7 0 0,3 0 0 0,1 4 0 15,-4-4 9-15,7 6-9 0,-10 0 10 0,3 7-10 16,0-4 8-16,0 7-8 0,3 6 0 0,-6-6 0 16,3-1 0-16,-3 1-11 15,-1 3 11-15,4 3 0 0,4 0 0 0,-11-3 0 0,7 6 0 0,0-3 0 16,-7 0 0-16,3-3 0 0,4-4 0 0,-7 7 0 16,0-6 0-16,0 0 0 0,0 3 12 0,0-7 2 15,-7 4 0-15,7-7 0 0,-3 4-2 0,3-7 0 16,0 4 0-16,0-4 0 0,0 10-3 0,0-10-1 15,-7 0 0-15,7 7 0 0,0-13-8 0,0 6 0 16,0-2 0-16,0-4 0 0,-4 6 0 0,8-6 0 16,-4 3 0-16,0-6 0 0,7 3 0 0,-7-9 0 15,0 2 0-15,0-2 0 0,0-3 0 0,3-7 0 0,4 0 0 0,-7 3 0 16,0-9 0-16,0 3 8 0,0 0-8 0,0-6 8 16,0 6 0-16,0-6 0 0,-7 0 0 0,4 0 0 15,3-4-8-15,-7 4 0 0,3-3 0 0,1-3 0 16,-4 5 0-16,3-2 0 0,-3 0 0 0,4-4 0 15,-5 4 0-15,5 0 0 0,-1-4 0 0,-6-2 0 16,3 5 8-16,0-5 0 0,7 5 0 0,-7-5 0 16,3-7-8-16,-3 6 0 0,7-9 0 0,0 0-11 15,0 0 39-15,-3 7 8 0,-1-4 2 0,4-3 0 16,0 0-23-16,0 0-5 0,0 0-1 0,0 0 0 16,0 0 2-16,0 0 0 0,0 0 0 0,0 0 0 0,0 0-11 15,0 0 8-15,7 6-8 0,4-3 8 16,3 3-8-16,3 1 0 0,-6-4 0 0,14 6 0 15,-8-9 0-15,4 10 0 0,1-4 0 0,2-3 0 16,1 3 0-16,0-3 8 0,-4-3-8 0,4 0 0 0,3 0 9 0,-3 0-9 16,-1 0 10-16,1 0-10 0,0 0 8 0,-1-3-8 15,5 3 0-15,-1-6 9 0,3 12-9 0,-6-6 0 16,10 0 0-16,-6 0 0 0,-1 3 0 0,4-3 0 16,-1 7 0-16,-2 2 0 0,2-3-22 0,1 4 3 15,-4-1 1-15,4 4 0 16,10 2-138-16,-6 4-28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18:49.7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21925 15191 460 0,'0'0'41'0,"0"0"-33"0,0 0-8 0,0 0 0 16,-7 0 196-16,7 0 38 0,0 0 7 0,0 0 2 15,0 0-173-15,0 0-34 0,0 0-8 0,4-6 0 16,3-4-16-16,-4 10-2 0,-6-9-1 0,6 6 0 16,1-4-9-16,-4 7-11 0,0-9 3 0,-7 3 0 15,3 6 25-15,4 0 6 0,0 0 1 0,-7-3 0 16,-7-4 24-16,3 4 6 0,11 3 1 0,-10 0 0 0,-8 3-13 0,4-3-2 15,3 7-1-15,1-4 0 0,3 3-18 0,-7-3-3 16,0 3-1-16,3 4 0 16,0-4 10-16,1 3 1 0,-8 1 1 0,1-1 0 0,6 1-29 0,0-1-15 15,-3 1 2-15,4-1 0 0,-4 7 13 0,7-7 0 16,-4 0 0-16,4 7 0 0,0-3 0 0,0-4 0 16,7 7 0-16,0-7-9 0,-4 1 17 0,4 5 4 15,7-5 1-15,0-1 0 0,4 0-25 0,-4 1-4 0,0-1-2 16,11-2 0-16,-1 2 18 0,-3-6 0 0,-3 3 0 15,0-3 0-15,10-3 0 0,-4 0 0 16,-2-3 0-16,-1-3 0 0,0 6 12 0,3-9 5 16,-2 6 2-16,-1-4 0 0,-4-2-19 0,4-1 0 15,4 1 0-15,0-7 0 0,-11 7 10 0,3-4-2 16,1-2 0-16,-1 5 0 0,-3-5 6 0,-3 2 1 0,-4-3 0 16,4 1 0-16,-1 5 7 0,-3-2 2 0,-7-4 0 15,3 0 0-15,4 7 11 0,-3-4 2 0,-4-2 1 0,0 5 0 16,-4 4-11-16,4-3-3 0,4 6 0 0,-4-4 0 15,-7 4-24-15,6-3-14 0,8 6 2 0,-7 0 0 16,-3 0-10-16,3 0-2 0,7 0 0 0,0 0 0 16,0 0-24-16,-7 6-4 0,0 4-2 15,7-10 0-15,0 3-19 0,0-3-4 0,-7 9-1 0,7 4 0 16,7-4-104-16,-4-6-21 0,-3-3-4 0,0 10-1 16</inkml:trace>
  <inkml:trace contextRef="#ctx0" brushRef="#br0" timeOffset="507.16">22306 15244 921 0,'0'0'82'0,"0"0"-66"15,0 0-16-15,0 0 0 0,7-6 167 0,-7 6 29 16,-3-3 7-16,3-3 1 0,3-4-140 0,-3 1-27 15,-10 2-5-15,-1-2-2 0,4 6-17 0,0-3-3 0,3-4-1 16,1 10 0-16,-11-9-1 0,7 9-8 0,7 0 12 0,0 0-4 16,-11 0 40-16,1 0 7 0,6 6 1 0,-3-3 1 15,7-3-26-15,-4 6-6 0,-6-2-1 0,6 2 0 16,1 3-4-16,-1 1-2 0,-3-1 0 0,0 1 0 16,7-1-18-16,-3 7 0 0,-1-7 8 0,1 0-8 15,-1 7 0-15,4-6 0 0,0 2 0 0,0-3 0 16,-3 7 0-16,3-6 0 0,7-1 0 0,-4 0 0 15,1 1-16-15,-1-1 2 0,8-3 1 0,-1 4 0 16,4-4 1-16,1-3 0 0,-15-3 0 0,10 7 0 16,8-7 12-16,-4 0 0 0,-14 0 0 0,0 0-9 15,10-7 9-15,-2 4 8 0,-1-3-8 0,0-4 11 16,-4 1 4-16,1 3 1 0,3-7 0 0,-4 4 0 16,-3-7 8-16,4 7 1 0,3-1 1 0,0-5 0 15,-7-4-26-15,3 3 0 0,1 4 0 0,3-4 0 16,0 3 14-16,-7-2-2 0,-3 5-1 0,-1 1 0 0,8-7 24 0,-4 7 5 15,-11-1 0-15,4 4 1 0,3 3-13 0,1-3-2 16,-1 3-1-16,-6 3 0 0,-4 0-25 0,3 0 0 16,8 3-9-16,-8-3 9 15,0 0-46-15,4 6-2 0,7-6-1 16,0 0 0-16,-7 9-25 0,7 1-5 0,0-10-1 0,7 9 0 16,4-3-20-16,-8 4-4 0,-3-10 0 0,7 3-438 15,11 6-87-15</inkml:trace>
  <inkml:trace contextRef="#ctx0" brushRef="#br0" timeOffset="975.74">22737 15172 1796 0,'0'0'80'0,"0"0"16"0,-8-6-77 0,5 6-19 0,3 0 0 0,0-10 0 16,-4 4 33-16,1 3 3 0,3-3 1 0,0 3 0 15,3-4-25-15,-6-2-4 0,-4 9-8 0,7 0 11 16,3-10-11-16,-3 10 0 0,-7-3 0 0,0-3 0 16,7 6 21-16,0 0-1 0,-7 0 0 0,-3 0 0 15,-1 0-10-15,0 0-2 0,8 6-8 0,-8-3 12 16,-6 7-4-16,6-1-8 0,4 1 11 0,0-1-11 16,-4 7 8-16,4-1-8 0,-3-2 0 0,6 3 0 0,4-1 0 0,-3 4 0 15,-4-6 0-15,3 2 0 0,8 4 0 16,-1-3 0-16,-6-4 0 0,6-5 0 0,1 8 0 0,3-5 0 15,-4-1 0-15,1 1 0 16,-4-10 0-16,7 3 0 0,3 3 0 0,-2-6 0 0,-8 0 0 16,10 0 0-16,1-6 8 0,-1 3-8 0,-3-4 0 15,4 4 0-15,0-3 0 0,3-3 0 16,-4-1 0-16,1 1 10 0,-8-7-2 0,8 7 0 0,-1-1 26 0,1-9 5 16,-7 10 1-16,3-7 0 0,0-2-12 0,0 2-3 15,-4 3 0-15,1-2 0 0,-4-4-13 0,3 9-4 16,1-5 0-16,-8 2 0 0,-3-3 13 0,4 7 3 15,10-7 0-15,-7 13 0 0,-7-6-24 0,-4 3 0 16,8-4 0-16,-4 10-8 16,7 0-26-16,-7 0-5 0,-4 0-1 0,4 0 0 15,7 0-148-15,-7 0-31 0,-7 10-5 0</inkml:trace>
  <inkml:trace contextRef="#ctx0" brushRef="#br0" timeOffset="1670.05">21967 15689 403 0,'22'-6'17'0,"-22"6"5"16,0 0-22-16,7-6 0 0,3 3 0 0,-3-3 0 0,-7 6 176 0,0 0 32 15,7 0 5-15,0 0 2 0,1-4-118 0,-8 4-23 16,0 0-5-16,0 0-1 0,0 0-12 0,0 0-4 16,0 0 0-16,0 0 0 0,0 0-17 0,0 0-4 0,0 0-1 15,0 0 0-15,-4 4-6 0,-3 2-2 16,7-6 0-16,-11 3 0 0,-3 3-22 0,4 4-8 16,3-1 0-16,-8 7 0 0,1-7 8 0,0 7 11 15,0-4-3-15,4 4 0 0,-1 3 0 0,0-3 0 0,-6 2 0 0,3-5 0 16,10 3-8-16,-3 2 0 0,-7 1 0 0,3-3 0 15,4 0 0-15,4-4 0 0,-1 4 0 0,-3-7 0 16,-3 1 0-16,10 5 0 0,3-5 0 0,1-7 0 16,-4-3 0-16,7 6 0 0,7-3 0 0,0-3 0 15,-3 0 0-15,3 0-12 0,-4-3 4 0,8-3 8 16,0 3 0-16,-4-4 0 0,-4-2 0 0,4 0 0 16,0-1 8-16,1 1 10 0,-5-7 2 0,-3 7 0 15,4-10 19-15,-4 9 4 0,0-5 1 0,-4-4 0 16,1 3-24-16,3 4-5 0,-3-4-1 0,-1-3 0 15,-3 0 1-15,0 4 0 0,0-4 0 0,4 3 0 16,-8 7 22-16,4-4 5 0,0-2 1 0,-3 5 0 16,3 1 10-16,0 3 3 0,-4 2 0 0,-3-2 0 15,7 6-34-15,-4-3-6 0,-3-3-2 0,0 6 0 16,-3 6-14-16,-1-6 0 0,1 3 0 0,-1-3 0 16,-3 10-49-16,3-10-7 0,4 6 0 0,0 3-1 15,-7 1-82-15,3-1-16 0,8 0-3 0,-1 1-1 16,4 6-1-16,-3-7 0 0,3 7 0 0,3-4 0 0</inkml:trace>
  <inkml:trace contextRef="#ctx0" brushRef="#br0" timeOffset="2136.8">22468 15799 2026 0,'0'0'44'0,"0"0"10"0,-3-6 2 0,3 6 1 0,0 0-45 0,-4-3-12 0,-3-3 0 0,4-4 0 16,3 10 25-16,0-3 3 0,-7-3 1 0,3 3 0 16,4 3-29-16,-7-7 0 0,4 4 0 0,-4-3 0 15,-4 6 0-15,4 0-10 0,7 0 2 0,-11 6 0 16,-3-3 8-16,0 7 0 0,7-1 0 0,-4 1 0 15,1 5 0-15,-1 1 0 0,-6-4 0 0,6 4 0 0,8 3 0 0,-8 0 0 16,0 0 0-16,1 6 0 0,10-7 0 0,-4 1 0 16,-3-3 0-16,7 3 0 0,-3 0 0 0,6-10 0 15,1 7 0-15,-1-7 0 0,-3 1 0 0,4-1-12 16,6-9 12-16,1 6-12 0,-11-6 12 0,7 0 0 16,7 0 0-16,0 0 0 0,-3-6 0 0,3 6 9 15,-7-3-9-15,4-3 0 0,3-4 32 0,-7 1 0 16,-4 6 0-16,4-10 0 0,0 4 10 0,0-1 2 15,-7-9 0-15,4 10 0 0,0-10-20 0,-4 10-3 16,0-7-1-16,-4 4 0 0,-3-4-5 0,3 0-2 16,4 4 0-16,0 2 0 0,-7-5-4 0,0 8-1 15,7-2 0-15,0 6 0 0,0-4-8 0,-3 4-11 16,-4-3 3-16,7 6 0 16,0 0-33-16,0 0-7 0,0 0 0 0,0 0-1 15,0 0-175-15,0 0-34 0</inkml:trace>
  <inkml:trace contextRef="#ctx0" brushRef="#br1" timeOffset="13994.34">24726 15175 403 0,'0'0'36'0,"0"0"-36"15,0 0 0-15,0 0 0 0,0 0 190 0,0 0 31 16,0 0 7-16,7 0 0 0,0 0-136 0,-7 0-27 15,0 0-5-15,7-9-2 0,-3 9-10 0,3-10-1 16,-7 10-1-16,3-6 0 0,-3 6-7 0,0 0-2 16,0 0 0-16,0-3 0 0,-3-3-14 0,3 3-3 15,-7-4-1-15,7 7 0 0,0 0-10 0,-4-3-1 16,-3-3-8-16,0 6 12 0,4-3 6 0,-4 3 1 0,0 0 0 0,0 0 0 16,0 0 1-16,-4 3 1 0,4-3 0 0,-4 6 0 15,1-3 2-15,-1 4 0 0,1-4 0 0,-5 3 0 16,1-3-10-16,0 3-1 0,0 4-1 0,0-1 0 15,-4 1 25-15,1-1 6 0,-1 0 1 16,4 7 0-16,0-6-29 0,0 5-6 0,0-2 0 16,3-4-8-16,0 4 9 0,1-1-9 0,-4-2 0 15,7-1 9-15,3 7-9 0,1-7 0 0,-1 1 0 0,4 5 0 16,0-2-11-16,4-4 11 0,-1 7-8 0,1-7 8 16,-1 1 0-16,4-1 0 0,4 0 0 0,-1 1 0 15,-2 2 0-15,2-8 0 0,1 5 0 0,3-9 0 16,0 6 0-16,4-6 0 0,-4 3 0 0,3-3 0 15,4 0 0-15,-3-3 9 0,0 3-9 0,-4-6 0 16,3 6 10-16,1-9-10 0,-4-1 8 0,0 4-8 0,-3-4 11 0,3 1-3 16,-3 0-8-16,-1-4 12 15,1-3-4-15,-4 7-8 0,0-7 11 0,0-2-11 0,-4 2 22 0,5 3-2 16,-5-2-1-16,1-4 0 0,-4 3 3 0,0 4 1 16,0-4 0-16,0 3 0 0,0-2-7 0,0-1-2 15,0 7 0-15,0-1 0 0,0-2-14 0,-4 5 0 16,4-2 8-16,-3 3-8 0,3 3 0 0,0 3 0 15,-8-7 0-15,8 7-10 0,-3-3 1 0,3 3 0 16,-7 0 0-16,0 0 0 0,0 0-8 0,0 0-2 16,7 0 0-16,0 0 0 15,-7 3-21-15,0 4-5 0,7-7-1 0,0 0 0 16,0 0-120-16,-4 3-24 0,4-3-5 0,0 9-618 0</inkml:trace>
  <inkml:trace contextRef="#ctx0" brushRef="#br1" timeOffset="14862.75">25231 15185 115 0,'0'0'10'0,"0"0"-10"0,0 0 0 0,0 0 0 16,0 0 273-16,0 0 53 0,0 0 10 0,0 0 3 15,0 0-217-15,3-4-43 0,-3-2-9 0,4-3-2 16,-1 6-44-16,-3-4-8 0,0-2-3 0,0 3 0 16,0 6 5-16,0 0 1 0,0-10 0 15,0 7 0-15,0-3 9 0,0 6 3 0,0 0 0 0,0 0 0 16,-3-3-4-16,3 3-1 0,-7-7 0 0,3 7 0 16,-3 0-6-16,0 0 0 0,0 7-1 0,-4-4 0 15,4-3-9-15,-3 9-2 0,3 1 0 0,-4-4 0 16,-3 3-8-16,3 1 8 0,-3-1-8 0,4 7 8 15,-4-7 10-15,0 1 2 0,-1 9 0 0,1-4 0 16,4-2 1-16,3-4 1 0,0 7 0 0,0-7 0 16,-8 1-4-16,8-1-1 0,4 7 0 0,-4-7 0 0,3 1-17 0,1-1 10 15,-1 7-10-15,4-7 8 0,4 0-8 0,-1 1 0 16,1 6 0-16,-1-7 0 0,-3-6 0 0,4 6 0 16,6-2 0-16,5 2 0 0,-5 1 0 0,1-4 8 15,6-3-8-15,-3 3 12 0,4-3-12 0,-4 4 0 16,4-4 0-16,-1-3 0 0,-2 0 0 0,2 0 10 15,1 0 1-15,-4 0 0 0,0-3-11 16,0-4 0-16,0 4 0 0,0-3 0 0,1-3 20 0,-5-1-2 16,4 1 0-16,0 2 0 0,-3-5-2 0,3 3 0 15,0-7 0-15,0 0 0 0,-7 7-6 0,4-10-2 16,-1 6 0-16,-2-2 0 0,-1-4-8 0,-4 3 12 16,4-3-12-16,-3 1 12 0,-4 2-4 0,-4-3-8 15,4 3 12-15,-3-2-4 0,-1 8 7 0,-3-2 1 0,0-1 0 16,0 4 0-16,-4-1-1 0,4 7 0 0,-3-3 0 0,-1-4 0 15,4 10-15-15,-3-3 0 0,-1 3 0 0,0 0 0 32,-3 0-28-32,4 3-1 0,-1-3-1 0,4 7 0 15,-4-4-26-15,1-3-6 0,-1 0-1 0,1 6 0 16,3-3-89-16,0 4-17 0,0-4-4 0,3-3-656 0</inkml:trace>
  <inkml:trace contextRef="#ctx0" brushRef="#br1" timeOffset="15612.3">24984 15746 460 0,'0'0'20'0,"0"0"5"0,0 0-25 0,0 0 0 15,3-9 0-15,1 2 0 0,-4 7 275 0,0-3 49 0,-4-3 11 0,8-4 1 16,-1 1-233-16,1 6-47 0,-4-3-10 0,0-4-2 16,0 4-20-16,0 6-5 0,0-3-1 0,0 3 0 15,0 0-9-15,0 0-1 0,0 0-8 0,0 0 12 16,-7-6 1-16,0 6 0 0,7 0 0 0,-7 0 0 15,-4 6 15-15,4-6 4 0,-4 3 0 0,1 3 0 16,-1 0 0-16,1-2 1 0,-1 5 0 0,1 0 0 16,-1 1-8-16,0-4-1 0,4 10-1 0,-3-4 0 15,3-2-23-15,0-1-12 0,0 7 2 0,0 0 0 0,-1-4 2 16,5 4 0-16,3-7 0 0,-4 1 0 0,1 8-12 16,3-2-1-16,-4-3-1 0,4-4 0 0,0 7 6 0,0-7 0 15,0 0 1-15,0 1 0 0,0-1 15 0,4-2 0 16,-1 2 0-16,1 0 0 0,-1-2 0 15,1-4 0-15,3 3 0 0,0-3 0 0,0-3 12 16,4 6-12-16,3-6 12 0,0-6-12 16,0 6 12-16,4 0-12 0,-1-3 12 0,1-3-12 0,0 3 10 0,-1-4-10 15,-3-2 8-15,4 6-8 0,-4-3 0 0,0-4 0 16,-3 4 0-16,-1-4 0 0,-3 1 26 16,1 0 0-16,-5-7 0 0,4 7 0 0,-7-1 31 0,4 1 7 15,-4 9 0-15,0-13 1 0,-4-2-42 0,4-1-9 16,-3 6-2-16,-1-2 0 0,1-4 0 0,-1 7 0 0,0-7 0 0,1 7 0 15,-1-4-12-15,-3 4 8 16,4-4-8-16,-1 4 0 0,1 6 0 0,-1-4 8 0,-3 4-8 0,4-3 0 31,-4 3-22-31,3-3-7 0,-3 6-2 0,7 0 0 16,0 0-74-16,-7 0-15 0,-4-4-4 0,1 4-851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7:59:01.0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15448 3112 1609 0,'0'0'35'0,"0"0"7"0,-7 0 2 0,4 0 2 0,3 0-37 0,0 0-9 16,-4 0 0-16,4 0 0 0,-3-3 66 0,-1-4 11 16,0 7 3-16,1-9 0 15,-1 9 14-15,4 0 3 0,0-9 1 0,0 5 0 16,0-2-29-16,0-3-5 0,0 9-2 0,0 0 0 16,0 0 5-16,0-7 1 0,0 4 0 0,0 3 0 15,0 0-28-15,0 0-4 0,0 0-2 0,0 0 0 0,0 0-1 0,0 0 0 16,0 0 0-16,0 0 0 0,0 0-9 0,0 0-3 15,0 0 0-15,0 0 0 0,0 0 0 0,0 0 0 16,0 0 0-16,0 0 0 0,7 3 0 0,-7-3 0 16,0 0 0-16,8 0 0 0,2 7 1 0,-6-1 0 0,-4-6 0 0,7 3 0 15,0 3-11-15,-7-6-3 0,7 4 0 0,0 5 0 16,-7-9 0-16,7 0 0 0,0 0 0 0,0 9 0 16,0-2-8-16,0-4 12 0,0 3-12 0,0 3 12 15,-3 1-12-15,3-1 8 0,-4-9-8 0,1 16 8 16,-1-13-8-16,1 13 10 0,-1-1-10 0,1-2 10 15,0 6-10-15,-4-4 8 0,0 4-8 0,3 0 8 16,-3 6 4-16,0-6 1 0,0 0 0 16,0 3 0-16,0-3-13 0,0-7 0 0,0 4 0 15,0 3 0-15,0-4 0 0,4-2 0 0,-4-1 0 0,0 1 0 16,0-4 0-16,0 7 0 0,3-16 0 0,-3 16 9 16,0-16-9-16,0 0 12 0,0 0-12 0,0 0 12 15,0 0-12-15,0 0 12 0,0 0-12 0,0 0 12 16,0 0-4-16,0 0 0 0,0 0 0 0,0 0 0 15,0 0-8-15,0 0 12 0,0 0-12 0,0 0 12 16,0 0-12-16,0 0 0 0,-3-16 0 0,-1 16 8 0,4 0-8 0,-3-9 0 16,3 9 0-16,0 0 0 0,0 0 0 0,-4-7 0 15,4 7 0-15,0 0 0 0,0 0 0 0,-7 7 0 16,0-7 0-16,3 9 0 0,4-9 0 0,-3 0 0 16,3 9 0-16,0-9 0 0,-4 7 0 0,4-7 0 15,0 3 0-15,0-3 0 0,0 9-10 0,0-9 10 16,4 10 0-16,-4-10-9 0,3 6 9 0,-3-6 0 15,0 0 0-15,0 3 0 0,0-3 0 0,0 0 0 0,4 9 0 0,-4-9 0 16,0 0 0-16,0 0 0 0,0 0 0 16,0 10 0-16,3-4 0 15,-3 4 0-15,0-10 0 0,0 9 0 0,0 0 0 0,0-2 0 16,4 2 0-16,-4-6 0 0,-4 10 0 0,4-10 0 16,0 6 0-16,0-2 8 0,0-7-8 0,0 9 0 15,0-9 0-15,0 3 0 0,0 6 0 0,0-9 0 16,0 10 0-16,0-10 0 0,0 6 0 0,4 0 0 0,-4-6 0 15,0 0 0-15,0 0 0 0,0 4 0 0,0-4 0 0,0 0 0 16,0 0 0-16,0 0 0 0,0 0 0 0,0 0 0 16,0 0 0-16,0 0 0 0,0 0 0 0,0 0 0 15,0 0 0-15,0 0 0 0,0 0 0 0,-4 9 8 16,4-9-8-16,0 0 0 0,0 0-11 0,-3 9 11 16,3-9 0-16,0 0 0 0,-4 7 0 0,4-7 0 15,0 0 0-15,0 0 0 0,0 0 8 0,-3 9-8 0,3-9 0 0,0 0 0 16,0 0 0-16,0 0 0 0,-7 0 8 0,7 0-8 15,0 0 0-15,-7 0 0 0,0 0 0 0,7 0 0 16,-7 0 0-16,7 0 0 16,-4 0 8-16,1-6-8 0,-5 6 0 0,8 0 0 15,0 0 8-15,0 0-8 0,-3-3 0 0,-4 3 0 16,3-7 0-16,4 7 0 0,0 0 8 0,0 0-8 16,-3 0 0-16,3 0 0 0,-7-9 0 0,7 9 0 0,-4 0 0 0,4 0 0 15,-3-9 0-15,3 9 0 0,-4 0 0 0,4 0 0 16,0 0 0-16,0 0 0 0,0 0 0 0,0 0 0 15,0 0 0-15,0 0 0 0,0 0 0 0,0 0 0 16,0 0 0-16,0 0 0 0,0 0 0 0,0 0 0 16,7-10 0-16,4 4 0 0,-8 6 0 0,8-3 0 15,0-4 0-15,-4 4 0 0,7-3 0 0,-4 6 0 0,4-3 0 0,1 3 0 16,-1-6 0-16,0 6 0 0,3 0 0 0,1 0 0 16,0 0 0-16,-1 0 0 0,8-3 0 0,0 3 0 15,-1 0 0-15,1-7 0 0,3 7 0 0,4-3 0 16,0-3 10-16,3 6-10 0,-3-3 8 0,0-10-8 15,-4 10 0-15,0-3 0 0,0 3 0 0,-3-4-11 16,0-2 11-16,-1 9 0 0,1-9 0 0,0 5 0 16,-4-2 0-16,4 0 0 0,-4-4 0 15,0 10 0-15,4-9 0 0,-4 9 0 16,-4-9 0-16,-2 9 0 0,-5-3 0 0,4-4 0 0,-3 4 0 0,-1-3 0 16,1 6 0-16,-4 0 8 0,0-3-8 0,-7 3 8 15,0 0-8-15,0 0 0 0,0 0 0 0,0 0 0 16,0 0 0-16,0 0 0 0,0 0 0 0,0 0 0 15,0 0 0-15,-3 0 0 0,-8 0 0 0,11 0 0 16,0 0 0-16,-4 0 0 0,4 0 0 0,0 0 0 0,0 0 0 0,-7-7 0 16,4 1 0-16,-4 3 0 0,-4 3 0 0,8-6 0 15,-4 3 0-15,3-4 0 0,1 7 0 0,3 0 0 16,-7-9 0-16,7 9 0 0,-4-9 0 0,0 9 0 16,1-10 0-16,3 4 0 0,-4-4 0 0,4 7 0 15,0-6 0-15,4 3 0 0,-1-4 0 0,1 1 0 16,-4 6 0-16,4-13 0 0,-1 7 0 0,-3-7 0 15,4 7 0-15,-4-7 0 0,0 3 15 0,0-2-2 16,3-7 0-16,-3 6 0 0,4-9-13 0,-1 6-16 16,1 0 3-16,-4 4 1 0,0-4 12 15,0 9 0-15,0-5 0 0,0 5 0 0,0-9 0 0,0 10 0 16,0 3 0-16,0-4 0 0,0 1 0 0,0 0 0 16,-4 5 0-16,1-2 0 0,3 6 0 0,0 0 0 15,0-9 0-15,-4 2 0 0,4 7 0 0,-3-3 0 16,3-6 0-16,-7 9 0 0,7 0 0 0,0 0 0 0,-4-6 0 0,4 6-9 15,-4-3 9-15,4 3 0 0,0 0 0 0,-7-7 0 16,4 7 0-16,-4 0 0 0,0 0 0 0,0-9 0 16,3 9 0-16,-3 0 0 0,-3 0 0 0,2 0 0 15,-2 9 0-15,-1-9 0 0,1 0 0 0,-1 7 0 16,-3-4 0-16,3 3 0 0,-3-6 0 0,0 0-8 16,0 3 8-16,0-3 0 0,-4 9 0 0,4-9 0 15,-3 0 0-15,-5 7 0 0,5-7 0 0,-4 0 0 0,-1 0 0 16,1 6 0-16,-7-3 0 0,3-3 0 0,1 6 0 15,-1-2 0-15,0-4 0 0,4 0 0 0,-7 9 0 0,3-9 0 16,1 0 0-16,-1 9 0 16,4-9 0-16,0 10 0 0,-4-10 0 0,7 6 0 15,1 0 0-15,-1-3 0 0,4 4 0 0,-4-4 0 16,4-3 0-16,3 9 0 0,1-9 0 0,3 0 0 16,-4 0 0-16,4 7 0 0,-3-7 0 0,6 3 0 0,4-3 0 15,0 0 0-15,-7-3 0 0,7 3 0 0,0 0 0 0,0 0 0 16,0 0 0-16,0 0 0 0,0 0 0 0,0 0 0 15,7-7 0-15,-3 7 0 0,3-9 0 0,3-1 0 16,-3 10 0-16,4-9 0 0,-4 3 0 0,4-4 0 16,-1 7 0-16,4-3-8 0,-3 6 8 0,-1 0 0 15,4-9 0-15,-3 5 0 0,3-2 0 0,0 6 0 0,4-9 0 0,0 9 0 16,-1-7 0-16,1 7 0 0,3-3 0 0,-3-3-8 16,-4 3-4-16,3 3 0 15,1-6 0-15,-4 3 0 0,0-4 12 0,4 7 0 16,-8-9 0-16,5 9 0 0,-15 0 8 0,10-3 3 0,-10 3 1 15,0 0 0-15,11-7-12 0,-11 7-17 0,0 0 4 0,0 0 1 16,0 0 12-16,0 0 0 0,0 0 0 0,0 0 0 16,0 0 0-16,-7 0 0 15,0 7 0-15,-4-4 0 0,4-3 0 0,-4 9 0 16,1-9 0-16,-4 7 0 0,3-4 0 0,-3 3 0 0,0-6 12 0,3 3-12 16,-3 6 0-16,-3-2 0 0,-1 2 0 0,4-3 0 15,-4-2 0-15,1-4 0 0,2 9 0 0,-2-9 0 16,-1 9 0-16,1-9 0 0,2 7 0 0,1-4 0 15,0 3 0-15,4-6 0 0,-1 6-10 0,0-6 10 16,-3 0 0-16,4 0 0 0,3 0 0 0,0 0 0 0,-4 0 0 16,8 0 0-16,-5 0 0 0,1 0 0 0,7 0 0 0,0 0 0 15,0 0-9-15,0 0 9 0,0 0 0 0,0 0 0 16,0 0 0-16,0 0 0 0,0 0 0 0,0 0 0 16,0 0 0-16,0 0 0 0,0 0 0 0,0 0 0 15,0 0 0-15,0 0 0 0,0 0 0 16,0 0 0-16,0 0 0 0,0 0 0 0,0 0-8 0,0 0 8 15,7 10-12-15,-3 2 12 0,-4-12 0 0,4 7 0 16,-4 2 0-16,3 3 0 0,-3 1-8 16,4 0 8-16,-8 5 0 0,4-2 0 0,0 0 0 15,0-4 0-15,-3 7 0 0,3 6 0 0,-4-6 0 0,0 0 0 16,1 6 0-16,-4 0 0 0,3-6 0 0,4 0 0 16,-3-1 0-16,-1-2 0 0,1 3 0 0,3-10 0 15,0 7 0-15,-4 0 0 0,4-4 0 0,0-2 0 16,-3-1 0-16,3 0 0 0,-4 1 0 0,4-4 0 15,-3 4 0-15,3-1 0 0,0 0 0 0,0-9 0 0,0 0 0 0,-7 7 0 16,7-7 0-16,-4 9 0 0,4-9 0 0,-3 0 0 16,-4 0 0-16,7 0 0 0,0 0 0 0,0 0 0 15,-4 3 0-15,4-3 9 0,0 0-9 0,0 0 12 16,0 0-12-16,0 0 0 0,0 0 0 0,0 0 0 16,7 0 0-16,4-3 0 0,-1 3 0 0,4 0 0 15,0 0 0-15,4 0 0 0,0 0 0 0,3-6 8 16,4 3-8-16,3 3 0 0,-4-7 0 15,8 7 0-15,0-9 0 0,0 9 0 0,-1-9 0 0,1 9 0 16,4 0 0-16,-1 0 0 0,0-4 0 0,0 4 0 0,-3-6 0 0,3 6 0 16,-3-6 0-16,0 3 0 15,0-4 0-15,-1 7 0 0,-2-9 0 0,2 9 0 16,-2-9 0-16,-1-1 0 0,0 7 0 0,-7-3 0 16,-3 3 0-16,-1-13 0 0,1 16 0 0,0-9 0 15,-4 2 0-15,0-2 0 0,0 6 0 0,-3-3 8 0,-1-4-8 16,1 10 0-16,-4-6 0 0,0 6 8 0,-7 0-8 0,0 0 0 15,0 0 0-15,0 0 0 0,7-3 0 0,-7 3 0 16,0 0 0-16,0 0 0 0,0 0 0 0,0 0 0 16,0 0 0-16,0 0 0 0,0 0 0 0,0 0 0 15,0 0 0-15,-4-7 0 0,4 4 0 0,-3-3 0 0,3-3 0 0,-4 5 0 16,1-5 0-16,-1 3 0 0,4-4 0 0,-3 1 0 16,3-7 0-16,0 4 8 0,0-4-8 15,0 0 8-15,3 7-8 0,-3-13 0 16,0 0 0-16,4 10 0 0,-1-14 0 0,1 11 0 15,-4-4 0-15,0 0 0 0,3 3 0 0,1-5 0 16,0 2 0-16,-4-3 0 0,0 9 0 0,0-2 0 0,0 5 0 16,-4-6 0-16,0 7 0 0,4 6 0 0,-3-3 0 15,-1 3-11-15,4 3 11 0,-7-7 0 16,4 7 0-16,-4 0 0 0,7 0 0 0,-7 0-8 0,-4 7 8 0,1-4-8 16,-1-3 8-16,4 6 0 0,7-6 0 0,-7 0 0 15,-4 0 0-15,4 0 0 0,0 3 0 0,-3 3-8 16,3-3 8-16,-4 4 0 0,4-7-9 0,-4 6 9 15,1-3 0-15,3-3 0 0,-4 6 0 0,4-2 0 16,0-4-9-16,7 0 9 0,-7 9 0 0,-4-9 0 16,4 0 0-16,0 6 0 0,0-6 0 0,0 3 0 0,-3-3 0 0,2 0 0 15,-2 7 0-15,-1-4 0 0,4-3 0 0,-3 0 0 16,3 0 0-16,-4 0 0 0,0-3 0 0,4 3 0 16,-3-7 0-16,3 7 0 0,0 0 0 15,0 0 0-15,3 0 0 0,4 0 0 0,-7 0 0 0,7 0 0 16,-3-3 0-16,3 3 0 0,0 0-8 15,0 0 8-15,0 0 0 0,0 0 0 16,7-6-10-16,-4-3 10 0,4 5-8 0,0-2 8 0,0 3-8 0,0-3 8 16,0-1-8-16,-3-2 8 0,3 6 0 15,0 3 0-15,0-6 0 0,-7 6 0 16,4-3 0-16,3-4 0 0,-4 7 0 0,-3 0 0 0,7-9 0 0,-3 6 0 16,-4 3 0-16,0 0 0 0,3-7 0 0,-3 7 0 15,0 0 0-15,0 0 0 0,0 0 0 0,0 0 0 16,4-9 0-16,-4 9 0 0,0 0 0 0,0 0 0 0,0 0 0 15,0 0 0-15,0 0 0 0,0 0-8 16,-7 6 8-16,0-3 0 0,-4-3 0 0,1 7 0 0,-1-4 0 0,-3 6 0 16,0-9 0-16,-4 10-8 0,0-4 8 0,-3-3 0 15,0 6 0-15,-4-2 0 0,1-1 0 0,-4-3 0 16,-1 7 0-16,1-1 0 0,3-9 0 0,-3 0 0 16,0 9 0-16,3-9 0 0,1 7 0 0,2-4 0 15,1-3 0-15,4 0 0 0,-1 0 0 0,4 6 0 16,0-6 0-16,3 9 0 0,4-9 0 0,0 0 0 15,7 0 0-15,0 0-8 0,0 0 8 0,-7 10 0 16,7-10 0-16,0 0-8 0,0 0 8 0,0 0 0 0,0 0-8 16,0 0 8-16,7 9-8 0,4-9 8 15,-1 0 0-15,1 0-8 0,3 0 8 0,0 0 0 16,7 0 0-16,0-9-10 0,4-1 10 0,0 1 0 16,-1 3 0-16,-2-4 0 0,6 1 0 0,-4 9 0 15,1-9 0-15,-4-1 0 0,1 1 0 0,-5 9 0 0,-3-7 0 16,0 7 0-16,-7 0 0 0,-7 0 0 0,0 0 0 0,0 0 0 15,0 0 0-15,0 0 0 0,4 7 0 0,-4 2 0 16,0 1 0-16,-7-1 0 0,0-3-13 0,-4 4-6 16,1-1-1-16,-4 0 0 0,-1-2 20 0,1 5 0 15,-7-5 0-15,4 2 0 0,-1 0 0 0,-3 1 0 16,3-1 0-16,-3 10 0 0,0-10 0 0,0 7 0 0,-1 3 0 16,5-3 0-16,-1-4 0 0,1 4 0 0,2 3 0 0,5-10 0 15,-1 7-13 1,4-7 1-16,0 1 0 0,4-1 0 0,3-9 12 15,0 0 15-15,7 9-3 0,0-2-1 0,-7-7-11 0,14 0 0 16,3 0 0-16,8-7 0 0,0-2 0 0,3 0 0 0,0-1 0 16,4-6 0-16,3 7 0 0,4-13 0 15,-7 0 0-15,0 10 0 0,-1-7 0 0,1-3 0 16,-4 3 0-16,-3 6 0 0,-4-2 0 0,4-1-14 16,-7 7 2-16,-1-1 0 0,-6 1 12 0,3-1 16 0,-7 7-3 0,-7 3-1 15,0 0-12-15,0 0 0 0,-7 3 0 0,-4 7 0 16,-3-1 0-16,-3 7-16 0,-8-4 3 0,-3 4 1 15,-8 3 12-15,-6 6 15 0,-4-6-3 0,0 0-1 16,0 3-11-16,-3 0 0 0,3-4 0 0,4 4 0 16,0 0 0-16,6-6 0 0,1 0 0 0,7-7 0 0,3 4 0 0,4-7 0 15,7-3 0-15,0 6 0 0,7-9 0 0,3 7 8 16,4-7-8-16,0 0 0 0,0 0 20 0,11-7-2 16,3 4 0-16,7-3 0 15,0-3-28-15,7-4-6 0,4 4 0 0,3-7-1 16,4-9 26-16,3 6 6 0,4 0 1 0,0 0 0 15,0 1-26-15,0-7-5 0,-4-1-1 0,-3 11 0 0,0-4 16 16,0 6 0-16,-8-2 0 0,1 5 0 16,-4 1 0-16,-3-7 0 0,-4 16 0 0,0-9 0 15,-3 9 0-15,-4-3 0 0,-7-4 0 0,0 14 0 16,-7-7 0-16,0 0 0 0,0 0 0 0,-10 12 0 0,-4-2 0 0,-8 5 0 16,1 4 0-16,-7 0 0 0,0 0 0 0,-7 6 0 15,-4 0 0-15,-4-6 0 0,-2 0 0 0,-1 6 0 16,3-6 0-16,1-1 0 0,3 1 0 0,4-3 0 15,3 3 0-15,4-4 0 0,7-2 0 0,3-7 0 0,4 4 8 0,3-1-8 16,1 0 0-16,10-9 0 0,0 0 0 0,0 0 0 16,7 7 12-16,0-4 0 0,7-3-1 0,4 0 0 15,6 0-11-15,1-3-17 0,7-4 4 0,0-2 1 16,6 0 12-16,1 5 16 0,0-8-3 0,3 2-1 16,1 1-12-16,-4-4-15 0,-1-2 3 0,5-1 1 15,-1 7 11-15,-3-1 0 0,-4-8 0 0,-3 2 0 16,-7 6 0-16,-1 1 0 0,-6 0 0 0,-4 5 0 15,-3-2 0-15,-4 3 0 0,-7 3 0 16,0 0 8-16,-4 0-8 0,-7 3 9 0,1 3-9 0,-8 7 10 16,-6-4-10-16,-12 7 10 0,5 3-10 0,-8 6 10 15,0-6-10-15,-3 6 0 0,-1-3-12 0,1 0 12 16,0 0 0-16,-1 0 0 0,1-3 0 0,7-7 0 16,6 7 0-16,5-3 0 0,-1 2 0 0,7-8 0 15,-3-4 0-15,7 3 0 0,4-2 0 0,-1-4 0 0,7 3 0 16,4-6 0-16,0 0 0 0,0 0 0 0,0 0 0 0,0 0 0 15,7-6 0-15,4 3 0 0,7-13 8 0,-4 7 0 16,3-7 0-16,5 7 0 0,9-7-8 0,-2 3 0 16,-1-2 0-16,4 5 0 0,-1-2 0 0,1-1 0 15,-4 10-10-15,1-13 10 0,-1 7-10 0,0 6 10 16,-3-7-10-16,-1 4 10 0,1 0 0 0,-4 3 0 0,0-4 0 16,-3 7 0-16,-7-3 0 0,-1 3 0 0,1-6 0 0,-4 6 0 15,0 0 0-15,-7 0 0 0,0 0 0 16,0 0 0-16,0 0 0 15,0 0 0-15,-7 0 0 0,-4 0 0 0,-3 0 0 0,4 0 0 16,-5 0 0-16,5 0 0 0,-4-3 9 0,-11 3-9 16,14-6 9-16,1 6-9 0,-1-4 12 15,4-2-12-15,0-3 12 0,0 6-12 0,4-4 0 16,-1-2 0-16,-3 0 0 0,3 2 0 0,4-5 0 16,-3-4 0-16,3 10 0 0,0-7 0 0,3 7 0 0,-3-7 0 0,4 7 0 15,0-3-8-15,-1 6 8 0,1-13 0 0,3 16 0 16,-7-9 0-16,0 9 0 0,3-7 0 0,-3 7 0 15,0 0 0-15,0-9 0 0,0 6 0 0,-3-4 0 16,-4 4 0-16,3-3 0 0,-7 6 0 0,-3-6 8 16,0 6-8-16,-7 0 0 0,-4 0 0 0,1 0 0 15,-5 6 0-15,-6-6 0 0,-4 6 0 0,4-3 0 0,7 7 0 0,-4-10-11 16,0 9 11-16,4-2-8 0,3 2 8 0,1-6 0 16,6 3 0-16,-3 1 0 0,7-4 0 0,3-3 9 15,1 6-9-15,-1-3 10 0,4-3-10 0,7 0 0 16,-7 10 0-16,7-10 0 0,0 0 0 15,0 0 0-15,0 0 0 0,0 0 0 16,0 0 0-16,0 0-11 0,0 0 11 0,11 0-8 16,-1 0 8-16,4 0 0 0,0 0 0 0,8-10 0 15,2 7 0-15,1-6 0 0,7-4 0 0,-4 10 0 16,7-13 0-16,0 7 0 0,4-1 0 0,-3 1 0 0,-1 3 0 0,0-4 0 16,0 1 0-16,-3 0 0 0,0-1 0 0,0 1 0 15,-8 2 0-15,1-2 0 0,0 6 0 0,-8 3 9 16,-3 0-9-16,1-9 0 0,-8 9 8 0,-7 0-8 15,0 0 0-15,0 0 0 0,0 0 0 0,-7-7 0 0,-4 7 0 0,0 0 0 16,-3 0 0-16,0 0 0 0,-3 0 0 0,-1 0 0 16,0 0 0-16,1 0 0 0,-1 7 0 0,0-7 0 15,1 3 0-15,-4 3 8 0,3-3-8 0,0 6 0 16,-3-2 8-16,0-7-8 0,0 9 0 0,-4 1 0 16,4-1 0-16,0-3 0 0,-4 4 0 0,0-1 0 15,8 0 0-15,-1 1 0 0,0-1 0 0,1-2 0 16,-1 2 0-16,1-6 0 0,6 10 0 15,-3-13 0-15,3 3 0 0,1 3 0 16,6-3 0-16,4-3 0 0,0 0 8 0,0 0-8 16,0 0 0-16,0 0 0 0,0 0 0 0,0 0 0 0,0 0 0 0,0 0 0 15,0 0 0-15,7 0 0 0,0-3 0 0,4-3 0 16,-4 6 0-16,3-3 0 0,1-10 0 0,0 10 0 16,-4-3 0-16,0-4 0 0,3 1 0 0,-3 6 0 15,-3-7 0-15,3-2 0 0,0 9 0 0,0-7 0 16,-3 4 0-16,3-3 0 0,-4-1 0 0,1 10 0 0,3-9 0 0,-7 9 0 15,0 0-8-15,0 0 8 0,0 0 0 0,0-7 0 16,0 7 0-16,0 0 0 0,-7-9 0 0,7 9 0 16,-4 0 0-16,-6 0 0 0,-4-3 0 0,-1 3 0 15,-2 0 0-15,-1 0 0 0,-7 0 0 0,4-6 0 16,-3 6 0-16,-1 0 0 0,0 0 0 0,-3-3 0 16,3 3 0-16,1 0 0 0,-1-7 0 0,4 7 0 15,-4 0 0-15,0 0 0 0,1 0 0 0,2 0 0 0,1 0 0 16,0-9 0-16,3 9 0 15,1 0 0-15,3 9 0 0,0-9-9 0,0 0 9 16,6 0 0-16,-2 0 8 0,6 7-8 0,4-7 0 0,0 0 0 16,0 0-10-16,0 0 10 0,4 9-8 0,3-6 8 15,4 6 0-15,3-2 0 0,3 2 0 0,8 1 0 16,-4-1 0-16,4-3 0 0,7-3-13 0,-4 7 4 16,4-4 1-16,-1 3 0 0,5-9 8 0,-1 7-10 0,11-14 10 0,-7 7-10 15,3-3 10-15,4-3 0 0,-4 6 0 0,0 0 0 16,-3-6 0-16,-4-4 0 0,1 7 9 0,-5-3-9 15,-2-3 0-15,-5-1 0 0,-6 10 0 0,3-9 0 16,-7 9 0-16,0-7 0 0,-3 4 0 0,-4 3-9 16,-7 0 9-16,0 0 0 0,0 0 0 0,0 0 0 15,0 0 0-15,-7 10 0 0,0-1 0 0,-4 1 0 0,1-1 0 0,-4 0 0 16,-4 1 8-16,0 2-8 0,-3 1 0 0,4 3 0 16,-5-7 0-16,1 7 0 0,4-13 0 0,-1 12-8 15,4-2 0-15,0-4 0 16,3 1-68-1,1-4-14-15,3 4-2 0,3-1-1 16,4-9-139-16,4 9-27 0,6-2-5 0,4-7-2 0</inkml:trace>
  <inkml:trace contextRef="#ctx0" brushRef="#br0" timeOffset="2993.81">15363 3758 464 0,'0'0'20'0,"11"0"5"0,0-7-25 0,-1-2 0 16,4 9 0-16,-3 0 0 15,7-6 17-15,-8 3-1 0,1-4-1 0,3 7 0 16,-7-9 51-16,3 9 10 0,-10 0 3 0,0 0 0 0,11 0 35 0,-11 0 7 16,0 0 2-16,0 0 0 0,0 0-14 0,0 0-2 15,0 0-1-15,0 0 0 0,0 0-11 0,0 0-3 16,0 0 0-16,0 0 0 0,0 0-17 0,0 0-4 15,0 0-1-15,0 0 0 0,0 0-21 0,0 0-4 16,0 0-1-16,0 0 0 0,0 0-23 0,0 0-5 16,-3-3 0-16,-5-3-1 0,8 6-6 0,-3 0-1 15,-1 0 0-15,-3 0 0 0,-3 0 12 0,3 0 1 0,0 0 1 0,-4 6 0 16,-3-3 7-16,0-3 2 0,-4 9 0 0,4-9 0 16,-4 7-4-16,1 2-1 15,-1 0 0-15,-3 1 0 0,0-4-6 0,0 4 0 16,0 2-1-16,-4-2 0 0,0 5-3 0,0-5 0 15,-3 8 0-15,4-2 0 0,-1-13 0 0,-7 13-1 16,0 0 0-16,-3-4 0 0,-4 4-2 0,-3-7 0 0,-4 10 0 0,-7-3 0 16,-3-4-2-16,-4 13-1 0,-4-6 0 0,-3 6 0 15,-7 3 2-15,-11-2 0 0,-3 2 0 0,-3 0 0 16,-1 6-12-16,-10 7 0 0,-4 0 9 0,-7 0-9 16,-4-4 16-16,-3 7 0 0,-3 0-1 0,-4 0 0 15,-4 0-7-15,-6 0 0 0,-4 3-8 0,3 6 12 16,-3-9-4-16,-4 3-8 0,1-3 11 0,3 0-11 15,-4 9 9-15,0-15-9 0,-6 6 0 0,3 0 9 0,3-7 0 16,11 7 0-16,0 0 0 0,0-6 0 0,0 6 3 16,7-4 1-16,3-2 0 15,1 0 0-15,3 3-13 0,3-4 0 0,4 1 0 16,1-4 0-16,2-6 0 0,11 7 0 0,4-7 0 0,3 7 0 16,-6-1 0-16,9-6 0 0,8 1 0 0,4 2 0 0,3-9 0 15,3 3 0-15,4 0 0 0,4-6 0 16,6 0 0-16,-3 0 0 0,7-4 0 0,4 4 0 15,7-3 0-15,-1-4 0 0,4-5 8 0,4 2-8 16,3 0 0-16,1 1 8 0,6-4-8 0,0-3 0 0,4 3 12 0,0-2-3 16,3 2-1-16,1-6 0 0,-1 3-8 0,7 3 12 15,-10-6-12-15,7 0 12 0,0 0-12 0,-4 7 12 16,4-4-12-16,0-3 12 0,0 0-12 0,3 6 0 16,-6-3 0-16,3-3-11 0,3 6 11 0,-3-3 0 15,3 4 0-15,-3-4 0 0,4-3 0 0,-1 6 0 0,1-3 0 0,2-3 0 16,-9 7 0-16,10-4-13 0,-7 3 3 0,0 0 1 15,-1-3 9-15,5 4 11 0,3-4-3 0,-7 3 0 16,3-3-8-16,1 7 0 16,-1-10 0-16,4 6 0 0,0 3 0 0,-7-2 0 0,3-4 0 0,4 3 0 15,0-3 0-15,0 3 0 16,0-6 0-16,0 4 0 0,7-4 8 0,-7 6-8 16,0-6 8-16,7 0-8 0,-7 3 0 0,7-3 0 15,0 0 0-15,-7 0 0 0,0 0 0 0,0 0-16 0,7 0 3 0,0 0 0 31,-8 0-15-31,8 0-2 0,-7 0-1 0,4 0-925 0,3 0-186 0</inkml:trace>
  <inkml:trace contextRef="#ctx0" brushRef="#br0" timeOffset="7602.71">7147 6696 460 0,'0'0'41'0,"0"0"-33"15,0 0-8-15,0 0 0 0,0 0 230 0,0 0 44 16,0 0 9-16,0 0 1 0,0 0-140 0,0 0-28 16,0 0-5-16,0 0-2 0,0 0-22 0,0 0-5 15,0 0-1-15,0 0 0 0,0 0-22 0,0 0-5 16,-10 3-1-16,10-3 0 0,0 0-8 0,0 0-1 0,0 0-1 0,0 0 0 15,0 0-4-15,0 0-1 0,0 0 0 0,0 0 0 16,0 0 11-16,0 0 3 0,0 0 0 0,0 0 0 16,-7 6-15-16,7-6-2 15,0 0-1-15,0 0 0 0,-7 0-14 0,0 0-4 0,7 0 0 0,0 0 0 16,0 0-16-16,-8 7 8 0,1-7-8 0,7 0 0 16,0 0 0-16,-3 3 0 15,-8-3 0-15,11 0 0 0,0 0 0 0,0 0 0 16,0 0 0-16,-7 0 0 0,7 0 0 0,0 0 0 15,0 0 0-15,0 0 0 0,0 0 12 0,0 0-12 0,0 0 12 0,0 0-12 16,-7 0 17-16,7 0-3 0,0 0-1 0,0 0 0 16,0 0-1-16,-7 0 0 0,4 0 0 0,3 0 0 15,-11 0-12-15,11 0 9 0,-3 0-9 0,3 0 8 16,0 0-8-16,-8 0 12 0,5 0-12 0,3 0 12 16,0 0-12-16,0 0 12 0,-11-3-12 0,8 3 12 0,3 0-12 0,0 0 12 15,-7-7-12-15,7 7 12 0,0 0-12 0,0 0 0 16,0 0 9-16,0 0-9 0,0 0 0 0,0 0 9 15,-4 0-9-15,4 0 0 0,0 0 8 0,0-9-8 16,-3 3 0-16,3 6 0 0,0 0 8 0,0 0-8 16,0 0 0-16,0 0 0 15,0 0 8-15,0 0-8 0,0 0 12 0,0 0-12 16,0 0 14-16,0 0-4 0,0 0-1 0,0 0 0 16,0 0-9-16,0 0 0 0,0 0-10 0,0 0 10 0,0 0 0 15,0 0 0-15,0 0 0 0,0 0 0 16,0 0 0-16,0 0 0 0,0 0 0 0,0 0-9 0,0 0 9 0,0 0 8 15,0 0-8-15,0 0 11 0,0 0-11 0,0 0-9 16,0 0 9-16,0 0-13 0,0 0 13 0,0 0 0 16,0 0 0-16,0 0 0 0,0 9 0 0,-4 4 0 15,4-13 0-15,0 9 0 0,0 0 0 0,0 1 0 0,0-7 0 0,0 6 0 16,0 1 0-16,0 6 0 0,0-7 0 0,-3 7 0 16,3-4 0-16,0 10 0 0,0 0 0 0,0 3 0 15,0-6 0-15,-7 9 0 0,7 7-8 0,0-1 8 16,0-6 0-16,0 7 0 0,0-10 0 0,0 3 0 15,0 0 0-15,0-2 0 0,0 2 0 0,0-3 0 16,7-6 0-16,-7 9 0 0,0-12 0 0,0 2 0 16,0 1 0-16,0-3 0 0,0 3 0 15,0-1 0-15,0-8 0 0,-7 6 0 16,7-7 10-16,0 7-10 0,0-7 0 0,-4-6 0 0,4-3 0 0,0 10 0 16,0-10 12-16,0 0 1 0,0 0 0 0,0 0 0 15,0 0-13-15,0 0 0 0,0 0 0 0,0 0 0 16,0 0 0-16,0 0 0 0,0 0 0 0,0 0 9 15,0 0-9-15,0 0 12 0,0 0-12 0,0 0 12 16,0 0-12-16,0 0 0 0,0 0 9 0,0 0-9 16,0 0 0-16,0 0 0 0,0 0 0 0,0 0 0 0,0 0 0 0,0 0 0 15,0 0 0-15,-3 6 0 0,3-6 0 0,0 0 0 16,0 0 0-16,0 0 0 0,0 0 0 0,0 0 0 16,0 0 0-16,0 0 0 0,0 0 0 0,0 0 0 15,0 0 0-15,0 0 0 0,0 0 0 0,0 9 0 16,0 1 0-16,0-10 0 0,-4 9 0 0,4-9 0 15,0 9 0-15,0-9 0 0,0 10 0 0,0-10 0 0,0 6 0 0,0-6 0 16,0 10 0-16,4-1 0 0,-4-9 0 16,0 9 0-16,0-9 0 0,0 0 0 15,0 7 0-15,0-7 0 0,0 0 0 0,0 0 0 16,0 0 0-16,0 0 0 0,0 0 0 0,0 0 0 16,0 0 0-16,0 0 0 0,0 0 0 0,0 0 9 15,0 0-9-15,7 3 10 0,-7-3-10 0,10 0 0 16,-3 0 9-16,0 0-9 0,4-3 0 0,-4 3 0 15,-7 0 0-15,11 0 0 0,3 0 0 0,-7 0 0 0,7 0 0 0,0 0 0 16,-4 3 0-16,5-3 0 0,-1 0 0 0,0 6 0 16,0-6 0-16,4 0 0 0,-8 0 0 0,8 0 0 15,-1-6 0-15,1 6 0 0,3 0 0 0,-7 0 0 16,8 0 0-16,2 0 0 0,-10-3 10 0,7 3-10 16,-3 0 0-16,0 0 0 0,6 0 0 0,-9-7 0 15,2 7 0-15,4 0 0 0,-7-3 0 0,4-3 0 0,-4 6 0 16,0 0 0-16,0-3 0 0,4 3 0 0,-11-6 0 0,4 6 0 15,-1 0 0-15,-3 0 0 0,0 0 0 0,0 0 0 16,4 0 0-16,-11 0 0 16,0 0 0-16,4 0 0 0,-4 0 0 0,3 6 0 15,8-3 0-15,-11-3 0 0,0 0 0 0,3 0 0 0,4 6 0 16,0-3 0-16,-7-3 0 0,0 0 0 16,7 0 0-16,-7 0 0 0,0 0 0 0,7-3 0 15,-7 3 0-15,11-6 0 0,-7 6 0 0,-4 0 0 0,0 0 0 0,0 0 0 16,0 0 0-16,0 0 0 0,0 0 0 0,0 0 0 15,0 0 0-15,3 0 0 0,-3 0 0 0,4-9 0 16,-1 2 8-16,-3 7-8 0,4-3 0 0,-4-3 0 16,0-4 8-16,3 1-8 0,1 0 0 0,-1-1 0 15,-3 4 0-15,0-3 0 0,7-4 8 0,-7-3-8 0,0 7 0 0,4 0 0 16,-4-7 0-16,0 6 0 0,3-2 0 0,-3-4 0 16,4-3 0-1,-4 4 8-15,3-4-8 0,1 0 0 0,3 0 0 0,0 0 0 0,-7-2 8 16,4-1-8-16,3-3 0 0,-4-1 0 15,1 4 0-15,-1-3 0 0,4-3 0 0,-7-3 8 0,0 3-8 0,0-7 0 16,-7 7 9-16,7 3-1 16,0 3 0-16,0-3 0 0,-7 0-8 0,7 3-9 0,0 0 9 0,-3 3-13 15,3 0 13-15,-4 3 0 16,1 4 0-16,3-4 0 0,0 7 0 0,0-1 0 16,-4-5 0-16,4 12 0 0,0-7 0 0,0 4 0 0,0-3 0 0,0 9 0 15,0-4 0-15,0-2-9 0,0 6 9 0,0-9 0 16,0 2 0-16,4 7 0 0,-1-9 0 0,-3 6-8 15,0 3 8-15,0-10 0 0,4 4 0 0,-4 3 0 16,0 3 0-16,3-6 0 0,-3-4 0 0,0 10 0 16,4-6 0-16,-4 6 0 0,0-3 0 0,0 3 0 0,3-6 0 0,-3 6 0 15,0 0 0-15,0 0 0 0,0 0 0 0,0 0 0 16,0 0 0-16,0 0 0 0,-7-3 0 0,7 3 0 16,0 0 0-16,0 0-8 0,0 0 8 0,0 0 0 15,0 0 0-15,0 0 0 0,0 0 0 0,0 0 0 16,0 0 0-16,0 0 0 0,0 0 0 0,0 0 0 15,-7-7 0-15,7 7 0 16,0 0 0-16,0 0 0 0,-3 0 0 0,3 0 0 0,0 0 0 0,-4 0 0 16,-3 0 0-16,0 0 0 0,7 0 0 15,-7 0 0-15,0 7 0 0,3-4 0 0,-10-3 0 0,4 0 0 16,-1 6 0-16,-3-3 0 0,3 3 0 0,-10 1 0 16,0-4 0-16,3 6 0 0,-6-3 0 0,6 4 0 15,-7-7 0-15,4 3 0 0,-4-3 0 0,4 4 0 16,0-4 0-16,-4 3 0 0,4 0 0 0,0-2 9 15,3-4-9-15,-6 6 0 0,3-3 8 0,-1-3-8 0,5 6 0 0,-8-6 0 16,4 3 0-16,7-3 0 0,-7 7 0 0,7-4 0 16,-1-3 0-16,-2 0 0 0,3 6 0 0,0-6 0 15,-1 3 0-15,5-3 0 0,-8 0 0 0,8 6 0 16,3-6 0-16,-7 0 0 0,3 0 0 0,0 0 0 16,1 7-34-16,3-7-10 0,0 0-3 0,7 3 0 15,-11-3-69-15,11 0-15 0,0 0-2 0,0 9-1 16,0 1-117-16,4-1-23 0</inkml:trace>
  <inkml:trace contextRef="#ctx0" brushRef="#br0" timeOffset="8487.61">6893 7599 1692 0,'0'0'75'0,"0"0"15"0,0 0-72 0,0 0-18 0,0 0 0 0,4-3 0 16,-4 3 52-16,3-6 8 0,1-4 0 0,-4 10 1 0,0 0-43 0,0 0-9 16,0 0-1-16,0 0-8 0,0 0 14 15,0 0-4-15,0 0-1 0,0 0 0 0,0 0 22 0,0 0 4 16,0 0 1-16,0 0 0 0,0 0 20 0,-7 10 5 16,0-1 1-16,3-3 0 0,-6-2 18 0,3 5 3 15,-4-3 1-15,4 4 0 0,-4-1-10 0,1 0-2 16,3 1 0-16,-11-1 0 0,4-2-20 0,0 5-5 15,0 4-1-15,-4-1 0 0,-3-2-14 16,3 9-4-16,-3-3 0 0,0 0 0 0,0-1-14 0,0 7-3 16,-8-3-1-16,8 3 0 15,-3 1-10-15,2 2 0 0,-2-3 0 0,-1 0 0 16,4-3 0-16,-4-3 8 0,8 6-8 0,-8-6 0 0,4-4 8 0,7 4-8 16,-11 0 8-16,4-3-8 0,0-1 8 0,3-2-8 15,-3 6 8-15,7-10-8 0,-11 7 0 0,4-7 8 16,7 7-8-16,-4-7 0 0,4 1 0 0,3-1 0 15,1 0 8-15,3-2-8 0,-4-4 0 0,0 3 0 0,8-3 0 0,-8 4 8 16,11-7-8-16,0 0 0 0,0 0 0 0,0 0 0 16,0 0 0-16,0 3 0 0,-10-3 0 0,10 0-11 15,-7 0 11-15,7 0-10 0,0 0 10 0,0 0-10 16,-4 9 10-16,1-3 0 0,3-6-9 0,0 0 9 16,-7 0 0-16,3 3 0 0,4-3 0 0,0 0 0 15,0 0-9-15,0 7 9 0,0 2 0 0,0-9 0 16,0 0 0-16,0 0 0 0,0 0 0 0,0 6 0 15,0-6 0-15,0 4 0 0,0-4 0 0,0 6 0 16,-7-3-12-16,7-3 12 0,0 0-12 0,-7 9 12 16,7-9-12-16,-11 7 12 0,11-4-12 0,-7 3 12 15,0-6 0-15,0 6 0 0,4-6 0 0,-4 3 0 16,0-3 0-16,3 10 0 0,-3-10 0 0,0 6 0 16,3-3 0-16,-3-3 0 0,0 7 0 0,4-4 0 0,-4-3-12 15,7 0 4-15,0 0 8 0,0 0-13 16,0 0-58-16,0 0-11 0,0 0-2 0,0 0-1 15,0 0-104-15,0 0-21 0,0 0-4 0</inkml:trace>
  <inkml:trace contextRef="#ctx0" brushRef="#br0" timeOffset="9600.49">6036 8471 1364 0,'-7'-6'60'0,"7"6"13"0,0 0-58 0,0 0-15 15,0 0 0-15,0 0 0 16,0 0 29-16,0 0 3 0,0 0 1 0,0 0 0 0,-11 0 0 0,11 0 0 16,0 0 0-16,0 0 0 0,0 0 0 0,0 0 0 15,-7-10 0-15,7 10 0 0,0-3-12 0,0 3-2 16,-3-6-1-16,3 6 0 0,0 0 16 0,0-10 3 15,0 10 1-15,0 0 0 0,0 0 26 0,-4 0 6 0,1-6 1 0,3 6 0 16,0 0-6-16,-4-9-1 0,4 9 0 0,-3-3 0 16,-4-4-30-16,7 7-6 0,-7-9-2 0,7 9 0 15,-4 0-18-15,4 0-8 0,-7-3 0 0,7 3 8 16,0 0-8-16,0-7 0 0,-7-2 0 0,7 9 0 16,0 0 9-16,-4 0 0 0,-3-6 0 0,0 3 0 15,4-4 6-15,3 7 1 16,-7 0 0-16,0 0 0 0,0 0-4 0,0 0 0 0,3 7 0 0,-7-7 0 15,4 3-12-15,-3 3 9 0,3 0-9 0,0-3 8 16,-7 7 7-16,3-4 1 0,0 4 0 16,4-7 0-16,-3 12-16 0,3-5 0 0,-4-1 0 0,4 1 0 15,-3-4 0-15,-1 3 0 0,0-6 0 0,1 4 0 16,3 2 0-16,0 0 0 0,3 1 0 0,-3-1 0 16,4 1 0-16,-5 5-15 0,8-5 3 0,-3 9 1 15,-1-4 11-15,4 4 0 0,0-3 0 0,0-4-8 16,4 7 8-16,-1-3 0 0,5 3 0 0,-8-1-8 0,3-2 18 0,4-6 4 15,-3 5 1-15,-1-5 0 0,4 2-27 0,4-6-4 16,-11-6-2-16,3 10 0 0,1-4 18 0,-4-6 0 16,0 0 0-16,0 0 0 0,0 0 0 0,7 3 9 15,-7-3-9-15,11 0 8 0,-8-9-8 0,4 9 0 16,0-10 0-16,4 4 0 0,-4-3 0 0,0 6 13 16,0-7-3-16,3 4-1 0,1-3-9 15,0-1 0-15,-4 1 0 0,3 2 0 0,-3-2-8 0,7 0 8 0,-10 6 0 0,3-4 0 16,4-2 0-16,-4-1 0 15,0 4 0-15,0 3 0 0,-4-3 0 0,4 3 0 16,0-4 0-16,-3-2 0 0,-4 0 0 0,7 5 0 0,-7-8 0 0,4 2 0 16,-4 7 8-16,3-6 0 15,-3-7 0-15,4 7 0 0,-4-1 8 0,3-5 0 16,1 5 1-16,3 1 0 0,-7-10-3 0,0 10-1 16,0-7 0-16,0 7 0 0,0-10-13 0,0 9 9 0,0-5-9 0,0 5 8 15,0 1-8-15,-7-1 0 0,7 10 0 0,0-9 0 16,-4 3 0-16,4 6 0 0,0 0 0 0,-7-3 0 15,7 3 0-15,-7-7-11 0,7 7 11 0,0 0-8 16,-11 0 8-16,1 0 0 0,3-3 0 0,-7 3 0 16,14 0 0-16,-7-6 0 0,0 6 0 0,7 0 0 0,-4 0 0 15,4 0 0-15,-11 0 0 0,4 0-9 0,7 0 9 16,0 0-10-16,-7 0 10 0,0 0-19 0,7 0 3 16,0 0 0-1,-3 6 0-15,3-6-128 16,0 0-24-16,0 3-6 0,0-3-872 0</inkml:trace>
  <inkml:trace contextRef="#ctx0" brushRef="#br0" timeOffset="10409.52">7814 7574 345 0,'0'0'15'0,"0"0"4"0,0 0-19 0,0 0 0 16,-3-3 0-16,3-3 0 0,-4 2 420 0,4 4 81 0,0 0 16 0,0 0 3 15,-7-6-360 1,3 6-73-16,4 0-15 0,0 0-2 0,0 0-19 0,0 0-4 15,0 0-1-15,0 0 0 0,0 0-19 0,0 0-4 16,0 0-1-16,0 0 0 0,0 0-2 0,0 0-1 0,0 0 0 0,0 0 0 16,0 0 5-16,0 0 2 15,0 0 0-15,0 0 0 0,0 0-7 0,0 0-2 16,4 6 0-16,3 4 0 0,-7-10 5 0,4 9 1 16,-1 1 0-16,8-1 0 0,-4 1-8 0,3 5-2 0,1 1 0 0,3 3 0 15,-3-7-13-15,6 13 0 0,1 4 8 0,3-4-8 16,0 12 0-16,0-2 0 0,0 2 0 0,1 7 0 15,6 0 0-15,-7-3 0 0,0-3-10 0,4-1 10 16,3-2 0-16,-3 2 0 0,0-2 0 0,-4-1 8 16,3 4-8-16,-2-4 0 0,6-5 0 0,-4 5 0 15,-6-6 0-15,3-3 0 0,0 4 0 0,-3-4 0 16,0 3 0-16,-1-3 12 0,1 0-4 0,-4-3 0 0,0-6-8 0,0 3 0 16,-7-1 0-16,7-2 0 0,-6 0 0 0,-1-7 0 15,0 1 0-15,0-7 0 0,-4 6 0 0,-3-9 9 16,0 0-9-16,0 0 0 0,0 0 8 0,0 0-8 15,0 0 0-15,0 0 0 16,7 0 0-16,0-9-14 0,-7-1 1 0,0 1 0 16,-7 0-138-16,7-7-27 0,-7 3-6 15</inkml:trace>
  <inkml:trace contextRef="#ctx0" brushRef="#br0" timeOffset="11008.16">8661 8712 1440 0,'0'0'128'0,"-7"0"-103"0,-4 0-25 0,0 0 0 0,1-6 172 0,3 6 30 0,3 0 6 0,-6 0 0 16,10 0-159-16,-7-3-32 0,3 3-6 0,4 0-2 15,-7-6-9-15,7 6 0 0,0 0 0 0,0 0 0 16,-3 0 0-16,3 0 0 16,0 0 0-16,0 0 0 0,0 0 0 0,0 0 12 0,-7 0 0 0,3 0 0 15,-3 0 48-15,0 6 9 0,3-3 3 0,-6-3 0 16,3 6-28-16,0-3-6 0,-4 4-1 0,0 2 0 16,4-3-21-16,0-2-4 0,0 5 0 0,0 0-1 15,4 1-11-15,-4-1 0 0,7 1 0 0,-7 2 0 16,7 1 0-16,-4-4 0 0,1 7 0 0,6 3 0 0,-3-10 8 0,4 7 0 15,3-4 0-15,-7 10 0 0,3-3-8 0,4-6 0 16,-3 2 0-16,6 4 0 0,-10-3 0 0,7-4 0 16,0-2 0-16,1 5 0 0,2-5 0 0,-3-1 0 15,4-3 0-15,-1 4 0 0,-6-7 8 16,6 3 0-16,1-12 0 0,0 6 0 0,-4-3 7 0,3-3 1 16,1 2 0-16,-1-2 0 0,1-3-8 15,0-1-8-15,-4 1 11 0,3-7-11 0,-3 4 32 0,0-4 0 16,-3 3 0-16,-4-2 0 0,0-1-13 0,0-3-3 0,0 0-1 15,0 4 0-15,-4-4-3 16,4 0 0-16,-7 0 0 0,7 4 0 0,-7-4-3 0,0 9-1 16,4-5 0-16,-4 5 0 0,0 1 6 0,-1 6 1 0,1-3 0 0,0-4 0 15,0 10-15-15,-3-6 8 16,3 6-8-16,-4 0 0 0,1 0 0 0,-1 6 8 16,0-6-8-16,4 10 0 0,-3-10 12 0,-1 6 0 0,1-3 0 0,2 3 0 31,1-3-36-31,4 4-8 0,-1-4-2 0,4-3 0 0,-7 0 10 0,7 0 1 0,0 0 1 0,0 0 0 31,0 0-184-31,0 0-37 0,0 0-7 0,14-19-2 0</inkml:trace>
  <inkml:trace contextRef="#ctx0" brushRef="#br0" timeOffset="12021.66">7430 6903 288 0,'0'0'25'16,"0"0"-25"-16,0 0 0 0,0 0 0 16,0 0 305-16,0 0 56 0,0 0 11 0,0 0 3 0,0 0-274 0,0 0-54 15,0 0-11-15,0 0-3 0,0 0 3 0,0 0 1 16,0 0 0-16,0 0 0 0,0 0-8 0,0 0-1 15,0 0-1-15,0 0 0 16,0 0 2-16,0 0 1 0,0 0 0 0,0 9 0 16,-8 1-15-16,1-4-3 0,0 3-1 0,-3 1 0 15,-1 9 2-15,1-10 1 0,-5 7 0 0,1 3 0 0,4-1 6 0,-8-2 0 16,1 9 1-16,-1-6 0 16,4 0 3-16,0 6 1 0,0-3 0 0,-1 0 0 0,5-3-17 0,-1 3-8 15,1-7 8-15,3 4-8 0,0 0 0 0,0-10 0 16,3 7 8-16,0-7-8 0,4 1 0 0,0-1-16 15,0-9 4-15,0 0 1 16,4 6-58-16,-4-6-12 0,0 0-3 0,0 0-556 0,4-6-111 16</inkml:trace>
  <inkml:trace contextRef="#ctx0" brushRef="#br0" timeOffset="12310.84">7465 6787 2001 0,'0'0'88'0,"0"0"20"0,0 0-87 0,0 0-21 0,0 0 0 0,0 0 0 16,0 9 21-16,0 1 0 0,3-1 0 0,-3 4 0 15,7-1-21-15,0-2 0 0,-7 5 0 0,7-2 0 16,-3 3 0-16,0 2 0 0,6-2 0 0,-10 3 0 0,7 0 11 15,-3-1-3-15,3-2 0 0,0 9 0 0,-4-6 0 0,4 0 0 16,-3 0 0-16,3 0 0 0,-3-4-8 0,-1 10 10 16,4-12-10-16,-7 12 10 0,4-6-10 0,-1 0 0 15,-3-4 0-15,0 1 0 16,0-4-45-16,4 4-5 0,-4-6-1 0,0 5-852 0</inkml:trace>
  <inkml:trace contextRef="#ctx0" brushRef="#br0" timeOffset="12502.97">7257 7204 2134 0,'0'0'95'0,"0"0"19"0,0 0-91 0,0 0-23 16,0 0 0-16,0 0 0 0,14-6 49 0,0 6 6 0,4 0 1 15,-8 0 0-15,8 0-32 0,-1 0-7 0,-3 0-1 0,11 0 0 16,-11 0-16-16,7 0 8 0,-3 0-8 0,0 0 0 31,-1 0-95-31,5 0-25 0,-5 0-6 0</inkml:trace>
  <inkml:trace contextRef="#ctx0" brushRef="#br0" timeOffset="14112.32">15871 3833 633 0,'0'0'56'0,"0"-9"-44"0,-3-1-12 0,3 4 0 16,0-3 292-16,3 5 57 0,-3-2 11 0,4 3 3 15,3-3-283-15,0 3-57 0,0-4-11 0,0 7-3 16,4 0-9-16,-4 0 8 0,3 0-8 0,1 0 8 16,-4 7-8-16,-7-7 0 0,11 3 0 0,-4 3 0 15,0-3 12-15,0 3 0 0,-7-6 0 0,7 4 0 16,-4 5 38-16,-3-9 8 16,0 0 2-16,4 6 0 0,-1 4 19 0,1-1 4 0,-4-9 1 0,0 0 0 15,0 9-12-15,4-2-1 0,-4-7-1 0,-4 9 0 16,4 1-30-16,0-1-7 0,-4 7-1 0,1-4 0 15,3 4-17-15,-4 3-4 0,4-1-1 0,-3 1 0 16,3 13-10-16,0-1 0 0,3 3 0 0,1 1 0 16,-1 12 8-16,5 3-8 0,-5-3 12 0,8 7-4 15,-4-1-8-15,0 0 0 0,0 10 0 0,0 0 0 16,0 9 0-16,-4-3 0 0,5 3 0 0,-5 0 0 16,4-3 0-16,-3 3-12 0,-4 0 2 0,3 0 1 0,1 7 9 0,-4-13 11 15,0 3-3-15,0 0 0 0,0-7 9 0,0-5 2 16,0-4 0-16,0 7 0 0,0-13-3 0,3 6 0 15,1-6 0-15,-1-3 0 0,-3-10 4 0,4 1 0 16,-1-7 0-16,-3 0 0 0,4-6-20 0,-4-3 10 16,0 0-10-16,0-10 8 0,0 1-8 0,0-1 10 15,0-9-10-15,0 0 10 0,0 0-2 0,0 0-8 16,0 0 12-16,0 0-4 0,0 0 5 0,-4-3 1 0,1-3 0 0,3-4 0 16,-4 4-14-16,1-3 9 15,-1 5-9-15,4-2 8 0,-3-3-8 0,-1 9 0 16,1-10 0-16,3 7 0 0,0 3 0 0,-4-6 0 15,4-3 0-15,-3 9 0 0,-1-7 0 0,4 7 0 16,0-9 0-16,-3 6 0 0,-1-4 0 0,4-2 8 16,-7 9-8-16,7 0 8 0,0 0-8 0,0 0 0 0,-4-9 0 0,1 9 0 15,3 0 0-15,0 0 0 0,0 0 0 0,-4-3 0 16,-3-4 0-16,7 7 0 0,0 0-9 0,0 0 9 16,0 0 0-16,0 0 0 0,0 0 0 0,0 0 0 15,0 0 0-15,-7 7 0 0,4-4 0 0,3-3 0 16,-4 6 0-16,4-6 0 0,-3 3 0 0,-1 3 9 15,-3-3-9-15,4 7 0 0,-1-10 0 0,0 9-11 0,-3-2 11 0,4-4 0 16,-1 3 0-16,1-6 0 16,-1 9 0-16,4-9 0 0,0 0 0 0,0 0-8 0,-7 7-2 0,7-7 0 15,0 0 0-15,0 0 0 0,0 0-8 0,0 0-2 16,0 0 0-16,0 0 0 0,0 0 20 0,0 0-8 16,0 0 8-16,0 0 0 15,0 0-30-15,0 3 1 16,0-3 0-16,-3 9 0 0,3 1 48 0,0-10 9 0,0 0 3 0,-7 6 0 0,7-6-31 15,0 0 0-15,0 0 0 0,-4 3 0 16,4-3 0-16,0 0 0 0,0 0 0 0,0 0 0 0,0 0 0 0,0 0 0 16,0 0 0-16,0 0 0 0,0 0 0 0,0 0 12 15,0 0-3-15,0 0-1 0,0 0 1 0,0 0 0 16,0 0 0-16,-3 6 0 0,3-6-9 0,0 0 0 16,0 0 0-16,0 0 8 0,-7 0-8 0,7 0 12 0,0 0-12 15,0 0 12-15,0 0-12 0,-4 7 12 0,4-7-12 0,0 0 12 16,0 0-12-16,0 0 8 15,-7-7-8-15,7 7 8 0,0 0-8 0,0 0 0 0,-7 0 9 0,7 0-9 16,0 0 0-16,0 0 0 0,0 0 0 0,0 0 8 16,0 0-8-16,0 0 0 0,0 0-11 15,0 0 11-15,0 0 0 16,0 0 0-16,0 0 13 0,0 0-4 0,0 0-9 0,0 0-11 0,0 0 3 0,7 0 0 16,4 0 8-16,-11 0 0 15,0 0 0-15,0 0 0 0,0 0-16 0,0 0 1 0,0 0 1 16,0 0 0-16,0 0-85 15,0 0-17-15,0 0-3 0,0 0-768 0,0 0-153 0</inkml:trace>
  <inkml:trace contextRef="#ctx0" brushRef="#br0" timeOffset="14430.42">15896 7358 1843 0,'-10'9'40'0,"-1"-9"9"0</inkml:trace>
  <inkml:trace contextRef="#ctx0" brushRef="#br0" timeOffset="15659.77">15459 6803 979 0,'0'0'87'0,"0"0"-70"16,0 0-17-16,-7-7 0 0,0 4 195 0,0-3 35 15,3-3 7-15,1 5 2 0,-1-2-150 0,4 6-29 16,-7-6-7-16,7 6-1 0,0-3 8 0,0-4 0 16,0-2 1-16,3 0 0 0,1 5-22 0,0-2-5 15,3 3-1-15,0-3 0 0,0-4 19 0,-4 10 3 0,4-6 1 0,-7 6 0 16,0 0-5-16,7-3-1 0,-7 3 0 0,0 0 0 15,0 0-32-15,0 0-6 0,0 0-2 0,7 9 0 16,-3 1 3-16,-4-1 1 0,0 7 0 0,0 3 0 16,-4 0 14-16,1 9 4 0,-1-3 0 0,1 3 0 15,-1 7-32-15,-3-1 0 0,4 4 0 0,-1 2 0 16,1-2 0-16,3 0 8 0,-4 6-8 0,1 0 0 16,3-7 12-16,-4 7-1 0,4-9 0 0,0 8 0 15,0-5-2-15,0 3 0 0,0-10 0 16,0 4 0-16,0-7 1 0,0 3 0 0,0-9 0 15,0-3 0-15,4 3 4 0,-4-9 1 0,-4 2 0 0,8-5 0 16,-4 5 2-16,0-5 1 0,0-7 0 0,0-3 0 16,0 0-3-16,0 0-1 0,0 0 0 0,0 0 0 15,0 0 0-15,0 0 0 0,0 0 0 0,0 0 0 16,0 0 2-16,0 0 0 0,0 0 0 0,0 0 0 0,0 0-16 16,3-3 8-16,1-4-8 0,3 7 0 0,-7 0 0 0,7-3 0 15,0-3 0-15,0 3 0 0,0 3 0 0,-7 0 0 16,7-6 0-16,4 6 0 0,-4 0 0 0,3 0 0 15,1 0 0-15,3 0 0 0,0 0 0 0,0-7 0 16,4 7 0-16,3-3 0 0,0 3 0 0,4-6 0 16,-1 6 0-16,5-3 0 0,-1-3 0 0,0 6 0 15,0 0 0-15,4-4 0 0,3 4 0 16,-6 0 0-16,2 0 0 0,-2 4 0 0,-1-4 0 16,0 0 0-16,-3 0-8 0,-1 0 8 0,1 0 0 0,-4 6 0 0,4-6 0 0,3-6 0 15,-3 6 0-15,0 0 0 16,6 0 0-16,-2 0 0 0,-1-4 0 0,-4-2 0 15,8 6 0-15,0 0 0 0,0 0 0 0,-1-9 0 16,1 9 0-16,-4-3 0 0,1-4 0 0,-5 7 0 16,-2-6 0-16,-1 3 0 0,0 3-9 0,-4-6-2 15,-2 2 0-15,-1 4 0 0,0-6 19 0,-4 6 3 0,-3-3 1 0,1 3 0 16,-5-6-12-16,4 6 0 0,-7 0 0 0,0 0 0 16,0 0 0-16,4-10 8 0,-4 1-8 0,3 6 0 15,1-10 0-15,-4 4 8 0,0-1-8 0,3-2 0 16,-3-4 8-16,0 1-8 0,-3 2 0 0,3-6 8 15,0-3-8-15,-4 3 10 0,4 1-10 0,-3-7 10 16,3 3-10-16,0-3 12 0,-4-4-12 0,4 4 12 16,-3-3-4-16,3-6-8 0,0 5 12 0,0-5-4 0,-4 6-8 15,4-7 0-15,0 1 0 0,0 5 8 16,0-5-8-16,0 9 0 0,-3-3 0 16,3 2 0-16,-4 8 0 0,0-11 0 0,1 14 0 0,3-7 0 15,0-3 0-15,0 9 0 0,-4-3 0 0,4 7 0 16,0-4-8-16,0 7 8 0,0-7 0 0,0 7 0 0,-3-7 0 15,3 6 0-15,0 1 0 0,-4 0 0 16,1-1 0-16,3 7 0 0,-4-3 0 0,4-4 8 16,-3 4-8-16,3 6 0 0,-4-3-10 0,4-3 10 0,-3 3 0 0,3 3 0 15,-7 0 0-15,7 0 0 0,0 0 0 0,0 0 0 16,-4 0-8-16,-3 0 8 0,7 0-8 0,-7 0 8 16,7 0 0-16,-7 3-9 0,3-3 9 0,-3 0 11 15,4 0-3-15,-4 0 0 0,0 6-8 0,0-6 0 16,0 0 0-16,0 0 0 0,0 0 0 0,-1 0 0 0,-6 0 0 0,4 0 0 15,-8 0-11-15,0 0 11 0,-3 3-8 0,-3 3 8 16,-1-6 0-16,0 7 0 0,1-4 0 0,-1 3 0 16,-3-3 0-16,-1 3 0 0,1-2 0 0,0 2 0 15,0-3 0-15,0 3 0 16,-1-3 0-16,1-3 0 0,-4 7 0 0,1-7 0 16,-1 0 0-16,-3 0 0 0,-4 3 8 0,3-3-8 15,1 6 8-15,0-6-8 0,0 0 0 0,-1 0 0 16,5 6 0-16,-1-6 0 0,4 4 0 0,-1-4 0 15,5 0 0-15,3 6-8 0,-1-3 8 0,1-3 0 0,4 6 0 0,2-6 0 32,1 3-38-32,0-3-2 0,7 7-1 0,-3-7 0 15,3 3-140-15,3-3-28 0,4 0-6 0,0 0-1 0</inkml:trace>
  <inkml:trace contextRef="#ctx0" brushRef="#br0" timeOffset="16059.45">15829 6947 2476 0,'-14'0'110'0,"7"-3"22"0,0-4-105 0,7 7-27 15,0 0 0-15,0 0 0 0,-7 0 25 0,0 7 0 0,7-7 0 0,-7 9 0 16,0 1-25-16,-4 2 0 0,4-3-14 0,4 7 5 16,-5 3 9-16,5-3 0 0,-4 2 0 0,3 1 0 15,4 6 0-15,0 0 9 0,0 4 0 0,0-4 0 16,4 3 31-16,-1 0 5 0,1 0 2 0,-1-2 0 15,1 2-27-15,0-3-6 0,3 0-1 0,-4-3 0 16,-3-6-5-16,4 2-8 0,-1 1 11 0,4-3-11 16,-7-7 11-16,4 7-11 0,3-7 10 0,-4-6-10 31,4 4-17-31,-7-7-10 0,0 0-1 0,0 0-1 0,4-16-197 16,-4 7-39-16</inkml:trace>
  <inkml:trace contextRef="#ctx0" brushRef="#br0" timeOffset="16662.03">15924 6884 2386 0,'-14'-6'106'0,"11"3"22"0,-8 3-103 0,1-7-25 16,-1 4 0-16,4-3 0 0,0 6 79 0,7 0 10 16,-7 0 3-16,7 0 0 0,0 0-69 0,0 0-14 15,0 0-9-15,0 0 12 0,0 0-12 0,10 0 0 16,-3 0 0-16,8 0 8 0,-1 0-8 0,3 0 8 0,1 0-8 0,0-3 8 15,-1 3 10-15,4-6 2 0,-3 3 0 0,3-4 0 16,-3 7 9-16,0-3 3 0,-1-3 0 0,1 6 0 16,-4 0-18-16,0 0-3 0,-3 0-1 15,3 0 0-15,-4 6-10 0,1-3 12 16,-4 4-12-16,0-4 12 0,0 3-12 0,-3-3 0 16,-4-3 0-16,0 16 0 0,0-7 0 0,-4 1 0 15,1 5 0-15,-5-2 0 0,-2 2 0 0,-1-5-11 16,1 6 11-16,-4-4-8 0,-4-3 8 0,4 7 0 0,-4-6 0 0,1-1 0 15,-1-3 0-15,0 4 0 0,-3-7-9 0,3 3 9 16,1-6 0-16,-1 9 0 0,1-2 0 0,2-4 0 16,5-3 0-16,-4 6 0 0,3-3 0 0,4-3 0 15,0 7 0-15,7-7 0 0,0 0 0 0,0 0 0 16,0 0 0-16,4 9 0 0,6-6-9 0,1 3 9 16,-1-2 0-16,4 2 0 0,4-6 0 0,0 3 0 0,-1 3 0 0,1-6 0 15,0 6 0-15,-1-2 0 0,1 2 0 0,3-3 0 16,-3 6 0-16,-1 1 0 0,5-4 0 15,-5 4 0-15,1-1 0 0,-4 0 0 0,4 1 0 0,-4-1 0 16,-4 7-9-16,1-7 9 0,-4 1 0 0,0 5 0 16,0-2 0-16,0 3 0 0,-3-1 8 0,-4-2-8 15,0-4 0-15,0 7 0 0,-7-7 0 0,3 1 0 16,-3 5 0-16,0-5 0 0,0-1 11 16,-4 7 1-16,-3-4 1 0,0-2 0 0,0-1 0 15,-4 1 0-15,1-1 0 0,-5 4 0 0,-2-4-13 0,3 0 0 16,-8-6 0-16,5 7 0 0,-5-4 0 0,5-6 0 15,-4 3 0-15,6 4 0 0,-2-7 0 0,6 0 0 16,0 0 0-16,4-7 0 16,4 4-61-16,-1-3-12 0,4-4-3 0,4 1 0 15,3 0-95-15,3-1-19 0,8-27-4 0,17 2-1 0</inkml:trace>
  <inkml:trace contextRef="#ctx0" brushRef="#br0" timeOffset="18941.75">16376 3833 2322 0,'0'0'51'0,"0"0"10"0,-7-9 3 0,3-1 1 0,-3 4-52 0,4-3-13 0,-1-1 0 0,-3 7 0 16,4-3 40-16,-1-4 4 0,1 7 2 0,3 3 0 16,-4-6-30-16,4 6-7 0,-3-3-1 0,3 3 0 15,0 0-8-15,0 0 0 0,-4-13 0 0,4 13 0 16,0 0 0-16,0 0 0 0,0-3 0 0,0 3 0 15,0 0 0-15,4-6 0 0,-4 6 0 0,0 0 0 16,0 0 11-16,0 0 0 0,7-10 0 0,-7 10 0 16,0 0 33-16,0 0 8 0,0 0 0 0,0 0 1 15,0 0 3-15,0 0 0 0,0 0 0 0,0 0 0 16,0 0-39-16,0 0-7 0,0 0-2 0,0 0 0 16,0 0-8-16,0 0 8 0,0 0-8 0,0 0 8 15,0 0-8-15,0 0 12 0,0 0-12 0,0 0 12 16,0 0-12-16,0 0 8 0,0 0-8 0,0 0 8 15,0 0 12-15,0 0 1 0,0 0 1 0,0 0 0 16,0 0 5-16,0 0 1 0,0 0 0 0,0 0 0 16,0 0-28-16,0 0 0 0,0 0 0 0,0 0 0 0,0 0 0 0,0 0 0 15,0 0 0-15,0 0 8 0,3 7-8 0,4-4 0 16,-3 3 0-16,3-6 0 0,-7 0 0 0,0 0 0 16,7 3 0-16,0 10 0 0,3-13 8 0,1 3-8 15,0 3 12-15,3-3-4 0,0 4 4 0,4-4 0 16,-4 3 0-16,7-3 0 0,0 3-12 0,0-2 0 15,-3 5-10-15,3-3 10 0,0 4 0 0,4-1 0 16,-4 0 0-16,11-2 0 0,-4 2 0 0,11 7 0 0,0-13 0 0,3 13 0 16,7-4 0-16,1-2 0 0,-1 5 0 15,7 1 10-15,-6-4-10 0,10 4 0 16,0 0 0-16,3-4-11 0,4 7 11 0,0-9 0 0,0 5 0 16,0 4 0-16,4-10 0 0,-4 7 0 15,0 3 0-15,0 0 0 0,4 0 0 0,-1-4 0 16,1 4 0-16,-1 6 8 0,1-9-8 0,3-4 0 15,0 7 0-15,4 6 0 0,-1-6 0 0,4 6 0 0,1 0 0 0,2-3 0 16,1-3 0-16,3 6 0 0,-3 0 0 16,3-9 0-16,-7 3 0 0,4 3 0 0,-1-7 0 0,1 4 0 15,3 6 0-15,-3-15 0 0,0 8 0 0,-8 1 0 16,1-9 0-16,-1 5 0 0,5 4 0 0,-5-3 0 16,1-4 0-16,-4 4 0 0,-4 0 0 0,1-4 0 15,-4 4 0-15,4 0 0 0,-1-4 0 0,1 4 0 0,-1-4 0 16,-3 4 0-16,-3 3 0 0,-1-3 0 0,-3-4 11 0,7 4-3 15,-3 3 0-15,3-4 0 16,0 1-8-16,-4-3-9 0,-3 5 9 0,-3-2-13 0,-1 0 13 0,1-4 8 16,3 7 0-16,0-10-8 0,0 7 0 0,-4-6 0 15,-3 8 0-15,0-8-12 16,3 5 12-16,-3-5 0 0,-7 9 12 0,0-13-12 0,7 3 0 16,-4 7 0-16,-3-3 0 0,0-4 0 15,-4 0 0-15,1 7 8 0,2-7 1 0,-2 1 0 16,-4 9-9-16,-1-10 0 0,5-3 0 0,-4 10 0 0,-4-13 0 0,0 7 0 15,4-1 8-15,0-3-8 0,-4 4 0 16,4-1 0-16,-4-6 0 0,4 4 0 0,0 2 12 0,3 0-4 16,-7 1 0-16,-3-4 0 0,0-3 0 0,0 3-8 15,-4 4 12-15,0-10-4 0,4 9-8 0,-4-9 0 0,0 10 0 16,0-4 0-16,1-3 0 0,-1-3 0 0,-3 9 0 0,6-9 0 16,-3 7 0-16,1-7 0 0,-1 9 0 0,-3-9 0 15,-1 10 0-15,1-4 0 0,0-3 0 0,-4-3 0 16,0 6 0-16,-3-3 0 15,3-3 0-15,-4 10 0 0,1-10 0 0,0 6 0 0,-4-3 0 16,4-3 0-16,-1 6 0 0,1-6 10 0,-1 0-10 0,1 10 10 16,0-10-10-16,-1 6 0 0,5-3 0 15,-1 4 0-15,0-4 0 0,-4-3 0 16,-2 9 0-16,-5-9 0 0,4 6 0 0,4-3 0 16,-4 4 9-16,0-4-1 0,0 3-8 0,0 0 0 0,0-2 0 0,-3 5 0 15,3-3 0-15,-3-3 0 0,3 7 0 0,-4-10 0 16,1 6 0-16,0-3 0 0,-1 3 0 0,1-6 0 15,-4 10 0-15,3-10 0 0,-3 9 0 0,4-9 0 16,-4 7 0-16,0-4 0 0,4 3 0 0,-4-3 0 16,3 3 0-16,-3-2 0 0,4-4 0 0,-4 6 0 0,4-3 0 0,-1 3 0 15,1 4 0-15,-1-10 0 0,1 9 0 0,3-3 0 16,-3-3 0-16,3 4 0 0,-4-4 0 0,1 3 0 16,3-3 0-16,0 3 0 0,0 4 0 0,0-10 0 15,-3 9 0-15,3 1 0 0,0-4 0 16,0-3 0-16,0 3 0 0,-3-2 0 0,0 5 0 15,-1-3 0-15,4-6 0 0,-3 10 0 0,3-10 0 0,0 0 0 16,4 6 0-16,-4-3 0 0,0-3 0 0,4 6 0 16,-4-3 0-16,0-3 8 0,0 7-8 0,4-4 0 15,-8-3 0-15,4 9 8 0,-3-9-8 0,3 7 0 16,-7-7 0-16,4 9 0 0,-1-9 0 0,-3 6 8 16,4-3-8-16,-1-3 8 0,1 7-8 0,-4-4 0 15,4-3-8-15,-1 0 8 0,1 0 0 0,-1 0 0 16,5 0 0-16,-5 0 8 0,4 6-8 0,-3-6 0 15,6 0-8-15,-2 3 8 0,-1-3 0 0,0 0 0 0,-4 0 0 0,4 6 0 16,4-6 0-16,-7 4 0 16,-1-4 0-16,1 6 0 0,3-3 0 0,0 3 0 0,0 1 0 0,0-4-8 15,-3 6 8-15,3-3 0 0,0-3 0 0,0 4 0 16,-3-4 0-16,3 3 0 0,-4-3 0 0,5 4 0 16,-1-4 0-16,-4 3 0 0,1 0 0 0,3-3 0 15,-3-3 0-15,-1 10 8 0,1-10-8 0,-1 6 8 16,-3-6-8-16,4 3 0 0,-4 3 0 0,4-2 0 15,-4-4 0-15,0 6 0 0,0-3 0 16,0 3 0-16,0-6 0 0,0 10 0 0,-7-10 0 0,11 0 0 0,-4 9 0 16,0-9 0-16,-7 0-8 0,7 9 8 0,-7-9 0 15,3 0 0-15,-3 0 0 0,7 10 8 16,-7-10-8-16,0 0 0 0,4 0-8 0,-4 0 8 0,0 0 0 16,0 0 0-16,0 0 0 0,0 0 0 15,0 0 0-15,0 0 0 0,0 0 0 0,7 9 8 16,-7-9-8-16,7 0 0 0,-7 0-8 0,0 0 8 0,0 0 0 0,0 0 0 15,0 0 0-15,7-3 0 0,-4-3-8 0,-3 6 8 16,0 0-8-16,0-3 8 0,0-7-25 0,0 10 0 16,0 0 0-16,0-6 0 15,0-3-12-15,0 6-3 0,-3-4 0 0,3 7 0 16,0 0-2-16,0-6-1 0,-4-3 0 0,1 9 0 16,-1-10-126-16,1 7-26 0,-1-3-5 0</inkml:trace>
  <inkml:trace contextRef="#ctx0" brushRef="#br0" timeOffset="19644.3">25502 5893 1094 0,'0'0'97'0,"0"0"-77"0,-3-6-20 0,-1-3 0 0,-3 5 348 0,7 4 67 15,0 0 13-15,0 0 2 0,-7-6-338 0,7 6-67 16,-10 0-13-16,10 0-4 0,-7 0-8 0,-4 0 0 16,4 10 0-16,-4-10 0 0,4 9 0 0,-3-3-11 15,-1 4 3-15,0-1 0 0,1 7 8 0,-4-4 0 16,3-2 0-16,-3 5-8 0,4-5 8 0,-5 5 0 15,5-5 0-15,-1-1 0 0,1 1 0 0,3 5 0 0,0-12 0 0,3 7 0 16,-7-1 20-16,8-9 0 0,3 0 0 0,0 0 0 16,0 0-10-16,0 0-2 0,0 0-8 0,0 0 12 15,7 7-12-15,4 2 11 0,-1-9-11 0,1 0 10 16,3 0-2-16,3 0 0 0,1 0 0 0,0-6 0 16,3 3-8-16,4 3 0 0,-4-7 0 0,0 7 0 15,0-3 0-15,-3-3 0 0,3 3 0 0,-7-4 0 16,0 4 8-16,0-3 0 0,-3 6 0 0,-1-9 0 15,-3 9-8-15,1-10 8 16,-5 10-8-16,-3-6 8 0,0 6 19 0,0-3 3 0,-3-3 1 0,-1 2 0 0,-3-2-21 16,0 3-10-16,0-3 10 0,-4 3-10 0,4-4 9 0,0 7-9 15,-7-3 8-15,3-3-8 16,-3 6 0-16,4 0 0 0,-1 0 0 0,4 0 0 16,-3 0 0-16,2 0 0 0,8 0 0 0,0 0 0 15,0 0 0-15,0 0 0 0,0 0 0 0,0 0 0 16,-7 9-12-16,7-9-2 0,0 0 0 0,4 10 0 15,3-10-58-15,0 9-11 0,-7-9-2 0,14 10-1 16,0-4-90-16,-3 3-17 0,10 7-4 0,-7-7-1 0</inkml:trace>
  <inkml:trace contextRef="#ctx0" brushRef="#br0" timeOffset="21144.66">25083 6580 230 0,'0'0'10'0,"0"0"2"0,0 0-12 0,0 0 0 0,0 0 0 0,0-6 0 15,0 3 360-15,0 3 70 0,3-7 14 0,1-2 2 16,-1 9-304-16,4-10-61 0,0 10-12 0,0-9-2 16,-3 9 17-16,3-9 3 0,-4 2 1 0,-3 7 0 15,0 0-12-15,0 0-1 0,0 0-1 0,7 0 0 16,-7 0-33-16,0 0-6 0,0 0-2 0,0 0 0 15,0 0-25-15,0 0-8 0,0 0 0 0,4 7 0 16,-1 2 8-16,-3 7-8 0,0-7 0 0,0 4 0 16,-3 2 10-16,-1 4-2 0,4 0 0 0,-3 0 0 15,3 6-8-15,-4 0 8 0,4 3-8 0,0 0 8 16,-3 7 20-16,3-7 3 0,-4 13 1 0,4-3 0 16,0-1-32-16,-3 4 0 0,3-3-13 0,-4 5 4 15,4-5 9-15,0 3 0 0,-3-3 0 0,-1-1 0 16,8 4 0-16,-4-10 0 0,3 4 0 0,1-1 0 0,-4-6 10 0,3-2 4 15,1 2 1-15,-1-3 0 0,1 0-15 0,-1-3 0 16,4-6 0-16,-3-1 0 0,3-5 12 0,-3 2-1 16,-1-6 0-16,-3-6 0 0,7 4 4 0,-7-4 1 15,0 0 0-15,0 0 0 0,7 0 6 0,0-4 2 16,0-2 0-16,0 3 0 0,-3-6-5 0,3 2-1 0,0-2 0 16,-3 0 0-16,3-1-10 0,0 4-8 0,0-4 12 0,-4 7-12 15,-3 3 0-15,7-6 0 0,0 3 0 16,0-3 0-16,-7 6 0 15,11 0 0-15,-4 0 0 0,4 0 0 0,3 9 0 0,0-9 0 16,0 0 0-16,4 6 0 0,3-6 0 0,3 0-9 16,1 3 9-16,0-3 0 0,3 0 0 0,0-3-10 0,4 3 10 15,0 0 0-15,0 0 0 0,-4 3 0 16,4-3 0-16,-1 0 0 0,1 7 0 0,0-7 0 16,-4 0 0-16,4 3 0 0,0-3 0 0,-1 0 0 15,1 0 0-15,3 0 0 0,-3 0 0 0,3 0 0 0,-6 0 0 0,2 0 0 16,1 0 0-16,-4 0 0 0,-3 0 0 0,3 0 0 15,-3 6 8-15,-4-6-8 0,0 0 11 0,-7 0-11 16,4 0 8-16,-4 0-8 0,-3 3 0 0,-4-3 0 16,0 0 0-16,-7 0 0 0,7-3 0 0,-7 3 0 15,3 0 18-15,4-6-3 0,-3 6-1 0,-1-10 0 0,1 7-2 0,0-3 0 16,-1-6 0-16,-3-4 0 0,4 6-2 0,-4 1-1 16,0-7 0-16,3-2 0 0,1 2-1 0,-4-3 0 15,0 0 0 1,3 0 0-16,-3-6 1 0,4 0 0 0,-1 3 0 0,1-3 0 15,-4 0-1-15,3 3 0 0,1-9 0 0,-1 9 0 0,1-9 0 0,3 2 0 16,0 1 0-16,-4-6 0 0,1 5-8 0,0-5 8 16,3 6-8-16,-4-7 8 0,4 1-8 0,-3-1 0 15,-1 4 0-15,4-1 0 0,0-5 0 16,-3 9 0-16,-1-7 0 0,1 10-11 0,-1-6 11 16,1-1 0-16,-4 10 0 0,0-9 0 0,0 12 0 0,-4-6 0 15,4 6 0-15,-3 0 0 0,-1 1 0 0,1 2 0 16,-1-3 0-16,1 10 0 0,-1-7 0 0,1 7 0 15,-1-4 0-15,1 4-8 0,-1 2 8 0,1 4 0 0,-1-3 0 16,4 6 0-16,0 0 0 0,-3-9 0 0,3 9 0 0,-7 0 0 16,7 0 0-16,-8 0 0 0,1 0 0 0,7 0-8 15,-7 0 8-15,0 0 0 0,0 9 0 0,4-9-8 16,-8 6 8-16,4-3 0 0,0 4 0 0,-4-4 0 16,1-3 0-16,-4 6 0 0,-4-3 0 0,0 4-8 15,1-4 8-15,-1 3 0 0,-3-6 0 0,-4 9 0 16,4-9 0-16,-7 10 0 15,-4-1 0-15,0-9 0 0,-6 6 0 0,-1-2 0 0,4 5 0 16,-1-3 0-16,1-3 0 0,0 4 0 0,-1 2 0 16,5-9 0-16,-1 9 0 0,0-2 0 0,-3-4 0 0,3 3 0 15,4-3 0-15,0 4 0 0,0-4 0 0,3 3 0 16,0-6 0-16,0 3 0 0,1-3 0 0,3 0 0 16,-4 6 0-16,4-6 0 0,3 0 0 0,-3 0 0 15,7 0 0-15,-4 0 0 0,4-6 0 0,0 6 0 16,0 0 0-16,3-3 0 0,1-3 0 0,-1 6 0 0,4 0 0 15,-4-3-12-15,4-4 2 0,4 7 0 16,3 0-52-16,0 0-10 0,0 0-3 0,0 0 0 16,0 0-161-16,0 0-32 0,7 7-6 0</inkml:trace>
  <inkml:trace contextRef="#ctx0" brushRef="#br0" timeOffset="21714.55">26035 6752 2480 0,'0'0'110'0,"0"0"22"0,-4 0-105 16,1-3-27-16,3 3 0 0,0 0 0 0,-4-6 24 0,4 6-1 16,0 0 0-16,0 0 0 0,-3-3-23 0,3-3 0 15,0 6 0 1,0-4 0-16,-4-2 0 0,1 3 0 0,-1-3 8 0,4-4-8 0,-3 4 12 0,-1 3-3 15,-3-3 0-15,4 3 0 0,-4-4 35 0,3 4 6 16,-3-3 2-16,-4-3 0 0,4 9-8 0,0-10 0 16,-3 10-1-16,-1-6 0 0,-3 6-26 0,3 0-5 15,-3 0 0-15,0 6-1 0,0 0-11 0,-3-2 0 16,2 5 0-16,-2 0 8 0,3 7-8 16,-4 0 0-16,4-4-12 0,-4 13 12 0,1-6 0 0,3 9 0 15,-4-3 0-15,4 1 0 0,0-5 0 0,3 5 0 16,0-1 0-16,1 0 0 0,3-3 0 0,3-4 0 15,-3 8-9-15,7-8 9 0,0 1 0 0,0 3 0 16,4-3 0-16,3-6 0 0,-4 2 0 0,4 4 0 0,4-10 0 0,0 7 0 16,3-6 0-16,0 5 0 0,3-5 0 0,5-7 0 15,-1 6 0-15,3-3 0 0,1-2 0 0,3 2 0 32,1-6-19-32,2 3-6 0,5 3-2 0,-1-6 0 15,0-6-137-15,0 3-27 0,-3 3-5 0,0-6-2 0</inkml:trace>
  <inkml:trace contextRef="#ctx0" brushRef="#br0" timeOffset="40158.43">15963 7803 1785 0,'0'0'79'0,"0"0"17"0,0 0-77 0,0 0-19 0,-7-6 0 0,0 3 0 16,0-4 123-16,4 7 21 0,-1-3 4 0,0-3 0 16,-3 3-120-16,7 3-28 0,-3-7 0 0,-1-2 0 15,1 6 0-15,3-3 0 0,0-4 0 0,0 4-8 16,0 6 8-16,3-3 16 0,1-3-4 0,-1 2-1 16,-3 4 23-16,0 0 5 0,0 0 1 0,11-6 0 15,-4 6-10-15,-7 0-2 0,0 0 0 0,0 0 0 16,0 0-5-16,0 0-2 0,7 6 0 0,-7-6 0 15,0 0 4-15,4 4 1 0,-4-4 0 0,0 9 0 16,0-9 4-16,-4 6 1 0,1 4 0 0,-4-1 0 16,3 0-5-16,-7 1-1 0,1-1 0 0,-1 1 0 15,-3 2-4-15,0 1-1 0,0 2 0 0,0 4 0 0,3-3-5 16,-3 3-2-16,0 0 0 0,-4-1 0 0,-3 7-13 0,0-3 0 16,0 10 0-16,0-4 0 0,0 0 0 0,-1 0-10 15,1 4 10-15,0-4-8 0,0 0 8 0,0 0 0 16,0 4 0-16,-1-4 0 0,1 0 0 0,4-3 0 15,-5 4 0-15,5-11 0 0,-1 7 23 0,0-6 6 16,1-3 2-16,-1-3 0 0,1 2-21 0,2 1-10 0,1-7 10 16,-3 1-10-16,3-1 8 0,3-3-8 15,7 4 0-15,-3-7 0 0,0 6 0 0,-3 1 0 0,-1-4 0 0,4-3 0 16,0 7 0-16,-4 5 0 16,4-5-10-16,0-1 10 0,0 0-10 0,4 7 10 0,-4-6-12 15,0-1 12-15,0 7-12 0,7-7 4 16,-7 0 8-16,3 1-13 0,-3-1 5 0,3-2 8 15,4-7-13-15,0 0 5 16,-3 3-24-16,3-3-4 0,0 0 0 0,0 0-1 16,0 0-67-16,0 0-12 0,0 0-4 0,0 0 0 15,0 0-62-15,0 0-13 0,0 0-2 0,0 0-731 0</inkml:trace>
  <inkml:trace contextRef="#ctx0" brushRef="#br0" timeOffset="41199.01">14993 9051 1209 0,'0'0'108'0,"4"-6"-87"16,-1-4-21-16,-3 7 0 0,7-3 97 0,-7 6 15 15,0-10 4-15,4 4 0 0,-1-3-91 0,1 6-17 0,-4-7-8 0,0 4 0 16,0-3 0-16,0-1-10 16,0 4 0-16,0-3 0 0,-4 5 10 0,4-2 14 15,-3-3-3-15,3 9-1 0,-4-10 35 0,-3 7 7 16,4-3 2-16,-1 0 0 0,-3 2 14 0,0 4 2 15,0 0 1-15,-4 0 0 0,1 0-29 0,-1 4-6 16,-3 2 0-16,-4-6-1 0,4 9-19 0,-3-2-3 0,-1-4-1 0,0 6 0 16,1 1-12-16,-1-1 0 0,0-3 0 15,1 4 0-15,-1-1 0 0,4 0 0 0,3 1 0 0,1 5 0 16,-1-11 0-16,1 8 0 0,3 1 0 0,3-4 0 16,4 1 0-16,0-4-10 0,0-6 2 0,4 9 0 15,-1 1 8-15,4-4 0 0,0-3 0 0,4 3-8 16,3-3 8-16,0-3 11 0,0 0-3 0,4-3 0 15,0 3-8-15,-1-6 0 0,4 6 0 0,0-3 8 0,-3-3-8 0,0-4 0 16,3 4 0-16,0-3 0 16,-3-1 0-16,-1 1 0 0,1-1 0 0,-4-5 0 0,4 5 12 0,-1-9 6 15,-6 7 2-15,3-4 0 16,0 1 8-16,-3 5 3 0,-1-2 0 0,-3-4 0 16,0 6-2-16,-3 4 0 0,0-6 0 0,-4 5 0 15,0-2-3-15,0 9-1 0,0 0 0 0,-11 0 0 16,0-9-17-16,4 9-8 0,-3 6 8 0,-4-3-8 0,3 3 0 0,-3-3-11 15,0 7 1-15,-4-4 0 0,4-3 10 0,0 7 0 16,-4-4 0-16,4 3-8 0,0 7 16 0,-4-7 3 16,4-5 1-16,0 2 0 0,0-3 7 0,4 3 1 15,-1 0 1-15,0-2 0 0,4-4-21 0,0 9 0 16,7-9 0-16,0 0 0 16,0 0-40-16,0 0-13 0,7 0-3 0,4 6-716 0,3-6-143 0</inkml:trace>
  <inkml:trace contextRef="#ctx0" brushRef="#br0" timeOffset="41957.57">16612 7775 1094 0,'0'0'97'0,"0"0"-77"15,0 0-20-15,0 0 0 0,0 0 207 0,0 0 37 16,0 0 8-16,7-7 2 0,-7 7-182 0,7 0-36 15,-7 0-7-15,0 0-1 0,0 0 11 0,11 0 2 16,-11 0 1-16,0 0 0 0,0 0-2 0,0 0-1 0,0 0 0 0,7 0 0 16,-7 0 8-16,0 0 1 0,0 0 1 0,0 0 0 15,7 7-7-15,-7-7-2 0,0 0 0 0,0 0 0 16,11 3-22-16,-8 3-5 0,1 4-1 0,3-7 0 16,-4 9-12-16,4-2 0 0,-3 2 0 0,-1-2 0 15,5 5 0-15,-5 4 0 0,8-10 0 0,-1 10 0 16,-3-3 0-16,4 3 0 0,3 0 0 0,0 6 0 15,4-7 0-15,-1 8 0 0,1-1 0 0,0-3-10 16,-1 3 10-16,4 3 0 0,-3-3 8 0,3 3-8 0,0 0 0 16,4 4 0-16,-4-4 0 0,4 0 0 15,-4 0 0-15,4 7 0 0,0-4 0 0,-1 1 0 0,1-1 0 16,0-3 0-16,3 0 0 0,-3 1 0 16,3-10 0-16,0 6 0 0,0 0 0 0,0 0 0 15,1-13 0-15,-5 7 8 0,-3-3-8 0,1 3 0 16,-1-10 8-16,-4 0-8 0,1 1 10 0,-4 2-10 15,-3-8 0-15,-1 2 8 0,1-3-8 0,-4-3 0 0,-7 0 0 0,0 0 8 16,7 0-8-16,-7 0 0 0,0 0 0 0,7 0 8 16,-7 0-8-16,0 0 0 0,7-3 0 0,-7 3 0 15,7-6 0-15,-3 2 0 0,-4 4 0 0,7-6 0 16,-7 6 0-16,3-6-10 0,1-4-8 0,-4 10-2 16,0-3 0-16,0-3 0 15,0-3-174-15,0 6-35 0</inkml:trace>
  <inkml:trace contextRef="#ctx0" brushRef="#br0" timeOffset="42561.14">17628 8954 1324 0,'0'0'118'0,"0"0"-94"15,-7 9-24-15,0-9 0 0,-3 0 176 0,-1 0 30 16,4 0 6-16,0-6 2 0,0 3-180 0,0 3-34 16,0-6-11-16,0 6 0 15,0 0-13 1,-4-4-4-16,-3 4 0 0,3 0 0 0,4 0 17 0,0 0 11 0,0 0-13 0,0 4 5 0,-3-4 37 0,-1 6 8 16,4 3 2-16,0-9 0 0,0 10-7 0,3-1-2 15,1 0 0-15,-1 1 0 0,1-1-30 0,3-3 0 16,0 4 0-16,7-1 0 0,-4 1 0 0,1-1-10 15,3 1 0-15,0-1 0 0,7-3-2 0,0 4 0 16,0-4 0-16,7-3 0 0,-3 3 12 0,3-3-12 0,0-6 12 0,1 3-12 16,-1 0 12-16,3-6 0 0,-2 3 0 0,-1-3 8 15,0-4 8-15,-3 1 3 0,3-1 0 0,-7-5 0 16,3 5 10-16,-2 1 3 0,-5-7 0 0,1 7 0 16,-4-10-6-16,-4 10-1 0,4-7 0 0,-7 7 0 15,0-1 3-15,-7 1 1 0,4 6 0 0,-8-4 0 16,-3 7-9-16,4 0-3 0,-8 0 0 0,0 7 0 15,1-4-7-15,-1 3-2 16,0-3 0-16,-3 3 0 0,0 4 29 0,3-7 6 0,-3 3 1 0,0 0 0 16,0-2-30-16,0 2-6 15,3-3 0-15,4 3-8 0,-4-3 0 0,8-3-14 0,3 0 1 0,7 0 0 32,-4 7-131-32,4-7-27 0,0 0-5 0,0 0 0 0</inkml:trace>
  <inkml:trace contextRef="#ctx0" brushRef="#br0" timeOffset="43344.98">26084 7678 1267 0,'0'0'112'0,"0"0"-89"0,0 0-23 0,-7 0 0 0,-3-7 184 0,-1 7 33 16,1 0 7-16,-5 0 0 0,1 0-193 0,-3 0-39 15,3 0-8-15,0 0-2 0,-1 0 10 0,1 0 8 16,0 7-12-16,0-7 12 0,3 0 0 0,1 0 0 0,3 3 0 0,-4-3 0 16,4 6 0-16,0-6 16 15,0 0-2-15,-3 3 0 0,2 3 10 0,-6 4 1 0,4-4 1 0,-8 3 0 16,4 1 14-16,-7-1 2 0,0 7 1 0,-8 3 0 16,1 0-9-16,-4 6-2 0,1-3 0 0,-5 9 0 15,-2 0 0-15,-1 4-1 0,0 2 0 0,-3 4 0 16,3-3-11-16,4-4-1 0,-1 4-1 0,1-4 0 15,3 1-2-15,-3-1-1 0,3 4 0 0,1-3 0 16,-1 2 6-16,7-2 2 16,0-1 0-16,4-2 0 0,0 2-23 0,3 0 0 0,1-5 0 15,-1 5 0-15,1-6 0 0,2-2 8 0,1-1-8 0,0-7 0 16,4 11 0-16,-1-14 0 0,-3-2 0 0,3 3-8 31,4-1-31-31,0-2-5 0,0-4-2 0,4-3 0 16,3-6-119-16,0 0-24 0,0 0-5 0,0 0-742 0</inkml:trace>
  <inkml:trace contextRef="#ctx0" brushRef="#br0" timeOffset="44159.14">24705 9117 2178 0,'0'0'96'0,"0"0"20"0,-7 0-92 0,-4-3-24 0,1-4 0 0,3 4 0 15,0-3 0-15,0 6 0 0,7 0 0 0,-4-3 0 16,-3-3-36-16,7 6-3 0,-7 0 0 0,0-4 0 16,0 4 3-16,-4-6 0 0,4 6 0 0,0 0 0 0,-3 0 25 0,-1 10 11 15,0-1-8-15,-3-3 8 0,-3 4 27 0,3-1 10 16,3 1 3-16,-3-1 0 15,-4 10-12-15,4-4-1 0,-3-2-1 0,2 3 0 0,1 2-26 0,4 1 8 16,3-3-8-16,0-7 0 0,0 7 8 0,3-3-8 16,8 2 8-16,3-5-8 15,0-1 12-15,3 0-2 0,4 1-1 0,4-4 0 16,0-3-1-16,3-3-8 0,3 7 12 0,5-14-4 16,-5 7 5-16,5-3 1 0,-5-3 0 0,5-4 0 15,-8 1 8-15,3 0 2 0,1-7 0 0,-4 3 0 0,-3-2-6 0,3 2-1 16,-7-2 0-16,0-1 0 0,-3-3 5 0,-1 0 1 15,-2 4 0-15,-5 2 0 0,1-3 2 0,-4-2 1 16,-4 8 0-16,1 1 0 0,-8-1-14 0,0 4-4 16,-3-3 0-16,-3 5 0 0,-1 4-8 0,-3-6-11 0,-7 6 3 0,3 6 0 15,-3-2 8-15,-1 2-10 16,1-3 10-16,0 3-10 0,0-3 10 0,3 7 0 0,4-4 0 0,0-3 0 16,0 4 0-16,6-4 0 0,5 3 0 0,-1 3-8 15,4-9 8-15,7 0-10 0,0 0 10 0,0 0-10 16,0 0-6-16,7 10 0 0,4-10-1 0,3 6 0 15,-3-3 7-15,3-3 2 0,3-3 0 16,4 3 0-16,-3 0 8 0,3 0 14 0,4-6-3 16,-4 3-1-16,-3-4-10 0,-1 4 0 0,5-3 0 0,-8-3 0 15,0 2 0-15,0-2 0 0,-3-1 0 0,-1 7 0 16,-3-3 0-16,-3-3 8 0,3 5-8 0,-7 4 0 16,0 0 15-16,0 0-3 0,-4-6 0 0,1 0 0 15,-4 3 7-15,3 3 1 0,-6 0 0 0,2 0 0 16,-2 3 9-16,-1-3 3 0,1 0 0 0,-1 6 0 15,1-6-20-15,-5 10-3 0,5-10-1 0,-1 9 0 0,1-9-8 16,3 6 0-16,0-3 0 0,0 7 0 16,-1-4-36-16,5-3-2 0,-4 4-1 0,7-7-749 15,-4 3-151-15</inkml:trace>
  <inkml:trace contextRef="#ctx0" brushRef="#br0" timeOffset="44711.02">26144 7706 806 0,'-14'-10'36'0,"14"10"7"16,-7-6-35-16,-3 3-8 0,-1-3 0 0,-3 3 0 0,7-4 272 0,0 4 52 15,0-3 10-15,0 3 2 0,0-4-244 0,3 7-50 31,4 0-10-31,0 0-1 0,-3-9 17 0,3 9 3 0,0 0 1 0,0 0 0 0,0 0-14 0,10 6-2 16,1-3-1-16,3 4 0 0,4-4-19 0,-1 6-4 16,4 7-1-16,-3 3 0 15,7 6-11-15,-1 3 0 0,-2 0 0 0,2 13 0 16,4-3 12-16,-3 6-2 0,3-1-1 0,4 4 0 16,0-3 5-16,7 0 1 0,3 3 0 0,-3-3 0 15,3 0 14-15,0 6 3 0,1-9 1 0,-1 9 0 0,4-3-10 0,-7 3-3 16,3-3 0-16,-3-3 0 0,3 3-20 0,1-3 0 15,-5-3 0-15,5 0 0 0,-4 3 8 0,3-3-8 16,4-10 10-16,-4 10-10 0,0-7 18 0,1-2-2 0,-4-1-1 0,-4-9 0 16,0 3-15-16,0 3 0 15,1-9 0-15,-8 3 0 0,0-3 27 0,0-7 2 16,1-2 1-16,-8 5 0 16,3-5-48-16,-6-4-10 0,-4-3-1 0,0 3-1 15,0-6-86-15,-3 0-18 0,-11 0-3 0,0-15-619 0,0 5-124 0</inkml:trace>
  <inkml:trace contextRef="#ctx0" brushRef="#br0" timeOffset="45295.88">27746 9277 2502 0,'-7'-3'111'0,"7"3"22"0,-7-7-106 0,0 4-27 16,3-3 0-16,1-3 0 15,-4 9-30-15,3-7-11 0,-3 4-3 0,4-3 0 0,3 6 24 0,-7 0 4 16,-1-10 0-16,1 10 1 0,0 0 15 0,0-3 0 15,-3 3 0-15,-1-6 0 16,4 6 22-16,-3 6 1 0,2-6 0 0,-2 3 0 0,-4 4 5 0,3-4 0 0,1 6 1 0,-1-2 0 16,0 2-29-16,4 0 0 15,0 1 0-15,-3-4 0 0,6 3 0 0,1 1 0 16,-1-1 0-16,4 1 0 0,4-1 0 0,-1 0 8 16,4 1-8-16,0-1 0 0,4 1 0 0,3 2 0 15,-3-2 0-15,3-1 0 0,3 0-15 0,1 1-2 16,7-7-1-16,-4 3 0 0,0-6 18 0,4 7 0 0,-1-4-8 0,1-3 8 15,-4-3 12-15,0-4 5 0,4 7 2 0,-4-9 0 16,-7 3-19-16,4 2 0 0,-4-5 8 0,0 3-8 16,-3-4 9-16,-1 1-1 0,-6 0-8 0,3-1 12 15,0-6 4-15,-3 7 1 0,-4-3 0 0,0-4 0 16,-4 6-5-16,1-5 0 0,-5 5-1 0,1-5 0 16,-3 5-11-16,-1 7 8 0,1-3-8 0,-4-4 8 0,-4 7 13 15,-3 3 3-15,3-6 0 0,0 6 0 0,4 0-9 0,-3 6-2 16,-1-3 0-1,4 4 0-15,7-4 7 0,-4 6 2 0,-3-2 0 16,4 2 0-16,6 0-22 0,1 1 8 0,3-4-8 0,0 3 0 16,3 1-8-16,1-1-7 0,6 1-1 0,4-10 0 31,-3 9-72-31,3-3-14 0,4-3-3 0,-1-3-1029 0</inkml:trace>
  <inkml:trace contextRef="#ctx0" brushRef="#br0" timeOffset="49383.08">8022 6251 1558 0,'0'0'69'0,"7"-10"15"0,-3 4-68 0,3 3-16 16,0-7 0-16,-7 4 0 0,3-3 12 0,1 6-2 16,-4-4 0-16,0-2 0 0,0 0-10 0,0 9 0 15,0-7 0-15,0 7 0 0,-4-3 0 0,1-3 0 16,3-3 0-16,0 5 0 0,-7-2 11 0,3 3 0 16,1-3 0-16,-1-4 0 0,-3 4 20 0,4 3 4 0,-1-3 1 0,-3 2 0 15,4-2 29-15,-5 3 7 0,1-6 0 0,4 2 1 31,-11 4-25-31,3-3-4 0,-3-3-2 0,-4 9 0 0,4-7-6 0,0-2-2 16,-10 6 0-16,2-4 0 0,-2 4-16 0,3-3-3 16,-4 3-1-16,-3-3 0 0,-1 3-14 0,1-4 0 15,-4 7 0-15,1-6 0 0,2 3 0 0,-2 3 0 16,-1-6 0-16,0 6 0 0,0-4 0 0,-3 4 0 0,3-6 0 0,-3 3 0 16,0-3 0-16,-4 6 0 0,0 0 0 0,0-3 0 15,4-4 0-15,0 7 0 0,-7 7 0 0,3-4 0 16,0-3 0-16,4 6 0 0,-8-3 0 0,1 3 0 15,7-2 10-15,-11 2-10 0,7-3 10 0,-3 3-10 16,-1 4 8-16,1-1-8 0,7-3 0 0,-1 4 0 16,-2-7 0-16,2 6 8 0,1 1-8 0,0 2 0 15,0-2 0-15,-1-1 0 0,-3 4 0 0,1-4 0 0,-1 7 0 0,4-1 0 16,-8-2 0-16,1-4 0 0,0 7 0 0,3 3 0 16,0-4 0-16,-3-2 0 0,3 3 0 0,0 3 0 15,4-1 0-15,-8-2 0 0,8 3 0 0,-4 0 0 16,1-4 0-16,-1 4 0 0,3 6 0 15,1-6-8-15,0 0 8 0,3 6 0 16,4-6 0-16,-4 0 0 0,4 6 0 0,3-7 0 16,-6 8 0-16,6-8 0 0,-3 7 8 0,3-3-8 15,4 4 0-15,-11-1 0 0,7 0 0 0,-3-3 0 0,-4 6-8 0,4-3 8 16,3 0 0-16,1 3 0 0,-1-3 0 16,4 0 0-16,-4-3 0 0,11 3 0 0,-14 4 0 0,10-4-8 15,4 0 8-15,-4-3 0 0,4 9 0 0,0-9-8 16,0 9 8-16,-4-2 0 0,4-1-8 0,0 0 8 0,0 7 0 0,-4-7 0 15,4 3 0-15,0 1 0 0,0 2 0 0,-3 1 0 16,2-7 0-16,5 6 0 0,-4-6 0 0,3 4 0 16,-7-1 0-16,8 1 0 0,-1-1 0 0,1-6 0 15,6 10 0-15,-6-7 9 0,-1 0-9 0,4 6 12 16,3 1-12-16,1-7 0 0,-4 0 0 0,3 4 0 16,4-4 0-16,0 0 0 0,0-3 0 0,-7 3 8 15,7-2-8-15,7 2 0 0,-7 0 0 16,4-3-11-16,-4 3 11 0,7-3 0 0,-7 1 0 15,3 2 0-15,1-3 0 0,0 3 0 16,3 0 8-16,0 0-8 0,3 4 0 0,-6-4 0 0,6 7 0 0,1-7 8 16,-4 0-8-16,4-3 0 0,6 3 0 0,-10 1 8 15,11 2-8-15,-4-9 0 0,0 3 0 0,7 3 8 16,-10-3-8-16,6 0 0 0,1-6 8 0,0 9-8 16,-4-9 0-16,4 6 0 0,-4 0 0 0,7-6 8 15,-7 6 8-15,7-3 1 0,-3 3 1 0,3-6 0 0,0-3-18 0,-7 3 0 16,11-1 8-16,-4 7-8 0,4-6 0 0,-8 0 8 15,5 0-8-15,2 6 0 0,1-6 14 0,-4 6-4 16,4-6-1-16,-1 0 0 16,1 3-9-16,3-10 0 0,1 7 9 0,-5-3-9 0,5-1 11 0,2 4-3 15,5-6 0-15,-1 2 0 0,-3 4-8 0,3 0 8 16,0-3-8-16,0 2 8 0,-3 1-8 0,3-3 0 16,-3 3 0-16,0 0 8 0,0-1-8 0,-1 4 0 15,1-3 0-15,-4 0-11 0,1-3 11 16,2 2 0-16,1-5 0 0,3 3 0 0,-10 2 0 15,10-2 8-15,-6-3-8 0,6-4 11 0,-3 7 17 0,3-7 3 16,-7 7 1-16,4-7 0 0,-4 1-32 0,0 5 0 16,1-5 0-16,2-1 0 0,-2 4 10 0,-1-7 6 15,3 3 0-15,-2 1 1 0,6 5-17 0,-3-5 0 16,-1-1 8-16,1 1-8 0,4-1 8 0,-1 7-8 0,0-7 12 0,0-6-12 16,1 7 8-16,-1-1-8 0,4-3 0 0,-4 4 0 15,0-4 15-15,8-3-4 0,-1 3-1 0,-3-2 0 16,7 2 7-16,-4-3 2 0,4 3 0 0,0-6 0 15,0 3-6-15,-4-3-1 0,0 7 0 0,1-7 0 16,2 9-2-16,-2-3-1 0,-1-2 0 0,4-4 0 16,0 6-1-16,0-3-8 0,3-3 12 0,-7 6-4 15,1-6-8-15,-1 0 0 0,0 0 0 0,1 0 0 16,-5 0 0-16,5-6 0 0,6 6 8 0,-6 0-8 16,-1 0 0-16,4-9 0 0,0 5 9 0,-1-2-9 0,1-10 10 0,4 7-2 15,-11 0-8-15,6-1 12 16,-6 7 0-16,4-13-1 0,-5 7 0 0,8 0 0 0,-7-7 1 15,3 6 0-15,1-5 0 0,-1 5 0 16,-3 1 0-16,3 0 1 0,-3-4 0 0,-4-3 0 16,-3 7-5-16,0-7 0 0,3 4-8 0,-3-4 12 15,-1-3-4-15,-2 0-8 0,2 1 11 0,-2-4-11 0,2 0 13 0,-2-3-4 16,-8 6-1-16,7-9 0 0,0-4 3 0,-3-5 0 16,0 2 0-16,-1 1 0 0,-2 2 0 0,2-9 0 15,1 4 0-15,0-1 0 0,-4-3-3 0,0 4-8 16,-3-7 12-16,3 6-4 0,0-2-8 0,-7 2 0 15,4 0 9-15,-4-2-9 0,0 2 12 0,0 3-3 0,0 1 0 0,-3 3 0 16,-1-10-9-16,1 13 12 0,-4-7-12 16,3-3 12-16,-2 4-12 0,2-4 0 0,-3-6 0 15,4 7 8-15,-4-7-8 0,-4 3 0 0,1-6 0 0,-1 3 0 16,1 0 0-16,3 0 0 0,-3-3 0 0,-1 0 0 16,-3-3 0-16,4-3 0 0,-1 9-8 0,-3-3 8 15,0 3 0-15,0 0-9 0,-3 0 9 16,-1 7 0-16,1 2 0 0,-1 1 0 0,-7-4 0 15,4 10 0-15,0-7 0 0,-3 10 0 16,-1-9 0-16,1 5 9 0,-1 1-9 0,0-6 0 0,1 5 0 0,-1-5 8 16,1 6-8-16,3-7 0 0,-4 7 0 0,0-6 0 15,1 8 0-15,-1-8 0 0,1 6 0 0,-1 0 0 16,0-1 0-16,-3-2 0 0,0 3 0 0,0-1 0 16,4-5-9-16,-8 6 9 0,0 0 0 0,1-7 0 15,3 10 0-15,-4-3 0 0,0 0 0 0,1-4 0 0,3 10 0 16,-4-3 0-16,0 0 0 0,1-3 0 0,-1 9 0 0,0-6 0 15,1 6 0-15,-4 0 0 0,-1 0 0 0,5 1 0 16,-4-4 0-16,3 3 0 0,-3 0 0 0,3 3 0 16,-3-2 0-16,3 5 0 0,1-9 0 15,-1 10 0-15,-3-4 0 0,0-3 0 0,3 3 0 0,-3-2 0 16,-4-1 0-16,4 3 0 0,0 4 0 0,-4-4 0 16,4-3 0-16,0 3 0 0,-4 7 0 15,0-10 0-15,1 7 0 0,-1-4 0 0,-3 6 0 0,0-5-10 16,-1 5 10-16,1 1-8 15,0 0 8-15,-4-1 0 0,4 4 0 0,0-3-8 0,0 5 8 0,-1-2 0 16,-2-3 0-16,2 6 0 0,-2-4 0 0,-1 1 0 16,0 3 0-16,0-3 0 0,4 2 0 0,0-5 0 15,0 3 0-15,-1 3-8 0,-2-4 8 0,6 4 0 16,-3-3 10-16,3-3-10 0,0 2 8 0,1 7-8 0,-5-3 0 0,5-3 0 16,-4 3 0-16,3-4 0 0,-3 7 0 0,3-3 0 15,-7 3 0-15,4 0 0 0,-4-6 0 0,4 6 0 16,3 0 0-16,-3 6-15 0,3-6 2 0,4 0 0 15,4 0-32 1,-1 0-7-16,7 0 0 0,-6-6-1390 0</inkml:trace>
  <inkml:trace contextRef="#ctx0" brushRef="#br0" timeOffset="52515.3">5553 9443 1364 0,'0'0'60'0,"0"0"13"15,0 0-58-15,0 0-15 0,0 0 0 0,0 0 0 0,0 0 63 0,0 0 9 16,7 3 3-16,7-3 0 0,-11 0-47 0,8 0-8 16,0 0-3-16,-1 0 0 0,-6 0-17 0,3 0 0 15,7 0 0-15,-14 0 0 0,3 0 19 16,-3 0 9-16,0 0 3 0,0 0 0 15,7 0 25-15,-7 0 4 0,0 0 2 0,0 0 0 16,0 0 3-16,0 0 1 0,0 0 0 0,0 0 0 0,0 0-3 0,0 0-1 16,0 0 0-16,0 0 0 0,0 0 2 0,0 0 0 15,0 0 0-15,0 0 0 0,0 0-42 0,0 0-8 16,0 0-2-16,0 0 0 0,0 0-2 0,0 0-1 0,0 0 0 0,0 0 0 16,0 0-9-16,0 0 0 0,0 0 0 0,0 0 0 15,0 0 0-15,0 0 0 0,0 0 0 0,0 0 0 16,0 6 0-16,0-6 10 0,0 0-10 0,0 0 10 15,0 0 24-15,0 0 5 0,0 0 1 0,0 10 0 16,0-10-32-16,0 3-8 0,0-3 0 0,0 0 0 16,0 0 13-16,0 0 2 15,-7 9 0-15,7-9 0 0,0 0-5 0,0 0-1 0,0 0 0 0,0 0 0 16,0 7 0-16,0-7 0 0,0 0 0 0,0 0 0 16,0 0 1-16,0 0 0 0,0 0 0 0,0 0 0 15,0 0 6-15,0 0 2 0,0 0 0 16,0 0 0-16,0 0-6 0,0 0-2 0,0 0 0 0,0 0 0 15,0 0-10-15,0 0 8 0,-3 9-8 0,3-9 8 16,0 0 5-16,0 0 1 0,0 0 0 0,0 0 0 16,0 6-2-16,0-6 0 0,0 0 0 0,0 0 0 15,0 0-4-15,0 0 0 0,0 0-8 0,0 0 12 0,0 0-12 0,0 0 0 16,0 0 8-16,0 0-8 0,0 0 0 0,0 0 0 16,0 0 0-16,0 0 0 0,0 0 9 0,0 0-9 15,0 0 8-15,0 0-8 0,0 0 0 0,0 0 0 16,0 0 8-16,0 0-8 0,-7 3 0 0,7-3 10 15,0 0-10-15,0 0 10 0,-4 10-2 0,4-10 0 16,0 0 0-16,-3 0 0 0,-1 6-8 0,-3-3 0 16,7-3 9-16,0 0-9 0,0 0 0 0,-7 6 0 15,7-6 0-15,0 0 0 0,-3 4 0 16,-4 2 0-16,-1 3 0 0,8 1 8 0,-7-1-8 16,4 1 0-16,-8 5 0 0,4-5 0 0,0 8 0 0,-3 1 0 0,-1-3 0 15,0 3 0-15,-3 6 0 0,4-6 0 16,-1 6 0-16,1-3 0 0,3 3 0 0,-11 0 0 15,7-3 0-15,4 12 0 0,-10-2 0 0,3-1 0 16,-4 4 0-16,7 2 0 0,-10 7 0 0,7-3 0 16,-11-4 0-16,8 7 0 0,-1-6 0 0,-3-4 0 0,-4 4 0 0,4 6 0 15,3-10 0-15,-6 4 0 0,-5 3 0 0,12-3 0 16,-8-4 0-16,4 4 0 0,7-4 0 0,-11 10 8 16,4-6-8-16,-4-4 0 0,11 4 0 0,-11-4 0 15,8 4 0-15,-1-4 0 0,-3 1 0 0,3 3 0 16,1-4 0-16,-1 4 0 0,0-4 0 15,4 1 0-15,0 2 0 0,0 4 0 0,-3-3 0 0,2-1 0 0,1-2 0 0,-17 34 0 16,16-41 0-16,1 6 0 0,0 1 0 16,-3-4 0-16,2 4 0 15,1-7 0-15,0 7 0 0,-7-7 0 0,7 3 0 0,3-3 0 16,-3 7 0-16,-3-7 0 0,3 0 0 0,-1 1 0 0,1 2 0 16,-3-9 0-16,3 3 0 0,-1-6 0 15,5 6 0-15,-4 0 0 0,0-6 0 16,3 0 0-16,0-4 0 0,-3 4 0 0,4 0 0 15,-1-10 0-15,8 10 0 0,-8-3 0 0,0-1 0 16,4-2 0-16,0 3 0 0,0-7 0 0,-3 0 8 0,3 1-8 0,0-1 0 16,3 1 0-16,-6-1 0 0,2 0 0 0,1-2 8 15,0-4-8-15,4 3 0 0,-4 4 11 0,0-4-3 16,0-3 0-16,3 3 0 0,-3-6-8 0,4 3 0 16,-5 4 0-16,5-4 0 0,3-3 0 0,-4 6 0 0,4-6 0 0,-10 3 0 15,10-3 0-15,0 0 0 0,-11 0 0 0,8 6 0 16,3-6 0-16,-7 0 0 0,3 0 0 0,4 0 0 15,0 0 0-15,-7 0 0 0,4 0 0 0,3 0 0 16,0 0 0-16,0 0 0 0,-11 0 0 0,7 0 0 16,4 0 0-16,-7 0 0 0,4 0 0 0,-4 0 0 15,3 0 0-15,4 0 0 0,0 0 0 0,0 0 0 16,0 0 0-16,0 0 0 16,0 0 0-16,0 0 0 0,-3 4 0 0,3-4 0 15,0 0 0-15,0 0 0 0,0 0 0 0,0 0 0 0,0 0 0 0,0 0 0 16,0 0-16-16,0 0-6 0,0 0-1 0,0-4 0 31,-7-2-66-31,7 6-14 0,0 0-2 0,0-9-1 16,0-1-134-16,0 1-28 0</inkml:trace>
  <inkml:trace contextRef="#ctx0" brushRef="#br0" timeOffset="53953.01">3990 12228 864 0,'0'0'76'0,"0"0"-60"0,0 0-16 0,-7 3 0 15,3-6 108-15,4 3 18 16,0 0 4-16,0 0 1 0,0 0-88 0,0 0-18 0,0 0-3 0,0 0-1 15,0 0 16-15,0 0 3 0,0 0 1 0,0 0 0 16,0 0-21-16,0 0-5 0,0 0-1 0,0 0 0 16,0 0 19-16,0 0 4 0,0 0 1 0,0 0 0 15,-3-7 25-15,-4 7 5 0,3-9 0 0,4 9 1 16,0 0-19-16,0 0-4 0,0 0-1 0,0 0 0 0,0-6-15 0,-7 2-3 16,7 4-1-16,0 0 0 0,-3-9 2 0,3 3 0 15,0 3 0-15,0 3 0 0,0 0 12 0,-4-7 2 16,-3-2 1-16,7 6 0 0,0-3-7 0,0-4 0 15,-3 1-1-15,-5 2 0 0,5 4-10 0,3-3-1 16,-7-3-1-16,3 6 0 0,4-13-11 0,-3 10-1 16,6-4-1-16,-6 1 0 0,3-1 10 0,-7 1 3 15,7-4 0-15,0-2 0 0,0-1 5 16,0 4 2-16,0-4 0 0,0-3 0 16,7 3-22-16,-7-2-8 0,0 2 0 0,0 3 0 15,0-2 11-15,0-4-11 0,0 9 12 0,0-5-12 0,0 5 0 0,0 1 0 16,0-1 0-16,0 1 0 0,0 0 8 0,-7 2-8 15,14-2 12-15,-14 6-12 0,3-3 11 0,4 6-11 16,4-4 10-16,-4 4-10 0,0 0 8 0,0-6-8 16,0 6 0-16,0-9 0 0,0 9 0 0,0 0 0 0,7-6 0 0,-7 2 0 15,7-2 0-15,-7 6 0 0,0 0 0 0,0 0 0 16,7 0 0-16,-7 0 0 0,0 0 0 0,0 0 0 16,0 0 0-16,11 0 0 0,-11 0-8 0,3 6 8 15,-3-6 0-15,7 10 0 0,-3-4-8 0,-4 3 8 16,3 1 0-16,-3-1 0 0,0 1 0 0,0-1 0 15,7 0 0-15,-7 7 0 0,0-3 0 0,0-4 0 16,0 7 0-16,0 3 0 0,0-4 0 0,4-5 0 16,-4 9 0-16,0-4-8 0,7-2 8 0,-7 6 0 15,0-4 0-15,3 4 0 0,1-3 0 16,3-1 0-16,-7 4 0 0,3-6 0 0,-3 2 0 0,8 4 0 16,-8-3 0-16,3-4 0 0,1 4 0 0,-4-6 0 15,7 5 0-15,-7-2 0 0,0 2 0 0,3-5 0 16,4 6 0-16,-3-7 0 0,-4 0 0 0,0 1 0 15,7-1 0-15,-7 1 0 0,0-1 0 0,0-3 0 16,0-6 0-16,0 0 0 0,7 3 0 0,-7-3 0 0,7 10 8 0,-7-10-8 16,0 0 0-16,0 6 9 0,0-6-1 0,10 3 0 15,-10-3 0-15,4 6 0 0,7-6 0 0,-1 0 0 16,1 7 0-16,-4-7 0 0,3-7 20 0,1 7 3 16,0 0 1-16,3 0 0 0,-4-6-32 0,4 3 0 15,0-3 0-15,4 3 0 0,-4-4 0 0,7-2 0 0,-6 6 0 0,6-7 0 16,-4-2 12-16,4 3-4 0,1-1-8 0,2-2 12 15,1-4-3-15,-7 6-1 0,3-5 0 0,0 5 0 16,4 1-8-16,-8-4 0 0,1-2 0 0,7 5 0 16,-8-5-11-16,8 2-4 0,-4-3-1 15,4 1 0 1,0 2-40-16,6-2-8 0,-2-4-1 0,2 3-1 16,5-3-86-16,-1 4-16 0,7-4-4 0,1 6-594 15,-1-6-118-15</inkml:trace>
  <inkml:trace contextRef="#ctx0" brushRef="#br0" timeOffset="59071.61">4149 12463 460 0,'0'0'20'0,"0"0"5"0,0 0-25 0,0 0 0 16,-4 6 0-16,4-6 0 16,0 0 181-16,-7-6 31 0,4 6 7 0,3 0 1 15,0 0-142-15,-7-3-28 0,3-4-6 0,0 4 0 16,-3-3 8-16,4 3 1 0,3-3 1 0,0 6 0 16,-7-7 0-16,3 4 0 0,1 3 0 0,3 0 0 15,0-6-18-15,-7 6-4 0,3-3-1 0,-3 3 0 0,4-7 7 0,-4 7 2 16,-1-3 0-16,8 3 0 0,0-6 12 0,-10 6 2 15,10-3 1-15,-7-3 0 0,0-4-16 0,7 4-3 16,-7 3-1-16,3-3 0 0,4 2 3 0,-7-2 1 16,4-3 0-16,3 6 0 0,-7-4-23 0,3 4-4 15,1-3 0-15,-5 3-1 0,5-4-11 0,3 1 0 0,-11 3 0 0,8-3 0 16,-4 6 0-16,3-3 0 0,-6-4 0 16,-1 7 8-1,8 0 5-15,-8-3 1 0,-3 3 0 0,3 0 0 0,1 0 0 0,-4 0 0 0,-4-6 0 0,4 6 0 16,0 0-2-16,0 0 0 0,-4 0 0 0,4 0 0 15,-4 0-3-15,1 0-1 0,-1-3 0 0,0 3 0 16,1 0-8-16,-8-6 0 0,0 6 0 0,4 0 8 16,-4 0 1-16,1-4 0 0,-1 4 0 15,0 0 0-15,-3 0-9 0,3-6 12 16,-3 6-12-16,3 0 12 0,1 0-12 0,-1 6 8 0,0-2-8 0,1-4 8 16,-5 9-8-16,5-9 12 0,-1 6-12 0,0-3 12 15,1 4-12-15,-1-4 8 0,4-3-8 0,-4 6 8 16,0-3-8-16,8 3 0 0,-11-6 0 0,3 10 0 15,0-10 0-15,1 9 0 0,-1-9 0 0,4 10 0 16,3-10 0-16,-3 6 0 0,-4-3 8 0,0 7-8 0,1-10 0 16,-1 6 0-16,4-3 0 0,-4 3 0 0,4 4 0 0,-4-10 8 15,8 9-8-15,-4-3 0 0,-4-3 11 0,4 4-3 16,3-4-8-16,-3 3 12 0,0 4-2 0,3-4-1 16,-3-3 0-16,0 6 0 0,3 1-9 0,-3-4 0 15,0-3 0-15,3 7 8 0,-3-4-8 0,7 3 0 16,3-9 0-16,-3 10 0 0,-3-4 0 0,2 3 0 15,1-6 0-15,0 4 0 0,-3-4 0 0,2 3 8 16,1 4-8-16,0-1 0 0,4-9 0 16,-4 9 0-16,-4 1 8 0,4-4-8 0,0 3 0 15,0 1 0-15,-4-1 0 0,11 1 0 16,-11-1 0-16,4 0 0 0,0 1 0 0,0-1 0 0,-4 7 12 0,4-7-4 16,0 7 0-16,0-3 0 0,-4 2-8 0,4-5 0 15,0 9 0-15,-7-10 0 0,7 7 0 0,-7 2 0 16,6-2 0-16,-6-3 0 0,11 2 0 0,-4 1 0 0,0-3 0 15,-1 2 0-15,5-5 9 0,-4 8-9 0,-4-8 10 0,11 6-10 16,-11-7 9-16,8 10-9 0,3-4 8 0,-4-2-8 16,1 3 8-16,-5-7-8 0,5 10 0 0,-1-3 8 15,-3 2-8-15,4 1 0 0,-1 0 0 0,0-3 0 16,-3 2 0-16,4 1 8 0,-1 0-8 0,4 3 0 16,-11-3 0-16,11 0 0 0,-10 0 0 0,6-4 0 15,-3 4 0-15,0 0 10 0,0 0-10 0,3-4 10 16,1 4-2-16,-4 0-8 0,-1-3 12 0,-2-4-4 15,3 10 2-15,0-9 0 0,3 5 0 0,-3-2 0 0,3 3-10 0,-3 0 8 16,4-4-8-16,-1 4 8 16,-3 0 6-16,3 3 1 0,1 0 0 0,-1-3 0 15,1 3-15-15,3-3 0 0,-1-1 0 0,5 7 0 16,-8-6-16-16,4 0 4 0,4 9 1 0,-8-9 0 16,8 3 11-16,3-3 0 0,-11 3 0 0,11-6 0 15,0 2 0-15,-3 7 0 0,-4-6 0 0,3 0 0 0,-3 6 0 0,7-6 0 16,-4 0 0-16,4-4 0 0,-7 11 0 0,7-5 0 15,0 5 0-15,0-8 0 0,0 7 0 0,0-6 0 16,7 6 0-16,-7-6 8 0,4 0-8 0,3 0 0 16,-7 6 0-16,11 0 0 0,-8-6 0 0,1 6 0 15,3-3 0-15,-7-3 0 0,10 6 0 0,-3-6 0 0,0 6 0 0,-7-7 0 16,4 1 0-16,3 6 8 0,-4-6-8 0,5-3 0 16,-5 3 0-16,8-1 9 0,-8 1-9 0,8-3 0 15,-1 3 11 1,1 0-11-16,-8-4 10 0,8 4-10 0,3 0 10 15,-3-3-10-15,-1-7 10 0,1 10-10 0,3-3 9 0,0 2-9 16,-3-2 8-16,3-3-8 0,-4 5 0 0,5-2 0 0,-5 3 0 0,1-3 0 16,-1 2 0-16,1-2 0 15,3 3 0-15,0-7 0 0,-3 4 0 0,-1 3 0 16,4 0 0-16,-3-4 0 0,0 4 0 0,3-3 0 0,-4-4 8 0,4 4-8 16,-3 3 0-16,3-3 8 0,0-4-8 0,4 4 8 15,-4-1-8-15,7-2 8 0,-7 3-8 0,4-7 8 16,3 10 0-16,0-10 0 0,-3 1 0 0,3 5 0 15,0-5-8-15,4 6 12 0,-4-7-12 0,-7 3 12 16,4 4-12-16,3 0 0 0,0-4 0 0,-7 4 0 16,7 0 0-16,-7 3 0 0,8-7 0 0,-8 4 0 0,0-1 0 0,0-2 8 15,4 3-8-15,-4-7 8 0,0 7-8 0,0-4 0 16,4-2 0-16,-4-1 0 0,7 1 0 0,-7-1 0 16,0-3 10-16,7 4-10 0,-3-1 11 0,3 0-11 15,0 1 10-15,-3-4-10 0,7 3 9 0,-1 1-9 16,4-1 8-16,-10 1-8 0,7-1 0 0,-1 1 8 15,1-1-8-15,-4 3 0 0,4 1 0 0,-4-4 0 16,4 1 0-16,-4-1 0 0,-3 4 0 0,3-1 0 16,0-2 0-16,-3-1 0 0,3 1 0 15,0-1 0-15,-7 4 0 0,7-4 0 0,-3-6 10 0,3 6-10 16,0-2 12-16,4-4-12 0,-7 3 14 0,6-3-4 16,1 4-1-16,7-7 0 0,-8 9-9 0,5-3 0 15,2-3 0-15,-6 4 8 0,7-4-8 0,-7 6 0 16,-1-9 0-16,4 10 0 0,4-10 0 0,-7 6 0 0,10-3 0 0,-7 3 0 15,4 1 0-15,3-4 0 0,-10 3 0 0,10-3 0 16,-6 3 0-16,2-3 8 16,-2 4-8-16,2-4 0 0,-6-3 0 0,0 6 0 0,-1-6 8 0,1 3-8 15,0 4 0-15,-1-7 0 0,8 6 0 0,-7-3 8 16,0-3-8-16,-1 0 0 0,1 0 9 0,3 0-9 16,4 0 0-16,-4 0 9 0,4 0-9 0,-7 0 0 15,3 0 8-15,4 0-8 0,-11 0 0 0,7 6 0 16,4-6 8-16,-8 0-8 0,1 0 0 15,0-6 0-15,-8 6 13 0,12 0-4 0,-5 0-1 16,-6 0 0-16,7 0-8 0,-4 0 0 0,11 0 0 0,-8-3 0 16,1 3 0-16,3-6 0 0,4 6 10 0,3-7-10 15,1 4 0-15,-5-3 0 0,1 6 0 0,3 0 0 16,1-3 16-16,-1-4-3 0,-7 4-1 0,4-3 0 16,-4 6-12-16,4-9 0 0,-7 9 0 0,3-10 0 15,4 4 0-15,-8 3 0 0,4-3 0 0,-3 2 0 0,0-2 0 0,3 3 0 16,0-3 0-16,4-4 0 0,-7 10 19 0,3-9 1 15,4 6 0-15,-4-3 0 0,4-4-20 0,-8 1-16 16,5-1 4-16,2 1 0 0,-6-7 12 0,3 7 0 16,4-1 0-16,-4 1-9 0,4-7 9 0,3 7 0 15,-10 0 0-15,10-7 0 0,-10 6 11 0,10 1-3 16,-10 0 0-16,3-1 0 0,-3-5-8 0,-1 5 8 0,1 1-8 16,0-1 8-16,-4 1-8 0,-3-1-12 0,3-5 2 0,-4 5 1 15,1 1 9-15,0-4 0 16,-1-2 10-16,1-1-10 0,0 4 0 15,-1-4 0-15,8-3 0 0,-7 0 0 0,3-6 12 0,0 6-4 16,4-6-8-16,-8 6 12 0,1 1-12 0,0-7 0 16,-1 6 0-16,8-6 0 0,-7 3 0 0,3-3 0 0,0 0 0 0,4 6 0 15,-8 0 0-15,1-6 0 16,-4 6 0-16,4 0 0 0,-1 0 0 0,-6-3 0 16,3 4 0-16,-3-1 0 0,-1-6 0 0,4 6 0 0,-10 0 0 0,6-6 0 15,1-3 10-15,0 0-1 0,-8-1 0 0,4-2 0 16,0 0-9-16,4-1 0 0,-4-2 0 0,7 6 0 15,-11-7 0-15,4 7 0 0,1-7 0 0,2 7 0 16,-3 0 0-16,-3 3-9 0,-1-3 9 0,1 9 0 16,3-6 0-16,0 0 0 0,-4-4 8 0,4 4 0 0,-7 6-8 0,4-6 0 15,0 7 0-15,-4-1 0 0,3-6 0 0,1 6 0 16,-1 0 0-16,-3-6 0 0,0 3 0 0,0 3 0 16,7-3 0-16,-7 0 0 0,0-3 0 0,0 9 0 15,0-12 0-15,0 9 0 16,-7 1 0-16,4-7 0 0,-1 6 0 0,4-6 0 0,0 6 0 0,-3 3 0 15,-1-3 0-15,0 1 0 0,4-8 0 0,0 8 0 16,-7-1 0-16,4 0 0 16,-4 3 0-16,3-2 0 0,1-1 0 0,-1 0 0 15,1 0 0-15,-1-3 0 0,-3 10 0 0,0-4 0 0,-4-3 0 0,11 3 0 16,-10-2 0-16,3-1 0 0,0 3 0 0,0-3 0 16,3 0 0-16,-6 4 0 0,3-4 0 0,0 0 0 15,-4 0 0-15,4 4 0 0,0-4 0 0,3 0 0 16,-3 0 0-16,-3 0 0 0,3-3 0 0,0 10 0 0,-1-7 0 15,5-3 0-15,-11 10 0 0,7-4 0 0,-4-3 0 0,4 10 0 16,-3-7 0-16,3-3 0 16,3 7 0-16,-10-4 0 0,7 0 0 0,-4 4 0 0,1-4 0 0,3 0 0 15,-4 4 0-15,-3-4 0 0,3 7 0 0,1-7 0 16,-1 7 0-16,8-4 0 0,-8-3 0 0,0 7 0 16,8 0 0-16,-8-7 0 0,1 7 0 0,3-1 0 15,0-2 0-15,-4-1 0 0,-3 4 0 0,3-1 0 16,-3-2 0-16,4 5 0 0,-1-2 0 15,1 0 0-15,-1-1 0 0,7 4-8 16,-10-7 8-16,4 7-10 0,-1-3 10 0,-3-1 0 16,7 1 0-16,-4 3 0 0,1-4 0 0,3-2 0 0,-11 5 0 0,11-2 0 15,-4 0 0-15,-3-1 0 0,4 1 8 16,-4-1-8-16,3 4 0 0,0-3 0 0,-3-1 0 0,4 1 0 16,-8-1 0-16,4 1 0 0,3 0 0 0,-3 2 0 15,0-2 0-15,0 0 0 0,-4 2 0 0,1-2 0 16,3-1 0-16,-4 7 0 0,0-6 0 0,1 0 8 0,-1-4-6 0,8 10-2 15,-15-3 0-15,7-4 0 16,1 1 0-16,-5-1 0 0,1 1 0 0,4 6 0 0,3-10 0 0,-11 4 0 16,7 6 0-16,1-4 0 0,-5-2 0 0,1 6 0 15,4-3 0-15,-8-4 0 0,4 10 0 0,-11-9-10 16,7 3 10-16,-3 6-8 0,3-10 8 0,-6 10 0 0,2-3 0 16,5-3 0-16,-1 3 0 0,-3-4 0 0,0 7 0 0,3 0 0 15,0-9 0 1,-7 9 0-16,8 0 0 0,-1-3 0 0,0-3 0 15,1 6 0-15,-1-7 0 0,0 4 11 0,1 3-11 16,-1-6 0-16,0 6 0 0,-7-3 0 0,4 3 0 0,-7-7 0 16,3 7 0-16,4 0 7 0,-4-3-7 0,4 3-10 15,-7-6 10-15,3 6-12 0,4 0 12 0,3 0 0 16,0 0 0-16,1 0 0 0,-5-3 0 0,12-3 0 16,-8 6 0-16,4 0 0 0,0-4 0 0,3 4 0 0,0-6 0 0,4 6 0 15,-3-6 0-15,-1 3 8 0,0 3-8 0,1-6 8 16,3 6-8-16,0-10 0 0,-11 10 0 0,11-3 0 15,3 3 0-15,1-6 0 0,-12 6-8 0,5-3 8 16,6-4 0-16,1 7 0 0,-12-3 0 0,8 3 0 16,0 0 0-16,0 0 0 0,4 0 0 0,-8 0 0 15,4 0 0-15,3 0-8 0,4 0 8 0,-3 0 0 0,-1 3-20 16,0-3 0-16,8-3 1 0,3 3 0 16,0 0-89-16,0-6-17 15,-7 3-4-15</inkml:trace>
  <inkml:trace contextRef="#ctx0" brushRef="#br0" timeOffset="73107.11">7123 10167 864 0,'0'0'76'0,"0"0"-60"15,-11 0-16-15,4-6 0 0,0 6 146 0,-4 0 26 16,11 0 6-1,-7-3 1-15,-3 3-74 0,6-6-14 0,-6 6-3 0,10 0-1 16,0 0-18-16,0 0-3 0,-7 0-1 0,7 0 0 16,0 0 3-16,0 0 1 0,0 0 0 0,0 0 0 15,0 0 4-15,0 0 1 0,0 0 0 0,0 0 0 16,0 0-15-16,0 0-3 0,0 0-1 0,-4 6 0 16,4-6-19-16,0 0-3 0,0 0-1 0,0 0 0 0,0 0-17 0,-4 3-4 15,4-3-1-15,-3 9 0 0,3-9 1 0,0 0 0 16,0 7 0-16,0-7 0 0,-7 9 3 0,7 1 1 15,0-10 0-15,-4 9 0 0,4-9 0 0,-3 9 0 16,3 1 0-16,0-4 0 0,3 10-7 0,1-7 0 0,3 4-8 0,-7-4 12 16,3 7-12-16,5 3 9 0,-1-1-9 0,7 7 8 15,-4 1-8-15,8 2 0 16,-8-3 0-16,5 3 0 0,2 10-14 0,1-4 2 0,-4 1 0 0,0-1 0 16,7-2 12-16,-10 8 0 0,6-5 0 0,-2-4 0 15,2 4 0-15,-6-1 16 0,6 1-3 0,-2-7-1 16,-5 10-12-16,8-4 0 0,-8 4 0 0,4 2 0 15,-3-5 0-15,3 3 0 16,-3-1 0-16,-1 7 0 0,4-6 0 0,-6 2 8 16,2-2-8-16,1 6 0 0,3-6 0 0,-4 6 8 15,4-1-8-15,-3 4 0 0,3 4 0 0,-3-4 0 0,6 3 0 0,-10-3 0 16,11 6 0-16,-11-3 0 0,4-3 0 0,-1 0 0 16,1-3 0-16,3 0 0 0,-7-6 0 0,0 3 0 15,0-4 9-15,0-2-9 0,7 2 8 0,-14-2-8 16,7-1 0-16,0-5 8 0,4 5-8 0,-7-6 0 15,-1-9 8-15,4 6-8 0,0 0 8 0,0-12-8 0,0 3 8 0,0 2-8 16,-3-2 0-16,3-3 8 0,4-7-8 0,-4 3 0 16,0 1 0-16,-4-1 8 0,11 0-8 0,-10-2 0 15,3-4 0-15,0 6-11 16,0-2-13-16,0-1-2 0,-3-3-1 0,-4-3 0 16,3 6-54-16,-3-6-11 0,11 3-3 0,-1-3 0 15,-10 0-28-15,0 0-5 0,4 0-2 0,-4 0 0 16,7 0-83-1,0-9-17-15,0 0-3 0,0-1-1 0</inkml:trace>
  <inkml:trace contextRef="#ctx0" brushRef="#br0" timeOffset="75697.32">8047 12588 345 0,'0'0'31'0,"-11"0"-31"15,4 0 0-15,-3 0 0 0,6-3 287 0,-6 3 51 0,2-6 10 0,1 6 3 16,4-3-255-16,-4-4-52 0,0 7-9 0,3-9-3 16,1 6-9-16,-1-3-3 0,4-4 0 0,0 4 0 15,-3 3-9-15,3-7-3 0,3 4 0 0,-3-3 0 16,0 6 5-16,0-4 1 0,0-2 0 0,0 3 0 15,0 2 31-15,-3-2 7 0,3 3 0 0,-4-3 1 16,4 6 0-16,-7-3 0 0,4-4 0 0,-1 4 0 0,4 3-23 0,-3-6-5 16,-1 3-1-16,0-3 0 0,1 6 23 0,3 0 4 15,0-10 1 1,0 4 0-16,0 3 0 0,0-4 0 0,3-2 0 16,1 0 0-16,0-1-34 0,3 4-6 0,-4-3-2 0,4-1 0 0,0 7-2 15,0-13 0-15,4 7 0 0,-4-7 0 16,3 4-8-16,5-4 8 0,-5-3-8 0,4 4 8 0,0-4-8 0,1 0 0 15,-5 3 0-15,8 4 8 16,-4-4-8-16,3-3 0 0,-2 3 0 0,-1 4 0 0,0-4 0 0,0 7 0 16,0-7 10-16,0 7-10 0,-3-1 0 0,-4 7 0 15,3-6 0-15,-3 3 0 0,0 2 0 0,-7 4 0 16,0 0 0-16,0 0 0 0,0 0 0 0,0 0 0 16,0 0 0-16,0 0 0 0,0 0 0 0,0 10 0 15,0-1 0-15,0 1 0 0,-7-1 0 0,0 10-9 0,4-10 9 0,-4 7-12 16,-4 3 3-16,1-4 0 0,3 4 0 0,-4 0 0 15,-3 0 9-15,7 0 0 0,-11 0 0 0,4-4 0 16,-4 4 0-16,8 0 0 0,-11-4 0 0,3 4 0 16,0-3 8-16,1-3 0 15,-4 2 0-15,3 4 0 0,-3-10-8 0,3 7 11 16,-3 0-11-16,0-4 12 0,0-2 4 0,3-1 2 0,0 1 0 0,-3-4 0 16,-3 3 8-16,-1-9 2 0,7 7 0 0,4-4 0 15,-7-3 0-15,10 0 0 0,-10 0 0 0,7-3 0 16,-7-4 6-16,3 7 2 0,1-9 0 0,-1 3 0 15,7-4-22-15,-6 1-4 0,-1-1-1 0,0 1 0 16,11 0-9-16,-10-7 0 0,6 6 9 0,4 1-9 16,-7-4 0-16,3-2 0 0,4 5-10 0,0 1 10 15,0 0-18-15,0-1 3 0,4 1 1 0,-1 2 0 16,4 1-22-16,-7 3-4 0,4-3 0 0,3 6-1 16,0 0-119-16,0 0-23 0,-4 0-5 0</inkml:trace>
  <inkml:trace contextRef="#ctx0" brushRef="#br0" timeOffset="77255.77">3919 12682 806 0,'-10'-6'36'0,"10"6"7"0,0-9-35 0,0 9-8 0,-4-10 0 0,4 10 0 15,0-6 171-15,0 3 32 16,0 3 6-16,0 0 2 0,-7-7-169 0,4 4-34 16,3 3-8-16,0 0 0 0,0 0 0 0,0 0 0 15,0 0-12-15,0 0 12 0,0 0 0 0,0 0 15 0,0 0-1 0,0 0 0 16,0 0 44-16,0 0 9 0,0 0 1 0,0 0 1 16,0 0 11-16,0 0 3 0,0 0 0 0,0 0 0 15,0 0-35-15,0 0-8 0,0 0 0 0,0 13-1 16,-11-7-27-16,8 4-4 0,3-1-8 0,-7 0 11 15,3 7-11-15,-3-7 0 0,3 1 0 0,1-1 0 16,3 7 0-16,-7-3 0 0,3-4 9 0,-3 7-9 16,4-7 16-16,-1 0 0 0,-6 1-1 0,3-1 0 15,3 1 5-15,-3-1 2 0,0 7 0 16,-4-7 0-16,4 1-9 0,0-1-1 16,0 7-1-16,-3-7 0 0,-1 10-11 0,4-3 0 0,0 2 9 0,-4 1-9 15,4 0 0-15,0-3 0 0,4 9 0 0,-8-13 0 16,11 7 0-16,-7 3 11 0,3-3-11 0,1-7 12 15,3 4-12-15,-7 0 0 0,3-7 0 0,4-6 0 16,-7 7 0-16,7-4 8 0,0-6-8 0,0 9 8 16,0-9 9-16,-3 7 2 0,3-7 0 0,0 0 0 0,0 0 11 0,0 0 2 15,0 0 1-15,0 3 0 16,0-3-12-16,0 0-2 0,0 0-1 0,0 0 0 0,0 0-8 0,0 0-2 16,0 0 0-16,0 0 0 0,0 0-8 0,0 0 0 15,0 0 0-15,0 0 0 0,0 0 0 0,0 0 12 16,0 0-2-16,0 0 0 0,-4 9-10 0,4-9 0 0,0 0 0 0,0 0 0 15,0 0 0-15,0 0 0 0,0 0 0 0,0 0 0 16,0 0 21-16,0 0 9 0,0 0 2 0,0 0 0 16,0 0-32-16,0 0 0 0,0 0 0 0,0 0 0 15,0 0 9-15,0 0-9 16,0 0 8-16,0 0-8 0,0 0 0 0,0 0 0 0,0 0 0 0,0 0 0 16,-7 0 0-16,7 0 8 0,0 0-8 0,0 0 8 15,-3 0-8-15,3 0 0 16,0 0 0-16,0 0 0 0,0 0 8 0,0 0-8 15,0 0 8-15,0 0-8 0,0 0 0 0,0 0 0 0,0 0 0 0,0 0 0 16,0 0 0-16,0 0 0 0,0 0 0 0,0 0 0 16,0 0 0-16,0 0 0 0,0 0-9 0,0 0 9 15,0 0 0-15,0 0 0 0,0 0 0 0,0 0 0 16,0 0-9-16,0 0 9 0,0 0-13 0,0 0 5 16,-7 0 8-16,7 0 0 0,0 0 0 0,0 0 0 0,0 0 0 15,0 0 0-15,0 0 0 0,0 0 0 0,0 0 0 0,0 0 0 16,0 0 0-16,0 0 0 15,0 0-56-15,0 0-5 0,0 0-2 0,0 0 0 16,0 0-142-16,0 0-29 0</inkml:trace>
  <inkml:trace contextRef="#ctx0" brushRef="#br0" timeOffset="77761.2">3849 12792 2145 0,'-4'-9'95'0,"4"9"20"0,-7-10-92 0,7 4-23 0,-3 3 0 0,-1-3 0 16,4-4 29-16,-7 1 2 0,7 6 0 0,-3-4 0 16,3-2-31-16,0 9 0 0,0 0 0 0,0-6 0 15,-7 6 0-15,7 0 0 0,0-10 0 16,0 10 0-16,0 0 18 0,0 0-2 0,0 0-1 16,0 0 0-16,0 0 1 0,0 0 0 0,0 0 0 0,0 0 0 0,0 0 3 0,7 10 1 15,-7-10 0-15,10 6 0 16,-10-6 1-16,4 9 1 0,-4 1 0 0,3-1 0 15,4 1-3-15,-7-1-1 0,11 0 0 0,-11 7 0 16,0-7-7-16,3 1-2 0,8 5 0 0,-7-5 0 16,3 9-9-16,-4-10 8 0,8 10-8 0,-1-3 8 0,1 2-8 0,-4-2 8 15,0 3-8-15,4 0 8 0,3 0-8 0,-4-4 0 16,1 4 0-16,-4 0 0 0,11 0 0 0,-11-4 0 16,10 4 0-16,-6-3 0 0,-4-7 0 0,3 10 0 15,1-10 0-15,0 7 0 0,-8-13 0 0,4 7-11 16,4-4 3-16,-11-6 0 31,0 0-16-31,0 0-4 0,0 0 0 0,0 0 0 0,0 0-137 0,0 0-28 0,0 0-6 0,0 0-1 0</inkml:trace>
  <inkml:trace contextRef="#ctx0" brushRef="#br0" timeOffset="78031.12">3690 13121 1555 0,'0'0'68'0,"0"0"16"0,0 0-68 0,0 0-16 0,0 0 0 0,0 0 0 15,0 0 227-15,0 0 41 0,4-6 9 0,3 3 2 16,3-3-230-16,4 6-49 0,-3-4 0 0,-4 4-9 16,11-6 9-16,-8 6 0 0,8-3 0 0,-4-3 0 15,4 6 0-15,-4-3 0 0,7-4 8 0,-7 7-8 0,-3 0 0 0,3 0 0 16,-4 0 0-16,1 0 0 0,-4 0 0 0,-7 0 0 15,7 7 0-15,-7-7-8 32,11 3-20-32,-8-3-4 0,-3 0-1 0,0 0 0 0,11 6-135 0,-11-6-26 0,0 0-6 0,0 3-393 15,0-3-79-15</inkml:trace>
  <inkml:trace contextRef="#ctx0" brushRef="#br0" timeOffset="78741.14">3510 13363 831 0,'0'0'36'0,"0"0"9"0,0 0-36 0,0 0-9 15,0 0 0-15,0 0 0 0,0 0 78 0,0 0 14 16,0 0 2-16,0 0 1 0,0 0-31 0,0 0-7 0,0 0-1 0,-7 9 0 16,4 1 13-16,3-10 3 0,-11 6 0 0,7-3 0 15,-6 3-12-15,6-3-1 0,-6 4-1 0,-1-4 0 16,4 3-9-16,0 3-1 16,-11 1-1-16,11-4 0 0,-10 4-12 0,10-1-3 15,-14 0 0-15,6 1 0 0,-2-1-8 0,-1 1-3 16,8 5 0-16,-12-2 0 0,5 2 6 0,-4 4 1 15,6-3 0-15,-6-4 0 0,0 4 18 0,3 3 4 16,1 0 1-16,-1 6 0 0,-3-6-25 0,0-4-5 0,3 4-1 0,-6 0 0 16,6 0-6-16,0-3-2 0,-6 2 0 0,2 1 0 15,-2-3-12-15,10-1 0 0,-8-2 0 0,8 3 0 16,4-7 0-16,-1 1 0 0,-3-1 0 0,3 0 0 16,-3 1 0-16,4-4 0 0,6-3 0 0,4-3 0 15,-7 0-10-15,7 0-2 0,0 0 0 0,0 0 0 16,0 0-108-16,0 0-21 0,0 0-5 15,7 0-523-15,0 0-105 0</inkml:trace>
  <inkml:trace contextRef="#ctx0" brushRef="#br0" timeOffset="80112.82">2755 13933 806 0,'0'0'72'0,"0"0"-58"0,0 0-14 0,0 0 0 16,0 0 113-16,0-6 20 0,0 6 4 0,0 0 1 15,7-3-108-15,-7 3-22 0,0 0-8 0,0 0 0 16,-7-9 0-16,7 9 0 0,0 0 0 0,0 0 0 15,0 0 52-15,-3 0 6 0,-4-7 2 0,3 7 0 16,-6 0 9-16,6 0 3 16,-7 0 0-16,4 0 0 0,0 7-24 0,-3-4-4 0,-1 3 0 0,4-3-1 15,0 3-21-15,-4-2-4 0,1 2-1 0,-1 3 0 16,8-2-17-16,-8-4 0 16,-3 6 0-16,3 0 0 0,4 1 0 0,0-4 0 0,-3 10 0 0,3-7 0 15,3 1 0-15,-6 2 0 0,6-2 0 0,-3 5 0 16,3-5 0-16,4-1 0 0,0 0 0 0,0 7-9 15,0-6 9-15,0-1-10 0,4 0 10 0,3-2-10 16,-7-4 10-16,0-3-10 0,14 6 10 0,-10-6-10 16,6 3 10-16,1-3 0 0,-8 0 0 0,8 0 0 15,0-3 8-15,-1-3-8 0,1 3 8 0,-1-4-8 0,-3 4 8 0,0-3-8 16,4 3 8-16,3-3-8 0,-10-4 10 0,3 1-2 16,7 2-8-16,-11-2 12 0,4 0 0 0,4-1 0 15,-7 1 0-15,-1-1 0 0,4 4 0 0,4-3 0 16,-8-1 0-16,4 1 0 0,-3 6-3 0,-4-10-1 15,0 10 0-15,0-6 0 0,0-1 0 0,0 4-8 16,0-3 12-16,0-1-4 0,0 1 9 0,-4-1 2 16,-6 4 0-16,3 3 0 0,3-6 11 0,-3 2 2 15,4-2 1-15,-1 0 0 0,-7-1-1 16,1 4 0-16,6 3 0 0,-6-4 0 0,3 4-14 16,3-3-3-16,-6 3-1 0,6-3 0 0,-3 6-14 0,7 0 0 15,-4 0 0-15,4 0 0 16,0 0-52-16,-7 6-4 0,7-6-1 0,-3 3 0 15,-1 3-147-15,4-6-28 0</inkml:trace>
  <inkml:trace contextRef="#ctx0" brushRef="#br0" timeOffset="81408.77">4156 13400 1843 0,'0'0'81'0,"-7"-3"18"0,3-3-79 0,4-3-20 0,-7 5 0 0,4-2 0 16,3 3 160-16,0 3 28 0,0 0 5 0,0 0 2 31,0-6-187-31,0 6-36 0,0 0-8 0,0 0-2 15,0 0 9-15,0 0 1 0,0 0 1 0,0 0 0 0,3 0 14 0,8 6 2 0,-4-3 1 0,7 3 0 16,-11 4 10-16,4-1 0 0,0 1 0 0,1-1 0 16,2 7 20-16,1-4 0 15,-11-2 0-15,7 5 0 0,0 4 0 0,3-3 0 0,-6-4 0 0,7 7 0 16,-1-3-10-16,1 3-2 16,-8-4-8-16,8 4 12 0,-1 0-4 0,4 0 0 15,-3-4-8-15,0 4 12 0,3 0-12 0,0-3 0 0,0 3 0 0,4-1 0 16,-4 1 0-16,3-3-10 0,1 3 2 0,-7-4 0 15,6 4 8-15,-6-9 0 0,3 5 0 0,-3-2 0 16,3-4 0-16,-4 7 9 0,-3-7-9 0,0-2 10 16,4 2-1-16,-4-6 0 0,0 3 0 0,-3 4 0 15,-4-10-9-15,7 9 0 0,-7-9 9 0,10 0-9 0,-10 0 8 0,0 0-8 16,0 0 8-16,0 0-8 0,7 0 12 0,-7 0-3 16,0 0 0-16,0 0 0 0,0 0-1 0,0 0 0 15,7 0 0-15,-7 0 0 16,7-9-8-16,-7 9 8 0,0-6-8 0,0 6 8 15,0-4-32-15,0 4-6 0,0-6-2 0,0 6 0 16,-7-9-36-16,7 9-7 0,0-3-1 0,0-4-1 16,0 7-35-16,0 0-8 0,0-9 0 15,0 9-1-15,0 0 58 0,0 0 12 0,0 0 3 0,0 0 0 16,0 0 33-16,0 0 15 0,0 0-12 0,0 0 12 16,0 0 27-16,0 0 13 0,0 0 2 0,0-3 1 0,0 3 30 0,0 0 7 15,7-6 0-15,-7 6 1 0,0 0-16 0,0 0-3 16,0 0-1-16,0 0 0 0,-7-10 3 0,7 10 1 15,0 0 0-15,0 0 0 0,0 0-41 0,0 0-8 16,0 0-1-16,0 0-1 0,0 0-14 0,-7 0 0 16,0 0 0-16,4 0 0 0,-8 3 0 0,4 4 0 0,0-1 0 0,-4 3 0 15,-3 1 0-15,4-1-8 0,3 0 8 0,0 1 0 16,0-1-11-16,3 7 11 0,-3-7-10 0,7 1 10 16,-4-1 0-16,4 1 0 0,0-1 0 0,4 0 0 15,3 1 0-15,-3-1 0 16,3-3 0-16,-7-2 0 0,7 2 0 0,3 3 0 0,-3-9 0 0,7 7-12 15,-3-4 12-15,0-3 10 0,3 0-2 0,-4 0 0 16,-3 0-8-16,11-3 0 0,-11-4 0 0,11 7 0 16,-8-3 0-16,4-3 0 0,-3 6 0 0,-1-10 0 0,5 4 0 0,-5 3 0 15,4-6 0-15,-3 2 0 16,-4-2 0-16,0 6 20 0,4-3-3 0,-1-4 0 16,-6 4 0-16,-1-4 0 0,4 7 0 0,-7-6 0 15,0 3-5-15,4-4 0 0,-4 1-1 0,-4 3 0 16,4 2-2-16,-7-2 0 0,4-3 0 0,-1 6 0 0,-6-4-9 15,-1-2 10-15,0 9-10 0,1-9 10 0,-4 9-10 0,0 0 0 16,-1 0 0-16,5 0 0 16,-1 0 0-16,-3 0 0 0,-3 0 0 0,6 0 0 0,4 0 0 0,-4 6-17 15,-3-3 4-15,4-3 1 0,3 9 12 0,0-9 15 16,3 10-3-16,0-1-1 16,1-3-38-16,3 4-7 0,0-1-2 0,0 1 0 15,0-1 8-15,3 0 0 16,5-2 1-16,-1 2 0 0,0-6 3 0,3 4 0 0,-6 2 0 0,6-9 0 0,1 9 11 0,-4-9 2 0,4 0 1 0,-4 0 0 15,3 0 35 1,4 0 7-16,-10-3 2 0,3-3 0 0,0 6-8 0,0-3-2 16,4-3 0-16,-8-1 0 0,4 4 13 0,-7-3 3 0,7-4 0 0,0 7 0 15,-7-6-26-15,0 3-5 16,0-4-1-16,0 7 0 0,0-3-8 0,0-4 0 16,0 4 0-16,-7 3 0 0,0-3 0 0,7 3-11 15,-7-4 3-15,4 4 0 0,-8-3 8 0,4 6 0 0,0 0 0 0,0-3 0 16,-4-3 0-16,4 6 11 0,0 0-3 0,4-7 0 15,-11 7-8-15,10 0 0 0,4 0 0 0,-7 0 0 16,7 0-12-16,0 0 3 0,0 0 0 0,0 0 0 16,-7 0-115-16,-4 0-24 0,11 0-4 0,0 0-898 15</inkml:trace>
  <inkml:trace contextRef="#ctx0" brushRef="#br0" timeOffset="82678.11">2551 14065 450 0,'0'0'20'0,"0"0"4"0,0 0-24 0,10-6 0 0,1 6 0 0,-11 0 0 16,3-10 38-16,4 4 3 0,-7 6 1 0,4 0 0 15,-1-9 53-15,-3 9 10 0,7-3 3 0,-7 3 0 16,0-7 6-16,0 7 2 0,0-3 0 0,0 3 0 16,0 0-32-16,0 0-7 0,-7-6-1 0,7 6 0 15,0 0-3-15,0 0-1 0,0 0 0 0,0 0 0 16,0 0 0-16,0 0 0 0,0 0 0 0,0 0 0 0,0 0-17 0,0 0-4 16,0 0-1-16,0 0 0 0,0 0 1 0,0 0 0 15,0 0 0-15,0 0 0 16,0 0-7-16,0 0 0 0,0 0-1 0,0 0 0 0,0 0-19 0,0 0-3 15,0 0-1-15,0 0 0 0,0 0-4 0,0 0-2 16,0 0 0-16,0 0 0 16,0 0 13-16,0 0 2 0,0 0 1 0,0 0 0 15,0 0-15-15,0 0-3 0,0 0-1 0,0 0 0 16,0 0 1-16,0 0 1 0,0 0 0 0,0 0 0 16,0 0-4-16,0 0-1 0,0 0 0 0,0 0 0 0,0 0 20 0,0 0 3 15,0 0 1-15,0 0 0 0,0 9-32 0,0-2 0 16,-3 2 0-16,3-9 0 0,0 9 11 0,0 1-11 15,0-4 12-15,-4 4-12 0,4-7 18 0,-7 6-3 16,7-3-1-16,-3-3 0 0,3 7-14 0,0-1 9 0,0-2-9 0,-7 2 8 16,7 0-8-16,0 1 12 0,0-10-12 0,-4 6 12 15,4 3 0-15,0 1 1 0,-7-1 0 16,4 1 0-16,-1-1-13 0,4 1 0 0,-7-4 0 0,3 3 0 16,4 1 0-16,-7-1 0 0,7-9 0 0,-3 9 0 15,-1-2 22-15,-6 2-2 16,10-6 0-16,-7 4 0 0,3 2-20 0,-3-3 0 0,4-3 0 15,-1 7 0-15,-3-1 0 0,4 1 0 16,-5-1 0-16,5-3 0 0,-1 4 0 0,-6-1 0 0,3 0 0 16,3-2 0-16,-3-4 0 0,4 3 0 0,3-6 0 0,-4 3 0 15,-3 4-14-15,7-7 2 0,0 0 1 0,0 0 0 16,0 0 11-16,-3 9 0 0,3-9 0 0,0 0 0 16,0 0 11-16,0 0 1 0,0 0 0 0,0 0 0 31,0 0-43-31,0 0-8 0,0 0-1 0,0 0-1 0,0 0-12 0,3 6-3 0,-3-6 0 0,0 0 0 15,7 10-4-15,-3-7-2 0,-4-3 0 0,0 0 0 16,3 9 24-16,4-3 5 0,-3-2 1 0,3 2 0 0,-7-6 6 0,0 0 2 16,0 0 0-16,0 0 0 15,0 3-40-15,0-3-8 0,10 0-2 0,-3-3-662 16,1-3-132-16</inkml:trace>
  <inkml:trace contextRef="#ctx0" brushRef="#br0" timeOffset="83210.12">2720 13968 1958 0,'-14'-6'174'0,"3"6"-139"15,8 0-35-15,-8 0 0 0,11 0 119 0,0 0 17 0,0 0 3 0,0 0 1 31,0 0-196-31,0 0-38 0,0 0-8 0,0 0-2 16,0 0 31-16,0 0 5 0,0 0 2 0,0 0 0 0,0 0 77 0,0 0 15 0,4-10 3 0,-4 10 1 16,0 0 58-16,0 0 11 0,0 0 2 0,0 0 1 15,0 0-10-15,0 0-3 0,0 0 0 0,7 10 0 16,-7-10-27-16,0 9-6 0,3 0 0 0,-3 1-1 16,7-4-28-16,-3 4-6 0,-4-1-1 0,0 0 0 0,3 1-7 0,-3-1-1 15,7-3-1-15,-7 4 0 0,0-1-1 0,4 1 0 16,3-1 0-1,-7 0 0-15,4 1 2 0,-1 6 0 0,4-7 0 0,-3 7 0 16,3-4-1-16,-4-2 0 0,4 5 0 0,-3 1 0 0,6-3 0 16,-10-4 0-16,4 7 0 0,6-1 0 0,1-5 3 15,-7-1 1-15,3-6 0 0,-4 7 0 0,4 2-15 16,-3-9 0-16,-4-3 0 0,0 10 0 16,0-10 16-16,3 0-2 0,-3 0-1 0,0 0 0 0,0 0 4 0,0 0 1 15,0 0 0-15,0 0 0 0,0 0-5 0,0 0-1 16,0 0 0-16,0 0 0 0,0 0-12 0,0 0 8 15,0 0-8-15,0 0 0 0,0 0 0 0,0 0 0 16,0 0 0-16,0 0 0 0,0 0 0 0,0 0 0 0,-3-10 0 0,3 10 0 16,0-9-19-16,-4 3 0 15,4 6 0-15,-7-3 0 16,4-4-22-16,-4 4-5 0,7-6-1 0,0 9 0 16,-4-7-73-16,4-2-14 0,-7 6-3 0,7 3-1 15,0 0-102-15,-4-6-20 0,-10-10-4 0,14 16 0 0</inkml:trace>
  <inkml:trace contextRef="#ctx0" brushRef="#br0" timeOffset="84561.93">2596 13943 172 0,'0'0'16'0,"0"0"-16"0,0 0 0 0,0 0 0 15,0 0 350-15,0 0 67 0,0 0 14 0,0 0 2 16,0-6-342-16,0 6-69 0,0 0-14 0,0-4-8 16,0-5 13-16,0 9-3 0,0 0-1 0,0 0 0 15,0 0 43-15,0 0 8 0,4-6 1 0,-4 6 1 16,0 0 27-16,0 0 6 16,0 0 1-16,0 0 0 0,0 0-8 0,0 0-2 0,0 0 0 0,0 0 0 15,0 0-26-15,7-3-4 0,-7 3-2 0,0 0 0 0,0 0-17 0,0 0-3 16,7-7-1-16,-7 7 0 15,0 0-9-15,0 0-3 0,0 0 0 0,7 0 0 16,4 0 11-16,-11 0 1 0,0 0 1 0,10 0 0 16,-6 0-34-16,6-3 0 0,-6 3-10 0,-4 0 10 15,7 3 0-15,0-3 0 0,4 0 0 0,-1 7 0 16,1-4 0-16,-1-3 0 0,-6 6 0 0,7-3 0 16,-1 3 0-16,1-6 0 0,-1 10 0 0,-6-1 0 0,6-9 0 0,1 10 0 15,-8-4 0-15,8-3 0 0,0 3 0 0,-1-3 0 16,-6 7 8-16,-1-4-8 0,4-6 13 0,4 10-2 15,-4-10-1-15,0 9 0 0,-3-9-1 0,3 9 0 16,0-2 0-16,3-4 0 0,-3-3-9 0,4 6 0 16,-4-3 0-16,0 3 0 0,-3-2 0 0,3 2 0 0,0 3 8 0,0-2-8 15,-7-7 0-15,0 3 0 16,3 6 0-16,-3-3 0 0,0-3 0 0,0 7 8 0,-3-4-8 0,3 4 0 16,-7-4 12-16,0-3-4 0,7 6 0 0,-11 1 0 15,4-4-8-15,3-3 8 0,1 3-8 0,-8-2 8 16,1 2-8-16,3 0 8 0,3-3-8 0,1 7 8 15,-8-4-8-15,4-3 0 0,0 7 9 16,-4-10-9-16,4 6 8 0,0-6-8 16,-3 0 10-16,-1 3-10 0,0-3 18 0,-3 6-2 15,4-6-1-15,-4 0 0 0,7 3-15 0,-4 4-16 0,4-7 3 0,-4 0 1 16,1 9 12-16,-1-9 0 0,8 0 0 0,3 0 0 16,-11 0 0-16,4 0 0 0,7 0 0 0,-7 6 0 15,0-3 0-15,3-3 0 0,4 0 0 0,0 0 0 16,0 0 0-16,0 0 0 0,-7 0 0 0,7 0 0 15,-3 0 0-15,3 0 0 0,-4 7 0 0,4-7 0 0,0 0 0 16,0 0 0-16,0 0 0 0,0 0 0 0,-7 0 0 0,7 0 0 16,0 0 0-16,0 0 10 0,0 0-10 0,0 0 8 15,0 0-8-15,0 0 8 0,0 0-8 0,0 0 0 16,0 0 0-16,11 0 0 0,-8-7 0 0,8 7 0 16,0 7 0-16,-1-7 0 0,1 0 0 0,3 3 0 15,-4-3 0-15,1 0 0 0,-4 0 0 0,11 6 0 16,-8-3 0-16,-3-3 0 0,0 7 0 15,4-4 0-15,-8 3 0 0,8 3 0 16,-7-9-8-16,3 10 8 0,-4-4 0 0,8 3 0 16,-11-5 0-16,3 5 0 0,-3-9 0 0,7 9 0 0,-3-2 0 0,-4 2 0 15,0 0 0-15,7 1 0 0,-4-4 0 0,-3-3 0 16,0-3 0-16,0 7 0 0,0-7 0 0,0 9 0 16,0-9 0-16,0 9 0 0,-3 1 0 0,3-10 0 15,-7 6 0-15,7 3 0 0,-4-5 0 0,-3 5 0 16,4-3 0-16,-1 4 0 0,-3-4 0 0,4-3 0 0,-8 3 0 0,4-3 0 15,7-3 0-15,-4 7 0 0,-6-4 0 0,-1 6 0 16,8-9 0-16,-1 7 0 0,-6-4 0 0,3 3 0 16,3-6 0-16,-6 0 0 0,6 0 0 0,-7 0 0 15,4 0 0-15,0 0 0 0,-3 0 0 0,-1 0 8 16,1-6-8-16,-1 3 8 0,0 3-8 0,4 0 8 16,-3-7-8-16,-1 7 0 0,-3-9 9 0,3 9-9 0,1-10 8 15,-1 10-8-15,-3-3 8 0,0-3-8 16,3 6 8-16,1-3-8 0,-4-3 8 0,3 6-8 15,-10-7 0-15,10 7 0 0,-3-3 0 0,4 3 0 16,-1 0 0-16,4 0-12 0,-3 0 12 0,-1 0-12 16,0-6 12-16,8 6 0 0,-8 0 8 0,1 0-8 15,10 0 0-15,-4 0 0 0,-3-3 0 0,7 3-8 16,0 0-22-16,0 0-4 0,-10-6-1 0,6 2-954 16,0-2-191-16</inkml:trace>
  <inkml:trace contextRef="#ctx0" brushRef="#br0" timeOffset="88372.19">2261 14639 288 0,'0'0'25'0,"0"0"-25"0,0 0 0 0,0 0 0 16,0 0 294-16,0 0 54 0,0 0 10 0,0 0 2 15,0 0-220-15,0 0-45 0,11 0-9 0,-8-6-2 16,-3 6-42-16,7-3-9 0,-3-4-1 0,7 4-1 16,-11 3-14-16,0 0-2 0,0 0-1 0,0 0 0 15,0 0 9-15,0 0 1 16,0 0 1-16,0 0 0 0,-7 10 6 0,3-1 1 0,-10 0 0 0,3 1 0 15,-3 5-14-15,-3-5-2 0,2 9-1 0,1 0 0 16,0-4 13-16,-7-2 4 0,0 9 0 0,3-3 0 16,1-1 2-16,-1 1 1 0,-3 0 0 0,7 0 0 15,-7 3 9-15,6-3 1 0,-9-1 1 0,10 1 0 16,-8 0-46-16,8 6 0 0,-7-6 0 0,0 0 0 16,3 3 0-16,1-4 0 0,-1-5 8 0,8 6-8 15,-5 3 0-15,-2-3 0 0,10-7 0 0,-11 4 0 16,11-1-28-16,-4-2-6 0,1-4-1 0,-1-2 0 15,8 2-129-15,-8 1-27 0,11-10-5 0</inkml:trace>
  <inkml:trace contextRef="#ctx0" brushRef="#br0" timeOffset="88898.98">2727 14683 172 0,'0'0'16'0,"0"0"-16"0,-11 0 0 0,4 3 0 16,4-3 339-16,-1 6 65 0,4-6 12 16,0 0 4-16,-10 7-332 0,10-7-67 15,0 0-13-15,0 0-8 0,0 0 68 0,0 0 7 0,0 0 1 0,0 0 1 16,3 3 18-16,-3-3 3 0,0 0 1 0,7 9 0 16,-3 1-27-16,-4-4-4 0,3 3-2 0,4 1 0 0,-3-1-31 0,3 0-7 15,-7 7 0-15,4-3-1 16,-1 2-17-16,4 4-10 0,4 6 12 0,-8-6-12 0,4 9 10 15,0-3-10-15,0 0 8 0,4-3-8 16,3 3 8-16,-3 1-8 0,-8-1 0 0,8-3 8 16,3-4 3-16,-4 7 0 0,1-6 0 0,-7 0 0 15,6 3-11-15,1-3 0 0,-1 0 0 0,-6 0 0 16,6-4 0-16,1-2 0 0,0 2 0 0,-8-5 0 0,1 6 0 0,3-7 0 16,-4 0 0-16,4 1 0 0,-3-1-12 0,3-3 1 15,-4-2 1-15,-3 5 0 16,4-3-42-16,3-3-9 0,4 4-2 0,-8-7 0 15,8 3-89-15,-1-3-17 0,-10 0-4 0,4 6-1 16,6-6-38-16,-10 0-8 0,14 0-2 16,-14 0 0-16</inkml:trace>
  <inkml:trace contextRef="#ctx0" brushRef="#br0" timeOffset="91851.16">8781 12613 1256 0,'0'0'56'0,"3"-9"11"0,-3 3-54 0,7-4-13 0,-7-2 0 0,4 2 0 16,3 1 17-16,-4 3 1 0,1-4 0 0,3 4 0 31,-7 6-53-31,0 0-10 0,0 0-3 0,0 0 0 0,7-3 48 0,-7 3 0 0,0 0 10 0,0 0-2 15,0 0 64-15,0 0 12 0,0 0 2 0,0 0 1 16,-7-7-11-16,7 7-3 0,-7 0 0 0,7 0 0 16,-7 0 0-16,7 0 0 0,-11-3 0 0,4 3 0 15,0 0-29-15,0 0-5 16,0 0-2-16,3-6 0 0,-3 6 4 0,0 0 1 0,0 0 0 0,0 0 0 16,0 0-15-16,-3-3-3 0,-1 3-1 0,0 0 0 15,1 0 5-15,-1 3 0 16,-3-3 1-16,0 0 0 0,0 0-17 0,-4 6-3 0,4-6-1 0,-3 3 0 15,-5 4 1-15,5-4 0 0,-4-3 0 0,-1 0 0 16,1 6 31-16,0-3 5 0,0 4 2 0,0-7 0 16,0 6-32-16,-1-3-7 0,-2-3 0 0,-1 0-8 15,14 6 10-15,-10-3-10 0,0-3 8 0,3 7-8 0,1-4 12 0,-4-3-2 16,3 9-1-16,-3-3 0 0,0-2-1 0,0 2 0 16,3 3 0-16,0 1 0 0,-3-1 7 0,3 0 1 15,1 1 0-15,-4-1 0 0,3 4 2 0,-3-1 1 16,3-2 0-16,1-1 0 0,-1 7-8 0,-3 0-2 15,3-4 0-15,4 4 0 0,0-4-9 16,-4 4 8-16,1 0-8 0,3-4 8 0,-4 4 0 0,7 3 0 16,-10 0 0-16,7-4 0 0,-7 4 4 0,3 6 0 15,1-6 0-15,-1 0 0 0,0 6-12 0,4-6 10 16,0 6-10-16,-4-3 10 16,4 3-10-16,-3 0 0 0,6-6 0 0,-7 9 8 0,4-3 12 0,-3 3 3 15,6-3 0-15,-7 0 0 0,4 4-23 0,4-4 8 16,-4 3-8-16,-4-3 0 0,7 3 0 0,-6-6 0 15,3 10 0-15,-4-11 0 0,7 5 0 0,-3 2 0 16,4-3 0-16,-1 0 0 0,-3-6 0 0,7 6 0 0,-4-3 0 0,4 3 0 16,-3 0 8-16,3-6 0 0,3 6 0 0,-3-3 0 15,7 3-8-15,-3 3 0 0,-1-6 0 0,1 6 0 16,3 1 0-16,0-1 0 0,-4-3 0 0,1 3 0 16,3 0 0-16,-8 4 0 0,8-4 0 0,-3 6 0 15,-1-5 0-15,4-1 0 0,0 3 0 0,0-3 8 16,-3 1-8-16,3-1 0 0,0 6 8 0,3-5-8 0,1-4 0 15,-1 3 8-15,-3 3-8 0,8-3 0 0,-5-6 0 16,1 3 8-16,-1 1-8 0,4 2 0 0,0-9 8 0,4 6-8 16,-11 3 8-1,10-3-8-15,-3-6 8 0,4 6-8 0,-4 3 8 0,0-3-8 16,0-6 0-16,4 9 0 0,-8-3 0 0,4 4 0 16,0-4 0-16,0 3 0 0,1-3 0 0,-1 0 0 15,3-3 0-15,-3-3 0 0,0 6 0 0,4-6 0 16,-1 3 0-16,1-4 0 0,3 1 0 0,-3 0 0 15,6 0 11-15,-3-3-3 0,4 2 0 0,-4 1 0 0,7 0-8 0,-6 0 0 16,6 3 0-16,3-3 0 0,-10-1 0 0,8 1 0 16,2 0 10-16,-6 0-10 0,0 6 8 0,-1-6-8 15,1-4 0-15,3 11 0 0,0-8 0 0,0 1-9 16,-3 0 1-16,3 0 0 0,-3 3 8 0,3-3 11 16,-7-7-3-16,7 4 0 0,-3 3-8 0,3-4 0 0,0-2-10 0,-3-4 10 15,7 4 0-15,-1-1 13 0,1-2-1 0,3-1 0 16,-3 1-12-16,3-4 11 0,7 3-11 0,-3 1 10 15,-4-1-10-15,1 0 0 0,2 1 0 0,1-4 8 16,-4 4-8-16,1-1 0 0,-1 0 0 16,-4 1 0-16,5-1 0 0,-5 1 0 15,-6 5 0-15,7-5 0 0,-4-1 0 0,4 0 0 16,-8 1 8-16,8-4-8 0,0 4 0 0,-1-4 0 0,5-3 0 0,-5 6 0 16,4 1 0-16,1-4 8 15,6-3-8-15,0 7 8 0,0-10-8 0,1 6 10 0,3 3-10 0,-4-9 10 16,0 7-10-16,0-7 0 0,1 3 0 0,2-3 0 15,-2 0 0-15,-1 6 0 0,0-6 8 0,1 3-8 16,-1-3 0-16,4 6 0 0,-15-6 0 0,12 3 0 16,-12-3 0-16,5 7 0 0,-1-4 0 0,0-3 8 15,0 0-8-15,-3 0 8 0,3 0-8 0,4 0 8 0,-7 0-8 0,6 0 10 16,5 0-10-16,-1-3 10 0,0-4-10 0,8-2 0 16,-5 9 9-16,1-9-9 0,0 6 0 0,0-4 8 15,3-2-8-15,-7 3 0 0,1-4 0 0,2 7 0 16,1-6 0-16,-3 2 0 0,2-2 0 0,-2 0 0 15,-1 2 0-15,4 4 8 0,3-6-8 0,-3 2 0 16,-11-2 0-16,7 0 0 0,4-1 0 0,-4 1 0 16,-3-7 0-16,3 7 0 15,-3-1 0-15,3-2 8 0,-3-4-8 0,3 0 0 0,-3 4 0 16,0-4 8-16,3 1-8 0,-10-4 0 0,-7 6 9 16,6-9-9-16,8 10 12 0,0-13-12 0,-4 6 13 0,0 0-4 15,-3-6-1-15,3 0 0 0,4-3-8 0,-7 2 8 16,-8-2-8-16,8 0 8 0,3 3-8 0,-7-10-11 15,-3 7 3-15,-4-6 0 0,4 6 16 0,-1 2 3 16,-3-2 1-16,-3-6 0 0,-4 5-12 0,7 4 0 0,4-3 0 0,-1-6 0 16,-13 5 0-16,3 1 0 0,11-6 9 0,-4-1-9 15,-4-2 0-15,1 2 0 0,-7-2 0 0,6-4 8 16,8 3-8-16,-8 0 0 0,-6-5 0 0,-1 8 8 16,1-9-8-16,3 7 0 0,0-7 0 0,0 6 0 15,0-6 0-15,-3 0 0 0,-1 10 0 0,-6-4-8 16,-1-3 8-16,1 4 0 0,3 2 0 0,-7 4 8 15,-4-4-8-15,0 1 0 0,8 6 0 0,-4-7-8 16,3 7 8-16,-3-7 0 0,-3 7 0 0,6-3 0 0,4-7 16 0,-7 10 0 16,-4 0-1-16,1-4 0 0,10 4-26 0,0-6-5 15,-14 5 0-15,3-5-1 16,4 6 17-16,0 0 0 0,0-4 0 0,-7 4 0 16,0 0 0-16,0 3 0 0,7-4 0 0,-4 4 0 0,-7-3-18 0,4 3 3 15,4-3 1-15,3 3 0 16,-4-3 14-16,0 2 0 0,-6 4 0 0,3-3 0 15,3 0 0-15,1 3 16 0,-12-3-3 0,8 6-1 0,4-6-12 0,-1 10 0 16,-10-7 0-16,3 6 0 0,-3-3 0 0,4 0 0 16,-5 4 0-16,1-4 0 0,-7 3 0 0,3-3 0 15,8 7 0-15,-5-4 0 0,-9 1 0 0,6 2 0 16,7-3 0-16,-3 7-10 0,-3-7 10 0,2 4 0 0,-2-4 8 16,2 7-8-16,5-7 0 0,-4 7-15 0,-8-4 3 0,5-3 0 15,6 7 12-15,-7 3 16 0,-10-4-3 0,0 1-1 16,3 6-12-16,-3-4-10 0,3-2 2 0,-3 0 0 15,-11 2 8-15,7 4 0 0,4-3 0 0,0 6 0 16,-1-3 0-16,1-4 0 0,-4 7 0 0,4 0 0 16,3 0 0-16,-3-3 0 0,-4-3 0 15,4 6 0-15,0-3 0 0,-1-3 0 16,1 6 0-16,0-3 0 0,-1-4 0 0,5 7 0 16,-1-6 0-16,0 3 0 0,4 3 0 0,-4-6 0 15,8 6 0-15,-5 0 0 0,-2-4 0 0,2-2 0 0,-2 6 0 0,-1 0 0 16,4 0 0-16,-8 0 0 0,5 6 0 0,-5-2 0 15,1-4 0-15,3 6 0 0,-3-3 0 0,7 3 0 16,-4 1 0-16,4-4 0 0,0-3 0 0,-1 9 0 16,5-9 0-16,-1 6-8 0,0-3 8 0,4-3-8 15,0 7 8-15,0-7 0 0,3 0 8 0,-3 0-8 0,3 0 0 0,4-7-8 16,-3 7 0-16,-1 0 0 0,4 0-13 0,3 0-3 16,-3-3 0-16,0-3 0 15,3 6-112-15,1-3-22 0,3-3-5 0,-4 6-1194 16</inkml:trace>
  <inkml:trace contextRef="#ctx0" brushRef="#br0" timeOffset="92331.1">9359 12917 1728 0,'0'0'153'0,"0"0"-122"0,-3 7-31 0,3-4 0 15,-11 3 178-15,8-3 30 0,-4-3 5 0,3 7 2 16,4-7-187-16,0 9-38 0,-4-6-7 0,4 3-2 31,0 4-14-31,0-1-3 0,-3 1-1 0,-1-1 0 0,-3 0 37 0,0 7 8 0,-3 3 2 0,-4-3 0 16,-1 2 8-16,-2 1 2 0,-1 6 0 0,1 3 0 15,-1-9-6-15,-3 13-1 0,0-4 0 0,-1-3 0 0,5-3 3 0,-4 3 1 16,3 3 0-16,-3-9 0 0,7 3-1 0,-4-3 0 16,4 0 0-16,3-7 0 0,-6 4-6 0,10 0-2 15,3-7 0-15,-6 0 0 0,3 1-17 0,3-4-4 16,4-6-1-16,0 0 0 16,0 0-127-16,0 0-26 0,11-6-5 0,-1 6-789 0</inkml:trace>
  <inkml:trace contextRef="#ctx0" brushRef="#br0" timeOffset="92651.15">9402 12924 2156 0,'-4'-7'96'0,"4"7"19"0,0 0-92 0,0 0-23 0,0-9 0 0,0 0 0 15,0 2-12-15,0 7-6 0,7-3-2 0,4-3 0 31,-11 6-27-31,3-9-5 0,-3 9-2 0,7 0 0 0,-7 0 82 0,0 0 17 0,11-4 3 0,-11 4 1 16,10 4 7-16,1 2 2 0,-4-3 0 0,4 6 0 16,-11 4-22-16,7-1-4 0,-4-2 0 0,4-1-1 15,0 7-7-15,0 3-2 0,-3-4 0 0,-1 4 0 16,1 0-2-16,-4 6 0 0,3-6 0 0,-3 9 0 0,4-9-8 0,0 6-1 16,3 3-1-16,-7-3 0 0,3-6-10 0,1 6 0 15,-1 0 0-15,4-6 0 0,-3 0 0 0,3 0 0 16,-4-4 0-16,1-2 0 0,-4 3 0 0,7-7 0 15,-7 1 0-15,3-1 0 16,1 0-32-16,0 1-12 0,-4-4-3 16,0-6 0-16,0 3-119 0,0-3-24 15,-4 6-5-15</inkml:trace>
  <inkml:trace contextRef="#ctx0" brushRef="#br0" timeOffset="92964.24">9257 13262 2095 0,'-14'10'46'0,"14"-10"10"0,0 0 1 0,-7 0 2 0,7 0-47 0,0 0-12 0,-7 3 0 0,7-3 0 15,0 0 0-15,0 0-16 0,0 0 4 0,0 0 1 16,0 0 3-16,0 0 0 0,0 0 0 0,7 0 0 16,0 6 70-16,0-3 14 0,-7-3 4 0,0 0 0 15,0 0-13-15,7 0-3 0,3 0 0 0,-2 7 0 16,-1-4-15-16,0-3-3 0,0 6-1 0,7-6 0 15,-4 0-27-15,1 0-6 0,0-6 0 0,3 6-1 16,0 0 4-16,3 0 1 16,1 0 0-16,0-3 0 0,3 3-7 0,-3-7-1 0,3 7 0 0,-4-3 0 15,1-3-8-15,0 3-11 0,-1-3 3 16,-3 6 0-16,0-4-13 0,1-2-3 0,-5 6 0 0,1-3 0 31,-4-3-212-31,3 6-42 0,1-10-9 0,-11 10-1 0</inkml:trace>
  <inkml:trace contextRef="#ctx0" brushRef="#br0" timeOffset="93449.26">8696 13730 1728 0,'0'0'153'0,"-4"6"-122"16,-3-6-31-16,4-6 0 0,3 6 112 0,0-4 16 0,0 4 3 0,0 0 1 31,-4-6-156-31,4 6-30 0,0 0-6 0,0 0-2 0,0 0 50 0,0 0 12 0,0 0 0 0,0 0 0 16,0 0 45-16,0 10 9 0,-3 5 2 0,-1-12 0 15,-3 7-39-15,0-1-7 0,4 7-2 0,-8 0 0 0,4-4 0 16,-7 4-8-16,3-1 12 0,-10-2-4 0,4 6 16 0,-5-3 4 16,1 2 0-16,-4-2 0 0,4-3 20 0,-3 2 4 15,-5 4 0-15,5 0 1 0,-5-3-28 0,5-1-5 16,3-2-2-16,3-4 0 0,-3 7-3 0,7-7-1 15,-4 1 0-15,7-1 0 0,-3 0-14 0,4-2 0 16,-1 2 0-16,4-6 0 16,-3 4 0-16,3 2-10 0,7-9 2 0,-8 9 0 15,5-2-19 1,-4-4-3-16,3 3-1 0,4-6 0 0,0 0-51 0,0 0-10 0,0 0-3 0,0 0 0 16,0 0-100-16,11 0-20 0</inkml:trace>
  <inkml:trace contextRef="#ctx0" brushRef="#br0" timeOffset="94034.86">9610 13673 403 0,'0'0'36'0,"0"0"-36"0,0 0 0 0,0 0 0 15,0 0 178-15,0 0 29 0,0 0 5 0,0 0 2 0,0 0-106 0,0 0-22 16,0 0-4-16,0 0-1 0,0 0-1 0,0 0 0 16,0 0 0-16,0 0 0 0,0 0-4 0,0 0 0 15,0 0-1-15,0 0 0 0,7 10 1 0,-4-7 1 16,-3-3 0-16,7 9 0 0,-3-3-20 0,3 4-4 16,-7-10-1-16,7 6 0 0,0-3-22 0,0 7-5 15,0-4-1-15,0 3 0 0,0-6-12 0,0 7-4 16,0-4 0-16,0 4 0 0,0 5 20 0,1-5 3 0,-1 2 1 0,3-2 0 15,-3 5-32-15,0 4 0 16,0-3 0-16,0-4 0 0,4 10 12 0,-4-9-3 16,0 6-1-16,4-4 0 0,-4 4-8 0,3 0 8 15,1-3-8-15,-1 2 8 0,1 1-8 0,0-3 0 16,3 3 9-16,0-4-9 0,0-2 0 0,0 3 0 16,0-7 0-16,0 7 8 0,-3-4-8 0,-1 4 8 15,5 0-8-15,-8-4 8 0,0-2-8 0,3-1 0 0,1 0 0 0,-4 4 0 16,0-4 0-16,0 1 0 0,-3-7 0 0,-1 6 0 15,4-2 0-15,-7-7-12 0,0 0 4 0,4 9 0 32,3-9-36-32,-7 0-6 0,0 0-2 0,0 0 0 0,7 9-64 0,-7-9-12 0,0 0-4 0,0 0-551 15,0 0-110-15</inkml:trace>
  <inkml:trace contextRef="#ctx0" brushRef="#br0" timeOffset="95172.58">8340 14329 633 0,'0'0'56'0,"0"0"-44"0,0 0-12 0,0 0 0 15,0 0 173-15,0 0 33 16,0 0 6-16,0 0 2 16,0 0-214-16,0 0-58 0,0 0-4 0,0 0-1 0,0 0 73 0,0 0 14 15,0 0 4-15,0 0 0 0,0 0 60 0,0 0 12 0,0 0 2 0,0 0 1 16,0 0-34-16,0 0-6 0,0 0-2 0,0 0 0 15,0 0-7-15,0 0-2 0,0 0 0 0,0 0 0 16,0 0-3-16,0 0-1 0,-4-10 0 0,4 10 0 16,0 0-8-16,4-3-1 0,-4-3-1 0,-4-4 0 15,-3 10-17-15,4-9-3 0,3 3-1 0,0 6 0 16,-7-3-1-16,3 3-1 0,0-7 0 0,4 7 0 16,0-3 3-16,-7-3 1 0,0 3 0 0,4-4 0 0,3 7-4 0,-4-3-1 15,1-3 0-15,3 6 0 16,-7-9 13-16,3 2 2 0,1 4 1 0,-4-3 0 15,0 3-11-15,-1-3-3 0,1 6 0 0,0-10 0 0,-3 10-4 16,3-3-2-16,-4 3 0 0,1-6 0 0,-1 6-1 16,0 0 0-16,4 0 0 0,4 0 0 0,-8 0-9 15,4 6 0-15,0-6 0 0,0 3 0 16,0 3 0-16,-4-2 0 0,4 2 0 0,-3-3 0 16,3 3 0-16,-4 4 0 0,4-4 0 0,-3 6 0 0,-1-2 0 0,4-1 0 15,-7 7 0-15,3 3 0 0,1-4 0 0,3 4 0 16,-4 0 0-16,4 0 0 0,-4 6 0 0,1-6 0 15,-1 0 0-15,4 6 0 0,0-7 0 0,0 1 8 16,0-3-8-16,7 3 8 0,-7-4-8 0,7-5 0 16,0 9 0-16,0-10-11 0,0 7 11 0,7-4 0 0,-7-2 0 0,7 5 0 15,-3-5 24-15,-1-1 6 0,4 1 2 0,0-1 0 16,-3 4-32-16,3-10 0 0,0 12 0 0,0-11 0 16,0 5 0-16,-4 0 0 15,8-9 0-15,-4 7 0 16,4-4-20-16,-4 3-9 0,3 0-3 0,1-3 0 0,-4-3 32 0,7 0 0 0,-3 0 0 0,3 0 0 31,0 0-27-31,0 0 1 0,0-3 0 0,4 3 0 16,-4 0-35-16,3 0-7 0,-2-6-2 0,-1 6 0 15,0 0-62-15,0-6-13 0,0 3-3 0,-7 3 0 16,-7 0-54-16,11 0-11 0,10-10-3 0,-4 4 0 0</inkml:trace>
  <inkml:trace contextRef="#ctx0" brushRef="#br0" timeOffset="95857.84">7962 14890 1335 0,'0'0'59'0,"0"0"13"0,0 0-58 0,0 0-14 15,0 0 0-15,0 0 0 0,0 0 70 0,0 0 11 16,0 0 3-16,0 0 0 16,0 0-22-16,0 0-4 0,0 0-1 0,0 0 0 15,0 0 16-15,0 0 3 0,0 0 1 0,-3 6 0 16,3-6-13-16,-7 3-2 0,7-3-1 0,-7 7 0 16,0-4-9-16,3 3-3 0,-3-3 0 0,7-3 0 15,0 6-19-15,-7 4-4 0,0-1-1 0,0-3 0 0,3 4 15 0,-6 2 2 16,3-5 1-16,-4 11 0 0,4-8-19 0,-7 9-3 15,3-4-1-15,-6 1 0 0,6-3 12 0,-3 5 3 16,-4 4 0-16,1-3 0 0,-1 0-15 0,0 0-4 16,1 0 0-16,3-1 0 0,-4-2-8 0,0 3-8 0,8-3 9 15,-4-4-9-15,7 4 0 0,-4-7 0 0,0 1 0 0,4-1 0 16,7 0-12-16,-10-2-4 0,3 2-2 0,0-3 0 31,3-2-93-31,4-4-18 0,0 0-4 0,0 0-1 16,0 0-34-16,0 0-6 0,0 0-2 0,0 0 0 15,0 0-80-15,0 0-17 0</inkml:trace>
  <inkml:trace contextRef="#ctx0" brushRef="#br0" timeOffset="96338">8311 14962 2322 0,'0'0'103'0,"0"0"21"0,0 0-100 0,0 0-24 16,-7 0 0-16,7 0 0 0,0 0 60 0,0 0 6 15,0 0 2-15,0 0 0 0,0 0-56 0,0 0-12 16,0 0 0-16,0 0 0 0,0 0 9 0,0 0 2 16,0 0 0-16,0 0 0 0,0 0 21 0,0 0 5 15,0 6 1-15,7 4 0 0,-7-1-29 0,0-3-9 16,0 4 0-16,0-1 0 0,8 1 16 0,-5-1-3 16,-3 0-1-16,7 10 0 0,-3-3 24 0,3-4 5 15,0 13 1-15,-7-6 0 0,3 0-30 0,4 6-12 0,0-6 8 16,0 0-8-16,-3 6 15 0,3-6-3 0,4 6 0 0,3-6 0 15,-11-1-12-15,8 4 9 0,-1-9-9 0,-3 6 8 16,1 3-8-16,-1-10 0 0,0 7 0 0,0-3 0 16,0-1 0-16,-4-2 0 0,4 3 0 0,0-7 0 15,-7 0 0-15,4 1 0 0,-1-1-12 0,1-2 12 16,-4-7-62-16,0 0-5 0,0 0-1 0,7 3 0 31,-7-3-85-31,11 0-18 0,-4 0-3 0,7-3-872 0</inkml:trace>
  <inkml:trace contextRef="#ctx0" brushRef="#br0" timeOffset="98522.32">10111 14369 748 0,'0'0'33'0,"0"0"7"0,0 0-32 0,0 0-8 15,0 0 0-15,0 0 0 16,0 0 155-16,0 0 29 0,0 0 5 0,0 0 2 16,0-6-268-16,0-3-54 0,0 9-10 0,0 0-3 15,0 0 29-15,0 0 6 0,0 0 1 0,0 0 0 0,0 0 140 0,0 0 29 16,0 0 6-16,0 0 1 0,0 0 19 0,0 0 4 15,0 0 1-15,0 0 0 0,0 0-13 0,0 0-3 16,0 0 0-16,0 0 0 0,0 0 2 0,0 0 0 16,0 0 0-16,0 0 0 0,0 0-16 0,0-10-3 15,0 10-1-15,0 0 0 0,0 0-12 0,0 0-2 16,0-9-1-16,0 9 0 0,0 0-19 0,0 0-3 0,-4-6-1 0,4 6 0 16,0 0-3-16,0 0-1 15,0 0 0-15,0 0 0 0,0 0 11 16,0 0 1-16,0 0 1 0,0 0 0 0,-3-4-29 0,3 4 0 15,0 0 0-15,0 0 0 0,-7 0 28 0,7 0-1 0,-4-6 0 0,-3 6 0 16,7 0 13-16,0 0 4 16,0 0 0-16,0 0 0 0,-4 6-12 0,-3-6-1 15,4 0-1-15,3 0 0 0,0 0-4 0,0 0-1 16,0 0 0-16,0 0 0 0,0 0-25 0,0 0 8 0,0 0-8 0,0 0 0 16,0 0 0-16,0 0 0 0,0 0 0 0,0 0 0 15,0 0 0-15,0 0 0 0,0 0 0 0,0 0 0 16,0 0-11-16,0 10-7 0,3-1-2 0,-3 1 0 15,0-10 20-15,4 9-8 0,-1-3 8 0,-3-6 0 16,0 10 0-16,4-7-8 0,-4-3 8 0,7 9 0 16,-3-2 0-16,3-4 0 0,-7-3 0 0,10 6 0 0,-10-6 0 0,11 0 0 15,-4 0 0-15,3 0 9 0,-10 0 9 0,11 0 2 16,-4 0 0-16,4-6 0 0,-4 3-10 0,-7 3-2 16,7-7 0-16,0 7 0 15,0-9 7-15,-4 6 1 0,1-4 0 0,-1-2 0 0,1 0-7 0,-4 2-1 16,0 4 0-16,0-6 0 0,0 3 20 0,0-4 3 15,0 7 1-15,-7-13 0 16,7 7-32-16,-4 0 0 0,4 2 0 16,-7 4-20-16,4-3-9 0,-4 3-3 0,3-4 0 15,1 4 32-15,-4 3 0 0,-4-6 0 0,4 6 0 0,-4 6 0 0,1-3-9 16,-1 4 9-16,1-4-12 0,3 6 12 0,-4-2-8 16,4 2 8-16,-4 0-8 0,4 1 8 0,0-1 0 15,0 1 0-15,4-4-8 0,-4 3 8 0,3-6 0 16,4-3 0-16,-3 7 0 0,3-7 0 0,-4 9 8 15,4-9-8-15,0 0 11 0,0 0-11 0,0 0 0 0,4 9 0 0,-4-9-11 16,0 0 11-16,0 0 0 0,7 7 0 0,-7-7 0 16,7 3 0-16,3-3-10 0,-3 0 10 0,-7 0 0 15,11 0 0-15,-1 0 0 0,-2 0 0 0,2-3 0 16,-3-4 0-16,0 7 0 0,0-3 0 0,0-3 0 16,-3 3-10-16,3-3 10 0,-4-1-8 15,1 4 8-15,3-6 0 0,-3 3 0 16,-4 2 0-16,3-5 8 0,-3 3 3 0,0-4 1 15,0 10 0-15,-7-9 0 0,3 3-12 0,1 3 0 0,-1-4 0 0,-3 7 0 16,0-3 0-16,0-3 0 0,-3 6 0 0,-1 0 0 16,1 6 0-16,2-3 0 0,-2-3 0 0,3 7 0 15,-4-7 0-15,4 3 0 0,0 3 0 0,0 3 0 16,0-2 0-16,3-4 0 0,1 6 0 0,-1 1 0 16,4-10 0-16,0 6 0 0,-3 3 0 0,3 1 0 15,0-10 0-15,3 9 0 0,-3-9 0 0,7 9 0 0,-7-9 0 0,8 7 0 16,-5-4 0-16,-3-3 0 0,11 6 0 0,-11-6 0 15,7 3 0-15,-7-3 0 0,10 0 0 0,-3 0 0 16,-7 0 0-16,7 0 0 0,-7 0 0 0,11 0 0 16,-11 0 0-16,0 0 0 0,7-3 0 0,-7 3 0 15,0 0 0-15,0 0 0 0,7-6 0 0,-3 6 0 16,3-10 0-16,-7 10 0 0,0 0 0 0,0 0 0 16,3-9 0-16,-3 9 0 0,0-3 28 0,0 3 3 15,-3-6 1-15,3 6 0 0,0 0-32 0,-4-10 0 0,1 4 0 0,3 6 0 16,0 0 0-16,-4-3 0 0,-3 3 0 15,7 0 0-15,-7 0 0 0,0 0 0 0,0 0 0 0,0 3 0 16,3 3 0-16,-3 4 0 16,-3-1 0-16,3-3 0 0,-4 4 0 0,4-1 0 15,0-6 0-15,0 7 0 0,0-4 0 0,3 3 0 16,4-9 0-16,-3 10 0 0,3-1 0 0,0-9 0 0,3 6 0 0,4-2 0 16,-3-4 12-16,-4 0-3 0,7 6-1 0,0-6 0 15,4 0-8-15,-1 0 0 0,-3-6 0 0,0 6 0 16,4-4 0-16,-4-2 0 0,0 3 9 0,4-3-9 15,-8-4 8-15,8 7-8 0,-4-3 8 0,-4-3-8 16,1 2 11-16,-1-2-3 0,-3 6 0 0,4-7 0 16,-4 4 0-16,0-3 0 0,0-1 0 0,0 1 0 0,0 3-8 15,0 2 12-15,0-5-12 0,0 3 12 0,0 6-12 0,0 0 0 16,0-10 0-16,0 10 8 0,0 0-8 0,-4-9 0 16,1 3 0-16,3 6 0 15,-7-3 0-15,7 3 0 0,-7 0 0 0,0 3 0 0,0 3 0 0,-1 0 0 16,1-3-11-16,0 7 11 0,0-10 0 0,0 9-10 15,0-3 10-15,7-6 0 16,0 0 0-16,-3 4 0 0,3 5 0 0,0-9 0 16,0 0 0-16,0 9 0 0,0-9 0 0,0 0 0 15,7 7 0-15,0 2 0 0,-7-9 0 0,7 0 0 0,-7 0 0 0,10 0 0 16,1 0 0-16,-4 0 0 0,0 0 0 0,4 0 0 16,-4-9 0-16,0 9 0 0,3-10 0 0,-3 10 0 15,-7 0 0-15,7-6 0 0,4-3 0 0,-7 5 0 16,-4 4 0-16,7-6 0 0,-4-3 0 0,-3 9 0 15,0 0 0-15,0 0 0 0,4 0-9 0,-4 0 9 0,0-10 0 0,0 1-9 32,0 3-57-32,0 6-11 0,0 0-3 0,0-3-1195 0</inkml:trace>
  <inkml:trace contextRef="#ctx0" brushRef="#br0" timeOffset="112000.37">4805 13959 288 0,'0'0'25'0,"0"0"-25"0,0 0 0 0,0 0 0 15,0-7 222-15,0 7 39 0,-11 0 8 0,11 0 2 16,0 0-140-16,0 0-28 0,-10 0-6 0,10 0-1 16,0 0-23-16,-4 0-5 0,-3 0 0 0,4 0-1 15,-8 0-18-15,4 0-3 0,3 0-1 0,4 0 0 16,-3-3-4-16,-4-3-1 0,3 6 0 0,4-10 0 15,-7 10 0-15,7 0 0 0,-3-6 0 0,3 6 0 0,-4-3-13 0,4-3-3 16,-7 6-1-16,7 0 0 0,0 0-5 0,-3 0-1 16,-8 0 0-16,4 6 0 0,0-6-4 0,0 3-1 15,-4 3 0-15,4 4 0 0,-3-1-12 0,-1-2 0 16,4-4 0-16,0 6 0 0,-4 0 0 0,-3 1 0 16,7-4 0-16,-3-6 0 15,3 10 0-15,-1-4 0 0,5-3-10 0,3-3 10 16,0 0 8-16,0 0 8 0,0 0 0 0,0 0 1 15,-7 6 0-15,7-6 0 0,0 0 0 0,0 10 0 16,7-7-17-16,-4 6 0 0,1-3 8 0,3 4-8 0,4-4 0 0,-8-3 0 16,8 7 0-16,-1-10 0 0,1 6 0 0,0-3 0 15,3-3 0-15,-4 6 0 0,4-6 0 0,-3 0 0 16,-4 0 0-16,0 0 0 0,4 0 0 0,-8-6 0 16,4 3 0-16,0-3 0 0,0-4 35 0,-3 7 0 15,3-3 0-15,-7-4 0 0,3 4-2 0,-3-3 0 0,0 6 0 0,0-4 0 16,0-2-18-16,0 0-4 0,0-1-1 0,0 4 0 15,-3 3 6-15,3-4 2 0,-7 4 0 0,7 3 0 16,-4 0-32-16,-3 0-6 0,0 0-2 0,0 3 0 16,4 4 10-16,-12 2 1 0,5-6 1 0,3 10 0 15,-4-4 2-15,4 1 0 0,-3-1 0 0,-4 0 0 16,6 1 8-16,-2-1 0 0,6 7 8 0,-6-7-8 16,6-6 0-16,-3 4 0 0,7-7 0 15,0 9-8-15,-3-6 8 0,3-3 14 16,0 0-3-16,0 0-1 0,0 0-10 0,10 7 0 0,-6-1 0 0,6-3 8 15,1-3-8-15,0 0 0 0,3 0 0 0,-4-3 0 16,8 3 0-16,-4-6 0 0,-3 6 0 0,6 0 0 16,-10-10 0-16,4 10 0 0,-1-6 0 0,-3 6-11 15,1-3 11-15,-8 3 0 0,0 0 0 0,0 0 0 16,0 0 8-16,0 0 3 0,0 0 1 0,0-7 0 0,-4 4-12 0,4-3 0 16,-4 3 9-16,-3-3-9 0,4 3 12 0,-8-4-1 15,-3 4-1-15,7-3 0 0,-3 6 3 0,-5-6 1 16,1 2 0-16,0 4 0 0,4 0-14 0,-4-6 11 15,3 6-11-15,-7 0 10 0,11 0-10 0,-3 0 0 16,-4-3 0-16,6 3 0 0,5 0 0 0,-4-6 0 0,7 6 0 16,0 0 0-16,-4 0 0 0,4 0 0 0,-7-3 0 0,7 3 0 15,0 0 0-15,0 0 0 0,0 0 0 0,0 0 8 16,0 0-8-16,7-7 0 0,4 7 0 0,-8-3 0 16,5-3 0-1,-1 3-11-15,0-3 11 0,3-1-8 0,-6 4 0 0,6 3 0 16,1-6 0-16,-8-4 0 15,5 10-73-15,6-3-15 0,-4-3-2 0,-3 3-716 16,4 3-143-16</inkml:trace>
  <inkml:trace contextRef="#ctx0" brushRef="#br0" timeOffset="112882.2">10160 14372 1209 0,'0'0'108'0,"7"-9"-87"0,-3 0-21 0,3-1 0 16,-4 1 188-16,4 3 32 0,0-4 8 0,0 1 0 15,0-1-177-15,0 1-36 0,4 0-7 0,-4 2-8 16,0 4 0-16,-3-3 0 0,-1 3-13 0,1-4 4 0,3-2 9 16,-7 9 0-16,0 0 0 0,0 0 0 15,0 0 8-15,-7 0 8 0,0 6 0 0,-4-3 1 16,1 4 23-16,-1-4 4 0,-3 3 0 0,0-3 1 0,0 7-18 0,-1-4-4 16,1 3-1-16,0 1 0 0,4-4 4 0,-4 3 1 15,3-5 0-15,4 5 0 0,3-3-7 0,-3 4-2 16,0-4 0-16,7-6 0 0,0 3-10 0,0-3-8 15,0 0 9-15,0 9-9 0,0-9 8 0,0 0-8 16,4 7 0-16,3-4 9 0,0 6-9 0,-7-9 0 16,0 0 0-16,11 0 0 0,-1 7 8 0,1-7-8 15,-4-7 0-15,3 7 8 0,-3 0 1 0,4 0 0 0,-4-9 0 0,4 9 0 16,-4-3 8-16,0-4 2 16,3 7 0-16,1-9 0 0,-1 6 4 15,1-3 1-15,0-1 0 0,-4 4 0 0,7-6-24 0,0 3 0 16,-7 6 0-16,0-4 0 0,-7 4 0 0,11-6 0 15,-4 3 0-15,-7 3 0 0,0 0 0 0,0 0 0 16,0 0 0-16,0 0 0 0,0 0 0 0,0 0 0 0,-4-6 0 0,4 6 0 16,0 0 8-16,-7-3 1 0,-4-4 0 0,1-2 0 15,-1 9-9-15,1-6 0 0,-4 3 0 0,3 3 8 16,0-7-8-16,1 7 0 0,-1 0 0 0,4 0 8 16,0 7-8-16,7-7 0 0,0 0 0 0,-7 0-11 15,0 3 11-15,7-3 0 0,0 0 0 0,-3 6 0 16,-1 3-10-16,4-9 0 0,0 0 0 0,0 0 0 15,-4 7-21-15,4-7-4 0,0 0-1 16,-3 3 0-16,3 6-96 0,-4-3-20 0</inkml:trace>
  <inkml:trace contextRef="#ctx0" brushRef="#br0" timeOffset="131179.24">16665 6047 172 0,'0'0'16'0,"-3"-10"-16"16,3 1 0-16,-4 6 0 0,1-3 167 0,3-4 30 0,0 4 7 0,0-3 0 16,3-1-93-16,-3 7-19 0,4-6-4 0,-1-1-1 15,1-2-12-15,-1 2-3 0,1 1 0 0,-1-1 0 16,-3 1 12-16,0 0 1 0,0-1 1 0,0 1 0 15,0 3-23-15,-3-4-5 0,-1 1-1 0,-3-1 0 16,4 10-10-16,-8-3-3 0,4-3 0 0,-7 0 0 16,-4 3-44-16,1 3 0 0,-4 0 0 0,-4 3 0 0,0 3 0 0,-3 0 12 15,-7-3-1-15,3-3-1 0,0 10-10 0,0-4 0 16,-3-3 0-16,0 3 0 0,3-2 8 0,0 2 0 16,-3-3 0-16,0 10 0 0,-1-10 12 15,-2 6 1-15,-1 0 1 0,-3 1 0 16,-8-1-14-16,1 7-8 0,3 3 10 0,-3-4-10 15,-1 4 0-15,-3 0 0 0,4 0 0 0,-1 6 0 16,-2 3 0-16,-1-3 0 0,-4 4 0 0,4 5 0 16,4-6 0-16,-1 7 0 0,-2 2 0 0,2 4 0 0,4-3 0 0,4-1 0 15,0 4 0-15,3-3 0 0,0-1 0 0,0 4 0 16,0-3 0-16,-3 6 0 0,3-7 0 0,-3 7 0 16,3 0 0-16,4 0 0 0,-4 3 0 0,0 3 0 15,0-3 0-15,1-3 0 0,-1 0 17 0,0 3-2 16,0-3-1-16,0 6 0 0,1-3 18 0,-1 7 4 0,0-7 1 0,7 6 0 15,-3 0-29-15,7-3-8 0,-4-3 0 0,4 4 0 16,3-4 14-16,4 0 2 0,3 6 0 0,1 0 0 16,3 1-16-16,3-1 8 0,0 0-8 15,4 0 0-15,0-2 8 0,4-4-8 0,-1 6 0 0,4 0 0 16,0 10 0-16,0-7 0 0,0 13 0 0,0-9 0 16,0 3 0-16,0-7 0 0,4 7 0 0,-1-3 0 15,4-4 0-15,-3-3 0 0,6 7 0 0,-3-13 0 16,4 0 0-16,0-3 0 0,3 0 9 0,3 0-9 15,5-7 38-15,-1-2 2 16,0-1 1-16,7 1 0 0,0-7-29 0,8 10-12 0,2-4 11 0,1 1-11 16,0-1 18-16,0 1-2 0,0-4-1 0,-1 3 0 15,5 1-15-15,-4-7 9 0,3 7-9 0,4 2 8 16,-4-5-8-16,4-1 8 0,0 3-8 0,3 1 8 0,-3-1-8 16,3-5-11-16,-3-4 3 0,4-3 0 15,6 3 8-15,1 0 0 0,3-6 0 0,0 0 8 0,3-4-8 0,1 4 0 16,-4-10 0-16,3 10 0 0,1-9 11 0,-1-1-3 15,8-3 0-15,-4 4 0 0,3-1 20 0,-3-3 3 16,0-2 1-16,0 5 0 0,4-3-32 0,-4-3 0 16,0 4 0-16,3-4 0 0,4 3 11 0,1-6-11 15,-8 0 12-15,7 3-12 0,7 3 0 16,0-6 0-16,0 0 0 0,0-6 0 0,0 3 8 16,1-3-8-16,2-4 12 0,1 7-12 15,-4-6 14-15,-3-7-4 0,-4 7-1 0,0-7 0 0,-4-3 2 16,1 0 0-16,-1-6 0 0,1 7 0 0,0-8 6 0,-4-2 2 15,0 0 0-15,-4 3 0 0,-3-3-5 0,4-7-1 16,-4 1 0-16,3 5 0 0,-3-5-4 0,0-4-1 16,-4 4 0-16,1-4 0 0,-4 1-8 0,-4-4 0 15,4-3 0-15,-7-3 0 0,-4 3 8 0,1 0-8 0,2-3 12 0,-9-3-4 16,-1-3 0-16,-3 6 0 0,0-7 0 0,-1 1 0 16,-2-4 0-16,-5-2 0 0,-3-4 0 15,1 0 0-15,-5 1-8 0,1-7 8 0,-8 3-8 0,5-3 8 16,-5-3-8-16,-3 0 0 0,0 3 9 0,0-3-9 15,-7-1 0-15,0 1 0 0,0 3 0 0,0-3-12 16,-3 6 20-16,-1-3 3 0,1-3 1 0,-1 10 0 16,-3-7-12-16,0 3-9 0,-4-3 9 0,1 6-13 15,-4 0 13-15,-4 1 0 0,0-1 0 0,-3 10 0 0,0-10 0 0,-4 3 0 16,4 4 0-16,-7 2 0 16,-4 1 0-16,1 0 0 0,-5 0 0 15,1-1 0-15,0 10 0 0,-4 0 0 0,0-3 0 0,0 3 0 16,-3-3 0-16,-4 4 0 0,0-1 0 0,4 9 0 0,0 1-12 0,-1 2 3 15,-3 1 1-15,4 3 0 16,-4-1 8-16,4 4 0 0,-8 0 0 0,5-3 0 16,-5 3 0-16,4 6 0 0,-3-3 0 0,0 0 0 15,-1 3 0-15,1 1 0 0,3 2 0 0,-3 3 0 0,-1-2 0 0,1 2 0 16,-1-2 0-16,1-1 0 0,-4 6 0 0,4 1 0 16,-8 0-9-16,4 6 9 0,-3-4 0 0,7-2 0 15,-1 3 0-15,1 6 0 0,3-4 0 0,0-2 0 16,-3 3 0-16,6-3 0 0,1 3 0 0,0-4 0 0,-1-2 0 0,4 9 0 15,4 0 0-15,3 0 0 0,1-6 0 0,2 3 0 16,1 3-12-16,4 3-5 0,2 3-1 0,1-6 0 31,0 0-70-31,0 9-13 0,3-9-3 0,-3 10-1 16,7-4-86-16,0 3-17 0</inkml:trace>
  <inkml:trace contextRef="#ctx0" brushRef="#br0" timeOffset="132565.41">26525 6056 1324 0,'14'-12'59'0,"-6"5"12"0,-5-2-57 0,-3-3-14 16,0-1 0-16,-3 0 0 0,6-2 133 0,-3 2 24 0,0-2 5 0,-3 5 1 16,-1-6-131-16,0 7-32 0,1 0 0 0,-4-1 0 15,0 4 36-15,0 3 4 0,0 3 1 0,0-6 0 16,-7 6-20-16,3 0-4 0,-3 6-1 0,-4-6 0 15,1 9 4-15,-5-2 0 0,1-4 0 0,-3 6 0 16,-5 0 12-16,-2 1 2 0,-5-4 1 0,1 4 0 16,-4-1 9-16,-3 0 3 0,-7 1 0 0,-1-1 0 15,-3 7-11-15,0-7-1 0,0 7-1 0,-7-4 0 16,0-2-34-16,-3 6 0 0,-4-1 0 16,0-2 0-16,0 2 32 0,7-2 0 15,0 3 0-15,0 3 0 0,-4-1-9 0,1 7-3 0,3-6 0 0,-4 6 0 16,-3 0-6-16,7-3-2 0,0 13 0 0,1-7 0 15,-1 7-12-15,0-7 0 0,0 6 0 0,-4-2 0 16,1-1 0-16,3 3-8 0,3 1 8 0,1-7 0 0,3 7 0 0,0-1-10 16,0-6 10-16,0 10-8 15,0-3 8-15,0-7 0 0,4 6 0 0,-1 1 0 0,1 9 0 0,3-7 0 16,0-2 0-16,4 9 0 0,0-7 0 0,3 7 0 16,0-6 0-16,0 6 0 0,0 6 0 0,1-3 0 15,2 6 8-15,1 1-8 0,3 2 0 0,4 4 0 16,3-7 0-16,1 3 0 0,6 4 0 0,0-4 0 0,1 4 0 15,6 3 0-15,-3-1 0 0,4 1 0 0,-1-10 0 0,4 7 0 16,3-4 0-16,1-2-8 0,-1-1 8 0,4 3-8 16,-3 4 8-16,6-7 0 0,-3 1 0 0,4 2 0 15,-1-6 0-15,4 4 11 0,4-7-3 16,0 6 0-16,6-3 2 16,1-3 0-16,3 0 0 0,7-3 0 0,0 6 5 0,8-6 1 15,-1-3 0-15,4 3 0 0,0-10-8 0,-1 4-8 16,5 3 11-16,6-4-11 0,1 1 15 0,2 6-4 15,5-3-1-15,3-4 0 0,7 1 2 0,3-4 0 16,-6 10 0-16,7-6 0 0,3-4-1 0,0 1 0 0,7-7 0 0,-4 0 0 16,1 4 1-16,3-4 0 0,0 0 0 0,4-9 0 15,3 6-12-15,4 0 8 0,-4-6-8 0,4 6 8 16,3-6-8-16,4 0 0 0,3 0 0 0,4-1 8 0,0 1-8 16,0 3 0-16,3-3 0 0,0-7 0 15,-3 10 0-15,0-3 0 0,0-6 8 0,-4 2-8 0,-3 4 0 16,-4-3 0-16,-3-4 0 0,0 4 0 15,-1-6 8-15,5 5-8 0,-5-2 0 0,5-4 8 0,-8 4-8 0,0-4 0 16,4-6 9-16,-1 4-9 0,8-4 9 0,-7-3-9 16,0 0 12-16,-1-3-12 0,8-4 11 0,0-2-11 15,0-1 10-15,0-5-10 0,-4 2 9 0,0-6-9 16,4-6 8-16,-4 0-8 16,0-3 0-16,-7 0 8 0,-3-7-8 0,0 1 0 0,-1-4 10 15,-2-6-10-15,-1 0 12 0,-7 7-12 16,-4-13 11-16,-6 6-11 0,3-10 10 0,-7 7-10 0,0-6 10 0,0 0-10 15,-4-1 10-15,-3 1-10 0,-3 0 9 0,-5-1-9 16,-9-2 8-16,-1-4-8 0,-3 4 15 0,-4-7-3 16,-7-6 0-16,0 3 0 0,-3-3-2 0,-4 0-1 0,-3 4 0 15,-4-4 0-15,-4-7-9 0,-3 1 0 16,-7 3 0-16,4 0 0 0,-8 0-8 0,-3 0 8 0,-4 0 0 0,-3-1 0 16,-7 1 0-16,-4 3-9 0,0-3 9 0,-6 3 0 15,-8 6 0-15,-4-2-8 0,1 2 8 0,-4-6 0 16,4 6 12-16,-8 4 7 0,-3 2 1 0,-3-2 0 15,-4 2-32-15,-4-2-5 0,4 5-2 0,-3-2 0 16,3 2 19-16,-4 1 0 0,-7 9 0 0,1-9 0 16,-4 6 0-16,3-3 0 0,7 3 0 0,-6 3 0 15,-1 0 0-15,1 0 0 0,-1-3 0 0,-3 3 0 16,3 10 0-16,1-10 0 0,3 6 0 0,0 4 0 0,-8-4-9 16,1 3 9-1,-3-2 0-15,2-4-9 0,1 13-1 0,0-7 0 0,-4 4 0 0,4 0 0 16,4 2 34-16,3-5 6 0,7 6 2 0,0 3 0 15,7-4-32-15,3 4 0 0,1-3 0 0,3 0 0 16,3 9 0-16,1 0 0 0,3-3 0 0,0 10 0 16,0-4 0-16,4 3 8 0,3-2-8 0,4 9 0 15,0 2-29-15,3-2-9 0,0 6-2 0,-3 0 0 16,3 6-38-16,0-2-8 0,4 2-2 0,-3 3 0 16,-1 1-82-16,0 5-17 0</inkml:trace>
  <inkml:trace contextRef="#ctx0" brushRef="#br0" timeOffset="141687.18">15448 10152 1364 0,'0'0'60'0,"0"0"13"0,0-3-58 0,0-4-15 0,-3 4 0 0,3 3 0 15,3-6 99-15,1-4 17 0,-4 4 3 0,3 3 1 16,-3 3-72-16,4-6-13 0,-1-4-3 0,1 7-1 15,-4 3 5-15,3-6 0 0,1 3 1 0,-4 3 0 16,3-6-9-16,-3 6-3 0,0 0 0 0,0 0 0 0,0 0 11 0,0 0 3 16,0 0 0-16,0 0 0 15,0 0 12-15,0 0 2 0,0 0 1 0,0 0 0 0,0 0 2 0,0 0 1 16,0 0 0-16,-3 9 0 0,3 0-16 0,-4 1-3 16,1-4-1-16,-1 3 0 0,1 7-23 0,-1-3-5 15,4-4-1-15,-3 7 0 16,-4 3 10-16,3-4 2 0,1-2 0 0,-4 12 0 0,3-6-11 15,-3-1-1-15,0 8-8 0,0 2 12 16,-4-3-12-16,1 9 11 0,-4 1-11 0,-1 3 10 16,-2-1-2-16,-1 7-8 0,4 6 12 0,-7-3-4 15,0 7-8-15,0-1 12 0,-8 3-12 0,5 4 12 0,-1 3 1 0,-3-1 1 16,3 7 0-16,4-6 0 0,-4 0 2 0,4-1 1 16,-4 1 0-16,1-6 0 0,2 5 3 0,1 1 0 15,-3 6 0-15,-1-6 0 0,0-4-20 0,-3-2 0 16,3 5 0-16,1-2-9 0,2-3 17 0,-2 2 3 0,-1-2 1 0,0-4 0 15,1 0-12-15,-1 0 0 0,4 1 0 0,0-7 0 16,-1 6 0-16,1-9 10 0,0 6-1 0,0-3 0 16,3 0-1-16,1-3-8 0,-1 6 12 0,4-12-4 15,-4 6-8-15,4-6 0 0,0-4 0 0,3 0 8 16,1-5-8-16,-1-1 12 0,1-3-12 0,3-6 12 16,0 0-2-16,0 6 0 0,-1-10 0 0,5-2 0 15,-4 3-10-15,7-1 0 0,-4-5 0 0,1 2 0 16,3-2 0-16,0-4 0 0,0 3 0 15,0-9 0-15,0 7-9 0,0-7-1 0,0 0 0 0,0 0 0 16,0 0 10-16,0 0 0 0,0 0 0 0,0 0 0 16,0 0-19-16,0 0-5 0,0 0 0 0,10 0-1 31,-3-7-85-31,4 1-17 0,-4 3-3 0,0-3-1 0,-3-4-101 0,3 1-20 0</inkml:trace>
  <inkml:trace contextRef="#ctx0" brushRef="#br0" timeOffset="142454.41">14097 12946 1267 0,'0'0'56'0,"0"0"12"0,-7 6-55 0,0-6-13 0,7 0 0 0,0 0 0 15,-7 0 200-15,7 0 38 0,-7 0 7 0,7 0 2 16,0 0-179-16,0 0-36 0,-7 0-8 0,7 0 0 16,0 0 4-16,0 0 0 0,0 0 1 0,0 0 0 15,-4-6 15-15,1 3 2 0,3-4 1 0,0-2 0 0,0-1 11 0,3 1 2 16,-3 0 1-16,0-1 0 0,0-5-1 0,0 2-1 16,0-9 0-16,0 3 0 0,0 0-37 0,-3 1-7 15,-1 2-2-15,1-6 0 16,-1-3 4-16,-6 0 1 0,2 6 0 0,1-6 0 15,0 3-2-15,-3-3 0 0,3 0 0 0,0 6 0 16,-4 0-8-16,8 0-8 0,-5 4 9 0,1-1-9 16,0 7 0-16,4-1 0 0,-4 7 0 0,3-3 0 15,4 6 0-15,0 0 0 0,0 0 0 0,0 0 0 0,-3 9 0 0,3 1-10 16,0-1 2-16,3 7 0 0,-3 2 8 0,4 1-13 16,3 6 5-16,-4-6 8 0,8 6-9 0,-4 3 9 15,4 4 0-15,-1-1 0 0,-3 1-8 0,7-1 8 16,-3 3 0-16,0-5 0 0,-1 5 0 0,4-6 0 0,0 4 0 0,-3-4 0 15,-1 6 0-15,1-5 0 0,0-4 0 0,-1-3 0 16,1 3 0-16,-1 0 0 0,1-6 0 0,-4-1 0 16,0 1 0-16,0-9 0 0,0-1 0 0,0 4 9 15,0-10-1 1,4 3-8-16,-1-3 12 0,1 3-4 0,-4-6 8 16,4 0 2-16,-1 0 0 0,4-6 0 0,-3-3 2 0,0-1 1 0,3 1 0 0,0 0 0 15,0-7-4-15,0 6-1 16,4-8 0-16,-4 2 0 0,3 3-4 0,1-5-2 0,-4-4 0 0,7 9 0 15,-3-6-10-15,0-3 8 16,3 10-8-16,3-7 8 0,1-3-8 0,3 3 0 0,4 0 0 0,0 1 0 16,3-1 0-16,0-6 0 0,4 0 0 0,0 6 0 15,0-3-8-15,-4 0 8 0,4-6 0 0,-4 3 0 16,0 6-23-16,1-9 0 0,-4 2 0 0,-1 5 0 16,1-1-149-16,-4-7-31 0,-7 4-5 0</inkml:trace>
  <inkml:trace contextRef="#ctx0" brushRef="#br0" timeOffset="143406.44">17688 9982 806 0,'0'0'72'0,"0"0"-58"0,0 0-14 0,0 0 0 16,0 0 204-16,-7 0 37 0,7 0 8 0,-7 0 2 16,7 0-136-16,0 0-27 0,0 0-6 0,0 0-1 15,-3-3-9-15,3 3-3 0,0 0 0 0,0 0 0 16,-7-6-32-16,7 6-6 0,0 0-2 0,0 0 0 0,0 0 16 0,0 0 3 15,0 0 1-15,0 0 0 0,3-3 6 0,-3 3 1 16,0 0 0-16,0 0 0 0,0 0 3 0,0 0 1 16,0 0 0-16,0 0 0 0,0 0-36 0,0 0-6 15,0 0-2-15,0 0 0 0,0 0 4 0,0 0 0 16,0 0 0-16,0 0 0 0,0 0-8 0,0 0 0 16,0 0-1-16,0 0 0 0,0 0-11 0,0 0 0 15,0 0 9-15,0 0-9 0,0 0 9 0,0 0-9 16,0 0 12-16,0 0-12 0,0 0 9 0,0 0-9 15,0 0 0-15,0 0 9 16,0 0-29-16,0 0-5 0,0 0-2 0,7 0 0 16,-7 0-89-16,7 3-19 0,0-3-3 0,0 0-1 15,-7 0-85-15,7 6-16 0,4-3-4 0</inkml:trace>
  <inkml:trace contextRef="#ctx0" brushRef="#br0" timeOffset="144945.1">17431 10186 2250 0,'-21'-16'100'0,"10"13"20"15,0-3-96-15,1-3-24 0,3-1 0 0,-4 1 0 16,1-1 56-16,6 4 6 0,-3 3 2 0,0-3 0 0,3 3-52 0,1-4-12 15,-1 7 0-15,4 0 0 0,0 0-10 0,0 0-2 16,0 0 0-16,0 0 0 0,0 0 21 0,0 0 4 16,7 10 1-16,1-4 0 0,2 10 0 0,-3-4 0 15,4 4 0-15,3 3 0 0,-4 0 29 0,5-1 5 16,-8 7 2-16,7 1 0 0,0-5-17 0,0 11-3 16,0-4-1-16,0 7 0 0,4-1 5 0,-4 7 1 15,4 0 0-15,-4 6 0 0,7 3-22 16,0-3-4-16,-3 6-1 0,-1-6 0 0,4 6 3 15,1 1 0-15,2 5 0 0,1-5 0 0,0-1-3 0,6 3-8 16,1-2 12-16,3-1-4 0,1 0 7 0,-5 1 1 16,1-1 0-16,7 0 0 0,-4 10 5 0,4-7 2 15,0 4 0-15,-4 3 0 0,4-4-23 0,0-2 0 16,-4-4 0-16,0 0 0 0,1 1 11 0,-1-1-3 0,0 3 0 16,0-5 0-16,-6 2-8 0,2-6 12 0,1 3-12 0,0-9 12 15,-4 3-12-15,4-10 8 0,-7 1-8 0,-1-1 8 16,1-5 8-16,-4-4 2 0,-3-3 0 0,3-7 0 15,-7 4-6-15,4 0-2 0,-4-13 0 0,0 4 0 16,0-1 4-16,0-3 1 0,-7-3 0 0,4 4 0 16,-1-4-3-16,-3-3 0 0,1 0 0 0,-8 0 0 15,0 0-3-15,0 0-1 0,7 0 0 0,-7 0 0 16,0 0-8-16,0 0 10 0,0 0-10 16,0 0 10-16,0 0-10 0,0 0 0 0,0 0 0 0,0 0 0 15,0 0 0-15,0 0 0 0,0 0 0 0,0 0 0 0,0 0 0 0,0 0 0 16,0 0 8-16,0 0-8 15,0 0 0-15,0 0 0 0,0 0 0 0,0 0 0 16,0 0 0-16,0 0 0 0,0 0 0 0,0 0 8 16,0 0-8-16,0 0 0 0,0 0 0 0,0 0 0 15,0 0 0-15,0 0 0 0,0 0 0 0,3 0 0 16,-3 0 0-16,7 0 0 0,0 0 8 0,-3-3-8 0,-1-4 0 0,4 4 10 16,0-3-10-16,0-3 10 0,0-1-2 0,4 1-8 15,0-7 12-15,-1 4-4 0,4-4-8 0,0-3 8 16,1-6-8-16,-1 0 8 0,0 3-8 0,3-9 0 15,-2-1 0-15,2 1 8 0,1-1-8 0,-1 1 0 16,-2 3 0-16,-5-7 8 0,8 7-8 0,-8 3 0 16,-3-3 0-16,4 9 0 0,-4-6 0 0,0 12 0 0,-3-2 0 0,-1 8 0 15,1-2-16-15,-4 6 2 0,0 3 0 0,0 0 0 16,0 0 14-16,0 0 0 0,0 0 0 0,0 0 0 16,0 0 0-16,-4 3 0 15,-3 3 0-15,0 4 0 0,0-1-10 0,-4 1 1 0,-3 8 0 16,0 1 0-16,0 3 9 0,-4 0 0 15,4 3-9-15,-3 3 9 0,-1-3 0 0,-3 10 0 16,0-7 0-16,0 0 0 0,-1 4 0 0,1-4 0 16,0 0 0-16,3 0 0 0,-3-2-8 0,4 2 8 0,6-9 0 0,-3 3 0 15,3-1 0-15,1-5 0 0,-1 3 0 0,4 0 0 16,0 0 0-16,0-4 0 0,3 4 0 0,-3-10 0 16,4 7 0-16,-1 0 0 0,-3-4 0 0,4-2 0 15,3-1 0-15,-4 7 0 0,4-7 0 0,-3 1 0 16,-1-1 0-16,1-3 8 0,3-6-8 0,0 10 8 0,0-10-8 0,0 0 0 15,-7 3 0-15,7-3 0 0,0 0 0 0,0 0 8 16,0 0-8-16,0 0 8 16,0 0-8-16,0 0 0 0,0 0 0 0,0 0 8 15,0 0 3-15,0 0 0 0,0 0 0 0,0 0 0 0,0 0-11 16,-4-3 8-16,1-3-8 0,3-4 8 16,-4 1-8-16,1-1 0 0,3 4 9 0,-4-3-9 0,-3 5 0 0,3-2 8 15,-3 3-8-15,4-3 0 0,-8 3 0 16,8-4 0-16,-8 7 0 0,4 0 0 15,0 0 0-15,-4-3 0 0,1-3 0 0,-1 6 8 0,1 0-8 0,3 0 0 16,-4-3 0-16,0-3 0 0,4 6 0 0,0-7 0 16,-3-2 0-16,3 9 0 0,3-10-13 0,1 7-7 15,-4-3-2-15,3-3 0 16,-7-1-42-16,8 1-9 0,-1 3-2 0,1-7 0 16,-1-3-51-16,1 7-10 0,-4-10-3 0,0 3-740 0,0 7-148 0</inkml:trace>
  <inkml:trace contextRef="#ctx0" brushRef="#br0" timeOffset="146192.29">14566 12961 172 0,'0'0'16'0,"11"0"-16"0,-4-6 0 0,-7 6 0 0,7-3 527 0,-7 3 102 0,7 0 21 0,-7 0 4 16,11 0-507-16,-11 0-102 0,0 0-20 0,0 0-4 16,0 0-21-16,7 0 0 0,-7 0 0 0,0 0 0 15,0 0-9-15,0 0 9 0,0 0-10 16,-4 9 10-16,1-2 0 0,-5-4 10 15,1 6 0-15,0-3 0 0,-7-2 26 0,0 2 6 16,-3-3 1-16,-1 3 0 0,-3 4 3 0,0-1 1 0,-4 0 0 0,-7 1 0 16,-3-1-15-16,-4 7-2 0,-3 3-1 0,-1 0 0 15,5-4-14-15,-1 4-3 0,-7 0-1 0,7 6 0 16,-3-6-11-16,-1 6 10 0,5-6-10 0,-5 6 10 16,1-3-10-16,3 3 0 0,0 3 0 0,1-3 8 15,2 3-8-15,1-3 12 0,0 4-12 0,3 5 12 16,4 4-12-16,-1-4 0 0,1 7 0 0,4 0 8 0,-1 3-8 15,4 0 0-15,0 9 0 0,-1 0 0 0,5-9 0 16,-1 9 0 0,4 1 0-16,-4-1 0 0,1 3 0 0,6-2 0 0,1 9 0 0,-1-1 0 15,-3-2 8-15,7 3 4 0,0 2 0 0,0 4 0 16,-4-6-12-16,8 9-17 0,-4 0 4 0,-1-9 1 16,5 0 12-16,-1 3 0 0,4-10 0 0,0 4 0 0,0-4 0 0,0-3 13 15,7 1-4-15,1-1-1 16,-1-6 0-16,3 3 0 0,4-3 0 0,0-9 0 15,4 6-8-15,0-10 10 0,-1 1-10 0,4 2 10 0,1-2-10 0,6 3 10 16,0-4-10-16,4-6 10 0,-4 4-10 0,7-4 10 16,-3 0-10-16,3-3 10 0,8 3-10 0,-5 1 12 15,5-4-12-15,-1 3 12 0,4-3-12 0,0 0 8 16,3-6-8-16,1 0 8 0,6-10 1 0,1 10 0 16,-1-13 0-16,0 4 0 0,4-1-1 0,0-9 0 0,-3 6 0 0,3-6 0 15,3-6 0-15,-3 6 0 0,4-9 0 0,-1-1 0 16,1 4 1-16,-1-7 0 0,-3-2 0 0,0-4 0 15,4-6-9-15,-4 3 12 0,-4-3-12 0,8-3 12 16,3-4-12-16,-4 1 8 16,-3-4-8-16,0 1 8 0,0-1-8 0,0 1 0 15,0 2 9-15,0-2-9 0,0-1 0 0,0 1 8 0,-4 0-8 16,-3-4 0-16,-3 3 10 0,-4-2-2 0,-4 2-8 16,0-2 12-16,-7-4-12 0,4 10 0 15,-3-10 0-15,-1 9 0 0,-3-2 9 0,-4-7-1 0,-3 10 0 0,-4-4 0 16,3-2-8-16,-2 2 0 0,-5-6 0 0,1 4 8 15,-1 2 6-15,-2-9 1 0,2 4 0 0,-3-11 0 16,-3 8-15-16,3-1 11 0,-3-10-11 0,-4 7 10 16,0-6-10-16,0 0 0 0,0-4 0 0,-4-2 8 15,1 5-8-15,-4-2 0 0,-4 3 0 0,4-1 0 16,-3 1 0-16,-1 3 0 0,-3-4 8 0,0 1-8 0,0 6 0 0,-3 3 12 16,-1-9-12-16,-3 6 12 0,3 3-12 0,-3-6 0 15,0 12 0-15,-4-6 0 0,1 7 0 0,-1-7 0 16,8 0 0-16,-8 9 0 0,0-2 0 0,-3-1 0 15,0-3 0-15,-4 10 0 0,4-10 0 0,-4 7 0 16,4 2 0-16,-7-2 0 0,0-1 0 0,0 10 0 16,-4-3 0-16,0 0 0 0,0 3 0 15,-10 0 0-15,3-4 0 0,0 4 0 0,1 7 0 16,-1-1 0-16,-4-6 0 0,1 6-11 0,3 6 11 0,-3-2 0 16,3-1 0-16,-3 7-8 0,-8-4 8 15,5 4 8-15,-8-4-8 0,3 4 11 0,1 5-11 0,3-2-11 16,0 3 3-16,0-3 0 0,0 3 8 0,1-4 0 15,2 7 0-15,1 0 0 0,0 0 0 0,-1 0 0 16,-3 0 0-16,0 0 0 0,8 0 0 0,-5 0 0 0,5 7 0 0,2-7 0 16,1 3-15-16,3-3-1 0,4 0 0 0,0 0 0 31,3 0-33-31,0-3-7 0,1 3-2 0,-1-7 0 16,4 4-115-16,-4-3-23 0,4-3-5 0,7 2-1 0</inkml:trace>
  <inkml:trace contextRef="#ctx0" brushRef="#br0" timeOffset="146948.41">14545 13400 1746 0,'0'0'77'0,"0"0"16"0,0 0-74 0,0 0-19 15,0 0 0-15,0 0 0 0,0 0 99 0,0 0 16 16,0 0 3-16,0 0 1 16,0 0-79-16,0 0-16 0,0 0-4 0,0 0 0 15,7 0-20-15,4 0 0 0,-4 0 0 0,0 0 0 0,-7 0 0 0,10 7 0 16,-3-4 0-16,0 3 0 0,-3-3 11 0,3 3 4 0,-3 4 1 0,-1-1 0 16,1 1 12-1,-1-1 4-15,-3 7 0 0,0 3 0 0,4-4 6 0,-4 4 2 16,-4 0 0-16,1 9 0 0,3-3-13 0,-4 0-3 15,1-3 0-15,-1 10 0 0,1-10-24 0,3 3 0 16,-4 3 8-16,4-6-8 0,-4 0 0 0,4-3 0 16,4 2 0-16,0-8 8 0,-1 6-8 0,1-10 0 0,-1 4-10 0,4-10 10 31,0 3-35-31,0-3-1 0,-7-3 0 0,11-9 0 16,-1 0-128-16,1-1-25 0,0-6-6 0</inkml:trace>
  <inkml:trace contextRef="#ctx0" brushRef="#br0" timeOffset="147609.43">14637 13266 2012 0,'0'0'89'0,"0"0"19"0,-7-4-87 0,-4-2-21 0,4 6 0 0,7 0 0 16,0 0 54-16,-7 0 6 0,0-3 2 0,7 3 0 15,0 0-52-15,0 0-10 0,0 0 0 0,0 0 0 16,0 0 0-16,0 0 9 0,0 0 0 0,7-6 0 0,0 6-9 0,4 0-14 16,-4 0 3-16,0 0 1 0,3 0 35 0,1 0 7 15,3 0 2-15,-3 0 0 0,-1 0 11 0,1 6 3 16,3-3 0-16,0-3 0 0,-3 10-26 0,3-10-5 16,0 6-1-16,3-3 0 0,-2 3-6 0,-1-3-2 15,0-3 0-15,3 7 0 0,-2-4 20 0,2-3 3 16,-3 6 1-16,0-3 0 0,1 3-32 0,-5 4 0 0,1-4 0 0,-4-3 0 15,-7-3 0-15,7 10 0 0,-4-1 0 0,1-3 0 16,-4 4 0-16,-4-4 0 0,-3 3 0 0,0 1 0 16,-3-1 0-1,-1 4 0-15,-7-7 0 0,4 3 0 0,-3 7 0 0,-1-6 0 16,0-1 0-16,-3 0 0 0,4 1 0 0,-1-1 0 16,4-3 0-16,-4-2 0 0,1 5 0 0,2-3-15 15,5-3 2-15,-1 7 0 0,4-4 13 0,0-6 0 16,7 0-10-16,0 0 10 0,0 0-12 0,0 0 1 0,0 0 1 0,7 9 0 15,4-2 0-15,-1-4 0 0,1 3 0 0,3-3 0 16,4 4 10-16,-1-4-10 0,-3 3 10 0,1-3-10 16,2-3 10-16,1 6 0 0,-4 4 0 0,0-4 0 15,-3-3-12-15,3 7 4 0,-4-1 0 0,4 0 0 16,-3 1 8-16,0-4 0 0,-4 3 0 0,0 1-8 16,0-1 8-16,-7 1-8 0,3-1 8 0,4 1-8 0,-3-4 8 0,-4 3 0 15,0 7 8-15,0-7-8 0,0 1 0 0,0-1 0 16,-4 7 0-16,4-4 0 0,-3-2 11 0,-1-1-3 15,1 7 0-15,-4-7 0 0,3 7-8 0,-3-4 0 16,0-2 9-16,0 6-9 16,-4-7 0-16,4 0 0 0,0 1 0 0,0-1 8 15,0-3-8-15,0 4 8 0,-3-4-8 0,3-3 8 16,-1 4-8-16,-2-4 9 0,3-3-9 0,-4 0 10 0,1 0-10 0,-4 0-12 16,3 0 2-16,-3-10 1 15,-4 10-39-15,4-9-8 0,0 3-2 0,-4-4 0 16,1 1-86-16,-1-1-18 0,4-2-3 0,0-4-436 15,0 0-87-15</inkml:trace>
  <inkml:trace contextRef="#ctx0" brushRef="#br0" timeOffset="149574.96">14524 14043 403 0,'0'0'36'16,"0"0"-36"-16,0 0 0 0,0 0 0 15,0 0 230-15,0 0 39 0,7-3 8 0,0-3 2 16,4 3-233-16,-4-4-46 0,0 7-10 0,-4-3-2 16,4-3 2-16,-7 6 0 0,7 0 0 0,-7 0 0 15,0 0 10-15,0 0-13 0,0 0 5 0,0 0 8 16,0 0 49-16,0 0 18 0,0 0 3 0,0 0 1 15,0 0 15-15,0 0 3 0,0 0 1 0,0 0 0 16,0 0-29-16,0 0-5 0,0 0-2 0,-3 6 0 0,-1-3-16 0,4-3-3 16,0 0-1-16,-7 10 0 0,4-4-4 0,3-6-1 15,-7 3 0-15,7-3 0 0,-7 0 10 0,0 6 1 16,-4 4 1-16,0-4 0 0,1-3-18 0,-4 7-4 16,0 5-1-16,-4-2 0 0,0 3-18 0,1-7 10 15,-5 10-10-15,1-4 8 0,-3 1 0 0,-1 3 0 16,4-6 0-16,-4 2 0 0,0-5 28 0,4 8 6 15,4 1 1-15,-1-3 0 0,0 0-27 0,1-4-6 0,-1 4-1 0,4 3 0 16,-7-4-9 0,7-2 12-16,-4 3-12 0,4-1 12 15,0-2-12-15,-4 2 0 0,4-2 0 0,0 3 0 0,0-7 0 0,3 7 0 0,1-13 0 16,-1 13 0-16,4-7 9 0,-4-3-9 16,4-3 10-16,0 7-10 0,0-4 16 0,4-3-2 15,-1 3-1-15,4-6 0 0,-7 4-13 0,4 2 0 0,-4-3 0 0,7-3 0 16,-4 6 25-16,4-6 6 0,0 0 1 0,-7 0 0 15,3 7-32-15,4-7 0 0,0 0 0 0,0 0 0 16,0 0 0-16,0 0 0 0,-7 3 0 0,7-3 0 16,0 0 0-16,0 0 0 0,0 0 0 0,0 0 0 15,0 0 0-15,0 0 0 0,0 0 0 0,0 0 0 16,0 0 0-16,0 0 0 0,0 0 0 0,0 0 0 16,0 0 0-16,0 0 12 0,0 0-1 0,0 0-1 0,0 0-10 0,0 0-16 15,0 0 4-15,0 0 1 0,0 0 11 0,0 0 0 16,0 0 0-16,0 0 0 0,0 0 0 0,0 0 0 15,0 0 0-15,0 0 0 0,0 0 0 0,0 0 0 16,0 0 0-16,0 0 8 16,-3-3 0-16,3 3 0 0,-4-7 0 0,4 7 0 15,0 0-8-15,0 0 0 0,0 0 0 0,0 0 0 16,0 0 0-16,0 0-13 0,-3 0 1 0,3 0 1 0,0 0 11 0,0 0 0 16,0 0 0-16,0 0 0 15,0 0 0-15,0 0 0 0,0 0 0 0,0 0 0 0,0 0 0 0,0 0 0 16,0 0 0-16,0 0 0 0,0 0 0 0,0 0 16 15,0 0-4-15,0-9-1 0,0 9-2 0,0 0 0 16,0 0 0-16,0-6 0 0,0 2-9 0,0 4 0 16,0 0 9-16,0 0-9 0,0 0 0 0,0 0 0 0,0 0 0 0,0 0 0 15,3-9 0-15,-3 9 0 0,0 0 0 0,0 0 0 16,0 0 0-16,0 0 0 0,0 0 0 0,0 0-8 16,0 0 8-16,0 0 0 0,0 0 0 0,0 0-8 15,0 0 8-15,0 0 0 0,0 0 0 0,0 0-8 16,0 0 8-16,0 0 0 0,-3 3 0 0,-1 3 0 15,-3-2 0-15,7-4 0 0,0 0 0 0,0 0 0 16,0 0 0-16,-3 0 0 0,-1 6 0 0,4-6 0 16,0 0 0-16,-3 3 0 0,-4 3 0 15,7-6 0-15,0 0 0 0,0 0 0 16,-4 0 0-16,0 7 0 0,-3-4 0 0,4-3 0 0,-1 9 0 0,4-9 0 16,-3 6-8-16,-1-3 8 0,-3 4-8 0,7-7 8 15,0 0 0-15,0 0 0 0,0 0 0 0,0 0 0 16,0 0-8-16,0 0 8 0,0 0-8 0,0 0 8 15,7 3 0-15,-7-3 0 0,7 6 0 0,-7-6 0 16,7 3 0-16,4-3 0 0,-4 0 0 0,-7 0 8 0,7-3-8 0,4-3 0 16,-4 3 0-16,0-4 0 0,0 4 0 0,0-3 8 15,0-3-8-15,-3-1 0 0,6 4 8 0,-3-3-8 16,-3 5 8-16,-1-5-8 0,4 0 0 0,-3-1 9 16,-4-2-9-16,3 9 0 0,1-7 10 0,-4 4-10 15,0-4 8-15,-4 7-8 0,4 3 8 0,-3-6-8 16,-1-3 0-16,4 9 8 0,-7 0-8 0,0-7 8 15,4 4-8-15,-4 3 8 0,0 0-8 0,-1 0 0 0,1 0-10 16,0 0 10-16,0 0-9 16,0 0 9-16,0 3-8 0,7-3 8 15,0 0 0-15,0 0 0 0,-3 7 0 0,3-7 0 0,0 0-22 0,0 0-2 16,0 0-1-16,0 0 0 16,0 0-82-16,0 0-16 0,0 0-3 0,0 0-666 15,7 9-132-15</inkml:trace>
  <inkml:trace contextRef="#ctx0" brushRef="#br0" timeOffset="150445.64">13861 14727 1407 0,'0'0'62'0,"0"0"14"0,-4 3-61 0,4-3-15 16,-3 9 0-16,3-9 0 0,-7 7 70 0,7-7 11 16,0 0 3-16,0 0 0 0,0 0-43 0,0 0-8 15,0 0-1-15,0 0-1 0,0 0-31 0,0 0 8 16,0 0-8-16,0 0 0 0,3 9 19 0,-3-9 1 15,0 0 0-15,0 0 0 0,-3 6 39 0,-1-3 8 16,0 7 1-16,-3-1 1 0,0-2-17 16,0 2-4-16,-3 0-1 0,-1 7 0 15,-3-3-24-15,0 5-5 0,-4 4-1 0,1-3 0 0,3 0-8 0,3 6-1 16,-3-6-8-16,3 0 12 0,1-1 16 0,-4 1 2 16,3-3 1-16,4-7 0 0,0 10-1 0,0-9 0 15,-4-1 0-15,8 0 0 0,-4-2-30 0,3 2 0 16,-3-3-8-16,0-3 8 0,3 7 0 0,-3-4 0 0,4-3 0 0,-4 4 0 15,0-4 0-15,0 3 0 0,0 3 8 0,0-2-8 16,0 2-12-16,-4 0-9 0,4 1-2 0,0-7 0 16,0 6 4-16,3-2 1 0,4-7 0 0,0 0 0 15,0 0-7-15,0 0-2 16,0 0 0-16,0 0 0 0,0 0-64 0,4-10-13 0,3-5-2 16,0 5-534-16,0-9-106 0</inkml:trace>
  <inkml:trace contextRef="#ctx0" brushRef="#br0" timeOffset="150909.07">13854 14623 1476 0,'0'0'32'0,"0"0"8"0,0 0 0 0,0 0 1 0,0 0-33 0,0 0-8 15,-4-9 0-15,4 6 0 0,4-4 26 0,-1-2 3 0,-3 0 1 0,4-1 0 16,-1 10 0-16,-3 0 0 0,0 0 0 0,0 0 0 16,0 0 25-16,0 0 5 15,0 0 0-15,0 0 1 0,0 0 0 0,0 0 0 0,0 0 0 0,0 0 0 16,0 0-12-16,0 0-2 0,0 7-1 0,-3 2 0 15,-1-6 4-15,1 6 1 16,-1 1 0-16,4-1 0 0,-3-2-19 0,3 2-3 0,0 0-1 0,0 1 0 16,3-1 8-16,-3 1 2 15,4-1 0-15,-1 7 0 0,1 3-24 0,-1-1-5 16,1-2-1-16,-1 9 0 0,1-3-8 0,-1 3 0 0,1-6 0 0,-4 6 0 16,3 0 0-16,1-3 0 0,-1 3 0 0,1-6 0 15,-1 0 0-15,-3 3 0 0,4-10 0 0,-4 4 0 16,4 0 0-16,-4-4 8 0,0 4-8 0,0-4 8 15,7-5-8-15,-7 2-9 0,3 0 9 0,1 1-13 16,-4-10 5-16,3 9 8 0,1-2-13 0,-1-4 5 16,4 3-130-16,-7-6-26 0,7 0-4 0,0 0-533 15,-7 0-107-15</inkml:trace>
  <inkml:trace contextRef="#ctx0" brushRef="#br0" timeOffset="151214.44">13564 15087 1036 0,'0'0'92'0,"0"0"-73"16,0 0-19-16,0 0 0 0,0 0 225 0,0 0 42 0,0 0 8 0,0 0 1 15,7 7-196-15,0-7-39 0,0 0-8 0,1-7-1 16,6 7-20-16,0 0-4 0,-4 0-8 0,4-9 12 16,4 6 10-16,3-3 2 0,-3 2 0 0,3-2 0 15,0-3-12-15,0 6-3 0,1-4 0 0,2 1 0 16,-3 3-9-16,-3-3 0 0,3 3 0 0,-3-4 8 16,0 4-33-16,-4-3-7 0,0 6-2 0,-4 0 0 31,4 0-129-31,-7-3-25 0,4 3-6 0</inkml:trace>
  <inkml:trace contextRef="#ctx0" brushRef="#br0" timeOffset="151976.59">13628 15341 460 0,'0'0'20'0,"0"0"5"0,0 0-25 0,0 0 0 16,0 0 0-16,0 0 0 0,0 0 259 0,0 0 46 16,7-6 10-16,-7 6 1 0,3-9-239 0,1 9-48 15,-4 0-9-15,0 0-3 0,7-7 25 0,-7 7 5 16,0 0 1-16,0 0 0 0,7 0 20 0,-7 0 4 15,0 0 0-15,4 10 1 0,-4 6-25 0,0-7-4 0,-4 10-2 0,-3 6 0 16,0 0-26-16,-7-6-4 0,3 9-2 0,-3-3 0 16,-4 3-10-16,-3 1 0 0,4 2 0 0,-1-3 0 15,-3 0 10-15,0 1 6 0,3 5 2 0,0-9 0 16,1 3 1-16,-4 1 0 0,3-4 0 16,0 0 0-16,8-6-19 0,-4-1-14 0,3 1 2 0,4-9 1 15,-4 5-155-15,8-8-31 0,-4 2-7 16,7-9 0-16</inkml:trace>
  <inkml:trace contextRef="#ctx0" brushRef="#br0" timeOffset="152319.87">13847 15363 979 0,'0'0'87'0,"0"0"-70"16,0 0-17-16,0 0 0 0,0 0 139 0,0 0 24 15,7 0 5-15,3 7 0 0,-3-7-140 0,0 3-28 16,4-3 0-16,-4 0-14 0,0 6 45 0,4-3 9 0,-4 3 1 0,0-6 1 16,0 10 43-16,0-4 9 15,0-3 2-15,3 7 0 0,-6-4-32 0,3 3-7 0,0 1-1 0,-3 5 0 16,-1-2-37-16,1 6-8 0,3-4-2 15,-4 4 0-15,1 0-9 0,-1 0 0 0,1 3 0 0,-1-3 0 16,4-1 0-16,-3 1 0 0,3 0 0 16,0-3 0-16,4 3 0 0,-1-4 0 15,1-2 0-15,-1 3 0 0,-3-1 0 0,4-2-17 16,0-4 4-16,3 1 1 16,-4-4-128-16,1-6-26 0,3 9-5 0,-14-9-1 0</inkml:trace>
  <inkml:trace contextRef="#ctx0" brushRef="#br0" timeOffset="153047.37">15007 14112 345 0,'0'0'31'0,"0"0"-31"0,0 0 0 0,0 0 0 15,0 0 354-15,-3-6 65 0,-1 3 13 0,4 3 2 16,0 0-315-16,0 0-63 0,-3-7-13 0,3 7-3 0,0 0-30 0,0 0-10 15,0 0 0-15,0 0 0 0,0 0 32 0,0 0-1 16,0 0 0-16,0 0 0 0,0 0 14 0,0 0 3 16,0 0 1-16,0 0 0 0,3 7-6 0,4 2-2 15,0-6 0-15,0 10 0 0,4-4-20 0,-1 4-4 16,1-4-1-16,7 7 0 0,-4 3-16 0,3 6 0 16,1-6 0-16,0 9 0 0,3-3 0 0,0 0 0 15,4-3 0-15,-4 3 0 0,0 0 0 0,0 0 0 16,0-3 0-16,1-3 0 0,-1 6 0 0,0-6 0 15,0-3 0-15,0 2 0 0,-3-2 0 0,0-3 0 16,-1 2 8-16,1-5-8 0,-4-1 0 0,4 0 0 16,-8 1 0-16,4-4 0 15,4-3-36-15,-8 4-8 0,5-7-2 0,-1 0-685 16,-4 0-137-16</inkml:trace>
  <inkml:trace contextRef="#ctx0" brushRef="#br0" timeOffset="154098.6">15850 14677 1472 0,'0'0'65'0,"-10"0"14"16,6-10-63-16,4 10-16 0,-10-3 0 0,-1-3 0 0,-3 3 68 0,3-4 10 16,1 4 2-16,-1-3 1 0,1 6-47 0,-5-9-10 15,5 9-1-15,-4 0-1 0,0 0-22 0,3 0 8 16,-3 0-8-16,3 0 0 0,1 0 0 0,-1 3 9 15,-3 3-9-15,4-6 0 0,-5 9 20 0,5-2-2 0,-1-4-1 0,-3 6 0 16,4 1 13-16,3-4 2 0,-4 3 1 0,0 1 0 16,1-1-3-16,6 1-1 0,-3-1 0 0,4 0 0 15,-1-2-18-15,1 2-11 0,6 0 12 0,1 1-12 16,-4-10 8 0,10 6-8-16,1-3 0 0,-4 4 0 0,7-7 9 0,-3 3-9 0,3-3 0 0,0 0 9 15,3 0-9-15,-2 0 10 0,-1-3-10 0,3-4 10 16,-3 4-2-16,8-3-8 15,-8-4 12-15,3 10-4 0,-3-9 6 0,4 3 1 16,0 3 0-16,-4-4 0 0,0 4-6 0,-3-3-1 16,-1 3 0-16,1-3 0 0,-4-4-8 0,0 10 0 0,3-3 9 0,-6-3-9 15,-4 6 9-15,3-10-9 0,-3 4 12 0,-3 3-12 16,3-7 16-16,-4 4-3 0,-3 3-1 0,-3-3 0 16,6-4 11-16,-6 1 1 0,6 3 1 0,-3 3 0 15,-7-4-25-15,3 7 8 0,1-3-8 0,-4 3 0 16,0-6 12-16,3 6-4 0,-3 0 0 0,3 6 0 0,1-6-8 0,-1 3 0 15,1-3 0-15,2 0 0 0,1 7 0 0,7-7 0 16,0 0 0-16,-7 3-11 0,4 3 2 0,3-6 0 16,-7 6 0-16,7-6 0 0,0 0-3 0,0 0 0 15,0 0 0-15,0 0 0 0,0 0 12 0,3 3-8 16,4 7 8-16,0-10-8 0,0 6 8 0,1-3-8 16,2-3 8-16,-3 6-8 0,0-2 8 0,4-4-8 15,-4 0 8-15,0 6-8 0,-7-6 8 0,0 0-10 16,0 0 10-16,0 0-10 15,0 0 10-15,0 0 0 0,0 0 0 0,0 0 0 0,0 0 12 0,0 0 0 16,3-6 1-16,-3 6 0 0,-3-10 9 0,-1 7 2 16,1-3 0-16,-4-4 0 0,3 7-8 0,1-3 0 15,3 6-1-15,-7-6 0 0,0 3-15 0,0 3 9 16,0-7-9-16,7 7 8 0,0 0-8 0,-8 7 0 16,1-7 0-16,0 3 0 0,7-3 0 0,-7 6 0 0,4 3-11 0,-4 1 11 15,3-4-8-15,-3 3 8 0,7-5-8 0,-3 5 8 16,3-9-9-16,0 6 9 0,0-6-10 0,0 0 10 15,0 0 0-15,0 0 0 0,0 0 0 0,3 10 0 16,-3-10 0-16,0 0 0 0,0 0 0 0,4 6 0 16,-4-6 0-16,0 0 0 0,0 0 0 0,10 0 10 15,-3 0-2-15,4-6 0 0,-4 6 0 0,0-3 0 16,4-4 4-16,-1-2 0 0,1 3 0 0,-4 2 0 0,-4-5-12 16,4 3 12-16,-3-4-12 0,-4 10 12 0,0-3-12 0,0 3 10 15,0 0-10-15,0 0 10 0,0 0-1 0,0 0 0 16,-7 0 0-16,0 0 0 15,0 0 7-15,0 3 0 0,0-3 1 0,0 10 0 0,-4-4-17 16,0-3 0-16,4 7 0 0,0-4 0 16,-3-3 8-16,6 3 7 0,-3 1 1 0,4-4 1 15,-4-3 3-15,7 0 1 0,-4 9 0 0,4-9 0 16,-4 0-21-16,4 0 0 0,0 0 0 0,0 0 8 0,0 0-26 0,0 0-5 16,0 0-1-16,0 0 0 15,0 0-40-15,4 10-8 0,3-10-1 0,4 9-1 16,3-9-122-16,-4 6-25 0,8-6-5 0</inkml:trace>
  <inkml:trace contextRef="#ctx0" brushRef="#br0" timeOffset="155646.14">19082 12704 1450 0,'0'0'32'0,"0"0"6"0,0 0 2 0,0 0 1 15,0 0-33-15,0 0-8 0,0 0 0 0,0 0 0 0,0 0 42 0,0-3 6 16,-4-3 2-16,4 6 0 0,0-10-19 0,0 7-4 16,0-3-1-16,-3 3 0 0,-1-10 14 0,4 10 4 15,0-3 0-15,-3 3 0 0,3-4 6 0,0 4 2 16,0-6 0-16,0 9 0 0,-4-6-10 0,-3 3-2 15,4-4 0-15,-5 1 0 0,1 3-3 0,0 3-1 0,-3 3 0 0,-1 3 0 16,1-6-12-16,-8 7-2 0,0-4-1 0,-3 6 0 16,-4 7-13-16,-3-7-8 0,-3 10 10 0,-1-3-10 15,-4 6 0 1,-2 3 0-16,-5-6 0 0,1 12 0 0,-4-3 0 16,0 0 0-16,4 1 0 0,-4 5 0 0,4-6 0 0,-1 7 0 15,1 2 0-15,3 4 0 0,0 3 8 0,4 0 8 16,-7 3 1-16,3 0 1 0,0 6-29 0,0 1-5 0,1-1-2 0,2 10 0 15,-2-1 18-15,2 1 8 16,1 6-8-16,3 3 12 0,1 0-12 0,2 0 0 16,1 7 0-16,0-1 0 0,3-6-10 0,0 4 10 0,4 8-8 0,4-8 8 15,-8 2 8-15,7 3 6 0,1-2 2 0,3-7 0 32,-1 0-37-32,5 0-7 0,3-9-2 0,0 0 0 0,3-1 30 0,1-2 16 0,3 3-1 0,3-7-1 15,4 4 3-15,4-7 1 0,-1 3 0 0,5 4 0 16,2-13-18-16,1 6-19 0,3 1 4 0,4-10 1 0,3 9 14 15,4-9 0-15,3 3 0 0,4 3 0 0,3-6 0 0,4-6 0 16,10 5 0-16,4-5 0 0,-3-3 8 0,3-7 0 16,0-3 1-16,7 0 0 0,0-6 17 0,3 0 3 15,4-4 1-15,1-2 0 0,-1-4 6 16,0 7 2-16,0-13 0 0,3 3 0 0,5 4-30 16,-5-10-8-16,1 0 0 0,-1-3 0 0,-10-4 23 15,11-2 0-15,-4-1 0 0,4-5 0 0,3 5 13 16,0-8 4-16,-3 2 0 0,-1-3 0 0,4-6-32 15,4 6-8-15,-4-3 0 0,0-3 0 16,0 0 16-16,1-3-2 0,-5 0 0 0,4-4 0 0,-3 4 2 0,-4 0 0 16,0-7 0-16,-7 7 0 0,0 0 3 0,-3-3 1 15,-8 2 0-15,-3 1 0 0,-4-6-2 0,1 9 0 16,-4-7 0-16,0-2 0 0,-1-7 4 0,-6 3 1 16,4 1 0-16,-5-7 0 0,-6 0 0 0,0 6 0 0,0-12 0 0,-4 6 0 15,-7-3-7-15,4-6 0 0,-1-1-1 0,-2 1 0 16,-8-10-4-16,0 1-1 0,-4-1 0 0,1 7 0 15,-1-4-10-15,-6-3 12 0,-8-6-12 0,4 7 12 16,-7-4-2-16,0 6 0 0,-3-3 0 0,-8 7 0 16,1-4-10-16,-1 7 0 0,-7-3-12 0,0 2 12 15,1 1-9-15,-4-7 9 0,-4 7 0 0,-3 6 0 16,-1-6-8-16,1 6 8 0,0-3 0 16,-4 6 0-16,4-3 0 0,-1 3-8 15,1 0 8-15,3 6 0 0,-3-6 0 0,0 10 0 0,-1-4 0 0,-6-3 0 16,3 10 0-16,-3-10 0 0,3 13 0 0,-3-6 0 15,-8 5 0-15,1 1 0 0,3 0 0 0,-3-3 0 16,-1 9 0-16,1-3 0 0,-4-1 0 0,4-2-10 16,-4 3 10-16,0 0 0 0,0 3 0 0,4-3-8 15,-1 0 8-15,4-3 0 0,1 9 0 0,-1-6 0 0,7 3 0 0,-7 0 11 16,4 3-11-16,-4 0 12 0,-4 0-12 0,8 4 0 16,0-4 0-16,3 10-11 0,-3-7 11 0,3 6 0 15,0 1 0-15,4 0 0 0,3-1 0 0,0 1 0 16,0 9 0-16,4-6-8 0,0 2 8 0,-4-2 0 15,4 6 0-15,-4-3-8 16,4 3-51-16,3-6-9 0,-3 6-3 0,3 0 0 16,-3 0-116-16,4 0-23 0</inkml:trace>
  <inkml:trace contextRef="#ctx0" brushRef="#br0" timeOffset="157284.97">2078 15743 460 0,'0'0'41'0,"0"0"-33"15,-7-6-8-15,7 6 0 0,-4-10 122 0,4 4 22 16,0 3 5-16,0-4 1 0,0-2-120 0,0 6-30 16,4-3 0-16,-4-4 0 0,7 1 12 0,-7 3-3 0,3 2-1 0,-3 4 0 15,0 0 1-15,0 0 0 0,0-6 0 0,0 6 0 16,0 0 47-16,0 0 8 0,0 0 3 0,0 0 0 15,0 0-22-15,0 0-4 0,0 0-1 0,0 0 0 16,0 0 25-16,0 0 5 0,0 0 1 0,0 0 0 16,0-3 9-16,0 3 1 0,0 0 1 0,0 0 0 15,0 0-28-15,0 0-6 0,0 0 0 0,0 0-1 16,0 0-32-16,0 0-7 16,-3-6 0-16,3 6-8 0,0 0 0 0,0 0 0 0,0 0 0 0,0 0 0 15,0 0 0-15,0 0 0 16,0 0 0-16,0 0 0 0,0 0 10 0,0 0 2 0,0 0 0 0,-11 6 0 15,11-3 14-15,0-3 3 0,-7 10 1 0,4-4 0 16,-4 3-7-16,3-3-2 0,4-2 0 0,-3 5 0 16,3-3 3-16,0 4 1 0,-7-7 0 0,3 3 0 15,-3 4 10-15,3-1 1 0,4 0 1 0,-3 1 0 16,-8-1-9-16,4 1-1 0,4 5-1 0,-8 4 0 0,-3-3-4 16,3 3-1-16,-3-1 0 0,4 7 0 15,-11 1-10-15,6-5-3 0,-6 5 0 0,7 2 0 0,-10 0 7 0,2 3 1 16,-2-2 0-16,6-1 0 0,-10 6-8 0,0 1 0 15,3 2-8-15,-7-2 12 0,4-1 4 0,3 4 1 16,-7-3 0-16,4-1 0 0,4-6-5 0,-8 7 0 16,7-7-1-16,-3 0 0 0,-4-3-11 0,7 4 8 15,1-4-8-15,-1 3 8 0,-7 0-8 0,8-3 0 0,-1 3 0 16,0-3 0-16,8 4 0 16,-12 2 0-16,12-3 0 0,-8-3 0 0,4-3 0 15,0 3 0-15,3 4 0 0,-3-1 0 0,7-3 0 0,0 0 0 16,-4-6 0-16,4 9 0 0,0-9 0 0,3 6 0 15,1-6 0-15,-1-4 0 0,8 1 0 0,-8-3-9 16,7 2 9-16,4-5 0 0,-7-1-24 0,7 1 1 16,-3-4 1-16,3-6 0 15,0 0-103-15,0 0-21 0,0 0-4 0</inkml:trace>
  <inkml:trace contextRef="#ctx0" brushRef="#br0" timeOffset="158068.37">5052 15950 2685 0,'0'0'59'0,"0"0"12"0,0 0 2 0,0 0 3 0,0 0-60 0,0 3-16 0,0-3 0 0,-4 6 0 15,1-3 18-15,3-3 1 0,0 0 0 0,0 0 0 16,-7 7 11-16,7-7 2 0,0 9 1 0,7 0 0 0,-7 1-9 0,0-1-3 16,7 7 0-16,3 0 0 0,1-4-7 0,3 7-2 15,-3-3 0-15,3 9 0 0,3-3 4 0,1 3 0 16,0 3 0-16,-4 6 0 0,3 1 0 0,1 3 0 15,0 5 0-15,-1-5 0 0,1 6 0 0,0 0 0 16,-4 0 0-16,0 0 0 0,7 3-4 0,-7-3-1 16,7 9 0-16,-3-3 0 0,0-3-11 0,6 6 0 15,1 1 0-15,-7-1 8 0,6-6-8 0,5 6 0 16,-5 1 0-16,1-4 0 0,3 3 0 16,-3-6 0-16,-4 7 0 0,4-11 8 0,-1 11-8 15,-2-7 10-15,-5-3-10 0,4 0 10 0,-7-7-10 0,4 7 10 16,0-9-10-16,-8 2 10 0,1-2-10 0,-1-1 10 15,1 1-10-15,0-7 10 0,3 0-10 0,-11 4 0 16,4-4 0-16,7-6 0 0,-10 0 0 0,3-4 0 16,0-8 0-16,0 6 0 0,-3-4-12 0,3-2 12 15,-4-4-10-15,-3-6 10 0,0 0-21 0,0 0 1 0,0 0 1 0,0 0 0 32,0-10-137-32,4-5-28 0,-1-4-6 0</inkml:trace>
  <inkml:trace contextRef="#ctx0" brushRef="#br0" timeOffset="159064.43">6054 18041 1036 0,'0'0'46'0,"-7"7"10"0,3-7-45 0,-10 3-11 0,3-3 0 0,4 0 0 15,0 0 321-15,0-3 63 0,4-4 12 0,3 4 2 32,0-3-350-32,0-7-71 0,3 4-13 0,4-7-4 0,-3-3 40 0,6 1 0 0,-6-4 0 0,10 0 0 15,-3-3 0-15,-1 0 10 0,11 3-2 0,-7-10-8 16,8 10 33-16,2-9 0 0,-6 9 0 0,7-9 0 0,3 2-25 0,-3 1-8 16,-1 0 0-16,5-6 0 0,-5-1 14 0,8 1-4 15,-11-10-1-15,7 6 0 0,-3 0 11 0,3-2 3 16,0 8 0-16,-3-2 0 0,-7-1-11 0,7 10-3 15,-4 6 0-15,0 1 0 0,-11 2-9 0,1 6 0 16,3 1 9-16,-7 0-9 0,0 9 0 0,-7 0-15 16,0 0 3-16,0 0 0 0,4 9-11 0,3 0-1 15,-14 1-1-15,0 6 0 0,-4 9 14 0,-7-3 11 16,4 3-13-16,-7 9 5 0,0-6 8 16,0 7 0-16,-4 2 8 0,0-2-8 15,-3-1 20-15,-3 4 0 0,2-3 0 0,-2 2 0 0,-5-2-9 0,1-1-3 16,0 4 0-16,3-4 0 0,0 1-8 0,11-7 0 15,-11 0 0-15,8-3 0 0,6 4 0 0,-7-14 0 16,8 4 0-16,3 0 0 0,-1-3 28 0,1-1 3 16,4-5 1-16,-1-1 0 0,1-6-32 0,6 7 0 0,-3-4 0 0,3-3 0 15,4-3 0-15,0 0 0 0,0 0 0 0,0 0 0 16,0 0 25-16,0 0-1 0,0 0 0 0,0 0 0 16,0 0-12-16,0 0-4 0,0 0 0 0,0 0 0 15,0 6-8-15,4 4 0 0,-4-10 0 0,0 0 0 16,7 9 0-16,-7-9 0 0,0 0 0 0,0 0 0 15,0 0 0-15,7 0 0 0,-3 6 0 0,-4-6 0 16,0 0 11-16,0 0 0 0,0 0 0 0,0 0 0 16,0 0 13-16,0 0 4 0,0 0 0 0,-4 0 0 15,-3 0-4-15,-4 0-1 0,-3-6 0 16,4 3 0-16,-11 3 8 0,6-6 1 0,-6 6 1 0,-3-10 0 16,-1 4-24-16,-3-3-9 0,-1-1 0 0,-2 1 9 15,-5-4 3-15,5-2 0 0,2 5 0 0,-6-6 0 16,0-2-12-16,0 8 10 0,10-5-10 0,-7-4 10 15,4 0-10-15,3 3-9 0,1 4 9 0,6-4-13 16,0-3-1-16,-6 4 0 0,13-4 0 0,-10-6 0 16,7 6-15-16,-7 0-3 0,-1-6-1 0,5 6 0 0,-4 0 12 0,-1-6 2 15,5 6 1-15,-8-3 0 16,-7 1-40-16,8 2-8 0,-5 0-2 0,-2 0-1192 0</inkml:trace>
  <inkml:trace contextRef="#ctx0" brushRef="#br0" timeOffset="159799.41">1147 17235 2494 0,'-15'-6'111'0,"5"6"22"0,-4-9-106 0,0 6-27 0,-8-4 0 0,1-2 0 0,4 0 0 16,-8-1 0-16,-3 1-9 0,0-1 9 15,3-5 0-15,-10-4 20 0,3 3-2 0,4-3-1 16,-4-9 1-16,14 12 0 0,-3-12 0 0,0 3 0 0,3 3 1 0,4-9 0 15,-4 3 0-15,4-7 0 0,4 7-6 0,-4-19-1 16,3 6 0-16,8-6 0 0,-8 13 0 0,11-10 0 16,-7 0 0-16,3 6 0 0,4 0-12 0,0-2 9 0,0 11-9 15,0-5 8-15,4 6-8 0,3 3 0 0,-7 3 0 0,0 6 0 16,3-3-9-16,5 13 9 0,-8-3 0 0,0 9 0 16,0 0-19-16,0 0 3 0,0 0 1 0,10 15 0 15,-3 4-7-15,11 9-2 0,-11-3 0 0,3 4 0 16,1 2 24-16,0 0 0 0,-1 4-9 0,-6 2 9 15,6 4 0-15,1-3-8 0,-1 6 8 0,1 9 0 16,-4 0 0-16,4-6 0 0,-1 7 0 0,-6-4 0 16,3-3 28-16,3 3 2 0,-6-3 1 0,3 0 0 15,-3-3-31-15,-1 6 8 0,-3-6-8 0,7-3 0 16,-7 3 9-16,0-3-1 0,4-10 0 0,-4 3 0 16,7-15 4-16,-4 6 0 0,-3-6 0 0,4-3 0 15,3-7 24-15,7 1 6 0,-3-1 1 0,-1-3 0 16,4-6-30-16,7 0-5 0,-3-6-8 0,7-3 11 15,6-7 4-15,-2 3 1 0,6-5 0 0,11-4 0 16,-7 3 4-16,7-3 2 0,10-3 0 0,-7 0 0 0,4-4-22 0,4 4 0 16,3 3 0-16,0-3 0 15,0 0-48-15,10 0-12 0,1 3-1 0,-4-3-820 16,3 9-164-16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15:59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22567 932 288 0,'0'0'25'0,"0"0"-25"16,0 0 0-16,0 0 0 0,0 0 284 0,0 0 52 16,-3-3 11-16,3 3 1 0,0 0-191 0,0 0-38 15,0 0-8-15,7-6-2 0,7 6-65 0,-4-6-14 16,-10 6-2-16,0 0-1 0,0 0-14 0,0 0-2 16,7 0-1-16,-7 0 0 0,0 0-10 0,0 0 8 15,8-3-8-15,-8 3 8 0,0 0 37 0,0 0 7 16,0 0 2-16,0 0 0 0,0 3-18 0,-4 3-3 15,-7 3-1-15,1 1 0 0,3 5 2 0,0-5 0 16,-4-1 0-16,-3 10 0 0,3-9-20 0,1 5-4 16,-4-12-1-16,0 13 0 0,-4 3 3 0,0-3 0 0,4 2 0 15,-3 1 0-15,-5-3-4 0,5 9 0 0,3-3 0 16,0-6 0-16,-4 2-8 0,0 11 0 16,4-14 0-16,7 4 0 0,4 9 8 0,-8-9-8 0,-10 6 0 15,7 3 8-15,3-3 12 0,-3 4 1 0,-7-4 1 0,0 9 0 16,3-5-10-16,0-1-3 0,4-3 0 0,0 9 0 15,-3-15-9-15,2 6 0 0,5-3 0 0,-4 0 8 16,0-3-8-16,3-7 0 0,4 1 0 0,0-4 0 16,0-5 0-16,-4 5-20 0,8-3 3 0,-1-3 1 15,4-3-28-15,0 0-4 0,-7-9-2 0,4 9 0 16,6-13-85-16,-6 4-17 0,-1-7-3 0,4 1-809 16</inkml:trace>
  <inkml:trace contextRef="#ctx0" brushRef="#br0" timeOffset="386.56">22035 970 1152 0,'0'0'51'0,"0"0"10"0,0 0-49 0,0 0-12 15,0 0 0-15,3 0 0 0,-3 0 110 0,0 0 19 16,0 0 4-16,0 0 1 0,0 0-29 0,0 0-5 15,0 0-2-15,0 0 0 0,7 6-21 0,-3 1-4 16,3 5-1-16,-4-12 0 0,4 16-32 0,-3-7-6 0,6-6-2 0,-6 13 0 16,3-7-20-16,-4 1-12 0,8 6 12 0,0-4-12 15,-1 4 9-15,-3 3-9 0,0-4 0 0,4 1 9 16,3 6-9-16,-3-6 0 16,-4-4 0-16,7 4 0 0,3 9 8 0,-2-13-8 0,-5 4 0 0,1 3 8 15,-4 0 12-15,3 6 1 0,1-6 1 0,0-1 0 16,-1 7-11-16,4 1-3 0,7-14 0 0,1 13 0 15,-12-9 0-15,4 9 0 0,4-3 0 16,0 6 0-16,-4-3-8 0,0 0 0 0,-4 0 9 16,1-3-9-16,3-3 0 0,-7-3 9 0,-3 3-9 0,3-4 0 15,3 1 0-15,1-13 0 0,-4 16 0 0,-4-19 0 32,4 16-51-32,4-16-4 0,-4 3-1 0,-7-3 0 0,0 0-160 0,7-3-33 0</inkml:trace>
  <inkml:trace contextRef="#ctx0" brushRef="#br0" timeOffset="1544.55">22909 1644 1378 0,'0'0'30'0,"0"0"6"0,0 0 2 0,0 0 2 0,0 0-32 0,0 0-8 0,0 0 0 0,0 0 0 16,0 0 94-16,0 0 18 0,0 0 3 0,0 0 1 15,0 0-42-15,0 0-8 0,0 0-2 0,0 0 0 16,0 0-36-16,0 0-7 0,0 0-1 0,11 10-1 16,-4-1-19-16,0 0 10 0,0 1-10 0,-3-1 8 15,-4 10-8-15,3 3 0 0,-3-9 0 0,4 12 0 16,-4-13 0-16,-4 10 0 0,1 0 8 0,-1 0-8 16,1 0 0-16,-1-3 8 0,-3-4-8 0,0 4 0 15,0 0 0-15,0-3 0 0,0-1 0 0,3-2 0 16,1 3-24-16,-1-7-1 0,1 1 0 0,3-1-587 15,-7-9-118-15</inkml:trace>
  <inkml:trace contextRef="#ctx0" brushRef="#br0" timeOffset="2072.03">24412 1005 1796 0,'-14'6'80'0,"11"-6"16"0,-1 0-77 0,1-6-19 0,-5 6 0 0,8 0 0 15,0 0 55-15,0 0 7 0,0 0 2 0,-3 6 0 0,-1-6-52 0,1 9-12 16,-1-9 0-16,1 3 0 0,-4 7-12 0,3-4-6 16,-3 0-1-16,0 7 0 0,-3-4 19 0,3 7-8 15,-8 3 8-15,1 6 0 0,4 0 0 0,-1-3 0 16,-7 6 8-16,4-3-8 0,-3 3 29 0,3 7 0 16,-4-10 0-16,0 3 0 0,-3 0 7 0,4-3 2 15,-5 1 0-15,-2-1 0 0,3-3-14 0,-1-4-2 16,5 4-1-16,3-3 0 0,-8 3-29 0,8-6-7 15,4-7-1-15,-1 1 0 16,8-4-110-16,-8-3-22 0,-3-3-5 16,7 0-683-16</inkml:trace>
  <inkml:trace contextRef="#ctx0" brushRef="#br0" timeOffset="2325.35">24035 986 1843 0,'0'0'164'0,"0"0"-132"0,0 0-32 0,0 19 0 16,-4-13 96-16,4-6 13 0,7 9 3 0,4 1 0 15,-8 5-84-15,8-2-16 0,-4 3-3 0,4 2-1 16,-4 1 11-16,3 6 1 0,-3-6 1 0,4 9 0 16,3-9-10-16,0 6-3 0,-7 3 0 0,7-3 0 15,0 4-8-15,1-4 0 0,2 3 0 0,-3-3 0 16,4 0 0-16,0-3 0 0,-1 3 0 0,4 3 0 31,1-2-16-31,-1 2-9 0,0-6-2 0,-4 6 0 0,1-3-29 16,0-12-7-16,6 12-1 0,1-7-575 0,0-8-115 0</inkml:trace>
  <inkml:trace contextRef="#ctx0" brushRef="#br0" timeOffset="2804.94">24776 1600 2055 0,'0'0'45'0,"0"0"10"0,0 0 1 0,0 0 2 0,0 0-46 0,0 0-12 0,3-6 0 0,4-3 0 16,0-1 0-16,4 1 0 16,-1-1 0-16,5 1-11 0,-1 3 11 0,0 3 0 0,-4-7 0 0,4 4-8 15,1-3 8-15,-1 5 0 0,0-2 0 0,0 3 0 16,0 3 0-16,-3 0 8 16,-1 0-8-16,-3 0 11 0,4 0-11 0,-4 3 0 0,-7-3 9 0,3 6-9 15,-3-6 0-15,4 13 9 0,-4-4-9 0,-4 1 0 16,1-1 8-16,-1 7-8 0,-3 3 0 0,0-4 0 15,0 4 0-15,-3 0 0 0,-1 0 0 0,0 3 0 16,-3 0 0-16,0-4 8 0,-3 8-8 0,2-1 10 16,5-7 3-16,-4 11 1 0,0-14 0 0,0 4 0 0,3 0 21 0,0 0 4 15,8-4 1-15,-4 4 0 0,3-3-13 0,4-3-3 16,0-1 0-16,4-3 0 0,-1 4-24 0,4-7 8 16,7 4-8-16,1-7 0 0,-1-3 0 0,3 6 0 15,4-3-14-15,4-3 5 16,3 0-30-16,-3 0-5 0,0-3-2 0,7-3 0 15,6 6-129-15,-2-3-25 0,-8-7-6 16</inkml:trace>
  <inkml:trace contextRef="#ctx0" brushRef="#br0" timeOffset="3269.86">26631 841 1926 0,'0'0'42'0,"0"0"9"0,0 0 1 0,0 0 3 0,0 0-44 0,0 0-11 0,0 0 0 16,0 0 0-16,0 0 0 0,0 0 0 0,0 0 0 16,0 0 31-16,0 0 4 0,0 0 1 0,0 0 0 0,0 0-26 0,0 0-10 15,0 0 8-15,0 0-8 0,-7 4 0 0,0 5 0 16,0 7 0-16,-7 2 0 0,3-2 16 0,-3-3-1 15,-3 12-1-15,-1-6 0 0,0 6 18 0,1 0 3 16,-1-3 1-16,0 12 0 0,-3-9-12 0,4 10-3 16,-5-7 0-16,1 7 0 0,0-7 19 0,3 6 4 15,1-15 1-15,-1 16 0 0,4-17-26 0,-4 11-6 16,4-11-1-16,0-2 0 0,11 3-12 0,-8-3 0 16,1 2 0-16,2-8-10 15,5-1-107-15,-1 1-22 0,-6-10-4 0,3 6-516 0,0-6-103 0</inkml:trace>
  <inkml:trace contextRef="#ctx0" brushRef="#br0" timeOffset="3541.7">26158 895 2361 0,'0'0'104'0,"0"0"23"0,-7 0-102 0,7 0-25 0,0 0 0 0,4 9 0 15,7-6 38-15,-4 13 2 0,0-7 1 0,0 10 0 16,3-9-28-16,4 5-5 0,-3 4-8 0,0 0 11 16,-1 0-11-16,4-4 0 0,0 11 0 0,-3-8 0 0,3 17 0 0,-3-10 0 15,-1-3 0-15,1-3 0 16,3 6-16-16,0 9-6 0,0-15-1 0,0 0 0 16,7 6-53-16,1-6-10 0,-5 6-2 0,8-13-1 15,-4 4-81-15,4 3-16 0,-4 0-3 0,4-10-1 16,-11 7 82-16,3-7 16 15,1 7 3-15,-4-7 1 0</inkml:trace>
  <inkml:trace contextRef="#ctx0" brushRef="#br0" timeOffset="4201.42">26818 1422 576 0,'11'-10'51'0,"-11"10"-41"0,0 0-10 0,7 0 0 16,0-6 180-16,0 6 35 0,0 0 6 0,0-10 2 15,4 10-107-15,-4 0-20 0,-7 0-5 0,7-3-1 16,0-3 0-16,3 6 0 0,-3 0 0 0,4-3 0 0,0 3-42 16,-1-6-8-16,4-1-1 0,0 7-1 0,1 0-6 15,-1-3 0-15,3 3-1 0,-3 0 0 0,4 0-23 0,-7 0-8 16,-1 0 0-16,-3 0 0 0,0 0 0 0,4 3 0 15,-4-3 0-15,0 7 0 0,0-1 0 0,0-3 0 16,-7-3 0-16,0 9 0 0,0 1 0 0,-7-4 0 16,-7 7 0-16,7-4 0 0,3-3 8 0,1 10 1 15,-11-3 1-15,0 2 0 0,-1-5-10 0,1-1 10 16,-3 1-10-16,6-1 10 0,1 0-10 0,3-2 0 16,-1-4 0-16,8-3 8 0,0 0-8 0,0 0 0 0,0 0 0 15,0 0 0-15,0 0-8 0,0 0-4 0,11 0-1 16,0 0 0-16,3 0 13 0,0-3 0 15,7 6 0-15,-7-3 0 0,0 0 0 0,0 0 0 16,8 0 0-16,-1 9 0 0,0-3 0 0,4 4 0 16,-1-1 0-16,-3 7 0 0,1-7 0 0,-1 1 0 15,-4-1 0-15,1 10 0 0,0-3 0 0,-8 2 0 0,8-8 11 0,-8 9-3 16,-2-4 15-16,2 1 3 0,-3-7 1 0,-3 4 0 16,3 3-9-16,-7-4-2 0,0 4 0 0,-4 3 0 15,1-4-8-15,-4-5-8 0,0-1 12 0,-4 10-12 16,-3 0 0-16,0-4 0 0,-7 14 0 0,-1-14 0 15,-2 4-100-15,-1 9-21 0,-7-2-4 16,4 2-1-16,7-9-97 0,0-4-19 0</inkml:trace>
  <inkml:trace contextRef="#ctx0" brushRef="#br0" timeOffset="5521.3">28607 1174 1324 0,'-14'0'59'0,"10"0"12"0,-6 0-57 0,2 0-14 0,1 0 0 0,7 0 0 16,0 0 147-16,0 0 26 0,-10-10 6 0,10 10 1 16,0 0-158-16,0 0-31 0,0 0-7 0,0 0 0 15,0 0-6-15,0 0-1 0,0 0 0 0,0 0 0 16,0 0 0-16,0 0 0 0,0 0 0 0,0 0 0 15,0 0 23-15,0 0 0 0,7 0 10 0,0-3-10 16,4-3 32-16,3 6-1 0,-4-3 0 0,8 3 0 16,-4 0 6-16,4 0 2 0,6 0 0 0,-3 0 0 15,-21 0-6-15,32 0-1 0,-7 0 0 0,3 0 0 16,7 3-21-16,-6-3-11 0,-1-3 10 0,-3 3-10 16,-1 3 13-16,-3-3-3 0,4 0-1 0,0 0 0 15,0 0-9-15,-1 0 0 0,8 0 0 0,3-3 8 16,8 3-8-16,-1 0 0 0,-3 0 0 0,3 0 8 15,0 0-8-15,-3-6 0 0,0 6 0 0,0-7 0 16,-4 7 0-16,0 0 0 0,-3-3 0 0,3 3 0 0,1 0 0 16,-1-9 0-16,11 3 0 0,-7 6 0 0,-1 0 0 0,-2 0 8 15,-8-10-8-15,4 10 0 16,-8 0 14-16,1-3-2 0,0-3-1 0,-11 6 0 0,0 0-11 0,0 0 0 16,0 0 0-16,-7 0 0 0,-7 0 8 0,0 0 10 15,7-10 2-15,-7 10 0 0,0 0-7 0,0 0-1 16,0 0 0-16,0 0 0 0,0 0-12 0,4-6 0 0,-1-3 0 15,-3 6 0-15,0 3 0 0,-3-7-16 0,-1-2 3 16,-3-10 1-16,4 13 12 0,-8-4 0 0,1 7 0 0,-5-6 0 16,1-7 0-16,-7 16 0 0,0-9 10 0,-4-1-10 15,-3 4 17-15,-4 3-1 0,1-3-1 0,2 2 0 16,1-2 4-16,3 6 1 0,4-9 0 0,4 9 0 16,3 0-8-16,-1 0 0 0,8 0-1 0,-3 0 0 15,3 0-11-15,7 0 0 0,0 0 0 16,0 0-11-16,0 0-6 0,0 0-2 0,0 0 0 0,3 0 0 15,4 0 5-15,4 0 1 0,-4 0 0 0,4 9 0 16,3-9 4-16,3 0 1 0,1 6 0 0,0-2 0 16,-1-4 8-16,1 9 0 0,7-9-9 0,-4 6 9 15,3 4 0-15,-6-10 0 0,0 9 0 0,3-9 0 16,0 16 0-16,0-13 0 0,-7 3 0 0,4-3 0 16,-4 4 0-16,-3-4 0 0,-1 3 0 0,1 3 0 0,-1-9 0 15,-10 0 0-15,7 10 8 0,0-1-8 0,-3-2 9 0,3 2-9 16,0 0 10-16,0 1-10 0,-3-1 8 0,-1 7-8 15,4-4 0-15,-3 1 0 0,-1-1 11 0,1-2-11 16,-4 6 12-16,3-7-12 0,-3-6 12 0,0 10-12 16,0-4 12-16,0-6-12 15,0-3 13-15,0 16-4 0,-3-13-1 0,3-3 0 0,0 0-8 0,-7 9 0 16,3 4 0-16,-3-10 8 0,4-3-8 0,-1 9-17 16,-3 1 4-16,4-10 1 15,-4 6-145-15,3-6-29 0</inkml:trace>
  <inkml:trace contextRef="#ctx0" brushRef="#br0" timeOffset="6554.89">31136 729 1324 0,'0'0'59'0,"0"0"12"0,0 0-57 0,0 0-14 16,0 0 0-16,0 0 0 0,0 0 192 0,0 0 36 16,0 0 8-16,0 0 0 0,0 0-194 0,0 0-42 15,0 0 0-15,0 0-8 0,0 0 8 0,0 0 0 16,11 6 0-16,-11-6 0 0,7 3 0 0,-7-3 0 15,0 0 0-15,7 6 0 0,0 1 8 0,-4 5 4 16,1-12 1-16,3 16 0 0,-7-7 15 0,4-6 4 16,-4 7 0-16,0-4 0 0,-4 13-9 0,4-10-2 15,4 1 0-15,-1-1 0 0,-3 7-4 0,4-7-1 16,-1 7 0-16,4-4 0 0,0-2-2 0,0 5-1 0,-3-5 0 0,3 5 0 16,3-11 1-16,1 5 0 0,-4-3 0 0,0 4 0 15,4-1 2-15,-1-9 0 0,1 10 0 0,-4-10 0 16,7 6 11-16,-3-6 2 0,-1-6 1 0,1-4 0 15,-4 10-6-15,7-12-2 0,0-1 0 0,4 4 0 16,-1-1-2-16,1 1 0 0,3-10 0 0,-3 0 0 16,3 3 0-16,0-5 0 0,-3-1 0 0,7 3 0 15,-4-6-4-15,0 3 0 0,0-6-1 16,0 2 0-16,0 1-15 0,-3 0 0 0,0-3 8 0,-1 9-8 16,-6 4 0-16,-1 5 0 0,1-9 0 0,-7 4 0 15,3 5-20-15,-4 7-1 0,-3-6 0 0,0 2 0 16,0-2-89-1,0 9-18-15,0 0-3 0,0 0-1 0,0 0-66 0,0 0-14 16,0 0-2-16</inkml:trace>
  <inkml:trace contextRef="#ctx0" brushRef="#br0" timeOffset="6921.91">31217 1048 864 0,'0'0'76'0,"0"0"-60"15,-7-9-16-15,7 9 0 0,0 0 350 0,0 0 67 0,0 0 14 16,0 0 2-16,0 0-309 0,0 0-63 0,0 0-12 0,0 0-2 15,0 0-7-15,0 0-2 0,0 0 0 0,0 0 0 16,0 0-26-16,0 0-4 0,0 0-8 0,0 9 11 16,7 1-11-16,0-1 0 0,-7 1 9 0,4-1-9 15,-1 7 0-15,1 3 0 0,-4-4 0 0,3 4-8 16,-3 0 8-16,4 0 0 0,0 3 0 0,-4 0 0 16,3 3 0-16,-3 3 0 0,7-9 0 0,-3 6-8 15,3 9 8-15,-4-9-10 0,1 4 10 0,-1-4-10 16,8 3-146-16,-4 0-30 0,7 25-6 0,4-15 0 15</inkml:trace>
  <inkml:trace contextRef="#ctx0" brushRef="#br0" timeOffset="16630.9">22475 2798 255 0,'0'0'11'0,"0"0"3"0,0 0-14 0,0 0 0 0,8 0 0 0,-8-9 0 15,-4-1 48-15,4 10 6 0,0 0 2 0,0 0 0 16,0 0 27-16,0 0 5 0,0 0 2 0,0 0 0 15,0 0 7-15,0 0 2 0,-4 0 0 0,4 0 0 16,0 0-12-16,-3-9-3 0,-4 9 0 0,7 0 0 16,0 0-29-16,0 0-7 0,-4 0 0 0,4 0-1 15,-7 0-28-15,7 0-6 0,0 0-1 0,-7 0 0 16,-3 0 7-16,3 9 1 0,0-9 0 0,3 10 0 16,4-1 0-16,-3 1 0 0,-15-4 0 0,4 6 0 15,3 1-20-15,-3 0 0 0,-7 2 0 0,10 4 0 0,4 0 15 0,-3 9 2 16,-4 7 1-16,-1-1 0 0,5 10 21 0,-8-6 4 15,1 5 1-15,-5-5 0 0,1 6-27 0,4-10-5 16,-1 1 0-16,4-1-1 0,-7-2 1 0,7-7 0 16,3 0 0-16,4 3 0 0,-4-9-12 0,4 6 8 15,4 3-8-15,3-12 8 0,3 3-20 0,-3 0-4 16,0-10 0-16,4 7-1 16,6-7-122-16,-3-9-24 0,-7 0-5 0</inkml:trace>
  <inkml:trace contextRef="#ctx0" brushRef="#br0" timeOffset="17052.34">22437 2710 1440 0,'0'0'128'0,"0"0"-103"0,0 0-25 0,0 0 0 15,0 0 94-15,0 0 14 0,0 0 2 0,0 0 1 16,0 0-88-16,0 0-23 0,0 0 0 0,3 13 0 16,-3-1 17-16,0-2-3 0,0-4-1 0,0 4 0 15,4-7 1-15,-4 9 0 0,0-2 0 0,3 2 0 0,1-6 6 0,-1 4 0 16,1-7 1-16,3 6 0 15,-7 7-1-15,7-6-1 0,0 5 0 0,0-2 0 16,-3 9-19-16,3-4 10 0,0 4-10 0,3 0 8 0,-3 7 6 16,0-1 1-16,0 9 0 0,1-2 0 0,-1-4 4 0,0 1 1 15,-4-7 0-15,1 3 0 0,3 6-5 0,0-8-1 16,-7-1 0-16,3-7 0 0,4 1-14 0,4-6 0 16,-11 3 0-16,0 2 0 0,3-2 0 0,5-13 0 15,-5 10 8-15,1-4-8 16,-1-6-18-16,1 7-6 0,3-10-2 0,-4 6 0 15,-3-6-134-15,0 0-26 0,0 0-6 0,0 0-588 0</inkml:trace>
  <inkml:trace contextRef="#ctx0" brushRef="#br0" timeOffset="17340.58">22130 3325 1267 0,'0'0'112'0,"0"0"-89"0,-7 0-23 0,7 0 0 16,0 0 239-16,0 0 43 0,0 0 9 0,10-9 1 16,8 5-226-16,-4-2-46 0,0 6-8 0,0 0-3 15,4 0-9-15,-4 0 8 0,-3-3-8 0,-1-3 8 16,1 6-8-16,10 0 0 0,4 0 0 0,3 0 8 0,-11 0-8 0,5 0 0 15,2 0 0-15,1 0 0 0,-7 6 0 0,-1-3-16 16,-3-3 4-16,25 0-55 16,-25 0 3-16,0 0-3 0,4 0-585 15,3-3-116-15</inkml:trace>
  <inkml:trace contextRef="#ctx0" brushRef="#br0" timeOffset="18062.75">22909 3460 345 0,'0'0'31'0,"0"0"-31"0,0 0 0 0,0 0 0 16,0 0 268-16,0 0 47 0,0 0 9 0,0 0 3 15,0 0-227-15,0 0-44 0,0 0-10 16,7 0-2-16,1 0-4 0,-1 6 0 0,3-6-1 0,1 0 0 15,-1 0-27-15,1 0-12 0,7 6 10 16,-4-2-10-16,0-4 17 0,0 9-2 0,4 0-1 0,-4-2 0 16,0 2-14-16,-4 7 11 0,4-4-11 0,1 4 10 15,-5 3-10-15,4 0 0 0,-3 6 0 0,-4 0 0 16,3-6 0-16,-2 2 0 0,-1 5 0 0,-4-1 0 16,1 0 0-16,-4-3 0 0,-4-3 0 0,1 6 0 15,-8 0 0-15,4 0 0 0,0-13 0 0,-4 7 0 16,1 0 0-16,-1-3-12 0,1 2 0 0,-5-2 1 15,1 0-142-15,-3-4-29 0,-22 17-6 0,11-7 0 0</inkml:trace>
  <inkml:trace contextRef="#ctx0" brushRef="#br0" timeOffset="19113.96">24377 2814 921 0,'0'0'82'0,"0"0"-66"16,0 0-16-16,0 0 0 0,0 0 106 0,0 0 18 16,0 0 3-16,0 0 1 0,0 0-75 15,0 0-14-15,0 0-3 0,0 0-1 0,0 0-2 0,0 0 0 16,0 0 0-16,0 0 0 0,0 0-9 0,0 0-3 15,0 0 0-15,0 0 0 0,11 3 23 0,-11-3 4 16,0 0 0-16,10 6 1 0,-10-6 11 0,11 3 3 16,-4 4 0-16,-7-7 0 0,10 9-19 0,-3-3-4 15,0 7-1-15,-3-7 0 0,0 7-29 0,-4-1-10 16,0 1 0-16,0 12 9 0,0-6-9 0,-4 9 12 16,0-3-12-16,1 3 12 0,-1 7 3 0,-3-7 1 0,4 6 0 0,3 1 0 15,-4-7-3-15,1 0 0 16,3-6 0-16,3 0 0 0,1-3-13 0,3 3 0 0,-4 0 8 0,1-13-8 15,3 1 0-15,0 6 0 0,-3-7 0 0,3 0 0 32,0-9-33-32,-4 7-3 0,-3-7-1 0,0 0 0 15,0 0-20-15,0 9-4 0,-3-6-1 0,3-3 0 16,-7 6-37-16,3 1-7 0,-6-7-2 0,6 0-684 0</inkml:trace>
  <inkml:trace contextRef="#ctx0" brushRef="#br0" timeOffset="19754.2">24275 2745 2012 0,'0'0'44'0,"0"0"10"0,0 0 2 0,0 0 0 0,7-10-45 0,-4 7-11 16,4-3 0-16,4 3 0 0,-1-3 34 0,1-1 5 15,3 4 1-15,4-3 0 0,3 6-11 0,-3-3-1 16,3-7-1-16,0 4 0 0,0-3-27 0,0 9 0 16,-3-3 0-16,3-4 0 0,0 4 0 0,-3-3 0 15,-8 6 8-15,5 0-8 0,2 0 0 0,-3 0 0 16,-14 0-12-16,0 0 12 0,0 0 0 0,11 16 0 16,-4-4 0-16,4-6 0 0,-8 4 0 0,1 2 0 0,-1-5 0 0,1 2 0 15,-4 0 0-15,0 1 0 16,7-4 0-16,-7 4 0 0,-7-1 0 0,3 0 0 15,4 1 8-15,-3-1-8 0,-4 1 18 0,-1-4-2 16,1 6 0-16,-3-5 0 0,-1 2-16 0,1 1 10 0,-4-1-10 16,-4-3 8-16,-7-3-8 0,8 4 0 0,2-4-10 0,1 3 10 15,-7 3-14-15,7-9 3 0,11 7 1 0,-1-4 0 16,-3-3 10-16,7 0 0 0,0 0 0 0,0 0 0 16,0 0 0-16,11 0-10 0,-11 0 10 0,14 0-10 15,7 0 10-15,-4 0 0 0,-2 0 0 0,-1 0 0 16,7 0-14-16,-3 0-1 0,-1 0 0 0,-3 9 0 15,-3-9 15-15,-1 0 0 0,-3 10 0 0,4-4 0 16,0-6 0-16,-4 9 0 0,-4 1 0 0,8-4 0 0,-1 3 0 16,1 4 0-16,0-4 0 0,-1 7 0 0,4-7 0 15,0 10 16-15,-3-3-1 0,0 3-1 16,-4 9-26-16,3-9-4 0,4 6-2 0,-3 0 0 16,-1-6 10-16,1 0 8 0,-7-1-12 0,-4 4 12 0,3 0-8 15,-6-6 8-15,-1 3 0 0,1-10 0 0,-5 10 0 16,1-10 0-16,-3 1 0 0,-1-4 0 0,1 4 10 15,-1-1-1-15,-3 0 0 0,0-2 0 0,3 2-9 0,1-9 8 16,-1 9-8-16,1-2 8 0,-1-4-8 0,-3-3 0 16,3 9 0-16,1-9 8 0,-1 0-8 0,0 6 0 15,-3-2 0-15,-3-4 0 16,-1 0-88-16,4 6-9 0,3-6-3 0,-3 0 0 16,-3-6-70-16,3 6-14 0,14 0-4 0,-15 6 0 0</inkml:trace>
  <inkml:trace contextRef="#ctx0" brushRef="#br0" timeOffset="20303.87">25421 3394 1389 0,'0'0'61'0,"0"0"14"0,0 0-60 0,0 0-15 16,0 0 0-16,0 0 0 0,14 3 56 0,-3 10 9 15,-1-13 2-15,1 3 0 0,3 3-11 0,0-3-1 16,-3 7-1-16,-1-4 0 0,1-3-34 0,0 6-6 0,-1-2-2 0,1-4 0 16,3 13 0-16,-7-7 0 0,4 7 0 0,-4-4 0 15,3 13 16-15,-3-6 2 0,-3 12 1 0,-1-2 0 16,1-1-31-16,-1-3 0 0,-6-3 0 0,-1 3 0 16,-3 0 0-16,0-6-18 0,0 0 4 0,-3 0 1 15,-5-4 13-15,1-5 0 0,-3 8 0 0,-1-8 0 16,4-4-28-1,-4 4 1-15,-6-4 0 0,6-3 0 0,4 3-157 0,0-6-31 0</inkml:trace>
  <inkml:trace contextRef="#ctx0" brushRef="#br0" timeOffset="21078.81">26677 2701 1422 0,'0'0'31'0,"0"0"6"0,0 0 2 0,7-3 1 0,4-7-32 0,-11 10-8 16,7-6 0-16,0-3 0 0,0 6 0 0,0-4 12 15,-4-2-12-15,1 3 12 0,0 3-12 0,3-7 0 16,-4 4 0-16,4-4 0 0,-7 1 36 0,0 9 4 16,-3-9 2-16,-1 2 0 0,4-2 11 0,-3 6 3 15,-4-3 0-15,-1 2 0 0,1-2-20 0,-3 6-4 16,-4 0-1-16,3 6 0 0,-3-2 8 0,7 2 1 16,0 3 1-16,0-6 0 0,-7 10-11 0,0-1-2 15,-4 4-1-15,0-6 0 0,1 5-19 0,-1-2-8 16,-3 6 8-16,3-1-8 0,1-2 0 0,-1 3 8 15,0-3-8-15,4 2 0 0,0 1 14 0,7-3-2 16,-4 3-1-16,4 0 0 0,0-1 2 0,0 4 1 0,4 0 0 0,-1-3 0 16,4 6-2-16,0 3-1 0,0 4 0 0,7-4 0 15,-3 0-3-15,3-3-8 0,3 0 12 0,1-3-4 16,0-6 4-16,-1 9 1 0,4-3 0 0,4-6 0 16,-4-7-13-16,4 10 11 0,-1-3-11 0,1-7 10 15,-4 7-10-15,-3-13-11 0,-4 3 3 0,3-3 0 31,4 3-18-31,1-2-3 0,-1-4-1 0,3 9 0 0,1-9-19 0,0 0-4 0,-1-9-1 16,1 9 0-16,0-4-99 0,-1-2-20 0,18-6-4 16,-10-4-1-16</inkml:trace>
  <inkml:trace contextRef="#ctx0" brushRef="#br0" timeOffset="33311.89">15688 3858 172 0,'0'0'8'0,"0"0"1"0,0 0-9 0,0 0 0 0,0 0 0 16,-7 0 0-16,3-9 225 0,-3 2 43 15,4 7 9-15,-4-9 2 0,3 6-169 0,1-3-34 16,-4 2-6-16,7 4-2 0,0 0-16 0,0 0-3 16,0-6-1-16,0 6 0 0,0 0-3 0,-4-6-1 0,4 6 0 0,0 0 0 15,4-9-3-15,-4 9-1 0,0-10 0 0,0 10 0 16,0 0 4-16,7 0 0 0,-4-9 0 0,-3 6 0 16,4-4 9-16,-4 7 3 0,0 0 0 0,0 0 0 15,0-9-8-15,0 9 0 16,0 0-1-16,0 0 0 0,0 0-9 0,0 0-2 0,0 0 0 0,0 0 0 15,0 0-12-15,0 0-4 0,0-3 0 0,0 3 0 16,0 0 4-16,0 0 1 0,0 0 0 0,0 0 0 16,-4-13-25-16,4 13 0 0,0 0 0 0,0 0-11 15,0 0 11-15,0 0 11 0,0 0-3 0,0 0 0 16,0 0-8-16,0 0 10 0,0 0-10 0,0 0 10 0,7 13-2 0,-7-13-8 16,0 0 12-16,7 3-4 15,0 3 1-15,-3-3 0 0,-4-3 0 0,4 10 0 16,-4-1-9-16,3 1 12 0,-3 5-12 0,0-5 12 0,-3-1-12 15,3 0 8-15,0 7-8 0,-4-13 8 0,4-3-8 16,0 16 0-16,4-7 0 0,-4 1 8 0,0-1-8 0,0 7 8 16,3-7-8-16,1 1 8 0,3 8-8 0,-4-2 0 15,1 0 0-15,-1-4 0 0,1 7 0 0,-4 0 0 16,3 6 8-16,1 0-8 0,-4 0 10 0,0-3-10 16,0 13 12-16,0-7-12 0,0-3 19 0,0 3-3 15,0 7-1-15,-4-7 0 0,1-3-15 0,3 3 0 16,0-3 0-16,-4 4 0 0,1-4 0 0,6 3 11 0,-3 0-11 15,4-3 10-15,-1 10-10 0,1-7 0 0,-4 6 9 0,0 10-9 16,7-9 0-16,-7-4 0 0,0 4 0 0,3-1 0 16,1 4 0-16,-1-7 9 0,1-3-9 0,-1 1 0 15,5-1 11-15,-8 3-11 0,3-3 10 0,-3-9-10 16,0 9 9-16,4-3-9 0,-4 4 8 16,3-10-8-16,-3 12 8 0,0-9-8 0,4 3 0 15,-4-6 8-15,7 6-8 0,-7-6 10 0,3-1-10 0,-3 8 10 16,4-8 2-16,3 1 1 0,-4 3 0 0,4-3 0 15,0 0 7-15,-3 0 2 0,-8-1 0 0,4-2 0 16,0-3-22-16,4 2 0 0,0 1 0 0,-1-4 0 16,1-5 0-16,-4 2 0 0,-4 1-12 0,4-1 4 15,7 0 8-15,-7 1 0 0,0-1 8 0,-3 7-8 16,6-7 0-16,-3 1 8 0,-3-4-8 0,-1 3 0 16,4-5 0-16,-3 2 0 0,3-6 0 0,0 3 8 0,-8 3 0 0,8 0 1 15,0-6 0-15,0 0 0 16,0 0-9-16,0 0 0 0,0 4 0 0,0-4 0 0,0 0 0 0,0 0 0 15,0 0 8-15,0 0-8 0,0 0 13 0,0 0-2 16,0 0-1-16,-3 0 0 0,3 0-2 0,0 0-8 16,0 0 12-16,0 0-4 0,0 6 0 0,0-6-8 15,0 0 12-15,0 0-4 0,-4 3-8 0,-3-6 0 16,7 3 0-16,-3 0 0 0,-4-6 0 16,0 6 0-16,7 0 0 0,-7 0 0 0,3-4 0 0,-3-2 10 15,7 6-10-15,-11 0 10 0,4-6-1 0,-3 3 0 16,3-3 0-16,3 2 0 0,-3 4-9 0,0-6 12 15,0-3-12-15,0-1 12 0,0 1-12 0,0-1 12 16,0 4-12-16,-4-3 12 0,8-1-1 0,-4 1 0 16,-4 0 0-16,4-1 0 0,0-6-11 0,-4 7 0 0,4 0-12 0,0-10 12 15,-7 9 0-15,7-5 0 0,4 5 0 0,-4-2 0 16,0-1 0-16,-1 4 0 0,5-4 0 16,-1 4 0-16,-3 0 0 0,4-1 0 0,3-2 0 0,-7 2 0 15,3 7 0-15,4-3 0 0,-7-7 0 0,7 4 0 16,-3 3-8-16,3-4 8 0,0 4 0 0,0 3 0 15,0-4 0-15,0 4 0 0,-4-3 0 0,4 3 0 16,4-3 0-16,-4-4 0 0,-4 10 0 0,1-3 0 16,3 3-8-16,0 0 8 0,0 0 0 0,0 0 0 15,0 0 0-15,0 0-11 0,0 0 11 0,3 9-8 16,1 1 8-16,-1 2 0 0,-3-2-9 0,7 6 9 16,-3 2 0-16,3-2 0 0,-4-3-9 0,1 9 9 15,3-10 0-15,-4 4 0 0,5 3 0 0,-8-4 0 16,0-2 0-16,3 2 0 0,1 4 0 0,-1-9 0 0,-3 5 0 15,4-5 0-15,-1 9 0 0,4-4 0 0,-3-2 0 16,3 2 0-16,-4-5 0 0,1 6 0 0,3-4 0 0,-4-2 0 16,1-1 0-16,-1 7 0 0,5-7 0 0,-5 0 0 15,1-2 0-15,-1-4 0 0,-3 6 0 0,7-3 0 16,-3-6 0-16,-4 0 0 0,0 0 0 0,3 10 0 16,1-1 0-16,3-2 0 0,0-4 0 0,-4-3 0 15,4 0 0-15,1 0 0 0,2 0 0 0,1 0 8 16,-4-10-8-16,0 10 0 0,3 0 0 0,1-3 8 15,0-3-8-15,3-4 0 0,-4 4 9 0,-3 3-9 0,0-6 8 0,-3-1-8 16,-1-5 8-16,4 5-8 0,1 1 8 0,-1-7-8 16,0 4 8-16,-4-4-8 0,4 0 8 0,-3 7-8 15,6-4 8-15,-6-2-8 0,-1-1 0 16,1 3 8-16,-4-5-8 0,7-4 0 16,-4 9 0-16,5-3 0 0,-5-2 0 0,1-1 0 0,6 9 0 15,-3-5 0-15,0 5 0 0,4-5 0 16,-4 5 0-16,4 1 0 0,3 9-10 0,-4-10-4 0,1 1-1 0,-1 6 0 31,1-3-88-31,0 6-17 0,-11 0-4 0,0 0-1 0</inkml:trace>
  <inkml:trace contextRef="#ctx0" brushRef="#br0" timeOffset="48589.62">15240 2253 518 0,'7'-7'46'0,"4"-5"-37"15,-8-4-9-15,4-3 0 0,0 4 233 0,4 5 45 16,7 1 9-16,-4-1 1 0,0 1-220 0,0 0-45 0,-4 2-9 0,5-2-2 15,-5 6 33-15,1-7 7 0,-4-5 0 0,0 5 1 16,3 1-25-16,1-1-4 0,-7-15-2 0,3 13 0 16,0-4-3-16,0 0-1 0,0-2 0 0,0 5 0 15,0-3-27-15,0 1-6 0,-4-7-1 0,4 9 0 32,1 1-38-32,-5-4-8 0,-3 7-2 0,0-4 0 0,0 1 44 0,0 8 8 0,-3-2 1 0,-5 3 1 15,5 3 56-15,-8 0 11 0,-3 0 3 0,0 3 0 16,0 3 2-16,-7-2 1 0,0 8 0 0,-4 1 0 15,0-4-22-15,4 7-4 0,-4-4-1 0,1 4 0 16,-8 3-8-16,0-4-1 0,-3 4-1 0,0 6 0 16,-1 4-8-16,1-1-2 0,-4 3 0 0,-7 7 0 0,-10-10-16 15,0 10 10-15,-1 2-10 0,-3-2 8 16,0 0-8-16,0 6 0 0,4-1 0 0,-8 8 0 16,4 5 0-16,-7 4 0 0,7 2 10 0,-3-5-10 15,3 2 16-15,0-2-4 0,3 6-1 0,-3-1 0 0,0 17 5 16,1-7 0-16,-1 0 1 0,3 0 0 15,8-9 11-15,-4 6 1 0,3 3 1 0,-3 9 0 0,1-2-5 0,2-1-1 16,4-3 0-16,-3-6 0 0,0-3-6 0,3 13-2 16,-4 2 0-16,1 7 0 0,-4 0-7 0,0-7-1 15,0 10-8-15,4-3 12 0,3 9-12 0,0-6 11 16,0-9-11-16,4 6 10 0,-4-10-10 0,0 3 0 16,4 1 0-16,-4-4 0 0,0 4 0 0,0-4 0 0,0-2 0 15,8 2 0-15,-1 3 0 0,3 7 0 16,8 3 0-16,0-3 0 0,3-6 0 0,1 5 21 0,-1 4-2 0,4-6-1 15,7-4-10-15,-4-8-8 0,4-1 9 0,3-10-9 16,4 1 22-16,4 6-2 0,3-3 0 0,3 3 0 16,1 3-6-16,3 0-2 0,7-9 0 0,-3 0 0 15,3-4-12-15,0-2-18 0,0 2 4 16,4 7 1-16,-4 3 13 0,3-6 0 16,4 0 0-16,4-10 0 0,-4-6 0 0,4 6 0 15,3-3 0-15,4-3 0 0,0 13 0 0,-1-7 0 0,1 1 0 0,-4-7 0 16,4 6 15-16,-4 0-4 0,4-6-1 0,-4 3 0 15,-3-6-10-15,-4 3 0 0,4-3 0 0,-4 19 0 16,-3 0 0-16,-1-1 0 0,-3 11 0 0,-3-11 0 16,-7 10 0-16,-1-3 0 0,-3 4-11 0,-3 8 11 15,-4-3 0-15,-4 4 16 0,-3-19-3 0,0 6 0 0,-4-3-13 16,-3-4 0-16,0 7 0 0,-4-6 0 0,0-3 0 0,1 2 16 16,-1-5-4-16,0 5 0 0,1 1-12 0,-1 0 0 15,4 6 8-15,-4 3-8 0,4 0 0 0,3 6 0 16,-3-2 0-16,3-7 0 0,8 3 0 0,-1 0 0 15,1 0 0-15,-1-3 0 0,4-6 0 0,7 0 0 16,0-10 0-16,4 0 0 0,-1 0 0 0,4-6 0 16,4 13 0-16,-4-3 0 0,3 5 0 0,4-8 0 15,8 5 8-15,-1-12-8 0,0 6 0 16,4-9 0-16,-8 3 0 0,8 4 0 0,-4-4 0 0,0 6 0 16,1-3 0-16,-1 3 0 0,3-6 0 0,-2 7 8 15,-1-7-8-15,-4 3 0 0,1-12 0 0,0 5 0 16,-1 5 0-16,-3 2 0 0,0 3 0 0,-3 3 0 15,0 4 0-15,-1-4 0 0,-3 4 0 0,0-3 0 0,-3-7 0 0,-4-3 0 16,0 12 8-16,0-2 0 0,-7 5-8 0,0 1 12 16,-4 0-12-16,1 0 0 0,-5-4 0 0,1-2 0 15,-3-4 17-15,-26 69 12 0,19-59-15 16,-5 0-1-16,1-1 0 0,0-15 0 0,0 7 0 16,-4-1-13-16,-3 0 11 0,0 1-11 0,3 5 10 15,4-2-10-15,-1-4 0 0,-2 0 0 0,6 7 0 16,-3-4 8-16,-1-2-8 0,1 5 8 0,-4-2-8 15,-3-4 8-15,-4 10-8 0,4-1 0 0,0 1 8 16,-4 6-8-16,-3-6 0 0,3 0 0 0,-3-1 0 16,6-5 8-16,-6 9-8 0,0-1 8 0,-8-2-8 15,-3-3 0-15,0-4 8 0,-3-3-8 0,7 1 0 16,3-7 8-16,-4 6-8 0,1 7 0 0,3-4 8 16,4 4 0-16,-4-4 0 0,-7 4 0 0,0-7 0 15,4 0-8-15,-4 1 0 0,0-7 0 0,3-3 0 0,-6 6 12 16,7-3 0-16,3 0 0 0,-4 3 0 0,-6-6 8 0,3 0 3 15,7-3 0-15,-7-7 0 0,0 7-23 0,0-4 0 16,0-2-10-16,4-4 10 0,0 10 0 0,-1-3 0 16,1-4 8-16,-1 13-8 0,-2-3 12 0,-1-3-4 15,0-3-8-15,0 5 12 0,-4-5-12 0,4 6 9 16,1-6-9-16,-1 2 8 0,3-2-8 0,1 9 0 16,-4 6 0-16,4-2 0 0,-4 5 0 0,3 4 0 15,1-4 0-15,-1-3 0 0,1 7 0 0,3-4 0 16,0-2 0-16,4 5 0 0,0-2 0 0,-1-4 0 0,1 0 0 15,3-9 0-15,-3-6-12 0,3-4 12 0,7 1-12 0,1-1 12 32,-5-12-88-32,5 3-9 0,2 4-3 0,5-14 0 15,-1 10-172-15,0-12-36 0</inkml:trace>
  <inkml:trace contextRef="#ctx0" brushRef="#br0" timeOffset="49982.44">19064 1591 2458 0,'-18'-25'54'0,"8"22"11"0,-8-10 3 0,-3 10 1 0,-4-3-55 0,1 3-14 0,-1 3 0 0,0 3 0 16,1 6 16-16,-1 4 1 0,0 9 0 0,-3-4 0 16,-4 8-17-16,1 2-14 0,-8 16 2 0,0-10 1 15,-3 13 0-15,3 3 0 0,0 4 0 0,-3 8 0 16,3 1 2-16,0 6 0 0,0-6 0 0,4 3 0 16,-4-4 9-16,4 17 0 0,3 9 0 0,-7 3 0 15,0-4 13-15,4-2 8 0,3 3 2 0,4 3 0 16,7 15-23-16,3-8 0 0,11-8 0 0,4-2 0 15,3 10 11-15,10-1-3 0,1 3 0 0,14-12 0 0,6-7 4 0,1 1 0 16,0 3 0-16,3-1 0 0,4 1 4 0,3-10 2 16,8 4 0-16,6-7 0 0,8-3 11 0,6 3 3 15,1 0 0-15,-1 0 0 0,1-3-5 0,-1-3-1 16,1-3 0-16,3-10 0 0,4 0 0 0,-4-9 0 16,-11 0 0-16,8 9 0 0,-4-15-3 0,3 6-1 15,8-6 0-15,-4 2 0 0,4-5-11 0,-8 2-3 16,-10 1 0-16,0 6 0 0,7-10 0 0,-3 4 0 15,3 3 0-15,-4-4 0 0,-3 1-8 0,-3 12 0 16,-4-3 9-16,-7 16-9 0,-11 6 0 0,-3-3 0 16,-8 6 0-16,-6 6-12 0,0 4 12 0,-11 12 0 15,-7 0 0-15,-7 0 0 0,-4-12 0 0,-14 9 0 16,-7 15-9-16,-6 1 9 0,-8-1 0 0,-7-5-11 16,-4 2 11-16,5 7-8 0,2 6 8 0,8-9 16 0,7-16-4 0,3 12-1 15,-3-3-11-15,6 7 10 0,8-10-10 0,3-6 10 16,1-3-10-16,10-6 8 0,7 8-8 0,3 5 8 15,8-5-8-15,3-8-17 0,4 0 4 0,6 2 1 16,5-9 12-16,13 13 10 0,14-9-2 0,8-7 0 16,3-16-8-16,3 4-11 0,-3-7 3 0,11-6 0 15,3 3 8-15,7-3 12 0,4-3-2 0,-4 0-1 16,-7 0-9-16,8-6 0 0,2-1 9 0,5-5-9 16,2 5 13-16,1-2-1 0,0 2-1 0,0-8 0 15,3 5 1-15,-3 4 1 0,-4 6 0 0,-3 6 0 0,-8-6-3 0,-2 3-1 16,-8 12 0-16,7 4 0 15,7 3-1-15,-10-3 0 0,-11 9 0 0,0-3 0 0,0 12-8 0,0-9 0 16,0-3 0-16,3-3 8 16,8 0-8-16,3 0 12 0,-3-3-12 0,-1 6 12 15,1 6-12-15,7 0 0 0,-1-9 0 0,1-3-11 0,-7-4 11 16,-1-2 0-16,-3-4 8 0,7 0-8 0,15 16 0 0,-8-6 0 16,0-6 0-16,-3 2 0 0,-1-2 0 0,12-4 0 15,6-3 0-15,-3-3 0 0,-15 0 0 0,1 6 0 16,0 1 0-16,13 5 0 0,12-2 0 0,-8-4 0 15,-17-3 0-15,-1-6 0 0,12-6 0 0,2-1 0 16,5-2 0-16,6 3 0 0,0-4 11 0,8 7-3 0,3 0 0 0,-7-1 0 16,-11 7-8-16,-3-3 0 0,7 0 0 0,-4 0-11 15,-3 3 11-15,-8-3 0 0,1-6 8 0,7 6-8 16,7 6 0-16,7 3 0 0,3 0 0 0,-7 4 0 16,-6 12 0-16,3-13-10 0,10-2 10 0,-17-4 0 15,-15 3 0-15,-6-6 20 0,-4 6-2 16,0 4-1-16,7-4 0 0,1 7 0 0,-1-4 0 0,-7 4 0 15,-14 2-17-15,-4 1 0 0,-3 0 0 0,4 0 0 16,6 9 8-16,4 9-8 0,7 4 12 16,-3 0-12-16,-11-1 0 0,0 1 0 0,0 3-10 0,-4 3 10 15,8-13-9-15,6 4 9 0,4-4 0 0,4-6 0 16,-8 10 0-16,4-4 11 0,1 4 0 0,13-10 0 16,7 0-11-16,-3-10 0 0,-4 1 0 0,4 6 0 15,6 0 0-15,1-3 0 0,-4 3 0 0,-3-3 0 16,-14-3 0-16,-8-4 0 0,1-2-12 0,-1 2 12 15,1 4 0-15,-11 0 0 0,-11-1 0 0,-3 1 8 0,7 0-24 0,-4-4-4 16,-3-5-2-16,0-1 0 16,-7-3-64-16,3 10-13 0,1-7-2 0,-5 10-1 15,5-4-133-15,6-2-26 0,46 53-6 0,-24-32-1 0</inkml:trace>
  <inkml:trace contextRef="#ctx0" brushRef="#br0" timeOffset="54581.4">15649 9916 115 0,'0'0'10'0,"0"0"-10"16,0 0 0-16,0 0 0 0,0 0 120 0,0 0 21 15,0 0 5-15,0 0 1 0,0 0-108 0,0 0-22 0,0 0-4 0,7 4-1 16,-7-4 31-16,0 0 5 0,0 0 2 0,0 0 0 15,7 0 1-15,-7 0 0 0,7 0 0 0,-7 0 0 16,0 0 11-16,0 0 2 0,7 6 1 0,-7-6 0 16,0 0 11-16,0 0 1 0,0 0 1 0,0 0 0 15,0 0-4-15,0 0-1 0,0 0 0 0,0 3 0 16,0-3-15-16,0 0-3 0,0 6-1 0,0-6 0 16,-3 3-37-16,3-3-7 0,0 0-2 0,0 0 0 15,0 7-8-15,0-7 0 0,0 0 9 0,0 0-9 16,0 0 22-16,0 0 0 0,0 0 0 0,0 0 0 15,0 0 14-15,0 0 2 0,0 0 1 0,0 0 0 16,0 0 6-16,0 0 2 0,0 0 0 0,0 0 0 16,0 0-11-16,0 0-1 0,0 0-1 0,0 0 0 15,0 0 2-15,0 0 1 0,0 0 0 0,0 0 0 16,0 0-37-16,0 0 0 0,0 0 0 0,3 3 0 16,5 3 8-16,-8-6 4 0,0 0 1 0,0 0 0 15,3 0 2-15,-3 0 0 0,0 0 0 0,7 0 0 0,-7 0 1 0,0 0 0 16,7-6 0-16,-7 6 0 0,0 0 0 0,0 0 1 15,0 0 0-15,0 0 0 0,0 0-4 0,0 0-1 16,0 0 0-16,0 0 0 0,0 0-3 0,0 0-1 16,0 0 0-16,0 0 0 0,0 0-8 0,0 0 0 15,-7 6 9-15,7-6-9 0,-3 6 0 0,-4 4 0 16,3-7 0-16,4-3 0 0,-4 6 0 0,-3-3 0 16,7 4 0-16,-3-4 0 0,3 6 0 0,-4-3 8 15,1 1-8-15,3-4 0 0,-4 6 10 0,1-3-2 16,3-6-8-16,0 10 12 0,-4-7-4 0,1 6 0 15,-4-2-8-15,3 2 12 0,4 1-12 0,0 5 11 16,-3-5-11-16,-1-1 10 0,4 0-10 0,-3 10 0 16,-1-9 0-16,0 5 8 0,1 1-8 0,-1-3 0 0,1-4 0 0,-4 7 0 15,3-7 0-15,4 7 0 0,-3-4 8 0,-1-2-8 16,1-1 0-16,-1 0 0 0,4 7 0 0,-3-6 0 16,3 5 0-16,-4-2 0 0,4 2 0 0,-3 4 0 15,-1 0 0-15,1 6 0 0,-1 0 0 0,-3-6 0 16,3 9 0-16,1 1 0 0,-1-4 0 0,-3 3 0 15,0 6 0-15,0-9 0 0,0 4 0 0,0-1 0 16,4-3 0-16,-4 3 0 0,-4-3 0 0,0 3 0 16,4-2 0-16,0 2 8 0,-7 3-8 0,4 1 0 15,-1 2 9-15,-3 1-9 0,-4 2 10 0,4-2-10 0,0-1 9 16,0-6-9-16,0 7 8 0,0-7-8 0,-4 7 8 0,4-7-8 16,7-9 8-16,-4 6-8 15,4 3 8-15,-3-3-8 0,-4 0 0 0,-1-3 8 16,-2 9-8-16,3-2 0 0,0-1 0 0,-1 6 0 0,5 1 0 15,-4-7 0-15,3 10 0 0,1-7 0 0,3-3 0 16,-1 0 0-16,1-2 0 0,0-4 0 16,4 3 0-16,-1 0 0 0,-3-7 0 0,4 8 0 0,-1-8 0 0,1 1 0 15,-4 6 0-15,0-6 0 0,3 6 0 0,-3-6 0 16,0 9 0-16,0-3 0 0,-4 4 0 0,4-4 0 16,0 3 8-16,0-3-8 0,4-6 0 0,-4 6 0 15,-1-3 0-15,1 3 0 0,0-6 0 0,0 0 0 0,4-4 8 16,-1 4-8-16,-3-3 0 0,0-7 0 0,0 7 0 15,4-4 8-15,-4-2-8 0,-1-1 0 0,5 1 0 0,-1-4 8 16,-3 3-8-16,4 1 12 0,-4-4-12 0,7-6 12 16,0 0-12-16,0 3 8 0,-11 6-8 0,4 1 8 15,4-4-8-15,-1-3 10 0,-7 4-10 0,8-1 10 16,-4 3-10-16,0-6 8 0,3 4-8 0,-3-4 8 16,0 6-8-16,0-9 0 0,7 0 0 15,-3 10 0-15,-4-10 0 0,3 6 0 0,4-6 0 0,0 0 0 16,0 0 0-16,-3 3 0 0,-1 3 0 15,4-6 0-15,0 0 0 0,-4 10 0 0,-3-10 0 0,4 9 8 16,3-9-8-16,0 0 0 0,-7 0 0 0,3 6 8 16,4-6-8-16,-3 3 0 0,-4-3 9 0,3 7-9 15,-3-4 10-15,7-3-2 0,0 0-8 0,0 0 12 16,-3-3-2-16,3 3-1 0,0 0 0 0,-7 0 0 16,-1-7-1-16,8 7-8 0,-3-9 12 0,-1 6-4 0,1-3-8 0,3-4 0 15,0 10 0-15,0-9 8 0,0 3-8 0,-4-4 8 16,-3-2-8-16,4-4 8 0,-4 7-8 0,0-1 0 15,3-6 0-15,-3 7 8 0,0-4-8 0,0-2 0 16,0-1 0-16,0-3 0 0,-4 0 0 0,4 4 0 16,0-7 8-16,0-3-8 0,0 0 0 0,4-4 0 15,-5 4 0-15,5 7 0 0,-1-8 0 0,1 5 0 16,-1-5 0-16,4 11 0 0,-3-4 0 0,3 0 0 16,0 3 0-16,0 7 0 0,0 0 0 0,0-1 0 15,0 1 0-15,-4 3 0 0,4 6 0 0,0 0 0 16,0 0 0-16,0 0 0 0,0 0 0 0,0 0-9 15,0 0 9-15,0 0 0 0,4 15-9 0,-4-5 9 16,7 8 0-16,-4 4-9 0,1 0 9 0,3-3 0 16,0 6-9-16,0 3 9 0,4-2 0 0,-1 2 0 0,1-3 0 15,-1 3 0-15,1-3-8 0,3 0 8 0,0-6 0 0,-3 6 0 16,-4-3 0-16,0-3 0 0,4 6 0 0,-4-6 0 16,0-3 0-16,3 9 0 0,1-3 0 0,-4-7 0 15,3 4 0-15,-6 0 0 0,7 3 0 0,-1-10 0 16,1 4 0-16,-4-3 0 0,0 2 0 0,3-5 8 15,-3-1-8-15,1 0 0 0,-1 1 0 0,0-4 0 16,0 4 0-16,0-10 0 0,-7 0 8 0,10 6-8 16,-10-6 8-16,14-6-8 0,-3 6 8 0,3-7-8 15,-14 7 8-15,11-9-8 0,3-1 8 0,-4 1-8 16,-3 0 0-16,4-1 8 0,-4 1-8 0,0-7 0 16,-3 7 0-16,3-1 0 0,3-2 8 0,1-1-8 0,-4 10 0 15,0-6 0-15,0-1 0 0,0 1 0 0,7 3 0 16,-3-4 0-16,-8 1 0 0,8 3 0 15,3 2 0-15,-3-2 0 0,-1 3 0 0,4-3-11 16,-3 3-50-16,3-4-11 0,0-2-1 0,4 6-1 16,-4-10-132-16,0 4-26 0,0 6-6 0</inkml:trace>
  <inkml:trace contextRef="#ctx0" brushRef="#br0" timeOffset="56193.57">17374 10123 1036 0,'0'0'46'0,"-7"-9"10"0,0 9-45 0,0-9-11 0,0-1 0 0,0 4 0 15,4-3 192-15,-1-1 36 0,0 1 7 0,4 2 1 16,0 4-147-16,0-6-29 0,4 3-7 0,-4-4-1 15,0 1 3-15,0 9 0 0,0 0 0 0,0 0 0 16,0 0-1-16,0 0 0 0,0 0 0 0,0 0 0 16,0 0 16-16,0 0 3 0,0 0 1 0,0 0 0 15,0 0-25-15,0 0-5 0,0 0 0 0,0 0-1 16,4 9-17-16,3-9-3 0,0 6-1 0,0-2 0 16,-4 2-13-16,8 3-9 0,-1 1 12 0,1-1-12 15,0 1 0-15,-1 5 0 0,4-2 0 0,-3 2 0 16,-4 4 0-16,0 0 10 0,4 3-10 0,-1 0 8 15,4-3 0-15,4 6 0 0,-4 3 0 0,4-3 0 16,-4 3 0-16,3 4 0 0,1-1 0 0,0 10 0 16,-1-3 2-16,1 9 0 0,-4-4 0 0,7 1 0 0,-7 0 5 0,7-6 1 15,1 3 0-15,-5-4 0 0,4 1 3 0,4-4 1 16,0 10 0-16,3 0 0 0,0 3-7 0,-3 3-1 16,-4-6 0-16,7-6 0 0,1 0-4 0,2 2-8 15,-2-8 11-15,2 2-11 0,-2-6 11 0,-1 4-11 16,0-4 10-16,0 6-10 0,-3-5 0 0,3 8 0 15,-3 4 0-15,-1-3 0 0,1-1 0 0,0 7 0 16,3 0 0-16,-3-9 0 0,-1 2 0 0,-2-2 0 0,-1 2 0 0,-4-12 0 16,1 4 0-16,3 2 0 0,0-3-10 0,1-9 10 15,-1 9 0-15,-4-3 0 0,5 1 9 0,-5-5-9 16,1 1 0-16,-4 0 0 0,4-6 0 0,-8 3 0 16,1 0 0-16,-1-10 0 15,1 7 13-15,0-1-4 0,-4-2-9 0,0-4-11 0,0 1 3 16,3-1 0-16,-3 7 16 0,4-7 3 0,-8-2 1 0,4 2 0 15,-3 4-12-15,3-7 0 0,-3 3 0 0,-1 1 0 16,4-1 0-16,-3-3 0 0,-4-6 0 0,7 3 0 16,0 4 0-16,-7-7 0 0,7 3 0 0,-7-3 8 15,7 0-8-15,-7 0 12 0,7 0-12 0,-7 0 12 16,0 0-4-16,0 0-8 0,4 0 12 0,-4 0-4 16,0 0 0-16,3-3-8 0,-3-7 12 0,0 4-4 15,0-3 4-15,0-7 1 0,-3 7 0 0,-1-4 0 16,4-3-5-16,-4-3 0 0,1 4-8 0,-4-7 12 15,3-10-12-15,1 14 8 0,-1-11-8 0,1 4 0 0,-1 3 0 0,1-3 0 16,-1 0 0-16,1 6 0 0,-1-6 0 0,1 7 0 16,-1-1 0-16,1 0 0 0,-1 0 0 0,0-6 0 15,1 6 0-15,-4-6 0 0,0 9 0 0,0-2 0 16,3-11 0-16,-3 14 0 0,4-4 0 16,-1 9 0-16,4-8 0 0,-3 2 0 0,3 3 0 15,-4-2 0-15,4-1 0 0,0-3 0 0,0 10 0 0,4-10 0 16,-4 3 0-16,0 7-10 0,3 0 10 0,-3-1 0 15,4 1-9-15,-4-1 9 0,3 4 0 0,-3 6 0 16,0 0-9-16,0 0 9 0,0 0 0 0,0 0-8 16,0 9 8-16,0 4 0 0,0-4-10 0,0 1 10 15,4 9-8-15,-4-4 8 0,0-2 0 0,3 6 0 0,-3-4 0 16,4 4-8-16,-1-3 8 0,1-4 0 0,-1 10 0 0,1-9 0 16,3 6-8-16,0-4 8 0,0 4-8 0,-3-9 8 15,3 5-9-15,0-2 9 0,-4 2-10 0,4-5 10 16,-3 6 0-16,3-4-9 0,-4 4 9 0,1-1 0 15,3-2 0-15,-3 3-8 0,-1-1 8 0,1-2 0 16,-4 3 0-16,3-4 0 0,1-2 0 0,-4 5 0 16,3-5 0-16,-3-1 0 0,0 0 0 0,0 1 0 15,0 6 0-15,0-10 0 0,0-6 0 0,0 3 0 16,0-3 0-16,0 9 0 0,0-9 0 0,0 0 0 16,0 0 0-16,0 0 0 0,0 7 0 0,0-7 0 15,0 0 0-15,0 0 0 0,0 3 0 0,-3 3 8 16,3-6-8-16,-4 3 0 0,1 3 0 0,-1-6 0 15,1 10 0-15,-5-10 0 0,1 9 0 0,0-9 0 16,0 10 0-16,0-10 9 0,-3 6-9 0,-1-3 0 16,4-3 11-16,-4 6-11 0,-3-3 10 0,0-3-10 0,0 7 12 0,4-4-4 15,-1 3-8-15,-3-6 12 0,0 0-12 0,0 10 8 16,3-10-8-16,0 0 0 0,-3 0 9 0,7 6-9 16,-3-6 8-16,-1 0-8 0,4 0 0 0,0 0 0 15,0 3-14-15,0-3 5 0,7 0-3 0,-4 0-1 16,4 0 0-16,0 0 0 15,-7 0-79-15,7 0-15 0,-3 0-3 0,3 0-1 16,0 0-65-16,0 0-14 0,0 0-2 0,0 0-952 0</inkml:trace>
  <inkml:trace contextRef="#ctx0" brushRef="#br0" timeOffset="59377.74">19057 13165 403 0,'0'0'36'0,"0"0"-36"0,0 0 0 0,0 0 0 0,0 0 128 0,0 0 18 16,0 0 4-16,0 0 1 0,0 0-9 0,0 0-2 15,0 0 0-15,0 0 0 0,0 0-25 0,0 0-6 16,0 0-1-16,7 3 0 0,-3 7-35 0,-1-4-7 16,4 10-2-16,0-4 0 0,0-6-27 0,0 4-5 15,-3-1-2-15,3 1 0 0,4 5-6 0,-4-2-2 16,0-4 0-16,0 7 0 0,0 3-11 0,-4 0-3 16,4-4 0-16,-3 4 0 0,-1 0-8 0,1 0 10 15,3 6-10-15,-3 0 10 0,-4-6 1 0,0 6 0 16,0-3 0-16,0 0 0 0,0 0-3 0,0-4-8 15,0 4 12-15,3-3-4 0,-3 0 20 0,0 0 3 16,0-10 1-16,-3 7 0 0,3-7-32 0,0 1 0 0,0-1 0 0,0-9 0 16,-4 6-13-16,4-6-6 0,0 0-1 0,0 0 0 31,0 0-68-31,0 0-15 0,0 0-2 0,0 0-1 16,0 0-110-16,-4-6-23 0,-3-19-4 0,0 3-1 0</inkml:trace>
  <inkml:trace contextRef="#ctx0" brushRef="#br0" timeOffset="60095.82">18994 13131 979 0,'0'0'87'0,"0"0"-70"0,-4-7-17 0,4 4 0 15,4-3 164-15,-4-3 28 0,3 5 7 0,1-2 1 16,3-3-133-16,-4 9-27 0,4-10-4 0,4 10-2 0,-4-9 17 0,0 9 3 15,4-6 1-15,-1 6 0 0,4 0 9 0,0-3 1 16,0-4 1-16,4 7 0 0,0 0-15 0,-1 0-3 16,-3 0-1-16,4 0 0 0,-4 0-6 0,4 0-1 15,-4 7 0-15,0-4 0 0,-3-3-24 0,3 6-6 16,-4 3-1-16,4-2 0 0,-3-4-9 0,0 6 0 16,3-3 0-16,-7-2 0 0,3 5 0 0,-3-3 0 15,4 4 0-15,0-4 0 0,-8 3 0 0,4 1 0 16,-3-1 0-16,3-6 0 0,0 7 0 0,0-1 8 15,-4 4-8-15,1-4 0 0,-4 4 0 0,0-4 8 0,-7-3-8 0,3-3 0 16,1 4 0-16,-4 2 0 0,0 1 0 0,-4-1 0 16,4 0-11-16,-3 1 11 0,2-4-8 15,-2-3 8-15,-1 3 0 0,1 4 0 0,3-1 0 16,-4-3 0-16,8-2 0 0,-5 2-8 16,1-3 8-16,7-3 0 0,0 0 0 0,0 0 0 15,0 0 0-15,0 0 0 0,0 0-12 0,0 0 4 0,0 0 0 0,0 0 0 16,0 0-3-16,0 0 0 0,4 9 0 0,-4-9 0 15,7 7 2-15,-3-1 0 0,3-3 0 0,-7-3 0 16,7 6 9-16,0-2 0 0,0-4-9 0,0 6 9 16,-7-6 0-16,10 3 0 0,1 3 0 0,3-3 0 15,0 4-9-15,0-4 9 0,0 3 0 0,1-6 0 16,2 9 0-16,-3 1 0 0,4-4 0 0,0-3 0 0,-1 4-8 0,1 2 8 16,-1-6 0-16,-2 6 0 0,-8-2 0 0,0 2 0 15,0 1 0-15,0-1 0 16,0 0 0-16,0 7 0 0,-4-7 12 0,5 1-3 0,-8 6-9 0,3-4 0 15,-3-3 0-15,0 7-11 0,4-6 19 0,-8-1 4 16,-3 0 1-16,0 1 0 0,3-4-13 0,4 10 8 16,-3-7-8-16,-1 1 0 0,-3-7 11 0,-3 3-11 15,-1-3 12-15,-3 7-12 0,3-10 8 16,-3 6-8-16,-3 0 0 0,3-3 0 0,-8-3 0 0,1 0 0 16,4 0 0-16,2 10 0 0,-6-10 0 0,4 6 0 15,-1-6 0-15,4 3 0 0,-4-3 10 0,1 6-10 16,-1-6 8-16,0 3-8 0,-3-3 0 15,0 0 0-15,3-3 8 0,1 3-8 0,-1 0 0 0,4 0 0 16,0 0 0-16,0 0-11 16,0 0-29-16,7 0-5 0,0-6-2 0,-4 6 0 15,4 0-166-15,0-3-34 0,7 3-6 0,0 0-2 0</inkml:trace>
  <inkml:trace contextRef="#ctx0" brushRef="#br0" timeOffset="61491.47">18934 13874 403 0,'0'0'36'0,"0"0"-36"0,0 0 0 0,0 0 0 16,0 0 192-16,0 0 32 0,0 0 7 0,7-3 1 15,-4-4-164-15,-3 7-33 0,4-3-7 0,-4 3 0 16,3-6-28-16,-3 6 0 0,0 0 0 0,0 0 0 16,0 0 0-16,4-9 12 0,-4 9-4 0,0 0 0 15,0 0 45-15,0 0 9 0,0 0 2 0,0 0 0 16,0 0-10-16,0 0-2 0,0 0 0 0,0 0 0 15,0 0-16-15,0 0-3 0,-7 0-1 0,7 0 0 0,0 0-5 0,0 0-2 16,0 0 0-16,0 0 0 0,-4 0-8 0,4 0-1 16,0 0-1-16,0 0 0 0,0 0-6 0,0 0-1 15,0 0 0-15,0 0 0 0,0 0 2 0,0 0 0 16,0 0 0-16,0 0 0 0,0 0 7 0,0 0 2 16,0 0 0-16,0 0 0 0,0 0 1 0,0 0 0 15,-7 0 0-15,7 0 0 0,0 0-6 0,0 0-1 16,0 0 0-16,0 0 0 0,-3 6 5 0,3-6 1 15,0 0 0-15,0 0 0 0,0 0-3 0,0 0 0 0,0 0 0 0,0 0 0 16,-7 3-16-16,7-3 10 0,-4 6-10 0,4-6 8 16,-4 3-8-16,-3 7 0 15,4-4 0-15,-4-6 0 0,3 10 0 0,-3-4 0 16,0-3 0-16,0 6 0 0,4-2 0 0,-4 2 0 16,0-6 0-16,-1 7 8 0,-2-4-8 0,-4 10 8 0,7-7-8 0,-4 3 8 15,1-2 0-15,-5 6-8 0,1-1 12 0,0-2-4 16,0 2 8-16,0-5 0 0,-4 9 1 0,4-10 0 15,-3 7-5-15,2-7 0 0,-2 1-1 0,-1 8 0 16,1-8-3-16,-1-1 0 0,-3 1 0 0,3 5 0 16,0-5-8-16,1-1 0 0,3 1 0 0,0 5 0 15,0-5 0-15,-1 8 0 0,1-8 0 0,0 6 0 16,0-7 0-16,0 7 0 0,0-4 0 0,3-2 0 16,1-4 0-16,-1 3 0 0,1 1 0 0,2-1 0 15,1-3 0-15,0-3 0 0,0 7 8 0,4-10-8 16,3 0 0-16,-7 9 0 0,7-9 0 0,-4 7 0 0,4-7 0 15,0 0 0-15,0 0 0 0,-7 0 0 0,7 0-11 0,0 0 3 16,0 0 0-16,0 0 0 0,0 0-13 0,0 0-3 16,0 0 0-16,0 0 0 15,0 0-12-15,0 0-4 0,0 0 0 0,0 0 0 16,0 0-118-16,0 0-24 0,0 0-5 0</inkml:trace>
  <inkml:trace contextRef="#ctx0" brushRef="#br0" timeOffset="62597.81">18306 14655 172 0,'0'0'16'15,"0"0"-16"-15,0 0 0 0,0 0 0 16,0 0 226-16,0 0 42 0,0 0 9 0,0 0 2 15,0 0-148-15,0 0-30 0,0 0-5 0,0 0-2 0,0 0-26 0,0 0-6 16,0 0-1-16,0 0 0 0,0 0-17 0,0 0-3 16,0 0-1-16,0 0 0 15,0 0-22-15,0 0-5 0,0 0-1 0,3-7 0 0,-3-2 0 16,0 9-1-16,0 0 0 0,0 0 0 0,0-9 12 0,0 2 2 16,0 4 1-16,0-3 0 0,0 3 10 0,0-4 1 15,-3-2 1-15,3 9 0 0,3-9 2 0,-3 6 1 16,-3-4 0-16,-1 1 0 0,4 3-1 0,0 3 0 15,0-6 0-15,0 6 0 0,-3 0-8 0,-1-10-3 16,4 7 0-16,0 3 0 0,-7-6-13 0,7-4-4 16,0 10 0-16,-4 0 0 0,4 0-12 0,-3-3 9 15,-4-3-9-15,7 6 8 0,-4 0-8 0,-3 0 8 0,0 0-8 0,0 0 8 16,4 6-8-16,-4-3 0 0,0 4 0 0,0-4 0 16,-4 6 0-16,4-3 0 0,-4-2 0 0,1 2 0 15,-1 3 0-15,1 1 0 0,-1-1 0 0,-3 7 8 16,3-7 5-16,-3 1 1 0,4 5 0 15,-5-2 0-15,5 2-14 0,-4-5-8 16,3 6 8-16,1-4-13 0,3 7 13 0,-1-3 0 0,-2 2 0 16,3 1 10-16,3-3-10 0,1 9 0 15,-1-6 0-15,1 0 8 0,3 6-8 0,3-3 0 0,-3 0 0 0,4-4-11 16,-1 1 11-16,4 0 0 16,-3-3 10-16,3-4-10 0,0 4 0 0,-3-7 0 0,3 7 0 0,3-3 0 15,-3-4 0-15,4 0 0 0,-1-2 0 0,1 2 0 16,0 0 12-16,3-9-3 0,0 10-1 0,-4-10 0 15,4 6-8-15,4-6 8 0,-4 0-8 0,0 0 8 0,0 0-8 0,4-6 0 16,-4 6 0-16,0-10 0 16,0 7 0-16,4-3-17 0,-4 0 4 0,4 3 1 15,-8-4-160-15,5-2-31 0</inkml:trace>
  <inkml:trace contextRef="#ctx0" brushRef="#br0" timeOffset="63582.94">18157 15341 172 0,'0'0'16'0,"0"0"-16"16,0 0 0-16,0 0 0 0,0 0 332 0,0 0 64 15,0 0 13-15,0 0 3 0,0 0-268 0,0 0-52 16,0 0-12-16,0 0-1 0,0 0-27 0,-3 4-6 15,3-4-1-15,-7 9 0 0,3 0-2 16,4-9-1-16,-7 10 0 0,0-4 0 0,0-3-1 0,4 10 0 16,-8-4 0-16,1 1 0 0,-1 2 4 0,-3-3 1 15,3 7 0-15,-3 3 0 0,0-10-4 0,3 7-1 16,1 3 0-16,-1 0 0 0,1 0-33 0,-4 6-8 16,-1-7 0-16,-2 7 0 0,-4 4 0 0,-1 5 0 15,5-6-11-15,-1 7 11 0,1 3 0 0,-1-4 0 0,4-6 12 0,-4 4-4 16,4-4-8-16,0-3 0 0,3-3 0 0,1 0 0 31,3-10-28-31,-4 4-6 0,8-7-2 0,-1-5 0 16,1 2-136-16,3-6-28 0,0 0-6 0,0 0-738 0</inkml:trace>
  <inkml:trace contextRef="#ctx0" brushRef="#br0" timeOffset="63933.63">18394 15298 2044 0,'0'0'91'0,"0"0"18"0,0 0-87 0,0 0-22 15,7 3 0-15,0 3 0 0,0-3 68 0,0 6 8 16,4-2 3-16,-1 2 0 0,4 7-47 0,-3-7-8 15,-8 4-3-15,5 2 0 0,9 4 1 0,-3 0 0 16,0-3 0-16,0 3 0 0,4-1-10 0,0 7-3 16,3-6 0-16,-3 0 0 0,3 6 12 0,3-6 3 15,-2 6 0-15,-1 0 0 0,0-3-3 0,0 9 0 16,0-2 0-16,0-1 0 0,1 6-21 0,-1-5 9 16,0 5-9-16,-3-6 0 0,-1 7 0 0,1-7 0 15,-1-3-12-15,-2 3 3 16,2 1-31-16,-6-4-7 0,-1 0-1 0,1-6 0 15,0 6-30-15,-4-13-6 0,0 7-2 0,-4-3 0 16,-3-7-93-16,4 1-18 0,-4-1-4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17:31.9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9267 11942 1580 0,'0'0'70'0,"0"0"14"0,0 0-67 0,0 0-17 15,0 0 0-15,0 0 0 0,0-6 35 0,0 6 3 16,-3-9 1-16,3 9 0 0,0 0-16 0,3-4-3 15,1-2-1-15,-4 6 0 0,0 0-19 0,4-6 0 16,-1 3 8-16,4 3-8 0,-3-7 17 0,3 4 0 16,0-3 0-16,0 6 0 0,0-9 40 0,0 9 8 15,-7 0 2-15,7-4 0 0,0-2-12 0,-7 6-3 16,0 0 0-16,0 0 0 0,0 0-24 0,0 0-4 16,11-3-2-16,-4-3 0 0,-7 6-10 0,0 0-3 0,7 0 0 0,0 0 0 15,-7 0-1-15,7 0 0 16,0 0 0-16,0-6 0 0,0 6 8 0,0 6 0 15,4-6 1-15,-11 0 0 0,10 0 2 0,-3 0 0 16,-7 0 0-16,7 0 0 0,0 0 6 0,0 0 2 0,1 0 0 16,-1 0 0-16,0 0-5 0,0 0-1 0,0-6 0 15,3 6 0-15,-3 0-7 0,0 0-2 0,0-4 0 0,1 4 0 16,-1 0 0-16,3 0-1 0,-3-6 0 0,0 6 0 16,0-3-3-16,4 3-8 0,-4 0 12 0,4 0-4 15,-4 0-8-15,0 0 0 0,0 0 0 0,3 0 8 16,-3 0-8-16,4 0 12 0,0 0-12 0,-1 0 12 15,1 0-3-15,-1 0 0 0,4-6 0 0,1 6 0 16,2 0-9-16,-3 0 12 0,7 0-12 0,-3 0 12 16,-4 0-4-16,4 0 0 0,-1 0 0 0,-2 0 0 0,2 0-8 0,-3 0 0 15,4 0 0-15,0 0 8 16,-4 0-8-16,0 0 10 0,7 0-10 0,-3 0 10 0,3 0-10 0,-4 0 0 16,5 0 0-16,-1 0 0 0,-4 0 0 0,5 0 0 15,-5 0 0-15,4 0 0 0,1 0 0 16,-1 0 0-16,0 0 0 0,-3 0 0 0,3 0 0 15,3 0 0-15,1 0 8 0,-4 0-8 0,-3-3 0 16,3 3 0-16,0 0 0 0,-3 0 8 0,-8 0-8 0,8-7 0 16,10 7 0-16,-7 0 0 0,1 0 0 0,-5 0 0 15,1-3 0-15,3 3 0 0,4 0 0 0,-4 0 8 16,-3-6-8-16,3 6 8 0,0 0-8 0,0 0 8 16,-3 0-8-16,-1 0 8 0,1 0-8 0,0-3 0 15,3 3 0-15,-7-7 0 0,0 7 12 0,0 0-4 0,7 0 0 16,-3-3 0-16,-7 3-8 0,3-6 0 0,7 6-12 0,-7 0 12 15,-4 0 0-15,1 0 0 0,3-6 0 0,4 3 0 16,7 3 0-16,-4 0 0 0,-4 0 0 0,1 0 0 16,7 0 0-16,-1 0 0 0,-6 0 8 0,0 0-8 15,-1 3 0-15,4-3 0 16,-6 6 0-16,2-6-11 0,-3 0 11 0,0 0 0 0,4 0 0 0,-4 0 0 16,-7 0 0-16,4 0 0 0,6 0 0 15,1 0 0-15,-4 0 0 0,4 0 0 0,-1 0 0 0,8 0 0 16,-4 0 0-16,-3 0 0 0,-7 0 0 0,10-6 0 15,3 6 0-15,1 0 0 0,-7 0 0 0,-4 0 0 16,11 0 0-16,-4 0 11 0,-4 0-11 0,1 0 12 16,0-3-12-16,-1 3 12 0,1 3-12 0,3 3 12 15,-3-6-12-15,-1 0 0 0,1 0-10 0,0 0 10 16,-1 0 0-16,1 6 0 0,0-6 0 0,-1 0 10 0,1 0-10 0,-4 0 0 16,4 0 0-16,-4 0-11 15,3 0 11-15,1 0 0 0,-4 0 0 0,4 0 0 0,-4 0 0 0,0 3 0 16,0-3 0-16,4 0 0 0,-4 0 0 0,-4 0 8 15,-3 0-8-15,8 0 8 0,-1 0-8 0,3 0 8 16,-3 0-8-16,1 7 8 0,2-7-8 0,1 3 0 16,-1-3 0-16,1 0 8 0,-4 0-8 0,0 0 0 15,4 0 0-15,-4 0 0 0,0 0 0 0,-3 0 0 16,3 0 0-16,-4 0 0 0,1 0 0 16,0 0 0-16,-1-3 0 0,1 3 8 0,-4 0-8 0,3 3 0 15,5-3 0-15,-5 0 0 0,1 0 0 0,3-3 0 16,3 3 0-16,1-7 8 0,0 7-8 0,-1 0 8 15,5 0-8-15,-5 0 8 0,1-3-8 0,-4 3 0 16,0-6 0-16,4 6 0 0,-4 0 0 0,0 0 0 0,4 0 0 16,-4 0 0-16,0 0 0 0,0 0 0 0,0 0 0 0,0 0 0 15,0 0 0-15,0 0 0 0,-3 0 0 0,-1 6 0 16,5-6 0-16,-5 0 0 0,1 0 0 0,-1 0 0 16,1 0 0-16,-1 0 8 0,1 0-8 0,3 0 0 15,-3 3 0-15,-1-3 9 0,1-3-9 0,3 3 0 16,0 0 8-16,-3 0-8 0,3 0 0 0,0 0 0 15,0 0 0-15,0 0 0 0,0 0 0 0,0-6 0 16,1 6 0-16,-1 0 0 0,3 0 0 0,-3 0 0 16,0 0 0-16,-3 0 0 0,3 0 0 0,-3 0 0 15,-1 0 0-15,1-6 0 0,3 6 0 0,-14 0 0 0,0 0 0 0,0 0 0 16,7 0 0-16,-7 0 0 16,7 0-9-16,4 6-6 0,-1-6-1 0,1 0 0 15,-4 0-107-15,4 9-21 0,-1-9-5 16,1 10-679-16,-1-4-136 0</inkml:trace>
  <inkml:trace contextRef="#ctx0" brushRef="#br0" timeOffset="1080.77">10015 12946 1177 0,'0'0'52'0,"0"0"11"0,0 0-51 0,0 0-12 0,-7 0 0 0,7 0 0 16,0 0 60-16,-7-3 10 0,-3-4 2 0,3 7 0 15,7 0-16-15,-7 7-2 0,0-7-1 0,-1 3 0 16,1-3 15-16,0 0 2 0,7 0 1 0,-7 6 0 15,-3-6 26-15,10 0 6 0,0 0 1 0,0 0 0 16,0 0-33-16,0 0-7 0,-4 9 0 0,4-9-1 16,-7 0-13-16,7 0-2 0,0 0-1 0,0 0 0 15,0 0-19-15,0 0-3 0,0 0-1 0,0 0 0 16,7 10-9-16,0-4-3 0,4-3 0 0,-1 3 0 16,5-2-3-16,2 2-1 0,1-3 0 0,-1 3 0 15,5-3-8-15,2 10 12 0,1-4-12 0,0-6 12 16,3 7 3-16,0-1 1 0,0 1 0 0,8-4 0 0,-5 3 0 15,8 1 0-15,4-1 0 0,2-3 0 16,12-2 1-16,-1 2 1 0,-3-3 0 0,0-3 0 0,4 6-6 0,3-3-2 16,3 4 0-16,1-7 0 0,-5 9-10 0,5-9 0 15,7 0 0-15,-4 0 0 0,-7 6 0 0,7-3 0 16,3-3 0-16,4 0 8 0,7 0-8 0,0 0 12 16,-3 0-12-16,-4 7 12 0,-3-7-12 0,3 0 10 15,-7 3-10-15,0-3 10 0,3 0-10 0,-6 6 0 16,-4-6 9-16,-4 0-9 0,1 3 8 0,-1-3-8 0,8 7 8 0,3-4-8 15,-7-3 8-15,3 6-8 16,-6-6 10-16,-4 0-10 0,0 0 9 0,3 3-9 0,7 3 8 0,-3 1-8 16,0-4 0-16,-3-3 8 0,3 0-8 0,-11 6 0 15,1-12 0-15,-5 6 0 16,-6 0 8-16,0 0-8 0,0 0 0 0,-4-3 0 16,0 3 9-16,-3-7-9 0,0 7 0 0,0 0 9 0,-4-6-9 15,-3 3 0-15,-8-3 9 0,4-4-9 16,4 7 0-16,0-3 9 0,-1 3-9 0,1-4 8 0,0-2-8 0,-4 0 8 15,0 2-8-15,0 4 0 0,1-3 0 0,-1-3 0 16,-4 5 0-16,1-2 0 0,0 6-8 0,-1-9 8 16,-6 9-21-16,3-10 0 0,0 10 0 0,-3-6 0 31,-4 3-151-31,0-3-29 0</inkml:trace>
  <inkml:trace contextRef="#ctx0" brushRef="#br0" timeOffset="5118.8">17367 11676 345 0,'0'0'31'0,"-10"0"-31"0,-1 9 0 0,-7-9 0 16,4-6 252-16,-3 12 44 0,-1-6 8 0,-3 0 3 15,3 0-192-15,-3 0-39 0,-4 0-7 0,1 6-1 16,-1-6-48-16,-3 3-10 0,3-3-2 0,-3 0 0 16,3 0-8-16,-3 0 0 0,3 0 0 15,-3 0 0-15,7 0 0 0,0 0 0 0,-4 0 0 16,4 7 0-16,-4-4 0 0,4-3 0 0,0 0 0 0,3 0 0 16,8 0 0-16,-5 0 0 15,5 0 0-15,10 0 0 0,0 0 0 0,0 0 0 0,-11 6 0 0,11-6 0 16,0 0 0-16,-3 10-9 0,3-10 9 0,0 3-10 15,3 6-2-15,8-9-1 0,3 6 0 0,4 4 0 16,-4-10 13-16,10 6 0 0,1-3 0 0,0-3 10 16,0 0-2-16,3 0 0 0,0 6 0 0,4-6 0 0,-4-6-8 0,4 6 0 15,-1 0 0-15,5 6 0 0,-5-6 0 0,1-6 0 16,4 6 0-16,2 0 0 0,1 0 0 0,0 0 0 16,0-3 0-16,-4-3 8 0,-10 6 14 0,3 0 2 15,0-10 1-15,-3 10 0 0,-4-6 0 0,0 6 0 16,-3-3 0-16,-1 3 0 0,-2-6 15 0,-5 6 2 15,1 0 1-15,-4 0 0 0,-7 0-21 0,0 0-4 16,3 0-1-16,-3 0 0 0,0 0-7 0,0 0-2 16,0 0 0-16,-3-3 0 0,-8 3-8 0,1-7 0 15,-1 7 0-15,-7 0 0 0,-3 0-10 0,4 0 10 16,2 0 0-16,-9 0-9 0,-4 0 9 0,-4 0 0 16,0 0 8-16,-3 0-8 0,0 0 9 0,-1 0-9 15,1 7 12-15,0-4-12 0,-1 3 12 0,1-3-12 16,0-3 12-16,-4 6-12 0,7-2 8 0,-3 2-8 0,7-6 0 15,-4 0 0-15,4 0 0 0,0 6-12 0,-1-3 0 0,1-3 0 16,0 0 3-16,7 0 1 0,3 6 0 0,4-6 0 16,0 4 8-16,3-4 0 0,11 0-9 0,0 0 9 15,0 0-15-15,0 0 2 0,0 0 0 0,4 6 0 16,6-3-1-16,1 3 0 0,7-3 0 0,-1 4 0 16,8-7 14-16,0 9 0 0,-4-9-10 0,7 6 10 15,4-6 0-15,0 3 12 0,-1-3-2 0,1 0 0 16,3-3-10-16,-3 3 0 0,0-6 0 0,3 6 8 15,-3 0-20-15,3-6-4 0,-3 3 0 0,7 3-1 16,-4-7 25-16,-3 4 4 0,-1-3 2 0,-2 3 0 16,-1-3 2-16,0 2 0 0,-3-2 0 0,3 3 0 15,-7-3-16-15,0-4 0 0,-6 10 0 0,-1-6-10 16,0 6 10-16,-7-3 0 0,-7 3 0 0,0 0 0 16,0 0 0-16,0 0 0 0,0 0 0 0,0 0 0 15,-7-6 12-15,0 6-3 0,-4 0 0 0,-7 0 0 0,1 0 5 16,-1 0 1-16,8 0 0 0,-8 0 0 0,-7 0 2 0,1 0 1 15,-8 0 0-15,0 0 0 0,0 0-4 0,1 0-1 16,-1 0 0-16,0 6 0 0,0-6-1 0,1 3-1 16,-1-3 0-16,4 0 0 0,-4 0-11 0,4 6 0 15,-4-6 9-15,4 0-9 0,-1 0 0 0,5 0 9 16,6 0-9-16,-3 0 0 0,0 0-9 0,3 0-9 16,4-6-2-16,3 6 0 15,1 0-17-15,3 0-4 0,0 0-1 0,0-3-599 0,7 3-120 0</inkml:trace>
  <inkml:trace contextRef="#ctx0" brushRef="#br0" timeOffset="19504.88">14552 11748 57 0,'0'0'0'0,"0"0"0"0,0 0 0 0,0 0 0 0,0 0 0 0,0 0 0 15,0 0 264-15,0 0 47 0,0 0 9 0,0 0 3 16,0 0-259-16,0 0-51 0,0 0-13 0,0 0 0 15,0 0 0-15,0 0 0 0,0 0 0 0,0 0 0 16,0 0 17-16,0 0 1 0,0 0 0 0,0 0 0 16,0 0 38-16,0 0 8 0,0 0 2 0,0 0 0 15,0 0 9-15,0 0 1 0,0 0 1 0,0 0 0 16,0 0-14-16,0 0-3 0,0 0-1 0,0 0 0 16,0 0-28-16,0 0-6 0,0 0-1 0,0 0 0 15,0 0-6-15,0 0-2 0,0 0 0 0,0 0 0 16,0 0 12-16,0 0 1 0,0 0 1 0,0 0 0 15,-3 9-1-15,3-9 0 0,0 0 0 0,0 0 0 0,0 0-12 0,0 0-2 16,-7 6-1-16,7-6 0 0,0 0 1 0,0 0 0 16,0 0 0-16,0 0 0 0,0 0 4 0,0 0 1 15,7 4 0-15,-7-4 0 0,7 6 3 0,3-3 1 16,-3-3 0-16,4 0 0 0,-4 0 0 0,3 0 0 16,1 0 0-16,0 0 0 0,-1 0-24 0,1 0 0 15,-1 0 0-15,5 0 0 0,-1-3 0 0,3 6 16 16,-6-3-4-16,6 0-1 0,-2 0-2 0,2 0 0 15,1 0 0-15,3 6 0 0,0-6-9 0,4 3 0 16,-4-3 0-16,4 0 0 0,-1-3 0 0,1 3 0 16,0 0 8-16,0 0-8 0,-1 0 0 0,-3-6 8 15,4 6-8-15,0 0 8 0,-4 0 0 0,0-3 0 16,0 6 0-16,4-6 0 0,-4 3-8 0,0 0 12 16,-3 0-12-16,-4 0 12 0,0 0-12 0,0 0 12 0,0 0-12 0,4 0 12 15,0 0 6-15,3 0 2 0,-4-6 0 0,1 6 0 16,-4 0-20-16,4-4 0 0,3-2 0 0,-3 6 0 15,-4 0 0-15,3-3 0 0,-2-3 0 0,-1 0 0 16,0 2 0-16,0-2 0 0,0 3 0 0,-3-3 0 16,-1 3 0-16,1-4 0 0,-1 7 0 0,1-3 0 15,-4 3 0-15,0-6 0 0,0 6 0 0,0 0 0 16,-7 0 0-16,11 0 0 0,-4 0 0 0,-7 0 0 16,3 0-16-16,-3 0-4 0,7 0-1 0,0 6 0 15,0-3-95-15,-7-3-20 0,4 10-3 0,0-1-996 16</inkml:trace>
  <inkml:trace contextRef="#ctx0" brushRef="#br0" timeOffset="24734.17">15007 12917 403 0,'0'0'17'0,"0"0"5"0,0 0-22 0,-7 0 0 0,4 0 0 0,3 0 0 16,0 0 196-16,0 0 34 0,-7 0 7 0,7 0 2 15,0 0-150-15,-4 0 24 0,-3 0-61 16,3 0-6-16,4 0-2 0,-7 0 0 0,7 0 0 15,-3 0 13-15,3 0 3 0,-4 0 0 0,4 0 0 16,-7 0-17-16,7 0-3 0,-3 0-1 0,3 0 0 16,-7 7-24-16,3-4-5 0,4-3-1 0,-3 6 0 15,3-6-9-15,0 0 0 0,0 3 0 0,0-3 0 16,0 0 0-16,0 0 0 0,0 0 8 0,0 0-8 16,3 10 32-16,-3-10 0 0,0 0 1 0,0 0 0 15,0 0 13-15,7 6 2 0,0-6 1 0,0 3 0 16,-7-3-10-16,11 6-3 0,-1 1 0 0,-2-4 0 15,2 3-16-15,1-3-4 0,-1 3-1 0,1-2 0 16,3-4-15-16,4 6 0 0,-4-3-12 0,3-3 12 16,5 6 0-16,-1-6 0 0,3 0 12 0,1-6-3 0,-4 6 5 15,4-3 1-15,3-3 0 0,0 6 0 0,1-4-3 0,-5 4-1 16,5-6 0-16,-1 6 0 0,-4 0-11 0,5 0 0 16,-5 0 0-16,-2 6 0 0,2-2 0 0,-3-4 0 15,1 0-9-15,6 6 9 0,-7-6 0 0,4 0 0 16,3 0 0-16,-3 0 0 0,3 0 15 0,0 0-3 15,0 0-1-15,0 0 0 0,4-6-3 0,0 6-8 16,0-4 12-16,-1 4-4 0,-6 0-8 0,3-6 0 16,-3 6 0-16,0 0 0 0,-4 0 20 0,0 0-2 0,-7 0 0 0,4 0 0 15,-4 6-30-15,0-6-5 0,0 4-2 0,-3 2 0 32,-1-3-11-32,1 3-2 0,-4 4-1 0,0 5 0 15,-3-2-131-15,3 6-25 0,-7-4-6 0</inkml:trace>
  <inkml:trace contextRef="#ctx0" brushRef="#br1" timeOffset="108790.4">4053 5279 345 0,'0'0'31'16,"0"0"-31"-16,0 0 0 0,0 0 0 15,0 0 184-15,0 0 32 0,0 0 5 0,0 0 2 16,7 0-183-16,1 0-40 0,2 0 0 0,1 6 0 15,-4-3 14-15,7-3 10 0,-4 6 1 0,5-6 1 16,-5 3 14-16,4 4 4 0,0-7 0 0,8 0 0 16,-8 0 6-16,7 0 2 0,4 0 0 0,-4-7 0 15,7 7-4-15,4-3-1 0,-1 3 0 0,5-6 0 0,6 3-20 0,0-3-4 16,11-4-1-16,-3 7 0 0,-4-9-12 0,6 8-2 16,5-2-8-16,3-3 12 0,-7 9-12 15,7-10-8-15,7 1 8 0,-7 6-13 16,0-4 13-16,-7-2 0 0,3 9 12 0,4-6-12 0,0 3 32 15,-7 3-1-15,7-7 0 0,7 4 0 0,-7-3 15 0,0 6 3 16,0-3 1-16,0-3 0 0,3-4-30 16,1 1-5-16,6 3-2 0,-3 2 0 0,-3-5-13 0,3 3 8 15,-7-4-8-15,3 1 0 0,-6 6 14 0,3-4-3 16,0-2-1-16,0 9 0 0,0-6 14 0,-4 6 2 16,-3-3 1-16,0 3 0 0,0 3-17 0,-4 3-10 0,1-6 12 15,-8 3-12-15,4 3 0 0,0-6 0 0,0 10 0 0,-1-4 0 16,-2-3 0-16,-4-3 0 0,-1 10 0 0,1-10 0 31,-3 0-24-31,-1 0-1 0,-11 0-1 0,8 0-649 0,-4 0-129 0</inkml:trace>
  <inkml:trace contextRef="#ctx0" brushRef="#br1" timeOffset="146934.09">9021 9741 921 0,'0'0'82'0,"-4"-10"-66"0,4 7-16 0,-4-9 0 16,-3 2 116-16,4 1 19 0,-1 6 4 0,-3-7 1 16,4 1-81-16,-4 3-16 0,0-4-3 0,3 4-1 15,-6 3-15-15,3-3-4 0,-4 3 0 0,4-4 0 16,-4 7-10-16,4-3-2 0,-7-3-8 0,4 6 12 15,-5 0-12-15,5-3 0 0,-4 3 0 0,-4 0 0 16,4 3 0-16,-4-3 8 0,4 0-8 0,-10 0 12 16,2-3 8-16,8 3 0 0,-10 0 1 0,6 0 0 15,0 0 3-15,-6 0 0 0,-1 3 0 0,4-3 0 16,0 0-8-16,-4 0 0 0,0 0-1 0,0 0 0 16,1 6-15-16,-1-6 9 0,0 0-9 0,1 0 8 15,-5 0 2-15,5 0 0 0,-1 0 0 0,-3 0 0 16,0 3 7-16,-1-3 2 0,5 7 0 0,-4-7 0 0,3 0-19 0,-7 3 0 15,7-3 0-15,1 0 0 0,-1 0 19 0,0 0-3 16,4 6-1-16,-7-6 0 0,3 0-4 0,-3 0-1 16,0 0 0-16,0 0 0 15,3 3-10-15,-3-3 10 0,-1 0-10 0,1 0 10 0,0 0-10 0,-4 6 12 16,11-6-12-16,-11 0 12 0,4 0-12 0,3 0 8 16,-3 0-8-16,3 0 8 0,-3 0-8 0,4 0 0 15,-1 0 9-15,0 0-9 0,0 0 0 16,-3 0 9-16,4 7-9 0,-5-7 0 0,1 3 0 0,3-3 0 15,-3 6 0-15,3-3 0 0,-3 3 0 0,4-6 0 16,-8 4 0-16,4 5 0 0,3-3 0 0,0-3 12 16,1 4-4-16,-1 2-8 0,4 0 9 0,-4 1-9 15,4-4 0-15,0-3 9 0,3 7-9 0,-7-4 0 16,8 3 9-16,-1-2-9 0,0 2 0 0,1-6 0 0,-1 7 0 0,0-1 0 16,4 0 0-16,-10 1 0 0,6 5 0 0,0-5 8 15,-3 6-8-15,7-7 11 0,-11 10-11 0,1-4 12 16,6 4-12-16,0 0 0 0,-6 0 0 0,6-3 0 15,0 2 0-15,-3 1-11 0,7 0 3 0,-3 6 0 16,2-6 8-16,1 0 0 0,4 6 0 0,-1-6 0 16,1-1 0-16,3 4 0 0,-4 0 0 0,0-6 0 15,4 3 0-15,0 6 0 0,-3-13 0 0,3 14 0 16,3-11 0-16,1 4 0 0,-8 0 0 0,0 0 0 16,4 6 0-16,0-6 14 0,0-1-3 0,0 8-1 15,0-8-10-15,4 1 0 0,3-3 0 0,-7 3 0 16,7-1 0-16,0-2-14 0,7 3 5 0,-7-3 1 15,7-4 8-15,-4 4 0 0,4 3 0 0,0-4 0 16,0-2 0-16,4 3 0 0,-4-7 0 0,4 10 0 16,-4-10 0-16,3 7 0 0,1 0 0 0,-4-4 0 15,7-3 0-15,-3 7 0 0,-4 3 0 0,10-3 0 0,-6-4 0 0,6 4 0 16,1 0 0-16,0-4 0 0,3 4 0 0,0-7 0 16,4 1 8-16,-1 5-8 0,5-5 15 0,2-1-2 15,1-6 0-15,0 7 0 0,0 2-13 0,3-2 9 16,4-7-9-16,-11 12 8 0,7-5-8 0,-3-1 0 15,3 1 0-15,4-1-11 0,0 0 11 0,0 7 0 16,-1-6 0-16,5 5 0 0,-1-2 0 0,0-4 0 16,1 1 0-16,6-1 11 0,-10 0-11 0,7 4 0 15,0-4-10-15,3-6 10 0,-3 7 0 0,3-4 0 16,1-3 0-16,-1 4 0 0,4 2 0 0,0-9 0 0,-4 9 0 16,1-9 0-16,-1 7 0 0,4-7 0 0,-4 3 8 15,4-3-8-15,4 0 0 0,-4 0 10 0,0 0-10 16,3 0 8-16,-3 0-8 0,-4 6 0 15,4-6 0-15,-3 0 8 0,-1 0-8 0,4 0 8 16,0-6-8-16,3 6 8 0,-3-3 1 0,4-4 0 0,-1 7 0 0,-6-9 0 16,2 9-9-16,-2-9 12 0,6 2-12 0,-3-2 12 15,4-1-12-15,3 7 0 0,-4-6 0 0,1 3 0 16,-1-4 0-16,-3 10 0 0,0-6 0 0,0 3 0 16,3-3 0-16,-3 6 0 0,4-4 0 0,-1 4 0 15,4 0 0-15,-4 0 0 0,1 0 0 0,-4 4 0 16,3-4 0-16,4 0 0 0,0 0 0 0,-3 6 0 15,-4-3 0-15,6-3-11 0,5 0 3 0,-8 6 0 0,-3-12 8 0,4 6 12 16,6 0-2-16,-3 0-1 0,-10-3-9 16,6-3 0-16,4 2 9 0,4 4-9 15,-1-6 0-15,-3 6 0 0,-7-3 0 0,7-3 8 0,10 6-8 0,-2 0 0 16,-9-3 0-16,1 3 0 0,4 0 0 0,-1 0 0 16,-3-7 0-16,0 7 0 0,0 0 0 15,4 0 0-15,-4 0 0 0,7-3 0 0,-4-3-8 16,1 6-4-16,-4-6 0 0,0 6 0 0,0-3 20 0,0-4 4 15,7 4 1-15,-4-3 0 0,1-4 4 0,-4 1 1 16,3 6 0-16,1-10 0 0,-4 4-18 0,3 6 0 16,4-3 0-16,0 2 0 0,-3-5 8 0,-1 3-8 15,1-4 0-15,-4 7 0 0,-7-3 0 0,3 0 0 0,-3 3 0 16,3-4 0-16,4-2 0 0,-7-1-16 16,0 7 4-16,0-6 0 0,4 3 12 0,-8-4 0 0,0 1 12 0,-3-1-12 15,4 1 19-15,-1 3-3 0,-3-4-1 0,3 1 0 16,-6-1-15-16,-1 4 0 0,0-3-9 0,1-1 9 15,-1 1 0-15,-7 0 0 0,-3-7 0 0,3 6 0 16,-6-2 0-16,-1-4 10 0,-4 7-10 0,1-7 12 16,-4-3-4-16,0 1 0 0,1-1 0 15,-5-6 0-15,1 6 9 0,0-6 2 0,-4 3 0 0,0-3 0 16,-4 0-5-16,1-4-1 0,0 4 0 0,-8-3 0 16,4 3-13-16,-3 3 0 0,-1-3 0 0,-3 0 0 15,-3 0 9-15,3 6-1 0,-7-9 0 0,3 3 0 16,4 6-8-16,-7-6 0 0,0-3 0 0,-4 9 0 15,4-6 0-15,-7 3 8 0,0 0-8 0,0 3 0 16,0-3 0-16,-4 0 0 0,1 3 0 0,-5-9 0 16,1 12 0-16,0-2 8 0,-4-8-8 0,1 8 0 15,-5-1 0-15,-2 0 0 0,-1 0 0 0,0 3 0 0,0-2 0 0,1 2 0 16,-5-3 0-16,5 0 0 0,-5 4 0 0,1 2 0 16,3-3 0-16,-3 1 0 0,0 2 0 0,-4-2-17 15,4 2 2-15,-8-3 1 0,1 7 22 0,0-7 4 16,6 7 0-16,-6-1 1 0,-4 1-13 0,4 0 0 15,-4 9 0-15,4-10 0 0,-4 10 0 0,0-6 0 16,4-3 0-16,-4 5 0 0,-7-2 0 0,7-3 0 16,-3 9 0-16,-4-10 0 0,3 10 0 0,-3 0 0 15,1-9 0-15,2 9 0 0,-3-6 0 0,0 2 0 16,-7-2 0-16,0-3 0 0,0 9 0 0,-3-3-13 16,3-4 1-16,-4-2 0 0,8 3 12 0,-8 3 16 15,1 3-3-15,-4 0-1 0,3-7-12 0,-6 7 0 16,3 0 0-16,0 0 0 0,3 0 0 0,-3 0 0 0,0 0 0 15,-3 0 0-15,-1 0 0 0,4 0-16 0,4-3 3 0,-4-3 1 16,0 6 12-16,3-3 16 0,1-3-3 0,-4 2-1 16,-8-2-12-16,5-3-16 0,6-1 3 0,1 1 1 15,-1 3 12-15,4-4 16 0,-10 1-3 0,3-1-1 16,3 7-12-16,-6-3-16 0,-8 0 3 0,4 3 1 16,4 3 12-16,-1 0 16 0,-3 9-3 0,-4-9-1 31,4 6-36-31,-3-3-7 0,3 7-1 0,-1-1-1 0,-2 1 21 0,3-4 4 0,-7 3 8 0,-4 7-13 15,4-3-10-15,0 5-1 0,-4-2-1 0,-3 3 0 16,-4 0-82-16,-3 6-16 0,3 0-3 0,-3-6-851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20:12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13173 7314 1620 0,'-7'0'36'0,"-4"0"7"0,1 6 1 0,-8-3 1 0,-7-3-36 0,4 6-9 0,3 4 0 0,1-10 0 15,-1 3 34-15,0 3 5 16,4-6 1-16,4 7 0 0,-1-4-16 0,1-3-2 0,3 0-1 0,3 0 0 16,4 0-21-16,0 0 0 0,0 0 0 0,0 0 0 15,0 0 12-15,0 0-3 0,0 0 0 0,7 0 0 16,4 0-1-16,-1 0 0 0,4 6 0 0,0-3 0 15,4-3 13-15,0 6 3 0,3-3 0 0,7-3 0 16,-3 10 8-16,7-10 1 0,3 6 1 0,0 4 0 16,4-10 11-16,0 9 3 0,3-9 0 0,4 9 0 15,0-9-14-15,7 7-2 0,3-7-1 0,1 3 0 16,6 3-15-16,4-3-2 0,0-3-1 0,4 0 0 16,3 0-4-16,7-3-1 0,7 3 0 0,0-6 0 0,1 6 2 0,6-3 0 15,-4-4 0-15,5-2 0 0,3 9-2 0,3-3-8 16,-7-3 12-16,0-1-4 0,1 4 1 0,-1 3 0 15,0 0 0-15,-7-6 0 0,0 6 2 0,1 0 0 16,-5 0 0-16,5 0 0 0,6-3-3 0,-7 3-8 16,-3-7 12-16,-1 7-4 15,4 0-8-15,-3-3 8 0,-4 3-8 0,-3-6 8 0,-8-3-8 16,1 6 0-16,-4-4 9 0,0-2-9 0,-3 3 0 0,-1-4 9 16,-3 7-9-16,0-3 0 0,-7 3 19 0,0-4-3 15,-4-2-1-15,-6 6 0 0,-1-3-15 0,-3 6 0 16,-4 0 0-16,0-7 0 0,1 4 0 0,-1 3 0 15,-3 0 0-15,-4 0 0 0,-7 0 0 0,0 0 0 16,0 0 0-16,0 0 0 16,-3 3-56-16,0-3-4 0,-4 0 0 0,0 7-706 0,-3-7-141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20:28.5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14506 4557 1407 0,'0'0'62'0,"0"0"14"0</inkml:trace>
  <inkml:trace contextRef="#ctx0" brushRef="#br0" timeOffset="1539.39">13469 4313 0 0,'0'0'0'0,"0"0"0"0,0 0 0 0,0 0 0 0,0 0 0 0,0 0 0 16,0 0 276-16,0 0-56 16,0 0 45-16,0 0 9 0,0 0-147 0,0 0-30 15,0 0-5-15,0 0-2 0,0 0-54 0,0 0-12 16,0 0-1-16,0 0-1 0,0 0-22 0,0 0 0 0,0 0 0 0,0 0 0 16,0 0 0-16,0 0 0 0,0 0 0 0,0 0 0 15,0 0 25-15,-7 3 1 0,7-3 0 0,0 0 0 16,0 0 44-16,0 0 9 0,0 0 1 0,0 0 1 15,-7 6 0-15,7-6 0 0,0 0 0 0,-7 0 0 16,3 0-33-16,4 0-8 0,0 0 0 0,0 0-1 16,0 0-28-16,0 0-11 0,0 0 8 0,0 0-8 15,0 0 0-15,0 0 0 0,0 0 0 0,0 0 0 16,0 0 0-16,0 0 0 0,0 0 0 0,0 0 0 16,7 0 20-16,0 3 0 0,1 4-1 0,-1-1 0 15,-7-6 13-15,10 0 4 0,-3 3 0 0,0-3 0 0,-7 0 6 0,7 0 2 16,0 0 0-16,0 0 0 0,1 0-15 0,-1 6-2 15,3-6-1-15,-3 0 0 0,4 0-11 0,-1 0-3 16,1 0 0-16,0 0 0 16,3 3-2-16,0-3-1 0,-7 0 0 0,3 7 0 15,1-4-1-15,3 3 0 0,-3-3 0 0,6-3 0 0,1 10 2 0,0-10 0 16,-1 9 0-16,4-9 0 0,-3 6 5 0,3-6 1 16,4 7 0-16,-4-4 0 0,0-3 3 0,0 0 1 15,1 0 0-15,2-3 0 0,-3-4-10 0,1 7-2 16,2 0 0-16,1 0 0 0,0-6-8 0,-1 6 0 15,1-3 0-15,-4 3 8 0,0 0-8 0,4-6 0 16,0 6 0-16,3 0 8 0,-3 0-8 0,3 6 0 0,4-3 0 16,-4-3 0-16,0 0 0 0,0 6 0 15,1-6 0-15,-1 0 0 0,4 7 8 0,-1-7 0 0,1 0 0 0,0-7 0 16,7 7-8-16,-4 0 12 0,0 0-12 0,0 0 12 16,4-6-1-16,-3 6 0 0,-1 0 0 0,-3-3 0 15,-1 3-3-15,1 0 0 0,0 0 0 0,-4 0 0 16,4 0-8-16,-4 0 12 0,7 0-12 0,1 0 12 15,-1-6-12-15,4 6 0 0,-4 0 9 16,7 0-9-16,1 6 12 0,-1-3-3 0,-3-3 0 16,0 6 0-16,-4-6-9 0,4 0-11 0,-4 0 3 0,0 0 0 15,0 0 8-15,1 0 12 0,-1-6-2 0,4 6-1 16,-4 0-9-16,4 0 0 0,3-3 0 0,-3-3 0 16,3 6 0-16,-3 0 8 0,-4 0-8 0,1 0 8 15,-1-3-8-15,0-4 12 0,-3 7-12 0,7 0 12 16,0-3-12-16,-4-3 0 0,-3 6 0 0,3 0-11 0,4-3 11 15,0 3 0-15,-4 0 0 0,4 0 0 0,-4 0 0 0,0 0 0 16,-3 0 0-16,0-7 0 0,-1 7 0 0,5 0 0 16,-8-9 0-16,7 9 0 0,0-3 8 0,1-3-8 15,3-4 10-15,-4 10-10 0,0-6 13 0,0 3-3 16,-3-3-1-16,0 6 0 0,-4-10-1 0,0 10-8 16,-3 0 12-16,0-3-4 0,-1-3-8 0,-2 6 0 15,-1 0 9-15,-4-3-9 0,5-4 0 0,-5 7 9 16,1 0-9-16,-4 0 0 0,0-6 8 0,0 6-8 15,0 0 0-15,0 0 0 0,-3 0 0 0,0-3 0 16,-1 3 0-16,1-6 0 16,-4 6-57-16,0-4-12 0,0-2-3 0</inkml:trace>
  <inkml:trace contextRef="#ctx0" brushRef="#br0" timeOffset="20748.93">5168 11942 403 0,'0'0'36'0,"0"0"-36"15,0 0 0-15,0 0 0 16,4-6 275-16,3 3 48 0,-7-3 9 0,0-4 3 0,3 1-212 0,4 2-43 15,-7-2-8-15,0 6-1 0,4-3-11 0,-1-4-1 16,1 1-1-16,-4-1 0 0,3 4-15 0,1-3-3 16,3 6-1-16,-7-7 0 0,0 4 2 0,0-4 1 15,0 7 0-15,0 3 0 0,0 0 12 0,0 0 2 0,0 0 1 0,0 0 0 16,0 0-27-16,0 0-6 0,0 0 0 0,0 0-1 16,-11 0-9-16,11 0-2 0,-3 3 0 0,-1-3 0 15,1 0 10-15,3 0 2 16,0 0 0-16,-4 0 0 0,-6 7-12 0,10-7-1 0,0 0-1 0,0 0 0 15,0 0-10-15,0 0 10 0,0 0-10 0,0 0 10 16,0 0-10-16,0 0 8 0,0 0-8 0,0 0 8 16,0 0 0-16,0 0 0 0,0 3 0 0,0-3 0 15,0 0 0-15,0 9 0 0,0-9 0 0,0 10 0 16,0-4 0-16,-7 3 0 0,7-9 0 0,0 10 0 16,-4-1-8-16,1-3 0 0,3 4 9 0,0-1-9 15,0 1 0-15,0-1 0 0,0 7 0 0,3-4 0 16,1-2 8-16,3 5-8 0,-7 4 10 0,3 0-10 15,4-3 0-15,-7 9 0 0,0-3 0 0,4-3 0 16,-1 6 0-16,1-7 0 0,-4 14 0 0,0-10 0 16,0 3 0-16,-4 3 0 0,4-3 12 0,-3 3-3 0,-1-3-9 0,4 4 0 15,-10-10 0-15,10 6 0 0,-11 0 0 16,8-6 0-16,-4 6 0 0,3-3 0 0,-6 0 0 0,2-1 0 16,1-5 0-16,0 3 8 0,4 6-8 0,-8-6 0 15,8-3 0-15,-4-4 8 0,-4 4-8 0,4-7 0 16,0 1 0-16,3-1 8 0,-6 0-8 0,3 1 8 15,14-1-8-15,-7 1 8 0,-11-4 0 0,11-6 0 16,-3 9 0-16,3-9 0 0,0 7-8 0,0-7 10 16,0 0-10-16,0 0 10 0,0 0-10 0,0 0 12 15,0 0-12-15,0 0 12 0,0 0-12 0,0 0 10 0,-11 3-10 16,11-3 10-16,0 0-10 0,0 0 0 16,0 0 0-16,0 0 8 0,-7 9-8 0,7-9 0 0,0 0 0 15,0 0 0-15,0 0 0 0,0 0 0 16,0 0 0-16,0 0 0 0,0 0 0 0,0 0 8 15,0 0-8-15,0 0 0 0,7 6 0 0,-7-6 8 0,0 0-8 0,0 0 0 16,11 4 0-16,-11-4 8 0,0 0-8 0,0 0 0 16,0 0 0-16,3 0 0 0,-3 0 8 0,11 6-8 15,-1-3 0-15,-6-3 0 0,3 0 0 0,7 6 8 16,-10-6-8-16,3 0 0 0,0 0 0 0,3 0 0 16,1 0 0-16,-4 0 8 0,7 0-8 0,-3 0 0 15,3 0 0-15,-4 3 0 0,-3-3 0 0,11 7 0 16,-7-7 0-16,6 0 0 0,-3 6 0 0,4-3 0 15,-7-3 0-15,6 0 0 0,1 6 0 0,-4-6 0 16,0-6 0-16,0 6 0 0,4 0 0 0,0 0 0 0,-4 6 0 16,3-6 0-16,1-6 0 0,0 6 0 0,-1 0 11 0,-3 0-3 15,7 0-8-15,1 0 12 16,-1 0-12-16,3 0 0 0,-6 0 0 0,3 0 0 16,0 0 0-16,4 0 0 0,-11 0 0 0,4 0 0 15,3 6 0-15,-3-6-10 0,-1 0 10 0,5 0-8 16,-12 0 8-16,8 0 0 0,-1 0 0 0,1 0 0 0,-4 3 0 0,4-3 0 15,-8 0 0-15,4 0 0 0,-3 0 0 0,3 0 0 16,0 0 0-16,0 0 0 0,4-3 0 0,-7 3 0 16,3-6 0-16,-7 6 0 0,10 0 0 0,-6 0 0 15,3-3 0-15,-3 3 0 0,-1-6 0 0,4 6 0 0,-3 0 0 16,-4-7 0-16,0 7 0 0,4 0 0 16,-11 0 0-16,3-3 0 0,4 3 0 0,7-6 8 0,-3 6-8 0,-8 0 0 15,8-3 0-15,0-3 0 16,-4 6 0-16,0 0 8 0,3 0-8 0,1-4 0 0,-8-2 0 0,8 6 0 15,-7-3 0-15,-4 3 0 0,7-6 0 0,-7 6 0 16,0 0 0-16,0 0 0 0,0 0 0 0,0 0 0 16,0 0 0-16,0 0 0 0,0 0 0 0,0 0 0 15,0 0 0-15,0 0 0 0,0 0 0 16,0 0 8-16,0 0-8 0,0 0 0 0,0 0 0 16,7 0 0-16,-4-3 0 0,-3 3 0 0,0 0 0 0,0 0 0 15,0 0 0-15,0 0 0 0,0 0 0 0,0 0 0 16,0 0 0-16,7-7 0 0,-7 7 0 0,0 0 0 15,0 0 0-15,0 0 0 0,0 0 0 0,0 0 0 16,0 0 0-16,0 0 8 0,0 0-8 0,0 0 8 16,0 0-8-16,7 0 0 0,-7-9 0 0,0 3 0 15,4-4 0-15,-4 10 0 0,0-9 0 0,3 6 0 0,-3-4 0 0,0-2 0 16,0 0 8-16,-3-7-8 0,3 6 0 0,0-8 9 16,0 8-9-16,-4-5 0 0,4-4 9 15,0 0-9-15,0 0 0 0,-7 3 9 0,4-2-9 0,-1-7 0 16,4 6 0-16,0-9 0 0,-3 9 0 0,3-6 0 15,-4-4 8-15,1 4-8 0,3-3 0 0,0 3 0 16,0-9 0-16,0 5 0 0,0 1 0 0,0 0 0 16,0-4 0-16,0 4 0 0,-7 0 0 0,7 3 0 15,7-3 0-15,-7 3 0 16,0 6 0-16,0-6 0 0,0 6 0 0,0-6 0 0,0 12 0 0,0-2 0 16,0-4 0-16,3 3 0 0,-3 4-9 0,0-4 9 15,-3 6 0-15,3-5 0 0,0 5 0 0,0 1-8 16,0 0 8-16,0 5 0 0,0-2 0 0,0-3 0 0,-7 9-8 0,3-6 8 15,-7 2 0-15,11 4-8 0,0 0 8 0,0 0 0 16,-3 0-8-16,3 0 8 0,-7 0 0 0,7 0 0 16,-4 0-8-16,-6 0 8 0,10 0 0 0,0 0 0 15,0 0 0-15,0 0-8 0,-7 0 8 0,7 0 0 16,0 0 0-16,0 0 0 0,0 0 0 0,0 0 0 16,0 0 0-16,0 0 0 0,0 0 0 0,-7 10 0 15,0-10 0-15,7 0 0 0,0 0 0 0,-4 0 0 16,-7 6 0-16,11-6 0 0,0 0 0 0,0 0 0 15,-10 3 0-15,-1 3 0 0,4-2 0 0,0-4 0 16,-3 0 0-16,6 6 0 0,-10-6 0 0,7 0 0 16,-4 0 0-16,4 0 0 0,-3 0 0 0,-1 0 0 15,-3 0 8-15,3 0-8 0,-6-6 0 0,10 6 0 16,-11 0 9-16,4 0-9 0,3 0 8 0,-3-4-8 16,-3-2 0-16,6 6 8 0,-7 0-8 0,4-3 0 0,-3-3 0 15,6 0 8-15,-10 2-8 0,7 4 0 16,-11-6 0-16,7 3 0 0,1-3 8 0,-4 3-8 0,7 3 0 15,-11 0 0-15,0 0 0 0,4 0 0 0,0 0 0 0,3 3 0 16,-7-3 0-16,-3 9 0 0,0-3 0 0,7-6 0 16,-4 10 0-16,8-4 0 0,-8-3 0 0,14-3 0 15,-10 0 0-15,7 6 0 0,0-2 0 0,3-4 0 16,1 0 0-16,-4 0 0 0,7 0 0 0,-4 0 0 16,4 0 0-16,7 0 0 0,0 0-16 0,-4 0 4 15,-3 6 0-15,7-6 1 16,0 0-75-16,0 0-15 0,-7 0-3 0,7 0-775 0,0 0-154 0</inkml:trace>
  <inkml:trace contextRef="#ctx0" brushRef="#br0" timeOffset="21531.41">5701 12008 115 0,'0'0'10'15,"0"0"-10"-15,0 0 0 0,0 0 0 16,3-9 257-16,-3 9 50 0,0-10 9 0,4 7 3 16,-4 3-190-16,0-6-37 0,3-4-8 0,-3 10-2 15,0-6-42-15,0 6-8 0,0 0-1 0,8-3-1 16,-8 3 4-16,0 0 1 0,0 0 0 0,0 0 0 16,0 0-11-16,0 0-3 0,0 0 0 0,0 0 0 15,0 0 19-15,0 0 3 0,0 0 1 0,-11 3 0 16,7 3-16-16,-3-2-4 0,4 2 0 0,-4 3 0 0,0 1 19 0,0-1 3 15,3 0 1-15,-6 1 0 0,3 2 7 0,-1 1 2 16,-2-4 0-16,3 7 0 0,-4-3-38 0,4 2-7 16,-3 4-2-16,3-3 0 0,-1 3 1 0,-2 6 0 15,-8-7 0-15,11 8 0 0,-3-4-10 0,-4 3 8 16,3-7-8-16,-3 7 8 0,3 1-8 0,1-4 0 16,-4 3 0-16,3-7 0 0,-3 8 0 0,7-8 8 15,-4 1-8-15,1-3 8 0,3 3-8 0,0-4 0 0,3-2 0 16,-3-4 8-16,0 4-8 0,0-10-14 15,3 6 3-15,4-9 1 16,0 0-96-16,0 0-19 0,0 0-4 0,0 0-875 0</inkml:trace>
  <inkml:trace contextRef="#ctx0" brushRef="#br0" timeOffset="21856.21">5754 11970 1612 0,'0'0'144'0,"0"0"-116"0,0 0-28 0,0 0 0 16,0 0 133-16,0 0 21 0,0 0 4 0,3 10 1 16,4-1-119-16,-3-2-24 0,-1 2-5 0,5-6-1 0,-5 6-10 0,4 1 0 15,-7 6 0-15,0-7 0 0,7 7 0 0,-3-4 0 16,-4 10 0-16,3-3 0 15,-3-7 0-15,4 10 0 0,-4-3 12 0,7 0-4 0,-7 0 8 0,0 6 0 16,0-6 1-16,0 9 0 0,0-9 0 0,0 6 0 16,0-6 0-16,0 6 0 15,0-6 0-15,0-1 0 0,0 1 0 0,0 3 0 0,3-9-9 16,-3 6-8-16,0-4 9 0,0 4-9 0,0-3 0 0,0-7-16 16,0 7 1-16,0-4 1 15,0-2-164-15,-3-4-33 0,3-3-6 0</inkml:trace>
  <inkml:trace contextRef="#ctx0" brushRef="#br0" timeOffset="22104.36">5465 12400 806 0,'0'0'72'0,"0"0"-58"0,0 0-14 0,0 0 0 15,0 0 259-15,0 0 49 0,14 0 9 0,-11 0 3 16,8 0-217-16,3 0-43 0,4 0-9 0,6-3-2 16,-6-3-12-16,7 6-2 0,-1-4-1 0,4-2 0 15,-3 6-34-15,0-9 0 0,0 9-12 0,-4-6 3 16,0 2 1-16,0-2 0 0,-7 6 0 0,4-3 0 31,-4 3-27-31,-4-6-5 0,1 6 0 0,-11 0-588 0,7 0-116 0</inkml:trace>
  <inkml:trace contextRef="#ctx0" brushRef="#br0" timeOffset="24786.49">14228 11792 172 0,'0'0'8'0,"0"0"1"0,0 0-9 0,0 0 0 16,0 0 0-16,0 0 0 0,0 0 238 0,0 0 46 0,0 0 8 15,0 0 3-15,0 0-155 0,0 0-30 0,0 0-6 0,0 0-2 16,0 0-18-16,0 0-3 0,0 0-1 0,0 0 0 16,0 0-17-16,0 0-4 0,0 0-1 0,0 0 0 15,10 9-21-15,-3-3-4 0,0 4-1 0,0-1 0 16,0 1-5-16,0-1-2 0,-3 4 0 0,3 2 0 15,-7 4-2-15,4 0-1 0,-4 6 0 0,0 3 0 16,0 4 5-16,-4-4 1 0,0 6 0 0,1-2 0 16,-1 8-16-16,-3-2-2 0,0-4-1 0,4 1 0 15,-1-7 4-15,-3 7 1 0,0-7 0 0,0 0 0 16,4-3-6-16,-1 0 0 0,-3-3-8 0,3 3 12 16,1-6 12-16,-1 6 1 0,4-6 1 0,-3 0 0 15,3-3-14-15,0 2-2 0,-4-2-1 0,1-3 0 16,-1 2-1-16,1-5 0 0,3-1 0 0,-4 0 0 15,1 1-8-15,3-10 0 0,0 0 0 0,0 0 8 0,-4 6 2 0,4-6 0 16,0 0 0-16,0 0 0 0,0 0-10 0,0 0 0 16,0 0 0-16,0 0 0 0,11 3 14 0,-11-3-2 15,0 0-1-15,0 0 0 0,3-3-11 0,8 3 0 16,-1-6 0-16,1 6 0 0,3 0 8 0,0 0 0 16,0 0 0-16,0 0 0 0,1 0-8 0,2 0-11 15,1 0 3-15,3 0 0 0,-3 6 8 0,3-6 0 16,4 0 0-16,-4 0 0 0,3 3 0 0,1-3 0 15,0 7 0-15,3-7 0 0,-3 0 0 0,3 6 0 16,0-6 0-16,0 0 0 0,1 0 0 0,-1 0 0 16,0 0 0-16,0 0 0 0,4 3 0 0,-4-3 11 15,4 9-3-15,-4-9 0 0,0 10-8 0,1-10-11 16,-1 6 3-16,0-3 0 0,-3-3 32 0,3 6 6 16,4-6 2-16,-4 0 0 0,0 0-32 0,0 4 0 0,1-4 0 0,-5 0 0 15,1 0 0-15,0 0 0 0,-4 6 0 0,4-6 0 16,-4 0 0-16,0 0 0 0,-3 0 0 0,-1 0 0 15,1 0 0-15,-4 3 0 0,-3 3 0 0,3-6 0 16,-7 0 0-16,3 0 0 0,1 0 0 0,-4 0 0 16,-7 0 0-16,7-6 0 0,0 3 0 0,0 3 0 15,0-6 12-15,0 2-3 0,0-2-1 0,0 3 0 16,-3-3 0-16,-1-4 0 0,1 1 0 0,3 0 0 16,-7-1-8-16,3 4 8 0,1-7-8 0,-4 4 8 15,0-7-8-15,0 7 0 0,4 3 9 0,-4-7-9 16,0-3 0-16,0 7 8 0,0-7-8 0,0 7 0 0,-4-10 0 15,4 10 9-15,0-10-9 0,0 3 0 0,0 4 8 0,0-4-8 16,0-3 0-16,0 0 0 16,0-6 8-16,0 6-8 0,0-6 0 0,0 0 0 0,0-3 32 15,0 0 0-15,0 3 0 0,4-10 0 16,-4 7-32-16,0-7 0 0,0 7 0 0,3 0 0 0,-3-6-10 0,0 8 1 16,4-2 0-16,-1 3 0 0,1 3 9 0,-4-3-10 15,3 6 10-15,1-6-10 16,-1 6-6-16,-3 1 0 0,4 2-1 0,-4-3 0 0,0 3 17 0,3-2 0 15,-3 8 0-15,0-5 0 0,0 5 0 0,0-2 0 16,0-4 0-16,0 6 0 0,0 1 0 0,-3 3 0 16,3-4 0-16,0 7 0 0,0 3 0 0,-4-6 0 0,4 6 0 0,0 0 0 15,-3-3 0-15,3 3 0 0,0 0 0 16,0 0 0-16,0 0-10 0,0 0 2 0,-7-6 0 0,7 6 0 16,-7 0 8-16,7 0 0 15,-7 0 0-15,-1 0 0 0,8 0 0 0,-3 6 0 0,-4-6 0 0,0 3 0 16,0-3 0-16,7 0 0 0,-4 0 0 0,-3 0 0 15,0 0 0-15,7 0 0 0,-3-3 0 16,-4 3 0-16,-1 0 0 0,5-6 0 0,-4 6 0 16,0 0 0-16,-4 0 0 0,4 0 0 0,-3 0 0 15,-4 0 0-15,3 0 0 0,-7 0 0 0,-3 0 0 0,3 0 0 16,4 0 0-16,0 0 0 0,-7 0 0 0,0 0 0 16,0 0 0-16,0 0 0 0,-1 0 0 0,1-4 0 15,0-2 9-15,3 6-9 0,-3 0 12 0,0 0-12 16,-4 0 8-16,4-3-8 0,0 3 0 0,0-6 0 15,0 6 0-15,-4 0 0 0,0 0 0 0,-3 0 0 16,0 0 0-16,0-7 0 0,-4 7 0 0,4 0 0 0,0 0 0 16,-1 0 0-16,-2 7 0 0,6-7 0 0,-3 6 0 0,-1-3 0 15,8-3 0-15,-3 0 0 0,-1 6 0 0,0-2 0 16,8-4 0-16,-5 0 0 0,5 0 0 0,-1 0 0 16,4 0 0-16,0 0 0 0,-4 0 0 0,4 0 0 15,0 0 0-15,0 0 0 0,3 0 0 0,-3 0 0 16,0-4 0-16,3 4 0 0,1 0 0 0,-1 0 0 15,1 0 0-15,-1-6 0 0,4 6 0 0,-3 0 0 16,-1 0 0-16,4-3 0 0,0 3 0 0,-4 0 0 16,1 3 0-16,-1-3 0 0,11 0 0 0,-7 0 0 15,-4 0 0-15,11 0 0 0,0 0 0 0,0 0 0 16,0 0 0-16,0 0 0 0,0 0 0 0,0 0 0 16,0 0 0-16,0 0 0 0,0 0 0 0,0 0 0 15,0 0 0-15,0 0 0 0,0 0 0 0,0 0 0 0,-3 10 0 0,3-10 0 16,-4 6 0-16,4-6 0 0,-3 9 0 0,3-9 0 15,0 0 0-15,0 3 0 0,0-3 0 0,0 7 0 16,0-7 0-16,0 9 0 0,0 0 0 0,0-9 0 16,-4 10 0-16,4-10 0 0,0 0 0 0,-3 9 0 15,3-9 0-15,0 0 0 0,-4 10 0 0,4-10 0 16,-3 6 0-16,3-6 0 0,0 9 0 0,0 1 0 16,-4-1 0-16,1 1 0 0,3-1 0 0,-4 7 0 15,1-7 0-15,-1 10 0 0,4-3 0 0,-3-4-9 16,-1 4 9-16,4 3-10 0,-3-4 10 0,-1-5-10 15,4-1 10-15,0 7 0 0,0-13 0 0,4 6 0 16,-4-9-103 0,0 0-18-16,0 0-4 0,0 0-1095 0</inkml:trace>
  <inkml:trace contextRef="#ctx0" brushRef="#br0" timeOffset="25238.82">14644 11980 1785 0,'0'0'159'0,"0"0"-127"0,0 0-32 0,0 0 0 16,-7 0 162-16,7 0 26 0,0 0 6 0,0 0 1 15,0 9-156-15,0-9-31 0,0 10-8 0,3-1 0 16,1 0 0-16,-4 1 0 0,0 2 0 0,3 1 0 15,1-4 0-15,-4 7 0 0,3 3 0 0,-3 0 0 16,4 6 8-16,-4-6 1 0,0 9 0 0,-4-3 0 0,1 3 11 0,3 3 3 16,-4-9 0-16,1 3 0 0,-1 4 7 0,1-10 2 15,3 6 0-15,-4-7 0 0,4 1-23 0,0 6-9 16,0-6 8-16,0-3-8 0,4-7 0 0,-4 7 0 16,0-7 0-16,3-6 0 15,-3-3-126-15,0 0-18 16,0 0-3-16,0 0-569 0,0 0-115 0</inkml:trace>
  <inkml:trace contextRef="#ctx0" brushRef="#br0" timeOffset="25922.5">14633 11933 1497 0,'0'0'66'0,"0"0"14"0,-7-6-64 0,0 6-16 0,0-4 0 0,7 4 0 15,0 0 212-15,0 0 38 0,0-6 8 0,0-3 2 16,4 2-202-16,-1 4-40 0,1-3-8 0,-4 6-2 16,7-3-8-16,0-3 0 0,3 6 9 0,-3-10-9 15,0 10 0-15,1 0 8 0,6-3-8 0,0-3 0 16,-4 6 10-16,4 0-2 0,4 0-8 0,0 0 12 16,3 0 2-16,-3 0 0 0,-1 0 0 0,4 0 0 15,4 0 25-15,-4 6 5 0,0-6 0 0,1 3 1 16,-5-3-26-16,8 0-6 0,-4 6-1 0,-3-2 0 15,3-4-3-15,-4 9-1 0,1-3 0 0,0-3 0 16,-4 4-8-16,0-4 0 0,-3 3 0 0,-1 4 0 16,-3-1 0-16,0 0 0 0,0 1 0 0,-7-4 0 15,4 3 0-15,-4 1-11 0,-4-1 3 0,-3 1 0 16,-3-1 8-16,-1 0 0 0,0-2 0 0,-3 2 0 16,0 1 0-16,0-4 0 0,-3 3 0 0,2-6 0 0,-2 7 0 0,3-10 0 15,0 6 0-15,-1-3 0 16,1 3 0-16,4-6 0 0,-1 4 0 0,-3 2 0 0,3-6 0 0,4 0 0 15,-3 0 0-15,3 9 0 0,0-9-12 0,0 7 0 16,-4-4 0-16,4-3 0 16,0 9-16-16,3-9-3 0,-3 6-1 0,4-3 0 0,-4-3 20 0,7 0 3 15,0 7 1-15,-4 2 0 0,1 1 8 0,3-10-8 16,3 9 8-16,-3 0-8 0,4-2 8 0,-4 2 0 16,7-6 0-16,-4 7 0 0,8-4 0 0,-4 3 0 0,4 1 0 15,-1-1 8-15,4-3 0 0,0 4 1 16,1-7 0-16,2 9 0 0,-3 1-9 0,0-7 0 0,-3 4 9 15,0-1-9-15,-1 0 0 0,-3 7 0 16,0-3 0-16,0-4 0 0,-3 7 0 0,-1-7-8 0,-3 1 0 16,4 5 0-16,-4-2 8 0,-4-4 0 15,1 4-9-15,-1-4 9 0,1 1 0 0,-1-1 15 0,-3 0-3 0,0 1 0 16,0-1-12-16,-4-2 0 0,4 2 0 0,-3-6 0 16,3 6 9-16,-4-2-1 0,1-4 0 0,-4 6 0 15,-1-2 10-15,1-1 2 0,0-3 0 0,0 6 0 16,-4-2-20-16,1-4 0 0,-1 3 0 0,1-3 0 15,-1 3 0-15,0-2 8 0,4-4-8 0,0 0 0 16,-4 6 10-16,1-6-10 0,3 3 8 0,0-3-8 16,3 0-96-16,0-3-25 0,1-3-5 0</inkml:trace>
  <inkml:trace contextRef="#ctx0" brushRef="#br0" timeOffset="29150.39">5285 12977 864 0,'0'0'76'0,"0"0"-60"0,0 0-16 0,0 0 0 16,3-6 247-16,1 3 46 0,3-4 10 0,-7 7 1 15,0-9-222-15,10 3-45 0,-10 6-9 0,0 0-1 0,4-10-27 16,-4 10 8-16,0 0-8 0,0 0 0 0,0 0 0 0,0 0 0 15,0 0-9-15,0 0 9 0,0 0-11 0,0 0 11 16,0 0-10-16,0 0 10 0,0 0 0 0,0 0 0 16,0 0 0-16,0 0 0 0,0 0 20 0,0 0 4 15,0 0 1-15,0 0 0 0,0 0 18 0,0 0 3 16,-4 10 1-16,4-10 0 0,0 0-18 0,0 0-3 16,0 0-1-16,-10 0 0 0,10 0-17 0,0 0-8 15,0 0 0-15,0 0 8 16,0 0-8-16,-7 6 0 0,7-6 0 0,-7 0 0 0,7 9 0 0,-7-2 0 15,7-7 0-15,-4 3 0 0,-3 6 0 0,0-3 0 16,0 4 0-16,3-7 0 0,-3 6 0 0,4-2 0 16,-11 2 10-16,7 0-10 0,3 7 20 0,-3-6-2 15,-4-1-1-15,4 0 0 0,0 7 0 0,-3-3 0 16,3 2 0-16,0 4 0 0,-7-10-3 0,3 10-1 0,0-3 0 0,-3 9 0 16,0-6-13-16,0 0 11 0,3 9-11 0,-6-3 10 15,3 9-10-15,-4-5 0 0,-3-1 0 0,-4 6 8 16,0 1-8-16,1-1 0 0,-1 4 0 0,-7 0 0 15,4 2 9-15,0-2-9 0,0 9 10 0,-4-6-10 16,0 3 12-16,-3-7-3 0,0 7-1 0,-1-6 0 16,-2 6 4-16,2-7 1 0,1 7 0 0,0-3 0 15,-1-3-1-15,-2 6-1 0,6-7 0 0,4 1 0 16,-8 6-3-16,5 0-8 0,2-10 12 0,-6 4-4 16,3 6-8-16,4-10 10 0,-7 4-10 0,0-4 10 15,3 4 1-15,4 3 0 0,-8-4 0 0,12 1 0 16,-12 3-11-16,8-4 10 0,-7-2-10 0,10 3 10 15,-7 2-10-15,4-8 0 0,7 2 0 0,-11 1 0 16,4-1 0-16,3-6 0 0,1 7 8 0,-1-7-8 16,-7 10 12-16,4-4 0 0,-4-6 0 0,8-2 0 0,-1 2 10 0,0-3 2 15,0 3 1-15,1-3 0 0,-1 0-25 0,0-3 0 16,4 0 8-16,0-3-8 0,3 0 0 0,1-4 0 16,3-2 9-16,0-4-9 0,3 1 0 0,0-1 0 15,8 4 0-15,-8-10 8 0,11 6-8 0,-3-2-16 16,3-7 4-16,-7 3 0 15,7-3-68-15,0 0-15 0,0 0-2 0,0 0-1 16,0 0-102-16,0 0-21 0</inkml:trace>
  <inkml:trace contextRef="#ctx0" brushRef="#br0" timeOffset="30630.47">5909 12999 979 0,'0'0'87'0,"0"0"-70"0,0 0-17 0,-11 0 0 16,4 0 217-16,7 0 40 15,0 0 8-15,0 0 2 0,-7-3-186 0,7 3-37 0,0 0-7 16,0 0-1-16,0 0 7 0,0 0 1 15,0 0 1-15,0 0 0 0,0 0 1 0,0 0 0 0,0 0 0 0,0 0 0 16,0 0-10-16,0 0-3 0,0 0 0 0,7 3 0 16,0 6 1-16,-3-2 0 0,3 2 0 0,-7 0 0 15,0-9 2-15,7 10 0 0,-3-4 0 0,-1 4 0 16,1-1-2-16,-4 0 0 0,7 1 0 0,-7-1 0 16,3 1-10-16,-3-1-1 0,4 7-1 0,-4 2 0 15,0-8-6-15,3 6 0 0,1-7-1 0,-1 10 0 16,4-4-15-16,-3-2 0 0,3 3 0 0,-3-1 0 15,3-2 0-15,7 6 0 0,-7-4 0 0,3 1 0 16,-3-3 0-16,4 2 0 0,3 1 0 0,-3 3 0 0,-1-7 0 0,4 4 0 16,-3 3 0-16,-4-3 9 0,11-4 5 0,-11 4 1 15,10 3 0-15,-6-1 0 0,3-2-5 0,-3 9-1 16,3-6 0-16,0 0 0 0,0 6 6 16,4-3 1-16,-4 3 0 0,3-6 0 0,1 0-8 15,0 6 0-15,-1-7-8 0,1 1 12 0,0 6-4 16,6-6 0-16,-10 6-8 0,8 0 12 0,-8-6-12 0,3 6 9 15,4-6-9-15,1 0 8 16,-5 6-8-16,1-3 8 0,0 3-8 0,3 0 8 0,0 0-8 0,-4 3 10 16,1-6-10-16,-7 3 10 0,13 0-10 0,-9 10 8 15,2-7-8-15,4 0 8 0,-3-2-8 0,0 8 8 16,3-6-8-16,-7 7 8 0,7-13 0 0,-7 9-8 0,4-9 12 16,3 3-4-16,-7 3-8 0,4-3 8 0,-1 0-8 0,1-6 8 15,-4 9-8-15,4-9 0 0,-4 6 9 0,3-6-9 16,5 6 0-16,-12-6 0 0,8 6 0 0,0-6 8 15,-4 6-8-15,3-3 0 0,1 3 0 0,0-6 0 16,-1 6 0-16,1 0 0 0,-1-3 0 0,1 3 0 16,3-6 0-16,-7 0 9 0,8 3-9 0,-8-3 0 15,7-1 12-15,-4 1-4 0,-2 0 0 0,2 6-8 16,-3-6 0-16,7 0 0 0,-10 6 0 0,3-6 0 16,0-1 0-16,0 8 0 0,-3-8 0 0,0 7 0 15,-1-6 0-15,1 0 0 0,-4 0 0 0,3 3 0 16,-3-10 8-16,0 4-8 0,1 3 0 0,2-10 0 15,-6 7 15-15,3-7-4 0,0 1-1 0,0-7 0 16,3 9-10-16,-10-8 0 0,7 5 0 0,-3-3 0 16,3-3 0-16,0 4 0 0,-7-7 0 0,7 3 0 15,0 3 0-15,-7-6 0 0,7 3 0 0,0-3 0 0,0 6 0 0,-7-6 8 16,0 0-8-16,7 0 0 0,-7 0 0 0,7 0 0 16,-7 0 0-16,0 0 0 0,0 0-8 0,11 7-4 15,-11-7-1-15,0 0 0 16,0 0-79-16,0 0-15 0,4 0-3 0,-4 0-829 15,0 0-165-15</inkml:trace>
  <inkml:trace contextRef="#ctx0" brushRef="#br0" timeOffset="32954.31">14460 12845 806 0,'0'0'72'0,"-7"0"-58"0,0-6-14 0,4 6 0 15,-4 0 146-15,7 0 26 0,0 0 6 0,0 0 1 16,0 0-118-16,0 0-23 0,0 0-5 0,0 0-1 16,0 0-32-16,0 0 0 0,0 0 0 0,0 0 0 15,0 0 0-15,-4 6 0 0,4-6 0 0,-3 10 0 16,-4-4 8-16,3-3 2 0,-3 7 0 0,3-1 0 16,-3-3 41-16,0 4 8 0,0-1 1 0,-3 0 1 15,3 1 8-15,-4-1 2 0,-3 7 0 0,3 0 0 16,-6-4-31-16,3 7-5 0,0 6-2 0,-1-6 0 0,5 0-5 15,-4 6 0-15,0 3-1 0,3 3 0 0,-7-2-12 0,1-1-3 16,-4 0 0-16,6 3 0 0,-2 1 4 0,-1 2 1 16,1-6 0-16,-5 7 0 0,1-1 8 15,0 1 2-15,0-7 0 0,-4 10 0 0,0-4-5 0,1 1-1 16,-1 2 0-16,0 7 0 0,-3-9 17 0,0 2 3 16,0-2 1-16,0-1 0 0,-1 4-17 0,5-3-3 15,2-1-1-15,-2-6 0 0,3 7 3 0,-4-1 0 16,4-6 0-16,-4 7 0 0,4-7-11 0,-4 10-1 15,4-4-1-15,0 1 0 0,0-1-2 0,-4-2 0 0,0 2 0 0,4 1 0 16,-4-1-1-16,1-6-8 0,-1 7 12 0,-3 2-4 16,0-11 4-16,-1 2 1 0,1 0 0 0,3 3 0 15,1-2-1-15,3-1 0 0,-1 0 0 16,1 3 0-16,0-9-12 0,3 3 0 0,-3 4 0 16,7-4 0-16,-3 3 0 0,-1-3 0 0,4 0 0 15,-4-3 0-15,4 3 0 0,0 0 0 0,-4-6 0 0,4 0 0 16,0 6 9-16,0-6 3 0,-4 0 0 0,4 6 0 15,0-7-12-15,-4 1 0 0,4-3 0 0,0 3 0 16,-3-4 0-16,2 4 8 0,-2-6-8 0,3 9 0 16,-4-10 0-16,4 4 0 0,-4 3 8 0,8-10-8 15,-4 7 0-15,3-7 10 0,0 1-10 0,1 5 10 16,3-2 2-16,0-4 0 0,-4 7 0 0,1-7 0 16,3 1-12-16,-1 6 0 0,1-7 0 0,0 3 0 0,-3-5 0 0,3 2 0 15,3 1 0-15,1-4 0 0,-8-3 0 0,4 6 0 16,7-9 0-16,-3 7 0 0,-1-4 0 0,4-3 0 15,0 0 0-15,-4 6 0 0,4-6 0 16,-3 9 0-16,-1-2 0 0,-3-4 0 0,7-3 0 0,-3 9-9 16,-1 1 9-16,1-1 0 0,3-3-20 15,0 4 2-15,-4-7 1 0,4 3 0 16,-3 4-97-16,3-10-19 0,0 0-4 0,0 0-1103 16</inkml:trace>
  <inkml:trace contextRef="#ctx0" brushRef="#br0" timeOffset="34205.68">15423 12952 864 0,'0'0'76'0,"0"0"-60"0,-7 3-16 0,7-3 0 15,0 0 159-15,-7 6 29 0,0-6 5 0,7 0 2 16,0 0-91-16,0 0-19 0,0 0-3 0,0 0-1 16,0 0-21-16,0 0-4 0,0 0 0 0,0-9-1 15,0 9-31-15,0 0-5 0,0 0-2 0,0 0 0 16,0 0 27-16,0 0 6 0,0 0 1 0,0 0 0 16,0 0-3-16,0 0-1 0,0 0 0 0,0 0 0 0,0 0-15 15,0 0-2-15,4 9-1 0,3 1 0 0,-4-4-9 0,1 3-3 16,-1 1 0-16,5-1 0 0,-5 1-1 0,4-1 0 15,0 0 0-15,0 1 0 0,0-1 12 0,0 1 3 16,0-1 0-16,4 7 0 16,0-7-3-16,3 1 0 0,-4 5 0 0,1 1 0 0,3-4-12 15,-3 7-4-15,3-3 0 0,0 3 0 0,0 6-4 16,0-6 0-16,0 9-8 0,4-3 12 0,-1 9-12 0,1-5-15 16,0 5 3-16,-1-6 1 0,8 7 11 0,-4-7 0 15,-3 0 8-15,3 7-8 0,0-7 24 0,4-3 0 16,3 3 0-16,0-3 0 0,-3 4 10 0,3-4 2 15,0 9 1-15,1-5 0 0,-1-1-24 0,-3-3-5 16,-1 3 0-16,1 0-8 0,0 4 12 0,-1-4-4 0,-3 6 0 0,1-5-8 16,2 8 8-16,1-2-8 0,-7-1 0 0,-1 4 0 15,1-4 8-15,0 1-8 0,3-1 0 0,0-5 0 16,0 8 8-16,4-2-8 0,3-7 12 0,0 6-12 16,-3-5 16-16,0 2-3 0,-1-3-1 0,1 0 0 15,-4 1 3-15,0 5 0 0,0-9 0 0,1 3 0 16,-1 1-1-16,-4-4 0 0,1 3 0 0,0-3 0 15,-1 0-4-15,1-6-1 0,0 9 0 0,-1-9 0 16,-3 0-1-16,1 6-8 0,-1-9 12 0,0 2-4 16,-4 1-8-16,4-3 8 0,1-4-8 0,-1 4 8 15,-4 3-8-15,4-3 0 0,-3-4 9 0,3 4-9 16,0-7 0-16,0 7 0 0,-3-4 0 0,3-2 0 16,-3 5 8-16,-1-5-8 0,1-1 8 0,-1 1-8 15,1-4 8-15,-1 3-8 0,1 1 8 0,-4-4-8 16,0 3 8-16,4-5-8 0,-4 5 8 0,0-3-8 15,0-3 0-15,-4 4 0 0,4 2 0 0,-3-3 0 16,3-2 0-16,-7-4 0 0,0 0 0 0,4 9 0 0,3 0 0 0,-4 1 0 16,1-1 0-16,-1-3 0 0,4 4 0 0,-3-4 0 15,-4 4 0-15,0-10 0 0,7 3 0 0,0 3 0 16,-4 3 0-16,-3-9 0 0,0 0 0 0,4 3 0 16,-4-3 0-16,7 7 0 0,-7-7 0 0,0 0 0 15,0 0 0-15,4 9 0 0,-4-9 0 0,0 0-8 16,0 0 0-16,3 10 0 15,-3-10-15-15,4 9-2 0,-1-3-1 0,-3 4 0 16,0-7-18-16,0 6-3 0,0 4-1 0,0-4 0 16,-3 1-8-16,-1-1-3 0,4 0 0 0,-3 1 0 15,-1-1-64-15,1 1-13 0,3 5-2 0,-4-5-1 16,0-1 6-16,4 0 1 0,-3 1 0 0,3-1-855 0</inkml:trace>
  <inkml:trace contextRef="#ctx0" brushRef="#br0" timeOffset="42139.88">2766 13620 172 0,'0'0'16'15,"0"0"-16"-15,0 0 0 0</inkml:trace>
  <inkml:trace contextRef="#ctx0" brushRef="#br0" timeOffset="42712.34">2787 13614 57 0,'0'0'0'0,"0"0"0"0,0 0 0 0,0 0 0 15,0 0 193-15,0 0 34 0,0 0 6 0,0 0 2 16,0 0-183-16,0 0-37 0,0 0-7 0,0 0-8 15,0 0 17-15,0 0-2 0,0 0-1 0,0 0 0 16,0 0 59-16,0 0 12 0,0 0 3 0,0 0 0 16,0 0 12-16,0 0 2 0,0 0 1 0,0 0 0 15,0 0-39-15,0 0-7 0,0 0-1 0,0 0-1 16,0 0-39-16,0 0-8 0,0 0-8 0,0 0 11 16,0 0-11-16,-7-4 0 0,7 4 0 15,0 0 0-15,0 0 0 0,0 0 0 0,0-6 0 0,0 6 0 16,0 0 0-16,0 0 8 0,0 0-8 0,0 0 8 15,0 0 1-15,0 0 0 0,0 0 0 0,0 0 0 16,0 0 15-16,0 0 4 0,0 0 0 0,-4-3 0 16,4 3 4-16,0 0 0 0,0 0 1 0,0 0 0 15,-10-6-7-15,10 6-2 0,0 0 0 0,0 0 0 0,0 0-5 16,0 0-2-16,0 0 0 0,0 0 0 0,0 0-17 0,0 0 0 16,0 0 0-16,0 0 0 0,0 0 0 0,-4 6 0 15,-3-3 0-15,7-3 0 0,0 0 8 0,-3 6-8 16,-4-2 0-16,3 2 0 0,-3-3 15 0,4 3-1 15,-1-3 0-15,-3 7 0 0,3-10 8 0,-3 6 2 16,7 3 0-16,-3 1 0 0,3-1-12 16,-4 1-3-16,-3-1 0 0,4 1 0 0,-4 5-9 0,3-5 12 15,-3 5-12-15,4-2 12 0,-1 9-12 0,-3-10 0 16,-4 7 0-16,4-3 8 0,-3 3 4 0,3-4 0 16,3-2 0-16,-6 3 0 0,-1-1 9 0,0-2 3 15,8-4 0-15,-1 7 0 0,-6-7-13 0,3 7-3 16,-4-4 0-16,8-2 0 0,-1-1 7 0,-3 7 1 15,3-7 0-15,-6 7 0 0,6-3-32 0,-3 2-5 0,4 1-2 16,-8-4 0 0,4 7-21-16,4 3-4 0,-1-9 0 0,-6 2-1 15,-1 1-34-15,7-3-6 0,-3-4-2 0,4 1 0 16,-8 5 3-16,4-12 1 0,7-3 0 0,0 0 0 16,0 0-63-16,0 0-13 0,0 0-2 0,0 0-1 0</inkml:trace>
  <inkml:trace contextRef="#ctx0" brushRef="#br0" timeOffset="43093.85">2812 13651 1497 0,'0'0'133'0,"0"0"-106"0,0 0-27 0,0 0 0 15,0 0 116-15,0 0 19 0,0 0 3 0,0 0 1 0,0 0-106 0,0 0-21 16,0 0-4-16,0 0 0 0,3 13-8 0,4-10-12 16,-7-3 4-16,0 9 0 0,4 1 8 0,-4-1 11 15,0-9-3-15,0 6 0 0,0-6 0 0,0 0 0 16,0 10 0-16,0-1 0 0,0-9 39 0,0 10 7 16,3-1 2-16,-3-3 0 0,0 4-9 0,0-1-2 15,0 1 0-15,7-1 0 0,-7 0-16 0,0 1-3 0,0-1-1 16,4 1 0-16,3 5-17 0,-4-5-8 0,-3 5 8 0,4-2-8 15,3 3 0-15,4 2 0 0,-11-2 0 0,0-3 0 16,0 2 0-16,3 1 0 0,1-4 0 0,3 4 0 16,-7 0 0-16,3-4 0 0,4-2 0 0,-3-1 0 15,6 1 0-15,-10 2-12 0,0-2 4 16,4-1 8 0,3-6-49-16,-7 6-3 0,0-9 0 0,0 7-653 0,0-7-131 15</inkml:trace>
  <inkml:trace contextRef="#ctx0" brushRef="#br0" timeOffset="43404.53">2572 14031 1594 0,'0'0'71'16,"0"0"14"-16,0 0-68 0,-7 3-17 0,3-3 0 0,4 0 0 0,0 0 55 0,0 0 7 16,0 0 2-16,0 0 0 0,0 0 0 0,0 0 0 15,0 0 0-15,0 0 0 0,0 0-44 0,4-3-9 16,3-4-2-16,3-2 0 0,-3 6 0 0,4-3 0 16,0-4 0-16,3 4 0 0,3 3-9 0,-3-4 0 15,4 4 0-15,0-3 0 0,-4-3 0 0,7 9 0 16,-7-3-12-16,0-4 12 15,7 4-52-15,-3-3-2 0,0 6-1 0,-4-10 0 16,-4 10-119-16,4 0-24 0,-3 0-5 0,0 0-1 0</inkml:trace>
  <inkml:trace contextRef="#ctx0" brushRef="#br0" timeOffset="43736.21">2949 13924 1324 0,'0'0'118'0,"0"0"-94"0,0 0-24 0,11 0 0 15,-1 0 173-15,-6-6 31 0,7 6 5 0,3 0 2 0,3-3-169 0,-3-4-34 16,-3 7-8-16,0-3 0 0,3-3 0 0,-4 6 0 16,4-3 0-16,-3-3 0 0,3 6-13 0,-3-10 1 15,-1 10 1-15,1-6 0 16,-4 6-33-16,0 0-6 0,3-3-2 0,-10 3 0 16,4 0-21-16,-4 0-5 0,4 3-1 0,-4-3 0 15,0 0-116-15,10 0-23 0,-10 0-5 0,7 0-1 0</inkml:trace>
  <inkml:trace contextRef="#ctx0" brushRef="#br0" timeOffset="43994.52">2974 14053 2026 0,'0'0'90'0,"0"0"18"0,0 0-86 0,0 0-22 0,0 0 0 0,0 0 0 16,7 6 19-16,4-6-1 0,3 0 0 0,-4 0 0 15,4 0-18-15,0-6 0 0,1 2 0 0,2 4-9 16,-3-6 9-16,8 3-12 0,-8-3 12 0,0 3-12 16,0-4-44-16,-4 7-8 0,5-3-3 0,-5 3 0 15,1 0-21-15,-1 0-4 0,1-6 0 0,-8 6-622 16</inkml:trace>
  <inkml:trace contextRef="#ctx0" brushRef="#br0" timeOffset="44426.36">3616 13651 633 0,'0'0'56'0,"0"0"-44"16,0 0-12-16,0-3 0 0,-11-3 348 0,11 6 68 15,0 0 14-15,-7-3 2 0,7 3-340 0,-7 0-69 16,0 0-14-16,4 3-9 0,-8 3 15 0,-3 10-4 0,3-4-1 0,-3 4 0 16,4-3-22-16,-8 2-5 0,4 10-1 0,-4-6 0 15,8 0 6-15,-1 6 2 0,-3 0 0 0,3-3 0 16,-3-3 10-16,7 6 0 0,4 0 0 0,-8 0 0 16,8-3 0-16,-4-3 0 0,3 6 0 0,4-6 0 15,0-4 0-15,0 4 0 0,0-3 0 0,4-4 0 16,6 4 0-16,-6-6 0 0,6-1 0 0,1-3 0 15,3-3 0-15,0 4 0 0,4-14 0 0,6 7-8 16,-6-9 8-16,10 6 0 0,-10-10 8 0,7 1-8 16,-1 2 0-16,1-5 9 0,-4-4-9 0,0 0 0 15,4 3 24-15,-4-2-1 0,-3-8-1 0,3 8 0 16,-7-1-9-16,0 0-1 0,-3 0-1 0,-1-6 0 16,1 6 13-16,-11-6 2 0,0 6 1 0,0 1 0 15,0-1 17-15,-11-3 3 0,8 3 1 0,-8 0 0 16,-3 0-3-16,4 4 0 0,-8-4 0 0,0 9 0 15,4-5-36-15,-7 5-9 0,7 7 0 0,-11-6 0 16,8 3-28-16,3 2-8 0,-1-2-2 0,1 6 0 16,-3 0-135-16,6 6-27 0,-3-2-6 0,10 2-1 0</inkml:trace>
  <inkml:trace contextRef="#ctx0" brushRef="#br0" timeOffset="45299.83">7045 13595 979 0,'0'0'43'0,"0"0"9"0,0 0-41 0,0 0-11 0,0 0 0 0,0 0 0 15,0 0 184-15,0 0 34 0,0 0 7 0,0 0 2 16,0 0-183-16,0 0-36 0,0 0-8 0,0 0 0 0,0 0 0 0,0 0 0 16,0 0 0-16,0 0 0 0,0 0 0 0,0 0 0 15,0 0 0-15,-7 0 0 0,0 9 23 0,0 1-3 16,3-1 0-16,-6 7 0 0,3-7 16 0,-4 10 2 16,0-3 1-16,8 2 0 0,-11 1-13 0,3 6-2 15,4-3-1-15,-3 3 0 0,3 0-15 0,-4 0-8 16,4-3 8-16,0 4-8 0,3-8 0 0,-3 1 0 15,4 6 0-15,-1-9 0 0,1-4 0 0,-4 4-13 16,0 3 3-16,7-3 1 16,-4-7-128-16,1 0-26 0,-1 1-5 0,4-4 0 0</inkml:trace>
  <inkml:trace contextRef="#ctx0" brushRef="#br0" timeOffset="45613.04">7038 13469 2001 0,'0'0'88'0,"0"0"20"0,0 0-87 0,0 10-21 0,-7-4 0 0,7-6 0 16,-4 9 57-16,4 1 7 0,0-1 2 0,4-6 0 15,-4 7-45-15,7-1-9 0,-4 7-1 0,5-7-1 0,-1 10 0 0,0-3 0 16,0-1 0-16,3 4 0 0,1 0-10 0,-1 6 8 15,1-6-8-15,0 6 8 0,-4-3-8 0,3 3 0 16,-3 3 0-16,4-3 0 16,-8 0 0-16,4-3 8 0,1 4-8 0,-1-1 0 0,-7-3 0 15,0 3 0-15,3-7 8 0,-3 8-8 0,0-8 0 16,0 1 0-16,0-3 0 0,4 3-11 16,-4-4-17-16,3-2-4 0,-6-4-1 0,-1 7 0 15,4-10-31-15,0-6-5 0,-3 3-2 0,3-3-839 16</inkml:trace>
  <inkml:trace contextRef="#ctx0" brushRef="#br0" timeOffset="45823.48">6950 13890 1940 0,'0'0'43'0,"0"0"9"0,0 0 1 0,0 0 1 0,0 0-43 0,0 0-11 0,0 0 0 0,0 0 0 16,0 0 21-16,0 0 3 0,0 0 0 0,7 0 0 15,-7 0 1-15,0 0 1 0,7 6 0 0,-7-6 0 16,14 3-10-16,-14-3-3 0,0 0 0 0,3 0 0 16,5 9-13-16,-1-9 0 0,3 0 0 0,-3 0 0 31,0 0-48-31,4 0-4 0,3 0 0 0,-3-3-556 0,3-3-111 0</inkml:trace>
  <inkml:trace contextRef="#ctx0" brushRef="#br0" timeOffset="46136.64">7257 13908 2185 0,'0'0'96'0,"0"0"21"0,0 0-93 0,0 0-24 0,0 0 0 0,10 0 0 0,1 0 13 0,-4 0-1 15,3 0-1-15,1-3 0 0,10-3-11 0,-10 3 0 16,13-3 0-16,-9-4 0 0,6 4-14 0,-4 3 5 16,5-7 1-16,-5 4 0 0,1 3-12 0,-4-3-1 15,7 6-1-15,-14-4 0 0,7 4 3 0,0 0 1 0,-7-6 0 16,1 6 0-1,2 0-34-15,-10 0-6 0,4 6-2 0,3-6-508 0,-7 0-103 0</inkml:trace>
  <inkml:trace contextRef="#ctx0" brushRef="#br0" timeOffset="46415.04">7327 14043 2098 0,'0'0'93'0,"0"0"19"15,0 0-89-15,0 0-23 0,11 0 0 0,-4 0 0 0,3 0 19 0,-3 0-1 16,8 0 0-16,-1 0 0 15,0 0-38-15,-4 0-8 0,5 0-2 0,2 0 0 16,-3 0-129-16,0-3-25 0,4-3-6 0,-4 3-533 0</inkml:trace>
  <inkml:trace contextRef="#ctx0" brushRef="#br0" timeOffset="46738.86">7895 13432 2545 0,'0'0'56'0,"0"0"11"0,0 0 2 0,0 0 3 0,0 0-57 0,0 3-15 0,0 6 0 0,0 7 0 16,7-7 0-16,-7 1 0 0,4 9 0 0,-1-1-10 15,1-2 10-15,-4 9 0 0,7-3 0 0,0 0 0 16,-7 0 0-16,0 3 0 0,7 3 0 0,-3 1 0 0,-1-4 0 0,1 3 0 16,-1 3 0-16,-3-9 0 0,7 3 0 0,-3 0 0 15,-1-6 0-15,4 0 0 0,-3 6 0 0,3-6 0 16,0 0 0-16,-7-1 0 0,0-2-12 16,7 3 0-16,-4 0 0 0,-3-4 0 15,8 11-43-15,-8-8-9 0,3 1-1 0,1 0-632 16,-1 6-127-16</inkml:trace>
  <inkml:trace contextRef="#ctx0" brushRef="#br0" timeOffset="64342.77">5196 11230 716 0,'0'0'32'0,"0"0"6"0,0 0-30 0,0 0-8 0,0 0 0 0,0 0 0 16,0 0 46-16,0 0 8 0,0 0 2 0,0 0 0 15,0 0-14-15,0 0-2 0,-7 0-1 0,7 7 0 16,-10-7 22-16,10 0 5 0,0 0 1 0,0 0 0 16,-7 3 15-16,7-3 3 0,0 0 1 0,0 0 0 15,0 0-30-15,0 0-5 0,0 0-2 0,0 0 0 16,0 0-9-16,0 0-1 0,0 0-1 0,0 0 0 16,0 0-22-16,0 0-4 0,0 0 0 0,0 0-1 0,0 0 13 0,0 0 4 15,0 0 0-15,0 0 0 0,0 0 20 0,0 0 5 16,0 0 1-16,0 0 0 0,-4 6-30 0,4-6-7 15,0 0-1-15,0 0 0 0,0 0 0 0,0 0-1 16,-3 3 0-16,3-3 0 0,0 0 2 0,0 0 1 16,0 0 0-16,0 0 0 0,0 0-4 0,0 0-1 15,0 0 0-15,0 0 0 0,0 0-2 0,0 0-1 16,0 0 0-16,0 0 0 0,0 0 5 0,0 0 1 16,0 0 0-16,0 0 0 0,0 0-1 0,0 0 0 0,0 0 0 0,0 0 0 15,0 0-7-15,0 0 0 0,0 0-8 0,0 0 12 16,0 0-12-16,0 0 0 15,0 0 8-15,0 0-8 0,0 0 0 0,0 0 0 16,0 0 8-16,0 0-8 0,0 0 13 0,0 0 0 0,0 0 0 0,0 6 0 16,0-6-13-16,0 0-15 15,0 0 3-15,0 4 1 0,0 5 11 0,0-9 0 0,0 0 0 0,0 0 8 16,0 0 2-16,0 0 1 0,0 0 0 0,0 0 0 16,0 0 1-16,0 0 0 0,0 0 0 0,0 0 0 15,0 0-12-15,0 0 12 0,0 0-12 0,0 0 12 16,0 0-12-16,0 0 0 0,0 0 0 0,-7 0 0 15,7 0 0-15,0 0 0 0,0 0 0 0,0 0 0 16,0 0 0-16,0 0 0 0,0 0 0 0,0 0 0 16,0 0 0-16,0 0 0 0,0 0 0 0,0 0 0 0,0 0 0 0,0 0 0 15,0 0 0-15,0 0 0 16,0 0-24-16,0 0 4 0,0 0 0 0,0 0 0 16,0 0-108-16,0 0-20 0,7 0-5 0</inkml:trace>
  <inkml:trace contextRef="#ctx0" brushRef="#br0" timeOffset="67779.32">4890 11027 518 0,'0'0'46'0,"0"0"-37"0,0 0-9 0,0 0 0 0,0 0 172 0,0 0 33 16,0 0 7-16,0 0 0 0,0-10-152 0,0 10-30 16,0 0-6-16,0 0-2 0,0-3 18 0,0 3 3 15,0 0 1-15,0 0 0 16,0 0 19-16,0 0 4 0,10-6 1 0,-10 6 0 0,0-3 0 0,4-4 1 16,-4 7 0-16,3-3 0 0,4-3-24 0,4 6-5 15,-8 0 0-15,8-6-1 0,-8 6-11 0,4-3-3 16,4 3 0-16,-11 0 0 0,0 0-13 0,0-7-2 15,14 7-1-15,-10-3 0 0,-4 3 0 0,7-6 0 16,0 3 0-16,0-4 0 0,3 7 7 0,-6-3 2 16,3-3 0-16,0 3 0 0,4-3 10 0,-1-1 1 15,1 4 1-15,-1-3 0 0,1 6-30 0,3-9 0 0,-3 9 0 0,-4-4 0 16,3 4 16-16,1 0-4 0,-8 0 0 0,-3 0 0 16,0 0-4-16,11 4-8 0,-4-4 11 0,-7 0-11 15,0 0 9-15,4 9-9 0,3-3 0 0,-7 4 9 16,3-1-9-16,1 0 0 0,3 7-12 0,-7-13 12 15,0 13 0-15,3-7 0 0,4 1 0 0,-7-1 12 16,7 7-12-16,-3-7 0 0,-4 1-12 0,0-1 12 16,0 7 0-16,0-4 0 0,0-2 0 0,0 5 0 15,-4 4 0-15,1-3 0 0,3-4 0 0,-4 4 0 16,-3 3 0-16,4-3 0 0,3-7 0 0,-7 10 0 16,0-4 0-16,7-2 0 0,-11-4 9 0,11 7-9 15,-10-7 0-15,6 7 0 0,-3-6 0 0,3-1 0 16,-3 0 0-16,4 1 0 0,-11-1 0 0,7 1 8 15,3-1 0-15,-10 0 0 0,7 4 0 0,3-4 0 16,-6 1-8-16,3-1 0 0,0-6 0 0,0 7 0 0,-7 2 0 16,3-9 9-16,7 7-9 0,-6-4 10 0,-4-3-10 0,3 4 0 15,1-4 0-15,-1 6 0 0,7-9 0 0,-6 6 8 16,-1-6-8-16,1 0 0 0,6 0 0 0,-6 0 8 16,6 0-8-16,-6 0 0 0,-1-6 9 0,4 3-9 15,0-3 10-15,0 3-10 0,3-7 22 0,-3 4-2 16,4-4 0-16,-1 1 0 0,4 3-20 0,-7-4 0 15,7 1 0-15,0 0 0 0,-3-1-10 0,3 7-6 16,0-3-2-16,0-4 0 0,0 4 18 0,0 6 0 0,0-3-8 16,0 3 8-16,0-6 0 0,0-4-8 15,0 10 8-15,0 0 0 0,0-3 0 0,0 3-8 16,0-6 8-16,0 6 0 0,0 0 0 0,0 0 0 0,3-3 0 0,4-4 0 16,-7 7 0-16,7 0-8 15,0-3 8-15,4-3 0 0,-8 6 0 0,4 0 0 0,8 0 0 16,-12 0 0-16,8 0 0 0,-1 0 0 0,1 0 0 15,-4 0 0-15,10 0 0 0,-6 0 0 0,-4 0 0 0,4 0 0 16,3 0 0-16,-4 6 0 0,1-3 0 0,-4 4 0 16,7-4 0-16,-3-3-10 0,-8 9 2 0,8-3 0 15,-1-2 8-15,1 2 0 0,3-3 0 0,-3 3 0 16,3-6 19-16,-4 3 9 0,1 4 1 0,3-1 1 16,-3-3-30-16,-4-3-8 0,3 6-1 0,1-2 0 15,-4-4 17-15,-7 0 3 0,7 0 1 0,-7 0 0 16,7 0-26-16,-7 0-5 0,11 6-1 0,-11-6 0 15,0 0-19-15,0 0-4 0,0 0-1 0,0 0 0 16,0 0-104-16,0 0-22 0,0 0-4 0</inkml:trace>
  <inkml:trace contextRef="#ctx0" brushRef="#br0" timeOffset="68379.72">5412 11152 1566 0,'0'0'69'0,"0"0"15"0,0 0-68 0,0 0-16 15,0 0 0-15,0 0 0 0,0 0 71 0,0 0 10 16,0 0 3-16,0 0 0 0,0 0-22 0,0 0-4 15,0 0-1-15,0 0 0 0,7 0-17 0,-7 0-4 16,10 0-1-16,-6 0 0 0,3 0-23 0,7 0-12 16,-3 0 12-16,3 0-12 0,-4 0 22 0,8 0-2 15,0 0-1-15,-1 0 0 0,-3 0 1 0,4 0 1 16,-8 0 0-16,8 0 0 0,0 0-11 0,-1 0-2 0,-2 0-8 0,2 6 12 16,-6-6-12-16,3 0 0 15,-7 0 0-15,3 0 0 0,1 0 0 0,-11 0-18 16,7 0 4-16,4 0 1 15,-11 0-141-15,14-6-28 0,-7 6-6 0</inkml:trace>
  <inkml:trace contextRef="#ctx0" brushRef="#br0" timeOffset="68961.14">6018 11356 172 0,'0'0'16'0,"0"0"-16"0,0 0 0 0,0 0 0 16,0 0 210-16,0 0 39 0,0 0 8 0,0 0 2 16,0 0-146-16,0 0-29 0,0 0-5 0,11 9-2 15,-11-9-10-15,0 0-3 0,4 6 0 16,-4-6 0-16,0 0-11 0,10 4-2 0,-6 5-1 0,3-3 0 16,-7 4-27-16,3-1-6 0,8 1-1 0,-1-4 0 15,-6 3-16-15,3-6 0 0,7 4 0 0,-10 2 0 16,3 0 8-16,-4 1-8 0,4-1 12 0,-3 1-12 15,6-4 21-15,-10 3-2 0,4-6-1 0,-4 4 0 16,0 8-10-16,0-5-8 0,-4-1 9 0,4 1-9 16,0 5 0-16,-7-2 0 0,0-7 0 0,0 4 0 15,-7 2-26-15,0-3-8 0,3 7-2 0,-3-6 0 16,-3-1-48-16,-1 7-11 0,7-7-1 0,-6 0-617 16</inkml:trace>
  <inkml:trace contextRef="#ctx0" brushRef="#br0" timeOffset="71684.25">6847 10873 633 0,'0'0'56'0,"0"0"-44"0,0 0-12 0,0 0 0 16,11-6 158-16,-7 2 30 0,-1 4 5 0,4-6 2 15,-3 3-140-15,-4 3-28 0,0 0-6 0,0 0-1 16,0 0 4-16,0 0 0 0,0 0 0 0,0 0 0 16,0 0 12-16,0 0 2 0,0 0 1 0,0 0 0 15,0 0-15-15,0 0-2 0,0 0-1 0,-7 3 0 16,0-3-9-16,3 6-1 0,-3-2-1 0,0 2 0 16,0 3-10-16,0-2 12 0,0-4-12 0,0 6 12 15,0-3 19-15,3-2 4 0,-3 5 1 0,0-3 0 0,0 4 10 0,0-4 2 16,3 3 1-16,-3 1 0 0,-3-1-14 0,3 4-3 15,0-1-1-15,-4 1 0 0,-3 6-31 0,10-4 0 16,-6-5 0-16,-4 8 0 0,7 1 0 0,3-3 0 16,-3 3 0-16,0 0 0 15,3-4 0-15,-3 4 0 0,7-10 0 0,-10 10 0 0,10-3 8 16,0-7-8-16,-7 10 0 0,7-9 0 0,-4 5 10 0,4 1-10 16,4-4 10-16,-4-2-10 0,0-1 9 15,7 7-9-15,-7-7 8 0,3 1-8 0,4-1 21 0,4-3-1 16,7-2 0-16,-4 5 0 0,3-3-3 0,-6 4-1 15,7-1 0-15,3-3 0 0,-11-2-16 0,8 5 0 16,-4-3 0-16,4-3 0 0,-8 4 0 0,4-4 0 0,1-3 0 0,-1 6 0 16,-4-6 0-16,-3 0 0 0,4 0 8 15,3 0-8-15,-10 0 0 0,3-6 10 0,0 3-10 0,0-4 8 16,0 7-8-16,0-9 12 0,0 0-12 0,0-1 12 16,0 1 0-16,4-1 0 0,-4 1 0 0,0-7 0 15,0 7-4-15,-4-4-8 0,1-2 12 0,-1 5-4 16,-3-6-8-16,0 7 10 0,0-10-10 0,0 13 10 15,-3-7 4-15,-1-2 1 0,1 5 0 0,-1 1 0 16,1 0 0-16,-8-1 0 0,4 4 0 0,0-4 0 16,-4 10-15-16,4-9 0 0,-3 9 8 0,3 0-8 15,-4 0 0-15,4 0 0 0,0 6 0 0,-4-3 0 16,1-3 0-16,3 7-8 0,-7 2 8 0,3-6 0 16,4 4 0-16,-4-4 0 0,1 3 0 0,-1 3 0 15,-3 1-8-15,4-4 8 0,-1-3 0 0,0 3 0 16,-3-2 0-16,4 2 0 0,-1-3 12 0,4 3-3 0,-4-6-9 15,4 3 0-15,7-3-10 0,0 0 10 16,-7 7-42-16,7-7-2 0,0 0-1 0,0 0 0 16,0 0-120-16,0 0-24 0,0 0-5 0,0 0-406 15,0 0-82-15</inkml:trace>
  <inkml:trace contextRef="#ctx0" brushRef="#br0" timeOffset="72118.5">7422 11033 460 0,'0'0'20'0,"0"0"5"0,0 0-25 0,0-6 0 0,0 2 0 0,0-2 0 16,4 3 148-16,-4-3 25 0,0-4 5 0,0 10 1 15,0 0-124-15,4-3-25 0,-4 3-5 0,0 0-1 16,0 0 29-16,0 0 6 0,0 0 1 0,0 0 0 16,0 0 19-16,0 0 4 0,0 0 1 0,0 0 0 0,0 0-17 0,0 0-3 15,0 0-1-15,0 0 0 0,0 0-34 16,0 10-6-16,0-1-2 0,0 0 0 0,0 1-4 0,0-1-1 15,0 1 0-15,0-1 0 0,3 7-4 0,-3-4 0 16,0-2-1-16,0 5 0 16,0 1-1-16,0-3 0 0,0 2 0 0,0 4 0 0,0-3-10 15,0-4 0-15,0 4 0 0,-3 0 8 0,3-4-8 16,-4-2 0-16,0 5 0 0,4-5 0 0,0-1 0 0,0 0 0 16,0 1 0-16,0-10 0 0,0 0-18 0,0 0 1 15,0 0 0-15,0 0 0 16,0 0-99-16,0 0-20 0,0 0-4 0</inkml:trace>
  <inkml:trace contextRef="#ctx0" brushRef="#br0" timeOffset="72398.75">7243 11161 1897 0,'0'0'41'0,"0"0"9"0,0 0 2 0,0 0 2 0,0 0-43 0,0 0-11 0,0 0 0 0,0 0 0 16,3 7 22-16,-3-7 2 0,0 0 1 0,0 0 0 16,7 9-17-16,0 0-8 0,-7-9 8 0,7 0-8 15,4 10 0-15,-8-10 0 0,4 6 0 0,-7-6 0 16,15 3 9-16,-8-3-9 0,0 0 10 0,7 7-10 16,-4-7 26-16,1 0-1 0,3 0 0 0,0-7 0 15,0 7-7-15,4 0-2 0,0 0 0 0,-1-3 0 16,-6 3-16-16,6 0 0 0,1-6 0 0,0 6 0 15,-1-3-45-15,1-4-3 0,-4 7-1 0,4-3-561 16,-1-3-112-16</inkml:trace>
  <inkml:trace contextRef="#ctx0" brushRef="#br0" timeOffset="83476.11">2371 16157 115 0,'0'0'0'0,"0"0"10"0,0 0-10 0,0 0 0 16,0 0 0-16,0 0 0 0,0 0 153 0,0 0 29 16,0 0 6-16,0 0 0 0,0 0-120 0,3-10-24 15,-3 10-4-15,7-9-2 0,-7 9 21 0,0 0 4 16,4-6 1-16,-4 6 0 0,0 0 9 0,7-4 3 15,-7 4 0-15,0 0 0 0,0 0 19 0,0 0 4 0,0 0 1 0,0 0 0 16,0 0-36-16,0-6-6 0,0 6-2 0,0 0 0 16,0 0-34-16,0 0-7 0,0-3-2 0,0 3 0 15,0 0-13-15,0 0 11 16,0 0-11-16,0 0 10 0,0 0 8 0,-7-6 2 16,3 6 0-16,-3-3 0 0,7-4 15 0,-7 7 3 15,7 0 1-15,0 0 0 0,0 0-11 0,0 0-3 0,0 0 0 0,0 0 0 16,-7-3 11-16,4-3 1 0,3 6 1 0,0 0 0 15,-7 0-26-15,3 0-12 0,-7 0 10 0,8 0-10 16,3 0 8-16,-7 0-8 0,-4 0 0 0,4 6 0 16,-3-3 8-16,3-3-8 0,-1 10 0 0,-2-4 9 15,-1-3-9-15,1 3 8 0,-1 4-8 0,1-1 8 16,3 1-8-16,-11-1 0 0,11 7 0 0,-4-7 0 16,1 10 0-16,-1-3 0 0,0-4 0 0,8 4-11 15,-4 3 11-15,3 0 0 0,1 6 0 0,-4-7 0 0,3 1 0 0,4 6 0 16,-7 0 0-16,7-6-8 0,0 9 8 0,-3-9 0 15,3 6 0-15,0 0 0 0,0-6 0 0,0 0 0 16,0-3 0-16,0-4 0 0,0 4 0 16,3 0 0-16,4-4 0 0,-3-2 0 0,3-1 0 0,-4 0 0 15,8 4 0-15,0-10 0 0,-4 7 0 16,3-10 0-16,1 9 0 0,3-9 0 0,7 6 0 16,-10-3-10-16,10-3 10 0,-7 0 0 0,4 7 0 0,3-7 0 15,-7-7 0-15,3 7 0 0,-2 0 0 16,-1-3 0-16,0-3 0 0,7 3 0 0,-10-3 0 0,6-4 8 15,1 7-8-15,-4-10 0 0,-3 4 12 0,-1 0-3 16,4-1-1-16,-3 1 0 0,-8-1 8 0,8-5 0 16,-11 2 1-16,10-2 0 0,-10-4 6 0,4 0 1 0,-4 0 0 0,0-6 0 15,-4 9-9-15,4-3-2 0,-7 1 0 0,4-7 0 16,-8 6 3-16,8-6 0 0,-8 3 0 0,1-3 0 16,-1 6-16-16,-3-6 9 0,10 6-9 15,-6 0 8-15,-1-6 10 0,-3 6 2 0,7 10 0 0,4-7 0 16,-8-3-20-16,0 10 0 0,8-7 0 0,-8 7 0 15,11-1 0-15,-7-2 0 0,0-1 0 0,-3 4 0 16,3 0 0-16,-1-1 0 0,-2 7 0 0,-1-3 0 16,1-4 0-16,-1 4 0 0,1 3 0 0,2-3 0 15,-2 2-8-15,-1-2 8 0,-3 6 0 0,7 0-9 16,-3 0-10-16,3 0-1 0,-4 0-1 0,0 0 0 31,8 6-94-31,-8-2-18 0,4 2-4 0,4 3-612 0,3 1-123 0</inkml:trace>
  <inkml:trace contextRef="#ctx0" brushRef="#br0" timeOffset="83958.03">2632 16335 633 0,'0'0'56'0,"0"0"-44"0,0 0-12 0,0 0 0 16,0 0 217-16,-7 7 42 0,7-7 8 0,0 0 1 16,0 0-155-16,0 0-31 0,0 0-6 0,0 0-2 15,-4 3-14-15,4-3-2 0,0 0-1 0,0 0 0 16,0 0-19-16,4 9-4 0,-4-9-1 0,7 0 0 16,3 7-1-16,-3-7-1 0,0 3 0 0,4 3 0 15,-7-6-12-15,6 0-3 0,1 0 0 0,-1 0 0 16,-6 0-16-16,6 3 0 0,1 3 0 0,-7-6 0 15,-4 0 8-15,10 0-8 0,-6 0 0 0,6 0 0 0,1 0 0 0,-8 0 0 16,8 0 0-16,-1 0 0 0,1 0 0 0,0 0 0 16,-1 0-8-16,-3 0 8 0,11 0-25 0,-11-6 1 15,0 3 0-15,-7 3 0 16,11 3-34-16,-4-3-6 16,-7 0-2-16,10-3-874 0</inkml:trace>
  <inkml:trace contextRef="#ctx0" brushRef="#br0" timeOffset="84933.45">3214 16646 525 0,'0'0'23'0,"0"0"5"0,0 0-28 0,7-6 0 16,-4 2 0-16,-3 4 0 0,0 0 123 0,0 0 18 16,0 0 4-16,0 0 1 0,0 0-52 0,0 0-10 15,0 0-3-15,0 0 0 0,0 0-17 0,0 0-3 16,0 0-1-16,0 0 0 0,0 0-12 0,0 0-2 15,0 0-1-15,0 0 0 0,7 4-16 0,-7-4-3 16,8 9-1-16,-8-9 0 0,7 6-13 0,-7-3-4 16,10 4 0-16,-10-7 0 0,0 9 1 0,4-3 0 15,3 4 0-15,-4-7 0 0,-3-3 7 0,0 9 2 0,0 1 0 0,4-1 0 16,3 4 4-16,-7-4 1 0,3 1 0 0,-3-1 0 16,7 0-23-16,-7 1-18 0,4-1 3 0,-1 7 1 15,-3-7 14-15,8-6 0 0,-8 13 0 16,3-7 0-16,-3 1 12 0,0 6 3 0,0-4 0 0,7 4 0 31,-14-1-63-31,7-2-12 0,-3-4-2 0,3 1-1 0,-11 5 32 0,7-5 7 0,4 6 0 0,-10-7 1 31,10 0-142-31,-11-5-29 0,-3 11-6 0,14-15 0 0</inkml:trace>
  <inkml:trace contextRef="#ctx0" brushRef="#br0" timeOffset="85594.73">3835 16138 1328 0,'0'0'59'0,"0"0"12"0,3-6-57 0,4 2-14 16,-3-2 0-16,3 3 0 0,0-3 26 0,0 3 2 15,4-4 1-15,-8-2 0 0,8 6-10 0,-11-3-3 16,3-4 0-16,-3 10 0 0,7-6 23 0,-7 6 4 16,0 0 1-16,0 0 0 0,-10 0 18 0,10 0 4 15,0 0 1-15,0 0 0 0,-11 0-22 0,1 6-4 0,-1-3-1 0,4 4 0 16,-4 2-27-16,1 0-5 0,-1-2-8 0,1 5 11 15,-1-2-11-15,-3-1 0 0,3 4 0 0,-3-1 0 16,4 7 0-16,-1-3 0 0,4-1 0 0,-11 4 8 16,11 0 4-16,-3 0 0 0,3 6 0 0,3-6 0 15,-7 6 5-15,8-3 2 0,-8 3 0 0,11 0 0 16,-7 3-19-16,0-3 0 0,7-6 0 0,0 6 0 16,0-3 0-16,0-6-11 0,4 3 2 0,-1-1 0 15,4-2 9-15,-7-7-8 0,11 1 8 0,-8-1-8 16,8-3 8-16,-11-2 0 0,0-4 0 0,11 6 0 15,-1-3 0-15,-3-3 11 0,11-3-11 0,-11-3 12 16,11 6-12-16,-8-4 0 0,8-2 0 0,3-3 0 16,-7-1 9-16,7 1-9 0,-3-7 10 0,3 7-10 15,0-4 0-15,-3-2 8 0,0-1-8 0,-1-3 0 16,1 0 0-16,-4 1 8 0,-3-1-8 0,3 0 0 0,0-3 28 0,-4 3-1 16,1 0 0-16,-1-6 0 0,-10 6 3 0,4 1 1 15,0-7 0-15,3 6 0 16,-14-6 5-16,7 3 0 0,-4-3 1 0,0 9 0 0,-3-6-21 0,-3-3-4 15,3 6 0-15,0 0-1 0,3-3 8 0,-6 4 1 16,-4-1 1-16,6 3 0 0,5 3-21 0,-4-2 0 16,0 2 0-16,-4-2 0 0,1 8-14 0,6-2-4 15,-6 6-1-15,2-4 0 16,5 7-27-16,-8 0-6 0,8 0 0 0,-4 0-1 16,3 7-110-16,-3-4-21 0,4 6-5 0,-1-2-403 0,4 2-81 0</inkml:trace>
  <inkml:trace contextRef="#ctx0" brushRef="#br0" timeOffset="85987.68">4487 16069 115 0,'11'0'10'0,"-11"0"-10"0,0 0 0 0,0 0 0 0,0 0 279 0,0 0 53 16,0 0 12-16,0 0 1 0,0 0-208 0,0 0-41 15,7 6-9-15,-7 4-2 0,0-1-13 0,0 0-2 16,4 1-1-16,-4-1 0 0,0 1-24 0,-4-4-5 15,4 3 0-15,0 7-1 0,0-3-28 0,0-4-11 16,-11 7 8-16,11 2-8 0,0-2 8 0,-7-3-8 16,0 9 8-16,0-4-8 0,4 1 8 0,-8 0-8 15,8-3 8-15,-8-4-8 0,4 7 0 0,3 3 8 16,-6-9-8-16,6 2 0 0,-3-5 0 0,4 5-20 16,3-5 3-16,-7-1 1 15,3 1-115-15,4-10-22 0,0 0-5 0,0 0-594 0</inkml:trace>
  <inkml:trace contextRef="#ctx0" brushRef="#br0" timeOffset="86241.02">4283 16354 2718 0,'0'0'60'0,"0"0"12"0,0 0 2 0,10 0 2 0,1-3-60 0,-1 3-16 0,5-6 0 0,6 3 0 16,-4-4-17-16,12-2-7 0,-12 0 0 0,4 2-1 31,1 4-23-31,-5-3-5 0,8 3-1 0,0-7 0 0,-8 4-23 0,8 6-5 0,0-9-1 0,-11 9 0 16,7-3 20-16,-3-4 4 0,-1 1 1 0,1 3 0 15,-4 3-127-15,4-6-26 0,17-4-5 0,-10 1 0 0</inkml:trace>
  <inkml:trace contextRef="#ctx0" brushRef="#br0" timeOffset="90750.4">7070 16119 345 0,'0'0'31'0,"0"0"-31"15,0 0 0-15,0 0 0 0,0 0 148 0,0 0 23 0,0 0 5 0,0 0 0 16,0 0-135-16,0 0-27 0,0 0-6 0,0 0 0 16,0 0 1-16,0 0 1 15,0 0 0-15,0 0 0 0,0 0 62 0,0 0 12 16,0 0 2-16,0 0 1 0,0 0 28 0,0 0 5 0,0 0 2 15,0 0 0-15,0 0-27 0,0 0-6 0,0 0-1 0,0 0 0 16,7 3-17-16,-7-3-4 0,0 0-1 0,0 0 0 16,0 0-26-16,0 0-4 0,0 0-2 0,7-3 0 15,-7 3-21-15,14-6-4 0,-11-4-1 0,-3 10 0 16,0 0-8-16,7 0 8 0,1-9-8 0,-8 9 8 16,0 0-8-16,7-9 0 0,-4 2 0 0,-3 7 0 15,0 0 11-15,7-3 0 0,-7 3 0 0,7-6 0 16,0 3-1-16,-7 3 0 0,4-6 0 0,3 2 0 15,0-2-10-15,-7 6 0 0,7-9 0 0,4 6 8 0,-1-4-8 0,-3 1 0 16,0 3 0-16,4 3 0 0,-4-6 12 0,3 6-2 16,-2-4-1-16,-8 4 0 0,7-6-1 0,-7 6 0 15,10 0 0-15,-10 0 0 0,0 0 1 0,7 0 0 16,-7 0 0-16,11 0 0 0,-1 6-1 16,-3-2-8-16,-7-4 12 0,11 6-4 15,-4-6 0-15,0 9 0 0,0-9 0 0,-7 0 0 0,11 7-8 0,-4-4 0 16,3 3 9-16,-3-3-9 15,1-3 0-15,2 0 0 0,-3 0 0 0,0 6 0 0,-7-6 0 0,11 0 0 16,-4 4 0-16,3-4 8 0,-10 0-8 0,4 9 12 16,-4-9-4-16,7 6 0 0,0-3-8 0,-7-3 8 15,7 7-8-15,-7 2 8 0,0-9-8 0,4 9 8 16,-1 1-8-16,-3-1 8 0,4 1-8 0,-1-4 0 16,1 3 0-16,-4 1 8 0,3-1-8 0,1 1 0 0,-4-1 0 0,3-3 8 15,-3 4-8-15,7-1 0 0,-7 0 0 0,0 7 0 16,0-6 0-16,0-1 8 0,0 7-8 0,-7-4 8 15,7-2-8-15,-3-1 0 0,-1 7 0 0,4-1 0 16,-3-2 0-16,-1 3 0 0,-3-7-8 0,4 10 8 16,-1 0 0-16,-6-4 0 0,3 4 0 0,-1 0 0 15,1 0 0-15,0-4 0 0,-3 4 0 0,3-9 0 16,-4 5 0-16,4 1 0 0,0-3 0 0,3-4 0 16,-10 7 0-16,7-7 0 0,4 0 9 0,-8 1-9 15,1-1 8-15,3 1-8 0,0-4 0 0,-8-3 0 16,8 3 8-16,-3-3-8 0,-1 4 9 0,1-7-9 15,3 6 0-15,-1-3 0 0,-2-3 0 0,3 0 0 16,-4-3 0-16,4 3 0 0,-3-6 0 0,3 6 0 16,-4 0 0-16,0-7 0 0,1 4 0 0,-1 3 0 15,1-6 0-15,3 6-13 0,-4-3 1 0,4-3 0 0,0 2 12 0,-4-2 0 16,1 6 0-16,3-3 0 0,0-3 0 0,7 6 0 16,-11-10 0-16,8 10 0 0,3 0 0 0,-4-9 0 15,-3 3 0-15,7 3-9 0,0-4 9 0,-7-2 0 16,7 0 0-16,-4 5 0 0,4-2 0 0,0-3-12 15,4-1 12-15,3 4-12 0,-7-3 12 0,0-1 0 16,3 1 0-16,1-1 0 0,0 1 0 0,3 3 0 16,0-4 0-16,-4 7 0 0,4-3 0 0,0-4 0 0,4 10 0 15,-4-9-8-15,0 9 8 0,4 0 0 0,-1-3-9 16,-3 3 9-16,7 3 0 0,-3-3 0 16,-1 0 0-16,5 6 0 0,-8-3 0 0,3 4 0 15,8-4 0-15,-8 6 0 0,5-2 0 0,-8-4 0 16,3 6 0-16,1-3 0 0,-4 4 0 0,3-1 0 0,5-3 0 15,-8-2 0-15,3 5 0 0,1-3 0 16,-4-3 0-16,0 4 0 0,3 2 0 0,-3-9 0 0,1 10 0 0,2-10 0 16,-3 6 10-16,4-3-10 0,-4 3 12 0,3-3-12 15,-3-3 0-15,1 7 0 0,-1 2 0 0,3-6 0 16,-6 3-16-16,-1 1 4 0,4-4 0 0,0 3 0 31,-3-3-31-31,-1 7-5 0,4-4-2 0,-7-3 0 0,0-3-13 0,0 6-2 0,0-6-1 0,0 0 0 16,0 0-102-16,0 0-21 0,0 0-4 0</inkml:trace>
  <inkml:trace contextRef="#ctx0" brushRef="#br0" timeOffset="91552.4">7602 16389 2026 0,'0'0'90'0,"0"0"18"0,0 0-86 0,0 0-22 16,0 0 0-16,0 0 0 0,0 0 49 0,0 0 6 15,0 0 1-15,0 0 0 0,0 0-43 0,0 0-13 16,0 0 8-16,0 0-8 0,0 0 14 0,0 0-1 15,7 6 0-15,4-6 0 0,-11 0 7 0,7 0 0 0,0 0 1 16,4-6 0-16,-4 6 15 0,3 0 4 0,-3 0 0 0,4 6 0 16,0-6-8-16,-1 3 0 0,1-6-1 0,-1 3 0 15,4 0-31-15,-3 0 0 0,-4 0 0 0,4 0 0 16,-1 0 8-16,4 0 8 0,-7 0 1 0,4 0 1 16,0 0-3-16,-1 0-1 0,-3 0 0 0,-7 0 0 31,0 0-37-31,7 0-7 0,4-6-2 0,-11 6 0 0,0 0 20 0,7 0 3 0,0 0 1 0,0-3 0 15,-7 3-13-15,0 0-3 0,0 0 0 0,11 0 0 16,-11 0-48-16,0 0-9 0,7 0-3 0,-7 0 0 16,10 3-115-16,-10-3-23 0,0 0-5 0,0 0-1 0</inkml:trace>
  <inkml:trace contextRef="#ctx0" brushRef="#br0" timeOffset="92127.61">8100 16627 1746 0,'0'0'77'0,"0"0"16"15,0 0-74-15,0 0-19 0,0 0 0 0,0 0 0 0,0 0 20 0,0 0 1 16,0 0 0-16,0 0 0 0,-4 9-13 0,4-9-8 16,0 0 10-16,4 4-10 0,3 5 26 0,0-3-1 15,-4-3 0-15,8 4 0 0,0 2 8 0,-1-3 2 16,1-2 0-16,-4 5 0 0,3 0-35 0,1-2 0 15,0 2 0-15,-4 0-12 0,0 7 20 0,-4-3 4 16,1 2 0-16,3 1 1 0,-14-3 4 0,7 5 1 16,0 4 0-16,-7-3 0 0,0-6-8 0,0 5-2 15,0 8 0-15,-4-11 0 0,0-2-8 0,1 2 8 16,3 1-8-16,-4-3 8 0,4-4-8 0,-4 1 0 16,4-4 0-16,-3 3 0 15,3 1-42-15,-4-10-1 0,4 6 0 0,-3-3 0 16,-1-3-102-16,0 6-21 0,8-6-4 0,-11-6-326 15,3 6-66-15</inkml:trace>
  <inkml:trace contextRef="#ctx0" brushRef="#br0" timeOffset="93295.79">8745 15987 403 0,'0'0'36'0,"0"0"-36"16,0 0 0-16,0 0 0 0,0 0 201 0,0 0 34 15,0 0 6-15,0 0 2 0,0 0-168 0,0 0-34 16,0 0-6-16,0 0-2 0,0 0 15 0,0 10 4 16,0-10 0-16,0 0 0 0,0 0 17 0,-3 9 4 15,3-9 1-15,-4 6 0 0,1 4-4 0,-1-7-1 16,4-3 0-16,-7 13 0 0,0-4-30 0,0 0-7 16,4 4 0-16,-4-4-1 0,-1 7-21 0,1-7-10 15,0 7 10-15,0-3-10 0,0 9 12 0,-3-4-3 16,-1 1-1-16,0 0 0 0,4 6-8 0,0-6 0 15,0 6 0-15,-7-3 0 0,7 0 12 0,0 0 4 16,0-3 1-16,0 6 0 0,0-6-7 0,0-4-2 0,3 10 0 16,-3-6 0-16,0 0-8 0,4 0 0 0,-4-4 0 0,3-2 8 15,1 9-8-15,3-9 0 0,-4 2 0 0,4-2 0 16,0 2 0-16,0-5 0 0,0-1 0 0,4 1 0 16,-1-1 0-16,4 0 0 0,-3 4 9 0,-1-10-9 15,4 7 0-15,0-4 0 0,0-3 0 0,0 3 8 16,4-3-8-16,-4-3 0 0,4 0 0 0,-1 0 0 15,1 0 8-15,3 0-8 0,0 0 8 0,0 0-8 16,0-3 0-16,-3 3 0 0,-1-6 0 0,1 3-8 16,3-3 31-16,0 6 6 0,-7-10 2 0,0 10 0 15,4-9-18-15,-4 9-3 0,0-7-1 0,-3 4 0 16,3-3-1-16,-4-3-8 0,4 5 12 0,-7-2-4 16,0-3 4-16,4-1 0 0,-4 1 0 0,0 0 0 15,0 2-4-15,0-5-8 0,-4 2 12 0,4-5-4 16,0 5 3-16,-7 1 0 0,7-7 0 0,-7 7 0 15,4-1-11-15,-4-5 12 0,3 5-12 0,-3 1 12 0,0 6-12 0,-4-4 0 16,4-2 0-16,0 6 8 0,-3-3 4 0,-1 6 0 16,0-7 0-16,1 7 0 0,-1 0-26 0,1 7-5 15,-1-7-1-15,1 6 0 0,-5-3 7 0,1 3 1 16,7-3 0-16,-3-3 0 0,-1 7 12 0,4-4 0 16,0 3 0-16,0-6 0 0,0 3 23 0,7-3 7 15,-4 0 2-15,4 0 0 16,-7 0-52-16,4 0-9 0,-4 0-3 0,3 0 0 0,4 0 20 0,-7 0 3 15,4 0 1-15,3 0 0 0,0 0-14 0,-7 7-2 0,3-7-1 0,4 0 0 32,0 0-133-32,0 0-26 0,-4 9-6 0,4-9-723 0</inkml:trace>
  <inkml:trace contextRef="#ctx0" brushRef="#br0" timeOffset="93780.12">9102 16219 576 0,'0'0'25'0,"0"0"6"0,0 0-31 0,0 0 0 0,0 0 0 0,0 0 0 0,7-3 344 0,-7 3 62 16,3-6 13-16,4 3 2 0,-7 3-345 16,0 0-76-16,0 0 0 0,7 0-12 0,-7 0 12 0,0 0 0 15,0 0 0-15,7 9 0 0,-3-6 40 0,-1 7 9 16,1-1 3-16,-4 1 0 0,0 5 19 0,0-5 4 15,0 5 1-15,4-2 0 0,-4 3-42 0,0-1-8 16,3-2-2-16,1 3 0 0,-4-4 7 0,0 4 1 0,3-1 0 0,1-2 0 16,-1 3-32-16,1-7 0 0,-1 10 0 0,-3-10 0 15,4 1 0-15,-1 5 0 0,-3-5 0 0,4-1 0 32,-4 1-23-32,3-1-4 0,-3-3-1 0,0-6 0 0,0 10 8 0,0-10 2 0,0 9 0 0,0-9 0 31,0 0-10-31,0 0-1 0,0 0-1 0,0 0 0 15,0 0-18-15,0 0-3 0,0 0-1 0,0 0 0 16,0 0-84-16,0 0-18 0,0 0-3 0,0 0-415 0,0 0-82 0</inkml:trace>
  <inkml:trace contextRef="#ctx0" brushRef="#br0" timeOffset="94025.22">9003 16417 2602 0,'0'0'57'0,"0"0"12"0,0 0 3 0,0 0 1 0,0 0-58 0,0 0-15 16,0 0 0-16,0 0 0 0,10 6 38 0,1-3 5 16,-4-3 1-16,7 0 0 0,0 0-29 0,0-3-6 15,1 3-1-15,-1-6 0 0,7 6-8 0,-4-3 0 16,1-3 0-16,0 6 0 0,-4-4-16 0,4-2-4 15,3 6-2-15,0-3 0 16,-4 3-122-16,1-6-24 0,0 6-4 0</inkml:trace>
  <inkml:trace contextRef="#ctx0" brushRef="#br0" timeOffset="102484.67">11966 13460 230 0,'0'0'20'15,"0"0"-20"-15,0 0 0 0,0 0 0 0,-3 0 340 16,3 0 63-16,-7 0 13 0,7 0 2 0,0 0-294 0,0 0-60 16,-7 0-11-16,7 0-2 0,0 0-35 0,0 0-6 15,0 0-2-15,3 9 0 0,1 1-8 0,-1-1 0 16,4 7 0-16,-3-4 0 0,-1 4 0 0,4 3 0 15,0 0 0-15,0 6 0 0,-3 0 0 0,3 3 0 16,-3 0 0-16,-1-3 8 0,1 4 0 0,-4-1-8 16,3 6 12-16,-3-9-4 0,0 4 14 0,0-11 2 15,0 8 1-15,0-8 0 0,0 1-9 0,0 3-1 0,0-9-1 16,0 5 0-16,0-2-14 0,4-6 0 16,-1-1 0-16,-3 0 0 15,0 1-127-15,0-10-21 0,0 0-5 0,0 0-632 0</inkml:trace>
  <inkml:trace contextRef="#ctx0" brushRef="#br0" timeOffset="103158.45">11934 13382 979 0,'-3'0'87'0,"-4"-4"-70"0,3-2-17 0,-3 6 0 15,0-3 208-15,0-3 37 0,7 6 8 0,-7 0 2 16,7 0-147-16,0 0-30 0,-3-10-6 0,3 4 0 0,0 6-19 0,0-3-3 16,3-7-1-16,4 4 0 0,0-3-31 0,0 6-6 15,4-4-2-15,-1 1 0 16,5 3-10-16,2-3 0 0,-3 3 0 0,0-4 0 0,1 7 0 0,-1 0 0 16,3 0 0-16,1 0 0 0,3 0 0 0,-3 10 0 15,-1-10 0-15,5 6 0 0,-1-3 0 16,-4 3 0-16,5 4 0 0,-8-1 0 0,3-3 0 15,1 4 0-15,-7-7 0 0,3 3 0 0,-4 4 0 0,1-1 0 16,-4 1 0-16,0-4 0 0,0 3 0 0,-4 1 0 16,1-1 9-16,-4 0-9 0,0 1 0 0,-4-1 8 15,1 1-8-15,-1 5 0 0,-3-5 0 0,0-1 0 16,-3 1 0-16,-1 5 0 0,1-2 0 0,-1-7 0 16,-3 3 0-16,3 1 0 0,1-1 0 0,-1-2 0 0,1-4-8 0,2 3 8 15,1-6 0-15,7 0 0 0,0 0 0 0,0 0 0 16,0 0 0-16,0 0 0 0,0 0 0 0,0 0 0 15,0 0 0-15,0 0-18 16,0 0 3-16,0 0 1 0,0 0 2 0,7 3 1 0,1-3 0 0,2 0 0 16,1 6 11-16,-1-6 0 0,-3 3 0 0,4-3 0 15,0 0 0-15,-1 7-10 0,1-7 10 0,-1 0 0 16,1 0-8-16,-1 0 8 0,-3 0 0 0,4 0 0 16,-4 0 0-16,4 6 0 0,-4-3 0 0,0-3 0 15,-7 0 0-15,7 6 0 0,3-2 0 0,-6 2 0 16,0-3 0-16,-1 6 0 0,1 1 0 0,-4-4 0 15,0 3 0-15,0 7 12 0,-4-6-3 0,1 2-1 16,-1-2-8-16,-3 5 0 0,0 1-10 0,-4-4 10 16,1 4 0-16,-1 3 0 0,1 0 0 0,-5-4 0 15,1 4 0-15,4-9 0 0,-1 8 0 0,-3-8 0 16,3-1 0-16,1 4 0 0,-4-10 0 0,7 6 0 0,0-2 8 0,-4-4-8 16,4 3 0-16,0-3 0 0,0-3 0 0,0 0 0 15,-4 0 0-15,4 0 0 0,0 0-11 0,0-3-5 16,-3-3-2-16,-1 6 0 15,4-3-24-15,0-4-5 0,-4 7-1 0,4-9 0 16,-3 9-67-16,3-3-13 0,7 3-4 0,-8-6-652 0</inkml:trace>
  <inkml:trace contextRef="#ctx0" brushRef="#br0" timeOffset="103458.64">12577 13585 1267 0,'0'0'112'0,"0"0"-89"0,0 0-23 0,-8 0 0 16,1 3 209-16,4-3 38 0,3 0 7 0,0 0 2 16,-7 0-183-16,7 0-36 0,0 0-7 0,0 0-2 15,0 0 0-15,0 0 0 0,0 0 0 0,0 0 0 16,10-3-1-16,1 3-1 0,3-6 0 0,0 3 0 15,4-3-26-15,0-4 0 0,-1 10 0 0,1-9 0 16,-1 6 0-16,1-4 0 0,3 1 0 0,-7 3 8 16,4-3-8-16,0 3 0 0,-4-4 0 0,0 7-11 15,0-3-25-15,-3-3-4 0,3 6-2 0,0 0 0 16,-4-3-154-16,1 3-32 16,-4-6-5-16,-7 6-2 0</inkml:trace>
  <inkml:trace contextRef="#ctx0" brushRef="#br0" timeOffset="103749.9">12615 13780 57 0,'0'0'0'0,"0"0"0"0,0 0 0 0,0 0 0 15,0 0 391-15,0 0 73 16,0 0 14-16,0 0 3 0,0 0-349 0,0 0-71 0,0 0-13 0,0 0-4 16,7-6-24-16,4 6-4 0,0-7-2 0,-1 4 0 15,1-3-14-15,-1 3 8 0,1-4-8 0,3 4 0 16,0-3 0-16,0-3 0 0,0 9 0 0,0-4 0 16,1-2 0-16,2 3 11 0,-3-3-11 0,4 0 10 31,-4 2-50-31,0-2-9 0,0 3-3 0,4-3-517 0,-7 6-104 0</inkml:trace>
  <inkml:trace contextRef="#ctx0" brushRef="#br0" timeOffset="104182.7">13215 13425 748 0,'0'0'33'0,"-7"7"7"0,0-4-32 0,0-3-8 15,-4 0 0-15,4 9 0 0,0-9 266 0,0 10 51 16,-3-4 11-16,3-3 1 0,-4 6-262 0,4 4-53 16,-7 0-14-16,0-4 0 0,3 0 0 0,-3 7 0 15,3 3 0-15,1-3 0 0,-4 2 0 0,0 1 0 16,7 0 0-16,-4 0 0 0,7-4 0 0,-3 4 8 16,4 0-8-16,-1-3 8 0,1 3-8 0,3-1 11 15,0-8-11-15,3 6 12 0,1-1-12 0,-1-2 8 16,4 2-8-16,0-5 8 0,4-1 2 0,3 1 0 15,-7-1 0-15,11-3 0 0,-4-3-10 0,4-3 10 16,-1 0-10-16,-3 0 10 0,8 0-10 0,-5-3 0 0,4-3 0 0,4-3 0 16,-4 5 12-16,-3-11 0 0,-1 5 0 0,1-5 0 15,0 5 26-15,-4-8 6 0,-4 2 0 0,1 3 1 16,-4-6 9-16,4-2 2 0,-8 8 0 0,1-12 0 16,-1 6-11-16,-3 0-1 0,-3-6-1 0,-1 0 0 15,-3 6-13-15,-3 0-2 0,2 4-1 0,-6-4 0 16,0 6-16-16,0-2-3 0,0-1-8 0,-4 4 12 15,-3-4-12-15,4 6 0 0,-5 1 0 0,5 3 0 16,-4 6-31 0,-1-3-5-16,1-4-2 0,4 7 0 0,3 0-99 15,3 0-20-15,0 0-4 0,8 7-507 0,3-7-102 0</inkml:trace>
  <inkml:trace contextRef="#ctx0" brushRef="#br0" timeOffset="104870.4">16489 13363 2098 0,'0'0'46'0,"0"0"10"0,0 0 1 0,0 0 3 0,0 0-48 0,0 0-12 16,0 0 0-16,3 9 0 0,1 1 12 0,-1-1 1 15,4 0 0-15,-3 7 0 0,0 3-13 0,-1-3 0 16,1 2 0-16,-1 1 0 0,-3 0 0 0,4 6 0 16,-1 3 9-16,1-3-9 0,3 4 34 0,-7-1 2 0,3-3 0 0,1 3 0 15,-1 3 0-15,1-9 1 0,-4 10 0 0,0-4 0 16,3-9-16-16,1 6-3 0,-1-3-1 0,1-6 0 16,-4 2-17-16,4-8 0 0,-1 5 0 0,1-5 0 31,-4-1-69-31,0-9-11 0,0 0-3 0,0 0-933 0</inkml:trace>
  <inkml:trace contextRef="#ctx0" brushRef="#br0" timeOffset="105523.32">16238 13266 2988 0,'0'0'66'0,"0"0"14"0,-3 0 2 0,3 0 1 0,-4-10-67 0,4 10-16 0,4-3 0 0,3-3 0 0,0-4 0 0,7 4 0 16,4 3 0-16,-4-3-9 0,7 2-6 0,-3-2-1 16,3 3 0-16,3-3 0 15,5 3-2-15,-1-4-1 0,0 7 0 0,4 0 0 0,-7-6 6 0,3 6 1 16,-7 6 0-16,4-6 0 0,-4 10 12 0,0-4 0 16,-3-3 0-16,-4 7 10 0,0-1-10 0,0 0 0 15,-3 4 0-15,-4-4 0 0,0 1 9 0,0 2 0 16,3-2 0-16,-3 5 0 0,-7 1-9 0,0-3 8 15,4-4-8-15,-4 7 8 0,0-7-8 0,0 7 0 16,-4-4 0-16,4-2 0 0,-3 5 0 0,-1-5 0 16,-3-4-8-16,0 4 8 0,4-7 0 0,-4 6-9 15,0-3 9-15,-4 4 0 0,0-4-10 0,1-3 10 0,-1 3-8 16,1-2 8-16,-4 2 0 0,-1-3 0 16,5-3 0-16,-4 6 0 0,3-6 0 0,1 0 0 0,-1 0 0 15,7 3 0-15,-3-3 0 0,0 0 0 0,7 0 0 16,0 0 8-16,0 0-22 0,0 0-4 0,0 0-1 0,0 0 0 31,0 0-11-31,7 10-2 0,-3-4-1 0,3 3 0 0,-3-2 15 0,6-4 3 0,-3 6 1 0,0-2 0 16,0-4 14-16,4 3 0 0,-1-3 9 0,-3 3-9 15,4-3 8-15,3 4-8 0,0 2 0 0,4-9 0 16,0 10 9-16,3-10-9 0,0 0 8 0,4 0-8 16,-1 6 8-16,1-3-8 0,0 3 0 0,-1-3 8 15,-2-3 7-15,-1 10 1 0,-7-4 0 0,0-3 0 0,-3 10-16 16,-4-4 0-16,0 1 8 0,0 2-8 0,-7-6 0 0,3-2 0 15,-3 2 0-15,-3 3 0 16,-8 1 0-16,4-1 0 0,0 0 0 0,-4 1 0 0,1-1 12 16,-1 4-1-16,1-4 0 0,-4 1 0 15,-1 2-11-15,-2-6 0 0,-1 10 0 0,4-3 0 0,-4-4 0 0,1 0 0 16,3 7 0-16,0-6 0 0,-4-1-8 16,0 7 8-16,4-4 0 0,-3-2 0 0,-1 5-14 0,4-5 2 15,-4-1 0-15,4 0 0 16,0-2-16-16,0-4-2 0,0-3-1 0,7 6 0 15,0-6-69-15,0-6-15 0,3 6-2 0,0-10-579 16,1 1-116-16</inkml:trace>
  <inkml:trace contextRef="#ctx0" brushRef="#br0" timeOffset="105803.58">17187 13551 1094 0,'0'0'97'0,"0"0"-77"0,0 0-20 0,0 0 0 16,0 0 312-16,0 0 58 0,0 0 12 0,0 0 2 15,0 0-295-15,0 0-59 0,0 0-12 0,0 0-2 16,0 0-16-16,11 0 11 0,0 0-11 0,-1 0 10 16,4 0-10-16,0-3 0 0,4-4 0 0,0 7-11 15,-4-6 11-15,3 3 0 0,5 3 0 0,-5-6 0 16,1 3 0-16,3-4 0 0,-3 4 0 0,-1-3 8 15,-3 3-8-15,0-3 9 0,1 6-9 0,2-4 10 16,-3-2-10-16,0 6-9 0,1-3 9 0,-5-3-13 31,-3 6-98-31,0-7-19 0,-7 7-4 0,0 0-861 0</inkml:trace>
  <inkml:trace contextRef="#ctx0" brushRef="#br0" timeOffset="106041.4">17201 13701 1911 0,'0'0'84'0,"0"0"19"0,0 0-83 0,0 0-20 15,0 0 0-15,0 0 0 0,0 0 48 0,0 0 6 16,0 0 1-16,4 10 0 0,0-1-37 0,-4-9-7 16,7 0-2-16,-4 10 0 0,8-10 19 0,-4 6 3 0,0-6 1 15,3 3 0-15,-3-3-20 0,4 0-3 0,0 0-1 16,-4 0 0-16,3 0-8 0,-3 0 0 0,4 0 0 0,-1-3 0 31,1 3-23-31,0-6-6 0,3 6-2 0,-4 0 0 16,1 0-112-16,3-4-22 0,0-2-5 0,0 3-626 0</inkml:trace>
  <inkml:trace contextRef="#ctx0" brushRef="#br0" timeOffset="106339.14">17717 13168 2487 0,'0'0'55'0,"0"0"11"0,0 0 2 0,0 0 2 0,0 0-56 0,-4 10-14 0,4-10 0 0,4 15 0 0,-4-5 12 0,0 5 0 15,3-2 0-15,-3 9 0 0,0-3 7 0,4 0 1 16,-4-1 0-16,3 1 0 0,1 0-4 0,-1 6 0 15,-3 0 0-15,4-3 0 0,-1 10-16 0,1-11 0 16,-4 11 0-16,3-4 0 0,-3 0 0 0,4 7 0 16,-4-1 0-16,0-6-9 0,0 7-6 0,0-7-1 15,0-3 0-15,3-3 0 16,-3 3-31-16,4 0-6 0,-4-9-2 0,7-3 0 16,0 2-139-16,0-5-28 0</inkml:trace>
  <inkml:trace contextRef="#ctx0" brushRef="#br0" timeOffset="109208.76">14026 10688 57 0,'0'0'0'0,"0"0"0"0,0 0 0 0,0 0 0 16,0 0 0-16,-7 6 0 0,0-6 259 0,4 0 46 15,-4-6 10-15,7 6 1 0,0 0-199 0,-4 0-40 16,-3-3-8-16,7 3-1 0,-3-7-17 0,3-2-3 16,-4 6-1-16,1-3 0 0,-1-4-3 0,4 10 0 15,0-9 0-15,0 3 0 0,-3 2-3 0,3 4-1 16,0 0 0-16,0 0 0 0,0 0 12 0,0 0 3 16,0-6 0-16,0 6 0 0,0 0-2 0,0 0 0 15,0-9 0-15,0 9 0 0,0 0-19 0,0 0-4 0,7-3-1 0,-4-4 0 16,-3 7-19-16,7-3-10 0,-3-3 10 0,-4 6-10 15,7 0 0-15,0-3 0 0,-7 3 0 16,10-6 0-16,-3 6 0 0,1 0 0 0,-1 0 0 0,0 0 0 16,-7 0 0-16,10 6 0 0,-3-3 0 0,0-3 0 15,4 0 0-15,-4 6 0 16,-7-6 0-16,7 3 0 0,4-3 0 0,-4 0 0 0,3 0 0 0,1 0 0 16,-1 0 0-16,-10 0 0 0,0 0 0 0,11 0 9 15,0 0 0-15,3 0 0 0,-4 7 0 0,1-7 0 16,-1 0-9-16,-3 3 0 0,4 3 0 0,-4-3 8 15,0-3-8-15,0 6 0 0,-3 4 0 0,3-1 0 16,-4 1 0-16,4-1 0 0,-7 0 0 0,4 1 0 16,3 6 0-16,-3-7 0 0,-1 0 0 0,1 1 0 0,-1 5 0 15,1-5 0-15,-1-1 0 0,1 7 0 0,-1-4 0 16,1-2 8-16,-1 6-8 0,-3-1 8 0,0-2-8 0,0-4 0 16,-3 7 0-16,-1 3 0 0,1-10 0 0,-4 10 0 15,-4-3 0-15,4 2 0 0,0-2 0 0,-4 3 0 16,-3 0 8-16,4-4-8 0,-1-2 0 0,4 3 0 15,-4-1 0-15,1-2 0 16,-4 3 0-16,3-1 0 0,-3-2-11 0,0-4 11 0,0 7 0 16,3-7-8-16,-3 1 8 0,0-1 0 0,3 0 0 15,1-2 0-15,-4 2 0 0,3-6 0 0,-3-3 0 0,3 7 0 16,1-7 0-16,-4 0 0 0,3 0 0 0,1 0 0 16,-1 0 0-16,0-7 0 0,1 4 0 0,-4-3-8 15,3 3 8-15,1-4-8 0,-1-2-1 0,4 0 0 16,-4 2 0-16,1-2 0 0,-1 6-2 0,1-3 0 0,-1-4 0 15,4 7 0-15,-4-3 3 0,4 3 0 0,0-4 0 0,0 7 0 16,4-3 8-16,3 3 0 16,-4-6-9-16,4 6 9 0,0 0 0 0,0 0-9 0,7-9 9 0,-7 9 0 15,4-7 0-15,6 4-8 0,-3-3 8 0,4 3 0 16,0-4 0-16,3-2 0 0,0 6 0 0,3-3 0 16,-2-4 0-16,2 4 0 0,1 3 0 0,-1-3 9 15,1 2-9-15,0-2 0 0,-1 3 0 0,1-3 0 16,0 6 0-16,-1 0 0 0,1 0 0 0,-4 0 0 15,0 0 0-15,4 0 0 0,-4 6 0 16,-4-3 0-16,5-3 0 0,-5 6 0 0,4-2 9 0,-3-4-9 16,3 6 0-16,0-3 0 0,4 3 0 0,-8-3 0 15,4 4-15-15,-3-7-1 0,0 6 0 0,-4-3 0 32,3-3-96-32,-10 0-19 0,0 0-4 0,0 0-745 0</inkml:trace>
  <inkml:trace contextRef="#ctx0" brushRef="#br0" timeOffset="110024.49">14542 10882 345 0,'0'0'31'0,"0"0"-31"16,0 0 0-16,0 0 0 0,0 0 257 0,0 0 46 15,0 0 9-15,0 0 1 0,0 0-153 0,0 0-32 0,0 0-5 0,0 0-2 16,0 0-29-16,0 0-7 0,0 0-1 0,0 0 0 16,0 0-28-16,0 0-5 0,0 0-2 0,0 0 0 15,0 0-15-15,0 0-3 0,-4 10-1 0,4-10 0 16,-4 0-5-16,4 0-1 0,0 0 0 0,0 0 0 16,-7 9 11-16,7-9 1 0,0 0 1 0,0 0 0 15,0 0-23-15,0 0-5 0,0 0-1 0,0 0 0 16,0 0 8-16,0 0 0 0,11 0 1 0,0 0 0 15,-1 0 14-15,1 0 2 0,-1 0 1 16,1 0 0-16,-1-3-16 0,1 3-3 0,-4 0-1 0,4 0 0 16,3 0-14-16,-4 0 8 0,-3 0-8 0,4 0 0 15,0 0 0-15,-1 0 0 0,-3 3 0 0,4-3 0 16,-11 0 0-16,7 0-8 0,3 6 8 0,-2-6-10 16,-1 0-5-16,3 0-1 0,-10 0 0 0,11 0 0 15,-4 0-4-15,3 0 0 0,1 0-1 0,3-6 0 16,-3 6 1-16,3-3 0 0,-4-3 0 0,4 6 0 15,-3-10-119-15,3 10-23 0,-3-9-5 0,-4 3-892 16</inkml:trace>
  <inkml:trace contextRef="#ctx0" brushRef="#br0" timeOffset="110653.39">15141 11114 518 0,'0'0'46'15,"0"0"-37"-15,0 0-9 0,0 0 0 0,0 0 193 0,7 0 37 16,0 0 7-16,0 0 2 0,0 0-151 0,1-3-31 16,2-3-5-16,-3 6-2 0,-7 0 13 0,7 0 2 15,4 0 1-15,-11 0 0 0,7 6-18 0,0-3-4 16,3-3-1-16,-10 0 0 0,0 0-9 0,4 10-2 15,3-1 0-15,-3 1 0 0,-1-1-18 0,-3-3-4 16,0 10-1-16,4-7 0 0,-1 1-9 0,-3 2 0 0,-3 4 0 0,-1-7 0 16,1 7 0-16,3-3 12 15,-4-4-12-15,-3 7 12 0,3-1-12 0,4-2 0 0,-3-4 9 0,-1 7-9 16,-3-7 15-16,0 1-2 0,4 5 0 0,-1-11 0 16,-3 5 7-16,4 0 0 0,-4 4 1 0,3-10 0 15,1 7-21-15,3-10-15 0,-4 6 3 0,4-6 0 31,0 0-32-31,-3 9-7 0,3-9-1 0,0 0 0 16,0 0-135-16,0 0-27 0,0 0-6 0,-15 0 0 0</inkml:trace>
  <inkml:trace contextRef="#ctx0" brushRef="#br0" timeOffset="111395.46">15928 10597 1566 0,'0'0'69'0,"0"0"15"0,0 0-68 0,3-3-16 15,1-10 0-15,-4 10 0 0,0 3 54 0,0 0 7 16,0 0 2-16,0 0 0 0,7-6-50 0,-7 6-13 16,0 0 0-16,0 0 0 0,0 0 0 0,0-10 0 15,0 7 0-15,0 3 0 0,-3-6 0 0,3 6 0 16,0 0 0-16,0 0 0 0,-8 6 15 0,1-6-3 0,4 3 0 0,-4 4 0 16,0-4 32-16,-4 3 7 0,1 4 1 0,-5-1 0 15,5 0-18-15,-1 7-3 0,1-7-1 0,-1 7 0 16,-3-3-13-16,3 5-2 0,-3-2-1 0,0 3 0 15,0 6 2-15,4-6 1 0,-1 0 0 0,0 6 0 16,1-6-17-16,3-1 8 0,0 1-8 0,3 3 0 16,1-3 0-16,3 3 0 0,-4-6 0 0,4 2 0 15,0 1 11-15,0-3-2 0,0 9 0 0,0-6 0 16,0-7-9-16,0 4 8 0,-3 3-8 0,6-3 8 16,-3 2-8-16,7-8 0 0,-7 9 0 0,4-10 0 15,3 0 0-15,-4 4 10 0,11-4-1 0,-3-6 0 16,0 7-1-16,3-4 0 0,3-6 0 0,1 3 0 0,-4-3 1 15,0 0 0-15,7-3 0 0,0-3 0 16,1 3-9-16,-1-4 0 0,-4 4 0 0,5-3-11 16,-1-3 11-16,-4-1 0 0,-2 4 0 0,2-3 0 15,-3-1 0-15,0 1 0 0,-3-1 0 0,3 1 0 16,-3 3 24-16,-4-4 6 0,0 7 2 0,3-13 0 0,-6 7-32 0,3 0 0 16,-4-1 0-16,1 1 0 0,-4-1 0 0,0 1 0 15,0 0 0-15,-4-1 0 0,4 4 12 0,-3-3-3 16,-4 2-1-16,0-2 0 0,0 6-8 0,-4-4-17 15,1 7 4-15,-1-9 1 0,4 9 12 0,-4-3 0 16,-3 3 0-16,4-6 10 0,-4 6-2 0,-1 0 0 0,1 0 0 16,-3 0 0-16,-1 6-8 0,0-3-11 0,1-3 3 0,-1 6 0 15,-3-3 8-15,7-3 0 0,0 7 0 0,-4-4 0 16,8 3 0-16,-5-3 0 0,5-3 0 0,-1 7 0 16,4-4 0-16,4 3 0 0,-8-6 0 0,11 0-8 31,0 0-37-31,-3 9-7 0,3-9-2 0,-4 10 0 15,1-4-102-15,3-6-21 0,0 0-4 0,0 9-387 16,0 1-78-16</inkml:trace>
  <inkml:trace contextRef="#ctx0" brushRef="#br0" timeOffset="112305.16">16528 10704 288 0,'0'0'25'0,"0"0"-25"0,0 0 0 0,0 0 0 15,0 0 311-15,0 0 57 0,0 0 11 0,0 0 2 16,0 0-263-16,0 0-53 0,0 0-10 15,0 0-3-15,0 0-10 0,0 0-2 16,0 0-1-16,7 6 0 0,-7-6-6 0,7 12-1 0,-4-5 0 0,1 5 0 16,3-2-12-16,-4 5-2 0,1-5-1 0,-1 8 0 15,1-2 7-15,0 0 0 16,-1-4 1-16,1 7 0 0,-1-3-25 0,-3 3 0 0,4 0 0 0,-1-4 0 16,-3 4 12-16,4 0-2 0,-4-3-1 0,0 2 0 15,3 1 1-15,-3 0 0 0,4-3 0 0,-4-1 0 16,3-2-10-16,-3 3 0 0,0-7 0 0,0 7 0 15,4-4 0-15,-4-2-12 0,0-1 0 0,0-3 1 16,0-6-24-16,0 0-5 0,0 0 0 0,0 0-1 16,0 0-86-16,0 0-17 0,0 0-3 0,0 0-657 15</inkml:trace>
  <inkml:trace contextRef="#ctx0" brushRef="#br0" timeOffset="112575.06">16320 10973 1753 0,'0'0'77'0,"0"0"17"0,0 0-75 0,0 0-19 16,0 0 0-16,0 0 0 0,0 0 80 0,0 0 13 16,10 0 3-16,-3 7 0 0,-7-7-42 0,7 0-8 0,7 3-2 0,-3 3 0 15,10-6-11-15,-3 0-2 0,-1 0-1 0,8 0 0 16,0 0 3-16,-1 0 1 0,1 0 0 0,0-6 0 15,0 6-34-15,-1-3 0 0,-3 3 0 0,4-7 0 16,-7 7 0-16,3-3 0 0,4-3 0 0,-4 3 0 31,-4 3-28-31,5-7-13 0,-1 7-3 0,-4 0 0 16,1-3-126-16,0-3-26 0,-4 6-4 0,0-3-2 0</inkml:trace>
  <inkml:trace contextRef="#ctx0" brushRef="#br0" timeOffset="128708.37">11649 16191 687 0,'0'0'30'0,"0"0"7"0,0 0-29 0,0 0-8 15,-7-6 0-15,0 3 0 0,3-3 44 0,4 2 8 16,-3-2 2-16,3 6 0 0,-4 0-34 0,4 0-6 0,0 0-2 16,-3-9 0-16,3 9 6 0,0 0 1 0,0 0 0 0,0 0 0 15,-8 0 41-15,8 0 8 0,0 0 1 0,0 0 1 16,0 0 30-16,0 0 7 0,-7-10 1 0,7 10 0 16,7 0 0-16,-7 0 0 0,-3-9 0 0,3 3 0 15,3 6-51-15,1-10-9 16,0 7-3-16,-1-3 0 0,-3 3-20 0,7-4-4 0,4 4-1 0,-4-3 0 15,-4-3-20-15,4-1 0 0,7 10 0 0,-3-6-8 16,0 3 8-16,-1-3-8 0,1 2 8 0,-1-2-8 16,1 6 8-16,0-3 0 0,-1-3 0 0,1 6 0 15,-1 0 0-15,1-3 0 0,-4-4 8 0,0 7-8 16,4 0 17-16,-1 0-1 0,-3-6 0 0,0 3 0 16,0 3 0-16,0 0-1 0,4 0 0 0,-4 0 0 15,0 0-15-15,4 0 9 0,-4 0-9 0,0 9 8 16,0-2-8-16,0 2 0 0,0 0 0 0,0 4 0 0,4-4 0 15,-4 7-11-15,3 3 11 0,1 0-12 0,-4-4 3 0,0 10 0 16,0-6 0-16,0 9 0 0,-3-2 9 0,-1-1-12 16,1-3 12-16,-1 3-12 0,-3-7 12 0,4 8 0 15,-4-8 0-15,-4 7 0 0,1-6 0 0,-1 9 0 16,-3-9 0-16,3-3 0 0,-6 9 0 16,3-6 0-16,-4 0 0 0,1 0 8 0,-1-1-8 15,0-2-8-15,-3 3 8 0,-3 0-12 0,3-4-3 16,-4 4-1-16,-3-3 0 0,0-4 0 0,3 4 1 0,0 0 0 15,1-4 0-15,-1-2 0 0,0-1 7 0,1-3 8 16,3-6-13-16,-4 3 5 0,0-3 8 0,4-3 0 16,4 3 0-16,-1 0 8 0,-3-6-8 0,3 3 0 15,1-6 8-15,3 2-8 0,7-2 0 0,-4-1 0 0,-3 4 0 0,7-3 0 16,7 6 0-16,0-7-8 0,-7 4 8 0,7-3-8 16,0 5 8-16,4-2 0 15,-4 6 0-15,4-9-8 0,-11 9 8 0,14 0 0 0,3 0 0 0,-2-7 0 16,-1 7 0-16,0 7 0 0,3-7 0 0,1 0 0 15,-4 6 0-15,4-3 0 0,-4 3 0 0,0-2 0 16,0 2 0-16,-3-3 0 0,-1 6 0 0,1-2 0 16,-1-4 0-16,-2 3 0 0,2-3 0 0,-6 3-8 15,-4-6-6-15,10 0-1 0,-3 7 0 0,0-4 0 32,-7-3-125-32,11 0-24 0,-1-10-6 0</inkml:trace>
  <inkml:trace contextRef="#ctx0" brushRef="#br0" timeOffset="129057.96">12100 16442 2523 0,'0'0'56'0,"0"0"11"0,0 0 2 0,7-3 2 0,0-3-57 0,8 6-14 0,-5-7 0 0,4 4 0 16,0 3 0-16,4 0 0 16,-4 0 8-16,4-6-8 0,-1 6 0 0,1 0-16 15,0 0 3-15,-4 0 1 16,3-3-21-16,-3 3-4 0,1 0-1 0,-1 0 0 0,0 0 22 0,0 0 4 15,0 0 0-15,-3 0 1 0,-1 0-11 0,1 0-2 0,-1 3-1 0,1-3 0 32,0 0-47-32,-1 6-10 0,1-6-2 0,-4 0 0 15,3 0-139-15,-3 3-28 0,11-3-5 0,-18 0-2 0</inkml:trace>
  <inkml:trace contextRef="#ctx0" brushRef="#br0" timeOffset="129506.43">12700 16690 2286 0,'0'0'50'0,"0"0"10"0,0 0 3 0,0 0 1 0,0 0-51 0,0 0-13 0,0 0 0 0,0 9 0 16,0-9 0-16,4 10-10 0,3-7 2 0,-4 6 0 15,4-3-14-15,0 4-2 0,0-1-1 0,0 1 0 16,0-1 6-16,4-3 2 0,-4 10 0 0,0-3 0 16,0-4 17-16,0 0 0 0,0 7 0 0,-3 3 0 15,3 0 0-15,-4-4 14 0,-3 4-2 0,0-3-1 16,0 3 11-16,0-1 2 0,-7 8 1 0,4-8 0 16,-4 7-17-16,0-6-8 0,0 0 0 0,0 0 8 31,-4-10-32-31,4 7-6 0,3-7-2 0,-3-5 0 15,7-4-85-15,0 0-18 0,0 0-3 0,0 0-670 0</inkml:trace>
  <inkml:trace contextRef="#ctx0" brushRef="#br0" timeOffset="130212.4">12968 16163 748 0,'0'0'33'0,"0"0"7"0,0 0-32 0,0 0-8 15,0 0 0-15,7-6 0 0,-7 6 283 0,11-3 54 0,-4-4 11 0,7-2 3 16,-3 3-260-16,6-4-52 0,-6 1-11 0,3-1-1 16,7 1-3-16,-3 0-1 0,-4-1 0 0,3 4 0 15,5-7-3-15,-5 4-1 0,4 0 0 0,1-4 0 16,-5 10-19-16,1-3 0 0,3-4 8 0,-7 7-8 16,4 3 0-16,-8-6 0 0,4 6 0 0,-3 0 0 15,-4 6 0-15,4-3 0 0,-4-3 0 0,0 10 0 16,-4-4 11-16,1 3-2 0,3 1 0 0,-4-1 0 15,1 1-1-15,-4 5 0 0,3 1 0 0,1-4 0 16,-4 7-8-16,4-3 0 0,-4 9 0 0,3-6 0 0,-3 0 0 16,0 6 0-16,4-6 0 0,-4 9 0 15,-4-3 0-15,4 3-11 0,-3 0 11 0,-5-3-12 16,1 4 12-16,0 2 0 0,-3-3-9 0,3 0 9 16,-4-3 0-16,1-6 0 0,-5 10 0 0,1-11 0 15,0-2 0-15,0 3 0 0,0-10 0 0,0 7 0 0,0-7 10 16,3-6-10-16,-3 4 12 0,3 2-12 0,1-9 8 0,-1 0-8 15,11 0 0-15,-10 0 0 0,-1 0 0 0,-3-3 0 16,7-3 0-16,-4-4 0 0,1 4 8 0,3-3-8 16,-4 5 0-16,4-5 0 0,0 0 8 0,4-4-8 15,-5 4 0-15,8 6 0 0,0-4 0 0,0 7 0 16,0 0 0-16,0-9 0 0,4 6 0 0,-4 3 0 16,7-6 0-16,0-4 0 0,-7 10 0 0,11 0 0 15,-1-3 0-15,1 3 0 0,3 0 0 0,0 0 0 0,0 3 0 0,0-3 0 16,0 6 11-16,1-2-11 0,-1-4 10 0,0 6-10 15,0-3 16-15,0 3-2 0,-3-3-1 0,-1 4 0 16,1-7-13-16,-4 9 0 0,3-6 0 16,-3 3 0-16,4 1 0 0,-4-4 0 0,0 6-8 15,0-9 8 1,0 10-48-16,0-10-4 0,0 9 0 0,0-9 0 16,-7 0-103-16,7 0-21 0,1 0-4 0,2-3-618 0</inkml:trace>
  <inkml:trace contextRef="#ctx0" brushRef="#br0" timeOffset="130487.75">13758 16185 1152 0,'0'0'51'0,"0"0"10"0,-3 6-49 0,-1 4-12 16,1-1 0-16,-1 0 0 0,1-2 319 0,3 2 61 15,0 1 12-15,3-1 2 0,-3 7-315 0,4-4-63 16,-1 7-16-16,4-3 0 0,-3-7 0 0,-1 10-16 16,4-3 3-16,1 2 1 15,-5 1-27-15,4 0-5 0,0 3 0 0,-3 0-1 0,-1-6 27 0,1 2 6 16,-1 1 0-16,-3-3 1 16,4-4-25-16,-1 4-6 0,1-6-1 0,-4-1 0 15,3 0-90-15,-3 1-19 0,0-10-3 0,0 0-655 0</inkml:trace>
  <inkml:trace contextRef="#ctx0" brushRef="#br0" timeOffset="130689.9">13533 16423 2343 0,'0'0'104'0,"0"0"21"0,0 0-100 0,0 0-25 0,0 0 0 0,10 0 0 16,4-6 47-16,7 6 4 0,1 0 1 0,-1-3 0 15,0-3-42-15,4 2-10 0,-1-2 0 0,8 6 0 16,3-9 0-16,1 9 0 0,-5-10 0 0,1 4 0 16,0 3-30-16,0-3-8 0,-4 3-2 0,4-4 0 31,-4 7-100-31,-3 0-20 0,3-3-4 0</inkml:trace>
  <inkml:trace contextRef="#ctx0" brushRef="#br0" timeOffset="134080.99">16701 16031 172 0,'0'0'16'0,"0"0"-16"0,0 0 0 0,0 0 0 16,0 0 208-16,0 0 40 0,0 0 7 0,0 0 1 15,0 0-132-15,0 0-28 0,0 0-4 0,0 0-2 16,0 0-8-16,0 0-2 0,0 0 0 0,0 0 0 15,0 0-31-15,0 0-6 0,0 0-2 0,0 0 0 16,0 0-15-16,0 0-3 0,0 0-1 0,0 0 0 16,-4-6-1-16,4 6 0 0,0 0 0 0,-4-3 0 15,4 3-5-15,0 0 0 0,-3 0-1 0,-4 0 0 16,0 0-7-16,0 0-8 0,3 3 11 0,-3 3-11 16,0 4 20-16,0-1-4 0,-4-3 0 0,4 4 0 15,0-1 4-15,-3 1 1 0,-1 5 0 0,4-2 0 16,-3-4-11-16,-1 7-2 0,4 3-8 0,-4 6 12 15,1-6-12-15,3 6 0 0,-4-3 0 0,1 9 0 0,2-9 12 0,1 3-1 16,0 3 0-16,0-3 0 0,4 4-11 16,3-4-14-16,0 0 3 0,0-6 1 0,3-1 10 0,1 1-12 15,-4 0 12-15,3-3-12 0,4-1 12 0,-3-2 0 16,3-4 0-16,-3 1-8 0,6-1-1 16,-3 4 0-16,4-4 0 0,-1-6 0 0,1 3-3 0,0-2-1 15,3-4 0-15,0 9 0 0,0-12 13 0,0 3-9 16,4-6 9-16,3 2-8 0,-4-2 8 0,5 3 0 15,2-6 0-15,1-4-8 0,0 4 8 0,-1-1 0 16,1-2 0-16,0-4 0 0,3 0 9 0,-3 4-9 16,-4-4 12-16,0-3-12 0,-3 1 19 0,-1 2-3 15,-6-3-1-15,-1 0 0 0,-3 4 3 0,1 2 1 16,-5-9 0-16,1 3 0 0,-8 7 0 0,1-7 0 16,-1-3 0-16,0 9 0 0,-6-5-3 0,3 2 0 0,-4-3 0 15,1 3 0-15,-1-2-16 0,1 2 10 0,-1 3-10 0,0-5 8 16,1 2 2-16,-4-3 0 0,7 3 0 0,-4-2 0 15,0 2-10-15,1 7 0 0,-1-4 0 0,1-3 0 16,3 10 0-16,-4 3 0 0,0-3-12 0,1 6 12 31,-4 0-38-31,3 0 0 0,1 6 0 0,-1-6 0 16,0 9-30-16,4-2-5 0,-3-4-2 0,3 6 0 0,0 1-117 0,0-1-24 0,0-3-5 16</inkml:trace>
  <inkml:trace contextRef="#ctx0" brushRef="#br0" timeOffset="134626.54">17163 16354 748 0,'0'0'67'0,"0"0"-54"0,0 0-13 0,0 0 0 15,0 0 140-15,0 0 24 0,0 0 6 16,0 0 1-16,0 0-128 0,0 0-26 0,0 0-5 0,0 0 0 16,0 0 34-16,0 0 7 0,0 0 2 0,0 0 0 15,0 0 15-15,0 0 3 0,0 0 1 0,0 0 0 16,0 0 19-16,0 0 4 0,0 0 1 0,0 0 0 16,0 0-39-16,0 0-8 0,0 0-2 0,10 0 0 15,-3 0-33-15,4 0-8 0,-4 0 0 0,4 0-8 16,-1 0 0-16,1-3 0 0,-1 3 0 0,1 0 0 15,3 0 8-15,0 0-8 0,-3-6 0 0,3 6 0 16,0 0 0-16,-4 0 0 0,5-3 0 0,-5 3 0 0,1-7 0 16,-1 7-12-16,-3 0 3 0,-7 0 1 15,7 0-19-15,0 0-3 0,4-3-1 0,-11 3 0 16,4-6-1-16,6 6 0 16,-3-3 0-16,-7 3 0 0,0 0 4 0,7-6 1 15,4 6 0-15,-1-7 0 0,5 4-9 0,-5 3-3 0,4-6 0 0,-3 6 0 16,-1 0-145-16,-3 0-30 0,8 0-6 15,-15 0 0-15</inkml:trace>
  <inkml:trace contextRef="#ctx0" brushRef="#br0" timeOffset="136055.97">18094 15906 1407 0,'0'0'31'0,"0"0"6"0,0 0 2 0,-4 9 1 0,1 1-32 0,-4-1-8 16,3 0 0-16,1 1 0 0,-1-1 35 0,-3 7 5 15,4-7 2-15,-1 7 0 0,4-3-26 0,-3-4-4 0,-1 7-2 0,1-1 0 16,-1-2 6-16,1-4 0 0,-1 7 1 0,0 0 0 15,4-7 17-15,0 4 3 16,-3-4 1-16,-1 7 0 0,4-7-16 0,-3 1-3 0,3 5-1 0,0-5 0 16,-4 5-2-16,4-2-1 15,0-4 0-15,4 1 0 0,-4-1 11 0,3 4 2 0,1-10 1 0,-4-3 0 16,3 9-29-16,5-3 0 0,-1-2 0 0,3-4-10 16,1 0 24-16,3 0 5 0,-4 0 1 0,5 0 0 15,-5-4-20-15,4 4 10 0,-3-6-10 0,3 6 8 16,0 0-8-16,0-3 0 0,0-3 0 0,0 6 0 15,1-10-12-15,-5 10 3 0,4-6 0 0,0 3 0 16,0-3-29-16,-3 3-6 0,3 3 0 0,-3-7-1 16,-4 7-108-16,0-3-22 0,3 3-4 0,-10 0-1 0</inkml:trace>
  <inkml:trace contextRef="#ctx0" brushRef="#br0" timeOffset="136415.1">18457 15827 2235 0,'-3'7'49'0,"-1"-4"11"0,-3-3 1 0,4 9 2 0,-4 4-51 0,3-4-12 0,1 1 0 0,-1 2 0 16,1 4 12-16,-1 3-1 0,4-4 0 0,-4 4 0 15,4 0-11-15,-3 6 0 0,-1-6-12 0,-3 9 12 16,4-3-11-16,-4 0 11 0,3 3-8 0,1 1 8 16,-4-1 0-16,0 6 0 0,0 4 0 0,0 3 0 15,-1-7 0-15,-2 4 0 0,-1 0 0 0,-3 5 8 16,4-8-8-16,-1 3 0 0,-3-4-8 0,7 1 8 15,-4 2-11-15,4-12 11 0,4 4-13 0,-1-4 5 32,1 0-29-32,-1-6-6 0,4-7-1 0,0-6-585 0,0 4-118 0</inkml:trace>
  <inkml:trace contextRef="#ctx0" brushRef="#br0" timeOffset="136729.25">18789 16050 2286 0,'0'0'50'0,"0"0"10"0,0 0 3 0,-4 10 1 0,4-1-51 0,0-3-13 15,0 4 0-15,0-1 0 0,0 7 0 0,0-7 9 16,4 4-9-16,-4-4 8 0,0 7-8 0,0-1 0 16,0-2 0-16,0 9 0 0,0-10 0 0,-4 7 0 15,1 0-11-15,3 3 11 0,-4 0 0 0,1-6 0 0,-1 2 0 0,1 8 11 16,-1-8-11-16,1 1 0 0,-1-3 0 0,1-4-11 31,-1 4-94-31,1 3-19 0,-4-10-4 0,3 1-472 0,1-1-95 0</inkml:trace>
  <inkml:trace contextRef="#ctx0" brushRef="#br0" timeOffset="136959.64">18595 16379 2012 0,'0'0'89'0,"0"0"19"0,11 0-87 0,-1 0-21 0,1 0 0 0,-1 0 0 15,4 7 68-15,4-7 10 0,0-7 2 0,-1 7 0 0,8 0-64 0,0-6-16 16,-4 3 0-16,0 3 0 0,0-6 0 16,4 3 0-16,-4-4 0 0,0 4 0 15,0-6-20-15,1 2-6 0,-1-2-2 0,-4 6 0 16,1-10-89-16,0 10-19 0,-4-3-3 0,3 6-429 16,-3-3-85-16</inkml:trace>
  <inkml:trace contextRef="#ctx0" brushRef="#br0" timeOffset="137465.84">17776 16702 1450 0,'0'0'32'0,"0"0"6"0,0 0 2 0,0 0 1 0,-7 0-33 0,7 0-8 15,0 0 0-15,0 0 0 0,0 0 0 0,0 0 0 16,0 0 0-16,0 0 0 0,0 0 0 0,0 0 0 16,0 0 0-16,0 0 0 0,7 7 46 0,1 2 7 15,-1-6 2-15,-4 3 0 0,4 1 8 0,-3-4 1 16,3 6 1-16,0-2 0 0,0 2-37 0,0 0-8 15,0 1-2-15,-3-1 0 0,3 7-18 0,-4-4 0 16,1 4 0-16,-1-7 0 0,-3 10 0 0,0-9 0 16,0 5 0-16,-3 4 0 0,-1-3 0 0,1-4 0 15,-4 4 0-15,-4 3 0 0,4 0-14 0,-4-4 3 0,1 4 1 16,-4 0 0 0,-1-3-68-16,1-1-14 0,0-2-2 0,0 3-656 0</inkml:trace>
  <inkml:trace contextRef="#ctx0" brushRef="#br1" timeOffset="151880.88">3104 17467 345 0,'0'0'15'0,"0"0"4"0,0 0-19 0,8 0 0 16,-8 0 0-16,0-6 0 0,0-3 179 0,0 9 32 16,0 0 6-16,0-3 2 0,0-7-172 0,3 1-35 15,-3 3-12-15,4 2 9 0,-4-2 3 0,0 0 0 16,7-4 0-16,-7 10 0 0,0 0 22 0,0 0 5 0,0 0 1 0,0 0 0 16,0-9 1-16,0 9 1 0,0-3 0 0,0 3 0 15,0 0 0-15,0 0 0 0,0 0 0 0,0-6 0 16,0-4 2-16,0 10 0 0,0 0 0 0,0 0 0 15,-7 0-36-15,7 0-8 0,0 0 0 0,0 0 0 16,0 0 0-16,0 0 13 0,0-9-3 0,0 9-1 16,0 0 1-16,0 0 0 0,-4-6 0 0,4 2 0 15,0 4 17-15,0 0 3 0,-3-6 1 0,3 6 0 16,0 0-7-16,0 0-2 0,0 0 0 0,0-3 0 16,-8-3-14-16,8 6-8 0,0 0 8 0,0 0-8 15,0 0 0-15,0 0 0 0,0 0 0 0,0 0 0 16,0 0 0-16,0 0 0 0,0 0 0 0,0 0 8 15,0 0-8-15,0 0 0 0,0 0 0 0,0 0 0 16,0 0 0-16,0 0 0 0,-3 0 0 0,-8 0 0 16,11 0 0-16,0 0 0 0,-10 0 0 0,6 0 0 15,-6-3 8-15,10 3-8 0,-7 3 8 0,3-3-8 0,1 0 0 0,3 0 8 16,0 0-8-16,-11 0 0 0,11 0 0 0,0 0 0 16,0 0 0-16,-11 9 0 0,11-3 0 0,-3-6 0 15,-8 4 0-15,11-4 0 0,0 12 0 0,-10-9 0 16,10-3 0-16,0 10 0 0,-11-10 0 0,8 6 0 15,-4 3 0-15,7-9 0 0,-4 3 0 0,-7-3 0 16,8 7 0-16,-8-4 0 0,4 3 10 0,7-6-2 16,-3 6-8-16,3-2 12 0,0-4-12 0,-7 9 0 15,3 0 0-15,1 1 0 0,3-1 0 0,-7-3 0 0,3 4 0 0,4 6-10 16,0-4 10-16,0 4 0 0,0-7 0 16,0 1 0-16,0 5 0 0,0-2 0 15,-7-4 0-15,7 7 0 0,0-7 0 0,0 7 0 16,0-3 0-16,-4-4 0 0,4 7 0 0,0-7 0 15,0 0 0-15,0 1 0 0,0-1 0 0,0-9 9 16,0 10-9-16,0 2 10 0,-3-2-10 0,3-10 0 0,0 0 0 0,0 0 0 16,3 9 0-16,-3-9 0 0,0 0 0 0,0 0 0 15,0 0 0-15,4 9 0 0,3-5 0 0,-7 5 0 16,11-3 0-16,-11 4 0 0,3-1 0 0,1 0 0 16,3-2 0-16,3-4 0 0,1 6 0 0,-8-2 0 15,8-4 0-15,-7 3 0 0,3 3 0 0,0 1 0 16,3-4 0-16,-3-3 0 0,-7-3 0 0,11 6 0 15,-4-2 0-15,3 2 0 0,-2-3 0 0,-8-3 0 16,14 6 0-16,-11 1 0 0,8-4 0 0,-11-3 0 0,10-3 8 0,-6 3-8 16,-4 0 0-16,10 0 8 0,-2 0-8 0,-1-7 8 15,-7 7-8-15,10 0 8 0,-3 0 16 0,4-6 4 16,-8 3 0-16,8-3 0 0,-1 6-28 16,-6 0 0-16,7-4-9 0,-1-2 9 0,-6 3 0 15,6 3 0-15,-6-6 0 0,3 3 0 16,-4 3 0-16,4-7 0 0,1 7 0 0,-1-3 0 15,-4-3 0-15,4-3 0 0,-7 9 0 0,4-7 0 0,3-2 0 0,-4-1 0 16,-3 7 0-16,0-6 0 0,4 3 22 0,3-4-2 16,-7-5 0-16,0 5 0 0,0 1 4 0,3-1 0 15,-3 1 0-15,7-7 0 0,-7 7-13 0,0-1-3 16,4-2 0-16,-1 2 0 0,-3-5-8 0,0 9 0 16,0-4 0-16,0-2 0 0,0 2 0 0,-3-2 0 0,3 2 0 0,0 7 0 15,-4-6 0-15,4-1 0 0,-7 4 0 0,4-3 8 16,-4 5-8-16,3-2 0 0,1-3 0 0,-4 3 0 15,3-4 9-15,-6 7-9 0,3-6 10 0,-1-1-10 16,1-2 17-16,4 2-2 0,-4 1-1 0,3-1 0 16,-6 1-14-16,6 0 9 0,4-7-9 15,-7 6 8-15,4-2-8 0,3 6 8 0,-7-4-8 0,7 1 8 16,-4 3-8-16,4 2 0 0,-4-2 0 0,4 6 0 16,0 0 0-16,0 0 0 0,0 0 0 15,0 0 0-15,0 0-9 0,0 0 9 0,0-3 0 0,0 3 0 16,-10-6-8-16,10 6 8 0,0 0 0 0,-11 0 0 15,11 0 0-15,0 0 0 0,0 0 0 0,-10-3 0 16,6 3 0-16,-3 0 0 0,7 0 0 0,-3-7 0 16,3 7 0-16,0 0-8 0,0 0 8 0,0 0 0 15,0 0-11-15,-7 0 2 0,0-3 0 0,7 3 0 0,0 0-10 0,-8 0-1 16,5-6-1-16,-4 6 0 0,7 0-3 0,0 0 0 16,-4 0 0-16,1 0 0 15,-8 0-20-15,4 0-5 0,4 9-1 0,-8-2 0 16,8-4-108-16,-5 3-22 0,-2 13-4 0,10-19 0 0</inkml:trace>
  <inkml:trace contextRef="#ctx0" brushRef="#br1" timeOffset="156371.76">5260 17505 288 0,'0'0'12'0,"0"0"4"0,0 0-16 0,0 0 0 15,0 0 0-15,0 0 0 0,0 0 252 0,0 0 47 16,0 0 9-16,0-3 3 0,-4-3-186 0,4 6-37 16,0 0-7-16,0 0-1 0,0 0-12 0,0-10-1 15,0 10-1-15,0 0 0 0,4-3-20 0,-1-3-4 16,-3 6-1-16,0 0 0 0,0 0-13 0,0 0-2 16,0 0-1-16,0 0 0 0,0 0 1 0,0 0 0 15,0 0 0-15,0 0 0 0,0 0-7 0,0 0-2 0,11 0 0 0,-11 0 0 16,4 9-5-16,3 1-2 0,-4-1 0 0,1 1 0 15,3-1-10-15,-4 7 0 0,4-1 0 0,-3-2 0 16,3-4 0-16,0 7 0 0,0 0-9 0,-3-4 9 16,3 4 0-16,-7-1-12 0,7-2 12 0,-7 3-10 31,7-4-15-31,-7 4-3 0,0 0-1 0,0-4 0 0,0-2-14 0,0 5-2 16,0-5-1-16,0-4 0 0,0-6-4 0,0 9-1 0,-7 1 0 0,7-10 0 15,0 0-9 1,0 0-3-16,0 0 0 0,0 0-453 0,0 3-92 0</inkml:trace>
  <inkml:trace contextRef="#ctx0" brushRef="#br1" timeOffset="156745.34">5048 17693 1267 0,'0'0'56'0,"0"0"12"0,0 0-55 0,0 0-13 0,0-3 0 0,0-3 0 16,-3 3 173-16,3 3 32 0,3-7 7 0,1 4 0 15,3-3-135-15,3 3-27 0,1-3-6 0,3 6 0 16,-3-10-17-16,3 10-3 0,0-6-1 0,7 3 0 15,-3 3-10-15,-1-6-1 0,8 6-1 16,-11-4 0-16,7 4-11 0,4-6 10 0,-11 6-10 0,7 0 10 16,-3 0-10-16,0 0 0 0,-4 0 0 0,3 0 0 15,1 0 0-15,-7 0 0 0,3 0 0 0,0 0 0 16,-4 0 0-16,1 0 0 0,3 0 0 0,0 0 0 16,-3 0-20-16,-1-3 0 0,1 3 0 0,0 0 0 31,-4 3-30-31,3-3-6 0,1-3 0 0,-1 3-576 0,1 0-116 0</inkml:trace>
  <inkml:trace contextRef="#ctx0" brushRef="#br1" timeOffset="160511.41">8671 16850 57 0,'0'0'0'0,"0"0"0"0,-7-7 0 0,4 7 0 15,-4 0 0-15,3-3 0 0,4 3 264 0,-7-6 47 16,7 6 9-16,-3 0 3 0,-5 0-227 0,8 0-44 15,-7-6-10-15,0 6-2 0,0-3-32 0,7 3-8 0,-10 0 0 0,3 0 0 16,0 0 18-16,7 0 2 0,0 0 0 0,-7 0 0 16,0-7 36-16,-1 7 8 0,8 0 2 0,0 0 0 15,-7 0 17-15,7 0 3 0,-3-3 1 0,3 3 0 16,0 0-39-16,0 0-7 0,-4-6-1 0,4 6-1 16,0 0-21-16,0 0-4 0,0 0-1 0,0 0 0 15,0 0-13-15,7 0 0 0,4 0 0 0,0 0 0 16,-1 0 0-16,1 0-8 0,3 6 8 0,0-3-10 15,4-3 10-15,-1 0 0 0,1 7 0 16,0-4 0-16,-1 3 0 0,1-6 9 0,3 6-9 0,-3-3 10 16,3-3 8-16,-4 7 2 0,5-4 0 0,-5-3 0 15,4 0-8-15,1 6-2 0,-1-6 0 0,-4 0 0 16,5 0-10-16,-5-6 0 0,4 6 0 0,-3 0 0 16,3 0 8-16,-3-3-8 0,3-4 0 0,0 7 8 15,-3-3-8-15,3 3 10 0,-3 3-10 0,3-3 10 0,-4 0-10 0,1 0 0 16,-4 7 0-16,0-4 8 15,0-3-8-15,-3 9 0 0,-1-9-10 0,1 0 10 0,-4 7-16 0,-7-7 4 16,0 0 0-16,0 0 0 0,0 0 12 0,0 0-12 16,0 0 12-16,0 0-12 0,0 0 12 0,0 0 13 15,0 0-2-15,-7-7-1 0,0 7 2 0,0 0 1 16,0 0 0-16,-4-3 0 0,1-3-13 0,3 6 9 16,-4 0-9-16,1 0 8 0,-1 0-8 0,-3-3 0 15,0 3 0-15,0-7 0 0,-1 7-8 0,-2 0 8 16,-1 0-10-16,1 7 10 0,-5-7-12 0,1 0 12 15,0 0-13-15,-4 0 5 0,4-7 8 0,-3 7 0 16,2 0 8-16,1 0-8 0,-7 0 0 0,3-3 0 16,1-3-12-16,-1 6 4 0,0 6 8 0,0-3 0 15,1-3 0-15,3 0 0 0,-1 0 0 0,1 0 0 16,4 0 0-16,-5 0 0 0,8 0 0 0,0-3 0 0,-3 3 0 0,3-6 0 16,-1 6 0-16,8 0 9 0,-10 0-1 0,3 0-8 15,3 0 0-15,-3-6 0 0,3 6 0 0,1 0-9 16,3 0 9-16,-4 0 0 0,4 0 0 0,0 0-8 15,0 0 8-15,7 0 0 0,0 0 0 0,0 0-8 16,0 0-9-16,0 0-2 0,0 0 0 0,11 6 0 16,-1 0 5-16,1-3 1 0,-4 7 0 0,3-10 0 15,4 9 5-15,-3-9 8 0,3 7-13 0,0-4 5 16,0-3 8-16,4 6 0 0,-4-3 0 0,4-3-8 16,-1 0 8-16,1 0 0 0,3 0 8 0,0 0-8 15,1 0 12-15,2 0-3 0,1 0 0 0,0 0 0 16,3-3-9-16,-3-3 0 0,3 6 9 0,0-3-9 15,0-4 0-15,0 7 0 0,4-3 0 0,-11-3 0 16,4 6 0-16,0-3 0 0,-1 3 0 0,-2-7 0 0,-1 14 0 16,0-7 0-16,0 0 0 0,0 3 0 15,-3-3-16-15,0 0 1 0,-4 0 1 0,3 6 0 0,1-3 2 0,-4-3 1 16,0 0 0-16,-3 0 0 0,-1 0 11 0,1 0 0 16,-1 0 0-16,1 0 0 0,-11 0 0 0,0 0 9 15,0 0-9-15,0 0 10 0,11 0 2 0,-4 0 0 16,-7 0 0-16,0 0 0 0,0 0 16 0,0 0 3 15,3-3 1-15,-3 3 0 0,0-6-32 0,0 6 0 16,-3-3 0-16,-11-4 0 0,3 7 0 0,0-9 0 0,-6 9 0 0,3-6 0 16,-4 3-12-16,0 3-6 0,-3-7-1 0,0 7 0 15,0-3 9-15,0 3 2 0,-4-6 0 0,0 6 0 16,1 0 8-16,-1 0 0 0,0 0 0 0,-3 0 0 16,0 0 0-16,-4 0 0 0,7 0 0 0,-3 6-8 15,0-3 8-15,-4 4 0 0,0 2 0 16,4-3-8-16,-4-3 8 0,4 7 0 0,-4-1 0 15,11 1-8-15,-10-1 8 0,2 7 0 0,1-10 0 0,3 3 0 16,1-5 0-16,-1 2 0 0,7-3 0 0,-6 3-8 16,-1-3 8-16,4-3 0 0,7 7 0 0,-4-7 0 15,0 0 0-15,4 0 8 0,4 0-8 0,3 0 0 16,0 0 0-16,7 0 0 0,0 0 0 0,0 0 0 16,0 0 0-16,0 0 0 0,0 0 0 0,14 3-8 15,-4 3-20-15,8-6-4 0,-4 9-1 0,4-9 0 16,6 10-17-16,-6-10-3 0,7 6-1 0,-8-3 0 15,8-3 18-15,0 7 3 0,-1-7 1 0,5 0 0 0,-5 0 24 0,5 0 8 16,2 0 0-16,1-7 0 0,0 7 0 0,0 0 20 16,-1 0-2-16,1-3-1 0,3-3 4 0,-3 6 1 15,0 0 0-15,-4-3 0 0,0-4-9 0,4 7-1 16,-7-9-1-16,-1 9 0 0,1-6-11 0,0 3 0 16,-4-4 0-16,-3 4 8 0,-1-3-8 0,-3 6 0 15,4-9 0-15,-4 9 0 0,-3-10 0 0,-1 10 0 16,-3-3 0-16,4-3 0 0,-8 6 0 0,-3 0 0 15,4-10 0-15,-4 10 0 0,4-6 12 0,-4 6-4 16,0 0 0-16,-4 0 0 0,0-9 2 0,1 9 0 16,-8-3 0-16,1-4 0 0,3 7-10 0,-7-3 0 15,3 3-10-15,-3 0 10 0,0 0-15 0,0 3 3 16,-4-3 1-16,4 0 0 0,-7 7 0 0,3-7 0 0,1 3 0 16,-5-3 0-16,1 0 11 0,-4 0 0 0,4 0-9 0,0 0 9 15,-7-3 0-15,3 3 0 0,1 0 0 0,-1-7 0 16,-3 7-16-16,3 0 2 0,0-3 0 0,-3-3-790 15</inkml:trace>
  <inkml:trace contextRef="#ctx0" brushRef="#br1" timeOffset="163678.26">6414 17486 288 0,'0'0'12'0,"0"0"4"0,0 0-16 0,0 0 0 16,0 0 0-16,0 0 0 0,0 0 191 0,0-3 35 16,7-3 7-16,-7-4 2 0,3 4-143 0,1-3-29 15,-1-1-6-15,4 1-1 0,-7 6-36 0,4-3-7 16,-1-4-1-16,1 4-1 0,-1-4 22 0,1 7 5 0,-4 3 1 0,7-6 0 16,-7 3 4-16,10-3 1 15,-10 3 0-15,4-4 0 0,3 4 5 0,0-3 2 16,0 0 0-16,0 2 0 0,0-2-6 0,4 3-1 15,-1-3 0-15,-6-4 0 0,7 7-24 0,-1-3-6 16,1-3-1-16,3-1 0 0,-4 4 4 0,-3 3 1 0,11-4 0 0,-7-2 0 16,3 6-5-16,0-3-1 0,0-4 0 0,0 10 0 15,4-9-12-15,-4 9 9 0,0-10-9 0,-3 10 8 16,3 0-8-16,-4 0 0 0,1-6 0 0,-1 6 0 16,1 6 0-16,0-6 0 0,3 0 0 0,-7 4 0 15,0 2 0-15,0 0 0 0,7-3 0 0,-7 7 8 16,4-4-8-16,-1 3 0 0,-3 1 0 0,4-1 8 15,-4 1-8-15,4 5 0 0,-4-2 0 0,7 2 0 16,-11 4 15-16,4-3-3 0,-3 3 0 0,3-4 0 16,0 4-12-16,0 0 8 0,-7 0-8 0,0 0 0 0,0 0 0 15,0 2-20-15,0-2 4 0,-7-6 0 0,3 6 16 0,1 3 0 16,3-10 0-16,-4 4 0 0,1 3 0 16,-1-4 0-16,1-2 0 0,-1 6 0 15,1-4-8-15,-8 4 8 0,4 0-12 0,0 3 12 16,0-3-12-16,-4 0 12 0,1-4-12 0,3 4 12 15,-7 0 0-15,3 0 0 0,0-10 0 0,-3 10 0 0,4-3 0 0,-4-7 0 16,3 0 0-16,-7 1 0 0,4 5 0 0,0-5 0 16,0-1 0-16,0-2 0 0,3-4 0 0,1 3 0 15,-8-6 0-15,11 3 0 0,-7-3 0 0,3 0 0 16,4 0 0-16,-7 0 0 0,4-9 8 0,-1 6-8 16,-3-4 0-16,3 1 0 0,1 3 8 0,3-3-8 15,-4-4 0-15,1 1 0 0,3-1 0 0,-1 1 0 0,8 0 0 0,-7-1 0 16,4 1 9-16,3-1-9 0,-7 4 8 0,7-3-8 15,0-1 18-15,7 10-2 0,-4-6 0 0,4 3 0 16,1-3-28-16,2 2-5 0,1-2-2 0,3 6 0 16,3-3 19-16,-6 3 0 0,3-6 0 0,0 6 0 15,0 0 0-15,4 0 0 0,0 0 0 0,-4 0 0 16,3 6 0-16,-6-3 0 0,7 3 0 0,-8-2 0 16,4 2-8-16,-7-3 8 0,4 10 0 15,3-10 0-15,-3 6 0 0,3-3-8 0,-7 4 8 16,3-1 0-16,1 1 0 0,0-7 0 0,-1 9 0 0,1-9 0 15,-1 7 0-15,4-4 0 0,-3-3 0 0,0 3 0 16,3 4-21-16,-7-7-1 0,3-3 0 0,-3 6 0 16,4-6-92-1,0 0-18-15,3 0-4 0,-7 0-659 0</inkml:trace>
  <inkml:trace contextRef="#ctx0" brushRef="#br1" timeOffset="164332.07">7045 17085 288 0,'0'0'12'0,"0"0"4"16,-7 0-16-16,7-9 0 0,-7 9 0 0,0-10 0 16,3 10 258-16,1-6 49 0,3 6 9 0,0 0 3 15,0 0-215-15,0 0-42 0,0 0-9 0,0 0-1 16,0 0 5-16,0 0 2 0,0 0 0 0,0 0 0 0,0 0 1 0,0 0 1 16,0 0 0-16,0 0 0 15,7 0-32-15,7 6-6 0,-11-6-2 0,5 6 0 16,6-2-21-16,-4 2 0 0,1-3 0 0,3 3 0 15,0-3 0-15,0 7-8 0,0-1 8 0,4-3-8 0,-8 4 8 0,5 5 0 16,-1-2 0-16,7 3-8 0,-7-7 8 0,4 10 0 16,-1 0 8-16,-6 0-8 0,6 6 16 0,-2-7 0 15,2 8-1-15,-6 2 0 0,6 3 14 0,-2-3 3 16,2-9 1-16,-3 9 0 0,0-3-22 0,1 4-11 16,2-4 10-16,-3-6-10 0,0 6 8 0,0-6-8 15,4 9 0-15,-11-9 0 0,7 6 0 0,0-7 8 16,-3 8-8-16,3-1 0 0,-7 3 0 0,4 0 0 0,-1 0 0 0,-3 4 0 15,0-4 0-15,-3 0 0 0,-1 0 0 0,1 4 0 16,-4-4 0-16,0 0 0 0,0-3 0 0,0 0 0 16,-4-3 0-16,1-3-8 0,-1 3 8 0,-3-9-13 31,7 5-12-31,-7-8-3 0,0 5 0 0,4-5 0 16,-4-4-143-16,0-3-29 0,3 4-5 0</inkml:trace>
  <inkml:trace contextRef="#ctx0" brushRef="#br1" timeOffset="165163.34">3006 17050 1681 0,'0'0'74'0,"0"0"16"15,0 0-72-15,0 0-18 0,-7-9 0 0,7 9 0 0,0 0 22 0,-4-3 1 16,1-3 0-16,-4-4 0 0,7 10-11 0,0 0-3 16,-4 0 0-16,4 0 0 0,-7-9-9 0,7 9-16 15,0 0 4-15,-4 0 1 0,-6 0 11 0,6 0 14 16,-6 0-3-16,-1 0-1 0,8 6 5 0,-8-3 1 16,0-3 0-16,8 6 0 0,3-6 20 0,-11 4 4 15,-6 5 0-15,10-3 1 0,-11-3-14 0,11 7-3 16,-4 2-1-16,-3-2 0 0,-3-1-15 0,2 1-8 15,1 2 10-15,4-2-10 0,-4 5 0 0,-4 1 0 0,11-4 0 16,-4 10 0-16,1-3 0 0,-1 3 0 0,1 3 0 0,6 0 0 16,-6 4 0-16,6-1 0 0,-3 3 0 0,3 0 0 15,4 10 8-15,-7-9-8 0,4 2 11 0,3 1-11 16,0-1 16-16,0 1-4 0,0-13-1 16,0 12 0-16,3-6 7 0,4 4 2 0,-3-10 0 15,3 9 0-15,-3-9-12 0,6 9-8 16,-6-3 12-16,6-9-12 0,1 9 0 0,-1-2 0 0,1-8 0 0,3 7 0 15,0-6 0-15,0 0-16 0,7 0 2 0,1-3 0 32,-5 2-126-32,8 1-24 0,7-3-6 0</inkml:trace>
  <inkml:trace contextRef="#ctx0" brushRef="#br1" timeOffset="166128.16">8311 17176 403 0,'8'6'36'0,"-8"-6"-36"0,0 0 0 0,0 0 0 15,0 0 96-15,0 0 12 0,0 0 2 0,0 0 1 16,0 0-25-16,0 0-5 0,0 0-1 0,0 0 0 16,0 0-8-16,0 0-1 0,0 0-1 0,0 0 0 15,0 0 0-15,0 0 0 0,0 0 0 0,0 0 0 16,0 0-12-16,0 0-2 0,0 10-1 0,0-1 0 16,3-3-31-16,1 4-5 0,-8-7-2 0,4 6 0 15,0 7 3-15,0-7 0 0,-3 10 0 0,-1-3 0 0,0 3 5 0,-10-1 2 16,11 1 0-16,-4 3 0 0,-7 0 1 0,3 3 1 15,0 0 0-15,-3 3 0 0,-3 1 6 0,3-4 1 16,0 9 0-16,-4-5 0 0,4 8-23 0,0-2-4 16,-4 2-1-16,4-2 0 0,-4 6-8 0,4-1 0 15,-3 4 0-15,6 0 0 0,-3-6 0 16,3 6 0-16,1-10 0 0,3 1 0 0,0 2 0 16,-4-12-11-16,4 4 3 0,0-1 0 15,0-3 8-15,0-6-12 0,0 3 12 0,3-10-12 16,-3 7-28-16,4-10-5 0,-1 7-2 0,1-7-587 15,-1-9-118-15</inkml:trace>
  <inkml:trace contextRef="#ctx0" brushRef="#br1" timeOffset="167061.72">8946 17452 1036 0,'-3'0'92'15,"3"-3"-73"-15,-4-4-19 0,1-2 0 0,-1 0 217 16,4 9 40-16,0 0 8 0,0 0 2 0,0 0-215 0,-3-10-44 16,-4 10-8-16,3-6 0 0,4 6-12 0,0 0-2 15,-7-3 0-15,7-4 0 0,0 7-2 0,-7 0 0 16,4-3 0-16,-4 3 0 0,-4-6 16 0,0 6-9 16,4-3 9-16,-3 3-8 0,-1 0 8 0,1 3 11 15,-5-3-3-15,-2 6 0 0,6-6-8 0,-10 3 8 16,0 4-8-16,3 2 8 0,1-3 16 0,-1-2 4 15,0 5 0-15,4 0 0 0,-3 1-13 0,2-1-3 16,-2 7 0-16,3-7 0 0,0 7-12 0,0-3-16 16,3-4 3-16,0-3 1 0,-3 4 12 0,7-1 0 0,0-3 0 15,0-3 0-15,4 7 0 0,3-10 0 16,-4 9 0-16,0-2 10 0,4-7-10 0,0 0 0 16,0 3 0-16,0 3 0 0,0-6 0 0,4 9 0 0,3 1 0 15,0-4 0-15,0-3 0 0,4 3 0 16,-1-2 8-16,4 2-8 0,1-3 0 0,2 3 0 0,4 0 0 0,1-2 0 15,-5 2 0-15,8-3 0 0,0 3 0 0,-1 4 0 16,1-7 0-16,-4 6 0 0,4-2 0 0,-4 2 0 16,7-3 0-16,-7 7 0 0,-3-4 0 0,3 1 0 15,-7 5 0-15,4-5 0 0,-4 5 14 0,0-2-4 16,4 3-10-16,-8-7-11 0,1 10 3 0,0 0 0 16,-1-4 8-16,-3 4 11 0,4 0-3 0,-4-3 0 15,-4 2-18-15,4 1-4 0,-3 0-1 0,-1 3 0 16,-3-9 15-16,4 5 0 0,-4-2-10 0,-4 3 10 0,4-3 0 15,0-4-9-15,-7 4 9 0,4 3 0 0,-1-10-13 16,-3 7 4-16,-3-7 1 0,-1 0 0 0,1 1 8 0,-1-1 0 16,0-2 0-16,-6-4 0 0,6-3 12 15,-6 0 7-15,2 6 1 0,-2-12 1 16,-1 6-21-16,-3-3 0 0,7-4 0 0,-4 4 0 0,-3-3 0 16,0-4 0-16,3 7 0 0,1-9 8 0,-1 9-8 15,0-7 0-15,4-5 0 0,-3 5 0 16,2 1 0-16,5-7 0 0,-1 4 0 0,-3-4 0 0,0-3 0 0,7 3 8 15,0-2 0-15,0-1 0 0,0 3-8 0,3-3-13 16,4 0 3-16,0-6 1 0,0 6 9 0,0 1 16 16,7-7-4-16,0 6-1 0,0 0 9 0,1 3 3 15,2-3 0-15,4 1 0 0,-3-1 6 0,3 3 2 0,-3-3 0 0,-1 1 0 16,4 2-4-16,0-3-1 0,0-6 0 0,1 6 0 16,-1 0-6-16,0-6-2 0,0 6 0 0,-4-9 0 15,-2 9 2-15,2-6 1 0,4 0 0 0,-7 3 0 16,4-3-21-16,-4 0 0 0,3 6 0 0,1 0 8 15,-7-6-17-15,6 7-3 0,-10 8-1 0,7-6 0 32,0 4-15-32,0 3-4 0,-3-1 0 0,-1 4 0 15,1-4-57-15,-4 10-12 0,0 0-3 0,0 0-522 0,0 0-105 0</inkml:trace>
  <inkml:trace contextRef="#ctx0" brushRef="#br1" timeOffset="184558.24">12598 17502 115 0,'0'0'0'0,"0"0"10"0,0 0-10 0,0 0 0 15,0 0 0-15,0 0 0 16,0 0 302-16,0 0 58 0,0 0 12 0,0 0 3 16,0 0-231-16,0 0-45 0,0 0-10 0,0 0-1 15,0 0-16-15,0-6-4 0,0-4 0 0,0 7 0 16,0 3-37-16,7-6-8 0,-4 6-2 0,4-10 0 16,0 10-4-16,-3-6-1 0,3 3 0 0,-7 3 0 0,0 0 16 0,7 0 2 15,4-6 1-15,-4 3 0 0,-7 3-16 0,7-7-3 16,3 4-1-16,1-3 0 0,-1-3-4 0,-2-1-1 15,2 4 0-15,-3-4 0 0,4 7 18 0,-1-3 3 16,1 3 1-16,3-3 0 0,-3-4-20 0,3 10-3 16,-4-9-1-16,1 3 0 0,-1 6-8 0,1-4 8 15,0 4-8-15,-1-6 8 0,-3 6-8 0,4 6 0 0,-1-6 0 16,-2 0 0-16,-1 0 0 0,3 4-9 0,1 2 9 0,-1-6-13 16,1 0 13-16,-4 6 0 0,4-3 0 0,-1-3 0 15,1 0 0-15,-1 7 10 0,1-4-10 0,-4-3 8 16,4 6 0-16,-1-3-8 15,-3-3 12-15,4 6-4 0,-1-3-8 0,-3-3 0 0,-7 0 0 0,11 7 0 16,0 2 0-16,-4-3 0 0,0-2 0 16,-7-4 0-16,3 9 0 0,4 0 0 0,0 1 8 15,-3-1-8-15,-4 1 0 0,3 5 0 0,1-5 0 0,3-1 0 16,-7 7 0-16,3-7 0 0,1 10 0 0,0-3 0 16,-1-4 0-16,-3-2 0 0,0 5 0 0,4-5 0 15,3 5 0-15,-7-2 0 0,0-1 0 0,-4 1 0 16,4 3 0-16,-3-4 0 0,3-5 0 0,-4 2 0 15,-3 7 0-15,3-4 0 0,1 4 0 0,-1-7 8 16,-3 10-8-16,4-10 0 0,-1 10 0 0,-3-3 0 0,0-7 0 0,4 7 0 16,-4-3 0-16,0 2 0 0,-1-5 0 0,-2 5 0 15,3-2 0-15,-4 3 0 0,1-7 0 0,-1 7 0 16,1-7 0-16,-1 0 0 0,0 1 0 0,4-1 0 16,-7 1 9-16,4-1-1 0,-1-3-8 0,0 4 0 15,1-7 0-15,-1 3 0 0,4-3 0 0,0 4 0 16,0 2 0-16,0-3 0 15,-4-3 0-15,4-3 0 0,0 7 0 0,-3-4 0 0,3-3 0 0,0 6 0 16,-4-6 0-16,0 3 0 0,1-3 0 0,3 0 0 16,-4 0 0-16,1 0 0 0,-1 0 0 0,1 0 0 15,-1-3 0-15,0-3 11 0,4 6-11 0,-3-3 0 16,-1-4 0-16,1 7 8 0,-1-3-8 0,0-3 0 16,4-3 0-16,0 2 0 0,4 4 0 0,-4-3 0 15,0 3 0-15,0-3 0 0,3-4 8 0,1 1-8 0,-1-1 8 0,0 4-8 16,4 6 0-16,0-3 0 0,-3-3 0 0,3-4 0 15,0 10 0-15,0-9 0 0,0-1 0 0,0 7 0 16,3-9 0-16,1 9 0 0,0-4 0 0,-1-2 0 16,1 6 0-16,-1-4 0 0,4-2 0 0,-3 6 0 15,3-3-9-15,-4-4 9 0,8 4 0 0,-4 3 0 16,3-3 0-16,-2 6 0 0,2-10 10 0,1 7-2 16,-1 3-8-16,-3-6 0 0,4 3-11 0,0-4 11 15,3 7 0-15,-4 0 0 0,1-3 0 0,-1-3 0 16,1 6 0-16,0 0 0 0,-1 0 0 0,1 6 0 15,-1-3 0-15,1-3 0 0,-1 10 0 0,5-4 0 16,-5-3 0-16,4 7 0 0,-3-4 0 0,6-3 0 16,-2 3 0-16,-1 4 0 0,0-1 0 0,3-3 0 15,1 4 0-15,0-7 0 0,-4-3 8 0,3 9-8 16,5-2 9-16,-8-4-1 0,0 3-8 0,-4-6 12 0,1 6-12 16,3-3-16-16,0-3 3 0,0 7 1 0,-3-4 35 0,0-3 7 15,-1 6 2-15,1-6 0 0,-11 0-32 0,7 3 0 16,0 3 0-16,3-2 0 0,-3-4 0 0,1 6 0 15,-1-3 0-15,3 3 0 0,-6 4 0 0,3-4 0 16,0-3 0-16,-7-3 0 16,7 0-21-16,-7 0-11 0,10 6-1 0,-6-6-1 15,3 4-90-15,0-4-17 0,0 0-4 0</inkml:trace>
  <inkml:trace contextRef="#ctx0" brushRef="#br1" timeOffset="188392.62">18165 16818 172 0,'0'0'16'0,"0"0"-16"16,0 0 0-16,-8 0 0 0,1 0 210 0,0 0 39 15,0 0 8-15,0 0 2 0,0 0-195 0,7 0-40 16,0 0-7-16,-3 0-1 0,-4 0 4 0,7 0 0 15,0 0 1-15,0 0 0 0,0 0 15 0,0 0 4 16,0 0 0-16,0 0 0 0,0 0 0 0,0 0 0 16,0 0 0-16,0 0 0 0,0 0-7 0,7 0-1 15,0 0 0-15,3 0 0 0,-3 0-16 0,4 0-3 0,0 0-1 0,-1 0 0 16,1 0 20-16,-1 0 3 0,1 0 1 0,-1 0 0 16,1 0 3-16,3 0 1 0,-3 7 0 0,3-7 0 15,3 0-20-15,-2 0-3 0,-1 0-1 0,7 0 0 16,0-7 1-16,0 7 0 0,0 0 0 0,4-3 0 15,0 3 0-15,3-6 0 0,0 3 0 0,0-3 0 16,1 6-17-16,-1-4 10 0,-3-2-10 0,3 6 8 16,-7-3-8-16,4-3 0 0,-4 6 0 0,-4-7 8 15,1 4-8-15,0 3 0 0,13 0 0 16,-20-6 0-16,3 6 10 0,-3 0-10 0,-1-3 10 16,1 3 10-16,-4-6 3 0,0 6 0 0,-3-3 0 15,6 3-3-15,-3 0-1 0,-7 0 0 0,4-7 0 16,3 7-5-16,-7 0-1 0,3-3 0 0,-3 3 0 15,0 0-1-15,7-6-1 0,-7 6 0 0,4 0 0 16,-4 0-11-16,0 0 0 0,0 0-10 0,0 0 10 0,0 0-10 0,0 0 10 16,0 0-10-16,0 0 10 0,0 0 0 0,-4 0 0 15,-3 0 0-15,0 0 0 0,0 0-9 0,0 6 9 16,-3-6-8-16,3 3 8 0,-1-6 0 0,5 3 0 16,3 0 0-16,-11 3 0 0,4-3 0 0,7 0 0 15,-7 0 0-15,-3 0 0 0,3 0 0 0,-4 7 0 16,0-7 0-16,-3 3 0 0,0-3 0 0,-3 0 0 15,-5 6 0-15,-2-3 0 0,-1-3 0 0,0 6 0 16,-6-3 0-16,2 4 0 0,1-1 0 0,3-3 0 16,-3 3 0-16,4-2 0 0,-5 2 0 0,5-3 0 0,2-3 0 15,1 6 0-15,0-6 0 0,0 3 0 0,3-3 0 0,1 0 0 16,3 0 0-16,-1 0 0 0,1 0 0 0,4 0 0 16,-4 0 0-16,3 0 0 15,0 0 0-15,1 0 0 0,3 0 0 0,0 0 0 16,0 0 0-16,0 0 8 0,7 0-8 0,0 0 0 15,0 0 0-15,0 0 0 0,0 0 0 0,0 0 0 0,0 0 0 0,0 0 8 16,0 0-8-16,10-3 0 0,-3-3 0 0,4 6 0 16,-1-3 0-16,5-3 0 0,-5 6 0 0,8 0 0 15,-4-4 0-15,0-2 0 0,4 6 0 0,-1 0 0 16,4 0 0-16,-3 0 0 0,3 0 0 0,-3 0 0 16,3 0 0-16,4 0 0 0,-1 0 0 0,1 0 0 15,0 0-8-15,0 0 8 0,6 0-8 0,1 0 8 16,-4-3 0-16,4 3 0 0,0-6 0 0,0 6 8 0,-1 0-8 15,-3-7 0-15,1 7 0 0,-1-3 0 0,0 3 0 0,-3-6 0 16,0 6 0-16,-1 0 8 0,-3-3-8 0,1-3 11 16,-5 6-11-16,1-3 12 0,-4-4-12 0,0 7 0 15,0 0 0-15,-7-3 0 0,-7 3 0 0,11-6 0 16,-1 6 0-16,-3-3 0 0,-7 3 0 0,8-7-14 16,-8 7 5-16,10 0 1 0,-10 0 8 15,0 0 0-15,0 0 0 0,0 0 0 0,7 0-18 16,-7 0-5-16,0 0-1 0,0 0 0 15,0 0-120-15,0 0-25 0,0 0-5 0,0 0-1 0</inkml:trace>
  <inkml:trace contextRef="#ctx0" brushRef="#br1" timeOffset="197371">17346 17442 576 0,'4'0'51'0,"-1"0"-41"15,-3-3-10-15,0-3 0 0,0 6 120 0,4-9 21 16,-1 9 5-16,-3-4 1 0,-3-2-118 0,3 6-29 0,0-6 0 0,0 3 0 16,-4-4 0-16,4 7 0 15,0 0 0-15,0-3 0 0,-3-3 16 0,3 6-4 0,0 0 0 0,0 0 0 16,0-3 24-16,0 3 5 0,0 0 1 15,0 0 0-15,0 0 14 0,0 0 4 0,0 0 0 0,0 0 0 16,0 0-11-16,0 0-1 16,0 0-1-16,0 0 0 0,0 0-9 0,0 0-2 0,0 0 0 0,0 0 0 15,0 0-12-15,0 0-2 0,0 0-1 0,0 0 0 16,-4-6-9-16,4 6-3 0,0 0 0 0,0 0 0 16,0 0-9-16,-3-3 10 0,-4-4-10 0,7 7 10 15,-8 7 11-15,1-7 3 0,0 3 0 0,0-3 0 16,0 0-24-16,0 6-16 0,-3-3 2 0,3 3 1 15,-4-3 13-15,0 4 0 0,1 8 0 0,-1-5 0 16,1-1 0-16,-1 1 8 0,0-1-8 0,1 0 0 16,-1 1 14-16,1-1-4 0,-1 1-1 0,1-1 0 15,2 1-1-15,-2 5-8 0,-1-5 12 0,4-1-4 0,-3 0-8 0,3 1 10 16,-4-1-10-16,0 7 10 0,1-7-10 0,-1 1 0 16,1 5 0-16,-1-2 0 0,1-1 0 0,-1 1 0 15,0 3 9-15,1-4-9 0,-4-2 0 0,3 5 0 16,4 4 0-16,0-3 0 15,0 0 0-15,3 2 0 0,1-5 0 0,3 3-8 0,0 2 8 16,3-2 0-16,1-3 0 0,-1 2 0 0,5 4 0 16,-5-3 0-16,4-7 0 0,0 1 0 0,0 5 0 0,0-2 9 15,0-4 0-15,4 1 0 0,-4-4-9 0,0 3 0 16,4 1 0-16,-4-4-11 0,0-3 19 0,3-3 3 16,-3 6 1-16,4-6 0 0,-4 4 0 0,4-4 1 15,-4 6 0-15,3-6 0 0,1 3 6 0,-4-3 1 16,3 0 0-16,-3 0 0 0,1 0-20 0,-1 0 8 0,3 0-8 0,-3-3 0 15,0 6 0-15,0-6 0 0,0 3 0 0,4-6 0 16,-4 6 0-16,0-4 0 0,0 4 0 0,4-6 0 16,-1 6 13-16,-3-3-4 0,4-3-1 0,-4 3 0 15,4-4-8-15,-1 1 10 0,1 3-10 0,-1-3 10 16,1 6 1-16,0-10 0 0,3 1 0 0,-4 6 0 16,-3-4-11-16,4 7 12 0,-1-9-12 0,1 0 12 15,-4 9-12-15,-3-7 8 0,3-2-8 0,0 6 8 16,0-4-8-16,-4 4 10 0,4-3-10 0,0-3 10 15,-3 6-10-15,-1-4 8 0,-3 1-8 0,0 3 8 16,4-7-8-16,-4 1 0 0,7 3 0 0,-3-4 0 16,-1 1 0-16,4 0 8 0,-3-1 0 0,-1 1 0 15,4-1 6-15,-3-5 1 0,-1 5 0 0,1 1 0 16,-1-1-15-16,4 1 0 0,-3-7 8 0,-4 7-8 16,0 0 11-16,0 2-1 0,0-2 0 0,0-1 0 0,-4 1 2 15,1 0 0-15,3 5 0 0,3-8 0 0,-6 3 0 0,-1 5 1 16,1-5 0-16,3 0 0 0,3 2 10 0,-3-8 1 15,-3 5 1-15,3-2 0 0,0 2-25 0,0 1 0 16,0-7 0-16,0 1 0 0,0 5 0 0,0 1 0 16,0-1 0-16,0-5 0 0,-7 5 0 0,3 1 0 15,1-1 0-15,-4 1 0 0,3-4 0 0,-3 1 8 16,4 2-8-16,-1 7 0 0,4-6 0 0,0 3 0 16,-7-4 0-16,3 1 0 0,1 9 0 0,-1-10 13 15,1 10-3-15,-4-6-1 0,0 3-9 0,0-3 0 16,3 3 0-16,-3-4 0 0,-3 4 0 0,2 3 0 15,5-6-8-15,-4 3 8 0,0-3 0 0,0 6 0 16,0-4 0-16,0 4 0 0,0-6 0 0,0 6 0 16,0 0 0-16,-1 0 0 0,5-6 0 0,-4 6 0 0,0 0 0 15,-4 0 0-15,4 0 0 0,-3 0 0 0,3 0 0 0,-4 0 0 16,0 0 0-16,1 0-9 0,3 0 9 0,0 6 0 16,-4-6-26-16,4 0 2 0,0 6 0 0,0-6 0 31,3 0-83-31,1 4-16 0,-4-4-3 0,7 0-578 0,-4 9-115 0</inkml:trace>
  <inkml:trace contextRef="#ctx0" brushRef="#br1" timeOffset="198138.07">14993 17502 633 0,'0'0'56'0,"0"0"-44"15,0 0-12-15,0 0 0 0,0 0 180 0,4-6 35 16,-4-4 6-16,0 10 2 0,0 0-151 0,0 0-31 16,0 0-5-16,0 0-2 0,0 0-11 0,0 0-3 15,0 0 0-15,0 0 0 0,3 10 20 0,4-4 4 16,-7 3 1-16,4-5 0 0,-4-4-5 0,0 9-2 15,3 7 0-15,1-7 0 0,-1 0 5 0,-3 1 1 16,4 6 0-16,-1-1 0 0,1-2-26 0,-1 6-5 16,4-4-1-16,-3 1 0 0,3-4-12 0,0 7 0 15,-3-3 0-15,3 3 0 0,-4-10 0 0,4 7 0 0,-3 3 0 0,-1-4 0 16,-3-2 0-16,0 3-13 0,0 2 2 0,0-2 1 31,-3-7-31-31,-1 4-7 0,4 3 0 0,-3-7-1 16,3 0-14-16,-4 1-2 0,4-10-1 0,-3 6 0 15,3-6-5-15,-4 3-1 0,-3-3 0 0,7 0 0 0</inkml:trace>
  <inkml:trace contextRef="#ctx0" brushRef="#br1" timeOffset="198392.29">14743 17762 2095 0,'0'0'92'0,"0"0"20"16,0 0-89-16,0 0-23 0,0 0 0 0,0 0 0 0,14 0 24 0,0 0 1 15,7 0 0-15,0 0 0 0,0 0-25 0,4 0 0 16,3 0 0-16,-3-6-11 0,3 3 11 0,0 3 0 16,1 0 0-16,2-6 0 0,-6 6 0 0,3-4 0 15,-3 4 0-15,0 0 0 0,-1-6 0 0,1 6-16 16,-4 0 2-16,0 0 1 15,-3 0-105-15,-4-3-21 0,0 3-4 0,0 0-401 16,0 0-80-16</inkml:trace>
  <inkml:trace contextRef="#ctx0" brushRef="#br1" timeOffset="199291.87">12538 17138 1555 0,'-18'0'68'0,"11"0"16"0,0 0-68 0,0 0-16 16,-4 0 0-16,4 0 0 16,-3 0 38-16,3 6 4 0,0-2 1 0,0-4 0 0,-1 0-23 0,8 0-4 15,0 0 0-15,-3 0-1 0,3 0-15 0,0 0 0 16,0 0 0-16,0 0 0 0,-7 6 0 0,0-3 0 16,3-3 0-16,-3 9 0 0,4-2 0 0,-4 2 0 15,0 1 0-15,0-1 0 0,0 7 0 0,-1-4 0 16,-2 4 0-16,-1 3 0 0,1-1 10 0,-1 4 9 15,-3 0 1-15,3-3 1 0,-3 3 27 0,4 0 4 16,-1-6 2-16,-3 3 0 0,3-1 1 0,1 1 0 0,-1-3 0 0,4 3 0 16,0 0-27-16,0-4-4 15,4 4-2-15,3 6 0 0,0-6-22 0,3 6 0 0,-3-3 0 0,4 9 8 16,3-2-8-16,0 8 0 0,-4-2 0 0,4 2 0 16,4 4-10-16,0-3 0 0,-4 6 0 0,3-1 0 31,1-5-19-31,-1-3-4 0,1 2-1 0,-1-12 0 15,1 4 1-15,3-11 0 0,0 7 0 0,0-6 0 16,1-9-19-16,-1 5-3 0,3-5-1 0,4-1 0 16,8 1-140-16,-1-4-29 0,28-3-6 0,-3 6-1 0</inkml:trace>
  <inkml:trace contextRef="#ctx0" brushRef="#br1" timeOffset="200357.17">17600 16925 403 0,'0'0'17'0,"0"0"5"0,0 0-22 0,0 0 0 16,-3 0 0-16,-1-3 0 0,-3-3 127 0,0 6 21 15,7 0 4-15,-4 0 0 0,-3-10-129 0,-3 10-23 16,3 0-12-16,-4 0 2 0,4 0 10 0,4 0 14 16,-8 0-3-16,4 0-1 0,7 0 67 0,0 0 14 15,-7-3 2-15,7 3 1 0,0 0 30 0,0 0 7 0,0 0 1 0,0 0 0 16,0 0-43-16,0 0-8 16,0 0-1-16,0 0-1 0,0 0-38 0,0 0-7 0,10-6-2 15,1 6 0-15,-4 0-7 0,4 0-1 0,-1 6-1 0,1-3 0 16,-1 3-23-16,-3-2 0 15,1 5 0-15,2-3 0 0,-3-3 0 0,0 7 0 0,0 2 0 0,0-2 0 16,0-1 0-16,0 1 0 16,0-1 0-16,-3 0 0 0,3 1 25 0,4-1 1 0,-4 1 0 0,0 5 0 15,-4-5 1-15,8-1 0 0,-4 7 0 0,4-4 0 16,-4 4-11-16,3-3-3 0,1 8 0 0,3-2 0 16,-4 0-4-16,8 0-1 0,-4 6 0 0,0 0 0 15,0-3-8-15,1 3 8 0,-1 0-8 0,0 3 8 16,-4-2 0-16,8-5-8 0,-7 5 12 0,-1-8-4 15,4 1-8-15,-7 6 10 0,4-6-10 0,-4 6 10 0,-7-6-10 16,3 0 0-16,1 0 0 0,0 6 8 0,-1-10-8 0,-6-2 12 16,3 9-12-16,-4-10 12 0,0 7-4 0,1-9 0 15,-1 5 0-15,1 1 0 16,-1-3 13-16,-3 2 3 0,4 1 0 0,-4-4 0 0,3 4-24 0,-3-3 0 16,4 2 0-16,-1 1 0 0,1-3 0 15,-1 2 0-15,0 1 0 0,1-4 0 0,-1 4 0 16,-3-6 0-16,4 8 0 0,-1 1 0 15,-3-9 0-15,4 5 0 0,-4 4 0 0,0-9 0 0,3 8 0 0,-3-2 0 16,0-7 0-16,0 1 0 16,0 6-16-16,0-13-8 0,0 6-2 0,0-3 0 0,0 4 11 0,3-4 3 15,-3-3 0-15,4 3 0 0,-1-2-3 0,-3-4 0 16,3 6 0-16,1-3 0 16,-1-3-25-16,4 0-4 0,0 0-2 0,0 0 0 15,-7 6-85-15,4-3-17 0,-1 4-3 0,1-4-457 0,3 3-92 0</inkml:trace>
  <inkml:trace contextRef="#ctx0" brushRef="#br1" timeOffset="201119.05">18584 17041 806 0,'0'0'36'0,"0"0"7"0,0 0-35 0,0 0-8 0,0 0 0 0,0 0 0 16,0 0 186-16,0 0 35 0,0 0 7 0,0 0 2 15,0 0-182-15,0 0-37 0,0 0-11 0,0 0 0 16,0 0 22-16,0 0-1 0,0 0 0 0,0 0 0 16,4 9 20-16,-8-2 4 0,1 2 1 0,-4 1 0 0,0 5-11 0,0-2-3 15,0 2 0-15,0 1 0 0,-4 3 0 0,4 0 0 16,-4 6 0-16,1-3 0 0,-1 3 2 0,4 9 0 16,-3-5 0-16,2 5 0 0,1-6-7 15,0 0-2-15,-3 7 0 0,6-1 0 0,-3 4-11 16,0-3-2-16,0-7-1 0,4 13 0 0,-5-10-11 0,5 10 0 15,-1-7 0-15,-3-2 0 0,0 2 0 0,0 1 0 16,-3 2 0-16,3-2 0 0,0-7 0 0,0 6 0 16,-1 1 0-16,-2-7 0 0,3-3 0 0,0 3 8 15,-4-2-8-15,4-1 0 0,0-3 0 0,0-4 0 16,0-2 0-16,3 3 0 0,1-10-10 0,-4 7-1 16,3-7 0-16,4 1 0 15,0-1-40-15,0 1-8 0,0-10-1 0,0 6-1 16,0-6-123-16,0 3-25 0</inkml:trace>
  <inkml:trace contextRef="#ctx0" brushRef="#br1" timeOffset="202069.76">19272 17326 1036 0,'0'0'46'0,"0"0"10"16,0-3-45-16,0-3-11 0,0-3 0 0,0 9 0 0,0-10 243 0,0 10 46 15,0 0 10-15,0-6 1 0,-3-4-240 0,3 10-49 16,0 0-11-16,-4 0 0 0,-3-3 0 0,0-3 0 16,0 6-12-16,0 0 12 0,-4 0 0 0,1 0 0 15,-4 6 0-15,-4-3 0 0,0-3 35 0,1 7 3 16,-4-4 1-16,-1 3 0 0,1 4-9 0,0-1-2 16,-4-3 0-16,4 4 0 0,-3-1 8 0,-1 0 2 15,4 1 0-15,0-1 0 0,-4 1-24 0,7-1-5 16,-3 0-1-16,3 1 0 0,1 2-8 0,-1-8 8 15,0 5-8-15,4 0 8 0,4 1-8 0,-4-4 0 16,3-3 0-16,4 3 0 0,0-2 0 0,0 2 0 0,3 0 0 0,4-6 0 16,0 3 0-16,0-3 0 0,-3 10 0 0,3-10 0 15,0 0 0-15,3 9 0 0,4 1 0 0,1-4 0 16,-5 3 0-16,8-3 0 0,-1 4 0 0,1-7 0 16,-1 6 0-16,4 1 0 0,1-1 0 0,2-2 0 15,1 2 0-15,0 0 0 0,3 7 0 0,0-3 0 16,0-4 0-16,4 3 0 0,-1 1 0 0,1-4 0 15,-4 7 0-15,4-6-9 0,-4 8 9 0,0-2-13 16,-3-3 13-16,0 2 8 0,-4 4 0 0,-4-3-8 16,1-4 0-16,-1 4 0 0,1 3 0 0,-4-4 0 0,0-2 0 15,-3 3 0-15,-1-1 0 0,1-2 0 0,3 3 0 0,-4 2 0 16,-3-2 0-16,4-3 0 16,-1 2 0-16,-3 1 0 0,0-7 0 0,0 4 0 15,0-4 13-15,-3 7-4 0,-1-7-1 0,1 1 0 16,-8-1-8-16,4-2 0 0,0 2 0 0,-4 0 0 0,-6-2-8 0,3-4 8 15,-4 6-10-15,0 1 10 0,1-4 0 0,-1-3-9 16,-3-3 9-16,3 6 0 0,-3-3 0 0,4-3 0 16,2 0 0-16,1-3 0 0,0 3 0 0,0-6 11 15,0 3-3-15,3-3 0 0,-3-4 0 0,4 1-8 16,-4-1 12-16,3 1-4 0,-3 0-8 0,3-7 0 16,1 3 0-16,-4-2 0 0,3-1 0 0,4 7 0 15,0-1 0-15,0-2 0 0,0-1 0 0,3 4 0 0,4-1 12 0,0 1-4 16,0-4-8-16,0-2 0 0,4 5 0 0,3-6 0 15,0-2 28-15,4 2 3 16,-4 3 1-16,7-5 0 0,3 2-32 0,1 0 0 0,0-6 0 0,-1 4 0 16,4-8 0-16,4 1 11 0,0 0-3 0,-4 3-8 15,0-3 16-15,0 0-3 0,4 3-1 0,0-3 0 16,-1 0 6-16,-6-3 1 0,3 9 0 0,-3-6 0 16,-1 9 1-16,-2-6 0 0,-5 3 0 15,4-3 0-15,-3 10 2 0,3-4 1 0,-7-3 0 0,4 10 0 16,-4-7-5-16,3 7-1 0,1 0 0 0,-4-1 0 15,0 4-8-15,0 3-1 0,-3-4-8 0,-1 4 12 16,4-6-12-16,-7 9 0 0,0 0 0 0,0 0 0 16,0 0-29-16,0 0 1 0,0 0 0 0,0 0 0 15,0 0-87-15,0 0-17 0,0 0-3 0,0 0-1052 16</inkml:trace>
  <inkml:trace contextRef="#ctx0" brushRef="#br1" timeOffset="204591.2">13437 4695 979 0,'-14'-15'87'0,"7"8"-70"0,0 4-17 0,-3-12 0 15,-5 5 124-15,5 1 22 0,-4 6 4 0,3-4 1 0,-3-2-95 0,3 3-20 16,-6-4-3-16,3 7-1 0,0-3 10 0,-1 3 2 16,-2-4 0-16,-1 7 0 0,4-9-29 0,-4 9-6 15,1-3-1-15,3-3 0 0,-4 6-8 0,4-7 0 16,3 7 0-16,1 0 0 0,-1-3 0 0,4 3 13 16,7 0 0-16,0 0 0 0,0 0 26 0,0 0 5 15,0 0 0-15,7 0 1 0,11 0-13 0,-1 0-2 16,8 0-1-16,0-6 0 0,10 3 6 0,0 3 1 15,1-6 0-15,6 6 0 0,0 0-16 0,4 0-4 16,4 0 0-16,3-10 0 0,-1 10-3 0,8 0-1 16,0 0 0-16,0 0 0 0,4 0-12 0,-4 10 0 0,3-10 0 0,1 0 0 15,-1 0 0-15,4 0 0 16,0 6 0-16,0-6 0 0,0 3 0 0,4-3 0 16,-4 6 0-16,7-6 0 0,4 0 0 0,-1 0 9 0,-3 0-9 15,8 0 8-15,-8 0 17 0,7 0 3 0,0 3 1 0,0 4 0 16,4-7-21-16,-1 9-8 0,-6-9 0 0,3 9 9 15,0-2-9-15,0 2-9 0,1 1 9 0,-8-7-13 16,-4 6 13-16,-3-3 8 0,0 1 0 0,-3-4-8 16,3 3 0-16,-7-3 0 0,0 7 0 0,0-10-12 15,0 6 12-15,0-3 0 0,-11-3 0 0,4 6 0 16,3-6 11-16,-3 0 1 0,4 3 1 0,-1-3 0 16,-3 0-13-16,4 0 0 0,-1 0-12 0,-3-3 12 15,-7 3-9-15,3 0 9 0,-3 0 0 0,3 0-9 0,-3-6 9 16,0 3 0-16,-4 3 0 0,1 0 0 0,-8 0 0 0,-3 0 0 15,0 0 10-15,-4 0-10 16,-4 3 0-16,-2-3 0 0,-1 6 0 0,-4-6-10 0,-2 0 10 16,-1 0 12-16,-4 3-2 0,-3-3-1 15,0 0-9-15,-7 0-14 0,7 0 3 0,-7 0 1 16,0 0 10-16,0 0 0 0,0 0 0 0,0 0 0 0,-7-3-11 0,-3 3-6 16,-1 0-2-16,-3 0 0 0,0-6 9 0,-4 3 2 15,-3 3 0-15,-4 0 0 0,8-6 8 0,-8 6-8 16,-3 0 8-16,0 0-8 0,-1 0 8 0,-6 0 0 15,3 0 0-15,-3 0-8 0,0 0 8 0,3 0 0 16,-7 0 0-16,1 0 0 0,-1 6 0 0,-7-6 0 0,0 3 0 0,0 3 0 16,-3-6 0-16,-1 0 0 15,1 0 0-15,7 0 0 0,-4 0-20 0,0 0 2 0,0 0 0 0,-3 0 0 32,-4 3-152-32,0 4-30 0,-42-14-7 0,21 4-1 0</inkml:trace>
  <inkml:trace contextRef="#ctx0" brushRef="#br1" timeOffset="210545.51">3725 8229 288 0,'0'0'25'16,"4"-6"-25"-16,3 6 0 0,0-9 0 15,0 2 308-15,4 4 56 0,-1-3 11 0,-3-3 2 0,4-1-217 0,3 1-43 16,-3-4-9-16,-1 1-1 15,1 2-35-15,-1 7-6 0,1-6-2 0,-4 3 0 16,0-4-28-16,-3 7-5 0,3-3-2 0,-7-1 0 16,0 4-19-16,0 3-10 0,0 0 10 0,-11 0-10 0,0 0 0 0,-3 0-21 15,4-6 3-15,-11 6 1 16,-4 0-7-16,7-3-2 0,-10-3 0 0,3 2 0 0,-3-2 13 0,-4 6 2 16,-3-3 1-16,3-3 0 0,-10 3 10 0,3-4 0 15,0 7 0-15,-7 0 0 0,1 0 12 0,-1 7-1 16,3-4-1-16,-2-3 0 0,-5 9 6 0,4-3 0 15,-3-2 1-15,-8 5 0 0,5 0-17 0,-1 4 10 16,0-4-10-16,-4 1 8 0,4 2-8 0,4-5 10 0,-7 2-10 16,-1 0 10-16,-3 1 8 0,0-4 2 0,7-3 0 0,-7 7 0 15,4-1 10-15,3-3 2 16,-7-3 1-16,3 4 0 0,8 2-9 0,-11 1-3 0,0-4 0 0,4 3 0 16,3 1-21-16,3-1 8 0,-6 10-8 0,7-10 0 15,-1 10 0-15,1-3 0 0,3 9 0 0,7-6 0 16,-7-1 0-16,0 8 0 0,8 2 0 15,2 0-8-15,-2-3 8 0,2 10-12 0,1-1 12 0,0-3-12 16,10 4 12-16,-7-7-10 0,8 7 10 0,-1-7-10 16,4 6 10-16,3-9 0 0,4 4 0 0,-4-1 0 15,8 3 0-15,3-9 0 0,0 3 0 0,3 0 0 16,-3 0 0-16,7-3 0 0,7-3 0 0,-3 6 0 16,6 0 0-16,1-6 0 0,3 6 0 0,7-3 0 15,-7 3 0-15,11 0 0 0,7 4 0 0,-4-4 0 0,4 3 0 0,-1-3 0 16,5 3 0-16,-1 0 0 0,7-2 0 15,-3 2 0-15,0-3 0 0,3 0 0 0,-3-3 0 0,10-6 0 16,1 2 0-16,-1-2 0 0,8-3 12 0,-1 2-1 16,4 1-1-16,0-3 0 0,0-4 0 0,3 7 0 15,1-7 0-15,3 0 0 0,4 7-1 0,-4-3 0 16,10 2 0-16,-3-5 0 0,0 9 6 0,0-10 1 16,4 7 0-16,-4-1 0 0,11-2-16 0,-4 6 0 15,-3-4 0-15,3-5 0 0,3 9-16 0,1-10 4 16,7 7 1-16,-8-7 0 0,1 7 20 0,0-7 4 15,10 4 1-15,-7-7 0 0,4 3-14 0,3 1-8 16,-7-1 8-16,8-3-13 0,-1-2 13 0,4 2 0 16,6-3 0-16,-6-3 0 0,0 6 12 0,3-6 1 0,-3 3 1 15,7 4 0-15,-7-7-14 0,3 0 9 16,-3 3-9-16,7 3 8 0,3-6-8 0,-7 0 0 0,1 0 0 0,-5 6 0 16,5-2 0-16,-1-4 0 0,0 0 0 0,1 0 0 15,-5 0 0-15,1 0 12 0,0 0-2 0,-4-4 0 16,0 4-10-16,-3-6 0 0,0 6 0 0,-4 0 0 15,4 0 0-15,-1 0 0 0,-2-9 0 0,-1 9 0 16,-7-7 0-16,4-2 0 0,-4 6 0 0,0-7 0 16,0 1 0-16,-3-7 0 0,-4 1 10 0,-4-4-10 15,1 6 10-15,-8-9-10 0,4 4 8 0,0-4-8 16,0-3 18-16,-7-1-2 0,0 1 0 0,-7-3 0 16,-3-6-4-16,-1 5-2 0,-3-5 0 0,-4 3 0 15,-3-4 0-15,0 1 0 0,-7-1 0 0,-4 1 0 0,0 2 0 0,-3-2 0 16,-4-1 0-16,-3 1 0 15,-4-1-2-15,-4 7 0 0,-3-6 0 0,-7 2 0 16,-3-2-8-16,-1-1 0 0,-3 1 9 0,-7 5-9 16,-3-5 0-16,-1 0 9 0,0-4-9 0,-10 3 0 15,0 1 10-15,-4 6-10 0,0-7 8 0,1 7-8 0,2 0 0 0,-13-7 0 16,0 1 0-16,-1 6 0 0,-3-7 0 0,-3 7 0 16,0 0 0-16,-4 2 0 0,0 1 0 0,0 3 0 15,0-3-10-15,-7 7 10 0,0-1 0 0,-7-3 0 16,0 3 0-16,0 0 0 0,-7 3 0 0,3 7 0 15,1-10 0-15,-4 10 0 0,3-4 0 0,-10 1 0 16,7 2 0-16,0 1 0 0,3 0 0 0,-3-1 0 0,4 1 0 16,-4-1 0-16,3 1 0 0,0 0 0 0,-3-7 0 0,4 6 0 15,-4 1 0-15,3-7 0 0,-3 4 0 0,4-4 0 16,-8 0 0-16,4 7 0 0,0-4 0 0,0-2 0 16,0 5 0-16,3 1 0 0,0-7 0 0,-3 7 0 15,4-1 0-15,-8 1 0 0,11 0 0 16,7-1 0-16,-7 4 0 0,4-3 0 0,-4-1 0 15,3 7 0-15,8-3 0 0,-4-4 0 0,-4 10 0 16,4-9 0-16,0 0 0 0,4 2 0 0,3 4 0 0,-3-3 0 16,-4 3 0-16,7-4 0 0,-4 4-8 0,4-3 8 15,-3-3 0-15,6 9 0 0,1-10 0 0,0 10 0 16,-4-6 0-16,3 3 0 0,-3-3 0 0,8 6 0 16,-5 0 0-16,1 0 0 0,3 0 0 0,-3 0 0 15,-1 6 0-15,4-3-9 0,-3 3 9 0,3 4-8 16,-3-1-8-16,-1 0 0 0,-3-2-1 0,4 5 0 15,-4-2-6-15,0 5-1 0,11 4 0 0,-8-3 0 16,-3 3-14-16,11-4-3 0,-4 4-1 0,0-6 0 16,1 9-170-16,2-10-35 0</inkml:trace>
  <inkml:trace contextRef="#ctx0" brushRef="#br0" timeOffset="-821.98">21992 17709 115 0,'0'0'10'0,"0"0"-10"15,0 0 0-15,0 0 0 0,-10 0 417 0,-1-6 82 16,7 3 16-16,4 3 3 0,-10 0-405 0,3-7-81 0,3 7-16 0,-3-9-3 31,0 9-44-31,0-3-9 0,-7 3-1 0,3 0-1 0,4-7 16 0,-7 4 3 0,-7 3 1 0,3 0 0 16,4-6 22-16,0 6 8 0,-10 0 0 0,-1-3 0 16,-3-3 29-16,3 6 6 0,0 0 1 0,1 0 0 15,-8 0-8-15,4 0 0 16,-1 0-1-16,1 0 0 0,-4 0-13 0,1 0-2 0,-5 0-1 0,5 0 0 15,-5 0 1-15,1 0 0 0,-4 0 0 0,0-4 0 16,1-2-31-16,2 6-5 0,1 6-2 16,0-2 0-16,0-8 18 0,3 4 0 0,4 0 0 0,-4 0 9 15,4-6-1-15,-1 6-8 0,-6 0 12 0,3 0-4 16,4-6 8-16,-4 6 0 0,4 0 1 0,0 0 0 16,-4 6-17-16,0-6 0 0,8-6 0 0,-4 6 0 15,3 0 0-15,4 6 0 0,3-6 0 0,0 0 0 16,1 6 0-16,-1-2 10 0,4 2-10 0,-4-3 8 15,1 3-8-15,6-3 0 0,-3-3 0 0,3 7 0 0,1-4 0 0,-1-3 0 16,1 0 0-16,3 0 0 0,-4 6 0 0,0-6 8 16,4-6-8-16,-3 6 0 0,3 0 12 0,0 0-4 15,3-3 0-15,-3-4 0 0,0 4 4 0,4 3 1 16,-1-6 0-16,0 6 0 0,-3-3-13 0,4 3 0 16,3 0-9-16,0 0 9 0,0 0 0 0,0 0 0 15,0 0 0-15,0 0 0 0,0 0 0 16,0 0 0-16,3-6 0 0,-3 6 0 0,0 0 0 0,7-10 15 15,-3 4-2-15,3-3 0 0,-7 9 6 0,7 0 1 16,0-10 0-16,4 7 0 0,-8-3-20 0,8-4 0 16,-4 7 0-16,0-3 0 0,0-3 0 0,0 2 0 15,4 4 0-15,-1-3 0 0,1-4 0 0,-1 1 0 16,1 6 0-16,0-7 0 0,-1-2 0 0,1 3 0 0,-1 5 0 0,1-5 0 16,0 3 0-16,-1-4 0 0,-6 1 0 0,6-1 0 15,-3 4 0-15,4-3-17 0,-4-4 3 0,0 7 1 16,-4-3 13-16,5-1 13 0,-1 1-2 0,-4 2-1 15,1 4-10-15,-4 3 0 0,3-6 0 0,-3 6 8 16,4-3-8-16,-4 3 0 0,0 0 0 0,0 0 0 16,0 0 0-16,0 0 0 0,-4 0 0 0,4 0 0 15,-7 3 0-15,0-3 0 0,-4 6 0 0,1-3 0 16,-1-3-8-16,1 0-4 0,-4 7-1 0,0 2 0 16,-4-3 13-16,4 4 0 0,-4-1 0 0,4 1 0 15,-7-1 0-15,7 0 18 0,-4 1-2 0,4-1-1 16,0 1-15-16,0-1 0 0,3 1 0 0,-3 5 0 15,3-5 0-15,1 5 0 0,-1-2 0 0,4 3 0 0,0-7-19 0,0 10 0 16,0-10 0-16,0 1 0 0,4-1 6 16,3 3 1-16,0-12 0 0,0 10 0 15,3-1 24-15,4-6 4 0,-3 7 2 0,3-4 0 0,-7-6-2 16,10 3-1-16,1-3 0 0,-1 7 0 0,1-7-15 0,3 3 11 16,0 3-11-16,4-6 10 0,-4 6 16 0,4-6 3 15,-1 3 1-15,1-3 0 0,3 7-1 0,0-4 0 16,0-3 0-16,-3 6 0 0,3 3-29 0,-3-5-18 15,-1 2 2-15,-2 3 1 0,2 1 15 0,-3-1 0 16,0 0 0-16,-3 7 0 16,-4-3-112-16,0 2-20 0,0 10-4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28:12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14411 10804 975 0,'0'0'43'0,"0"0"9"16,0 0-41-16,0 0-11 0,-7 0 0 0,0 0 0 0,7 0 98 0,0 0 18 15,-4 0 3-15,4 0 1 16,0 0-36-16,0 0-6 0,-7 0-2 0,7 0 0 16,0 0-20-16,0 0-5 0,0 0-1 0,0 0 0 0,0 0-30 15,0 0-5-15,0 0-2 0,0 0 0 0,0 0-13 16,0 0 8-16,0 0-8 0,0 0 0 0,0 0 8 0,0 0-8 16,0 0 0-16,4 6 9 0,-4 4 9 0,-4-1 2 15,1 0 0-15,-1 1 0 0,1-1 7 0,-1 1 1 16,1 2 1-16,-4 1 0 0,3-4 11 0,-3 1 1 15,3 5 1-15,1 1 0 0,-1-4-24 0,1 4-5 16,-1-3-1-16,4 2 0 0,0 4-4 0,0 0-8 16,0-3 11-16,0 2-11 0,4 1 8 0,-4-3-8 15,0 9 0-15,3-3 0 0,1 0 0 0,-4 0 0 0,0 3 0 0,0-6 0 16,0 0 0-16,-4 6 0 0,1-7 0 0,3 1 0 16,-4-3 8-16,4 3-8 0,0 0 0 0,-3-4 0 15,3 4 13-15,-4-9-4 0,1 5-1 0,3-5 0 16,0-1 21-16,0 0 4 0,0 1 1 15,0-4 0-15,0-6-18 0,0 0-3 16,3 10-1-16,1-7 0 0,3 6-12 0,-7-9 11 16,3 0-11-16,4 6 10 0,-7-6-10 0,8 10 0 0,-8-10 9 0,10 6-9 15,-3-3 0-15,-3 7 0 0,3-4 0 0,0-3 0 16,-7-3 0-16,7 6 0 0,0-3 0 0,0 4 0 16,-7-7 0-16,0 0 0 0,7 3 0 0,0 3 0 15,0 0 8-15,4-3-8 0,-4-3 8 0,3 0-8 16,1 0 12-16,0 0-3 0,-1 0 0 0,1 0 0 0,3 0-9 0,0 7 0 15,-3-4 0-15,6-3 0 0,-3 6 0 0,0-3 0 16,8-3 0-16,-5 10 0 0,1-4 0 0,-1-3 0 16,5 3 0-16,-1 4 0 0,3-1 0 0,1-3 0 15,0 4 0-15,3-7 0 0,-3 6 0 0,3-2 0 16,-3-4 0-16,-1 3 0 0,5 3 0 0,-1-2 0 16,0-4 0-16,4 3 0 0,0-3 0 0,3 4 0 15,0-4 0-15,-3-3 0 0,0 6 0 0,3-3 0 16,0-3 0-16,4 6 0 0,0-6 0 0,0 4 0 15,-4 2 0-15,0-6 0 0,0 0 8 16,1 6-8-16,-1-3 0 0,4 3 8 0,7-2-8 0,-4-4 8 16,0 6-8-16,4-6 8 0,4 3-8 0,-5 6 0 15,1-9 0-15,-3 7-11 0,-1-4 11 0,4 3 0 16,0-6 0-16,-4 6 0 0,4-3 0 0,0-3 0 16,-4 0 0-16,4 0 0 0,3 0 0 0,-3 0 0 0,4 0 0 0,-8 0 0 15,4 0 0-15,-7 0 0 0,3 0 0 0,0 0 8 16,4 7-8-16,3-7 0 0,-3 0 0 0,0 3 0 15,4-3 0-15,-5 0-12 0,-2 0 4 0,3 6 0 16,-4-12 8-16,4 6 16 0,0 0-4 0,0 0-1 16,-4 0-11-16,4-3 0 0,0-4 0 0,-1 7 0 15,1-3 0-15,0-3 0 0,0 0 0 0,0 3 0 16,-7 3 0-16,3-7 8 0,-3 4-8 0,3-3 0 16,1 3 8-16,-5-3-8 0,-2 2 8 0,2-2-8 15,8 6 0-15,0 0 0 0,0-3 0 0,-4 3 0 16,4 3-9-16,0-3 9 0,0 6 0 0,0-6 0 15,-4-6 0-15,0 6 0 0,4 0 0 0,-3 0 0 16,3-3 0-16,-1-3 0 0,1 6 0 0,0-6 0 16,0 2 0-16,-4 4 0 0,-3-6 0 0,0 6 0 15,3-9 10-15,1 6-10 0,-8-4 10 0,7 4-10 0,-7-3 9 16,4 3-9-16,-3-4 8 0,2 7-8 0,-2 0 0 0,-1 0 0 16,0-3 8-16,-3 3-8 0,0-6 0 0,-1 6 12 15,1 0-12-15,0 0 12 0,0 0-12 0,3 0 0 16,4-6-12-16,3 12 12 0,-7-12 0 0,4 6 0 15,0-3 0-15,-4 3 0 0,1-7 0 0,-1 7 12 16,-7-3 0-16,4-3 0 0,-4 6-12 0,-3-3 12 16,-1 3-12-16,1-6 12 0,-4 6-12 0,0-4 0 0,4 4 0 15,-7-6 8-15,3 6-8 0,4 0 10 0,-4 0-10 0,3-3 10 16,-2-3-2-16,-1 6-8 0,-4 0 12 0,1 6-4 16,0-12-8-16,-1 6 0 0,1 9 0 0,0-9 0 15,-1 0 0-15,1 6 0 16,-4-2 0-16,4-4 0 0,-4 6 0 0,0-6 0 0,0-6 0 15,0 6 0-15,-3 6 0 0,3-6 0 16,0-6 0-16,-3 6 0 0,-1 0 0 0,1 0 10 0,-1 0-1 0,4 0 0 16,-3 0-9-16,0 0 0 0,-1 0 0 0,4 0 8 15,-3 0-8-15,-1 0 0 16,-3 0 0-16,8 6 0 0,-8-6 0 0,3 0 0 0,1 3 0 0,-1-3 0 16,-3 6 0-16,4-3 0 0,-4-3 0 0,4 0 0 15,-8 0 0-15,4 0 0 0,-7 0 0 0,0 0 0 16,0 0 0-16,11 7 0 0,-4-7 0 0,0 0 8 15,-7 0-8-15,7 0 0 0,0 3 0 0,0-3 8 0,-7 0-8 0,7 0 10 16,4-3-10-16,-4 3 10 0,-7 0-10 0,0 0 8 16,0 0-8-16,0 0 8 0,3-7 3 15,-3 7 0-15,0-9 0 0,4 6 0 0,3-3 5 0,-7 6 0 16,0-10 1-16,3 7 0 0,-3-3-5 0,4-4-2 16,-4 4 0-16,0-3 0 0,-4-1-10 0,4 1 12 15,0-4-12-15,-3-2 12 0,3 5-12 0,-4-5 8 16,1 5-8-16,3 1 8 0,-4-7-8 0,4 7 0 15,-3-1 0-15,3 1 8 0,0-1-8 0,0 1 0 16,0 0 0-16,-4 2 0 0,4 4 0 0,0 3 0 16,0-6 0-16,0 6 0 0,0 0-15 0,0 0 2 15,0 0 0-15,0 0 0 16,0 0-81-16,0 0-16 0,0 0-3 0,0 0-1114 0</inkml:trace>
  <inkml:trace contextRef="#ctx0" brushRef="#br0" timeOffset="4993.05">10594 8349 806 0,'-28'-10'36'0,"21"10"7"0,0-9-35 0,-4 9-8 0,-3-10 0 0,-4 4 0 16,1 6 123-16,-1-9 22 0,4 9 5 0,-11-3 1 15,-3-4-115-15,0 4-22 0,3-3-5 0,-3 3-1 16,0-4-8-16,-1 4 0 0,1-3 0 0,-4 0 0 16,4 6 0-16,-7-3 0 0,3-4 0 0,-3 7 0 15,0 7 0-15,-1-4 0 0,-6 3 0 0,3-6 0 16,-3 9 24-16,0 1 5 0,3-1 2 0,-4 1 0 16,5-1 14-16,-1 7 3 0,0-7 1 0,0 7 0 15,0-7-27-15,1 1-6 0,-1-1 0 0,0 10-1 16,4-10-15-16,-8 7 8 0,8-7-8 0,-4 10 0 15,0-9 0-15,4 5 0 0,3-2 0 0,1 2 0 16,-1-5 0-16,0 6 0 0,4-4 0 0,0-6 0 0,-1 4 8 16,-2-1-8-16,-1 1 0 0,4-1 9 0,0 0 12 0,3 1 3 15,0 2 0-15,0 1 0 0,4-7-9 0,0 4-2 16,3-1 0-16,4 0 0 0,4 1 0 0,-1-1 0 16,1 1 0-16,3-1 0 0,0 0-13 0,3 7 0 15,0 0 0-15,1-4 0 0,3 4 0 0,0 3 0 16,0 0 0-16,3-1 0 0,1-2 0 0,0 9 0 15,-4-3 0-15,3 3 0 0,1 4 0 0,-1-4 0 16,1 0 0-16,-1 3 0 0,4 0 0 0,0-3-8 16,-3 10 8-16,3-7 0 0,0 6 0 0,0-5 0 0,-4 8 0 0,5-2 0 15,-5-1 8-15,4 4 0 16,0 3-8-16,0-4 12 0,-7 7-12 0,7 3 9 0,4-3-9 16,-1 6 8-16,-2-3 10 0,2 7 2 15,4-1 0-15,-3 10 0 0,-1-7-20 0,1 7 0 0,0 6 0 16,6-6 0-16,-10-1 0 0,4 7 0 0,-1-3 0 0,-6 12 0 15,-1-5 0-15,1-1-22 0,-4-3 3 0,-4-3 1 16,4-7 18-16,-3 4 0 0,3-10 0 0,-4 4 0 16,-3 2 13-16,4-5 0 0,-4-1 0 0,3 0 0 15,-3-6-13-15,7 3 0 0,-10-6 8 0,3-3-8 16,-1 0 0-16,1-4 0 0,-3 1 0 0,3 6 0 16,0-10 12-16,3 10-4 0,-3-6-8 0,0 6 12 15,4-10-12-15,3 4 0 0,-4-4 0 0,4-5 0 16,-3-4 16-16,-1 3 0 0,4-3 0 0,4 0 0 0,-8-6-6 15,4 0-1-15,4 0 0 0,-4-1 0 0,0-2-9 0,-4 3 8 16,4-3-8-16,-4-4 8 0,8 4 15 0,-4-7 2 16,-4 1 1-16,4-1 0 15,0-3-4-15,0-3-1 0,-3 7 0 0,3-10 0 0,0 0 17 0,0 0 3 16,0 0 1-16,0 0 0 0,0 0-22 0,0 0-4 16,7 6 0-16,-3 4-1 0,3-10 3 15,0 9 1-15,3-9 0 0,-3 6 0 0,0 4-19 0,4-7 0 16,-1 3 0-16,1-3 0 0,3 3 0 0,0-6 0 15,-3 0 0-15,3 4 0 0,7-4 0 0,-7-4 0 16,4 4 0-16,0 0 0 0,3 0 8 0,3 0-8 16,1-6 0-16,3 3 0 0,4-3 0 0,3 6 0 15,8-3 0-15,3-4 0 16,-4 7-75-16,4-3-12 0,7-3-2 0,0 6-976 0</inkml:trace>
  <inkml:trace contextRef="#ctx0" brushRef="#br0" timeOffset="17919.09">20909 8446 1094 0,'0'0'48'0,"-3"-6"11"0,-1 2-47 0,-3-2-12 0,4-3 0 0,-5-1 0 16,5 1 165-16,-4 6 31 0,3-4 7 0,1-2 1 16,-4 3-163-16,3 3-32 0,-3-4-9 0,0 4 0 15,0-3 0-15,-4 3 0 0,1-3 0 0,-4 6 0 16,3 0 0-16,-6-4 8 0,-1 4-8 15,-3 0 0-15,3 0 13 0,-3 4-4 0,0-8-1 0,-4 8 0 16,-3-4 8-16,0 0 2 0,-1 0 0 0,1 0 0 16,-4 0-3-16,-3 0-1 0,0 0 0 0,0 0 0 15,-8 0 4-15,-3 0 1 0,-3 6 0 0,0-3 0 16,-8-3 1-16,1 6 0 0,-1-3 0 0,-3-3 0 16,0 7 11-16,-3-4 2 0,-4 3 1 0,0 0 0 15,0-3-34-15,-4 7-16 0,4-10 2 0,0 9 0 0,-7-2 24 16,0-4 5-16,-4 3 1 0,-6 3 0 15,3-5-16-15,-4 8 0 0,0-9 0 0,4 7 0 16,-4-4 0-16,1-3 0 0,-1 6-9 0,4-2 9 0,3-4 0 0,-3 3 13 16,0-6-1-16,0 0 0 0,0 6 0 0,7-6 0 15,0 3 0-15,0-3 0 0,-4-9 2 0,4 9 0 16,0 0 0-16,-4-6 0 0,-3 6-3 0,0 0-1 16,3 0 0-16,1 0 0 0,-4-3 6 0,3 3 2 15,-3 3 0-15,3 3 0 0,8-6-18 16,-4 0-14-16,3 0 2 0,4 0 1 0,0 0 11 0,0 0 0 15,-4 0 0-15,4 0 0 0,4 0 0 0,-1 0 0 16,8-6 0-16,-4 3 0 0,0-4 0 0,0 4 0 16,7-3 0-16,-3 3 8 0,-1-3 2 0,4-4 1 15,0 1 0-15,7-1 0 0,1 4 5 0,-5-3 2 0,4 6 0 0,0-7 0 16,-3 4 6-16,3 3 0 0,0-4 1 0,4 7 0 16,0-3-16-16,-1 3-9 0,1-6 10 0,7 6-10 15,-4 0 19-15,4 0-3 0,-1 0 0 0,5 0 0 16,-5 0-16-16,5 0-16 0,-1-6 4 0,0 3 0 15,0 3 12-15,4-7 12 0,0 7-3 0,0-3 0 16,-1-3-9-16,5 3 0 0,-1-3 9 0,0 6-9 16,4-4 0-16,0-2 0 0,0 6-12 0,3-3 4 15,1-3 21-15,3 6 5 0,-1 0 1 0,1 0 0 16,0 0-19-16,4 0 0 0,-5 6 0 0,5-3 0 16,-1-3 0-16,1 10 0 0,-1-4 0 0,1-3-9 15,3 6 9-15,-4-2 0 0,4 2 0 0,-4-3 0 16,4 7 0-16,0-4 0 0,4 1 0 0,-1-1-8 15,1 1 8-15,-1 5 0 0,-3-5 8 0,3-1-8 16,1 7 0-16,3 2 8 0,-7-2-8 0,7 6 0 16,-4-6 11-16,1 3-3 0,-1 6 0 0,1-6 0 0,-4 6 7 0,3-3 1 15,1 3 0-15,-4 0 0 0,3 3 9 0,1 0 3 16,-1-3 0-16,1 10 0 0,3-7-18 0,-4 6-10 16,4 1 12-16,0-7-12 0,-4 10 13 0,4-7-4 15,0 1-1-15,0-1 0 0,4 0 0 0,0 1-8 16,-1-4 12-16,4 6-4 0,-3-5-8 0,-1-1 0 15,1 0 0-15,-1 6 8 0,-3-5-8 0,4 5 12 16,-1-2-12-16,-3-1 12 0,-3 3-12 0,3 4 0 16,0 3 0-16,-4-4 0 0,4-2 0 0,-3 3 0 15,-1-4 8-15,1 4-8 0,3-4 8 0,0-6 0 16,0 7 0-16,0-7 0 0,0 7 7 0,0-7 1 16,3 3 0-16,1-3 0 0,-1 1-6 0,1-4-1 15,-1 3 0-15,-3-3 0 0,4 3-1 0,-4 0-8 16,3-2 12-16,-3 2-4 0,0-3-8 0,0 3 10 15,0-3-10-15,0 0 10 0,-3 3-10 0,3 1 0 0,-4 5 0 0,1-6 0 16,-1 7 0-16,1-7 0 0,-4 3 0 0,3 1 0 16,-3-7 0-16,7 3 0 0,0 4 0 0,0-11 0 15,0 5 0-15,4 2 0 0,-1-9 0 0,4 6 0 16,-3-7 9-16,-1 8 0 0,8-8 0 0,-8 1 0 16,4-3 0-16,4 9 0 0,-4-6 0 0,0 0 0 15,-3 6-9-15,3-3 0 0,0 3 0 0,0 3 8 16,-4-6-8-16,4 0 0 0,0 3 0 0,-3-6 0 15,3 6 0-15,-3-6 8 0,-1-1-8 0,1-2 8 16,3 3-8-16,-4 0 0 0,1-4 0 0,-1-2 0 0,1 3 0 16,-1 2 0-16,1-8 0 0,-1 6 0 15,1-1 0-15,-4-2 0 0,3-4 0 0,1 1 0 16,-1-1 0-16,-3 0 0 0,0 4 0 0,4-4 0 0,-4-5 8 0,3 5 0 16,-3-9 0-16,0 0 0 0,0 9-8 15,0-9 0-15,0 0 0 0,0 7 0 0,0-7 0 16,0 9 0-16,0 0 9 0,0-2-9 0,0-7 0 0,0 3 0 15,0 6 0-15,0-2 0 0,0-4 0 0,0-3 0 16,0 0 0-16,0 9 0 0,4-3 0 0,-4 4 0 16,0-10 0-16,4 9 0 0,-4-9 0 0,3 10 0 15,1-4 0-15,-4-6 0 0,0 0 0 0,7 9 0 16,-4-6 0-16,4 7 0 0,-3-4 0 0,-1 3 0 0,4 1 0 16,0-4 0-16,0-3 0 0,1 7 0 0,2-10 0 0,4 6 0 15,-3-3 0-15,3 3 0 0,4-3 0 0,-1 4 0 16,4-1 0-16,4-3 0 0,0 7 0 0,3-4 0 15,4 3 0-15,3 1 0 0,-7-1 0 0,4 0 0 16,0 1 0-16,-1 6 0 16,1-4 0-16,0-6 0 0,0 10 0 0,3-7 0 0,4 1 0 0,0-1 0 15,-1 1 0-15,8-1 0 0,-3-3 0 0,6 4 0 16,0-1 0-16,4 1 0 0,-3-7 0 0,3 6 0 16,7 7 0-16,0-7 0 0,0 1 0 0,10-4 0 15,1 3 0-15,-1 1 0 0,1-1 0 0,-1 1 0 16,4-10 0-16,0 9 0 0,1-9 0 0,2 6 0 15,-3-3 0-15,0 4 0 0,-3-4 0 0,3-3 0 16,0 0 0-16,7 0 0 0,4 0 0 0,-4 0 0 16,-7 6 0-16,11-6 0 0,3 0 0 0,0 0 0 15,-3-6 0-15,-1 6 0 0,-6 0 0 0,3 0 0 0,4-3 0 0,0-4 0 16,-4 4 0-16,3-3 0 0,-3 6 0 0,1-3 0 16,-1-3 0-16,0 2 0 0,0-2 0 0,4 6 0 15,-8 0 0-15,4 0 0 0,-3 0 0 0,0 0 0 16,3 0 0-16,-4 0 0 0,1 0 0 0,-4 0 0 15,-7 0 0-15,0 0 0 0,-7 0 0 0,4 0 0 16,3 0 0-16,-4 0 0 0,1 0 0 0,-4 0 0 16,0 6 0-16,-4-2 0 0,-3-4 0 0,0 0 0 15,-4 9 0-15,1-9 0 0,-1 6 0 0,-3-6 0 16,3 3 0-16,-3-3 0 0,4 7 8 0,-8-7-8 16,4 0 8-16,-4 0-8 0,-3 3 0 0,0-3 0 15,-4 0 0-15,0 0-8 0,1 0 8 0,-1 0 0 16,0 0 0-16,0 0 0 0,1 0 0 0,-5 6 0 15,-2-6 0-15,-1 3 0 0,0-3 0 0,0 6 0 0,-3-6 0 16,-4 10 0-16,0-10 0 0,0 9 0 0,-3-9 8 0,0 7-8 16,-4-4 0-16,-4 3 0 15,5-3 0-15,-5-3 8 0,1 6-8 0,-4-6 0 0,3 3 0 0,-3-3-8 16,0 0 8-16,1 0 0 0,-1-3 0 0,0 3 0 16,0-6 0-16,3 3 8 0,-3-3-8 0,0 6 0 15,0-10 0-15,4 10 8 0,-7-9-8 0,6-1 0 16,-6 4 0-16,3 3 8 0,0-6-8 0,0-1 0 15,-4 4 0-15,1-3 9 0,-1-1-9 0,1 1 0 16,-4-7 10-16,0 7-10 0,3-1 8 0,-3-9-8 16,0 4 10-16,0 2-10 0,-3-3 12 0,3-2-12 0,-4-7 12 15,4 6-4-15,-3-9 0 0,-1-1-8 16,1-2 12-16,-1-4-12 0,1 4 12 0,-1-10-12 16,1 4 9-16,-1 2-9 0,1-2 0 0,-1-7 9 15,-3 6-9-15,4-6 0 0,3-6 0 0,-4 3 0 16,4 3 0-16,0-3 0 0,-3-3 0 0,3 6 0 0,0-3 0 0,-4 3 0 15,4-3 0-15,0 3 0 0,0 0 0 0,-4 0 0 16,1 0 0-16,-1 0 0 0,1-3 0 0,-1 4 0 16,-3-5 8-16,4 5-8 0,-4-1 0 0,0 0 0 15,3 0 0-15,-3-3 0 0,4-3 0 0,-5-4 0 16,5 7 0-16,-1-3 0 0,1 3 0 0,-1-6 13 16,1 9-3-16,-1-3-1 0,1 3-9 0,3 0-11 0,-4 0 3 15,4 0 0-15,-3 0 8 0,3-3 0 0,-4 3 0 0,1 7 0 16,-1-7 0-16,1 9 0 0,-1-8 0 0,-3 5 0 15,4 10 0-15,-8-7 0 0,4 7 0 0,0-3 0 16,-4-1 0-16,1 1 0 16,-1 12 0-16,0-9 0 0,1 0 0 0,-4-4 0 0,7 10 0 0,-4-3-8 15,4 0 8-15,0 3 0 0,0-9 8 0,0 12-8 16,7-9 0-16,-4 3 0 0,4-4 0 16,-3 11-8-16,3-7 8 0,-4-1 0 0,1 8 0 0,-1-1-8 15,1 3 8-15,3-3 0 0,-4 10 0 0,1-10 0 16,-4 10 0-16,0-1 0 0,7 1 0 0,-4 0-8 15,-3-1 8-15,3-2 0 0,1 8 0 0,-1-2 0 16,4-3 0-16,0-1 0 0,-3 7 0 0,3-3-8 16,3-3 8-16,4-1 0 0,-7 1 0 0,4-1 0 15,0-5 0-15,3 5 0 0,-4 1 0 0,1-1-8 0,3-5 8 0,-4 5 0 16,4 1 0-16,0-1 0 0,0 1 0 0,0 0-8 16,1-1 8-16,-1 4 0 0,-4-3-16 0,4 9 1 15,0-10 1-15,-7 10 0 16,7 0-80-16,-7 0-16 0,0 0-3 0,11 0-1283 0</inkml:trace>
  <inkml:trace contextRef="#ctx0" brushRef="#br0" timeOffset="25935.93">5172 10863 1897 0,'0'0'41'0,"0"0"9"0,0 0 2 0,0 0 2 0,0 0-43 0,7 10-11 0,-4-4 0 0,8-3 0 16,-4-3 34-16,7 7 5 0,-3-4 1 0,3-3 0 15,0 0 4-15,0 0 0 0,4 0 1 0,-1-3 0 16,1 3-17-16,0-7-3 0,3 7-1 0,-4 0 0 0,5-3-12 0,2 3-2 16,-3 0-1-16,4 0 0 0,0 0 11 0,-1 0 1 15,1 3 1-15,7-3 0 0,-7 0-1 0,10 7 0 16,-7-4 0-16,4-3 0 0,3 6-21 0,-7-3 0 15,8 3 0-15,-1-2 0 0,4-4 9 16,3 9 4-16,0-9 1 0,1 0 0 16,-1 6 4-16,4-6 1 0,-4 0 0 0,8 3 0 0,-12 4 13 0,8-7 4 15,-7 0 0-15,7 0 0 0,-11 6-23 0,53-3 4 16,-45-3-9-16,6 0-8 0,-7 0 8 16,11 0-8-16,-10 0 8 0,3 0-8 0,-1 0 0 15,-2-3 0-15,3-3 0 0,-4 6 8 0,0-10 0 16,1 4 0-16,-5-3 0 0,5 5 4 0,-1-5 0 0,-3 3 0 0,-4-4 0 15,8 1-12-15,-8-1 0 16,-3 4 0-16,3-3 0 0,-7 6 17 0,4-4 2 0,0-2 0 0,-4 0 0 16,-4-1-19-16,5 4 10 0,-5 6-10 0,1-10 8 15,-4 7-8-15,4-3 12 0,-4 6-12 0,0-3 12 16,-3 3-12-16,0-6 0 0,-8 6 0 0,4 0 8 16,0 0-8-16,4 0 10 0,-14 0-10 0,3 0 10 15,3 6-2-15,-10-6 0 0,0 0 0 0,0 0 0 16,0 0 4-16,0 0 1 0,0 0 0 0,0 0 0 15,0 0 5-15,0 0 1 0,0 0 0 0,0 0 0 16,0 0-6-16,0 0-1 0,0 0 0 0,0 0 0 16,0 0-12-16,0 0 0 0,0 0 8 0,0 0-8 15,0 0 0-15,0 0 0 0,0 0 0 0,0 0 0 16,0 0 0-16,0 0 0 0,0 0 0 0,0 9 0 16,-3-6 0-16,3-3 0 0,0 0 0 0,0 0 0 0,0 0 0 15,0 0 0-15,0 0 0 0,0 0 0 0,0 0 0 0,0 0 0 16,-7 10 0-16,7-10 0 0,0 0 0 0,0 0 0 15,0 0 0-15,0 0 0 0,0 0 0 0,0 0 0 16,0 0 0-16,0 0 0 0,0 0 0 0,0 0 0 16,0 0 0-16,0 0 0 0,-4 6 0 0,4-6 0 15,0 0 0-15,0 0 0 0,0 0 0 0,0 0 0 16,0 0 0-16,0 0 0 0,0 0 0 0,0 0 0 16,0 0 0-16,0 10 0 0,7-4 0 0,-7-6 0 15,0 0 0-15,0 0 0 0,0 0 0 0,0 0 0 0,0 0 0 16,0 0 0-16,0 0 0 0,7 3 0 15,0-3 0-15,-7 0 0 0,0 0 0 0,0 0 0 16,11 0 0-16,-11 0 0 0,0 0 0 0,0 0 0 16,7-3 0-16,-7 3 0 0,14 0 0 0,-14 0 0 15,0 0 0-15,0 0 0 0,0 0 0 0,0 0 0 16,0 0 0-16,0 0 0 0,0 0 0 0,0 0 0 0,0 0 8 0,0 0-8 16,-14-6 0-16,10 6 11 0,-3-7-11 0,-3 4 10 15,-4 3-10-15,3-6 8 0,0 6-8 0,4-3 8 16,-7 3-8-16,4-7 0 0,-8 7 0 0,0 7 0 15,1-7 0-15,-4 3-9 0,-1-3 9 0,-2 6 0 16,-1-3 0-16,-3 4-8 0,3-7 8 0,0 9 0 16,-6-3 0-16,2-3 0 0,-6 4 0 0,0-4 0 15,0 3 0-15,-1-3 0 0,5-3 0 0,-1 6 0 16,-3-6 0-16,-1 4 0 0,5 2 0 16,-5 0 0-16,1-3 0 0,3 4 0 0,-3-4 0 0,0 3 0 0,-1-3 0 15,1 3 0-15,-4-2 0 0,4 5 0 16,0-3 0-16,-8 4 0 0,5-1 0 0,-1 0 0 0,-7-2 0 15,7 2 0-15,-3 1 0 0,3-1 0 16,0 0 0-16,-3 7 11 0,3-3-3 0,0-4-8 0,-3-3 0 16,3 4 0-16,4-1-12 0,0-3 3 0,-8-3 9 0,8 4 0 15,0-4 0-15,-1 3 0 0,-6-3 0 0,10-3 0 16,-3 7 0-16,3-7 0 0,-3 3 0 0,7-3 0 16,-15 6 0-16,8 0 0 0,0-3 0 0,3 7 0 15,-3-10 0-15,0 6 0 0,-4-3 0 0,7 7 0 16,4-10 0-16,7 9 0 0,-4-9 0 0,0 6 0 15,1-6 0-15,2 3 0 0,8-3 0 0,-3 7 0 16,10-7 0-16,-4 0 0 0,-3 0 0 0,3-10 0 0,4 10 0 0,4 0 0 16,-4-6 0-16,7 6 0 0,-7-3 0 0,7-3 0 15,-7 2 0-15,7 4 0 16,0-9 0-16,0 9-8 0,0-6 8 0,0 6 0 0,7-10 0 0,-7 10-8 16,3-3 8-16,8-3-8 0,-8 6 8 0,8-6-8 15,-4 6 8-15,7-3-8 0,-3 3 8 0,3 0-8 16,0-7 8-16,7 7 0 0,-3 0 0 15,3 0-8-15,11-3 8 0,-4 3 0 0,-4-6-9 0,8 6 9 16,3 0 0-16,1 0-9 0,3-3 9 0,-4 3 0 16,0 0-17-16,4 0 3 0,0-7 1 0,3 7 0 15,-3 0 13-15,7 0 0 0,3-3 0 0,1 3 0 16,-1-6 0-16,-3 6 0 0,3-9 0 0,1 9 0 16,-1-7 0-16,0 4 0 0,-3-3 0 0,7 6 0 15,0 0 0-15,3 0 0 0,-6-9 0 0,-1 9 0 0,4 0 0 0,0-4 0 16,0 4 0-16,-4-6 0 0,4 6 0 0,0-3 0 15,-3-3 0-15,-1 6 0 0,-3-3 0 0,3 3 0 16,1-7 0-16,3 7 0 0,-15 0 0 0,8 0 0 16,-11-3 0-16,4-3 0 0,-3 6 0 0,-1 0 0 15,0 0 0-15,-7 0 0 0,4 0 0 0,3 0 0 16,-10 0 0-16,3 0 0 0,-3 0 0 0,-4 0 0 16,0 0 0-16,4 0 0 0,-11 0 0 0,7 0 0 15,-7-6 0-15,4 3 0 0,-7-4 0 0,6 4 0 16,-10-3 0-16,0 3 0 0,-3-4 8 0,-4 7-8 15,0-9 0-15,0 6 0 0,0-3 8 0,-7-4-8 16,0 4 0-16,-4 3 0 0,1-3 0 0,-4-4 0 16,-8 7 0-16,1-3 0 0,0-4-8 0,-4 10 8 15,1-9 0-15,-5 3-9 0,1 2 9 0,-4-2 0 16,4 6 0-16,-4-3-8 0,-3-3 8 0,3 6 0 0,-3-3 0 0,-7 3 0 16,-1-7 0-16,-2 7 0 0,-1 7 0 0,0-7 0 15,-3 0 0-15,-1 3 0 0,1 3 0 0,-1-3 0 16,1-3 0-16,-7 6 0 0,-1-2 0 0,1 2-8 15,-1 3 8-15,1-2 0 0,3-4 0 0,-7 6 0 16,3 1 0-16,4-1 0 0,-3-3 0 0,-4 4 0 16,0-4 0-16,0 3 0 0,4-6 0 0,-1 13-8 15,-3-13 8-15,7 7 0 0,0-4 0 0,4 3 0 16,-4-2 0-16,4-4-8 0,-1 3 8 0,4-3 0 16,4 3 0-16,7-2-10 0,-7-4 10 0,6 0 0 15,5 0-19-15,2 6 3 0,5-6 1 0,-1 0 0 16,7 0-16-1,-6 3-3-15,6-3-1 0,4 0 0 0,0 0-100 0,0 0-20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C17AB26-13FD-47E8-9612-243E2E5BE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6CB59-B07A-4B39-8E6D-12808021FCF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B09BC9D-4937-42DE-86D9-9F78C3198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8908E9-493B-4390-AB90-A62523574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29E62F8-BF36-4052-8825-ADC6C8EC3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9A9942-6A49-478D-BB66-FF9E49561B6B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C3BF7EA-F59D-4A20-8743-9629CB8BB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BC50C53-EB90-4193-8219-41833AB3E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51FEF84-3414-4D83-BAF4-DD7906925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D9AF72-69DD-47BC-B89B-31A5B575677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46DAACF-94B6-4FCA-BB9E-F87160867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B588E69-8A7A-4AE1-900A-3A85EA2F6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131B112-3172-4EF9-ACEF-B5CC76E303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DF9072-98F9-41B3-85C9-877CF68804AC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5A13786-A28E-4E06-90A8-F702A462E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1BADE58-E70E-422B-8561-DF08CC503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the entropy between 0 and 1?</a:t>
            </a:r>
          </a:p>
        </p:txBody>
      </p:sp>
    </p:spTree>
    <p:extLst>
      <p:ext uri="{BB962C8B-B14F-4D97-AF65-F5344CB8AC3E}">
        <p14:creationId xmlns:p14="http://schemas.microsoft.com/office/powerpoint/2010/main" val="62053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131B112-3172-4EF9-ACEF-B5CC76E303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DF9072-98F9-41B3-85C9-877CF68804A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5A13786-A28E-4E06-90A8-F702A462E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1BADE58-E70E-422B-8561-DF08CC503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the entropy between 0 and 1?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preamble: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fleqn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amsmath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P(Y=y) \log_2 P(Y=y)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X=x)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 \mid X=x) \log_2 P(Y=y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X) = \sum_{x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P(X=x) H(Y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Mutual Information: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I(Y; X) = H(Y) - H(Y|X) = H(X) - H(X|Y) \end{align*}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26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preamble: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fleqn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amsmath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P(Y=y) \log_2 P(Y=y)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X=x)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 \mid X=x) \log_2 P(Y=y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X) = \sum_{x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P(X=x) H(Y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Mutual Information: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I(Y; X) = H(Y) - H(Y|X) = H(X) - H(X|Y) \end{align*}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21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311CA0E-F11B-4889-8ADB-4A65E30F9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77E58C8-111D-4CA2-A9F5-9BB5C0187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C66E838-2711-4A36-B518-C0A0E038A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05CCF-548C-49CF-A4B8-428A11DE3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614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5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2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2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1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5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3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47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29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147854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67187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238947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1EB4-032B-4370-87DB-BCF3BDBCE417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7EEA-D4D7-4F09-A006-A9D69AFE265C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9DB-65A7-4732-A09C-21D69EF147A9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39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1CB7-08C8-4B6F-8AB0-6D331F029364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46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16A8-35B7-4499-9DDC-803A77ECFC5C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01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235A-848E-49EC-A29A-DD3E8AE42457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30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CF02-0AB8-40A5-A7A6-5FE58FD5CF2C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3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EA6-5750-4218-AFCE-CAD2A293789B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2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286E-D27A-4326-AFFC-D4EB7A11A92F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43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977D-1312-4C35-AE10-D737A1EC8D92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99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71C3-8983-492B-9FD4-02DE13C83330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9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A735-A1B3-4D4F-9421-DD10E19D94F6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customXml" Target="../ink/ink9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customXml" Target="../ink/ink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tiff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tiff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tags" Target="../tags/tag3.xml"/><Relationship Id="rId7" Type="http://schemas.openxmlformats.org/officeDocument/2006/relationships/image" Target="../media/image2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6.xml"/><Relationship Id="rId7" Type="http://schemas.openxmlformats.org/officeDocument/2006/relationships/image" Target="../media/image22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30.xml"/><Relationship Id="rId9" Type="http://schemas.openxmlformats.org/officeDocument/2006/relationships/customXml" Target="../ink/ink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tags" Target="../tags/tag9.xml"/><Relationship Id="rId7" Type="http://schemas.openxmlformats.org/officeDocument/2006/relationships/image" Target="../media/image3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12.xml"/><Relationship Id="rId7" Type="http://schemas.openxmlformats.org/officeDocument/2006/relationships/image" Target="../media/image4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9.png"/><Relationship Id="rId4" Type="http://schemas.openxmlformats.org/officeDocument/2006/relationships/tags" Target="../tags/tag13.xml"/><Relationship Id="rId9" Type="http://schemas.openxmlformats.org/officeDocument/2006/relationships/customXml" Target="../ink/ink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Coronavirus – COVID-19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Take care of yourself and others around you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Follow CMU and government guidelines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We’re “here” to help in any capacity that we can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Use tools like zoom to communicate with each other too!</a:t>
            </a:r>
          </a:p>
        </p:txBody>
      </p:sp>
    </p:spTree>
    <p:extLst>
      <p:ext uri="{BB962C8B-B14F-4D97-AF65-F5344CB8AC3E}">
        <p14:creationId xmlns:p14="http://schemas.microsoft.com/office/powerpoint/2010/main" val="10500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Lecture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Which attribute {A, B} would error rate select for the next split?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 or B (tie)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 don’t know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75952E-2C10-4E67-8104-F42B5951940E}"/>
              </a:ext>
            </a:extLst>
          </p:cNvPr>
          <p:cNvSpPr txBox="1">
            <a:spLocks/>
          </p:cNvSpPr>
          <p:nvPr/>
        </p:nvSpPr>
        <p:spPr>
          <a:xfrm>
            <a:off x="7731369" y="599232"/>
            <a:ext cx="4044462" cy="5145590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 and 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10FEA070-7CF8-48C9-8776-D3DEA60AF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84" y="1490818"/>
            <a:ext cx="3019709" cy="42540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548585-BFA7-4F11-A1F9-57CB87CEF5DD}"/>
                  </a:ext>
                </a:extLst>
              </p14:cNvPr>
              <p14:cNvContentPartPr/>
              <p14:nvPr/>
            </p14:nvContentPartPr>
            <p14:xfrm>
              <a:off x="365760" y="1531080"/>
              <a:ext cx="7551720" cy="505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548585-BFA7-4F11-A1F9-57CB87CEF5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00" y="1521720"/>
                <a:ext cx="7570440" cy="50752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83C1119-8401-4E71-8C6C-A73C0888614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83055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865D6E5-ED91-41A0-A2B8-49E34CCDC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252B38FC-D516-47C4-967B-519C0C825C8E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09599" y="1051561"/>
                <a:ext cx="8072388" cy="4525963"/>
              </a:xfrm>
            </p:spPr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dirty="0"/>
                  <a:t>Quantifies the amount of uncertainty associated with a specific probability distribution</a:t>
                </a:r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dirty="0"/>
                  <a:t>The higher the entropy, the less confident we are in the outcome</a:t>
                </a:r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dirty="0"/>
                  <a:t>Definition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pPr marL="0" indent="0" eaLnBrk="1" hangingPunct="1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pPr marL="0" indent="0" eaLnBrk="1" hangingPunct="1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252B38FC-D516-47C4-967B-519C0C825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599" y="1051561"/>
                <a:ext cx="8072388" cy="45259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8" name="Picture 6" descr="Shannon">
            <a:extLst>
              <a:ext uri="{FF2B5EF4-FFF2-40B4-BE49-F238E27FC236}">
                <a16:creationId xmlns:a16="http://schemas.microsoft.com/office/drawing/2014/main" id="{A7104A6A-76F8-456D-8F4D-3DD31611D9D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3505201"/>
            <a:ext cx="1589088" cy="2187575"/>
          </a:xfrm>
          <a:noFill/>
        </p:spPr>
      </p:pic>
      <p:sp>
        <p:nvSpPr>
          <p:cNvPr id="21509" name="Text Box 8">
            <a:extLst>
              <a:ext uri="{FF2B5EF4-FFF2-40B4-BE49-F238E27FC236}">
                <a16:creationId xmlns:a16="http://schemas.microsoft.com/office/drawing/2014/main" id="{ABFF6743-B9EC-495A-A543-4B35857E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40" y="5577524"/>
            <a:ext cx="3493971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Claude Shannon (1916 – 2001), most of the work was done in Bell labs</a:t>
            </a:r>
          </a:p>
        </p:txBody>
      </p:sp>
      <p:pic>
        <p:nvPicPr>
          <p:cNvPr id="8" name="Picture 6" descr="Shannon">
            <a:extLst>
              <a:ext uri="{FF2B5EF4-FFF2-40B4-BE49-F238E27FC236}">
                <a16:creationId xmlns:a16="http://schemas.microsoft.com/office/drawing/2014/main" id="{941599A2-8AEF-4EB4-8904-9E5D8040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06" y="2587325"/>
            <a:ext cx="2043005" cy="2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ED3D72-32FC-4163-A04D-A6BF563CB554}"/>
                  </a:ext>
                </a:extLst>
              </p14:cNvPr>
              <p14:cNvContentPartPr/>
              <p14:nvPr/>
            </p14:nvContentPartPr>
            <p14:xfrm>
              <a:off x="1861920" y="2970360"/>
              <a:ext cx="5726520" cy="138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ED3D72-32FC-4163-A04D-A6BF563CB5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2560" y="2961000"/>
                <a:ext cx="5745240" cy="14011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0C76446-F48F-41D2-937A-E4CDF0C28D8A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3E8BBCF-39BB-4550-9F7E-2A5D636D3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42" y="320674"/>
            <a:ext cx="4191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1" name="Rectangle 3">
                <a:extLst>
                  <a:ext uri="{FF2B5EF4-FFF2-40B4-BE49-F238E27FC236}">
                    <a16:creationId xmlns:a16="http://schemas.microsoft.com/office/drawing/2014/main" id="{042A940A-CAF6-48DE-B8AD-70A345B17125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0242" y="1424856"/>
                <a:ext cx="7085536" cy="4525963"/>
              </a:xfrm>
            </p:spPr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dirty="0"/>
                  <a:t>Definition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endParaRPr lang="en-US" altLang="en-US" sz="800" dirty="0"/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dirty="0"/>
                  <a:t>So, if P(X=1) = 1 then</a:t>
                </a:r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dirty="0"/>
                  <a:t>If P(X=1) = .5 then</a:t>
                </a:r>
              </a:p>
            </p:txBody>
          </p:sp>
        </mc:Choice>
        <mc:Fallback xmlns="">
          <p:sp>
            <p:nvSpPr>
              <p:cNvPr id="124931" name="Rectangle 3">
                <a:extLst>
                  <a:ext uri="{FF2B5EF4-FFF2-40B4-BE49-F238E27FC236}">
                    <a16:creationId xmlns:a16="http://schemas.microsoft.com/office/drawing/2014/main" id="{042A940A-CAF6-48DE-B8AD-70A345B17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0242" y="1424856"/>
                <a:ext cx="7085536" cy="45259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6" name="Picture 4" descr="Binary_entropy_plot">
            <a:extLst>
              <a:ext uri="{FF2B5EF4-FFF2-40B4-BE49-F238E27FC236}">
                <a16:creationId xmlns:a16="http://schemas.microsoft.com/office/drawing/2014/main" id="{4CB9A8C9-768C-451D-A3A4-0D9D5E461FB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/>
          <a:stretch>
            <a:fillRect/>
          </a:stretch>
        </p:blipFill>
        <p:spPr>
          <a:xfrm>
            <a:off x="7848601" y="685800"/>
            <a:ext cx="2682875" cy="2508250"/>
          </a:xfrm>
          <a:noFill/>
        </p:spPr>
      </p:pic>
      <p:sp>
        <p:nvSpPr>
          <p:cNvPr id="23560" name="Text Box 12">
            <a:extLst>
              <a:ext uri="{FF2B5EF4-FFF2-40B4-BE49-F238E27FC236}">
                <a16:creationId xmlns:a16="http://schemas.microsoft.com/office/drawing/2014/main" id="{377BAC03-2DA7-4EB6-A885-5460ADD0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61" y="528069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H(X)</a:t>
            </a:r>
          </a:p>
        </p:txBody>
      </p:sp>
      <p:pic>
        <p:nvPicPr>
          <p:cNvPr id="9" name="Picture 4" descr="Binary_entropy_plot">
            <a:extLst>
              <a:ext uri="{FF2B5EF4-FFF2-40B4-BE49-F238E27FC236}">
                <a16:creationId xmlns:a16="http://schemas.microsoft.com/office/drawing/2014/main" id="{458020D2-6A13-4E03-AADE-FEB2195B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/>
          <a:stretch>
            <a:fillRect/>
          </a:stretch>
        </p:blipFill>
        <p:spPr bwMode="auto">
          <a:xfrm>
            <a:off x="8906299" y="400051"/>
            <a:ext cx="2988518" cy="27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9E3CF9-C0BD-494B-B826-E49D4421B151}"/>
                  </a:ext>
                </a:extLst>
              </p14:cNvPr>
              <p14:cNvContentPartPr/>
              <p14:nvPr/>
            </p14:nvContentPartPr>
            <p14:xfrm>
              <a:off x="221040" y="660960"/>
              <a:ext cx="11324880" cy="580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9E3CF9-C0BD-494B-B826-E49D4421B1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680" y="651600"/>
                <a:ext cx="11343600" cy="58237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570D1DB-1331-4D37-B777-841B4CF8EB82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  <p:extLst>
      <p:ext uri="{BB962C8B-B14F-4D97-AF65-F5344CB8AC3E}">
        <p14:creationId xmlns:p14="http://schemas.microsoft.com/office/powerpoint/2010/main" val="30633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3E8BBCF-39BB-4550-9F7E-2A5D636D3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42" y="320674"/>
            <a:ext cx="4191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1" name="Rectangle 3">
                <a:extLst>
                  <a:ext uri="{FF2B5EF4-FFF2-40B4-BE49-F238E27FC236}">
                    <a16:creationId xmlns:a16="http://schemas.microsoft.com/office/drawing/2014/main" id="{042A940A-CAF6-48DE-B8AD-70A345B17125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0242" y="1424856"/>
                <a:ext cx="7085536" cy="4525963"/>
              </a:xfrm>
            </p:spPr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dirty="0"/>
                  <a:t>Definition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endParaRPr lang="en-US" altLang="en-US" sz="800" dirty="0"/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dirty="0"/>
                  <a:t>So, if P(X=1) = 1 then</a:t>
                </a:r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dirty="0"/>
                  <a:t>If P(X=1) = .5 then</a:t>
                </a:r>
              </a:p>
            </p:txBody>
          </p:sp>
        </mc:Choice>
        <mc:Fallback xmlns="">
          <p:sp>
            <p:nvSpPr>
              <p:cNvPr id="124931" name="Rectangle 3">
                <a:extLst>
                  <a:ext uri="{FF2B5EF4-FFF2-40B4-BE49-F238E27FC236}">
                    <a16:creationId xmlns:a16="http://schemas.microsoft.com/office/drawing/2014/main" id="{042A940A-CAF6-48DE-B8AD-70A345B17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0242" y="1424856"/>
                <a:ext cx="7085536" cy="452596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6" name="Picture 4" descr="Binary_entropy_plot">
            <a:extLst>
              <a:ext uri="{FF2B5EF4-FFF2-40B4-BE49-F238E27FC236}">
                <a16:creationId xmlns:a16="http://schemas.microsoft.com/office/drawing/2014/main" id="{4CB9A8C9-768C-451D-A3A4-0D9D5E461FB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/>
          <a:stretch>
            <a:fillRect/>
          </a:stretch>
        </p:blipFill>
        <p:spPr>
          <a:xfrm>
            <a:off x="7848601" y="685800"/>
            <a:ext cx="2682875" cy="2508250"/>
          </a:xfrm>
          <a:noFill/>
        </p:spPr>
      </p:pic>
      <p:graphicFrame>
        <p:nvGraphicFramePr>
          <p:cNvPr id="23558" name="Object 9">
            <a:extLst>
              <a:ext uri="{FF2B5EF4-FFF2-40B4-BE49-F238E27FC236}">
                <a16:creationId xmlns:a16="http://schemas.microsoft.com/office/drawing/2014/main" id="{82AC0794-F154-48A9-B0A6-C4F49F8B53B5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08515556"/>
              </p:ext>
            </p:extLst>
          </p:nvPr>
        </p:nvGraphicFramePr>
        <p:xfrm>
          <a:off x="887442" y="3662638"/>
          <a:ext cx="72390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6" imgW="3606800" imgH="457200" progId="Equation.3">
                  <p:embed/>
                </p:oleObj>
              </mc:Choice>
              <mc:Fallback>
                <p:oleObj name="Equation" r:id="rId6" imgW="3606800" imgH="457200" progId="Equation.3">
                  <p:embed/>
                  <p:pic>
                    <p:nvPicPr>
                      <p:cNvPr id="23558" name="Object 9">
                        <a:extLst>
                          <a:ext uri="{FF2B5EF4-FFF2-40B4-BE49-F238E27FC236}">
                            <a16:creationId xmlns:a16="http://schemas.microsoft.com/office/drawing/2014/main" id="{82AC0794-F154-48A9-B0A6-C4F49F8B5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42" y="3662638"/>
                        <a:ext cx="72390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9" name="Object 11">
            <a:extLst>
              <a:ext uri="{FF2B5EF4-FFF2-40B4-BE49-F238E27FC236}">
                <a16:creationId xmlns:a16="http://schemas.microsoft.com/office/drawing/2014/main" id="{E7F6F20C-0277-4733-A8E5-C76F9D02A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312203"/>
              </p:ext>
            </p:extLst>
          </p:nvPr>
        </p:nvGraphicFramePr>
        <p:xfrm>
          <a:off x="796955" y="5556524"/>
          <a:ext cx="742156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8" imgW="3606800" imgH="457200" progId="Equation.3">
                  <p:embed/>
                </p:oleObj>
              </mc:Choice>
              <mc:Fallback>
                <p:oleObj name="Equation" r:id="rId8" imgW="3606800" imgH="457200" progId="Equation.3">
                  <p:embed/>
                  <p:pic>
                    <p:nvPicPr>
                      <p:cNvPr id="124939" name="Object 11">
                        <a:extLst>
                          <a:ext uri="{FF2B5EF4-FFF2-40B4-BE49-F238E27FC236}">
                            <a16:creationId xmlns:a16="http://schemas.microsoft.com/office/drawing/2014/main" id="{E7F6F20C-0277-4733-A8E5-C76F9D02A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55" y="5556524"/>
                        <a:ext cx="7421562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2">
            <a:extLst>
              <a:ext uri="{FF2B5EF4-FFF2-40B4-BE49-F238E27FC236}">
                <a16:creationId xmlns:a16="http://schemas.microsoft.com/office/drawing/2014/main" id="{377BAC03-2DA7-4EB6-A885-5460ADD0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61" y="528069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H(X)</a:t>
            </a:r>
          </a:p>
        </p:txBody>
      </p:sp>
      <p:pic>
        <p:nvPicPr>
          <p:cNvPr id="9" name="Picture 4" descr="Binary_entropy_plot">
            <a:extLst>
              <a:ext uri="{FF2B5EF4-FFF2-40B4-BE49-F238E27FC236}">
                <a16:creationId xmlns:a16="http://schemas.microsoft.com/office/drawing/2014/main" id="{458020D2-6A13-4E03-AADE-FEB2195B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/>
          <a:stretch>
            <a:fillRect/>
          </a:stretch>
        </p:blipFill>
        <p:spPr bwMode="auto">
          <a:xfrm>
            <a:off x="8906299" y="400051"/>
            <a:ext cx="2988518" cy="27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3E40FA-F602-4E4C-B87F-F029C730F915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DEA70F6-6046-DC44-B13F-9FAF4B3DE8B9}"/>
              </a:ext>
            </a:extLst>
          </p:cNvPr>
          <p:cNvSpPr txBox="1">
            <a:spLocks/>
          </p:cNvSpPr>
          <p:nvPr/>
        </p:nvSpPr>
        <p:spPr>
          <a:xfrm>
            <a:off x="1524001" y="4543417"/>
            <a:ext cx="9144000" cy="2354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DE83184-E277-0F4C-8CDC-A94F9EDE8AFE}"/>
              </a:ext>
            </a:extLst>
          </p:cNvPr>
          <p:cNvSpPr txBox="1">
            <a:spLocks/>
          </p:cNvSpPr>
          <p:nvPr/>
        </p:nvSpPr>
        <p:spPr>
          <a:xfrm>
            <a:off x="1524001" y="953940"/>
            <a:ext cx="9144000" cy="2976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AEEDF-96D4-E846-848D-119FEF10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Mutual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DC91-A8E2-CF4A-B390-32AF905D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03C0A-D7B8-5147-9481-806FA9CE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753685"/>
            <a:ext cx="8572500" cy="2033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FC746-F8AB-E644-BC8C-7C9126B9D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091340"/>
            <a:ext cx="38608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C31A0-18C0-1244-90F3-94F11C2FC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49" y="4827078"/>
            <a:ext cx="3695700" cy="9271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0297B-94D9-F14A-8B25-51A599F0B20E}"/>
              </a:ext>
            </a:extLst>
          </p:cNvPr>
          <p:cNvSpPr txBox="1">
            <a:spLocks/>
          </p:cNvSpPr>
          <p:nvPr/>
        </p:nvSpPr>
        <p:spPr>
          <a:xfrm>
            <a:off x="1704975" y="4797897"/>
            <a:ext cx="4533900" cy="1923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Candara"/>
              </a:rPr>
              <a:t>For a decision tree, we can use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mutual information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of the output class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and some attribute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on which to split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as a splitting criterion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Given a dataset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D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of training examples, we can estimate the required probabilities as…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07E7C8-ADED-7048-BCF5-E1D73FE42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849" y="5971306"/>
            <a:ext cx="3822700" cy="48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23811F-030B-4C61-A550-94753B8D844E}"/>
                  </a:ext>
                </a:extLst>
              </p14:cNvPr>
              <p14:cNvContentPartPr/>
              <p14:nvPr/>
            </p14:nvContentPartPr>
            <p14:xfrm>
              <a:off x="1769040" y="27360"/>
              <a:ext cx="10418400" cy="383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23811F-030B-4C61-A550-94753B8D84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59680" y="18000"/>
                <a:ext cx="10437120" cy="38574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8EEA41E-A089-40FA-9BA8-69C078E91D7F}"/>
              </a:ext>
            </a:extLst>
          </p:cNvPr>
          <p:cNvSpPr txBox="1"/>
          <p:nvPr/>
        </p:nvSpPr>
        <p:spPr>
          <a:xfrm rot="16200000">
            <a:off x="10080503" y="3934915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57002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DEA70F6-6046-DC44-B13F-9FAF4B3DE8B9}"/>
              </a:ext>
            </a:extLst>
          </p:cNvPr>
          <p:cNvSpPr txBox="1">
            <a:spLocks/>
          </p:cNvSpPr>
          <p:nvPr/>
        </p:nvSpPr>
        <p:spPr>
          <a:xfrm>
            <a:off x="1524001" y="4543417"/>
            <a:ext cx="9144000" cy="2354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DE83184-E277-0F4C-8CDC-A94F9EDE8AFE}"/>
              </a:ext>
            </a:extLst>
          </p:cNvPr>
          <p:cNvSpPr txBox="1">
            <a:spLocks/>
          </p:cNvSpPr>
          <p:nvPr/>
        </p:nvSpPr>
        <p:spPr>
          <a:xfrm>
            <a:off x="1524001" y="953940"/>
            <a:ext cx="9144000" cy="2976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AEEDF-96D4-E846-848D-119FEF10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Mutual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DC91-A8E2-CF4A-B390-32AF905D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03C0A-D7B8-5147-9481-806FA9CE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753685"/>
            <a:ext cx="8572500" cy="2033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FC746-F8AB-E644-BC8C-7C9126B9D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091340"/>
            <a:ext cx="38608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C31A0-18C0-1244-90F3-94F11C2FC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49" y="4827078"/>
            <a:ext cx="3695700" cy="9271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0297B-94D9-F14A-8B25-51A599F0B20E}"/>
              </a:ext>
            </a:extLst>
          </p:cNvPr>
          <p:cNvSpPr txBox="1">
            <a:spLocks/>
          </p:cNvSpPr>
          <p:nvPr/>
        </p:nvSpPr>
        <p:spPr>
          <a:xfrm>
            <a:off x="1704975" y="4797897"/>
            <a:ext cx="4533900" cy="1923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Candara"/>
              </a:rPr>
              <a:t>For a decision tree, we can use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mutual information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of the output class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and some attribute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on which to split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as a splitting criterion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Given a dataset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D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of training examples, we can estimate the required probabilities as…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07E7C8-ADED-7048-BCF5-E1D73FE42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849" y="5971306"/>
            <a:ext cx="3822700" cy="482600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878CC79-C6CB-B24A-8903-B4429AB2A5C9}"/>
              </a:ext>
            </a:extLst>
          </p:cNvPr>
          <p:cNvSpPr txBox="1">
            <a:spLocks/>
          </p:cNvSpPr>
          <p:nvPr/>
        </p:nvSpPr>
        <p:spPr>
          <a:xfrm>
            <a:off x="1604920" y="5724792"/>
            <a:ext cx="8982159" cy="9236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Informally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, we say that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mutual information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is a measure of the following: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If we know X, how much does this reduce our uncertainty about Y?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A86C6672-64F8-E44C-9A25-79D03AF983A3}"/>
              </a:ext>
            </a:extLst>
          </p:cNvPr>
          <p:cNvSpPr/>
          <p:nvPr/>
        </p:nvSpPr>
        <p:spPr>
          <a:xfrm rot="10571915">
            <a:off x="1720208" y="3415213"/>
            <a:ext cx="695614" cy="48257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D6FD154-1F19-284B-B411-0A1B40ED8B1D}"/>
              </a:ext>
            </a:extLst>
          </p:cNvPr>
          <p:cNvSpPr txBox="1">
            <a:spLocks/>
          </p:cNvSpPr>
          <p:nvPr/>
        </p:nvSpPr>
        <p:spPr>
          <a:xfrm>
            <a:off x="1604920" y="4008707"/>
            <a:ext cx="8982159" cy="9236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black"/>
                </a:solidFill>
                <a:latin typeface="Candara"/>
              </a:rPr>
              <a:t>Entropy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measures the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expected # of bits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to code one random draw from X</a:t>
            </a:r>
            <a:r>
              <a:rPr lang="en-US" b="1" i="1" dirty="0">
                <a:solidFill>
                  <a:prstClr val="black"/>
                </a:solidFill>
                <a:latin typeface="Candara"/>
              </a:rPr>
              <a:t>. 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For a decision tree, we want to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reduce the entropy of the random variable we are trying to predict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!</a:t>
            </a:r>
            <a:endParaRPr lang="en-US" b="1" i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F8BF2BAA-93E0-7447-B8CB-17115316E89B}"/>
              </a:ext>
            </a:extLst>
          </p:cNvPr>
          <p:cNvSpPr/>
          <p:nvPr/>
        </p:nvSpPr>
        <p:spPr>
          <a:xfrm rot="10522258">
            <a:off x="1723313" y="1722151"/>
            <a:ext cx="695614" cy="482578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8F9D1F9-DDF0-7345-B1ED-DA62D38C7206}"/>
              </a:ext>
            </a:extLst>
          </p:cNvPr>
          <p:cNvSpPr txBox="1">
            <a:spLocks/>
          </p:cNvSpPr>
          <p:nvPr/>
        </p:nvSpPr>
        <p:spPr>
          <a:xfrm>
            <a:off x="1604921" y="5010333"/>
            <a:ext cx="8982159" cy="6124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Conditional entropy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is the expected value of specific conditional entropy E</a:t>
            </a:r>
            <a:r>
              <a:rPr lang="en-US" baseline="-25000" dirty="0">
                <a:solidFill>
                  <a:prstClr val="black"/>
                </a:solidFill>
                <a:latin typeface="Candara"/>
              </a:rPr>
              <a:t>P(X=x)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[H(Y | X = x)]</a:t>
            </a:r>
            <a:endParaRPr lang="en-US" i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B0E5C1A0-1950-0743-BD79-D2D6235DD868}"/>
              </a:ext>
            </a:extLst>
          </p:cNvPr>
          <p:cNvSpPr/>
          <p:nvPr/>
        </p:nvSpPr>
        <p:spPr>
          <a:xfrm rot="10571915">
            <a:off x="1720208" y="2901405"/>
            <a:ext cx="695614" cy="48257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1B2476-4268-4737-B4B3-53990ED18704}"/>
                  </a:ext>
                </a:extLst>
              </p14:cNvPr>
              <p14:cNvContentPartPr/>
              <p14:nvPr/>
            </p14:nvContentPartPr>
            <p14:xfrm>
              <a:off x="5435640" y="1317960"/>
              <a:ext cx="6382080" cy="1976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1B2476-4268-4737-B4B3-53990ED187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6280" y="1308600"/>
                <a:ext cx="6400800" cy="19954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E5C6714-A7A4-40E2-80BC-923C84600DFA}"/>
              </a:ext>
            </a:extLst>
          </p:cNvPr>
          <p:cNvSpPr txBox="1"/>
          <p:nvPr/>
        </p:nvSpPr>
        <p:spPr>
          <a:xfrm rot="16200000">
            <a:off x="10080503" y="3934915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861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Which attribute {A, B} would </a:t>
            </a:r>
            <a:r>
              <a:rPr lang="en-US" b="1" dirty="0"/>
              <a:t>mutual information</a:t>
            </a:r>
            <a:r>
              <a:rPr lang="en-US" dirty="0"/>
              <a:t> select for the next split?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 or B (tie)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 don’t know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75952E-2C10-4E67-8104-F42B5951940E}"/>
              </a:ext>
            </a:extLst>
          </p:cNvPr>
          <p:cNvSpPr txBox="1">
            <a:spLocks/>
          </p:cNvSpPr>
          <p:nvPr/>
        </p:nvSpPr>
        <p:spPr>
          <a:xfrm>
            <a:off x="7731369" y="599232"/>
            <a:ext cx="4044462" cy="5145590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 and 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10FEA070-7CF8-48C9-8776-D3DEA60AF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84" y="1490818"/>
            <a:ext cx="3019709" cy="42540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F15D87-7319-4AB0-8D8F-CDC5D5A8F1F4}"/>
                  </a:ext>
                </a:extLst>
              </p14:cNvPr>
              <p14:cNvContentPartPr/>
              <p14:nvPr/>
            </p14:nvContentPartPr>
            <p14:xfrm>
              <a:off x="640080" y="4072320"/>
              <a:ext cx="3353040" cy="70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F15D87-7319-4AB0-8D8F-CDC5D5A8F1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20" y="4062960"/>
                <a:ext cx="3371760" cy="7225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A78D3C5-DEC2-46CA-8141-BEC1D22F526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13396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 Learning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36507"/>
              </p:ext>
            </p:extLst>
          </p:nvPr>
        </p:nvGraphicFramePr>
        <p:xfrm>
          <a:off x="520475" y="2462248"/>
          <a:ext cx="2822976" cy="397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331A87-92B4-43DD-A893-84D28526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34" y="1024153"/>
            <a:ext cx="9099281" cy="21580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88BA42-52A3-459F-BEF7-CBDEEC6E13D0}"/>
                  </a:ext>
                </a:extLst>
              </p14:cNvPr>
              <p14:cNvContentPartPr/>
              <p14:nvPr/>
            </p14:nvContentPartPr>
            <p14:xfrm>
              <a:off x="1520280" y="1832400"/>
              <a:ext cx="7415640" cy="473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88BA42-52A3-459F-BEF7-CBDEEC6E13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0920" y="1823040"/>
                <a:ext cx="7434360" cy="47584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C0CF67C-976E-4B13-8A1C-0AD8A282F2E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8128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 Learning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76294" y="6267451"/>
            <a:ext cx="1159301" cy="365125"/>
          </a:xfrm>
        </p:spPr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20475" y="2462248"/>
          <a:ext cx="2822976" cy="397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331A87-92B4-43DD-A893-84D28526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34" y="1024153"/>
            <a:ext cx="9099281" cy="2158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0CF67C-976E-4B13-8A1C-0AD8A282F2E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CC43FA-0E18-4B43-B9F9-A1825B554343}"/>
                  </a:ext>
                </a:extLst>
              </p:cNvPr>
              <p:cNvSpPr txBox="1"/>
              <p:nvPr/>
            </p:nvSpPr>
            <p:spPr>
              <a:xfrm>
                <a:off x="3704794" y="3397934"/>
                <a:ext cx="6356986" cy="2825472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fun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𝑢𝑛𝑑𝑒𝑓𝑖𝑛𝑒𝑑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func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            0                          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CC43FA-0E18-4B43-B9F9-A1825B554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94" y="3397934"/>
                <a:ext cx="6356986" cy="28254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14F2341-BAB1-4A07-A42D-39260321D38E}"/>
              </a:ext>
            </a:extLst>
          </p:cNvPr>
          <p:cNvGrpSpPr/>
          <p:nvPr/>
        </p:nvGrpSpPr>
        <p:grpSpPr>
          <a:xfrm>
            <a:off x="9853335" y="4226316"/>
            <a:ext cx="2259945" cy="2133142"/>
            <a:chOff x="9203710" y="3856575"/>
            <a:chExt cx="2259945" cy="21331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AAA330-6A8A-4A33-86DD-A2521BF9CC6B}"/>
                </a:ext>
              </a:extLst>
            </p:cNvPr>
            <p:cNvSpPr/>
            <p:nvPr/>
          </p:nvSpPr>
          <p:spPr>
            <a:xfrm>
              <a:off x="10155330" y="4226433"/>
              <a:ext cx="372970" cy="381884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A5FFE2-0099-4B36-BA3B-14AB1D2E9BBF}"/>
                </a:ext>
              </a:extLst>
            </p:cNvPr>
            <p:cNvSpPr txBox="1"/>
            <p:nvPr/>
          </p:nvSpPr>
          <p:spPr>
            <a:xfrm>
              <a:off x="9938590" y="3856575"/>
              <a:ext cx="806450" cy="38188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[2-, 6+]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38FD02-A286-48D9-98B6-5D1C991FCF75}"/>
                </a:ext>
              </a:extLst>
            </p:cNvPr>
            <p:cNvSpPr txBox="1"/>
            <p:nvPr/>
          </p:nvSpPr>
          <p:spPr>
            <a:xfrm>
              <a:off x="9203710" y="5401891"/>
              <a:ext cx="1113995" cy="587826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[0-, 0+]</a:t>
              </a:r>
            </a:p>
            <a:p>
              <a:pPr algn="ctr"/>
              <a:r>
                <a:rPr lang="en-US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P(A=0) = 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311E24-DCBE-47D3-BC40-0BFBE7D0F931}"/>
                </a:ext>
              </a:extLst>
            </p:cNvPr>
            <p:cNvSpPr txBox="1"/>
            <p:nvPr/>
          </p:nvSpPr>
          <p:spPr>
            <a:xfrm>
              <a:off x="10528300" y="5401891"/>
              <a:ext cx="806450" cy="38188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[2-, 6+]</a:t>
              </a:r>
            </a:p>
            <a:p>
              <a:pPr algn="ctr"/>
              <a:r>
                <a:rPr lang="en-US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P(A=1)=1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28F417-05BE-4B03-A120-9483F9D2763C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flipH="1">
              <a:off x="9760708" y="4608317"/>
              <a:ext cx="581107" cy="793574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EDE9ED-71E8-4F7A-947C-3787E3E8A789}"/>
                </a:ext>
              </a:extLst>
            </p:cNvPr>
            <p:cNvCxnSpPr>
              <a:cxnSpLocks/>
              <a:stCxn id="9" idx="2"/>
              <a:endCxn id="14" idx="0"/>
            </p:cNvCxnSpPr>
            <p:nvPr/>
          </p:nvCxnSpPr>
          <p:spPr>
            <a:xfrm>
              <a:off x="10341815" y="4608317"/>
              <a:ext cx="589710" cy="793574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86C3C9-D424-4D94-9797-E96BC208BCAF}"/>
                </a:ext>
              </a:extLst>
            </p:cNvPr>
            <p:cNvSpPr txBox="1"/>
            <p:nvPr/>
          </p:nvSpPr>
          <p:spPr>
            <a:xfrm>
              <a:off x="9441815" y="4722252"/>
              <a:ext cx="806450" cy="38188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A=0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166F61-94DF-4F75-A337-7CBD7A58A4FF}"/>
                </a:ext>
              </a:extLst>
            </p:cNvPr>
            <p:cNvSpPr txBox="1"/>
            <p:nvPr/>
          </p:nvSpPr>
          <p:spPr>
            <a:xfrm>
              <a:off x="10657205" y="4722252"/>
              <a:ext cx="806450" cy="38188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973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 Learning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76294" y="6267451"/>
            <a:ext cx="1159301" cy="365125"/>
          </a:xfrm>
        </p:spPr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20475" y="2462248"/>
          <a:ext cx="2822976" cy="397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331A87-92B4-43DD-A893-84D28526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34" y="1024153"/>
            <a:ext cx="9099281" cy="2158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0CF67C-976E-4B13-8A1C-0AD8A282F2E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CC43FA-0E18-4B43-B9F9-A1825B554343}"/>
                  </a:ext>
                </a:extLst>
              </p:cNvPr>
              <p:cNvSpPr txBox="1"/>
              <p:nvPr/>
            </p:nvSpPr>
            <p:spPr>
              <a:xfrm>
                <a:off x="3704794" y="3397934"/>
                <a:ext cx="6356986" cy="2825472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fun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ends up being greater than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so we split on B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CC43FA-0E18-4B43-B9F9-A1825B554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94" y="3397934"/>
                <a:ext cx="6356986" cy="282547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14F2341-BAB1-4A07-A42D-39260321D38E}"/>
              </a:ext>
            </a:extLst>
          </p:cNvPr>
          <p:cNvGrpSpPr/>
          <p:nvPr/>
        </p:nvGrpSpPr>
        <p:grpSpPr>
          <a:xfrm>
            <a:off x="9985805" y="4226316"/>
            <a:ext cx="2114775" cy="1908190"/>
            <a:chOff x="9348880" y="3856575"/>
            <a:chExt cx="2114775" cy="19081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AAA330-6A8A-4A33-86DD-A2521BF9CC6B}"/>
                </a:ext>
              </a:extLst>
            </p:cNvPr>
            <p:cNvSpPr/>
            <p:nvPr/>
          </p:nvSpPr>
          <p:spPr>
            <a:xfrm>
              <a:off x="10155330" y="4226433"/>
              <a:ext cx="372970" cy="38188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A5FFE2-0099-4B36-BA3B-14AB1D2E9BBF}"/>
                </a:ext>
              </a:extLst>
            </p:cNvPr>
            <p:cNvSpPr txBox="1"/>
            <p:nvPr/>
          </p:nvSpPr>
          <p:spPr>
            <a:xfrm>
              <a:off x="9938590" y="3856575"/>
              <a:ext cx="806450" cy="38188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[2-, 6+]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38FD02-A286-48D9-98B6-5D1C991FCF75}"/>
                </a:ext>
              </a:extLst>
            </p:cNvPr>
            <p:cNvSpPr txBox="1"/>
            <p:nvPr/>
          </p:nvSpPr>
          <p:spPr>
            <a:xfrm>
              <a:off x="9348880" y="5379774"/>
              <a:ext cx="806450" cy="38188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[2-, 2+]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P(B=0)=4/8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311E24-DCBE-47D3-BC40-0BFBE7D0F931}"/>
                </a:ext>
              </a:extLst>
            </p:cNvPr>
            <p:cNvSpPr txBox="1"/>
            <p:nvPr/>
          </p:nvSpPr>
          <p:spPr>
            <a:xfrm>
              <a:off x="10558555" y="5382881"/>
              <a:ext cx="806450" cy="38188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[0-, 4+]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P(B=1)=4/8</a:t>
              </a:r>
            </a:p>
            <a:p>
              <a:pPr algn="ctr"/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28F417-05BE-4B03-A120-9483F9D2763C}"/>
                </a:ext>
              </a:extLst>
            </p:cNvPr>
            <p:cNvCxnSpPr>
              <a:stCxn id="9" idx="2"/>
              <a:endCxn id="13" idx="0"/>
            </p:cNvCxnSpPr>
            <p:nvPr/>
          </p:nvCxnSpPr>
          <p:spPr>
            <a:xfrm flipH="1">
              <a:off x="9752105" y="4608317"/>
              <a:ext cx="589710" cy="771457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EDE9ED-71E8-4F7A-947C-3787E3E8A789}"/>
                </a:ext>
              </a:extLst>
            </p:cNvPr>
            <p:cNvCxnSpPr>
              <a:cxnSpLocks/>
              <a:stCxn id="9" idx="2"/>
              <a:endCxn id="14" idx="0"/>
            </p:cNvCxnSpPr>
            <p:nvPr/>
          </p:nvCxnSpPr>
          <p:spPr>
            <a:xfrm>
              <a:off x="10341815" y="4608317"/>
              <a:ext cx="619965" cy="774564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86C3C9-D424-4D94-9797-E96BC208BCAF}"/>
                </a:ext>
              </a:extLst>
            </p:cNvPr>
            <p:cNvSpPr txBox="1"/>
            <p:nvPr/>
          </p:nvSpPr>
          <p:spPr>
            <a:xfrm>
              <a:off x="9441815" y="4722252"/>
              <a:ext cx="806450" cy="38188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B=0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166F61-94DF-4F75-A337-7CBD7A58A4FF}"/>
                </a:ext>
              </a:extLst>
            </p:cNvPr>
            <p:cNvSpPr txBox="1"/>
            <p:nvPr/>
          </p:nvSpPr>
          <p:spPr>
            <a:xfrm>
              <a:off x="10657205" y="4722252"/>
              <a:ext cx="806450" cy="38188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82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 (online)</a:t>
            </a:r>
          </a:p>
          <a:p>
            <a:pPr marL="917575" lvl="2" indent="-457200"/>
            <a:r>
              <a:rPr lang="en-US" sz="2800" dirty="0"/>
              <a:t>Due Thu 3/26, 10 pm</a:t>
            </a:r>
          </a:p>
          <a:p>
            <a:br>
              <a:rPr lang="en-US" dirty="0"/>
            </a:br>
            <a:r>
              <a:rPr lang="en-US" dirty="0"/>
              <a:t>Final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Format TBD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BAE2A6-117D-4FF0-AF7F-231F9632F1A7}"/>
                  </a:ext>
                </a:extLst>
              </p14:cNvPr>
              <p14:cNvContentPartPr/>
              <p14:nvPr/>
            </p14:nvContentPartPr>
            <p14:xfrm>
              <a:off x="2241720" y="2488320"/>
              <a:ext cx="1413720" cy="8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BAE2A6-117D-4FF0-AF7F-231F9632F1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360" y="2478960"/>
                <a:ext cx="1432440" cy="1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8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to learn a 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525963"/>
          </a:xfrm>
        </p:spPr>
        <p:txBody>
          <a:bodyPr/>
          <a:lstStyle/>
          <a:p>
            <a:r>
              <a:rPr lang="en-US" sz="2800" dirty="0"/>
              <a:t>Top-down induction [ID3]</a:t>
            </a:r>
          </a:p>
          <a:p>
            <a:pPr>
              <a:buNone/>
            </a:pPr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 l="6494" t="23383" r="6926" b="36691"/>
          <a:stretch>
            <a:fillRect/>
          </a:stretch>
        </p:blipFill>
        <p:spPr bwMode="auto">
          <a:xfrm>
            <a:off x="1615722" y="2362200"/>
            <a:ext cx="606777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171505" y="2928259"/>
            <a:ext cx="254899" cy="203003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967272" y="3356626"/>
            <a:ext cx="254899" cy="203003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132044" y="3792054"/>
            <a:ext cx="254899" cy="203003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1874542" y="5486401"/>
            <a:ext cx="7525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(steps 1-5) after removing current feature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6. When all features exhausted, assign majority label to the leaf node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43200" y="3994090"/>
            <a:ext cx="2120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(Discrete features)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993260" y="2867328"/>
            <a:ext cx="990600" cy="304800"/>
            <a:chOff x="3469260" y="2867328"/>
            <a:chExt cx="990600" cy="304800"/>
          </a:xfrm>
        </p:grpSpPr>
        <p:sp>
          <p:nvSpPr>
            <p:cNvPr id="38" name="Rectangle 37"/>
            <p:cNvSpPr/>
            <p:nvPr/>
          </p:nvSpPr>
          <p:spPr>
            <a:xfrm>
              <a:off x="3469260" y="2867328"/>
              <a:ext cx="9906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939042"/>
              <a:ext cx="799631" cy="19430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0" name="Group 39"/>
          <p:cNvGrpSpPr/>
          <p:nvPr/>
        </p:nvGrpSpPr>
        <p:grpSpPr>
          <a:xfrm>
            <a:off x="4552360" y="3284274"/>
            <a:ext cx="990600" cy="304800"/>
            <a:chOff x="3469260" y="2867328"/>
            <a:chExt cx="990600" cy="304800"/>
          </a:xfrm>
        </p:grpSpPr>
        <p:sp>
          <p:nvSpPr>
            <p:cNvPr id="41" name="Rectangle 40"/>
            <p:cNvSpPr/>
            <p:nvPr/>
          </p:nvSpPr>
          <p:spPr>
            <a:xfrm>
              <a:off x="3469260" y="2867328"/>
              <a:ext cx="9906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939042"/>
              <a:ext cx="799631" cy="194302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1" name="Rectangle 30"/>
          <p:cNvSpPr/>
          <p:nvPr/>
        </p:nvSpPr>
        <p:spPr>
          <a:xfrm>
            <a:off x="3200400" y="2819400"/>
            <a:ext cx="762000" cy="3810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05A07A-BF27-4B0B-ABC5-D08A80D3E2F6}"/>
                  </a:ext>
                </a:extLst>
              </p14:cNvPr>
              <p14:cNvContentPartPr/>
              <p14:nvPr/>
            </p14:nvContentPartPr>
            <p14:xfrm>
              <a:off x="1459080" y="1980360"/>
              <a:ext cx="7405920" cy="453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05A07A-BF27-4B0B-ABC5-D08A80D3E2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9720" y="1971000"/>
                <a:ext cx="7424640" cy="45550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029B48B-A78D-45AB-8769-1869177A6B71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267041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to learn a 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525963"/>
          </a:xfrm>
        </p:spPr>
        <p:txBody>
          <a:bodyPr/>
          <a:lstStyle/>
          <a:p>
            <a:r>
              <a:rPr lang="en-US" sz="2800" dirty="0"/>
              <a:t>Top-down induction [ID3, C4.5, C5, …]</a:t>
            </a:r>
          </a:p>
          <a:p>
            <a:pPr>
              <a:buNone/>
            </a:pPr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 l="6494" t="23383" r="6926" b="36691"/>
          <a:stretch>
            <a:fillRect/>
          </a:stretch>
        </p:blipFill>
        <p:spPr bwMode="auto">
          <a:xfrm>
            <a:off x="1615722" y="2362200"/>
            <a:ext cx="606777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171505" y="2928259"/>
            <a:ext cx="254899" cy="203003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967272" y="3356626"/>
            <a:ext cx="254899" cy="203003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132044" y="3792054"/>
            <a:ext cx="254899" cy="203003"/>
          </a:xfrm>
          <a:prstGeom prst="rect">
            <a:avLst/>
          </a:prstGeom>
          <a:noFill/>
          <a:ln/>
          <a:effectLst/>
        </p:spPr>
      </p:pic>
      <p:sp>
        <p:nvSpPr>
          <p:cNvPr id="31" name="TextBox 30"/>
          <p:cNvSpPr txBox="1"/>
          <p:nvPr/>
        </p:nvSpPr>
        <p:spPr>
          <a:xfrm>
            <a:off x="1813783" y="5638800"/>
            <a:ext cx="4315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6. Prune back tree to reduce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overfitting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7. Assign majority label to the leaf node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52801" y="2286001"/>
            <a:ext cx="7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C4.5</a:t>
            </a:r>
          </a:p>
        </p:txBody>
      </p:sp>
      <p:grpSp>
        <p:nvGrpSpPr>
          <p:cNvPr id="23553" name="Group 23552"/>
          <p:cNvGrpSpPr/>
          <p:nvPr/>
        </p:nvGrpSpPr>
        <p:grpSpPr>
          <a:xfrm>
            <a:off x="4993260" y="2867328"/>
            <a:ext cx="990600" cy="304800"/>
            <a:chOff x="3469260" y="2867328"/>
            <a:chExt cx="990600" cy="304800"/>
          </a:xfrm>
        </p:grpSpPr>
        <p:sp>
          <p:nvSpPr>
            <p:cNvPr id="23552" name="Rectangle 23551"/>
            <p:cNvSpPr/>
            <p:nvPr/>
          </p:nvSpPr>
          <p:spPr>
            <a:xfrm>
              <a:off x="3469260" y="2867328"/>
              <a:ext cx="9906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939042"/>
              <a:ext cx="799631" cy="19430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0" name="Group 39"/>
          <p:cNvGrpSpPr/>
          <p:nvPr/>
        </p:nvGrpSpPr>
        <p:grpSpPr>
          <a:xfrm>
            <a:off x="4552360" y="3284274"/>
            <a:ext cx="990600" cy="304800"/>
            <a:chOff x="3469260" y="2867328"/>
            <a:chExt cx="990600" cy="304800"/>
          </a:xfrm>
        </p:grpSpPr>
        <p:sp>
          <p:nvSpPr>
            <p:cNvPr id="41" name="Rectangle 40"/>
            <p:cNvSpPr/>
            <p:nvPr/>
          </p:nvSpPr>
          <p:spPr>
            <a:xfrm>
              <a:off x="3469260" y="2867328"/>
              <a:ext cx="9906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939042"/>
              <a:ext cx="799631" cy="194302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3556" name="Picture 2355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789457"/>
            <a:ext cx="5562600" cy="241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5" name="Rectangle 44"/>
          <p:cNvSpPr/>
          <p:nvPr/>
        </p:nvSpPr>
        <p:spPr>
          <a:xfrm>
            <a:off x="2641600" y="3708400"/>
            <a:ext cx="762000" cy="3810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33600" y="5638800"/>
            <a:ext cx="1676400" cy="3810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00400" y="2819400"/>
            <a:ext cx="762000" cy="3810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4AE7D0-EE1C-4FD8-A3B5-D3B0C4D54E2E}"/>
                  </a:ext>
                </a:extLst>
              </p14:cNvPr>
              <p14:cNvContentPartPr/>
              <p14:nvPr/>
            </p14:nvContentPartPr>
            <p14:xfrm>
              <a:off x="1450440" y="1964520"/>
              <a:ext cx="4974840" cy="241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4AE7D0-EE1C-4FD8-A3B5-D3B0C4D54E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41080" y="1955160"/>
                <a:ext cx="4993560" cy="243036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501B488-F76A-4D37-9F8B-CF5AB0205735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Handling continuous features (C4.5)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1" y="1752601"/>
            <a:ext cx="8534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Convert continuous features into discrete by setting a threshold.</a:t>
            </a: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What threshold to pick?</a:t>
            </a: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Search for best one as per information gain. Infinitely many??</a:t>
            </a: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Don’t need to search over more than ~ n (number of training data),e.g. say X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takes values x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(1)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x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(2)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… , x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(n)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in the training set. Then possible thresholds are</a:t>
            </a: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[x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(1)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+ x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(2)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]/2, [x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(2)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+ x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(3)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]/2, … , [x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(n-1)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+ x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(n)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]/2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42CCAD-CCA4-43BB-A765-88C93C0EAC97}"/>
                  </a:ext>
                </a:extLst>
              </p14:cNvPr>
              <p14:cNvContentPartPr/>
              <p14:nvPr/>
            </p14:nvContentPartPr>
            <p14:xfrm>
              <a:off x="6359040" y="3644280"/>
              <a:ext cx="3031560" cy="133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42CCAD-CCA4-43BB-A765-88C93C0EAC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9680" y="3634920"/>
                <a:ext cx="3050280" cy="1352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17FAC83-B481-40B8-B2B8-187CD51347BB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11618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Dyadic decision trees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(split on mid-points of features)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14120"/>
            <a:ext cx="9144000" cy="39008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1994876" y="3278067"/>
            <a:ext cx="228600" cy="30480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541756" y="3639845"/>
            <a:ext cx="10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feature 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2588" y="5535244"/>
            <a:ext cx="228600" cy="30480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1" y="5486400"/>
            <a:ext cx="10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feature  1</a:t>
            </a:r>
          </a:p>
        </p:txBody>
      </p:sp>
      <p:sp>
        <p:nvSpPr>
          <p:cNvPr id="13" name="Oval 144"/>
          <p:cNvSpPr>
            <a:spLocks noChangeArrowheads="1"/>
          </p:cNvSpPr>
          <p:nvPr/>
        </p:nvSpPr>
        <p:spPr bwMode="auto">
          <a:xfrm>
            <a:off x="3577186" y="2514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44"/>
          <p:cNvSpPr>
            <a:spLocks noChangeArrowheads="1"/>
          </p:cNvSpPr>
          <p:nvPr/>
        </p:nvSpPr>
        <p:spPr bwMode="auto">
          <a:xfrm>
            <a:off x="3729586" y="2667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44"/>
          <p:cNvSpPr>
            <a:spLocks noChangeArrowheads="1"/>
          </p:cNvSpPr>
          <p:nvPr/>
        </p:nvSpPr>
        <p:spPr bwMode="auto">
          <a:xfrm>
            <a:off x="3429000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44"/>
          <p:cNvSpPr>
            <a:spLocks noChangeArrowheads="1"/>
          </p:cNvSpPr>
          <p:nvPr/>
        </p:nvSpPr>
        <p:spPr bwMode="auto">
          <a:xfrm>
            <a:off x="2895600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44"/>
          <p:cNvSpPr>
            <a:spLocks noChangeArrowheads="1"/>
          </p:cNvSpPr>
          <p:nvPr/>
        </p:nvSpPr>
        <p:spPr bwMode="auto">
          <a:xfrm>
            <a:off x="3124200" y="2514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44"/>
          <p:cNvSpPr>
            <a:spLocks noChangeArrowheads="1"/>
          </p:cNvSpPr>
          <p:nvPr/>
        </p:nvSpPr>
        <p:spPr bwMode="auto">
          <a:xfrm>
            <a:off x="3657600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44"/>
          <p:cNvSpPr>
            <a:spLocks noChangeArrowheads="1"/>
          </p:cNvSpPr>
          <p:nvPr/>
        </p:nvSpPr>
        <p:spPr bwMode="auto">
          <a:xfrm>
            <a:off x="3960764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44"/>
          <p:cNvSpPr>
            <a:spLocks noChangeArrowheads="1"/>
          </p:cNvSpPr>
          <p:nvPr/>
        </p:nvSpPr>
        <p:spPr bwMode="auto">
          <a:xfrm>
            <a:off x="2667000" y="2514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144"/>
          <p:cNvSpPr>
            <a:spLocks noChangeArrowheads="1"/>
          </p:cNvSpPr>
          <p:nvPr/>
        </p:nvSpPr>
        <p:spPr bwMode="auto">
          <a:xfrm>
            <a:off x="3122564" y="3048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144"/>
          <p:cNvSpPr>
            <a:spLocks noChangeArrowheads="1"/>
          </p:cNvSpPr>
          <p:nvPr/>
        </p:nvSpPr>
        <p:spPr bwMode="auto">
          <a:xfrm>
            <a:off x="3429000" y="3101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144"/>
          <p:cNvSpPr>
            <a:spLocks noChangeArrowheads="1"/>
          </p:cNvSpPr>
          <p:nvPr/>
        </p:nvSpPr>
        <p:spPr bwMode="auto">
          <a:xfrm>
            <a:off x="2665364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144"/>
          <p:cNvSpPr>
            <a:spLocks noChangeArrowheads="1"/>
          </p:cNvSpPr>
          <p:nvPr/>
        </p:nvSpPr>
        <p:spPr bwMode="auto">
          <a:xfrm>
            <a:off x="4798964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144"/>
          <p:cNvSpPr>
            <a:spLocks noChangeArrowheads="1"/>
          </p:cNvSpPr>
          <p:nvPr/>
        </p:nvSpPr>
        <p:spPr bwMode="auto">
          <a:xfrm>
            <a:off x="5027564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144"/>
          <p:cNvSpPr>
            <a:spLocks noChangeArrowheads="1"/>
          </p:cNvSpPr>
          <p:nvPr/>
        </p:nvSpPr>
        <p:spPr bwMode="auto">
          <a:xfrm>
            <a:off x="4798964" y="2590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val 144"/>
          <p:cNvSpPr>
            <a:spLocks noChangeArrowheads="1"/>
          </p:cNvSpPr>
          <p:nvPr/>
        </p:nvSpPr>
        <p:spPr bwMode="auto">
          <a:xfrm>
            <a:off x="5332364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val 144"/>
          <p:cNvSpPr>
            <a:spLocks noChangeArrowheads="1"/>
          </p:cNvSpPr>
          <p:nvPr/>
        </p:nvSpPr>
        <p:spPr bwMode="auto">
          <a:xfrm>
            <a:off x="5103764" y="2438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val 144"/>
          <p:cNvSpPr>
            <a:spLocks noChangeArrowheads="1"/>
          </p:cNvSpPr>
          <p:nvPr/>
        </p:nvSpPr>
        <p:spPr bwMode="auto">
          <a:xfrm>
            <a:off x="5027564" y="27432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144"/>
          <p:cNvSpPr>
            <a:spLocks noChangeArrowheads="1"/>
          </p:cNvSpPr>
          <p:nvPr/>
        </p:nvSpPr>
        <p:spPr bwMode="auto">
          <a:xfrm>
            <a:off x="5179964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val 144"/>
          <p:cNvSpPr>
            <a:spLocks noChangeArrowheads="1"/>
          </p:cNvSpPr>
          <p:nvPr/>
        </p:nvSpPr>
        <p:spPr bwMode="auto">
          <a:xfrm>
            <a:off x="4570364" y="3101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val 144"/>
          <p:cNvSpPr>
            <a:spLocks noChangeArrowheads="1"/>
          </p:cNvSpPr>
          <p:nvPr/>
        </p:nvSpPr>
        <p:spPr bwMode="auto">
          <a:xfrm>
            <a:off x="3960764" y="4625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val 144"/>
          <p:cNvSpPr>
            <a:spLocks noChangeArrowheads="1"/>
          </p:cNvSpPr>
          <p:nvPr/>
        </p:nvSpPr>
        <p:spPr bwMode="auto">
          <a:xfrm>
            <a:off x="4265564" y="4625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144"/>
          <p:cNvSpPr>
            <a:spLocks noChangeArrowheads="1"/>
          </p:cNvSpPr>
          <p:nvPr/>
        </p:nvSpPr>
        <p:spPr bwMode="auto">
          <a:xfrm>
            <a:off x="4113164" y="4701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val 144"/>
          <p:cNvSpPr>
            <a:spLocks noChangeArrowheads="1"/>
          </p:cNvSpPr>
          <p:nvPr/>
        </p:nvSpPr>
        <p:spPr bwMode="auto">
          <a:xfrm>
            <a:off x="4417964" y="49304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val 144"/>
          <p:cNvSpPr>
            <a:spLocks noChangeArrowheads="1"/>
          </p:cNvSpPr>
          <p:nvPr/>
        </p:nvSpPr>
        <p:spPr bwMode="auto">
          <a:xfrm>
            <a:off x="4646564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144"/>
          <p:cNvSpPr>
            <a:spLocks noChangeArrowheads="1"/>
          </p:cNvSpPr>
          <p:nvPr/>
        </p:nvSpPr>
        <p:spPr bwMode="auto">
          <a:xfrm>
            <a:off x="4875164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val 144"/>
          <p:cNvSpPr>
            <a:spLocks noChangeArrowheads="1"/>
          </p:cNvSpPr>
          <p:nvPr/>
        </p:nvSpPr>
        <p:spPr bwMode="auto">
          <a:xfrm>
            <a:off x="4798964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val 144"/>
          <p:cNvSpPr>
            <a:spLocks noChangeArrowheads="1"/>
          </p:cNvSpPr>
          <p:nvPr/>
        </p:nvSpPr>
        <p:spPr bwMode="auto">
          <a:xfrm>
            <a:off x="4570364" y="4876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val 144"/>
          <p:cNvSpPr>
            <a:spLocks noChangeArrowheads="1"/>
          </p:cNvSpPr>
          <p:nvPr/>
        </p:nvSpPr>
        <p:spPr bwMode="auto">
          <a:xfrm>
            <a:off x="4495800" y="46482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val 144"/>
          <p:cNvSpPr>
            <a:spLocks noChangeArrowheads="1"/>
          </p:cNvSpPr>
          <p:nvPr/>
        </p:nvSpPr>
        <p:spPr bwMode="auto">
          <a:xfrm>
            <a:off x="4875164" y="4724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val 144"/>
          <p:cNvSpPr>
            <a:spLocks noChangeArrowheads="1"/>
          </p:cNvSpPr>
          <p:nvPr/>
        </p:nvSpPr>
        <p:spPr bwMode="auto">
          <a:xfrm>
            <a:off x="5103764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val 144"/>
          <p:cNvSpPr>
            <a:spLocks noChangeArrowheads="1"/>
          </p:cNvSpPr>
          <p:nvPr/>
        </p:nvSpPr>
        <p:spPr bwMode="auto">
          <a:xfrm>
            <a:off x="5103764" y="4800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144"/>
          <p:cNvSpPr>
            <a:spLocks noChangeArrowheads="1"/>
          </p:cNvSpPr>
          <p:nvPr/>
        </p:nvSpPr>
        <p:spPr bwMode="auto">
          <a:xfrm>
            <a:off x="5256164" y="4495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144"/>
          <p:cNvSpPr>
            <a:spLocks noChangeArrowheads="1"/>
          </p:cNvSpPr>
          <p:nvPr/>
        </p:nvSpPr>
        <p:spPr bwMode="auto">
          <a:xfrm>
            <a:off x="5408564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144"/>
          <p:cNvSpPr>
            <a:spLocks noChangeArrowheads="1"/>
          </p:cNvSpPr>
          <p:nvPr/>
        </p:nvSpPr>
        <p:spPr bwMode="auto">
          <a:xfrm>
            <a:off x="4875164" y="4473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val 144"/>
          <p:cNvSpPr>
            <a:spLocks noChangeArrowheads="1"/>
          </p:cNvSpPr>
          <p:nvPr/>
        </p:nvSpPr>
        <p:spPr bwMode="auto">
          <a:xfrm>
            <a:off x="5334000" y="4724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val 144"/>
          <p:cNvSpPr>
            <a:spLocks noChangeArrowheads="1"/>
          </p:cNvSpPr>
          <p:nvPr/>
        </p:nvSpPr>
        <p:spPr bwMode="auto">
          <a:xfrm>
            <a:off x="4343400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val 144"/>
          <p:cNvSpPr>
            <a:spLocks noChangeArrowheads="1"/>
          </p:cNvSpPr>
          <p:nvPr/>
        </p:nvSpPr>
        <p:spPr bwMode="auto">
          <a:xfrm>
            <a:off x="4113164" y="4953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144"/>
          <p:cNvSpPr>
            <a:spLocks noChangeArrowheads="1"/>
          </p:cNvSpPr>
          <p:nvPr/>
        </p:nvSpPr>
        <p:spPr bwMode="auto">
          <a:xfrm>
            <a:off x="4114800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144"/>
          <p:cNvSpPr>
            <a:spLocks noChangeArrowheads="1"/>
          </p:cNvSpPr>
          <p:nvPr/>
        </p:nvSpPr>
        <p:spPr bwMode="auto">
          <a:xfrm>
            <a:off x="3733800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val 144"/>
          <p:cNvSpPr>
            <a:spLocks noChangeArrowheads="1"/>
          </p:cNvSpPr>
          <p:nvPr/>
        </p:nvSpPr>
        <p:spPr bwMode="auto">
          <a:xfrm>
            <a:off x="3429000" y="4953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val 144"/>
          <p:cNvSpPr>
            <a:spLocks noChangeArrowheads="1"/>
          </p:cNvSpPr>
          <p:nvPr/>
        </p:nvSpPr>
        <p:spPr bwMode="auto">
          <a:xfrm>
            <a:off x="3505200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val 144"/>
          <p:cNvSpPr>
            <a:spLocks noChangeArrowheads="1"/>
          </p:cNvSpPr>
          <p:nvPr/>
        </p:nvSpPr>
        <p:spPr bwMode="auto">
          <a:xfrm>
            <a:off x="3276600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val 144"/>
          <p:cNvSpPr>
            <a:spLocks noChangeArrowheads="1"/>
          </p:cNvSpPr>
          <p:nvPr/>
        </p:nvSpPr>
        <p:spPr bwMode="auto">
          <a:xfrm>
            <a:off x="3124200" y="5235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144"/>
          <p:cNvSpPr>
            <a:spLocks noChangeArrowheads="1"/>
          </p:cNvSpPr>
          <p:nvPr/>
        </p:nvSpPr>
        <p:spPr bwMode="auto">
          <a:xfrm>
            <a:off x="3048000" y="4953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144"/>
          <p:cNvSpPr>
            <a:spLocks noChangeArrowheads="1"/>
          </p:cNvSpPr>
          <p:nvPr/>
        </p:nvSpPr>
        <p:spPr bwMode="auto">
          <a:xfrm>
            <a:off x="2895600" y="5105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val 144"/>
          <p:cNvSpPr>
            <a:spLocks noChangeArrowheads="1"/>
          </p:cNvSpPr>
          <p:nvPr/>
        </p:nvSpPr>
        <p:spPr bwMode="auto">
          <a:xfrm>
            <a:off x="2590800" y="5181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val 144"/>
          <p:cNvSpPr>
            <a:spLocks noChangeArrowheads="1"/>
          </p:cNvSpPr>
          <p:nvPr/>
        </p:nvSpPr>
        <p:spPr bwMode="auto">
          <a:xfrm>
            <a:off x="3732164" y="4876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val 144"/>
          <p:cNvSpPr>
            <a:spLocks noChangeArrowheads="1"/>
          </p:cNvSpPr>
          <p:nvPr/>
        </p:nvSpPr>
        <p:spPr bwMode="auto">
          <a:xfrm>
            <a:off x="5256164" y="3200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val 144"/>
          <p:cNvSpPr>
            <a:spLocks noChangeArrowheads="1"/>
          </p:cNvSpPr>
          <p:nvPr/>
        </p:nvSpPr>
        <p:spPr bwMode="auto">
          <a:xfrm>
            <a:off x="3276600" y="3352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val 144"/>
          <p:cNvSpPr>
            <a:spLocks noChangeArrowheads="1"/>
          </p:cNvSpPr>
          <p:nvPr/>
        </p:nvSpPr>
        <p:spPr bwMode="auto">
          <a:xfrm>
            <a:off x="4265564" y="4191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val 111"/>
          <p:cNvSpPr>
            <a:spLocks noChangeArrowheads="1"/>
          </p:cNvSpPr>
          <p:nvPr/>
        </p:nvSpPr>
        <p:spPr bwMode="auto">
          <a:xfrm>
            <a:off x="4053758" y="35608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111"/>
          <p:cNvSpPr>
            <a:spLocks noChangeArrowheads="1"/>
          </p:cNvSpPr>
          <p:nvPr/>
        </p:nvSpPr>
        <p:spPr bwMode="auto">
          <a:xfrm>
            <a:off x="4206158" y="37132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val 111"/>
          <p:cNvSpPr>
            <a:spLocks noChangeArrowheads="1"/>
          </p:cNvSpPr>
          <p:nvPr/>
        </p:nvSpPr>
        <p:spPr bwMode="auto">
          <a:xfrm>
            <a:off x="4267201" y="38656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val 111"/>
          <p:cNvSpPr>
            <a:spLocks noChangeArrowheads="1"/>
          </p:cNvSpPr>
          <p:nvPr/>
        </p:nvSpPr>
        <p:spPr bwMode="auto">
          <a:xfrm>
            <a:off x="4358558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val 111"/>
          <p:cNvSpPr>
            <a:spLocks noChangeArrowheads="1"/>
          </p:cNvSpPr>
          <p:nvPr/>
        </p:nvSpPr>
        <p:spPr bwMode="auto">
          <a:xfrm>
            <a:off x="4358558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val 111"/>
          <p:cNvSpPr>
            <a:spLocks noChangeArrowheads="1"/>
          </p:cNvSpPr>
          <p:nvPr/>
        </p:nvSpPr>
        <p:spPr bwMode="auto">
          <a:xfrm>
            <a:off x="4191001" y="3200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val 111"/>
          <p:cNvSpPr>
            <a:spLocks noChangeArrowheads="1"/>
          </p:cNvSpPr>
          <p:nvPr/>
        </p:nvSpPr>
        <p:spPr bwMode="auto">
          <a:xfrm>
            <a:off x="4570366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val 111"/>
          <p:cNvSpPr>
            <a:spLocks noChangeArrowheads="1"/>
          </p:cNvSpPr>
          <p:nvPr/>
        </p:nvSpPr>
        <p:spPr bwMode="auto">
          <a:xfrm>
            <a:off x="4358558" y="2895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val 111"/>
          <p:cNvSpPr>
            <a:spLocks noChangeArrowheads="1"/>
          </p:cNvSpPr>
          <p:nvPr/>
        </p:nvSpPr>
        <p:spPr bwMode="auto">
          <a:xfrm>
            <a:off x="4191001" y="2667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val 111"/>
          <p:cNvSpPr>
            <a:spLocks noChangeArrowheads="1"/>
          </p:cNvSpPr>
          <p:nvPr/>
        </p:nvSpPr>
        <p:spPr bwMode="auto">
          <a:xfrm>
            <a:off x="4494166" y="2514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val 111"/>
          <p:cNvSpPr>
            <a:spLocks noChangeArrowheads="1"/>
          </p:cNvSpPr>
          <p:nvPr/>
        </p:nvSpPr>
        <p:spPr bwMode="auto">
          <a:xfrm>
            <a:off x="44179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val 111"/>
          <p:cNvSpPr>
            <a:spLocks noChangeArrowheads="1"/>
          </p:cNvSpPr>
          <p:nvPr/>
        </p:nvSpPr>
        <p:spPr bwMode="auto">
          <a:xfrm>
            <a:off x="4570366" y="3941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val 111"/>
          <p:cNvSpPr>
            <a:spLocks noChangeArrowheads="1"/>
          </p:cNvSpPr>
          <p:nvPr/>
        </p:nvSpPr>
        <p:spPr bwMode="auto">
          <a:xfrm>
            <a:off x="4798966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val 111"/>
          <p:cNvSpPr>
            <a:spLocks noChangeArrowheads="1"/>
          </p:cNvSpPr>
          <p:nvPr/>
        </p:nvSpPr>
        <p:spPr bwMode="auto">
          <a:xfrm>
            <a:off x="4951366" y="3810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111"/>
          <p:cNvSpPr>
            <a:spLocks noChangeArrowheads="1"/>
          </p:cNvSpPr>
          <p:nvPr/>
        </p:nvSpPr>
        <p:spPr bwMode="auto">
          <a:xfrm>
            <a:off x="4646566" y="3636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111"/>
          <p:cNvSpPr>
            <a:spLocks noChangeArrowheads="1"/>
          </p:cNvSpPr>
          <p:nvPr/>
        </p:nvSpPr>
        <p:spPr bwMode="auto">
          <a:xfrm>
            <a:off x="4798966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val 111"/>
          <p:cNvSpPr>
            <a:spLocks noChangeArrowheads="1"/>
          </p:cNvSpPr>
          <p:nvPr/>
        </p:nvSpPr>
        <p:spPr bwMode="auto">
          <a:xfrm>
            <a:off x="5256166" y="3505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val 111"/>
          <p:cNvSpPr>
            <a:spLocks noChangeArrowheads="1"/>
          </p:cNvSpPr>
          <p:nvPr/>
        </p:nvSpPr>
        <p:spPr bwMode="auto">
          <a:xfrm>
            <a:off x="4951366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val 111"/>
          <p:cNvSpPr>
            <a:spLocks noChangeArrowheads="1"/>
          </p:cNvSpPr>
          <p:nvPr/>
        </p:nvSpPr>
        <p:spPr bwMode="auto">
          <a:xfrm>
            <a:off x="4951366" y="3581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val 111"/>
          <p:cNvSpPr>
            <a:spLocks noChangeArrowheads="1"/>
          </p:cNvSpPr>
          <p:nvPr/>
        </p:nvSpPr>
        <p:spPr bwMode="auto">
          <a:xfrm>
            <a:off x="5103766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val 111"/>
          <p:cNvSpPr>
            <a:spLocks noChangeArrowheads="1"/>
          </p:cNvSpPr>
          <p:nvPr/>
        </p:nvSpPr>
        <p:spPr bwMode="auto">
          <a:xfrm>
            <a:off x="5332366" y="38656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val 111"/>
          <p:cNvSpPr>
            <a:spLocks noChangeArrowheads="1"/>
          </p:cNvSpPr>
          <p:nvPr/>
        </p:nvSpPr>
        <p:spPr bwMode="auto">
          <a:xfrm>
            <a:off x="46465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val 111"/>
          <p:cNvSpPr>
            <a:spLocks noChangeArrowheads="1"/>
          </p:cNvSpPr>
          <p:nvPr/>
        </p:nvSpPr>
        <p:spPr bwMode="auto">
          <a:xfrm>
            <a:off x="49513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val 111"/>
          <p:cNvSpPr>
            <a:spLocks noChangeArrowheads="1"/>
          </p:cNvSpPr>
          <p:nvPr/>
        </p:nvSpPr>
        <p:spPr bwMode="auto">
          <a:xfrm>
            <a:off x="4114801" y="4017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val 111"/>
          <p:cNvSpPr>
            <a:spLocks noChangeArrowheads="1"/>
          </p:cNvSpPr>
          <p:nvPr/>
        </p:nvSpPr>
        <p:spPr bwMode="auto">
          <a:xfrm>
            <a:off x="53323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val 111"/>
          <p:cNvSpPr>
            <a:spLocks noChangeArrowheads="1"/>
          </p:cNvSpPr>
          <p:nvPr/>
        </p:nvSpPr>
        <p:spPr bwMode="auto">
          <a:xfrm>
            <a:off x="4358558" y="4703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val 111"/>
          <p:cNvSpPr>
            <a:spLocks noChangeArrowheads="1"/>
          </p:cNvSpPr>
          <p:nvPr/>
        </p:nvSpPr>
        <p:spPr bwMode="auto">
          <a:xfrm>
            <a:off x="4570366" y="4398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val 111"/>
          <p:cNvSpPr>
            <a:spLocks noChangeArrowheads="1"/>
          </p:cNvSpPr>
          <p:nvPr/>
        </p:nvSpPr>
        <p:spPr bwMode="auto">
          <a:xfrm>
            <a:off x="4267201" y="4398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val 111"/>
          <p:cNvSpPr>
            <a:spLocks noChangeArrowheads="1"/>
          </p:cNvSpPr>
          <p:nvPr/>
        </p:nvSpPr>
        <p:spPr bwMode="auto">
          <a:xfrm>
            <a:off x="3733801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val 111"/>
          <p:cNvSpPr>
            <a:spLocks noChangeArrowheads="1"/>
          </p:cNvSpPr>
          <p:nvPr/>
        </p:nvSpPr>
        <p:spPr bwMode="auto">
          <a:xfrm>
            <a:off x="3657601" y="3505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val 111"/>
          <p:cNvSpPr>
            <a:spLocks noChangeArrowheads="1"/>
          </p:cNvSpPr>
          <p:nvPr/>
        </p:nvSpPr>
        <p:spPr bwMode="auto">
          <a:xfrm>
            <a:off x="37338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val 111"/>
          <p:cNvSpPr>
            <a:spLocks noChangeArrowheads="1"/>
          </p:cNvSpPr>
          <p:nvPr/>
        </p:nvSpPr>
        <p:spPr bwMode="auto">
          <a:xfrm>
            <a:off x="3884566" y="3505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val 111"/>
          <p:cNvSpPr>
            <a:spLocks noChangeArrowheads="1"/>
          </p:cNvSpPr>
          <p:nvPr/>
        </p:nvSpPr>
        <p:spPr bwMode="auto">
          <a:xfrm>
            <a:off x="34290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val 111"/>
          <p:cNvSpPr>
            <a:spLocks noChangeArrowheads="1"/>
          </p:cNvSpPr>
          <p:nvPr/>
        </p:nvSpPr>
        <p:spPr bwMode="auto">
          <a:xfrm>
            <a:off x="3505201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val 111"/>
          <p:cNvSpPr>
            <a:spLocks noChangeArrowheads="1"/>
          </p:cNvSpPr>
          <p:nvPr/>
        </p:nvSpPr>
        <p:spPr bwMode="auto">
          <a:xfrm>
            <a:off x="3808366" y="3865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val 111"/>
          <p:cNvSpPr>
            <a:spLocks noChangeArrowheads="1"/>
          </p:cNvSpPr>
          <p:nvPr/>
        </p:nvSpPr>
        <p:spPr bwMode="auto">
          <a:xfrm>
            <a:off x="3581401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val 111"/>
          <p:cNvSpPr>
            <a:spLocks noChangeArrowheads="1"/>
          </p:cNvSpPr>
          <p:nvPr/>
        </p:nvSpPr>
        <p:spPr bwMode="auto">
          <a:xfrm>
            <a:off x="3732166" y="4322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val 111"/>
          <p:cNvSpPr>
            <a:spLocks noChangeArrowheads="1"/>
          </p:cNvSpPr>
          <p:nvPr/>
        </p:nvSpPr>
        <p:spPr bwMode="auto">
          <a:xfrm>
            <a:off x="3581401" y="4627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val 111"/>
          <p:cNvSpPr>
            <a:spLocks noChangeArrowheads="1"/>
          </p:cNvSpPr>
          <p:nvPr/>
        </p:nvSpPr>
        <p:spPr bwMode="auto">
          <a:xfrm>
            <a:off x="3276601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val 111"/>
          <p:cNvSpPr>
            <a:spLocks noChangeArrowheads="1"/>
          </p:cNvSpPr>
          <p:nvPr/>
        </p:nvSpPr>
        <p:spPr bwMode="auto">
          <a:xfrm>
            <a:off x="30480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val 111"/>
          <p:cNvSpPr>
            <a:spLocks noChangeArrowheads="1"/>
          </p:cNvSpPr>
          <p:nvPr/>
        </p:nvSpPr>
        <p:spPr bwMode="auto">
          <a:xfrm>
            <a:off x="2743201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val 111"/>
          <p:cNvSpPr>
            <a:spLocks noChangeArrowheads="1"/>
          </p:cNvSpPr>
          <p:nvPr/>
        </p:nvSpPr>
        <p:spPr bwMode="auto">
          <a:xfrm>
            <a:off x="2971801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val 111"/>
          <p:cNvSpPr>
            <a:spLocks noChangeArrowheads="1"/>
          </p:cNvSpPr>
          <p:nvPr/>
        </p:nvSpPr>
        <p:spPr bwMode="auto">
          <a:xfrm>
            <a:off x="3276601" y="4800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val 111"/>
          <p:cNvSpPr>
            <a:spLocks noChangeArrowheads="1"/>
          </p:cNvSpPr>
          <p:nvPr/>
        </p:nvSpPr>
        <p:spPr bwMode="auto">
          <a:xfrm>
            <a:off x="3429001" y="3886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val 111"/>
          <p:cNvSpPr>
            <a:spLocks noChangeArrowheads="1"/>
          </p:cNvSpPr>
          <p:nvPr/>
        </p:nvSpPr>
        <p:spPr bwMode="auto">
          <a:xfrm>
            <a:off x="4114801" y="2895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val 111"/>
          <p:cNvSpPr>
            <a:spLocks noChangeArrowheads="1"/>
          </p:cNvSpPr>
          <p:nvPr/>
        </p:nvSpPr>
        <p:spPr bwMode="auto">
          <a:xfrm>
            <a:off x="3048001" y="4191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val 111"/>
          <p:cNvSpPr>
            <a:spLocks noChangeArrowheads="1"/>
          </p:cNvSpPr>
          <p:nvPr/>
        </p:nvSpPr>
        <p:spPr bwMode="auto">
          <a:xfrm>
            <a:off x="2819401" y="4703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val 111"/>
          <p:cNvSpPr>
            <a:spLocks noChangeArrowheads="1"/>
          </p:cNvSpPr>
          <p:nvPr/>
        </p:nvSpPr>
        <p:spPr bwMode="auto">
          <a:xfrm>
            <a:off x="3048001" y="4572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3505201" y="4800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>
            <a:off x="3352801" y="44958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val 111"/>
          <p:cNvSpPr>
            <a:spLocks noChangeArrowheads="1"/>
          </p:cNvSpPr>
          <p:nvPr/>
        </p:nvSpPr>
        <p:spPr bwMode="auto">
          <a:xfrm>
            <a:off x="2667001" y="41148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val 111"/>
          <p:cNvSpPr>
            <a:spLocks noChangeArrowheads="1"/>
          </p:cNvSpPr>
          <p:nvPr/>
        </p:nvSpPr>
        <p:spPr bwMode="auto">
          <a:xfrm>
            <a:off x="2743201" y="4343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val 111"/>
          <p:cNvSpPr>
            <a:spLocks noChangeArrowheads="1"/>
          </p:cNvSpPr>
          <p:nvPr/>
        </p:nvSpPr>
        <p:spPr bwMode="auto">
          <a:xfrm>
            <a:off x="2590801" y="4724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val 111"/>
          <p:cNvSpPr>
            <a:spLocks noChangeArrowheads="1"/>
          </p:cNvSpPr>
          <p:nvPr/>
        </p:nvSpPr>
        <p:spPr bwMode="auto">
          <a:xfrm>
            <a:off x="25146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val 111"/>
          <p:cNvSpPr>
            <a:spLocks noChangeArrowheads="1"/>
          </p:cNvSpPr>
          <p:nvPr/>
        </p:nvSpPr>
        <p:spPr bwMode="auto">
          <a:xfrm>
            <a:off x="3048001" y="3886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val 111"/>
          <p:cNvSpPr>
            <a:spLocks noChangeArrowheads="1"/>
          </p:cNvSpPr>
          <p:nvPr/>
        </p:nvSpPr>
        <p:spPr bwMode="auto">
          <a:xfrm>
            <a:off x="2743201" y="2743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val 111"/>
          <p:cNvSpPr>
            <a:spLocks noChangeArrowheads="1"/>
          </p:cNvSpPr>
          <p:nvPr/>
        </p:nvSpPr>
        <p:spPr bwMode="auto">
          <a:xfrm>
            <a:off x="3808366" y="5008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val 111"/>
          <p:cNvSpPr>
            <a:spLocks noChangeArrowheads="1"/>
          </p:cNvSpPr>
          <p:nvPr/>
        </p:nvSpPr>
        <p:spPr bwMode="auto">
          <a:xfrm>
            <a:off x="3048001" y="5105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val 111"/>
          <p:cNvSpPr>
            <a:spLocks noChangeArrowheads="1"/>
          </p:cNvSpPr>
          <p:nvPr/>
        </p:nvSpPr>
        <p:spPr bwMode="auto">
          <a:xfrm>
            <a:off x="5256166" y="5008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374180" y="2362200"/>
            <a:ext cx="3200400" cy="2971800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Oval 111"/>
          <p:cNvSpPr>
            <a:spLocks noChangeArrowheads="1"/>
          </p:cNvSpPr>
          <p:nvPr/>
        </p:nvSpPr>
        <p:spPr bwMode="auto">
          <a:xfrm>
            <a:off x="4343401" y="2514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4494166" y="2819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val 111"/>
          <p:cNvSpPr>
            <a:spLocks noChangeArrowheads="1"/>
          </p:cNvSpPr>
          <p:nvPr/>
        </p:nvSpPr>
        <p:spPr bwMode="auto">
          <a:xfrm>
            <a:off x="4038601" y="3179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val 111"/>
          <p:cNvSpPr>
            <a:spLocks noChangeArrowheads="1"/>
          </p:cNvSpPr>
          <p:nvPr/>
        </p:nvSpPr>
        <p:spPr bwMode="auto">
          <a:xfrm>
            <a:off x="4038601" y="2438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ADBFE2-74DB-4C48-9A52-46F82E11CA8F}"/>
                  </a:ext>
                </a:extLst>
              </p14:cNvPr>
              <p14:cNvContentPartPr/>
              <p14:nvPr/>
            </p14:nvContentPartPr>
            <p14:xfrm>
              <a:off x="3942000" y="5304960"/>
              <a:ext cx="46080" cy="4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ADBFE2-74DB-4C48-9A52-46F82E11CA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2640" y="5295600"/>
                <a:ext cx="64800" cy="61920"/>
              </a:xfrm>
              <a:prstGeom prst="rect">
                <a:avLst/>
              </a:prstGeom>
            </p:spPr>
          </p:pic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ECE101B8-FFFE-4034-A800-F15D7880ABAC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29094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When to Stop?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Many strategies for picking simpler trees:</a:t>
            </a:r>
          </a:p>
          <a:p>
            <a:pPr lvl="1"/>
            <a:r>
              <a:rPr lang="en-US" dirty="0"/>
              <a:t>Pre-pruning</a:t>
            </a:r>
          </a:p>
          <a:p>
            <a:pPr lvl="2"/>
            <a:r>
              <a:rPr lang="en-US" dirty="0"/>
              <a:t>Fixed depth (e.g. ID3)</a:t>
            </a:r>
          </a:p>
          <a:p>
            <a:pPr lvl="2"/>
            <a:r>
              <a:rPr lang="en-US" dirty="0"/>
              <a:t>Fixed number of leaves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Post-pruning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Penalize complexity of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ED4DFD-4E40-4AE7-BDE7-324ECE9A154C}"/>
                  </a:ext>
                </a:extLst>
              </p14:cNvPr>
              <p14:cNvContentPartPr/>
              <p14:nvPr/>
            </p14:nvContentPartPr>
            <p14:xfrm>
              <a:off x="3871080" y="3499920"/>
              <a:ext cx="70200" cy="1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ED4DFD-4E40-4AE7-BDE7-324ECE9A15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1720" y="3490560"/>
                <a:ext cx="8892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F791F5-631E-4B50-93FA-4A300C25A791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1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Penalize complex models by introducing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034543" y="2286000"/>
            <a:ext cx="6626109" cy="833002"/>
          </a:xfrm>
          <a:prstGeom prst="rect">
            <a:avLst/>
          </a:prstGeom>
          <a:noFill/>
          <a:ln/>
          <a:effectLst/>
        </p:spPr>
      </p:pic>
      <p:sp>
        <p:nvSpPr>
          <p:cNvPr id="7" name="Left Brace 6"/>
          <p:cNvSpPr/>
          <p:nvPr/>
        </p:nvSpPr>
        <p:spPr>
          <a:xfrm rot="16200000">
            <a:off x="6302828" y="1817915"/>
            <a:ext cx="304800" cy="27432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8855528" y="2618015"/>
            <a:ext cx="304801" cy="11430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8576" y="3418115"/>
            <a:ext cx="184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</a:rPr>
              <a:t>log likelihood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9398" y="3418115"/>
            <a:ext cx="69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</a:rPr>
              <a:t>cost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4343401"/>
            <a:ext cx="731738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</a:rPr>
              <a:t>				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		regression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					classification</a:t>
            </a:r>
          </a:p>
          <a:p>
            <a:endParaRPr lang="en-US" sz="2400" dirty="0">
              <a:solidFill>
                <a:srgbClr val="C00000"/>
              </a:solidFill>
              <a:latin typeface="Calibri"/>
            </a:endParaRPr>
          </a:p>
          <a:p>
            <a:endParaRPr lang="en-US" sz="800" dirty="0">
              <a:solidFill>
                <a:srgbClr val="C00000"/>
              </a:solidFill>
              <a:latin typeface="Calibri"/>
            </a:endParaRPr>
          </a:p>
          <a:p>
            <a:r>
              <a:rPr lang="en-US" sz="2400" dirty="0">
                <a:solidFill>
                  <a:srgbClr val="C00000"/>
                </a:solidFill>
                <a:latin typeface="Calibri"/>
              </a:rPr>
              <a:t>			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penalize trees with more leaves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774635" y="5694067"/>
            <a:ext cx="1639129" cy="282192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668628" y="4397828"/>
            <a:ext cx="4570373" cy="873428"/>
          </a:xfrm>
          <a:prstGeom prst="rect">
            <a:avLst/>
          </a:prstGeom>
          <a:noFill/>
          <a:ln/>
          <a:effectLst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8E06FEA-3B04-45C4-9E50-503F90E0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Penalize Complexity of 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BCDBF0-046E-45FE-9515-7D02333F8000}"/>
                  </a:ext>
                </a:extLst>
              </p14:cNvPr>
              <p14:cNvContentPartPr/>
              <p14:nvPr/>
            </p14:nvContentPartPr>
            <p14:xfrm>
              <a:off x="3996720" y="1500840"/>
              <a:ext cx="6162480" cy="453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BCDBF0-046E-45FE-9515-7D02333F80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7360" y="1491480"/>
                <a:ext cx="6181200" cy="45568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6B5E784-24EB-4FC8-A335-480EE7755AC1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Example of 2-feature decision tree classifier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33600"/>
            <a:ext cx="4343400" cy="3253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9196"/>
          <a:stretch/>
        </p:blipFill>
        <p:spPr>
          <a:xfrm>
            <a:off x="5943601" y="2444258"/>
            <a:ext cx="4510071" cy="30675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4AB055-F475-4376-B611-170347E51A0A}"/>
              </a:ext>
            </a:extLst>
          </p:cNvPr>
          <p:cNvSpPr txBox="1"/>
          <p:nvPr/>
        </p:nvSpPr>
        <p:spPr>
          <a:xfrm>
            <a:off x="406400" y="6444734"/>
            <a:ext cx="283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cs.uchicago.edu</a:t>
            </a:r>
          </a:p>
        </p:txBody>
      </p:sp>
    </p:spTree>
    <p:extLst>
      <p:ext uri="{BB962C8B-B14F-4D97-AF65-F5344CB8AC3E}">
        <p14:creationId xmlns:p14="http://schemas.microsoft.com/office/powerpoint/2010/main" val="1349858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to assign label to each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Classification – Majority vote		Regression – 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tre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436" y="2514601"/>
            <a:ext cx="4164012" cy="3017097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1846218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51016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455818" y="547386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706190" y="547386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967446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272244" y="546298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33502" y="547386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94760" y="54738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04162" y="314432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968932" y="472275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328160" y="47227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687390" y="42002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482048" y="3688610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79818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95502" y="50275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89418" y="5038436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839790" y="50384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101046" y="50275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405844" y="502755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667102" y="5038436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928360" y="50384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0" name="Group 92"/>
          <p:cNvGrpSpPr/>
          <p:nvPr/>
        </p:nvGrpSpPr>
        <p:grpSpPr>
          <a:xfrm>
            <a:off x="1890122" y="5669811"/>
            <a:ext cx="4079827" cy="303213"/>
            <a:chOff x="249917" y="6002337"/>
            <a:chExt cx="5511800" cy="303213"/>
          </a:xfrm>
        </p:grpSpPr>
        <p:sp>
          <p:nvSpPr>
            <p:cNvPr id="71" name="Line 6"/>
            <p:cNvSpPr>
              <a:spLocks noChangeShapeType="1"/>
            </p:cNvSpPr>
            <p:nvPr/>
          </p:nvSpPr>
          <p:spPr bwMode="auto">
            <a:xfrm flipV="1">
              <a:off x="264139" y="6154737"/>
              <a:ext cx="545610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2499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30058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3348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36916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43520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5761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ED62DD-E65D-49EC-8840-6202276A900C}"/>
                  </a:ext>
                </a:extLst>
              </p14:cNvPr>
              <p14:cNvContentPartPr/>
              <p14:nvPr/>
            </p14:nvContentPartPr>
            <p14:xfrm>
              <a:off x="1319400" y="3368880"/>
              <a:ext cx="5213880" cy="2319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ED62DD-E65D-49EC-8840-6202276A90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0040" y="3359520"/>
                <a:ext cx="5232600" cy="233784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ABE14568-C5A1-4E82-B6F1-091DC7153A72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1760444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re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446" y="2514601"/>
            <a:ext cx="4164012" cy="3017097"/>
          </a:xfrm>
          <a:prstGeom prst="rect">
            <a:avLst/>
          </a:prstGeom>
          <a:noFill/>
        </p:spPr>
      </p:pic>
      <p:sp>
        <p:nvSpPr>
          <p:cNvPr id="93" name="Rectangle 92"/>
          <p:cNvSpPr/>
          <p:nvPr/>
        </p:nvSpPr>
        <p:spPr>
          <a:xfrm>
            <a:off x="9525000" y="48768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to assign label to each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Classification – Majority vote		Regression – Constant/Linear/Poly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tre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436" y="2514601"/>
            <a:ext cx="4164012" cy="3017097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1846218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51016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455818" y="547386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706190" y="547386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967446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272244" y="546298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33502" y="547386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94760" y="54738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04162" y="314432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968932" y="472275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328160" y="47227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687390" y="42002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482048" y="3688610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79818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95502" y="50275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89418" y="5038436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839790" y="50384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101046" y="50275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405844" y="502755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667102" y="5038436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928360" y="50384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92"/>
          <p:cNvGrpSpPr/>
          <p:nvPr/>
        </p:nvGrpSpPr>
        <p:grpSpPr>
          <a:xfrm>
            <a:off x="1890122" y="5669811"/>
            <a:ext cx="4079827" cy="303213"/>
            <a:chOff x="249917" y="6002337"/>
            <a:chExt cx="5511800" cy="303213"/>
          </a:xfrm>
        </p:grpSpPr>
        <p:sp>
          <p:nvSpPr>
            <p:cNvPr id="71" name="Line 6"/>
            <p:cNvSpPr>
              <a:spLocks noChangeShapeType="1"/>
            </p:cNvSpPr>
            <p:nvPr/>
          </p:nvSpPr>
          <p:spPr bwMode="auto">
            <a:xfrm flipV="1">
              <a:off x="264139" y="6154737"/>
              <a:ext cx="545610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2499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30058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3348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36916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43520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5761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6455228" y="546298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60026" y="540855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64828" y="5528296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15200" y="535412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76456" y="529969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881254" y="5484754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142512" y="5452094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403770" y="555007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588828" y="5397666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904512" y="495135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9198428" y="5060208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9448800" y="4907806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9710056" y="524256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0014854" y="535142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0276112" y="554736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0439400" y="533400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5" name="Group 92"/>
          <p:cNvGrpSpPr/>
          <p:nvPr/>
        </p:nvGrpSpPr>
        <p:grpSpPr>
          <a:xfrm>
            <a:off x="6499132" y="5669811"/>
            <a:ext cx="4079827" cy="303213"/>
            <a:chOff x="249917" y="6002337"/>
            <a:chExt cx="5511800" cy="303213"/>
          </a:xfrm>
        </p:grpSpPr>
        <p:sp>
          <p:nvSpPr>
            <p:cNvPr id="86" name="Line 6"/>
            <p:cNvSpPr>
              <a:spLocks noChangeShapeType="1"/>
            </p:cNvSpPr>
            <p:nvPr/>
          </p:nvSpPr>
          <p:spPr bwMode="auto">
            <a:xfrm flipV="1">
              <a:off x="264139" y="6154737"/>
              <a:ext cx="545610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Line 7"/>
            <p:cNvSpPr>
              <a:spLocks noChangeShapeType="1"/>
            </p:cNvSpPr>
            <p:nvPr/>
          </p:nvSpPr>
          <p:spPr bwMode="auto">
            <a:xfrm>
              <a:off x="2499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30058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Line 9"/>
            <p:cNvSpPr>
              <a:spLocks noChangeShapeType="1"/>
            </p:cNvSpPr>
            <p:nvPr/>
          </p:nvSpPr>
          <p:spPr bwMode="auto">
            <a:xfrm>
              <a:off x="3348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Line 10"/>
            <p:cNvSpPr>
              <a:spLocks noChangeShapeType="1"/>
            </p:cNvSpPr>
            <p:nvPr/>
          </p:nvSpPr>
          <p:spPr bwMode="auto">
            <a:xfrm>
              <a:off x="36916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>
              <a:off x="43520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Line 12"/>
            <p:cNvSpPr>
              <a:spLocks noChangeShapeType="1"/>
            </p:cNvSpPr>
            <p:nvPr/>
          </p:nvSpPr>
          <p:spPr bwMode="auto">
            <a:xfrm>
              <a:off x="5761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95" name="Straight Connector 94"/>
          <p:cNvCxnSpPr/>
          <p:nvPr/>
        </p:nvCxnSpPr>
        <p:spPr>
          <a:xfrm>
            <a:off x="9514114" y="5067300"/>
            <a:ext cx="1001486" cy="49530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971314" y="3733800"/>
            <a:ext cx="391886" cy="1524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133114" y="4267200"/>
            <a:ext cx="381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8839200" y="4800600"/>
            <a:ext cx="228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8469086" y="4800600"/>
            <a:ext cx="228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162800" y="3276600"/>
            <a:ext cx="609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477000" y="5453744"/>
            <a:ext cx="2286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8763000" y="4996542"/>
            <a:ext cx="3048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9089572" y="5010132"/>
            <a:ext cx="4049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9525000" y="5127170"/>
            <a:ext cx="990600" cy="35923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72233C-14E9-47F3-8458-6E19BB253C41}"/>
                  </a:ext>
                </a:extLst>
              </p14:cNvPr>
              <p14:cNvContentPartPr/>
              <p14:nvPr/>
            </p14:nvContentPartPr>
            <p14:xfrm>
              <a:off x="6786720" y="1990440"/>
              <a:ext cx="2993760" cy="321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72233C-14E9-47F3-8458-6E19BB253C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7360" y="1981080"/>
                <a:ext cx="3012480" cy="33984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EF3CA99A-4402-49C0-8648-C056C76B872E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249723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Regression trees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992058"/>
            <a:ext cx="8610600" cy="27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" name="TextBox 118"/>
          <p:cNvSpPr txBox="1"/>
          <p:nvPr/>
        </p:nvSpPr>
        <p:spPr>
          <a:xfrm>
            <a:off x="6553200" y="5562600"/>
            <a:ext cx="3908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Average (fit a constant ) using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training data at the leaves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610600" y="1992868"/>
            <a:ext cx="16764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Num Children?</a:t>
            </a:r>
          </a:p>
        </p:txBody>
      </p:sp>
      <p:cxnSp>
        <p:nvCxnSpPr>
          <p:cNvPr id="122" name="Straight Arrow Connector 121"/>
          <p:cNvCxnSpPr>
            <a:stCxn id="120" idx="2"/>
          </p:cNvCxnSpPr>
          <p:nvPr/>
        </p:nvCxnSpPr>
        <p:spPr>
          <a:xfrm rot="5400000">
            <a:off x="8534400" y="2450068"/>
            <a:ext cx="838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20" idx="2"/>
          </p:cNvCxnSpPr>
          <p:nvPr/>
        </p:nvCxnSpPr>
        <p:spPr>
          <a:xfrm rot="16200000" flipH="1">
            <a:off x="9525000" y="2450068"/>
            <a:ext cx="9144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8229600" y="27548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≥ 2</a:t>
            </a:r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982201" y="275486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&lt; 2</a:t>
            </a:r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127" name="Picture 1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 l="31212" t="-22956" r="43818"/>
          <a:stretch>
            <a:fillRect/>
          </a:stretch>
        </p:blipFill>
        <p:spPr bwMode="auto">
          <a:xfrm>
            <a:off x="2057400" y="2553224"/>
            <a:ext cx="609600" cy="408135"/>
          </a:xfrm>
          <a:prstGeom prst="rect">
            <a:avLst/>
          </a:prstGeom>
          <a:noFill/>
          <a:ln/>
          <a:effectLst/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 l="56182" t="-22956" r="25090"/>
          <a:stretch>
            <a:fillRect/>
          </a:stretch>
        </p:blipFill>
        <p:spPr bwMode="auto">
          <a:xfrm>
            <a:off x="3429000" y="2553224"/>
            <a:ext cx="457200" cy="408135"/>
          </a:xfrm>
          <a:prstGeom prst="rect">
            <a:avLst/>
          </a:prstGeom>
          <a:noFill/>
          <a:ln/>
          <a:effectLst/>
        </p:spPr>
      </p:pic>
      <p:pic>
        <p:nvPicPr>
          <p:cNvPr id="129" name="Picture 1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l="71788" t="-22956" r="3242"/>
          <a:stretch>
            <a:fillRect/>
          </a:stretch>
        </p:blipFill>
        <p:spPr bwMode="auto">
          <a:xfrm>
            <a:off x="4724400" y="2553224"/>
            <a:ext cx="609600" cy="408135"/>
          </a:xfrm>
          <a:prstGeom prst="rect">
            <a:avLst/>
          </a:prstGeom>
          <a:noFill/>
          <a:ln/>
          <a:effectLst/>
        </p:spPr>
      </p:pic>
      <p:pic>
        <p:nvPicPr>
          <p:cNvPr id="130" name="Picture 1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 l="87184" r="3429"/>
          <a:stretch>
            <a:fillRect/>
          </a:stretch>
        </p:blipFill>
        <p:spPr bwMode="auto">
          <a:xfrm>
            <a:off x="5562601" y="2689806"/>
            <a:ext cx="279069" cy="281995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6EC69E-A2F3-4EDC-9C03-686D177F5036}"/>
                  </a:ext>
                </a:extLst>
              </p14:cNvPr>
              <p14:cNvContentPartPr/>
              <p14:nvPr/>
            </p14:nvContentPartPr>
            <p14:xfrm>
              <a:off x="6004440" y="2427480"/>
              <a:ext cx="3284640" cy="349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6EC69E-A2F3-4EDC-9C03-686D177F50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5080" y="2418120"/>
                <a:ext cx="3303360" cy="35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46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Office Hours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Zoom + </a:t>
            </a:r>
            <a:r>
              <a:rPr lang="en-US" dirty="0" err="1">
                <a:solidFill>
                  <a:schemeClr val="tx1"/>
                </a:solidFill>
              </a:rPr>
              <a:t>OHQueue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Recitation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Zoom session during normal recitation time slot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  <a:endParaRPr lang="en-US" dirty="0"/>
          </a:p>
          <a:p>
            <a:endParaRPr lang="en-US" dirty="0"/>
          </a:p>
          <a:p>
            <a:r>
              <a:rPr lang="en-US" dirty="0"/>
              <a:t>Zoom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Let us know if you have issues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Recommend turning on video when talking (mute when not talking)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26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you should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724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Decision trees are one of the most popular data mining tools</a:t>
            </a:r>
          </a:p>
          <a:p>
            <a:pPr lvl="1">
              <a:buFontTx/>
              <a:buChar char="•"/>
            </a:pPr>
            <a:r>
              <a:rPr lang="en-US" sz="2200" dirty="0"/>
              <a:t>Simplicity of design</a:t>
            </a:r>
          </a:p>
          <a:p>
            <a:pPr lvl="1">
              <a:buFontTx/>
              <a:buChar char="•"/>
            </a:pPr>
            <a:r>
              <a:rPr lang="en-US" sz="2200" dirty="0"/>
              <a:t>Interpretability</a:t>
            </a:r>
          </a:p>
          <a:p>
            <a:pPr lvl="1">
              <a:buFontTx/>
              <a:buChar char="•"/>
            </a:pPr>
            <a:r>
              <a:rPr lang="en-US" sz="2200" dirty="0"/>
              <a:t>Ease of implementation</a:t>
            </a:r>
          </a:p>
          <a:p>
            <a:pPr lvl="1">
              <a:buFontTx/>
              <a:buChar char="•"/>
            </a:pPr>
            <a:r>
              <a:rPr lang="en-US" sz="2200" dirty="0"/>
              <a:t>Good performance in practice (for small dimensions)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Mutual Information (entropy) to select attributes (ID3, C4.5,…)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Decision trees will </a:t>
            </a:r>
            <a:r>
              <a:rPr lang="en-US" sz="2400" dirty="0" err="1"/>
              <a:t>overfit</a:t>
            </a:r>
            <a:r>
              <a:rPr lang="en-US" sz="2400" dirty="0"/>
              <a:t>!!!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Must use tricks to find “simple trees”, e.g.,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Pre-Pruning: Fixed depth/Fixed number of leaves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Post-Pruning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Complexity penalized model selection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Can be used for classification, regression and density estimation too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8CF5DE-E807-4DFB-8B63-97FAB02CEC33}"/>
                  </a:ext>
                </a:extLst>
              </p14:cNvPr>
              <p14:cNvContentPartPr/>
              <p14:nvPr/>
            </p14:nvContentPartPr>
            <p14:xfrm>
              <a:off x="1755000" y="2497320"/>
              <a:ext cx="7363800" cy="292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8CF5DE-E807-4DFB-8B63-97FAB02CEC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5640" y="2487960"/>
                <a:ext cx="7382520" cy="2943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C9C3CBC-8C87-407A-B145-B698A96714EB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78999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Lecture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Recorded ahead of time and posted on Canvas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Encouraged to watch during lecture time slot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Zoom session during lecture time slot to answer any questions (optional)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“Participation” Points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Polls open until 10 pm (EDT) day of lecture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“Calamity” option announced in recorded lecture</a:t>
            </a:r>
          </a:p>
          <a:p>
            <a:pPr marL="917575" lvl="2" indent="-457200"/>
            <a:r>
              <a:rPr lang="en-US" sz="2800" dirty="0"/>
              <a:t>Don’t select this calamity option or you’ll lose credit for one poll (-1) rather than gaining credit for one poll (+1).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Participation percent calculated as usual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A3EDF2-3318-4F67-9664-15CE36DD737A}"/>
                  </a:ext>
                </a:extLst>
              </p14:cNvPr>
              <p14:cNvContentPartPr/>
              <p14:nvPr/>
            </p14:nvContentPartPr>
            <p14:xfrm>
              <a:off x="411480" y="5057640"/>
              <a:ext cx="11163600" cy="1408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A3EDF2-3318-4F67-9664-15CE36DD73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120" y="5048280"/>
                <a:ext cx="11182320" cy="14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140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Decision Trees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4622800" cy="5232399"/>
          </a:xfrm>
        </p:spPr>
        <p:txBody>
          <a:bodyPr/>
          <a:lstStyle/>
          <a:p>
            <a:r>
              <a:rPr lang="en-US" dirty="0"/>
              <a:t>Popular representation for classifiers</a:t>
            </a:r>
          </a:p>
          <a:p>
            <a:pPr lvl="1"/>
            <a:r>
              <a:rPr lang="en-US" dirty="0"/>
              <a:t>Even among humans!</a:t>
            </a:r>
          </a:p>
          <a:p>
            <a:r>
              <a:rPr lang="en-US" dirty="0"/>
              <a:t>I’ve just arrived at a restaurant: should I stay (and wait for a table) or go elsewhere?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12" y="1600200"/>
            <a:ext cx="7182988" cy="46587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9572CA-BC34-40B3-A9E5-F79EFD1943B1}"/>
                  </a:ext>
                </a:extLst>
              </p14:cNvPr>
              <p14:cNvContentPartPr/>
              <p14:nvPr/>
            </p14:nvContentPartPr>
            <p14:xfrm>
              <a:off x="7785000" y="5421240"/>
              <a:ext cx="1368360" cy="36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9572CA-BC34-40B3-A9E5-F79EFD1943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5640" y="5411880"/>
                <a:ext cx="1387080" cy="384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584BC0E-DE8A-4620-8F9A-56454773BC8B}"/>
              </a:ext>
            </a:extLst>
          </p:cNvPr>
          <p:cNvSpPr txBox="1"/>
          <p:nvPr/>
        </p:nvSpPr>
        <p:spPr>
          <a:xfrm>
            <a:off x="406400" y="6444734"/>
            <a:ext cx="276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2199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A9C2-BB1C-4D1C-8F80-F75BE48B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1E4D-CC0C-42CA-B510-3EDAB52C7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F9E295-4CA2-46D4-8236-7FE118B9A3AC}"/>
                  </a:ext>
                </a:extLst>
              </p14:cNvPr>
              <p14:cNvContentPartPr/>
              <p14:nvPr/>
            </p14:nvContentPartPr>
            <p14:xfrm>
              <a:off x="222120" y="1080720"/>
              <a:ext cx="10623960" cy="541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F9E295-4CA2-46D4-8236-7FE118B9A3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760" y="1071360"/>
                <a:ext cx="10642680" cy="54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1A8483-A984-448F-8E2B-7344CC076CAE}"/>
                  </a:ext>
                </a:extLst>
              </p14:cNvPr>
              <p14:cNvContentPartPr/>
              <p14:nvPr/>
            </p14:nvContentPartPr>
            <p14:xfrm>
              <a:off x="3119040" y="191160"/>
              <a:ext cx="8316360" cy="617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1A8483-A984-448F-8E2B-7344CC076C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9680" y="181800"/>
                <a:ext cx="8335080" cy="61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81563B-81EB-415E-A171-154E921D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Building a decision tree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0CD102-B63F-451C-930C-76A2711F8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   // n: samples, A: set of attributes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empty(A) or all n(L) are the same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leaf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class = most common class in n(L)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internal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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bestAttribute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LeftNode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(n(a=1), A \ {a})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(n(a=0), A \ {a})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end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end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B16EA5D3-05F8-4FD7-B4C0-1DA9B946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2242065"/>
            <a:ext cx="3809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n(L): Labels for samples in this set  </a:t>
            </a:r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C1140605-CD19-424E-A174-8E93092CEB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53298" y="1836481"/>
            <a:ext cx="3810000" cy="641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Text Box 7">
            <a:extLst>
              <a:ext uri="{FF2B5EF4-FFF2-40B4-BE49-F238E27FC236}">
                <a16:creationId xmlns:a16="http://schemas.microsoft.com/office/drawing/2014/main" id="{FA0205E8-F12E-480C-878C-7D66012EB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3164384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Decision: Which attribute?</a:t>
            </a:r>
          </a:p>
        </p:txBody>
      </p:sp>
      <p:sp>
        <p:nvSpPr>
          <p:cNvPr id="119816" name="Line 8">
            <a:extLst>
              <a:ext uri="{FF2B5EF4-FFF2-40B4-BE49-F238E27FC236}">
                <a16:creationId xmlns:a16="http://schemas.microsoft.com/office/drawing/2014/main" id="{A151CC63-E40C-42A3-AD06-8FAA6A661E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6142" y="3411818"/>
            <a:ext cx="3127155" cy="2934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Text Box 9">
            <a:extLst>
              <a:ext uri="{FF2B5EF4-FFF2-40B4-BE49-F238E27FC236}">
                <a16:creationId xmlns:a16="http://schemas.microsoft.com/office/drawing/2014/main" id="{7707147C-C987-4430-A03B-CF799E38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4200627"/>
            <a:ext cx="327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Recursive calls to create left and right subtrees, n(a=1) is the set of samples in n for which the attribute a is 1</a:t>
            </a:r>
          </a:p>
        </p:txBody>
      </p:sp>
      <p:sp>
        <p:nvSpPr>
          <p:cNvPr id="119818" name="Line 10">
            <a:extLst>
              <a:ext uri="{FF2B5EF4-FFF2-40B4-BE49-F238E27FC236}">
                <a16:creationId xmlns:a16="http://schemas.microsoft.com/office/drawing/2014/main" id="{6B8F27A0-F1D1-49A0-9136-643AA681A9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9203" y="4086702"/>
            <a:ext cx="912797" cy="4170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9" name="Line 11">
            <a:extLst>
              <a:ext uri="{FF2B5EF4-FFF2-40B4-BE49-F238E27FC236}">
                <a16:creationId xmlns:a16="http://schemas.microsoft.com/office/drawing/2014/main" id="{C7AC0D45-E7DF-403D-AA65-5C2BB0701C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65457" y="4523874"/>
            <a:ext cx="816544" cy="179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1C7FAC-DC35-41EA-817D-ED4F736F9D22}"/>
                  </a:ext>
                </a:extLst>
              </p14:cNvPr>
              <p14:cNvContentPartPr/>
              <p14:nvPr/>
            </p14:nvContentPartPr>
            <p14:xfrm>
              <a:off x="1459080" y="1825920"/>
              <a:ext cx="4887360" cy="292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1C7FAC-DC35-41EA-817D-ED4F736F9D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9720" y="1816560"/>
                <a:ext cx="4906080" cy="29484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67F9652-FF5B-4899-BDA6-1446BA9916B2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  <p:extLst>
      <p:ext uri="{BB962C8B-B14F-4D97-AF65-F5344CB8AC3E}">
        <p14:creationId xmlns:p14="http://schemas.microsoft.com/office/powerpoint/2010/main" val="15793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  <p:bldP spid="1198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FB494C7-C4D8-4423-9E20-64DFFED07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Identifying ‘bestAttribute’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17148B-EA2B-41BC-A30B-C232F65FF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There are many possible ways to select the best attribute for a given set.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1"/>
                </a:solidFill>
              </a:rPr>
              <a:t>We started with using error rate to select the best attribute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1"/>
                </a:solidFill>
              </a:rPr>
              <a:t>We will discuss one possible way which is based on information theory.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AF5ED3-8966-4F89-929C-2C436186FDF1}"/>
                  </a:ext>
                </a:extLst>
              </p14:cNvPr>
              <p14:cNvContentPartPr/>
              <p14:nvPr/>
            </p14:nvContentPartPr>
            <p14:xfrm>
              <a:off x="4663440" y="2619360"/>
              <a:ext cx="1647720" cy="5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AF5ED3-8966-4F89-929C-2C436186FD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4080" y="2610000"/>
                <a:ext cx="1666440" cy="777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737B88D-2E98-4D47-93BD-07D55F601F26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,color}&#10;\begin{document}&#10;$X = [X^{(1)} \dots X^{(p)}] 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1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,color}&#10;\begin{document}&#10;$X = [X^{(1)} \dots X^{(p)}] 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1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,color}&#10;\begin{document}&#10;$X = [X^{(1)} \dots X^{(p)}] 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1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1{\mathbf 1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&#10;$R(f) = P(f(X) \neq Y)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210"/>
  <p:tag name="PICTUREFILESIZE" val="29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widehat{f} \ = \ \arg \min_{T} \ \left\{ \frac{1}{n} \sum_{i=1}^n \mbox{loss}(\widehat{f}_T(X_i),Y_i) \ + \ \mbox{pen}(T) \right\} 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3"/>
  <p:tag name="PICTUREFILESIZE" val="326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mbox{pen}(T) \propto |T|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2"/>
  <p:tag name="PICTUREFILESIZE" val="62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mbox{loss}(\widehat{f}_T(X_i),Y_i) &amp; = &amp; (\widehat{f}_T(X_i)-Y_i)^2 \\&#10;&amp; = &amp; \mathbf{1}_{\widehat{f}_T(X_i)\neq Y_i} 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0"/>
  <p:tag name="PICTUREFILESIZE" val="283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20125</TotalTime>
  <Words>2130</Words>
  <Application>Microsoft Office PowerPoint</Application>
  <PresentationFormat>Widescreen</PresentationFormat>
  <Paragraphs>374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Courier New</vt:lpstr>
      <vt:lpstr>Arial</vt:lpstr>
      <vt:lpstr>Calibri Light</vt:lpstr>
      <vt:lpstr>Wingdings</vt:lpstr>
      <vt:lpstr>Calibri</vt:lpstr>
      <vt:lpstr>Comic Sans MS</vt:lpstr>
      <vt:lpstr>Cambria Math</vt:lpstr>
      <vt:lpstr>Candara</vt:lpstr>
      <vt:lpstr>Office Theme</vt:lpstr>
      <vt:lpstr>1_Office Theme</vt:lpstr>
      <vt:lpstr>2_Office Theme</vt:lpstr>
      <vt:lpstr>Equation</vt:lpstr>
      <vt:lpstr>Announcements</vt:lpstr>
      <vt:lpstr>Announcements</vt:lpstr>
      <vt:lpstr>Announcements</vt:lpstr>
      <vt:lpstr>Announcements</vt:lpstr>
      <vt:lpstr>Introduction to  Machine Learning</vt:lpstr>
      <vt:lpstr>Decision trees</vt:lpstr>
      <vt:lpstr>Build a decision tree</vt:lpstr>
      <vt:lpstr>Building a decision tree</vt:lpstr>
      <vt:lpstr>Identifying ‘bestAttribute’</vt:lpstr>
      <vt:lpstr>Previous Lecture Poll 4</vt:lpstr>
      <vt:lpstr>Entropy</vt:lpstr>
      <vt:lpstr>Entropy</vt:lpstr>
      <vt:lpstr>Entropy</vt:lpstr>
      <vt:lpstr>Mutual Information</vt:lpstr>
      <vt:lpstr>Mutual Information</vt:lpstr>
      <vt:lpstr>Piazza Poll 1</vt:lpstr>
      <vt:lpstr>Decision Tree Learning Example</vt:lpstr>
      <vt:lpstr>Decision Tree Learning Example</vt:lpstr>
      <vt:lpstr>Decision Tree Learning Example</vt:lpstr>
      <vt:lpstr>How to learn a decision tree</vt:lpstr>
      <vt:lpstr>How to learn a decision tree</vt:lpstr>
      <vt:lpstr>Handling continuous features (C4.5)</vt:lpstr>
      <vt:lpstr>Dyadic decision trees  (split on mid-points of features)</vt:lpstr>
      <vt:lpstr>When to Stop?</vt:lpstr>
      <vt:lpstr>Penalize Complexity of Tree</vt:lpstr>
      <vt:lpstr>Example of 2-feature decision tree classifier</vt:lpstr>
      <vt:lpstr>How to assign label to each leaf</vt:lpstr>
      <vt:lpstr>How to assign label to each leaf</vt:lpstr>
      <vt:lpstr>Regression trees</vt:lpstr>
      <vt:lpstr>What you should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724</cp:revision>
  <cp:lastPrinted>2020-03-04T16:45:08Z</cp:lastPrinted>
  <dcterms:created xsi:type="dcterms:W3CDTF">2018-10-11T11:39:27Z</dcterms:created>
  <dcterms:modified xsi:type="dcterms:W3CDTF">2020-03-18T18:58:57Z</dcterms:modified>
</cp:coreProperties>
</file>