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8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38" r:id="rId3"/>
    <p:sldId id="287" r:id="rId4"/>
    <p:sldId id="256" r:id="rId5"/>
    <p:sldId id="260" r:id="rId6"/>
    <p:sldId id="731" r:id="rId7"/>
    <p:sldId id="704" r:id="rId8"/>
    <p:sldId id="705" r:id="rId9"/>
    <p:sldId id="724" r:id="rId10"/>
    <p:sldId id="732" r:id="rId11"/>
    <p:sldId id="496" r:id="rId12"/>
    <p:sldId id="497" r:id="rId13"/>
    <p:sldId id="498" r:id="rId14"/>
    <p:sldId id="734" r:id="rId15"/>
    <p:sldId id="736" r:id="rId16"/>
    <p:sldId id="737" r:id="rId17"/>
    <p:sldId id="738" r:id="rId18"/>
    <p:sldId id="265" r:id="rId19"/>
    <p:sldId id="742" r:id="rId20"/>
    <p:sldId id="741" r:id="rId21"/>
    <p:sldId id="697" r:id="rId22"/>
    <p:sldId id="698" r:id="rId23"/>
    <p:sldId id="699" r:id="rId24"/>
    <p:sldId id="743" r:id="rId25"/>
    <p:sldId id="739" r:id="rId26"/>
    <p:sldId id="744" r:id="rId27"/>
    <p:sldId id="266" r:id="rId28"/>
    <p:sldId id="267" r:id="rId29"/>
    <p:sldId id="268" r:id="rId30"/>
    <p:sldId id="730" r:id="rId31"/>
    <p:sldId id="745" r:id="rId32"/>
    <p:sldId id="716" r:id="rId33"/>
    <p:sldId id="746" r:id="rId34"/>
  </p:sldIdLst>
  <p:sldSz cx="12192000" cy="6858000"/>
  <p:notesSz cx="9296400" cy="7010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Candara" panose="020E0502030303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64" d="100"/>
          <a:sy n="64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04:03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28508 1371 1659 0,'0'0'73'0,"-4"13"16"0,-3-13-71 0,7 0-18 0,-7 3 0 0,0-3 0 15,4 9 61-15,-1 1 9 16,4-10 2-16,-3 0 0 0,-1 9-1 0,4-9 0 15,0 0 0-15,0 7 0 0,4 2-5 0,-4 0-1 0,7 1 0 0,-4-1 0 16,4 7 1-16,0-4 0 0,0 4 0 0,1 3 0 16,-1 0-14-16,0 6-2 0,3 9-1 0,-3-5 0 15,-3 5-13-15,3 4-2 0,3-4-1 0,-6 4 0 16,-1 6-2-16,1-10-1 0,0 13 0 0,-1-6 0 16,1 6-10-16,-1-6-1 0,1-4-1 0,-1 1 0 15,1-3-2-15,3 2-1 0,-4-2 0 0,1-7 0 16,-1-3-5-16,4 9-1 0,-3-15 0 0,3 10 0 0,0-11-9 15,-3 7 10-15,-1 0-10 0,1-9 10 0,-4 6-10 16,0-3 8-16,3 3-8 16,1 0 8-16,-4-3-8 0,-4 3 0 0,4-4 0 0,-3 1 8 15,-1-3-8-15,4-4 0 0,-3 7 0 0,-1-3 0 16,1 0-12-16,-1-4-4 0,0 4 0 0,1-13-1 16,3 6-59-16,0-9-12 0,0 0-3 0,0 0 0 15,0 0-63-15,3-12-13 0,1-4-2 0</inkml:trace>
  <inkml:trace contextRef="#ctx0" brushRef="#br0" timeOffset="410.07">29270 1324 1789 0,'-11'-6'79'0,"11"6"17"0,0 0-77 0,0 0-19 16,0 0 0-16,0 0 0 0,0 0 72 0,0 0 12 0,-3 13 1 0,-1-1 1 15,4 4-19-15,0 3-4 0,0-1-1 0,4 11 0 16,3 5-6-16,-7 7-2 0,0-3 0 0,0-1 0 15,0 17 2-15,3-11 0 0,1 11 0 0,-4-7 0 16,4 12-29-16,-4-5-6 0,3-1-1 0,4 0 0 16,-3-6-3-16,3 7-1 0,-4-4 0 0,1-9 0 0,3 9 9 15,0-13 2-15,0-2 0 0,0 3 0 0,0-4-9 0,0 0-2 16,0-5 0-16,-3-1 0 0,-1 6-8 0,1-5-8 16,-1-4 9-16,1 3-9 15,-4-12 0-15,3 12 0 0,-3-9 0 0,-3 3 0 0,-1-4-13 16,1-5-6-16,-1 3-1 0,1 2 0 15,-1-2-130-15,1-6-26 16,-8-7-6-16,7-3-581 0,4 0-116 0</inkml:trace>
  <inkml:trace contextRef="#ctx0" brushRef="#br0" timeOffset="1116.45">27838 2789 1612 0,'-7'0'144'0,"-4"0"-116"0,4 0-28 0,0 0 0 16,0-3 32-16,0 3 0 0,3-7 0 0,4 7 0 0,0 0-8 0,0 0 0 15,0 0-1-15,0 0 0 0,0 0 17 0,0 19 3 16,7-13 1-16,0 13 0 0,4 0-10 0,0 6-2 16,3 0 0-16,3 7 0 0,-3 2 5 0,4 1 1 15,0 2 0-15,-1 7 0 0,5 0 2 0,-1 3 0 16,0 3 0-16,4 4 0 0,-1-7 2 0,1-3 1 16,0 9 0-16,-1-6 0 0,-2 3 15 0,2-3 3 0,1-3 1 0,3 0 0 15,0 3-26-15,1-3-6 0,6-3-1 0,-7-4 0 16,7-2-7-16,1-7-2 15,-1 0 0-15,0-3 0 0,4 3-10 0,3-9-2 0,1 6-8 16,6-6 12-16,0-9-12 0,4 5 0 16,-3 1 0-16,3-4 0 0,0-5 0 0,-1 2-12 0,-2-6 3 15,6 10 0-15,1-13 9 0,-1 3 12 16,4-3-2-16,-7-3-1 0,-4 3-9 0,-3 0-11 16,-3-6 3-16,-5-4 0 0,-2 4 8 0,-8-4 12 0,0 1-2 0,0-10-1 15,-6 4 17-15,-1-4 3 0,0-3 1 0,-7-3 0 16,4-10 2-16,-8 1 0 0,1-4 0 0,-4-6 0 15,-4 0-15-15,1 0-2 0,-4 0-1 0,-4-3 0 16,1 0-14-16,-1-3 0 0,1 6 8 0,-1 0-8 16,1-3 0-16,-1 4 0 0,1-1 0 0,-1 6 0 15,1 0-9-15,-1 7-2 0,1-4 0 0,3 7 0 16,-7-6-24-16,3 6-5 0,1 2 0 0,-5-2-1 16,5 0-102-16,-1 3-20 0,1-3-4 0,-1 3-1015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57:18.26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19191 7734 1785 0,'-46'-3'79'0,"25"3"17"0,-7-6-77 0,-4 6-19 15,-3-4 0-15,0 4 0 0,-8 0 106 0,4 0 18 0,1 0 3 0,-5 4 1 16,1 2-104-16,0 3-24 0,-4-6 0 0,0 10 0 15,4-1 0-15,-1-2 8 0,-3-1-8 16,4 7 9-16,-4-7-9 0,4 10 0 0,-4-9 0 0,-3 5 0 16,-1 4-8-16,1-3-4 15,-8-7-1-15,1 1 0 0,-8-1-2 0,1 0 0 16,-1-2 0-16,-3-4 0 0,-3-3 15 0,-4 0-12 0,-7 0 12 0,-1-3-12 16,-2-4 0-16,-1 7 1 0,4-3 0 15,-4-3 0-15,1-3 11 0,-1 2 0 0,-3-2 0 16,7 6 0-16,3-4 20 0,-3 4 4 15,7-3 0-15,-7 3 0 0,-4-3 45 0,7-4 10 0,1 10 1 0,3-6 1 16,-4 6-37-16,4 0-7 0,-4 0-1 0,1 0-1 16,-4 6-19-16,0-6-4 0,-1 3-1 0,1-3 0 15,-3 7 7-15,-1-7 2 0,-3 0 0 0,3 0 0 16,0 0-6-16,1 0-1 0,-8 0 0 0,4 0 0 16,3-7-4-16,0 4-1 0,4 3 0 0,-3-6 0 0,3 6-8 15,3-3 0-15,0-3 0 0,4 6 0 0,0 0 0 0,7 0 0 16,0 0 0-16,0 0 0 0,0 0 0 0,4 0 0 15,3 0 0-15,0 0 0 0,3 0 0 0,1 6 0 16,6-6 0-16,-3 0 0 0,0 0 0 0,4 0 0 16,0-6 0-16,-4 6 0 0,7-4 0 0,-3-2 12 15,-1 6-12-15,1-9 12 16,-1 6-12-16,5-4 0 0,2 4 0 0,1-3 0 0,0 6 0 0,-1 0 0 16,1-6 0-16,3 6 0 0,0 0 0 15,0 0 0-15,1 6 0 0,2-6 0 16,5 6 0-16,-5-3 0 0,8 4-12 0,-4-4 12 0,8 3 0 0,-1 3 0 15,0-5 0-15,4 5 0 0,3-3 8 0,-3 4-8 16,4-1 8-16,-1 7-8 0,0-7 8 0,1 1-8 16,-1-1 8-16,0 10-8 0,1-10 0 0,-4 10 0 15,-1-3 0-15,5 2 0 0,-1-2 0 0,1 3 0 0,-1 0 0 0,4 0 0 16,3 6 0-16,4-6 0 0,-3 6 0 0,-1 0 8 16,0-3-8-16,1 3 0 0,6 0 0 0,-3 3 0 15,4 0 0-15,-1 7 8 0,4-1-8 0,0 1 0 16,4-4 0-16,-1 13 0 0,1-3 0 0,-1-4 0 15,1 7 0-15,-4 0 0 0,3 0 0 0,1 3 0 16,3 0 0-16,0-3 0 0,-3 0 0 0,3 9 0 16,-4-9 0-16,1 9 0 0,-1-5 11 0,-3 5-11 15,0-3 26-15,-3 3-1 0,-1-6 0 0,4 4 0 16,0-4-25-16,-3 0 0 0,-1 6 0 0,1-3 0 0,3-3 0 16,0 6 0-16,-8-9 0 0,5 10 0 15,-4-7 8-15,3 6-8 0,-3 0 8 0,0 1-8 16,0-1 0-16,0 6 0 0,4-5 0 0,-1 2 0 15,1-2 0-15,-1-1 0 0,4 0 0 0,-3 0 0 16,-1 7 0-16,4-10 0 0,0 10 0 0,-4-7 0 16,4 0 0-16,0 4 0 0,0-7 0 0,0 3 0 0,0-6 0 0,-3 7 0 15,3-1 0-15,-7 0 0 0,3 1 0 0,-3-7 0 16,4 6 0-16,-1-9 0 0,-3 6 0 0,0-3 0 16,0-3 8-16,0 3-8 0,3-3 0 0,1 0 0 15,-4 0 9-15,3 0-9 0,1 3 0 0,-1-7 8 16,1-2-8-16,-1 6 0 0,4-6 0 0,-3 2 0 15,3-8 0-15,0 12 0 0,0-10 0 0,0 4 0 0,0 6 8 0,0-10-8 16,0 4 9-16,0 6-9 0,0-4 12 0,0-2-12 16,0 0 12-16,3-4-4 15,-3 4 0-15,4-4-8 0,-4 1 0 16,3-1 0-16,-3-5 0 0,4 5 0 0,-1-6 0 0,1 0 0 16,3 4 8-16,-4-4-8 0,1-6 0 0,3 9 0 0,-3-12 8 0,3 9-8 15,-4-9 8-15,4 6-8 0,-3-6 9 16,3 0-9-16,0 6 13 0,0-6-3 15,0 0-1-15,0-4 0 0,0 10-1 0,0-12 0 0,4 9 0 0,-4-10 0 16,3 7 0-16,-3-3 0 0,4 0 0 0,-4-4 0 16,0 4-8-16,4-7 10 0,-1 1-10 0,4 5 10 15,-3-2-10-15,3-4 12 0,0 1-12 0,4-1 12 16,-4 4-4-16,4-1-8 0,-1-2 12 0,-3-1-4 16,4 0-8-16,0 4 8 0,-4-1-8 0,3-2 8 0,1-1-8 15,-4 7 0-15,4-7 0 0,-1 7 0 16,1-7 0-16,0 4 0 0,3-4 8 0,0 7-8 0,0-6 0 0,4 5 8 15,3-2-8-15,0-7 8 0,-3 10-8 0,7-4 12 16,3-2-12-16,0-1 12 0,1-3 1 0,6 4 1 16,0-1 0-16,4-3 0 0,4-2-6 0,6-4 0 15,7 6-8-15,1-3 12 16,7-3-12-16,-8 6 11 0,4-6-11 0,4 3 10 16,3-3-10-16,-4 0 0 0,8 0 0 0,-1 0 8 15,1 0-8-15,3 0 8 0,-3-3-8 0,6 3 8 16,5-6-8-16,-1 3 0 0,7 3 0 0,-7-6 0 0,1 2 0 0,2-2 0 15,12 3 0-15,-8-3 0 0,-3 6 0 0,3 0 0 16,-4-7 0-16,5 7 0 0,-1 0 0 0,0 0 0 16,-3 7 0-16,7-7 0 0,0 0 0 0,3 0 0 15,-3 0 0-15,-1 0 0 0,-6 0 0 0,3 0 0 0,4 6 0 16,0-3 0-16,-4-3 0 0,-3 0 0 0,0 0 0 16,-4 0 0-16,4 0 0 0,-4 0 0 0,0 0 0 0,-3 6 0 15,-1-2 0-15,1-4 0 0,0 0 0 0,-4 6 0 16,0-3 0-16,-4-3 0 0,-2 9 0 0,-5-9 0 15,1 7-9-15,-4-4 9 0,0 3 0 0,0 3 0 16,0-2-9-16,-4 2 9 0,1 1 0 0,-8-1-9 16,1 0 9-16,-1 1 0 0,-3-1 0 0,-4 1 0 15,1-1-8-15,-4 0 8 0,3 1-8 0,-3-1 8 16,0 4 0-16,-4-4 0 16,-3-6 0-16,0 7 0 0,-8-4 0 0,1-3 0 0,3 6 0 0,-3-2 8 15,-4-1-8-15,4-3 0 0,-4 3 0 0,1-2 0 16,-1-4 0-16,0-4 0 0,-3-2 0 0,-4 6 0 0,4-3 0 0,-4-3 8 15,0-4-8-15,0 4 8 16,0-3-8-16,-3-1 9 0,0-9-9 0,-1 10 10 16,1-7-2-16,-4-2 0 0,0-8 0 0,4 8 0 0,-4-4-8 0,0-3 12 15,0-4-12-15,0-2 12 0,0-7-2 0,0 4 0 16,1-4 0-16,-1 1 0 0,0-7-10 0,3 0 0 16,-3 0 0-16,-3 0-11 0,3-3 11 0,0-3 0 15,0-3 0-15,1-1 0 0,-1 1 12 0,0 0-3 16,-4-4 0-16,4-2 0 0,1 5-9 0,-1-2 0 15,-4 3 0-15,1-10 0 0,-1 3 0 0,-3-2 0 16,1 5 8-16,-1-6-8 0,0 1 9 0,3 2-9 0,-3-3 10 0,-3 1-10 16,3-1 8-16,0-3-8 15,0 3 0-15,-4-6 9 0,5 7-9 16,-5 2 0-16,4-6 0 0,-3-3 0 0,-1 3 0 0,4-3 0 0,-3 0 0 0,-1 4 8 16,1 2-8-16,-4-6 0 15,0 6 0-15,3-9 0 0,-3 6 0 0,4-3 0 16,-4 0 0-16,0-3 0 0,3 9 0 0,1-3 0 15,-4-3 0-15,-4 7 0 0,1-7 0 0,3 3 0 0,-4 3 0 0,1-6 0 16,-1 7 0-16,1-1 8 0,-1 0-8 0,1 0 8 16,-1 1-8-16,1-1 0 0,-4 0 0 0,7 4 0 15,-4 2 0-15,1-2 0 0,-5-4 0 0,5 10 0 16,-4-4 0-16,3-2 0 0,-6 5 0 0,3 1 0 16,0-4 0-16,3 4 0 0,-3 0 0 0,4 0 0 15,-8 6 0-15,4-7-9 0,0 4 9 0,-4-3 0 0,1 6-9 16,-4-7 9-16,7 10 0 0,-4 1-9 0,0-1 9 0,-3 6 0 15,4-6 0-15,-1 10 0 0,4-4 0 0,-4 4 0 16,1-1 0-16,-4-3 0 0,7 4 0 0,-4-1 0 16,1 7 0-1,-1-9 0-15,4 11 0 0,-4-8-8 0,4 6 8 0,0 0-8 16,-3-1 8-16,3-2 0 0,0 12 0 0,-4-9 0 0,4 9 0 0,0-6 0 16,0 0 0-16,0 6 0 15,-4 0 0-15,1 1 0 0,2-1 0 0,-2 3 0 16,-1 0 0-16,1 7 0 0,3-10 0 0,-4 10 0 0,1-1 0 0,-1 1-12 15,4-1 12-15,-4 4-12 0,4 3 12 0,0-3 0 16,-3-4 0-16,3 10-8 0,-1-3 0 0,1 3 0 16,4-6 0-16,-8 6 0 15,4 0-85-15,-3 0-17 0,3 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59:01.0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15448 3112 1609 0,'0'0'35'0,"0"0"7"0,-7 0 2 0,4 0 2 0,3 0-37 0,0 0-9 16,-4 0 0-16,4 0 0 0,-3-3 66 0,-1-4 11 16,0 7 3-16,1-9 0 15,-1 9 14-15,4 0 3 0,0-9 1 0,0 5 0 16,0-2-29-16,0-3-5 0,0 9-2 0,0 0 0 16,0 0 5-16,0-7 1 0,0 4 0 0,0 3 0 15,0 0-28-15,0 0-4 0,0 0-2 0,0 0 0 0,0 0-1 0,0 0 0 16,0 0 0-16,0 0 0 0,0 0-9 0,0 0-3 15,0 0 0-15,0 0 0 0,0 0 0 0,0 0 0 16,0 0 0-16,0 0 0 0,7 3 0 0,-7-3 0 16,0 0 0-16,8 0 0 0,2 7 1 0,-6-1 0 0,-4-6 0 0,7 3 0 15,0 3-11-15,-7-6-3 0,7 4 0 0,0 5 0 16,-7-9 0-16,7 0 0 0,0 0 0 0,0 9 0 16,0-2-8-16,0-4 12 0,0 3-12 0,0 3 12 15,-3 1-12-15,3-1 8 0,-4-9-8 0,1 16 8 16,-1-13-8-16,1 13 10 0,-1-1-10 0,1-2 10 15,0 6-10-15,-4-4 8 0,0 4-8 0,3 0 8 16,-3 6 4-16,0-6 1 0,0 0 0 16,0 3 0-16,0-3-13 0,0-7 0 0,0 4 0 15,0 3 0-15,0-4 0 0,4-2 0 0,-4-1 0 0,0 1 0 16,0-4 0-16,0 7 0 0,3-16 0 0,-3 16 9 16,0-16-9-16,0 0 12 0,0 0-12 0,0 0 12 15,0 0-12-15,0 0 12 0,0 0-12 0,0 0 12 16,0 0-4-16,0 0 0 0,0 0 0 0,0 0 0 15,0 0-8-15,0 0 12 0,0 0-12 0,0 0 12 16,0 0-12-16,0 0 0 0,-3-16 0 0,-1 16 8 0,4 0-8 0,-3-9 0 16,3 9 0-16,0 0 0 0,0 0 0 0,-4-7 0 15,4 7 0-15,0 0 0 0,0 0 0 0,-7 7 0 16,0-7 0-16,3 9 0 0,4-9 0 0,-3 0 0 16,3 9 0-16,0-9 0 0,-4 7 0 0,4-7 0 15,0 3 0-15,0-3 0 0,0 9-10 0,0-9 10 16,4 10 0-16,-4-10-9 0,3 6 9 0,-3-6 0 15,0 0 0-15,0 3 0 0,0-3 0 0,0 0 0 0,4 9 0 0,-4-9 0 16,0 0 0-16,0 0 0 0,0 0 0 16,0 10 0-16,3-4 0 15,-3 4 0-15,0-10 0 0,0 9 0 0,0 0 0 0,0-2 0 16,4 2 0-16,-4-6 0 0,-4 10 0 0,4-10 0 16,0 6 0-16,0-2 8 0,0-7-8 0,0 9 0 15,0-9 0-15,0 3 0 0,0 6 0 0,0-9 0 16,0 10 0-16,0-10 0 0,0 6 0 0,4 0 0 0,-4-6 0 15,0 0 0-15,0 0 0 0,0 4 0 0,0-4 0 0,0 0 0 16,0 0 0-16,0 0 0 0,0 0 0 0,0 0 0 16,0 0 0-16,0 0 0 0,0 0 0 0,0 0 0 15,0 0 0-15,0 0 0 0,0 0 0 0,-4 9 8 16,4-9-8-16,0 0 0 0,0 0-11 0,-3 9 11 16,3-9 0-16,0 0 0 0,-4 7 0 0,4-7 0 15,0 0 0-15,0 0 0 0,0 0 8 0,-3 9-8 0,3-9 0 0,0 0 0 16,0 0 0-16,0 0 0 0,-7 0 8 0,7 0-8 15,0 0 0-15,-7 0 0 0,0 0 0 0,7 0 0 16,-7 0 0-16,7 0 0 16,-4 0 8-16,1-6-8 0,-5 6 0 0,8 0 0 15,0 0 8-15,0 0-8 0,-3-3 0 0,-4 3 0 16,3-7 0-16,4 7 0 0,0 0 8 0,0 0-8 16,-3 0 0-16,3 0 0 0,-7-9 0 0,7 9 0 0,-4 0 0 0,4 0 0 15,-3-9 0-15,3 9 0 0,-4 0 0 0,4 0 0 16,0 0 0-16,0 0 0 0,0 0 0 0,0 0 0 15,0 0 0-15,0 0 0 0,0 0 0 0,0 0 0 16,0 0 0-16,0 0 0 0,0 0 0 0,0 0 0 16,7-10 0-16,4 4 0 0,-8 6 0 0,8-3 0 15,0-4 0-15,-4 4 0 0,7-3 0 0,-4 6 0 0,4-3 0 0,1 3 0 16,-1-6 0-16,0 6 0 0,3 0 0 0,1 0 0 16,0 0 0-16,-1 0 0 0,8-3 0 0,0 3 0 15,-1 0 0-15,1-7 0 0,3 7 0 0,4-3 0 16,0-3 10-16,3 6-10 0,-3-3 8 0,0-10-8 15,-4 10 0-15,0-3 0 0,0 3 0 0,-3-4-11 16,0-2 11-16,-1 9 0 0,1-9 0 0,0 5 0 16,-4-2 0-16,4 0 0 0,-4-4 0 15,0 10 0-15,4-9 0 0,-4 9 0 16,-4-9 0-16,-2 9 0 0,-5-3 0 0,4-4 0 0,-3 4 0 0,-1-3 0 16,1 6 0-16,-4 0 8 0,0-3-8 0,-7 3 8 15,0 0-8-15,0 0 0 0,0 0 0 0,0 0 0 16,0 0 0-16,0 0 0 0,0 0 0 0,0 0 0 15,0 0 0-15,-3 0 0 0,-8 0 0 0,11 0 0 16,0 0 0-16,-4 0 0 0,4 0 0 0,0 0 0 0,0 0 0 0,-7-7 0 16,4 1 0-16,-4 3 0 0,-4 3 0 0,8-6 0 15,-4 3 0-15,3-4 0 0,1 7 0 0,3 0 0 16,-7-9 0-16,7 9 0 0,-4-9 0 0,0 9 0 16,1-10 0-16,3 4 0 0,-4-4 0 0,4 7 0 15,0-6 0-15,4 3 0 0,-1-4 0 0,1 1 0 16,-4 6 0-16,4-13 0 0,-1 7 0 0,-3-7 0 15,4 7 0-15,-4-7 0 0,0 3 15 0,0-2-2 16,3-7 0-16,-3 6 0 0,4-9-13 0,-1 6-16 16,1 0 3-16,-4 4 1 0,0-4 12 15,0 9 0-15,0-5 0 0,0 5 0 0,0-9 0 0,0 10 0 16,0 3 0-16,0-4 0 0,0 1 0 0,0 0 0 16,-4 5 0-16,1-2 0 0,3 6 0 0,0 0 0 15,0-9 0-15,-4 2 0 0,4 7 0 0,-3-3 0 16,3-6 0-16,-7 9 0 0,7 0 0 0,0 0 0 0,-4-6 0 0,4 6-9 15,-4-3 9-15,4 3 0 0,0 0 0 0,-7-7 0 16,4 7 0-16,-4 0 0 0,0 0 0 0,0-9 0 16,3 9 0-16,-3 0 0 0,-3 0 0 0,2 0 0 15,-2 9 0-15,-1-9 0 0,1 0 0 0,-1 7 0 16,-3-4 0-16,3 3 0 0,-3-6 0 0,0 0-8 16,0 3 8-16,0-3 0 0,-4 9 0 0,4-9 0 15,-3 0 0-15,-5 7 0 0,5-7 0 0,-4 0 0 0,-1 0 0 16,1 6 0-16,-7-3 0 0,3-3 0 0,1 6 0 15,-1-2 0-15,0-4 0 0,4 0 0 0,-7 9 0 0,3-9 0 16,1 0 0-16,-1 9 0 16,4-9 0-16,0 10 0 0,-4-10 0 0,7 6 0 15,1 0 0-15,-1-3 0 0,4 4 0 0,-4-4 0 16,4-3 0-16,3 9 0 0,1-9 0 0,3 0 0 16,-4 0 0-16,4 7 0 0,-3-7 0 0,6 3 0 0,4-3 0 15,0 0 0-15,-7-3 0 0,7 3 0 0,0 0 0 0,0 0 0 16,0 0 0-16,0 0 0 0,0 0 0 0,0 0 0 15,7-7 0-15,-3 7 0 0,3-9 0 0,3-1 0 16,-3 10 0-16,4-9 0 0,-4 3 0 0,4-4 0 16,-1 7 0-16,4-3-8 0,-3 6 8 0,-1 0 0 15,4-9 0-15,-3 5 0 0,3-2 0 0,0 6 0 0,4-9 0 0,0 9 0 16,-1-7 0-16,1 7 0 0,3-3 0 0,-3-3-8 16,-4 3-4-16,3 3 0 15,1-6 0-15,-4 3 0 0,0-4 12 0,4 7 0 16,-8-9 0-16,5 9 0 0,-15 0 8 0,10-3 3 0,-10 3 1 15,0 0 0-15,11-7-12 0,-11 7-17 0,0 0 4 0,0 0 1 16,0 0 12-16,0 0 0 0,0 0 0 0,0 0 0 16,0 0 0-16,-7 0 0 15,0 7 0-15,-4-4 0 0,4-3 0 0,-4 9 0 16,1-9 0-16,-4 7 0 0,3-4 0 0,-3 3 0 0,0-6 12 0,3 3-12 16,-3 6 0-16,-3-2 0 0,-1 2 0 0,4-3 0 15,-4-2 0-15,1-4 0 0,2 9 0 0,-2-9 0 16,-1 9 0-16,1-9 0 0,2 7 0 0,1-4 0 15,0 3 0-15,4-6 0 0,-1 6-10 0,0-6 10 16,-3 0 0-16,4 0 0 0,3 0 0 0,0 0 0 0,-4 0 0 16,8 0 0-16,-5 0 0 0,1 0 0 0,7 0 0 0,0 0 0 15,0 0-9-15,0 0 9 0,0 0 0 0,0 0 0 16,0 0 0-16,0 0 0 0,0 0 0 0,0 0 0 16,0 0 0-16,0 0 0 0,0 0 0 0,0 0 0 15,0 0 0-15,0 0 0 0,0 0 0 16,0 0 0-16,0 0 0 0,0 0 0 0,0 0-8 0,0 0 8 15,7 10-12-15,-3 2 12 0,-4-12 0 0,4 7 0 16,-4 2 0-16,3 3 0 0,-3 1-8 16,4 0 8-16,-8 5 0 0,4-2 0 0,0 0 0 15,0-4 0-15,-3 7 0 0,3 6 0 0,-4-6 0 0,0 0 0 16,1 6 0-16,-4 0 0 0,3-6 0 0,4 0 0 16,-3-1 0-16,-1-2 0 0,1 3 0 0,3-10 0 15,0 7 0-15,-4 0 0 0,4-4 0 0,0-2 0 16,-3-1 0-16,3 0 0 0,-4 1 0 0,4-4 0 15,-3 4 0-15,3-1 0 0,0 0 0 0,0-9 0 0,0 0 0 0,-7 7 0 16,7-7 0-16,-4 9 0 0,4-9 0 0,-3 0 0 16,-4 0 0-16,7 0 0 0,0 0 0 0,0 0 0 15,-4 3 0-15,4-3 9 0,0 0-9 0,0 0 12 16,0 0-12-16,0 0 0 0,0 0 0 0,0 0 0 16,7 0 0-16,4-3 0 0,-1 3 0 0,4 0 0 15,0 0 0-15,4 0 0 0,0 0 0 0,3-6 8 16,4 3-8-16,3 3 0 0,-4-7 0 15,8 7 0-15,0-9 0 0,0 9 0 0,-1-9 0 0,1 9 0 16,4 0 0-16,-1 0 0 0,0-4 0 0,0 4 0 0,-3-6 0 0,3 6 0 16,-3-6 0-16,0 3 0 15,0-4 0-15,-1 7 0 0,-2-9 0 0,2 9 0 16,-2-9 0-16,-1-1 0 0,0 7 0 0,-7-3 0 16,-3 3 0-16,-1-13 0 0,1 16 0 0,0-9 0 15,-4 2 0-15,0-2 0 0,0 6 0 0,-3-3 8 0,-1-4-8 16,1 10 0-16,-4-6 0 0,0 6 8 0,-7 0-8 0,0 0 0 15,0 0 0-15,0 0 0 0,7-3 0 0,-7 3 0 16,0 0 0-16,0 0 0 0,0 0 0 0,0 0 0 16,0 0 0-16,0 0 0 0,0 0 0 0,0 0 0 15,0 0 0-15,-4-7 0 0,4 4 0 0,-3-3 0 0,3-3 0 0,-4 5 0 16,1-5 0-16,-1 3 0 0,4-4 0 0,-3 1 0 16,3-7 0-16,0 4 8 0,0-4-8 15,0 0 8-15,3 7-8 0,-3-13 0 16,0 0 0-16,4 10 0 0,-1-14 0 0,1 11 0 15,-4-4 0-15,0 0 0 0,3 3 0 0,1-5 0 16,0 2 0-16,-4-3 0 0,0 9 0 0,0-2 0 0,0 5 0 16,-4-6 0-16,0 7 0 0,4 6 0 0,-3-3 0 15,-1 3-11-15,4 3 11 0,-7-7 0 16,4 7 0-16,-4 0 0 0,7 0 0 0,-7 0-8 0,-4 7 8 0,1-4-8 16,-1-3 8-16,4 6 0 0,7-6 0 0,-7 0 0 15,-4 0 0-15,4 0 0 0,0 3 0 0,-3 3-8 16,3-3 8-16,-4 4 0 0,4-7-9 0,-4 6 9 15,1-3 0-15,3-3 0 0,-4 6 0 0,4-2 0 16,0-4-9-16,7 0 9 0,-7 9 0 0,-4-9 0 16,4 0 0-16,0 6 0 0,0-6 0 0,0 3 0 0,-3-3 0 0,2 0 0 15,-2 7 0-15,-1-4 0 0,4-3 0 0,-3 0 0 16,3 0 0-16,-4 0 0 0,0-3 0 0,4 3 0 16,-3-7 0-16,3 7 0 0,0 0 0 15,0 0 0-15,3 0 0 0,4 0 0 0,-7 0 0 0,7 0 0 16,-3-3 0-16,3 3 0 0,0 0-8 15,0 0 8-15,0 0 0 0,0 0 0 16,7-6-10-16,-4-3 10 0,4 5-8 0,0-2 8 0,0 3-8 0,0-3 8 16,0-1-8-16,-3-2 8 0,3 6 0 15,0 3 0-15,0-6 0 0,-7 6 0 16,4-3 0-16,3-4 0 0,-4 7 0 0,-3 0 0 0,7-9 0 0,-3 6 0 16,-4 3 0-16,0 0 0 0,3-7 0 0,-3 7 0 15,0 0 0-15,0 0 0 0,0 0 0 0,0 0 0 16,4-9 0-16,-4 9 0 0,0 0 0 0,0 0 0 0,0 0 0 15,0 0 0-15,0 0 0 0,0 0-8 16,-7 6 8-16,0-3 0 0,-4-3 0 0,1 7 0 0,-1-4 0 0,-3 6 0 16,0-9 0-16,-4 10-8 0,0-4 8 0,-3-3 0 15,0 6 0-15,-4-2 0 0,1-1 0 0,-4-3 0 16,-1 7 0-16,1-1 0 0,3-9 0 0,-3 0 0 16,0 9 0-16,3-9 0 0,1 7 0 0,2-4 0 15,1-3 0-15,4 0 0 0,-1 0 0 0,4 6 0 16,0-6 0-16,3 9 0 0,4-9 0 0,0 0 0 15,7 0 0-15,0 0-8 0,0 0 8 0,-7 10 0 16,7-10 0-16,0 0-8 0,0 0 8 0,0 0 0 0,0 0-8 16,0 0 8-16,7 9-8 0,4-9 8 15,-1 0 0-15,1 0-8 0,3 0 8 0,0 0 0 16,7 0 0-16,0-9-10 0,4-1 10 0,0 1 0 16,-1 3 0-16,-2-4 0 0,6 1 0 0,-4 9 0 15,1-9 0-15,-4-1 0 0,1 1 0 0,-5 9 0 0,-3-7 0 16,0 7 0-16,-7 0 0 0,-7 0 0 0,0 0 0 0,0 0 0 15,0 0 0-15,0 0 0 0,4 7 0 0,-4 2 0 16,0 1 0-16,-7-1 0 0,0-3-13 0,-4 4-6 16,1-1-1-16,-4 0 0 0,-1-2 20 0,1 5 0 15,-7-5 0-15,4 2 0 0,-1 0 0 0,-3 1 0 16,3-1 0-16,-3 10 0 0,0-10 0 0,0 7 0 0,-1 3 0 16,5-3 0-16,-1-4 0 0,1 4 0 0,2 3 0 0,5-10 0 15,-1 7-13 1,4-7 1-16,0 1 0 0,4-1 0 0,3-9 12 15,0 0 15-15,7 9-3 0,0-2-1 0,-7-7-11 0,14 0 0 16,3 0 0-16,8-7 0 0,0-2 0 0,3 0 0 0,0-1 0 16,4-6 0-16,3 7 0 0,4-13 0 15,-7 0 0-15,0 10 0 0,-1-7 0 0,1-3 0 16,-4 3 0-16,-3 6 0 0,-4-2 0 0,4-1-14 16,-7 7 2-16,-1-1 0 0,-6 1 12 0,3-1 16 0,-7 7-3 0,-7 3-1 15,0 0-12-15,0 0 0 0,-7 3 0 0,-4 7 0 16,-3-1 0-16,-3 7-16 0,-8-4 3 0,-3 4 1 15,-8 3 12-15,-6 6 15 0,-4-6-3 0,0 0-1 16,0 3-11-16,-3 0 0 0,3-4 0 0,4 4 0 16,0 0 0-16,6-6 0 0,1 0 0 0,7-7 0 0,3 4 0 0,4-7 0 15,7-3 0-15,0 6 0 0,7-9 0 0,3 7 8 16,4-7-8-16,0 0 0 0,0 0 20 0,11-7-2 16,3 4 0-16,7-3 0 15,0-3-28-15,7-4-6 0,4 4 0 0,3-7-1 16,4-9 26-16,3 6 6 0,4 0 1 0,0 0 0 15,0 1-26-15,0-7-5 0,-4-1-1 0,-3 11 0 0,0-4 16 16,0 6 0-16,-8-2 0 0,1 5 0 16,-4 1 0-16,-3-7 0 0,-4 16 0 0,0-9 0 15,-3 9 0-15,-4-3 0 0,-7-4 0 0,0 14 0 16,-7-7 0-16,0 0 0 0,0 0 0 0,-10 12 0 0,-4-2 0 0,-8 5 0 16,1 4 0-16,-7 0 0 0,0 0 0 0,-7 6 0 15,-4 0 0-15,-4-6 0 0,-2 0 0 0,-1 6 0 16,3-6 0-16,1-1 0 0,3 1 0 0,4-3 0 15,3 3 0-15,4-4 0 0,7-2 0 0,3-7 0 0,4 4 8 0,3-1-8 16,1 0 0-16,10-9 0 0,0 0 0 0,0 0 0 16,7 7 12-16,0-4 0 0,7-3-1 0,4 0 0 15,6 0-11-15,1-3-17 0,7-4 4 0,0-2 1 16,6 0 12-16,1 5 16 0,0-8-3 0,3 2-1 16,1 1-12-16,-4-4-15 0,-1-2 3 0,5-1 1 15,-1 7 11-15,-3-1 0 0,-4-8 0 0,-3 2 0 16,-7 6 0-16,-1 1 0 0,-6 0 0 0,-4 5 0 15,-3-2 0-15,-4 3 0 0,-7 3 0 16,0 0 8-16,-4 0-8 0,-7 3 9 0,1 3-9 0,-8 7 10 16,-6-4-10-16,-12 7 10 0,5 3-10 0,-8 6 10 15,0-6-10-15,-3 6 0 0,-1-3-12 0,1 0 12 16,0 0 0-16,-1 0 0 0,1-3 0 0,7-7 0 16,6 7 0-16,5-3 0 0,-1 2 0 0,7-8 0 15,-3-4 0-15,7 3 0 0,4-2 0 0,-1-4 0 0,7 3 0 16,4-6 0-16,0 0 0 0,0 0 0 0,0 0 0 0,0 0 0 15,7-6 0-15,4 3 0 0,7-13 8 0,-4 7 0 16,3-7 0-16,5 7 0 0,9-7-8 0,-2 3 0 16,-1-2 0-16,4 5 0 0,-1-2 0 0,1-1 0 15,-4 10-10-15,1-13 10 0,-1 7-10 0,0 6 10 16,-3-7-10-16,-1 4 10 0,1 0 0 0,-4 3 0 0,0-4 0 16,-3 7 0-16,-7-3 0 0,-1 3 0 0,1-6 0 0,-4 6 0 15,0 0 0-15,-7 0 0 0,0 0 0 16,0 0 0-16,0 0 0 15,0 0 0-15,-7 0 0 0,-4 0 0 0,-3 0 0 0,4 0 0 16,-5 0 0-16,5 0 0 0,-4-3 9 0,-11 3-9 16,14-6 9-16,1 6-9 0,-1-4 12 15,4-2-12-15,0-3 12 0,0 6-12 0,4-4 0 16,-1-2 0-16,-3 0 0 0,3 2 0 0,4-5 0 16,-3-4 0-16,3 10 0 0,0-7 0 0,3 7 0 0,-3-7 0 0,4 7 0 15,0-3-8-15,-1 6 8 0,1-13 0 0,3 16 0 16,-7-9 0-16,0 9 0 0,3-7 0 0,-3 7 0 15,0 0 0-15,0-9 0 0,0 6 0 0,-3-4 0 16,-4 4 0-16,3-3 0 0,-7 6 0 0,-3-6 8 16,0 6-8-16,-7 0 0 0,-4 0 0 0,1 0 0 15,-5 6 0-15,-6-6 0 0,-4 6 0 0,4-3 0 0,7 7 0 0,-4-10-11 16,0 9 11-16,4-2-8 0,3 2 8 0,1-6 0 16,6 3 0-16,-3 1 0 0,7-4 0 0,3-3 9 15,1 6-9-15,-1-3 10 0,4-3-10 0,7 0 0 16,-7 10 0-16,7-10 0 0,0 0 0 15,0 0 0-15,0 0 0 0,0 0 0 16,0 0 0-16,0 0-11 0,0 0 11 0,11 0-8 16,-1 0 8-16,4 0 0 0,0 0 0 0,8-10 0 15,2 7 0-15,1-6 0 0,7-4 0 0,-4 10 0 16,7-13 0-16,0 7 0 0,4-1 0 0,-3 1 0 0,-1 3 0 0,0-4 0 16,0 1 0-16,-3 0 0 0,0-1 0 0,0 1 0 15,-8 2 0-15,1-2 0 0,0 6 0 0,-8 3 9 16,-3 0-9-16,1-9 0 0,-8 9 8 0,-7 0-8 15,0 0 0-15,0 0 0 0,0 0 0 0,-7-7 0 0,-4 7 0 0,0 0 0 16,-3 0 0-16,0 0 0 0,-3 0 0 0,-1 0 0 16,0 0 0-16,1 0 0 0,-1 7 0 0,0-7 0 15,1 3 0-15,-4 3 8 0,3-3-8 0,0 6 0 16,-3-2 8-16,0-7-8 0,0 9 0 0,-4 1 0 16,4-1 0-16,0-3 0 0,-4 4 0 0,0-1 0 15,8 0 0-15,-1 1 0 0,0-1 0 0,1-2 0 16,-1 2 0-16,1-6 0 0,6 10 0 15,-3-13 0-15,3 3 0 0,1 3 0 16,6-3 0-16,4-3 0 0,0 0 8 0,0 0-8 16,0 0 0-16,0 0 0 0,0 0 0 0,0 0 0 0,0 0 0 0,0 0 0 15,0 0 0-15,7 0 0 0,0-3 0 0,4-3 0 16,-4 6 0-16,3-3 0 0,1-10 0 0,0 10 0 16,-4-3 0-16,0-4 0 0,3 1 0 0,-3 6 0 15,-3-7 0-15,3-2 0 0,0 9 0 0,0-7 0 16,-3 4 0-16,3-3 0 0,-4-1 0 0,1 10 0 0,3-9 0 0,-7 9 0 15,0 0-8-15,0 0 8 0,0 0 0 0,0-7 0 16,0 7 0-16,0 0 0 0,-7-9 0 0,7 9 0 16,-4 0 0-16,-6 0 0 0,-4-3 0 0,-1 3 0 15,-2 0 0-15,-1 0 0 0,-7 0 0 0,4-6 0 16,-3 6 0-16,-1 0 0 0,0 0 0 0,-3-3 0 16,3 3 0-16,1 0 0 0,-1-7 0 0,4 7 0 15,-4 0 0-15,0 0 0 0,1 0 0 0,2 0 0 0,1 0 0 16,0-9 0-16,3 9 0 15,1 0 0-15,3 9 0 0,0-9-9 0,0 0 9 16,6 0 0-16,-2 0 8 0,6 7-8 0,4-7 0 0,0 0 0 16,0 0-10-16,0 0 10 0,4 9-8 0,3-6 8 15,4 6 0-15,3-2 0 0,3 2 0 0,8 1 0 16,-4-1 0-16,4-3 0 0,7-3-13 0,-4 7 4 16,4-4 1-16,-1 3 0 0,5-9 8 0,-1 7-10 0,11-14 10 0,-7 7-10 15,3-3 10-15,4-3 0 0,-4 6 0 0,0 0 0 16,-3-6 0-16,-4-4 0 0,1 7 9 0,-5-3-9 15,-2-3 0-15,-5-1 0 0,-6 10 0 0,3-9 0 16,-7 9 0-16,0-7 0 0,-3 4 0 0,-4 3-9 16,-7 0 9-16,0 0 0 0,0 0 0 0,0 0 0 15,0 0 0-15,-7 10 0 0,0-1 0 0,-4 1 0 0,1-1 0 0,-4 0 0 16,-4 1 8-16,0 2-8 0,-3 1 0 0,4 3 0 16,-5-7 0-16,1 7 0 0,4-13 0 0,-1 12-8 15,4-2 0-15,0-4 0 16,3 1-68-1,1-4-14-15,3 4-2 0,3-1-1 16,4-9-139-16,4 9-27 0,6-2-5 0,4-7-2 0</inkml:trace>
  <inkml:trace contextRef="#ctx0" brushRef="#br0" timeOffset="2993.81">15363 3758 464 0,'0'0'20'0,"11"0"5"0,0-7-25 0,-1-2 0 16,4 9 0-16,-3 0 0 15,7-6 17-15,-8 3-1 0,1-4-1 0,3 7 0 16,-7-9 51-16,3 9 10 0,-10 0 3 0,0 0 0 0,11 0 35 0,-11 0 7 16,0 0 2-16,0 0 0 0,0 0-14 0,0 0-2 15,0 0-1-15,0 0 0 0,0 0-11 0,0 0-3 16,0 0 0-16,0 0 0 0,0 0-17 0,0 0-4 15,0 0-1-15,0 0 0 0,0 0-21 0,0 0-4 16,0 0-1-16,0 0 0 0,0 0-23 0,0 0-5 16,-3-3 0-16,-5-3-1 0,8 6-6 0,-3 0-1 15,-1 0 0-15,-3 0 0 0,-3 0 12 0,3 0 1 0,0 0 1 0,-4 6 0 16,-3-3 7-16,0-3 2 0,-4 9 0 0,4-9 0 16,-4 7-4-16,1 2-1 15,-1 0 0-15,-3 1 0 0,0-4-6 0,0 4 0 16,0 2-1-16,-4-2 0 0,0 5-3 0,0-5 0 15,-3 8 0-15,4-2 0 0,-1-13 0 0,-7 13-1 16,0 0 0-16,-3-4 0 0,-4 4-2 0,-3-7 0 0,-4 10 0 0,-7-3 0 16,-3-4-2-16,-4 13-1 0,-4-6 0 0,-3 6 0 15,-7 3 2-15,-11-2 0 0,-3 2 0 0,-3 0 0 16,-1 6-12-16,-10 7 0 0,-4 0 9 0,-7 0-9 16,-4-4 16-16,-3 7 0 0,-3 0-1 0,-4 0 0 15,-4 0-7-15,-6 0 0 0,-4 3-8 0,3 6 12 16,-3-9-4-16,-4 3-8 0,1-3 11 0,3 0-11 15,-4 9 9-15,0-15-9 0,-6 6 0 0,3 0 9 0,3-7 0 16,11 7 0-16,0 0 0 0,0-6 0 0,0 6 3 16,7-4 1-16,3-2 0 15,1 0 0-15,3 3-13 0,3-4 0 0,4 1 0 16,1-4 0-16,2-6 0 0,11 7 0 0,4-7 0 0,3 7 0 16,-6-1 0-16,9-6 0 0,8 1 0 0,4 2 0 0,3-9 0 15,3 3 0-15,4 0 0 0,4-6 0 16,6 0 0-16,-3 0 0 0,7-4 0 0,4 4 0 15,7-3 0-15,-1-4 0 0,4-5 8 0,4 2-8 16,3 0 0-16,1 1 8 0,6-4-8 0,0-3 0 0,4 3 12 0,0-2-3 16,3 2-1-16,1-6 0 0,-1 3-8 0,7 3 12 15,-10-6-12-15,7 0 12 0,0 0-12 0,-4 7 12 16,4-4-12-16,0-3 12 0,0 0-12 0,3 6 0 16,-6-3 0-16,3-3-11 0,3 6 11 0,-3-3 0 15,3 4 0-15,-3-4 0 0,4-3 0 0,-1 6 0 0,1-3 0 0,2-3 0 16,-9 7 0-16,10-4-13 0,-7 3 3 0,0 0 1 15,-1-3 9-15,5 4 11 0,3-4-3 0,-7 3 0 16,3-3-8-16,1 7 0 16,-1-10 0-16,4 6 0 0,0 3 0 0,-7-2 0 0,3-4 0 0,4 3 0 15,0-3 0-15,0 3 0 16,0-6 0-16,0 4 0 0,7-4 8 0,-7 6-8 16,0-6 8-16,7 0-8 0,-7 3 0 0,7-3 0 15,0 0 0-15,-7 0 0 0,0 0 0 0,0 0-16 0,7 0 3 0,0 0 0 31,-8 0-15-31,8 0-2 0,-7 0-1 0,4 0-925 0,3 0-186 0</inkml:trace>
  <inkml:trace contextRef="#ctx0" brushRef="#br0" timeOffset="7602.71">7147 6696 460 0,'0'0'41'0,"0"0"-33"15,0 0-8-15,0 0 0 0,0 0 230 0,0 0 44 16,0 0 9-16,0 0 1 0,0 0-140 0,0 0-28 16,0 0-5-16,0 0-2 0,0 0-22 0,0 0-5 15,0 0-1-15,0 0 0 0,0 0-22 0,0 0-5 16,-10 3-1-16,10-3 0 0,0 0-8 0,0 0-1 0,0 0-1 0,0 0 0 15,0 0-4-15,0 0-1 0,0 0 0 0,0 0 0 16,0 0 11-16,0 0 3 0,0 0 0 0,0 0 0 16,-7 6-15-16,7-6-2 15,0 0-1-15,0 0 0 0,-7 0-14 0,0 0-4 0,7 0 0 0,0 0 0 16,0 0-16-16,-8 7 8 0,1-7-8 0,7 0 0 16,0 0 0-16,-3 3 0 15,-8-3 0-15,11 0 0 0,0 0 0 0,0 0 0 16,0 0 0-16,-7 0 0 0,7 0 0 0,0 0 0 15,0 0 0-15,0 0 0 0,0 0 12 0,0 0-12 0,0 0 12 0,0 0-12 16,-7 0 17-16,7 0-3 0,0 0-1 0,0 0 0 16,0 0-1-16,-7 0 0 0,4 0 0 0,3 0 0 15,-11 0-12-15,11 0 9 0,-3 0-9 0,3 0 8 16,0 0-8-16,-8 0 12 0,5 0-12 0,3 0 12 16,0 0-12-16,0 0 12 0,-11-3-12 0,8 3 12 0,3 0-12 0,0 0 12 15,-7-7-12-15,7 7 12 0,0 0-12 0,0 0 0 16,0 0 9-16,0 0-9 0,0 0 0 0,0 0 9 15,-4 0-9-15,4 0 0 0,0 0 8 0,0-9-8 16,-3 3 0-16,3 6 0 0,0 0 8 0,0 0-8 16,0 0 0-16,0 0 0 15,0 0 8-15,0 0-8 0,0 0 12 0,0 0-12 16,0 0 14-16,0 0-4 0,0 0-1 0,0 0 0 16,0 0-9-16,0 0 0 0,0 0-10 0,0 0 10 0,0 0 0 15,0 0 0-15,0 0 0 0,0 0 0 16,0 0 0-16,0 0 0 0,0 0 0 0,0 0-9 0,0 0 9 0,0 0 8 15,0 0-8-15,0 0 11 0,0 0-11 0,0 0-9 16,0 0 9-16,0 0-13 0,0 0 13 0,0 0 0 16,0 0 0-16,0 0 0 0,0 9 0 0,-4 4 0 15,4-13 0-15,0 9 0 0,0 0 0 0,0 1 0 0,0-7 0 0,0 6 0 16,0 1 0-16,0 6 0 0,0-7 0 0,-3 7 0 16,3-4 0-16,0 10 0 0,0 0 0 0,0 3 0 15,0-6 0-15,-7 9 0 0,7 7-8 0,0-1 8 16,0-6 0-16,0 7 0 0,0-10 0 0,0 3 0 15,0 0 0-15,0-2 0 0,0 2 0 0,0-3 0 16,7-6 0-16,-7 9 0 0,0-12 0 0,0 2 0 16,0 1 0-16,0-3 0 0,0 3 0 15,0-1 0-15,0-8 0 0,-7 6 0 16,7-7 10-16,0 7-10 0,0-7 0 0,-4-6 0 0,4-3 0 0,0 10 0 16,0-10 12-16,0 0 1 0,0 0 0 0,0 0 0 15,0 0-13-15,0 0 0 0,0 0 0 0,0 0 0 16,0 0 0-16,0 0 0 0,0 0 0 0,0 0 9 15,0 0-9-15,0 0 12 0,0 0-12 0,0 0 12 16,0 0-12-16,0 0 0 0,0 0 9 0,0 0-9 16,0 0 0-16,0 0 0 0,0 0 0 0,0 0 0 0,0 0 0 0,0 0 0 15,0 0 0-15,-3 6 0 0,3-6 0 0,0 0 0 16,0 0 0-16,0 0 0 0,0 0 0 0,0 0 0 16,0 0 0-16,0 0 0 0,0 0 0 0,0 0 0 15,0 0 0-15,0 0 0 0,0 0 0 0,0 9 0 16,0 1 0-16,0-10 0 0,-4 9 0 0,4-9 0 15,0 9 0-15,0-9 0 0,0 10 0 0,0-10 0 0,0 6 0 0,0-6 0 16,0 10 0-16,4-1 0 0,-4-9 0 16,0 9 0-16,0-9 0 0,0 0 0 15,0 7 0-15,0-7 0 0,0 0 0 0,0 0 0 16,0 0 0-16,0 0 0 0,0 0 0 0,0 0 0 16,0 0 0-16,0 0 0 0,0 0 0 0,0 0 9 15,0 0-9-15,7 3 10 0,-7-3-10 0,10 0 0 16,-3 0 9-16,0 0-9 0,4-3 0 0,-4 3 0 15,-7 0 0-15,11 0 0 0,3 0 0 0,-7 0 0 0,7 0 0 0,0 0 0 16,-4 3 0-16,5-3 0 0,-1 0 0 0,0 6 0 16,0-6 0-16,4 0 0 0,-8 0 0 0,8 0 0 15,-1-6 0-15,1 6 0 0,3 0 0 0,-7 0 0 16,8 0 0-16,2 0 0 0,-10-3 10 0,7 3-10 16,-3 0 0-16,0 0 0 0,6 0 0 0,-9-7 0 15,2 7 0-15,4 0 0 0,-7-3 0 0,4-3 0 0,-4 6 0 16,0 0 0-16,0-3 0 0,4 3 0 0,-11-6 0 0,4 6 0 15,-1 0 0-15,-3 0 0 0,0 0 0 0,0 0 0 16,4 0 0-16,-11 0 0 16,0 0 0-16,4 0 0 0,-4 0 0 0,3 6 0 15,8-3 0-15,-11-3 0 0,0 0 0 0,3 0 0 0,4 6 0 16,0-3 0-16,-7-3 0 0,0 0 0 16,7 0 0-16,-7 0 0 0,0 0 0 0,7-3 0 15,-7 3 0-15,11-6 0 0,-7 6 0 0,-4 0 0 0,0 0 0 0,0 0 0 16,0 0 0-16,0 0 0 0,0 0 0 0,0 0 0 15,0 0 0-15,3 0 0 0,-3 0 0 0,4-9 0 16,-1 2 8-16,-3 7-8 0,4-3 0 0,-4-3 0 16,0-4 8-16,3 1-8 0,1 0 0 0,-1-1 0 15,-3 4 0-15,0-3 0 0,7-4 8 0,-7-3-8 0,0 7 0 0,4 0 0 16,-4-7 0-16,0 6 0 0,3-2 0 0,-3-4 0 16,4-3 0-1,-4 4 8-15,3-4-8 0,1 0 0 0,3 0 0 0,0 0 0 0,-7-2 8 16,4-1-8-16,3-3 0 0,-4-1 0 15,1 4 0-15,-1-3 0 0,4-3 0 0,-7-3 8 0,0 3-8 0,0-7 0 16,-7 7 9-16,7 3-1 16,0 3 0-16,0-3 0 0,-7 0-8 0,7 3-9 0,0 0 9 0,-3 3-13 15,3 0 13-15,-4 3 0 16,1 4 0-16,3-4 0 0,0 7 0 0,0-1 0 16,-4-5 0-16,4 12 0 0,0-7 0 0,0 4 0 0,0-3 0 0,0 9 0 15,0-4 0-15,0-2-9 0,0 6 9 0,0-9 0 16,0 2 0-16,4 7 0 0,-1-9 0 0,-3 6-8 15,0 3 8-15,0-10 0 0,4 4 0 0,-4 3 0 16,0 3 0-16,3-6 0 0,-3-4 0 0,0 10 0 16,4-6 0-16,-4 6 0 0,0-3 0 0,0 3 0 0,3-6 0 0,-3 6 0 15,0 0 0-15,0 0 0 0,0 0 0 0,0 0 0 16,0 0 0-16,0 0 0 0,-7-3 0 0,7 3 0 16,0 0 0-16,0 0-8 0,0 0 8 0,0 0 0 15,0 0 0-15,0 0 0 0,0 0 0 0,0 0 0 16,0 0 0-16,0 0 0 0,0 0 0 0,0 0 0 15,-7-7 0-15,7 7 0 16,0 0 0-16,0 0 0 0,-3 0 0 0,3 0 0 0,0 0 0 0,-4 0 0 16,-3 0 0-16,0 0 0 0,7 0 0 15,-7 0 0-15,0 7 0 0,3-4 0 0,-10-3 0 0,4 0 0 16,-1 6 0-16,-3-3 0 0,3 3 0 0,-10 1 0 16,0-4 0-16,3 6 0 0,-6-3 0 0,6 4 0 15,-7-7 0-15,4 3 0 0,-4-3 0 0,4 4 0 16,0-4 0-16,-4 3 0 0,4 0 0 0,0-2 9 15,3-4-9-15,-6 6 0 0,3-3 8 0,-1-3-8 0,5 6 0 0,-8-6 0 16,4 3 0-16,7-3 0 0,-7 7 0 0,7-4 0 16,-1-3 0-16,-2 0 0 0,3 6 0 0,0-6 0 15,-1 3 0-15,5-3 0 0,-8 0 0 0,8 6 0 16,3-6 0-16,-7 0 0 0,3 0 0 0,0 0 0 16,1 7-34-16,3-7-10 0,0 0-3 0,7 3 0 15,-11-3-69-15,11 0-15 0,0 0-2 0,0 9-1 16,0 1-117-16,4-1-23 0</inkml:trace>
  <inkml:trace contextRef="#ctx0" brushRef="#br0" timeOffset="8487.61">6893 7599 1692 0,'0'0'75'0,"0"0"15"0,0 0-72 0,0 0-18 0,0 0 0 0,4-3 0 16,-4 3 52-16,3-6 8 0,1-4 0 0,-4 10 1 0,0 0-43 0,0 0-9 16,0 0-1-16,0 0-8 0,0 0 14 15,0 0-4-15,0 0-1 0,0 0 0 0,0 0 22 0,0 0 4 16,0 0 1-16,0 0 0 0,0 0 20 0,-7 10 5 16,0-1 1-16,3-3 0 0,-6-2 18 0,3 5 3 15,-4-3 1-15,4 4 0 0,-4-1-10 0,1 0-2 16,3 1 0-16,-11-1 0 0,4-2-20 0,0 5-5 15,0 4-1-15,-4-1 0 0,-3-2-14 16,3 9-4-16,-3-3 0 0,0 0 0 0,0-1-14 0,0 7-3 16,-8-3-1-16,8 3 0 15,-3 1-10-15,2 2 0 0,-2-3 0 0,-1 0 0 16,4-3 0-16,-4-3 8 0,8 6-8 0,-8-6 0 0,4-4 8 0,7 4-8 16,-11 0 8-16,4-3-8 0,0-1 8 0,3-2-8 15,-3 6 8-15,7-10-8 0,-11 7 0 0,4-7 8 16,7 7-8-16,-4-7 0 0,4 1 0 0,3-1 0 15,1 0 8-15,3-2-8 0,-4-4 0 0,0 3 0 0,8-3 0 0,-8 4 8 16,11-7-8-16,0 0 0 0,0 0 0 0,0 0 0 16,0 0 0-16,0 3 0 0,-10-3 0 0,10 0-11 15,-7 0 11-15,7 0-10 0,0 0 10 0,0 0-10 16,-4 9 10-16,1-3 0 0,3-6-9 0,0 0 9 16,-7 0 0-16,3 3 0 0,4-3 0 0,0 0 0 15,0 0-9-15,0 7 9 0,0 2 0 0,0-9 0 16,0 0 0-16,0 0 0 0,0 0 0 0,0 6 0 15,0-6 0-15,0 4 0 0,0-4 0 0,0 6 0 16,-7-3-12-16,7-3 12 0,0 0-12 0,-7 9 12 16,7-9-12-16,-11 7 12 0,11-4-12 0,-7 3 12 15,0-6 0-15,0 6 0 0,4-6 0 0,-4 3 0 16,0-3 0-16,3 10 0 0,-3-10 0 0,0 6 0 16,3-3 0-16,-3-3 0 0,0 7 0 0,4-4 0 0,-4-3-12 15,7 0 4-15,0 0 8 0,0 0-13 16,0 0-58-16,0 0-11 0,0 0-2 0,0 0-1 15,0 0-104-15,0 0-21 0,0 0-4 0</inkml:trace>
  <inkml:trace contextRef="#ctx0" brushRef="#br0" timeOffset="9600.49">6036 8471 1364 0,'-7'-6'60'0,"7"6"13"0,0 0-58 0,0 0-15 15,0 0 0-15,0 0 0 16,0 0 29-16,0 0 3 0,0 0 1 0,0 0 0 0,-11 0 0 0,11 0 0 16,0 0 0-16,0 0 0 0,0 0 0 0,0 0 0 15,-7-10 0-15,7 10 0 0,0-3-12 0,0 3-2 16,-3-6-1-16,3 6 0 0,0 0 16 0,0-10 3 15,0 10 1-15,0 0 0 0,0 0 26 0,-4 0 6 0,1-6 1 0,3 6 0 16,0 0-6-16,-4-9-1 0,4 9 0 0,-3-3 0 16,-4-4-30-16,7 7-6 0,-7-9-2 0,7 9 0 15,-4 0-18-15,4 0-8 0,-7-3 0 0,7 3 8 16,0 0-8-16,0-7 0 0,-7-2 0 0,7 9 0 16,0 0 9-16,-4 0 0 0,-3-6 0 0,0 3 0 15,4-4 6-15,3 7 1 16,-7 0 0-16,0 0 0 0,0 0-4 0,0 0 0 0,3 7 0 0,-7-7 0 15,4 3-12-15,-3 3 9 0,3 0-9 0,0-3 8 16,-7 7 7-16,3-4 1 0,0 4 0 16,4-7 0-16,-3 12-16 0,3-5 0 0,-4-1 0 0,4 1 0 15,-3-4 0-15,-1 3 0 0,0-6 0 0,1 4 0 16,3 2 0-16,0 0 0 0,3 1 0 0,-3-1 0 16,4 1 0-16,-5 5-15 0,8-5 3 0,-3 9 1 15,-1-4 11-15,4 4 0 0,0-3 0 0,0-4-8 16,4 7 8-16,-1-3 0 0,5 3 0 0,-8-1-8 0,3-2 18 0,4-6 4 15,-3 5 1-15,-1-5 0 0,4 2-27 0,4-6-4 16,-11-6-2-16,3 10 0 0,1-4 18 0,-4-6 0 16,0 0 0-16,0 0 0 0,0 0 0 0,7 3 9 15,-7-3-9-15,11 0 8 0,-8-9-8 0,4 9 0 16,0-10 0-16,4 4 0 0,-4-3 0 0,0 6 13 16,0-7-3-16,3 4-1 0,1-3-9 15,0-1 0-15,-4 1 0 0,3 2 0 0,-3-2-8 0,7 0 8 0,-10 6 0 0,3-4 0 16,4-2 0-16,-4-1 0 15,0 4 0-15,0 3 0 0,-4-3 0 0,4 3 0 16,0-4 0-16,-3-2 0 0,-4 0 0 0,7 5 0 0,-7-8 0 0,4 2 0 16,-4 7 8-16,3-6 0 15,-3-7 0-15,4 7 0 0,-4-1 8 0,3-5 0 16,1 5 1-16,3 1 0 0,-7-10-3 0,0 10-1 16,0-7 0-16,0 7 0 0,0-10-13 0,0 9 9 0,0-5-9 0,0 5 8 15,0 1-8-15,-7-1 0 0,7 10 0 0,0-9 0 16,-4 3 0-16,4 6 0 0,0 0 0 0,-7-3 0 15,7 3 0-15,-7-7-11 0,7 7 11 0,0 0-8 16,-11 0 8-16,1 0 0 0,3-3 0 0,-7 3 0 16,14 0 0-16,-7-6 0 0,0 6 0 0,7 0 0 0,-4 0 0 15,4 0 0-15,-11 0 0 0,4 0-9 0,7 0 9 16,0 0-10-16,-7 0 10 0,0 0-19 0,7 0 3 16,0 0 0-1,-3 6 0-15,3-6-128 16,0 0-24-16,0 3-6 0,0-3-872 0</inkml:trace>
  <inkml:trace contextRef="#ctx0" brushRef="#br0" timeOffset="10409.52">7814 7574 345 0,'0'0'15'0,"0"0"4"0,0 0-19 0,0 0 0 16,-3-3 0-16,3-3 0 0,-4 2 420 0,4 4 81 0,0 0 16 0,0 0 3 15,-7-6-360 1,3 6-73-16,4 0-15 0,0 0-2 0,0 0-19 0,0 0-4 15,0 0-1-15,0 0 0 0,0 0-19 0,0 0-4 16,0 0-1-16,0 0 0 0,0 0-2 0,0 0-1 0,0 0 0 0,0 0 0 16,0 0 5-16,0 0 2 15,0 0 0-15,0 0 0 0,0 0-7 0,0 0-2 16,4 6 0-16,3 4 0 0,-7-10 5 0,4 9 1 16,-1 1 0-16,8-1 0 0,-4 1-8 0,3 5-2 0,1 1 0 0,3 3 0 15,-3-7-13-15,6 13 0 0,1 4 8 0,3-4-8 16,0 12 0-16,0-2 0 0,0 2 0 0,1 7 0 15,6 0 0-15,-7-3 0 0,0-3-10 0,4-1 10 16,3-2 0-16,-3 2 0 0,0-2 0 0,-4-1 8 16,3 4-8-16,-2-4 0 0,6-5 0 0,-4 5 0 15,-6-6 0-15,3-3 0 0,0 4 0 0,-3-4 0 16,0 3 0-16,-1-3 12 0,1 0-4 0,-4-3 0 0,0-6-8 0,0 3 0 16,-7-1 0-16,7-2 0 0,-6 0 0 0,-1-7 0 15,0 1 0-15,0-7 0 0,-4 6 0 0,-3-9 9 16,0 0-9-16,0 0 0 0,0 0 8 0,0 0-8 15,0 0 0-15,0 0 0 16,7 0 0-16,0-9-14 0,-7-1 1 0,0 1 0 16,-7 0-138-16,7-7-27 0,-7 3-6 15</inkml:trace>
  <inkml:trace contextRef="#ctx0" brushRef="#br0" timeOffset="11008.16">8661 8712 1440 0,'0'0'128'0,"-7"0"-103"0,-4 0-25 0,0 0 0 0,1-6 172 0,3 6 30 0,3 0 6 0,-6 0 0 16,10 0-159-16,-7-3-32 0,3 3-6 0,4 0-2 15,-7-6-9-15,7 6 0 0,0 0 0 0,0 0 0 16,-3 0 0-16,3 0 0 16,0 0 0-16,0 0 0 0,0 0 0 0,0 0 12 0,-7 0 0 0,3 0 0 15,-3 0 48-15,0 6 9 0,3-3 3 0,-6-3 0 16,3 6-28-16,0-3-6 0,-4 4-1 0,0 2 0 16,4-3-21-16,0-2-4 0,0 5 0 0,0 0-1 15,4 1-11-15,-4-1 0 0,7 1 0 0,-7 2 0 16,7 1 0-16,-4-4 0 0,1 7 0 0,6 3 0 0,-3-10 8 0,4 7 0 15,3-4 0-15,-7 10 0 0,3-3-8 0,4-6 0 16,-3 2 0-16,6 4 0 0,-10-3 0 0,7-4 0 16,0-2 0-16,1 5 0 0,2-5 0 0,-3-1 0 15,4-3 0-15,-1 4 0 0,-6-7 8 16,6 3 0-16,1-12 0 0,0 6 0 0,-4-3 7 0,3-3 1 16,1 2 0-16,-1-2 0 0,1-3-8 15,0-1-8-15,-4 1 11 0,3-7-11 0,-3 4 32 0,0-4 0 16,-3 3 0-16,-4-2 0 0,0-1-13 0,0-3-3 0,0 0-1 15,0 4 0-15,-4-4-3 16,4 0 0-16,-7 0 0 0,7 4 0 0,-7-4-3 0,0 9-1 16,4-5 0-16,-4 5 0 0,0 1 6 0,-1 6 1 0,1-3 0 0,0-4 0 15,0 10-15-15,-3-6 8 16,3 6-8-16,-4 0 0 0,1 0 0 0,-1 6 8 16,0-6-8-16,4 10 0 0,-3-10 12 0,-1 6 0 0,1-3 0 0,2 3 0 31,1-3-36-31,4 4-8 0,-1-4-2 0,4-3 0 0,-7 0 10 0,7 0 1 0,0 0 1 0,0 0 0 31,0 0-184-31,0 0-37 0,0 0-7 0,14-19-2 0</inkml:trace>
  <inkml:trace contextRef="#ctx0" brushRef="#br0" timeOffset="12021.66">7430 6903 288 0,'0'0'25'16,"0"0"-25"-16,0 0 0 0,0 0 0 16,0 0 305-16,0 0 56 0,0 0 11 0,0 0 3 0,0 0-274 0,0 0-54 15,0 0-11-15,0 0-3 0,0 0 3 0,0 0 1 16,0 0 0-16,0 0 0 0,0 0-8 0,0 0-1 15,0 0-1-15,0 0 0 16,0 0 2-16,0 0 1 0,0 0 0 0,0 9 0 16,-8 1-15-16,1-4-3 0,0 3-1 0,-3 1 0 15,-1 9 2-15,1-10 1 0,-5 7 0 0,1 3 0 0,4-1 6 0,-8-2 0 16,1 9 1-16,-1-6 0 16,4 0 3-16,0 6 1 0,0-3 0 0,-1 0 0 0,5-3-17 0,-1 3-8 15,1-7 8-15,3 4-8 0,0 0 0 0,0-10 0 16,3 7 8-16,0-7-8 0,4 1 0 0,0-1-16 15,0-9 4-15,0 0 1 16,4 6-58-16,-4-6-12 0,0 0-3 0,0 0-556 0,4-6-111 16</inkml:trace>
  <inkml:trace contextRef="#ctx0" brushRef="#br0" timeOffset="12310.84">7465 6787 2001 0,'0'0'88'0,"0"0"20"0,0 0-87 0,0 0-21 0,0 0 0 0,0 0 0 16,0 9 21-16,0 1 0 0,3-1 0 0,-3 4 0 15,7-1-21-15,0-2 0 0,-7 5 0 0,7-2 0 16,-3 3 0-16,0 2 0 0,6-2 0 0,-10 3 0 0,7 0 11 15,-3-1-3-15,3-2 0 0,0 9 0 0,-4-6 0 0,4 0 0 16,-3 0 0-16,3 0 0 0,-3-4-8 0,-1 10 10 16,4-12-10-16,-7 12 10 0,4-6-10 0,-1 0 0 15,-3-4 0-15,0 1 0 16,0-4-45-16,4 4-5 0,-4-6-1 0,0 5-852 0</inkml:trace>
  <inkml:trace contextRef="#ctx0" brushRef="#br0" timeOffset="12502.97">7257 7204 2134 0,'0'0'95'0,"0"0"19"0,0 0-91 0,0 0-23 16,0 0 0-16,0 0 0 0,14-6 49 0,0 6 6 0,4 0 1 15,-8 0 0-15,8 0-32 0,-1 0-7 0,-3 0-1 0,11 0 0 16,-11 0-16-16,7 0 8 0,-3 0-8 0,0 0 0 31,-1 0-95-31,5 0-25 0,-5 0-6 0</inkml:trace>
  <inkml:trace contextRef="#ctx0" brushRef="#br0" timeOffset="14112.32">15871 3833 633 0,'0'0'56'0,"0"-9"-44"0,-3-1-12 0,3 4 0 16,0-3 292-16,3 5 57 0,-3-2 11 0,4 3 3 15,3-3-283-15,0 3-57 0,0-4-11 0,0 7-3 16,4 0-9-16,-4 0 8 0,3 0-8 0,1 0 8 16,-4 7-8-16,-7-7 0 0,11 3 0 0,-4 3 0 15,0-3 12-15,0 3 0 0,-7-6 0 0,7 4 0 16,-4 5 38-16,-3-9 8 16,0 0 2-16,4 6 0 0,-1 4 19 0,1-1 4 0,-4-9 1 0,0 0 0 15,0 9-12-15,4-2-1 0,-4-7-1 0,-4 9 0 16,4 1-30-16,0-1-7 0,-4 7-1 0,1-4 0 15,3 4-17-15,-4 3-4 0,4-1-1 0,-3 1 0 16,3 13-10-16,0-1 0 0,3 3 0 0,1 1 0 16,-1 12 8-16,5 3-8 0,-5-3 12 0,8 7-4 15,-4-1-8-15,0 0 0 0,0 10 0 0,0 0 0 16,0 9 0-16,-4-3 0 0,5 3 0 0,-5 0 0 16,4-3 0-16,-3 3-12 0,-4 0 2 0,3 0 1 0,1 7 9 0,-4-13 11 15,0 3-3-15,0 0 0 0,0-7 9 0,0-5 2 16,0-4 0-16,0 7 0 0,0-13-3 0,3 6 0 15,1-6 0-15,-1-3 0 0,-3-10 4 0,4 1 0 16,-1-7 0-16,-3 0 0 0,4-6-20 0,-4-3 10 16,0 0-10-16,0-10 8 0,0 1-8 0,0-1 10 15,0-9-10-15,0 0 10 0,0 0-2 0,0 0-8 16,0 0 12-16,0 0-4 0,0 0 5 0,-4-3 1 0,1-3 0 0,3-4 0 16,-4 4-14-16,1-3 9 15,-1 5-9-15,4-2 8 0,-3-3-8 0,-1 9 0 16,1-10 0-16,3 7 0 0,0 3 0 0,-4-6 0 15,4-3 0-15,-3 9 0 0,-1-7 0 0,4 7 0 16,0-9 0-16,-3 6 0 0,-1-4 0 0,4-2 8 16,-7 9-8-16,7 0 8 0,0 0-8 0,0 0 0 0,-4-9 0 0,1 9 0 15,3 0 0-15,0 0 0 0,0 0 0 0,-4-3 0 16,-3-4 0-16,7 7 0 0,0 0-9 0,0 0 9 16,0 0 0-16,0 0 0 0,0 0 0 0,0 0 0 15,0 0 0-15,-7 7 0 0,4-4 0 0,3-3 0 16,-4 6 0-16,4-6 0 0,-3 3 0 0,-1 3 9 15,-3-3-9-15,4 7 0 0,-1-10 0 0,0 9-11 0,-3-2 11 0,4-4 0 16,-1 3 0-16,1-6 0 16,-1 9 0-16,4-9 0 0,0 0 0 0,0 0-8 0,-7 7-2 0,7-7 0 15,0 0 0-15,0 0 0 0,0 0-8 0,0 0-2 16,0 0 0-16,0 0 0 0,0 0 20 0,0 0-8 16,0 0 8-16,0 0 0 15,0 0-30-15,0 3 1 16,0-3 0-16,-3 9 0 0,3 1 48 0,0-10 9 0,0 0 3 0,-7 6 0 0,7-6-31 15,0 0 0-15,0 0 0 0,-4 3 0 16,4-3 0-16,0 0 0 0,0 0 0 0,0 0 0 0,0 0 0 0,0 0 0 16,0 0 0-16,0 0 0 0,0 0 0 0,0 0 12 15,0 0-3-15,0 0-1 0,0 0 1 0,0 0 0 16,0 0 0-16,-3 6 0 0,3-6-9 0,0 0 0 16,0 0 0-16,0 0 8 0,-7 0-8 0,7 0 12 0,0 0-12 15,0 0 12-15,0 0-12 0,-4 7 12 0,4-7-12 0,0 0 12 16,0 0-12-16,0 0 8 15,-7-7-8-15,7 7 8 0,0 0-8 0,0 0 0 0,-7 0 9 0,7 0-9 16,0 0 0-16,0 0 0 0,0 0 0 0,0 0 8 16,0 0-8-16,0 0 0 0,0 0-11 15,0 0 11-15,0 0 0 16,0 0 0-16,0 0 13 0,0 0-4 0,0 0-9 0,0 0-11 0,0 0 3 0,7 0 0 16,4 0 8-16,-11 0 0 15,0 0 0-15,0 0 0 0,0 0-16 0,0 0 1 0,0 0 1 16,0 0 0-16,0 0-85 15,0 0-17-15,0 0-3 0,0 0-768 0,0 0-153 0</inkml:trace>
  <inkml:trace contextRef="#ctx0" brushRef="#br0" timeOffset="14430.42">15896 7358 1843 0,'-10'9'40'0,"-1"-9"9"0</inkml:trace>
  <inkml:trace contextRef="#ctx0" brushRef="#br0" timeOffset="15659.77">15459 6803 979 0,'0'0'87'0,"0"0"-70"16,0 0-17-16,-7-7 0 0,0 4 195 0,0-3 35 15,3-3 7-15,1 5 2 0,-1-2-150 0,4 6-29 16,-7-6-7-16,7 6-1 0,0-3 8 0,0-4 0 16,0-2 1-16,3 0 0 0,1 5-22 0,0-2-5 15,3 3-1-15,0-3 0 0,0-4 19 0,-4 10 3 0,4-6 1 0,-7 6 0 16,0 0-5-16,7-3-1 0,-7 3 0 0,0 0 0 15,0 0-32-15,0 0-6 0,0 0-2 0,7 9 0 16,-3 1 3-16,-4-1 1 0,0 7 0 0,0 3 0 16,-4 0 14-16,1 9 4 0,-1-3 0 0,1 3 0 15,-1 7-32-15,-3-1 0 0,4 4 0 0,-1 2 0 16,1-2 0-16,3 0 8 0,-4 6-8 0,1 0 0 16,3-7 12-16,-4 7-1 0,4-9 0 0,0 8 0 15,0-5-2-15,0 3 0 0,0-10 0 16,0 4 0-16,0-7 1 0,0 3 0 0,0-9 0 15,0-3 0-15,4 3 4 0,-4-9 1 0,-4 2 0 0,8-5 0 16,-4 5 2-16,0-5 1 0,0-7 0 0,0-3 0 16,0 0-3-16,0 0-1 0,0 0 0 0,0 0 0 15,0 0 0-15,0 0 0 0,0 0 0 0,0 0 0 16,0 0 2-16,0 0 0 0,0 0 0 0,0 0 0 0,0 0-16 16,3-3 8-16,1-4-8 0,3 7 0 0,-7 0 0 0,7-3 0 15,0-3 0-15,0 3 0 0,0 3 0 0,-7 0 0 16,7-6 0-16,4 6 0 0,-4 0 0 0,3 0 0 15,1 0 0-15,3 0 0 0,0 0 0 0,0-7 0 16,4 7 0-16,3-3 0 0,0 3 0 0,4-6 0 16,-1 6 0-16,5-3 0 0,-1-3 0 0,0 6 0 15,0 0 0-15,4-4 0 0,3 4 0 16,-6 0 0-16,2 0 0 0,-2 4 0 0,-1-4 0 16,0 0 0-16,-3 0-8 0,-1 0 8 0,1 0 0 0,-4 6 0 0,4-6 0 0,3-6 0 15,-3 6 0-15,0 0 0 16,6 0 0-16,-2 0 0 0,-1-4 0 0,-4-2 0 15,8 6 0-15,0 0 0 0,0 0 0 0,-1-9 0 16,1 9 0-16,-4-3 0 0,1-4 0 0,-5 7 0 16,-2-6 0-16,-1 3 0 0,0 3-9 0,-4-6-2 15,-2 2 0-15,-1 4 0 0,0-6 19 0,-4 6 3 0,-3-3 1 0,1 3 0 16,-5-6-12-16,4 6 0 0,-7 0 0 0,0 0 0 16,0 0 0-16,4-10 8 0,-4 1-8 0,3 6 0 15,1-10 0-15,-4 4 8 0,0-1-8 0,3-2 0 16,-3-4 8-16,0 1-8 0,-3 2 0 0,3-6 8 15,0-3-8-15,-4 3 10 0,4 1-10 0,-3-7 10 16,3 3-10-16,0-3 12 0,-4-4-12 0,4 4 12 16,-3-3-4-16,3-6-8 0,0 5 12 0,0-5-4 0,-4 6-8 15,4-7 0-15,0 1 0 0,0 5 8 16,0-5-8-16,0 9 0 0,-3-3 0 16,3 2 0-16,-4 8 0 0,0-11 0 0,1 14 0 0,3-7 0 15,0-3 0-15,0 9 0 0,-4-3 0 0,4 7 0 16,0-4-8-16,0 7 8 0,0-7 0 0,0 7 0 0,-3-7 0 15,3 6 0-15,0 1 0 0,-4 0 0 16,1-1 0-16,3 7 0 0,-4-3 0 0,4-4 8 16,-3 4-8-16,3 6 0 0,-4-3-10 0,4-3 10 0,-3 3 0 0,3 3 0 15,-7 0 0-15,7 0 0 0,0 0 0 0,0 0 0 16,-4 0-8-16,-3 0 8 0,7 0-8 0,-7 0 8 16,7 0 0-16,-7 3-9 0,3-3 9 0,-3 0 11 15,4 0-3-15,-4 0 0 0,0 6-8 0,0-6 0 16,0 0 0-16,0 0 0 0,0 0 0 0,-1 0 0 0,-6 0 0 0,4 0 0 15,-8 0-11-15,0 0 11 0,-3 3-8 0,-3 3 8 16,-1-6 0-16,0 7 0 0,1-4 0 0,-1 3 0 16,-3-3 0-16,-1 3 0 0,1-2 0 0,0 2 0 15,0-3 0-15,0 3 0 16,-1-3 0-16,1-3 0 0,-4 7 0 0,1-7 0 16,-1 0 0-16,-3 0 0 0,-4 3 8 0,3-3-8 15,1 6 8-15,0-6-8 0,0 0 0 0,-1 0 0 16,5 6 0-16,-1-6 0 0,4 4 0 0,-1-4 0 15,5 0 0-15,3 6-8 0,-1-3 8 0,1-3 0 0,4 6 0 0,2-6 0 32,1 3-38-32,0-3-2 0,7 7-1 0,-3-7 0 15,3 3-140-15,3-3-28 0,4 0-6 0,0 0-1 0</inkml:trace>
  <inkml:trace contextRef="#ctx0" brushRef="#br0" timeOffset="16059.45">15829 6947 2476 0,'-14'0'110'0,"7"-3"22"0,0-4-105 0,7 7-27 15,0 0 0-15,0 0 0 0,-7 0 25 0,0 7 0 0,7-7 0 0,-7 9 0 16,0 1-25-16,-4 2 0 0,4-3-14 0,4 7 5 16,-5 3 9-16,5-3 0 0,-4 2 0 0,3 1 0 15,4 6 0-15,0 0 9 0,0 4 0 0,0-4 0 16,4 3 31-16,-1 0 5 0,1 0 2 0,-1-2 0 15,1 2-27-15,0-3-6 0,3 0-1 0,-4-3 0 16,-3-6-5-16,4 2-8 0,-1 1 11 0,4-3-11 16,-7-7 11-16,4 7-11 0,3-7 10 0,-4-6-10 31,4 4-17-31,-7-7-10 0,0 0-1 0,0 0-1 0,4-16-197 16,-4 7-39-16</inkml:trace>
  <inkml:trace contextRef="#ctx0" brushRef="#br0" timeOffset="16662.03">15924 6884 2386 0,'-14'-6'106'0,"11"3"22"0,-8 3-103 0,1-7-25 16,-1 4 0-16,4-3 0 0,0 6 79 0,7 0 10 16,-7 0 3-16,7 0 0 0,0 0-69 0,0 0-14 15,0 0-9-15,0 0 12 0,0 0-12 0,10 0 0 16,-3 0 0-16,8 0 8 0,-1 0-8 0,3 0 8 0,1 0-8 0,0-3 8 15,-1 3 10-15,4-6 2 0,-3 3 0 0,3-4 0 16,-3 7 9-16,0-3 3 0,-1-3 0 0,1 6 0 16,-4 0-18-16,0 0-3 0,-3 0-1 15,3 0 0-15,-4 6-10 0,1-3 12 16,-4 4-12-16,0-4 12 0,0 3-12 0,-3-3 0 16,-4-3 0-16,0 16 0 0,0-7 0 0,-4 1 0 15,1 5 0-15,-5-2 0 0,-2 2 0 0,-1-5-11 16,1 6 11-16,-4-4-8 0,-4-3 8 0,4 7 0 0,-4-6 0 0,1-1 0 15,-1-3 0-15,0 4 0 0,-3-7-9 0,3 3 9 16,1-6 0-16,-1 9 0 0,1-2 0 0,2-4 0 16,5-3 0-16,-4 6 0 0,3-3 0 0,4-3 0 15,0 7 0-15,7-7 0 0,0 0 0 0,0 0 0 16,0 0 0-16,4 9 0 0,6-6-9 0,1 3 9 16,-1-2 0-16,4 2 0 0,4-6 0 0,0 3 0 0,-1 3 0 0,1-6 0 15,0 6 0-15,-1-2 0 0,1 2 0 0,3-3 0 16,-3 6 0-16,-1 1 0 0,5-4 0 15,-5 4 0-15,1-1 0 0,-4 0 0 0,4 1 0 0,-4-1 0 16,-4 7-9-16,1-7 9 0,-4 1 0 0,0 5 0 16,0-2 0-16,0 3 0 0,-3-1 8 0,-4-2-8 15,0-4 0-15,0 7 0 0,-7-7 0 0,3 1 0 16,-3 5 0-16,0-5 0 0,0-1 11 16,-4 7 1-16,-3-4 1 0,0-2 0 0,0-1 0 15,-4 1 0-15,1-1 0 0,-5 4 0 0,-2-4-13 0,3 0 0 16,-8-6 0-16,5 7 0 0,-5-4 0 0,5-6 0 15,-4 3 0-15,6 4 0 0,-2-7 0 0,6 0 0 16,0 0 0-16,4-7 0 16,4 4-61-16,-1-3-12 0,4-4-3 0,4 1 0 15,3 0-95-15,3-1-19 0,8-27-4 0,17 2-1 0</inkml:trace>
  <inkml:trace contextRef="#ctx0" brushRef="#br0" timeOffset="18941.75">16376 3833 2322 0,'0'0'51'0,"0"0"10"0,-7-9 3 0,3-1 1 0,-3 4-52 0,4-3-13 0,-1-1 0 0,-3 7 0 16,4-3 40-16,-1-4 4 0,1 7 2 0,3 3 0 16,-4-6-30-16,4 6-7 0,-3-3-1 0,3 3 0 15,0 0-8-15,0 0 0 0,-4-13 0 0,4 13 0 16,0 0 0-16,0 0 0 0,0-3 0 0,0 3 0 15,0 0 0-15,4-6 0 0,-4 6 0 0,0 0 0 16,0 0 11-16,0 0 0 0,7-10 0 0,-7 10 0 16,0 0 33-16,0 0 8 0,0 0 0 0,0 0 1 15,0 0 3-15,0 0 0 0,0 0 0 0,0 0 0 16,0 0-39-16,0 0-7 0,0 0-2 0,0 0 0 16,0 0-8-16,0 0 8 0,0 0-8 0,0 0 8 15,0 0-8-15,0 0 12 0,0 0-12 0,0 0 12 16,0 0-12-16,0 0 8 0,0 0-8 0,0 0 8 15,0 0 12-15,0 0 1 0,0 0 1 0,0 0 0 16,0 0 5-16,0 0 1 0,0 0 0 0,0 0 0 16,0 0-28-16,0 0 0 0,0 0 0 0,0 0 0 0,0 0 0 0,0 0 0 15,0 0 0-15,0 0 8 0,3 7-8 0,4-4 0 16,-3 3 0-16,3-6 0 0,-7 0 0 0,0 0 0 16,7 3 0-16,0 10 0 0,3-13 8 0,1 3-8 15,0 3 12-15,3-3-4 0,0 4 4 0,4-4 0 16,-4 3 0-16,7-3 0 0,0 3-12 0,0-2 0 15,-3 5-10-15,3-3 10 0,0 4 0 0,4-1 0 16,-4 0 0-16,11-2 0 0,-4 2 0 0,11 7 0 0,0-13 0 0,3 13 0 16,7-4 0-16,1-2 0 0,-1 5 0 15,7 1 10-15,-6-4-10 0,10 4 0 16,0 0 0-16,3-4-11 0,4 7 11 0,0-9 0 0,0 5 0 16,0 4 0-16,4-10 0 0,-4 7 0 15,0 3 0-15,0 0 0 0,4 0 0 0,-1-4 0 16,1 4 0-16,-1 6 8 0,1-9-8 0,3-4 0 15,0 7 0-15,4 6 0 0,-1-6 0 0,4 6 0 0,1 0 0 0,2-3 0 16,1-3 0-16,3 6 0 0,-3 0 0 16,3-9 0-16,-7 3 0 0,4 3 0 0,-1-7 0 0,1 4 0 15,3 6 0-15,-3-15 0 0,0 8 0 0,-8 1 0 16,1-9 0-16,-1 5 0 0,5 4 0 0,-5-3 0 16,1-4 0-16,-4 4 0 0,-4 0 0 0,1-4 0 15,-4 4 0-15,4 0 0 0,-1-4 0 0,1 4 0 0,-1-4 0 16,-3 4 0-16,-3 3 0 0,-1-3 0 0,-3-4 11 0,7 4-3 15,-3 3 0-15,3-4 0 16,0 1-8-16,-4-3-9 0,-3 5 9 0,-3-2-13 0,-1 0 13 0,1-4 8 16,3 7 0-16,0-10-8 0,0 7 0 0,-4-6 0 15,-3 8 0-15,0-8-12 16,3 5 12-16,-3-5 0 0,-7 9 12 0,0-13-12 0,7 3 0 16,-4 7 0-16,-3-3 0 0,0-4 0 15,-4 0 0-15,1 7 8 0,2-7 1 0,-2 1 0 16,-4 9-9-16,-1-10 0 0,5-3 0 0,-4 10 0 0,-4-13 0 0,0 7 0 15,4-1 8-15,0-3-8 0,-4 4 0 16,4-1 0-16,-4-6 0 0,4 4 0 0,0 2 12 0,3 0-4 16,-7 1 0-16,-3-4 0 0,0-3 0 0,0 3-8 15,-4 4 12-15,0-10-4 0,4 9-8 0,-4-9 0 0,0 10 0 16,0-4 0-16,1-3 0 0,-1-3 0 0,-3 9 0 0,6-9 0 16,-3 7 0-16,1-7 0 0,-1 9 0 0,-3-9 0 15,-1 10 0-15,1-4 0 0,0-3 0 0,-4-3 0 16,0 6 0-16,-3-3 0 15,3-3 0-15,-4 10 0 0,1-10 0 0,0 6 0 0,-4-3 0 16,4-3 0-16,-1 6 0 0,1-6 10 0,-1 0-10 0,1 10 10 16,0-10-10-16,-1 6 0 0,5-3 0 15,-1 4 0-15,0-4 0 0,-4-3 0 16,-2 9 0-16,-5-9 0 0,4 6 0 0,4-3 0 16,-4 4 9-16,0-4-1 0,0 3-8 0,0 0 0 0,0-2 0 0,-3 5 0 15,3-3 0-15,-3-3 0 0,3 7 0 0,-4-10 0 16,1 6 0-16,0-3 0 0,-1 3 0 0,1-6 0 15,-4 10 0-15,3-10 0 0,-3 9 0 0,4-9 0 16,-4 7 0-16,0-4 0 0,4 3 0 0,-4-3 0 16,3 3 0-16,-3-2 0 0,4-4 0 0,-4 6 0 0,4-3 0 0,-1 3 0 15,1 4 0-15,-1-10 0 0,1 9 0 0,3-3 0 16,-3-3 0-16,3 4 0 0,-4-4 0 0,1 3 0 16,3-3 0-16,0 3 0 0,0 4 0 0,0-10 0 15,-3 9 0-15,3 1 0 0,0-4 0 16,0-3 0-16,0 3 0 0,-3-2 0 0,0 5 0 15,-1-3 0-15,4-6 0 0,-3 10 0 0,3-10 0 0,0 0 0 16,4 6 0-16,-4-3 0 0,0-3 0 0,4 6 0 16,-4-3 0-16,0-3 8 0,0 7-8 0,4-4 0 15,-8-3 0-15,4 9 8 0,-3-9-8 0,3 7 0 16,-7-7 0-16,4 9 0 0,-1-9 0 0,-3 6 8 16,4-3-8-16,-1-3 8 0,1 7-8 0,-4-4 0 15,4-3-8-15,-1 0 8 0,1 0 0 0,-1 0 0 16,5 0 0-16,-5 0 8 0,4 6-8 0,-3-6 0 15,6 0-8-15,-2 3 8 0,-1-3 0 0,0 0 0 0,-4 0 0 0,4 6 0 16,4-6 0-16,-7 4 0 16,-1-4 0-16,1 6 0 0,3-3 0 0,0 3 0 0,0 1 0 0,0-4-8 15,-3 6 8-15,3-3 0 0,0-3 0 0,0 4 0 16,-3-4 0-16,3 3 0 0,-4-3 0 0,5 4 0 16,-1-4 0-16,-4 3 0 0,1 0 0 0,3-3 0 15,-3-3 0-15,-1 10 8 0,1-10-8 0,-1 6 8 16,-3-6-8-16,4 3 0 0,-4 3 0 0,4-2 0 15,-4-4 0-15,0 6 0 0,0-3 0 16,0 3 0-16,0-6 0 0,0 10 0 0,-7-10 0 0,11 0 0 0,-4 9 0 16,0-9 0-16,-7 0-8 0,7 9 8 0,-7-9 0 15,3 0 0-15,-3 0 0 0,7 10 8 16,-7-10-8-16,0 0 0 0,4 0-8 0,-4 0 8 0,0 0 0 16,0 0 0-16,0 0 0 0,0 0 0 15,0 0 0-15,0 0 0 0,0 0 0 0,7 9 8 16,-7-9-8-16,7 0 0 0,-7 0-8 0,0 0 8 0,0 0 0 0,0 0 0 15,0 0 0-15,7-3 0 0,-4-3-8 0,-3 6 8 16,0 0-8-16,0-3 8 0,0-7-25 0,0 10 0 16,0 0 0-16,0-6 0 15,0-3-12-15,0 6-3 0,-3-4 0 0,3 7 0 16,0 0-2-16,0-6-1 0,-4-3 0 0,1 9 0 16,-1-10-126-16,1 7-26 0,-1-3-5 0</inkml:trace>
  <inkml:trace contextRef="#ctx0" brushRef="#br0" timeOffset="19644.3">25502 5893 1094 0,'0'0'97'0,"0"0"-77"0,-3-6-20 0,-1-3 0 0,-3 5 348 0,7 4 67 15,0 0 13-15,0 0 2 0,-7-6-338 0,7 6-67 16,-10 0-13-16,10 0-4 0,-7 0-8 0,-4 0 0 16,4 10 0-16,-4-10 0 0,4 9 0 0,-3-3-11 15,-1 4 3-15,0-1 0 0,1 7 8 0,-4-4 0 16,3-2 0-16,-3 5-8 0,4-5 8 0,-5 5 0 15,5-5 0-15,-1-1 0 0,1 1 0 0,3 5 0 0,0-12 0 0,3 7 0 16,-7-1 20-16,8-9 0 0,3 0 0 0,0 0 0 16,0 0-10-16,0 0-2 0,0 0-8 0,0 0 12 15,7 7-12-15,4 2 11 0,-1-9-11 0,1 0 10 16,3 0-2-16,3 0 0 0,1 0 0 0,0-6 0 16,3 3-8-16,4 3 0 0,-4-7 0 0,0 7 0 15,0-3 0-15,-3-3 0 0,3 3 0 0,-7-4 0 16,0 4 8-16,0-3 0 0,-3 6 0 0,-1-9 0 15,-3 9-8-15,1-10 8 16,-5 10-8-16,-3-6 8 0,0 6 19 0,0-3 3 0,-3-3 1 0,-1 2 0 0,-3-2-21 16,0 3-10-16,0-3 10 0,-4 3-10 0,4-4 9 0,0 7-9 15,-7-3 8-15,3-3-8 16,-3 6 0-16,4 0 0 0,-1 0 0 0,4 0 0 16,-3 0 0-16,2 0 0 0,8 0 0 0,0 0 0 15,0 0 0-15,0 0 0 0,0 0 0 0,0 0 0 16,-7 9-12-16,7-9-2 0,0 0 0 0,4 10 0 15,3-10-58-15,0 9-11 0,-7-9-2 0,14 10-1 16,0-4-90-16,-3 3-17 0,10 7-4 0,-7-7-1 0</inkml:trace>
  <inkml:trace contextRef="#ctx0" brushRef="#br0" timeOffset="21144.66">25083 6580 230 0,'0'0'10'0,"0"0"2"0,0 0-12 0,0 0 0 0,0 0 0 0,0-6 0 15,0 3 360-15,0 3 70 0,3-7 14 0,1-2 2 16,-1 9-304-16,4-10-61 0,0 10-12 0,0-9-2 16,-3 9 17-16,3-9 3 0,-4 2 1 0,-3 7 0 15,0 0-12-15,0 0-1 0,0 0-1 0,7 0 0 16,-7 0-33-16,0 0-6 0,0 0-2 0,0 0 0 15,0 0-25-15,0 0-8 0,0 0 0 0,4 7 0 16,-1 2 8-16,-3 7-8 0,0-7 0 0,0 4 0 16,-3 2 10-16,-1 4-2 0,4 0 0 0,-3 0 0 15,3 6-8-15,-4 0 8 0,4 3-8 0,0 0 8 16,-3 7 20-16,3-7 3 0,-4 13 1 0,4-3 0 16,0-1-32-16,-3 4 0 0,3-3-13 0,-4 5 4 15,4-5 9-15,0 3 0 0,-3-3 0 0,-1-1 0 16,8 4 0-16,-4-10 0 0,3 4 0 0,1-1 0 0,-4-6 10 0,3-2 4 15,1 2 1-15,-1-3 0 0,1 0-15 0,-1-3 0 16,4-6 0-16,-3-1 0 0,3-5 12 0,-3 2-1 16,-1-6 0-16,-3-6 0 0,7 4 4 0,-7-4 1 15,0 0 0-15,0 0 0 0,7 0 6 0,0-4 2 16,0-2 0-16,0 3 0 0,-3-6-5 0,3 2-1 0,0-2 0 16,-3 0 0-16,3-1-10 0,0 4-8 0,0-4 12 0,-4 7-12 15,-3 3 0-15,7-6 0 0,0 3 0 16,0-3 0-16,-7 6 0 15,11 0 0-15,-4 0 0 0,4 0 0 0,3 9 0 0,0-9 0 16,0 0 0-16,4 6 0 0,3-6 0 0,3 0-9 16,1 3 9-16,0-3 0 0,3 0 0 0,0-3-10 0,4 3 10 15,0 0 0-15,0 0 0 0,-4 3 0 16,4-3 0-16,-1 0 0 0,1 7 0 0,0-7 0 16,-4 0 0-16,4 3 0 0,0-3 0 0,-1 0 0 15,1 0 0-15,3 0 0 0,-3 0 0 0,3 0 0 0,-6 0 0 0,2 0 0 16,1 0 0-16,-4 0 0 0,-3 0 0 0,3 0 0 15,-3 6 8-15,-4-6-8 0,0 0 11 0,-7 0-11 16,4 0 8-16,-4 0-8 0,-3 3 0 0,-4-3 0 16,0 0 0-16,-7 0 0 0,7-3 0 0,-7 3 0 15,3 0 18-15,4-6-3 0,-3 6-1 0,-1-10 0 0,1 7-2 0,0-3 0 16,-1-6 0-16,-3-4 0 0,4 6-2 0,-4 1-1 16,0-7 0-16,3-2 0 0,1 2-1 0,-4-3 0 15,0 0 0 1,3 0 0-16,-3-6 1 0,4 0 0 0,-1 3 0 0,1-3 0 15,-4 0-1-15,3 3 0 0,1-9 0 0,-1 9 0 0,1-9 0 0,3 2 0 16,0 1 0-16,-4-6 0 0,1 5-8 0,0-5 8 16,3 6-8-16,-4-7 8 0,4 1-8 0,-3-1 0 15,-1 4 0-15,4-1 0 0,0-5 0 16,-3 9 0-16,-1-7 0 0,1 10-11 0,-1-6 11 16,1-1 0-16,-4 10 0 0,0-9 0 0,0 12 0 0,-4-6 0 15,4 6 0-15,-3 0 0 0,-1 1 0 0,1 2 0 16,-1-3 0-16,1 10 0 0,-1-7 0 0,1 7 0 15,-1-4 0-15,1 4-8 0,-1 2 8 0,1 4 0 0,-1-3 0 16,4 6 0-16,0 0 0 0,-3-9 0 0,3 9 0 0,-7 0 0 16,7 0 0-16,-8 0 0 0,1 0 0 0,7 0-8 15,-7 0 8-15,0 0 0 0,0 9 0 0,4-9-8 16,-8 6 8-16,4-3 0 0,0 4 0 0,-4-4 0 16,1-3 0-16,-4 6 0 0,-4-3 0 0,0 4-8 15,1-4 8-15,-1 3 0 0,-3-6 0 0,-4 9 0 16,4-9 0-16,-7 10 0 15,-4-1 0-15,0-9 0 0,-6 6 0 0,-1-2 0 0,4 5 0 16,-1-3 0-16,1-3 0 0,0 4 0 0,-1 2 0 16,5-9 0-16,-1 9 0 0,0-2 0 0,-3-4 0 0,3 3 0 15,4-3 0-15,0 4 0 0,0-4 0 0,3 3 0 16,0-6 0-16,0 3 0 0,1-3 0 0,3 0 0 16,-4 6 0-16,4-6 0 0,3 0 0 0,-3 0 0 15,7 0 0-15,-4 0 0 0,4-6 0 0,0 6 0 16,0 0 0-16,3-3 0 0,1-3 0 0,-1 6 0 0,4 0 0 15,-4-3-12-15,4-4 2 0,4 7 0 16,3 0-52-16,0 0-10 0,0 0-3 0,0 0 0 16,0 0-161-16,0 0-32 0,7 7-6 0</inkml:trace>
  <inkml:trace contextRef="#ctx0" brushRef="#br0" timeOffset="21714.55">26035 6752 2480 0,'0'0'110'0,"0"0"22"0,-4 0-105 16,1-3-27-16,3 3 0 0,0 0 0 0,-4-6 24 0,4 6-1 16,0 0 0-16,0 0 0 0,-3-3-23 0,3-3 0 15,0 6 0 1,0-4 0-16,-4-2 0 0,1 3 0 0,-1-3 8 0,4-4-8 0,-3 4 12 0,-1 3-3 15,-3-3 0-15,4 3 0 0,-4-4 35 0,3 4 6 16,-3-3 2-16,-4-3 0 0,4 9-8 0,0-10 0 16,-3 10-1-16,-1-6 0 0,-3 6-26 0,3 0-5 15,-3 0 0-15,0 6-1 0,0 0-11 0,-3-2 0 16,2 5 0-16,-2 0 8 0,3 7-8 16,-4 0 0-16,4-4-12 0,-4 13 12 0,1-6 0 0,3 9 0 15,-4-3 0-15,4 1 0 0,0-5 0 0,3 5 0 16,0-1 0-16,1 0 0 0,3-3 0 0,3-4 0 15,-3 8-9-15,7-8 9 0,0 1 0 0,0 3 0 16,4-3 0-16,3-6 0 0,-4 2 0 0,4 4 0 0,4-10 0 0,0 7 0 16,3-6 0-16,0 5 0 0,3-5 0 0,5-7 0 15,-1 6 0-15,3-3 0 0,1-2 0 0,3 2 0 32,1-6-19-32,2 3-6 0,5 3-2 0,-1-6 0 15,0-6-137-15,0 3-27 0,-3 3-5 0,0-6-2 0</inkml:trace>
  <inkml:trace contextRef="#ctx0" brushRef="#br0" timeOffset="40158.43">15963 7803 1785 0,'0'0'79'0,"0"0"17"0,0 0-77 0,0 0-19 0,-7-6 0 0,0 3 0 16,0-4 123-16,4 7 21 0,-1-3 4 0,0-3 0 16,-3 3-120-16,7 3-28 0,-3-7 0 0,-1-2 0 15,1 6 0-15,3-3 0 0,0-4 0 0,0 4-8 16,0 6 8-16,3-3 16 0,1-3-4 0,-1 2-1 16,-3 4 23-16,0 0 5 0,0 0 1 0,11-6 0 15,-4 6-10-15,-7 0-2 0,0 0 0 0,0 0 0 16,0 0-5-16,0 0-2 0,7 6 0 0,-7-6 0 15,0 0 4-15,4 4 1 0,-4-4 0 0,0 9 0 16,0-9 4-16,-4 6 1 0,1 4 0 0,-4-1 0 16,3 0-5-16,-7 1-1 0,1-1 0 0,-1 1 0 15,-3 2-4-15,0 1-1 0,0 2 0 0,0 4 0 0,3-3-5 16,-3 3-2-16,0 0 0 0,-4-1 0 0,-3 7-13 0,0-3 0 16,0 10 0-16,0-4 0 0,0 0 0 0,-1 0-10 15,1 4 10-15,0-4-8 0,0 0 8 0,0 0 0 16,0 4 0-16,-1-4 0 0,1 0 0 0,4-3 0 15,-5 4 0-15,5-11 0 0,-1 7 23 0,0-6 6 16,1-3 2-16,-1-3 0 0,1 2-21 0,2 1-10 0,1-7 10 16,-3 1-10-16,3-1 8 0,3-3-8 15,7 4 0-15,-3-7 0 0,0 6 0 0,-3 1 0 0,-1-4 0 0,4-3 0 16,0 7 0-16,-4 5 0 16,4-5-10-16,0-1 10 0,0 0-10 0,4 7 10 0,-4-6-12 15,0-1 12-15,0 7-12 0,7-7 4 16,-7 0 8-16,3 1-13 0,-3-1 5 0,3-2 8 15,4-7-13-15,0 0 5 16,-3 3-24-16,3-3-4 0,0 0 0 0,0 0-1 16,0 0-67-16,0 0-12 0,0 0-4 0,0 0 0 15,0 0-62-15,0 0-13 0,0 0-2 0,0 0-731 0</inkml:trace>
  <inkml:trace contextRef="#ctx0" brushRef="#br0" timeOffset="41199.01">14993 9051 1209 0,'0'0'108'0,"4"-6"-87"16,-1-4-21-16,-3 7 0 0,7-3 97 0,-7 6 15 15,0-10 4-15,4 4 0 0,-1-3-91 0,1 6-17 0,-4-7-8 0,0 4 0 16,0-3 0-16,0-1-10 16,0 4 0-16,0-3 0 0,-4 5 10 0,4-2 14 15,-3-3-3-15,3 9-1 0,-4-10 35 0,-3 7 7 16,4-3 2-16,-1 0 0 0,-3 2 14 0,0 4 2 15,0 0 1-15,-4 0 0 0,1 0-29 0,-1 4-6 16,-3 2 0-16,-4-6-1 0,4 9-19 0,-3-2-3 0,-1-4-1 0,0 6 0 16,1 1-12-16,-1-1 0 0,0-3 0 15,1 4 0-15,-1-1 0 0,4 0 0 0,3 1 0 0,1 5 0 16,-1-11 0-16,1 8 0 0,3 1 0 0,3-4 0 16,4 1 0-16,0-4-10 0,0-6 2 0,4 9 0 15,-1 1 8-15,4-4 0 0,0-3 0 0,4 3-8 16,3-3 8-16,0-3 11 0,0 0-3 0,4-3 0 15,0 3-8-15,-1-6 0 0,4 6 0 0,0-3 8 0,-3-3-8 0,0-4 0 16,3 4 0-16,0-3 0 16,-3-1 0-16,-1 1 0 0,1-1 0 0,-4-5 0 0,4 5 12 0,-1-9 6 15,-6 7 2-15,3-4 0 16,0 1 8-16,-3 5 3 0,-1-2 0 0,-3-4 0 16,0 6-2-16,-3 4 0 0,0-6 0 0,-4 5 0 15,0-2-3-15,0 9-1 0,0 0 0 0,-11 0 0 16,0-9-17-16,4 9-8 0,-3 6 8 0,-4-3-8 0,3 3 0 0,-3-3-11 15,0 7 1-15,-4-4 0 0,4-3 10 0,0 7 0 16,-4-4 0-16,4 3-8 0,0 7 16 0,-4-7 3 16,4-5 1-16,0 2 0 0,0-3 7 0,4 3 1 15,-1 0 1-15,0-2 0 0,4-4-21 0,0 9 0 16,7-9 0-16,0 0 0 16,0 0-40-16,0 0-13 0,7 0-3 0,4 6-716 0,3-6-143 0</inkml:trace>
  <inkml:trace contextRef="#ctx0" brushRef="#br0" timeOffset="41957.57">16612 7775 1094 0,'0'0'97'0,"0"0"-77"15,0 0-20-15,0 0 0 0,0 0 207 0,0 0 37 16,0 0 8-16,7-7 2 0,-7 7-182 0,7 0-36 15,-7 0-7-15,0 0-1 0,0 0 11 0,11 0 2 16,-11 0 1-16,0 0 0 0,0 0-2 0,0 0-1 0,0 0 0 0,7 0 0 16,-7 0 8-16,0 0 1 0,0 0 1 0,0 0 0 15,7 7-7-15,-7-7-2 0,0 0 0 0,0 0 0 16,11 3-22-16,-8 3-5 0,1 4-1 0,3-7 0 16,-4 9-12-16,4-2 0 0,-3 2 0 0,-1-2 0 15,5 5 0-15,-5 4 0 0,8-10 0 0,-1 10 0 16,-3-3 0-16,4 3 0 0,3 0 0 0,0 6 0 15,4-7 0-15,-1 8 0 0,1-1 0 0,0-3-10 16,-1 3 10-16,4 3 0 0,-3-3 8 0,3 3-8 0,0 0 0 16,4 4 0-16,-4-4 0 0,4 0 0 15,-4 0 0-15,4 7 0 0,0-4 0 0,-1 1 0 0,1-1 0 16,0-3 0-16,3 0 0 0,-3 1 0 16,3-10 0-16,0 6 0 0,0 0 0 0,0 0 0 15,1-13 0-15,-5 7 8 0,-3-3-8 0,1 3 0 16,-1-10 8-16,-4 0-8 0,1 1 10 0,-4 2-10 15,-3-8 0-15,-1 2 8 0,1-3-8 0,-4-3 0 0,-7 0 0 0,0 0 8 16,7 0-8-16,-7 0 0 0,0 0 0 0,7 0 8 16,-7 0-8-16,0 0 0 0,7-3 0 0,-7 3 0 15,7-6 0-15,-3 2 0 0,-4 4 0 0,7-6 0 16,-7 6 0-16,3-6-10 0,1-4-8 0,-4 10-2 16,0-3 0-16,0-3 0 15,0-3-174-15,0 6-35 0</inkml:trace>
  <inkml:trace contextRef="#ctx0" brushRef="#br0" timeOffset="42561.14">17628 8954 1324 0,'0'0'118'0,"0"0"-94"15,-7 9-24-15,0-9 0 0,-3 0 176 0,-1 0 30 16,4 0 6-16,0-6 2 0,0 3-180 0,0 3-34 16,0-6-11-16,0 6 0 15,0 0-13 1,-4-4-4-16,-3 4 0 0,3 0 0 0,4 0 17 0,0 0 11 0,0 0-13 0,0 4 5 0,-3-4 37 0,-1 6 8 16,4 3 2-16,0-9 0 0,0 10-7 0,3-1-2 15,1 0 0-15,-1 1 0 0,1-1-30 0,3-3 0 16,0 4 0-16,7-1 0 0,-4 1 0 0,1-1-10 15,3 1 0-15,0-1 0 0,7-3-2 0,0 4 0 16,0-4 0-16,7-3 0 0,-3 3 12 0,3-3-12 0,0-6 12 0,1 3-12 16,-1 0 12-16,3-6 0 0,-2 3 0 0,-1-3 8 15,0-4 8-15,-3 1 3 0,3-1 0 0,-7-5 0 16,3 5 10-16,-2 1 3 0,-5-7 0 0,1 7 0 16,-4-10-6-16,-4 10-1 0,4-7 0 0,-7 7 0 15,0-1 3-15,-7 1 1 0,4 6 0 0,-8-4 0 16,-3 7-9-16,4 0-3 0,-8 0 0 0,0 7 0 15,1-4-7-15,-1 3-2 16,0-3 0-16,-3 3 0 0,0 4 29 0,3-7 6 0,-3 3 1 0,0 0 0 16,0-2-30-16,0 2-6 15,3-3 0-15,4 3-8 0,-4-3 0 0,8-3-14 0,3 0 1 0,7 0 0 32,-4 7-131-32,4-7-27 0,0 0-5 0,0 0 0 0</inkml:trace>
  <inkml:trace contextRef="#ctx0" brushRef="#br0" timeOffset="43344.98">26084 7678 1267 0,'0'0'112'0,"0"0"-89"0,0 0-23 0,-7 0 0 0,-3-7 184 0,-1 7 33 16,1 0 7-16,-5 0 0 0,1 0-193 0,-3 0-39 15,3 0-8-15,0 0-2 0,-1 0 10 0,1 0 8 16,0 7-12-16,0-7 12 0,3 0 0 0,1 0 0 0,3 3 0 0,-4-3 0 16,4 6 0-16,0-6 16 15,0 0-2-15,-3 3 0 0,2 3 10 0,-6 4 1 0,4-4 1 0,-8 3 0 16,4 1 14-16,-7-1 2 0,0 7 1 0,-8 3 0 16,1 0-9-16,-4 6-2 0,1-3 0 0,-5 9 0 15,-2 0 0-15,-1 4-1 0,0 2 0 0,-3 4 0 16,3-3-11-16,4-4-1 0,-1 4-1 0,1-4 0 15,3 1-2-15,-3-1-1 0,3 4 0 0,1-3 0 16,-1 2 6-16,7-2 2 16,0-1 0-16,4-2 0 0,0 2-23 0,3 0 0 0,1-5 0 15,-1 5 0-15,1-6 0 0,2-2 8 0,1-1-8 0,0-7 0 16,4 11 0-16,-1-14 0 0,-3-2 0 0,3 3-8 31,4-1-31-31,0-2-5 0,0-4-2 0,4-3 0 16,3-6-119-16,0 0-24 0,0 0-5 0,0 0-742 0</inkml:trace>
  <inkml:trace contextRef="#ctx0" brushRef="#br0" timeOffset="44159.14">24705 9117 2178 0,'0'0'96'0,"0"0"20"0,-7 0-92 0,-4-3-24 0,1-4 0 0,3 4 0 15,0-3 0-15,0 6 0 0,7 0 0 0,-4-3 0 16,-3-3-36-16,7 6-3 0,-7 0 0 0,0-4 0 16,0 4 3-16,-4-6 0 0,4 6 0 0,0 0 0 0,-3 0 25 0,-1 10 11 15,0-1-8-15,-3-3 8 0,-3 4 27 0,3-1 10 16,3 1 3-16,-3-1 0 15,-4 10-12-15,4-4-1 0,-3-2-1 0,2 3 0 0,1 2-26 0,4 1 8 16,3-3-8-16,0-7 0 0,0 7 8 0,3-3-8 16,8 2 8-16,3-5-8 15,0-1 12-15,3 0-2 0,4 1-1 0,4-4 0 16,0-3-1-16,3-3-8 0,3 7 12 0,5-14-4 16,-5 7 5-16,5-3 1 0,-5-3 0 0,5-4 0 15,-8 1 8-15,3 0 2 0,1-7 0 0,-4 3 0 0,-3-2-6 0,3 2-1 16,-7-2 0-16,0-1 0 0,-3-3 5 0,-1 0 1 15,-2 4 0-15,-5 2 0 0,1-3 2 0,-4-2 1 16,-4 8 0-16,1 1 0 0,-8-1-14 0,0 4-4 16,-3-3 0-16,-3 5 0 0,-1 4-8 0,-3-6-11 0,-7 6 3 0,3 6 0 15,-3-2 8-15,-1 2-10 16,1-3 10-16,0 3-10 0,0-3 10 0,3 7 0 0,4-4 0 0,0-3 0 16,0 4 0-16,6-4 0 0,5 3 0 0,-1 3-8 15,4-9 8-15,7 0-10 0,0 0 10 0,0 0-10 16,0 0-6-16,7 10 0 0,4-10-1 0,3 6 0 15,-3-3 7-15,3-3 2 0,3-3 0 16,4 3 0-16,-3 0 8 0,3 0 14 0,4-6-3 16,-4 3-1-16,-3-4-10 0,-1 4 0 0,5-3 0 0,-8-3 0 15,0 2 0-15,0-2 0 0,-3-1 0 0,-1 7 0 16,-3-3 0-16,-3-3 8 0,3 5-8 0,-7 4 0 16,0 0 15-16,0 0-3 0,-4-6 0 0,1 0 0 15,-4 3 7-15,3 3 1 0,-6 0 0 0,2 0 0 16,-2 3 9-16,-1-3 3 0,1 0 0 0,-1 6 0 15,1-6-20-15,-5 10-3 0,5-10-1 0,-1 9 0 0,1-9-8 16,3 6 0-16,0-3 0 0,0 7 0 16,-1-4-36-16,5-3-2 0,-4 4-1 0,7-7-749 15,-4 3-151-15</inkml:trace>
  <inkml:trace contextRef="#ctx0" brushRef="#br0" timeOffset="44711.02">26144 7706 806 0,'-14'-10'36'0,"14"10"7"16,-7-6-35-16,-3 3-8 0,-1-3 0 0,-3 3 0 0,7-4 272 0,0 4 52 15,0-3 10-15,0 3 2 0,0-4-244 0,3 7-50 31,4 0-10-31,0 0-1 0,-3-9 17 0,3 9 3 0,0 0 1 0,0 0 0 0,0 0-14 0,10 6-2 16,1-3-1-16,3 4 0 0,4-4-19 0,-1 6-4 16,4 7-1-16,-3 3 0 15,7 6-11-15,-1 3 0 0,-2 0 0 0,2 13 0 16,4-3 12-16,-3 6-2 0,3-1-1 0,4 4 0 16,0-3 5-16,7 0 1 0,3 3 0 0,-3-3 0 15,3 0 14-15,0 6 3 0,1-9 1 0,-1 9 0 0,4-3-10 0,-7 3-3 16,3-3 0-16,-3-3 0 0,3 3-20 0,1-3 0 15,-5-3 0-15,5 0 0 0,-4 3 8 0,3-3-8 16,4-10 10-16,-4 10-10 0,0-7 18 0,1-2-2 0,-4-1-1 0,-4-9 0 16,0 3-15-16,0 3 0 15,1-9 0-15,-8 3 0 0,0-3 27 0,0-7 2 16,1-2 1-16,-8 5 0 16,3-5-48-16,-6-4-10 0,-4-3-1 0,0 3-1 15,0-6-86-15,-3 0-18 0,-11 0-3 0,0-15-619 0,0 5-124 0</inkml:trace>
  <inkml:trace contextRef="#ctx0" brushRef="#br0" timeOffset="45295.88">27746 9277 2502 0,'-7'-3'111'0,"7"3"22"0,-7-7-106 0,0 4-27 16,3-3 0-16,1-3 0 15,-4 9-30-15,3-7-11 0,-3 4-3 0,4-3 0 0,3 6 24 0,-7 0 4 16,-1-10 0-16,1 10 1 0,0 0 15 0,0-3 0 15,-3 3 0-15,-1-6 0 16,4 6 22-16,-3 6 1 0,2-6 0 0,-2 3 0 0,-4 4 5 0,3-4 0 0,1 6 1 0,-1-2 0 16,0 2-29-16,4 0 0 15,0 1 0-15,-3-4 0 0,6 3 0 0,1 1 0 16,-1-1 0-16,4 1 0 0,4-1 0 0,-1 0 8 16,4 1-8-16,0-1 0 0,4 1 0 0,3 2 0 15,-3-2 0-15,3-1 0 0,3 0-15 0,1 1-2 16,7-7-1-16,-4 3 0 0,0-6 18 0,4 7 0 0,-1-4-8 0,1-3 8 15,-4-3 12-15,0-4 5 0,4 7 2 0,-4-9 0 16,-7 3-19-16,4 2 0 0,-4-5 8 0,0 3-8 16,-3-4 9-16,-1 1-1 0,-6 0-8 0,3-1 12 15,0-6 4-15,-3 7 1 0,-4-3 0 0,0-4 0 16,-4 6-5-16,1-5 0 0,-5 5-1 0,1-5 0 16,-3 5-11-16,-1 7 8 0,1-3-8 0,-4-4 8 0,-4 7 13 15,-3 3 3-15,3-6 0 0,0 6 0 0,4 0-9 0,-3 6-2 16,-1-3 0-1,4 4 0-15,7-4 7 0,-4 6 2 0,-3-2 0 16,4 2 0-16,6 0-22 0,1 1 8 0,3-4-8 0,0 3 0 16,3 1-8-16,1-1-7 0,6 1-1 0,4-10 0 31,-3 9-72-31,3-3-14 0,4-3-3 0,-1-3-1029 0</inkml:trace>
  <inkml:trace contextRef="#ctx0" brushRef="#br0" timeOffset="49383.08">8022 6251 1558 0,'0'0'69'0,"7"-10"15"0,-3 4-68 0,3 3-16 16,0-7 0-16,-7 4 0 0,3-3 12 0,1 6-2 16,-4-4 0-16,0-2 0 0,0 0-10 0,0 9 0 15,0-7 0-15,0 7 0 0,-4-3 0 0,1-3 0 16,3-3 0-16,0 5 0 0,-7-2 11 0,3 3 0 16,1-3 0-16,-1-4 0 0,-3 4 20 0,4 3 4 0,-1-3 1 0,-3 2 0 15,4-2 29-15,-5 3 7 0,1-6 0 0,4 2 1 31,-11 4-25-31,3-3-4 0,-3-3-2 0,-4 9 0 0,4-7-6 0,0-2-2 16,-10 6 0-16,2-4 0 0,-2 4-16 0,3-3-3 16,-4 3-1-16,-3-3 0 0,-1 3-14 0,1-4 0 15,-4 7 0-15,1-6 0 0,2 3 0 0,-2 3 0 16,-1-6 0-16,0 6 0 0,0-4 0 0,-3 4 0 0,3-6 0 0,-3 3 0 16,0-3 0-16,-4 6 0 0,0 0 0 0,0-3 0 15,4-4 0-15,0 7 0 0,-7 7 0 0,3-4 0 16,0-3 0-16,4 6 0 0,-8-3 0 0,1 3 0 15,7-2 10-15,-11 2-10 0,7-3 10 0,-3 3-10 16,-1 4 8-16,1-1-8 0,7-3 0 0,-1 4 0 16,-2-7 0-16,2 6 8 0,1 1-8 0,0 2 0 15,0-2 0-15,-1-1 0 0,-3 4 0 0,1-4 0 0,-1 7 0 0,4-1 0 16,-8-2 0-16,1-4 0 0,0 7 0 0,3 3 0 16,0-4 0-16,-3-2 0 0,3 3 0 0,0 3 0 15,4-1 0-15,-8-2 0 0,8 3 0 0,-4 0 0 16,1-4 0-16,-1 4 0 0,3 6 0 15,1-6-8-15,0 0 8 0,3 6 0 16,4-6 0-16,-4 0 0 0,4 6 0 0,3-7 0 16,-6 8 0-16,6-8 0 0,-3 7 8 0,3-3-8 15,4 4 0-15,-11-1 0 0,7 0 0 0,-3-3 0 0,-4 6-8 0,4-3 8 16,3 0 0-16,1 3 0 0,-1-3 0 16,4 0 0-16,-4-3 0 0,11 3 0 0,-14 4 0 0,10-4-8 15,4 0 8-15,-4-3 0 0,4 9 0 0,0-9-8 16,0 9 8-16,-4-2 0 0,4-1-8 0,0 0 8 0,0 7 0 0,-4-7 0 15,4 3 0-15,0 1 0 0,0 2 0 0,-3 1 0 16,2-7 0-16,5 6 0 0,-4-6 0 0,3 4 0 16,-7-1 0-16,8 1 0 0,-1-1 0 0,1-6 0 15,6 10 0-15,-6-7 9 0,-1 0-9 0,4 6 12 16,3 1-12-16,1-7 0 0,-4 0 0 0,3 4 0 16,4-4 0-16,0 0 0 0,0-3 0 0,-7 3 8 15,7-2-8-15,7 2 0 0,-7 0 0 16,4-3-11-16,-4 3 11 0,7-3 0 0,-7 1 0 15,3 2 0-15,1-3 0 0,0 3 0 16,3 0 8-16,0 0-8 0,3 4 0 0,-6-4 0 0,6 7 0 0,1-7 8 16,-4 0-8-16,4-3 0 0,6 3 0 0,-10 1 8 15,11 2-8-15,-4-9 0 0,0 3 0 0,7 3 8 16,-10-3-8-16,6 0 0 0,1-6 8 0,0 9-8 16,-4-9 0-16,4 6 0 0,-4 0 0 0,7-6 8 15,-7 6 8-15,7-3 1 0,-3 3 1 0,3-6 0 0,0-3-18 0,-7 3 0 16,11-1 8-16,-4 7-8 0,4-6 0 0,-8 0 8 15,5 0-8-15,2 6 0 0,1-6 14 0,-4 6-4 16,4-6-1-16,-1 0 0 16,1 3-9-16,3-10 0 0,1 7 9 0,-5-3-9 0,5-1 11 0,2 4-3 15,5-6 0-15,-1 2 0 0,-3 4-8 0,3 0 8 16,0-3-8-16,0 2 8 0,-3 1-8 0,3-3 0 16,-3 3 0-16,0 0 8 0,0-1-8 0,-1 4 0 15,1-3 0-15,-4 0-11 0,1-3 11 16,2 2 0-16,1-5 0 0,3 3 0 0,-10 2 0 15,10-2 8-15,-6-3-8 0,6-4 11 0,-3 7 17 0,3-7 3 16,-7 7 1-16,4-7 0 0,-4 1-32 0,0 5 0 16,1-5 0-16,2-1 0 0,-2 4 10 0,-1-7 6 15,3 3 0-15,-2 1 1 0,6 5-17 0,-3-5 0 16,-1-1 8-16,1 1-8 0,4-1 8 0,-1 7-8 0,0-7 12 0,0-6-12 16,1 7 8-16,-1-1-8 0,4-3 0 0,-4 4 0 15,0-4 15-15,8-3-4 0,-1 3-1 0,-3-2 0 16,7 2 7-16,-4-3 2 0,4 3 0 0,0-6 0 15,0 3-6-15,-4-3-1 0,0 7 0 0,1-7 0 16,2 9-2-16,-2-3-1 0,-1-2 0 0,4-4 0 16,0 6-1-16,0-3-8 0,3-3 12 0,-7 6-4 15,1-6-8-15,-1 0 0 0,0 0 0 0,1 0 0 16,-5 0 0-16,5-6 0 0,6 6 8 0,-6 0-8 16,-1 0 0-16,4-9 0 0,0 5 9 0,-1-2-9 0,1-10 10 0,4 7-2 15,-11 0-8-15,6-1 12 16,-6 7 0-16,4-13-1 0,-5 7 0 0,8 0 0 0,-7-7 1 15,3 6 0-15,1-5 0 0,-1 5 0 16,-3 1 0-16,3 0 1 0,-3-4 0 0,-4-3 0 16,-3 7-5-16,0-7 0 0,3 4-8 0,-3-4 12 15,-1-3-4-15,-2 0-8 0,2 1 11 0,-2-4-11 0,2 0 13 0,-2-3-4 16,-8 6-1-16,7-9 0 0,0-4 3 0,-3-5 0 16,0 2 0-16,-1 1 0 0,-2 2 0 0,2-9 0 15,1 4 0-15,0-1 0 0,-4-3-3 0,0 4-8 16,-3-7 12-16,3 6-4 0,0-2-8 0,-7 2 0 15,4 0 9-15,-4-2-9 0,0 2 12 0,0 3-3 0,0 1 0 0,-3 3 0 16,-1-10-9-16,1 13 12 0,-4-7-12 16,3-3 12-16,-2 4-12 0,2-4 0 0,-3-6 0 15,4 7 8-15,-4-7-8 0,-4 3 0 0,1-6 0 0,-1 3 0 16,1 0 0-16,3 0 0 0,-3-3 0 0,-1 0 0 16,-3-3 0-16,4-3 0 0,-1 9-8 0,-3-3 8 15,0 3 0-15,0 0-9 0,-3 0 9 16,-1 7 0-16,1 2 0 0,-1 1 0 0,-7-4 0 15,4 10 0-15,0-7 0 0,-3 10 0 16,-1-9 0-16,1 5 9 0,-1 1-9 0,0-6 0 0,1 5 0 0,-1-5 8 16,1 6-8-16,3-7 0 0,-4 7 0 0,0-6 0 15,1 8 0-15,-1-8 0 0,1 6 0 0,-1 0 0 16,0-1 0-16,-3-2 0 0,0 3 0 0,0-1 0 16,4-5-9-16,-8 6 9 0,0 0 0 0,1-7 0 15,3 10 0-15,-4-3 0 0,0 0 0 0,1-4 0 0,3 10 0 16,-4-3 0-16,0 0 0 0,1-3 0 0,-1 9 0 0,0-6 0 15,1 6 0-15,-4 0 0 0,-1 0 0 0,5 1 0 16,-4-4 0-16,3 3 0 0,-3 0 0 0,3 3 0 16,-3-2 0-16,3 5 0 0,1-9 0 15,-1 10 0-15,-3-4 0 0,0-3 0 0,3 3 0 0,-3-2 0 16,-4-1 0-16,4 3 0 0,0 4 0 0,-4-4 0 16,4-3 0-16,0 3 0 0,-4 7 0 15,0-10 0-15,1 7 0 0,-1-4 0 0,-3 6 0 0,0-5-10 16,-1 5 10-16,1 1-8 15,0 0 8-15,-4-1 0 0,4 4 0 0,0-3-8 0,0 5 8 0,-1-2 0 16,-2-3 0-16,2 6 0 0,-2-4 0 0,-1 1 0 16,0 3 0-16,0-3 0 0,4 2 0 0,0-5 0 15,0 3 0-15,-1 3-8 0,-2-4 8 0,6 4 0 16,-3-3 10-16,3-3-10 0,0 2 8 0,1 7-8 0,-5-3 0 0,5-3 0 16,-4 3 0-16,3-4 0 0,-3 7 0 0,3-3 0 15,-7 3 0-15,4 0 0 0,-4-6 0 0,4 6 0 16,3 0 0-16,-3 6-15 0,3-6 2 0,4 0 0 15,4 0-32 1,-1 0-7-16,7 0 0 0,-6-6-1390 0</inkml:trace>
  <inkml:trace contextRef="#ctx0" brushRef="#br0" timeOffset="52515.3">5553 9443 1364 0,'0'0'60'0,"0"0"13"15,0 0-58-15,0 0-15 0,0 0 0 0,0 0 0 0,0 0 63 0,0 0 9 16,7 3 3-16,7-3 0 0,-11 0-47 0,8 0-8 16,0 0-3-16,-1 0 0 0,-6 0-17 0,3 0 0 15,7 0 0-15,-14 0 0 0,3 0 19 16,-3 0 9-16,0 0 3 0,0 0 0 15,7 0 25-15,-7 0 4 0,0 0 2 0,0 0 0 16,0 0 3-16,0 0 1 0,0 0 0 0,0 0 0 0,0 0-3 0,0 0-1 16,0 0 0-16,0 0 0 0,0 0 2 0,0 0 0 15,0 0 0-15,0 0 0 0,0 0-42 0,0 0-8 16,0 0-2-16,0 0 0 0,0 0-2 0,0 0-1 0,0 0 0 0,0 0 0 16,0 0-9-16,0 0 0 0,0 0 0 0,0 0 0 15,0 0 0-15,0 0 0 0,0 0 0 0,0 0 0 16,0 6 0-16,0-6 10 0,0 0-10 0,0 0 10 15,0 0 24-15,0 0 5 0,0 0 1 0,0 10 0 16,0-10-32-16,0 3-8 0,0-3 0 0,0 0 0 16,0 0 13-16,0 0 2 15,-7 9 0-15,7-9 0 0,0 0-5 0,0 0-1 0,0 0 0 0,0 0 0 16,0 7 0-16,0-7 0 0,0 0 0 0,0 0 0 16,0 0 1-16,0 0 0 0,0 0 0 0,0 0 0 15,0 0 6-15,0 0 2 0,0 0 0 16,0 0 0-16,0 0-6 0,0 0-2 0,0 0 0 0,0 0 0 15,0 0-10-15,0 0 8 0,-3 9-8 0,3-9 8 16,0 0 5-16,0 0 1 0,0 0 0 0,0 0 0 16,0 6-2-16,0-6 0 0,0 0 0 0,0 0 0 15,0 0-4-15,0 0 0 0,0 0-8 0,0 0 12 0,0 0-12 0,0 0 0 16,0 0 8-16,0 0-8 0,0 0 0 0,0 0 0 16,0 0 0-16,0 0 0 0,0 0 9 0,0 0-9 15,0 0 8-15,0 0-8 0,0 0 0 0,0 0 0 16,0 0 8-16,0 0-8 0,-7 3 0 0,7-3 10 15,0 0-10-15,0 0 10 0,-4 10-2 0,4-10 0 16,0 0 0-16,-3 0 0 0,-1 6-8 0,-3-3 0 16,7-3 9-16,0 0-9 0,0 0 0 0,-7 6 0 15,7-6 0-15,0 0 0 0,-3 4 0 16,-4 2 0-16,-1 3 0 0,8 1 8 0,-7-1-8 16,4 1 0-16,-8 5 0 0,4-5 0 0,0 8 0 0,-3 1 0 0,-1-3 0 15,0 3 0-15,-3 6 0 0,4-6 0 16,-1 6 0-16,1-3 0 0,3 3 0 0,-11 0 0 15,7-3 0-15,4 12 0 0,-10-2 0 0,3-1 0 16,-4 4 0-16,7 2 0 0,-10 7 0 0,7-3 0 16,-11-4 0-16,8 7 0 0,-1-6 0 0,-3-4 0 0,-4 4 0 0,4 6 0 15,3-10 0-15,-6 4 0 0,-5 3 0 0,12-3 0 16,-8-4 0-16,4 4 0 0,7-4 0 0,-11 10 8 16,4-6-8-16,-4-4 0 0,11 4 0 0,-11-4 0 15,8 4 0-15,-1-4 0 0,-3 1 0 0,3 3 0 16,1-4 0-16,-1 4 0 0,0-4 0 15,4 1 0-15,0 2 0 0,0 4 0 0,-3-3 0 0,2-1 0 0,1-2 0 0,-17 34 0 16,16-41 0-16,1 6 0 0,0 1 0 16,-3-4 0-16,2 4 0 15,1-7 0-15,0 7 0 0,-7-7 0 0,7 3 0 0,3-3 0 16,-3 7 0-16,-3-7 0 0,3 0 0 0,-1 1 0 0,1 2 0 16,-3-9 0-16,3 3 0 0,-1-6 0 15,5 6 0-15,-4 0 0 0,0-6 0 16,3 0 0-16,0-4 0 0,-3 4 0 0,4 0 0 15,-1-10 0-15,8 10 0 0,-8-3 0 0,0-1 0 16,4-2 0-16,0 3 0 0,0-7 0 0,-3 0 8 0,3 1-8 0,0-1 0 16,3 1 0-16,-6-1 0 0,2 0 0 0,1-2 8 15,0-4-8-15,4 3 0 0,-4 4 11 0,0-4-3 16,0-3 0-16,3 3 0 0,-3-6-8 0,4 3 0 16,-5 4 0-16,5-4 0 0,3-3 0 0,-4 6 0 0,4-6 0 0,-10 3 0 15,10-3 0-15,0 0 0 0,-11 0 0 0,8 6 0 16,3-6 0-16,-7 0 0 0,3 0 0 0,4 0 0 15,0 0 0-15,-7 0 0 0,4 0 0 0,3 0 0 16,0 0 0-16,0 0 0 0,-11 0 0 0,7 0 0 16,4 0 0-16,-7 0 0 0,4 0 0 0,-4 0 0 15,3 0 0-15,4 0 0 0,0 0 0 0,0 0 0 16,0 0 0-16,0 0 0 16,0 0 0-16,0 0 0 0,-3 4 0 0,3-4 0 15,0 0 0-15,0 0 0 0,0 0 0 0,0 0 0 0,0 0 0 0,0 0 0 16,0 0-16-16,0 0-6 0,0 0-1 0,0-4 0 31,-7-2-66-31,7 6-14 0,0 0-2 0,0-9-1 16,0-1-134-16,0 1-28 0</inkml:trace>
  <inkml:trace contextRef="#ctx0" brushRef="#br0" timeOffset="53953.01">3990 12228 864 0,'0'0'76'0,"0"0"-60"0,0 0-16 0,-7 3 0 15,3-6 108-15,4 3 18 16,0 0 4-16,0 0 1 0,0 0-88 0,0 0-18 0,0 0-3 0,0 0-1 15,0 0 16-15,0 0 3 0,0 0 1 0,0 0 0 16,0 0-21-16,0 0-5 0,0 0-1 0,0 0 0 16,0 0 19-16,0 0 4 0,0 0 1 0,0 0 0 15,-3-7 25-15,-4 7 5 0,3-9 0 0,4 9 1 16,0 0-19-16,0 0-4 0,0 0-1 0,0 0 0 0,0-6-15 0,-7 2-3 16,7 4-1-16,0 0 0 0,-3-9 2 0,3 3 0 15,0 3 0-15,0 3 0 0,0 0 12 0,-4-7 2 16,-3-2 1-16,7 6 0 0,0-3-7 0,0-4 0 15,-3 1-1-15,-5 2 0 0,5 4-10 0,3-3-1 16,-7-3-1-16,3 6 0 0,4-13-11 0,-3 10-1 16,6-4-1-16,-6 1 0 0,3-1 10 0,-7 1 3 15,7-4 0-15,0-2 0 0,0-1 5 16,0 4 2-16,0-4 0 0,0-3 0 16,7 3-22-16,-7-2-8 0,0 2 0 0,0 3 0 15,0-2 11-15,0-4-11 0,0 9 12 0,0-5-12 0,0 5 0 0,0 1 0 16,0-1 0-16,0 1 0 0,0 0 8 0,-7 2-8 15,14-2 12-15,-14 6-12 0,3-3 11 0,4 6-11 16,4-4 10-16,-4 4-10 0,0 0 8 0,0-6-8 16,0 6 0-16,0-9 0 0,0 9 0 0,0 0 0 0,7-6 0 0,-7 2 0 15,7-2 0-15,-7 6 0 0,0 0 0 0,0 0 0 16,7 0 0-16,-7 0 0 0,0 0 0 0,0 0 0 16,0 0 0-16,11 0 0 0,-11 0-8 0,3 6 8 15,-3-6 0-15,7 10 0 0,-3-4-8 0,-4 3 8 16,3 1 0-16,-3-1 0 0,0 1 0 0,0-1 0 15,7 0 0-15,-7 7 0 0,0-3 0 0,0-4 0 16,0 7 0-16,0 3 0 0,0-4 0 0,4-5 0 16,-4 9 0-16,0-4-8 0,7-2 8 0,-7 6 0 15,0-4 0-15,3 4 0 0,1-3 0 16,3-1 0-16,-7 4 0 0,3-6 0 0,-3 2 0 0,8 4 0 16,-8-3 0-16,3-4 0 0,1 4 0 0,-4-6 0 15,7 5 0-15,-7-2 0 0,0 2 0 0,3-5 0 16,4 6 0-16,-3-7 0 0,-4 0 0 0,0 1 0 15,7-1 0-15,-7 1 0 0,0-1 0 0,0-3 0 16,0-6 0-16,0 0 0 0,7 3 0 0,-7-3 0 0,7 10 8 0,-7-10-8 16,0 0 0-16,0 6 9 0,0-6-1 0,10 3 0 15,-10-3 0-15,4 6 0 0,7-6 0 0,-1 0 0 16,1 7 0-16,-4-7 0 0,3-7 20 0,1 7 3 16,0 0 1-16,3 0 0 0,-4-6-32 0,4 3 0 15,0-3 0-15,4 3 0 0,-4-4 0 0,7-2 0 0,-6 6 0 0,6-7 0 16,-4-2 12-16,4 3-4 0,1-1-8 0,2-2 12 15,1-4-3-15,-7 6-1 0,3-5 0 0,0 5 0 16,4 1-8-16,-8-4 0 0,1-2 0 0,7 5 0 16,-8-5-11-16,8 2-4 0,-4-3-1 15,4 1 0 1,0 2-40-16,6-2-8 0,-2-4-1 0,2 3-1 16,5-3-86-16,-1 4-16 0,7-4-4 0,1 6-594 15,-1-6-118-15</inkml:trace>
  <inkml:trace contextRef="#ctx0" brushRef="#br0" timeOffset="59071.61">4149 12463 460 0,'0'0'20'0,"0"0"5"0,0 0-25 0,0 0 0 16,-4 6 0-16,4-6 0 16,0 0 181-16,-7-6 31 0,4 6 7 0,3 0 1 15,0 0-142-15,-7-3-28 0,3-4-6 0,0 4 0 16,-3-3 8-16,4 3 1 0,3-3 1 0,0 6 0 16,-7-7 0-16,3 4 0 0,1 3 0 0,3 0 0 15,0-6-18-15,-7 6-4 0,3-3-1 0,-3 3 0 0,4-7 7 0,-4 7 2 16,-1-3 0-16,8 3 0 0,0-6 12 0,-10 6 2 15,10-3 1-15,-7-3 0 0,0-4-16 0,7 4-3 16,-7 3-1-16,3-3 0 0,4 2 3 0,-7-2 1 16,4-3 0-16,3 6 0 0,-7-4-23 0,3 4-4 15,1-3 0-15,-5 3-1 0,5-4-11 0,3 1 0 0,-11 3 0 0,8-3 0 16,-4 6 0-16,3-3 0 0,-6-4 0 16,-1 7 8-1,8 0 5-15,-8-3 1 0,-3 3 0 0,3 0 0 0,1 0 0 0,-4 0 0 0,-4-6 0 0,4 6 0 16,0 0-2-16,0 0 0 0,-4 0 0 0,4 0 0 15,-4 0-3-15,1 0-1 0,-1-3 0 0,0 3 0 16,1 0-8-16,-8-6 0 0,0 6 0 0,4 0 8 16,-4 0 1-16,1-4 0 0,-1 4 0 15,0 0 0-15,-3 0-9 0,3-6 12 16,-3 6-12-16,3 0 12 0,1 0-12 0,-1 6 8 0,0-2-8 0,1-4 8 16,-5 9-8-16,5-9 12 0,-1 6-12 0,0-3 12 15,1 4-12-15,-1-4 8 0,4-3-8 0,-4 6 8 16,0-3-8-16,8 3 0 0,-11-6 0 0,3 10 0 15,0-10 0-15,1 9 0 0,-1-9 0 0,4 10 0 16,3-10 0-16,-3 6 0 0,-4-3 8 0,0 7-8 0,1-10 0 16,-1 6 0-16,4-3 0 0,-4 3 0 0,4 4 0 0,-4-10 8 15,8 9-8-15,-4-3 0 0,-4-3 11 0,4 4-3 16,3-4-8-16,-3 3 12 0,0 4-2 0,3-4-1 16,-3-3 0-16,0 6 0 0,3 1-9 0,-3-4 0 15,0-3 0-15,3 7 8 0,-3-4-8 0,7 3 0 16,3-9 0-16,-3 10 0 0,-3-4 0 0,2 3 0 15,1-6 0-15,0 4 0 0,-3-4 0 0,2 3 8 16,1 4-8-16,0-1 0 0,4-9 0 16,-4 9 0-16,-4 1 8 0,4-4-8 0,0 3 0 15,0 1 0-15,-4-1 0 0,11 1 0 16,-11-1 0-16,4 0 0 0,0 1 0 0,0-1 0 0,-4 7 12 0,4-7-4 16,0 7 0-16,0-3 0 0,-4 2-8 0,4-5 0 15,0 9 0-15,-7-10 0 0,7 7 0 0,-7 2 0 16,6-2 0-16,-6-3 0 0,11 2 0 0,-4 1 0 0,0-3 0 15,-1 2 0-15,5-5 9 0,-4 8-9 0,-4-8 10 0,11 6-10 16,-11-7 9-16,8 10-9 0,3-4 8 0,-4-2-8 16,1 3 8-16,-5-7-8 0,5 10 0 0,-1-3 8 15,-3 2-8-15,4 1 0 0,-1 0 0 0,0-3 0 16,-3 2 0-16,4 1 8 0,-1 0-8 0,4 3 0 16,-11-3 0-16,11 0 0 0,-10 0 0 0,6-4 0 15,-3 4 0-15,0 0 10 0,0 0-10 0,3-4 10 16,1 4-2-16,-4 0-8 0,-1-3 12 0,-2-4-4 15,3 10 2-15,0-9 0 0,3 5 0 0,-3-2 0 0,3 3-10 0,-3 0 8 16,4-4-8-16,-1 4 8 16,-3 0 6-16,3 3 1 0,1 0 0 0,-1-3 0 15,1 3-15-15,3-3 0 0,-1-1 0 0,5 7 0 16,-8-6-16-16,4 0 4 0,4 9 1 0,-8-9 0 16,8 3 11-16,3-3 0 0,-11 3 0 0,11-6 0 15,0 2 0-15,-3 7 0 0,-4-6 0 0,3 0 0 0,-3 6 0 0,7-6 0 16,-4 0 0-16,4-4 0 0,-7 11 0 0,7-5 0 15,0 5 0-15,0-8 0 0,0 7 0 0,0-6 0 16,7 6 0-16,-7-6 8 0,4 0-8 0,3 0 0 16,-7 6 0-16,11 0 0 0,-8-6 0 0,1 6 0 15,3-3 0-15,-7-3 0 0,10 6 0 0,-3-6 0 0,0 6 0 0,-7-7 0 16,4 1 0-16,3 6 8 0,-4-6-8 0,5-3 0 16,-5 3 0-16,8-1 9 0,-8 1-9 0,8-3 0 15,-1 3 11 1,1 0-11-16,-8-4 10 0,8 4-10 0,3 0 10 15,-3-3-10-15,-1-7 10 0,1 10-10 0,3-3 9 0,0 2-9 16,-3-2 8-16,3-3-8 0,-4 5 0 0,5-2 0 0,-5 3 0 0,1-3 0 16,-1 2 0-16,1-2 0 15,3 3 0-15,0-7 0 0,-3 4 0 0,-1 3 0 16,4 0 0-16,-3-4 0 0,0 4 0 0,3-3 0 0,-4-4 8 0,4 4-8 16,-3 3 0-16,3-3 8 0,0-4-8 0,4 4 8 15,-4-1-8-15,7-2 8 0,-7 3-8 0,4-7 8 16,3 10 0-16,0-10 0 0,-3 1 0 0,3 5 0 15,0-5-8-15,4 6 12 0,-4-7-12 0,-7 3 12 16,4 4-12-16,3 0 0 0,0-4 0 0,-7 4 0 16,7 0 0-16,-7 3 0 0,8-7 0 0,-8 4 0 0,0-1 0 0,0-2 8 15,4 3-8-15,-4-7 8 0,0 7-8 0,0-4 0 16,4-2 0-16,-4-1 0 0,7 1 0 0,-7-1 0 16,0-3 10-16,7 4-10 0,-3-1 11 0,3 0-11 15,0 1 10-15,-3-4-10 0,7 3 9 0,-1 1-9 16,4-1 8-16,-10 1-8 0,7-1 0 0,-1 1 8 15,1-1-8-15,-4 3 0 0,4 1 0 0,-4-4 0 16,4 1 0-16,-4-1 0 0,-3 4 0 0,3-1 0 16,0-2 0-16,-3-1 0 0,3 1 0 15,0-1 0-15,-7 4 0 0,7-4 0 0,-3-6 10 0,3 6-10 16,0-2 12-16,4-4-12 0,-7 3 14 0,6-3-4 16,1 4-1-16,7-7 0 0,-8 9-9 0,5-3 0 15,2-3 0-15,-6 4 8 0,7-4-8 0,-7 6 0 16,-1-9 0-16,4 10 0 0,4-10 0 0,-7 6 0 0,10-3 0 0,-7 3 0 15,4 1 0-15,3-4 0 0,-10 3 0 0,10-3 0 16,-6 3 0-16,2-3 8 16,-2 4-8-16,2-4 0 0,-6-3 0 0,0 6 0 0,-1-6 8 0,1 3-8 15,0 4 0-15,-1-7 0 0,8 6 0 0,-7-3 8 16,0-3-8-16,-1 0 0 0,1 0 9 0,3 0-9 16,4 0 0-16,-4 0 9 0,4 0-9 0,-7 0 0 15,3 0 8-15,4 0-8 0,-11 0 0 0,7 6 0 16,4-6 8-16,-8 0-8 0,1 0 0 15,0-6 0-15,-8 6 13 0,12 0-4 0,-5 0-1 16,-6 0 0-16,7 0-8 0,-4 0 0 0,11 0 0 0,-8-3 0 16,1 3 0-16,3-6 0 0,4 6 10 0,3-7-10 15,1 4 0-15,-5-3 0 0,1 6 0 0,3 0 0 16,1-3 16-16,-1-4-3 0,-7 4-1 0,4-3 0 16,-4 6-12-16,4-9 0 0,-7 9 0 0,3-10 0 15,4 4 0-15,-8 3 0 0,4-3 0 0,-3 2 0 0,0-2 0 0,3 3 0 16,0-3 0-16,4-4 0 0,-7 10 19 0,3-9 1 15,4 6 0-15,-4-3 0 0,4-4-20 0,-8 1-16 16,5-1 4-16,2 1 0 0,-6-7 12 0,3 7 0 16,4-1 0-16,-4 1-9 0,4-7 9 0,3 7 0 15,-10 0 0-15,10-7 0 0,-10 6 11 0,10 1-3 16,-10 0 0-16,3-1 0 0,-3-5-8 0,-1 5 8 0,1 1-8 16,0-1 8-16,-4 1-8 0,-3-1-12 0,3-5 2 0,-4 5 1 15,1 1 9-15,0-4 0 16,-1-2 10-16,1-1-10 0,0 4 0 15,-1-4 0-15,8-3 0 0,-7 0 0 0,3-6 12 0,0 6-4 16,4-6-8-16,-8 6 12 0,1 1-12 0,0-7 0 16,-1 6 0-16,8-6 0 0,-7 3 0 0,3-3 0 0,0 0 0 0,4 6 0 15,-8 0 0-15,1-6 0 16,-4 6 0-16,4 0 0 0,-1 0 0 0,-6-3 0 16,3 4 0-16,-3-1 0 0,-1-6 0 0,4 6 0 0,-10 0 0 0,6-6 0 15,1-3 10-15,0 0-1 0,-8-1 0 0,4-2 0 16,0 0-9-16,4-1 0 0,-4-2 0 0,7 6 0 15,-11-7 0-15,4 7 0 0,1-7 0 0,2 7 0 16,-3 0 0-16,-3 3-9 0,-1-3 9 0,1 9 0 16,3-6 0-16,0 0 0 0,-4-4 8 0,4 4 0 0,-7 6-8 0,4-6 0 15,0 7 0-15,-4-1 0 0,3-6 0 0,1 6 0 16,-1 0 0-16,-3-6 0 0,0 3 0 0,0 3 0 16,7-3 0-16,-7 0 0 0,0-3 0 0,0 9 0 15,0-12 0-15,0 9 0 16,-7 1 0-16,4-7 0 0,-1 6 0 0,4-6 0 0,0 6 0 0,-3 3 0 15,-1-3 0-15,0 1 0 0,4-8 0 0,0 8 0 16,-7-1 0-16,4 0 0 16,-4 3 0-16,3-2 0 0,1-1 0 0,-1 0 0 15,1 0 0-15,-1-3 0 0,-3 10 0 0,0-4 0 0,-4-3 0 0,11 3 0 16,-10-2 0-16,3-1 0 0,0 3 0 0,0-3 0 16,3 0 0-16,-6 4 0 0,3-4 0 0,0 0 0 15,-4 0 0-15,4 4 0 0,0-4 0 0,3 0 0 16,-3 0 0-16,-3 0 0 0,3-3 0 0,0 10 0 0,-1-7 0 15,5-3 0-15,-11 10 0 0,7-4 0 0,-4-3 0 0,4 10 0 16,-3-7 0-16,3-3 0 16,3 7 0-16,-10-4 0 0,7 0 0 0,-4 4 0 0,1-4 0 0,3 0 0 15,-4 4 0-15,-3-4 0 0,3 7 0 0,1-7 0 16,-1 7 0-16,8-4 0 0,-8-3 0 0,0 7 0 16,8 0 0-16,-8-7 0 0,1 7 0 0,3-1 0 15,0-2 0-15,-4-1 0 0,-3 4 0 0,3-1 0 16,-3-2 0-16,4 5 0 0,-1-2 0 15,1 0 0-15,-1-1 0 0,7 4-8 16,-10-7 8-16,4 7-10 0,-1-3 10 0,-3-1 0 16,7 1 0-16,-4 3 0 0,1-4 0 0,3-2 0 0,-11 5 0 0,11-2 0 15,-4 0 0-15,-3-1 0 0,4 1 8 16,-4-1-8-16,3 4 0 0,0-3 0 0,-3-1 0 0,4 1 0 16,-8-1 0-16,4 1 0 0,3 0 0 0,-3 2 0 15,0-2 0-15,0 0 0 0,-4 2 0 0,1-2 0 16,3-1 0-16,-4 7 0 0,0-6 0 0,1 0 8 0,-1-4-6 0,8 10-2 15,-15-3 0-15,7-4 0 16,1 1 0-16,-5-1 0 0,1 1 0 0,4 6 0 0,3-10 0 0,-11 4 0 16,7 6 0-16,1-4 0 0,-5-2 0 0,1 6 0 15,4-3 0-15,-8-4 0 0,4 10 0 0,-11-9-10 16,7 3 10-16,-3 6-8 0,3-10 8 0,-6 10 0 0,2-3 0 16,5-3 0-16,-1 3 0 0,-3-4 0 0,0 7 0 0,3 0 0 15,0-9 0 1,-7 9 0-16,8 0 0 0,-1-3 0 0,0-3 0 15,1 6 0-15,-1-7 0 0,0 4 11 0,1 3-11 16,-1-6 0-16,0 6 0 0,-7-3 0 0,4 3 0 0,-7-7 0 16,3 7 0-16,4 0 7 0,-4-3-7 0,4 3-10 15,-7-6 10-15,3 6-12 0,4 0 12 0,3 0 0 16,0 0 0-16,1 0 0 0,-5-3 0 0,12-3 0 16,-8 6 0-16,4 0 0 0,0-4 0 0,3 4 0 0,0-6 0 0,4 6 0 15,-3-6 0-15,-1 3 8 0,0 3-8 0,1-6 8 16,3 6-8-16,0-10 0 0,-11 10 0 0,11-3 0 15,3 3 0-15,1-6 0 0,-12 6-8 0,5-3 8 16,6-4 0-16,1 7 0 0,-12-3 0 0,8 3 0 16,0 0 0-16,0 0 0 0,4 0 0 0,-8 0 0 15,4 0 0-15,3 0-8 0,4 0 8 0,-3 0 0 0,-1 3-20 16,0-3 0-16,8-3 1 0,3 3 0 16,0 0-89-16,0-6-17 15,-7 3-4-15</inkml:trace>
  <inkml:trace contextRef="#ctx0" brushRef="#br0" timeOffset="73107.11">7123 10167 864 0,'0'0'76'0,"0"0"-60"15,-11 0-16-15,4-6 0 0,0 6 146 0,-4 0 26 16,11 0 6-1,-7-3 1-15,-3 3-74 0,6-6-14 0,-6 6-3 0,10 0-1 16,0 0-18-16,0 0-3 0,-7 0-1 0,7 0 0 16,0 0 3-16,0 0 1 0,0 0 0 0,0 0 0 15,0 0 4-15,0 0 1 0,0 0 0 0,0 0 0 16,0 0-15-16,0 0-3 0,0 0-1 0,-4 6 0 16,4-6-19-16,0 0-3 0,0 0-1 0,0 0 0 0,0 0-17 0,-4 3-4 15,4-3-1-15,-3 9 0 0,3-9 1 0,0 0 0 16,0 7 0-16,0-7 0 0,-7 9 3 0,7 1 1 15,0-10 0-15,-4 9 0 0,4-9 0 0,-3 9 0 16,3 1 0-16,0-4 0 0,3 10-7 0,1-7 0 0,3 4-8 0,-7-4 12 16,3 7-12-16,5 3 9 0,-1-1-9 0,7 7 8 15,-4 1-8-15,8 2 0 16,-8-3 0-16,5 3 0 0,2 10-14 0,1-4 2 0,-4 1 0 0,0-1 0 16,7-2 12-16,-10 8 0 0,6-5 0 0,-2-4 0 15,2 4 0-15,-6-1 16 0,6 1-3 0,-2-7-1 16,-5 10-12-16,8-4 0 0,-8 4 0 0,4 2 0 15,-3-5 0-15,3 3 0 16,-3-1 0-16,-1 7 0 0,4-6 0 0,-6 2 8 16,2-2-8-16,1 6 0 0,3-6 0 0,-4 6 8 15,4-1-8-15,-3 4 0 0,3 4 0 0,-3-4 0 0,6 3 0 0,-10-3 0 16,11 6 0-16,-11-3 0 0,4-3 0 0,-1 0 0 16,1-3 0-16,3 0 0 0,-7-6 0 0,0 3 0 15,0-4 9-15,0-2-9 0,7 2 8 0,-14-2-8 16,7-1 0-16,0-5 8 0,4 5-8 0,-7-6 0 15,-1-9 8-15,4 6-8 0,0 0 8 0,0-12-8 0,0 3 8 0,0 2-8 16,-3-2 0-16,3-3 8 0,4-7-8 0,-4 3 0 16,0 1 0-16,-4-1 8 0,11 0-8 0,-10-2 0 15,3-4 0-15,0 6-11 16,0-2-13-16,0-1-2 0,-3-3-1 0,-4-3 0 16,3 6-54-16,-3-6-11 0,11 3-3 0,-1-3 0 15,-10 0-28-15,0 0-5 0,4 0-2 0,-4 0 0 16,7 0-83-1,0-9-17-15,0 0-3 0,0-1-1 0</inkml:trace>
  <inkml:trace contextRef="#ctx0" brushRef="#br0" timeOffset="75697.32">8047 12588 345 0,'0'0'31'0,"-11"0"-31"15,4 0 0-15,-3 0 0 0,6-3 287 0,-6 3 51 0,2-6 10 0,1 6 3 16,4-3-255-16,-4-4-52 0,0 7-9 0,3-9-3 16,1 6-9-16,-1-3-3 0,4-4 0 0,0 4 0 15,-3 3-9-15,3-7-3 0,3 4 0 0,-3-3 0 16,0 6 5-16,0-4 1 0,0-2 0 0,0 3 0 15,0 2 31-15,-3-2 7 0,3 3 0 0,-4-3 1 16,4 6 0-16,-7-3 0 0,4-4 0 0,-1 4 0 0,4 3-23 0,-3-6-5 16,-1 3-1-16,0-3 0 0,1 6 23 0,3 0 4 15,0-10 1 1,0 4 0-16,0 3 0 0,0-4 0 0,3-2 0 16,1 0 0-16,0-1-34 0,3 4-6 0,-4-3-2 0,4-1 0 0,0 7-2 15,0-13 0-15,4 7 0 0,-4-7 0 16,3 4-8-16,5-4 8 0,-5-3-8 0,4 4 8 0,0-4-8 0,1 0 0 15,-5 3 0-15,8 4 8 16,-4-4-8-16,3-3 0 0,-2 3 0 0,-1 4 0 0,0-4 0 0,0 7 0 16,0-7 10-16,0 7-10 0,-3-1 0 0,-4 7 0 15,3-6 0-15,-3 3 0 0,0 2 0 0,-7 4 0 16,0 0 0-16,0 0 0 0,0 0 0 0,0 0 0 16,0 0 0-16,0 0 0 0,0 0 0 0,0 10 0 15,0-1 0-15,0 1 0 0,-7-1 0 0,0 10-9 0,4-10 9 0,-4 7-12 16,-4 3 3-16,1-4 0 0,3 4 0 0,-4 0 0 15,-3 0 9-15,7 0 0 0,-11 0 0 0,4-4 0 16,-4 4 0-16,8 0 0 0,-11-4 0 0,3 4 0 16,0-3 8-16,1-3 0 15,-4 2 0-15,3 4 0 0,-3-10-8 0,3 7 11 16,-3 0-11-16,0-4 12 0,0-2 4 0,3-1 2 0,0 1 0 0,-3-4 0 16,-3 3 8-16,-1-9 2 0,7 7 0 0,4-4 0 15,-7-3 0-15,10 0 0 0,-10 0 0 0,7-3 0 16,-7-4 6-16,3 7 2 0,1-9 0 0,-1 3 0 15,7-4-22-15,-6 1-4 0,-1-1-1 0,0 1 0 16,11 0-9-16,-10-7 0 0,6 6 9 0,4 1-9 16,-7-4 0-16,3-2 0 0,4 5-10 0,0 1 10 15,0 0-18-15,0-1 3 0,4 1 1 0,-1 2 0 16,4 1-22-16,-7 3-4 0,4-3 0 0,3 6-1 16,0 0-119-16,0 0-23 0,-4 0-5 0</inkml:trace>
  <inkml:trace contextRef="#ctx0" brushRef="#br0" timeOffset="77255.77">3919 12682 806 0,'-10'-6'36'0,"10"6"7"0,0-9-35 0,0 9-8 0,-4-10 0 0,4 10 0 15,0-6 171-15,0 3 32 16,0 3 6-16,0 0 2 0,-7-7-169 0,4 4-34 16,3 3-8-16,0 0 0 0,0 0 0 0,0 0 0 15,0 0-12-15,0 0 12 0,0 0 0 0,0 0 15 0,0 0-1 0,0 0 0 16,0 0 44-16,0 0 9 0,0 0 1 0,0 0 1 16,0 0 11-16,0 0 3 0,0 0 0 0,0 0 0 15,0 0-35-15,0 0-8 0,0 0 0 0,0 13-1 16,-11-7-27-16,8 4-4 0,3-1-8 0,-7 0 11 15,3 7-11-15,-3-7 0 0,3 1 0 0,1-1 0 16,3 7 0-16,-7-3 0 0,3-4 9 0,-3 7-9 16,4-7 16-16,-1 0 0 0,-6 1-1 0,3-1 0 15,3 1 5-15,-3-1 2 0,0 7 0 16,-4-7 0-16,4 1-9 0,0-1-1 16,0 7-1-16,-3-7 0 0,-1 10-11 0,4-3 0 0,0 2 9 0,-4 1-9 15,4 0 0-15,0-3 0 0,4 9 0 0,-8-13 0 16,11 7 0-16,-7 3 11 0,3-3-11 0,1-7 12 15,3 4-12-15,-7 0 0 0,3-7 0 0,4-6 0 16,-7 7 0-16,7-4 8 0,0-6-8 0,0 9 8 16,0-9 9-16,-3 7 2 0,3-7 0 0,0 0 0 0,0 0 11 0,0 0 2 15,0 0 1-15,0 3 0 16,0-3-12-16,0 0-2 0,0 0-1 0,0 0 0 0,0 0-8 0,0 0-2 16,0 0 0-16,0 0 0 0,0 0-8 0,0 0 0 15,0 0 0-15,0 0 0 0,0 0 0 0,0 0 12 16,0 0-2-16,0 0 0 0,-4 9-10 0,4-9 0 0,0 0 0 0,0 0 0 15,0 0 0-15,0 0 0 0,0 0 0 0,0 0 0 16,0 0 21-16,0 0 9 0,0 0 2 0,0 0 0 16,0 0-32-16,0 0 0 0,0 0 0 0,0 0 0 15,0 0 9-15,0 0-9 16,0 0 8-16,0 0-8 0,0 0 0 0,0 0 0 0,0 0 0 0,0 0 0 16,-7 0 0-16,7 0 8 0,0 0-8 0,0 0 8 15,-3 0-8-15,3 0 0 16,0 0 0-16,0 0 0 0,0 0 8 0,0 0-8 15,0 0 8-15,0 0-8 0,0 0 0 0,0 0 0 0,0 0 0 0,0 0 0 16,0 0 0-16,0 0 0 0,0 0 0 0,0 0 0 16,0 0 0-16,0 0 0 0,0 0-9 0,0 0 9 15,0 0 0-15,0 0 0 0,0 0 0 0,0 0 0 16,0 0-9-16,0 0 9 0,0 0-13 0,0 0 5 16,-7 0 8-16,7 0 0 0,0 0 0 0,0 0 0 0,0 0 0 15,0 0 0-15,0 0 0 0,0 0 0 0,0 0 0 0,0 0 0 16,0 0 0-16,0 0 0 15,0 0-56-15,0 0-5 0,0 0-2 0,0 0 0 16,0 0-142-16,0 0-29 0</inkml:trace>
  <inkml:trace contextRef="#ctx0" brushRef="#br0" timeOffset="77761.2">3849 12792 2145 0,'-4'-9'95'0,"4"9"20"0,-7-10-92 0,7 4-23 0,-3 3 0 0,-1-3 0 16,4-4 29-16,-7 1 2 0,7 6 0 0,-3-4 0 16,3-2-31-16,0 9 0 0,0 0 0 0,0-6 0 15,-7 6 0-15,7 0 0 0,0-10 0 16,0 10 0-16,0 0 18 0,0 0-2 0,0 0-1 16,0 0 0-16,0 0 1 0,0 0 0 0,0 0 0 0,0 0 0 0,0 0 3 0,7 10 1 15,-7-10 0-15,10 6 0 16,-10-6 1-16,4 9 1 0,-4 1 0 0,3-1 0 15,4 1-3-15,-7-1-1 0,11 0 0 0,-11 7 0 16,0-7-7-16,3 1-2 0,8 5 0 0,-7-5 0 16,3 9-9-16,-4-10 8 0,8 10-8 0,-1-3 8 0,1 2-8 0,-4-2 8 15,0 3-8-15,4 0 8 0,3 0-8 0,-4-4 0 16,1 4 0-16,-4 0 0 0,11 0 0 0,-11-4 0 16,10 4 0-16,-6-3 0 0,-4-7 0 0,3 10 0 15,1-10 0-15,0 7 0 0,-8-13 0 0,4 7-11 16,4-4 3-16,-11-6 0 31,0 0-16-31,0 0-4 0,0 0 0 0,0 0 0 0,0 0-137 0,0 0-28 0,0 0-6 0,0 0-1 0</inkml:trace>
  <inkml:trace contextRef="#ctx0" brushRef="#br0" timeOffset="78031.12">3690 13121 1555 0,'0'0'68'0,"0"0"16"0,0 0-68 0,0 0-16 0,0 0 0 0,0 0 0 15,0 0 227-15,0 0 41 0,4-6 9 0,3 3 2 16,3-3-230-16,4 6-49 0,-3-4 0 0,-4 4-9 16,11-6 9-16,-8 6 0 0,8-3 0 0,-4-3 0 15,4 6 0-15,-4-3 0 0,7-4 8 0,-7 7-8 0,-3 0 0 0,3 0 0 16,-4 0 0-16,1 0 0 0,-4 0 0 0,-7 0 0 15,7 7 0-15,-7-7-8 32,11 3-20-32,-8-3-4 0,-3 0-1 0,0 0 0 0,11 6-135 0,-11-6-26 0,0 0-6 0,0 3-393 15,0-3-79-15</inkml:trace>
  <inkml:trace contextRef="#ctx0" brushRef="#br0" timeOffset="78741.14">3510 13363 831 0,'0'0'36'0,"0"0"9"0,0 0-36 0,0 0-9 15,0 0 0-15,0 0 0 0,0 0 78 0,0 0 14 16,0 0 2-16,0 0 1 0,0 0-31 0,0 0-7 0,0 0-1 0,-7 9 0 16,4 1 13-16,3-10 3 0,-11 6 0 0,7-3 0 15,-6 3-12-15,6-3-1 0,-6 4-1 0,-1-4 0 16,4 3-9-16,0 3-1 16,-11 1-1-16,11-4 0 0,-10 4-12 0,10-1-3 15,-14 0 0-15,6 1 0 0,-2-1-8 0,-1 1-3 16,8 5 0-16,-12-2 0 0,5 2 6 0,-4 4 1 15,6-3 0-15,-6-4 0 0,0 4 18 0,3 3 4 16,1 0 1-16,-1 6 0 0,-3-6-25 0,0-4-5 0,3 4-1 0,-6 0 0 16,6 0-6-16,0-3-2 0,-6 2 0 0,2 1 0 15,-2-3-12-15,10-1 0 0,-8-2 0 0,8 3 0 16,4-7 0-16,-1 1 0 0,-3-1 0 0,3 0 0 16,-3 1 0-16,4-4 0 0,6-3 0 0,4-3 0 15,-7 0-10-15,7 0-2 0,0 0 0 0,0 0 0 16,0 0-108-16,0 0-21 0,0 0-5 15,7 0-523-15,0 0-105 0</inkml:trace>
  <inkml:trace contextRef="#ctx0" brushRef="#br0" timeOffset="80112.82">2755 13933 806 0,'0'0'72'0,"0"0"-58"0,0 0-14 0,0 0 0 16,0 0 113-16,0-6 20 0,0 6 4 0,0 0 1 15,7-3-108-15,-7 3-22 0,0 0-8 0,0 0 0 16,-7-9 0-16,7 9 0 0,0 0 0 0,0 0 0 15,0 0 52-15,-3 0 6 0,-4-7 2 0,3 7 0 16,-6 0 9-16,6 0 3 16,-7 0 0-16,4 0 0 0,0 7-24 0,-3-4-4 0,-1 3 0 0,4-3-1 15,0 3-21-15,-4-2-4 0,1 2-1 0,-1 3 0 16,8-2-17-16,-8-4 0 16,-3 6 0-16,3 0 0 0,4 1 0 0,0-4 0 0,-3 10 0 0,3-7 0 15,3 1 0-15,-6 2 0 0,6-2 0 0,-3 5 0 16,3-5 0-16,4-1 0 0,0 0 0 0,0 7-9 15,0-6 9-15,0-1-10 0,4 0 10 0,3-2-10 16,-7-4 10-16,0-3-10 0,14 6 10 0,-10-6-10 16,6 3 10-16,1-3 0 0,-8 0 0 0,8 0 0 15,0-3 8-15,-1-3-8 0,1 3 8 0,-1-4-8 0,-3 4 8 0,0-3-8 16,4 3 8-16,3-3-8 0,-10-4 10 0,3 1-2 16,7 2-8-16,-11-2 12 0,4 0 0 0,4-1 0 15,-7 1 0-15,-1-1 0 0,4 4 0 0,4-3 0 16,-8-1 0-16,4 1 0 0,-3 6-3 0,-4-10-1 15,0 10 0-15,0-6 0 0,0-1 0 0,0 4-8 16,0-3 12-16,0-1-4 0,0 1 9 0,-4-1 2 16,-6 4 0-16,3 3 0 0,3-6 11 0,-3 2 2 15,4-2 1-15,-1 0 0 0,-7-1-1 16,1 4 0-16,6 3 0 0,-6-4 0 0,3 4-14 16,3-3-3-16,-6 3-1 0,6-3 0 0,-3 6-14 0,7 0 0 15,-4 0 0-15,4 0 0 16,0 0-52-16,-7 6-4 0,7-6-1 0,-3 3 0 15,-1 3-147-15,4-6-28 0</inkml:trace>
  <inkml:trace contextRef="#ctx0" brushRef="#br0" timeOffset="81408.77">4156 13400 1843 0,'0'0'81'0,"-7"-3"18"0,3-3-79 0,4-3-20 0,-7 5 0 0,4-2 0 16,3 3 160-16,0 3 28 0,0 0 5 0,0 0 2 31,0-6-187-31,0 6-36 0,0 0-8 0,0 0-2 15,0 0 9-15,0 0 1 0,0 0 1 0,0 0 0 0,3 0 14 0,8 6 2 0,-4-3 1 0,7 3 0 16,-11 4 10-16,4-1 0 0,0 1 0 0,1-1 0 16,2 7 20-16,1-4 0 15,-11-2 0-15,7 5 0 0,0 4 0 0,3-3 0 0,-6-4 0 0,7 7 0 16,-1-3-10-16,1 3-2 16,-8-4-8-16,8 4 12 0,-1 0-4 0,4 0 0 15,-3-4-8-15,0 4 12 0,3 0-12 0,0-3 0 0,0 3 0 0,4-1 0 16,-4 1 0-16,3-3-10 0,1 3 2 0,-7-4 0 15,6 4 8-15,-6-9 0 0,3 5 0 0,-3-2 0 16,3-4 0-16,-4 7 9 0,-3-7-9 0,0-2 10 16,4 2-1-16,-4-6 0 0,0 3 0 0,-3 4 0 15,-4-10-9-15,7 9 0 0,-7-9 9 0,10 0-9 0,-10 0 8 0,0 0-8 16,0 0 8-16,0 0-8 0,7 0 12 0,-7 0-3 16,0 0 0-16,0 0 0 0,0 0-1 0,0 0 0 15,7 0 0-15,-7 0 0 16,7-9-8-16,-7 9 8 0,0-6-8 0,0 6 8 15,0-4-32-15,0 4-6 0,0-6-2 0,0 6 0 16,-7-9-36-16,7 9-7 0,0-3-1 0,0-4-1 16,0 7-35-16,0 0-8 0,0-9 0 15,0 9-1-15,0 0 58 0,0 0 12 0,0 0 3 0,0 0 0 16,0 0 33-16,0 0 15 0,0 0-12 0,0 0 12 16,0 0 27-16,0 0 13 0,0 0 2 0,0-3 1 0,0 3 30 0,0 0 7 15,7-6 0-15,-7 6 1 0,0 0-16 0,0 0-3 16,0 0-1-16,0 0 0 0,-7-10 3 0,7 10 1 15,0 0 0-15,0 0 0 0,0 0-41 0,0 0-8 16,0 0-1-16,0 0-1 0,0 0-14 0,-7 0 0 16,0 0 0-16,4 0 0 0,-8 3 0 0,4 4 0 0,0-1 0 0,-4 3 0 15,-3 1 0-15,4-1-8 0,3 0 8 0,0 1 0 16,0-1-11-16,3 7 11 0,-3-7-10 0,7 1 10 16,-4-1 0-16,4 1 0 0,0-1 0 0,4 0 0 15,3 1 0-15,-3-1 0 16,3-3 0-16,-7-2 0 0,7 2 0 0,3 3 0 0,-3-9 0 0,7 7-12 15,-3-4 12-15,0-3 10 0,3 0-2 0,-4 0 0 16,-3 0-8-16,11-3 0 0,-11-4 0 0,11 7 0 16,-8-3 0-16,4-3 0 0,-3 6 0 0,-1-10 0 0,5 4 0 0,-5 3 0 15,4-6 0-15,-3 2 0 16,-4-2 0-16,0 6 20 0,4-3-3 0,-1-4 0 16,-6 4 0-16,-1-4 0 0,4 7 0 0,-7-6 0 15,0 3-5-15,4-4 0 0,-4 1-1 0,-4 3 0 16,4 2-2-16,-7-2 0 0,4-3 0 0,-1 6 0 0,-6-4-9 15,-1-2 10-15,0 9-10 0,1-9 10 0,-4 9-10 0,0 0 0 16,-1 0 0-16,5 0 0 16,-1 0 0-16,-3 0 0 0,-3 0 0 0,6 0 0 0,4 0 0 0,-4 6-17 15,-3-3 4-15,4-3 1 0,3 9 12 0,0-9 15 16,3 10-3-16,0-1-1 16,1-3-38-16,3 4-7 0,0-1-2 0,0 1 0 15,0-1 8-15,3 0 0 16,5-2 1-16,-1 2 0 0,0-6 3 0,3 4 0 0,-6 2 0 0,6-9 0 0,1 9 11 0,-4-9 2 0,4 0 1 0,-4 0 0 15,3 0 35 1,4 0 7-16,-10-3 2 0,3-3 0 0,0 6-8 0,0-3-2 16,4-3 0-16,-8-1 0 0,4 4 13 0,-7-3 3 0,7-4 0 0,0 7 0 15,-7-6-26-15,0 3-5 16,0-4-1-16,0 7 0 0,0-3-8 0,0-4 0 16,0 4 0-16,-7 3 0 0,0-3 0 0,7 3-11 15,-7-4 3-15,4 4 0 0,-8-3 8 0,4 6 0 0,0 0 0 0,0-3 0 16,-4-3 0-16,4 6 11 0,0 0-3 0,4-7 0 15,-11 7-8-15,10 0 0 0,4 0 0 0,-7 0 0 16,7 0-12-16,0 0 3 0,0 0 0 0,0 0 0 16,-7 0-115-16,-4 0-24 0,11 0-4 0,0 0-898 15</inkml:trace>
  <inkml:trace contextRef="#ctx0" brushRef="#br0" timeOffset="82678.11">2551 14065 450 0,'0'0'20'0,"0"0"4"0,0 0-24 0,10-6 0 0,1 6 0 0,-11 0 0 16,3-10 38-16,4 4 3 0,-7 6 1 0,4 0 0 15,-1-9 53-15,-3 9 10 0,7-3 3 0,-7 3 0 16,0-7 6-16,0 7 2 0,0-3 0 0,0 3 0 16,0 0-32-16,0 0-7 0,-7-6-1 0,7 6 0 15,0 0-3-15,0 0-1 0,0 0 0 0,0 0 0 16,0 0 0-16,0 0 0 0,0 0 0 0,0 0 0 0,0 0-17 0,0 0-4 16,0 0-1-16,0 0 0 0,0 0 1 0,0 0 0 15,0 0 0-15,0 0 0 16,0 0-7-16,0 0 0 0,0 0-1 0,0 0 0 0,0 0-19 0,0 0-3 15,0 0-1-15,0 0 0 0,0 0-4 0,0 0-2 16,0 0 0-16,0 0 0 16,0 0 13-16,0 0 2 0,0 0 1 0,0 0 0 15,0 0-15-15,0 0-3 0,0 0-1 0,0 0 0 16,0 0 1-16,0 0 1 0,0 0 0 0,0 0 0 16,0 0-4-16,0 0-1 0,0 0 0 0,0 0 0 0,0 0 20 0,0 0 3 15,0 0 1-15,0 0 0 0,0 9-32 0,0-2 0 16,-3 2 0-16,3-9 0 0,0 9 11 0,0 1-11 15,0-4 12-15,-4 4-12 0,4-7 18 0,-7 6-3 16,7-3-1-16,-3-3 0 0,3 7-14 0,0-1 9 0,0-2-9 0,-7 2 8 16,7 0-8-16,0 1 12 0,0-10-12 0,-4 6 12 15,4 3 0-15,0 1 1 0,-7-1 0 16,4 1 0-16,-1-1-13 0,4 1 0 0,-7-4 0 0,3 3 0 16,4 1 0-16,-7-1 0 0,7-9 0 0,-3 9 0 15,-1-2 22-15,-6 2-2 16,10-6 0-16,-7 4 0 0,3 2-20 0,-3-3 0 0,4-3 0 15,-1 7 0-15,-3-1 0 0,4 1 0 16,-5-1 0-16,5-3 0 0,-1 4 0 0,-6-1 0 0,3 0 0 16,3-2 0-16,-3-4 0 0,4 3 0 0,3-6 0 0,-4 3 0 15,-3 4-14-15,7-7 2 0,0 0 1 0,0 0 0 16,0 0 11-16,-3 9 0 0,3-9 0 0,0 0 0 16,0 0 11-16,0 0 1 0,0 0 0 0,0 0 0 31,0 0-43-31,0 0-8 0,0 0-1 0,0 0-1 0,0 0-12 0,3 6-3 0,-3-6 0 0,0 0 0 15,7 10-4-15,-3-7-2 0,-4-3 0 0,0 0 0 16,3 9 24-16,4-3 5 0,-3-2 1 0,3 2 0 0,-7-6 6 0,0 0 2 16,0 0 0-16,0 0 0 15,0 3-40-15,0-3-8 0,10 0-2 0,-3-3-662 16,1-3-132-16</inkml:trace>
  <inkml:trace contextRef="#ctx0" brushRef="#br0" timeOffset="83210.12">2720 13968 1958 0,'-14'-6'174'0,"3"6"-139"15,8 0-35-15,-8 0 0 0,11 0 119 0,0 0 17 0,0 0 3 0,0 0 1 31,0 0-196-31,0 0-38 0,0 0-8 0,0 0-2 16,0 0 31-16,0 0 5 0,0 0 2 0,0 0 0 0,0 0 77 0,0 0 15 0,4-10 3 0,-4 10 1 16,0 0 58-16,0 0 11 0,0 0 2 0,0 0 1 15,0 0-10-15,0 0-3 0,0 0 0 0,7 10 0 16,-7-10-27-16,0 9-6 0,3 0 0 0,-3 1-1 16,7-4-28-16,-3 4-6 0,-4-1-1 0,0 0 0 0,3 1-7 0,-3-1-1 15,7-3-1-15,-7 4 0 0,0-1-1 0,4 1 0 16,3-1 0-1,-7 0 0-15,4 1 2 0,-1 6 0 0,4-7 0 0,-3 7 0 16,3-4-1-16,-4-2 0 0,4 5 0 0,-3 1 0 0,6-3 0 16,-10-4 0-16,4 7 0 0,6-1 0 0,1-5 3 15,-7-1 1-15,3-6 0 0,-4 7 0 0,4 2-15 16,-3-9 0-16,-4-3 0 0,0 10 0 16,0-10 16-16,3 0-2 0,-3 0-1 0,0 0 0 0,0 0 4 0,0 0 1 15,0 0 0-15,0 0 0 0,0 0-5 0,0 0-1 16,0 0 0-16,0 0 0 0,0 0-12 0,0 0 8 15,0 0-8-15,0 0 0 0,0 0 0 0,0 0 0 16,0 0 0-16,0 0 0 0,0 0 0 0,0 0 0 0,-3-10 0 0,3 10 0 16,0-9-19-16,-4 3 0 15,4 6 0-15,-7-3 0 16,4-4-22-16,-4 4-5 0,7-6-1 0,0 9 0 16,-4-7-73-16,4-2-14 0,-7 6-3 0,7 3-1 15,0 0-102-15,-4-6-20 0,-10-10-4 0,14 16 0 0</inkml:trace>
  <inkml:trace contextRef="#ctx0" brushRef="#br0" timeOffset="84561.93">2596 13943 172 0,'0'0'16'0,"0"0"-16"0,0 0 0 0,0 0 0 15,0 0 350-15,0 0 67 0,0 0 14 0,0 0 2 16,0-6-342-16,0 6-69 0,0 0-14 0,0-4-8 16,0-5 13-16,0 9-3 0,0 0-1 0,0 0 0 15,0 0 43-15,0 0 8 0,4-6 1 0,-4 6 1 16,0 0 27-16,0 0 6 16,0 0 1-16,0 0 0 0,0 0-8 0,0 0-2 0,0 0 0 0,0 0 0 15,0 0-26-15,7-3-4 0,-7 3-2 0,0 0 0 0,0 0-17 0,0 0-3 16,7-7-1-16,-7 7 0 15,0 0-9-15,0 0-3 0,0 0 0 0,7 0 0 16,4 0 11-16,-11 0 1 0,0 0 1 0,10 0 0 16,-6 0-34-16,6-3 0 0,-6 3-10 0,-4 0 10 15,7 3 0-15,0-3 0 0,4 0 0 0,-1 7 0 16,1-4 0-16,-1-3 0 0,-6 6 0 0,7-3 0 16,-1 3 0-16,1-6 0 0,-1 10 0 0,-6-1 0 0,6-9 0 0,1 10 0 15,-8-4 0-15,8-3 0 0,0 3 0 0,-1-3 0 16,-6 7 8-16,-1-4-8 0,4-6 13 0,4 10-2 15,-4-10-1-15,0 9 0 0,-3-9-1 0,3 9 0 16,0-2 0-16,3-4 0 0,-3-3-9 0,4 6 0 16,-4-3 0-16,0 3 0 0,-3-2 0 0,3 2 0 0,0 3 8 0,0-2-8 15,-7-7 0-15,0 3 0 16,3 6 0-16,-3-3 0 0,0-3 0 0,0 7 8 0,-3-4-8 0,3 4 0 16,-7-4 12-16,0-3-4 0,7 6 0 0,-11 1 0 15,4-4-8-15,3-3 8 0,1 3-8 0,-8-2 8 16,1 2-8-16,3 0 8 0,3-3-8 0,1 7 8 15,-8-4-8-15,4-3 0 0,0 7 9 16,-4-10-9-16,4 6 8 0,0-6-8 16,-3 0 10-16,-1 3-10 0,0-3 18 0,-3 6-2 15,4-6-1-15,-4 0 0 0,7 3-15 0,-4 4-16 0,4-7 3 0,-4 0 1 16,1 9 12-16,-1-9 0 0,8 0 0 0,3 0 0 16,-11 0 0-16,4 0 0 0,7 0 0 0,-7 6 0 15,0-3 0-15,3-3 0 0,4 0 0 0,0 0 0 16,0 0 0-16,0 0 0 0,-7 0 0 0,7 0 0 15,-3 0 0-15,3 0 0 0,-4 7 0 0,4-7 0 0,0 0 0 16,0 0 0-16,0 0 0 0,0 0 0 0,-7 0 0 0,7 0 0 16,0 0 0-16,0 0 10 0,0 0-10 0,0 0 8 15,0 0-8-15,0 0 8 0,0 0-8 0,0 0 0 16,0 0 0-16,11 0 0 0,-8-7 0 0,8 7 0 16,0 7 0-16,-1-7 0 0,1 0 0 0,3 3 0 15,-4-3 0-15,1 0 0 0,-4 0 0 0,11 6 0 16,-8-3 0-16,-3-3 0 0,0 7 0 15,4-4 0-15,-8 3 0 0,8 3 0 16,-7-9-8-16,3 10 8 0,-4-4 0 0,8 3 0 16,-11-5 0-16,3 5 0 0,-3-9 0 0,7 9 0 0,-3-2 0 0,-4 2 0 15,0 0 0-15,7 1 0 0,-4-4 0 0,-3-3 0 16,0-3 0-16,0 7 0 0,0-7 0 0,0 9 0 16,0-9 0-16,0 9 0 0,-3 1 0 0,3-10 0 15,-7 6 0-15,7 3 0 0,-4-5 0 0,-3 5 0 16,4-3 0-16,-1 4 0 0,-3-4 0 0,4-3 0 0,-8 3 0 0,4-3 0 15,7-3 0-15,-4 7 0 0,-6-4 0 0,-1 6 0 16,8-9 0-16,-1 7 0 0,-6-4 0 0,3 3 0 16,3-6 0-16,-6 0 0 0,6 0 0 0,-7 0 0 15,4 0 0-15,0 0 0 0,-3 0 0 0,-1 0 8 16,1-6-8-16,-1 3 8 0,0 3-8 0,4 0 8 16,-3-7-8-16,-1 7 0 0,-3-9 9 0,3 9-9 0,1-10 8 15,-1 10-8-15,-3-3 8 0,0-3-8 16,3 6 8-16,1-3-8 0,-4-3 8 0,3 6-8 15,-10-7 0-15,10 7 0 0,-3-3 0 0,4 3 0 16,-1 0 0-16,4 0-12 0,-3 0 12 0,-1 0-12 16,0-6 12-16,8 6 0 0,-8 0 8 0,1 0-8 15,10 0 0-15,-4 0 0 0,-3-3 0 0,7 3-8 16,0 0-22-16,0 0-4 0,-10-6-1 0,6 2-954 16,0-2-191-16</inkml:trace>
  <inkml:trace contextRef="#ctx0" brushRef="#br0" timeOffset="88372.19">2261 14639 288 0,'0'0'25'0,"0"0"-25"0,0 0 0 0,0 0 0 16,0 0 294-16,0 0 54 0,0 0 10 0,0 0 2 15,0 0-220-15,0 0-45 0,11 0-9 0,-8-6-2 16,-3 6-42-16,7-3-9 0,-3-4-1 0,7 4-1 16,-11 3-14-16,0 0-2 0,0 0-1 0,0 0 0 15,0 0 9-15,0 0 1 16,0 0 1-16,0 0 0 0,-7 10 6 0,3-1 1 0,-10 0 0 0,3 1 0 15,-3 5-14-15,-3-5-2 0,2 9-1 0,1 0 0 16,0-4 13-16,-7-2 4 0,0 9 0 0,3-3 0 16,1-1 2-16,-1 1 1 0,-3 0 0 0,7 0 0 15,-7 3 9-15,6-3 1 0,-9-1 1 0,10 1 0 16,-8 0-46-16,8 6 0 0,-7-6 0 0,0 0 0 16,3 3 0-16,1-4 0 0,-1-5 8 0,8 6-8 15,-5 3 0-15,-2-3 0 0,10-7 0 0,-11 4 0 16,11-1-28-16,-4-2-6 0,1-4-1 0,-1-2 0 15,8 2-129-15,-8 1-27 0,11-10-5 0</inkml:trace>
  <inkml:trace contextRef="#ctx0" brushRef="#br0" timeOffset="88898.98">2727 14683 172 0,'0'0'16'0,"0"0"-16"0,-11 0 0 0,4 3 0 16,4-3 339-16,-1 6 65 0,4-6 12 16,0 0 4-16,-10 7-332 0,10-7-67 15,0 0-13-15,0 0-8 0,0 0 68 0,0 0 7 0,0 0 1 0,0 0 1 16,3 3 18-16,-3-3 3 0,0 0 1 0,7 9 0 16,-3 1-27-16,-4-4-4 0,3 3-2 0,4 1 0 0,-3-1-31 0,3 0-7 15,-7 7 0-15,4-3-1 16,-1 2-17-16,4 4-10 0,4 6 12 0,-8-6-12 0,4 9 10 15,0-3-10-15,0 0 8 0,4-3-8 16,3 3 8-16,-3 1-8 0,-8-1 0 0,8-3 8 16,3-4 3-16,-4 7 0 0,1-6 0 0,-7 0 0 15,6 3-11-15,1-3 0 0,-1 0 0 0,-6 0 0 16,6-4 0-16,1-2 0 0,0 2 0 0,-8-5 0 0,1 6 0 0,3-7 0 16,-4 0 0-16,4 1 0 0,-3-1-12 0,3-3 1 15,-4-2 1-15,-3 5 0 16,4-3-42-16,3-3-9 0,4 4-2 0,-8-7 0 15,8 3-89-15,-1-3-17 0,-10 0-4 0,4 6-1 16,6-6-38-16,-10 0-8 0,14 0-2 16,-14 0 0-16</inkml:trace>
  <inkml:trace contextRef="#ctx0" brushRef="#br0" timeOffset="91851.16">8781 12613 1256 0,'0'0'56'0,"3"-9"11"0,-3 3-54 0,7-4-13 0,-7-2 0 0,4 2 0 16,3 1 17-16,-4 3 1 0,1-4 0 0,3 4 0 31,-7 6-53-31,0 0-10 0,0 0-3 0,0 0 0 0,7-3 48 0,-7 3 0 0,0 0 10 0,0 0-2 15,0 0 64-15,0 0 12 0,0 0 2 0,0 0 1 16,-7-7-11-16,7 7-3 0,-7 0 0 0,7 0 0 16,-7 0 0-16,7 0 0 0,-11-3 0 0,4 3 0 15,0 0-29-15,0 0-5 16,0 0-2-16,3-6 0 0,-3 6 4 0,0 0 1 0,0 0 0 0,0 0 0 16,0 0-15-16,-3-3-3 0,-1 3-1 0,0 0 0 15,1 0 5-15,-1 3 0 16,-3-3 1-16,0 0 0 0,0 0-17 0,-4 6-3 0,4-6-1 0,-3 3 0 15,-5 4 1-15,5-4 0 0,-4-3 0 0,-1 0 0 16,1 6 31-16,0-3 5 0,0 4 2 0,0-7 0 16,0 6-32-16,-1-3-7 0,-2-3 0 0,-1 0-8 15,14 6 10-15,-10-3-10 0,0-3 8 0,3 7-8 0,1-4 12 0,-4-3-2 16,3 9-1-16,-3-3 0 0,0-2-1 0,0 2 0 16,3 3 0-16,0 1 0 0,-3-1 7 0,3 0 1 15,1 1 0-15,-4-1 0 0,3 4 2 0,-3-1 1 16,3-2 0-16,1-1 0 0,-1 7-8 0,-3 0-2 15,3-4 0-15,4 4 0 0,0-4-9 16,-4 4 8-16,1 0-8 0,3-4 8 0,-4 4 0 0,7 3 0 16,-10 0 0-16,7-4 0 0,-7 4 4 0,3 6 0 15,1-6 0-15,-1 0 0 0,0 6-12 0,4-6 10 16,0 6-10-16,-4-3 10 16,4 3-10-16,-3 0 0 0,6-6 0 0,-7 9 8 0,4-3 12 0,-3 3 3 15,6-3 0-15,-7 0 0 0,4 4-23 0,4-4 8 16,-4 3-8-16,-4-3 0 0,7 3 0 0,-6-6 0 15,3 10 0-15,-4-11 0 0,7 5 0 0,-3 2 0 16,4-3 0-16,-1 0 0 0,-3-6 0 0,7 6 0 0,-4-3 0 0,4 3 0 16,-3 0 8-16,3-6 0 0,3 6 0 0,-3-3 0 15,7 3-8-15,-3 3 0 0,-1-6 0 0,1 6 0 16,3 1 0-16,0-1 0 0,-4-3 0 0,1 3 0 16,3 0 0-16,-8 4 0 0,8-4 0 0,-3 6 0 15,-1-5 0-15,4-1 0 0,0 3 0 0,0-3 8 16,-3 1-8-16,3-1 0 0,0 6 8 0,3-5-8 0,1-4 0 15,-1 3 8-15,-3 3-8 0,8-3 0 0,-5-6 0 16,1 3 8-16,-1 1-8 0,4 2 0 0,0-9 8 0,4 6-8 16,-11 3 8-1,10-3-8-15,-3-6 8 0,4 6-8 0,-4 3 8 0,0-3-8 16,0-6 0-16,4 9 0 0,-8-3 0 0,4 4 0 16,0-4 0-16,0 3 0 0,1-3 0 0,-1 0 0 15,3-3 0-15,-3-3 0 0,0 6 0 0,4-6 0 16,-1 3 0-16,1-4 0 0,3 1 0 0,-3 0 0 15,6 0 11-15,-3-3-3 0,4 2 0 0,-4 1 0 0,7 0-8 0,-6 0 0 16,6 3 0-16,3-3 0 0,-10-1 0 0,8 1 0 16,2 0 10-16,-6 0-10 0,0 6 8 0,-1-6-8 15,1-4 0-15,3 11 0 0,0-8 0 0,0 1-9 16,-3 0 1-16,3 0 0 0,-3 3 8 0,3-3 11 16,-7-7-3-16,7 4 0 0,-3 3-8 0,3-4 0 0,0-2-10 0,-3-4 10 15,7 4 0-15,-1-1 13 0,1-2-1 0,3-1 0 16,-3 1-12-16,3-4 11 0,7 3-11 0,-3 1 10 15,-4-1-10-15,1 0 0 0,2 1 0 0,1-4 8 16,-4 4-8-16,1-1 0 0,-1 0 0 16,-4 1 0-16,5-1 0 0,-5 1 0 15,-6 5 0-15,7-5 0 0,-4-1 0 0,4 0 0 16,-8 1 8-16,8-4-8 0,0 4 0 0,-1-4 0 0,5-3 0 0,-5 6 0 16,4 1 0-16,1-4 8 15,6-3-8-15,0 7 8 0,0-10-8 0,1 6 10 0,3 3-10 0,-4-9 10 16,0 7-10-16,0-7 0 0,1 3 0 0,2-3 0 15,-2 0 0-15,-1 6 0 0,0-6 8 0,1 3-8 16,-1-3 0-16,4 6 0 0,-15-6 0 0,12 3 0 16,-12-3 0-16,5 7 0 0,-1-4 0 0,0-3 8 15,0 0-8-15,-3 0 8 0,3 0-8 0,4 0 8 0,-7 0-8 0,6 0 10 16,5 0-10-16,-1-3 10 0,0-4-10 0,8-2 0 16,-5 9 9-16,1-9-9 0,0 6 0 0,0-4 8 15,3-2-8-15,-7 3 0 0,1-4 0 0,2 7 0 16,1-6 0-16,-3 2 0 0,2-2 0 0,-2 0 0 15,-1 2 0-15,4 4 8 0,3-6-8 0,-3 2 0 16,-11-2 0-16,7 0 0 0,4-1 0 0,-4 1 0 16,-3-7 0-16,3 7 0 15,-3-1 0-15,3-2 8 0,-3-4-8 0,3 0 0 0,-3 4 0 16,0-4 8-16,3 1-8 0,-10-4 0 0,-7 6 9 16,6-9-9-16,8 10 12 0,0-13-12 0,-4 6 13 0,0 0-4 15,-3-6-1-15,3 0 0 0,4-3-8 0,-7 2 8 16,-8-2-8-16,8 0 8 0,3 3-8 0,-7-10-11 15,-3 7 3-15,-4-6 0 0,4 6 16 0,-1 2 3 16,-3-2 1-16,-3-6 0 0,-4 5-12 0,7 4 0 0,4-3 0 0,-1-6 0 16,-13 5 0-16,3 1 0 0,11-6 9 0,-4-1-9 15,-4-2 0-15,1 2 0 0,-7-2 0 0,6-4 8 16,8 3-8-16,-8 0 0 0,-6-5 0 0,-1 8 8 16,1-9-8-16,3 7 0 0,0-7 0 0,0 6 0 15,0-6 0-15,-3 0 0 0,-1 10 0 0,-6-4-8 16,-1-3 8-16,1 4 0 0,3 2 0 0,-7 4 8 15,-4-4-8-15,0 1 0 0,8 6 0 0,-4-7-8 16,3 7 8-16,-3-7 0 0,-3 7 0 0,6-3 0 0,4-7 16 0,-7 10 0 16,-4 0-1-16,1-4 0 0,10 4-26 0,0-6-5 15,-14 5 0-15,3-5-1 16,4 6 17-16,0 0 0 0,0-4 0 0,-7 4 0 16,0 0 0-16,0 3 0 0,7-4 0 0,-4 4 0 0,-7-3-18 0,4 3 3 15,4-3 1-15,3 3 0 16,-4-3 14-16,0 2 0 0,-6 4 0 0,3-3 0 15,3 0 0-15,1 3 16 0,-12-3-3 0,8 6-1 0,4-6-12 0,-1 10 0 16,-10-7 0-16,3 6 0 0,-3-3 0 0,4 0 0 16,-5 4 0-16,1-4 0 0,-7 3 0 0,3-3 0 15,8 7 0-15,-5-4 0 0,-9 1 0 0,6 2 0 16,7-3 0-16,-3 7-10 0,-3-7 10 0,2 4 0 0,-2-4 8 16,2 7-8-16,5-7 0 0,-4 7-15 0,-8-4 3 0,5-3 0 15,6 7 12-15,-7 3 16 0,-10-4-3 0,0 1-1 16,3 6-12-16,-3-4-10 0,3-2 2 0,-3 0 0 15,-11 2 8-15,7 4 0 0,4-3 0 0,0 6 0 16,-1-3 0-16,1-4 0 0,-4 7 0 0,4 0 0 16,3 0 0-16,-3-3 0 0,-4-3 0 15,4 6 0-15,0-3 0 0,-1-3 0 16,1 6 0-16,0-3 0 0,-1-4 0 0,5 7 0 16,-1-6 0-16,0 3 0 0,4 3 0 0,-4-6 0 15,8 6 0-15,-5 0 0 0,-2-4 0 0,2-2 0 0,-2 6 0 0,-1 0 0 16,4 0 0-16,-8 0 0 0,5 6 0 0,-5-2 0 15,1-4 0-15,3 6 0 0,-3-3 0 0,7 3 0 16,-4 1 0-16,4-4 0 0,0-3 0 0,-1 9 0 16,5-9 0-16,-1 6-8 0,0-3 8 0,4-3-8 15,0 7 8-15,0-7 0 0,3 0 8 0,-3 0-8 0,3 0 0 0,4-7-8 16,-3 7 0-16,-1 0 0 0,4 0-13 0,3 0-3 16,-3-3 0-16,0-3 0 15,3 6-112-15,1-3-22 0,3-3-5 0,-4 6-1194 16</inkml:trace>
  <inkml:trace contextRef="#ctx0" brushRef="#br0" timeOffset="92331.1">9359 12917 1728 0,'0'0'153'0,"0"0"-122"0,-3 7-31 0,3-4 0 15,-11 3 178-15,8-3 30 0,-4-3 5 0,3 7 2 16,4-7-187-16,0 9-38 0,-4-6-7 0,4 3-2 31,0 4-14-31,0-1-3 0,-3 1-1 0,-1-1 0 0,-3 0 37 0,0 7 8 0,-3 3 2 0,-4-3 0 16,-1 2 8-16,-2 1 2 0,-1 6 0 0,1 3 0 15,-1-9-6-15,-3 13-1 0,0-4 0 0,-1-3 0 0,5-3 3 0,-4 3 1 16,3 3 0-16,-3-9 0 0,7 3-1 0,-4-3 0 16,4 0 0-16,3-7 0 0,-6 4-6 0,10 0-2 15,3-7 0-15,-6 0 0 0,3 1-17 0,3-4-4 16,4-6-1-16,0 0 0 16,0 0-127-16,0 0-26 0,11-6-5 0,-1 6-789 0</inkml:trace>
  <inkml:trace contextRef="#ctx0" brushRef="#br0" timeOffset="92651.15">9402 12924 2156 0,'-4'-7'96'0,"4"7"19"0,0 0-92 0,0 0-23 0,0-9 0 0,0 0 0 15,0 2-12-15,0 7-6 0,7-3-2 0,4-3 0 31,-11 6-27-31,3-9-5 0,-3 9-2 0,7 0 0 0,-7 0 82 0,0 0 17 0,11-4 3 0,-11 4 1 16,10 4 7-16,1 2 2 0,-4-3 0 0,4 6 0 16,-11 4-22-16,7-1-4 0,-4-2 0 0,4-1-1 15,0 7-7-15,0 3-2 0,-3-4 0 0,-1 4 0 16,1 0-2-16,-4 6 0 0,3-6 0 0,-3 9 0 0,4-9-8 0,0 6-1 16,3 3-1-16,-7-3 0 0,3-6-10 0,1 6 0 15,-1 0 0-15,4-6 0 0,-3 0 0 0,3 0 0 16,-4-4 0-16,1-2 0 0,-4 3 0 0,7-7 0 15,-7 1 0-15,3-1 0 16,1 0-32-16,0 1-12 0,-4-4-3 16,0-6 0-16,0 3-119 0,0-3-24 15,-4 6-5-15</inkml:trace>
  <inkml:trace contextRef="#ctx0" brushRef="#br0" timeOffset="92964.24">9257 13262 2095 0,'-14'10'46'0,"14"-10"10"0,0 0 1 0,-7 0 2 0,7 0-47 0,0 0-12 0,-7 3 0 0,7-3 0 15,0 0 0-15,0 0-16 0,0 0 4 0,0 0 1 16,0 0 3-16,0 0 0 0,0 0 0 0,7 0 0 16,0 6 70-16,0-3 14 0,-7-3 4 0,0 0 0 15,0 0-13-15,7 0-3 0,3 0 0 0,-2 7 0 16,-1-4-15-16,0-3-3 0,0 6-1 0,7-6 0 15,-4 0-27-15,1 0-6 0,0-6 0 0,3 6-1 16,0 0 4-16,3 0 1 16,1 0 0-16,0-3 0 0,3 3-7 0,-3-7-1 0,3 7 0 0,-4-3 0 15,1-3-8-15,0 3-11 0,-1-3 3 16,-3 6 0-16,0-4-13 0,1-2-3 0,-5 6 0 0,1-3 0 31,-4-3-212-31,3 6-42 0,1-10-9 0,-11 10-1 0</inkml:trace>
  <inkml:trace contextRef="#ctx0" brushRef="#br0" timeOffset="93449.26">8696 13730 1728 0,'0'0'153'0,"-4"6"-122"16,-3-6-31-16,4-6 0 0,3 6 112 0,0-4 16 0,0 4 3 0,0 0 1 31,-4-6-156-31,4 6-30 0,0 0-6 0,0 0-2 0,0 0 50 0,0 0 12 0,0 0 0 0,0 0 0 16,0 0 45-16,0 10 9 0,-3 5 2 0,-1-12 0 15,-3 7-39-15,0-1-7 0,4 7-2 0,-8 0 0 0,4-4 0 16,-7 4-8-16,3-1 12 0,-10-2-4 0,4 6 16 0,-5-3 4 16,1 2 0-16,-4-2 0 0,4-3 20 0,-3 2 4 15,-5 4 0-15,5 0 1 0,-5-3-28 0,5-1-5 16,3-2-2-16,3-4 0 0,-3 7-3 0,7-7-1 15,-4 1 0-15,7-1 0 0,-3 0-14 0,4-2 0 16,-1 2 0-16,4-6 0 16,-3 4 0-16,3 2-10 0,7-9 2 0,-8 9 0 15,5-2-19 1,-4-4-3-16,3 3-1 0,4-6 0 0,0 0-51 0,0 0-10 0,0 0-3 0,0 0 0 16,0 0-100-16,11 0-20 0</inkml:trace>
  <inkml:trace contextRef="#ctx0" brushRef="#br0" timeOffset="94034.86">9610 13673 403 0,'0'0'36'0,"0"0"-36"0,0 0 0 0,0 0 0 15,0 0 178-15,0 0 29 0,0 0 5 0,0 0 2 0,0 0-106 0,0 0-22 16,0 0-4-16,0 0-1 0,0 0-1 0,0 0 0 16,0 0 0-16,0 0 0 0,0 0-4 0,0 0 0 15,0 0-1-15,0 0 0 0,7 10 1 0,-4-7 1 16,-3-3 0-16,7 9 0 0,-3-3-20 0,3 4-4 16,-7-10-1-16,7 6 0 0,0-3-22 0,0 7-5 15,0-4-1-15,0 3 0 0,0-6-12 0,0 7-4 16,0-4 0-16,0 4 0 0,0 5 20 0,1-5 3 0,-1 2 1 0,3-2 0 15,-3 5-32-15,0 4 0 16,0-3 0-16,0-4 0 0,4 10 12 0,-4-9-3 16,0 6-1-16,4-4 0 0,-4 4-8 0,3 0 8 15,1-3-8-15,-1 2 8 0,1 1-8 0,0-3 0 16,3 3 9-16,0-4-9 0,0-2 0 0,0 3 0 16,0-7 0-16,0 7 8 0,-3-4-8 0,-1 4 8 15,5 0-8-15,-8-4 8 0,0-2-8 0,3-1 0 0,1 0 0 0,-4 4 0 16,0-4 0-16,0 1 0 0,-3-7 0 0,-1 6 0 15,4-2 0-15,-7-7-12 0,0 0 4 0,4 9 0 32,3-9-36-32,-7 0-6 0,0 0-2 0,0 0 0 0,7 9-64 0,-7-9-12 0,0 0-4 0,0 0-551 15,0 0-110-15</inkml:trace>
  <inkml:trace contextRef="#ctx0" brushRef="#br0" timeOffset="95172.58">8340 14329 633 0,'0'0'56'0,"0"0"-44"0,0 0-12 0,0 0 0 15,0 0 173-15,0 0 33 16,0 0 6-16,0 0 2 16,0 0-214-16,0 0-58 0,0 0-4 0,0 0-1 0,0 0 73 0,0 0 14 15,0 0 4-15,0 0 0 0,0 0 60 0,0 0 12 0,0 0 2 0,0 0 1 16,0 0-34-16,0 0-6 0,0 0-2 0,0 0 0 15,0 0-7-15,0 0-2 0,0 0 0 0,0 0 0 16,0 0-3-16,0 0-1 0,-4-10 0 0,4 10 0 16,0 0-8-16,4-3-1 0,-4-3-1 0,-4-4 0 15,-3 10-17-15,4-9-3 0,3 3-1 0,0 6 0 16,-7-3-1-16,3 3-1 0,0-7 0 0,4 7 0 16,0-3 3-16,-7-3 1 0,0 3 0 0,4-4 0 0,3 7-4 0,-4-3-1 15,1-3 0-15,3 6 0 16,-7-9 13-16,3 2 2 0,1 4 1 0,-4-3 0 15,0 3-11-15,-1-3-3 0,1 6 0 0,0-10 0 0,-3 10-4 16,3-3-2-16,-4 3 0 0,1-6 0 0,-1 6-1 16,0 0 0-16,4 0 0 0,4 0 0 0,-8 0-9 15,4 6 0-15,0-6 0 0,0 3 0 16,0 3 0-16,-4-2 0 0,4 2 0 0,-3-3 0 16,3 3 0-16,-4 4 0 0,4-4 0 0,-3 6 0 0,-1-2 0 0,4-1 0 15,-7 7 0-15,3 3 0 0,1-4 0 0,3 4 0 16,-4 0 0-16,4 0 0 0,-4 6 0 0,1-6 0 15,-1 0 0-15,4 6 0 0,0-7 0 0,0 1 8 16,0-3-8-16,7 3 8 0,-7-4-8 0,7-5 0 16,0 9 0-16,0-10-11 0,0 7 11 0,7-4 0 0,-7-2 0 0,7 5 0 15,-3-5 24-15,-1-1 6 0,4 1 2 0,0-1 0 16,-3 4-32-16,3-10 0 0,0 12 0 0,0-11 0 16,0 5 0-16,-4 0 0 15,8-9 0-15,-4 7 0 16,4-4-20-16,-4 3-9 0,3 0-3 0,1-3 0 0,-4-3 32 0,7 0 0 0,-3 0 0 0,3 0 0 31,0 0-27-31,0 0 1 0,0-3 0 0,4 3 0 16,-4 0-35-16,3 0-7 0,-2-6-2 0,-1 6 0 15,0 0-62-15,0-6-13 0,0 3-3 0,-7 3 0 16,-7 0-54-16,11 0-11 0,10-10-3 0,-4 4 0 0</inkml:trace>
  <inkml:trace contextRef="#ctx0" brushRef="#br0" timeOffset="95857.84">7962 14890 1335 0,'0'0'59'0,"0"0"13"0,0 0-58 0,0 0-14 15,0 0 0-15,0 0 0 0,0 0 70 0,0 0 11 16,0 0 3-16,0 0 0 16,0 0-22-16,0 0-4 0,0 0-1 0,0 0 0 15,0 0 16-15,0 0 3 0,0 0 1 0,-3 6 0 16,3-6-13-16,-7 3-2 0,7-3-1 0,-7 7 0 16,0-4-9-16,3 3-3 0,-3-3 0 0,7-3 0 15,0 6-19-15,-7 4-4 0,0-1-1 0,0-3 0 0,3 4 15 0,-6 2 2 16,3-5 1-16,-4 11 0 0,4-8-19 0,-7 9-3 15,3-4-1-15,-6 1 0 0,6-3 12 0,-3 5 3 16,-4 4 0-16,1-3 0 0,-1 0-15 0,0 0-4 16,1 0 0-16,3-1 0 0,-4-2-8 0,0 3-8 0,8-3 9 15,-4-4-9-15,7 4 0 0,-4-7 0 0,0 1 0 0,4-1 0 16,7 0-12-16,-10-2-4 0,3 2-2 0,0-3 0 31,3-2-93-31,4-4-18 0,0 0-4 0,0 0-1 16,0 0-34-16,0 0-6 0,0 0-2 0,0 0 0 15,0 0-80-15,0 0-17 0</inkml:trace>
  <inkml:trace contextRef="#ctx0" brushRef="#br0" timeOffset="96338">8311 14962 2322 0,'0'0'103'0,"0"0"21"0,0 0-100 0,0 0-24 16,-7 0 0-16,7 0 0 0,0 0 60 0,0 0 6 15,0 0 2-15,0 0 0 0,0 0-56 0,0 0-12 16,0 0 0-16,0 0 0 0,0 0 9 0,0 0 2 16,0 0 0-16,0 0 0 0,0 0 21 0,0 0 5 15,0 6 1-15,7 4 0 0,-7-1-29 0,0-3-9 16,0 4 0-16,0-1 0 0,8 1 16 0,-5-1-3 16,-3 0-1-16,7 10 0 0,-3-3 24 0,3-4 5 15,0 13 1-15,-7-6 0 0,3 0-30 0,4 6-12 0,0-6 8 16,0 0-8-16,-3 6 15 0,3-6-3 0,4 6 0 0,3-6 0 15,-11-1-12-15,8 4 9 0,-1-9-9 0,-3 6 8 16,1 3-8-16,-1-10 0 0,0 7 0 0,0-3 0 16,0-1 0-16,-4-2 0 0,4 3 0 0,0-7 0 15,-7 0 0-15,4 1 0 0,-1-1-12 0,1-2 12 16,-4-7-62-16,0 0-5 0,0 0-1 0,7 3 0 31,-7-3-85-31,11 0-18 0,-4 0-3 0,7-3-872 0</inkml:trace>
  <inkml:trace contextRef="#ctx0" brushRef="#br0" timeOffset="98522.32">10111 14369 748 0,'0'0'33'0,"0"0"7"0,0 0-32 0,0 0-8 15,0 0 0-15,0 0 0 16,0 0 155-16,0 0 29 0,0 0 5 0,0 0 2 16,0-6-268-16,0-3-54 0,0 9-10 0,0 0-3 15,0 0 29-15,0 0 6 0,0 0 1 0,0 0 0 0,0 0 140 0,0 0 29 16,0 0 6-16,0 0 1 0,0 0 19 0,0 0 4 15,0 0 1-15,0 0 0 0,0 0-13 0,0 0-3 16,0 0 0-16,0 0 0 0,0 0 2 0,0 0 0 16,0 0 0-16,0 0 0 0,0 0-16 0,0-10-3 15,0 10-1-15,0 0 0 0,0 0-12 0,0 0-2 16,0-9-1-16,0 9 0 0,0 0-19 0,0 0-3 0,-4-6-1 0,4 6 0 16,0 0-3-16,0 0-1 15,0 0 0-15,0 0 0 0,0 0 11 16,0 0 1-16,0 0 1 0,0 0 0 0,-3-4-29 0,3 4 0 15,0 0 0-15,0 0 0 0,-7 0 28 0,7 0-1 0,-4-6 0 0,-3 6 0 16,7 0 13-16,0 0 4 16,0 0 0-16,0 0 0 0,-4 6-12 0,-3-6-1 15,4 0-1-15,3 0 0 0,0 0-4 0,0 0-1 16,0 0 0-16,0 0 0 0,0 0-25 0,0 0 8 0,0 0-8 0,0 0 0 16,0 0 0-16,0 0 0 0,0 0 0 0,0 0 0 15,0 0 0-15,0 0 0 0,0 0 0 0,0 0 0 16,0 0-11-16,0 10-7 0,3-1-2 0,-3 1 0 15,0-10 20-15,4 9-8 0,-1-3 8 0,-3-6 0 16,0 10 0-16,4-7-8 0,-4-3 8 0,7 9 0 16,-3-2 0-16,3-4 0 0,-7-3 0 0,10 6 0 0,-10-6 0 0,11 0 0 15,-4 0 0-15,3 0 9 0,-10 0 9 0,11 0 2 16,-4 0 0-16,4-6 0 0,-4 3-10 0,-7 3-2 16,7-7 0-16,0 7 0 15,0-9 7-15,-4 6 1 0,1-4 0 0,-1-2 0 0,1 0-7 0,-4 2-1 16,0 4 0-16,0-6 0 0,0 3 20 0,0-4 3 15,0 7 1-15,-7-13 0 16,7 7-32-16,-4 0 0 0,4 2 0 16,-7 4-20-16,4-3-9 0,-4 3-3 0,3-4 0 15,1 4 32-15,-4 3 0 0,-4-6 0 0,4 6 0 0,-4 6 0 0,1-3-9 16,-1 4 9-16,1-4-12 0,3 6 12 0,-4-2-8 16,4 2 8-16,-4 0-8 0,4 1 8 0,0-1 0 15,0 1 0-15,4-4-8 0,-4 3 8 0,3-6 0 16,4-3 0-16,-3 7 0 0,3-7 0 0,-4 9 8 15,4-9-8-15,0 0 11 0,0 0-11 0,0 0 0 0,4 9 0 0,-4-9-11 16,0 0 11-16,0 0 0 0,7 7 0 0,-7-7 0 16,7 3 0-16,3-3-10 0,-3 0 10 0,-7 0 0 15,11 0 0-15,-1 0 0 0,-2 0 0 0,2-3 0 16,-3-4 0-16,0 7 0 0,0-3 0 0,0-3 0 16,-3 3-10-16,3-3 10 0,-4-1-8 15,1 4 8-15,3-6 0 0,-3 3 0 16,-4 2 0-16,3-5 8 0,-3 3 3 0,0-4 1 15,0 10 0-15,-7-9 0 0,3 3-12 0,1 3 0 0,-1-4 0 0,-3 7 0 16,0-3 0-16,0-3 0 0,-3 6 0 0,-1 0 0 16,1 6 0-16,2-3 0 0,-2-3 0 0,3 7 0 15,-4-7 0-15,4 3 0 0,0 3 0 0,0 3 0 16,0-2 0-16,3-4 0 0,1 6 0 0,-1 1 0 16,4-10 0-16,0 6 0 0,-3 3 0 0,3 1 0 15,0-10 0-15,3 9 0 0,-3-9 0 0,7 9 0 0,-7-9 0 0,8 7 0 16,-5-4 0-16,-3-3 0 0,11 6 0 0,-11-6 0 15,7 3 0-15,-7-3 0 0,10 0 0 0,-3 0 0 16,-7 0 0-16,7 0 0 0,-7 0 0 0,11 0 0 16,-11 0 0-16,0 0 0 0,7-3 0 0,-7 3 0 15,0 0 0-15,0 0 0 0,7-6 0 0,-3 6 0 16,3-10 0-16,-7 10 0 0,0 0 0 0,0 0 0 16,3-9 0-16,-3 9 0 0,0-3 28 0,0 3 3 15,-3-6 1-15,3 6 0 0,0 0-32 0,-4-10 0 0,1 4 0 0,3 6 0 16,0 0 0-16,-4-3 0 0,-3 3 0 15,7 0 0-15,-7 0 0 0,0 0 0 0,0 0 0 0,0 3 0 16,3 3 0-16,-3 4 0 16,-3-1 0-16,3-3 0 0,-4 4 0 0,4-1 0 15,0-6 0-15,0 7 0 0,0-4 0 0,3 3 0 16,4-9 0-16,-3 10 0 0,3-1 0 0,0-9 0 0,3 6 0 0,4-2 0 16,-3-4 12-16,-4 0-3 0,7 6-1 0,0-6 0 15,4 0-8-15,-1 0 0 0,-3-6 0 0,0 6 0 16,4-4 0-16,-4-2 0 0,0 3 9 0,4-3-9 15,-8-4 8-15,8 7-8 0,-4-3 8 0,-4-3-8 16,1 2 11-16,-1-2-3 0,-3 6 0 0,4-7 0 16,-4 4 0-16,0-3 0 0,0-1 0 0,0 1 0 0,0 3-8 15,0 2 12-15,0-5-12 0,0 3 12 0,0 6-12 0,0 0 0 16,0-10 0-16,0 10 8 0,0 0-8 0,-4-9 0 16,1 3 0-16,3 6 0 15,-7-3 0-15,7 3 0 0,-7 0 0 0,0 3 0 0,0 3 0 0,-1 0 0 16,1-3-11-16,0 7 11 0,0-10 0 0,0 9-10 15,0-3 10-15,7-6 0 16,0 0 0-16,-3 4 0 0,3 5 0 0,0-9 0 16,0 0 0-16,0 9 0 0,0-9 0 0,0 0 0 15,7 7 0-15,0 2 0 0,-7-9 0 0,7 0 0 0,-7 0 0 0,10 0 0 16,1 0 0-16,-4 0 0 0,0 0 0 0,4 0 0 16,-4-9 0-16,0 9 0 0,3-10 0 0,-3 10 0 15,-7 0 0-15,7-6 0 0,4-3 0 0,-7 5 0 16,-4 4 0-16,7-6 0 0,-4-3 0 0,-3 9 0 15,0 0 0-15,0 0 0 0,4 0-9 0,-4 0 9 0,0-10 0 0,0 1-9 32,0 3-57-32,0 6-11 0,0 0-3 0,0-3-1195 0</inkml:trace>
  <inkml:trace contextRef="#ctx0" brushRef="#br0" timeOffset="112000.37">4805 13959 288 0,'0'0'25'0,"0"0"-25"0,0 0 0 0,0 0 0 15,0-7 222-15,0 7 39 0,-11 0 8 0,11 0 2 16,0 0-140-16,0 0-28 0,-10 0-6 0,10 0-1 16,0 0-23-16,-4 0-5 0,-3 0 0 0,4 0-1 15,-8 0-18-15,4 0-3 0,3 0-1 0,4 0 0 16,-3-3-4-16,-4-3-1 0,3 6 0 0,4-10 0 15,-7 10 0-15,7 0 0 0,-3-6 0 0,3 6 0 0,-4-3-13 0,4-3-3 16,-7 6-1-16,7 0 0 0,0 0-5 0,-3 0-1 16,-8 0 0-16,4 6 0 0,0-6-4 0,0 3-1 15,-4 3 0-15,4 4 0 0,-3-1-12 0,-1-2 0 16,4-4 0-16,0 6 0 0,-4 0 0 0,-3 1 0 16,7-4 0-16,-3-6 0 15,3 10 0-15,-1-4 0 0,5-3-10 0,3-3 10 16,0 0 8-16,0 0 8 0,0 0 0 0,0 0 1 15,-7 6 0-15,7-6 0 0,0 0 0 0,0 10 0 16,7-7-17-16,-4 6 0 0,1-3 8 0,3 4-8 0,4-4 0 0,-8-3 0 16,8 7 0-16,-1-10 0 0,1 6 0 0,0-3 0 15,3-3 0-15,-4 6 0 0,4-6 0 0,-3 0 0 16,-4 0 0-16,0 0 0 0,4 0 0 0,-8-6 0 16,4 3 0-16,0-3 0 0,0-4 35 0,-3 7 0 15,3-3 0-15,-7-4 0 0,3 4-2 0,-3-3 0 0,0 6 0 0,0-4 0 16,0-2-18-16,0 0-4 0,0-1-1 0,0 4 0 15,-3 3 6-15,3-4 2 0,-7 4 0 0,7 3 0 16,-4 0-32-16,-3 0-6 0,0 0-2 0,0 3 0 16,4 4 10-16,-12 2 1 0,5-6 1 0,3 10 0 15,-4-4 2-15,4 1 0 0,-3-1 0 0,-4 0 0 16,6 1 8-16,-2-1 0 0,6 7 8 0,-6-7-8 16,6-6 0-16,-3 4 0 0,7-7 0 15,0 9-8-15,-3-6 8 0,3-3 14 16,0 0-3-16,0 0-1 0,0 0-10 0,10 7 0 0,-6-1 0 0,6-3 8 15,1-3-8-15,0 0 0 0,3 0 0 0,-4-3 0 16,8 3 0-16,-4-6 0 0,-3 6 0 0,6 0 0 16,-10-10 0-16,4 10 0 0,-1-6 0 0,-3 6-11 15,1-3 11-15,-8 3 0 0,0 0 0 0,0 0 0 16,0 0 8-16,0 0 3 0,0 0 1 0,0-7 0 0,-4 4-12 0,4-3 0 16,-4 3 9-16,-3-3-9 0,4 3 12 0,-8-4-1 15,-3 4-1-15,7-3 0 0,-3 6 3 0,-5-6 1 16,1 2 0-16,0 4 0 0,4 0-14 0,-4-6 11 15,3 6-11-15,-7 0 10 0,11 0-10 0,-3 0 0 16,-4-3 0-16,6 3 0 0,5 0 0 0,-4-6 0 0,7 6 0 16,0 0 0-16,-4 0 0 0,4 0 0 0,-7-3 0 0,7 3 0 15,0 0 0-15,0 0 0 0,0 0 0 0,0 0 8 16,0 0-8-16,7-7 0 0,4 7 0 0,-8-3 0 16,5-3 0-1,-1 3-11-15,0-3 11 0,3-1-8 0,-6 4 0 0,6 3 0 16,1-6 0-16,-8-4 0 15,5 10-73-15,6-3-15 0,-4-3-2 0,-3 3-716 16,4 3-143-16</inkml:trace>
  <inkml:trace contextRef="#ctx0" brushRef="#br0" timeOffset="112882.2">10160 14372 1209 0,'0'0'108'0,"7"-9"-87"0,-3 0-21 0,3-1 0 16,-4 1 188-16,4 3 32 0,0-4 8 0,0 1 0 15,0-1-177-15,0 1-36 0,4 0-7 0,-4 2-8 16,0 4 0-16,-3-3 0 0,-1 3-13 0,1-4 4 0,3-2 9 16,-7 9 0-16,0 0 0 0,0 0 0 15,0 0 8-15,-7 0 8 0,0 6 0 0,-4-3 1 16,1 4 23-16,-1-4 4 0,-3 3 0 0,0-3 1 0,0 7-18 0,-1-4-4 16,1 3-1-16,0 1 0 0,4-4 4 0,-4 3 1 15,3-5 0-15,4 5 0 0,3-3-7 0,-3 4-2 16,0-4 0-16,7-6 0 0,0 3-10 0,0-3-8 15,0 0 9-15,0 9-9 0,0-9 8 0,0 0-8 16,4 7 0-16,3-4 9 0,0 6-9 0,-7-9 0 16,0 0 0-16,11 0 0 0,-1 7 8 0,1-7-8 15,-4-7 0-15,3 7 8 0,-3 0 1 0,4 0 0 0,-4-9 0 0,4 9 0 16,-4-3 8-16,0-4 2 16,3 7 0-16,1-9 0 0,-1 6 4 15,1-3 1-15,0-1 0 0,-4 4 0 0,7-6-24 0,0 3 0 16,-7 6 0-16,0-4 0 0,-7 4 0 0,11-6 0 15,-4 3 0-15,-7 3 0 0,0 0 0 0,0 0 0 16,0 0 0-16,0 0 0 0,0 0 0 0,0 0 0 0,-4-6 0 0,4 6 0 16,0 0 8-16,-7-3 1 0,-4-4 0 0,1-2 0 15,-1 9-9-15,1-6 0 0,-4 3 0 0,3 3 8 16,0-7-8-16,1 7 0 0,-1 0 0 0,4 0 8 16,0 7-8-16,7-7 0 0,0 0 0 0,-7 0-11 15,0 3 11-15,7-3 0 0,0 0 0 0,-3 6 0 16,-1 3-10-16,4-9 0 0,0 0 0 0,0 0 0 15,-4 7-21-15,4-7-4 0,0 0-1 16,-3 3 0-16,3 6-96 0,-4-3-20 0</inkml:trace>
  <inkml:trace contextRef="#ctx0" brushRef="#br0" timeOffset="131179.24">16665 6047 172 0,'0'0'16'0,"-3"-10"-16"16,3 1 0-16,-4 6 0 0,1-3 167 0,3-4 30 0,0 4 7 0,0-3 0 16,3-1-93-16,-3 7-19 0,4-6-4 0,-1-1-1 15,1-2-12-15,-1 2-3 0,1 1 0 0,-1-1 0 16,-3 1 12-16,0 0 1 0,0-1 1 0,0 1 0 15,0 3-23-15,-3-4-5 0,-1 1-1 0,-3-1 0 16,4 10-10-16,-8-3-3 0,4-3 0 0,-7 0 0 16,-4 3-44-16,1 3 0 0,-4 0 0 0,-4 3 0 0,0 3 0 0,-3 0 12 15,-7-3-1-15,3-3-1 0,0 10-10 0,0-4 0 16,-3-3 0-16,0 3 0 0,3-2 8 0,0 2 0 16,-3-3 0-16,0 10 0 0,-1-10 12 15,-2 6 1-15,-1 0 1 0,-3 1 0 16,-8-1-14-16,1 7-8 0,3 3 10 0,-3-4-10 15,-1 4 0-15,-3 0 0 0,4 0 0 0,-1 6 0 16,-2 3 0-16,-1-3 0 0,-4 4 0 0,4 5 0 16,4-6 0-16,-1 7 0 0,-2 2 0 0,2 4 0 0,4-3 0 0,4-1 0 15,0 4 0-15,3-3 0 0,0-1 0 0,0 4 0 16,0-3 0-16,-3 6 0 0,3-7 0 0,-3 7 0 16,3 0 0-16,4 0 0 0,-4 3 0 0,0 3 0 15,0-3 0-15,1-3 0 0,-1 0 17 0,0 3-2 16,0-3-1-16,0 6 0 0,1-3 18 0,-1 7 4 0,0-7 1 0,7 6 0 15,-3 0-29-15,7-3-8 0,-4-3 0 0,4 4 0 16,3-4 14-16,4 0 2 0,3 6 0 0,1 0 0 16,3 1-16-16,3-1 8 0,0 0-8 15,4 0 0-15,0-2 8 0,4-4-8 0,-1 6 0 0,4 0 0 16,0 10 0-16,0-7 0 0,0 13 0 0,0-9 0 16,0 3 0-16,0-7 0 0,4 7 0 0,-1-3 0 15,4-4 0-15,-3-3 0 0,6 7 0 0,-3-13 0 16,4 0 0-16,0-3 0 0,3 0 9 0,3 0-9 15,5-7 38-15,-1-2 2 16,0-1 1-16,7 1 0 0,0-7-29 0,8 10-12 0,2-4 11 0,1 1-11 16,0-1 18-16,0 1-2 0,0-4-1 0,-1 3 0 15,5 1-15-15,-4-7 9 0,3 7-9 0,4 2 8 16,-4-5-8-16,4-1 8 0,0 3-8 0,3 1 8 0,-3-1-8 16,3-5-11-16,-3-4 3 0,4-3 0 15,6 3 8-15,1 0 0 0,3-6 0 0,0 0 8 0,3-4-8 0,1 4 0 16,-4-10 0-16,3 10 0 0,1-9 11 0,-1-1-3 15,8-3 0-15,-4 4 0 0,3-1 20 0,-3-3 3 16,0-2 1-16,0 5 0 0,4-3-32 0,-4-3 0 16,0 4 0-16,3-4 0 0,4 3 11 0,1-6-11 15,-8 0 12-15,7 3-12 0,7 3 0 16,0-6 0-16,0 0 0 0,0-6 0 0,0 3 8 16,1-3-8-16,2-4 12 0,1 7-12 15,-4-6 14-15,-3-7-4 0,-4 7-1 0,0-7 0 0,-4-3 2 16,1 0 0-16,-1-6 0 0,1 7 0 0,0-8 6 0,-4-2 2 15,0 0 0-15,-4 3 0 0,-3-3-5 0,4-7-1 16,-4 1 0-16,3 5 0 0,-3-5-4 0,0-4-1 16,-4 4 0-16,1-4 0 0,-4 1-8 0,-4-4 0 15,4-3 0-15,-7-3 0 0,-4 3 8 0,1 0-8 0,2-3 12 0,-9-3-4 16,-1-3 0-16,-3 6 0 0,0-7 0 0,-1 1 0 16,-2-4 0-16,-5-2 0 0,-3-4 0 15,1 0 0-15,-5 1-8 0,1-7 8 0,-8 3-8 0,5-3 8 16,-5-3-8-16,-3 0 0 0,0 3 9 0,0-3-9 15,-7-1 0-15,0 1 0 0,0 3 0 0,0-3-12 16,-3 6 20-16,-1-3 3 0,1-3 1 0,-1 10 0 16,-3-7-12-16,0 3-9 0,-4-3 9 0,1 6-13 15,-4 0 13-15,-4 1 0 0,0-1 0 0,-3 10 0 0,0-10 0 0,-4 3 0 16,4 4 0-16,-7 2 0 16,-4 1 0-16,1 0 0 0,-5 0 0 15,1-1 0-15,0 10 0 0,-4 0 0 0,0-3 0 0,0 3 0 16,-3-3 0-16,-4 4 0 0,0-1 0 0,4 9 0 0,0 1-12 0,-1 2 3 15,-3 1 1-15,4 3 0 16,-4-1 8-16,4 4 0 0,-8 0 0 0,5-3 0 16,-5 3 0-16,4 6 0 0,-3-3 0 0,0 0 0 15,-1 3 0-15,1 1 0 0,3 2 0 0,-3 3 0 0,-1-2 0 0,1 2 0 16,-1-2 0-16,1-1 0 0,-4 6 0 0,4 1 0 16,-8 0-9-16,4 6 9 0,-3-4 0 0,7-2 0 15,-1 3 0-15,1 6 0 0,3-4 0 0,0-2 0 16,-3 3 0-16,6-3 0 0,1 3 0 0,0-4 0 0,-1-2 0 0,4 9 0 15,4 0 0-15,3 0 0 0,1-6 0 0,2 3 0 16,1 3-12-16,4 3-5 0,2 3-1 0,1-6 0 31,0 0-70-31,0 9-13 0,3-9-3 0,-3 10-1 16,7-4-86-16,0 3-17 0</inkml:trace>
  <inkml:trace contextRef="#ctx0" brushRef="#br0" timeOffset="132565.41">26525 6056 1324 0,'14'-12'59'0,"-6"5"12"0,-5-2-57 0,-3-3-14 16,0-1 0-16,-3 0 0 0,6-2 133 0,-3 2 24 0,0-2 5 0,-3 5 1 16,-1-6-131-16,0 7-32 0,1 0 0 0,-4-1 0 15,0 4 36-15,0 3 4 0,0 3 1 0,0-6 0 16,-7 6-20-16,3 0-4 0,-3 6-1 0,-4-6 0 15,1 9 4-15,-5-2 0 0,1-4 0 0,-3 6 0 16,-5 0 12-16,-2 1 2 0,-5-4 1 0,1 4 0 16,-4-1 9-16,-3 0 3 0,-7 1 0 0,-1-1 0 15,-3 7-11-15,0-7-1 0,0 7-1 0,-7-4 0 16,0-2-34-16,-3 6 0 0,-4-1 0 16,0-2 0-16,0 2 32 0,7-2 0 15,0 3 0-15,0 3 0 0,-4-1-9 0,1 7-3 0,3-6 0 0,-4 6 0 16,-3 0-6-16,7-3-2 0,0 13 0 0,1-7 0 15,-1 7-12-15,0-7 0 0,0 6 0 0,-4-2 0 16,1-1 0-16,3 3-8 0,3 1 8 0,1-7 0 0,3 7 0 0,0-1-10 16,0-6 10-16,0 10-8 15,0-3 8-15,0-7 0 0,4 6 0 0,-1 1 0 0,1 9 0 0,3-7 0 16,0-2 0-16,4 9 0 0,0-7 0 0,3 7 0 16,0-6 0-16,0 6 0 0,0 6 0 0,1-3 0 15,2 6 8-15,1 1-8 0,3 2 0 0,4 4 0 16,3-7 0-16,1 3 0 0,6 4 0 0,0-4 0 0,1 4 0 15,6 3 0-15,-3-1 0 0,4 1 0 0,-1-10 0 0,4 7 0 16,3-4 0-16,1-2-8 0,-1-1 8 0,4 3-8 16,-3 4 8-16,6-7 0 0,-3 1 0 0,4 2 0 15,-1-6 0-15,4 4 11 0,4-7-3 16,0 6 0-16,6-3 2 16,1-3 0-16,3 0 0 0,7-3 0 0,0 6 5 0,8-6 1 15,-1-3 0-15,4 3 0 0,0-10-8 0,-1 4-8 16,5 3 11-16,6-4-11 0,1 1 15 0,2 6-4 15,5-3-1-15,3-4 0 0,7 1 2 0,3-4 0 16,-6 10 0-16,7-6 0 0,3-4-1 0,0 1 0 0,7-7 0 0,-4 0 0 16,1 4 1-16,3-4 0 0,0 0 0 0,4-9 0 15,3 6-12-15,4 0 8 0,-4-6-8 0,4 6 8 16,3-6-8-16,4 0 0 0,3 0 0 0,4-1 8 0,0 1-8 16,0 3 0-16,3-3 0 0,0-7 0 15,-3 10 0-15,0-3 0 0,0-6 8 0,-4 2-8 0,-3 4 0 16,-4-3 0-16,-3-4 0 0,0 4 0 15,-1-6 8-15,5 5-8 0,-5-2 0 0,5-4 8 0,-8 4-8 0,0-4 0 16,4-6 9-16,-1 4-9 0,8-4 9 0,-7-3-9 16,0 0 12-16,-1-3-12 0,8-4 11 0,0-2-11 15,0-1 10-15,0-5-10 0,-4 2 9 0,0-6-9 16,4-6 8-16,-4 0-8 16,0-3 0-16,-7 0 8 0,-3-7-8 0,0 1 0 0,-1-4 10 15,-2-6-10-15,-1 0 12 0,-7 7-12 16,-4-13 11-16,-6 6-11 0,3-10 10 0,-7 7-10 0,0-6 10 0,0 0-10 15,-4-1 10-15,-3 1-10 0,-3 0 9 0,-5-1-9 16,-9-2 8-16,-1-4-8 0,-3 4 15 0,-4-7-3 16,-7-6 0-16,0 3 0 0,-3-3-2 0,-4 0-1 0,-3 4 0 15,-4-4 0-15,-4-7-9 0,-3 1 0 16,-7 3 0-16,4 0 0 0,-8 0-8 0,-3 0 8 0,-4 0 0 0,-3-1 0 16,-7 1 0-16,-4 3-9 0,0-3 9 0,-6 3 0 15,-8 6 0-15,-4-2-8 0,1 2 8 0,-4-6 0 16,4 6 12-16,-8 4 7 0,-3 2 1 0,-3-2 0 15,-4 2-32-15,-4-2-5 0,4 5-2 0,-3-2 0 16,3 2 19-16,-4 1 0 0,-7 9 0 0,1-9 0 16,-4 6 0-16,3-3 0 0,7 3 0 0,-6 3 0 15,-1 0 0-15,1 0 0 0,-1-3 0 0,-3 3 0 16,3 10 0-16,1-10 0 0,3 6 0 0,0 4 0 0,-8-4-9 16,1 3 9-1,-3-2 0-15,2-4-9 0,1 13-1 0,0-7 0 0,-4 4 0 0,4 0 0 16,4 2 34-16,3-5 6 0,7 6 2 0,0 3 0 15,7-4-32-15,3 4 0 0,1-3 0 0,3 0 0 16,3 9 0-16,1 0 0 0,3-3 0 0,0 10 0 16,0-4 0-16,4 3 8 0,3-2-8 0,4 9 0 15,0 2-29-15,3-2-9 0,0 6-2 0,-3 0 0 16,3 6-38-16,0-2-8 0,4 2-2 0,-3 3 0 16,-1 1-82-16,0 5-17 0</inkml:trace>
  <inkml:trace contextRef="#ctx0" brushRef="#br0" timeOffset="141687.18">15448 10152 1364 0,'0'0'60'0,"0"0"13"0,0-3-58 0,0-4-15 0,-3 4 0 0,3 3 0 15,3-6 99-15,1-4 17 0,-4 4 3 0,3 3 1 16,-3 3-72-16,4-6-13 0,-1-4-3 0,1 7-1 15,-4 3 5-15,3-6 0 0,1 3 1 0,-4 3 0 16,3-6-9-16,-3 6-3 0,0 0 0 0,0 0 0 0,0 0 11 0,0 0 3 16,0 0 0-16,0 0 0 15,0 0 12-15,0 0 2 0,0 0 1 0,0 0 0 0,0 0 2 0,0 0 1 16,0 0 0-16,-3 9 0 0,3 0-16 0,-4 1-3 16,1-4-1-16,-1 3 0 0,1 7-23 0,-1-3-5 15,4-4-1-15,-3 7 0 16,-4 3 10-16,3-4 2 0,1-2 0 0,-4 12 0 0,3-6-11 15,-3-1-1-15,0 8-8 0,0 2 12 16,-4-3-12-16,1 9 11 0,-4 1-11 0,-1 3 10 16,-2-1-2-16,-1 7-8 0,4 6 12 0,-7-3-4 15,0 7-8-15,0-1 12 0,-8 3-12 0,5 4 12 0,-1 3 1 0,-3-1 1 16,3 7 0-16,4-6 0 0,-4 0 2 0,4-1 1 16,-4 1 0-16,1-6 0 0,2 5 3 0,1 1 0 15,-3 6 0-15,-1-6 0 0,0-4-20 0,-3-2 0 16,3 5 0-16,1-2-9 0,2-3 17 0,-2 2 3 0,-1-2 1 0,0-4 0 15,1 0-12-15,-1 0 0 0,4 1 0 0,0-7 0 16,-1 6 0-16,1-9 10 0,0 6-1 0,0-3 0 16,3 0-1-16,1-3-8 0,-1 6 12 0,4-12-4 15,-4 6-8-15,4-6 0 0,0-4 0 0,3 0 8 16,1-5-8-16,-1-1 12 0,1-3-12 0,3-6 12 16,0 0-2-16,0 6 0 0,-1-10 0 0,5-2 0 15,-4 3-10-15,7-1 0 0,-4-5 0 0,1 2 0 16,3-2 0-16,0-4 0 0,0 3 0 15,0-9 0-15,0 7-9 0,0-7-1 0,0 0 0 0,0 0 0 16,0 0 10-16,0 0 0 0,0 0 0 0,0 0 0 16,0 0-19-16,0 0-5 0,0 0 0 0,10 0-1 31,-3-7-85-31,4 1-17 0,-4 3-3 0,0-3-1 0,-3-4-101 0,3 1-20 0</inkml:trace>
  <inkml:trace contextRef="#ctx0" brushRef="#br0" timeOffset="142454.41">14097 12946 1267 0,'0'0'56'0,"0"0"12"0,-7 6-55 0,0-6-13 0,7 0 0 0,0 0 0 15,-7 0 200-15,7 0 38 0,-7 0 7 0,7 0 2 16,0 0-179-16,0 0-36 0,-7 0-8 0,7 0 0 16,0 0 4-16,0 0 0 0,0 0 1 0,0 0 0 15,-4-6 15-15,1 3 2 0,3-4 1 0,0-2 0 0,0-1 11 0,3 1 2 16,-3 0 1-16,0-1 0 0,0-5-1 0,0 2-1 16,0-9 0-16,0 3 0 0,0 0-37 0,-3 1-7 15,-1 2-2-15,1-6 0 16,-1-3 4-16,-6 0 1 0,2 6 0 0,1-6 0 15,0 3-2-15,-3-3 0 0,3 0 0 0,0 6 0 16,-4 0-8-16,8 0-8 0,-5 4 9 0,1-1-9 16,0 7 0-16,4-1 0 0,-4 7 0 0,3-3 0 15,4 6 0-15,0 0 0 0,0 0 0 0,0 0 0 0,-3 9 0 0,3 1-10 16,0-1 2-16,3 7 0 0,-3 2 8 0,4 1-13 16,3 6 5-16,-4-6 8 0,8 6-9 0,-4 3 9 15,4 4 0-15,-1-1 0 0,-3 1-8 0,7-1 8 16,-3 3 0-16,0-5 0 0,-1 5 0 0,4-6 0 0,0 4 0 0,-3-4 0 15,-1 6 0-15,1-5 0 0,0-4 0 0,-1-3 0 16,1 3 0-16,-1 0 0 0,1-6 0 0,-4-1 0 16,0 1 0-16,0-9 0 0,0-1 0 0,0 4 9 15,0-10-1 1,4 3-8-16,-1-3 12 0,1 3-4 0,-4-6 8 16,4 0 2-16,-1 0 0 0,4-6 0 0,-3-3 2 0,0-1 1 0,3 1 0 0,0 0 0 15,0-7-4-15,0 6-1 16,4-8 0-16,-4 2 0 0,3 3-4 0,1-5-2 0,-4-4 0 0,7 9 0 15,-3-6-10-15,0-3 8 16,3 10-8-16,3-7 8 0,1-3-8 0,3 3 0 0,4 0 0 0,0 1 0 16,3-1 0-16,0-6 0 0,4 0 0 0,0 6 0 15,0-3-8-15,-4 0 8 0,4-6 0 0,-4 3 0 16,0 6-23-16,1-9 0 0,-4 2 0 0,-1 5 0 16,1-1-149-16,-4-7-31 0,-7 4-5 0</inkml:trace>
  <inkml:trace contextRef="#ctx0" brushRef="#br0" timeOffset="143406.44">17688 9982 806 0,'0'0'72'0,"0"0"-58"0,0 0-14 0,0 0 0 16,0 0 204-16,-7 0 37 0,7 0 8 0,-7 0 2 16,7 0-136-16,0 0-27 0,0 0-6 0,0 0-1 15,-3-3-9-15,3 3-3 0,0 0 0 0,0 0 0 16,-7-6-32-16,7 6-6 0,0 0-2 0,0 0 0 0,0 0 16 0,0 0 3 15,0 0 1-15,0 0 0 0,3-3 6 0,-3 3 1 16,0 0 0-16,0 0 0 0,0 0 3 0,0 0 1 16,0 0 0-16,0 0 0 0,0 0-36 0,0 0-6 15,0 0-2-15,0 0 0 0,0 0 4 0,0 0 0 16,0 0 0-16,0 0 0 0,0 0-8 0,0 0 0 16,0 0-1-16,0 0 0 0,0 0-11 0,0 0 0 15,0 0 9-15,0 0-9 0,0 0 9 0,0 0-9 16,0 0 12-16,0 0-12 0,0 0 9 0,0 0-9 15,0 0 0-15,0 0 9 16,0 0-29-16,0 0-5 0,0 0-2 0,7 0 0 16,-7 0-89-16,7 3-19 0,0-3-3 0,0 0-1 15,-7 0-85-15,7 6-16 0,4-3-4 0</inkml:trace>
  <inkml:trace contextRef="#ctx0" brushRef="#br0" timeOffset="144945.1">17431 10186 2250 0,'-21'-16'100'0,"10"13"20"15,0-3-96-15,1-3-24 0,3-1 0 0,-4 1 0 16,1-1 56-16,6 4 6 0,-3 3 2 0,0-3 0 0,3 3-52 0,1-4-12 15,-1 7 0-15,4 0 0 0,0 0-10 0,0 0-2 16,0 0 0-16,0 0 0 0,0 0 21 0,0 0 4 16,7 10 1-16,1-4 0 0,2 10 0 0,-3-4 0 15,4 4 0-15,3 3 0 0,-4 0 29 0,5-1 5 16,-8 7 2-16,7 1 0 0,0-5-17 0,0 11-3 16,0-4-1-16,0 7 0 0,4-1 5 0,-4 7 1 15,4 0 0-15,-4 6 0 0,7 3-22 16,0-3-4-16,-3 6-1 0,-1-6 0 0,4 6 3 15,1 1 0-15,2 5 0 0,1-5 0 0,0-1-3 0,6 3-8 16,1-2 12-16,3-1-4 0,1 0 7 0,-5 1 1 16,1-1 0-16,7 0 0 0,-4 10 5 0,4-7 2 15,0 4 0-15,-4 3 0 0,4-4-23 0,0-2 0 16,-4-4 0-16,0 0 0 0,1 1 11 0,-1-1-3 0,0 3 0 16,0-5 0-16,-6 2-8 0,2-6 12 0,1 3-12 0,0-9 12 15,-4 3-12-15,4-10 8 0,-7 1-8 0,-1-1 8 16,1-5 8-16,-4-4 2 0,-3-3 0 0,3-7 0 15,-7 4-6-15,4 0-2 0,-4-13 0 0,0 4 0 16,0-1 4-16,0-3 1 0,-7-3 0 0,4 4 0 16,-1-4-3-16,-3-3 0 0,1 0 0 0,-8 0 0 15,0 0-3-15,0 0-1 0,7 0 0 0,-7 0 0 16,0 0-8-16,0 0 10 0,0 0-10 16,0 0 10-16,0 0-10 0,0 0 0 0,0 0 0 0,0 0 0 15,0 0 0-15,0 0 0 0,0 0 0 0,0 0 0 0,0 0 0 0,0 0 0 16,0 0 8-16,0 0-8 15,0 0 0-15,0 0 0 0,0 0 0 0,0 0 0 16,0 0 0-16,0 0 0 0,0 0 0 0,0 0 8 16,0 0-8-16,0 0 0 0,0 0 0 0,0 0 0 15,0 0 0-15,0 0 0 0,0 0 0 0,3 0 0 16,-3 0 0-16,7 0 0 0,0 0 8 0,-3-3-8 0,-1-4 0 0,4 4 10 16,0-3-10-16,0-3 10 0,0-1-2 0,4 1-8 15,0-7 12-15,-1 4-4 0,4-4-8 0,0-3 8 16,1-6-8-16,-1 0 8 0,0 3-8 0,3-9 0 15,-2-1 0-15,2 1 8 0,1-1-8 0,-1 1 0 16,-2 3 0-16,-5-7 8 0,8 7-8 0,-8 3 0 16,-3-3 0-16,4 9 0 0,-4-6 0 0,0 12 0 0,-3-2 0 0,-1 8 0 15,1-2-16-15,-4 6 2 0,0 3 0 0,0 0 0 16,0 0 14-16,0 0 0 0,0 0 0 0,0 0 0 16,0 0 0-16,-4 3 0 15,-3 3 0-15,0 4 0 0,0-1-10 0,-4 1 1 0,-3 8 0 16,0 1 0-16,0 3 9 0,-4 0 0 15,4 3-9-15,-3 3 9 0,-1-3 0 0,-3 10 0 16,0-7 0-16,0 0 0 0,-1 4 0 0,1-4 0 16,0 0 0-16,3 0 0 0,-3-2-8 0,4 2 8 0,6-9 0 0,-3 3 0 15,3-1 0-15,1-5 0 0,-1 3 0 0,4 0 0 16,0 0 0-16,0-4 0 0,3 4 0 0,-3-10 0 16,4 7 0-16,-1 0 0 0,-3-4 0 0,4-2 0 15,3-1 0-15,-4 7 0 0,4-7 0 0,-3 1 0 16,-1-1 0-16,1-3 8 0,3-6-8 0,0 10 8 0,0-10-8 0,0 0 0 15,-7 3 0-15,7-3 0 0,0 0 0 0,0 0 8 16,0 0-8-16,0 0 8 16,0 0-8-16,0 0 0 0,0 0 0 0,0 0 8 15,0 0 3-15,0 0 0 0,0 0 0 0,0 0 0 0,0 0-11 16,-4-3 8-16,1-3-8 0,3-4 8 16,-4 1-8-16,1-1 0 0,3 4 9 0,-4-3-9 0,-3 5 0 0,3-2 8 15,-3 3-8-15,4-3 0 0,-8 3 0 16,8-4 0-16,-8 7 0 0,4 0 0 15,0 0 0-15,-4-3 0 0,1-3 0 0,-1 6 8 0,1 0-8 0,3 0 0 16,-4-3 0-16,0-3 0 0,4 6 0 0,0-7 0 16,-3-2 0-16,3 9 0 0,3-10-13 0,1 7-7 15,-4-3-2-15,3-3 0 16,-7-1-42-16,8 1-9 0,-1 3-2 0,1-7 0 16,-1-3-51-16,1 7-10 0,-4-10-3 0,0 3-740 0,0 7-148 0</inkml:trace>
  <inkml:trace contextRef="#ctx0" brushRef="#br0" timeOffset="146192.29">14566 12961 172 0,'0'0'16'0,"11"0"-16"0,-4-6 0 0,-7 6 0 0,7-3 527 0,-7 3 102 0,7 0 21 0,-7 0 4 16,11 0-507-16,-11 0-102 0,0 0-20 0,0 0-4 16,0 0-21-16,7 0 0 0,-7 0 0 0,0 0 0 15,0 0-9-15,0 0 9 0,0 0-10 16,-4 9 10-16,1-2 0 0,-5-4 10 15,1 6 0-15,0-3 0 0,-7-2 26 0,0 2 6 16,-3-3 1-16,-1 3 0 0,-3 4 3 0,0-1 1 0,-4 0 0 0,-7 1 0 16,-3-1-15-16,-4 7-2 0,-3 3-1 0,-1 0 0 15,5-4-14-15,-1 4-3 0,-7 0-1 0,7 6 0 16,-3-6-11-16,-1 6 10 0,5-6-10 0,-5 6 10 16,1-3-10-16,3 3 0 0,0 3 0 0,1-3 8 15,2 3-8-15,1-3 12 0,0 4-12 0,3 5 12 16,4 4-12-16,-1-4 0 0,1 7 0 0,4 0 8 0,-1 3-8 15,4 0 0-15,0 9 0 0,-1 0 0 0,5-9 0 16,-1 9 0 0,4 1 0-16,-4-1 0 0,1 3 0 0,6-2 0 0,1 9 0 0,-1-1 0 15,-3-2 8-15,7 3 4 0,0 2 0 0,0 4 0 16,-4-6-12-16,8 9-17 0,-4 0 4 0,-1-9 1 16,5 0 12-16,-1 3 0 0,4-10 0 0,0 4 0 0,0-4 0 0,0-3 13 15,7 1-4-15,1-1-1 16,-1-6 0-16,3 3 0 0,4-3 0 0,0-9 0 15,4 6-8-15,0-10 10 0,-1 1-10 0,4 2 10 0,1-2-10 0,6 3 10 16,0-4-10-16,4-6 10 0,-4 4-10 0,7-4 10 16,-3 0-10-16,3-3 10 0,8 3-10 0,-5 1 12 15,5-4-12-15,-1 3 12 0,4-3-12 0,0 0 8 16,3-6-8-16,1 0 8 0,6-10 1 0,1 10 0 16,-1-13 0-16,0 4 0 0,4-1-1 0,0-9 0 0,-3 6 0 0,3-6 0 15,3-6 0-15,-3 6 0 0,4-9 0 0,-1-1 0 16,1 4 1-16,-1-7 0 0,-3-2 0 0,0-4 0 15,4-6-9-15,-4 3 12 0,-4-3-12 0,8-3 12 16,3-4-12-16,-4 1 8 16,-3-4-8-16,0 1 8 0,0-1-8 0,0 1 0 15,0 2 9-15,0-2-9 0,0-1 0 0,0 1 8 0,-4 0-8 16,-3-4 0-16,-3 3 10 0,-4-2-2 0,-4 2-8 16,0-2 12-16,-7-4-12 0,4 10 0 15,-3-10 0-15,-1 9 0 0,-3-2 9 0,-4-7-1 0,-3 10 0 0,-4-4 0 16,3-2-8-16,-2 2 0 0,-5-6 0 0,1 4 8 15,-1 2 6-15,-2-9 1 0,2 4 0 0,-3-11 0 16,-3 8-15-16,3-1 11 0,-3-10-11 0,-4 7 10 16,0-6-10-16,0 0 0 0,0-4 0 0,-4-2 8 15,1 5-8-15,-4-2 0 0,-4 3 0 0,4-1 0 16,-3 1 0-16,-1 3 0 0,-3-4 8 0,0 1-8 0,0 6 0 0,-3 3 12 16,-1-9-12-16,-3 6 12 0,3 3-12 0,-3-6 0 15,0 12 0-15,-4-6 0 0,1 7 0 0,-1-7 0 16,8 0 0-16,-8 9 0 0,0-2 0 0,-3-1 0 15,0-3 0-15,-4 10 0 0,4-10 0 0,-4 7 0 16,4 2 0-16,-7-2 0 0,0-1 0 0,0 10 0 16,-4-3 0-16,0 0 0 0,0 3 0 15,-10 0 0-15,3-4 0 0,0 4 0 0,1 7 0 16,-1-1 0-16,-4-6 0 0,1 6-11 0,3 6 11 0,-3-2 0 16,3-1 0-16,-3 7-8 0,-8-4 8 15,5 4 8-15,-8-4-8 0,3 4 11 0,1 5-11 0,3-2-11 16,0 3 3-16,0-3 0 0,0 3 8 0,1-4 0 15,2 7 0-15,1 0 0 0,0 0 0 0,-1 0 0 16,-3 0 0-16,0 0 0 0,8 0 0 0,-5 0 0 0,5 7 0 0,2-7 0 16,1 3-15-16,3-3-1 0,4 0 0 0,0 0 0 31,3 0-33-31,0-3-7 0,1 3-2 0,-1-7 0 16,4 4-115-16,-4-3-23 0,4-3-5 0,7 2-1 0</inkml:trace>
  <inkml:trace contextRef="#ctx0" brushRef="#br0" timeOffset="146948.41">14545 13400 1746 0,'0'0'77'0,"0"0"16"0,0 0-74 0,0 0-19 15,0 0 0-15,0 0 0 0,0 0 99 0,0 0 16 16,0 0 3-16,0 0 1 16,0 0-79-16,0 0-16 0,0 0-4 0,0 0 0 15,7 0-20-15,4 0 0 0,-4 0 0 0,0 0 0 0,-7 0 0 0,10 7 0 16,-3-4 0-16,0 3 0 0,-3-3 11 0,3 3 4 0,-3 4 1 0,-1-1 0 16,1 1 12-1,-1-1 4-15,-3 7 0 0,0 3 0 0,4-4 6 0,-4 4 2 16,-4 0 0-16,1 9 0 0,3-3-13 0,-4 0-3 15,1-3 0-15,-1 10 0 0,1-10-24 0,3 3 0 16,-4 3 8-16,4-6-8 0,-4 0 0 0,4-3 0 16,4 2 0-16,0-8 8 0,-1 6-8 0,1-10 0 0,-1 4-10 0,4-10 10 31,0 3-35-31,0-3-1 0,-7-3 0 0,11-9 0 16,-1 0-128-16,1-1-25 0,0-6-6 0</inkml:trace>
  <inkml:trace contextRef="#ctx0" brushRef="#br0" timeOffset="147609.43">14637 13266 2012 0,'0'0'89'0,"0"0"19"0,-7-4-87 0,-4-2-21 0,4 6 0 0,7 0 0 16,0 0 54-16,-7 0 6 0,0-3 2 0,7 3 0 15,0 0-52-15,0 0-10 0,0 0 0 0,0 0 0 16,0 0 0-16,0 0 9 0,0 0 0 0,7-6 0 0,0 6-9 0,4 0-14 16,-4 0 3-16,0 0 1 0,3 0 35 0,1 0 7 15,3 0 2-15,-3 0 0 0,-1 0 11 0,1 6 3 16,3-3 0-16,0-3 0 0,-3 10-26 0,3-10-5 16,0 6-1-16,3-3 0 0,-2 3-6 0,-1-3-2 15,0-3 0-15,3 7 0 0,-2-4 20 0,2-3 3 16,-3 6 1-16,0-3 0 0,1 3-32 0,-5 4 0 0,1-4 0 0,-4-3 0 15,-7-3 0-15,7 10 0 0,-4-1 0 0,1-3 0 16,-4 4 0-16,-4-4 0 0,-3 3 0 0,0 1 0 16,-3-1 0-1,-1 4 0-15,-7-7 0 0,4 3 0 0,-3 7 0 0,-1-6 0 16,0-1 0-16,-3 0 0 0,4 1 0 0,-1-1 0 16,4-3 0-16,-4-2 0 0,1 5 0 0,2-3-15 15,5-3 2-15,-1 7 0 0,4-4 13 0,0-6 0 16,7 0-10-16,0 0 10 0,0 0-12 0,0 0 1 0,0 0 1 0,7 9 0 15,4-2 0-15,-1-4 0 0,1 3 0 0,3-3 0 16,4 4 10-16,-1-4-10 0,-3 3 10 0,1-3-10 16,2-3 10-16,1 6 0 0,-4 4 0 0,0-4 0 15,-3-3-12-15,3 7 4 0,-4-1 0 0,4 0 0 16,-3 1 8-16,0-4 0 0,-4 3 0 0,0 1-8 16,0-1 8-16,-7 1-8 0,3-1 8 0,4 1-8 0,-3-4 8 0,-4 3 0 15,0 7 8-15,0-7-8 0,0 1 0 0,0-1 0 16,-4 7 0-16,4-4 0 0,-3-2 11 0,-1-1-3 15,1 7 0-15,-4-7 0 0,3 7-8 0,-3-4 0 16,0-2 9-16,0 6-9 16,-4-7 0-16,4 0 0 0,0 1 0 0,0-1 8 15,0-3-8-15,0 4 8 0,-3-4-8 0,3-3 8 16,-1 4-8-16,-2-4 9 0,3-3-9 0,-4 0 10 0,1 0-10 0,-4 0-12 16,3 0 2-16,-3-10 1 15,-4 10-39-15,4-9-8 0,0 3-2 0,-4-4 0 16,1 1-86-16,-1-1-18 0,4-2-3 0,0-4-436 15,0 0-87-15</inkml:trace>
  <inkml:trace contextRef="#ctx0" brushRef="#br0" timeOffset="149574.96">14524 14043 403 0,'0'0'36'16,"0"0"-36"-16,0 0 0 0,0 0 0 15,0 0 230-15,0 0 39 0,7-3 8 0,0-3 2 16,4 3-233-16,-4-4-46 0,0 7-10 0,-4-3-2 16,4-3 2-16,-7 6 0 0,7 0 0 0,-7 0 0 15,0 0 10-15,0 0-13 0,0 0 5 0,0 0 8 16,0 0 49-16,0 0 18 0,0 0 3 0,0 0 1 15,0 0 15-15,0 0 3 0,0 0 1 0,0 0 0 16,0 0-29-16,0 0-5 0,0 0-2 0,-3 6 0 0,-1-3-16 0,4-3-3 16,0 0-1-16,-7 10 0 0,4-4-4 0,3-6-1 15,-7 3 0-15,7-3 0 0,-7 0 10 0,0 6 1 16,-4 4 1-16,0-4 0 0,1-3-18 0,-4 7-4 16,0 5-1-16,-4-2 0 0,0 3-18 0,1-7 10 15,-5 10-10-15,1-4 8 0,-3 1 0 0,-1 3 0 16,4-6 0-16,-4 2 0 0,0-5 28 0,4 8 6 15,4 1 1-15,-1-3 0 0,0 0-27 0,1-4-6 0,-1 4-1 0,4 3 0 16,-7-4-9 0,7-2 12-16,-4 3-12 0,4-1 12 15,0-2-12-15,-4 2 0 0,4-2 0 0,0 3 0 0,0-7 0 0,3 7 0 0,1-13 0 16,-1 13 0-16,4-7 9 0,-4-3-9 16,4-3 10-16,0 7-10 0,0-4 16 0,4-3-2 15,-1 3-1-15,4-6 0 0,-7 4-13 0,4 2 0 0,-4-3 0 0,7-3 0 16,-4 6 25-16,4-6 6 0,0 0 1 0,-7 0 0 15,3 7-32-15,4-7 0 0,0 0 0 0,0 0 0 16,0 0 0-16,0 0 0 0,-7 3 0 0,7-3 0 16,0 0 0-16,0 0 0 0,0 0 0 0,0 0 0 15,0 0 0-15,0 0 0 0,0 0 0 0,0 0 0 16,0 0 0-16,0 0 0 0,0 0 0 0,0 0 0 16,0 0 0-16,0 0 12 0,0 0-1 0,0 0-1 0,0 0-10 0,0 0-16 15,0 0 4-15,0 0 1 0,0 0 11 0,0 0 0 16,0 0 0-16,0 0 0 0,0 0 0 0,0 0 0 15,0 0 0-15,0 0 0 0,0 0 0 0,0 0 0 16,0 0 0-16,0 0 8 16,-3-3 0-16,3 3 0 0,-4-7 0 0,4 7 0 15,0 0-8-15,0 0 0 0,0 0 0 0,0 0 0 16,0 0 0-16,0 0-13 0,-3 0 1 0,3 0 1 0,0 0 11 0,0 0 0 16,0 0 0-16,0 0 0 15,0 0 0-15,0 0 0 0,0 0 0 0,0 0 0 0,0 0 0 0,0 0 0 16,0 0 0-16,0 0 0 0,0 0 0 0,0 0 16 15,0 0-4-15,0-9-1 0,0 9-2 0,0 0 0 16,0 0 0-16,0-6 0 0,0 2-9 0,0 4 0 16,0 0 9-16,0 0-9 0,0 0 0 0,0 0 0 0,0 0 0 0,0 0 0 15,3-9 0-15,-3 9 0 0,0 0 0 0,0 0 0 16,0 0 0-16,0 0 0 0,0 0 0 0,0 0-8 16,0 0 8-16,0 0 0 0,0 0 0 0,0 0-8 15,0 0 8-15,0 0 0 0,0 0 0 0,0 0-8 16,0 0 8-16,0 0 0 0,-3 3 0 0,-1 3 0 15,-3-2 0-15,7-4 0 0,0 0 0 0,0 0 0 16,0 0 0-16,-3 0 0 0,-1 6 0 0,4-6 0 16,0 0 0-16,-3 3 0 0,-4 3 0 15,7-6 0-15,0 0 0 0,0 0 0 16,-4 0 0-16,0 7 0 0,-3-4 0 0,4-3 0 0,-1 9 0 0,4-9 0 16,-3 6-8-16,-1-3 8 0,-3 4-8 0,7-7 8 15,0 0 0-15,0 0 0 0,0 0 0 0,0 0 0 16,0 0-8-16,0 0 8 0,0 0-8 0,0 0 8 15,7 3 0-15,-7-3 0 0,7 6 0 0,-7-6 0 16,7 3 0-16,4-3 0 0,-4 0 0 0,-7 0 8 0,7-3-8 0,4-3 0 16,-4 3 0-16,0-4 0 0,0 4 0 0,0-3 8 15,0-3-8-15,-3-1 0 0,6 4 8 0,-3-3-8 16,-3 5 8-16,-1-5-8 0,4 0 0 0,-3-1 9 16,-4-2-9-16,3 9 0 0,1-7 10 0,-4 4-10 15,0-4 8-15,-4 7-8 0,4 3 8 0,-3-6-8 16,-1-3 0-16,4 9 8 0,-7 0-8 0,0-7 8 15,4 4-8-15,-4 3 8 0,0 0-8 0,-1 0 0 0,1 0-10 16,0 0 10-16,0 0-9 16,0 0 9-16,0 3-8 0,7-3 8 15,0 0 0-15,0 0 0 0,-3 7 0 0,3-7 0 0,0 0-22 0,0 0-2 16,0 0-1-16,0 0 0 16,0 0-82-16,0 0-16 0,0 0-3 0,0 0-666 15,7 9-132-15</inkml:trace>
  <inkml:trace contextRef="#ctx0" brushRef="#br0" timeOffset="150445.64">13861 14727 1407 0,'0'0'62'0,"0"0"14"0,-4 3-61 0,4-3-15 16,-3 9 0-16,3-9 0 0,-7 7 70 0,7-7 11 16,0 0 3-16,0 0 0 0,0 0-43 0,0 0-8 15,0 0-1-15,0 0-1 0,0 0-31 0,0 0 8 16,0 0-8-16,0 0 0 0,3 9 19 0,-3-9 1 15,0 0 0-15,0 0 0 0,-3 6 39 0,-1-3 8 16,0 7 1-16,-3-1 1 0,0-2-17 16,0 2-4-16,-3 0-1 0,-1 7 0 15,-3-3-24-15,0 5-5 0,-4 4-1 0,1-3 0 0,3 0-8 0,3 6-1 16,-3-6-8-16,3 0 12 0,1-1 16 0,-4 1 2 16,3-3 1-16,4-7 0 0,0 10-1 0,0-9 0 15,-4-1 0-15,8 0 0 0,-4-2-30 0,3 2 0 16,-3-3-8-16,0-3 8 0,3 7 0 0,-3-4 0 0,4-3 0 0,-4 4 0 15,0-4 0-15,0 3 0 0,0 3 8 0,0-2-8 16,0 2-12-16,-4 0-9 0,4 1-2 0,0-7 0 16,0 6 4-16,3-2 1 0,4-7 0 0,0 0 0 15,0 0-7-15,0 0-2 16,0 0 0-16,0 0 0 0,0 0-64 0,4-10-13 0,3-5-2 16,0 5-534-16,0-9-106 0</inkml:trace>
  <inkml:trace contextRef="#ctx0" brushRef="#br0" timeOffset="150909.07">13854 14623 1476 0,'0'0'32'0,"0"0"8"0,0 0 0 0,0 0 1 0,0 0-33 0,0 0-8 15,-4-9 0-15,4 6 0 0,4-4 26 0,-1-2 3 0,-3 0 1 0,4-1 0 16,-1 10 0-16,-3 0 0 0,0 0 0 0,0 0 0 16,0 0 25-16,0 0 5 15,0 0 0-15,0 0 1 0,0 0 0 0,0 0 0 0,0 0 0 0,0 0 0 16,0 0-12-16,0 0-2 0,0 7-1 0,-3 2 0 15,-1-6 4-15,1 6 1 16,-1 1 0-16,4-1 0 0,-3-2-19 0,3 2-3 0,0 0-1 0,0 1 0 16,3-1 8-16,-3 1 2 15,4-1 0-15,-1 7 0 0,1 3-24 0,-1-1-5 16,1-2-1-16,-1 9 0 0,1-3-8 0,-1 3 0 0,1-6 0 0,-4 6 0 16,3 0 0-16,1-3 0 0,-1 3 0 0,1-6 0 15,-1 0 0-15,-3 3 0 0,4-10 0 0,-4 4 0 16,4 0 0-16,-4-4 8 0,0 4-8 0,0-4 8 15,7-5-8-15,-7 2-9 0,3 0 9 0,1 1-13 16,-4-10 5-16,3 9 8 0,1-2-13 0,-1-4 5 16,4 3-130-16,-7-6-26 0,7 0-4 0,0 0-533 15,-7 0-107-15</inkml:trace>
  <inkml:trace contextRef="#ctx0" brushRef="#br0" timeOffset="151214.44">13564 15087 1036 0,'0'0'92'0,"0"0"-73"16,0 0-19-16,0 0 0 0,0 0 225 0,0 0 42 0,0 0 8 0,0 0 1 15,7 7-196-15,0-7-39 0,0 0-8 0,1-7-1 16,6 7-20-16,0 0-4 0,-4 0-8 0,4-9 12 16,4 6 10-16,3-3 2 0,-3 2 0 0,3-2 0 15,0-3-12-15,0 6-3 0,1-4 0 0,2 1 0 16,-3 3-9-16,-3-3 0 0,3 3 0 0,-3-4 8 16,0 4-33-16,-4-3-7 0,0 6-2 0,-4 0 0 31,4 0-129-31,-7-3-25 0,4 3-6 0</inkml:trace>
  <inkml:trace contextRef="#ctx0" brushRef="#br0" timeOffset="151976.59">13628 15341 460 0,'0'0'20'0,"0"0"5"0,0 0-25 0,0 0 0 16,0 0 0-16,0 0 0 0,0 0 259 0,0 0 46 16,7-6 10-16,-7 6 1 0,3-9-239 0,1 9-48 15,-4 0-9-15,0 0-3 0,7-7 25 0,-7 7 5 16,0 0 1-16,0 0 0 0,7 0 20 0,-7 0 4 15,0 0 0-15,4 10 1 0,-4 6-25 0,0-7-4 0,-4 10-2 0,-3 6 0 16,0 0-26-16,-7-6-4 0,3 9-2 0,-3-3 0 16,-4 3-10-16,-3 1 0 0,4 2 0 0,-1-3 0 15,-3 0 10-15,0 1 6 0,3 5 2 0,0-9 0 16,1 3 1-16,-4 1 0 0,3-4 0 16,0 0 0-16,8-6-19 0,-4-1-14 0,3 1 2 0,4-9 1 15,-4 5-155-15,8-8-31 0,-4 2-7 16,7-9 0-16</inkml:trace>
  <inkml:trace contextRef="#ctx0" brushRef="#br0" timeOffset="152319.87">13847 15363 979 0,'0'0'87'0,"0"0"-70"16,0 0-17-16,0 0 0 0,0 0 139 0,0 0 24 15,7 0 5-15,3 7 0 0,-3-7-140 0,0 3-28 16,4-3 0-16,-4 0-14 0,0 6 45 0,4-3 9 0,-4 3 1 0,0-6 1 16,0 10 43-16,0-4 9 15,0-3 2-15,3 7 0 0,-6-4-32 0,3 3-7 0,0 1-1 0,-3 5 0 16,-1-2-37-16,1 6-8 0,3-4-2 15,-4 4 0-15,1 0-9 0,-1 0 0 0,1 3 0 0,-1-3 0 16,4-1 0-16,-3 1 0 0,3 0 0 16,0-3 0-16,4 3 0 0,-1-4 0 15,1-2 0-15,-1 3 0 0,-3-1 0 0,4-2-17 16,0-4 4-16,3 1 1 16,-4-4-128-16,1-6-26 0,3 9-5 0,-14-9-1 0</inkml:trace>
  <inkml:trace contextRef="#ctx0" brushRef="#br0" timeOffset="153047.37">15007 14112 345 0,'0'0'31'0,"0"0"-31"0,0 0 0 0,0 0 0 15,0 0 354-15,-3-6 65 0,-1 3 13 0,4 3 2 16,0 0-315-16,0 0-63 0,-3-7-13 0,3 7-3 0,0 0-30 0,0 0-10 15,0 0 0-15,0 0 0 0,0 0 32 0,0 0-1 16,0 0 0-16,0 0 0 0,0 0 14 0,0 0 3 16,0 0 1-16,0 0 0 0,3 7-6 0,4 2-2 15,0-6 0-15,0 10 0 0,4-4-20 0,-1 4-4 16,1-4-1-16,7 7 0 0,-4 3-16 0,3 6 0 16,1-6 0-16,0 9 0 0,3-3 0 0,0 0 0 15,4-3 0-15,-4 3 0 0,0 0 0 0,0 0 0 16,0-3 0-16,1-3 0 0,-1 6 0 0,0-6 0 15,0-3 0-15,0 2 0 0,-3-2 0 0,0-3 0 16,-1 2 8-16,1-5-8 0,-4-1 0 0,4 0 0 16,-8 1 0-16,4-4 0 15,4-3-36-15,-8 4-8 0,5-7-2 0,-1 0-685 16,-4 0-137-16</inkml:trace>
  <inkml:trace contextRef="#ctx0" brushRef="#br0" timeOffset="154098.6">15850 14677 1472 0,'0'0'65'0,"-10"0"14"16,6-10-63-16,4 10-16 0,-10-3 0 0,-1-3 0 0,-3 3 68 0,3-4 10 16,1 4 2-16,-1-3 1 0,1 6-47 0,-5-9-10 15,5 9-1-15,-4 0-1 0,0 0-22 0,3 0 8 16,-3 0-8-16,3 0 0 0,1 0 0 0,-1 3 9 15,-3 3-9-15,4-6 0 0,-5 9 20 0,5-2-2 0,-1-4-1 0,-3 6 0 16,4 1 13-16,3-4 2 0,-4 3 1 0,0 1 0 16,1-1-3-16,6 1-1 0,-3-1 0 0,4 0 0 15,-1-2-18-15,1 2-11 0,6 0 12 0,1 1-12 16,-4-10 8 0,10 6-8-16,1-3 0 0,-4 4 0 0,7-7 9 0,-3 3-9 0,3-3 0 0,0 0 9 15,3 0-9-15,-2 0 10 0,-1-3-10 0,3-4 10 16,-3 4-2-16,8-3-8 15,-8-4 12-15,3 10-4 0,-3-9 6 0,4 3 1 16,0 3 0-16,-4-4 0 0,0 4-6 0,-3-3-1 16,-1 3 0-16,1-3 0 0,-4-4-8 0,0 10 0 0,3-3 9 0,-6-3-9 15,-4 6 9-15,3-10-9 0,-3 4 12 0,-3 3-12 16,3-7 16-16,-4 4-3 0,-3 3-1 0,-3-3 0 16,6-4 11-16,-6 1 1 0,6 3 1 0,-3 3 0 15,-7-4-25-15,3 7 8 0,1-3-8 0,-4 3 0 16,0-6 12-16,3 6-4 0,-3 0 0 0,3 6 0 0,1-6-8 0,-1 3 0 15,1-3 0-15,2 0 0 0,1 7 0 0,7-7 0 16,0 0 0-16,-7 3-11 0,4 3 2 0,3-6 0 16,-7 6 0-16,7-6 0 0,0 0-3 0,0 0 0 15,0 0 0-15,0 0 0 0,0 0 12 0,3 3-8 16,4 7 8-16,0-10-8 0,0 6 8 0,1-3-8 16,2-3 8-16,-3 6-8 0,0-2 8 0,4-4-8 15,-4 0 8-15,0 6-8 0,-7-6 8 0,0 0-10 16,0 0 10-16,0 0-10 15,0 0 10-15,0 0 0 0,0 0 0 0,0 0 0 0,0 0 12 0,0 0 0 16,3-6 1-16,-3 6 0 0,-3-10 9 0,-1 7 2 16,1-3 0-16,-4-4 0 0,3 7-8 0,1-3 0 15,3 6-1-15,-7-6 0 0,0 3-15 0,0 3 9 16,0-7-9-16,7 7 8 0,0 0-8 0,-8 7 0 16,1-7 0-16,0 3 0 0,7-3 0 0,-7 6 0 0,4 3-11 0,-4 1 11 15,3-4-8-15,-3 3 8 0,7-5-8 0,-3 5 8 16,3-9-9-16,0 6 9 0,0-6-10 0,0 0 10 15,0 0 0-15,0 0 0 0,0 0 0 0,3 10 0 16,-3-10 0-16,0 0 0 0,0 0 0 0,4 6 0 16,-4-6 0-16,0 0 0 0,0 0 0 0,10 0 10 15,-3 0-2-15,4-6 0 0,-4 6 0 0,0-3 0 16,4-4 4-16,-1-2 0 0,1 3 0 0,-4 2 0 0,-4-5-12 16,4 3 12-16,-3-4-12 0,-4 10 12 0,0-3-12 0,0 3 10 15,0 0-10-15,0 0 10 0,0 0-1 0,0 0 0 16,-7 0 0-16,0 0 0 15,0 0 7-15,0 3 0 0,0-3 1 0,0 10 0 0,-4-4-17 16,0-3 0-16,4 7 0 0,0-4 0 16,-3-3 8-16,6 3 7 0,-3 1 1 0,4-4 1 15,-4-3 3-15,7 0 1 0,-4 9 0 0,4-9 0 16,-4 0-21-16,4 0 0 0,0 0 0 0,0 0 8 0,0 0-26 0,0 0-5 16,0 0-1-16,0 0 0 15,0 0-40-15,4 10-8 0,3-10-1 0,4 9-1 16,3-9-122-16,-4 6-25 0,8-6-5 0</inkml:trace>
  <inkml:trace contextRef="#ctx0" brushRef="#br0" timeOffset="155646.14">19082 12704 1450 0,'0'0'32'0,"0"0"6"0,0 0 2 0,0 0 1 15,0 0-33-15,0 0-8 0,0 0 0 0,0 0 0 0,0 0 42 0,0-3 6 16,-4-3 2-16,4 6 0 0,0-10-19 0,0 7-4 16,0-3-1-16,-3 3 0 0,-1-10 14 0,4 10 4 15,0-3 0-15,-3 3 0 0,3-4 6 0,0 4 2 16,0-6 0-16,0 9 0 0,-4-6-10 0,-3 3-2 15,4-4 0-15,-5 1 0 0,1 3-3 0,0 3-1 0,-3 3 0 0,-1 3 0 16,1-6-12-16,-8 7-2 0,0-4-1 0,-3 6 0 16,-4 7-13-16,-3-7-8 0,-3 10 10 0,-1-3-10 15,-4 6 0 1,-2 3 0-16,-5-6 0 0,1 12 0 0,-4-3 0 16,0 0 0-16,4 1 0 0,-4 5 0 0,4-6 0 0,-1 7 0 15,1 2 0-15,3 4 0 0,0 3 8 0,4 0 8 16,-7 3 1-16,3 0 1 0,0 6-29 0,0 1-5 0,1-1-2 0,2 10 0 15,-2-1 18-15,2 1 8 16,1 6-8-16,3 3 12 0,1 0-12 0,2 0 0 16,1 7 0-16,0-1 0 0,3-6-10 0,0 4 10 0,4 8-8 0,4-8 8 15,-8 2 8-15,7 3 6 0,1-2 2 0,3-7 0 32,-1 0-37-32,5 0-7 0,3-9-2 0,0 0 0 0,3-1 30 0,1-2 16 0,3 3-1 0,3-7-1 15,4 4 3-15,4-7 1 0,-1 3 0 0,5 4 0 16,2-13-18-16,1 6-19 0,3 1 4 0,4-10 1 0,3 9 14 15,4-9 0-15,3 3 0 0,4 3 0 0,3-6 0 0,4-6 0 16,10 5 0-16,4-5 0 0,-3-3 8 0,3-7 0 16,0-3 1-16,7 0 0 0,0-6 17 0,3 0 3 15,4-4 1-15,1-2 0 0,-1-4 6 16,0 7 2-16,0-13 0 0,3 3 0 0,5 4-30 16,-5-10-8-16,1 0 0 0,-1-3 0 0,-10-4 23 15,11-2 0-15,-4-1 0 0,4-5 0 0,3 5 13 16,0-8 4-16,-3 2 0 0,-1-3 0 0,4-6-32 15,4 6-8-15,-4-3 0 0,0-3 0 16,0 0 16-16,1-3-2 0,-5 0 0 0,4-4 0 0,-3 4 2 0,-4 0 0 16,0-7 0-16,-7 7 0 0,0 0 3 0,-3-3 1 15,-8 2 0-15,-3 1 0 0,-4-6-2 0,1 9 0 16,-4-7 0-16,0-2 0 0,-1-7 4 0,-6 3 1 16,4 1 0-16,-5-7 0 0,-6 0 0 0,0 6 0 0,0-12 0 0,-4 6 0 15,-7-3-7-15,4-6 0 0,-1-1-1 0,-2 1 0 16,-8-10-4-16,0 1-1 0,-4-1 0 0,1 7 0 15,-1-4-10-15,-6-3 12 0,-8-6-12 0,4 7 12 16,-7-4-2-16,0 6 0 0,-3-3 0 0,-8 7 0 16,1-4-10-16,-1 7 0 0,-7-3-12 0,0 2 12 15,1 1-9-15,-4-7 9 0,-4 7 0 0,-3 6 0 16,-1-6-8-16,1 6 8 0,0-3 0 16,-4 6 0-16,4-3 0 0,-1 3-8 15,1 0 8-15,3 6 0 0,-3-6 0 0,0 10 0 0,-1-4 0 0,-6-3 0 16,3 10 0-16,-3-10 0 0,3 13 0 0,-3-6 0 15,-8 5 0-15,1 1 0 0,3 0 0 0,-3-3 0 16,-1 9 0-16,1-3 0 0,-4-1 0 0,4-2-10 16,-4 3 10-16,0 0 0 0,0 3 0 0,4-3-8 15,-1 0 8-15,4-3 0 0,1 9 0 0,-1-6 0 0,7 3 0 0,-7 0 11 16,4 3-11-16,-4 0 12 0,-4 0-12 0,8 4 0 16,0-4 0-16,3 10-11 0,-3-7 11 0,3 6 0 15,0 1 0-15,4 0 0 0,3-1 0 0,0 1 0 16,0 9 0-16,4-6-8 0,0 2 8 0,-4-2 0 15,4 6 0-15,-4-3-8 16,4 3-51-16,3-6-9 0,-3 6-3 0,3 0 0 16,-3 0-116-16,4 0-23 0</inkml:trace>
  <inkml:trace contextRef="#ctx0" brushRef="#br0" timeOffset="157284.97">2078 15743 460 0,'0'0'41'0,"0"0"-33"15,-7-6-8-15,7 6 0 0,-4-10 122 0,4 4 22 16,0 3 5-16,0-4 1 0,0-2-120 0,0 6-30 16,4-3 0-16,-4-4 0 0,7 1 12 0,-7 3-3 0,3 2-1 0,-3 4 0 15,0 0 1-15,0 0 0 0,0-6 0 0,0 6 0 16,0 0 47-16,0 0 8 0,0 0 3 0,0 0 0 15,0 0-22-15,0 0-4 0,0 0-1 0,0 0 0 16,0 0 25-16,0 0 5 0,0 0 1 0,0 0 0 16,0-3 9-16,0 3 1 0,0 0 1 0,0 0 0 15,0 0-28-15,0 0-6 0,0 0 0 0,0 0-1 16,0 0-32-16,0 0-7 16,-3-6 0-16,3 6-8 0,0 0 0 0,0 0 0 0,0 0 0 0,0 0 0 15,0 0 0-15,0 0 0 16,0 0 0-16,0 0 0 0,0 0 10 0,0 0 2 0,0 0 0 0,-11 6 0 15,11-3 14-15,0-3 3 0,-7 10 1 0,4-4 0 16,-4 3-7-16,3-3-2 0,4-2 0 0,-3 5 0 16,3-3 3-16,0 4 1 0,-7-7 0 0,3 3 0 15,-3 4 10-15,3-1 1 0,4 0 1 0,-3 1 0 16,-8-1-9-16,4 1-1 0,4 5-1 0,-8 4 0 0,-3-3-4 16,3 3-1-16,-3-1 0 0,4 7 0 15,-11 1-10-15,6-5-3 0,-6 5 0 0,7 2 0 0,-10 0 7 0,2 3 1 16,-2-2 0-16,6-1 0 0,-10 6-8 0,0 1 0 15,3 2-8-15,-7-2 12 0,4-1 4 0,3 4 1 16,-7-3 0-16,4-1 0 0,4-6-5 0,-8 7 0 16,7-7-1-16,-3 0 0 0,-4-3-11 0,7 4 8 15,1-4-8-15,-1 3 8 0,-7 0-8 0,8-3 0 0,-1 3 0 16,0-3 0-16,8 4 0 16,-12 2 0-16,12-3 0 0,-8-3 0 0,4-3 0 15,0 3 0-15,3 4 0 0,-3-1 0 0,7-3 0 0,0 0 0 16,-4-6 0-16,4 9 0 0,0-9 0 0,3 6 0 15,1-6 0-15,-1-4 0 0,8 1 0 0,-8-3-9 16,7 2 9-16,4-5 0 0,-7-1-24 0,7 1 1 16,-3-4 1-16,3-6 0 15,0 0-103-15,0 0-21 0,0 0-4 0</inkml:trace>
  <inkml:trace contextRef="#ctx0" brushRef="#br0" timeOffset="158068.37">5052 15950 2685 0,'0'0'59'0,"0"0"12"0,0 0 2 0,0 0 3 0,0 0-60 0,0 3-16 0,0-3 0 0,-4 6 0 15,1-3 18-15,3-3 1 0,0 0 0 0,0 0 0 16,-7 7 11-16,7-7 2 0,0 9 1 0,7 0 0 0,-7 1-9 0,0-1-3 16,7 7 0-16,3 0 0 0,1-4-7 0,3 7-2 15,-3-3 0-15,3 9 0 0,3-3 4 0,1 3 0 16,0 3 0-16,-4 6 0 0,3 1 0 0,1 3 0 15,0 5 0-15,-1-5 0 0,1 6 0 0,0 0 0 16,-4 0 0-16,0 0 0 0,7 3-4 0,-7-3-1 16,7 9 0-16,-3-3 0 0,0-3-11 0,6 6 0 15,1 1 0-15,-7-1 8 0,6-6-8 0,5 6 0 16,-5 1 0-16,1-4 0 0,3 3 0 16,-3-6 0-16,-4 7 0 0,4-11 8 0,-1 11-8 15,-2-7 10-15,-5-3-10 0,4 0 10 0,-7-7-10 0,4 7 10 16,0-9-10-16,-8 2 10 0,1-2-10 0,-1-1 10 15,1 1-10-15,0-7 10 0,3 0-10 0,-11 4 0 16,4-4 0-16,7-6 0 0,-10 0 0 0,3-4 0 16,0-8 0-16,0 6 0 0,-3-4-12 0,3-2 12 15,-4-4-10-15,-3-6 10 0,0 0-21 0,0 0 1 0,0 0 1 0,0 0 0 32,0-10-137-32,4-5-28 0,-1-4-6 0</inkml:trace>
  <inkml:trace contextRef="#ctx0" brushRef="#br0" timeOffset="159064.43">6054 18041 1036 0,'0'0'46'0,"-7"7"10"0,3-7-45 0,-10 3-11 0,3-3 0 0,4 0 0 15,0 0 321-15,0-3 63 0,4-4 12 0,3 4 2 32,0-3-350-32,0-7-71 0,3 4-13 0,4-7-4 0,-3-3 40 0,6 1 0 0,-6-4 0 0,10 0 0 15,-3-3 0-15,-1 0 10 0,11 3-2 0,-7-10-8 16,8 10 33-16,2-9 0 0,-6 9 0 0,7-9 0 0,3 2-25 0,-3 1-8 16,-1 0 0-16,5-6 0 0,-5-1 14 0,8 1-4 15,-11-10-1-15,7 6 0 0,-3 0 11 0,3-2 3 16,0 8 0-16,-3-2 0 0,-7-1-11 0,7 10-3 15,-4 6 0-15,0 1 0 0,-11 2-9 0,1 6 0 16,3 1 9-16,-7 0-9 0,0 9 0 0,-7 0-15 16,0 0 3-16,0 0 0 0,4 9-11 0,3 0-1 15,-14 1-1-15,0 6 0 0,-4 9 14 0,-7-3 11 16,4 3-13-16,-7 9 5 0,0-6 8 16,0 7 0-16,-4 2 8 0,0-2-8 15,-3-1 20-15,-3 4 0 0,2-3 0 0,-2 2 0 0,-5-2-9 0,1-1-3 16,0 4 0-16,3-4 0 0,0 1-8 0,11-7 0 15,-11 0 0-15,8-3 0 0,6 4 0 0,-7-14 0 16,8 4 0-16,3 0 0 0,-1-3 28 0,1-1 3 16,4-5 1-16,-1-1 0 0,1-6-32 0,6 7 0 0,-3-4 0 0,3-3 0 15,4-3 0-15,0 0 0 0,0 0 0 0,0 0 0 16,0 0 25-16,0 0-1 0,0 0 0 0,0 0 0 16,0 0-12-16,0 0-4 0,0 0 0 0,0 0 0 15,0 6-8-15,4 4 0 0,-4-10 0 0,0 0 0 16,7 9 0-16,-7-9 0 0,0 0 0 0,0 0 0 15,0 0 0-15,7 0 0 0,-3 6 0 0,-4-6 0 16,0 0 11-16,0 0 0 0,0 0 0 0,0 0 0 16,0 0 13-16,0 0 4 0,0 0 0 0,-4 0 0 15,-3 0-4-15,-4 0-1 0,-3-6 0 16,4 3 0-16,-11 3 8 0,6-6 1 0,-6 6 1 0,-3-10 0 16,-1 4-24-16,-3-3-9 0,-1-1 0 0,-2 1 9 15,-5-4 3-15,5-2 0 0,2 5 0 0,-6-6 0 16,0-2-12-16,0 8 10 0,10-5-10 0,-7-4 10 15,4 0-10-15,3 3-9 0,1 4 9 0,6-4-13 16,0-3-1-16,-6 4 0 0,13-4 0 0,-10-6 0 16,7 6-15-16,-7 0-3 0,-1-6-1 0,5 6 0 0,-4 0 12 0,-1-6 2 15,5 6 1-15,-8-3 0 16,-7 1-40-16,8 2-8 0,-5 0-2 0,-2 0-1192 0</inkml:trace>
  <inkml:trace contextRef="#ctx0" brushRef="#br0" timeOffset="159799.41">1147 17235 2494 0,'-15'-6'111'0,"5"6"22"0,-4-9-106 0,0 6-27 0,-8-4 0 0,1-2 0 0,4 0 0 16,-8-1 0-16,-3 1-9 0,0-1 9 15,3-5 0-15,-10-4 20 0,3 3-2 0,4-3-1 16,-4-9 1-16,14 12 0 0,-3-12 0 0,0 3 0 0,3 3 1 0,4-9 0 15,-4 3 0-15,4-7 0 0,4 7-6 0,-4-19-1 16,3 6 0-16,8-6 0 0,-8 13 0 0,11-10 0 16,-7 0 0-16,3 6 0 0,4 0-12 0,0-2 9 0,0 11-9 15,0-5 8-15,4 6-8 0,3 3 0 0,-7 3 0 0,0 6 0 16,3-3-9-16,5 13 9 0,-8-3 0 0,0 9 0 16,0 0-19-16,0 0 3 0,0 0 1 0,10 15 0 15,-3 4-7-15,11 9-2 0,-11-3 0 0,3 4 0 16,1 2 24-16,0 0 0 0,-1 4-9 0,-6 2 9 15,6 4 0-15,1-3-8 0,-1 6 8 0,1 9 0 16,-4 0 0-16,4-6 0 0,-1 7 0 0,-6-4 0 16,3-3 28-16,3 3 2 0,-6-3 1 0,3 0 0 15,-3-3-31-15,-1 6 8 0,-3-6-8 0,7-3 0 16,-7 3 9-16,0-3-1 0,4-10 0 0,-4 3 0 16,7-15 4-16,-4 6 0 0,-3-6 0 0,4-3 0 15,3-7 24-15,7 1 6 0,-3-1 1 0,-1-3 0 16,4-6-30-16,7 0-5 0,-3-6-8 0,7-3 11 15,6-7 4-15,-2 3 1 0,6-5 0 0,11-4 0 16,-7 3 4-16,7-3 2 0,10-3 0 0,-7 0 0 0,4-4-22 0,4 4 0 16,3 3 0-16,0-3 0 15,0 0-48-15,10 0-12 0,1 3-1 0,-4-3-820 16,3 9-164-16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8:03:05.09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7973 10409 1638 0,'0'0'72'0,"0"0"16"0,0-10-71 0,3 4-17 16,-3-3 0-16,4-1 0 0,3 1 28 0,-7-1 1 15,0 1 1-15,0 3 0 0,0-4-13 0,3 7-2 16,-3-3-1-16,0-3 0 0,0-1-14 0,0 1 0 16,-3-1 0-16,3 4 0 0,0-3 0 0,-7-1 0 15,3 1 0-15,-3-1 0 0,0 4-11 16,0-3-5-16,-3 6 0 0,-1-4-1 15,4-2 29-15,-11 6 5 0,11-3 2 0,-10-4 0 0,10 7 17 0,-4-3 4 16,-3-4 1-16,7 4 0 0,3-3-17 0,-6-1-3 16,-4 1-1-16,7-1 0 0,-4 1-20 0,4 3 0 15,-4-4 0-15,4 7-8 0,-3-6 29 0,6 3 7 16,-3 2 0-16,0-2 1 0,-4-3-3 0,1 2-1 16,6 4 0-16,-13 3 0 0,6-6 2 0,-3 6 0 0,-4-3 0 0,4-3 0 15,-3 6 20-15,-1-4 4 0,0 4 1 0,1-6 0 16,-1 6-26-16,0-3-5 0,-3-3-1 0,7 3 0 15,-7-4-7-15,3 7-1 0,1 0-1 0,-1 0 0 16,7 0-11-16,-10 0 0 16,0 0 0-16,3 7 0 0,-3-4 0 0,0 6 0 0,4 1 0 0,-8-1 0 15,4 7 0-15,-1 3-14 0,5-1 5 0,-8 1 1 16,4 6 8-16,0-6 0 0,0 6 0 0,3-6 0 16,4 6 0-16,-11-6 8 0,8 6-8 15,-1-6 0-15,-3 9 0 0,7-9 9 0,-8 6-9 16,5 0 0-16,6 0 9 0,1-3-9 0,-4-3 0 0,7 6 9 15,3 0-1-15,4 0 0 0,0-3 0 0,0-3 0 16,0 6-8-16,0 0 0 0,0 0 9 0,7-3-9 16,-3-3 0-16,3 6 0 0,0 0 0 0,3-6 8 15,1 6-8-15,3-3 0 0,0 0 0 0,0-3 0 16,7-1 0-16,1 1 0 0,-1 0 0 0,0 0 0 0,0 3 0 0,4-10 0 16,-4 7 0-16,4-3 0 0,-1 3 15 0,-3-4 1 15,4-2 1-15,0-4 0 0,0 7-17 0,-8-7 8 16,4 1-8-16,0-1 0 0,4-2 0 0,-4 2 0 15,4-3 0-15,-4-3 0 0,7-3 18 0,1 0-3 16,2-3-1-16,-6-3 0 0,10 6-2 0,-3-9-1 0,0 2 0 16,3-2 0-16,-3-1-11 0,0 1 0 0,3 0 0 0,-3-7 0 15,3 7 0-15,-14-4 0 0,4-3 0 0,0 7 0 16,-8 0 0-16,1-7 12 0,-4 6-4 0,-4 1 0 16,1-10 4-1,0 10 0-15,-4-7 0 0,0 7 0 0,7-26 26 0,-14 23-18 16,0-7 0-16,3-3-10 0,-3 9-2 15,0-12 0-15,0 6 0 0,-3 1-8 0,3-7 0 16,0 6 9-16,0-6-9 0,0 6 8 0,-7 0-8 16,7-6 8-16,-4 6-8 0,1 3 11 0,3-2-3 0,-4-1 0 0,4 0 0 15,0 3 4-15,-3-2 0 0,-1 2 0 0,4-3 0 16,-3 6 2-16,-1-2 1 0,4-1 0 0,-7 4 0 16,4 2-6-16,-1-6-1 0,0 7 0 0,1 0 0 15,-4 2-8-15,7-2 0 0,-11 0 0 0,4 5 0 16,0-2-28-16,0 3 0 0,0-3-1 0,-3 6 0 15,-1 0-87-15,0 0-18 0,-3 6-3 0,-3-3-1079 16</inkml:trace>
  <inkml:trace contextRef="#ctx0" brushRef="#br0" timeOffset="9389.29">10446 11343 172 0,'21'0'8'0,"-21"0"1"0,0 0-9 0,0 0 0 16,0 0 0-16,7-6 0 0,0-3 187 0,-3 2 35 16,3-2 7-16,7-1 2 0,7 1-111 0,-3 0-23 15,-11-1-4-15,7 4-1 0,0-3 29 0,0-1 6 16,-7 1 1-16,0-1 0 0,-7 10-38 0,7 0-7 16,-7 0-2-16,0 0 0 0,-3-9-11 0,3 9-2 15,0 0-1-15,0 0 0 0,0 0-3 0,-4 0 0 16,1-6 0-16,3 6 0 0,0 0-16 0,-8 0-3 15,1-3-1-15,4 3 0 0,3 0-28 0,0 0-7 0,-7-7-1 0,0-2 0 16,0 6 2-16,3-4 0 0,4-2 0 0,-7 6 0 16,-7-3 13-16,10-4 2 15,4 4 1-15,-7-3 0 0,-7 5 1 0,4-5 0 16,3 3 0-16,-4-4 0 0,1 7-27 0,-1-3 0 16,0 0 8-16,4 3-8 0,7 3 0 0,-10-7 0 15,-8 7 0-15,0-3 0 0,4-3 0 0,-3 6 0 0,-4-3 0 0,3-4 0 16,0 7 0-16,1 0 0 0,-5 0 0 0,1 0 0 15,-3 0 0-15,6 0 8 0,-3 7-8 0,0-4 8 16,-1 3-8-16,1-3 12 0,-3 4-12 0,2-4 12 16,-2 3-12-16,-1 3 0 0,0 1 0 0,-3-4 0 15,7 3 0-15,0 1 10 0,-4-1-10 0,0 1 10 16,4-1-10-16,-3 7 0 0,6-7 9 0,0 4-9 0,1 2 0 0,2 1 0 16,-2-3 0-16,3 2-8 0,3 4 8 0,-3 0 0 15,0 6 0-15,3-6 0 0,1 0 0 0,-1 6 0 16,1-6 0-16,-1-1 0 15,0 7 0-15,1-6 0 0,3 6 0 0,-4 0 0 16,4-3 0-16,-3-6 0 0,-1 9 0 0,0-6 0 0,1 0 11 0,-1-4-3 16,4-2 0-16,-3 3 0 15,3-7-8-15,-1 10 0 0,5-10 0 0,-4 1 0 16,7-1 0-16,-4 7 0 0,1-7 0 0,3 1 0 16,0 5 0-16,0-5 0 0,0-1 0 0,0 0 0 0,0 7 0 0,3-6 0 15,1-1 0-15,-1 0 0 0,1 1 8 0,-1 5 8 16,5-5 3-16,-1-1 0 0,0-6-7 0,0 4 0 15,0 2-1-15,3-3 0 0,4-2-11 0,1 5 12 16,-8-3-12-16,7-3 12 0,3 4-12 0,1-4 0 16,-4-3 0-16,4 6 8 0,-1 3-8 0,5-5 0 15,-1 2 0-15,0 3 0 0,4 1 0 0,-1-1 0 0,-3-3 0 0,8 4 0 16,-1-7 0-16,0 9 0 0,-3-2 0 0,0-7 0 16,-4 6 0-16,0-2 10 0,-4-4-10 0,1-3 10 15,-4 6-10-15,4-3 0 0,-8-3 0 0,5 0 0 16,-5 0 11-16,4 0 0 0,-3 0 0 0,-1-3 0 15,1-3-11-15,0 6 8 16,3-3-8-16,0-4 8 0,0-2-8 0,-3 0 10 16,3 5-10-16,0-8 10 0,3 9-10 0,-3-7 0 0,-3 1 0 0,3 3 0 15,7-4 0-15,-3 1 8 0,-11-1-8 0,4 4 0 16,-1-3 9-16,4 6-9 0,0-7 10 0,-7 4-10 16,-7-3 14-16,8-1-3 0,2 1-1 0,-3-1 0 15,-10 1-1-15,6-7 0 0,8 7 0 0,-1-7 0 16,4 4 0-16,-3-4 0 0,-7-3 0 0,3 0 0 15,7 0-9-15,-4-6 10 0,-6 7-10 0,3-8 10 0,7 8-10 0,-3-7 0 16,-8 6 9-16,-3-6-9 0,4-4 0 0,-1 11 8 16,-3-1-8-16,0-6 0 0,-7 6 0 0,4-6 9 15,6 6-9-15,-6 3 0 0,-8-6 11 0,0 0-11 16,11 4 10-16,-3-1-10 0,-1 6 9 0,-3-9-9 16,0 3 8-16,0 7-8 0,7-10 8 0,-3 9-8 15,-11-2 0-15,7-4 8 0,3 10-8 0,0-7 0 16,-10 6 0-16,4 1 0 0,3 0 0 15,-4-1-9-15,1 4 9 0,-1 6-10 16,-3-3-40-16,0-3-8 0,3 6-2 0,-3 0 0 16,0 0-72-16,0 9-16 0,10-9-2 0,4 0-1 0</inkml:trace>
  <inkml:trace contextRef="#ctx0" brushRef="#br0" timeOffset="11643.9">13152 11773 806 0,'0'0'72'0,"0"0"-58"15,0-6-14-15,0-7 0 0,-4-3 239 0,4 1 45 16,-3 2 8-16,-1-3 3 16,-3 1-287-16,0 2-58 0,3-2-11 0,1 2-454 15,-8-3-90-15</inkml:trace>
  <inkml:trace contextRef="#ctx0" brushRef="#br0" timeOffset="12350.58">13155 11390 1335 0,'0'0'59'0,"0"0"13"0,0 0-58 0,7 0-14 0,-7 0 0 0,0 0 0 15,0 0 131-15,0 0 23 0,7 3 5 0,-7-3 1 16,0 0-67-16,0 0-13 0,0 0-2 0,0 0-1 16,0 0-58-16,0 0-19 0,0 0 10 0,0 0-10 15,0 0-15-15,0 0-8 16,0 0-1-16,0 0-1 0,0 0 13 0,0 0 4 0,0 0 0 0,0 0 0 16,-7-3 19-16,7 3 4 0,0 0 1 0,-7 0 0 15,-7 0 27-15,0 0 5 0,7 0 2 16,-4 0 0-16,-3 0 0 0,4 0 0 0,-5 0 0 0,5 0 0 15,-4 0-18-15,3 0-3 0,-6 0-1 0,2 0 0 16,1 0-6-16,-3-6-2 0,-1 6 0 0,4-9 0 16,-4 9-7-16,1-4-1 0,-1-2-1 0,0-3 0 15,1 9 13-15,-1-3 4 0,0-4 0 0,1 7 0 16,-1-3-11-16,1-3-1 0,-5 6-1 0,5-6 0 16,-4 6-15-16,3-3 0 0,0 3 0 0,1 0 0 0,3 0 0 0,-1 3 0 15,1-3 0-15,0 6 0 0,4 0-10 0,-1-3 2 16,-7 7 0-16,1-4 0 0,-1 7 8 0,0-4 8 15,1 7-8-15,-4-1 11 0,-1 4-11 0,1 0 0 16,4 0-12-16,-1 6 12 0,-3-6 0 0,3 6 0 16,1-3 0-16,-5 3 0 0,5 0 0 0,3 0 0 15,0-3 0-15,3 3 0 0,0 3 0 0,4-3 0 16,0 4 0-16,0-4 0 0,4 0 0 0,3-3 0 0,0 3 0 0,3 3 0 16,4-3 0-16,0 0 0 0,0-3 0 0,4 3 0 15,0 3-11-15,3-2 11 0,3-1-8 16,1-3 8-16,3 3-8 15,4 0 8-15,3 0-8 0,4-6 8 0,0-1-9 0,3 1 9 16,4-3-10-16,-1-3 10 0,1-4 0 0,0 3 0 16,-4-2 0-16,1-7 0 0,-1-3 0 0,-3 6 16 0,-8-3-3 0,8-3-1 15,-4-3 23-15,1-3 4 16,-5-3 1-16,4-1 0 0,-3 1-16 0,3-7-2 0,4 7-1 0,-7-10 0 16,-1 0-9-16,1 0-1 0,-4-6-1 0,-3 0 0 15,0-3-10-15,-4 0 0 0,0-1 0 0,-4-2 0 16,-3 3 0-16,-3 0 8 0,-4-1-8 0,0-2 0 15,-4 3 12-15,-3 3-2 0,4-7-1 0,-8 1 0 16,1 3 7-16,3 3 2 0,0 3 0 0,-4-10 0 0,-3 14-1 0,0-11 0 16,3 11 0-16,-3-8 0 0,0 8-7 0,0-1-2 15,0 0 0-15,3-3 0 0,1 10-8 0,-4-4 10 16,3-3-10 0,4 10 10-16,-4-7-10 0,4 7-9 0,0-1 9 0,0 1-13 15,-3-1-5-15,6 1-1 0,0-1 0 0,-3 4 0 16,4-3-88-1,3 9-17-15,0-3-4 0,0 3-1171 0</inkml:trace>
  <inkml:trace contextRef="#ctx0" brushRef="#br0" timeOffset="15163.77">15395 10635 288 0,'0'0'12'0,"0"0"4"0,0 0-16 0,0 0 0 0,-3-4 0 0,-1-2 0 16,1 3 303-16,3 3 57 0,0 0 12 0,0 0 3 15,0 0-301-15,0 0-60 0,0 0-14 0,0 0 0 16,0 0 11-16,0 0 1 0,0 0 0 0,0 0 0 16,0 0 45-16,0 0 10 0,7-6 1 0,-7 6 1 15,0 0-2-15,0 0-1 0,0 0 0 0,0 0 0 16,10 0-28-16,-10 0-6 0,0 0 0 0,4-3-1 0,3-4-23 0,-4 4-8 16,1-6 0-16,3 3 9 0,-3-4-9 15,-1 1 10-15,4-7-10 0,-3 7 10 16,3-4 10-16,-4-3 1 0,4 1 1 0,0-4 0 15,0 3 1-15,-3 4 0 0,6-4 0 0,-2-3 0 16,-1 0-5-16,0 4-1 0,0-4 0 0,0 0 0 16,0 3 3-16,0-2 1 0,-4-1 0 0,1 3 0 15,-1-3 9-15,-3 0 2 0,0 1 0 0,0-1 0 0,-3-6-7 0,-1 9-1 16,1-6 0-16,-1-3 0 0,-3 0-12 0,4-3-4 16,-4 9 0-16,3-6 0 0,-3 0 20 0,4 6 3 15,-4-6 1-15,3 6 0 0,-3 0-32 0,0 0 0 16,3 4 0-16,-3 5 0 0,0-2-22 0,0 2-1 0,-3-2 0 0,-4 9 0 15,-1-7 10-15,-2 10 1 0,-4 0 1 0,-4-6 0 16,0 6 2-16,1 6 0 0,-5-3 0 16,1 4 0-16,-4-7 9 0,4 9-13 15,-4-3 5-15,1-3 8 0,-1 7 0 0,4-1 0 16,-4 1 9-16,4 5-1 0,-1-5 4 0,1 9 2 0,0-4 0 0,0-2 0 16,0 9-2-16,6-3 0 0,-2-1 0 15,3 7 0-15,3-3-12 0,4 10 0 0,0-4-12 16,0 7 12-16,-1-7-11 0,8 6 11 15,4 1-10-15,3-4 10 0,-4 4 0 0,4 2 0 0,4 7 0 0,3 0 0 16,-4 0 0-16,1 0 0 0,3 3 0 0,-3 3 0 16,3-6-11-16,-4-6 1 0,-3 5 0 0,7-5 0 15,0-3 10-15,4 2 0 0,-4-2 0 0,3-7 0 16,5-3 0-16,-5 3 0 0,4-3 0 0,-3-6 0 16,3 0 0-16,0 3 0 0,0-10 0 0,0 4 0 15,4-3 0-15,0-1 11 0,3-2-3 0,-4-1 0 0,5-6 25 0,-1 3 5 16,3-6 1-16,5 0 0 0,-1-6-27 0,0 6-4 15,4-3-8-15,-4-3 11 0,0 6-3 0,0-10 0 16,1 7 0-16,2-3 0 0,-2-3 0 16,2 2-8-16,-6-5 12 0,0 2-4 15,0-5 1-15,-4-1 0 0,0-3 0 0,0 0 0 16,-7 4 2-16,0-4 0 0,0 0 0 0,-3-6 0 0,3 6-11 0,-7-3 12 16,0 0-12-16,4 0 12 0,-8-3-12 15,1 0 10-15,-4-3-10 0,0 3 10 0,3-3-10 16,-6 2 8-16,3-2-8 0,0 3 8 15,-4-3-8-15,1 0 0 0,-1 3 0 0,1 0 0 0,-4 3 0 0,3-3 0 16,-3 6 0-16,4 0 0 16,-5 0-22-16,1-3-3 0,0 10-1 0,0-4 0 15,0 6-105-15,0-5-21 0,4 5-4 0,-4 1-1055 0</inkml:trace>
  <inkml:trace contextRef="#ctx0" brushRef="#br0" timeOffset="22298.47">18062 8223 1263 0,'0'0'56'0,"0"-3"12"16,4-3-55-16,-1-4-13 0,-3 4 0 0,4-3 0 15,-1-1 78-15,1 1 13 0,-1 6 2 0,1-7 1 16,-1-2-34-16,5 2-6 0,-5 1-2 0,4 0 0 15,-3-1-24-15,-1 1-4 0,1-1-2 0,-1 4 0 16,-3-3 14-16,4-1 2 0,-4-2 1 0,-4-4 0 0,4 10 6 0,-3-4 2 16,-1 7 0-16,1-3 0 0,-4-4-20 0,0 7-4 15,-4-3-1-15,0 3 0 0,1-3-11 0,-4 6-3 16,3-7 0-16,-3 4 0 0,-4 3 0 0,4 0-8 16,-3 3 12-16,-1 4-4 0,-3-1-8 0,0-3 8 15,-4 6-8-15,0 1 8 0,-3-1-8 0,3 1 0 16,-6 5 9-16,2 4-9 0,-2 0 0 0,-5 6 0 15,1 0 0-15,0-6 0 0,-4 9 0 16,4 0 0-16,6 4 0 0,-2-4 0 16,6 7 8-16,0-7-8 0,1 6 10 0,2-6-10 15,1 10 0-15,7-3 0 0,0-7 0 0,7 6 0 0,0-5 0 0,3 5 0 16,4-9 0-16,4 3 0 0,-1-3 0 0,8 4 0 0,0-11 0 16,-1 8 0-16,8-1 0 0,-4-7 0 15,0 11 0-15,0-11 0 0,4-2 0 0,7 3 0 16,3 0 0-16,-4-4 0 0,8 4 0 0,0-9 0 0,0 9 0 0,-4-10 0 15,4 3 8-15,-4-8-8 0,0 5 0 0,0-9 9 16,1 0 2-16,-1 0 0 0,0-3 0 0,-3-3 0 16,-1-4 16-16,-2 1 3 0,2-7 1 0,-6-3 0 15,3 0 17-15,4 1 4 0,-4-7 1 0,0-1 0 16,0-2-25-16,-3-6-6 0,3 6-1 0,-3-7 0 16,3-3 4-16,-7 4 1 0,4-1 0 0,-4-2 0 15,0 2-26-15,-4-2 0 0,-3 2 0 0,1-2 0 16,-5 2 21-16,1 1-1 0,-4 5 0 0,0-5 0 0,-4 6-20 0,1-7 0 15,-1 10 0 1,-3-3 0-16,0 0 0 0,3 3 0 0,-6-1 0 0,3 4-8 16,-4 4-11-16,1-4-1 0,-1 3-1 0,-3 0 0 31,0 3-88-31,0 4-18 0,-4-4-3 0,7 7-1 0</inkml:trace>
  <inkml:trace contextRef="#ctx0" brushRef="#br0" timeOffset="26495.85">19876 7605 1083 0,'0'0'48'0,"-4"-6"10"0,-3-3-46 0,3 6-12 16,-3-10 0-16,4 10 0 0,-4-7 65 0,0 4 11 0,3-6 3 0,1 5 0 15,-1-2-5-15,1 0-1 0,-4-1 0 0,3 4 0 16,4 3-21-16,0-4-5 0,-4-2-1 0,4 9 0 16,0 0-16-16,0 0-3 0,0 0-1 0,0 0 0 15,0 0-3-15,0 0-1 0,-7 6 0 0,4-3 0 16,-1 7-22-16,1-1 9 0,-1 7-9 0,-3 3 0 0,4 6 16 0,-1-6-3 15,-3 9-1-15,4-3 0 0,-4 3 0 0,3 7 0 16,1-1 0-16,-5 10 0 0,1-6-4 0,0 6-8 16,-3 3 11-16,-1 3-11 0,1-3 8 0,3 6-8 15,-4-3 0-15,4-3 0 0,3-3 8 16,-3 3-8-16,7-3 0 0,0-9 0 0,0 2 12 0,4-5-2 16,-1-4 0-16,1 0 0 0,3-9 23 0,-4 0 5 15,5 3 1-15,-5-10 0 16,-3-2-11-16,4-1-1 0,-4 1-1 0,0-10 0 0,0 0 2 0,0 0 0 15,0 0 0-15,0 0 0 16,0 0 6-16,-4-4 2 0,-3-5 0 0,3-7 0 0,-3 4-3 0,4-4 0 16,-1-3 0-16,4-6 0 0,0 6-10 0,4-9-3 15,3-3 0-15,-4 3 0 0,5-10-12 0,2 3-8 16,-3 1 8-16,4-4-8 0,-1 1 9 0,-3-4-9 0,0 3 12 16,1-6-12-16,-5 7 8 0,1-4-8 0,-4 3 0 0,0 4 0 15,-4-4 0-15,1 4 0 0,-5-1 0 0,5 7 0 16,-4 0 16-16,3 0-3 0,1 3-1 0,-1-1 0 15,-3-2-12-15,4 9 8 0,-1-6-8 0,4 10 0 16,0 2 0-16,0-3 0 0,4 4 0 0,-1-4 0 16,1 10-11-16,3 3 11 0,0-4-10 0,0 4 10 15,4-3-12-15,-4 6 3 0,3 0 1 0,1 0 0 16,-1 6 8-16,1-3 0 0,-4 4-9 0,0 2 9 16,4 1 0-16,-8-1-11 0,4 0 11 0,-3 7-8 15,-4-3 0-15,0 2 0 0,0 4 0 16,0 0 0-16,0-3-3 0,-4 2 0 0,1 1 0 0,-1 0 0 31,1 3-19-31,-1-9-4 0,1 5-1 0,-1 4-753 0,4-3-152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8:03:53.86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15363 9844 172 0,'0'0'16'0,"0"0"-16"16,0 0 0-16,0 0 0 15</inkml:trace>
  <inkml:trace contextRef="#ctx0" brushRef="#br0" timeOffset="1138.78">15318 9857 288 0,'0'0'25'0,"0"0"-25"0,0 0 0 0,0 0 0 0,0 0 188 0,0 0 33 16,-7-3 7-16,7 3 0 0,0 0-89 0,-11 0-19 15,4-7-3-15,7 7-1 0,0 0-24 0,0 0-4 16,-11 0-2-16,4-3 0 0,7 3-18 0,-7 0-3 0,0 0-1 16,-3-6 0-16,-1 6-9 0,4 0-3 0,7 0 0 0,-7-6 0 15,-4 3-27-15,4 3-5 0,0 0-2 0,4-7 0 16,-4 7 9-16,0-3 1 0,7 3 1 0,-4 0 0 16,4 0 1-16,-7-6 0 0,0 6 0 0,0-3 0 15,0 3-11-15,3 0-3 0,-3 0 0 16,0 0 0-16,0 0-8 0,0 3-8 0,0-3 12 15,-4 0-12-15,1 6 16 0,3-6-4 16,-4 3-1-16,4 4 0 0,-3-7 12 0,-1 0 2 16,0 9 1-16,4-9 0 0,-3 6-5 0,-1-3-1 15,4-3 0-15,0 0 0 0,0 10-3 0,0-10-1 0,0 6 0 0,0-3 0 16,0 4 4-16,0-4 0 0,-4 3 0 0,4-6 0 16,0 9-20-16,-4-2 0 0,4-4 0 0,-3 6 0 15,3 1 0-15,-4-1 0 0,1-3 0 0,-1 4 0 16,0-1 0-16,-3 1 0 0,4-1 0 0,-1 0 0 15,1 1 0-15,-1-1 0 0,0 7-8 0,4-7 8 0,-3 1 0 0,3-1 0 16,0 0 13-16,0 4-4 0,0-4-9 0,3 4 0 16,-3-4 9-16,3 7-9 0,1-7 0 0,-1 7 8 15,1-3-8 1,3 2 0-16,-7-5 0 0,3 9 0 0,4-4 0 0,0-2 0 0,-3-4 0 16,3 7 0-16,3 0 0 0,-3-4 0 0,4 4 0 0,-1-1 0 15,1-2 0-15,-1 6 0 0,-3-4 0 16,4 4 0-16,-4 0 0 0,3-3 0 0,1 3 0 15,-1-1 0-15,1-2 0 0,-4 3 0 16,4-3 0-16,3-4 0 0,0 4 0 0,0-7 0 0,-4 7 0 0,4-7 9 16,4-6-9-16,-1 13 0 0,-2-6 8 0,2-1-8 15,4 7 0-15,-3-7 0 0,3 0 8 0,0 1-8 16,0-1 0-16,0 1 0 0,0 5 8 0,0-12-8 16,-3 7 0-16,3-4 0 0,0 4 0 0,0-1 0 0,-3-3 0 15,3-3 0-15,-3 4 8 0,-1-4-8 0,4 3 0 0,-3-3 0 16,3-3 0-16,-3 6 0 0,3-2 0 0,3 2 0 15,1-6 10-15,-4 0-10 0,7 6 8 0,-3-6-8 16,3 0 9-16,0 0-9 0,-7 0 10 0,4-6-10 16,0 6 8-16,-1 0-8 0,1-6 0 0,0 2 0 15,-1-2 9-15,1 6-9 0,-8-3 8 0,5-3-8 16,-5 3 12-16,1-4-4 0,-1-2 0 0,1 0 0 16,-4 2 6-16,0 4 1 0,4-3 0 0,-4-4 0 15,0 1-3-15,0 0 0 0,0-4 0 0,0 1 0 16,0 2-4-16,3-2-8 0,-2 2 11 15,-1-5-11-15,0 5 9 0,3-6-9 0,-3 4 0 0,0-4 9 16,0 1-9-16,0 2 0 0,4-3 0 0,0 4 0 16,-4-4 0-16,3 0 0 0,-3 7 0 0,4-4 8 15,-4-2-8-15,0 5 0 0,0-5 9 0,0 5-9 16,-3 1 8-16,3-7-8 0,0 7 8 0,-4-1-8 0,1-2 11 0,-4-4-3 16,0 7 0-16,0-7 0 0,0 4 3 0,0-4 0 15,-4-3 0-15,4 3 0 0,0 4-2 0,0-4 0 16,-3-3 0-16,3 1 0 0,0 2-9 0,-4-3 12 15,4 0-12-15,0 0 12 0,0-3-12 0,0 10 0 16,-3-4 0-16,3 7 0 0,0-10 0 0,0 10 0 16,0-7 0-16,0 7 0 0,0-1 0 0,0 1 0 0,-4-1 0 0,1 4 0 15,-4 3 0-15,0-7 0 16,3 4 0-16,0-3 8 16,-6 9-8-16,3-3 0 0,0-4 0 0,0 1 8 0,0 3-8 15,0-6 8-15,0 2-8 0,0-2 8 0,-1 6-8 0,1-4 10 0,0-2-10 0,0 9 10 16,0-9-10-16,0 9 10 0,0-7-10 0,-3 4 10 15,2-3-10-15,-2 6 0 16,3-3 9-16,-4 3-9 0,-3 0 8 0,4-6-8 16,-8 6 8-16,0 0-8 0,-3 6 0 0,0-6 8 0,-4 3-8 15,4-3 0-15,0 0 0 0,3 0 9 0,-3 0-9 0,0 0 0 16,0 6 11-16,0-6-11 0,3 0 10 0,-3 0-10 16,3 0 11-16,1 0-11 0,-5 0 12 0,8 0-12 15,0-6 0-15,0 6 0 0,0 0 0 0,0-3 0 16,0 3 0-16,3-6 10 0,1 2 0 0,-5-2 0 15,8 6-10-15,-3 0-11 0,-1-3 3 0,1-3 0 16,-1 6 8-16,0 0 8 0,8 0-8 0,-8 0 11 16,8 0-90-16,-4 0-17 0,7 0-4 0,-4 6-1376 15</inkml:trace>
  <inkml:trace contextRef="#ctx0" brushRef="#br0" timeOffset="3605.21">18038 8267 1184 0,'-11'-6'52'0,"7"3"12"0,1-4-52 0,-1 7-12 0,-3-9 0 0,0 9 0 16,4-3 76-16,-1-3 13 0,4 6 3 0,-7-4 0 16,4-2-28-16,3 6-6 0,0 0-1 0,0-3 0 15,0-3-9-15,0-4-3 0,0 10 0 0,0-6 0 16,3-3 12-16,4 6 3 0,-7-4 0 0,0-2 0 16,4 6 3-16,-8-4 1 0,1-2 0 0,-1 0 0 0,1 2-6 0,-1 7-1 15,-3-3 0-15,4-3 0 0,-1-3-7 16,0 9-2-16,-3-4 0 0,-3-2 0 0,-1 6-30 0,-6 0-6 15,2 6-2-15,1-6 0 0,0 4-10 0,0-4 8 16,0 6-8-16,0-3 8 0,0 6-8 0,0-2 0 16,0 2 0-16,-1-3 8 0,1 4-8 0,0-1 0 15,0 1 0-15,0-1 0 0,0 0 0 16,-4 1 0-16,4 5 9 0,-3-2-9 0,-1 3 11 0,0-7-3 16,1 10 0-16,-1-3 0 15,0-4 0-15,4 4 0 0,-3-1 0 0,2 4 0 0,8-6 20 0,-3 2 3 0,-4 4 1 16,3 0 0-16,4 3-32 0,0 0-18 15,0 3 2-15,0-6 1 0,3 9 15 0,1-3 0 16,-4 3 0-16,3 4 0 0,4-1 0 0,-3 1 0 16,3-4 0-16,-4 9 0 0,4-8 0 0,0 5 18 15,4-9-2-15,-1 10-1 0,-3-13-15 0,4 3 0 0,3 0 0 0,3-6 0 16,-2 6 0-16,2-7-20 0,1 1 4 0,3-3 0 16,3-3 16-16,-2 2 8 0,-1-5-8 0,3-1 12 15,1 0 0-15,-4 1-1 0,4-4 0 0,-1-3 0 16,1 4-2-16,0-7 0 0,-1 3 0 0,1 3 0 15,0-12-1-15,-1 6 0 0,1-3 0 0,-1 3 0 16,5-7 0-16,-1-2 0 0,0 6 0 0,4-7 0 16,-4-5 4-16,3-1 1 0,-2 3 0 0,-1-2 0 15,4-4-1-15,-1 0-1 0,-6 0 0 16,3-6 0-16,0 6 1 0,0-6 1 0,18-28 13 16,-21 25-12-16,-1 3 0 0,-2-4 0 0,-1 1 0 15,0-6 0-15,-4 9 0 0,1-10 0 0,0 4 0 16,3-1 2-16,-4-5 0 0,1 9 0 0,3-1 0 15,-4-2-16-15,1 3 0 0,0 3 0 0,-4-4 0 16,3 4 11-16,-6 7-11 0,3-11 12 0,-4 11-12 16,1-8 13-16,-4 8-4 0,-4-1-1 0,1 3 0 0,-1-3-8 0,-3 1 8 15,-3 2-8-15,-1-3 8 0,1 0-8 0,-5 4 0 16,1-4 0-16,0 3 0 0,-7-3 0 0,3 0 0 16,-3 1 0-16,-3 2 0 0,2-3 8 0,-2 10-8 15,-5-7 8-15,1 3-8 0,7-2 0 0,3 5 0 16,-3 1 0-16,4-7 0 0,-1 13 0 0,0-6-9 0,4 2 0 15,0-2 0 1,-4 6-135-16,4-3-26 0,4-1-6 0</inkml:trace>
  <inkml:trace contextRef="#ctx0" brushRef="#br1" timeOffset="12507.31">15508 12588 403 0,'0'0'17'0,"0"0"5"0,0 0-22 0,0 0 0 16,0 0 0-16,0 0 0 0,7-3 261 0,0-3 48 16,4 6 10-16,-4-3 1 0,0-4-212 0,0 4-42 15,0-3-9-15,0 6-1 0,-3-9-18 0,3 9-3 16,-4-7-1-16,-3 7 0 15,0 0 0-15,4-3 0 0,-4 3 0 0,3-6 0 16,-3-4 25-16,-3 1 5 0,-1 9 0 0,1-9 1 16,-4 6-7-16,3-4-2 0,-3-2 0 0,0 9 0 0,0-6 4 0,-4 2 0 15,4-2 0-15,0 3 0 0,0-3-20 0,-3 3-3 16,6-4-1-16,-3-2 0 0,-4 6-17 0,4-3-4 16,4-4-1-16,-4 4 0 0,3-4-2 0,-3 1 0 15,0 0 0-15,0 5 0 0,-3-8 0 0,2 9 0 0,-2-7 0 0,-1 4 0 16,-3-3 3-16,4 6 0 0,-8-4 0 0,4-2 0 15,-4 9-3-15,8-10 0 0,-1 10 0 0,4-6 0 16,-7 6-2-16,0-3-1 0,-4 3 0 0,4 0 0 16,-4 0-9-16,4 0 0 0,-3 0 9 0,3 0-9 15,-4-6 10-15,0 6-2 0,4 0-8 0,-4 0 12 16,1 0 4-16,3 0 0 0,-4 0 0 0,0 0 0 16,1-3 1-16,-1 3 1 0,4 0 0 0,-4 0 0 15,4 0-18-15,0 3 0 0,0-3-8 0,0 6 8 16,0 3 0-16,0-2 0 0,0-4 0 0,0 6 0 15,3 1 0-15,-3-1-9 0,0 7 9 0,0-7 0 16,0 10 0-16,-1-10 0 0,1 7 0 0,4 3-8 16,-4-3 8-16,3-4 0 0,-3 7 0 0,3 3 0 15,1-10 0-15,-1 7 0 0,4 6 0 0,-3-6-8 16,2-3 8-16,1 3 0 0,0-1 0 0,4-2 0 16,-4 3 0-16,3-3 0 0,4-4 0 0,0 4 0 0,0 3 0 0,0-4 0 15,0-2 0-15,0 3 8 0,4-1-8 0,3 4 0 16,-7-6 0-16,3 2 0 0,4 4 0 0,-3 0 0 15,3-3 0-15,0 2 0 0,-3-2 0 0,3-3 0 16,3 9 0-16,-3-10 0 0,0 4 0 0,0-4 0 16,4 4 0-16,0 0 0 0,-1-4 0 0,1 4 0 15,-1-7 0-15,1 7 0 0,-1-3 0 0,5-4 0 0,-5 0 0 16,4 7 0-16,-3-7 0 0,3 1 0 0,-3-1 0 0,3 1 8 16,0-4-8-16,0-3 0 0,-4-3 8 0,8 6-8 15,-7-6 8-15,3 7-8 16,0-7 8-16,0 0-8 0,-3 3 8 0,3-3-8 15,0 0 8-15,0 0-8 0,0 0 0 0,0 0 9 16,4 0-9-16,-4 0 0 0,4 0 9 0,-1 0-9 16,1-3 0-16,3 3 9 0,-3 0-9 0,3 0 0 0,-4-7 0 0,-2 7 0 15,-1-6 0-15,0 3 0 0,0-3 0 0,0-4 0 16,4 7 0-16,-4-3 8 0,0 3-8 0,0-4 0 16,0-2 0-16,0 0 0 0,0 2 0 0,0 4 0 15,1-6 8-15,2-1-8 0,-3 1 12 0,0 0-4 16,0-4 6-16,1 4 1 0,2-1 0 0,-3 1 0 15,0-1-15-15,1 1 0 0,2 0 0 0,-3-1 0 0,0 1 0 16,1-1 0-16,2 1 0 0,-3 0 0 16,0-7 0-16,-3 10 0 0,3-4 0 0,-3 1 0 0,-1-1 0 0,1 1 8 15,-1 0-8-15,-3-7 0 0,1 7 15 0,-1-1-3 16,0-2-1-16,0-4 0 0,-4 0 1 0,1-3 1 16,3 1 0-16,-4 2 0 0,1 3-5 0,-1-5 0 15,-3 2-8-15,-3 0 12 0,6-3-12 16,-3 7 11-16,0-10-11 0,0 9 10 15,-7-2-10-15,7-1 10 0,-3 7-10 0,-1-4 10 16,-3-3-10-16,4 7 0 0,-8 0 0 0,4-1 8 0,-4 4-8 16,1-4 0-16,-1 1 9 0,1 0-9 0,-1-1 0 0,-3 4 9 15,3-3-9-15,1-1 0 0,-4 1 12 0,3-1-4 16,-3 1 0-16,3 0-8 0,-3-1 12 0,4 1-4 16,-1 2 0-16,1-2-8 0,-4 0 10 0,-1 5-10 15,5-2 8-15,-8-3-8 0,1 3 0 0,2 6 0 0,1-10 0 16,-3 10 0-16,-1-3 0 0,4-3 8 0,-4 6-8 0,1 0 0 15,3 0 0-15,-1-3 0 0,1 3-9 0,4-7 9 32,-4 7-46-32,7-3-2 0,0-3-1 0,-1-4 0 15,5 4-150-15,6-3-29 0</inkml:trace>
  <inkml:trace contextRef="#ctx0" brushRef="#br1" timeOffset="15387.57">18260 13817 403 0,'0'0'36'0,"0"0"-36"0,0 0 0 0,0 0 0 15,0 0 240-15,0 0 40 16,-4-6 9-16,4 6 2 0,0 0-208 0,0 0-42 0,0-3-8 0,0 3-1 16,4-9-32-16,-4 9 8 0,0 0-8 0,3-7 0 15,-3 7 0-15,0 0 0 0,4-9 0 0,-4 9 0 16,7-3 22-16,-7 3 2 0,0 0 0 0,0 0 0 15,0-6 64-15,0 6 12 0,3-10 4 0,-3 10 0 16,0 0-26-16,0 0-5 0,0 0-1 0,0 0 0 0,0 0-6 0,0 0-2 16,0 0 0-16,4-6 0 0,-4 6-40 0,0-10-8 15,0 7-1-15,0-3-1 0,0 6-6 0,0 0 0 16,0-9-8-16,0 9 12 0,0-4 19 0,0 4 3 16,0 0 1-16,3-9 0 0,-3 3-6 0,0-4-1 15,0 4 0-15,4 3 0 0,-4-6-6 0,0 2-2 16,0 4 0-16,0-3 0 0,-4-4 5 0,4 4 1 15,0-3 0-15,-3 6 0 0,-1-4-11 0,1-2-3 16,-1 6 0-16,1-3 0 0,3 2 4 16,0 4 0-16,-4-6 0 0,1-3 0 0,-1 2 5 0,4 7 2 15,-7-3 0-15,4-3 0 0,-1 3-23 0,1-3-12 0,-1-4 2 0,4 10 0 16,0 0 10-16,-7 0 11 0,4-9-3 0,-5 6 0 16,5-4-8-16,-4 1 12 15,0 3-12-15,0 3 12 0,0-6-2 0,0 6 0 16,-4 0 0-16,0 0 0 0,1 0-10 0,-1 0 0 0,-3 0 0 0,4 0 0 15,-4 0 0-15,3 0 0 0,-3 6 0 0,0-6 0 16,3 3 12-16,1 3-4 0,-5-6 0 0,1 10 0 16,4-10-8-16,-4 6 0 0,3-3 0 0,0-3 0 15,1 7 0-15,-1-4-11 0,1-3 11 0,-1 6-8 16,1-3 8-16,-5 3 0 0,1-3 0 0,4 4 0 0,-1 2 0 0,-3-9 9 16,0 10-9-16,0-4 0 0,3 3 13 0,1-6-4 15,-4 4-1-15,3-4 0 0,4 3-8 0,-4 3 0 16,4 1-12-16,-3-4 12 0,3-3 0 0,0 7 0 15,-4-4 0-15,4-3 0 16,3 3-8-16,-3-2 8 0,4 2 0 0,-1 3 0 16,1-3 0-16,-4 4 0 0,3-1 0 0,1 1 0 15,-1-1 0-15,1 1 0 0,-1 5 0 0,1-2 0 0,-1-4 0 0,4 7-9 16,0-7 9-16,0 7 0 16,0-4 0-16,0-2-8 0,4-1 8 0,-1 7 0 0,-3-7 0 0,4 1 0 15,-1-1 0-15,1 7 0 0,-1-7 0 0,1 1 0 16,-1-1 0-16,1 0 0 0,-4 1 0 0,3 6 0 15,1-7 0-15,-1 0 0 0,1-2 0 0,-1 2 0 16,1-6 0-16,-1 7 0 0,5-4 0 0,-5 3 0 16,4 1 0-16,0-1 0 0,-3 0 0 0,6-2 0 0,-3 2 0 0,0 1 9 15,0-1-9-15,4 0 0 16,0-2 0-16,-4-4 0 0,0 6 0 0,-4 1 0 0,4-4 0 0,0 3 0 16,0-2 0-16,0-4 0 0,1 6 8 0,-5-3-8 15,4-2 0-15,0 2 0 0,4 3 0 16,-4 1 0-16,0-10 8 0,0 6-8 0,-7-6 8 15,0 0 0-15,10 3-8 0,1 3 12 0,0-3-4 16,-1-3 2-16,-3 0 0 0,4 7 0 0,-4-7 0 16,4 0-10-16,3 0 0 0,0 0 0 0,0 0 8 15,3 0-8-15,-2 0 0 0,2 0 0 0,1 0 8 16,-4 0-8-16,4 0 0 0,-1 0 0 0,-3-7 0 16,0 7 0-16,4 0 0 0,-4-3 8 0,-3-3-8 15,3 6 0-15,-3 0 0 0,-1 0 0 0,1 0 0 16,-1 0 16-16,1-3-1 0,-1-3-1 0,1 6 0 15,-4 0-14-15,7 0 0 0,-3-7 0 0,-1 4 0 0,4-3 0 16,-3 3 0-16,7-3 0 0,-4 2-10 0,3-2 10 0,-2-3 8 16,-1 6-8-16,3-4 11 0,1-2-11 0,-4 3 0 15,4 2 0-15,-4-5 8 0,0 3-8 0,-4-4 8 16,5 1-8-16,-5 6 8 0,1-10-8 0,-1 10 0 16,-3-6 0-16,0 2 8 0,-3 4 2 0,3-3 0 15,-3-3 0-15,3-1 0 0,-4 7-2 0,1-9-8 16,-1 2 12-16,1 7-4 0,3-6-8 0,-4-7 0 15,1 7 0-15,-4-1 8 0,3 4-8 0,-3-4 8 16,4-2-8-16,-4 3 8 0,0-7-8 16,3 6 8-16,-3-5-8 0,0 5 8 0,0-2-8 15,0-4 0-15,-3 10 0 0,-1-7 0 0,1 4 0 0,-4-7 8 16,3 7-8-16,-3-1 0 0,4 1 8 0,-4 0-8 16,-4-7 0-16,4 7 8 0,3-1 0 0,-3 4-8 15,-3-4 12-15,-1 1-4 0,1 0-8 0,-1 5 0 0,0-5 0 0,-3 3 0 16,4-4 0-16,-1 4 0 0,1-3 0 0,6-1 8 15,-6 1-8-15,2-1 0 0,1 1 0 0,0 3 0 16,-3-4 0-16,-1 1 0 0,1 6 0 0,-1-3 8 16,0-4-8-16,1 1 0 0,-1 9 0 0,-3-7 0 15,4 4 0-15,-5-3 0 0,5 6 0 0,-4-3 0 16,0-3 0-16,3 6 0 0,-7-3 0 0,8-4 0 16,-4 7 0-16,0 0 8 0,0-3-8 0,-1-3 0 0,5 6 0 15,-1-3 0-15,-3-4 8 0,4 7-8 0,-1 0 0 0,4-6 0 16,-4 3 0-16,4 3 8 0,-3 0-8 0,-1 0 0 15,8 0 0-15,-4 0 0 0,-1 0 0 0,1 0 0 16,0-6 0-16,7 6 0 16,0 0 0-16,-3 0-11 0,-4 0 3 0,3-3 0 15,-3-4-156 1,4-2-30-16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8:04:29.9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7751 7640 1036 0,'0'0'92'0,"-4"-6"-73"0,-3-1-19 0,0 4 0 16,0-3 75-16,3 6 11 16,4-9 2-16,-7 9 1 15,4-10-111-15,3 7-22 0,0-3-5 0,0-4-1 0,3 1 62 0,-3-1 13 0,0 4 3 0,7-3 0 16,-7 6 57-16,0-4 12 0,0-2 3 0,4 0 0 15,-4 9-24-15,0-10-5 0,0 4-1 0,-4 6 0 16,4-3-14-16,-7-4-2 0,7 7-1 0,-7 0 0 16,-7 0-22-16,7 7-5 0,-7-4-1 0,3-3 0 15,-10 6-3-15,7 4-1 0,-11-10 0 0,8 9 0 16,-1 0-21-16,-7 1-12 0,4-1 2 0,0 1 0 0,3 5 10 0,-3-5 0 16,7 5 8-16,-11-2-8 0,8 3 10 0,-1 9-2 15,-3-6-8-15,3 6 12 0,1-3-2 0,-4 9-1 16,3-3 0-16,4 0 0 0,-11 1-9 0,7 2 0 15,1 0-12-15,6 1 12 0,-6-1 0 0,-1 0 0 16,4-2 0-16,3-1 0 0,1 0 0 0,-1-3 0 16,8 3 0-16,-4-3 0 15,7 1 0-15,7-8 12 0,0 1-2 0,3 6 0 16,8-6 10-16,-4 0 1 0,4 0 1 0,3-4 0 16,11 4-22-16,-8-9 0 0,12 8 0 0,-8-11 0 0,3 2 9 0,1 0 4 15,4 1 1-15,-5-10 0 0,5 6-6 0,-5-6-8 16,-2-6 11-16,-1 6-11 0,0-3 21 0,-3-4-2 15,-1-2-1-15,5 0 0 0,-5 2 7 0,-3-5 2 16,-3-4 0-16,10-3 0 0,-3 4 13 0,-7-4 2 0,6 0 1 0,-3-6 0 16,4 3-25-16,-7-3-5 0,3-3-1 0,0-4 0 15,-3 4-12-15,-1 3 0 0,1-3 0 0,-4-7 0 16,-3 7 10-16,-4 0-1 0,0 3 0 0,0-3 0 16,-4-1 18-16,-3 4 3 0,-3 0 1 0,-1-3 0 15,1 9-23-15,-11-6-8 16,3 6 0-16,-3-6 0 0,0 6 14 0,-7 1-3 0,0-1-1 0,-4 0 0 15,0-3-2-15,-7 9 0 0,4-12 0 0,0 10 0 16,0-4-8-16,0 0 8 0,-1 0-8 16,-2 3 8-16,6 4-8 0,0-4 0 15,4-3 0-15,-4 4 0 0,1 5-17 0,3-2-6 0,-1-4-1 0,5 10 0 32,6-7-84-32,1 4-18 0,-1 0-3 0,7 2-1051 0</inkml:trace>
  <inkml:trace contextRef="#ctx0" brushRef="#br0" timeOffset="765.83">10259 6821 2253 0,'0'0'49'0,"0"-9"11"0,-4 3 1 0,-3-4 3 0,4 7-51 0,3-3-13 0,-4 3 0 0,1-3 0 16,3 6 0-16,0 0 0 0,-4-4 0 0,1-2 0 15,-1 0-12-15,-3 3-9 0,3-4-2 0,1 4 0 16,-4-3 23-16,-4 6 10 0,8-3-1 0,-8-3 0 0,4 6 16 0,0 0 3 16,-4 0 1-16,1 0 0 0,-4 6-9 0,3-3-3 15,-3 6 0-15,0-2 0 0,-4 2-5 0,1 7-2 16,-4-4 0-16,-1 7 0 0,1-3-10 0,0 3 0 15,0-1 0-15,-4 8 0 16,4-8 0-16,-4 7 0 0,1-6 11 0,-1 6-11 0,0-6 20 16,4 9-3-16,0-3 0 0,3-6 0 15,1 6-5-15,3 0 0 0,3-3-1 0,4 4 0 16,0-8-11-16,3 11 12 0,4-4-12 0,4 0 12 0,3 3-12 0,0 0 0 16,4-3 9-16,6 0-9 0,-3-6 0 0,7 9 0 15,-3-9 0-15,7 6 0 0,-8-6 0 0,8-3 0 16,3-4 0-16,8 4 0 0,-5-7 0 0,-2 1 0 15,2-1 0-15,1-9 0 0,3 6 0 0,-3-6 0 16,3-6 8-16,1 3-8 0,-1-6 11 0,4-7-3 0,-8 0 0 0,8 4 0 16,0-7 15-16,0-6 2 0,-7 6 1 0,-4-6 0 15,0-3 2-15,0 0 1 0,1-4 0 0,-8-5 0 16,-7 8-1-16,3-5 0 0,5-1 0 0,-8 1 0 16,-4 2-7-16,-3-2-1 0,0-1-1 15,-3 7 0-15,-1-6 2 0,-3-1 1 0,-3 7 0 0,-1 3 0 16,1 0-5-16,-8 6-1 0,-6 0 0 0,3 0 0 15,-4 4-16-15,0 2 0 0,-6-2 0 0,-1 5 0 16,-3 1 0-16,3-1 0 0,7 4 0 16,-3 3 0-16,-7-3 0 0,7 2 0 15,3-2 0-15,4 6 0 0,-4 0-14 0,4 0 3 0,0 0 1 0,4 0 0 16,3 0-56-16,-4-3-11 0,0 3-3 0,4 0 0 31,7 0-80-31,0 0-17 0,-7-6-3 0,7 6-867 0</inkml:trace>
  <inkml:trace contextRef="#ctx0" brushRef="#br0" timeOffset="1501.2">12961 5413 961 0,'0'0'42'0,"0"0"10"0,0-3-42 0,0 3-10 0,0 0 0 0,4-6 0 16,-4-3 28-16,0 6 3 15,3-4 1-15,1-2 0 0,-4 9-24 0,3-10-8 0,-3 4 0 0,0-3 0 16,0 9 8-16,0 0-8 0,0 0 0 0,0-10-480 16</inkml:trace>
  <inkml:trace contextRef="#ctx0" brushRef="#br0" timeOffset="2829.96">12958 5457 979 0,'0'0'87'0,"0"0"-70"16,3-9-17-16,4 0 0 0,0 2 184 15,-3-2 34-15,3-1 6 0,0 7 2 16,0-12-189-16,0 5-37 0,4 1-8 0,-1-1-2 16,-6 1 10-16,3 3 14 0,0-13-3 0,-4 10-1 0,-3-1 5 0,-3 1 1 15,-1-1 0-15,-3 1 0 0,0 3 38 0,-3 2 8 16,-1-2 2-16,-3-3 0 0,0 9-19 0,-7 0-3 16,-4 0-1-16,0 0 0 0,-3 6-17 0,-7-3-3 15,-1 7-1-15,-2-4 0 0,-8 6-20 0,3-2 9 0,5 6-9 0,-1 2 0 16,0 1 0-16,4 6 0 0,-1 0 0 0,1-6 0 15,7 9 0-15,0 7 0 0,-1-7 0 0,5 7 0 16,-1-1 0-16,4 4 0 0,0-4 0 0,7 4 0 16,0 6 0-16,6-10 10 0,1 4-2 0,4-4 0 15,3 1-8-15,3-7 0 0,4 0 0 0,4 4 0 16,0-10 0-16,6-7 0 0,1 10 11 16,3-12-11-16,4 3 12 0,-1-1-4 0,8-5-8 0,3-1 12 15,1-6-4-15,-1 3-8 0,7-6 11 0,1 0-11 16,-1-6 14-16,-3 3-4 0,0-6-1 0,-1-7 0 15,1 7 3-15,0-7 1 0,-4 3 0 0,1-2 0 16,-5-4 5-16,1-6 1 0,0 6 0 0,-7-6 0 16,-4 3 13-16,0-3 4 0,0 0 0 0,-7-3 0 15,-7-1 4-15,-3-2 2 0,3 3 0 0,-4-1 0 16,-6-5-9-16,3 6-1 0,-7 3-1 0,3-4 0 16,-6 1-9-16,-4-3-2 0,-1 3 0 0,-2 3 0 0,-1 6-4 0,1-9 0 15,-1 2-1-15,0 8 0 0,1-1-15 0,-5 3 0 16,8-3 0-16,-3 10 0 0,-1-7-16 0,7 7-5 15,-3 6-2-15,4-4 0 16,-1 4-117-16,1-3-23 0,3 6-5 0,3 0-984 0</inkml:trace>
  <inkml:trace contextRef="#ctx0" brushRef="#br0" timeOffset="3634.57">15674 5410 1782 0,'0'0'39'0,"-4"-6"8"0,1 3 1 0,-1-3 3 0,-3-4-41 0,4 7-10 0,-4-3 0 0,3-4 0 16,-3 4 0-16,0-3 0 0,0 9 9 0,-4-10-9 0,4 1 14 0,-3 0-2 15,3 2 0-15,-7 4 0 0,3-6 28 0,0 9 4 16,-3-7 2-16,0 7 0 0,-7-3-2 0,3 3-1 16,-3 0 0-16,-3 3 0 0,-1-3-4 0,4 7-1 15,0-4 0-15,3 3 0 0,-10-3 19 0,3 4 4 0,0 2 1 16,1-3 0-16,-1-3-24 0,0 7-5 0,4 5-1 0,0-5 0 15,-4-1-20-15,4 7-12 0,3-4 12 0,-3-2-12 16,4 6 0-16,-1 2 0 0,0-2 0 0,1-3 0 16,3 9 0-16,-1-4 0 0,1 1 0 0,4 0 0 15,-1 0 0-15,4-4 12 0,0 11-4 0,7-4-8 16,0-1 8-16,0 1-8 0,4 3 0 0,3 1 0 16,3-4 13-16,4 3-1 0,0 3 0 0,4-3 0 15,0 3-12-15,3-9 0 0,4 6-12 0,6-6 12 16,-2-3 0-16,6 2 0 15,0-8 0-15,4 5 9 0,-4-5 10 0,0-7 1 0,4 3 1 0,-3-6 0 16,-1 0 3-16,0 0 0 0,-3 0 0 0,0-9 0 16,-1 3 4-16,5-4 2 0,-8 1 0 0,7-10 0 15,0 3-10-15,1-3-1 0,-5-2-1 0,-2-1 0 16,-1-7-2-16,-3 4 0 0,-1 6 0 0,1-3 0 16,-4-3 1-16,-3 0 0 0,-4 0 0 0,-4 3 0 0,1-3-5 0,-4 0 0 15,-3 3-1-15,-1-3 0 0,-3 0 3 0,-3 6 1 16,-4-6 0-16,3 3 0 0,-7 0 3 0,1 3 1 15,-1-9 0-15,-3 12 0 0,0-2 2 0,-4-1 1 16,4 3 0-16,0 7 0 0,0-4-22 0,-4-2 0 16,1 8 0-16,-4-2 0 0,3 6 0 0,0-4 0 15,1-2 0-15,-1 9 0 16,0-3-18-16,1-3-8 16,3 2-2-16,0-2 0 0,-1 6-108 0,5 0-23 0,-4 0-4 0,3-9-1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8:09:33.28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9303 12240 864 0,'0'0'76'0,"-4"-3"-60"16,1-3-16-16,-8-4 0 0,4 7 159 0,4-3 29 15,-1-4 5-15,-3 1 2 0,0 3-156 0,3 3-31 16,-3-7-8-16,4 4 0 0,-4-3 0 0,-4 9 0 16,4-10 0-16,-3 4 0 0,2 3 0 0,-2-4 0 15,-4 4 0-15,3-3 0 0,-3 6 8 0,0 0 4 16,0-3 1-16,-4-3 0 0,-3 6 28 16,0 0 6-16,0 0 1 0,3 0 0 15,-7 0 16-15,4-3 3 0,-3 3 1 0,-1-7 0 16,0 7-8-16,0 0-2 0,8-3 0 0,-4-3 0 0,-1 6-18 0,1-6-3 15,0 2-1-15,3 4 0 0,-3-6-21 0,0 3-5 16,4 3-1-16,-5 0 0 0,5 0 13 0,-1 0 2 16,-3-6 1-16,3 6 0 0,1 0-25 0,-1 0 0 15,0 0 0-15,4 0 0 0,-3 6 12 0,-1-6-4 0,0 3 0 16,1-3 0-16,-4 6-8 0,-1-6 0 0,5 10 0 0,-8-10 0 16,0 6 0-16,8-3 0 0,-4 7 12 0,-1-4-4 15,5-3 6-15,-8-3 1 0,4 6 0 0,0-3 0 16,-4-3-15-16,4 7 9 0,3-4-9 0,1 3 8 15,-1-6 20-15,0 10 3 0,4-10 1 0,0 9 0 16,0-9-32-16,0 6 0 16,3-3-13-16,1 4 4 0,-1-4 9 0,-3 6 11 0,7-3-3 0,-7-2 0 15,3 2-8-15,-3 3 0 0,4 1 0 0,-1-4 0 16,0-3 0-16,-3 7 0 0,4-4 0 0,-4 3 0 16,3 1 0-16,-3-1 12 0,3 0-12 0,-10 1 12 15,7-1-12-15,0 4 12 0,3-4-12 0,-6 4 12 16,3-7-12-16,3 3 8 0,-3 1-8 0,3-1 8 15,-3 1-8-15,4-1 12 0,-1 7-12 0,-3-7 12 16,3 1-12-16,1-1 8 0,-1 10-8 0,4-10 8 16,-7 7-8-16,3 3 0 0,1-1 0 0,-1-2-11 0,1 3 11 0,-1 0 0 15,0 0 0-15,4 3-8 0,-7-4 8 0,0 1 0 16,7 6 0-16,-7-3 0 0,3 3 0 0,-6 0 0 16,3-3 0-16,3 3 8 0,-7 0-8 0,4 1 9 15,4-4-9-15,-1 3 10 0,1-7-10 0,-1 11 10 16,0-4-10-16,1 0 10 0,3 0-10 0,-11 3 10 15,8 0-10-15,3 7 10 0,-4-7-10 0,4 0 0 16,0 7 0-16,-4-1 0 0,-3 4 0 0,7-4 0 16,4 4 0-16,-5 3 0 0,-2-4 9 15,3 1-9-15,-4 3 10 0,4 3-10 0,-3-4 0 0,3 4 0 0,-8 0 0 0,8 0 0 16,-3 0 14-16,-1 3-3 16,1-3-1-16,3 0 0 0,-8 0 0 0,8 3 0 15,4-3 0-15,-8 0 0 0,8 0-2 0,-1-1-8 16,1 11 12-16,-1-1-4 0,4-6-8 0,-3 6 0 15,3-9 0-15,3 10 0 0,-3-7 8 0,4 6-8 0,-1 0 8 0,4 1-8 16,-3-1 0-16,3 0 0 0,-4 1 0 0,4-1 0 16,1 0 0-16,-1 0 0 0,0 1 0 0,0-1 0 15,3 7 0-15,1-4 0 0,-1-3 0 0,-2 4 0 16,-1 2 0-16,0-5 0 0,10-1 8 0,-6 4-8 16,-4-4 0-16,3-3 0 0,5 3 0 0,2-6 0 15,1 7 10-15,3-1-10 0,0-9 12 0,-3 9-12 0,3-6 11 16,0-3-11-16,0 0 10 0,1 3-10 0,2-3 12 15,4 6-4-15,-3-12-8 0,3 6 12 0,4 0-3 0,-4-7-1 16,4 4 0-16,3-3 0 0,-6-1-8 0,2-2 12 16,5-1-12-16,-1 1 12 0,0-4-12 15,4 4 10-15,-11-1-10 0,7 1 10 0,-3-1-10 16,3-3 0-16,1 4 0 0,6-7 8 16,-3 7-8-16,7-10 0 0,-4 9 0 0,7-6 8 15,1 1-8-15,3-4 10 0,0 3-10 0,-7-3 10 16,3 0 0-16,0-3 0 0,4 3 0 0,0-6 0 0,0 0-10 0,4 6 8 15,-5-6-8-15,5-1 8 0,-4-2-8 0,0 9 8 16,-4-6-8-16,4 0 8 0,0-3 4 0,0-4 1 16,0-3 0-16,0 7 0 0,7-6-13 0,-7 5 0 15,0-5 0-15,-1-7 0 0,-2 12 12 0,-1-11-3 16,4 2-1-16,-3 3 0 0,2 1-8 0,1-4 0 0,4-3 0 0,-1 3 8 16,-3-2-8-16,0 2 12 0,-4-6-12 0,4 0 12 15,4 0-4-15,-1 0-8 0,-6-6 12 0,3 2-4 16,3-2-8-16,-3-3 8 0,-4 6-8 0,1-4 8 15,-8-2-8-15,4-7 12 0,3 7-12 0,-6-4 12 16,-5-2-4-16,5-1-8 0,6 3 12 0,-3-2-4 16,-4-4-8-16,1 3 12 0,3-6-12 0,-4 7 12 15,4-4-2-15,-7 0 0 16,-4 0 0-16,4-3 0 0,3 3-10 0,-3-3 0 16,-4 0-10-16,4-6 10 0,7 3 0 0,-4 6 0 15,0-9 8-15,-3 3-8 0,4-3 8 0,-5 3-8 0,1-4 0 0,0 4 0 16,0-3 0-16,-4-6 10 0,4 5-10 0,-4 1 8 15,4-6-8-15,-4 6 8 0,-3-7-8 0,3 7 8 0,0-7-8 16,1 10 0-16,3-9 0 0,-8 6 0 16,1-10 0-16,-4 3 0 0,1-2 0 0,-1-4 0 0,-4 3 0 15,1 4 0-15,-4-4 0 0,4 4 0 0,0-4 15 0,-4-3 1 16,4 10 0-16,-4-10 0 0,3 4-16 0,1-7 9 16,-7 6-9-16,3-6 8 0,0 0-8 0,-3 7 0 15,-1-7 0-15,1-6 0 0,-4 12 0 0,0-6 0 16,0 0 0-16,-3 0 8 0,-1-3-8 0,1 3 0 15,-4 0 0-15,0 0 0 0,0-9 0 0,0 6 0 16,0 3 0-16,0 0 0 0,-3 0 0 16,3-3 0-16,-3 3 0 0,-1 1 0 0,1-1 0 0,-1 0 0 15,-3 3 0-15,0-3 0 0,-3-6 0 16,6 12 0-16,-3-6 0 0,0 1 0 0,-3 5 0 16,3-6 0-16,-4 6 0 0,1-6 0 0,-1 1 0 0,0 5 0 15,1-6 0-15,-1 0 0 0,-3 0 0 0,0 0 0 16,0 7 0-16,0-7 0 0,0 9 0 0,-3-2 0 0,-1-7 0 0,0 9 0 15,1-2 0-15,-4 2 0 0,0-2 0 0,3-4 0 16,-3 3 0-16,0 4 0 0,0-4 0 0,-4 4 0 16,4-4 0-16,0-3 0 0,0 10 0 0,-4-4-11 15,4 1 11-15,0-1 0 0,3 1 0 0,-3 2 0 16,-4 1 0-16,8 0 0 0,-4-1 0 0,0 1 0 16,0 0 0-16,3 2 0 0,-3 1 0 0,0 0-8 15,0-3 8-15,0 9 0 0,-4-10 0 0,4 10 0 16,-4-3 0-16,4 0 0 0,-7-3 0 0,0 9-8 15,0-6-4-15,-4 6 0 0,0-6 0 0,4 6 0 0,0 1 12 16,0-8 14-16,-4 8-3 0,0-7-1 16,1 6-10-16,2-6 0 0,1 6 0 0,0 0 0 0,0-6 0 0,0 6 0 15,0 0 0-15,3 0 0 16,-3-6-13-16,3 7 5 0,-3 2 8 0,0-3-13 16,0 0 13-16,-4 4 0 0,4 2 0 0,-4-3-9 15,0-2 9-15,-3 8 9 0,0 1-1 0,7-7-8 0,7 7 0 0,-8-1 0 16,-9 1 0-16,-1 3-9 0,4-4 9 0,3 1 0 15,-3-1 0-15,0 1-8 0,-4 0 8 0,7 2 0 16,0-2 8-16,-3 6-8 0,-3-7 0 0,-1 4 0 16,4-3 0-16,-1-1-8 0,-6 1 8 0,3 3 0 15,1-4 0-15,-1 7 8 0,7-3-8 0,-7-4 0 16,-6 7 0-16,2-3-8 0,5 3 8 0,-1-4 0 0,-4-2 0 0,1 3 0 16,0 3 0-16,0-7 0 0,-1 4 0 0,-2-3 0 15,-8-1 0-15,7 1 0 0,4 3 0 0,-4 6 0 16,-4-10 0-16,1 10 0 0,7-9 0 0,-4 6 0 15,0-4 0-15,0 4 0 0,1-3 0 0,-1 6 0 16,-3 0 0-16,-1-6 0 0,1 2 0 0,0 4 0 16,-1 0 0-16,-3 0 0 0,4 0 0 0,3 0 0 15,0 0 0-15,1 0 0 0,-5 0 0 0,4 0 0 16,-3 0 0-16,0 0 0 16,-4 0 0-16,0 0 0 0,-3 0 0 0,3-6 0 15,0 6 0-15,0 0 0 0,0-3 0 0,0 3 0 0,4-6 0 0,0 6 0 16,-4-3 0-16,0-4 0 0,7 7 0 0,-10-3 0 15,3-3 0-15,4 6 0 0,-1-9 0 0,4 9 0 16,1 0 0-16,-1 0 0 0,4 0 0 0,-4 0 0 16,3 0-8-16,-2 0 0 0,2 6 0 0,-6-3 0 15,7 3-48-15,-4-3-10 0,0 7-2 0,0-1 0 16,1 7-64-16,6 0-12 0,-3-4-4 0,3 7-1145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8:14:41.3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4632 13247 57 0,'0'0'0'0,"0"0"0"0,0 0 0 0,0 0 0 16,0 0 0-16,0 0 0 0,4 0 318 0,-4 0 58 16,3-10 12-16,1 4 3 0,3 3-326 0,-4-3-65 15,-3 6-12-15,7-10-4 0,-7 10 7 0,0 0 1 0,0 0 0 0,7-9 0 16,0-1 8-16,-7 10 11 0,0 0-3 0,0 0 0 15,4-6 29-15,-4 6 6 0,0 0 1 0,0 0 0 16,0 0 16-16,0 0 3 0,0 0 1 0,0 0 0 16,0 0-1-16,0 0 0 0,0 0 0 0,0 0 0 15,0 0 1-15,0 0 1 0,0 0 0 16,0 0 0-16,0 0-30 0,0 0-7 16,-4 0 0-16,-3 0-1 0,0 0-10 0,7 0-1 0,0 0-1 15,0 6 0-15,-10-6 5 0,10 10 0 16,-7-10 1-16,3 9 0 0,-3 1-21 0,3-1 0 0,1 0 0 0,-4 7 0 15,3 0 0-15,-6 3 0 0,6-1 0 0,-6 1 0 16,-1 0 0-16,0 3 0 0,-3-3 0 0,4 3 0 16,-1-7 0-16,-3 4 0 0,4 0 0 0,-5 6-12 15,1-6 29-15,-3 0 6 0,3 3 1 0,3 0 0 16,-3-4 5-16,0 8 2 0,0-8 0 0,3 7 0 0,0-6-7 0,4-3 0 16,0 3-1-16,7 0 0 0,-10-4-23 0,10-2 0 15,-7 3 0-15,3 2 0 0,4-8 8 0,0 5-8 16,-3-5 8-16,3 5-8 0,0-5 0 0,0 2 0 15,0-2 0-15,-7-1 0 0,7 7 0 0,-4-7 0 16,4-2-10-16,0 2 10 0,-7-6 0 0,3 3 0 16,4 4 8-16,0-10-8 0,0 0 12 0,-7 6-3 15,7-6-1-15,0 0 0 0,0 0-8 16,0 3 8-16,0-3-8 0,0 0 8 0,-3 10 4 16,3-10 0-16,0 0 0 0,0 0 0 15,0 0-12-15,0 0 8 0,0 0-8 0,0 0 8 0,0 0-8 0,0 0 0 16,0 0 0-16,0 6 8 0,0-6-8 0,0 0-14 15,0 9 3-15,0-9 1 0,0 0 19 0,0 0 4 16,0 0 1-16,0 0 0 0,0 0 3 0,0 0 1 16,-4 3 0-16,4-3 0 0,0 0-18 0,0 0 0 0,0 0 0 0,0 0 0 15,0 0 10-15,0 0-2 0,0 0 0 0,0 0 0 16,0 0-8-16,0 0 0 0,0 0 0 0,0 0 0 16,0 0 0-16,0 10 8 0,0-10-8 0,0 0 8 15,0 0-8-15,0 0 0 0,-7 6 0 0,7-6 0 16,0 0 0-16,0 0 0 0,0 0 0 0,-3 10 0 15,3-10 0-15,0 0 0 0,0 0 0 0,0 0 0 16,0 0 0-16,0 0 0 0,0 0 0 0,0 0 8 16,0 0-8-16,0 0 0 0,0 0 0 0,0 0 0 0,0 0 0 0,0 0 0 15,0 0 0 1,0 0 0-16,0 0 0 0,0 0 0 0,0 0-12 0,0 0 12 16,0 0-44-1,0 0-2-15,0 0 0 0,0 0 0 0,0 0 16 0,0 0 3 0,-7 0 1 16,7 0 0-16,-7 0 4 0,7 0 1 0,0 9 0 0,-11-9 0 15,4 6 7-15,4-3 2 0,3-3 0 0,-8 0 0 16,8 0-45-16,-3 0-9 0,3 0-2 0</inkml:trace>
  <inkml:trace contextRef="#ctx0" brushRef="#br0" timeOffset="688.76">4699 13146 2023 0,'0'0'44'0,"0"0"10"0,-4 3 2 0,-3 4 0 0,4-7-44 0,3 0-12 0,-11 3 0 0,4-3 0 15,0 0 0-15,7 0 0 0,0 6 0 0,0-6 0 0,0 0 0 0,0 0 0 16,0 0 0-16,0 0 0 0,0 0 16 0,0 0-3 15,0 0 0-15,0 0 0 0,0 0 31 0,-7 10 5 16,7-7 2-16,-3 6 0 0,3 4-17 0,0-4-3 0,0 0-1 0,3 4 0 16,-3 3 8-16,0 3 2 0,7-1 0 0,-7 1 0 15,7 6-18-15,0 0-3 0,-7-6-1 0,11 6 0 16,-11 3-2-16,7-2 0 0,-4 2 0 0,5 0 0 16,-1-3-6-16,3 3-2 0,-10-3 0 0,14 4 0 15,-10-11 13-15,6 7 3 0,1-6 0 0,0 0 0 16,-1 3-10-16,4-3-2 0,0-7 0 0,0 4 0 15,4 0 0-15,-4-4 0 0,0-2 0 0,0 5 0 16,4-5-4-16,-11-1 0 0,11 1-8 0,-11-1 12 16,3 0-12-16,-3 1 0 0,4-10 0 0,-11 6 0 31,7-3-47-31,-7-3-2 0,0 0-1 0,0 0 0 16,0 0-111-16,0 0-23 0,0 0-4 0,0 0 0 15,0 0-72-15,-7 7-13 0,-11-14-3 0,4 4-1 0</inkml:trace>
  <inkml:trace contextRef="#ctx0" brushRef="#br0" timeOffset="1028.92">4374 13736 2487 0,'0'0'55'0,"0"0"11"0,0 0 2 0,0 0 2 0,0 0-56 0,0 0-14 0,0 0 0 0,0 0 0 31,0 0-36-31,0 0-9 0,0 0-3 0,0 0 0 0,11 0 39 0,0 0 9 16,-4-6 0-16,3 6 0 0,1 0 12 0,3 6 5 15,-3-6 1-15,3 0 0 0,-4-6 10 0,4 6 1 16,4 0 1-16,0 0 0 0,-1-4-18 0,8-2-3 0,-7 6-1 0,-1-9 0 15,8 3-8-15,-7 2 0 0,3 4 0 0,0-6 0 32,4 3-28-32,-11-3-7 0,7 3-1 0,-3-4-1 15,3 7-75-15,0-9-16 0,-7 6-2 0,7-4-498 0,-3-2-99 0</inkml:trace>
  <inkml:trace contextRef="#ctx0" brushRef="#br0" timeOffset="2488.85">5084 12917 1267 0,'0'0'112'0,"0"0"-89"0,0 0-23 0,-4 0 0 15,-3 0 151-15,3 0 25 0,4 0 6 0,0 0 1 16,0 0-147-16,0 0-36 0,-7-3 0 0,4-3 0 16,3 3 0-16,0 3 0 0,0 0 0 0,0 0 8 15,-7-6-8-15,0-1 0 0,-4 4 0 0,1-3 0 16,-5 6 0-16,-2-3 0 0,-1-3 10 0,4 6-10 15,-7 0 24-15,-4 0-2 0,1-4 0 0,-8 4 0 16,7 0 12-16,-3 0 2 0,-4-6 1 0,4 6 0 16,-7 0-8-16,-1 0-1 0,-6 0-1 0,3 0 0 15,0 0-19-15,-6 6-8 16,6-6 8-16,3 4-8 0,-2-4 0 0,2 6 0 0,1-3 0 0,0-3 0 16,3 0 0-16,-3 6 0 0,7-6 0 0,-4 3 0 15,7 4 0-15,-3-7 0 0,-4 6 0 0,7-3 0 16,8 3 0-16,-4-3 0 0,-4 7 0 0,4-4 0 15,3-3 9-15,-3 7-9 0,7-4 10 0,3 3-10 16,1 1 18-16,-4-1-2 0,14 1-1 0,-7-1 0 16,3 7-3-16,4-7 0 0,0 7 0 0,0-7 0 0,4 4 0 0,3-7 0 15,-4 3 0-15,4 7 0 0,0-3 10 0,4 2 2 16,-4-5 0-16,0 8 0 0,3-2-24 0,-2-3 8 16,-5 2-8-16,4 4 0 0,0 0 0 0,0 6 0 15,4 0 0-15,-8-3 0 0,8 9 0 0,-8-9 0 16,5 10-11-16,-5-4 11 0,1 0 0 0,3-3 0 0,-4 4 8 15,-3-1-8-15,7-3 0 0,-7 3 0 16,0 3 0-16,4-2 0 0,-4-1 14 0,7-3-4 0,-7 3-1 0,0-3 0 16,0-3 4-16,3 10 1 0,-3-14 0 15,0 11 0-15,-3-11-14 0,3 1 0 16,0 3 0-16,0-3 0 0,0 0 24 0,-7 0 6 16,3-4 1-16,4-2 0 0,-10 3-23 0,3 2-8 15,0-2 0-15,-4-3 9 0,4 2-9 0,0 4 0 16,7-10 0-16,-7 7 0 0,3-6 0 0,-3 5 0 15,4-12 0-15,-1 7 0 0,-3-1 0 0,7 1 0 0,-3-4 0 0,3 3 0 16,-8 1 0-16,8-10 0 0,0 0 12 0,0 0-4 16,-3 9-8-16,-4-3 0 0,7-6 9 0,0 0-9 15,0 0 0-15,0 0 0 0,0 0 0 0,0 4 0 16,0-4 12-16,0 0 0 0,0 0 1 0,0 0 0 16,7 9-13-16,4-3 9 0,-11-6-9 0,0 0 8 15,3 3-8-15,-3-3 12 0,0 0-12 0,11 7 12 0,-1-7-12 0,1 0 0 16,3 0 0-16,0-7 0 0,0 4 0 0,4 3 0 15,-1 0 0-15,5 0 8 16,-1-6 6-16,3 3 1 0,1 3 0 0,-7 0 0 16,6-6-15-16,5 6 9 0,-5-4-9 0,1-2 8 0,3 6 4 0,8 0 0 15,-5 0 0-15,5 0 0 0,-8-3-12 16,7 3 0-16,4-6 0 0,3 6 0 16,-10 0 0-16,3 0-20 0,1 0 3 0,-1 0 1 15,0 0 25-15,0 0 6 0,1 6 1 0,-5-3 0 0,8-3-16 0,-3 0 0 16,-1 0 0-16,0 6 0 0,-3-6 0 0,3 0 0 15,-3 0 0-15,-4 0 0 0,4 0 0 16,-4 0 0-16,-7-6 0 0,4 6 0 0,-4 0 0 0,-3 0 0 16,-1 0-12-16,-6 0 12 0,3 0 0 0,-3-3 0 15,3 3 12-15,-4-6-3 0,-6 6-9 0,3-3 12 0,0-4-12 0,0 7 12 16,4-3-12-16,-11-3 12 0,7 6-12 0,0-10 12 16,-4 10-12-16,4-6 8 0,-7 6-8 0,4-3 8 15,3-3-8-15,-4 3 0 16,1-4 0-16,3 4 8 15,-7-3-8-15,0 6 12 0,0-9-12 0,0 9 12 0,0-7-12 0,0 4 8 0,0-6-8 0,0 2 8 16,0-2 8-16,0 0 0 16,0 6 1-16,0-7 0 0,0 4-4 0,4-4-1 0,-4 1 0 0,7-7 0 15,-7 7 0-15,0-7 0 0,0 7 0 16,3-4 0-16,1-2 0 0,-4-4 0 16,7 0 0-16,-7-6 0 0,0 6-12 0,0-6 0 0,0-3 8 0,0 3-8 15,0-3 10-15,0-1-1 0,0-5 0 0,-7 9 0 16,3-10-9-16,1 7 8 0,-4-10-8 0,3 10 8 0,-3-3 0 0,3 3-8 15,-3-1 12-15,4 4-4 16,-1-3-8-16,-3 3-12 0,4-3 2 0,-4 3 1 16,0-4 9-16,7 4 0 0,-7-3 0 0,3 3 0 0,-3 3 0 0,7-3 0 15,-7 0 0-15,7-3 0 0,-7 9 0 0,7-6 11 16,-4 6-3-16,4 0 0 0,-10-6-8 0,10 6 0 16,-7 0 0-16,0 4 0 0,7-4 0 0,-7 3-12 15,3-3 4-15,-3 10 8 0,0-7 0 0,3 7 0 16,1 0 0-16,-1-1 0 0,-3 7 0 0,4-3 0 15,-4 3 0-15,0-4-11 16,7 7 3-16,-7-9 0 0,7 9 0 0,0 0 0 0,-4 0 8 0,4 0 0 0,0 0 0 0,0 0 0 16,-7 0 0-16,7 0 0 15,0 0 0-15,0 0-8 0,-4-6 8 0,4 6 0 16,0 0 0-16,0 0 0 0,0 0 0 0,0 0 0 16,-3 0 0-16,3 0 8 0,0 0-8 0,0 0 0 15,0 0 0-15,0 0-8 0,-7 0-6 0,7 0-1 16,0 0 0-16,0 0 0 15,0 0-69-15,0 0-15 0,0 0-2 0,0 6-1 16,0 3-88-16,3 1-18 0,-3-1-3 0,4 1-1 0</inkml:trace>
  <inkml:trace contextRef="#ctx0" brushRef="#br0" timeOffset="3193.46">4075 14316 172 0,'0'0'8'0,"0"0"1"0,0 0-9 0,0 0 0 0,0 0 0 0,0 0 0 15,0 0 296-15,0 0 56 0,0 0 12 0,0 0 3 16,0 0-278-16,0 0-55 0,0 0-11 0,0 0-3 16,0 0 10-16,0 0 2 0,0 0 0 15,0 0 0-15,0 0 32 0,0 0 6 0,0 0 2 0,0 9 0 16,0-5-10-16,0 2-2 0,-11 3 0 16,7 1 0-16,-6-1-16 0,-4 7-4 0,3-4-1 0,-10 4 0 15,7 3-21-15,-7 6-4 0,-7-6-1 0,3 6 0 16,-7-3 4-16,4 9 1 0,-4-3 0 0,-3 0 0 15,0 7 12-15,-1 3 2 0,1-4 1 0,-4 4 0 16,0 6 15-16,-6-4 2 0,6-2 1 0,3 6 0 16,-9-6-31-16,6 2-7 0,4-2-1 0,-1 0 0 0,1-4 0 0,7 4 0 15,-8 2 0-15,1-8 0 0,3 9-4 0,4-7-8 16,-4-3 11-16,4 4-11 0,-7-1 10 0,3 1-10 16,4-1 8-16,-4-2-8 0,4-1 13 0,3-3-2 15,1 1-1-15,-1-1 0 0,0-3 5 0,4 0 1 16,0-6 0-16,3 6 0 0,1-6-2 15,-1 0 0-15,0-1 0 0,11-2 0 16,-10-3-5-16,6-4-1 0,4 4 0 0,-4-4 0 0,4-6-8 0,4 6 8 0,-8-2-8 0,8-4 8 16,3-3-8-1,0 0 0-15,-7 0 0 0,7 0 0 16,0 0-54-16,0 0-6 0,0 0-2 0,0 0 0 16,0 0-58-16,0 0-12 0,0 0-3 0,0-3 0 15,0-7-76-15,0 4-15 0,0 6-3 0</inkml:trace>
  <inkml:trace contextRef="#ctx0" brushRef="#br0" timeOffset="4003.51">5239 14354 172 0,'0'0'16'0,"0"0"-16"0,0 0 0 0,0 0 0 0,0 0 421 0,0 0 82 0,0-10 16 0,0 10 3 16,0 0-400-16,0 0-80 0,0 0-16 0,0 0-3 16,0 0-23-16,0 0 0 0,0 0 0 0,10 3-8 0,-3 4 8 0,0 8 0 15,4-5 0-15,0 2 8 0,3 4 9 0,0 3 3 16,0 0 0-16,4 6 0 0,-1 3 16 0,1-3 4 16,7 9 1-16,-8 1 0 0,4 3-16 0,1 5-3 15,6-5-1 1,-4 12 0-16,8-3 7 0,-7 0 0 0,0-3 1 0,3 6 0 0,4-3 11 15,-11-3 1-15,3 3 1 0,1 4 0 0,-7-4 0 16,6-3 0-16,-6 9 0 0,7-9 0 0,-11 3-8 0,7-6-2 16,-7-4 0-16,4 1 0 0,-1 3-22 0,-6-13-10 15,3 6 8-15,0-6-8 16,0 7 18-16,4-7-2 0,-7 0 0 0,3-2 0 0,-4 2-4 0,4-3-2 16,1-6 0-16,-1 6 0 0,3-6-2 0,-3 6 0 15,-3-13 0-15,3 7 0 0,-3-3-8 0,-4-7 12 16,-4 7-12-16,4-13 12 0,0 3-12 0,-3 4 0 15,3-10 0-15,-7 0 0 16,0 0-16-16,0 0-8 0,3-10-1 0,1 1-1 16,-4-7-120-16,-4 4-24 0,1-10-5 0</inkml:trace>
  <inkml:trace contextRef="#ctx0" brushRef="#br0" timeOffset="4828.58">2946 14504 2048 0,'-21'0'91'0,"17"0"18"0,-7-6-87 0,8 6-22 0,-8 0 0 0,4 0 0 15,7 0 16-15,-3-3-2 0,-8-4 0 0,8 7 0 16,-8 0-14-16,4-9-16 0,3 9 3 0,1-9 1 16,-8 9 12-16,4-7 0 0,4 4 0 0,-1 3 0 0,-6-6 18 0,3 6 0 15,-4 0 0-15,7 0 0 0,-10 6 5 0,4-3 1 16,-4 4 0-16,-4 2 0 0,4 0-4 0,0-2-1 16,-7 2 0-16,3 1 0 0,0 5 3 0,1-2 1 15,6 2 0-15,-3-2 0 0,-4 3-9 0,4 2-2 16,4-2 0-16,6-3 0 0,-3 2-12 0,4 4 0 15,3-3 0-15,3 3 0 16,4-4 0-16,-3-2 0 0,3 3 0 0,7-1 0 0,-4-2 0 0,5-4 0 16,-1 1 0-16,7-1 0 0,-7-3 8 15,7 4 0-15,0-4-8 0,-3-3 12 0,3-6 7 16,4 3 1-16,-1-6 0 0,1 6 0 0,-4-3 15 0,4-4 3 16,-7-2 1-16,10 3 0 0,-10-4-6 0,3 1-1 15,0-4 0-15,-7-2 0 0,0-1-6 0,0 3-2 16,-3-2 0-16,-1-4 0 0,1 3 4 0,-11-3 0 15,3 1 0-15,5 2 0 0,-8-3-14 0,-8 0-2 16,5 4-1-16,-4-4 0 0,3 6-1 0,1-9 0 0,-8 10 0 0,1-4 0 16,-1-3-10-16,1 10 10 0,-5-7-10 0,1 7 10 15,4-4-10-15,-4 1 0 0,3 2 0 0,-3 1-11 16,-4-1-1-16,4 7 0 0,0-3 0 0,3 3 0 31,8-3-50-31,-8 6-10 0,1 6-3 0,10-6 0 16,0 3-149-16,0 6-29 0,0 1-7 0</inkml:trace>
  <inkml:trace contextRef="#ctx0" brushRef="#br0" timeOffset="5482.81">6089 14423 460 0,'0'0'20'0,"0"0"5"0,0-7-25 0,-7 4 0 16,7-3 0-16,0 6 0 0,-4-9 216 0,4 2 37 15,0 4 8-15,0 3 2 0,-7-6-157 0,7 6-31 16,0 0-7-16,0 0 0 0,0 0 25 0,0 0 6 15,0 0 1-15,0 0 0 0,0 0-12 0,-3 9-3 16,-4-2 0-16,0 11 0 16,7-8-7-16,-7 9-2 0,3-4 0 0,-3 4 0 0,4 0-22 0,-1-3-5 15,4 9-1-15,0-7 0 16,0 1-33-16,0 6-7 0,7-3-8 0,0 0 11 0,-7 0-11 0,4-3 0 16,3 6 0-16,0-6 0 0,0-3 0 0,3 2 0 15,-6-2-14-15,3-3 5 16,7 2-39-16,-3 4-7 0,-8-3-1 0,4-4-1 15,0 4-109-15,0 3-22 0,4-10-4 0</inkml:trace>
  <inkml:trace contextRef="#ctx0" brushRef="#br0" timeOffset="6508.32">13399 13024 1900 0,'0'0'84'0,"0"0"18"0,0 0-82 0,0 0-20 0,0 0 0 0,0 0 0 16,0 0 52-16,0 0 7 0,0 0 1 0,0 0 0 15,0 0-33-15,0 0-7 0,3 6 0 16,8-3-1-16,-4 7 1 0,0-1 0 0,0 7 0 16,3 3 0-16,1 0 8 0,-4 6 1 0,7 3 1 0,-3 6 0 15,-1 1 6-15,1 3 2 0,-1-1 0 0,1 7 0 16,-4-3 2-16,4-4 0 0,-4 7 0 0,3 0 0 16,-3 0-7-16,0-6-1 0,0 6 0 0,1-7 0 15,-1 7-20-15,0-6-4 0,3 3 0 0,1-7-8 16,-1-3 11-16,-3 4-11 0,8-7 10 0,-8 7-10 0,3-10 0 0,-3 0 0 15,0-3 0-15,0-3 0 16,4-4-16-16,0 4-10 0,-8-10-2 0,8 7 0 16,-4-13-128-16,-4 4-25 0,-3-7-6 0</inkml:trace>
  <inkml:trace contextRef="#ctx0" brushRef="#br0" timeOffset="7307.92">13275 12924 2106 0,'0'0'93'0,"0"0"19"0,0 0-89 0,0 0-23 0,0 0 0 0,7-7 0 15,0 4 33-15,4-3 3 0,-1-3 0 0,4 9 0 16,4-7-25-16,0 4-11 0,-1-3 10 0,5 6-10 0,-5-3 8 0,4 3-8 16,4-6 0-16,0 6 9 15,3-4 15-15,-3-2 2 0,3 6 1 0,0 0 0 0,4 0 16 0,-7 0 3 16,3 0 1-16,0 0 0 15,0 6-21-15,0-2-4 0,1 2-1 0,-5-3 0 16,1 6-11-16,0 7-2 0,-1-7-8 0,-2 1 12 16,-1 9 10-16,0-10 2 0,-3 7 0 0,-4 3 0 15,0-4-24-15,0 1 0 0,-4-4 0 0,1 7 0 16,0-3 0-16,-8 0 0 0,4-4 0 0,-7 7 0 0,-3-10 8 0,-4 7-8 16,0 0 8-16,-4-4-8 0,0-2 8 0,-3 5-8 15,0-5 8-15,0-1-8 0,-4 1 8 0,-3-1-8 16,0-3 8-16,0 4-8 0,0-4 0 0,0-3 0 15,-1 7 0-15,-2-4 0 0,3-3 0 0,3 6 0 0,0-2 0 16,4-4 0-16,4-3 0 0,-1 0 0 0,4 6 0 16,7-6 0-16,0 0 0 0,0 0 0 0,-7 0 0 0,7 0 0 15,0 0 0-15,0 9 0 0,0-9 0 0,3 7 0 16,1-4 0-16,-1 6 0 0,8-3 0 0,0-2 0 16,-1 2 0-16,4-3 0 15,0 3 0-15,4-3 0 0,0 4 0 0,-1-1 0 16,1-3 0-16,3 7 0 0,-3-4 0 0,3-3 0 0,4 3 0 0,-4-3 0 15,-4 7 0-15,5-1 0 16,-1 4 0-16,-4-1 0 0,5-2 0 0,-5 5 0 16,1 1 0-16,0-3 0 0,-1 5 0 0,1-2 0 0,-8 3 0 0,1 6-8 15,3-6 8-15,-7 6 0 0,0-6 0 0,-3-1 0 16,3 1 0-16,-4 6 0 0,1-6 0 0,-4 0 8 16,-7 0-8-16,3 3 0 0,4-3 0 0,-3-7 0 15,-4 10 11-15,-4-3-3 0,4 0 0 0,0-7 0 16,-4 4-8-16,1 3 0 0,-4-4 0 0,3-5 0 0,-3 9 0 15,0-10 0-15,-4 7 0 0,1-7 0 0,-1 10 0 0,0-10 0 16,-3 1 0-16,4-1 0 0,-5 1 0 0,1 2 0 16,4-9 0-16,-5 7 0 0,5-4 0 0,-1-3 0 15,4-3 0-15,0 0 0 0,0 0-14 0,3-3-5 16,1-3-1-16,-1-4 0 16,4 7-121-16,0-9-25 0,0 2-5 0,3 1-865 15</inkml:trace>
  <inkml:trace contextRef="#ctx0" brushRef="#br0" timeOffset="8798.18">14249 12651 1152 0,'0'0'51'0,"0"0"10"0,0 0-49 0,0 0-12 0,-7 0 0 0,7 0 0 15,-4 6 171-15,-3-3 31 0,0 4 6 0,-4 2 2 0,1-3-166 0,-1-3-32 16,1-3-12-16,-4 7 0 16,-1-7 14-16,1 3-4 0,0-3-1 0,-3 0 0 15,2 0 11-15,1 0 1 0,-3 0 1 0,-1 0 0 16,0 0 18-16,1-3 4 0,-8 3 1 0,4 0 0 16,-4-7-6-16,-6 7-2 0,-1 0 0 0,-4 0 0 0,1 0-17 0,-7 0-3 15,-4 0-1-15,-3 0 0 0,3 0-8 0,-4 7-8 16,8-7 12-16,-7 3-12 0,-1 3 24 0,4-6-1 15,-3 3-1-15,0-3 0 0,3 10-22 0,3-4 0 16,1-6 0-16,3 9 0 0,4-2 0 0,0-4 14 0,3 3-2 0,7-3 0 16,1 3-12-16,2-2 0 15,1 2 0-15,7-3 0 0,0 3 20 0,0-3-3 0,3 4 0 0,1 2 0 16,-1-3 0-16,8 4 0 0,-1-7 0 0,-3 6 0 16,4 1-6-1,3 5-2-15,0-5 0 0,3-1 0 0,-3 1-9 0,4 5 0 0,-1-5 0 16,1 8 0-16,-1-8 0 0,1 6 8 0,3-4-8 15,-4 10 0-15,8-3 0 0,-4 0 8 16,0 6-8-16,4 3 0 0,-4 0 11 0,3 7-3 16,4-1-8-16,-3 4 12 0,-1-4-12 0,5 4 0 0,-1 6 0 0,0-10 0 15,-4 10 0-15,5-6 0 0,2-1 0 0,1 4 0 16,-8 3 0-16,4-6 0 0,4 6 0 0,-4 0 9 16,-3-7-9-16,3 7 12 0,0 0-12 0,-3-6 12 15,-1 6-12-15,1-7 0 0,-1-2 0 0,-3 2 0 16,4 4 0-16,-4-6 0 0,0-4 8 0,0 3-8 15,-3 1 16-15,3-7-1 0,-4-3-1 0,1 3 0 16,3-2 4-16,-7 2 1 0,3-9 0 0,-3-1 0 0,0 4 1 0,0-3 0 16,0 0 0-16,0-3 0 0,-3-4-20 0,3-2 10 15,-4 5-10-15,4-5 8 0,-3-1 1 0,3 0 0 16,-4-9 0-16,1 10 0 0,3-10 0 0,0 0 0 16,0 0 0-16,0 0 0 0,0 0 4 15,0 0 1-15,0 0 0 0,0 0 0 16,0 0 5-16,0 0 1 0,0 0 0 0,0 0 0 0,0 0-8 15,3 0 0-15,1-10-1 0,6 10 0 16,-3-3-11-16,1-3 12 0,-1 6-12 0,3-3 12 0,1-3-12 0,-1 6 0 16,1 0 0-16,3-7 8 0,4 4-8 0,-1 3 0 15,4-6 0-15,4 3 0 0,0 3 0 0,3-6 0 16,4 2 0-16,3-2 0 0,0 3 0 0,4-3 0 16,4-4 0-16,2 7 0 0,5-3 0 0,-4-3 0 0,3 2 0 15,0-2 0-15,1-1 0 0,3 7 0 0,0-6 0 0,0 3 0 16,-1-4 0-16,-2 1 0 0,3 3 0 0,0 6 0 15,-7-10 0-15,3 7 0 0,-7-3 0 0,4 3 0 16,-7-4 0-16,3 4 0 0,-3-3 0 0,0-3 0 16,-4 9 0-16,-3-7 0 0,-4 7 0 0,-3-3 0 15,0 3 0-15,-4-6 0 0,-7 6 0 0,3 0 0 16,-2-3 0-16,-5 3 0 0,-3 0 0 0,-7 0 0 16,11-7 0-16,-11 7 0 0,0 0 0 15,0 0 0-15,0 0 0 0,0 0 0 16,0 0 0-16,0 0 0 0,0 0 0 0,0-3 0 0,-4-3 0 0,1-3 8 15,-1-1-8-15,1 4 0 0,-1-3 0 0,4-1 8 16,-7 1-8-16,7-1 0 0,-3-5 9 0,-1 5-9 16,0-2 10-16,4-4-2 0,-3-3-8 0,-1 0 12 15,4-6-4-15,-3 6-8 0,-1-6 11 0,1 0-11 16,-1-3 13-16,1 0-4 0,-1-7-1 0,1 1 0 0,-1-4 2 0,4 1 0 16,-3-4 0-16,-1 0 0 0,4 0-2 0,-3-3 0 15,-1-3 0-15,1-3 0 0,-1 3-8 0,-3 0 0 16,3-3 9-16,1-3-9 0,-1 6 0 0,1-4 0 15,-4 4 0-15,-4 0 0 0,4 3 0 0,0 1 0 16,-3-1 8-16,2 9-8 0,-6-2 0 0,4 2 8 16,-1 1-8-16,1 5 0 0,-4 1 0 0,3 3 0 0,0 0 0 0,1 6 0 15,-4 7 0-15,3-4 0 0,0 0 0 0,1 7 0 16,3-1-12-16,-4 1-6 0,1 0-2 0,3-1 0 16,0 4 7-1,0 6 1-15,3-3 0 0,-3 3 0 0,0-7 12 0,3 7 8 16,-3 0 0-16,0 0-8 0,4 0 0 0,-4 0 0 15,3 7 0-15,1-7 0 0,-8 0 0 0,4 3 0 16,0-3 0-16,0 6 0 0,3-6 0 0,-3 3 0 0,0 4 0 16,0-7 0-16,0 6 0 0,0-3 0 15,0-3 0-15,0 0 0 0,0 0 0 0,0 0 0 0,0 0 0 0,0 0 0 16,3 0 0-16,-3 0 0 0,4 0 0 0,-4 0 0 16,7 0 0-16,-4 0 0 0,-3 0 0 0,3-3 0 15,-3-3 8-15,0-1-8 0,4 4 12 0,-1-3-12 16,-3 3 0-16,4-4 0 0,-4 4 0 0,0-3 0 15,0 3 0-15,-4-3 0 0,4 3 0 0,-4-4 0 0,4 7-8 0,-3 0 8 16,3-9 0-16,0 9-9 0,7 0 9 0,0-6 0 16,-4 2-9-16,-3-2 9 0,7 6-11 0,-4-3 3 15,1-3 0-15,-1-4 0 16,4 7-61-16,0-3-12 0,0-10-3 0,11 7-835 16,0 6-167-16</inkml:trace>
  <inkml:trace contextRef="#ctx0" brushRef="#br0" timeOffset="9812.71">13543 14548 115 0,'0'0'10'0,"0"0"-10"0,0 0 0 0,0 0 0 16,0 0 388-16,0 0 75 0,0 0 15 0,0 0 3 15,-3 0-382-15,3 0-77 0,0 0-22 0,0 0 9 16,0 0-9-16,-7-6 0 0,7 6 0 0,0 0 0 15,-4 0 0-15,4 0 0 0,0 0 0 0,-7 0 0 16,0 6 20-16,0 3 4 0,3-5 2 0,-6 11 0 0,3-5 16 16,-4 8 3-16,1 1 1 0,-1 6 0 0,-3 4-23 0,-4 5-5 15,1 1-1-15,-5 9 0 0,1-7-17 16,0 7 8-16,-4 0-8 0,1-6 0 16,-1 5 20-16,0-5-4 0,1 6 0 0,2 0 0 0,1-10 13 15,0 10 3-15,0-6 0 0,0-4 0 16,-4 10 8-16,0-6 3 0,4 6 0 0,-3-7 0 0,-1 7-31 15,-3-3-12-15,-1-3 8 0,1 6-8 16,3-7 12-16,-3 7-4 0,-4 0 0 0,4 0 0 16,-3-6-8-16,2-1 12 0,1 4-12 0,3-3 12 0,8-10 9 0,-1 6 3 15,-7-5 0-15,11-4 0 0,-3 3-4 0,6-12-1 16,4 9 0-16,-4-13 0 0,1 4-6 0,3 0-1 16,0-4 0-16,0-2 0 0,0 5 0 0,3-5 0 15,1-1 0-15,-1 0 0 0,1 1-4 0,-1-4 0 0,0 4-8 0,1-7 12 16,3-3-12-16,-7 9 0 0,3-3 8 0,1 4-8 15,3-10 0-15,-7 9 0 16,7-9-12-16,-4 6 12 0,4-6 0 0,-7 4 9 0,7-4 1 0,0 0 0 16,-7 6 9-16,7-6 1 0,0 0 1 0,0 0 0 15,0 0-21-15,0 0 0 0,0 0 0 0,0 0 8 16,0 0-32 0,0 0-7-16,0 0-1 0,0-6 0 15,0-4-89-15,0 7-19 0,0-3-3 0</inkml:trace>
  <inkml:trace contextRef="#ctx0" brushRef="#br0" timeOffset="10508.52">14513 14329 1566 0,'0'0'69'0,"0"0"15"0,0 0-68 0,0 0-16 0,0 0 0 0,0 0 0 16,0 0 106-16,0 0 18 0,-3 0 3 0,3 0 1 16,0 0-52-16,0 0-11 0,0 0-1 0,0 0-1 0,0 0 1 0,0 0 1 15,7 6 0-15,-4 6 0 0,4 4-1 0,4-7 0 16,0 7 0-16,-1-3 0 0,4 12-25 0,0-6-6 16,8 6-1-16,-5 0 0 15,4 3 8-15,4 0 0 0,3 7 1 0,0 2 0 16,4-2-17-16,0 9-3 0,-4-7-1 0,7 7 0 15,1 0 12-15,-1 6 1 0,-3-3 1 0,0 0 0 16,-1 7-22-16,5-1-12 0,-5 0 12 0,5 1-12 0,-5-1 24 16,5 7-3-16,-5-7 0 0,5 3 0 0,-1-2-4 0,4-1-1 15,0 0 0-15,-1 10 0 0,1-10 5 0,0 7 1 16,-4-4 0-16,4-2 0 0,-4-1-11 0,4 0-3 16,-4 0 0-16,4-5 0 0,0 5-8 0,0 0 0 15,0-9 0-15,-1 9 0 0,-2-9 0 0,-1 0 8 0,0 0-8 0,-3-6 8 16,-4-1-8-16,0-2 8 0,1-7-8 0,-8-3 8 15,-4 3-8-15,5-12 0 0,-5 3-10 0,-3-10 10 32,-3 1-92-32,0-4-12 0,-1-3-2 0,-3-12-1320 0</inkml:trace>
  <inkml:trace contextRef="#ctx0" brushRef="#br0" timeOffset="12413.77">12354 14940 2109 0,'0'0'46'0,"0"0"10"0,-10-6 1 0,3 6 3 0,-4-3-48 0,0-4-12 0,-10 7 0 31,11 0-35-31,-1 0-9 0,-3 7-3 0,3-4 0 0,1-3 21 0,-4 9 4 0,3-9 1 0,-3 10 0 16,0-1 21-16,3 0-11 0,-3-2 11 0,0 8-8 16,-3-2 8-16,2-4 11 0,-2 7-3 0,-1 0 0 0,0-4 25 0,1 7 5 15,-1 0 1-15,1 6 0 0,-5-6-23 0,5 6-5 16,6-6-1-16,-3 6 0 0,7 0 1 0,0-3 0 15,3 3 0-15,4 3 0 0,7-9-11 0,1 6 0 16,-1-6 0-16,10-4 0 0,1 4 13 0,3-9-2 16,0-1-1-16,4 0 0 15,-4-2 18-15,7-4 3 0,-3 3 1 0,3-12 0 0,0 3-18 0,-3-4-3 16,0-5-1-16,0-4 0 0,-8 4-2 16,4-4 0-16,-7-3 0 0,1-6 0 15,-1 6 8-15,-4-6 2 0,-3 0 0 0,0 3 0 0,0-3 6 0,0 0 0 16,-7 3 1-16,0-3 0 0,-3 0-1 0,-1 6 0 15,1-6 0-15,-8 6 0 0,4 7-24 0,-3-4 8 0,-1 0-8 0,-3 7 0 16,0-1-12-16,-4 1-8 16,1 3-2-16,-1 3 0 15,-3-4-23-15,3 7-5 0,-3 0-1 0,0 0 0 16,7 7-76-16,0-7-15 0,-4 3-3 0,11 3-731 0</inkml:trace>
  <inkml:trace contextRef="#ctx0" brushRef="#br0" timeOffset="12979.05">15773 14934 2606 0,'0'0'57'0,"0"0"12"0,0 0 3 0,0 0 1 0,7 0-58 0,3 9-15 0,-3-9 0 0,0 6 0 16,4-2 27-16,0 5 2 0,-1-3 1 0,4-3 0 16,-3 7-30-16,3 2 0 0,0-2 0 0,-3 2 0 15,3-2 18-15,-4 12 1 0,-3 0 0 0,4-4 0 16,-4 7 22-16,0 4 5 0,-3 5 1 0,3-6 0 16,-4 7-28-16,4-1-6 0,-3 1-1 0,-1-7 0 15,4 7-12-15,-3-7 0 0,3 0 0 0,-3 7 0 0,-1-10 0 0,4 0-15 16,4-3 2-16,-4-3 0 15,0 2-169-15,0-2-34 0</inkml:trace>
  <inkml:trace contextRef="#ctx0" brushRef="#br0" timeOffset="39655.98">2910 8336 1440 0,'-21'0'128'0,"4"3"-103"16,-5-3-25-16,-2 0 0 0,3 6 84 0,-4-2 12 16,-3-4 3-16,3 0 0 0,-7 6-79 0,4-6-20 15,-14 0 0-15,3-6 0 0,0 6 23 0,-3 0 1 16,3 0 0-16,-7-4 0 15,0 4 12-15,4 4 4 0,-4-4 0 0,-3 0 0 0,-1 6-10 0,4-3-2 16,-3 6 0-16,3-2 0 0,-10 8 6 0,3-2 1 16,3 3 0-16,-10 2 0 0,4 1-35 0,-4 6 0 15,0 0-10-15,7-3 10 0,-3-3 0 0,-1 6 0 16,4 3 0-16,4-2 0 0,0-1 0 0,3-3 8 16,3 3-8-16,5 0 12 0,2 3-12 0,1 0 0 0,7-3 0 0,3 3 0 15,0 7 0-15,4-7 16 0,0 7 0 0,7-7-1 16,-7 6-3-16,14-5 0 0,-4 5 0 0,4 1 0 15,7-7-4-15,0 6 0 0,7 1-8 0,4-1 12 16,-4-5-4-16,14 5-8 0,-7-6 11 0,7 0-11 16,4-2 8-16,10 2-8 0,0-9 0 0,11 3 0 15,-7-10 0-15,10 7 10 0,8-3-10 0,-4-1 8 16,3-2 12-16,4-4 1 0,11 1 1 0,-1-10 0 0,-3 6-22 0,11-6-10 16,-4 9 1-16,0-9 0 0,7 10 21 0,-3-10 4 15,7 0 0-15,3 6 1 16,0-3-6-16,0 3-2 0,4-12 0 0,3 12 0 15,4-6-9-15,3 4 8 0,-3-8-8 0,7 4 8 16,-7 0-8-16,6 0 0 0,5 4 0 0,-1-4 0 16,-10 0 0-16,3 0 0 0,8-4 0 0,-1 4 0 0,-3 0 0 15,-4-6 0-15,4 6 8 0,3-3-8 16,1-3 0-16,-4 6 8 0,-1-10-8 0,1 10 8 0,-4-9-8 0,8 9 0 16,-8-6 0-16,0 2 8 0,1-2-8 0,3 3 12 15,-4-3-12-15,0-4 12 0,1 7 13 0,-1-9 3 16,0 9 1-16,0-13 0 0,-3 7-29 0,-7-1 0 15,0-9 0-15,-4 4 0 0,0 2 0 0,-3-3 0 0,-1 1 0 0,-6 2 0 16,0-3 8-16,-8-2-8 16,1 2 0-16,-11 3 9 0,3-2 11 0,-3-4 3 0,-3 3 0 0,3-3 0 15,-8 1-4-15,-2 2-1 0,3 3 0 0,-11-2 0 16,0-4-5-16,4 3-1 0,0-3 0 0,0 7 0 16,-4-4-12-16,1 1 0 0,-1 2 0 0,-7 4 0 15,4-7 0-15,-4 6 0 0,-3 4 0 0,-4-3 0 16,-6-4 0-16,2 4 0 15,-10-1 0-15,0-2 0 0,1 3 9 0,-5-1-1 16,-6-2 0-16,-1-4 0 0,-3 6-8 0,-3-5 0 16,-1-4 0-16,-6-6 0 0,-8 6 0 0,0 0 0 0,-3 0 0 0,0-6 0 15,-14 7-12-15,-1-8-2 0,-2-2 0 0,2 9 0 16,-13-6 6-16,3 3 8 0,-3-3-13 0,-1 0 5 16,-3 0 8-16,-7 6-10 0,-3-3 10 0,-4 0-10 15,0 4 10-15,0-1-10 0,-4 3 10 0,-6 4-10 16,-8-4 10-16,0 6 0 0,4-5 0 0,0 2-8 0,-4 4 8 0,-3-7-12 15,4 7 12-15,-12-1-12 0,-6 1 12 16,0 0 0-16,6-1 0 0,-13 4-8 0,-4-4 8 0,4 1 0 16,6 3 8-16,-13-4-8 0,7 10 0 0,-8-3 0 15,-3-3 0-15,7 6 0 0,-6 0 0 0,2-3 0 16,-3 3 0-16,0 0 0 0,7 3 0 0,-7 3 0 16,0-3 0-16,0-3 0 0,1 7 0 0,2-4 0 15,-3 3 0-15,7 3 0 0,-7-9 0 16,15 10 11-16,-5-4-3 0,4 4 0 15,8-7-8-15,-5 6 0 0,15 0 0 0,-4 4 0 0,4 0 0 0,7-4 8 16,3 0-8-16,1 1 8 0,6 5-8 0,8 1-11 16,3-3 3-16,7 2 0 15,-4 4-116-15,1 0-22 0,3 0-5 0,11-4-1 0</inkml:trace>
  <inkml:trace contextRef="#ctx0" brushRef="#br0" timeOffset="54236.73">1542 16219 460 0,'0'0'20'0,"0"0"5"0,0 0-25 0,0 0 0 0,0 0 0 0,0 0 0 16,3-3 148-16,4-3 25 0,-3-3 5 0,3 9 1 15,-4-10-153-15,4 4-26 0,-3 6-14 0,-4 0 2 16,0-9 28-16,0 9 5 0,0 0 2 0,0 0 0 15,3-4 17-15,-3 4 3 0,8-6 1 0,-8 6 0 16,0-3-7-16,0 3-1 0,0 0 0 0,0 0 0 0,0 0 0 0,0 0-1 16,0 0 0-16,0 0 0 0,0 0-11 0,0 0-1 15,0 0-1-15,0 0 0 0,0 0 21 0,0 0 4 16,0 0 1-16,0 0 0 0,0-6-12 0,0 6-3 16,0 0 0-16,0 0 0 0,0-3 2 15,0 3 0-15,0-7 0 0,0 7 0 0,-11 0-17 0,11-6-3 16,-4 3-1-16,-3 3 0 15,4 0 0-15,-4-6 0 0,7 6 0 0,-4 0 0 0,-6 0-14 0,6 0 0 16,-6 0 0-16,2 0 0 0,8 0 0 0,-7 0 0 16,-3 0 0-16,-1 0 0 0,1 6 0 0,-1-6 0 15,8 9 0-15,-12-9 0 0,-2 10 0 0,6-4-10 16,-3-3 10-16,4 7-8 0,-8-1 8 0,0-3 0 16,4 4 0-16,0-4 0 0,0 3 8 0,3 1-8 15,-3-1 8-15,-3 1-8 0,10-1 0 0,-4 0 8 0,-7 1-8 0,11-1 0 16,-3 7 0-16,-1-7 0 0,-3 1 0 0,3 8 0 15,1-8 0-15,6-1 0 0,-6 7 0 0,10 3 0 16,-11-4 0-16,8 4 0 0,-8 0 0 0,11-3 0 16,-7 3 0-16,3-1 0 15,4 1 0-15,0 0 0 0,0-3 0 0,0 3 0 0,0-4 0 0,0-5 0 16,0 2 0-16,4 4 0 0,-4-7 0 0,7-3 0 16,-3 4 9-16,3-1-9 0,-4 1 12 0,1-4-12 15,3-3 8-15,7 7-8 0,-4-4 0 0,1-3 0 16,3 3 11-16,0-3-11 0,0-3 10 15,7 7-10-15,4-7 20 0,-4 0-1 0,4 0-1 0,0 0 0 16,-4-7-10-16,4 7-8 0,-1 0 12 0,-3 0-12 16,-3-3 8-16,3-3-8 0,-7 6 0 0,0-3 0 15,4-3 0-15,-4-4 8 0,-3 7-8 0,3-3 0 16,-3-4 20-16,-1 4-4 0,-3-3 0 0,0-1 0 16,4 1 14-16,-11-1 2 0,14-5 1 0,-14 2 0 0,3-2-7 0,4 2-2 15,-3-9 0-15,3 9 0 0,-3-5 13 0,-4-4 3 16,0 3 0-16,3 0 0 0,-3 0-32 0,0 0-8 15,-3 1 0-15,3-4 0 0,0 3 0 0,-4 0 0 16,-3-6 0-16,3 6 0 0,4 0 0 0,-7 1 0 16,4 2 0-16,-1 3 0 0,-3-2 0 15,4-1 0-15,-4 7 0 0,3-1 0 0,-6 1 0 0,6-1 0 16,-3 1 0-16,4 3 0 0,-5-4-12 0,5 7-3 16,-1-6-1-16,-3 2 0 0,4 7 16 15,3-3 0-15,-11-3-10 0,11 6 10 0,-10-3-24 16,10 3-1-16,0-6 0 0,-11 6 0 15,8 6-33-15,-5-3-6 0,8-3-2 0,-3 6 0 16,-1-3-138-16,-3 7-27 0,4-4-5 0</inkml:trace>
  <inkml:trace contextRef="#ctx0" brushRef="#br0" timeOffset="54714.77">1866 16486 345 0,'0'0'15'0,"0"0"4"0,0 0-19 0,0 0 0 15,-10-6 0-15,6 3 0 0,4-4 336 0,-7 7 64 16,4-3 13-16,3 3 3 0,3-6-332 0,-3 6-65 16,-3-10-19-16,-1 10 0 0,-3-9 11 0,7 6-11 15,0 3 10-15,0 0-10 0,-4-6 32 0,4 6 1 0,0 0 0 0,0 0 0 16,0-10-14-16,0 10-3 0,0 0-1 0,0 0 0 15,0 0-15-15,0 0 9 0,0 0-9 0,11-6 8 16,-7 3-8-16,6-3 8 0,-10 6-8 0,11 0 8 16,-4-4 0-16,3-2 0 0,1 6 0 0,-1-3 0 15,1 3 0-15,3-6 0 0,-10 6 0 0,6 0 0 16,-10 0-17-16,7 0-4 0,7 0-1 0,-14 0 0 31,4 0-42-31,7 6-8 0,-1-6-1 0,-6 0-1 16,3 3-126-16,3-3-26 0,-10 0-5 0,11-3-370 0</inkml:trace>
  <inkml:trace contextRef="#ctx0" brushRef="#br0" timeOffset="55299.45">2300 16680 1522 0,'0'0'68'0,"0"0"13"0,0 0-65 0,0 0-16 0,7 4 0 0,0-4 0 15,-7 0 12-15,7 9-2 0,4-3 0 0,-8-3 0 0,8 7-10 16,-7-4 0-16,3 3 0 0,-7 1 0 0,3-1 0 0,4 1 0 16,-7-1 0-16,4-3 0 15,-1 4 0-15,-3-1 0 0,0 1 0 0,0-1 0 0,0 0 0 16,-3 7 20-16,-1 0-3 0,4-4 0 0,-7-5-8 15,4 5-1-15,-4-6-8 0,3 13 12 16,0-9-12-16,-6 5-8 0,-1-5 8 0,-3 5-13 16,4-2 1-16,-1-4 0 0,-10 7 0 0,7-7 0 15,0 1-36-15,3 5-6 0,-3-5-2 0,3-7 0 16,-3 6-24-16,4-2-6 0,3-7-1 0,7 0-433 0</inkml:trace>
  <inkml:trace contextRef="#ctx0" brushRef="#br0" timeOffset="55937.92">2992 16066 576 0,'0'0'25'0,"0"0"6"16,0 0-31-16,0 0 0 0,-11 0 0 0,0 0 0 16,-3 0 204-16,4 3 34 0,-1-3 7 0,1 0 2 0,6 6-161 0,-7-6-32 15,11 0-6-15,-10 10-2 0,-1-4 3 0,1-3 1 16,3 6 0-16,-4 1 0 0,0-1-27 0,-3 1-6 15,4 5-1-15,-1 1 0 0,1 3-6 0,-1-7-2 16,4 4 0-16,-4 9 0 0,1-6 0 0,-4 0 0 16,3 6 0-16,1-6 0 0,6 6 16 0,-7-6 4 15,1 9 0-15,6-9 0 16,-3 6-13-16,4-7-3 0,3 1 0 0,0 6 0 0,-7-6 2 0,14 0 0 16,-7-3 0-16,3 3 0 0,4-1-5 15,-3 1-1-15,6-3 0 0,1 3 0 0,-4-4-8 16,11 4 0-16,-8-3 0 0,4-4 0 0,-3-2 0 0,3-1 0 15,0 4 0-15,0-4-11 0,4-6 11 0,-11 7 0 16,11-10 0-16,-4 6 8 0,-4-6 7 0,8-6 1 16,0 6 1-16,-4-3 0 0,0-4 4 0,7-2 1 15,-7-1 0-15,0 1 0 0,7 0-14 0,-7-7-8 0,1 3 10 0,-5-2-10 16,8-1 12-16,-11-3-4 0,3 0-8 0,-2 1 12 16,-1-1-4-16,0-6-8 15,-4 0 11-15,4 3-11 0,-7-10 13 0,0 10-4 0,0-3-1 0,0 0 0 16,-7-3-8-16,4 3 10 0,-4 3-10 0,3 0 10 15,1 0-10-15,-8-3-11 0,0 6 3 0,1 0 0 16,6-3 8-16,-6 10 0 0,-4-4 8 0,6-3-8 16,-2 10 0-16,6-7 0 0,-10 7-10 0,4-1 10 15,-1 1-23-15,8 6 3 0,-8-3 0 0,4-1 0 16,3 4-28-16,-6-3-6 0,6 6-1 0,4 0 0 16,0 0-101-1,0 0-21-15,-10 6-4 0,10-6-567 0</inkml:trace>
  <inkml:trace contextRef="#ctx0" brushRef="#br0" timeOffset="56300.05">3471 16245 345 0,'0'0'15'0,"0"0"4"0,0 0-19 0,0 0 0 16,0 0 0-16,0 0 0 0,0 0 393 0,0 0 75 0,-7 9 16 0,4 0 2 16,3 1-386-16,0-1-78 0,-7 1-22 0,3-1 9 15,4-3-9-15,0 4 0 16,4-1 0-16,-4 0 0 0,7 7 0 0,-7-3 0 15,0 2 9-15,0 4-9 0,0 0 0 0,0-3 8 0,-7 9-8 0,7-6 0 16,-4-1 0-16,-3 1 0 0,4-3 0 0,-1 3 0 16,4-4-9-16,-11-2 0 0,11-4 0 0,-7 1 0 15,0 5-7-15,7-5 0 0,0-10-1 0,0 0 0 16,0 6-60-16,0-6-12 0,0 0-3 0,0 0-716 16</inkml:trace>
  <inkml:trace contextRef="#ctx0" brushRef="#br0" timeOffset="56516.2">3249 16461 1267 0,'0'0'112'0,"0"0"-89"0,0 0-23 0,0 0 0 0,0 0 275 16,0 0 50-16,0 0 11 0,7-3 1 0,-7-4-289 0,14 4-59 15,-3-3-11-15,6 3-2 16,1-3-18-16,7-4-3 0,0 10-1 0,3-6 0 0,-4 3 46 0,1-3 0 15,3 6 0-15,-3-4 0 0,0 4 13 0,3 4-4 16,-7-4-1-16,0 0 0 16,4 0-112-16,-11 6-24 0,7-6-4 0,-14 3-746 0</inkml:trace>
  <inkml:trace contextRef="#ctx0" brushRef="#br0" timeOffset="62743.48">5634 16611 576 0,'0'0'51'0,"0"0"-41"16,0 0-10-16,0 0 0 0,0 0 200 0,0 0 37 15,0-9 8-15,0 9 2 16,0 0-262-16,0-6-52 0,10 3-10 0,-10 3-3 15,0-10 7-15,0 10 1 0,8-6 0 0,-1-3 0 0,-7 9 146 0,0 0 30 16,3-4 5-16,-3 4 2 0,7-6 8 0,-7 6 1 0,0-9 1 16,4 2 0-16,-4 7-45 0,7-3-8 0,0-3-3 0,0 3 0 15,3-3-29-15,5 2-5 0,-5-2-2 16,-3 6 0-16,4-9-12 0,-1 9-2 0,1-10-1 0,3 10 0 16,-3-9-2-16,-1 3 0 0,4 3 0 0,-7 3 0 15,7-7-12-15,-10 7 0 0,3 0 0 0,4 0 0 16,-11 0 0-16,7 0 0 0,3 0 0 15,1 0 0-15,-1 0 0 0,1 0 0 16,0 0 0-16,3 0 0 0,-7 7 0 0,3-4 0 16,1 3 0-16,0-6 0 0,-1 9-16 0,1-9 4 15,-4 10 1-15,3-4 0 0,-3-3 11 0,-3 7 8 0,3-1-8 0,-3 0 11 16,-1 4-11-16,-3 0 0 0,7-4 0 0,-7 7-11 16,-7-7 11-16,4 10-12 0,-1-4 12 0,4-2-12 15,-11 3 12-15,4-7-12 0,-3 10 12 0,3-10-12 16,-7 7 12-16,3 0 0 0,0-4 0 0,-6-2 0 15,10 5 0-15,-11-5 0 0,4 5 0 0,0-5 0 0,0-1 0 0,0 1 0 16,3-7 0-16,-7 9 0 0,4-2 0 0,-3-7 0 16,6 6 0-16,1-2 8 0,-8-4-8 0,11-3 0 15,-7 6 0-15,7-3 0 0,3-3 0 0,-6 0 8 16,2 0-8-16,8 0 0 0,-7 0 0 0,4 0 0 16,-1 0 0-16,1-3 0 0,3 3 0 0,0 0 0 15,0 0 0-15,0 0 0 0,0-6 0 0,0 6-8 16,0 0 8-16,3-3-8 0,4-4 8 0,8-2 0 15,-12-1 0-15,8 10 0 16,-1-9 0-16,1 9-8 0,-1 0 8 0,5-6-8 0,-12 6 8 16,8 6-10-16,-4-6 10 0,7 6-10 0,-7-3 10 0,3 4 0 15,-3-4 0-15,4 6 0 0,0 1 0 0,-4-1 0 16,3 0 0-16,-3 4 0 0,0-4 0 0,4 1 11 16,-4 2-11-16,-3-2 12 0,-1 2-12 0,4-2 0 15,4-1-10-15,-11 1 10 0,3-7 0 0,1 6 0 0,-4-9-8 0,3 6 8 16,1 4-12-16,-4-10 0 0,0 0 0 0,10 6 0 31,-6-3-125-31,-4-3-25 0,0 0-5 0,7 0-565 0</inkml:trace>
  <inkml:trace contextRef="#ctx0" brushRef="#br0" timeOffset="63043.18">6131 16718 921 0,'0'0'82'0,"0"0"-66"0,0 0-16 0,0 0 0 16,0 0 205-16,0 0 38 0,0 0 7 0,7-9 2 16,-7 9-202-16,11-7-40 0,-4 7-10 0,0-3 0 0,4-3 8 0,-4 6 0 15,3-3 0-15,1 3 0 0,-11 0 19 0,7 0 3 16,7 0 1-16,-3 0 0 0,-1 0-11 0,4 0-3 15,-7 0 0-15,4 0 0 0,0 0-17 0,3 0 0 16,-4 0 0-16,4 0 0 0,-3 0 0 0,-1 0 0 16,5 0-10-16,-5 0 10 15,4 0-56-15,4 0-3 0,0 0-1 0,3 0 0 32,0 0-47-32,-3 0-9 0,6 0-3 0,-3-6-559 0</inkml:trace>
  <inkml:trace contextRef="#ctx0" brushRef="#br0" timeOffset="64305.4">7285 16467 838 0,'0'0'37'0,"0"0"8"0,0 0-36 0,0 0-9 0,0 0 0 0,0 0 0 15,0 0 68-15,0 0 11 16,7-6 2-16,-7 6 1 0,0-3-58 0,3-4-12 15,5 4-3-15,-5-3 0 0,-3 3-9 0,0 3 0 0,0 0 9 16,4-6-9-16,-4 6 32 0,0 0 3 16,0 0 0-16,0 0 0 0,3-7 4 0,-3 7 1 15,0 0 0-15,0 0 0 0,0 0-12 0,0 0-1 0,0 0-1 0,0 0 0 16,-7 7-5-16,4 2-1 0,-12 0 0 0,5-2 0 16,3 5 0-16,-4-5 0 0,4 2 0 0,0 7 0 15,4-4 2-15,-12 4 0 0,5-7 0 0,3 7 0 16,-4-3-4-16,1 5-1 0,-4-2 0 0,3-7 0 15,4 10-4-15,-4 0-1 0,-3-3 0 0,4 3 0 0,-1-4 2 16,0-2 0-16,8 2 0 0,-11 4 0 0,3-3-4 0,8-4-1 16,-4 10 0-16,7-3 0 0,-7-6 9 0,3 9 2 15,4-3 0-15,0-1 0 0,0 1-9 0,0-3-2 16,0 3 0 0,4-1 0-16,3 1-9 0,-7-3 0 0,3-3 0 0,4 2 0 15,-3 1-8-15,3-4 8 0,0-2 0 0,0 2 0 0,3-8 0 16,5 5 0-16,-12-3 0 0,4-3 8 15,7 4-8-15,-3-4 0 0,-1-3 0 0,5 0 0 0,-5 0 0 0,4-3 0 16,-3-4 0-16,-4 7 8 16,0-9 4-16,4 0 0 0,-4 5 0 0,3-8 0 0,1 2 4 0,-4 1 0 15,-4 0 1-15,4-4 0 0,0-3-4 0,1 1-1 16,-8 5 0-16,0-9 0 0,3 4-4 0,-3 5 0 16,0-2-8-16,0-4 12 0,-3 7 0 0,3-7-1 15,0 7 0-15,-11-1 0 0,4 1-11 0,0-1 8 0,7 7-8 0,-11-3 8 16,1-3-8-16,-1 9 0 0,0 0 9 0,-3 0-9 15,4 0 0-15,-8 0 0 0,8 0 0 0,-8 0 0 16,4 3 0-16,0-3 0 0,0 6 0 0,-4 0 0 16,4-3 0-1,0-3 0-15,3 10 0 0,1-10-8 16,-1 6-36-16,4-3-8 0,0 4 0 0,3-4-1 0,-3 3-146 0,7-6-29 16,-3 9-5-16,3-9-2 0</inkml:trace>
  <inkml:trace contextRef="#ctx0" brushRef="#br0" timeOffset="64661.21">7705 16524 1076 0,'0'0'48'0,"0"0"9"0,0 0-45 0,0 0-12 16,0 0 0-16,0 0 0 0,3 9 102 0,-3-3 18 15,0 4 4-15,0-1 1 0,0 1-32 0,-3-1-6 16,3 0-2-16,0 1 0 0,-4 5-41 0,1 1-8 16,3-3-1-16,-4-4-1 0,4 7-12 0,4 3-2 15,-4-1-1-15,0-2 0 0,0 3-19 0,-4 0 0 16,8-4 0-16,-4 4 0 0,0 0 0 0,0 0 0 15,0-4 0-15,3 4 0 0,-6 0 0 0,3-3 0 16,-4 3 0-16,4-10 0 0,-3 7 0 0,-1-7-9 16,4 0-1-16,-7 1 0 0,7-1 0 0,-7 1 0 15,7-1 0-15,0-9 0 16,0 0-104-16,0 0-21 0,0 0-4 0,0 0-356 0,0 0-71 0</inkml:trace>
  <inkml:trace contextRef="#ctx0" brushRef="#br0" timeOffset="64897.88">7588 16756 1818 0,'0'0'40'16,"0"0"8"-16,0 0 1 0,0 0 3 0,0 0-42 0,0 0-10 0,0 0 0 0,0 0 0 0,0 0 12 0,0 0 0 16,7 9 0-16,4-9 0 0,-11 0 27 0,7 0 5 15,7 0 2-15,-7 0 0 16,4-3-6-16,6 3-2 0,-10-6 0 0,11 6 0 15,-11 0-10-15,7 0-1 0,0 0-1 0,0 0 0 0,4 0-26 16,0 0 0-16,-4 0 0 0,0 0 0 16,4 0-32-16,-1 0-9 0,1 0-2 0,-1 0 0 15,-2 6-165-15,2-3-34 0</inkml:trace>
  <inkml:trace contextRef="#ctx0" brushRef="#br0" timeOffset="82536.45">2886 17574 921 0,'0'0'82'0,"0"0"-66"16,0 0-16-16,0 0 0 0,0 0 156 0,0-6 28 16,0 6 6-16,0 0 1 0,0 0-149 0,0 0-30 15,0-10-12-15,0 10 11 0,0 0-11 0,0 0 0 16,0 0 9-16,0-3-9 0,-7-3 39 0,7 6 3 15,0 0 1-15,-4-3 0 0,1-3 17 0,-8 6 3 16,11 0 1-16,-11 0 0 0,8 0-24 0,-8 0-4 16,4 6 0-16,0-3-1 0,-3 3-25 0,3-3-10 15,-4 4 8-15,4 2-8 0,-4 1 0 16,1-1 0-16,6 0 0 0,-6 7 0 16,-1-3 0-16,11 2 0 0,-7 4 0 0,4-10 0 0,-1 10-16 0,4-9 4 15,0 12 0-15,0-10 1 0,0 4 11 0,4 3-8 16,-1-1 8-16,4 1-8 0,-3-3 8 0,3 3 0 15,-4 0-9-15,4 3 9 0,0-1 0 0,0-2 0 16,4-3 0-16,-4 3 0 0,0 0 0 0,4-4 0 16,3-5 0-16,-4 9 0 0,4-10 9 0,-3 7-9 0,3-7 10 0,7 0-10 15,-3 1 0-15,3-1 0 0,0-2 0 0,4-4 0 16,-7-3 0-16,10 0 0 0,-11-3 0 0,5 3 0 16,2-7 8-16,-10 4-8 0,8-6 11 0,-1-1-11 15,-7-2 16-15,4 2-3 0,-1 1-1 16,1-10 0-16,-1 7-1 0,1-10-1 0,0 3 0 0,-4 0 0 15,-4-6-2-15,5 6 0 0,-5 0 0 0,1 0 0 16,-8-6 2-16,1 7 0 0,3-1 0 0,-7 3 0 16,0-3-10-16,-7 0 0 0,3 4 9 0,-10-4-9 15,4 10 0-15,-5-7 0 0,-6 6 0 16,0-2-8-16,3 2 8 0,-3-2 0 0,-3 3 0 0,2-1 0 16,5 1 8-16,-11-1 3 0,3 1 1 0,7 0 0 15,-6-1 7-15,-1 4 1 0,4-4 1 0,-4 1 0 16,4 0-21-16,7 5 0 0,-7-2 0 0,6-3-12 15,1 3 12-15,-7 2 14 0,7-2-3 0,0 3-1 0,-4 3-10 16,1-6-12-16,6 6 2 0,-3 0 1 16,-4 0-27-16,4 6-6 0,4-6-1 0,-1 3 0 15,4 7-89-15,-4-4-19 0,1 3-3 0,6-3-678 0</inkml:trace>
  <inkml:trace contextRef="#ctx0" brushRef="#br0" timeOffset="82904.2">3909 17530 2084 0,'0'0'92'0,"-4"6"20"16,4-2-90-16,-7 5-22 0,4 0 0 0,3 7 0 0,-4-6 20 0,-3-1 0 15,14 10 0-15,-7-10 0 0,0 7-20 0,0-7-18 16,4 10 3-16,-4 0 1 0,3-3 0 0,4-1 0 15,-7-2 0-15,4 6 0 0,3 3 14 0,0-4-9 16,0-5 9-16,-7 6-8 0,0 3 8 0,0-4-10 16,0-5 10-16,0 3-10 31,0-7-18-31,-7 7-4 0,7-4-1 0,-4-2-547 0,1-4-108 0</inkml:trace>
  <inkml:trace contextRef="#ctx0" brushRef="#br0" timeOffset="83190.93">3750 17681 1555 0,'0'0'138'0,"0"0"-110"0,0 0-28 0,0 0 0 15,0 0 225-15,0 0 40 0,0 0 8 0,0 0 2 16,11 0-242-1,-1-7-48-15,4 7-9 0,0 0-3 0,1-3 19 0,6 3 8 0,-7 0-8 0,7 0 8 16,4-6-10-16,-4 6 10 0,-4 0-12 0,5 0 12 16,-1 0-27-16,4 0 2 0,-8 0 0 0,1 0 0 31,-4 0-19-31,4 0-4 0,-1 0-1 0,-6 0 0 16,-4 0-27-16,3 0-4 0,5 0-2 0,-5 0 0 15,1 0-142-15,-4 0-28 0,17-3-5 0,-6-3-2 0</inkml:trace>
  <inkml:trace contextRef="#ctx0" brushRef="#br0" timeOffset="83753.2">4516 17515 633 0,'0'0'56'0,"7"0"-44"16,0-4-12-16,3-2 0 0,-6 3 137 0,6-3 26 0,-6 6 5 0,3-10 0 15,0 7-107-15,0-3-21 0,4 0-5 0,-1 2-1 16,-6-2 34-16,6 6 6 0,1-9 2 0,0 9 0 16,3-3 25-1,-4-4 6-15,4 4 1 0,-3-3 0 0,-1 3-37 0,5-3-7 0,-5 2-2 0,4-2 0 16,-3 0-38-16,3 3-8 16,0-4-2-16,0 7 0 0,-3 0-14 0,3 0 0 15,4-3 0-15,-8 3 0 0,4 0 0 0,-3 0 0 16,-1 3 8-16,5-3-8 0,-5 7 10 0,-3-7-10 0,4 9 10 0,-4-9-10 15,0 10 8-15,0-4-8 0,-7-6 0 0,3 9 9 16,4 1-9-16,-3 2 0 0,3-6 0 0,-7 4 0 16,0 6 0-16,0-7 0 0,0 4 0 0,0-4 0 15,-11 7 0-15,11-7 0 0,-10 7 0 0,3-4 0 16,0-2-15-16,-4 5 5 0,-3-5 1 0,4 5 0 0,-5-5 9 16,5-1 0-16,-1 1 0 0,1-1 0 0,-1 0 0 15,8 1-10-15,-12-4 10 0,8-3-13 16,4 4 13-16,-4 2 0 0,7-9 0 0,0 0 0 15,-4 0 0-15,4 0 0 0,0 0 0 0,0 0 0 0,0 0 0 0,0 0 0 16,0 0-12-16,0 0 3 0,0 9-1 0,11 1 0 16,-8-1 0-16,4 1 0 15,0-1 10-15,4 4 0 0,0-1 0 0,3-3 0 16,-4 1 12-16,4-1 5 0,4 1 1 0,-4 2 0 16,4-2-5-16,-1-7-1 0,-2 6 0 0,6 1 0 15,-7-10 3-15,0 6 0 0,0-3 0 0,4 3 0 0,-4-6-15 0,0 0 0 16,7 0 0-16,-10 0 0 0,6 0-20 0,-6 0-4 15,3 0-1-15,-3 7 0 16,-1-4-78-16,4-3-15 0,-3 0-3 0,-4 6-484 16,7-3-97-16</inkml:trace>
  <inkml:trace contextRef="#ctx0" brushRef="#br0" timeOffset="84406.9">5218 17138 1918 0,'0'0'85'0,"0"0"18"0,0 0-83 0,0 0-20 0,0 0 0 0,7 6 0 15,7-2 30-15,-4-4 2 0,-3 0 0 0,11 6 0 16,-7-3-21-16,6 3-11 0,-3-3 12 0,8 7-12 16,-1-4 14-16,-7 10-4 0,7-7-1 0,4 4 0 15,-8 6-9-15,4 6 0 0,1 0 0 0,-1 3 8 16,4 0 1-16,-8 4 0 0,1-4 0 0,-1 9 0 16,5-2-1-16,-8 3 0 0,7-4 0 0,-3-6 0 15,-1 7 21-15,8-7 4 0,-11 3 1 0,7-2 0 16,-7-4-6-16,4 3 0 0,0 0-1 0,-1-3 0 15,1 3-14-15,-8-3-2 0,4 4-1 0,-3-1 0 16,0 3-10-16,3-9 0 0,-14 3 0 0,3 0 0 16,1-3-32-1,-8-6-1-15,1 3-1 0,-8 0 0 16,-3-4-42-16,3 4-8 0,-13-9-1 0,-1-1-539 0,-10 0-108 0</inkml:trace>
  <inkml:trace contextRef="#ctx0" brushRef="#br0" timeOffset="84985.61">2621 17279 1036 0,'0'0'92'0,"0"0"-73"15,4-9-19-15,3 3 0 0,-7-4 148 0,3 7 25 16,-3 3 6-16,7-6 1 0,-7 6-152 0,0 0-28 16,0 0-11-16,0 0 1 0,0 0-4 0,0 0-1 15,0 0 0-15,0 0 0 0,0 0 15 0,0 0 0 16,0 0 0-16,-7 9-9 0,4 1 29 0,-8 5 7 15,4-2 1-15,0 3 0 0,-11-1 8 0,4-2 1 16,0 6 1-16,0 3 0 0,-4-4-2 0,4 1-1 16,0 0 0-16,-7 0 0 0,7 6 8 15,-7 3 1-15,7-3 1 0,0 0 0 0,-1-3-21 0,5 10-5 16,-1-10-1-16,4 3 0 0,4 3-18 0,3 6 0 16,0-9 0-16,0 4-9 0,3-1 9 0,4-3-12 15,-3 3 12-15,3 4-12 16,7-4-18-16,0-6-4 0,7 9-1 0,0-3 0 15,-6-9-49-15,9 6-11 0,1-6-1 0,3 6-1 16,4-12-107-16,3-4-20 0</inkml:trace>
  <inkml:trace contextRef="#ctx0" brushRef="#br0" timeOffset="85556.89">6241 17467 1900 0,'0'0'169'0,"0"0"-135"16,0 0-34-16,0 0 0 0,0 0 57 0,0 0 5 0,0 0 1 0,0 0 0 31,7 0-119-31,-7 0-24 0,0 0-5 0,0 0-1 16,3 4 18-16,4 11 3 0,-14-5 1 0,7 5 0 0,-7-5 54 0,-3 9 10 0,-1-4 0 0,-3 7 8 15,3-6 52-15,-10 9 12 0,7-6 1 0,-11 0 1 16,1 6 6-16,-1-3 2 0,7 3 0 0,1 0 0 0,-8 3-45 0,7 0-9 16,1-3-1-16,3 10-1 0,3-7-26 0,0 0 0 15,-3-3 0-15,7 0 0 16,4 1-97-16,3-8-25 0,0-5-5 0,0 3-465 16,0 2-92-16</inkml:trace>
  <inkml:trace contextRef="#ctx0" brushRef="#br0" timeOffset="86239.09">6883 17584 2397 0,'0'0'106'0,"0"0"22"0,0 0-102 0,0 0-26 0,0 0 0 0,0 0 0 16,-11-7 17-16,4 7-1 0,7 0-1 0,-7 7 0 31,-7-7-93-31,3 0-18 0,1 9-4 0,-4-3-1 0,3-3 44 0,-10 4 9 0,7-4 1 16,-11 6 1-16,0 1 46 0,4-4 8 0,-3 3 3 0,-1 1 0 15,4 5 57-15,-1-5 11 0,5 2 2 0,-1-5 1 16,-3 8-41-16,10-2-8 0,-6-7-1 0,6 3-1 15,4 1-19-15,-7-7-3 0,11 10-1 0,-5-10 0 16,8-3-18-16,0 0-4 0,0 0-1 0,0 0 0 16,4 9 3-16,-4-9 1 0,0 0 0 0,7 9 0 0,7 1 11 15,-10-4 0-15,6-3 0 0,1 4 0 16,-1 2 0-16,8 0 0 0,-4 1 0 0,4-1 0 16,-1 1 0-16,1-4 0 0,-4 3 0 0,7 1-8 15,-10-1 8-15,3 0 0 0,0 1 0 0,0 6-8 0,-3-7 8 0,-1 0 0 16,1 7 0-16,-4-3 0 0,4 2-8 0,-1 1 8 15,-3-3-8-15,-3-4 8 0,3 7 0 0,-4 2 0 16,1-8 0-16,3 6 8 0,-7-7-8 0,0 0 0 16,0 1 8-16,-7-4-8 0,7-6 0 0,-4 3-16 0,1 7 2 15,-4-4 1-15,3-3-3 0,-6-3-1 0,-4 9 0 0,3-2 0 16,-10-7 17-16,7 3-12 0,-4 3 12 0,1-6-10 16,2 0 10-1,-6 0-8-15,7 9 8 0,-4-9-8 0,11 0 8 16,-10 0 0-16,6 0 0 0,4-3 0 0,7 3 13 0,0 0-1 15,0-12-1-15,-7 2 0 0,0 1 12 0,7-4 2 0,0-2 1 0,0-1 0 16,0 4-10-16,0-4-3 16,7-3 0-16,0 0 0 0,0-6 19 0,4-3 4 0,-1 3 1 0,1-3 0 15,3-1-37-15,-3-2 0 16,3 3-12-16,3 0 4 0,-6 2 28 0,7-2 7 0,-4 3 1 0,3-3 0 16,-6 9-13-16,3-6-3 0,4 6 0 0,-1 0 0 15,-10 4 19-15,11-4 3 0,-11 10 1 0,4-1 0 31,-1 1-60-31,-3-1-12 0,4 4-3 0,-4 6 0 0,4-9-167 0,-4 9-33 0,10-10-8 16,-3 4 0-16</inkml:trace>
  <inkml:trace contextRef="#ctx0" brushRef="#br0" timeOffset="92752.18">11105 16806 172 0,'22'3'16'0,"-22"-3"-16"0,0 0 0 0,0 0 0 16,0 0 257-16,0 0 49 0,0 0 10 0,-7-3 1 0,0-3-200 0,7 6-40 16,0 0-8-16,0 0-1 0,-8 0-18 0,5-10-3 15,3 10-1-15,3-3 0 0,1-3-11 0,0-4-3 16,-1 4 0-16,1-3 0 0,6 6 16 0,-3-4 2 15,-7-2 1-15,4-1 0 0,6 4-15 0,-3-3-2 16,0 6-1-16,-3-4 0 0,3-2 6 0,4 0 1 16,-1-1 0-16,-3 7 0 0,0-10-29 0,0 10-11 15,4-6 8-15,0 3-8 0,-4 2 0 0,3-2 0 16,1 3 0-16,-1-3 0 16,1 3 0-16,-4-4 0 0,0 7 0 0,4-6 8 15,3 3 0-15,-4 3-8 0,-10 0 12 0,7 0-4 0,7 0 2 0,-3 0 0 16,-11 0 0-16,0 0 0 0,0 0 18 0,0 0 4 15,7 0 1-15,-7 0 0 0,0 0-33 0,0 0 0 16,7 3 0-16,4 3 0 0,-11-6 0 0,0 0 0 16,10 7 0-16,1-4 0 0,-1 6 8 0,1-3-8 0,-4-2 0 0,4 2 0 15,3-3 0-15,-4 6 0 0,-10-9 0 0,7 13 0 16,4-4 9-16,-4 1-1 0,-7 2-8 0,0-2 12 16,-3-1-12-16,6 7 0 0,4-7 0 0,-10 1 0 15,-8-1 0-15,4 7 0 0,14-7 0 0,-7 1 0 16,-11-1 0-16,8 0 0 0,3 1 0 0,3 2 0 15,-3-12 0-15,0 10 0 0,-3 2 0 0,3-2 0 16,7-1 0-16,-7 0 8 0,-7 7-8 0,3 0 0 16,4-4 0-16,0 4 0 0,-7 0 0 0,-3-4 0 0,-1 7 0 0,4-3 0 15,4-7 0-15,-4 7 0 16,-8-4 0-16,5-2-10 0,6 6 10 0,-3-7-8 16,-3 0 8-16,3 1 0 0,0-4 0 0,0-3 0 15,-1 3 0-15,1 4 0 0,-3-1 8 0,3-9-8 16,7 0 8-16,-11 10-8 0,-3-1 8 0,3-3-8 15,8-3 0-15,-4 4 0 0,-4-4 0 0,1 3 8 16,-1-6-8-16,4 6 0 0,0-6-8 0,0 0 8 0,-4 0-9 0,1-6 9 16,6 6-10-16,-3-6 10 0,-3 3-8 0,-1-4 8 15,4 4 0-15,3-3-9 0,-3 3 9 0,4-3 0 16,-8 2 0-16,8-2 0 0,3 6 0 0,-4-3 0 16,-3-3 0-16,4 6 0 0,3 0 0 0,0 0-10 15,0 0 10-15,0 0 0 0,0 0-17 0,0 0 3 0,10-10 1 0,-10 10 0 16,0 0 3-16,7 0 1 0,7 0 0 0,-3-6 0 15,-11 6 9-15,11 0 0 0,-1 0 0 0,1 6 0 16,3-6 0-16,-7 4 0 0,-7-4 0 0,14 6 11 16,0 3 1-16,0 1 0 0,-7-1 0 0,0 0 0 15,7-2-3-15,-3 2 0 0,3 1 0 0,-3-1 0 16,-4 0-9-16,7 1 0 0,0-1 9 16,-3-3-9-16,-11 4 0 0,10-4 0 15,8-3 0-15,-4 7 8 0,-7-4-8 0,0-3 8 16,4 3-8-16,-1-3 8 15,4 4-33-15,-3-7-7 0,-11 0 0 0,7 3-1 16,11 3-22-16,-4-6-4 0,-14 0-1 0,0 0 0 16,7 0-153-16,3 0-31 0,-10 0-7 0,0 0-465 0</inkml:trace>
  <inkml:trace contextRef="#ctx0" brushRef="#br0" timeOffset="93085.01">11666 17113 1670 0,'-10'0'148'0,"-1"0"-118"16,11 0-30-16,0 0 0 0,0 0 134 0,0 0 21 15,-10 0 4-15,10 0 1 16,0 0-176-16,0 0-36 0,0 0-6 0,7 0-2 0,3-3 44 0,4 3 16 16,-14 0-11-16,11 0 11 0,7-6 0 0,-4 6 18 0,3-3-2 0,-3-4-1 15,4 7 7-15,-4-9 2 0,0 9 0 0,0-9 0 16,-3 9-12-16,0-10-3 0,-4 10 0 0,3-6 0 16,1 6-9-16,-4 0 0 0,0-3-10 0,0 3 10 15,0 0-85-15,0 0-11 16,-7 0-3-16,7 0-484 0,4 0-97 0</inkml:trace>
  <inkml:trace contextRef="#ctx0" brushRef="#br0" timeOffset="93907.89">12450 16674 2163 0,'0'0'96'0,"0"0"20"0,0-3-93 0,0-3-23 0,3-4 0 0,-3 4 0 0,0 6 29 16,7-3 2-16,-3-3 0 0,3-4 0 15,0 7-64-15,3-3-13 0,-3 3-2 0,8-4-1 16,-1-2 13-16,0 9 2 0,0-9 1 0,-4 2 0 0,1 7 33 0,3-9 14 15,-3 9-1-15,3-3 0 0,-4-3 31 0,5 6 7 16,2 0 1-16,-3 0 0 0,4 0-16 16,0 0-4-16,-1 0 0 0,1 0 0 0,-4 6-20 0,4-3-12 15,-4 6 12-15,0-2-12 0,-4 2 0 0,4 0 0 16,-6 1 0-16,-1-1 0 0,0 7-8 16,0-4-3-16,-4 4 0 0,-3 3 0 15,0-3 11-15,-3 2-10 0,-1 1 10 0,-3-3-10 0,0 3 10 0,0-4 0 16,-4 4 0-16,1 0 0 0,-4 0 0 0,0 0 0 15,0-4 0-15,-4 4 0 0,0-3-12 0,1-4 4 16,-5 10 0-16,1-9 0 0,0 6-4 0,0-4 0 16,-4 1 0-16,4-3 0 0,-4-4-10 0,8 7-2 0,-4-7-1 0,-1 1 0 15,5-4 13-15,3-3 2 0,0 6 1 0,3-9 0 16,0 7 9-16,4-4 8 0,7-3-8 0,0 0 11 16,0 0 8-16,0 0 1 0,0 6 1 0,0 3 0 15,4-5-5-15,-1 8 0 0,1-3-1 0,3 1 0 16,0 2-15-16,0-5 0 0,4 2-9 0,-1 7 9 15,4-7-12-15,0 1 3 0,4-7 1 0,-4 6 0 16,0-3-7-16,4 4-1 0,-4-10 0 16,4 6 0-16,-1-3 2 0,5-3 0 0,-5 0 0 15,1-3 0-15,-1-3-98 0,-2-4-19 16,2 4-4-16,1 3-1 0</inkml:trace>
  <inkml:trace contextRef="#ctx0" brushRef="#br0" timeOffset="94186.84">13215 16818 1670 0,'0'0'148'0,"0"0"-118"15,0 0-30-15,-7 7 0 0,-4-4 171 0,8 3 28 16,-4 0 5-16,7-3 2 0,-4 7-171 0,4-1-35 0,0 1 0 0,4 5-12 15,-1-5 2-15,1-1 1 16,-1 7 0-16,1-4 0 16,3 4-4-16,0 3-1 0,-3 0 0 0,3-4 0 15,-4 4 0-15,1-3 0 0,3-4 0 0,-7 10 0 0,3-9 1 0,-3 3 0 0,4-4 0 16,-4-6 0 0,0 4-35-16,-4-1-8 0,4 1 0 0,0-10-563 15,0 0-112-15</inkml:trace>
  <inkml:trace contextRef="#ctx0" brushRef="#br0" timeOffset="94398.13">13070 17032 2710 0,'0'0'60'0,"0"0"12"0,0 0 2 0,0 0 2 0,7 0-60 0,4 0-16 15,3 0 0-15,4 0 0 16,-1 0-22-16,5 0-7 0,2 0-2 0,-3 0 0 0,4 0 7 0,0 0 0 15,3 0 1-15,-3 0 0 16,-1 0-29-16,-2 0-7 0,-1 0-1 0,-7-4 0 16,4-2-105-16,-4 6-22 0,-4 0-4 0,1-3-1 0</inkml:trace>
  <inkml:trace contextRef="#ctx0" brushRef="#br0" timeOffset="98250.89">15692 16978 1148 0,'0'0'51'0,"0"0"10"0,0 0-49 0,0 0-12 16,0 0 0-16,0 0 0 0,-4-9 94 0,1 6 16 15,6-4 3-15,-3 7 1 0,-3-3-82 0,3-3-16 16,0-3-3-16,0 2-1 0,0-2 12 0,0 6 3 15,0-3 0-15,0 6 0 0,0 0-7 0,0-10 0 16,0 10-1-16,0 0 0 0,0 0-3 0,0 0-1 16,0 0 0-16,0 0 0 0,0 0-15 15,-8 0 0-15,1 6 0 0,0-2 0 0,0 5 0 0,0-3 8 16,0-3-8-16,0 4 0 0,-3 2 20 0,2 0 2 0,1 1 0 0,0-1 0 16,-3 1-2-16,3-1 0 15,-4 1 0-15,4 5 0 0,0-5-11 0,0 5-9 16,0-2 12-16,3 3-12 0,1-1 8 0,-1-2-8 15,1 2 0-15,-1 4 0 0,4-3 0 0,0-4 0 16,0-2 0-16,4 6 0 0,-1-7 0 0,-3 0 0 16,7 1 0-16,0-1 0 0,1-3 0 0,2-2-11 0,1 2 11 0,3-6-10 15,0 0 10-15,0 0 12 0,0 0-2 0,4 0-1 16,-1 0 10-16,1-10 1 0,0 4 1 0,3 3 0 16,0-3 3-16,-3-4 0 0,-1 7 0 0,-3-6 0 15,1-1-9-15,2-2-2 0,-3 2 0 0,4 1 0 16,-8-4 7-16,5-2 0 0,-1 5 1 0,-4-5 0 15,-3 2 3-15,0-2 0 0,4-4 0 0,-7 9 0 16,-1-5-10-16,-3-4-2 16,0 9 0-16,-7 1 0 0,3-7-12 0,-6 7 11 0,-1-4-11 15,1 1 10-15,-1 2-20 0,-3 1-4 0,-7 0-1 0,0-1 0 16,0 7 6-16,-1-3 1 0,1-4 0 0,0 4 0 16,0 3 8-16,0-3 0 0,7 3 0 0,-4-4 0 15,0-2 0-15,4 9 0 0,0-3 8 0,0-4-8 16,3 7-9-16,1 0-7 0,-1 0 0 0,4 0-1 15,0 0-35-15,0 0-6 0,4-3-2 0,3 3 0 16,0 0-112-16,0 0-22 0,0 0-5 0,0 0-1 0</inkml:trace>
  <inkml:trace contextRef="#ctx0" brushRef="#br0" timeOffset="98567.05">16016 17138 1324 0,'0'0'59'0,"0"0"12"0,0 0-57 0,0 0-14 0,0 0 0 0,0 0 0 15,0 0 160-15,0 0 28 0,4-9 7 0,3-1 1 16,-4 10-155-16,8-6-30 0,-1 3-11 0,1-3 0 15,0 6 21-15,3-3-2 0,0-4-1 0,3 4 0 16,1-3 7-16,0 6 2 0,-1-3 0 0,-3 3 0 16,4-6-3-16,0 6-1 0,-4 0 0 0,0 0 0 15,0 0-15-15,-3 0-8 0,-1 6 8 0,1-6-8 16,-1 3 0-16,-6-3-20 0,-4 0 4 0,0 0 1 31,0 0-139-31,0 0-28 0,11 6-6 0,-4-6-621 0</inkml:trace>
  <inkml:trace contextRef="#ctx0" brushRef="#br0" timeOffset="99172.03">16940 16834 115 0,'0'0'10'0,"0"0"-10"0,-3 0 0 0,-1 0 0 16,-3-6 211-16,4 6 40 0,-1-3 8 0,1 3 1 15,-4-7-225-15,7 7-46 0,0 0-9 0,0 0-1 16,0 0 1-16,0 0 0 0,0-3 0 0,0 3 0 16,-4-6 51-16,4 6 10 0,0 0 3 0,0 0 0 15,0 0 40-15,0 0 9 0,0 0 2 0,0 0 0 16,0 0-8-16,0 0-2 0,0 0 0 0,0 0 0 0,0 0-32 0,0 0-6 16,0 0-2-16,0 0 0 0,0 0-3 0,0 0-1 15,-3 6 0-15,-4-3 0 16,7-3-25-16,-8 7-4 0,1 2-2 0,-3 0 0 15,-1 1-10-15,4-1 12 0,-3 1-12 0,-1 5 12 16,0-5 4-16,-3 5 2 0,4-2 0 0,-1 3 0 0,1-1-3 0,-1-2-1 16,0 3 0-16,4-4 0 0,-3-2-2 0,3 5 0 15,3-5 0-15,-3-1 0 0,4 0-4 0,-1 1-8 16,1-4 11-16,-1 4-11 0,4-10 10 0,0 0-10 16,0 0 8-16,0 0-8 15,0 0 15-15,0 0-3 0,7 6 0 0,-3-3 0 0,-4-3 1 0,10 6 0 0,1-3 0 16,3-3 0-16,4 0-13 0,3-3 9 0,-4-3-9 0,8 6 8 15,0 0-8-15,3 0-12 0,-7-3 2 0,4-3 1 32,0 6-19-32,-4-4-3 0,3-2-1 0,-6 0 0 15,0 3-20-15,-4-4-4 0,0 4 0 0,-4-3-1 16,1 3-133-16,-4-3-26 0,0 2-6 0,0-2-1 0</inkml:trace>
  <inkml:trace contextRef="#ctx0" brushRef="#br0" timeOffset="99434.33">17159 16753 518 0,'0'0'46'0,"0"0"-37"0,0 0-9 0,0 0 0 16,0 0 233-16,-3 0 45 0,-4 3 9 0,-1 3 1 0,5-3-212 16,-1 3-44-16,-3 4-8 0,4-1-1 0,-1 1-23 0,-3 5-12 15,4-2 2-15,-4 2 0 0,0 4 10 0,0 0 0 16,3-3 10-16,-7 9-10 0,4-6 60 0,-3-1 5 15,3 11 2-15,-7-4 0 0,0-6-7 0,-1 6 0 16,-2 3-1-16,3-9 0 0,-4 6-24 0,0 3-5 16,4-3-1-16,-3 0 0 0,6 3-20 15,0-2-9-15,-3-5 8 0,7 5-8 16,0-1-8-16,4-7-8 0,-4 1 0 0,7 0-1 16,-4-10-92-16,4 1-19 0,4 2-3 0,-4-12-421 15,7 4-84-15</inkml:trace>
  <inkml:trace contextRef="#ctx0" brushRef="#br0" timeOffset="99755.83">17515 16843 1497 0,'0'0'66'0,"0"0"14"16,0 0-64-16,0 0-16 16,0 0 0-16,0 0 0 0,0 0 178 0,4 10 32 0,-4-10 6 0,0 9 2 31,3 1-210-31,-3-1-43 0,0 0-8 0,-3 7-1 16,3-6 13-16,0-1 3 0,-4 0 1 0,4 7 0 0,-3 0 27 0,-1-4 0 0,1 7 0 0,-4-3 0 15,-4-7 12-15,4 10 7 0,4-3 1 0,-1-1 1 16,-3-2-10-16,0 6-3 0,-4-4 0 0,1 1 0 15,-1-3-25-15,4-4-6 0,-3 0-1 0,3 7 0 16,-1-6-112-16,-2-1-22 0,3-3-5 0,3-3-343 16,-3 4-69-16</inkml:trace>
  <inkml:trace contextRef="#ctx0" brushRef="#br0" timeOffset="100037.43">17276 17104 2358 0,'0'0'52'0,"0"0"10"0,0 0 2 0,0 0 3 0,0 0-54 0,0 0-13 16,0-3 0-16,0 3 0 16,3-7-24-16,4 4-7 0,0-3-1 0,4 3-1 0,-1-3 15 0,1 6 3 15,3-4 1-15,-3-2 0 0,-1 6 14 0,4-6 12 16,-3 3-3-16,-1 3 0 0,5 0-9 0,-5 0 0 0,4 0 0 0,-7-7 8 15,0 7-8-15,4-3 0 0,0 3 9 0,3 0-9 16,-4-6 0-16,1 6 8 0,3 0-8 0,-3 0 0 16,3 0 0-16,0 0-15 0,-4-3 3 0,4 3 0 15,1 3-128-15,-5-3-24 0,1 0-6 0</inkml:trace>
  <inkml:trace contextRef="#ctx0" brushRef="#br0" timeOffset="102357.11">12153 17988 345 0,'0'0'31'0,"0"0"-31"0,0 0 0 0,0 0 0 16,-3 0 277-16,-1-3 50 0,-3-3 9 0,4 2 3 16,-4-2-252-16,7 6-51 0,-4-3-9 0,4-3-3 15,-4-4 12-15,4 1 3 0,-3 3 0 0,3 3 0 16,0-13-39-1,3 13 0-15,1-4 0 0,-4-2 0 0,4 0 12 0,-1-1-3 0,1 4 0 0,-1 3 0 16,4-3-9-16,0-4 12 0,0 7-12 0,-3-3 12 16,3 3 30-16,0-4 6 15,0-2 2-15,0 9 0 0,0-6-21 0,4 3-4 0,-1-4-1 0,-3 4 0 16,0-3-7-16,4 3-1 0,0-4-1 0,3 4 0 16,-4-3-7-16,1 3 0 0,3 3-8 0,-4-6 12 15,5 3-4-15,-1-4 0 0,0 7-8 0,0 7 12 16,0-4-12-16,-3 3 0 0,3-3 0 0,0 6 0 15,0 1 0-15,0-1 0 0,-3 1 0 0,-1 5 0 16,1-5 8-16,-4 9 1 0,0-10 1 0,-4 7 0 16,5 2-10-16,-5 1-14 0,-3-3 3 0,0 0 1 0,-3 2 10 0,-5-5 0 15,8 3 0-15,-3 3 8 0,-4-1-8 0,0-2 9 16,-4 3-9-16,8-3 10 0,-8-4-1 0,4 4 0 16,-4-1 0-16,4-2 0 15,-3 3-1-15,-1-7-8 0,-3 7 12 0,0-7-4 0,0 4-8 0,-4 2 0 16,1-5 0-16,-5 5-11 15,1-5-1-15,0-1-1 0,0 1 0 0,-4-1 0 0,1-3 13 0,-1-3 0 16,0 7 12-16,1-10-12 0,2 6 0 0,-2-6 0 16,-1 0 0-16,4 0 0 0,0 0 0 0,3-6 0 15,4-4 0-15,0 7 0 0,3-3 0 0,1-3 0 16,6 2 0-16,-3 4 0 0,3-3 0 0,4 6 0 16,4-9 0-16,0-1 0 0,-4 10 0 0,7-9 0 15,-7 9 0-15,10-10-9 0,1 4 9 0,3-3 0 16,0 6 10-16,4-4-10 0,-4 4 0 0,3 3 0 0,1 0 0 0,3 0 0 15,0 0 0-15,-3 0 0 0,3 3 0 0,-3 4 0 16,-1-4 0-16,1 3 0 0,-4 3-13 0,0 1 4 16,0-1 9-16,-3-3 11 0,3 4-3 0,-3-7 0 15,-1 6 4-15,4-2 0 0,0 2 0 0,-3 0 0 16,3-9-12-16,0 10 0 0,0-4 0 0,4-3 0 16,-4 4 0-16,0-4 0 0,4-3 0 0,0 6 0 15,-1 3 0-15,1-9 0 16,-4 10 0-16,4-10-11 0,-1 6-25 15,1-3-4-15,3-3-2 0,0 6-610 16,0-2-123-16</inkml:trace>
  <inkml:trace contextRef="#ctx0" brushRef="#br0" timeOffset="103487.93">16439 17834 979 0,'0'0'87'0,"4"-3"-70"0,-4 3-17 0,7-6 0 16,-3 0 118-16,-1 3 20 0,1-7 4 0,-4 10 1 16,0 0-134-16,3-6-26 0,4-4-6 0,-7 10-1 15,0 0 24-15,0 0 0 0,0 0 0 0,0 0 0 16,0 0 26-16,0 0 10 15,0 0 1-15,0 0 1 0,0 0 6 0,0 0 2 0,-7 7 0 0,4-4 0 16,-8 3-12-16,4-3-2 0,-4 7-1 0,1 2 0 16,-1-2-8-16,1-1-2 0,-1 4 0 0,-3-4 0 15,3 7-13-15,1 2-8 0,-8-8 8 0,8 6-8 16,-8 2 0-16,7 1 9 0,1-3-9 0,3 3 0 16,-4-4 0-16,1 4 0 0,2 0 0 0,1 0 0 15,4-3 11-15,-4 2-11 0,3-2 10 0,4 3-10 0,0-7 8 0,-3 10-8 16,3-3 0-16,3-6 0 0,-3 2 0 0,4-5-15 15,3 5 2-15,-4-2 0 0,8-4 4 0,3-2 1 16,-3 2 0-16,3 0 0 0,0-9 8 0,0 7 0 16,0-4 0-16,4-3 0 0,-1 0 13 0,5 0-1 15,-1-10-1-15,0 10 0 0,-3-9 15 0,3 0 3 16,-4 2 1-16,5-2 0 0,-5 0 0 0,1-1 0 16,-1 1 0-16,1-7 0 0,0 7-9 0,-4-4-1 0,-4-3-1 15,5 1 0 1,2 2-7-16,-3-6-2 0,0 4 0 0,-7-4 0 0,4 0 2 0,0 3 0 15,-1-9 0-15,-6 7 0 0,-4-1-1 0,3 0 0 16,1 0 0-16,-1 0 0 0,-6-3 1 0,-1 3 0 16,1 1 0-16,-1 2 0 0,1 7 0 0,-4-10 0 15,-4 9 0-15,0-5 0 0,4 5 8 0,-3 1 1 16,-1-1 1-16,1 1 0 0,3 6-22 0,-4-6 0 0,0 2 0 0,1 1 0 31,-1 3-24-31,4-3-7 0,0 2-1 0,-3 4 0 16,-1-6-8-16,7 3-3 0,-3 3 0 0,0 0 0 15,0 0-30-15,0 0-7 0,0 3 0 0,0-3-1 0,4 0-101 0,-4 6-20 0,-8-2-4 16,15-4-1-16</inkml:trace>
  <inkml:trace contextRef="#ctx0" brushRef="#br0" timeOffset="104405.17">16965 17612 2098 0,'0'0'93'0,"0"0"19"0,-7 0-89 0,7 0-23 0,0 0 0 0,0-3 0 16,-3-4 0-16,3 7 0 0,0 0 0 0,0 0 0 15,0 0-28-15,7 0-9 0,3 10-3 0,1-4 0 0,-1 3 25 0,4 1 5 16,1 5 1-16,-1-2 0 0,0 6 9 0,3 6 0 16,-2 0 0-16,2-3 0 15,1 12 0-15,-1-5 0 0,1 5 0 0,0 1 0 0,-1 2 8 16,1-2-8-16,0-1 10 0,-1 1-10 15,-3-7 20-15,-3 0-3 0,3 4 0 0,-7-1 0 0,0-6-3 16,0 3-1-16,-3-3 0 0,-4 0 0 16,0-3-13-16,-4 3-10 0,-3 1 2 0,0-8 0 15,0 7-112-15,-7-12-23 0,0 3-4 0,-4-1-605 16</inkml:trace>
  <inkml:trace contextRef="#ctx0" brushRef="#br0" timeOffset="105069.99">12196 17599 115 0,'0'0'10'0,"-8"0"-10"0,-2-6 0 0,-1 6 0 0,-3-9 332 0,0 9 65 0,4-7 13 0,-5-2 2 16,5 6-319-16,-1-7-64 16,4 4-13-16,0-3-2 0,-3-1 4 0,6 1 1 15,-3 3 0-15,3-4 0 0,-3 7 6 0,0-3 2 16,0-4 0-16,4 7 0 0,-8-3 5 0,4 0 2 16,-3 2 0-16,-1 4 0 0,-7 0-11 0,4 10-3 0,-7-4 0 0,3-3 0 15,-6 13-20-15,-1-3 0 0,0 2-10 0,1 4 10 16,2-3 0-16,-2 3 0 0,-4-1 0 0,6 1 0 15,1 0 25-15,0 6 3 0,0 0 0 0,0 3 0 16,3 1-3-16,4 2 0 0,3 0 0 0,1 13 0 16,3-3-6-16,3-3-2 0,15 9 0 0,-1-3 0 15,-6-1-47-15,3 1-10 0,7 3-1 0,4 4-1 16,3-4-94-16,-4 6-20 0,5-3-3 0,-5-3-613 16</inkml:trace>
  <inkml:trace contextRef="#ctx0" brushRef="#br0" timeOffset="105438.96">14383 17850 1324 0,'0'0'118'0,"0"0"-94"0,0 0-24 0,0 0 0 15,0 0 218-15,3 9 39 0,1 1 8 16,3-1 2 0,0 10-239-16,0 0-48 0,4-3-10 0,-1 2-2 0,-3 1 7 0,4 0 1 0,-4 6 0 0,3-6 0 15,-3 0 12-15,1 6 4 0,-1-6 0 0,0 6 0 32,-4-6-21-32,1-1-4 0,-1 4-1 0,1-3 0 0,-1-6-96 0,-3 2-19 0,0 1-4 0</inkml:trace>
  <inkml:trace contextRef="#ctx0" brushRef="#br0" timeOffset="105835.42">14104 18167 1555 0,'0'0'68'0,"0"0"16"0,0 0-68 0,0 0-16 0,0 0 0 0,4-3 0 16,6-4 213-16,1-2 39 0,6 6 8 0,5-7 2 16,2 1-236-16,12-7-47 0,-1 7-10 0,4-7-1 15,3 7 8-15,0-10 3 0,1 10 0 0,2-1 0 16,-2 1 9-16,-1-1 3 0,0 4 0 0,1-3 0 16,-1 9-35-16,-3-3-6 0,-4 3-2 15,-3 0 0-15,0 0-118 0,-4 0-24 0,-3 0-5 16,-4 3-527-16</inkml:trace>
  <inkml:trace contextRef="#ctx0" brushRef="#br0" timeOffset="106406.88">18087 17546 1670 0,'0'0'74'0,"0"0"15"0,0 0-71 0,-11 3-18 15,-3 3 0-15,4-3 0 0,-4 7 178 0,3 6 32 16,-3 2 6-16,3 1 2 31,1 0-236-31,-1 6-47 0,1 3-10 0,-1 7-1 0,-3-7 43 0,3 6 9 0,1 7 1 0,-4-3 1 16,3-1 33-16,-3 7 6 0,-4-9 2 0,4 3 0 15,0 2 12-15,-4-2 2 0,1-4 1 0,3-2 0 16,-8 2-19-16,8-2-4 0,-3-4-1 0,3-6 0 0,-1 3-27 0,5-6-6 16,-4 6-1-16,3-6 0 15,1-4-191-15,6-5-38 0,-10 8-8 0,14-18-2 0</inkml:trace>
  <inkml:trace contextRef="#ctx0" brushRef="#br0" timeOffset="107048.5">18623 17762 1785 0,'-10'-9'159'0,"6"9"-127"0,1-6-32 0,-5 6 0 0,-2 0 134 0,-1-4 21 15,1 4 4-15,-1 0 1 32,4 0-180-32,-4 0-35 0,4 0-7 0,-3 0-2 0,-1 4 38 0,1-4 7 0,-4 0 2 0,-1 0 0 15,1 6 40-15,0-6 8 0,0 3 1 0,-4 3 1 16,1 1 8-16,-4 2 2 0,7 0 0 0,-8 1 0 0,5-1-23 0,-1 1-5 16,0 5-1-16,1-2 0 0,3 2-14 0,0-5 0 15,3-1 0-15,4 7 0 0,0-4 0 0,3-2-8 16,1 6 8-16,3-1-13 0,3-2 3 0,1-4 1 15,-1 1 0-15,5-1 0 0,2 7 9 0,-3-7 0 16,4 1-9-16,3-1 9 0,0 0 0 0,0-2-11 16,4 2 11-16,3 0-8 0,4-2 8 0,-4-4 0 0,3 13 0 0,1-13 0 15,0 12 0-15,0-5 0 0,-1-1-9 0,1 1 9 16,0-1-8-16,-4 0 8 0,-7 1-10 0,0 5 10 16,-3-5-13-16,-4 6 3 15,0-7 1-15,-4 7 0 0,-3-4 9 0,0 4-8 16,0-4 8-16,-7 4-8 0,0-7 8 0,-3 7 0 15,-1-3 0-15,-3-4 0 0,-4 7 0 0,4-7 0 0,0 7 0 0,-4-4-8 16,-3-5 8-16,4 2-13 16,-1 0 5-16,0-9 8 0,4 10 0 0,0-10 0 0,0 0 0 0,0 0 12 15,7 0 9-15,-4 0 3 0,1-3 0 0,-1-4 0 16,4-2-4-16,0 0 0 0,0-1 0 0,3-5 0 16,1 2 7-16,-1-3 1 0,1-2 0 0,6 2 0 15,1-9-3-15,-1 6 0 0,8 0 0 0,-1-6 0 16,1 3-6-16,7-9-2 0,3 3 0 0,0-7 0 15,4 7 3-15,3-10 0 0,0-6 0 0,4 0 0 0,0 7-4 0,-4-4-1 16,4 3 0-16,-8 4 0 0,5-4-7 0,-5 10-8 16,-3-3 11-16,1 9-11 0,-1-3 8 0,-4 6-8 15,-3 0 0-15,-3 3 0 16,3-2-92-16,-3 2-26 16,3 6-5-16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8:18:16.63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3881 12783 1728 0,'14'-16'76'0,"-4"13"16"0,4-7-73 0,8-5-19 16,2-4 0-16,12 3 0 0,-1-3 70 0,7-6 10 15,4 3 3-15,0-3 0 16,0 0-135-1,3 3-28-15,-7-3-4 0,4 0-2 0,-3 0 69 0,-5 6 17 0,-2-9 0 0,-1 9 0 0,-7-6 48 16,4 6 14-16,-14-6 2 0,6 6 1 0,1-9 3 0,-4 3 1 16,0-3 0-16,4 3 0 0,-4 0-27 0,7 3-6 15,4-7 0-15,-4-5-1 0,8-1-20 0,2 7-4 16,8-6-1-16,0-1 0 0,0-2-10 0,-4 2 0 16,4 1 0-16,0-4 0 0,-4 0 0 0,1 4 0 15,-8-7 0-15,0 3 0 0,-6 4 0 0,-5 6-9 16,-3 3 9-16,1-4 0 0,-5 4-8 0,-3 3 8 0,-7-3 0 0,4 7 0 15,-11 2 0-15,0-3 19 0,-7 3-3 0,3-2 0 16,-3 8 5-16,4-9 1 0,-1 10 0 0,4-1 0 16,-7-5-4-16,4 5-1 0,3 1 0 0,0 3 0 15,0-4 3-15,3 1 1 0,4-1 0 0,-7 7 0 16,4-6-21-16,-1-4 9 0,1 10-9 0,-4-3 0 16,3-3 8-16,1-1-8 0,-4 7 0 0,-4-3 0 0,4 6 9 15,0 0-1-15,-3 0-8 0,-1-3 12 16,-3-4 1-16,0 14 0 0,4-7 0 15,-11 3 0-15,3 3-13 0,-3-3 8 0,3 7-8 0,1-1 0 16,-4-3 0-16,-4 10 8 0,4-4-8 0,0-2 0 16,0-1 0-16,-4 7 0 0,4-7 0 0,0 1 0 0,0 5 12 0,3-2-1 15,-7-7 0-15,1 10 0 16,3-3-3-16,3-7 0 0,-3 3 0 0,3-6 0 16,1 4 2-16,-1-4 0 0,8-3 0 0,-4 0 0 0,7 0 2 0,0 0 1 15,0 0 0-15,0-3 0 0,7-7 3 0,0 1 0 16,10-7 0-16,-6 0 0 0,14 4-16 0,-8-4 0 15,8-3 0-15,-7 4 0 0,6 2-10 0,-6-3 10 16,3-2-8-16,0 2 8 0,-3 7 0 0,0-10 0 16,-1 9 0-16,-3 1-8 0,4 0 8 0,-7-1 0 0,-8 1 0 0,8 2 0 15,-1-2 0-15,-6 6 0 0,3-3 0 0,0-4 8 16,0 4 4-16,-4 6 0 0,5-9 1 0,-1 9 0 16,0-4-1-16,3 8-1 0,1-4 0 0,3 9 0 15,-3-3-11-15,3 10 0 0,0-4 0 0,-4 7 0 16,4 6 0-16,-3 0 0 0,0-6 0 0,-1 9 0 15,-3 1 0-15,-3 2 0 0,-1-3 0 16,1 1 0-16,3-1 0 0,-7 3 8 16,0-3-8-16,0 1 8 0,0-11-8 0,0 7 0 0,-7 4-12 15,7-11-876-15,-7 8-174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8:19:33.5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18673 4592 115 0,'0'0'10'0,"-8"0"-10"0,1 0 0 0,-3 0 0 16,-4 0 153-16,3 0 29 0,1 0 6 0,-5 0 0 15,1 0-139-15,0 0-28 0,0-3-5 0,0 3-2 0,3 0-14 0,-3 0 0 16,-3 0 0-16,-1 0-10 16,0 0 10-16,1 0 0 0,-8 0 0 0,4 0 0 15,-7 0 0-15,3-7-12 0,-3 7 12 0,3 0-12 16,-7 0 12-16,1 0 11 0,-5-3-3 0,1 3 0 15,-7 0 18-15,6 0 3 0,1-6 1 0,-4 6 0 16,1 0-14-16,-1 0-2 0,0 0-1 0,4 0 0 16,-4 0-1-16,0 0-1 0,0 0 0 0,0 0 0 0,-3 0-11 0,0 6-17 15,-4-6 4-15,0 3 1 0,-3-3 21 0,-4 0 5 16,3 0 1-16,1 0 0 0,0 0 8 0,-1 7 1 16,4-7 1-16,-3 0 0 0,-8-7-10 0,-3 7-3 15,8 0 0-15,-1 0 0 0,3-3-3 0,1-3-1 16,3 6 0-16,0 0 0 0,0 0-8 15,0-3 8-15,-3 3-8 0,3-6 8 16,0 6-8-16,0 0 0 0,-3-7 0 0,0 7 0 0,-1-3 8 0,4 3 4 0,1 0 0 0,-1 0 0 16,0 0 13-16,-4-6 3 0,1 3 1 0,-4-3 0 15,4 6-5-15,-4 0 0 16,3 0-1-16,1 0 0 0,3 0 6 0,0 0 2 0,0-10 0 16,4 10 0-16,-4 0-31 0,0 10 0 15,-3-10 0-15,3 0 0 0,4 0 8 0,0 0-8 16,-4 0 0-16,0 0 0 0,7 6 0 0,-3-6 0 15,-1 0 0-15,5 0 0 0,-5 3 0 0,-3-3 0 0,0 0 0 0,4 0 0 16,-4 6 11-16,0-6-11 0,4 0 12 0,0 0-12 16,-4 0 8-16,7 0-8 0,-3 0 0 0,-1 0 0 15,1 0 0-15,0 0 0 0,-8 0 0 0,4 0 0 16,1 0 0-16,-1 0 0 0,0 0 0 0,-3 0 0 16,-1 0 8-16,4 0-8 0,0 3 0 0,4-3 0 0,-4 0 14 0,0 0-4 15,-3 0-1-15,3 0 0 0,0 0-9 0,4 0 0 16,0 0 0-16,-1 7 0 0,1-7 0 0,-4 0 0 15,4 6 0-15,-1-3 0 0,1-3 0 0,-4 9 0 16,-3-9 0-16,-1 0 0 0,5 10 0 16,-1-10 0-16,-7 6 0 0,3-3 0 0,1-3 0 0,3 10 0 15,0-10 0-15,-45 6 0 0,41-3 0 16,4-3 0-16,-7 6 0 0,0-6 0 16,4 0 0-16,0 0 0 0,-4 0-11 0,3 7 11 15,5-4 0-15,-5-3 10 0,4 0-10 16,-3 0 0-16,-4 0 0 0,0 0 0 0,4 0 0 0,-4 0 0 15,3 0 0-15,4 6 0 0,-3-3 0 0,0-3 0 0,-1 10 0 16,-6-10 0-16,10 6 0 0,4-3 0 0,-8 3 0 16,-6-6 0-16,3 0 0 0,11 0 0 0,-8 10 0 15,1-10 0-15,-4 6-10 0,7-3 10 0,-3 3 0 0,-1-3 10 0,1 7-10 16,-8-10 0-16,8 9 0 0,7-2 0 0,-4-4-10 16,-4 6 10-16,1-3 0 0,7 4 0 0,3-1 0 15,-7 1 0-15,-3-4 0 0,3 3 0 0,0 7 0 16,4-3 0-16,-1 2 0 15,-6-2 0-15,3 2 0 0,4 4 0 0,-1-3 0 0,5-7 0 0,-1 10-8 16,0-9 8-16,4 5 0 0,-1-2 10 0,-2-4-10 16,6 4 0-16,-3-1 0 0,3-2 0 0,0 5-10 15,0-15 10-15,4 16 8 0,-4-7-8 0,8 1 11 16,-5 2-11-16,1-5 0 0,4 5 0 16,-1 4-11-16,-3-7 11 0,3 7 9 0,4-7-1 0,0 10-8 15,-8-9 12-15,8 8-12 0,-4-2 12 0,4 3-12 16,0 0 13-16,0-10-4 0,3 7-1 0,4 3 0 15,4-1-8-15,-4-2 0 0,3 3-10 0,4 0 10 16,7-4 0-16,-4 4 0 0,1-3 0 0,6-4 0 16,1 4 0-16,3 0 0 0,0-4 0 0,0 4 0 0,4-7 9 0,-4 7 2 15,7-6 0-15,-4 2 0 0,5-3-11 0,-1 7 10 16,-4-6-10-16,8-1 10 0,-4 10-10 0,4-10 8 16,-1 7-8-16,1-7 8 0,7 7 4 0,-4-3 0 15,0 2 0-15,7-5 0 0,0 5 1 0,4-5 1 0,7 2 0 16,0-6 0-16,0 10 2 0,3-3 0 15,0-4 0-15,4 1 0 0,-7 5-16 0,7 4 9 16,-7-10-9-16,10 10 8 0,0-9-8 0,1 5 0 0,3-5 0 0,0 5 8 16,-4-5 16-16,4 6 2 0,0-4 1 0,0-3 0 15,-7 1-27-15,6-1 0 16,5-2 0-16,-4 2 0 0,-4 0 16 0,1-2 0 0,13 2 1 0,-3 0 0 16,0 1-17-16,0-1 10 15,-7 1-10-15,7-1 8 0,14 0-8 0,-11-2 12 16,-3-4-12-16,4 6 12 0,3-2-4 0,0-4-8 0,0 3 12 0,0 3-4 15,-3-9 3-15,3 10 0 0,0-4 0 0,0-3 0 16,0 3 6-16,-4-2 2 0,-3-4 0 0,4 6 0 16,-4 3-19-16,7-9-11 0,0 7 2 0,0-4 0 15,0-3 21-15,3 6 5 0,-3-6 1 0,0 0 0 16,4 0-18-16,-1 0 8 0,1 0-8 0,0 0 0 16,3 3 11-16,-4-3-11 0,-6 0 10 0,3 0-10 0,0 6 8 15,3-2-8-15,1 2 0 0,-1-3 9 0,-3-3-9 0,4 9 0 16,-8-2 0-16,5-4 0 0,-1 3 0 0,3 3 0 15,1-2 0-15,-1-4 0 0,1 3 0 0,-1-3 0 16,1 3 0-16,-1-2 0 0,1 2 0 0,0-3 0 16,6-3 0-16,-6 6 0 0,-1-6 0 0,1 7 8 15,-1-4-8-15,-3-3 0 0,4 0 0 0,3 0 0 16,-3 0 8-16,-1 0-8 16,1 0 0-16,-4 6 0 0,3-3 0 0,-3-3 0 15,4 6 8-15,3-2-8 0,0 2 0 0,-3-3 8 16,-1 3-8-16,1-3 0 0,3 7 0 0,0 2 8 0,0-9-8 15,4 7 0-15,-1-1 0 0,-3 1 0 0,0-4 0 0,0 3 0 16,4 1 0-16,3-4 0 0,-3 3 0 0,-1-5 8 16,1 2-8-16,-4-3 0 0,4-3 0 0,-1 0 0 15,-6 6 0-15,3-3 0 0,0-3 0 0,-3 0 0 0,-4 0 0 16,0 0 0-16,0 0 20 0,-4-3 9 0,4 3 2 0,0-6 0 16,4 6-15-16,-4 0-4 0,0 0 0 0,0-3 0 15,7-3 0-15,0 6 0 0,0 0 0 0,4 0 0 16,-1 0-12-16,4 0 8 15,-3-4-8-15,7-2 0 0,-1 3 0 0,1-3 8 0,-4 6-8 0,-3 0 0 16,-4-10 0-16,0 10 0 0,4-6 0 0,-4 3 0 16,3 3 0-16,-6 0 0 15,3-6 8-15,-7 6-8 0,0-3 0 0,4-4 0 0,3 7 0 0,-4 0 0 16,4-3 9-16,-3-3-9 16,-1 3 8-16,1-4-8 0,-4-2 0 0,0 3 0 0,4 3 8 0,-1 3-8 15,1-7 8-15,-1 4 0 0,1-3 0 0,-4 6 0 16,0-3-8-16,3-7-11 0,4 4 3 0,-3-3 0 15,3 6 16-15,-3-4 3 0,-4-2 1 0,7 3 0 16,3-4 6-16,-3 1 2 0,-6-1 0 0,-1 1 0 16,3 0-31-16,1-1-5 0,-8-5-2 0,-3 5 0 0,0 1 18 0,0-7 0 15,7 7 0-15,-3-1 0 0,-8 1 0 0,0-4 8 16,1 1-8-16,-4 2 0 0,0 1 12 0,-7-1-4 16,3 1-8-16,0 0 12 0,4-1-3 0,-7-5-1 15,-3 5 0-15,-1 1 0 0,4-1-8 0,-4-5 0 16,-7 5 0-16,1-2 0 0,-1-4 0 0,0-3 8 15,-3 4 0-15,0-4 0 0,-1 0-8 0,5 3 0 16,-5-3 0-16,-2 1 0 16,2-1 9-16,-2 3 0 0,-5-3 0 0,1 4 0 0,0 2-9 0,-4-3 0 0,0 4 0 0,-3-4 8 15,-4 1 1-15,-4 5 0 0,4-2 0 16,-3-4 0-16,-4 0-9 0,4 7 12 16,-4-10-12-16,-4 10 12 0,1-7-12 0,-1 3 0 15,-3-2 0-15,4 2 0 0,-4-3 0 0,-4 1 0 16,4-4 0-16,-3 0 0 0,-1 3 0 0,-3 4 0 15,4-13 0-15,-8 9 8 0,4 7-8 0,0-13 0 0,-4 6 0 0,1 0 0 16,-4 4 0-16,3-4 0 0,-3-3 0 0,-4 10-11 16,4-7 11-16,-7 4 0 0,3-4 0 0,-6 0 0 15,-1 7-8-15,0-4 0 0,1-2 0 0,-5 5 0 16,5 1 8-16,-4 3 0 0,-1-13 0 0,1 9 0 16,-7-5 0-16,0 2 0 0,-1-2 0 0,1 5 0 15,-7-6 0-15,3 13 0 0,4-12 0 0,-1 2 0 0,1-3 0 16,0 7 0-16,-4 0 0 0,4-1 0 0,-1-5 0 15,1 5 0-15,-7 1 0 0,-4-1-8 0,4 1 8 0,-4 3 0 16,0-13 0-16,-7 9-8 16,-3 1 8-16,6 3 0 0,1 3 0 0,3-7 0 0,-7 1 0 0,4-1 0 15,-1 1 0-15,1 3 0 0,-8-4 0 0,4 4 0 16,-3-3 0-16,3 9-8 16,0-10 8-16,0 7 0 0,0-3 0 0,4-4 0 15,-8 10 0-15,5-6 0 0,-5-3 0 0,1-1 0 16,-1 10 0-16,4-9 0 0,0-1 0 0,4 7 0 0,0-6 0 0,-1 3 0 15,-3-4 0-15,0 10 0 0,0-9 0 0,1 3 0 16,-5-4 0-16,4 1 0 0,-7-1 0 0,7 4 0 16,0 3 0-16,-3-3 0 0,0-4 0 0,-1 7 0 15,1-6 0-15,-1 2 0 0,1-2 0 0,3 6 0 0,0-3 0 0,4-1 0 16,-1 4 0-16,-3-6 0 0,4 3 0 0,-4-4 0 16,0 7 0-16,0-3 0 0,-3-4 0 0,3 4 0 15,3 3 0-15,1-3 0 0,-4 3 0 0,4-4 0 16,-1 7 0-16,-6-3 0 15,3-3 0-15,-7 6 0 0,3 0 0 0,1 0 0 16,0 0 0-16,-1 0 0 0,1 0 0 0,3 0 0 0,-4 0 0 0,4 0 0 16,-3 0 0-16,0 0 0 0,3 0 0 0,3 0 0 15,1-3 0-15,-1 3 8 16,5 0-8-16,-5-7 0 0,8 7 8 0,-8 0-8 0,5-3 8 16,-1-3-8-16,0 6 0 0,4 0 8 0,3 0-8 0,0 0 0 15,-3 0 0-15,6 0 0 0,5 0 0 0,-1 0 0 16,4 0 0-16,-1 6 0 0,1-3 0 0,3-3-8 15,1 10-153-15,-4-4-31 0</inkml:trace>
  <inkml:trace contextRef="#ctx0" brushRef="#br0" timeOffset="20865.25">16506 9857 961 0,'0'0'42'0,"4"-10"10"0,0 10-42 0,3-9-10 16,0 0 0-16,3 2 0 15,-3 7 50-15,4-3 8 0,-4-3 2 0,0 6 0 16,4-3-44-16,-4-3-8 0,-7 6-8 0,0 0 12 16,7 0-12-16,-7 0 0 0,0 0 0 0,7-4-11 0,-7 4 11 0,0 0 8 15,3 0-8-15,-3 0 11 0,0 0 17 0,0 0 3 16,0 0 1-16,0 0 0 0,0 0 36 0,0 0 8 16,4-6 2-16,-4 6 0 0,0 0 3 0,0 0 1 15,0-9 0-15,0 9 0 0,0 0-17 0,0 0-3 16,-4-3-1-16,1-4 0 0,-1 1-33 0,4 6-8 0,-7-3 0 0,7 3-1 15,-3-6-19-15,-4 6 0 0,0-3 8 0,3-4-8 16,0 7 0-16,1-3 8 0,-4-3-8 0,0 3 0 16,3-4 23-16,-3-2-3 0,0 3 0 0,0 3 0 15,-3-4 8-15,2-2 2 0,-2 6 0 0,-4-13 0 16,3 7 6-16,1-1 0 0,-4 1 1 0,3 3 0 16,-3 3-17-16,3-7-3 0,1 4-1 15,3-4 0-15,-4 10-2 0,0-3-1 0,1-3 0 16,-1 6 0-16,1 0-13 0,-1 0-10 15,1 0 2-15,-1 0 0 0,-3 0 8 0,3 0 0 0,-3 0 0 0,4 0 0 16,-1 0 9-16,-3 0-9 0,3 0 12 0,-3 0-12 16,4 0 28-16,-1 0 0 0,0 0-1 0,1-6 0 15,3 3-8-15,-4 3-2 0,1-10 0 0,3 10 0 16,-1-6 0-16,5 3 0 0,-4 3 0 0,0 0 0 16,0 0-17-16,0 0 0 0,0 0 0 0,0 0 0 15,0 0 0-15,0 3 0 0,-4-3 0 0,0 0 0 0,4 0 0 0,-3 0 0 16,-1 0 0-16,1 0 0 0,-1 0 0 0,-3 0 0 15,3 6 0-15,-3-6 0 0,0-6 0 0,0 6 13 16,0 0-4-16,0-3-1 0,3 3 12 0,-3-6 1 16,0 6 1-16,0-4 0 0,3 4-14 0,1-6-8 15,-4 6 10-15,-1 0-10 16,1 0 8-16,0 0-8 0,0 0 0 0,0 6 9 0,0-2-9 0,-4-4 0 16,4 9 0-16,0-3 0 15,-4-3-8-15,4 4 8 0,-3-4 0 0,2 3 0 0,1 3 0 16,0-2 0-16,-3-4 8 0,3 6-8 0,-1-2 0 15,-2-4 0-15,3 3 0 0,-4-3 0 0,4 3 0 0,-4 4 0 16,-3-10 0-16,3 9 0 0,1-9 0 0,-1 6 0 16,-3-2 0-16,7 2 0 0,-4-3 0 0,4 3 0 15,0-6 0-15,0 10 0 0,0-10 0 0,3 9 0 0,1 0 0 16,-1-2 0-16,0-4 0 0,-3 6 0 0,4-2 0 0,3-4 0 16,-4 3 0-16,1 3 0 0,-5 1 0 0,5 5 0 15,3-5 0-15,-4-1 0 0,-3 1 0 0,4 5 0 16,-1-2 0-16,0-4 0 0,1 7 0 0,-1-7 0 15,1 1 0-15,-1-1 10 0,0 1-10 0,1 5 10 16,-1-5-10-16,1-1 0 0,3 10 0 16,-4-10-11-16,4 1 11 0,-4-4 0 0,1 10 8 0,3-4-8 15,0 4 0-15,0-7 0 0,0 7 0 0,0-3 8 16,0 2-8-16,-1-2 0 16,5 2 8-16,-4 4-8 0,3 0 0 0,1-3 9 0,-4 3-9 0,3-4 0 15,-3 4 0-15,4 0 0 0,-1-3 0 0,1-4 0 16,-1 4 0-16,-3 3 0 0,3-1 0 0,4-2 0 15,-3-7 11-15,-1 10-11 0,4-9 10 0,0 5-10 16,4 1 12-16,-1-3-4 0,-3 2-8 0,8-2 12 0,-1 3-12 16,-4 2 0-16,4-2 0 0,0-3 0 15,4 2 12-15,-4 1-4 0,0 3-8 0,4 0 12 0,-4-4-12 0,0 4 0 16,3 0 0-16,-3 0 0 0,0-1 0 0,0-2 0 16,0 3 0-16,0 0 0 0,1-10 0 0,-1 7 0 15,0 0 0-15,0-4 0 0,0-3 8 0,3 1-8 16,-6 6 0-16,6-7 0 0,1 7 0 0,-4-7-10 15,0 0 0-15,4 1 0 0,-1-1 23 0,1 1 5 0,-1-1 1 0,1 1 0 16,3-1-11-16,0-3-8 16,0 4 9-16,1-1-9 0,-1 0 9 0,3 1-9 15,4-4 8-15,-3 4-8 0,-4-7 8 0,0 3-8 16,4 3 8-16,0 1-8 0,3-4 8 0,-4-3-8 0,1 7 8 0,0-4-8 16,-1-3 8-16,1 3-8 0,0-3 0 15,-1 4 8-15,1-1-8 0,-4-3 0 16,4-3 9-16,-4 0-9 0,3 0 8 0,-3 6-8 15,4-3 8-15,-4-3-8 0,4 0 9 0,-1 0-9 0,1 0 12 0,0 0-12 16,-1 7 8-16,1-7-8 0,0 0 0 0,3 0 0 16,-4 3 0-16,5-3 0 0,-8-3 0 0,3 3 0 15,5 3 8-15,-1-3-8 0,-4 0 0 0,5-3 0 16,-1 3 0-16,0-7 0 0,4 7 8 0,-8 0-8 16,4-9 0-16,-3 9 0 0,3-3 8 0,0-3-8 0,1 6 0 0,-1 0 0 15,-4-7 0-15,1 4 0 0,0 3 0 0,3-6 0 16,0 3 8-16,-3-3-8 0,3 2 12 0,-4-2-12 15,1 3 12-15,-4-3-12 0,7 3 0 0,-7-4 0 16,4-2 0-16,-4 3 0 16,0 3 0-16,-3-4 0 0,3-2 12 0,-3-1-12 0,3 1 16 0,3 0-3 15,1-7-1-15,0 7 0 0,-1-1-12 0,-3 1 0 16,7-4 0-16,-3 1 0 16,0 2 0-16,-4-2 0 0,4-4 0 0,-1 7 0 0,1-1 0 0,-4 4 0 15,-4-4 0-15,5 1 0 16,-5 0 0-16,1 6 0 0,-1-7 0 0,-3 4 0 15,0-4 0-15,4 4 0 0,-4-3 0 0,-3 6 0 0,3-13 0 0,-4 7 9 16,4-1-9-16,0-6 8 0,-3 4 0 0,-1-4 0 16,4 1 0-16,-3 2 0 0,3-6 0 0,0-3 0 15,-3 3 0-15,3 7 0 0,0-4-8 0,0-3 0 16,0 4 0-16,-4-4 0 0,4 0 0 0,0 3 0 0,1 4 0 0,-5-4 0 16,1 1 0-16,3 5 0 0,-7-2 8 0,3-4-8 15,-3 0 0-15,0 7 0 0,4-4 0 0,-4-2 8 16,-4 2-8-16,1-3 0 0,3 1 9 0,-4-4-9 15,1 0 8-15,-1 3-8 0,-3-2 8 0,3-1-8 16,4-6 0-16,-3 6 9 0,-1-6-9 0,1 6 0 16,3 0 8-16,-4 0-8 0,1 0 0 0,-1-6 0 15,4 10 0-15,0-4 0 0,-3 0 0 0,3 3 0 16,-4 4 0-16,1-4 0 16,-1 7 0-16,4-7 0 0,-7 7 0 0,4-4 0 0,-4 4 8 0,3-1-8 15,0-2 0-15,-3 2 0 0,0 1 0 0,0 6 0 16,0-7 0-16,-3-5 0 0,3 5 0 0,-4 1 0 15,0 0 0-15,4-1 0 0,-7-6 0 0,4 1 0 16,-1 5 8-16,1 1-8 0,-1-4 0 0,0-2 0 16,-6-1 0-16,6 7 0 0,1-1 0 0,-5 1 0 0,1-4 0 0,4-2 0 15,-4 8 0-15,0-2 0 0,3 6 0 0,-3-3 0 16,3-4 0-16,-3 10-9 0,4-3 9 0,3-3 0 16,-4 3 0-16,0-4 0 0,4 7 0 0,-3 0 0 15,3-6 0-15,0 6 0 16,3 0-33-16,4 0-8 0,0 0-2 15,0 0 0-15,-7 6-120 0,3 10-24 0,8-3-5 0,-8 2-1098 0</inkml:trace>
  <inkml:trace contextRef="#ctx0" brushRef="#br0" timeOffset="25030.58">19816 9866 1159 0,'0'0'51'0,"0"0"11"0,0 0-50 0,0 0-12 0,0 0 0 0,-4-9 0 16,0 6 32-16,4 3 4 0,0 0 1 0,0-7 0 15,-3-2-29-15,-1 0-8 0,4 9 0 0,0 0 0 0,0-7 11 0,0 7 1 16,0-9 0-16,0 9 0 0,0 0 3 0,0 0 1 16,-3-3 0-16,-1-3 0 0,4 6 33 0,-7-4 7 15,0-2 2-15,4 6 0 16,-1-3 13-16,1-3 2 0,-4 3 1 0,0-4 0 16,0 7-14-16,-1-9-4 0,-2 9 0 0,3-6 0 15,-7 3-15-15,3-4-3 0,1-2-1 0,-5 9 0 16,5-10-1-16,-1 1-1 0,-3 0 0 0,0 2 0 0,3-2-10 0,1 6-1 15,-4-7-1-15,0 4 0 0,0-3-3 0,3-1-1 16,-3 1 0-16,0 3 0 0,0-4-1 0,0 1 0 16,3-1 0-16,-7 1 0 0,4 0-2 0,0-1 0 15,0 4 0-15,3-3 0 0,-3-1 13 0,4 1 3 16,-8-1 0-16,7 4 0 0,-3-3-32 0,0 5 0 0,0-5 0 16,0 3 0-16,-4-4 17 0,4 7 4 0,-3-3 1 0,-1-3 0 15,4 9-8-15,-7-7-2 0,3 4 0 0,-7-3 0 16,4 3-12-16,4-3 0 0,-1-4 0 0,0 7 0 15,1-3 0-15,3-4 0 0,-8 4 0 0,5 3 0 16,-4-3 11-16,3 6-1 0,0 0 0 0,1-4 0 16,-1-2-10-16,-3 6-14 0,7-3 3 0,-4-3 1 15,0 3 26-15,4-4 6 0,-3 7 1 16,3-3 0-16,-4-3-5 0,4 6-1 16,-4 0 0-16,4 0 0 0,-4-6-17 0,1 6 0 15,3-3 0-15,-4 3 0 0,0 0 0 0,1 0 0 0,-1 0 0 0,4 0 0 16,-4 0 0-16,1 0 0 0,3 3 0 0,-4 3 0 15,0-6 0-15,4 0 0 0,-3 6 0 0,3-6 0 16,-1 3 0-16,1-3 0 0,0 0 0 0,-3 0 0 16,2 7 0-16,1-7 0 0,-3 3 0 0,3-3 0 15,-1 0 0-15,-2 6 10 0,6-6-10 0,-3 0 8 0,0 3-8 16,3-3 0-16,-3 6 0 0,0-2 0 0,4-4 11 0,-4 0-3 16,-1 6-8-16,5-6 12 0,-1 9-12 0,-3-9 0 15,4 0 0-15,-5 10-10 0,5-10 10 0,-4 6 0 16,0-3 0-16,0-3 0 0,3 6 0 0,-3-2 14 15,-4-4-3-15,1 6-1 0,2-6-10 0,1 3 0 16,0-3 0-16,4 6 0 0,-4-3 0 0,3-3 0 16,0 7 0-16,-3-7 8 0,4 0-8 0,-4 0 0 15,3 3 0-15,4 3 8 0,-4 0-8 16,4-3 0-16,-3-3 0 0,-1 10 0 16,1-10 0-16,-1 6 0 0,0-3 0 0,4 3 0 0,-3-2 0 0,3 2 0 15,-4-3 0-15,0 3 0 0,1 4 0 0,-1-4 0 16,1-3 0-16,-1 7 0 0,1-1 0 0,3-3 0 15,-4-3 0-15,4 7 8 0,-4-4-8 0,1 3 0 16,3 1 0-16,-4-1 0 0,0-2 0 0,1 2 0 16,-1-6 0-16,1 10 0 0,-1-10 0 0,-3 6 0 0,3 1 0 0,1-4 0 15,-4 3 0-15,0-6 0 0,3 4 0 0,0 2 0 16,-3-3 0-16,4 4 8 0,-1-7-8 0,4 6 8 16,-3 1-8-16,-5-4 12 0,5 3-12 0,-4 1 12 15,3-1-12-15,1 1 0 0,-5-1 0 0,5 0 8 16,-4 7-16-16,3-7-4 0,-3 7-1 0,4-3 0 15,-1 2 13-15,0 1 0 0,1-7 0 0,-1 4 0 16,1 3 0-16,-1 3 10 0,0-4-2 0,1-2 0 0,-1 2-8 16,4 1 0-16,0-3 0 15,0-4 0-15,0 7 0 0,0 3 0 0,3-10 9 16,1 7-9-16,-1-7 0 0,1 10 8 0,-1-10-8 0,1 7 0 16,3-4 0-16,0 4 8 0,0 3-8 0,0-3 0 15,0 2 0-15,0-2 0 0,0 3 0 0,0-7 0 16,3 10 0-16,-3 0 0 0,4-6 0 0,-4 9 0 15,3-6 18-15,-3 0-1 0,4 0 0 0,-4 6 0 0,3-6-25 0,1-1-6 16,0 1-1-16,3-3 0 0,-4 3 15 0,1-1 0 16,-1-2 0-16,1 3 0 0,3 0 0 0,-4-4 0 15,4 4 0-15,-3-9 0 0,3 8 17 0,0-2-3 16,4 0-1-16,-1-4 0 0,1 4-13 0,-1-3-8 16,4 2 8-16,1 1-13 0,-5-4 13 0,1-2 0 0,3 6 0 0,0-7 0 15,4 7 16-15,-8-4-4 0,1-2-1 0,3 5 0 16,0-5-11-16,0-1-9 0,-3 7 9 15,3-7-13-15,3 1 13 0,-3-1 8 0,1 0 0 0,2 1-8 16,-3-1 10-16,4-2-10 16,0 2 8-16,3 0-8 0,-7-2 10 0,7-4-10 0,-3 6 12 0,-1-3-12 15,1 4 10-15,0-7-10 0,3 3 8 16,-4 4-8-16,5-1 8 0,-1-3-8 0,0-3 0 16,4 4 8-16,-1-4-8 0,-3-3 8 15,1 9-8-15,-1-9 8 0,4 7-8 0,-1-4 0 0,-3 3 0 0,4-6 8 16,-4 6-8-16,4-3 0 0,-4 4 0 0,4-4 8 15,-1-3 4-15,-2 0 0 0,2 0 0 0,1 0 0 16,0 0-4-16,-1 0 0 0,1 0 0 0,7-3 0 16,-4 3-8-16,0-7 0 0,1 7 0 0,2 0 0 15,-2-3 0-15,2-3 0 0,1 6 8 0,0 0-8 16,-4 0 0-16,4 0 0 0,-4-6 0 0,-3 6 0 0,-1 0 0 0,-2-3 0 16,2 3 0-16,-3-7 0 0,4 7 11 0,-4-3-3 15,0 3-8-15,1-6 12 0,-1 6-1 0,3-10-1 16,1 7 0-16,3-6 0 15,1-4-10-15,-5 4 0 0,4 0 0 0,4-4 8 0,0-3 0 0,0 7 0 16,-1-7 0-16,-2 7 0 0,2-4-8 0,-6-2 0 16,0-1 0-16,0 7 0 0,-1-4 0 0,-3 4 0 15,-3-7 0-15,3 6 0 0,-3-5 8 16,-1 5-8-16,5-2 8 0,-5-4-8 16,-3 0 8-16,1 7-8 0,2-10 8 0,4 4-8 0,-7 2 11 0,1-3-3 15,2-2-8-15,1-1 12 0,3-6-12 0,-3 6 8 16,3 0-8-16,-4-6 0 0,5 6 0 0,-5 0 0 15,1-6-11-15,3 6 11 0,-7 1 0 0,4-1 0 16,-4-3 0-16,0 9 0 0,-3-6 0 0,3 4 0 16,-4-1 0-16,-3-3 0 0,0 7 9 0,0-4 3 0,-3 7 1 0,0-7 0 15,-1 7-13-15,1-4 8 0,-4-3-8 0,0 7 0 16,0-7 8-16,-4 4-8 0,4-4 0 0,-3 0 9 16,-1 4-9-16,0-4 0 0,1-9 0 0,-4 6 8 15,0 0-8-15,3-6 0 0,-3 3 0 0,4 0 0 16,-1 0 0-16,-3 4 0 0,4-4 8 0,-1 3-8 15,-3-6 9-15,3 6 0 16,-3 6 0-16,4-5 0 0,-4 2-9 0,3 0 0 0,-3 7 0 16,0-10 0-16,0 10 0 0,0-1-11 0,-3 1 3 0,2-1 0 15,1 4 8-15,-3-3 0 0,-1-1 0 0,1 1 0 16,-1 3 0-16,0-4 0 0,1 7 8 0,-1-6-8 16,1 2 0-16,3-2 0 0,-4 0 0 0,4 2-8 15,0-2 8-15,0 6 0 0,0-7 8 0,3 4-8 16,-3 3 0-16,0-3 0 0,0 3 0 0,7 3 0 15,0 0 0-15,-3-7 0 0,-4 7 0 0,7 0 0 16,0 0-28-16,-7 0-9 0,-1 0-3 0,1 7 0 16,0-4-55-16,-3 6-11 0,-4 1-2 0,0 5-858 15,-8 4-171-15</inkml:trace>
  <inkml:trace contextRef="#ctx0" brushRef="#br0" timeOffset="47630.7">11920 9524 1594 0,'11'-15'71'0,"-11"15"14"0,0 0-68 0,0 0-17 15,3-3 0-15,-3 3 0 16,0 0 48-16,0 0 5 0,0 0 2 0,-3 3 0 16,-4 6-55-16,-4 7-21 0,-3-7 1 0,0 1 0 15,-4-1-28-15,1 1-6 0,-8-1-1 0,0-3 0 0,-3 4 38 0,0-10 7 16,0 3 2-16,-8-3 0 0,-13 6 49 0,7-6 11 15,6 0 1-15,5 0 1 0,-12 0 15 0,5 0 3 16,2-6 1-16,1 3 0 0,-4 3-11 0,-3 0-2 16,0 0-1-16,-1-7 0 0,4 4-31 0,-3-3-5 15,-11 6-2-15,0 0 0 0,0-3-21 0,0 3 9 16,1 0-9-16,-1 0 0 0,-7-6 15 16,3 6-4-16,1-4-1 0,-15 4 0 0,1-6-10 15,-4 6 0-15,3 0 0 0,0-9 0 0,-3 6 16 0,4-4-1 16,-4 1-1-16,-4 3 0 0,4-3 7 0,3 6 2 15,4 0 0-15,-3-4 0 0,-1-2 7 0,4 6 2 16,0-3 0-16,0 6 0 0,4-3-8 0,-1 0 0 16,4 6-1-16,4-6 0 0,-1 0-23 0,1 4 9 0,-4-4-9 15,4 6 0-15,-1-6 0 0,4 0 0 0,-7 9 0 0,7 1 0 16,-7-4 0-16,0-3 0 0,0 3 0 0,0 4 0 16,-10-7 0-16,3 3 0 0,0 4 0 0,7-1 0 15,-7 0 0-15,3 1 0 0,1-1-13 0,3 1 5 16,-4-4 20-16,4 3 5 0,0 1 1 0,0-1 0 15,4-3-1-15,10 4 0 0,-7-7 0 0,11 6 0 16,-1 1-4-16,8-4-1 0,-4 3 0 0,4 1 0 16,0-4-12-16,0 4 11 0,3-1-11 0,0 0 10 0,4 1-10 15,-4-1 0-15,-3 1 0 0,7 5 0 0,-4-5 0 0,4 5 0 16,-8-2 0-16,5-4 0 16,-5 7 0-16,1 0 0 0,3-4 0 0,-3 4 0 0,0-4 0 15,-1 4 12-15,5 0-12 0,-1-4 12 16,11 4-4-16,-4 0 0 0,0-4 0 0,8 7 0 15,-1-3 1-15,-3 3 0 0,7-1 0 0,3 7 0 16,1 1 10-16,6-8 1 0,-6 7 1 0,6-3 0 0,4-6-21 16,0 12-18-16,0-9 3 0,4 6 1 0,-1 0 14 0,4-6-9 15,-3 6 9-15,3-3-8 0,0 3 8 0,3 0 0 16,-3-6 0-16,8 9 0 0,-5-9 0 0,1 3 0 16,3 0 0-16,0-3 0 0,7 6 0 0,-7 0 0 15,7-6 0-15,4 6 0 0,0-3 15 0,3 0 1 0,4-3 1 0,-8-1 0 16,5 1-17-16,2 0 0 0,5 0 0 0,-1-3 0 15,4 2 0-15,7 1 0 0,-11-3 0 0,14 3 0 16,-6 0 0-16,10-10 0 0,-8 7 0 0,5-1 0 16,-1-2 10-1,1-4-2-15,6 7 0 0,0-7 0 0,1 1-8 0,3-1 0 0,3 1 0 16,1-1 0-16,-4-3 0 0,0-3 0 0,0 4 0 0,3 2 0 16,8-9 0-16,-8 9 8 15,8-2-8-15,-1-4 8 0,-3 6-8 0,4-2 0 16,0-4 9-16,-4 3-9 0,3 0 0 0,4-3 0 0,4 7 0 0,-1-4 0 15,-6-3 0-15,3 3 11 0,0-6-11 0,0 4 12 16,0-4-12-16,0 6 0 0,1-3 0 0,-1 3-11 16,0-6 11-16,-4 0 0 0,8 0 0 0,-1 0 8 15,-2 3-8-15,2 4 9 0,-3-7-9 0,0 0 10 16,0 0-10-16,1 0 0 0,2 0 0 0,-3 0 8 16,7 6-8-16,-10-3 0 0,-8-3 0 0,8 0 0 0,7 0 0 0,-4 0 0 15,-11 0 0-15,1-3 0 0,3 6 8 0,0-3-8 16,0-3 8-16,-4-3-8 0,-3 6 0 15,7-7 0-15,7 4 8 0,0 3-8 0,-3 0 0 0,0-6 8 16,-4 6-8-16,0 0 8 0,0-3-8 0,0 3 0 16,-4 0 0-16,-3-6 0 0,4 6 0 0,-8 0 0 15,-3 0 0-15,0 0 0 16,-4 0 0-16,1-4 0 0,3-2-9 0,-4 3 9 16,0-3 0-16,1 3 9 0,3-4 1 0,-4 7 0 15,-3-9-1-15,3 9 0 0,-6-9 0 0,2 2 0 0,-2 4 2 16,3-3 0-16,3-4 0 0,-3 7 0 0,0-3-11 0,0-3 0 15,3-1 0-15,-3 4 0 0,0-3 0 0,-4 5 0 16,0-5 0-16,1 3 0 0,-4-4 0 0,-1 7 0 16,-2-3 0-16,2-3 0 0,-2 2 0 0,-5 4 0 15,1-6 0-15,0 2 8 0,-4-2-8 0,0 0 8 0,1-1-8 0,-1 1 8 16,-3-1 4-16,3 1 0 0,-4-7 0 0,5 7 0 16,-1-7-4-16,0 7 0 0,0-4 0 0,4-2 0 15,-4 5-8-15,8-6 0 0,-1-2 0 0,0 8 8 16,0-5-8-16,-3 2 0 0,0-3 0 0,3 7 0 15,-3-7 0-15,0 7 0 0,-1-4 0 0,-6-2 0 16,3 5 0-16,-6-5 8 0,-1 5-8 0,0-2 0 16,-7-4 12-16,4 0-4 0,-4 7 0 0,-4-1 0 15,4-8 0-15,-3 5-8 16,-4-3 12-16,4 1-4 0,-1-4-8 0,1 0-16 0,-4 3 4 16,3-2 1-16,-2-7 23 0,-1 6 4 0,0-3 0 0,3 0 1 15,-3 0-17-15,0-3 0 0,0 0 0 0,0-4 0 16,1 4 0-16,-1 7 0 0,0-11 0 0,-4 4 0 15,4-3 8-15,-3 9-8 0,-1 0 0 0,1-3 0 16,-1 4 8-16,-3-1-8 0,-3 0 12 0,3 3-12 16,-4-2 0-16,1 2 0 0,-4 3 0 0,0-2 0 0,0 5 0 0,0-2 0 15,-4-4 0-15,0 0 0 0,1 7 0 0,-4-1 0 16,0-5 0-16,-4 5 0 0,4-2 0 0,-7 2 0 16,3-5 0-16,-3 5 0 0,0-5 0 0,-1 5 0 15,-2 1 0-15,-4-10 0 0,-1 10 0 0,1-7 0 0,-4 7 0 0,4-4 0 16,0-3 0-16,0 7 0 0,3-7 0 0,-7 7 0 15,4-1 0-15,0 1 0 0,-4 0 0 0,4-1 0 16,-4 4 0-16,0-3 0 0,4-1-8 0,-7 1 8 16,0 6 0-16,-1-4 0 0,-10-2 0 0,8 3 0 15,-5-4 0-15,-3 10 0 16,1-3 0-16,-5-3 0 0,1 6 0 0,-4 0 0 16,3 0 0-16,-2-3 0 0,-5-4 0 0,-3 7 0 15,0 0-8-15,0 0 8 0,-7 0 0 0,7 0 0 0,-3 7 0 0,-1-4 0 16,4-3 0-16,-7 0 0 15,0 6 0-15,0-3 0 0,0 3 0 0,4-2 0 0,3-4 0 0,0 6 0 16,0-6 0-16,-4 3 0 0,1-6 0 0,-4 6 0 16,3 3 0-16,-3 4 13 0,4-10-4 0,-4 9-1 15,3-9-8-15,-10 0 0 0,-4 6 0 0,1-2 0 16,-1 5 0-16,4-3 0 0,0-3 0 0,0 4 0 16,-7-4 0-16,7 3 0 0,7 3 0 0,0 1 0 15,-4-4 0-15,4 4 0 0,14-7 0 0,-3 3 0 0,-4 3 0 0,7 1 0 16,3-4 0-16,5 3 0 15,-5-5-48-15,4 5-6 0,-7 0-1 0,4-2-914 16,-7 8-183-16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11:02.4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2025 11318 403 0,'0'0'36'0,"0"0"-36"15,-4-6 0-15,-6 6 0 0,6 0 294 0,-6-3 52 16,-1 3 10-16,11 0 3 0,0 0-266 0,0 0-53 16,0 0-10-16,0 0-2 0,0 0-1 0,0 0 0 15,0 0 0-15,0 0 0 0,0-7 0 0,0 4 0 16,11-3 0-16,-8-3 0 0,-3 9 11 0,11 0 2 16,-1-10 1-16,1 10 0 0,3-6 4 0,-3 6 1 0,-1-3 0 0,4-3 0 15,1 6-9-15,-1-4-1 0,3-2-1 0,8 6 0 16,-7-3 1-16,10-3 0 0,-3 6 0 0,-1 0 0 15,1 0-6-15,3 0-1 0,-3 0 0 0,7 0 0 16,-8 0-9-16,4 0-3 0,-3 0 0 0,7 6 0 16,-11-3-6-16,-3 3-2 0,3-2 0 0,-7-4 0 15,0 9-9-15,4-9 0 0,-8 6 9 16,-6 4-9-16,-1-4 0 0,4 3 9 0,-14-6-9 0,4 7 0 16,3-1 9-16,-14 1-9 0,-4-4 0 0,4 3 9 15,-4 1-9-15,-10-1 0 0,0 1 0 0,-4-4 0 0,7-3 12 16,-3 6-4-16,4-2 0 0,-1 2 0 15,0-3-8-15,0-2 0 0,4 2 0 0,0-3 0 16,7-3 0-16,0 6 0 0,0-3 0 0,-4-3 0 16,8 0 0-16,6 7 0 0,-7-4 0 0,8-3 0 15,3 0 0-15,0 0 0 0,0 0 0 0,0 0 0 0,0 0 0 0,0 0 0 16,0 0 0-16,3 6 0 0,5 3 0 0,-1-2 0 16,3-4 0-16,8 3 0 0,-4-3 0 0,0 7 0 15,0-4-9-15,7 3 9 0,0-6 0 0,-6 10 0 16,-1-10 0-16,0 7 0 0,7-1 0 0,-7 0 0 15,0 7 0-15,4-7 0 0,7 1 0 0,-11 6 0 0,7-4 0 16,-7 4 0-16,0 3 0 0,7-1 0 0,-7-2 0 0,7 3 0 16,-10 0 0-16,3-4 0 15,0 4 0-15,-3 0 0 0,-1-3 0 0,1 2-8 16,-4-2 8-16,4-3 0 0,-1-4 0 0,-3 7 0 0,-3-7 8 16,-1 7-8-16,4-4 0 0,-7-2 0 15,0 6 0-15,4-1 0 0,-8-2 0 0,4 2 0 16,0 4 0-16,-7 0 0 0,4-3 0 0,-8 3 0 0,8-1 0 15,-8-2 0-15,1 3 0 0,-1 0 0 16,-3-1 0-16,3-2 0 0,-3 0 0 0,-7-4 0 0,7-2 0 0,-7 5 0 16,3 1 0-16,-3-6 0 0,0-1 11 0,3-6-11 15,-3 7 12-15,7-4-12 0,-11-3 12 0,8 3-12 16,-1-6 0-16,0 0-19 0,1 0 3 0,2 0 0 16,-6 0-78-16,7 0-15 15,4 0-3-15,-4 0-1016 0</inkml:trace>
  <inkml:trace contextRef="#ctx0" brushRef="#br0" timeOffset="768.89">1573 12667 1796 0,'0'0'40'0,"-10"-7"8"0,-1 7 1 0,4 0 1 0,4 0-40 0,-1 7-10 0,-6-7 0 0,10 6 0 15,0-6 8-15,0 0 0 16,0 0 0-16,0 0 0 0,0 0 22 16,0 3 4-16,10 6 1 0,-3-2 0 0,11-7 27 0,7 0 6 0,3-7 0 15,14 4 1-15,0-3 7 0,15-3 2 0,-4-7 0 0,14 6 0 16,-4 1-42-16,4-3-9 15,4-4-2-15,3 0 0 0,-3 7-13 0,-4-4-4 16,3 4 0-16,1-4 0 0,-1 4-8 0,-6-1 0 0,-4 1 0 0,0 6 0 16,0-3 0-16,0 3 0 0,-4-4 0 0,4 7 0 15,-11-6 0-15,-3 3 0 0,-7 3 8 0,0 0-8 16,-4 0 0-16,-3 0 0 0,3 0 0 0,-10 3 0 16,0 3-27-16,-1-6-4 15,-3 10-1-15,-3-4 0 0,3-3-147 0,0 6-29 0,-6 1-7 0,-5-4-1 16</inkml:trace>
  <inkml:trace contextRef="#ctx0" brushRef="#br0" timeOffset="2071.82">2494 13184 2487 0,'0'0'110'0,"0"0"23"0,0 0-106 0,0 0-27 0,0 0 0 0,0 0 0 15,0 0-15-15,0 0-8 0,0 0-1 0,0 0-1 16,0 0 1-16,0 0 1 0,0 0 0 0,-7 9 0 31,0 1-12-31,4-1-2 0,-12 1-1 0,5 5 0 0,-8 1 23 0,1 3 5 0,2-7 1 0,-2 4 0 16,6 3 19-16,-3 0 4 0,0-4 1 0,0-5 0 15,3 5 13-15,1-5 2 0,-1-1 1 0,8-6 0 16,-8 7-7-16,11-10 0 16,0 0-1-16,0 0 0 0,0 0-10 0,0 0-1 15,0 0-1-15,11 6 0 0,-1-3-11 0,4 3 0 16,-3-6 0-16,7 7 0 0,3-4-9 0,3-3 9 0,8 6 0 0,-7-3 0 15,3-3-11-15,-3 0 11 0,6 7-10 0,-6-4 10 16,0 6-13-16,-4-3 3 0,4-3 1 0,-8 4 0 16,1 8 9-16,-4-5-12 0,0 2 12 0,0 4-12 15,-3 3 12-15,0 6-8 0,-1-6 8 0,-6 6-8 16,-4-3 8-16,7 3 0 0,-7 0 8 0,-7-6-8 0,3 9 16 0,-3-3-2 16,0 0 0-16,0-3 0 0,-4 0 8 0,8-3 2 15,-11 0 0-15,3 0 0 0,-3-4-24 0,3-2 8 16,1 2-8-16,-4 1 0 0,-7-3 11 0,6-4-3 15,-6 0 0-15,0 1 0 0,3-4-17 0,-13-6-4 16,3 10-1-16,-4-10 0 16,4 0-123-16,-4-7-25 0,-7 4-5 0</inkml:trace>
  <inkml:trace contextRef="#ctx0" brushRef="#br0" timeOffset="2364.07">2205 13178 864 0,'-4'-10'76'0,"1"10"-60"0,-4-9-16 0,3 6 0 16,-3-7 424-16,4 4 83 0,-8-3 16 0,11 9 3 16,0 0-414-16,0 0-84 0,0 0-16 0,0 0-3 15,0 0-9-15,11-7 0 0,-1 4 0 0,4-3-11 16,0 6 11-16,11-9 14 0,7 5-3 0,-4-2-1 15,18-6 25-15,0-4 5 0,3 10 0 0,4-7 1 16,4-3-21-16,-1-2-4 0,-7 2 0 0,11-3-1 0,0 0-15 16,0 4 0-16,0 5 0 0,0-9 0 15,-10 7-31-15,-1-4-5 0,-3 7-2 16,0-7 0 0,-4 7-131-16,4-1-27 0,-7 1-4 0,-7 3-2 0</inkml:trace>
  <inkml:trace contextRef="#ctx0" brushRef="#br1" timeOffset="5624.35">5352 11597 345 0,'0'0'15'0,"-4"-9"4"0,4-1-19 0,-3 1 0 0,3-7 0 0,0 7 0 15,-7-4 496-15,7-2 95 0,0 5 19 0,0 1 4 16,7-7-488-16,-4 7-98 0,8-4-19 0,-1-2-9 15,-3-1 0-15,11 7 0 0,-7-10 0 0,6 3 0 16,4-3 0-16,1 0 0 0,2 4 0 0,1 2 0 16,3-3 0-16,4-2 0 0,-4 2-9 0,4-3 9 15,-4 10 0-15,4-4 0 0,-7 1 0 16,-4 2 0-16,3 10 0 0,1-3 0 0,0 3 0 0,-1 3 0 16,-9 4 0-16,6 8 0 0,-4-2 0 0,1 6 0 15,0-4 0-15,-8 10 8 0,1-3-8 0,-1 3 0 16,-6 4 10-16,3 2-10 0,-7 0 10 0,-7 1-10 15,3-1 8-15,-10 4-8 0,4-7 0 0,-4 6 9 16,3 1-9-16,-14-1 0 0,8-6 0 0,-1 7 0 0,-10-7 0 16,0 7 0-16,-4-7 0 0,0-3 0 0,0 3 0 0,-3 0 0 15,7-6-8-15,-4 0 8 0,4-3 0 0,3-3 0 16,8 3 0-16,2-10 0 0,5 0 0 0,3 1 8 16,0 6-8-16,7-7 12 0,0 0 1 0,7 7 1 15,0-7 0-15,3 1 0 0,5 9 0 0,2-10 0 16,1 0 0-16,3-2 0 0,4 2 6 0,-1 1 0 15,1-4 1-15,7-3 0 16,-7 6-7-16,10-2-2 0,-10-4 0 0,3 3 0 0,3-6-12 0,-2 3 0 0,2-3 0 0,-2 6 0 16,2-6 12-1,5 4-1-15,-12 2 0 0,1-6 0 0,-4 9-11 0,4-9 0 16,0 10 0-16,-1-10-11 16,-6 9-66-16,0-3-14 0,-1-2-2 0,1 2-698 15,-4 3-139-15</inkml:trace>
  <inkml:trace contextRef="#ctx0" brushRef="#br1" timeOffset="5925.1">4918 12748 2246 0,'0'0'100'0,"-4"0"20"0,-6 0-96 0,10 0-24 15,0 0 0-15,0 0 0 0,10-9 176 0,8 9 32 16,10-10 5-16,14 4 2 0,4 3-175 0,11-7-40 16,3 1 0-16,14 0 0 0,-4-7 0 15,19 7 0-15,2-1 0 0,-3 1 8 16,4-1-8-16,-4 1 0 0,4 0 0 0,-14 2 0 16,3-2 0-16,0 3 0 0,-7 2 0 0,-10-5 0 15,3 3 0-15,-15 3 0 0,5-4 0 0,-8-2 0 0,-3 6 0 0,-7-3-16 16,0-4 4-16,-7 10 0 15,-4-6-117-15,-4 3-24 0,-6-4-5 0,-11 7-629 16,0-3-125-16</inkml:trace>
  <inkml:trace contextRef="#ctx0" brushRef="#br1" timeOffset="6409.72">5856 12999 3207 0,'0'0'71'0,"0"0"14"0,0 0 3 0,0 0 2 0,0 0-72 0,0 0-18 15,0 0 0-15,0 0 0 0,0 0 0 0,7 6-12 16,4-6 1-16,-4 3 1 16,-4 4-14-16,4 2-4 0,0 7 0 0,-7-4 0 0,0 4 5 0,-7 3 1 0,0 6 0 0,0 0 0 31,-3-3-24-31,-1 3-5 0,4 0-1 0,-4-6 0 0,-3 0 40 0,7 0 12 0,4-4 0 0,-11-2 0 15,7 2 0-15,3 1 9 0,4-7 1 0,-7 4 0 16,4-7-10-16,3-6 0 0,0 3 0 0,0 10 0 0,3-10 28 0,4 7 3 16,-7-1 1-16,7-3 0 0,0-3-32 0,4 7 0 15,-1-4 0-15,4 3 0 0,1 1 0 0,6-4 0 16,3 4 0-16,-2-1 0 0,9-6 0 0,-2 6 0 16,9 4 0-16,-2-4 0 0,-1 1 0 0,-3-1 0 15,-1 4 0-15,1 2 0 0,-4-5 0 0,1 9-12 16,-8-10 12-16,0 13-10 15,-7-9 10-15,0 5 0 0,-3 1 0 0,-4 6 0 0,0-6 13 0,-7 6 2 16,0 0 0-16,-4-3 0 0,-3 3-15 0,0 0 0 16,-3 4 0-16,-4-1 0 0,3-6 8 15,-7 0 3-15,4 3 0 0,-3 0 0 0,-5-3-11 0,8 3 0 16,-7-6 9-16,7 6-9 0,-11-6 0 0,1 6-12 16,-1-6 2-16,0-1 0 0,-6 1-2 0,-1 6 0 15,0-9 0-15,0-3 0 16,-3-7-24-16,-4 3-6 0,0-6-1 0,4 4 0 15,-7-14-111-15,3 4-22 0,4-12-5 0,6 2-536 0,-6-6-107 0</inkml:trace>
  <inkml:trace contextRef="#ctx0" brushRef="#br1" timeOffset="6619.7">5701 13193 3063 0,'0'0'136'0,"0"-9"28"0,7 3-132 0,4-4-32 0,-1 1 0 0,8-1 0 16,6-8 61-16,19 2 6 0,-4 3 1 0,17-2 0 16,4-4-46-16,7 3-9 0,11 4-1 0,-4-4-1 15,3 0-11-15,1 7 10 0,0-4-10 0,3-2 10 32,0-1-78-32,-4 7-15 0,1-4-3 0,-11-3-859 0,4 4-172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11:22.7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17544 15131 1436 0,'0'0'64'0,"0"0"12"0,-4 0-60 0,-3 0-16 0,-4 0 0 0,4 0 0 15,0 0 41-15,-3 7 6 16,6-4 1-16,-6-3 0 0,-1 0-48 0,1 6-16 16,2-6 0-16,-2 3 0 0,-1-3 16 0,1 0 0 0,-4 0 0 0,3 0 9 15,-3 0-9-15,3 0 0 0,1-3 0 0,-1 3-11 16,-3 0 52-16,3-6 11 0,-3 3 1 0,0 3 1 15,4-7 18-15,-4 7 3 0,-4-3 1 0,4 3 0 16,0-6-27-16,-4 6-5 0,0 0 0 0,1-3-1 16,-4-4-21-16,-1 7-4 0,-2 0-1 0,3-3 0 0,-4-3-1 0,0 6-1 15,-3-6 0-15,-4 3 0 0,4-4 5 0,-4 7 2 16,4-9 0-16,-4 9 0 0,1-9 9 0,2 5 1 16,5-2 1-16,-5-3 0 0,5 6-5 0,-5-4 0 15,1 1-1-15,0 3 0 0,-4-3 8 16,1-4 1-16,-8 10 1 0,7-3 0 0,0-3-37 0,-7 6 0 15,-3-3 0-15,0 3 0 0,-1-7 15 0,5 7-2 16,-5 0 0-16,4 0 0 0,-3 0-4 0,0 0-1 16,-1 0 0-16,1-3 0 15,-7 3-8-15,3 0 0 0,0 0 0 0,7 0 0 0,-7 0 0 16,4-6 0-16,3 6 0 0,0 0 8 0,1-9-8 0,2 9 0 16,-6-7 0-16,0 7 0 0,-1-3 0 0,1-3 8 15,-4 6-8-15,4 0 0 0,-8 0 0 0,5 0 0 16,-1 0 8-16,0 0-8 0,-4 6 0 0,5-6 0 15,-8 3 0-15,-4-3 0 0,1 7 0 0,-1-7 10 0,1 3-1 0,3 3 0 16,0-6-9-16,4 6 0 0,-4-3 0 0,0-3 0 16,0 7 0-16,0-4 0 0,0-3 11 0,-3 0-11 15,3 6 8-15,0-6-8 0,3 0 0 0,1 3 9 16,0-3-9-16,3 7 8 0,-4-7-8 0,1 0 8 16,-4 3-8-16,4-3 0 0,3 0 0 0,-4 6 0 15,1-6 0-15,0 3 0 0,-1 3 0 0,1 1 0 16,3-4 0-16,-3 3 0 0,-1-3 0 0,1 3 0 15,-1-2 0-15,1 2 0 0,-4-3 0 0,4-3 0 16,-1 6 18-16,5-3 2 0,-1-3 0 0,3 7 0 16,1-7-10-16,0 0-2 0,-4 0 0 0,3 0 0 0,-2 0-8 15,2 0-11-15,1 0 3 0,0 0 0 16,-1 0 8-16,1 0 9 0,7-7-1 0,-1 7-8 16,1 0 0-16,0 0 0 0,-4-3 0 0,4 3-12 15,-8-6 12-15,5 6 0 0,-1 0 0 0,-4 0 0 0,5 0 0 0,-5 0 0 16,5 0 0-16,-1 0 10 0,3 0-10 0,-2 0 0 15,2 0 0-15,5 0 0 0,-1 0 0 0,-3 0 0 16,-1 0 0-16,1-3 0 0,0 3 12 0,3 0 1 16,-3-6 0-16,-1 6 0 0,1-4-13 0,0-2 0 15,3 6 0-15,0 0 0 0,-6 0 0 0,6-3 0 16,0 3 0-16,-3-6 0 0,0 6 0 0,-1 0 8 0,-3 0-8 16,4 0 0-16,0 6 0 0,0-3 0 0,-8-3 0 0,4 0 0 15,8 0 0-15,-1 0 0 16,-7 0 0-16,4 0 0 0,0 6 9 0,-1-6-1 0,5 0 0 0,-8-6 0 15,0 6 2-15,4 0 0 0,3 0 0 0,-7-3 0 16,-3 3-10-16,3-6 0 0,4 6 0 0,3 0 0 16,-7 0 0-16,4 0 0 0,0 0-14 15,-1 0 5-15,1 0 9 0,0 0 12 16,-1-3-2-16,-2 3-1 0,2-7-9 0,-6 7 0 16,0 0 0-16,-1 0 0 0,-2 0 0 0,2-6 0 0,1 6 0 0,0-3 8 15,3 3-8-15,0-6 0 0,4 6 0 0,-1-3 8 16,1 3-8-16,3-7 0 0,-6 4 0 0,2-3 8 15,1 6-8-15,3-10 0 0,4 10 9 0,-4-3-9 16,1-3 0-16,-1 0 8 0,4 3-8 0,-1-4 0 16,-2 7 0-16,-1-3 0 0,7-3 0 0,-7 6 0 0,8 0 0 0,-5-3 0 15,1-3 0-15,0 6 0 0,3-4 14 0,4 4-2 16,-7 0 0-16,3-6 0 0,4 6-12 0,0 0 0 16,3-3 0-16,1 3 0 0,-1-6 0 0,4 12 0 15,0-6 0-15,0 0 0 16,0 3 0-16,3-3 0 0,4 0 0 0,-4 6 0 0,4-2 0 0,-3 2 0 15,3-3 0-15,0 3 0 0,7-6 0 0,-7 10 0 16,-1-7 0-16,1 3 0 0,0 3 0 0,4 1-16 16,-1-1 3-16,-3-2 1 15,4 2 12-15,-1 0 0 0,1-2 0 0,-4 2 0 16,3-6 0-16,-3 7 0 0,3-1 0 0,-3 0 0 0,4 7 0 0,-1-7 0 16,1 7 0-16,-1-3 0 0,4 2 0 0,0 4 0 15,-10 0 0-15,6 6 0 0,1-6 0 0,-1 6 0 16,1 3 0-16,-1-3 0 0,1 4 0 0,-4-1 0 15,3 3 0-15,-3-3 0 0,0 1 0 0,3-1 0 0,-6 3 0 0,3-9 0 16,0 13 0-16,3-7 0 0,-3 6 0 0,0-5 0 16,0 11 0-16,3-5 0 0,-3-4 0 0,7 13 0 15,-10-9 8-15,3 8 4 0,3-5 0 0,1-3 1 16,-4 2-13-16,3-2-18 0,1-1 4 0,-1 1 1 16,-3-4 13-16,3 4 0 0,1-1 0 0,-1 1 0 15,4-1 0-15,-7-3 16 0,7 4-3 0,-3-1-1 16,-4 1-12-16,7-7-16 0,-4 7 3 15,1-7 1-15,3 0 12 0,0 3 0 0,-7-9 0 0,3 10 0 16,4-10 0-16,-3 3 0 0,3 0 0 0,0-3 0 16,0 3 0-16,0-6 0 0,0 6 0 0,0 0 0 0,3-6 0 0,-3-1 0 15,0 1 0-15,4 0 0 16,-4 3 0-16,0-9 0 0,7 5 0 0,-7-2 0 16,0 0 0-16,0-4 0 0,0-2 8 0,0 5-8 15,3 1 0-15,1-3 0 0,-4-7 8 0,3 3-8 16,-3 1 0-16,4-7 0 0,-1 9 0 0,4-8 0 0,-7 5 0 0,7-3 0 15,-7-6 0-15,4 3 0 16,3 7 8-16,0-4-8 0,4-3 0 0,-8 3 0 0,4 4 0 0,7-1 0 16,-10-9 0-16,3 10 0 0,0-10 0 0,4 9 0 15,-4-3 0-15,3-3 0 0,4 4 0 0,-7-4 0 0,4 3 0 16,3-6 0-16,0 6 0 0,0-2 0 16,4 2 0-16,0-3 0 0,6-3 0 0,-3 6 0 0,4-3 0 15,3 4 0-15,4-4 0 0,0 3 0 16,3-3 0-16,0-3 0 0,1 6 0 15,3-2 0-15,-1 2 0 0,1-6 0 0,-4 9 0 0,8-9 0 16,-1 0 0-16,4 0 0 0,0 0 8 0,7 0-8 16,-4 0 0-16,8 0 0 0,-5 0 0 0,5 0 0 0,-4-3 0 15,3 3 0-15,4-6 0 0,4 6 0 16,3 0 0-16,-4 6 0 0,1-3 0 0,-4-3 0 16,3 7 0-16,1-4 0 0,-1 3 0 0,1-3 0 0,-1 3 0 0,8-3 0 15,3 4 0-15,-4-4 0 0,-10 3 0 0,11 4 0 16,7-10 0-16,-4 9 0 0,-4-9 0 0,1 6 0 15,3-6 0-15,0 0 0 0,0 0 0 0,0 0 0 16,4 0 0-16,3 0 0 0,11-6 0 0,-8-3 0 16,1 9 8-16,0-4-8 0,-4-2 0 0,3 0 0 0,1 3 0 15,-4 3 0-15,-3-7 0 0,-4 7 0 0,3-3 0 0,1-3 0 16,3 6 0-16,-3 0 0 0,-4 0 0 0,0 0 0 16,0 0 0-16,0 6 0 0,4-3 0 0,-1-3 0 15,-6 0 0 1,3 7 0-16,-3-4 0 0,-1 3 0 0,-3 0 0 0,4-2 0 15,-4 2 0-15,7-3 0 0,0-6 0 0,4-3 0 0,-8 6 0 0,4 0 0 16,0 0 0-16,7 0 0 0,-3-4 0 16,0 4 0-16,-1-6 0 0,1 6 0 15,-4 0 0-15,0 0 0 0,0 0 0 0,0 0 0 16,0 0 0-16,-3 6 0 0,-4-2 0 0,0 2 0 0,0-3 0 0,-4-3 0 16,8 6 0-16,-4-3 0 0,4-3 0 0,-4 0 0 15,0 0 0-15,-4 0 0 0,-3-3 0 0,7 3 0 16,0-6 0-16,4 3 0 0,3-3 8 0,-4 2-8 15,1-2 0-15,-4 6 0 0,-4-6 0 0,1 3 0 16,-1 6 0-16,1-3 0 0,-4 0 8 0,0 0-8 0,0 0 0 0,-7 6 0 16,-4-6 0-16,-3 6 0 0,-4-2 0 0,1-4 0 15,-1 6 0-15,0-3 0 0,4-3 0 0,-7 6 0 16,0-6 0-16,0 3 0 0,-4-3 0 0,4 7 0 16,-8-7 0-16,1 0 0 0,0 0 8 0,-4 0-8 15,4 0 0-15,-4 0 0 16,0 0 0-16,1 0 0 0,-1 3 0 0,0-3 0 0,0-3 0 0,0 3 0 15,-3-7 8-15,0 7-8 0,0 0 0 0,-4 0 0 16,-7-3 8-16,3-3-8 0,1 6 0 0,-4 0 0 16,-3-9 8-16,3 9-8 0,-4 0 0 0,-2-4 0 15,-1-2 10-15,0 6-10 0,0-9 8 0,-4 2-8 16,1 4 13-16,-1-3-2 0,1-3-1 0,-4-1 0 16,0 1 5-16,0-7 1 0,3 7 0 0,-3-4 0 15,0-6-16-15,0-3 11 0,0 4-11 0,0-1 10 16,4-6-10-16,-4-3 12 0,3 2-12 0,-3-5 12 0,0 0-12 0,0-1 12 15,4 1-12-15,-4 3 12 0,0-7-12 0,0 7 0 16,0-6 0-16,-4 5 0 0,4-5 9 0,0 6 0 16,-7-7 0-16,4 7 0 0,-1-7-9 0,1-2 0 15,-4-4 0-15,-4 3 0 0,8-6 0 0,-4 1 0 16,-8-1 0-16,5-3 0 0,3 3 8 0,0 0-8 16,-4 0 0-16,4-3 8 0,-3 3-8 0,-1-3 0 15,0-3 9-15,4 6-9 16,0 0 10-16,0 3-2 0,0-3-8 0,0 4 12 0,4 2-12 15,-5 0 0-15,1-2 8 0,0 2-8 0,4 3 0 0,-4-2 0 0,0 2 0 0,0 1 0 16,3-4 0-16,-3 4 0 0,0-1 8 16,4 7-8-16,-1-7 0 0,0 7 8 15,1-6-8-15,-1 6 0 0,1-1 0 0,-1 4 0 16,4-3 0-16,0 9 0 0,-3-6 0 0,3 6 0 16,-4 0 0-16,4-6 9 0,0 10-9 0,0 2 0 0,-3-3 0 0,3 1 0 15,0 5 0-15,0 1 0 16,0 0 0-16,0-1 0 0,0 1-12 0,0 9 3 0,0 0 0 0,0 0 0 31,0 0-14-31,0 0-2 0,0 0-1 0,0 0 0 0,7 0-70 0,3 6-15 0,5-3-2 0,-1-3-817 16,7 10-163-16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13:07.78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16228 8988 115 0,'0'0'0'0,"0"0"10"0,0 0-10 0,0 0 0 16,0 0 0-16,0 0 0 16,0 0 355-16,0-6 69 0,0-3 13 0,0 5 3 15,0-8-332-15,0 3-68 0,0 5-12 0,0-5-4 0,-4 0-24 0,4 2 0 16,-3-2 8-16,-4 9-8 0,0-10 0 0,-4 4 0 16,0 6 0-16,-3-3 0 0,-3-3 26 0,-1 6 0 15,-7 0 0-15,1 6 0 0,-5-3 4 0,-2 3 1 16,-8-6 0-16,-3 10 0 0,-1-1-10 0,-3 1-1 15,-7-1-1-15,4 1 0 0,-4-1 5 0,0 7 2 0,0-7 0 0,-3 7 0 16,-1-4 4-16,5 10 1 0,-1-3 0 0,0 0 0 16,3 0 10-16,4-1 3 0,1 1 0 0,6 3 0 15,0 0-24-15,0-3-4 0,0 6 0 0,1-6-1 16,-1 6-7 0,0 0 0-16,-3-3-8 0,-1 9 12 0,1-2-12 0,0-1-8 0,-1 6 8 0,1 1-13 15,0-7 13-15,3 10 0 16,0-4 0-16,-3 1-9 0,3-7 9 0,-3 6 14 0,-1-5-3 0,-3 5-1 15,4-9 11-15,3 3 3 0,0-3 0 16,4 4 0-16,3-4 1 0,1-3 1 0,-1 3 0 16,0 3 0-16,4-9-14 0,0 6-2 0,3-6-1 0,0 6 0 15,1 0-9-15,-5-6 12 0,5 9-12 0,2-9 12 16,-6 6-12-16,4-6 0 0,2-1 0 0,-2 8 0 16,-5-8 0-16,8-2 0 0,-3 9 0 0,6-6 0 15,-7 0 0-15,4 0 0 0,0-1 0 0,0 1 0 16,0 6 0-16,-1-6 0 0,-2-3 0 0,3 3 0 0,-4 6 0 0,4-6 8 15,-4-1-8-15,4 1 0 0,-4 3 11 0,0-9-3 16,1 5-8-16,-1-2 12 0,-3 3-12 0,7 0 11 16,-4-10-11-16,4 7 10 0,-4 3-10 0,8-1 12 15,-1-2-12-15,0-6 12 0,1 8-12 0,-1-8 0 16,0 5 0-16,1-5 0 0,-4 9 12 0,3-10 0 16,0 7 0-16,1-7 0 0,-1 1-12 15,-3 5 0-15,3-2 0 0,-3-4 0 0,3 7 0 0,-3-7 0 16,4 1 0-16,-1 5 0 0,-3-5 9 0,3-1-9 0,-3 1 10 0,7-1-10 15,-4-3 18-15,4-3-2 16,0 4-1-16,7-4 0 0,0 3-7 0,0-3-8 16,0-3 11-16,7 0-11 0,0 0 12 0,0 0-12 15,0 0 12-15,0 0-12 0,0 0 8 0,7-9-8 16,0-1 0-16,0 1 0 0,0 0 0 0,4-1 0 16,-4-5 0-16,3 5 0 0,-3 1 0 0,4-4 0 0,-1-3 0 0,1 7 0 15,0-7 0-15,-1-2 0 16,1 2 0-16,-1-3 0 0,-3 0 0 0,4-6 0 0,0 6 8 0,-1 1-8 15,1-8 0-15,-1 8 0 0,1-1 0 0,3 0 0 16,0 3 0-16,-3 4 0 0,-1-4 0 0,1 7 0 16,-1-7 0-16,1 7 0 0,-4 5 0 0,0-2 0 15,-3-3 0-15,-4 9 0 0,0 0 0 0,0 0 0 16,0 0 0-16,0 0-9 0,0 0 9 0,0 0 0 16,-4 9 0-16,-6-3-8 0,-1 4 8 15,-3-1 0-15,0 4-8 0,0 3 8 0,-4 2-8 0,0 1 8 0,1-3 0 0,-1 9-8 16,-3-3 8-16,3-6 0 0,-3 9 0 0,3-7 0 15,1-2 0-15,3 3-8 16,0 0 8-16,-4 0 0 0,4-4 0 0,0 4 0 16,0 0 0-16,0 0 0 0,-1 0 0 0,5-4-8 15,-1 10 8-15,1-6 0 0,3 0 0 0,0 0 0 0,3-4 11 0,0-2-3 16,1 3 0-16,-1-7 0 0,4 7-8 0,0-7 0 16,4-6 0-16,-1 7 0 0,5-4 0 0,2 3 0 15,4 1 0-15,0-1 0 0,0-3 0 0,4-2 0 16,3-4 0-16,0 0 0 0,4-4 12 0,0-2 0 15,3 3 0-15,0-3 0 0,4-4-12 0,0 1 0 16,0-7 9-16,3 7-9 0,0-1 8 0,-3-8-8 0,-4 8 8 0,0-5-8 16,0 2 0-16,1-3 0 0,-8 7 0 0,7 0 0 31,-7-1-69-31,0 1-9 0,4 2-2 0,-7-2 0 16,-4 6-128-16,0-3-25 0</inkml:trace>
  <inkml:trace contextRef="#ctx0" brushRef="#br0" timeOffset="2824.92">13317 12613 1414 0,'0'0'31'0,"0"0"6"0,0 0 2 0,-10 0 1 0,3 7-32 0,-4-4-8 0,1 3 0 0,-5-3 0 15,5 3 0-15,-1-3 0 16,1 4 0-16,-1-4 8 0,1-3-8 0,2 6 0 15,8-6-12-15,-7 3 12 0,-3 4-16 0,10-7 5 16,0 0 1-16,0 0 0 0,0 0 37 0,0 0 7 16,0 0 2-16,0 0 0 0,0 0 32 0,0 0 6 0,0 0 2 0,0 0 0 15,0 0 12-15,7-7 4 0,-4 4 0 0,-3 3 0 16,0 0-16-16,0 0-2 0,7-6-1 0,-7 6 0 16,0 0-30-16,0 0-7 0,0 0 0 0,8 0-1 15,2 0-20-15,1 6-4 0,-11-6-1 0,14 0 0 16,0 3-10-16,0-6 8 0,4 3-8 0,-4 0 8 15,3 0 8-15,-2 0 2 0,2 0 0 0,1 0 0 0,-1-6 18 16,1 6 3-16,0 0 1 0,3-3 0 0,-3 3-12 16,-1-7-1-16,1 4-1 0,-1 3 0 0,5-6-8 0,-5 6-2 15,4 0 0-15,1 0 0 0,-5-3-1 0,1 3-1 16,0 3 0-16,6-3 0 16,1 0-14-16,0 0 0 0,3 0 0 0,0 6 0 0,7-6 0 0,1 0 11 15,-1-6-11-15,0 6 10 16,4 0 3-16,0 0 1 0,7 0 0 0,-8 0 0 15,5 0-5-15,-4 0-1 0,6 0 0 0,-2 0 0 16,-1 0-8-16,-3 0 10 0,0 0-10 0,-4 0 10 0,0 6-10 0,1-3 0 16,-5-3 0-16,5 7 0 0,-5-4 0 0,5 3 0 15,-1-3 0-15,0 4 0 0,0-7 0 0,4 6 0 16,0-3 0-16,3-3 0 0,-3 6 8 0,4-3-8 16,-5-3 0-16,8 0 8 0,0 0 5 0,0 0 1 15,3 0 0-15,1 0 0 0,-4 0-3 0,-1 0-1 0,1 0 0 16,0 7 0-16,-4-7-2 0,1 3-8 0,-8-3 12 0,0 0-4 15,-3 0 1-15,0 0 0 0,3 6 0 0,-3-3 0 16,0-3-9-16,-4 0-9 0,0 6 9 16,0-2-13-16,4-4 13 0,0 0 0 0,3 0 0 0,-7 6 0 15,4-6 0-15,-4 0 0 0,-3 0 0 16,3 0 0-16,-3 0 0 0,-4 0 0 16,0 0 0-16,0 0 0 0,-3-6 0 0,3 6 10 15,-3-4-10-15,-1 4 8 0,1 0-8 0,0 0 0 0,-4-6 0 0,-4 6 0 16,5 0 0-16,-1-3 0 15,0 3 0-15,0 0 0 0,-4 0 0 0,5 0-9 0,-1-6 9 0,-4 6-10 32,-3 0-45-32,0 0-9 0,4 0-1 0,0-3-843 0,-4 3-168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18:17.078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25097 609 518 0,'-7'10'23'0,"3"-7"5"0,-7 3-28 0,4 4 0 0,0-1 0 0,4-9 0 16,-1 9 177-16,1-2 31 0,3-7 5 0,0 0 2 15,0 9-153-15,0 1-30 0,0-10-7 0,0 0-1 16,0 0 37-16,7 9 7 0,-7 0 2 0,3 1 0 16,-3-10-4-16,7 9-1 0,-3-3 0 0,-4 4 0 15,3-1-17-15,1 1-4 0,0 8-1 0,-4-2 0 16,3-6-34-16,-3-1-9 0,0 10 0 0,0-4 0 15,0 4 0-15,-3 0 0 0,3 0 0 0,-4 0 0 0,4 6 0 16,-4-6 0-16,1 6 0 0,3 3 8 0,-4-3-21 0,4 3-4 16,-3 4-1-1,3-4 0-15,3 0 29 0,-3 0 5 0,4 4 2 0,-1-4 0 16,1 0-8-16,0 7-2 0,-1-10 0 0,4 12 0 0,-3-9 13 16,-1 10 3-16,1-3 0 0,-1-1 0 0,1 10 1 15,3 0 1-15,-7 3 0 0,3-3 0 16,4 0-7-16,-3 0-2 0,-1 3 0 0,1-3 0 15,-1 6-6-15,1 3-2 0,-4-12 0 0,7 9 0 0,-3-3-9 0,3-3 0 16,0 9-10-16,0-6 10 0,0-3 0 0,0 0 0 16,3 0 0-16,1 9 0 0,-4-6 0 0,0 4 0 15,0 2 0-15,4-6 0 0,-4 6 0 0,-4-9 0 16,4 9 0-16,-3-6 0 0,3 7 0 0,0-4 0 16,-3 3 0-16,-1 4 0 0,-3-4 0 0,4 7 0 0,-4-4 0 0,0 4 0 15,0-4 0-15,0-3 0 0,0 1 0 0,0-1 0 16,3 0 0-16,-3 1 0 0,4-4 0 15,-1 0 0-15,-3 0 0 0,4-3 0 0,3 6 0 0,-4-9 0 16,4 0 12-16,-3 0 6 0,3 0 1 0,-3 0 0 16,-1 0 6-16,4-3 2 0,-7 9 0 15,4-6 0-15,3 0-27 0,-4-4-14 0,-3 4 2 16,4 0 0-16,-4-3 12 0,3-3 0 16,-3-1 0-16,0-2 0 0,-3 2 0 0,3 4 0 0,-4-10 0 0,4 4 0 15,0-1 0-15,-3 1 0 0,3-7 0 0,0 0 0 16,0 4 23-16,0-10-3 0,0 3 0 0,0 0 0 15,0-3 0-15,0 0 0 0,0 0 0 0,0-7 0 16,0 4-8-16,0 0-1 0,0-3-1 0,0 2 0 16,0 1-10-16,0-3 0 0,0-7 0 0,-4 10 8 15,1 9-8-15,3-12 0 0,-4-7 8 0,1 7-8 16,-1-3 0-16,4-4 0 0,-3-3 0 0,-1 4 0 0,0-1 0 16,1 1 0-16,3-10 0 15,0 0-11-15,0 6-4 0,0-6-1 0,0 0 0 16,0 0-91-16,0 0-18 0,0 0-4 0,0 0-559 15,0 0-111-15</inkml:trace>
  <inkml:trace contextRef="#ctx0" brushRef="#br0" timeOffset="1119.72">23527 3814 1278 0,'0'0'56'0,"0"0"12"0,0 0-54 0,0 0-14 15,0 0 0-15,0 0 0 0,0 0 65 0,0 0 11 16,0 0 1-16,0 0 1 0,0 0-78 0,0 0 0 15,7 10-13-15,0-4 1 0,0-3 12 0,4 6 0 16,-1-9 0-16,4 7 0 0,0-4 14 0,4-3-1 16,0 6 0-16,6-6 0 15,1-6 9-15,7 3 2 0,-1 3 0 0,5-7 0 16,3 7 16-16,3 0 3 0,4 0 1 0,3 0 0 16,1-9 1-16,2 9 1 0,5 0 0 0,-1-3 0 0,11-3-20 0,0 6-4 15,4 0-1-15,0-4 0 0,3-2-12 0,0 6-9 16,7 0 12-16,0-6-12 0,7 6 15 0,0 0-4 15,1-3-1-15,2-3 0 0,5 2-10 0,6-2 0 16,4-3 0-16,-1 6 8 0,5-4-8 0,3-2 12 16,7 6-12-16,-4-13 12 0,1 16-4 0,2-16-8 0,5 7 12 0,-4 6-4 15,0-3 4-15,0-4 1 0,0 10 0 0,7-6 0 16,3-4-1-16,1 10-1 0,-1-9 0 0,1 9 0 16,-1-9-1-16,1 9 0 0,-1 0 0 0,-3-3 0 15,0-4 13-15,-3 7 2 0,-1-3 1 0,-3-3 0 16,0 6 2-16,0 0 1 0,-3-3 0 0,-5 3 0 15,5-7-29-15,-4 1-13 0,0 3 1 0,-4 3 0 16,0-6 12-16,1 3 16 0,-1 3-3 0,-7-7-1 16,-3 7-12-16,0-9 0 0,-4 9 0 15,0 0 0-15,-10-3 0 0,0-3 0 0,-8 12 0 0,-6-6 0 16,0 0 0-16,-4 0 0 0,-4 0 0 0,1 0 0 16,-8 0 0-16,0 0 0 0,-3-6 0 0,-7 6 0 15,-7 6 0-15,-4-6 0 0,-3-6 0 0,-4 6 0 16,-3 0-148-16,-4 0-32 0,11-4-6 15,-18-8-2-15</inkml:trace>
  <inkml:trace contextRef="#ctx0" brushRef="#br0" timeOffset="2572.94">32018 3476 115 0,'0'0'10'0,"7"0"-10"0,4-4 0 0,-8-2 0 16,-3 6 273-16,7-6 53 16,-3 3 10-16,-4 3 3 0,0 0-211 0,0 0-41 0,0 0-9 0,0 0-2 15,-4-7 19-15,4 7 3 0,-7 0 1 0,0 0 0 16,0 0-29-16,0 0-6 0,-3 7 0 0,-5-4-1 16,1 3-8-16,4 4-2 0,-4-1 0 0,0 0 0 15,-1 7-10-15,-2 3-3 0,3-3 0 0,-4 2 0 16,-3 1-25-16,0 9-6 0,3-9-1 0,-3 6 0 15,0-6-8-15,3 6 0 0,0-6 9 0,1 6-9 16,-1-9 0-16,4 3 8 0,-4-7-8 0,4 7 0 31,0-3-20-31,0-7-8 0,0 0-1 0,0 7-1 16,7-16-110-16,0 3-23 0,0 4-4 0,7-7-1 16,-7-7-45-16,3 4-10 0,1-22-1 0,6 0-1 0</inkml:trace>
  <inkml:trace contextRef="#ctx0" brushRef="#br0" timeOffset="2836.66">31665 3360 806 0,'0'0'72'0,"0"0"-58"0,0 0-14 0,0 0 0 0,0 0 242 0,0 0 46 15,0 0 8-15,0 0 3 0,0 0-182 0,0 0-36 16,0 0-7-16,0 0-2 0,0 9 0 0,0 0-1 16,0 7 0-16,4 0 0 0,-1-4-21 0,1-2-4 15,-1 8-1-15,1-2 0 0,3 3-10 0,4 0-3 16,-1 3 0-16,1 0 0 0,3 3-9 0,0 0-3 15,0 3 0-15,7-9 0 0,-3 9-20 0,3 3 0 0,0-2 0 16,4-4 0-16,0 3 0 16,-1-6 0-16,1 3 0 0,0 0 0 0,-1 3 0 15,-2-9 0-15,2 6 0 0,-6-6 0 16,3 0-53-16,-3-10-15 0,-4 7-4 0,0-7 0 16,0 1-182-16,-3-1-37 0,3 1-7 0,0-10-2 0</inkml:trace>
  <inkml:trace contextRef="#ctx0" brushRef="#br0" timeOffset="3121.54">32381 3858 1209 0,'0'0'108'16,"-3"3"-87"-16,3 13-21 0,-4-7 0 15,1 10 219-15,-1 0 39 0,1-3 8 0,-1 2 2 16,1 1-148-16,-1 3-30 0,-3-3-6 0,0 3 0 16,4-6-25-16,-1 9-5 0,1-6-1 0,-1-1 0 0,-3 1-31 0,7 0-6 15,-4 3-2-15,1-10 0 0,3 4-14 0,0 3 0 16,0-10 0-16,3 1 0 15,1-1-192-15,0 1-36 0</inkml:trace>
  <inkml:trace contextRef="#ctx0" brushRef="#br0" timeOffset="4209.62">25171 148 748 0,'0'0'67'0,"0"0"-54"0,0 0-13 0,3-3 0 15,1 3 183-15,-4 0 33 0,0 0 8 0,3-6 0 16,-3-3-126-16,0 9-26 0,0 0-4 0,0 0-2 16,0 0-50-16,0 0-16 15,0 0 10-15,0 0-10 0,0 0 16 0,0 0-3 0,0 0 0 0,-10 0 0 16,6 0 2-16,-6 0 0 0,3 0 0 0,-4 9 0 16,0-3 20-16,-3 4 4 0,0-7 1 0,-3 3 0 15,-5 4-13-15,1 8-3 0,0-11 0 0,0 5 0 16,-4-2 40-16,0 2 7 0,-3 1 1 0,4 2 1 15,-1-5-17-15,0-1-4 0,4 1-1 0,0 8 0 16,0-2-29-16,-1-3-6 0,5 2 0 0,-1 4-1 0,1 0-15 16,-1-3 0-16,0 9 0 0,1-3 0 0,3-7-13 0,-1 10 4 15,1-12 1-15,0 3 0 16,4 2-34-16,3-2-6 0,-4-13-2 16,7 7 0-16,1-4-141 0,-1 0-28 0,1-6-5 0,3 0-2 0</inkml:trace>
  <inkml:trace contextRef="#ctx0" brushRef="#br0" timeOffset="4501.82">24412 174 2113 0,'0'0'93'0,"-3"-4"20"0,-8 4-90 0,11 0-23 16,0 0 0-16,0 0 0 0,0 0 42 0,0 0 4 0,0 0 1 0,0 0 0 15,0 0-39-15,0 0-8 0,14 4 0 0,4 5 0 16,-4 0 0-16,4 1 0 0,-4-1 11 0,3 7-11 16,1-7 8-16,3 10-8 0,-3-3 0 0,3-1 0 15,0-2 0-15,-3 6 0 0,3-4 0 0,-3-5 0 16,-1 9 0-16,1-4 0 0,0-2 0 0,-4-7 0 16,3 4 0-16,-3-1 0 0,4 7-8 0,-4-7 8 15,4-6-32-15,-4 3-3 0,-4-2-1 0,5 2 0 16,-1 0-176-16,0-3-35 0,3 7-7 0,-2-10-2 0</inkml:trace>
  <inkml:trace contextRef="#ctx0" brushRef="#br0" timeOffset="4958.5">25199 415 2034 0,'0'0'90'0,"0"0"18"0,0 0-86 0,0 0-22 15,7-9 0-15,-3 9 0 0,3-10 31 0,3 4 1 16,-3 3 1-16,0-4 0 0,4 4 3 0,-4-3 1 0,3-3 0 0,1-1 0 16,-4 1-23-16,4 9-5 0,-1-6-1 0,-3-4 0 15,0 7-8-15,0 3 0 0,1-6 0 0,2 3 8 16,-6-4-8-16,3 7 0 0,-7 0 0 0,0 0 0 15,0 0 0-15,0 0 0 0,0 0 0 0,0 0 0 16,0 0 12-16,0 0-4 0,0 0 0 0,-7 7 0 16,3 2 0-16,-3-6-8 15,0 7 12-15,0-4-4 0,0 3-8 0,0 1 0 16,3-1 0-16,-3 0 0 0,4 1 0 0,-4-4 8 0,3 4-8 0,1-1 0 16,-1 0 0-16,1-2 0 0,-1 2 0 0,0 0 0 15,1 1 0-15,-1 9 0 0,1-4 0 0,-1-2 0 16,1-1 0-16,3 1 0 0,0-4 0 0,-4 7 0 15,4-13 0-15,4 13 0 0,-4-7 0 0,3 1 0 16,4 5 0-16,-3-11 10 0,7 2-2 0,-1-3-8 0,1 3 23 16,3 0-3-16,3-2 0 0,5-4 0 0,2 0-7 0,1 0-1 15,0 0-1-15,3 0 0 16,-3 0-11-16,3 0 0 0,4 0 0 0,-4 0 0 16,0 9-77-16,0-9-18 0,0 0-3 0</inkml:trace>
  <inkml:trace contextRef="#ctx0" brushRef="#br1" timeOffset="12990.68">31623 4539 921 0,'0'0'82'0,"0"0"-66"0,0 0-16 0,0 0 0 15,0 0 153-15,-4 9 27 0,1-3 6 0,-4 4 1 16,7-1-74-16,-4 0-14 0,-3 7-3 0,4-6-1 15,-4 2 1-15,0 4 1 0,3 3 0 0,-3-4 0 16,4 4-62-16,-4 0-13 0,-1 9-2 0,1-3-1 16,4 0-7-16,-1-6 0 0,1 9-1 0,-1-3 0 15,4 4-11-15,-3-14 8 16,3 14-8-16,0-11 8 0,0-2-8 0,0 3 0 0,3 0 0 0,-3-4 0 16,4 4-9-16,-4-3-1 0,0-4 0 0,0-2 0 31,0-1-91-31,3 4-19 0,-6-10-3 0,3-3-805 0</inkml:trace>
  <inkml:trace contextRef="#ctx0" brushRef="#br1" timeOffset="13412.82">31619 4485 806 0,'-10'-9'36'0,"6"9"7"0,-6-10-35 0,3 7-8 15,-4-3 0-15,4 3 0 0,4-10 240 0,-4 10 47 0,-1-3 9 0,5-3 1 16,3 9-176-16,-4-10-35 16,4 1-7-16,0 9-2 0,4-10-29 0,3 4-5 15,-3 3-2-15,3-3 0 0,3-4-16 0,1 7-3 16,-1-3-1-16,4 3 0 0,1-4-8 0,-5 4-1 16,4-3-1-16,4 3 0 0,-4 3-11 0,4 0 0 15,-4-6 0-15,0-1 8 0,3 7-8 0,1 7 0 16,-4-7 0-16,4 6 0 0,-4-3 14 0,4 6 1 0,-1-9 0 0,-3 10 0 15,0-1-25-15,4 1-5 0,-4-1-1 0,-3 7 0 16,-1-7 16-16,-3 1 0 0,1 5 0 0,-1-5 0 16,0-1 9-16,0 7 5 0,-7-4 1 0,0-2 0 15,0 5-27-15,-4-5-6 0,1 9-1 0,-4-10 0 16,0 0 5-16,-4 7 1 0,4-7 0 0,-4 7 0 16,-3-3 13-16,0-4 16 0,3 7-3 0,-3-7-1 0,-3 1-12 0,-1 5 0 15,4-5 0-15,0-1 0 0,-4 0 0 0,1 1 0 16,2-4 0-16,-2-3 0 15,3 7 0-15,0-1 0 0,-4-9-13 0,4 0 4 16,0 0-35-16,3 0-8 0,1 0 0 0,-1 0-1 16,11 0-173-16,-7-9-34 0,-4-1-8 0,11 10 0 15</inkml:trace>
  <inkml:trace contextRef="#ctx0" brushRef="#br1" timeOffset="13892.91">32170 4931 1083 0,'0'0'48'0,"0"0"10"0,3-10-46 0,-3 10-12 0,-3-9 0 0,3 2 0 16,0 4 106-16,-4 3 19 0,1-9 4 0,-1 3 1 15,-3 6-40-15,0-10-8 0,-3 10-2 0,-1-3 0 16,-3-3-6-16,0 6-2 0,0 6 0 0,-4-3 0 15,-7-3-11-15,8 10-2 0,-5-10-1 0,5 9 0 16,-1-3-30-16,-3-3-5 0,3 10-2 0,1-4 0 16,3 1-12-16,0-1-9 0,-1 4 12 0,5-7-12 15,-1 10 8-15,4-7-8 0,0 4 0 0,0-7 0 16,4 3 19-16,3 1 0 16,0-1 0-16,3-3 0 0,4 4-19 0,-3-7 0 0,6 6 0 0,4-9 0 15,0 7 8-15,4-7-8 0,0 3 0 0,6-3 0 0,1 0 10 0,0 0-2 16,-4-3 0-16,4 3 0 15,-1-7-8-15,-2 4-9 0,-1-3 9 0,-4 3-13 16,-3-3-1-16,1-4 0 0,-5 7 0 0,1-3 0 0,-4-4 14 0,-4 10 0 16,4-9 0-16,-7 9 0 0,0-6 0 0,0 6 0 15,0-10 0-15,0 10 0 0,0 0 14 0,0 0-4 16,-7 10-1-16,4-4 0 0,-1 3-9 0,1 1 0 16,-1-1 0-16,1 1 0 0,3-1 0 0,3 0 0 15,-3 1 0-15,7-1 0 0,-3 4 0 0,6-10 0 16,-3 6 0-16,4 1 0 0,-4-4-28 0,4-3 3 15,-1 3 0-15,-3-6 0 16,4 10-155-16,-4-10-30 0</inkml:trace>
  <inkml:trace contextRef="#ctx0" brushRef="#br1" timeOffset="14127.22">32445 4645 1710 0,'0'0'76'0,"0"0"15"0,0 0-73 0,0 0-18 0,0 0 0 0,0 10 0 16,0 5 31-16,0-5 2 0,0 5 1 0,-4 4 0 16,4 0 6-16,-3 0 0 0,3 6 1 0,0 3 0 15,-4 0-9-15,4-3-3 0,4 4 0 0,-1-4 0 16,-3 3-15-16,4-3-3 0,0 0-1 0,3-3 0 16,0 0-10-16,0-3 0 0,0 0 0 0,0-7 8 15,0 4-8-15,0 3-11 0,0-4 3 0,-4-5 0 16,-3-1-113-16,0 1-23 0,0-1-4 0</inkml:trace>
  <inkml:trace contextRef="#ctx0" brushRef="#br1" timeOffset="14315.83">32350 4786 1152 0,'0'0'102'0,"0"0"-82"0,0 0-20 0,0 0 0 0,0 0 143 0,0 0 24 15,0 0 5-15,0 0 0 0,0 0-88 0,0 0-17 16,0 0-4-16,10 0-1 0,4 0-14 0,-3 0-4 16,3 0 0-16,4 0 0 0,-1 0-33 0,-2 10-11 0,-1-10 0 0,3 9 0 31,4 1-100-31,1-1-28 0,-1 7-4 0,-4-7-2 0</inkml:trace>
  <inkml:trace contextRef="#ctx0" brushRef="#br1" timeOffset="14621.11">32745 5075 1335 0,'0'0'59'0,"3"6"13"0,1 3-58 0,-1 1-14 16,-3-1 0-16,4 1 0 0,-4-10 62 0,0 9 10 0,0-9 1 0,0 6 1 16,0-6 1-16,0 4 0 0,0-4 0 0,0 0 0 15,0 0-13-15,0 0-2 0,0 0-1 0,0 0 0 16,0 0-3-16,0 0 0 0,-4-4 0 0,-3-2 0 15,7-3-12-15,-3-1-2 0,-1-2-1 0,1-4 0 16,3 0-11-16,-4-2-2 0,1-1-1 0,3 0 0 16,-4-6-19-16,4 6-8 0,-3-6 8 0,3 3-8 0,0 0 0 0,-4-6 0 15,4 9 0-15,4 3 0 0,-4-2 0 0,3-1 0 16,1 9 0-16,-1-5 0 0,1-4 8 0,-1 9-8 16,4-5 8-16,0 5-8 0,-3 1 0 0,3-1 0 15,0 7-14-15,4-3 5 16,-4-3-96-16,3 9-19 0,1 0-4 0</inkml:trace>
  <inkml:trace contextRef="#ctx0" brushRef="#br1" timeOffset="14978.5">33041 4824 57 0,'0'0'0'0,"0"0"0"0,-7 6 0 0,0 4 0 0,0-7 318 0,0 3 58 15,0 3 12-15,-4 1 3 0,1-1-229 0,-1 1-46 16,1-1-8-16,-1 0-3 0,-3 4-39 0,3 0-8 0,-3 2-2 0,4-5 0 15,-1-1-31-15,0 7-6 0,4-7-2 0,0 4 0 16,4 2-7-16,-1-12-2 0,1 10 0 0,3-4 0 16,7 1 3-16,-4-1 0 0,4-6 0 0,0 7 0 15,0-4-11-15,4 3 0 0,3-9 0 0,0 7 0 16,0-4 0-16,4-3 0 0,0 0 0 0,-1 0 0 16,1 0 0-16,-4 0 0 0,-3-3 0 0,3-4 0 15,-4 1 0-15,4-3 0 0,1-1 0 0,-8 7 0 16,3-12 19-16,-3 5 1 0,0-9 1 0,-3 10 0 15,-4-10-21-15,-4 3 8 0,1-2-8 0,-1-1 0 0,-3 3 0 16,-3-3 0-16,3 4 0 0,-4 2 8 0,4-3 14 0,0 7 3 16,0 0 1-16,0-1 0 15,0 1-2-15,-4-1-1 0,4 4 0 0,0-3 0 16,0-1-11-16,0 10-1 0,3-9-1 0,1 3 0 16,3 6-22-16,0 0-4 0,0 0 0 0,0 0-1 15,7 0-147-15,0 0-28 0,4 0-7 0</inkml:trace>
  <inkml:trace contextRef="#ctx0" brushRef="#br1" timeOffset="15354">33256 5065 172 0,'0'0'16'0,"0"0"-16"0,0 10 0 0,0-4 0 0,0 3 210 0,0 1 39 0,-3-1 8 0,3 1 2 16,-4-4-137-16,4-3-27 0,-3 7-6 0,3-10-1 15,-4 6-6-15,4-6-2 0,-3 9 0 0,3-9 0 16,0 0-13-16,0 0-3 0,0 0-1 0,0 0 0 16,0 0 21-16,0 0 4 0,0 0 0 0,0 0 1 15,0 0-55-15,3-9-11 16,1-1-3-16,-1 4 0 0,1-3-2 0,-4-1-1 0,3-2 0 0,1-4 0 16,-1 0-17-16,1 4 10 0,-1-4-10 0,1-3 8 15,0 10-8-15,-1-7 0 0,-3 7 0 0,4-1 0 16,-1 1 0-16,1 3 0 0,-1-4 0 0,4 1 0 15,-3 6 0-15,3-3 0 0,0 2 0 0,-4-2 0 16,8 6 0-16,-4-3 0 0,4-3 0 0,-1 12 0 0,-3-6-8 0,4 3 8 16,-4-3 0-16,0 6 0 0,0 4 0 0,0-1 0 15,-3 1-9-15,-1-1 9 0,1 7-8 0,-1-4 8 16,-3 7-12-16,-3-3 12 16,3-7-42-16,-4 10-2 15,1-3 0-15,-1 2 0 16,1-8-188-16,-5 9-37 0</inkml:trace>
  <inkml:trace contextRef="#ctx0" brushRef="#br1" timeOffset="15813.81">33764 4858 57 0,'0'0'0'0,"0"0"0"0,-10 7 0 0,3-4 0 16,0-3 296-16,0 0 53 0,0 0 11 0,0 0 3 16,-4 0-230-16,0 6-45 0,4-3-10 0,-3-3-2 15,-1 0-29-15,1 0-7 0,-1 10 0 0,0-10-1 16,1 0-23-16,3 6-5 0,-4-3-1 0,4 3 0 16,7-6 14-16,0 0 2 0,0 0 1 0,0 0 0 15,0 0-7-15,0 0 0 0,0 0-1 0,0 0 0 16,0 0-19-16,0 0 0 0,7 0 8 0,0 10-8 15,-7-10 0-15,7 6 8 0,0-3-8 0,0 7 0 16,0-4 16-16,-3 3-3 0,-1-6-1 0,1 7 0 16,0-4 10-16,-1 3 2 0,-3 1 0 0,4-1 0 15,-1 1 9-15,1 5 3 0,-4-15 0 0,7 10 0 16,-4-1-23-16,1 1-4 0,-1-1-1 0,1 0 0 16,-1 1 2-16,4-1 0 0,-3 7 0 0,3-7 0 15,-3 1 6-15,-1-4 2 0,1-3 0 0,-1 7 0 0,-3-10-10 0,0 6-8 16,0 3 12-16,0 1-12 0,-3-1 14 0,-1 0-4 15,-3-2-1-15,0 2 0 0,0 0 3 0,-4 1 1 16,4-1 0-16,-3 1 0 0,-4-1-13 0,3-3 9 16,0 4-9-16,-3-4 8 0,4-3-8 0,-1 3-16 15,4-2 4-15,-4 2 1 16,4-6-132-16,0 0-26 0,7 0-6 0</inkml:trace>
  <inkml:trace contextRef="#ctx0" brushRef="#br1" timeOffset="17378.1">22560 352 1335 0,'0'0'29'0,"0"0"7"0,0-9 0 0,0 9 2 0,4-6-30 0,-4 6-8 16,3-4 0-16,1-2 0 0,3 3 17 0,-4-6 3 16,-3 2 0-16,4-2 0 0,-1 0 32 0,4-1 8 15,-3 4 0-15,-4 3 1 16,0-7-7-16,3 4-2 0,5-3 0 0,-5 9 0 0,-6-10-28 0,3 10-7 16,7 0-1-16,-7 0 0 0,0 0-16 0,7 10 0 15,-4-1 0-15,4-3 0 0,4 7 12 0,-4-1-2 16,-4 1 0-16,-3 3 0 0,7-7-10 0,-3 4 12 15,-8-1-12-15,1 1 12 0,3-4 12 0,0 0 2 0,0 1 1 0,0-4 0 16,-4 4-27-16,4-1 0 0,0-9 0 0,0 0-11 16,0 0 11-16,0 0 9 0,7 0-1 0,-7 0-8 15,0 0 28-15,8 0 0 0,-8 0-1 0,10 0 0 16,1 0-3-16,-1 0-1 0,-3-9 0 0,0 5 0 16,11-2-14-16,-7 6-9 15,-4 0 12-15,0-6-12 0,0 12 12 0,0-6-12 0,0 6 12 0,-4-2-12 16,-3 5 0-16,4 0 0 0,3 1 0 0,0-1 0 15,-10 1 0-15,3-4 13 0,3 3-4 0,1 1-1 16,6-1-8-16,-3-3 0 0,0-2-10 0,4 2 10 16,6-3 0-16,-2-3 0 0,-8-3 0 0,3 3 0 15,8-6 22-15,-4 2-2 0,0-11-1 0,-3 5 0 16,3 1-1-16,0-7 0 0,0 4 0 0,-3-4 0 16,-1 3-4-16,1 1-1 0,-1-1 0 0,1 7 0 15,0-13-5-15,-4 10 0 0,0 3-8 0,3 2 12 16,-3-2-12-16,0 6 0 0,0-3 0 0,-7 3 0 15,7 0 0-15,-7 0 9 0,11 3-9 0,-11-3 8 0,7 0 1 0,4 0 0 16,-4 0 0-16,0 0 0 0,0 0 1 0,0 0 0 16,0 0 0-16,0 0 0 0,0 0 0 0,0-3 0 15,4 3 0-15,-1 0 0 0,1-9 2 0,-4 2 0 16,0 7 0-16,4-9 0 0,-1 0-4 0,1 5-8 16,-4-2 12-16,3-3-4 0,1 2 5 0,-4-2 1 15,0 0 0-15,0-1 0 16,0 1-38-16,0 3-7 0,-3-4-1 0,6 1-1 15,-3 6-101-15,0-13-20 0,0 16-4 0,1-9-1 0</inkml:trace>
  <inkml:trace contextRef="#ctx0" brushRef="#br1" timeOffset="17948.73">23537 362 1681 0,'0'0'36'0,"0"0"8"0,-3 0 2 0,3 0 2 0,-4-10-38 0,4 10-10 16,0 0 0-16,-3 0 0 0,-1-9 28 0,4 9 3 16,0 0 1-16,0 0 0 15,-3 0-32-15,-1-6 0 0,1-4 0 0,3 10 0 16,-4 0 0-16,1-3 0 0,-1-6 0 0,4 9 0 0,0 0 12 0,-3 0-3 15,3 0-1-15,-8-7 0 0,8 7 7 0,-7 0 1 16,-3 7 0-16,-1-7 0 0,1 0 3 0,-4 9 1 16,3-9 0-16,0 3 0 0,-3 7-4 0,0-4 0 15,0 3 0-15,0 1 0 16,0 5-1-16,3-2-1 0,-3-7 0 0,4 13 0 0,-1-3-4 0,0-4-1 16,1-2 0-16,3 5 0 0,0-5-9 0,3 5 0 15,1-5 9-15,-1-7-9 0,4 3 0 0,0 4 9 16,4-1-9-16,-1-9 0 0,1 9 12 0,3-2-4 15,0-4 0-15,-4 3-8 0,8-6 15 0,-4 0-4 0,4 0-1 0,-1 0 0 16,1 0-10-16,-1-6 0 0,4 3 0 0,-3-4 8 16,0 7-8-16,3-9 8 0,-4 9-8 0,1-9 8 15,3-1-8-15,-3 4 8 0,-1-3-8 0,1 5 8 16,-1-11-8-16,-3 5 12 0,0 10-12 0,0-9 12 16,-3 3-12-1,-4 6 0-15,0 0 0 0,0 0 0 0,4-10 16 0,-4 10 2 16,0 0 0-16,0 0 0 0,0 0-1 0,0 0 0 15,0 0 0-15,0 0 0 0,-4 16-17 0,4-7 0 0,-7 1 0 0,7-1 0 16,0-3 0-16,3 4 0 16,-3-1 0-16,4 1 0 0,0-1 0 0,-1 0 0 0,1-2 0 0,-1 2 0 31,4-9-24-31,0 3-8 0,0 7-1 0,0-10-1 16,4 0-130-16,-4 0-25 0</inkml:trace>
  <inkml:trace contextRef="#ctx0" brushRef="#br1" timeOffset="18138.96">23622 478 2462 0,'0'0'109'0,"0"0"23"0,0 0-106 0,0 0-26 16,0 0 0-16,0 9 0 0,4-3 21 0,-1 4-1 16,1-7 0-16,-4-3 0 0,0 0-20 0,3 12 0 15,1 1 0-15,-1-4 8 0,1 1-20 0,-1-1-3 16,4 1-1-16,-3 2 0 15,-1 1-112-15,1-4-22 0,3-3-5 0,-4-2-1 16,1 5-56-16,0-3-11 0,-4-6-2 0</inkml:trace>
  <inkml:trace contextRef="#ctx0" brushRef="#br1" timeOffset="18285.89">23738 246 1267 0,'0'0'112'0,"-3"0"-89"0,3 0-23 0,-4 0 0 15,1-10 186-15,3 10 33 0,0 0 6 0,0 0 2 16,0 0-173-16,0 0-34 0,0 0-8 0,0 0 0 16,0 0-84-16,0 0-16 0,0 0-3 0</inkml:trace>
  <inkml:trace contextRef="#ctx0" brushRef="#br1" timeOffset="18550.91">23978 199 172 0,'0'0'8'0,"0"0"1"15,0 0-9-15,7 0 0 0,-7 0 0 0,7-7 0 16,-7 7 381-16,0 0 75 0,0 0 14 0,11 7 3 0,-11-7-372 0,11 9-74 16,-4 0-15-16,-4 1-4 0,1 9 10 0,-1-4 2 15,1 4 0-15,-1 0 0 0,-3 0-12 0,0 0-8 16,-3-4 9-16,6 10-9 0,-3-12 0 0,0 3 0 15,4 9 0-15,-4-13 0 0,0 10 0 0,0 0 0 16,0-6 0-16,0-1 0 0,0 7 0 0,0-12 0 0,0 6 0 0,0-7 0 31,0 0-27-31,0 1-11 0,-4 5-2 0,4-11-528 0,0-4-104 0</inkml:trace>
  <inkml:trace contextRef="#ctx0" brushRef="#br1" timeOffset="18748.56">23745 396 115 0,'0'0'10'0,"0"0"-10"0,0 0 0 0,0 0 0 15,0 0 496-15,0 0 96 0,0 0 20 0,11 0 4 16,-4 0-452-16,7 0-92 0,0-6-17 0,4 6-4 16,0-3-28-16,3 3-6 0,3-7-1 0,1 4 0 15,10-3-8-15,1-3-8 0,3 9 9 0,3-10-9 16,-3 1 0-16,3 3 0 0,0 2 0 0,4-2-1150 15</inkml:trace>
  <inkml:trace contextRef="#ctx0" brushRef="#br1" timeOffset="25623.6">26850 1942 594 0,'0'0'26'0,"3"-3"6"0,-3-13-32 0,4 7 0 0,-4-1 0 0,4 4 0 15,-1-6 9-15,-3 2-9 0,0 4 8 0,0-13-8 16,0 16 0-16,0-9 8 0,0 2-8 0,0 1 0 16,0-1 0-16,0 1 8 0,0 6-8 0,-3-4 0 15,3 1 29-15,0-3 1 0,-4 6 0 0,0-7 0 16,4 10 18-16,-3-6 3 0,3 6 1 0,-4-9 0 16,4 9-26-16,-3-10-5 0,-1 7-1 0,4-10 0 15,0 10 10-15,-3-3 2 0,3-3 0 0,0-1 0 16,0 1-32-16,-4-1 0 0,4 4 0 0,0-3 0 15,0-4-11-15,0-2-1 0,-3 11-1 0,3-5 0 16,0-7 13-16,0 7 16 0,0 3-3 0,0-13-1 0,0 9-12 0,0 1 0 16,0 0-9-16,0-7 9 0,0 16 0 0,0 0 10 15,0-19 0-15,0 16 0 0,0-10-10 0,0 10 0 16,0-3 0-16,0 3 8 0,0-13-8 0,0 16 0 16,0 0 9-16,-4-9-9 0,4-1 18 0,0 4-1 15,0 3 0-15,0-6 0 0,0 2-7 0,4-2-2 16,-4-1 0-16,0 1 0 0,0 6 3 0,3-10 0 0,1 10 0 15,-1-6 0-15,-3-7-11 0,4 7 0 0,-1-1 0 0,-3 4 0 16,4-3 0-16,-1-1 0 0,1 1 0 0,0-1 0 16,-1 1 0-16,-3 0 0 15,4-1 0-15,-1 1 0 0,-3 3 0 0,4-7 0 0,-4 4 9 0,0-4-9 16,3 4 16-16,-3 6 0 16,0-7-1-16,0 4 0 0,0-4-15 0,0 10 11 15,0-9-11-15,0 9 10 0,0 0-10 0,4-3 0 0,-4-10 0 16,0 10 8-16,0 3-8 0,0 0 0 15,0-6 0-15,0 3 8 0,0-3-8 0,0 6 12 0,0 0-12 0,0 0 12 16,0-13-12-16,0 13 0 0,0 0 0 0,0 0 0 16,0 0 0-16,0 0 0 0,0 0 0 0,0 0 0 15,0 0 0-15,0 3 15 0,3 7-3 0,1-1 0 16,-4 0-12-16,0 7 8 0,3-7-8 0,1 1 0 16,-1 6 0-16,1-13 0 0,-4 12 0 0,0-5 0 0,3-1 0 0,-3 7 0 15,0-4 0-15,4 1 0 0,-4-1 0 0,3 4 0 16,-3 3 0-16,0 0 0 0,4 0 8 0,-1-1-8 15,-3 4 0-15,4 0 0 0,-4-3 9 0,4 6-9 16,-4 0 8-16,3-6-8 16,-3 0 0-16,4 6 0 0,-4-6 8 0,0 6-8 0,3-6 0 0,-3 9 0 15,0-9 0-15,0 6 8 0,4 0-8 16,-4 0 0-16,0-3 0 0,0-3 0 0,0 6 0 16,0 0 0-16,0 0 0 0,0-3 8 15,0-3-8-15,0-4 10 0,3 14-10 0,1-10 10 0,-4 2-1 0,3-2 0 16,1 3 0-16,-1-6 0 0,1 9 3 0,-1 0 0 15,4-12 0-15,-3 12 0 0,-1-13-12 0,1 10 0 16,0-3 0-16,-1 6 0 0,1-12 0 0,3 12-17 16,-7-13 4-16,0 13 1 0,0-6 12 0,0-3 0 15,0 3 0-15,0-4 0 0,-4 4 0 0,1-3 0 0,6-4 0 0,-3 4 0 16,-3-3 13-16,3 2-1 0,0 4 0 0,0-9 0 16,0-1-12-16,0 7 0 0,0 2 0 0,0-2 0 15,0-6 0-15,3-1 0 0,-6 10 0 0,6-10 0 16,1 10 0-16,-1-10 0 0,-3 7 0 0,0 3 0 15,-3-10 0-15,3 1 0 0,3 5 0 0,-3 4 0 16,-3-3 0-16,3-7 0 0,0 7 0 0,0-4 0 16,0 4 0-16,0-3 0 0,3-7 0 0,-3 13 0 15,4-10-13-15,-4 7 4 0,-4-4 1 16,8 1 0-16,3 0 8 0,-4 2 0 0,1-5 0 16,-1-1 0-16,4 7 0 0,-3-4 0 0,3 4 0 0,-7-7 0 15,3 1 0-15,1 5 0 0,0-2 0 0,-4-4 0 16,3 1 0-16,-3 5 0 0,4 4 0 0,-4-3 0 15,0-4 0-15,0 4 0 0,3 3 0 0,-3-10 0 16,-3 7 11-16,3 3-3 0,-4-10 0 0,4 7 0 16,0-4-8-16,0 4 0 0,-3-6-12 0,-1-1 12 0,4 7 0 0,0-7 8 15,0 7 2-15,-4-4 0 0,4-2-10 0,0-1 0 16,4 7 9-16,-4-1-9 0,-4-2 0 0,4-4 0 16,0 7 0-16,0-6 0 0,4 8 0 0,-4-2 0 15,4 0 0-15,3-7 0 0,-4 4 0 0,-3-4 0 16,-3 7 0-16,3-7 0 0,0 7 0 0,0-4 0 15,3 4 0-15,-3-7 0 0,4 1 0 0,-4-1 8 16,-4 7-8-16,4-4 0 0,4-2 0 0,-1 6 0 0,1-7 0 0,-4 7 0 16,0-7 0-16,0 7 0 15,0-4 0-15,0 4 0 0,0-4 0 0,0-2 8 16,0 6-8-16,0-7 0 0,3 10 0 0,-3-10 0 0,0 7 0 16,0 0 0-16,4-4 0 0,-4 4 0 15,0-7 0-15,3 7 0 0,-3-4 0 0,4 4 0 0,-4-13 0 16,3 13 0-16,1-7 0 0,-1 1 0 15,-3-1 0-15,4 1 0 0,-1 5 0 0,1-5 0 0,-4-1 0 0,4 7 0 16,-4-7 0-16,3 7 9 0,1-7-9 0,-1 1 0 16,4 2 10-16,-3-2-10 0,-4 5 8 0,3-5-8 15,1 8 8-15,-1-8-8 0,-3 6 0 0,4-7 8 16,-4 7-8-16,3-4 0 0,-3 7 0 0,-3-3 8 16,3-7-8-16,-4 7 0 0,4-4 0 0,0 4 0 0,-3-7 0 15,3 7 8-15,-4-7-8 0,4 4 0 0,0 0 8 16,0-1-8-16,0-2 0 0,0 5 8 15,4 1-8-15,-4-4 8 0,0 4-8 0,0-3 8 0,3 2-8 0,-3-5 10 16,0 9-10-16,4-10 10 16,-4 0-10-16,3 7 12 0,-3 0-12 0,0-4 12 0,0-2-12 0,4 5 8 15,-4-5-8-15,3 9 8 0,-3-4-8 0,4-5 0 16,-4-1 0-16,3 10 0 0,1-3 0 16,-4-4 8-16,0 4-8 0,0 3 0 15,3-4 0-15,-3-5 0 0,0 8 0 0,0-2 0 16,0-3 13-16,0 2-2 0,0 1-1 0,0-3 0 0,0 2 6 0,4-5 0 15,-4 5 1-15,4-2 0 0,-1 3-17 0,1-7 10 16,-4 10-10-16,3-10 8 0,1 7-8 0,-4-7 0 16,0 10 0-16,3-9 0 0,-3 5 0 0,0-2 0 15,4-7 0-15,-1 10 0 0,-3-4 0 0,4-2 0 0,-4 5 0 0,-4-5 0 16,4-1 0-16,0 1 0 0,0 5 0 0,4-12 0 16,-4 7 0-16,0 5 8 0,0-5-8 0,0-1 0 15,0 1 0-15,0-1 0 16,0 7 0-16,0-7 0 0,0 1 0 0,3 8 0 0,-3-2 0 0,0 0 0 15,0-4 0-15,0 4 0 0,4-7 0 0,-4 10 0 16,3-9 12-16,-3 8-4 0,-3-8 0 0,3 6 0 16,3-7-8-16,-6 10 12 0,3-10-12 0,-4 7 12 15,4-7-12-15,0 7 0 0,-3-4 0 16,3-2 0-16,0 6 0 0,0-7 0 0,0 10 0 16,3-13 0-16,-3 3 0 0,4 1 8 0,-4 6-8 0,0-7 0 15,0 0 0-15,3-6 0 0,-3 7 0 0,4 2 0 16,-1-8 0-16,1 5 0 0,-1 0-8 0,1-9-561 15,-4 0-112-15</inkml:trace>
  <inkml:trace contextRef="#ctx0" brushRef="#br1" timeOffset="29244.71">29348 779 345 0,'0'0'31'0,"-4"0"-31"16,4-7 0-16,0 7 0 0,0 0 100 0,0 0 13 16,0-9 3-16,0 9 1 0,0-9-77 0,0 9-16 15,0 0-4-15,0-10 0 0,0 4 4 0,0 6 0 16,0 0 0-16,0 0 0 0,0-9 4 0,0 9 0 15,0 0 1-15,0 0 0 0,0 0 7 0,0 0 2 0,0 0 0 0,0 0 0 16,0 0-10-16,0 0-1 0,0 0-1 0,0 0 0 16,0 0-8-16,0 0-2 0,0 0 0 0,0 0 0 15,0 0 6-15,0 0 1 0,0 0 0 0,4 9 0 16,-1-3 1-16,1 4 1 0,-4-1 0 0,0 7 0 16,3-4-10-16,1-2-3 0,-4 5 0 0,3 4 0 15,1-3-12-15,-1 3 8 0,-3 6-8 0,4-3 0 16,-4 3 9-16,3 3-9 15,-3-3 8-15,4 10-8 0,-1-7 0 0,-3 6 0 0,0 4 0 0,4-4 0 16,-1 1 0-16,1 3 8 0,-4-4-8 0,0 1 0 16,0 2 0-16,0 4 0 0,0 0 0 0,4 3 0 15,-1-10 0-15,1 13 0 0,-4 3 0 0,3-6 0 16,-3 0 12-16,4 0-4 0,-4-3 0 0,3 3 0 16,1-10-8-16,-4 10-9 0,3-6 9 0,1-4-13 15,-1 4 13-15,1-4 0 0,-1-5 0 0,4 5 0 16,0 1 0-16,-3-1 0 0,3 1 0 0,-3-4 10 0,-1 0-10 0,4 1 0 15,-3-7 0-15,-4 3 0 16,7 6 0-16,-7-5 8 0,3 5-8 0,-3-6 0 0,4 7 0 0,-4-10 8 16,0 9-8-16,0-5 0 0,0 5 0 0,3-6 0 15,-3 7 0-15,4-7 0 0,-4 7 11 0,3-7-3 16,-3-3-8-16,0 3 12 0,4-3 1 0,-1 0 0 16,-3-3 0-16,4 6 0 0,-1-6-5 0,1 0 0 15,0-6-8-15,-4 12 12 0,3-9-12 16,4 6 8-16,-3-6-8 0,-4 6 0 0,3-6 0 15,1 6 0-15,-1-6 0 0,1 9 0 0,-4-9 8 0,0 6-8 16,0 0 0-16,0-6 0 0,0 0 0 0,0-1 8 0,0 8-8 0,0-1 0 16,0-7 17-16,0 1 1 0,0 0 0 0,0 6 0 15,0 3-18-15,0-12-11 0,0 9 2 0,0-3 0 16,-4-3 9-16,4 6 16 16,0 0-4-16,0-6-1 0,0 0-3 0,0-1-8 0,0 8 12 0,0-8-4 15,0 1-8-15,0 6 0 0,0-6 0 0,0 0 0 16,4-3 0-16,-4 2 0 0,0-2 0 0,0 3 8 15,3-3-8-15,1 2 0 0,-4 1 0 0,0-3-11 16,3-4 11-16,1 7 0 0,-4-3 8 0,3 3-8 16,1 0 0-16,-4-4 0 0,0 1 0 0,3-4 0 15,1 7 0-15,-4-3 0 0,3 3 0 0,1 0 0 0,-4 3 0 16,4-1 0-16,-4-5 0 0,3 0 0 0,-3 3 0 0,0 3 0 16,0-7 0-16,4 4 0 0,-4 6 9 0,0-9 1 15,0 3 0-15,0 0 0 16,3-1 8-16,-3-2 2 0,4-3 0 0,-4 2 0 15,0 4-7-15,0-3-1 0,0-4 0 0,0 4 0 0,0-7-12 16,0 10 11-16,0-9-11 0,0 5 10 0,3-5-10 0,-3 5 0 16,4-5 0-16,-1 2 8 0,-3 4-8 15,4 0 0-15,-4-4 0 0,3 4 0 16,1-7 0-16,-1 7 0 0,-3-4 0 0,0 4 0 0,0-3 0 0,0 2 8 16,0 1-8-16,0-3 0 0,0 2 0 0,0 1 0 15,0-3 8-15,0 2-8 0,-3-2 0 0,3 2 10 16,0 1-10-16,-4-3 10 0,4 2-10 0,0-5 0 15,0 5 9-15,0-5-9 0,0 2 0 0,0-2 9 0,0 5-9 16,-3-5 0-16,3-1 10 0,0 1-10 0,0 5 8 0,0-12-8 16,-4 13 8-16,4-6-8 0,0-1 8 0,0 0-8 15,0 7 0-15,0 0 0 0,0-4 0 0,0-2 0 16,-3-1 0-16,3 1 0 0,0 5 0 0,0-5 0 16,0-1 0-16,0 0 0 0,-4-2 0 0,4 2 8 15,4 7-8-15,-4-4 0 0,-4-2 0 16,4-1 0-16,0 7 0 0,0-7 0 0,0 1 0 15,0-1 0-15,0 0 0 0,0 7 0 0,-3-6 9 16,3 5-9-16,0-2 0 0,3-4 9 16,1 1-9-16,-4 5 0 0,0-5 8 0,3-1-8 0,1 7 0 0,-1-7 0 15,-3 7 0-15,0-4 0 0,0-2 0 0,4-1 0 16,-1-3 0-16,-3 10 0 0,0-3 0 0,4-4 0 16,-4-3 10-16,3 4-10 0,-3-1 8 0,0 1-8 15,0-1 16-15,0 0-1 0,0 1-1 0,-3-4 0 16,3 3-5-16,0 1-1 0,0-1 0 0,3 1 0 0,-3-4-8 0,0 7 0 15,0-7 0-15,0 3 0 0,0 7 0 0,0-7 16 16,0 1-2-16,4-1-1 0,-4 0-13 0,0 1-16 16,0-1 3-16,0-2 1 0,3 2 12 0,-3-9 0 15,0 3 12-15,0-3-12 0,0 10 11 0,0-10-11 16,0 0 10-16,0 6-10 0,0-6 0 0,0 9 0 16,0-9 0-16,4 10 0 0,-4-10 0 0,0 0 0 15,0 0 0-15,0 9 0 16,0 0-82-1,0-9-16-15,0 0-3 0</inkml:trace>
  <inkml:trace contextRef="#ctx0" brushRef="#br1" timeOffset="34453.6">25428 3726 230 0,'0'0'20'0,"0"0"-20"15,0 0 0-15,7 0 0 0,0-9 103 0,-7 9 16 16,0 0 3-16,7-3 1 0,0-7-36 0,-3 4-7 15,3 0-2-15,-7 6 0 0,0 0 27 0,0 0 6 16,0-10 1-16,-3 1 0 16,-1 6-56-16,4-3-12 0,0 6-1 0,-4-10-1 0,1 7-32 15,-1-3-10-15,4 6 0 0,-3-3 0 0,-1 3 18 0,1-13-3 16,-4 10-1-16,3 3 0 0,4 0-6 0,-7 0 0 16,-3 0-8-16,-1 0 12 0,0 0 12 0,1 3 1 15,-1 3 1-15,-3 1 0 0,0-4 5 0,0 3 1 16,0-3 0-16,0 7 0 0,0-1-4 0,-1 0-1 15,1 1 0-15,-3-4 0 0,3 4-15 0,0-1-2 0,-1 0-1 0,1 7 0 16,0-13 4-16,4 10 1 0,3-4 0 0,-1 1 0 16,5-1 13-16,-1 0 2 0,1 4 1 0,3-7 0 15,-4 4-9-15,4 8-1 0,4-11-1 0,-4 2 0 16,3 7-11-16,4-13-8 0,-3 6 12 0,3 1-12 16,0-1 24-16,0 1-1 0,4-1-1 0,-4-9 0 15,0 6-22-15,0 4-12 0,4-10 2 0,-4 6 0 16,-7-6 10-16,7 0 0 15,0 0 0-15,3 0 0 0,-3 0 15 0,0-6-2 0,0 6 0 16,4-10 0-16,-4 4 10 0,4 3 1 0,-1-7 1 0,4 1 0 16,-3 0-3-16,3-7-1 0,-3 7 0 0,3-1 0 15,0-6-7-15,0-2-2 0,0 2 0 0,0-3 0 16,0 7-3-16,-3-4-1 0,3-3 0 0,0 3 0 16,-3 7-8-16,-1-10 10 0,-3 10-10 0,-3-7 10 15,-1 7 0-15,1-1 0 0,-1 1 0 0,-3 6 0 0,0-10 6 0,0 13 2 16,-3-3 0-16,-4-3 0 0,0 3-18 0,0 3 10 15,0 0-10-15,-4 0 8 0,1 0-8 0,-1 3 0 16,-3-3 0-16,3 6 0 0,1-6 0 0,-4 3 0 16,3 3 0-16,0 1 0 0,4-4 0 0,-3 6 0 15,3 1 0-15,-4-1 0 0,4 0 0 0,4 7 0 16,-8-6 0-16,7 8 0 0,-3-2 0 0,4-7 0 0,-1 7 0 0,1-3 0 16,-1 2 0-16,4-2 0 0,0-1 0 0,0 1 0 15,4-4 0 1,-1 1 0-16,-3-10 0 0,4 6 0 0,-4-6 0 15,10 3 0-15,-3 10 0 0,1-13 0 0,-1 0 0 0,0 0 0 16,3 0 0-16,1 0 0 0,-4-13 0 0,0 10 0 0,0 3 0 0,0-9 8 16,0 2-8-16,-3 7 0 15,3-12 0-15,-7 6 8 0,3-4-8 0,-3 1 0 16,4-7 0-16,-4 7 8 0,0-1-8 0,0-2 0 16,0-4 0-16,0 10 8 0,-4-4-8 0,1-8 0 0,-1 8 9 0,1 1-9 15,-4-1 10-15,-1 1-2 0,1 3-8 0,0 3 12 16,-3-4-12-16,-1 4 8 0,4 3-8 0,-3 0 0 15,-1 0 0-15,0 3 0 0,1-3 0 0,-1 10 0 16,-3-4 0-16,0-3 0 0,3 6 0 0,-3 7 0 16,0-6-9-16,0 8 9 0,0-8 0 0,0-1-9 15,3 7 9-15,-3 0 0 0,4-4 0 0,3-2 0 0,-1 5 0 0,1-5 0 16,0-1 0-16,7 0 0 0,-3 7 0 0,3-13 0 16,0-3 0-16,7 13-8 0,-7-10 8 0,0-3 0 15,0 0 0-15,14 6 0 0,-7-3 0 16,4-3 0-16,3 0 0 0,-4 0 0 15,-3 0 0-15,4 0 0 0,0 0 0 0,-1-9 0 16,1 9 0-16,-1-3 0 0,-3-10 0 0,4 10 8 16,-4-3-8-16,0-4 0 0,0 1 8 0,0 0-8 15,-3-1 0-15,-1 4 8 0,4-7-8 0,-3 4 0 0,-1 0 8 0,-3-1-8 16,0 1 10-16,0-7-10 0,0 10 9 0,0-4-9 16,0-2 8-16,-3 2-8 0,3-2 0 0,0 9 8 15,-4-4-8-15,4 7 0 0,0 0 0 0,0 0 8 16,-3-9-8-16,-4 9 0 0,7 0 0 0,-7 0 0 15,0 0 0-15,0 0 0 0,3 6 0 0,-3-3 0 0,-4 7-11 0,8-4 11 16,-4 4 0-16,0 8-8 0,3-8 8 0,1-1 0 16,3 4 0-16,0-1-8 0,0-2 8 0,3-1 0 15,1 1 0-15,-1-1 0 0,4-3 0 0,-3 0 0 16,3-2 0-16,0 5 0 0,4-9 0 0,-4 0 0 16,0 0 0-16,0 0 0 0,0 0 0 0,0 0 0 15,0 0 0-15,0-9 0 0,4 9 0 0,-4-10 8 16,0 4-8-16,3 3 0 15,-3-7 0-15,-3 1 0 0,3 0 0 0,-4-1 8 16,4 1-8-16,-3-7 0 0,-1 10 0 0,1-4 0 0,0 1 0 16,-4 0 8-16,0-1-8 0,0 4 0 0,-4-4 0 0,0 1 0 0,1 0 0 15,-4-1 0-15,3 7 0 0,-3-3 8 16,4 6-8-16,-4-3 0 0,0 3 0 0,0 0 0 16,-4 0 0-16,0 3 0 0,4-3 0 0,-3 9 0 15,-1-2 0-15,1 2-10 0,-1 0 10 0,4 1-10 16,-4-1 10-16,1 7 0 0,-1-4 0 0,8 4 0 0,-4-7 0 0,0 1 0 15,3-1 0-15,1 1-8 0,-1-1 8 0,4 1 0 16,0-1 0-16,0-9 0 0,0 6 0 0,0-6 0 16,0 0 0-16,0 0 0 0,0 0 0 0,0 0 0 15,7 0 0-15,-7 0 0 0,0 0 0 0,11 0 0 16,-1 0 0-16,1 0 0 0,-1-6 0 0,-3 3 0 16,4-3 0-16,-4-4 8 0,4 7-8 0,-4-3 0 0,0-4 0 0,-4 1 0 15,4 6 0-15,0-13 0 0,1 10 0 0,-5-4 0 16,1 1 0-1,-1 0 0-15,-3-1 0 0,0 4 8 0,0-4-8 16,0 10 0-16,0-9 0 0,-7 6 0 0,4-3 0 0,-5 3 0 16,1-4 0-16,0 7 0 0,0 0 0 0,0-3 9 15,0-3-9-15,0 6 0 0,0 0 0 0,4 6 0 16,3-6 0-16,-8 3 0 0,1-3 0 0,0 10 0 16,4-4 0-16,-4 6 0 0,3-2 0 0,-6 6 0 0,6-7 0 0,-3 7 0 15,4-4 0-15,-1 4 0 0,1 0 0 0,-1-4 0 16,4-2 0-16,0-1 0 0,4-3-8 0,-4-6 8 15,0 0 0-15,7 10 0 0,0-10 0 0,0 9 0 16,0-9 0-16,3 0 0 0,-3 0 0 0,4 0 0 16,-4-9 0-16,4 9 0 0,-4-10 0 0,0 10 0 15,0-6 0-15,0-3 0 0,3-1 0 0,-3 1 0 0,1-1 0 0,-5 1 0 16,4-7 0-16,-3 13 0 0,3-13 0 0,-4 16 0 16,-3-12 0-16,4 2 0 0,-4 10 0 0,3-6 0 15,-3 6 0-15,0 0 0 0,0 0 0 16,0 0 0-16,0 0 0 0,-10 0 0 0,3 0 0 15,0 6 0-15,-4-2 0 0,0 5 0 0,1 0 0 0,3-9-9 16,-4 10 9-16,4-4 0 0,-3 3 0 0,-1-2 0 16,4-4 0-16,0 6-8 15,0-9 8-15,0 7 0 0,7-7 0 0,-4 3 0 0,4-3 0 0,0 0 0 16,0 0 0-16,0 0 8 0,0 0-8 0,0 0 0 16,0 0 0-16,0 0 0 0,0 0 0 0,4-10 0 15,3 7 10-15,0-3-10 0,0 6 0 0,3-3 0 16,1 3 0-16,-4-13 0 0,4 10-11 0,-1 3 11 15,1-9-10-15,-1 2 10 0,1-2 0 0,-4 0 0 0,4-1 0 0,-1 4 0 16,-3 3 0-16,0-4 0 16,-3-2 0-16,3 6 10 0,-4-6-10 0,1 2 0 0,-4 7 0 0,-4-9 0 15,4 6 0-15,0 3 8 0,-7 0-8 0,0-7 8 16,0 7-8-16,4 0 0 0,-8 0 0 0,4 7 0 16,-3-7 0-16,3 3 0 0,-1-3 0 0,1 9-11 15,-3-2 11-15,6-4 0 0,-3 6 0 0,0-9 0 16,4 9 0-16,3-9 0 0,-4 7 0 15,4-7 0-15,0 0 0 0,0 0 0 16,0 0 0-16,0 0 0 0,0 0 0 0,0 0-10 0,0 0 10 0,0 0-10 16,0 0 10-16,0 0 0 0,0 0 10 0,0 0-10 15,0 0-27-15,0 0-11 0,7 0-2 0,-7 0-1 32,7 0-146-32,4 0-29 0,-1 0-5 0</inkml:trace>
  <inkml:trace contextRef="#ctx0" brushRef="#br1" timeOffset="36480.42">28243 3692 691 0,'0'0'61'0,"0"0"-49"16,0 0-12-16,0 0 0 15,-3-3 130-15,3 3 23 0,-7-7 5 0,3 7 1 16,1-9-123-16,3 9-24 0,0 0-4 0,0 0-8 0,-4-3 27 0,4-3-1 16,-3-4 0-16,3 10 0 0,-4-9 26 0,4 9 6 15,-7-3 1-15,7-10 0 0,-3 10-5 0,-1 3-1 16,1-9 0-16,-5 2 0 0,1-2 11 0,-3 9 3 16,-1-3 0-16,4-3 0 0,-3 2-19 0,-1-2-4 0,-3 6-1 0,7 0 0 15,-4 0-24-15,1 0-5 0,-1-6-1 0,1 12 0 16,-5-6-5-16,5 0-8 0,3 0 11 0,-7 6-11 15,3-2 16-15,1-4-4 0,-1 0-1 0,0 9 0 16,-3 0-11-16,4 1 0 0,-1-1 0 0,-3 4 0 16,3-1 0-16,4-2-11 0,-3-1 3 0,3 0 0 15,0 1 8-15,0 6 0 0,3-7 0 0,1 0 0 16,3 7 0-16,-4-13 0 0,4 10 0 0,0-13 0 16,0 0 0-16,0 0 12 0,0 0-4 0,7 3 0 0,4-3 5 0,-4 6 2 15,3-12 0 1,1 6 0-16,-4 0 1 0,3-3 0 0,5-10 0 0,-5 10 0 15,4-13-2-15,0 7 0 0,-3 0 0 0,3-7 0 16,0 6-14-16,0 1 0 0,0-3 8 0,1 2-8 16,-1 1 0-16,-4-4 0 0,1 10 8 0,-4-13-8 15,0 7 0-15,0 0 0 0,-3 5 0 0,-1-2 0 16,-3 6 11-16,0 0-1 0,0-6 0 0,0 6 0 0,-7-3 4 0,0 3 1 16,-4-7 0-16,4 7 0 0,-3 7-15 0,3-4 0 15,-4-3 0-15,0 6 0 0,1 0 0 0,3-2 0 16,-4 5 0-16,4 0 0 0,-3 7 0 0,3-13 0 15,3 10 0-15,1-4 0 0,-1 1 0 0,0-1 0 0,4-9 0 0,0 3 0 16,0 6 0-16,0-9 0 0,4 10 0 0,3-4 0 16,0-6 0-16,4 6 0 0,-4-2-8 15,3-8 8-15,8 4 0 0,-4-6 0 0,4 6 0 0,3-6 0 16,0 3 0-16,0-4 0 0,-3-2 0 0,-1 9 0 16,5-9 0-16,-5 6 0 0,4-7 0 0,-3 1 0 15,-4-4 8-15,0 10-8 16,-3-3 0-16,-1-4 9 0,-2 10-9 0,-5-9 12 0,4 0-12 0,-7 9 12 15,0 0 3-15,0 0 1 16,0 0 0-16,-3-10 0 0,-4 10 4 0,-4 0 2 0,-3 0 0 16,0 0 0-16,0 0-22 0,-4 6 0 0,0-2 0 0,1 2 0 15,-4-3 0-15,3 6 0 0,-3 1 0 0,7-4 0 16,-4 3 0-16,0 1 0 0,8-4 0 0,-4 4 0 16,3-1-10-16,4 3-6 0,0-2-2 0,0 2 0 15,3 1 18-15,4-4 0 0,0 1 0 0,4-4 0 16,3 3-19-16,0-2 3 0,4-4 1 0,3 6 0 15,3-9 15-15,5 7 13 0,-1-7-2 0,3-7-1 0,-2 7-10 0,2 0 0 16,1-3 0-16,0-3 0 0,-4 3 0 0,3-10 8 16,-2 10-8-16,2-6 0 0,-6 2 0 15,0-2 8 1,-1 0-8-16,-6-1 0 0,-1 1 20 0,1-1 0 0,-4 1-1 0,0-7 0 0,-3 7-19 0,-1-7 0 16,-3 7 0-16,0-1 0 15,-3-2 0-15,-1 2 0 0,-3-2 0 0,0 9 0 0,-4-4 10 0,1 4-2 16,-4-3 0-16,0 6 0 0,-4 0-8 15,0 6 0-15,1-3 0 0,-4 4 0 16,-1-4 0-16,5 3-11 0,-1 4 3 0,4-1 0 0,3 0 8 0,1 1 0 16,-4-4 0-16,0 10 0 0,-1-13 0 0,5 6 0 15,-4 7 0-15,3-4 0 0,1-2-12 0,3 6 0 16,3-7 0-16,1 0 0 0,3 7 12 0,0-13 0 16,0-3-9-16,3 13 9 0,4-10-12 0,4 6 1 0,-1-9 1 0,1 7 0 15,6-7 10-15,-6 0 0 0,0-7 0 0,-1 7-8 16,8-9 8-16,-4 6 0 0,0-4 0 0,-3-2 0 15,3 3 0-15,0-4 0 0,-4 1 0 0,-2 0 0 16,2-1 0-16,-3 1 8 0,-3-1-8 0,-1 1 0 16,1 0 0-16,-4-1-10 0,-4 1 1 0,1-4 0 15,-1 10 33-15,-3-6 6 0,-3 2 2 0,-1 7 0 16,-3-9-20-16,0 9-3 0,0 0-1 0,0 9 0 16,-1-9-8-16,1 7-11 0,-7 2 3 0,7-9 0 0,-4 16 8 15,1-13 0-15,3 3 0 16,0-3-8-16,-1 7 8 0,1-4-10 0,4-3 10 0,-1 6-10 15,1 1 10-15,2-10 0 0,1 6 0 0,0 0 0 16,0-2 0-16,7-4 0 0,-3 0 0 0,3 0 0 16,0 0 0-16,0 0 0 0,0 0 8 0,0 0-8 0,0 0 0 0,0 0 0 15,0 0 0-15,0 0 8 16,7 9-8-16,-7-9 0 0,0 0 0 0,10 0 0 0,-10 0 0 0,7 9 0 16,4-9-8-16,-11 0 8 15,0 0-66-15,7 7-8 0,4-4-2 0,-4 3-1046 0</inkml:trace>
  <inkml:trace contextRef="#ctx0" brushRef="#br1" timeOffset="41172.82">30762 3545 403 0,'0'0'36'0,"0"0"-36"0,0 0 0 0,0 0 0 15,0 0 203-15,0 0 33 16,0 0 8-16,0-7 0 0,0 4-132 0,0 3-28 15,4-6-4-15,-4 3-2 0,0-4-20 0,3-2-4 0,-3 9-1 0,0 0 0 16,4-9 0-16,-4 2 0 0,-4 7 0 0,4 0 0 16,0-9-2-16,-3 6-1 0,-1-3 0 0,-3-4 0 15,7 10-10-15,-3 0-3 0,-8 0 0 0,0 0 0 16,1 0-7-16,-1 0-2 0,-3 0 0 0,4 6 0 16,-4-2-8-16,-1 5-1 0,1 0-1 0,4-2 0 0,-4 2-8 0,-4 7-2 15,7-4 0-15,-3-2 0 0,0 5 0 0,4-2 0 16,-1-1 0-16,0 1 0 0,4 3-8 0,4-7-11 15,-1 7 3-15,1-7 0 0,3 1 8 0,0-1 0 16,0-6 0-16,3 6 0 0,1 1 0 0,-4-10 9 16,7 6-1-16,0-6-8 0,0 6 18 0,4-6-3 15,-1 0-1-15,1-6 0 0,3 0 2 0,-4 6 1 16,5-10 0-16,-1 1 0 0,0 0-2 16,0-1-1-16,4 1 0 0,-4 6 0 15,0-13-14-15,0 0 8 0,0 7-8 0,-3-4 0 0,-1 1 8 0,1 2-8 16,-1 1 0-16,-3 0 9 0,0-1-9 0,-3 1 8 15,-1 6-8-15,1-10 8 0,-4 13 8 0,0 0 0 16,-4-3 1-16,-3 3 0 0,0 0-3 0,-3 0-1 16,-1 0 0-16,4 0 0 0,-3 3-3 0,-5 10-1 15,5-10 0-15,-1 6 0 0,1-2-9 0,-1-4-11 0,-3 6 3 0,3 0 0 16,4 1 8-16,0 2 0 0,-3 1 0 0,3-4 0 16,3 1 0-16,1-4 0 0,-1 10 0 0,4-13 0 15,0-3 0-15,4 9 0 0,3-2 0 0,0 2 0 16,-4-6 0-16,8-3 0 0,-4 6 0 0,3-6 0 15,5 0 0-15,-1 0 0 0,-4-6 0 0,4 6 0 16,4 0 0-16,-4 0-10 0,4-3 10 0,-4-3-10 16,-4-4 10-16,5 7 0 0,-1-6 0 0,-7 2 0 15,3-2 0-15,-6 0 9 0,3 2-9 16,-4-11 0-16,-3 8 10 0,0 4-10 0,-3-7 8 0,-4 4-8 16,3 3 0-16,-6-4 8 0,-1 1-8 0,1 6 0 15,-1 3 0-15,-3-7 8 0,0 7-8 0,-4 0 0 16,4 7 0-16,-4-7 0 0,4 3 0 0,-3 6 0 15,3 1 0-15,-1-1 0 0,1 0 0 0,4 1 0 16,-1 6 0-16,1 2 0 0,2-8 0 0,5-1 0 0,-4 4-8 16,7-1 8-16,0-2 0 0,3-1 0 0,1 7-9 0,3-7 9 15,0-3-12-15,0-2 12 0,7 2-9 0,-3-3 9 16,3-3 0-16,0 0-9 0,0 0 9 0,4 0 0 16,-1-3 0-16,1-3 0 0,-4 2 0 0,4-2 0 15,-1 0 0-15,1-4 0 0,-4 1 0 0,-3 0 0 16,-1-1 0-16,-3 1 8 0,0 6 0 0,1-13 1 0,-8 10 0 0,0-4 0 15,-4-2-9-15,0 2 8 0,1-2-8 0,-4 2 8 16,0 1-8-16,0 9 12 0,-7-3-12 0,0-3 12 16,-1 6-12-16,1 0 0 0,-3 0 0 0,-1 6-11 15,0-3 11 1,1 3 0-16,3-3 0 0,0 7 8 0,-1 2-8 0,5-2 0 16,-1-7 0-16,1 6-8 0,3 1 8 0,3-4 0 15,1 10-9-15,-1-13 9 0,4 6 0 0,0-9-11 16,4 7 11-16,3 2-8 0,0-6-2 0,0 3 0 0,3-3 0 15,1-3 0-15,0 0 10 0,3 0 0 0,0 0 0 0,0 0-8 16,-4-3 8-16,5-3 0 0,-1 6 0 0,0-3 0 16,-4-3 0-16,1 3 0 0,-4-4 0 0,0-2 0 15,-3 6 0-15,-4 3 8 0,3 0-8 0,-3-13 0 16,0 10 0-16,0 3 9 0,-7 0-9 0,4-9 0 16,-8 2 0-16,4 7 0 0,-7 0 0 0,3 0 0 0,1 0 8 15,-5 0-8-15,5 7 0 0,-1-4 0 0,1-3 0 0,-1 6 0 16,4-6 0-16,0 0 0 0,0 0 10 0,0 0-10 15,7 0 8-15,0 0-8 0,-4 0 0 0,4 0 0 16,0 0 0-16,0 0 0 0,0 0 0 0,0 0 8 16,0 0-8-16,0 0 0 0,0 0 0 0,0 0 0 15,0 0 0-15,0 0 0 0,0 0 0 0,0 0 0 16,0 0 0-16,0 0 0 16,0 0-8-16,0 0 8 0,0 0 0 0,0 0 0 0,0 0 0 0,0 0 0 15,0 0 0-15,0 0 0 16,0 0-9-16,0 0 9 0,0 0 0 0,0 0 0 0,0 3 0 0,0 10 0 15,-3-10 0-15,3-3 0 0,0 0 0 0,0 0 0 16,0 0 8-16,0 0-8 0,0 0 0 0,0 9 0 16,0-9 0-16,0 0 0 0,0 0 0 0,0 0-16 15,0 0 1-15,0 0-1221 0</inkml:trace>
  <inkml:trace contextRef="#ctx0" brushRef="#br1" timeOffset="48746.46">26846 1434 345 0,'0'0'31'16,"0"0"-31"-16,0 0 0 0,0 0 0 15,0 0 147-15,0 0 23 0,0 0 5 0,0 0 1 16,0 0-100-16,0 0-19 0,0 0-4 0,0 0-1 15,0 0 12-15,0 0 3 0,0 0 0 0,0 0 0 16,7 0-5-16,-7 0-1 0,0 0 0 0,0 0 0 0,4-9 3 16,-4 9 1-16,0 0 0 0,0 0 0 15,0 0-9-15,0-3-1 0,0 3-1 0,0 0 0 16,0 0-40-16,0 0-14 0,4-7 9 0,-4 7-9 16,0 0 0-16,3-3 0 0,4-3 0 0,0-4 0 0,0 1 14 0,0 6-2 15,0 3-1-15,0-6 0 0,0-1-11 0,0 4 12 16,1 3-12-16,-8 0 12 0,3-9-2 0,-3 9 0 15,7 0 0-15,-3-6 0 0,-4 6 18 0,0 0 4 16,0 0 1-16,0 0 0 0,0-10 3 0,3 10 1 16,-3-9 0-16,0-1 0 0,0 10-5 0,-3 0 0 0,3-6-1 0,0-3 0 15,0 6-7-15,0 3 0 0,0-10-1 0,0 4 0 16,0-4 5-16,3 1 0 0,-3 6 1 0,0-3 0 16,4-4-29-16,-4 1 0 15,7 3 0-15,-4-4 0 16,-3 1 9-16,7-1-9 0,-3 4 8 0,-1-3-8 0,1 6 0 0,-1-4 0 0,-3-2 0 15,4 9 0-15,-4 0 0 0,0-13 8 0,4 7-8 16,-4 3 12-16,0 3-2 0,0 0 0 16,0-13 0-16,0 10 0 0,0-6-2 0,0 3 0 0,0-4 0 0,-4 7 0 15,4-6-8-15,0 2 0 0,-4 1 0 0,4 6 8 16,0-9-8-16,0 6 10 0,0-13-10 0,0 16 10 16,0 0-10-16,0-13 8 0,0 7-8 0,0-3 8 15,0 9-8-15,0-10 12 0,0 1-12 0,0 3 12 16,0-4-12-16,0 1 0 0,0 9 0 0,-3-10 0 15,3 4 0-15,0 6 0 0,0 0 0 0,-4-9 0 0,4 9 0 0,0-4 0 16,0-2 0-16,0 6 0 0,0 0 0 16,-3-9 0-16,3 9 0 0,-4-10 0 0,1 7 0 0,-1-3-14 15,4 0 2-15,0 6 0 0,0 0 35 0,-3-3 7 16,3-7 2-16,-4 4 0 0,1 3-32 0,-1-4 0 16,1-2 0-16,3 0 0 15,-4-1 0-15,1 4-15 0,3 3 2 0,-4-3 0 16,4-4 13-16,0 1 0 0,-3 9 0 0,3-10 0 15,-4 1 0-15,4 3 0 0,0-4 0 0,-4 7 0 0,4 3 10 0,-3-9 2 16,-1 2 0-16,1-2 0 16,-1 9-12-16,4-9-17 0,-7 6 4 0,7-4 1 0,-3 1 12 0,-1-3 0 15,1 9 0-15,-1-4 10 0,4-11-10 0,-3 5 0 16,-1 7 9-16,4-3-9 0,-3 0 0 0,3 3 0 16,0-7 0-16,-4 4 8 0,4 3-8 0,0-4 0 0,0-2 0 0,0 0 0 15,-3 5 0-15,-1-2 0 0,4 0 0 0,0 6 0 16,0 0 0-16,-3-3 0 0,-1-3 0 0,0 2 0 15,1-2 0-15,3 6 0 0,0 0 0 0,0-9 0 16,0 9 0-16,0 0 8 0,-4 0-8 0,4 0 8 16,0 0-8-16,0 0 0 0,0 0 0 0,0 0 0 15,0 0 0-15,0 0 0 0,0 0-11 0,0 0 11 16,0 0 0-16,0 0 0 0,0 0-8 0,0 0 8 16,0 0 0-16,4 0 0 0,-1 9 0 0,-3-9 0 15,0 0 0-15,4 10 0 0,-4-4 0 16,0 3 0-16,4-3 0 0,-4 7 0 0,-4-4-8 15,4-2 8-15,0 2 0 0,4 1 0 0,-4-1 0 0,3 0 0 16,-3 1 0-16,4-1 10 0,3-3-2 0,-4 4 0 16,1-1-8-16,-1 1-12 0,4-1 2 0,-3 0 1 15,3-2 9-15,-4 2 0 0,1 4 0 0,-1-7 0 16,1 13 0-16,-1-10 8 0,1 1-8 0,-4-1 8 16,0 4-8-16,0-1 8 0,0 7-8 0,0-3 8 0,0-1-8 0,0-2 0 15,0 2 0-15,-4-2 0 0,4 3 0 0,0 9 0 16,0-16 0-16,0 4 0 0,4 12 0 0,-4-9-12 15,0-7 4-15,4 0 0 0,-1 10 8 0,1-3 0 16,-4-7 0-16,3 1 0 0,1-1 0 0,-1 0 0 16,1 1 0-16,-1 6 0 0,1-13 0 0,-1 6 0 0,-3 4 0 0,0-4 0 15,0 4 0-15,0-7 0 0,0 6 0 0,0 1 0 16,-3-1 0-16,-4-2 0 0,3 6 0 0,1-13 0 16,-1 12 0-1,1-5 0-15,-1 9 0 0,4-13 0 16,-3 6 9-16,3 1-9 0,-4-4 12 0,4 4-12 0,0-7 0 0,0 4 0 0,0 2 0 0,4-6-12 15,-1 4 12-15,-3-1 0 16,0 1 12-16,4-1-12 0,-4-3 0 0,0 4 0 16,0-1 0-16,3 1 0 0,-3 5 0 0,0-5 0 15,0 2 0-15,0-6 0 0,-3 13 0 0,-1-3 0 0,4-7 0 0,-3-6-12 16,3 13 12-16,-4-6 0 0,4 5 0 0,-4-5 0 16,4-7 0-16,0 6 0 0,-3 4 0 0,3-10 0 15,0-3 0-15,3 9 0 0,-3-9 0 0,0 16 0 16,0-7 0-16,0-6 0 0,0-3 0 0,0 13 0 15,0-4 0-15,0 4 0 0,0-13 0 0,0 6 0 0,0-6 0 0,0 10 0 16,0-10 0-16,0 3 0 0,4 6 0 0,-4-9 0 16,0 0 0-16,0 6 0 0,0-6 0 0,0 0 10 15,0 0-10-15,0 0 8 0,4 10-8 0,-4-10 0 16,0 0 0-16,0 0 0 0,0 9 0 0,0-9 12 16,0 0-2-16,0 0 0 15,0 0-10-15,3 16-16 0,-3-16 4 0,7 3 1 16,0 3-66-16,0-2-14 15,0 2-2-15,7 0-721 0,4-6-144 0</inkml:trace>
  <inkml:trace contextRef="#ctx0" brushRef="#br1" timeOffset="56546.71">22574 807 403 0,'0'0'36'0,"-10"0"-36"16,-4 6 0-16,-8-12 0 0,1 6 68 0,4 0 8 15,-1 0 0-15,0 0 1 0,-3-6-49 0,7 6-9 0,3 0-3 0,11 0 0 16,-7 0 13-16,7 0 3 0,0 0 0 0,0 0 0 15,7 0-8-15,8 0-2 0,-5 0 0 0,8 0 0 16,6 6-14-16,1-6-8 0,3 0 8 0,4 0-8 16,7 0 0-16,0 0-12 0,7 0 2 0,3 0 0 15,4 0 10-15,3-6 0 0,4 6 0 0,4 0 0 16,-8-3 17-16,8-4-1 0,3 7 0 0,0-3 0 0,3-3 39 16,-3 3 7-16,0 3 2 0,-3-7 0 0,-4 7-20 0,0 0-3 15,0-9-1-15,-4 9 0 16,4 0-23-16,-7 0-5 0,-7 0 0 0,0 0-1 15,-4 0-11-15,-6 0 8 0,-8 0-8 0,-4 0 8 16,-6-9-8-16,0 9-11 0,-8 0 3 0,-3 0 0 0,-7 0 8 0,0 0 0 16,0 0-9-16,-3-3 9 0,-4-4 0 0,-7 1 0 15,0-3 0-15,-4 5 0 16,-7 4 0-16,1-6 0 0,-1-3-9 0,-7 9 9 16,0-10 0-16,-6 10 0 0,-1-3 8 0,0 3-8 0,-3-6 0 0,-1 12 0 15,1-6 0-15,-4 3 0 0,-3-3 0 0,-1 0 0 16,-3 10 0-16,0-10 0 0,-3 0-18 0,7 9 0 15,3-9 0-15,0 6 0 0,0-6 18 0,4 0 12 16,3 0-1-16,0 0-1 0,7 4-10 0,1-4 0 0,-5 0 0 0,12 0 0 16,6 0 0-16,-3 6 0 0,0-6 0 0,3 3-589 15</inkml:trace>
  <inkml:trace contextRef="#ctx0" brushRef="#br2" timeOffset="81930.39">22853 845 576 0,'0'0'51'0,"0"0"-41"15,0 0-10-15,0 0 0 16,14 0 180-16,-14 0 35 0,0 0 6 0,7 0 2 16,7-4-172-16,0 4-35 0,-3-6-6 0,3 6-2 15,-3-9 7-15,-4 9 1 0,7-10 0 0,-4 7 0 0,-10 3 9 0,7-6 3 16,-7 6 0-16,0 0 0 0,0 0-8 0,0 0-2 15,0 0 0-15,0 0 0 0,0 0-10 0,0 0-8 16,0 0 12-16,11 0-12 0,0 0 17 0,-1 0-3 16,1-6-1-16,3 6 0 0,0 0 21 0,4 0 4 15,-1-3 1-15,8-4 0 0,0 4-7 0,3 3 0 0,7-9-1 0,4 9 0 16,3-7-2-16,4 7 0 0,-4 0 0 0,1-9 0 16,-1 9-29-16,-3 0 0 0,-4 0 0 0,1 0 0 15,-8 9 0-15,-4-9 0 0,-2 0-8 0,-1 0 8 16,-4 7 0-16,1-7 0 0,-7 0 0 0,3 0 0 15,-7 0 0-15,-7 0 0 16,0 0 8-16,0 0-8 0,0 0 50 0,0 0 4 16,0 0 1-16,0 0 0 0,3-7-20 0,-3 7-4 15,0 0-1-15,-7-9 0 0,-3 9-8 0,-1-9-2 16,-3 9 0-16,0 0 0 0,0 0 3 0,-7 0 0 0,-4 0 0 0,-3 0 0 16,-4 0-15-16,-3 0-8 0,-4 0 8 0,-3 9-8 15,-1-9 0-15,-3 9 0 0,0-9 0 0,1 7-12 16,2-7 12-16,-3 3 0 0,8 3 0 0,-8-3 0 15,3-3 0-15,1 7 8 0,-4-4-8 0,0-6 8 16,4 3-8-16,0 0 0 0,3 0 0 0,7 0 0 0,0 0 0 16,1 0 0-16,-1-7 0 0,7 7 0 0,4 0 12 0,3-3-3 15,-3 3 0-15,4-6 0 0,2 3 8 0,5-4 2 16,3 7 0-16,0-9 0 0,0 9 3 0,7 0 1 16,0 0 0-16,7 0 0 0,0-9-23 15,7 6 0-15,7-4 0 0,4 7 0 0,7 0 0 0,-1-6 0 16,12 6 0-16,2 0 0 0,5 0 0 0,6 0 0 15,-3-3 0-15,0 3 0 16,0 3 0-16,4-3 0 0,-8 0 0 0,11 0 0 16,-4 0 0-16,4 0 8 0,0 6 0 0,-3 1 0 15,-4-4-8-15,0-3 0 0,-4 9 8 0,0-9-8 0,-3 0 0 0,0 9 0 16,0-9 0-16,-4 7 0 0,1-7 0 0,-8 9 0 16,0-9 0-16,-3 3 0 0,-4 4 0 0,-7-4 0 15,0-3 0-15,1 6 0 0,-8-6 0 0,0 9 0 16,-4-9 0-16,1 0 0 0,-4 0 0 0,-7 0 0 0,0 0 0 0,0 0 0 15,0 0 0-15,0 0 9 0,0 0-9 0,-7 10 0 16,-4-10 12-16,-6 0-4 0,-4 0 0 0,-4 0-8 16,0 0 15-16,-10 0-4 0,0 0-1 0,-8 0 0 15,5 0-2-15,-8 0 0 0,3 0 0 0,-3 0 0 16,-6 0-8-16,-1 0 0 0,-4 0 0 0,1-10-11 16,-4 10 19-16,3 0 3 0,1 0 1 0,-1 0 0 15,5 0-4-15,2 0 0 0,1 0 0 0,-4 0 0 16,-7 0-8-16,10 0 0 0,8 0 9 0,7 0-9 0,-4 0 0 15,7 0 8-15,4 0-8 16,3 0 0-16,8 0 0 0,3 0 9 0,-4 0-9 0,11 0 0 16,7 0 0-16,0 0 0 0,0 0 0 0,0 0 0 0,0 0 0 0,11 10 0 15,10-10 0-15,-4 9 0 16,8-3 0-16,10-6 0 0,11 4 0 0,4 5 0 16,2-9 10-16,1 0-10 0,0 0 8 0,7 0-8 15,0 0 0-15,4 0 0 0,3-3 0 0,3-3 0 0,-6 6 0 0,-4 0 0 16,0-4 0-16,0 4 0 0,0-6-8 0,-4 6 8 15,1-9 0-15,3 9 0 0,-8 0 0 0,-2 0 0 16,-1 0 8-16,-6-10-8 0,-5 10 0 0,-6 0 0 16,-4 0 0-16,-3 0 0 0,0 0 0 0,-8 0 0 15,-2 0 0-15,-5 0 0 0,-3 0 0 0,-7 0 0 0,0 0 0 0,0 0 0 16,0 0 0-16,0 0 0 0,-7 0 0 0,-3-3 0 16,-5 3 8-16,-2 0-8 0,-8-6 8 0,0 6-8 15,-3 0 8-15,-4-6-8 0,-10 6 0 0,3 0 8 16,-3 0-8-16,-4 0 8 0,0 0-8 0,0 0 8 15,4-3-8-15,0-4 8 16,-1 7-8-16,1 0 8 0,0 0-8 0,-1 0 8 0,5 0-8 0,-1 0 8 16,3 0-8-16,1 0-11 15,3 0 3-15,8 0 0 16,6 0-184-16,4-3-37 0</inkml:trace>
  <inkml:trace contextRef="#ctx0" brushRef="#br2" timeOffset="83222.06">29259 932 1400 0,'0'0'62'0,"0"0"13"0,0 0-60 0,0 0-15 0,0 0 0 0,7-3 0 16,-7 3 37-16,4-6 5 0,-4 6 1 0,7 0 0 15,-7 0-19-15,11 0-3 0,-4 0-1 0,0-6 0 0,3 6 22 0,-3 0 4 16,0 0 1-16,4-3 0 0,0 3-3 0,-4-7-1 16,0 7 0-16,3 0 0 0,-3-3 3 0,4 3 1 15,-11 0 0-15,7 0 0 0,7-6-7 0,-3 6-2 16,-1 0 0-16,1 0 0 0,-1 0-21 0,1 0-4 15,-4 0-1-15,7 6 0 0,-3-6 0 0,3 0-1 16,0 0 0-16,0 0 0 16,0 0 2-16,7 0 1 0,-3 0 0 0,3-6 0 15,4 6-3-15,0 0-1 0,3 0 0 0,4 0 0 0,3-3-2 0,-3 3 0 16,3 0 0-16,0 0 0 0,0 0 1 0,4 0 0 16,-4 0 0-16,-3-7 0 0,7 7-9 0,0 0 0 15,0 0 0-15,7 0 0 0,3 0 11 0,0 0 0 16,1-9 0-16,-1 9 0 0,0 0-2 0,1 0 0 15,-1 0 0-15,1 0 0 0,-1 0-9 0,-3 0 0 0,3 0 0 0,1 0 0 16,-1-9 0-16,0 9 0 0,-3 9 0 0,0-9 0 16,-4-9 0-16,-3 9 0 0,-3 9 0 0,-1-9 0 15,0 0 0-15,-3 0 0 0,-4-9 0 0,4 9 0 16,-4 9 0-16,0-9 10 0,4 0-2 16,0 0-8-16,-4-9 9 0,0 9-9 0,4 0 0 0,0 0 9 15,-1-3-9-15,1 3 0 0,-7-7 9 0,3 7-9 16,0-6 0-16,1 3 0 0,-5 3 0 0,1-6 0 15,-4 2 9-15,4 4-9 16,0-6 12-16,-1 6-12 0,1 0 11 0,0 0-11 0,-4 0 10 0,3 0-10 16,1 0 8-16,-4 0-8 0,-3 0 0 0,0 6 9 15,-4-6-9-15,0 0 12 0,-4 0-12 0,1 4 12 16,-4-4-12-16,-7 0-11 0,0 0 3 0,0 0 0 16,0 0-14-16,0 0-2 0,0 0-1 0,0 0 0 15,0 0-115-15,0 0-24 0,0 0-4 0</inkml:trace>
  <inkml:trace contextRef="#ctx0" brushRef="#br2" timeOffset="85117.88">29305 2030 115 0,'-10'0'10'0,"10"0"-10"0,0 0 0 0,0 0 0 0,0 0 93 0,0 0 17 15,0 0 3-15,0 0 1 16,0 0-98-16,0 0-16 0</inkml:trace>
  <inkml:trace contextRef="#ctx0" brushRef="#br2" timeOffset="86173.02">29408 2137 363 0,'0'0'16'0,"0"0"4"0,0 0-20 0,0 0 0 15,0 0 0-15,0 0 0 0,0 0 35 0,0 0 3 16,0 0 1-16,0 0 0 0,0 0 45 0,0 0 8 16,0 0 3-16,0 0 0 0,0 0-10 0,0 0-1 15,-7 6-1-15,-1-3 0 0,-2-3-15 0,-1 6-4 0,4-6 0 0,-3 0 0 16,3 0-8-16,-4 0-3 0,4 0 0 0,0-6 0 16,-4 6 0-16,8 0 0 0,3 0 0 0,0 0 0 15,0 0-5-15,0 0-2 0,0 0 0 0,0 0 0 16,0 0-7-16,0 0-2 0,0 0 0 0,0 0 0 15,0 0-17-15,0 0-3 0,0 0-1 0,0 0 0 16,-11 0-16-16,11 0 10 0,0 0-10 0,0 0 8 16,0 0-8-16,0 0 8 15,11 0-8-15,-1 0 8 0,1-3 15 0,3 3 2 16,0 0 1-16,0 0 0 0,7 3-2 0,-3-3 0 0,3 0 0 0,0 0 0 16,4-3-3-16,0-3-1 0,0 6 0 0,-1 0 0 15,4-7-5-15,1 7-2 0,2-9 0 0,1 9 0 16,3 0-4-16,4-3-1 0,-3 3 0 0,-1 0 0 15,0 0 4-15,4 0 1 0,0 0 0 0,-1 0 0 16,1 3-13-16,0-3 0 0,0-3-9 0,7 3 9 16,0-7 0-16,3 4 0 0,-3 3 0 0,3-6 10 0,1 6 2 0,3 0 0 15,-4 0 0-15,0 0 0 0,1 0-12 0,-1-9 0 16,1 9 0-16,-1 0 0 0,4-3 0 0,-4-4 0 16,1 7 0-16,-5 0 0 0,1 0 0 0,0-3 0 15,-3 3 0-15,-5 0 8 0,1-6-8 0,0 6 0 16,0-6 0-16,0 6 0 0,-1 0 8 0,1-4-8 15,0 4 0-15,0 0 8 0,7-6-8 0,-8 3 0 16,1 3 0-16,0 0 0 0,0 0 0 0,-7 0 0 16,-1-6 8-16,1 6-8 0,0 0 0 15,0 0 0-15,-4 0 0 0,4 0 0 0,-4 0 0 16,-4 0 0-16,5-10 0 0,-1 20 0 0,-7-10 10 0,0 0-10 16,0 0 12-16,1 0-12 0,-5 0 0 0,-3 0 0 15,0 6 0-15,1-6 0 0,-8 0 0 0,0 0 0 16,3 0 0-16,-10 0 0 0,7 0 0 0,-7 0 0 15,0 0 11-15,0 0-3 0,0 0-8 0,0 0 0 0,0 0 0 0,0 0 0 16,0 0-16-16,0 0-5 0,0 0-1 0,0 0 0 31,0 0-98-31,0 0-20 0,0 0-4 0,0 0-1 0</inkml:trace>
  <inkml:trace contextRef="#ctx0" brushRef="#br2" timeOffset="89684.37">29510 3058 403 0,'0'0'36'0,"0"0"-36"16,0 0 0-16,0 0 0 0,0 0 76 0,0 0 9 15,-7 0 2-15,7 0 0 0,-4 0-28 0,-3 0-6 16,0 0-1-16,7 0 0 0,0 0 13 0,0 0 3 0,-7 7 0 0,7-7 0 15,0 0 12-15,0 0 2 0,-7-7 1 0,7 7 0 16,0 0-5-16,0 0-1 0,0 0 0 0,0 0 0 16,-7 0-26-16,7 0-6 0,0 0-1 0,0 0 0 15,0 0-16-15,0 0-3 16,0 0-1-16,0 0 0 0,0 0-13 0,0 0-3 0,0 0-8 0,0 0 12 16,0 0 4-16,0 0 1 0,0 0 0 0,7 0 0 15,4 0 9-15,-4 0 2 0,3 0 0 16,1 0 0-16,-1 0-10 0,1 0-2 0,0 0 0 0,3 0 0 15,0 0-4-15,0 0-2 16,0 0 0-16,4 0 0 0,-1 0 2 0,1 0 1 0,3 0 0 0,4 0 0 16,-4 0 2-16,4 0 0 0,-1 0 0 0,5 0 0 15,2 0-7-15,-2 0-8 0,-1 0 11 0,4 0-11 16,-4 0 32-16,4 0-1 0,-1 0 0 0,-2 0 0 16,2 0-31-16,5 0 0 0,-5-3 0 0,5 3 0 15,2 0 0-15,1 0 0 0,-4-6 0 0,8 6 0 0,-4 0 13 0,3-3-3 16,-3 3-1-16,-4 0 0 0,4 0-9 0,-4 0 0 15,-3 0 0-15,3 0 0 0,-3 0 0 0,0 0 0 16,-1 0-10-16,1 0 10 0,0 0 0 0,3 0 0 16,-7 0 0-16,4 0 0 0,0 0 10 0,0 0-10 15,-1 0 8-15,5 0-8 16,-5 0 0-16,1 3 8 0,0-3-8 0,0 0 0 0,-1 6 0 0,5-3 0 16,-1-3 8-16,0 0-8 0,4 0 0 15,3 0 0-15,-6 0 9 0,6 0-9 0,-3-3 10 16,3 3-2-16,-7 0-8 0,1 0 12 0,-1 0-12 15,-7 0 0-15,4 0 0 0,-7 0 0 0,3-6 0 0,-3 6 9 16,-1 0-9-16,1-3 8 0,-4 3-8 0,4 0 0 16,-4 0 9-16,0 0-9 0,0-6 0 0,0 3 0 15,1 3 0-15,-5-7 0 0,4 7 0 0,-3 0 0 16,0 0 0-16,-1-9 0 0,-3 9 16 0,4 0 3 0,-7 0 0 0,3 0 0 16,-4 0-19-16,4-3 8 0,-3 3-8 0,0-7 0 15,-4 7 12-15,-7 0-4 0,0 0 0 0,10 0-8 16,-3 0 11-16,-7 0-11 0,0 0 10 0,0 0-10 15,0 0 0-15,0 0 0 0,0 0 0 0,0 0 0 16,0 0 0-16,0 0 0 0,0 0 0 0,0 0 0 31,0 0-26-31,7 0-11 0,-7-9-3 0,0 9 0 0,0-6-187 0,-3-4-37 0,-4 1-8 16,0-4-2-16</inkml:trace>
  <inkml:trace contextRef="#ctx0" brushRef="#br3" timeOffset="174969.06">25947 2011 518 0,'0'0'23'0,"0"0"5"0,0 0-28 0,0 0 0 16,0 0 0-16,0 0 0 0,0 0 207 0,0 0 36 15,0 0 7-15,0 0 2 0,0 0-140 0,0 0-28 16,0-6-6-16,0 6-1 0,0 0-16 0,7-3-3 16,-7 3-1-16,3-7 0 0,-3 7-6 0,7-3-2 0,1-3 0 0,-8 6 0 15,0 0 6-15,0 0 1 0,0 0 0 0,0 0 0 16,0 0-1-16,0 0 0 0,0 0 0 0,0 0 0 15,0 0-20-15,0 0-4 0,0 0-1 0,0 0 0 16,-8 6 4-16,1-3 1 0,4 4 0 0,-4-4 0 16,7-3-27-16,-4 9-8 0,1 7 0 0,-1-7 0 15,-3 7 14-15,4-7-4 0,3 7-1 0,-4-3 0 16,1 2 6-16,-1 4 1 0,1 0 0 16,-1 6 0-16,-3 0 2 0,3-3 1 15,1-3 0-15,-4 6 0 0,0 3-4 0,0-3-1 16,0 0 0-16,-4 4 0 0,4-1 2 0,0-3 0 0,-4 3 0 15,4 0 0-15,-3-3-16 0,3 1 9 0,3-8-9 0,1 7 8 16,-4-3-8-16,7-6 8 0,-4 9-8 0,4-12 8 16,0 2-8-16,0 4 0 0,0-9 0 0,4-1 0 15,-1 0 0-15,-3-2 0 0,0-7 0 0,0 0-11 16,0 0-22-16,0 0-5 0,0 0-1 0,0 0 0 16,0 0-104-16,0 0-21 0,0 0-4 0,7-7-579 15,0-2-116-15</inkml:trace>
  <inkml:trace contextRef="#ctx0" brushRef="#br3" timeOffset="175450.67">25890 2005 759 0,'0'0'33'0,"0"0"8"0,0 0-33 0,0 0-8 0,0 0 0 0,0 0 0 16,0 0 50-16,0 0 8 0,0 0 2 0,0 0 0 15,-7 0-16-15,7 0-4 0,0 0 0 0,0 0 0 16,-7 6 36-16,7-6 6 0,0 0 2 0,0 0 0 0,0 0 22 0,0 0 5 16,0 0 1-16,0 0 0 0,0 0-16 0,0 0-4 15,0 0 0-15,0 0 0 16,0 0-36-16,0 0-8 0,0 0-2 0,11 0 0 16,-1-6 0-16,5 6 0 0,-5 0 0 0,4 0 0 15,4-3-18-15,0 3-4 0,6 0-1 0,-3-10 0 16,1 4 20-16,-1 6 4 0,3-9 1 0,1 5 0 15,0-2-28-15,-4 3-6 0,0 3-1 0,0-6 0 16,0 0-13-16,-3 6 0 0,-4 0 0 0,0 0 0 0,-3 0 0 0,-1 0-10 16,-10 0 2-16,11 0 0 15,-11 0-40-15,0 0-7 0,11 0-1 0,-11 0-1 16,0 0-91-16,0 0-19 0,0 0-3 0,0 0-485 16,0 0-97-16</inkml:trace>
  <inkml:trace contextRef="#ctx0" brushRef="#br3" timeOffset="175794.65">25830 2362 1440 0,'0'0'128'0,"-7"0"-103"0,0 0-25 0,0 0 0 15,0 0 100-15,4 7 16 0,3-7 2 0,0 0 1 16,0 0-86-16,0 0-17 0,0 0-3 0,0 0-1 0,0 0 40 0,0 0 8 16,10 0 2-16,4 0 0 0,0 0 6 0,4 0 0 15,3-7 1-15,4 7 0 0,0-3-19 0,6-3-4 16,1 6-1-16,0-3 0 0,3-3-13 0,4 2-4 15,-4-2 0-15,1 6 0 16,-5-9-6-16,5-1-2 0,-5 1 0 0,-2 9 0 16,-1-10-91-16,-4 4-18 0,-2-3-4 0,-8-1-1 0</inkml:trace>
  <inkml:trace contextRef="#ctx0" brushRef="#br3" timeOffset="179976.99">28088 2005 748 0,'0'0'67'0,"0"0"-54"16,0 0-13-16,0 0 0 0,0 0 184 15,0 0 35-15,-7 0 6 0,7 0 2 0,-3-3-97 0,3 3-19 0,0 0-4 0,0 0-1 16,0 0-9-16,0 0-1 0,0 0-1 0,0 0 0 16,0 0-29-16,0 0-6 15,0 0 0-15,0 0-1 0,0 0-22 0,0 0-4 16,0 0-1-16,0 0 0 0,0 0-3 0,0 3-1 16,0 13 0-16,0-7 0 0,3 10-20 0,-3-4-8 0,0 1 0 0,4-3 9 15,-4 12 3-15,0 0 0 0,3 3 0 0,-3-3 0 16,-3-3 2-16,3 6 1 0,0-3 0 0,0 4 0 15,0-4-4-15,0 3-1 0,0-3 0 0,0 0 0 16,0 0-10-16,0-3 8 0,0 6-8 0,0-3 8 16,0 1-8-16,0-1 0 0,0-7 0 0,0 4 0 0,0-6 0 0,0 3 0 15,0-3 0-15,-4-1 0 0,1-2 0 0,3 2 0 16,-4-5 0-16,1-1 0 16,-1 1-37-16,0-4 0 0,4-3 0 0,0-3 0 15,-3 6-147-15,3-6-30 0,0 0-6 0,-7-6 0 0</inkml:trace>
  <inkml:trace contextRef="#ctx0" brushRef="#br3" timeOffset="180471.09">27690 2137 748 0,'-15'-7'33'0,"15"7"7"0,0 0-32 0,-10 0-8 0,10 0 0 0,-11 0 0 0,4-3 263 15,7 3 50-15,-3 0 11 0,3-6 1 16,0 6-221-16,-4 0-44 0,8-3-8 0,-1 3-3 16,1 0 0-16,3-7 0 0,7 4 0 0,0-3 0 15,4 6 15-15,3-9 2 0,0 9 1 0,4-10 0 0,3 7-3 0,0-9 0 16,0 8 0-16,1-5 0 0,6-7-28 0,0 13-7 15,4-6-1-15,0-4 0 0,0 4 0 0,3-1 0 16,0 1 0-16,1 0 0 0,2-1-12 0,-6 7-2 16,-4-9-1-16,1 8 0 0,-4-5-3 0,-8 9-1 15,4-6 0-15,-3-4 0 0,-4 10-9 0,0-3 0 0,-6-3 0 0,2 6 0 16,-6 0 0-16,-1-3-11 0,1 6 1 0,-4-6 0 31,-3 3-106-31,-4 0-22 0,0 0-4 0</inkml:trace>
  <inkml:trace contextRef="#ctx0" brushRef="#br3" timeOffset="185042.15">30476 255 403 0,'0'0'17'0,"0"0"5"0,0 0-22 0,0 0 0 0,0 0 0 0,0 0 0 16,0 0 216-16,0 0 40 0,8-9 7 0,-5 9 1 15,4-10-123-15,-7 10-25 0,0 0-4 0,0 0-2 16,0 0-18-16,0 0-4 0,4-9-1 0,-4 9 0 15,3-6-37-15,-3 6-7 0,0 0-2 0,0 0 0 0,0 0-9 0,0 0-1 16,0 0-1-16,0 0 0 0,0 0-9 0,-3 12-1 16,-1-9-1-16,-3 16 0 15,0-13 1-15,3 7 1 0,1 3 0 0,-4 2 0 0,0-2 2 0,0-3 0 16,7 12 0-16,-4-10 0 0,1 4-5 0,3 0-1 16,-4 0 0-16,1 0 0 0,3-4-9 15,0 4-8-15,0 0 9 0,0-3-9 16,0 2 0-16,0-2 8 0,0-3-8 0,0 2 0 15,-4-5 0-15,4 5 0 0,0-5 0 0,0-1 0 0,0-3 0 0,0-2-10 16,0 5 0-16,0-9 0 16,0 0-75-16,0 0-15 0,0 0-4 0,0 0 0 15,0 0-78-15,0 0-16 0</inkml:trace>
  <inkml:trace contextRef="#ctx0" brushRef="#br3" timeOffset="185414.39">30409 192 1306 0,'0'0'58'0,"0"0"12"0,0 0-56 0,0 0-14 0,4-9 0 0,-4 9 0 16,4-9 70-16,3 5 11 0,0-2 3 0,3 0 0 15,1 3 3-15,-4 3 1 0,3-7 0 0,1 4 0 16,0 3 3-16,3 0 1 0,-4-6 0 0,4 6 0 0,1-9-41 0,-1 9-8 16,-4 0-2-16,1-10 0 0,3 10-15 0,-4 0-3 15,5 0-1-15,-1 0 0 0,-4-3-14 0,1-3-8 16,3 6 8-16,-3 0-8 0,-1 0 0 0,4 0 0 15,-3 0 0-15,-4 6 0 0,3-3-9 0,1-3-7 16,0 0 0-16,-1 10-1 16,1-10-108-16,-4 9-22 0,3-9-4 0,-2 6-480 15,-1-6-96-15</inkml:trace>
  <inkml:trace contextRef="#ctx0" brushRef="#br3" timeOffset="185742.09">30335 387 1627 0,'0'0'72'0,"0"0"15"0,0 0-70 0,0 0-17 0,0 0 0 0,0 0 0 0,0 0 28 16,0 0 1-16,0 0 1 0,7 0 0 0,4-7 46 0,-4 4 10 16,-7 3 2-16,14 0 0 0,0 0-9 0,0 0-2 15,4 0 0-15,3-6 0 0,4 6-28 0,-4-9-5 16,4 9-2-16,-1 0 0 0,-2-10-30 0,6 10-12 16,0-3 11-16,0-3-11 0,-3 6 10 0,3-6-10 15,7 2 10-15,-3-2-10 16,-4 3-70-1,4 3-20-15,3-6-4 0,-3 3-930 0</inkml:trace>
  <inkml:trace contextRef="#ctx0" brushRef="#br3" timeOffset="187361">31200 246 288 0,'0'0'25'0,"0"0"-25"0,0 0 0 0,0 0 0 0,0 0 228 16,0 0 41-16,0 0 8 0,0 0 2 0,-4-10-152 0,4 10-31 16,0 0-5-16,0 0-2 0,0-3-20 0,0 3-4 15,4-6-1-15,-4 6 0 0,0 0-1 16,0 0-1-16,0 0 0 0,0 0 0 15,0 0-8-15,0 0-2 0,0 0 0 0,0 0 0 16,7 6-26-16,-7-6-6 0,0 13 0 0,3-4-1 16,-3 7-3-16,0-7 0 0,-3 10 0 0,3-3 0 0,-7 2-7 0,3 1-1 15,1 0-8-15,-1-3 12 0,1 3-12 0,-1 6 0 16,4-7 8-16,-3 1-8 0,-1 6 0 0,0-12 0 16,4 12 0-16,-3-9 0 0,3-4-24 0,0 4 0 15,-4 3-1-15,4-10 0 16,4-3-104-16,-4 7-21 0,0-7-4 0,0 0-720 0</inkml:trace>
  <inkml:trace contextRef="#ctx0" brushRef="#br3" timeOffset="187625.79">31133 164 1638 0,'0'0'36'0,"0"0"7"0,0 0 1 0,0 0 3 0,0 0-38 0,0 0-9 0,7 0 0 0,3 0 0 16,1 0 65-16,-1 0 11 0,1 0 3 0,0 0 0 15,3-6-1-15,3 6 0 0,1-3 0 0,0 3 0 16,6-7-38-16,1 4-7 0,-4-3-1 0,4 6-1 16,0-9-17-16,-4 9-3 0,7-10-1 0,-3 10 0 0,-4-3-10 0,0-3 0 15,-3 6 0-15,-1 0 0 0,-3-6-10 0,1 6-7 16,-1 0-2-16,-4-4 0 15,1 4-165-15,-4 0-32 0,0-6-8 0</inkml:trace>
  <inkml:trace contextRef="#ctx0" brushRef="#br3" timeOffset="187926.91">31108 380 1036 0,'0'0'92'16,"0"0"-73"-16,0 0-19 0,0 0 0 0,0 0 163 0,0 0 29 0,0 0 5 0,0 0 2 15,0 0-92-15,7 0-19 0,4-3-3 0,-1 3-1 16,-3 0-30-16,7 3-6 0,-3-3-2 0,7 0 0 15,-1 0-23-15,4-3-5 0,1 3-1 0,2 0 0 16,8-6-9-16,3 6-8 0,-3-9 12 0,3 9-12 16,4-10 0-16,-4 7 0 0,-3-3-12 0,3 0-667 31,-6-4-133-31</inkml:trace>
  <inkml:trace contextRef="#ctx0" brushRef="#br3" timeOffset="190726.9">30381 3209 172 0,'0'0'8'0,"0"0"1"0,0 0-9 0,0 0 0 0,0 0 0 0,0 0 0 15,0 0 334-15,0 0 65 0,0 0 13 0,0 0 2 16,0 0-252-16,0 0-50 0,0 0-11 0,0 0-1 15,0 0-28-15,0 0-6 0,4 16-1 0,-1-7 0 0,1 0-29 0,-4 10-7 16,-7-9-1-16,3 5 0 0,1-5-17 0,-4 9-11 16,0-10 12-16,3 7-12 15,1-7 0-15,-1 1 0 0,-3 8 0 0,0-11 0 16,0 2 0-16,3 0 0 0,-3-2 0 0,7 2 0 16,-3-6-26-16,-1 7-9 0,1-4-1 15,3-6-1-15,-4 9-51 0,-3-6-9 0,4 7-3 0,-4-10-504 16,3 6-102-16</inkml:trace>
  <inkml:trace contextRef="#ctx0" brushRef="#br3" timeOffset="190996.15">30208 3306 1497 0,'0'0'133'0,"0"0"-106"0,0 0-27 0,0 0 0 15,0 0 143-15,11 0 23 16,3 6 5-16,0-12 1 0,-3 6-132 0,6 0-27 16,-2-3-5-16,-1-3 0 0,0 6 0 0,-4-3 0 0,4-4 0 0,4 1 0 31,0 3-82-31,-4 3-16 0,0-9-3 0,4 2-1 15,-1 7-67-15,1 0-14 0,-1-9-2 0,-2 9-459 0</inkml:trace>
  <inkml:trace contextRef="#ctx0" brushRef="#br3" timeOffset="191545.05">31020 3209 57 0,'0'0'0'0,"0"0"0"16,0 0 0-16,0 0 0 0,7 0 0 0,-7 0 0 15,0 0 299-15,0 0 54 0,0 0 11 0,0 0 3 16,0 0-235-16,7 0-46 0,0 0-10 0,-7 0-1 0,0 0 5 0,0 0 2 16,0 0 0-16,0 0 0 15,3 0-6-15,-3 0 0 0,0 0-1 0,0 0 0 16,0 0-19-16,4 9-3 0,-4-9-1 0,0 10 0 16,-4 5-20-16,1 4-4 0,-1-3 0 0,-3 0-1 0,0 6-14 0,-3-4-2 15,-1-2-1-15,4 3 0 16,-4-3-10-16,4-4 0 0,0 4 0 0,0-1 0 0,0-2 0 0,4-4 0 15,-4 1 0-15,7-10 0 0,0 0 0 0,0 12 0 16,-4-2-10-16,4-10 10 16,0 0-152-16,0 0-24 0,0 0-4 0,0 0-755 0</inkml:trace>
  <inkml:trace contextRef="#ctx0" brushRef="#br3" timeOffset="191853.52">30822 3253 921 0,'0'0'82'0,"0"0"-66"0,0 0-16 0,0 0 0 16,0 0 170-16,0 0 30 0,0 0 7 0,11 0 1 15,-4 0-113-15,3 0-23 0,1 0-4 0,0 0 0 16,3-3-8-16,-4-4-2 0,4 7 0 0,1 0 0 16,6-3-11-16,-4-3-3 0,1 6 0 0,0 0 0 0,-1-6-15 0,4 6-3 15,-6-10-1-15,2 10 0 0,1 0-13 0,-4-3-4 16,0-3 0-16,-3 6 0 0,-1 0-8 0,1-9 0 16,-1 9 0-16,-3 0 0 15,4-4-55-15,0-2-13 0,-4 6-2 0,-7 0-598 16,7-3-119-16</inkml:trace>
  <inkml:trace contextRef="#ctx0" brushRef="#br3" timeOffset="192546.49">30388 3253 115 0,'0'0'10'0,"0"0"-10"15,0 0 0-15,0 0 0 0,0 0 220 0,0 0 43 16,4-3 8-16,-4 3 1 0,0 0-148 0,0 0-31 0,0 0-5 0,0 0-2 15,0 0-10-15,0 0-3 16,0 0 0-16,0 0 0 0,0 0-3 0,0 0-1 16,0 0 0-16,0 0 0 0,0 0-37 0,0 0-8 15,0 0-2-15,-4 3 0 0,1 6-5 0,-1 7-1 16,1-13 0-16,-4 10 0 0,0-4 10 0,3 4 2 16,4-4 0-16,0 7 0 0,0-7-1 0,-3 7 0 0,-1-4 0 0,-3 4 0 15,3-13-27-15,-3 13 0 0,4-7 0 0,-1 1 0 16,-3-1 0-16,4 0 0 0,-4 1-9 0,3 2 9 15,-3-8 0-15,4 5 0 0,3-9-8 0,-4 9 8 16,1-9-36-16,3 0-3 0,0 0-1 0,0 0 0 16,0 0-104-1,0 0-20-15,0 0-5 0,0 0-347 0,0 0-68 0</inkml:trace>
  <inkml:trace contextRef="#ctx0" brushRef="#br3" timeOffset="192878.49">30233 3325 921 0,'0'0'82'0,"0"0"-66"16,0 0-16-16,0 0 0 0,0 0 145 0,0 0 26 15,0 0 5-15,0 0 0 0,0 0-112 0,0 0-24 0,4 0-4 0,-4 0 0 16,0 0 35-16,10 0 7 0,1 0 2 0,-1 0 0 16,1-9-13-16,3 9-3 0,4 0 0 0,-1-4 0 15,-6-2-23-15,7 6-5 0,3 0 0 0,0-9-1 16,-3 9-20-16,-1-3-4 0,4-4-1 0,0 1 0 16,-3 3-10-16,3 3 0 0,-3 0 0 0,3-9 0 15,0 2-12-15,-3 7-8 0,0-9-2 0,-1 6 0 16,4-4-37-1,-3 4-7-15,0-3-2 0,-1 0-569 0,1-4-115 0</inkml:trace>
  <inkml:trace contextRef="#ctx0" brushRef="#br3" timeOffset="193481">31492 3209 460 0,'0'0'41'0,"0"0"-33"0,0 0-8 0,0 0 0 0,0 0 252 0,0 0 49 16,0 0 10-16,-3 0 1 0,-1 9-192 0,-3 1-40 15,-3-4-7-15,3 3-1 0,7-9-11 0,-4 10-1 16,-6 6-1-16,3-7 0 0,7 10-28 0,-4-10-6 16,-3 10-1-16,0-10 0 0,0 1 6 15,0 6 1-15,0-7 0 0,0 7 0 0,0-7-17 16,-4 0-3-16,4 1-1 0,3-1 0 0,1 1-10 0,-4-4 0 16,3 3 0-16,-3-6 0 0,4 7 0 0,-1-4-16 15,-6 0 4-15,3-2 1 16,3 5-165-16,-3-9-34 0,0 9-6 0</inkml:trace>
  <inkml:trace contextRef="#ctx0" brushRef="#br3" timeOffset="193743.97">31302 3303 1699 0,'0'0'75'0,"0"0"16"0,0 0-73 0,0 0-18 16,4-6 0-16,-1 3 0 0,8-10 24 0,-1 10 0 0,1 3 1 0,3-9 0 15,-4 2 29-15,1-2 6 0,0-1 0 0,-1 1 1 16,4 3 4-16,4 3 1 0,0-4 0 0,-1-2 0 16,1 9-55-16,0-9-11 0,-1 9 0 0,-3-4 0 15,0-2 0-15,-3 6 0 0,3 0 9 0,0 0-9 16,4-3-86-1,-8-3-24-15,5 6-5 0</inkml:trace>
  <inkml:trace contextRef="#ctx0" brushRef="#br3" timeOffset="198392.92">30371 1393 576 0,'0'0'51'0,"0"0"-41"0,-4-6-10 0,4 6 0 15,-7 0 277-15,4 0 54 0,3 0 10 0,0 0 3 16,-4-3-257-16,4 3-51 0,0 0-11 0,0 0-1 16,0 0-11-16,0 0-1 0,0 0-1 0,0 0 0 15,-7 3 10-15,7 6 3 0,0 1 0 0,0-1 0 16,0 1 7-16,0 5 1 0,-4-5 1 0,1 15 0 0,-1-6-1 0,1 0 0 16,-4 6 0-16,0-7 0 0,-4 11-32 0,1-4 0 15,-1 3-12-15,0-9 3 0,1 6 9 0,-1 0-8 16,1 0 8-16,-1-12-8 15,4 12-39-15,3-13-7 0,-3 4-2 0,4-7 0 16,-1 7-121-16,4-7-25 0</inkml:trace>
  <inkml:trace contextRef="#ctx0" brushRef="#br3" timeOffset="198714.64">30357 1396 345 0,'-8'0'31'0,"5"10"-31"0,3-10 0 0,0 0 0 15,0 0 250-15,0 0 44 0,0 0 9 0,0 0 1 16,0 0-150-16,0 0-30 0,0 0-7 0,0 0-1 15,11-10-30-15,-1 10-6 0,-10 0-2 0,7 0 0 16,4 0-32-16,3-9-6 0,0 6-2 0,0 3 0 16,-3-6-29-16,3-1-9 0,0 4 0 0,4-6 0 15,-4 3 0-15,0 6 0 0,3-10 0 0,-2 1 0 32,-1-1-40-32,0 4-4 0,0 3-2 0,0-3 0 15,-3 3-42-15,3-7-9 0,0 4-2 0,0 6-466 0,-4-10-94 0</inkml:trace>
  <inkml:trace contextRef="#ctx0" brushRef="#br3" timeOffset="199008.99">30201 1619 1094 0,'0'0'97'0,"0"0"-77"0,0 0-20 0,0 0 0 16,0 0 118-16,7 0 20 15,0 0 4-15,4 0 1 0,0 0-91 0,-1 0-19 0,1-3-3 0,3 3-1 16,7-6 3-16,-7-1 1 16,0 4 0-16,4 3 0 0,3 0-11 0,0-6-2 15,4 3-1-15,0-3 0 0,-1-4-19 0,1 10 0 16,0-3 8-16,-4-3-8 0,-3 6-9 0,-1-10-6 0,-3 10-1 0,0 0 0 31,0-6-149-31,-3 6-31 0,0-3-5 0</inkml:trace>
  <inkml:trace contextRef="#ctx0" brushRef="#br3" timeOffset="199577.56">31083 1396 1173 0,'0'0'52'0,"0"0"11"0,0 0-51 0,0 0-12 16,0 0 0-16,0 0 0 0,0 0 95 0,0 0 16 0,0 0 3 0,-3 10 1 16,-4-4-47-16,3 4-8 0,1-7-3 0,-4 6 0 15,0-3-22-15,-1 4-5 0,1-1-1 0,0 7 0 16,0-4-13-16,0 1-4 0,0 0 0 0,4 2 0 15,-4-2 1-15,0-4 0 0,-1 7 0 0,1 9 0 16,0-13-13-16,0 4 0 0,0 9 0 0,0-12 0 0,0 9 8 0,0-10-8 16,0 13 0-16,0-9 0 0,-4-3 0 0,1 2-21 15,6-2 3-15,1-4 1 16,-1 7-101-16,-3-7-20 0,0 1-4 0,4-4-1 0</inkml:trace>
  <inkml:trace contextRef="#ctx0" brushRef="#br3" timeOffset="199876.78">30787 1459 403 0,'0'0'36'0,"0"0"-36"0,0 0 0 0,0 0 0 15,0 0 247-15,0 0 42 0,7 0 9 0,0-9 2 16,7-1-198-16,-3 4-39 0,3 3-8 0,3-3-2 16,1-7 36-16,3 7 7 0,4-4 2 0,0-2 0 15,3-1-42-15,4 4-9 0,-4 0-2 0,0-1 0 16,0 1-12-16,4-1-2 0,-4-5-1 0,1 12 0 0,-1-4-18 16,0-2-4-16,-3 9-8 0,-1-10 12 0,1 1-12 15,-4 6 0-15,-3 3 0 0,-1-6 0 16,1-1-58-16,-4 7-8 15,-7 0-2-15,4 0-576 0,-4 0-116 0</inkml:trace>
  <inkml:trace contextRef="#ctx0" brushRef="#br3" timeOffset="200678.86">30265 2416 288 0,'0'0'25'0,"0"0"-25"0,0 0 0 0,0 0 0 15,0 0 188-15,0 0 33 0,0 0 7 0,0 0 0 16,0 0-128-16,0 0-25 0,0 0-6 0,0 0-1 16,0 0-24-16,-7 6-6 0,7-6-1 0,-4 9 0 15,1 1-14-15,3-1-3 0,-4 1-1 0,4-1 0 0,-7 7 4 0,4-7 1 16,3 10 0-16,-4-3 0 15,-3 2 7-15,3 1 1 0,1-3 1 0,-1-4 0 0,1 4-11 0,-1 9-2 16,1-12-1-16,-1 2 0 0,4 4-19 16,-3-3 0-16,3-7 0 0,0 1 0 15,0 5-96 1,0-2-24-16,0-7-4 0</inkml:trace>
  <inkml:trace contextRef="#ctx0" brushRef="#br3" timeOffset="201347.86">30007 2416 864 0,'-10'0'38'0,"10"0"8"0,-4-4-37 0,4 4-9 16,-7 0 0-16,7 0 0 0,0 0 164 0,0 0 32 15,0 0 5-15,0 0 2 0,0 0-111 0,0 0-21 16,0 0-5-16,0 0-1 0,0 0-11 0,11 0-2 0,3 0-1 0,-4 0 0 15,5 0-12-15,2 0-3 0,-3-6 0 0,0 6 0 16,8-3-10-16,-5 3-2 0,4-6-1 0,-3 6 0 16,3-10-8-16,-3 7-2 0,3-3 0 0,0 6 0 15,0-9-13-15,0 9 0 0,-6-7 0 0,-1 7 0 16,0 0 0-16,0-3 0 0,0-3 0 0,0 6 9 16,-3 0-110-16,-1 0-23 0,8 0-4 15,-4 0 0-15,4 0-56 0,-4 0-10 0,3 0-2 0</inkml:trace>
  <inkml:trace contextRef="#ctx0" brushRef="#br3" timeOffset="201779.02">30748 2387 518 0,'0'0'46'0,"0"0"-37"16,0 0-9-16,0 0 0 0,0 0 192 0,0 0 37 15,0 0 7-15,-3 0 2 0,3 0-165 0,-7 10-33 16,7-10-6-16,-8 6-2 0,1-3 24 0,4 3 4 0,3-6 0 0,-4 10 1 16,1-4-25-16,3 4-6 0,-4 2-1 0,1-2 0 15,-1-1 1-15,4 7 0 0,-3-1 0 0,-1 4 0 16,1-6-15-16,3 2-3 0,0-5-1 0,-4 9 0 15,1-4 4-15,3 1 1 0,0-4 0 0,-4 4 0 16,4-3-52-16,-3 2-11 0,6-5-1 0,-3-1-521 16,4-3-104-16</inkml:trace>
  <inkml:trace contextRef="#ctx0" brushRef="#br3" timeOffset="202062.9">30544 2450 1569 0,'0'0'34'0,"0"0"7"0,0-9 2 0,0 9 2 0,0 0-36 0,0 0-9 16,7-3 0-16,0-4 0 0,-4 4 11 0,4-3 0 15,0 6 0-15,4-6 0 0,-4 6 28 0,0 0 5 0,0 0 2 0,4 0 0 16,3-4 6-16,0 4 2 0,0 0 0 0,7 0 0 15,-3-6-10-15,3 3-1 0,0 3-1 0,4 0 0 16,-1-6-27-16,1-4-6 0,-4 10-1 0,-3-3 0 16,0-3-8-16,-4 6 0 0,3-3-12 0,1-3 12 31,-4 6-134-31,-3-7-19 0,6-2-4 0,-3 9-631 0</inkml:trace>
  <inkml:trace contextRef="#ctx0" brushRef="#br3" timeOffset="202350.11">31189 2384 1357 0,'0'0'60'0,"0"0"12"15,0 0-57-15,0 0-15 0,0 0 0 0,0 3 0 0,0-3 75 0,-3 10 12 16,-1-4 2-16,1 3 1 0,3-9 15 0,-4 4 3 15,0 2 1-15,-3 3 0 0,7 1-36 0,-3-1-7 16,-1 7-2-16,4-4 0 0,-3-5-40 0,-1 11-9 16,1-2-2-16,-1-3 0 0,1 2-13 0,-1 4 0 15,4-3 0-15,-3 3 0 0,-1-10 0 0,1 10 0 0,3-3 0 0,0-7 0 16,0 0 0-16,0 1-10 0,0-1 2 0,0 7 0 31,0-13-100-31,0 6-20 0,-4-2-4 0,4-7-768 16</inkml:trace>
  <inkml:trace contextRef="#ctx0" brushRef="#br3" timeOffset="202646.76">31182 2353 806 0,'0'0'36'0,"0"0"7"16,0 0-35-16,0 0-8 0,4 0 0 0,6 0 0 0,-3-3 141 0,4 3 27 15,-4 0 4-15,3 0 2 0,1 0-84 0,-4 0-17 16,7 0-3-16,-3-6-1 0,-1 6-22 0,8 0-5 16,-7-4-1-16,3 4 0 0,0 0-10 0,-4-6-3 15,4 6 0-15,1 0 0 0,-5 0-10 16,4-9-2-16,-7 9-1 0,0 0 0 15,4 0-15-15,0-3 0 0,-11 3 0 0,7-7-10 32,0 7-124-32,0 0-25 0,-7 0-5 0</inkml:trace>
  <inkml:trace contextRef="#ctx0" brushRef="#br3" timeOffset="203046.95">31136 2557 1792 0,'0'0'80'0,"0"0"16"0,0 0-77 0,0 0-19 0,0 0 0 0,0 0 0 16,0 0 66-16,0 0 10 0,4 0 1 0,3-10 1 16,-4 7 8-16,4-3 2 0,-7 6 0 0,7-6 0 15,0 3-40-15,4-4-8 0,-4 4-2 0,4-3 0 0,-1 6-28 0,4 0-10 16,0 0 0-16,-3 0 9 0,3 0-9 0,4 0 0 15,-1 6 0-15,1-6 0 0,0 0 0 0,-1 3 0 16,5 4 0-16,-1-7 0 0,0 0-16 0,0 3 4 16,7-3 0-16,0 0-730 15,-3 0-146-15</inkml:trace>
  <inkml:trace contextRef="#ctx0" brushRef="#br3" timeOffset="124147.51">17621 2619 172 0,'-10'0'16'0,"-8"-3"-16"0,0-3 0 16,-3-3 0-16,4 2 367 0,2 4 70 0,-2-6 15 0,3-7 2 15,-4 4-337-15,11-4-67 0,4 0-14 0,-1-3-2 16,-3-6 14-16,10 3 2 0,8-3 1 0,0 6 0 15,3-15-36-15,7 9-7 0,0-3-8 0,4 3 11 16,-1-4-11-16,5 1 0 0,-1 3 0 0,4 3 0 16,-1-9 0-16,8 3 0 0,0 9-8 0,3-6 8 15,1 0 0-15,6-4 0 0,0 4 0 0,8 6 0 16,-4-9 0-16,3 9-9 0,4-6 9 0,0 6 0 0,4 1 0 16,6-7-8-16,8 12 8 0,3-3 0 0,0 1 0 0,4-7-8 15,3 6 8-15,4 0 0 0,3-2 0 16,0 5 0-16,-3-3 0 0,0 1 0 15,10-4 0-15,-10 9-10 0,-1 1 10 0,-2 3-8 16,-8 3 8-16,0-4 0 0,-3 4 0 0,3 6 0 16,-7 4 16-16,3-4 4 0,-6 6 2 0,-1-3 0 15,1 10 19-15,-4-3 4 0,4 2 1 0,-4-5 0 16,-4-1-28-16,1 10-6 0,-4 0 0 0,-7-4-1 0,-4 4-11 0,-3-3 0 16,0-3 0-16,-8 2 8 0,1 4-8 0,-3-3 12 15,-5-7-12-15,1 0 12 0,-7 7 8 0,-1-3 3 16,1-4 0-16,-4 1 0 0,-3 2-23 0,-4-9 0 15,0-3 0-15,0 10 0 0,0-10 0 0,-3 9 0 0,0-9 0 0,-4 0 8 16,3 6-8-16,-10-6 0 16,0 0 0-16,0 0 0 0,0 0 14 0,0 0-2 0,0 0 0 0,0 0 0 15,0 0 32-15,0 0 7 16,0 0 1-16,-3-6 0 0,-8-3-38 0,0 9-14 16,-3-10 11-16,-7 7-11 0,0-3 11 0,0 0-11 15,-7-4 12-15,3 7-12 0,-3-3 8 0,3-7-8 0,0 4 0 16,4-4 0-16,-4 4 0 0,4 6 0 15,-3-13 0-15,6 7-9 0,-3-1 9 0,3 7 0 16,4-9 0-16,-4 2 0 0,4 1-8 0,4-4 0 16,-4-3 0-16,7 7 0 0,-1 0 8 0,1-7 0 0,4 7-9 0,-1-1 9 15,4 7 0-15,0-10-11 0,0 10 11 0,7-6-8 16,-7 9 8-16,7-6-10 0,8 6 10 0,-1-10-10 16,3 10-8-16,5-3-2 0,2 3 0 0,1 3 0 15,3-3 1-15,0 0 0 0,1 0 0 0,-1 0 0 16,4 10 11-16,-1-10 8 0,-2 6-12 0,2 3 12 0,-3-9-8 15,4 3 8-15,-7 10 0 0,3-10 0 0,-3 3 0 0,0-2 0 16,-1 5 0-16,-3-3 0 0,4-3 0 0,-4 4 0 16,-3-4 0-16,0 3 0 0,-1-3 0 0,-3 3 9 15,4 1-9 1,-7-4 8-16,3 6-8 0,0 1 12 0,3-4-12 0,-3 3 12 0,-3-5-12 16,0 2 12-16,-1 3-12 0,4 1 12 15,-7-1-3-15,0 0 0 0,-3 1 0 0,0-1 0 0,-1 7-9 0,-3 3 12 16,-7-4-12-16,-4 1 12 0,1 6-12 0,-1-3 8 15,-3 6-8-15,-4 0 8 0,-3 3-8 16,0 0 0-16,4-2 0 0,-1 2 0 0,0-3 0 0,1-6 0 16,2 6 0-16,1-6 0 0,-3-4 21 0,3 4-1 15,0-6 0-15,3 2 0 0,-3 4-20 0,0-9 0 16,0-1 0-16,-1 7-12 0,5-7 27 0,-4 10 5 16,0-13 0-16,0 7 1 0,-4-7 4 0,0 10 1 0,1-4 0 0,-1 4 0 15,-3-4-6-15,0 1-2 0,0-1 0 0,-1 4 0 16,-2-3-18-16,2 2 0 0,1 4 0 0,0-3-9 31,4-4-140-31,-5 4-28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28:50.4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2611 6439 1497 0,'0'0'133'0,"-4"-3"-106"15,-3 3-27-15,3 0 0 0,4 0 88 0,0 0 12 16,0 0 2-16,0 0 1 0,0 0-76 0,0 0-15 16,0 0-4-16,0 0 0 0,0 0 23 0,0 0 4 15,0 0 1-15,0 0 0 0,0 0-36 0,11 0 0 16,-7 0 0-16,6 0 0 0,1 0 13 0,3 0-4 0,-4-7-1 0,1 7 0 16,3 0 6-16,0-3 1 0,0 3 0 0,8-6 0 15,-1 6 19 1,3 0 4-16,1 0 1 0,3 0 0 0,4 0-23 0,-4 0-4 15,15-6 0-15,-5 6-1 0,-2-3 5 0,10 3 2 16,-8 0 0-16,8 0 0 0,4 0 5 0,-5-7 1 16,5 4 0-16,-1-3 0 0,11 6-13 0,0-3-3 0,0-3 0 0,0 6 0 15,-7-4-8-15,7-2 0 0,7-3 0 0,-7 6 0 16,0-4 0-16,0 1 8 0,0 3-8 0,0-3 0 16,0 6 0-16,0-3 0 0,-11-4 0 0,8 4 0 15,-4 3 13-15,3-6-2 0,-3 3-1 0,-4-4 0 16,4 7-10-16,-3-9 0 0,-4 9 0 0,3-6 0 15,-14 3 0-15,8 3 0 0,-1 0 0 0,-7-7 0 16,0 7 0-16,4 0 0 0,-11-3 0 0,4-3 0 0,-7 6 0 16,-4-3 13-16,4-3-3 0,-1 6-1 0,-6-4 6 15,0 4 1-15,-1-6 0 0,-3 6 0 0,-3-3 8 0,0-3 1 16,-4 6 1-16,0-3 0 16,-7 3-2-16,7-7 0 0,-7 7 0 0,0 0 0 0,0 0-11 0,0 0-2 15,0-9-1-15,0 3 0 0,0 2 2 16,-7-5 0-16,0 3 0 0,7 3 0 0,-11-4 9 15,4-2 3-15,0 3 0 0,0 3 0 16,-4-4-24-16,-3 4 0 0,0-3 0 0,0-3 0 16,3 5 0-16,1-2-8 0,-4 6 0 0,3-9 0 0,-3 9 8 0,-4 0 11 15,4-10-3-15,0 10 0 0,0-6-8 0,3 3 0 16,-6-3 0-16,10 6 0 0,-11-4 0 0,11-2 0 16,-11 3 0-16,4-3 0 0,4 3 0 0,-4-4-11 15,10 4 3-15,-6-3 0 0,-5 0 8 0,8 3 0 0,4 3 0 0,-8-7 0 16,4 7 0-16,4 0 0 0,3 0 0 0,0 0 0 15,0 0 0-15,0 0 12 0,0 0-4 0,0 0 0 16,0 0-8-16,0 0 0 0,0 0 0 0,0 0 0 16,0 0 0-16,3 7 0 15,4 2 0-15,-3-9 0 16,6 9-24-16,1-9-7 0,0 10-1 0,3-10 0 0,7 6 20 0,-11-3 3 0,15 3 1 0,-11-2 0 16,4 2 8-16,-1-3 0 0,1 3 0 0,0 4 8 15,-1-1-8-15,1 1 0 0,-11-1 0 16,4 0 0-16,3 7 0 0,-4-7 0 0,-3 10 0 15,4-9 0-15,-7 5 0 0,6 1 0 0,-6-3 0 0,3-4 0 16,-7 0 0-16,7 7 0 0,0-7 0 0,-7 7-8 16,3-6 8-16,-3-1 11 0,-3 0-3 0,3 1 0 15,0-1-8-15,-7 1 0 0,3-1 0 0,1 0 0 16,-8 1 23-16,-3 2 2 0,7-2 1 0,-4-1 0 0,8 1-17 16,-11-1-9-16,-4 0 10 0,4 1-10 15,0-1-52-15,3 1-16 0,-3 5-3 0,4-2-1165 16</inkml:trace>
  <inkml:trace contextRef="#ctx0" brushRef="#br0" timeOffset="8053.91">9155 6778 518 0,'0'0'46'0,"0"0"-37"15,0 0-9-15,0 0 0 0,0 0 152 16,0 0 28-16,0 0 5 0,0 0 2 0,0 0-118 16,0 0-23-16,0 0-5 0,0 0-1 0,0 0-3 15,0 0-1-15,0 0 0 0,0 0 0 16,0 0 10-16,0 0 2 0,0 0 0 0,0 0 0 16,0 0 3-16,0 0 1 0,0 0 0 0,0 0 0 0,3-4 2 0,-3-2 1 15,0 0 0-15,0 6 0 0,0 0-26 0,0 0-5 16,4-3 0-16,-4 3-1 0,0 0-5 0,0 0-1 15,0 0 0-15,0 0 0 0,0 0-9 0,0 0-8 16,7-7 9-16,-7 7-9 0,0 0 0 0,0 0 0 0,7 0 0 0,-7 0 0 16,0 0 0-16,0 0 0 0,0 0 0 0,0 0 0 15,0 0 22-15,0 0-2 0,0 0 0 0,0 0 0 16,0 0 0-16,0 0-1 0,7 7 0 0,-7-7 0 16,0 0-1-16,0 0 0 0,0 0 0 0,0 0 0 15,0 0 7-15,0 0 2 0,0 0 0 0,0 0 0 16,0 0-27-16,0 0 0 0,0 0 0 0,0 0 0 15,0 0 0-15,0 0 0 0,0 0 0 0,0 0 0 16,0 0 12-16,0 0-4 0,0 0 0 0,0 0 0 16,-4 3-8-16,4-3 8 0,0 0-8 0,0 0 8 15,-7 6 5-15,7-6 1 0,0 0 0 0,-7 6 0 16,0-6-1-16,0 4 0 0,0-8 0 0,-4 4 0 16,4 4 10-16,0-4 1 0,-3 0 1 0,-1 0 0 15,4 6-25-15,0-3 0 0,-4-3 0 0,1 0 0 16,3 0 12-16,-4 0-4 0,1 0 0 0,-1 0 0 15,0 6-8-15,1-6-9 0,-4 0 9 0,3 0-13 0,-3 0 13 0,-4 0 10 16,4 0-2-16,0-6 0 0,0 6-8 0,0 0 0 16,-4 0 0-16,1 0 0 0,3-3 11 0,0-3-3 15,-4 6-8-15,4 0 12 0,-4 0-12 0,4-4 8 16,-4-2-8-16,4 6 0 0,-3 0 16 0,3-6-4 16,-4 6 0-16,7-3 0 0,-6 3-12 15,-1 0 0-15,4 0 0 0,3-7 0 0,-6 7 0 0,3 0 0 16,-1 0 0-16,1 0 0 0,-3 0 0 0,3 0 0 0,-1 0 0 15,1-3 0-15,0 3 0 0,-3 0 0 0,-1 0 0 0,7 0 0 16,-10 0 11 0,4 0-1-16,-1 0 0 0,0-6 0 0,8 6-10 0,-8 0 0 15,4 0 0-15,3 0-11 0,-6 0 11 0,3 0 0 16,0 0 0-16,-1 0 0 0,1 0 8 0,4 0-8 16,-4 0 8-16,3 0-8 0,0 0 0 0,1 0 0 15,3 0 0-15,-7 0 0 0,3 0 0 0,4 0 0 16,-4 0-10-16,1 0 10 0,3 0 0 0,-4 6 0 0,1-6 0 0,3 0 0 15,-4 3-9-15,0-3 9 0,4 7-13 0,4-7 5 16,-11 0 8-16,7 0 0 0,0 0 0 0,0 3 0 16,-4-3 0-16,4 0 0 0,0 0 10 0,-4 0-10 15,1 0 0-15,3 0 0 0,-4 6 0 0,4-6-10 16,0-6 10-16,0 6 0 0,0 0 0 0,0 0 0 16,0 0 0-16,7 0 11 0,0 0-3 0,-4 0 0 0,4 0-8 15,-7 0-11-15,0 0 3 0,7 0 0 16,-3 0 16-16,-1 0 3 0,1-3 1 0,3 3 0 15,-4 0-12-15,4 0 0 0,-4-7 0 0,4 7-11 16,0 0-16-16,-3 0-3 0,3-9-1 16,0 6 0-16,0 3-158 0,0 0-32 0</inkml:trace>
  <inkml:trace contextRef="#ctx0" brushRef="#br0" timeOffset="24613.87">10054 6712 1407 0,'0'0'62'0,"0"0"14"0,-3-7-61 0,-4 7-15 0,0 0 0 0,3-6 0 15,-3 6 80-15,7 0 12 0,-7 0 4 0,0-3 0 16,0 3-53-16,0 0-11 0,0 0-1 0,-4 0-1 16,4 0-16-16,-4 3-3 0,4-3-1 0,0 0 0 15,0 0 2-15,0 6 0 16,7-6 0-16,0 0 0 0,0 0 35 0,0 0 7 15,-7 0 2-15,7 0 0 0,0 0-13 0,0 0-3 16,0 0 0-16,0 0 0 0,0 0-3 0,11 7-1 16,3-4 0-16,0-3 0 0,0 6-3 0,4-6-1 0,3 3 0 0,0-3 0 15,0-3-16-15,4 3-3 0,3 3-1 0,-3-3 0 16,0 0-3-16,3 0-1 0,7 0 0 0,-3 0 0 16,3 0-8-16,-3 6 0 0,0-6 0 0,3 4 0 15,7-4 25-15,-3 6 3 0,-11-3 1 0,0-3 0 0,8 9-21 16,-8-9-8-16,0 7 0 0,-7-4 9 0,0 3-9 0,1 0 0 15,-1-2 0-15,0 2 0 0,-7-3 0 0,0-3 0 16,7 0 0-16,1 0 0 0,-8 0 0 0,3 0 0 16,1 0 9-16,0 0-9 0,6-3 17 15,-6-3-1-15,-4 6 0 0,0-4 0 0,11-2-7 0,-11 6-1 16,-7-6-8-16,0 6 12 0,7-3-22 16,-3 3-5-16,-4 0-1 0,-7 0 0 15,0 0-132-15,0 0-28 0,7 0-4 0,-4 3-2 16</inkml:trace>
  <inkml:trace contextRef="#ctx0" brushRef="#br0" timeOffset="43481.21">12658 6837 172 0,'0'0'16'0,"0"0"-16"0,-7 3 0 0,-4-3 0 16,4 0 112-16,-4 0 20 0,4 7 4 0,-3-7 1 15,3 3-66-15,0-3-14 0,-4 0-2 0,-3 0-1 0,3 0 11 0,1 0 3 16,-1 0 0-16,-3-3 0 16,4 3 4-16,-1 0 0 0,-3 0 1 0,3 0 0 15,-3 0-6-15,4 0-2 0,-5 0 0 0,5 3 0 16,-4-3-17-16,3 6-4 0,1-6-1 0,-1 3 0 16,0-3-3-16,4 0-1 0,-3 0 0 0,3 0 0 15,3 0-3-15,-3 0 0 0,0 0 0 0,0 0 0 16,7 0-10-16,0 0-2 0,-4 0-1 0,4 0 0 0,0 0 14 0,0 0 3 15,0 0 1-15,0 0 0 0,0 0-22 0,0 0-5 16,0 0-1-16,0 0 0 0,0 0-1 0,0 0-1 16,0 0 0-16,0 0 0 0,11 6-3 0,-4-3 0 15,4-3 0-15,-1 0 0 0,1 7 26 0,-1-7 5 0,1 0 1 0,0 0 0 16,3 0-13-16,3 0-3 16,1 0 0-16,3 0 0 0,-3 0 5 0,7 0 1 0,-1 0 0 0,1 0 0 15,7 0-30-15,-4 0 8 0,0 3-8 0,4-3 0 16,0 0 10-16,-4 6-1 15,4-6 0-15,-1 0 0 0,1 6-9 0,0-2 8 16,0-4-8-16,-1 0 8 0,5 0 0 0,-5 0 0 16,5 0 0-16,-5 6 0 0,1-3-8 0,-4-3 0 15,4 0 9-15,0 6-9 0,3-6 12 0,-3 0-3 16,0 0 0-16,-1 0 0 0,5 3 19 0,-5-3 3 16,5-3 1-16,-1 3 0 0,0-6-22 0,1 6-10 0,-5 0 10 0,5-3-10 15,-5 3 0-15,1-6 8 0,-4 6-8 0,0 0 0 16,1-4 0-16,-1 4 11 0,-7-6-11 0,0 6 10 15,0 0-10-15,-3 0 12 0,0 0-12 0,-4 0 12 16,3 0-12-16,-6 0 0 0,3 0 0 0,-3 0 0 0,-1 0 0 0,-3 0 0 16,4-6 8-16,0 6-8 0,-4-3 0 0,0 3 0 15,0-7 0-15,0 7 0 0,0 0 0 0,-7 0 8 16,7 0-8-16,-7 0 0 0,0 0 0 0,0 0 0 16,0 0 0-16,0 0 0 0,0 0 12 0,0 0 1 15,0 0 0-15,0 0 0 0,0 0-1 0,0 0-1 16,0 0 0-16,0 0 0 15,0 0-11-15,0 0 10 0,-4-9-10 0,4 9 10 0,-3-3 2 0,3 3 0 16,-7-6 0-16,7 6 0 16,0-10-12-16,0 10 0 0,-7 0 0 0,7 0 8 0,-4-9-24 15,-3 6-4-15,7 3-2 0,-3-7 0 0,-1 1 3 0,4 6 1 16,-7-3 0-16,3-3 0 16,-3 3-21-16,4-4-4 0,-4-2-1 0,3 6-828 15,1-3-167-15</inkml:trace>
  <inkml:trace contextRef="#ctx0" brushRef="#br0" timeOffset="44582.96">14672 6815 403 0,'0'0'17'0,"-11"0"5"0,4 0-22 0,-3 6 0 16,-1-6 0-16,1 0 0 0,-1 10 236 0,0-10 42 16,8 0 9-16,3 0 1 0,0 0-146 0,0 0-30 15,0 0-5-15,0 0-2 0,0 0-29 0,0 0-5 16,0 0-2-16,0 0 0 0,3 6-13 0,8-3-2 15,3-3-1-15,4 0 0 0,-1 7-12 0,1-4-2 0,3-3-1 0,4 6 0 16,3-6-1-16,4 0 0 0,0 0 0 0,-1 0 0 16,1 0-13-16,3 3-4 0,1-3 0 0,-1 0 0 15,4 0 20-15,0 0 3 0,-1-3 1 0,8 3 0 16,-3-6-18-16,6 6-3 0,0 0-1 0,4 0 0 16,-3-3 6-16,-1 3 2 0,0-7 0 0,4 7 0 15,-3 0-30-15,3 0 0 0,-4 0 0 0,0 0 0 16,4 0 12-16,0 0-3 0,-7 0-1 15,4 0 0-15,-8 0-8 0,0 0 0 0,-3 0 0 0,0 0 0 16,-4 0 0-16,0 0 0 0,1 7 0 16,-5-7 0-16,-2 0 0 0,-8 0 0 0,0 0 0 0,-3 0-11 15,-8 0 11-15,4 0 0 0,0 3 10 0,-3-3-10 16,-4 0 14-16,-7 0-3 0,0 0-1 0,0 0 0 16,0 0 0-16,0 0 0 0,0 0 0 0,0 0 0 15,0 0-10-15,0 0 0 0,0 0 0 0,0 0 8 16,0-10-8-16,-3 10 0 0,-1-9 0 0,4 9 0 0,0 0 0 0,0 0 0 15,0 0 0-15,0 0 0 0,-7-10 0 0,0 4 0 16,7 6 0-16,0 0 0 0,0 0 0 0,0 0 0 16,0 0 0-16,0 0 0 0,0 0 0 0,-7-3-9 15,0-3 9-15,7 6-10 16,0 0-54-16,-7 0-10 0,0-3-2 0,7 3-778 16,-7 0-155-16</inkml:trace>
  <inkml:trace contextRef="#ctx0" brushRef="#br0" timeOffset="46713.78">16362 6900 1764 0,'0'0'78'0,"0"0"16"0,0 0-75 0,0 0-19 15,0 0 0-15,0 0 0 0,0 0 92 0,0 0 16 16,0 0 2-16,0 0 1 0,0 0-75 0,0 0-14 0,0 0-3 0,7-6-1 15,0 6-18-15,-7 0 0 16,0-10 8-16,0 10-8 0,0 0 12 0,3-6 0 0,1 3-1 0,3-7 0 16,-3 1 37-16,3 0 8 0,0-1 2 0,-4-6 0 15,4 7-21-15,0-7-4 0,0-2-1 0,0 2 0 16,1-3 14-16,-1 0 2 0,3 0 1 0,-3-6 0 16,0 7-1-16,0-8 0 15,-3 4 0-15,3-3 0 0,-4 0-26 0,4-3-6 0,-7 3 0 0,4-6-1 16,-4-1 5-16,0 4 2 0,0 0 0 0,0-7 0 15,0 7-14-15,0-6-8 0,-4-1 10 0,4 1-10 16,0 5 0-16,0-5 0 0,0-4 0 16,0 4 0-16,0-1 0 0,0 7 8 0,0-10-8 0,-3 4 0 15,3-1 0-15,-4 7 0 0,1 0 0 0,-1 3 0 16,1 6 0-16,-1 0 0 0,-3-6 0 0,4 10 0 16,-4-4 0-16,3 6 0 0,1-3 0 0,-4 1 0 15,0 5 0-15,3 1 0 0,0 6 0 0,1-3 0 16,-4-4 0-16,3 4 0 0,4 3-8 0,0 3 8 0,0 0 0 0,0 0 0 15,-3-6-8-15,-4 2 8 0,3-2 0 0,1 6 0 16,-1-3-8-16,1 3 8 0,3 0 0 0,0 0 0 16,0 0 0-16,-7 3 0 0,3-3 0 0,4 0-8 15,0 0 8-15,-3 10 0 0,-5-1 0 0,1-3 0 16,4 4 0-16,-4-1 0 0,0 0 0 0,-4-2 0 16,8-4 0-16,-4 3 0 0,0-3 0 0,-4 3-8 15,0-2 8-15,1 2 0 16,-1 0 0-16,1-3 0 0,-4-3 0 0,-1 0 0 0,1 7 21 0,-3-4 8 15,-1-3 2-15,0 0 0 0,1-3-23 0,-4 3-8 16,-4 0 0-16,0 0 0 0,-3-7 0 0,-4 4 0 16,0-3 0-16,-6 6 0 0,-5 0 0 0,1-6 0 15,-4 2 0-15,0 4 0 0,0 0 0 0,-3 0 0 16,3-6 0-16,-7 6 0 0,0-3 0 0,-3-3 0 16,-4 6 0-16,0 0 0 0,0 0 0 0,0 0 0 0,-3 0 0 0,6 0 0 15,-3 0 0-15,-3 0 0 0,-1 0 0 0,1 0 0 16,-1 0 0-16,1 0 0 0,-1 0 0 0,4 6-10 15,-3-3 10-15,-1-3 0 0,1 0 8 0,-1 6-8 16,4-6 0-16,4 0 0 0,-4 0 0 0,3 4 0 16,4 2 0-16,0-6 0 0,1 0 0 0,2 9 0 15,-3-9 0-15,4 0 0 0,10 0 0 0,-3 0 0 16,-1 0 0-16,5 0 0 0,2 0 0 0,1 0 0 0,0 0 0 0,3 0 0 16,4 0 0-16,-4 0 8 15,7 7-8-15,-3-7 0 0,0 3 0 0,0-3 0 0,-1 0 0 16,1 6 0-16,-4-3 0 0,-3-3 0 15,10 6 0-15,-6-6-8 0,-5 0 8 0,1 4-8 16,0-4 8-16,3 0 0 0,0 0 8 0,1 0-8 16,2 0 0-16,1 0 0 0,4 0 0 0,-5 0 8 15,5-4-8-15,2 4 0 0,1 0 0 0,0 0 0 16,3 0 0-16,-3 0 0 0,4 0 0 0,3 0 0 0,-1-6 0 0,5 6 0 16,-4 6 0-16,0-6 0 0,3 0 0 0,0 0 0 15,1 0-11-15,3 0 11 0,-7 4 0 0,3-4 0 16,-3 0 0-16,0 0 0 0,0 0 0 0,0 6 0 15,0-6-8-15,-1 0 8 0,1 0 0 0,0 3 0 16,4-3 0-16,-1 6 0 0,-3-6 0 0,3 0 0 0,4 0 0 0,-3 0 0 16,3 0 0-16,0 0 0 0,0 0 0 0,-4 0 0 15,4 0 0-15,0 0 0 0,0 6 8 0,0-2-8 16,0-4 0-16,0 0 0 0,7 0 0 0,-7 0 0 16,0 0 0-1,-1 0 0-15,8 0 0 0,-7 6 0 0,4-6 0 0,-4 3 0 0,0-3 0 0,7 0 0 16,-4 0 0-16,-3 6 0 15,7-6 0-15,0 0 0 0,-7 3 0 0,4-3 0 0,-1 7 8 0,4-7-8 16,0 0 0-16,0 0 0 16,-3 3 0-16,-1 6 0 0,1-2 0 0,3-7 0 0,0 0-13 0,0 3 5 15,-4 3 8-15,0 3 0 0,4-9 0 0,0 0 0 16,-3 10 0-16,-1-4 9 0,4-6-9 0,-3 3 10 16,3-3-10-16,0 10 0 0,0-1 0 0,0 4 0 15,0-10 9-15,0 12-9 0,0-5 10 0,0 2-10 16,0-5 0-16,0 11 0 0,-4-8-8 0,4 9 8 0,0-4 0 0,-3 4 0 15,3-3 0-15,-4 3 0 0,4-1 0 0,0 1-8 16,4-3 8-16,-1 3 0 0,1 0 0 0,3-1 0 16,-4 4 0-16,5-3 0 0,-5-6 8 0,8 9 0 15,-4-4-8-15,0 4 12 0,0-6-12 0,0 3 0 16,0 0 0-16,0-4 0 0,0 4 0 0,-3 0-8 16,-1-3 8-16,1 2-13 0,-4 1 13 0,0-3 10 15,3 3-2-15,-3-4 0 0,-3 4-8 16,-1-6-9-16,4 2 9 0,-3 4-13 0,-1-3 13 0,0 0 0 15,1-4 0-15,-1-2 0 0,4 5 0 0,-3-5 0 0,-1-1 0 0,1 7 0 16,3-7 0-16,-4 1 0 16,4-1 8-16,0 0-8 0,-3-2 0 0,3-4 0 15,0 6 0-15,0 1 0 0,0-4 0 0,0-3 0 16,0-3 0-16,0 9 0 0,0-9 9 0,0 7-9 16,0 2 0-16,0-9 9 0,0 0-9 0,0 0 0 0,0 0 0 0,0 10 0 15,0-10 0-15,0 0 0 0,0 0 0 0,3 6 8 16,-3-6-8-16,0 0 0 0,0 0 0 0,0 0 0 15,0 3 0-15,0-3 8 0,0 0-8 0,0 0 0 16,0 0 10-16,0 0-10 0,7 9 12 0,-7-9-12 16,0 0 0-16,0 0 0 0,7 0 0 0,0 7 0 15,-7-7 0-15,11 0 0 0,-4 0 0 0,4 0 0 16,-1-7 0-16,-3 7 0 0,4 0 0 0,-4 0 0 0,4 0 0 16,3 0 0-16,-4 0 0 0,4 0 0 0,4 0 0 15,-4 0 0 1,4 0 0-16,-1 0 0 0,-2 0 0 0,2 0 0 0,1-3 0 0,-1 3 0 15,1 0 0-15,3-6 0 0,0 6 0 0,1 6 0 16,2-12 0-16,1 6 0 0,-4 0 0 0,7 0 0 16,1-3 0-16,-5 3 0 0,4-6 0 0,1 6 0 15,-1 0 0-15,4 6 0 0,-1-6 0 0,1 0 0 16,3 3 0-16,-3-3 0 0,0 0 0 0,-4 0 0 0,4 6 0 0,3-3 0 16,-3 4 0-16,0-4 0 0,-1-3 0 0,-2 6 0 15,2-3 0-15,1 3 0 0,3-6 0 0,-3 7 0 16,3-4 0-16,4-3 0 0,4 0 0 0,-5 0 0 15,1 6 0-15,7-3 0 0,0-3 0 0,0 0 0 16,0 0-8-16,0 0 8 0,-1 0 0 0,1 7 0 0,0-14 0 0,0 14 0 16,-4-7 0-16,1 3 0 0,-1-3 0 0,0 6 0 15,1-6 0-15,-1 3 0 0,0-3 0 0,-3 0 0 16,0 0 0-16,-4 6 0 0,4-6 0 0,0 0 0 16,-4 0 0-16,4 0 0 0,0 0 0 15,0 0 0-15,-1 0 0 0,-2 0 0 0,2 0 0 16,-2 0 0-16,-1 0 0 0,0 0 0 15,-3 0 0-15,-4 0 0 0,0 3 0 0,-3-3 0 16,3 0 0-16,-3 7 0 0,0-7 0 0,-4 0 0 0,0 0 0 16,0 3 0-16,0 3 0 0,-3-6 0 0,0 0 0 0,-1 0 0 15,1 0 0-15,-4 0 0 0,-3 0 0 0,-4 0 0 32,0 0-39-32,3 6-8 0,-3-6-1 0,0 0-882 0,4-6-176 0</inkml:trace>
  <inkml:trace contextRef="#ctx0" brushRef="#br0" timeOffset="64174.17">6174 7358 622 0,'0'0'28'0,"0"0"5"0,0 0-33 0,0 0 0 0,0 0 0 0,0 0 0 16,0 0 18-16,0 0-3 15,0 0-1-15,0 0 0 16,-7 0-33-16,3 0-6 0,-10 0-2 0,3 6 0 0,-10-3 27 0,7-3 16 0,0 0-3 0,-7 6 0 15,0-3 71-15,3-3 15 0,-7 0 2 0,8 0 1 16,-1-3 26-16,-3 6 6 0,0-3 1 0,3-3 0 16,7 3-53-16,-6 0-10 0,-1-6-3 0,4 6 0 15,3 0-48-15,-6 0-9 0,3 6-3 0,0-6 0 16,0 0-9-16,-1 0 12 0,8 3-12 0,4-3 12 16,-11 0-12-16,7 7 8 0,3-7-8 0,4 0 8 15,-7 0-8-15,7 0 0 0,0 0 0 0,0 0 0 16,0 0 12-16,0 0 1 0,11 3 0 0,-1 3 0 15,4-6-1-15,0 0 0 0,4 3 0 0,0-3 0 0,3 7 4 0,0-7 0 16,4 0 0-16,-1 0 0 0,1-7 16 0,3 7 3 16,8-3 1-16,-1 3 0 15,-3 0 0-15,3-6 0 0,0 6 0 0,4 0 0 0,0 0-9 16,-4 0-2-16,4 0 0 0,3 0 0 16,-6 0-13-16,-1 0-2 0,7 0-1 0,0 0 0 15,1 0-9-15,-1 0 0 0,-7 0 0 0,4 0 0 16,7 0 0-16,-11 6 0 0,1-6 0 0,2 0 0 0,-2 0 0 0,-1 3 0 15,-7-3 0-15,4 7 0 0,-7-7 0 0,-1 0 0 16,1 0 8-16,0 0-8 0,-4 0 0 0,-3 0 0 16,-4 0 9-16,0 0-9 0,0 0 11 0,-4 0-3 15,5 0 0-15,-15 0 0 0,0 0 0 0,0 0-8 0,0 0 12 0,0 0-4 16,0 0 3-16,0 0 0 0,0 0 0 0,0 0 0 16,0 0 1-16,0 0 1 0,0 0 0 0,-15 0 0 15,5 0-13-15,-1 0 9 0,-3 0-9 0,4 0 8 16,-4 0-8-16,3 0 0 0,-3 0 0 0,0 0 0 15,7 0 0-15,-7-7 0 0,3 7 0 0,0-3 0 16,1 3 0-16,-1-6 0 0,8 6 0 0,3 0 0 16,-7 0 0-16,7 0 0 0,-7 0 8 0,7 0-8 15,0 0 0-15,0 0 8 0,0 0-8 0,0 0 8 16,0 0-8-16,0 0 8 16,0 0-8-16,0 0 8 0,7-3-8 0,-7 3 0 0,7-7 0 0,3 7-11 15,-3 0 11-15,4 0 0 0,-4-3 0 0,4 3 0 16,3 0 0-16,-7 0 0 0,3-6 0 0,-3 6 0 15,4 0 0-15,-4 0 0 0,4 0 0 0,-4 0 0 16,-7 0 0-16,7 0 0 0,0 0 0 0,-7 0 0 0,0 0 0 0,0 0 0 16,0 0 0-16,0 0 0 0,0 0 0 0,0 0 0 15,0 0 0-15,0 0 0 0,0 0 0 0,0 0 0 16,0 0-9-16,0 0 9 0,0 0 0 0,0 0 8 16,0 0 0-16,0 0 0 0,0 0 0 0,0 0-8 15,0 0 12-15,0 0-4 0,0 0-8 0,0 0 0 16,-4 0 0-16,4 0 0 0,-7-3 0 0,7 3-11 15,0 0 3-15,0 0 0 16,0 0-75-16,0 0-14 0,-3-6-3 0,3 6-1 16,0 0-88-16,0-3-18 0,0-4-3 0,0 7-1 0</inkml:trace>
  <inkml:trace contextRef="#ctx0" brushRef="#br0" timeOffset="66461.23">5637 15871 1854 0,'0'0'82'0,"-10"0"17"0,-1 0-79 0,4 0-20 0,-3 0 0 0,-1-3 0 16,7-3 43-16,4 6 5 16,0 0 0-16,0 0 1 0,0-3-36 0,8-3-13 0,2 6 9 15,1-10-9-15,10 4 15 0,-11 6-3 16,8-10 0-16,0 10 0 0,3-9 35 0,-3 9 6 16,-1-3 2-16,1-3 0 0,7 6 1 0,-11 0 0 0,7-3 0 0,-7-4 0 15,7 7-20-15,-7 0-3 0,4 0-1 0,10 0 0 16,-10 0 16-16,13 0 4 0,-2 0 0 0,2-6 0 15,-2 3-8-15,6 3-2 0,0 0 0 0,4 0 0 16,3-6-28-16,-3 6-6 0,0 0 0 0,3 0-8 16,-3 0 9-16,0 0-9 0,3 0 0 0,-7 0 9 0,8 0-9 15,-1 0 8-15,-7-4-8 0,-3 4 8 0,3 0-8 0,-3-6 0 16,0 6 9-16,-4 0-9 0,-3 0 11 0,0-3-3 16,-4-3 0-16,0 6 0 0,-7 0 6 0,4 0 1 15,-4 0 0 1,-4 0 0-16,1 0-3 0,0-3 0 0,-4 3 0 0,7 0 0 15,-11 0-12-15,4 0 0 0,-7 0 0 0,11 0 0 16,-4 0 0-16,0 0 0 0,-7 0-11 0,0 0 11 16,0 0-28-16,0 0 1 0,0 0 1 0,0 0 0 15,0 0-19-15,0 0-4 0,0 0-1 0,0 0 0 16,0 0-58-16,0 0-12 0,0 0-3 0,0 0-642 16,-7 3-129-16</inkml:trace>
  <inkml:trace contextRef="#ctx0" brushRef="#br0" timeOffset="67228.2">6138 16934 691 0,'0'0'61'0,"-14"7"-49"15,4-7-12-15,-1 0 0 0,-10 0 197 0,7 0 37 16,0 3 7-16,-4-3 2 15,0 6-350-15,1-6-69 0,-4 0-15 0,3 6-2 16,0-3 130-16,1-3 27 0,-1 0 4 0,0 0 2 0,1 0 162 0,-1 0 32 0,4 0 6 0,0 0 2 16,0 0-24-16,3 0-5 15,-3 0-1-15,7 0 0 0,-4-3-35 0,4 3-7 16,0 0-2-16,7 0 0 0,-3-6-24 0,3 6-5 16,0 0-1-16,0 0 0 0,0 0-40 0,0 0-8 0,0 0-1 0,10 6-1 15,5-3-3-15,-1-3-1 0,7 0 0 0,-4 7 0 16,1-4 34-16,7-3 6 0,-1 0 2 0,5 0 0 15,6 0-5-15,-3 0-1 0,3 0 0 0,0-3 0 16,4 3-14-16,-4-7-4 0,4 7 0 0,0-9 0 16,-4 9-8-16,1-6-3 0,-1 6 0 0,-3-3 0 15,-1-4-4-15,-2 7-1 0,-1-3 0 0,3-3 0 16,-2-3-6-16,-5 9-2 0,8-4 0 0,-7-2 0 0,-4 6-8 0,0 0 0 16,0 0 0-16,-3-3 0 0,3 3 0 0,0-6 0 15,-7 6 0-15,4 0 8 16,-7 0-8-16,3 0 0 0,-4 0 0 0,1 0 8 15,-11 0 0-15,7 0 0 0,-7 0 0 0,0 0 0 16,0 0-8-16,7 0 0 0,-7 0-10 0,0 0 10 0,0 0-16 16,0 0 2-16,0 0 1 0,0 0 0 15,0 0-28-15,0 0-6 0,0 0-1 0,0 0 0 16,0 0-79-16,0 0-16 0,0 0-3 0,7 6-1 16,-7-6-42-16,4 3-9 0,-4-3-2 0,3 10-728 15</inkml:trace>
  <inkml:trace contextRef="#ctx0" brushRef="#br0" timeOffset="78173.16">16122 16132 1760 0,'0'0'78'0,"-7"0"16"0,-4 0-75 0,1 6-19 15,-1-6 0-15,1 0 0 0,-5 3 0 0,1 3 0 16,0 1 0-16,0-4 0 15,0 3-28-15,-4-3-4 0,4-3 0 0,4 0 0 0,-1 0 32 0,4 6 0 16,0-6 0-16,7 0 0 0,0 0 90 0,0 0 11 0,0 0 3 0,0 0 0 16,0 0-27-16,0 0-5 0,0 0 0 0,0 0-1 15,0 0-11-15,7 0-3 16,0-6 0-16,-7 6 0 0,11 0-35 0,-1 0-7 16,4 6-2-16,0-6 0 0,4 0 5 0,3 4 1 15,-3-4 0-15,7 0 0 0,3 0 17 0,4 0 3 0,-1 0 1 0,5-4 0 16,2 4-26-16,1 0-5 0,-3-6-1 0,-1 6 0 15,0 0-8-15,0-3 0 0,-6-3 0 0,-1 6 8 32,-7 0-89-32,-3 0-19 0,-1 0-3 0,-6-3-659 0,-1 3-132 0</inkml:trace>
  <inkml:trace contextRef="#ctx0" brushRef="#br0" timeOffset="78786.98">16217 17119 633 0,'0'0'56'0,"-7"0"-44"0,-3 0-12 0,-1-6 0 15,0 3 172-15,1-3 32 0,-4 6 6 0,3-3 2 32,-3-4-236-32,3 7-48 0,1-3-8 0,-4-3-3 15,0 6 45-15,0-3 9 0,-1-3 1 0,1 6 1 0,0 0 85 0,0 0 17 0,3 0 3 0,1 0 1 16,3 6 58-16,-4-3 12 0,1-3 3 0,-1 6 0 0,4-3-42 0,0 4-8 15,0-4-2-15,0 3 0 0,0-3-59 0,0-3-12 16,0 6-2-16,7-6-1 0,-4 4-3 0,4-4-1 16,0 0 0-16,0 0 0 0,0 0 13 0,0 0 2 15,0 0 1-15,11 6 0 0,-1-6 6 0,4 0 2 16,1 0 0-16,6 6 0 0,-4-6 0 0,8 0 0 16,0 0 0-16,3 0 0 0,0 0-20 0,4 0-4 15,3-6-1-15,-3 6 0 0,10 0-21 0,-6 0 9 16,-1 0-9-16,0 0 0 0,0 0 0 15,-3 0 0-15,0 0 0 0,-4 0-9 16,-3 0-177-16,0 0-35 0</inkml:trace>
  <inkml:trace contextRef="#ctx0" brushRef="#br0" timeOffset="82688.16">19248 16254 230 0,'0'0'10'0,"0"0"2"0,0 0-12 0,0 0 0 0,-4 0 0 0,-3 0 0 16,3 0 92-16,-3-6 15 0</inkml:trace>
  <inkml:trace contextRef="#ctx0" brushRef="#br0" timeOffset="83341.67">19251 16191 615 0,'0'0'27'0,"0"0"6"0,0 0-33 0,0 0 0 15,0 0 0-15,7 0 0 0,-3-9 39 0,3 3 1 0,-4-4 0 0,-3 10 0 32,4-3-84-32,-4-3-17 0,3-4-3 0,-3 10-1 0,4-6 19 0,-4 6 4 0,3-3 1 0,-3 3 0 15,0-6 41-15,4-4 0 0,-8 10 0 0,4 0 8 0,0-9 13 0,0 9 3 16,-3 0 1-16,3 0 0 16,-7-3 15-16,7 3 4 0,-4-7 0 0,-3 7 0 15,-3 0 16-15,3 0 3 0,-4 0 1 0,0-3 0 0,1 3-32 0,-1 0-7 16,4 0-1-16,0 0 0 0,0 0-12 0,0 0-4 15,-4-6 0-15,8 6 0 0,3 0 44 0,-7 0 9 16,0 0 2-16,0 0 0 0,7 0 3 0,0 0 1 16,-11 0 0-16,4 0 0 0,0 0-16 0,0 0-3 15,0 6-1-15,-4-3 0 0,4-3-14 0,0 0-2 16,0 7-1-16,-3-7 0 0,3 3-6 0,-4-3-2 16,4 6 0-16,0-6 0 0,-4 3 18 0,4-3 3 15,0 0 1-15,7 0 0 0,0 0-1 0,-10 0 0 16,10 0 0-16,-7 0 0 0,7 0 1 0,0 0 0 15,0 0 0-15,0 0 0 0,0 0-21 0,0 0-4 16,0 0-1-16,0 0 0 0,0 0-5 0,0 0-1 16,0 0 0-16,0 0 0 0,0 0-12 0,0 0 8 15,0 0-8-15,0 0 0 0,0 0 23 0,0 0-2 0,0 0 0 0,10 6 0 16,1-2-21-16,-1-4 0 0,1 6 0 0,3-6 8 16,4 3 0-16,-1-3 0 0,-3 6 0 0,8-6 0 15,-1 0 9-15,0 0 3 0,4 0 0 0,-4 0 0 16,0 0-12-16,4 0-8 0,-4 0 9 0,3 0-9 15,-2 0 32 1,-1 10 0-16,3-10 0 0,1 0 0 0,-4 9-32 0,4-9 0 0,0 0 0 16,-1 0 0-16,5 6 0 0,-5-6 0 0,1 0 0 0,3 0 0 15,4 0 8-15,0 0 6 0,-1 0 1 0,1-6 0 0,-4 6-1 16,4 0 0-16,-4 0 0 0,-3-3 0 0,3 3-6 0,1-6-8 16,-1 6 11-16,-4 0-11 15,5 0 0-15,-5-3 0 0,5 3 0 0,-5-7 0 16,-3 7 8-16,1 0-8 0,-5 0 0 0,4 0 0 15,-3 0 0-15,3 7 0 0,-7-7 0 0,0 0 0 16,1 3 8-16,-1-3-8 0,-4 0 0 0,-3 0 0 16,4 0 0-16,0 0 0 0,-4 0 0 0,-7 0 0 0,7 6 0 0,-7-6-12 15,7 3 0-15,-7-3 0 16,0 0-36-16,10-3-6 0,-10 3-2 0,7-6 0 16,0 6-165-16,-7 0-34 0</inkml:trace>
  <inkml:trace contextRef="#ctx0" brushRef="#br0" timeOffset="93062.98">21495 16201 961 0,'0'0'42'0,"0"0"10"0,0 0-42 0,-7 0-10 0,0 0 0 0,0-7 0 16,3 7 48-16,-3-3 7 0,0 3 1 0,0 0 1 15,3 0-65-15,-3 0-14 0,0-6-2 0,0 6-1 16,4 0-15-16,-4 0-4 0,7 0 0 15,-7 0 0-15,-4-3 44 0,4 3 11 0,7 0 1 0,-4 0 0 16,-3-6 44-16,7 6 10 0,0 0 2 0,0 0 0 16,0 0-7-16,0 0-1 0,0 0 0 0,0 0 0 0,0 0-11 0,0 0-2 15,0 0-1-15,0 0 0 0,0 0-35 0,0 0-11 16,0 0 0-16,11 0 0 0,-4 0 8 0,4 0-8 16,-11 0 0-16,7 6 0 0,-7-6 17 0,10 0-3 15,1 0-1-15,-1 3 0 0,-10-3 32 0,11 0 7 16,-4 0 0-16,4 6 1 0,3-6-7 15,-4 0-2-15,1 0 0 0,7-6 0 16,-1 6-18-16,1 0-4 0,-1-3-1 0,8-3 0 16,3 6-8-16,1-4-1 0,-1-2-1 0,0 6 0 0,-3-3 1 0,3-3 0 15,7 3 0-15,-7-4 0 0,1 7 0 0,-1-9 0 16,4 9 0-16,-4-6 0 0,-3 6-12 0,-1 0 8 16,1 0-8-16,0-4 8 0,-1 4-8 0,-3 0 8 15,-3 0-8-15,7 0 8 0,3 0-8 0,-3 0 0 16,-8 0 0-16,1 0 0 0,7 4 0 0,-1-4 12 0,-2 0-2 0,-5 6 0 15,1-6-10-15,-1 0-17 0,8 0 4 0,-4 0 1 16,-7 0 12-16,1 0 16 0,6 3-3 0,-4-3-1 31,-3 0-144-31,-3 0-30 0,-4 0-6 0</inkml:trace>
  <inkml:trace contextRef="#ctx0" brushRef="#br0" timeOffset="95225.24">23276 16147 230 0,'0'0'10'0,"0"0"2"0,0 0-12 0,-7-6 0 15,-3 6 0-15,-1-3 0 0,11 3 204 0,-7 0 37 16,0 0 8-16,0 0 2 0,7 0-156 15,0 0-31-15,-7 3-7 0,7-3-1 0,-7 0 5 0,7 0 1 16,0 0 0-16,0 0 0 0,0 0 1 0,0 0 0 16,0 0 0-16,0 0 0 0,0 0-15 0,0 0-2 15,0 0-1-15,0 0 0 0,0 0-9 0,0 0-3 16,0 0 0-16,0 0 0 0,0 0-13 0,10 6-2 0,-10-6-1 0,11 7 0 16,0-4 13-16,3-3 2 0,0 6 1 0,0-3 0 15,4-3-21-15,-1 0-4 0,1 0 0 16,6 0-8-16,-2 0 26 0,2 0-2 0,1 0 0 0,3-3 0 15,-3-3 0-15,0 6-1 0,3 0 0 0,-3-3 0 16,-1-4-5-16,4 7-1 0,1 0 0 0,2-9 0 16,1 9-6-16,3-6-2 0,1 6 0 0,3-10 0 15,-8 10 1-15,5-3 0 0,-1-3 0 0,0 6 0 16,0-3-1-16,1-4 0 0,-5 7 0 0,-2 0 0 16,-1-3-1-16,0-3 0 0,-3 6 0 0,0 0 0 0,-1 0-8 15,1-3 10-15,0-3-10 0,-1 6 10 16,-3 0-10-16,4 0 8 0,3-7-8 0,-3 4 8 0,-4 3-8 15,4 0 0-15,-4 0 0 0,4-6 0 16,-4 6 0-16,0-3 0 0,-3 3 8 0,-1 0-8 16,-2-6 0-16,-1 6 0 0,-4 0 0 0,4 0 0 15,-3 0 0-15,-4-4 0 0,-7 4 0 0,11 0 0 0,-11 0-13 0,7 0-5 16,0 0-1-16,3 0 0 16,-3 0-127-16,0 0-26 0,0 0-4 0</inkml:trace>
  <inkml:trace contextRef="#ctx0" brushRef="#br0" timeOffset="110937.2">7211 15708 2412 0,'0'0'107'0,"-11"0"21"0,11 0-102 0,-7-6-26 0,-3 6 0 0,3 0 0 16,7 0 22-16,-8-9-1 0,8 9 0 0,-3-4 0 16,3 4-38-16,-4-12-8 0,4 9-2 0,0-7 0 15,0 4 7-15,0-3 0 0,4 6 1 0,-4 3 0 16,0-7 11-16,0 7 8 0,-7-9-12 0,0 6 12 16,3-4 0-16,-10 1 19 0,4 6-3 0,-12 0 0 0,5 0 16 0,-1 0 4 15,-3 0 0-15,0 0 0 0,0 0-20 0,-4 0-3 16,-3 0-1-16,0-3 0 0,-1 3 7 0,5-6 1 15,-1 6 0-15,-3-3 0 0,3-4 20 0,0-2 5 16,4 6 1-16,3-7 0 0,-3 4-17 0,7-3-3 16,0 3-1-16,0-4 0 0,3 1-1 0,1-1 0 15,-1 7 0-15,4-3 0 0,0 3-24 16,0-4 0-16,0 7 0 0,-4 0 0 16,11-6 0-16,0 6 0 0,-10 6 0 0,3-6 0 0,7 0-10 15,0 0-7-15,0 0-2 0,0 0 0 16,0 0 19-16,0 0 0 0,10 7 0 0,-3-4 0 0,4 6 0 0,3-2 0 15,0-4 0-15,7 3 0 0,-3-3 0 0,0 7 0 16,6-4 0-16,-10-6 0 0,8 9 0 0,-5-3 0 16,1-2 0-16,-4 5 0 0,0-3 0 0,0-3 0 15,-3 4 0-15,-1-4 0 0,1 3 0 0,-7-3 0 16,3 3 0-16,-7-6 0 0,7 7-13 0,-7-7 1 0,7 3 0 0,0 3 0 16,-7-6 22-16,3 3 5 0,-3-3 1 0,11 0 0 15,-4 7-4-15,0-4 0 0,4-3 0 0,3 0 0 16,-11 6-3-16,8-6-1 0,-4 0 0 0,7 0 0 15,-11 0-8-15,5 3 0 0,6-3 0 0,-11 0 0 16,-3 0-8-16,0 0 8 0,4 10 0 0,-4-10 0 16,0 6 0-16,0 3 0 0,0 1 0 0,0-1 0 15,0-3 0-15,-4 4 0 0,1-1 12 0,3 1-4 0,-7-1 7 16,3 0 1-16,-3-2 0 0,3 2 0 0,1-6-4 16,3 7-1-16,-7-4 0 0,0 3 0 15,3-2-11-15,1 2 10 0,-1-6-10 0,-3 3 10 16,4 4-10-16,-4-7 0 0,7-3 0 0,-7 6 8 15,0-3-8-15,3 4-17 0,-7-7 4 0,4 0 1 16,0 6-36-16,0-3-8 0,4-3 0 0,-8 0-1 16,4 9-161-16,0-9-32 0</inkml:trace>
  <inkml:trace contextRef="#ctx0" brushRef="#br0" timeOffset="111433.96">6985 16975 1209 0,'-7'-6'108'0,"0"6"-87"16,0-10-21-16,-4 10-354 15,1-9-75-15</inkml:trace>
  <inkml:trace contextRef="#ctx0" brushRef="#br0" timeOffset="112249.72">6502 16941 864 0,'-11'0'76'0,"1"0"-60"0,-5 0-16 0,5 0 0 16,-1 3 304-16,-3-3 59 0,4 0 11 0,3 6 2 16,-4-6-292-16,-3 0-60 0,7-6-11 0,-4 6-2 15,4 0-11-15,0 0 0 0,4 0 0 0,-5 0 0 16,5-3-20-16,3 3 0 0,0-7 0 0,0 7 0 16,0-3 29-16,0 3 7 0,0-6 0 0,11-3 1 15,-8 9 6-15,4-10 1 0,7 10 0 0,-7 0 0 16,11-3 16-16,-7 3 4 0,3-6 1 0,3 12 0 15,1-6-45-15,3 3 0 0,4-3 0 0,-1 6 0 16,5-2 0-16,-5-4 0 0,8 0 0 0,-4 0 9 16,4 0 0-16,-7 0 0 0,3 0 0 0,4 0 0 0,-11-4 37 0,4-2 7 15,-1 6 2-15,1-3 0 0,0-3-28 0,-8-1-6 16,1 4-1-16,-4-3 0 0,0-3-6 0,4 9-2 16,-4-3 0-16,-3-4 0 0,3 4-12 0,-4-3 0 15,1 3 0-15,3-4 0 0,-3 7 0 0,3-9 0 16,-4 9 0-16,1 0 0 0,3-6 0 0,-7 3 0 0,4-4 0 15,-1 7 0-15,1 0 0 0,-1-3 0 0,1-3 0 0,-4 6 0 16,0-3 0-16,-7 3 0 0,11-6 0 0,-11 6 0 16,0 0 0-1,0 0 0-15,0 0 0 0,0 0 0 0,0 0 0 0,0 0 0 16,0 0 0-16,0 0 0 0,0 0 22 0,0 0 8 16,0 0 2-16,0 0 0 0,0 0-32 0,0 0 8 0,0 0-8 15,0 0 0-15,0 0 11 0,0 0-1 16,0 0 0-16,-7 0 0 0,7 0 3 0,-8-4 1 15,5-2 0-15,-4-3 0 0,7-1-4 0,-7 4-1 0,3-3 0 0,-6-1 0 16,3-2 8-16,0-1 2 0,0 4 0 0,-4-1 0 16,4-2-5-16,-7 2-1 0,0 1 0 0,0-7 0 15,-1 10-13-15,1-3 0 0,0-1 0 0,4 1 0 16,-8-1 8-16,4 1-8 0,0 9 11 0,3-9-11 16,-3 2 8-16,4 7-8 0,-5-9 0 0,8 9 0 0,0-3 0 0,0-3 0 15,4 6-12-15,-8-4 3 0,4-2 9 16,7 6 0-16,0 0 10 0,-7 0-10 0,7-3 0 0,0 3 0 15,0 0 0-15,0 0-10 0,0 0 10 0,0 0 0 16,0 0 0-16,0 0-8 16,7-6-19-16,11 6-3 0,-8 0-1 0,4 0 0 0,8 9 17 15,-5-9 3-15,4 10 1 0,1-4 0 0,2 3 1 16,1-6 0-16,0 7 0 0,-4 5 0 16,0-5 9-16,-3-1-10 0,-8 7 10 0,4-7-10 15,-3 7 10-15,-4-3 0 0,-4 2-9 0,5-2 9 0,-8 2 0 0,0-5 0 16,0 9 0-16,-8-4 0 0,5 1 9 0,-4 3-9 15,0-7 10-15,3 10-10 0,-6-3 15 0,3-6-3 16,0 5-1-16,0 4 0 0,3-3-3 0,-3 0 0 16,0 0 0-16,0 6 0 0,0-6-8 0,0 0 0 15,0-1 0-15,0-2 0 0,-4 3 0 0,0-3 0 0,8 2 0 0,-11-8 0 16,3 9 0-16,1-10 13 0,-1 0-3 0,0 7-1 16,1-6-9-16,-1-1-12 0,-3 0 2 0,4-2 1 31,-4-4-77-31,-1 6-15 0,-2-9-3 0,3 6-1150 0</inkml:trace>
  <inkml:trace contextRef="#ctx0" brushRef="#br0" timeOffset="113682.92">19089 17264 576 0,'0'0'51'0,"-7"0"-41"16,3 0-10-16,-3-3 0 0,0-4 219 0,-3 7 41 15,2-3 9-15,5-3 2 0,-4 6-207 0,0 0-42 16,7 0-8-16,-4-6-2 0,4 6-1 0,-7-4-1 15,4-2 0-15,-4 6 0 0,7 0 24 0,0 0 5 16,0 0 1-16,0 0 0 0,-7 0 12 0,0 0 2 0,-4 0 1 0,4 0 0 16,0 6-19-16,0-6-4 0,0 0-1 15,7 0 0 1,0 0-7-16,0 0 0 0,0 0-1 0,0 0 0 0,0 0 17 0,0 0 3 16,0 0 1-16,10 10 0 0,1-10-4 0,7 0-1 15,3 0 0-15,3 0 0 0,8 0-16 0,0 0-3 16,10 0-1-16,4 0 0 0,0 0-8 0,3 0-2 15,1 0 0-15,6 0 0 0,4 0-1 0,0 0-8 0,-3 6 12 0,3-3-4 16,3-3-8-16,-3 0 0 0,-4 7 0 0,-3-4 0 16,4-3 0-16,-1 0 0 0,1 0 9 0,-1 0-9 15,-6 6 14-15,-1-6-2 0,-3 0 0 0,-7 3 0 16,-1-3-12-16,-2 0-16 0,-5 6 3 0,-6-3 1 16,0-3 12-16,-4 7 16 0,-3-7-3 0,-1 3-1 15,-3-3-12-15,1 6 0 0,-8-6 0 0,0 0 0 16,-7 0 21-16,0 0-1 0,0 0-1 0,0 0 0 0,0 0-19 0,0 0-19 15,0 0 4-15,-7 0 1 0,-4 0 14 0,4 0 0 16,-7 0 9-16,0 0-9 16,0-6 13-16,-4 6-3 0,0-3-1 0,-3 3 0 0,0-7-9 15,-4 7-11-15,1 0 3 0,-1 0 0 16,0 0 8-16,-7 0 0 0,1 0 8 0,-1 0-8 16,-3 0 0-16,-1 0 0 0,5 0 0 0,-5 0 0 15,5 0 0-15,-1 0 0 0,4 0 0 0,-1 0 0 0,1 0 0 16,0 0 12-16,0 0-4 0,0 0 0 0,-1 0-8 0,5 0 0 15,-1-3 0-15,4 3 0 0,-4-6 0 0,4 6 0 16,7 0 0-16,0 0 8 16,7-3-75-16,0-3-14 0,-4 6-3 0,11 0-1046 0</inkml:trace>
  <inkml:trace contextRef="#ctx0" brushRef="#br0" timeOffset="114075.43">24059 17515 226 0,'0'0'10'0,"-7"-4"2"0</inkml:trace>
  <inkml:trace contextRef="#ctx0" brushRef="#br0" timeOffset="114611.43">23791 17323 1141 0,'-10'-9'50'0,"6"3"11"0,-3 6-49 0,0 0-12 16,-3-4 0-16,-1-2 0 0,-7 6 54 0,4-6 8 0,-3 3 2 0,-1 3 0 16,-3 0-55-16,0 0-9 0,-4 0 0 0,-3 0 0 15,-1 3 13-15,-2-3 11 0,-1 6 1 0,-7-6 1 16,4 6 49-16,-4-2 9 0,4-4 3 0,-4 0 0 16,4 6-11-16,3-3-3 0,0-3 0 0,8 0 0 15,-1 6-8-15,7-3-1 0,1-3-1 0,9 7 0 16,8-7-22-16,0 0-4 0,0 0-1 0,0 0 0 15,0 0-22-15,8 3-5 0,2 3-1 0,4-3 0 16,4 3 11-16,3-6 1 0,7 10 1 0,0-10 0 0,4 6-4 16,4-3-1-16,2-3 0 0,5 0 0 15,-1 0 26-15,4 0 5 0,-4 0 1 0,1 0 0 16,2 0-29-16,1 0-6 0,4 0-1 0,-1-3 0 16,4-3-3-16,3 6-1 0,4 0 0 0,-3 0 0 15,-1-6-8-15,-3 6 8 0,4 0-8 0,-4 0 8 16,-1 0 0-16,-2-4 0 0,3 4 0 0,-4 0 0 0,-3 4-8 15,-4-8 8-15,-6 4-8 0,-5 0 8 0,-2 0-8 0,-8 0 0 16,0 0 0-16,-7-6 0 0,-3 6 0 0,-11 0 0 16,0 0 0-16,0 0 0 0,0 0 0 0,0 0 0 15,-7-3 0-15,-1-3-11 0,-2-4 35 0,-8 7 6 16,1-3 2-16,-5 6 0 0,-2-9-32 16,-1 5 0-16,-3-2 0 0,0 6 0 0,-1-6 0 0,-2 3 0 0,2 3 0 0,-2-7 0 15,-1 7 0-15,4-3 0 0,-4 3 0 0,4-6 0 16,-4 6 0-16,4 0 12 0,0-3-3 0,3 3-1 15,-3-6-8-15,-1 6 0 0,5 0 0 0,3-3 0 16,-1-4 0-16,5 7 0 0,3-3 0 16,0 3 0-16,-1-6 0 0,5 6 0 0,3 0 0 15,0 0 8-15,7 0-8 0,0 0 0 16,-7-6 0-16,7 6 0 0,0 0-9 0,0 0-1 16,0 0 0-16,0 0 0 15,0 0-94-15,0 0-20 0,10-4-3 0,4-2-1050 0</inkml:trace>
  <inkml:trace contextRef="#ctx0" brushRef="#br0" timeOffset="138537.72">22701 7768 288 0,'0'0'25'0,"0"0"-25"16,-7 0 0-16,0 0 0 0,7 0 78 0,-7-3 10 15,-3-3 3-15,-1 6 0 0,-3 0-71 0,0-3-20 16,3-3 0-16,1 6 8 0,-5 0-8 0,1 0 12 16,7-7-12-16,-3 4 12 0,-4 3 38 0,3 0 8 0,0 0 2 15,4 0 0-15,0 0 16 0,0 0 3 16,-7 0 1-16,7 0 0 0,7 0-20 0,-7 0-3 0,-7 0-1 0,7 0 0 15,7 0-25-15,0 0-6 0,-7 0-1 0,-4 0 0 16,1 0-6-16,10 0-2 0,0 0 0 0,0 0 0 16,-7 0 22-16,7 0 4 15,0 0 1-15,0 0 0 0,7 0-9 0,0 0-2 0,3 0 0 16,1-6 0-16,6 6-8 0,-2 0-3 16,-5 0 0-16,4 0 0 0,4 0-12 0,0 0-9 15,-1 0 12-15,1-3-12 0,-1 3 9 0,5-6-9 0,6 6 0 0,-7 0 9 16,0 0-9-16,4 0 0 0,7 0 9 0,-1 0-9 15,1 0 11-15,3 0-3 0,1 0 0 16,-1 0 0-16,4 0 20 0,-4 0 3 0,-3 0 1 0,0 0 0 16,-1-4-24-16,-2 4-8 0,2-6 0 0,-2 6 9 15,2-3-9-15,-3-3 8 0,-3 6-8 0,0 0 8 16,-4-3-8-16,4-4 0 0,-8 7 0 0,1-6 0 16,-4 3 8-16,-3 3-8 0,-1 0 0 0,1 0 8 15,-1-6-8-15,-10 6 0 0,0 0 0 0,0 0 0 0,0 0 0 0,0 0 0 16,0 0 0-16,0 0-11 15,0 0-25-15,0 0-4 0,0 0-2 0,0 0 0 16,0 0-20-16,0 0-4 0,0 0-1 16,0 0-456-16,0 0-91 0</inkml:trace>
  <inkml:trace contextRef="#ctx0" brushRef="#br0" timeOffset="139660.59">24476 7740 1436 0,'0'0'64'0,"0"0"12"0,0 0-60 0,0 0-16 0,0 0 0 0,0 0 0 16,-11 0 36-16,4-6 4 0,7 6 0 0,0 0 1 15,-7 0-30-15,7 0-11 0,0 0 0 0,0 0 9 16,0 0 19-16,-3-3 3 0,-1-3 1 0,4 6 0 16,0 0 12-16,0 0 4 0,0 0 0 0,4-10 0 15,3 10 34-15,-7 0 7 0,0 0 2 0,0 0 0 16,0 0-108-16,7-3-22 0,0-3-4 0,0 6-1 0,0-3 44 16,3 3 19-16,4-7-2 0,1 7 0 15,-1 0 7-15,3 0 0 0,5 0 1 0,-1 0 0 0,3 7-1 0,1-4-1 16,3-3 0-16,1 0 0 15,2 0-13-15,5 6-2 0,-1-6-8 0,4 0 12 0,3 0-12 0,0 0 0 16,8 0 0-16,-4 3 0 0,-1-3 0 0,1 0 11 16,-3 6-11-16,2-6 10 0,-6 0-10 15,7 0 0-15,-4 0 0 0,4 0 8 0,-3-6-8 16,-1 6 8-16,-3 0-8 0,0 0 8 16,-1 0-8-16,-2-3 0 0,-5 3 9 0,1-6-9 0,-4 6 0 0,1 0 0 15,-5 0 0-15,1-3 8 0,-7-4-8 0,-1 7 0 16,-3 0 8-16,1-6-8 0,-5 6 0 0,1-3 0 15,-4 3 0-15,-7 0 0 0,0 0 0 0,0 0 0 16,0 0 0-16,0 0 0 0,-4 0 0 0,-3-6 0 16,0 3 0-16,0-4 8 0,-4 7-8 0,-3 0 0 0,-3 0 0 0,-1-3 0 15,-3 3 0-15,-4 0 0 0,1-6 0 0,-5 6-8 16,1 6 8-16,-4-6 0 0,1 0 0 0,-5 0 0 16,1 0 0-16,0 0 0 0,-1 3 0 15,1-3 0-15,0 0 0 0,3 7 0 0,0-7 0 16,1 3-8-16,-1-3 8 0,0 0 0 0,0-3 0 0,-3 3 0 15,3 0 0-15,1 0 0 16,-1 0 0-16,4 0 0 0,-1 0 0 0,5 0 0 0,-1-7 0 0,4 7 0 16,0 0 0-16,0 0 0 0,3-3 0 15,4 3 0-15,0 0 0 0,0 0 0 0,3 0 0 16,0 0 0-16,4 0 0 0,-3 0-10 0,-1 0 10 0,4 0-13 16,0 3 5-16,7-3 8 0,-3 0-13 0,3 0 5 15,-8 0 8-15,8 0 0 0,0 0 0 0,0 0 0 16,0 0 0-16,0 0-10 0,0 0 10 0,0 0 0 15,0 0-34-15,0 0 0 0,0 0 0 0,11 7 0 16,0-7-131-16,3-7-27 0,3 7-4 0</inkml:trace>
  <inkml:trace contextRef="#ctx0" brushRef="#br0" timeOffset="139988.53">25344 7721 230 0,'0'0'10'0,"0"0"2"16,0 0-12-16,0 0 0 0,0 0 0 15,0 0 0-15</inkml:trace>
  <inkml:trace contextRef="#ctx0" brushRef="#br0" timeOffset="140267.21">25389 7734 57 0,'0'0'0'0,"0"0"0"0,0 0 0 0,-7 0 0 0,0 0 182 0,-3 0 31 16,3 0 7-16,-7 0 0 0,-1-3-116 0,1 3-24 16,0-6-5-16,-3 6-1 15,-1 6-18-15,0-6-4 0,-3-6-1 0,0 6 0 16,-4 0-24-16,1 0-5 0,-8 0-1 0,0 0 0 16,4 0-21-16,-4 6 0 0,0-6 0 0,-3 3-8 0,0-3 16 0,0 0 3 15,-1 6 1-15,5-6 0 0,-5 0 25 0,4 3 6 16,1 4 1-16,-1-7 0 0,0 0 16 0,0 0 3 15,1 6 1-15,3-6 0 0,3 0-32 0,0 0-7 16,0-6-1-16,4 6 0 0,4 0 4 0,3 0 0 16,-1 0 0-16,5 0 0 0,3 0-10 0,7 0-2 0,0 0 0 15,0 0 0-15,0 0-16 0,0 0 10 0,0 0-10 0,14 0 8 16,-4 0-8-16,5 0 0 0,2-7 0 0,4 7 0 16,8 0-17-16,-5 0-6 0,8 0-1 15,0 7 0 1,3-7-21-16,0 0-5 0,8 0-1 0,-1 6 0 15,7-3-33-15,1-3-8 0,-1 6 0 0,4-6-1 0</inkml:trace>
  <inkml:trace contextRef="#ctx0" brushRef="#br0" timeOffset="141838.15">16535 7223 748 0,'0'0'67'0,"0"0"-54"15,0 0-13-15,0 0 0 0,0 0 69 0,0 0 11 16,0 0 3-16,-4-6 0 0,-3-4-83 0,4 10-9 15,3 0-6-15,0 0-1 0,0-9 16 0,0 9-9 16,0-3 9-16,0-4-8 0,0-2 21 16,-4 0 5-16,4 2 1 0,-3 4 0 0,3-3 32 15,0-4 6-15,-4 1 2 0,0 6 0 0,-3-7 5 0,4 4 2 16,-4-3 0-16,0-1 0 0,0 4-18 0,3-3-4 16,-3-1-1-16,4-2 0 0,-8-1-17 0,8 4-3 15,-5-1-1-15,-2 1 0 0,3-4-2 0,-4-2 0 0,4 8 0 16,-3-5 0-16,3 3 7 0,-1 2 1 0,-2-2 0 0,-1-1 0 15,1 4-4-15,-1 3 0 0,1-3 0 0,-8 6 0 16,4 0-14-16,0 0-10 0,-4 0 12 0,0 6-12 16,-3-3 0-16,4 3 0 0,-5 4 0 0,1-1 0 15,4 1 0-15,-8-1 0 0,4 0 0 0,0 7-9 16,-1 0 9-16,1-4 0 0,-7 4 0 0,7 3 0 16,-4 0-8-16,1 0 8 0,2 6-8 0,1-7 8 15,4 8 0-15,-1 8 0 0,-3-6 0 0,3 0 0 16,0 7 11-16,4-7 1 0,0 13 0 0,0-10 0 15,4 10-12-15,-1-3-14 0,4-4 3 0,0 4 1 16,-4-4 10-16,8 4-10 0,3-4 10 0,0 1-10 16,3-7-10-16,1 0-1 0,6 4-1 0,4-4 0 15,-3-3 9-15,7-3 1 0,-1 0 1 0,8-3 0 16,0-7 11-16,3 4 0 0,4 3 0 0,3-10 0 16,-3 1 13-16,7-1-1 0,-4-3-1 0,0-3 0 15,0 4 7-15,8-7 2 0,-1 6 0 0,-3-12 0 0,0 6 2 0,-1-7 1 16,5 4 0-16,-1-3 0 0,-3 3-2 0,-4-3 0 15,0-4 0-15,-3 1 0 0,-4-10 6 0,1 10 1 16,-5-7 0-16,1 3 0 0,-4-9 5 0,0 4 2 16,-3-1 0-16,0 0 0 0,-4-6 7 0,0 6 2 15,-4-6 0-15,1 3 0 0,0-9-9 0,-4 2-2 0,0 1 0 16,-7-6 0-16,3 5-2 0,-3-5-1 0,0-1 0 0,-3-2 0 16,-4 9-14-1,0-7-2-15,-4 7-1 0,0-3 0 0,4 9-13 16,-7-3 0-16,0-1 0 0,0 4 0 0,-4 1 8 15,4-1-8-15,-3-3 0 0,-1 9 9 0,0 3-9 0,1-2 0 16,-1-4 0-16,1 9 8 0,-1-5-8 0,4 5 0 16,-7 1 0-16,3-7 0 0,0 7 0 0,-3 6-9 15,4-7 9-15,2 4-10 16,-2 3-14-16,3-3-4 0,-4 2 0 0,4-2 0 16,-4 6-156-16,8-9-31 0</inkml:trace>
  <inkml:trace contextRef="#ctx0" brushRef="#br1" timeOffset="153119.65">10940 7841 1101 0,'0'0'48'0,"0"0"12"0,7 0-48 0,-7 0-12 16,-7-10 0-16,7 10 0 0,0 0 28 0,0 0 4 16,3-3 1-16,-3 3 0 0,-7-6-1 0,7 6-1 15,7 0 0-15,-7 0 0 0,-7-3-10 0,7 3-1 16,0 0-1-16,0 0 0 0,0 0 28 0,0 0 5 0,-7-7 2 15,7 7 0-15,7-3 2 0,-7 3 0 0,-14-6 0 0,7 6 0 16,7 0-20-16,-11 0-3 16,-3 0-1-16,0 0 0 0,0 0 7 0,-4 0 1 0,4-6 0 0,0 12 0 15,-7-6-19-15,0 0-3 16,3 0-1-16,-3 0 0 0,-4 0-5 0,1 0-2 16,2 0 0-16,-2 0 0 0,-1 0-1 0,-7 0 0 15,1 6 0-15,-1-3 0 0,11-3 7 0,-8 0 2 16,-9 7 0-16,6-7 0 0,0 0-18 0,0 0 8 0,-3 0-8 0,3 3 0 15,1-3 16-15,-5 6-4 0,5-3-1 0,-5-3 0 16,-2 0 1-16,-1 0 0 0,0 6 0 0,-3-12 0 16,3 6 0-16,-4 0 1 0,1 0 0 0,3 0 0 15,0 0 11-15,4 0 3 0,0 0 0 0,3 0 0 16,-3 6-27-16,3-6 0 0,0 0 0 0,-3 0 0 16,0 4 12-16,7-4-4 0,-4 0 0 0,4 0 0 15,-11 6-8-15,7-3-14 0,0-3 3 0,1 6 1 0,-5-6 10 0,8 10 14 16,-7-10-3-16,3 6-1 0,0-3-10 0,1 3 0 15,-5-6 0-15,1 3 0 0,0 4 0 0,3-4 0 16,0-3 0-16,-3 0 0 0,3 0 0 0,-3 0 0 16,3 0 0-16,4 0 0 15,-4 0 0-15,4 0 10 0,3 0-10 0,-3 0 10 0,0 0 1 16,3 0 0-16,0 6 0 0,1-6 0 0,3 3-11 16,-4-3 0-16,-3 0 0 0,3 7 0 15,0-4 0-15,1-3 0 0,-5 6 0 0,5-6 0 0,-5 9 0 0,5-9 0 16,-4 7 0-16,3-4 0 0,-3-3 0 0,3 6 0 15,4-3 0-15,0-3 0 0,3 0 0 0,4 6 0 16,-7-12 0-16,3 6 8 0,4 0 5 0,7 0 1 16,-7 0 0-16,3 0 0 0,1 0-2 0,3 0 0 0,-4-3 0 0,4-3 0 15,7 6-4-15,-11 0 0 0,8 0-8 0,3 0 12 16,-4 0-12-16,4 0 8 0,-7 0-8 0,7 0 0 16,-3 6 0-16,-4-3 0 0,3-3 0 0,4 0 0 15,-7 0 0-15,4 6 0 0,-5-2 0 0,5-4 0 16,-4 6 0-16,7-6 0 0,0 0 0 0,0 0 0 15,0 0 9-15,0 0-9 0,-4 3 8 0,4-3-8 16,0 0 8-16,0 0-8 0,0 0 0 0,-3 6 8 16,-1 4-8-16,4-4 0 0,0-6 9 15,0 9-9-15,-3 1 0 0,3-1 0 16,0-6 0-16,0 7-12 0,0-10 12 0,-4 12 0 0,4 1 0 0,0-4 0 16,0 1 0-16,0-1 0 0,0 7 0 0,0-1 0 15,0-2 0-15,0 6 0 0,0-4 10 0,0 4-10 16,0 0 0-16,0 3 0 0,0 0 0 0,0 3 0 15,4-6 0-15,-1 9 0 0,-3-3 0 0,4 3 0 16,3-3 0-16,0 4 0 0,-7 2 0 0,7-3 0 0,-3-3 0 0,-1-3-8 16,1 3 8-16,-1 4-10 0,1-11 10 15,-1 8 0-15,1-8 0 0,-4 1 0 0,3-3 8 0,1 3 1 16,-4-1 0-16,0-2 0 0,3 0-9 0,-3-4 0 16,0 4 9-16,0-7-9 0,4 1 8 0,-4-1-8 15,3 1 8-15,1-1-8 0,-4-9 9 0,0 6-9 16,0-6 12-16,0 0-12 0,0 0 10 0,7 3-10 15,-7-3 8-15,7 7-8 0,-7-7 14 0,0 0-2 16,0 0-1-16,7 3 0 0,-7-3 1 16,7 0 1-16,-7 0 0 0,7 0 0 0,-3 0-4 15,-4 0-1-15,0 0 0 0,0 0 0 0,7-3 4 0,0 3 0 16,7 0 0-16,-14-7 0 0,10 7-12 0,-2 0 0 16,2-3 0-16,-3-3 0 0,4 6 0 0,-4-3-11 15,3 3 11-15,1-6-12 0,3 6 12 0,0 0 9 16,4-3-1-16,-8-4-8 0,8 7 0 0,0 0 0 0,-1 0-15 0,4 7 5 15,-3-7 10-15,0 3 0 0,6-6 0 0,-6 3 0 16,7 0 0-16,-1 0 0 0,5 0 0 0,-5 0 0 16,5-7 0-16,2 7 0 0,-6 0 0 0,10-3 0 15,-3-3 0-15,3 6 0 0,4 0 0 0,0 0 0 16,3-6 0-16,4 6 8 0,-7 0-8 0,7 6 8 16,0-6-8-16,-4 0 0 0,4 0 0 0,0 0 0 15,-4 0 0-15,7 0 0 0,-3 0 0 0,4 0 11 0,-4-6-11 16,-1 6 0-16,5-4 0 0,-4 4-11 0,0 0 11 15,-1 0 0-15,-2 0 0 16,3 0 0-16,-1 0 0 0,1 4 0 0,4-4 0 0,-1 6 0 0,1-12 0 16,-1 6 0-16,0 6 0 0,1-6 0 15,-4 6 0-15,3-6 0 0,0 0 0 0,-3 0 0 0,4 3 0 16,-5-3 8-16,1 0-8 0,4 0 8 0,10 0-8 16,-11 0 0-16,-10 0 0 0,3 7 0 15,4-7 0-15,-4 3 0 0,-6-3 0 0,2 0 0 0,1 0 0 0,0 0 0 16,3 6 0-16,1-6 0 0,-12 0 0 0,8 0 0 15,4 0 0-15,2 3 0 0,-9-3 0 0,6 0 0 16,0 0 0-16,-3-3 0 0,0 3 0 0,0 0 0 16,0-6 0-16,3 6 0 0,4-3 0 0,-4-4 11 15,-7 7-11-15,4 0 12 0,4-3-12 0,-1-3 12 0,-10 6-12 0,-1 0 12 16,1-6-12-16,0 6 8 0,0 0-8 0,-4 0 8 16,4 0-8-16,-1-4 0 0,1 4 0 0,0 0 8 15,0 0-8-15,3-6 0 0,0 6 9 0,-3 0-9 16,7-3 0-16,-4-3 8 15,0 6-8-15,-3-3 0 0,3 3 0 0,-3-7 8 0,0 4-8 16,0-3 0-16,-1 3 0 0,1-3 9 0,0 2-9 16,0-2 0-16,-1 0 8 0,1 6-8 15,-4-3 0-15,4 3 0 0,-4 0 8 0,-3 0-8 16,3-7 0-16,-3 7 0 0,0 7 0 0,-1-7 0 0,-3 0 0 0,1 0 0 16,-1 0 0-16,3 0 0 0,-2 0 0 0,-1 0 0 15,4 0 8-15,-1 0-8 0,1 0 0 0,0 0 0 16,-1-7 0-16,1 7 0 0,3 0 0 0,-7-3 0 15,4 3 0-15,-4-6 0 0,0 3 0 0,4 3 0 16,0-6 8-16,-4 6-8 0,4-3 0 0,-4-4 0 16,0 7 0-16,0 0 0 0,0-3 0 0,-3-3 0 0,3 6 0 0,-3 0 0 15,3 0 0-15,0-6 0 0,4 6 0 0,-4 0 0 16,4-4 0-16,-1 4 0 0,1 0 0 0,3-6 0 16,0 6 0-16,1 0 0 0,-1-3 0 0,4 3 0 15,-1-6 0-15,1 6 0 0,3 0 0 0,-3 0 0 16,0 0 0-16,0-3 0 15,-1 3 8-15,1-7-8 0,0 4 0 0,0-3 0 0,-1 6 0 0,1 0 0 16,0-3 0-16,0-3 0 0,-8 6 16 0,8-4 0 0,-4-2 0 0,4 6 0 16,-4 0-16-16,-3 0 0 15,3 0 0-15,0 0 0 0,-3 0-9 0,0 0-6 16,0 0-1-16,-1-6 0 0,1 6 16 0,-4 0 0 16,0-3 0-16,4 3 0 0,-4 0 0 0,4 0 0 15,-8-7 0-15,8 7 0 0,-4 0 0 0,4-3 0 16,0-3 0-16,-1 3 0 0,1 3 0 0,-4-6 0 0,4 6 0 0,0-4 0 15,-4 4 0-15,4 0 0 0,-4 0 0 16,3-6 0-16,-2 6 0 0,-1 0 0 0,0 0 0 0,0 0 0 16,-3 0 0-16,3 0 0 0,0-3 0 0,-3-3 0 15,3 6 0-15,-4-6 0 0,5 2 0 0,-1 4 0 16,-4-6 0-16,8 6 0 0,-4-3 0 0,0-3 0 16,1 6 0-16,-5-3 0 0,1-4 0 0,0 7 0 15,-1-3 0-15,4 3 0 0,-3-6 0 0,3 6 0 16,0 0 0-16,1 0 0 0,-1 0 0 0,0 0 0 15,0 0 0-15,0 0 0 0,-3 0 0 16,-1 0 0-16,5 0 0 0,-1 6 0 0,-4-6 0 0,5 0 0 16,-5 0 0-16,1 0 0 0,3-6 0 0,0 6 0 15,4 0 0-15,0 6 0 0,-1-12 0 0,1 6 0 16,-7 0 0-16,3 0 0 0,0 0 0 0,0 0 0 16,0 0 0-16,0 0 0 0,1 6 0 0,-1-6 0 15,0 0 0-15,0 0 0 0,0 3 0 0,-3-3 0 0,3 7 0 0,0-4 0 16,-3-3 0-16,3 6 0 0,0-6 0 0,0 3 0 15,1-3 0-15,2 6 0 0,-3-6 0 0,1 4 0 16,2 2 0-16,-3-6 0 0,-3 6 0 0,0-3 0 16,-1-3 0-16,5 10 0 0,-1-10 0 0,0 6 0 15,-3-3 0-15,-1 3 0 0,4-3 0 0,-3-3 0 0,0 0 0 0,-1 7 0 16,1-7 0-16,0 0 0 0,-4 0 0 0,0 0 0 16,0 0 11-16,0 0 5 0,0 0 0 0,0 0 1 15,-3 0-25-15,3 0-6 0,-4-7-1 0,5 7 0 16,-1 0 15-16,-4 0 0 0,1-3 0 0,-1 3 0 15,5 0 0-15,-5-6 0 16,1 6 0-16,-4 0 0 0,3-3 0 0,-3 3 0 16,4 0 0-16,0-6 0 0,-1 6 0 0,4-4 0 15,-3-2 0-15,-1 6 0 0,1-3 0 0,-4-3 0 0,4 0 0 0,-1 2 0 16,-3-2 0-16,0-3 0 0,4 6 8 0,0-4-8 16,-1-2 0-16,-3-1 8 0,4 1-8 0,-4 0 0 15,3-1 12-15,-3 1-12 0,0-7 12 0,4 1-12 16,-4 5 16-16,4-9-3 0,-4 0-1 0,3 1 0 15,-6-7-12-15,6-1 0 0,-2 8 0 0,-1-11 0 16,0 11 12-16,3-7-4 0,-3-1-8 0,0 5 12 0,-3-5-12 16,3 1 0-16,0 7 0 0,0-8 0 15,-7 8 0-15,4-4 8 0,-1 0-8 0,1 9 0 0,-4-6 0 0,3 4 0 16,-6-1 0-16,3-3 0 0,-4 10 0 0,4-1 0 16,-3-5 0-16,-1 5 0 0,-3 1 0 0,3-1 0 15,-3 1-8-15,0 0 8 0,0 2 0 0,4-2-10 16,-4 6 10-16,0-7-8 0,0 4 8 0,3-3 0 15,-3-1 0-15,3 7 0 16,-3-3 0-16,0 0 0 0,0 3 0 0,7 3 0 16,-3 0 0-16,-4 0 0 0,0-7 0 0,0 7-8 0,0 0 8 15,-1 0 0-15,-2 0-9 0,-1 7 9 0,1-7 0 0,-1 9 0 16,-3-9 0-16,0 9 0 0,3 1 0 0,-3-4 0 16,0-3 0-16,0 3 0 0,-4-2 0 0,4 5 0 15,0-3 0-15,0-6 0 0,-4 3 0 0,4 4 0 16,0-7 0-16,-3 6 0 0,2-6 0 0,-2 0-12 0,3 0 4 15,-4 3 8-15,0-6 0 0,-3 3 0 0,0-6 14 0,-4 6-4 16,1 0-10-16,-5 0-9 0,-2 0 9 0,-5-7-13 16,1 7 13-16,0-3 0 15,-4 3 0-15,0 0 10 0,-3-6-10 0,3 6 0 0,0-3 0 0,-3-3 0 16,0 6 0-16,-1-4 0 0,1-2 0 0,-4 6 0 16,0-9 0-16,0 9 0 0,-3-3 0 0,-4-4 0 15,4 4 0-15,3-3 0 0,-4 0 0 0,1 3 0 16,3-4 0-16,-7-2 0 0,0 6 8 0,0-4-8 0,1 4 0 15,-1-3 0-15,0 3 0 0,3-3 0 16,1 6 0-16,0-10 0 0,3 10 0 0,0-6 0 16,-4 6 0-16,1-9 0 0,0 5 0 0,-1-2 0 15,-3 6 0-15,0-3 0 0,4-3 0 0,-4 6 0 16,4-3 0-16,-4-4 0 0,0 7-10 0,0-6 10 16,0 3 0-16,-3 3 0 0,3 0 0 0,-4 0 0 15,1 0 0-15,3 0 0 0,4 0 0 0,-1 0-9 16,-3 0 9-16,4-6 0 0,-1 6 0 0,1 0 0 0,-4 0 0 0,0 0 0 15,4 0 0-15,-1 0 0 0,5 6 0 0,-1-6 0 16,0 0 0-16,0 0 0 0,-3 0 0 0,3 0 0 16,0 0 0-16,0 0 0 0,-3 0 0 0,-1 3 0 15,4-3 0-15,-3 6 0 0,3-6 0 0,4 0 0 16,-4 0 0-16,4 7 0 0,-8-7 0 0,4 0 8 0,-3 3 0 0,7-3 0 16,-8 0-8-16,4 6 0 0,4-3 0 0,0-3 0 15,3 6 0-15,0-6-12 0,-3 4 4 0,6-4 0 16,-2 0 8-16,-1 6 11 15,0-6-3-15,-3 3 0 0,-1-3-8 0,1 0 0 16,0 0 0-16,3 6 0 0,4-6 0 0,-1 3 0 16,1 4 0-16,0-7 0 0,3 6 0 0,-3-6 0 15,0 3 0-15,-1-3 0 0,1 0 0 0,0 6 0 16,3-6 0-16,-7 3 0 0,0-3 0 0,1 7 0 0,9-4 0 0,-2 3 0 16,-5-6 0-16,5 3-11 0,6 4 3 0,-3-7 0 15,-1 9 8-15,1-9 11 0,0 6-3 0,3-3 0 16,4 4-8-16,-7-4 0 0,-4-3 0 0,4 6 0 15,14-3 0-15,-7-3 0 0,-11 6 0 0,0-2 0 16,4-4 0-16,3 0 0 0,0 0 0 0,1 0 0 16,-8 6 0-16,7-6 0 0,8-6 0 0,-4 6 0 0,-4 6 0 0,0-6 0 15,8-6 0-15,-5 6 0 0,5 6 0 0,-1-12 0 16,-3 6 0-16,7 0 0 0,0 6 0 16,-4-3-14-16,-3-3 3 0,0 6 1 31,0-6-176-31,3 10-35 0</inkml:trace>
  <inkml:trace contextRef="#ctx0" brushRef="#br1" timeOffset="156166.4">11899 14344 691 0,'0'0'61'0,"0"0"-49"16,0 0-12-16,0 0 0 0,-3-6 299 0,-4 3 57 15,7 3 11-15,-4-6 2 0,1-4-257 0,-1 7-52 16,4-3-11-16,-3-4-1 0,-1 1-24 0,0 9-4 15,1-9 0-15,-1 2-1 0,-3 7-7 0,0-3 0 16,-3-3-1-16,-4 6 0 0,-1 0-3 16,1 0 0-16,-3 0 0 0,-8 0 0 15,-3 9 4-15,0-2 1 0,3-4 0 0,-10 3 0 16,-1 3 7-16,-2-2 0 0,6-4 1 0,4 3 0 0,-4-3 19 0,-3 7 4 16,-1-10 1-16,5 6 0 0,6-6-5 0,-7 3 0 15,-3-3-1-15,3 0 0 0,0 0-14 0,-3-3-2 16,-4-3-1-16,-3 6 0 0,0 0-10 0,-1 0-1 15,4 0-1-15,-6-4 0 0,-5 8 10 0,8-4 1 0,7-4 1 0,-8 4 0 16,-3 0-22-16,0 0 0 0,4 0 0 0,0-6 0 16,-4 6 0-16,0 0 0 0,-3 0 0 0,-1 0 0 15,4 0 0-15,-3 0 0 0,0 0 0 0,-1-3 0 16,4 3 10-16,-6-6-2 0,-1 6-8 0,0 0 12 16,-4-10-4-16,4 10 0 0,0 0-8 0,0 0 12 15,8 0-4-15,-5-3 0 0,-3-3-8 0,4 6 12 16,0-6-12-16,-4 3 9 0,0 3-9 0,3 0 8 15,4 0-8-15,-3 0 0 0,3 0 9 16,4 0-9-16,0-7 0 0,3 7 8 0,0 0-8 16,0 0 0-16,-3-3 0 0,7 3 0 0,-4 0 0 0,3 3 8 15,1-3-8-15,0 0 0 0,0 7 0 0,3-7 0 16,4 0 0-16,-1 3 0 0,1 3 0 0,3-6 0 16,4 0 0-16,-7 0 0 0,7 0 0 0,0 0 0 15,0 0 12-15,3 0 0 0,0 0 1 0,1 0 0 16,-4 0-13-16,6 0 9 0,-6 6-9 0,7-3 8 0,-4-3-8 0,11 0 0 15,-10 7 0-15,10-4 0 0,-7 3 0 0,7-3 0 16,-4 3 0-16,0-2 0 0,8-4 0 0,-1 6 0 16,-3-3 0-16,4 3 0 0,3 4 0 0,-7-4 8 15,3-3-8-15,-3 6 0 0,4-2 0 0,-1-4 0 16,1 6 0-16,-1 1 0 0,0 2 0 0,-3 1 0 16,0-4 0-16,4 1 0 0,-4 5 0 0,7-5 0 15,0 8 0-15,-7-8 0 0,3 6 0 0,1 2 0 0,3 7 0 0,-4-6 0 16,4 0 0-16,4 9 0 15,-4-3 0-15,0 4 0 0,0-4 0 0,0 3 18 0,0 6-2 16,0 1 0-16,0-1-16 0,0-5-17 16,0 5 3-16,0-6 1 0,0 1 13 0,0-4-9 15,0 3 9-15,0-3-8 0,3-6 8 0,1 6 0 16,-4-6 8-16,7-1-8 0,-7 1 9 0,3 0-9 0,1-3 12 0,-1 3-12 16,1-4 12-16,-1-5-12 15,4 9 12-15,-7-4-12 0,4-5 12 0,3-1-4 0,-3 0 0 0,3 1-8 16,-4-1 11-16,1 1-11 0,3-1 10 0,-7-3-10 15,0-6 9-15,7 3-9 0,0 4 8 0,3 2-8 16,-6-3 13-16,3-2-2 0,0-4-1 0,4 0 0 16,3 0 1-16,3 6 0 0,-6-12 0 0,3 6 0 15,4 0-11-15,-1-4 10 0,5-2-10 0,-1 0 10 0,3 3-10 0,-2-4 0 16,2 7 0-16,5-9 8 0,-5 9-8 0,8-3 0 16,-4-3 0-16,7 6 8 0,-3-3-8 15,0 3 0-15,3-7 0 0,1 7 0 16,-5 0 0-16,8 0 0 0,0 0 0 0,0 0 0 0,-1 0 0 0,5 0 0 15,-1 0 0-15,8 0 0 16,-1 0 0-16,0-3 0 0,1 3 0 0,-1-6 0 16,4 6 0-16,0 0 0 0,0-3 0 0,-4 3 0 15,1-7 0-15,3 7 0 0,7 0 0 0,-4 0 0 0,4 0 0 0,0 0 0 16,0 0 0-16,-4 0 0 0,1 7 0 0,-1-4 0 16,4-3 0-16,-7 6 0 0,4-3 0 0,3-3 0 15,-1 7 0-15,-2-4 0 0,-8-3-11 0,8 0-1 16,-1 0 0-16,1 6 0 0,-4-3 20 0,3-3 4 15,-3 0 1-15,7 0 0 0,7 0-13 0,-7 0 0 0,-4 0 0 16,1 0 0-16,6 6 0 0,1-6 0 0,-4 3 0 0,3-3 0 16,4 0 0-16,-7 7-16 0,0-7 3 0,0 3 1 15,4 3 12 1,-4 0 16-16,3-2-3 0,1 2-1 0,-4-3-12 0,0-3 0 0,0 6 0 0,-4-3 0 16,-3 4 0-1,3-4 0-15,-3-3 0 0,0 6 0 0,4-3 0 0,-1-3 0 0,4 0 0 0,-3 0 0 16,-1 0 12-16,4 0-4 0,-4-3-8 15,-3 3 12-15,4-6-12 0,-1 6 0 0,4-3 0 0,0-4 0 16,0 4 0-16,-3-3 0 16,-1 6 0-16,-3 0 0 0,-4 0 0 0,4 0 0 0,-3 0 0 0,3 0 0 15,-1 0 0-15,-2 0 0 0,-1 6 0 0,1-3 0 16,-1-3 0-16,0 7 0 0,1-7 0 0,-1 3 0 16,-3-3 0-16,3 0 0 0,1 0 0 0,3 0 0 15,-4-3 0-15,1 3 0 0,6 0 0 0,-3-7 0 16,3 7 0-16,-6-3 0 0,3-3 0 0,0 6 0 0,-4-9 0 0,7 9 8 15,-6-10-8-15,3 10 0 0,3-6 0 0,-3 3 0 16,0 3 0-16,-4-7 0 0,-3 4 0 0,0-3 11 16,0 6-3-16,0 0-8 0,-4-9 0 0,4 9 0 15,-4-10 0-15,4 10 0 0,4-9 0 0,-1 9 0 16,-3-10-9-16,-4 10 9 0,0-6 0 0,4 3 0 16,-3-3 0-16,3 3-8 0,6-4 8 0,-6-2 0 15,0 9 0-15,0-9 0 0,3 5 0 16,1-2 8-16,-4-3-8 0,-4 9 0 0,-3-7 0 0,0-2 0 15,-1 9 0-15,1-3-8 0,-3-3 8 16,2 2 0-16,-2-2 0 0,-1 3 0 0,-7-3 0 0,4 3 0 16,-4-4 0-16,4 7 0 0,0-9 0 0,-1 9 0 15,-2-6 0-15,-1 6 0 0,0-3 0 0,-3-4 0 16,3 4 0-16,-3-3 0 0,3 6 9 0,0 0 1 16,-3-10 0-16,3 10 0 0,0-3-10 0,0-3-16 0,1 6 4 0,-5-6 1 15,1 3 11-15,-4 3 0 0,4 0 0 0,-4 0 0 16,0-7 0-16,-3 7 0 0,-4 0 0 0,4 0-8 15,-8 0 8-15,4-3 0 0,-3 3 0 0,-1-6 0 16,-2 6 8-16,2 0 4 0,-10 0 1 0,11-3 0 16,-1-3-13-16,-3 6-18 0,4-4 4 0,-4-2 1 15,0 3 13-15,0-3 0 0,0 6 0 0,0-10 0 16,0 10 0-16,0-6 0 0,0 3 0 0,-3-3 0 0,3 3 0 16,0-4 0-16,-3-2 0 15,3 6 0-15,-4-4 0 0,4-2 0 0,-3 0 0 0,3 2 0 16,-4-2 8-16,1 0-8 0,3-1 0 0,-4 1 0 15,-3-7 8-15,4 7-8 0,-1-10 0 0,1 6 0 16,-1-2 18-16,1-4-3 0,0 3-1 0,-1-9 0 16,-3 6-14-16,4 0 0 0,-1-6 0 0,-3 7 0 15,0-11 0-15,0 10-10 0,0-6 2 0,0 0 0 0,-3 6 8 0,3-2 11 16,-4-1-3-16,1 3 0 0,3 0-8 0,-8 3 0 16,5-3 0-16,-1 7 0 0,1-4 0 0,-1 1 0 15,-3 5 0-15,4 1-11 0,-4-1 11 0,3-5-13 16,-3 5 5-16,4 1 8 0,-4 6-8 0,0-7 8 15,3 4 0-15,-3-3 0 0,3 2 0 0,-3 4 0 0,0-6 0 0,4 3 8 16,-4 6-8-16,3-4 0 0,-3-2 0 0,4 3 0 16,-4-3 0-16,-1 6 0 0,1-10-10 0,0 7 10 15,0-3 0-15,0 6 0 0,0 0 0 0,0-6 10 16,-3 6-10-16,-1 0 0 16,0 6 0-16,-3-6 0 0,0 0-8 15,0 6-4-15,0-3-1 0,-7 4 0 0,3 2 13 0,-3-6 15 0,0 7-3 0,0-4-1 16,-4-3-11-16,0 3-16 0,1 4 4 15,-1-1 1-15,4 0 19 0,-4-2 4 0,4-4 1 16,-4-3 0-16,0 6-21 0,4-3-5 16,-3-3-1-16,-5 0 0 0,1 0 22 0,-4 0 5 0,1 0 1 0,-1 0 0 15,-3 0-14-15,-1 0-18 0,-2 0 4 0,2 7 1 16,-6-7 13-16,3 3 0 0,0 3 0 0,1-6 0 16,2 6 8-16,-6-3 4 0,-4-3 0 0,4 0 1 15,-4 0-13-15,0 0 0 0,-3 0 0 0,-1 0 0 16,1 0 0-16,3 0 0 0,0 0 0 0,0 0 0 0,-3 0 0 0,-4-3-8 15,-4-3 8-15,5 6-13 0,-8 0 13 0,3 0-11 16,1 0 11-16,-1 0-10 0,1 0 18 0,-1 0 3 16,-6 0 1-16,3 0 0 0,-4 0-12 0,1 6 0 15,-1-3 0-15,1 4 0 0,-1-4 0 0,1 3 0 16,-1-3 0-16,1 3 0 0,-4-2-8 0,3 2-4 16,1-6-1-16,-1 3 0 0,4 3 13 15,4-3 0-15,0 4 0 0,-1-7 0 0,1 6 10 16,-1-3 2-16,1-3 0 0,-1 0 0 0,4 6-12 0,-3-3-17 15,7-3 4-15,-1 0 1 16,1 7 12-16,-4-7 16 0,0 0-3 0,0 3-1 0,-3-3-12 0,-1 0-18 16,1 0 4-16,-1 6 1 0,4-3 13 0,4-3 0 15,0 0 0-15,3 0 0 0,-4 0 0 0,8 0 0 16,-4 0 0-16,4 0 0 0,-1 0 0 0,1 0 0 0,0 0 0 0,3-3 0 16,0 3 12-16,4 0 0 0,3-6-1 0,0 6 0 15,1 0-11-15,-1 0 0 0,0 0 0 0,0 0 0 16,1 0 0-16,-1-3-16 0,0 3 4 0,0 0 1 15,4 0 11-15,-4 0 11 0,1 0-3 0,-1-7 0 16,4 7-8-16,-1 0 0 0,1 0 0 0,-4 0 0 16,8 0 0-16,-4 0-9 0,-1 0 9 0,5 0-13 15,-1 0 13-15,4 0 13 0,0-3-2 0,-8-3-1 16,1 6-10-16,3-3 0 0,4-3 0 16,-3 6 0-16,-1 0 0 0,4-7-14 0,3 4 5 0,0 3 1 15,1 0 8-15,-4-6 0 0,0 6 0 0,3 0 0 16,7 0 0-16,-3-3 11 0,-7 3-3 0,7 0 0 31,3 0-58-31,4 0-12 0,-3 0-2 0,-4 0-1 16,3 0-127-16,0 0-26 0,11 0-5 0,-21-10-1 0</inkml:trace>
  <inkml:trace contextRef="#ctx0" brushRef="#br1" timeOffset="164035.28">24081 15326 518 0,'0'0'23'0,"0"0"5"0,0 0-28 0,0 0 0 16,0 0 0-16,0 0 0 0,0 0 267 0,0 0 48 16,0 0 9-16,0 0 3 0,0 0-255 0,0 0-52 15,0 0-9-15,7 0-3 0,3 0-8 0,1 0 0 16,-1 3 0-16,1-3 0 0,3 0 22 0,0 0 6 15,0 6 0-15,0-6 1 0,4 0 2 0,0 6 0 16,3-6 0-16,0 4 0 0,0-4-2 0,4 0 0 16,3 0 0-16,0 0 0 0,1 0-5 0,-1 0-2 15,4 6 0-15,-1-6 0 0,1 0 13 0,3 3 2 16,-3-3 1-16,0 0 0 0,0 0-38 0,-1 0 0 16,1 0-14-16,3 0 4 0,-3 0 10 15,0-3 12-15,3 3-2 0,0-6-1 0,8 6-9 0,-8 0-11 16,-7 0 3-16,0-4 0 0,-3-2 8 0,3 6 11 15,1 0-3-15,-5 0 0 0,-3 0-8 0,1 0 8 16,-1-9-8-16,-4 9 8 0,-2 0-8 0,-5-7 8 16,1 7-8-16,-1 0 8 0,-10 0-8 0,0 0 8 15,0 0-8-15,0 0 8 0,0 0-8 0,0 0 0 0,0 0 9 0,0 0-9 16,0 0 8-16,0 0-8 0,0 0 8 0,-7 0-8 16,-3 0 0-16,-4 0 0 0,-1 0 0 0,-2 0 8 15,-1 0 1-15,-3 0 1 0,-7 0 0 0,3-3 0 16,-3 3-2-16,0-6 0 0,-8 6 0 0,5 0 0 15,-8 0-8-15,0 0 8 0,4 0-8 0,-4 6 8 0,0-3 10 16,4-3 2-16,-7 0 0 0,3 7 0 0,0-7-20 0,4 3 0 16,-1 3 0-16,5-6 0 0,-1 0 0 0,0 0 0 15,4 6 0-15,0-6 0 0,3 0 0 0,0 0 0 16,1 0 0-16,2 0 0 16,1 0 0-16,4 0 0 0,2 0 0 0,1 0 10 0,0 0-2 15,4 0 0-15,3 0 0 0,0 0 0 16,7 0-8-16,0 0 10 0,0 0-10 0,0 0 10 15,0 0-10-15,0 0 0 0,0 0 0 0,7 0 0 16,7-6 0-16,3 6 0 0,5 0 0 0,2 0 0 0,4-6 0 0,4 6 0 16,0-3 0-16,3 3 0 0,4 0 0 0,-4 0 0 15,4 3-9-15,0 3 9 0,-4-6 0 0,0 6 0 16,1-2 0-16,-1-4 0 0,-3 0 0 0,3 0 0 16,-3 0 0-16,3 0 0 0,0 0 0 0,-3 0 0 15,3 0 0-15,-3 0 0 0,3 0 0 0,-6 0 0 16,-5 0 0-16,5 0 0 0,-5 0 0 0,1-4 0 0,-7-2 0 0,-1 6 0 31,1 0-102-31,0-9-14 0,-1 9-2 0</inkml:trace>
  <inkml:trace contextRef="#ctx0" brushRef="#br1" timeOffset="172860.16">23675 8546 172 0,'0'0'8'0,"7"-3"1"0,0-3-9 0</inkml:trace>
  <inkml:trace contextRef="#ctx0" brushRef="#br1" timeOffset="173237.84">23968 8546 403 0,'0'0'36'0,"0"0"-36"0,0 0 0 0,3 6 0 16,-3-6 121-16,7 10 18 0,0-4 3 0,0-3 1 16,0 3-129-16,-7-6-26 0,4 4-4 0,0 2-2 15,-4-6-22-15,0 0-5 0,0 0-1 0,0 0 0 16,0 9 34-16,-4-6 12 0,0 7-9 0,-6-4 9 0,-1 4 62 0,-3-4 18 15,4-3 3-15,-4 3 1 0,-8-3-36 0,1 4-6 16,4-4-2-16,-8 3 0 0,4-3 2 0,-4 3 0 16,0-6 0-16,1 4 0 0,-5 2 17 0,1-6 3 15,0 0 1-15,0 0 0 16,-4 0 15-16,-3-6 3 0,-8 6 1 0,5-4 0 0,-8 4-26 16,0-6-6-16,0 6-1 0,0-3 0 15,-3-3 25-15,-1 6 5 0,1 0 1 0,3-3 0 16,-3 3-45-16,-4 0-9 0,0-7-2 0,3 7 0 0,8 0-11 0,-4 0-2 15,-3 0-1-15,7 0 0 0,3 0-10 0,3 0 0 16,5 0 0-16,-5 0 0 0,5 0 8 0,6 0-8 16,0 0 0-16,4 0 8 0,-7 0-8 0,7 0 0 15,10 0 9-15,-3 0-9 0,3 0 0 0,1 0 0 0,6 0 0 0,4 0 0 32,0 0-27-32,0 0-9 0,0 0-3 0,14 7 0 15,11-7-114-15,0 3-23 0,-4-3-5 0,4 0-643 0</inkml:trace>
  <inkml:trace contextRef="#ctx0" brushRef="#br1" timeOffset="173955.24">25845 8621 172 0,'0'0'16'16,"0"0"-16"-16,0 0 0 0,0 0 0 0,0 0 226 0,-8 0 42 15,8 0 9-15,0 0 2 0,-7 0-153 0,0 0-30 16,0 0-7-16,-3 0-1 0,6 4-44 0,-6-4-10 16,-1 0-2-16,0-4 0 15,-3 4-14-15,0 0-3 0,-3 0-1 0,-1 4 0 0,-7-4 4 0,1 0 1 16,-5 0 0-16,1 0 0 16,0 0 31-16,-4 0 6 0,4 0 2 0,-4 0 0 15,-3 0 24-15,7 0 5 0,-4 6 1 0,0-3 0 16,4-3-54-16,-4 0-10 0,0 0-3 0,-3 0 0 0,3 0 3 0,-3 0 1 15,-4 0 0-15,4 0 0 0,-4 0 4 0,-3 0 1 16,3 0 0-16,0 0 0 0,0 0-2 0,4 6-1 16,3-6 0-16,4 3 0 0,4-3-18 0,-1 0-9 15,7 0 10-15,4 0-10 0,0 7 0 0,3-4-18 16,1-3 2-16,10 0-1144 0</inkml:trace>
  <inkml:trace contextRef="#ctx0" brushRef="#br1" timeOffset="184498.03">8731 9302 115 0,'0'0'10'0,"0"0"-10"0,0-6 0 0,0-4 0 16,0 1 64-16</inkml:trace>
  <inkml:trace contextRef="#ctx0" brushRef="#br1" timeOffset="184593.37">8752 9142 345 0,'0'0'31'15,"0"0"-31"-15,-7 0 0 0,0 6 0 0,0-6 147 0,0 0 23 16,0-6 5-16,-3 6-383 16,3-9-77-16</inkml:trace>
  <inkml:trace contextRef="#ctx0" brushRef="#br1" timeOffset="184796.72">8544 9045 633 0,'0'0'28'0,"-10"0"6"0,-1 0-34 0,1 0 0 0,-5 0 0 16,8 0 0 0,-7 0-65-16,4-3-20 0,-8-4-4 0,7 7-1 0,-3-3 102 0,4-3 20 15,-4 6 4-15,0 0 0 0,3 0 109 0,-3 9 22 16,0-9 4-16,3 0 1 0,-3 10-42 0,3-4-8 15,-6 3-2-15,10-5 0 0,-4 2-73 0,4 3-15 16,0 1-4-16,0 5 0 0,3-5-28 0,-3-1 0 0,4 1 0 0,3-10-709 16</inkml:trace>
  <inkml:trace contextRef="#ctx0" brushRef="#br1" timeOffset="186834.19">6784 8741 1969 0,'0'-10'43'16,"7"-6"9"-16,0-2 1 0,4-1 3 0,3 3-44 0,-4 4-12 0,4-4 0 0,4-3 0 0,0 10 0 0,-8-7 0 0,8 7 0 0,-4-1 0 16,4 1-10-16,-11 3 10 0,3 2 0 0,1 4-9 15,-4 0 9-15,0 0-10 0,-7 0 10 0,4 10-10 16,-4-10 10-16,7 9 0 0,0 1-9 16,-7-1 9-16,0 0 17 0,0 7 8 0,0-6 2 0,0-1 0 15,-7 0-11-15,3 1-3 0,1-1 0 0,3 7 0 16,-4-7 15-16,4 1 4 0,-4-1 0 0,4 0 0 15,0 7-12-15,0 0-3 0,-3-4 0 0,3 7 0 16,3-3-9-16,-3 3-8 0,0-4 9 0,0 4-9 16,4 6 0-16,-4 3 0 0,0-2 0 0,0 2 0 15,4 0 0-15,-4 0 0 0,3 4-10 0,1-4 10 0,3 0 0 0,-4 0-8 16,1-3 8-16,3 4 0 0,0-4 0 0,7 0 0 16,-11-3 0-16,8 3 0 0,0 0 0 0,3 3 0 15,0-3 0-15,0 3 0 0,4-3 0 0,-4 1 16 16,7-4-3-16,-11 6 0 0,8 6 7 0,3 1 0 15,-7-7 1-15,8 6 0 0,-5 1-13 0,1-1-8 16,-4-2 8-16,4 2-8 0,-1 1 0 16,-3-1 0-16,7 1 0 0,-10-7 8 0,7 10-8 15,-4-4 8-15,3-6-8 0,-6 7 8 0,7-1 4 0,-1 1 2 16,1-7 0-16,3 0 0 0,-3 0 8 16,-1 7 2-16,8-10 0 0,-4 3 0 0,0 0-13 0,8 7-3 15,-5-10 0-15,1 3 0 0,-4 1-8 0,4 2 0 16,0-3 0-16,-1 0 8 0,1-3-8 0,0 4 10 15,-4-1-10-15,0-3 10 0,7 3-2 0,-10 4 0 16,0-11 0-16,3 5 0 0,-4-1-8 0,4-7 0 0,1 8 0 0,-1-8 0 16,4 1 21-16,-1-3 3 0,4-4 0 0,-3 7 0 15,0-3-8-15,7 0-2 0,-1-4 0 0,1-2 0 16,0 5-2-16,3 4 0 0,-3-10 0 0,0 10 0 16,-1-3-12-16,-2 3 9 0,2-4-9 0,-2-2 8 15,2 3-8-15,-2 2 12 0,-1 1-12 0,0-3 12 16,7 3-12-16,-7-4 0 0,4-2 0 0,0 9 0 15,3-10 0-15,-7 7 0 0,4-3-11 0,0 3 11 0,0-10 0 16,-4 10 0-16,0-10 0 0,4 7 0 16,-4 0 0-16,-7-4 0 0,8 4 0 0,-5-7 0 0,4 7 0 0,-3-3 0 15,0 2 8-15,0-5-8 16,-1 9 9-16,1-4-9 0,-4-2 12 0,0 2-12 16,4 1 0-16,0-3 0 0,-1 2 0 0,-3 4 0 15,1-3 0-15,2-4 0 0,-2 4 0 0,-1 3 0 16,0-10 0-16,-4 10 0 0,5-3 0 0,-8-1 0 15,3-2 0-15,-2 3 0 0,-1 2 8 0,0-2-8 0,0 3 0 0,-4-6 0 16,1 2 8-16,0 1-8 0,-1-4 0 0,1 4 8 16,-4-7-8-16,0 10 0 0,3-9 9 0,-6 5-9 15,0 1 0-15,3-3 9 0,0 2-1 0,0-5-8 16,-4 9 12-16,4-10-4 0,-3 10-8 0,3-10 8 0,0 7-8 16,0 3 8-16,-4-1-8 0,8-2 0 0,0 0 0 0,-4-4 0 15,3 4 0-15,-3 3 0 0,4-10 0 0,0 1 0 16,-1 8 12-16,-3-8-2 0,4 6-1 0,-4-1 0 15,-4-2-9-15,1 2 0 0,3 4 0 0,3-3-11 16,-2-3 11-16,-1 2-10 16,0-5 10-16,0 5-10 0,0-2 10 0,3 2 0 0,-3-5 0 0,-3 6 0 15,3-4 0-15,0-2 0 0,0 5 0 0,0-5 0 16,0 5 0-16,0-2 0 16,0-4 0-16,0 7 0 0,-3-7 0 0,3 7 0 15,0-3 10-15,0 2-10 0,-3-5 0 0,3 5 0 0,-4-5 0 0,4-1 0 16,-3 7 0-16,3-4 0 0,-4-2 0 0,1-1 0 15,-4 1 0-15,3 5 0 0,-3-5 12 0,4-1-3 16,-1 0-9-16,-3 1 0 0,0-4 0 0,0 4 0 16,4-1 8-16,-4 0 0 0,0-2 0 0,0-7 0 15,-4 3-8-15,4 6 0 0,0-9 0 0,-3 10 0 0,3-4 11 16,0-6 0-16,-4 9 0 0,-3 1 0 0,7-10-2 0,-3 6 0 16,-1-3 0-16,4-3 0 0,-3 10-9 0,3-10 0 15,-4 6 0-15,4-6 8 0,0 0-8 0,-3 3 0 16,3-3 0-16,-7 6 0 0,7-6 0 0,0 0 0 15,-7 3 0-15,7-3 0 0,-7 0 8 0,7 0-8 16,-4 0 12-16,4 0-4 16,-7 0-8-16,7 0 0 0,-7-3 0 0,7 3 8 0,0 0-8 0,0 0 0 15,-7 0 0-15,7 0 0 0,0 0 0 0,0 0 0 16,-4 0 0-16,4 0 0 0,0 0 0 16,0 0 0-16,-3-6 0 0,3 6 8 0,0 0-8 0,0 0 0 15,0 0 0-15,0 0 0 0,0 0 0 0,0 0 0 16,0 0 0-16,0 0 0 0,0 0 0 0,0 0 0 15,0 0 0-15,3 0 0 0,4 6-9 0,0-6 9 16,-7 0 0-16,7 3 0 0,1 4 0 0,-1-7-8 0,0 0 8 0,0 6 0 16,-7-6 0-16,7 3 0 0,-7-3 0 0,7 0 0 15,-7 0 0-15,10 6 0 0,-3-6 0 0,-7 0 0 16,0 0 0-16,11 0 0 0,0-6 8 0,-1 6-8 16,-3-3 0-16,4-3 8 0,-1 6-8 0,1-7 0 15,3 4 0-15,-3-3 0 0,3 6 0 0,0-3 0 16,4-3 0-16,-4 6 0 0,0-4 0 0,0-2 0 15,0 3 0-15,4-3 0 0,-4 6 0 0,-7-10 0 16,3 10 0-16,-3-6 8 0,4 3-8 0,-4-3 0 16,-7-4 0-16,4 10 8 0,6-3-8 0,-3-3 0 15,-7-4 19-15,0 1-3 0,4 0 0 0,6-1 0 0,-6 4-16 0,-1-7 0 16,-3-2-11-16,4-1 11 16,3 3 0-16,-3-2 0 0,-12-4 0 0,5 0 0 15,3 3 0-15,0-2 0 0,-4-1 8 0,1 3-8 16,3 4 0-16,-4-4 0 0,4 7 0 0,-3-1 0 15,-4 1 0-15,3 2 0 0,4-2 0 0,0 9 0 0,-7 0-10 0,7 0 10 16,0 0-8-16,0 0 8 0,0 0-9 0,0 0 9 16,-7 0-10-16,7 0 10 0,0 9-8 0,-3-2 8 15,-4-4 0-15,0 6-9 0,3-2 9 0,-3 2 0 16,0 0 0-16,0 1-8 0,-4-4 8 0,8 7 0 0,-1-7 0 16,-3 3-8-16,0 1 8 0,4-1 0 0,-1-3 0 15,4 4 0-15,-4-1 0 0,4 1 0 0,0-4 0 0,0 3 0 16,4 4 0-1,-4-4 0-15,0 1 0 0,-4-4 0 0,4-6 0 0,4 9 0 0,-4 1 0 16,4-1-8-16,-1 0 8 16,1-2 0-16,-1-4 0 0,-3-3 0 0,0 0 0 0,0 9 0 15,7 7 0-15,-7-7 0 0,-3-2 0 0,3-7 0 0,0 9 0 0,3 0 0 16,-3-9 0-16,-3 4 0 16,3-4 0-16,-4 9 0 0,4-9 0 0,0 6 0 15,-7 4 0-15,7-10 0 0,-7 6 0 0,0-3 8 0,3 3-8 0,-6-2 0 16,-1 5 9-16,4-9-9 0,-3 6 12 0,-1-3-12 15,0-3 12-15,1 7-4 0,-1-7 0 0,1 6-8 16,-4-3 8-16,3-3-8 0,-3 6 0 0,3-3 0 16,-3-3 0-16,4 7 0 0,-4-4 0 0,3 3 0 15,-3-6 0-15,3 3 0 0,-3-3 0 0,0 6 0 16,0-2-135-16,-4 2-27 0,-3-3-6 0</inkml:trace>
  <inkml:trace contextRef="#ctx0" brushRef="#br2" timeOffset="-68164.24">29841 14971 1324 0,'0'0'118'0,"-7"0"-94"0,-3 0-24 0,-4-3 0 16,0-3 240-16,0 6 44 0,-1-3 9 0,5-3 2 0,-4-4-249 0,0 7-46 15,3-3-16-15,-3 3 0 0,3-4 6 0,1 7 2 16,-1-9 0-16,1 9 0 0,-1-6 48 0,4 3 9 15,-7-4 3-15,0 7 0 0,0-3-23 0,-4-3-4 16,0 6-1-16,-6-3 0 0,-1-4 13 0,-10 7 3 16,-4-3 0-16,-3-3 0 0,-1 6-24 15,-3 0-4-15,0-6 0 0,-3 6-1 0,3-3-11 0,-3 3 0 16,-4 0 0-16,0-7 0 16,0 7 15-16,0 0-3 0,0 0 0 0,0 0 0 0,-3 7-3 0,6-7-1 15,5 0 0-15,-1 0 0 0,3 0 20 0,1 0 3 16,0 0 1-16,-1 3 0 0,5-3-32 0,-5-3 0 15,1 3 0-15,0 0 0 0,-4 0 0 0,0 3 0 16,0 3 0-16,0-6 0 0,4 0 0 0,-4 0 0 16,0 0 0-16,-3 6 0 0,-4-6 0 0,0 3 0 0,0-3 0 0,0 0 0 15,4 7 9-15,-1-4-1 0,1-3 0 0,7 0 0 16,-4 0-8-16,3 0 10 0,1 0-10 0,0 0 10 16,3 0-10-16,4-3 8 0,-1-4-8 0,1 7 8 15,3 0-8-15,4 0 8 0,-4-3-8 0,4-3 8 16,3 6-8-16,-3-6 0 0,0 6 0 0,3-3 0 15,-3 3 0-15,3 0 0 0,-3 0 0 0,3 0 0 16,-3 0 0-16,0 0 0 0,0 0 0 0,0 0 0 16,3 0 0-16,-3 0 0 0,-1 0 0 0,5 0 0 15,-4 0 0-15,3 0 0 0,4 3 0 0,-1-3 0 16,1 0 0-16,4 0 0 0,-1 0 0 0,4 0 8 16,0 0 8-16,0 0 2 0,3-3 0 0,1 3 0 0,-1 0-7 15,4-7-2-15,-4 7 0 0,1 0 0 16,-1 0 4-16,1 0 1 0,-1-3 0 0,-3 3 0 15,3 0-14-15,-3-6 0 0,0 6 0 0,3 0 0 16,-3-3 0-16,0 3-15 0,4 0 2 0,-4 0 0 0,7-6 13 0,-4 6 0 16,4 0 0-16,3 0 0 0,-3-4 16 0,7 4-3 15,-3-6-1-15,3 6 0 0,0 0 8 0,0 0 0 16,3-9 1-16,1-1 0 0,3 1-8 0,0 3-1 16,0 3-1-16,0-4 0 0,0-2-2 0,4-1 0 15,-1 1 0-15,-3 0 0 0,4 2-9 0,-1-2 0 0,1 0 0 16,0-1 0-16,-1 1 0 0,1-1 13 0,-1 4-1 15,1-3-1-15,0-1-11 0,3 1 0 16,0-1 0-16,0 1 0 0,0 0 0 0,4 2 0 0,-1-2 11 0,-3 6-11 16,4-4 0-1,3-2 8-15,0 6-8 0,-3-3 0 0,0 3 0 0,-4-4 0 16,3 7 0-16,-2 0 0 0,-1 0 0 0,-7 0 0 16,-7 0 0-16,10-6 0 0,-10 6 0 0,0 0 0 0,0 0 0 15,0 0 0-15,0 0 0 0,0 0 0 16,0 0 0-16,-10 13 0 0,-4-4 0 0,-4 0 0 15,0 1 0-15,1-1 0 0,-5 1 0 0,5-1 0 0,-4 0 0 0,3-2 0 16,0 2 0-16,-3 0 0 0,4 1 0 0,-1-1 9 16,-3 1-9-16,3-1 0 0,-3 7 0 0,7-4 0 15,-4-5 0-15,-3 2 8 0,3 7-8 0,-3-7 8 16,4 4-8-16,-1-4-11 0,0 7 3 0,1-7 0 16,-1 7 8-16,4-4 0 0,3-2 0 0,-3 5 0 0,-7 1 0 0,11-3 0 15,-1-7 0-15,-3 10 0 0,0-4 0 0,3-2 0 16,-3-1 0-16,7 0 0 0,0 1 0 0,0 2 0 15,0-9 0-15,3 7 0 0,4-10 0 0,0 0 0 16,-3 9 0-16,3-9 0 0,0 7 0 0,0-7 12 16,7 3-4-16,3 6 0 0,1-3 2 15,7 1 1-15,-1-4 0 0,1-3 0 16,0 6-2-16,-1-3 0 0,1-3 0 0,3 6 0 16,0-2-9-16,0 5 0 0,4-9 0 0,-4 9 0 15,0-2 0-15,4 2 0 0,-4 0 0 0,4 1 0 0,-4-4 0 0,4 4 0 16,-1-1 0-16,1 0 0 0,7-2 10 0,-4 2-10 15,0 0 12-15,1 1-12 0,-5-7 12 0,1 6-12 16,-4-2 12-16,4 2-12 0,-4 1 0 0,0-4 0 16,-3-3 0-16,-4 3 0 0,0-3 0 0,0-3 0 0,-7 7-12 0,0-7 3 31,-7 0-82-31,0 0-16 0,0 0-3 0,0 0-859 0,0 0-172 0</inkml:trace>
  <inkml:trace contextRef="#ctx0" brushRef="#br2" timeOffset="-55207.67">25555 14325 1594 0,'0'0'35'0,"0"0"7"0,0 0 2 0,0 0 1 0,0 0-36 0,0 0-9 0,0 0 0 0,0 0 0 16,0 0 0-16,0 0 0 0,0 0 0 0,0 0 0 16,-10 0 33-16,3-6 2 0,-4 6 0 0,4-3 0 15,0 3 55-15,0-6 11 0,0 6 3 0,7 0 0 16,0 0-25-16,0 0-5 0,-11 0-1 0,4 0 0 15,7 0-41-15,-7-3-8 0,0 3-1 0,-4 3-1 16,4-3-22-16,0 0 0 0,-3 6 0 0,-1-6 0 16,1 3 14-16,-1-3-2 0,-3 6 0 15,3-2 0-15,-6-4-12 0,-1 6-16 16,0-6 3-16,1 0 1 0,-4 3 20 0,-1-3 4 0,-2 0 0 0,-1 6 1 16,4-6 12-16,-7 0 3 0,-4 3 0 0,7 4 0 15,1-7-8-15,-5 0-2 0,1 6 0 0,3-3 0 16,-3 3-9-16,3-3-1 0,1-3-8 0,3 0 12 15,-4 7-1-15,4-7-1 0,-4 0 0 0,4 0 0 16,0 0 3-16,0-7 1 0,-4 4 0 0,0-3 0 16,-3 6 1-16,3 0 0 0,-3 0 0 0,0-9 0 0,0 9 1 0,3-7 0 15,-7 7 0-15,4 0 0 0,3 0-7 0,1 7-1 16,-5-7 0-16,5 6 0 0,-1-3-8 0,4 6 0 16,0-2 0-16,-1-4 8 0,1 6 2 0,4 1 0 15,-1 2 0-15,0 1 0 0,4-4-10 0,4 1 0 16,-4-4 0-16,3 3 0 0,0 7 0 0,1-4 0 15,-1-2 0-15,1-1 0 0,-1 1 0 0,0 5 0 0,1 1 0 16,-4-3 0-16,3-4 0 0,1 7-12 0,-5-7 4 0,5 7 8 16,-1-4 0-16,1-5 0 0,-1 8 12 0,1-2-4 31,2-4-8-31,1 7 0 0,0-7 0 0,0 7-11 0,4-3 11 0,-1 2 0 16,-3-5 8-16,0 8-8 0,4-2 10 0,-1 3-2 15,1-3-8-15,-1 2 12 0,4-5-12 0,-3 3-8 0,3-1 8 16,0-2-13-16,0 3 13 0,0-7 0 15,3 7 0-15,1-4 0 0,-4-2 0 0,7 5 0 0,-4-5 0 0,1-1 0 16,-1 7 8-16,1-4-8 0,-1-2 0 0,4-1 0 16,-3 7 0-16,3-7 0 0,-4 7 0 0,4-4 0 15,-3-2 9-15,3 5-9 0,0-5 0 0,-3 9 9 16,3-10-9-16,0 7 0 0,-4-1 0 0,4-2 0 16,0-4 12-16,4-2 0 0,-4 2 0 0,0 1 0 15,4-1-4-15,-1 0 0 0,1 1 0 0,-1-4 0 16,1 3 0-16,3-2 0 0,-3-4 0 0,-1 6 0 0,1-2-8 0,-1-4 0 15,1 6 9-15,0 0-9 0,-1-2 0 0,1 2 0 16,3 1 0-16,-4-1 0 0,5 0 0 0,2 1 0 16,-6-4 0-16,6 3 0 0,-2 1 0 0,2-4 9 15,1-3-9-15,-4 7 0 16,7-4 13-16,-3-3-4 0,-1 3-1 0,1-3 0 16,3 4-8-16,0 2 10 0,4-9-10 0,-4 10 10 15,4-1-10-15,-4-3 8 0,4-3-8 0,-1 7 8 16,-2-10-8-16,-1 9 0 0,0-3 9 0,4 1-9 0,-4-4 0 0,-4 3 0 15,5-3 0-15,2 4 8 0,-2-7-8 0,2 3 0 16,-3-3 0-16,4 0 0 0,0 0 8 0,-1-3-8 16,1 3 8-16,3 0-8 0,1 0 8 0,-1-7-8 15,0 7 10-15,4-3-10 0,-4-3 10 0,4 6-10 0,-4-10 10 16,-3 4-10-16,3 3 10 0,-3-3-10 0,-1 3 10 0,1-4-10 16,-4-2 0-16,0 6 0 15,0-3 0-15,-3-4 0 0,0 1 9 0,-1 2-1 0,1-5 0 0,-4 3 0 16,4-1 6-16,-4-6 1 0,-7 1 0 0,4 2 0 15,-1-2-7-15,1-4-8 0,3 3 11 0,-4-3-11 16,1-9 15-16,3 9-4 0,-3-6-1 0,3-3 0 16,3 3-2-16,-2 0-8 0,-1 3 12 0,0-3-4 15,0 0-8-15,0 3 0 0,0 0 0 16,-3 3 8-16,-1-6-8 0,1 6 0 16,-4 0 0-16,0 0 0 0,0 4 0 0,-3-4 8 0,-4 0-8 0,3 3 0 15,-6-2 8-15,3-1-8 0,0 9 0 0,-4-5 8 16,0-4-8-16,1 0 0 0,-4 3 9 0,0 4-9 15,0-4 9-15,0 7-9 0,0-1 12 0,0-5-12 16,0 5 0-16,0 1 0 0,-4-4 0 0,4 1 0 16,0 2 0-16,-4 1 0 0,1-1 8 0,-1 1-8 0,0 0 0 0,1-1 0 15,-4 1 8-15,0 3-8 0,0-4 0 0,-4 1 0 16,0 6 0-16,1-4 0 0,-5-2 0 0,1 0 0 16,-3 2 0-16,2 4 0 0,1-3 0 0,4 3 0 15,-5-4 0-15,1 4 0 0,4-3 0 0,3-3 0 16,-1 2 0-16,1 4 0 0,4-3 0 0,-1 3 0 15,-3-3 0-15,3 2 0 16,-3-5-66-16,0 0-17 0,0-7-3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33:26.6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23633 6734 1119 0,'-25'0'49'0,"11"0"11"0,-4-4-48 0,-3 4-12 0,-4 0 0 0,-3-6 0 15,0 6 35-15,-7 0 4 16,3 0 1-16,-3 0 0 0,3 0-28 0,0 0-4 16,4 0-8-16,0 0 11 0,-1 6 2 0,5-2 1 0,3-4 0 0,3 6 0 15,0-6 40-15,11 0 8 0,-3 0 2 0,10 0 0 16,0 0-1-16,0 0 0 0,0 0 0 0,7 0 0 16,7 0-35-16,3 0-8 0,5-6 0 0,6 6-1 15,4 0-4-15,6-4-1 0,8 4 0 0,7-6 0 16,0 6 14-16,3-3 4 0,1-3 0 0,3 6 0 0,0-10-32 0,7 10 0 15,-4-6 0-15,4 3 0 0,4-3 15 0,-8 3-3 16,1-4-1-16,-4 4 0 0,3-3-3 0,-3 6-8 16,0-9 12-16,-3 5-4 0,-4-2-8 0,-4 0 8 15,-7 3-8-15,-6 3 8 0,-4 0 0 0,-8-7 0 16,-6 7 0-16,-8 0 0 0,1-3 27 0,-11 3 5 16,0 0 0-16,-11 0 1 0,-3 3-4 0,-7-3-1 15,-7 7 0-15,-11-7 0 0,-3 3-12 0,-4 3-2 0,-7 4-1 16,0-4 0-1,0-3-34-15,-7 3-7 0,-3-3-2 0,-4 7 0 0,0-10 22 0,0 9 0 16,-4-3 0-16,1 4 0 0,2-4 0 0,-6 3 0 16,-3-5 0-16,3 5 0 0,-4 0 0 0,8-2 0 15,3-7 0-15,3 9 0 0,8 1-15 0,-1-10 5 16,4 9 1-16,11-9 0 0,7 6 9 0,3-6 0 16,-3 0 0-16,6 3 0 0,15-6 0 0,11 3 0 0,3 0 0 0,0 0-707 15,0 0-136-15</inkml:trace>
  <inkml:trace contextRef="#ctx0" brushRef="#br0" timeOffset="20616.43">3027 7649 806 0,'0'0'36'0,"-7"-6"7"0,3-3-35 0,4 9-8 16,-7-10 0-16,4 4 0 0,-4 3 165 0,3-3 31 15,4 2 7-15,-3-2 1 0,3 6-66 0,0-3-13 16,-7-3-2-16,7-4-1 0,0 10-27 0,0-9-6 16,-4 3-1-16,4 2 0 0,0-2-7 0,0 3-1 15,0 3-1-15,0-6 0 0,0 3-19 0,0-4-3 0,0-2-1 0,0 6 0 16,0 3-17-16,0 0-4 0,0 0-1 0,0-6 0 15,4-4-12-15,-4 10-2 0,0 0-1 0,0 0 0 16,0 0 2-16,0 0 1 0,0 0 0 0,0-6 0 16,0 6-2-16,0 0 0 15,0-10 0-15,0 10 0 0,0 0-4 0,0 0 0 0,0 0-1 0,0 0 0 16,0 0-2-16,0-3 0 0,0 3 0 0,0-6 0 16,0 6-3-16,0 0-1 15,0 0 0-15,7-9 0 0,-7 6-9 0,0 3 0 0,0 0 0 0,0 0 0 16,0-7 0-16,0 7 8 15,0 0-8-15,0 0 0 0,0 0 0 0,0 0 0 0,0-9 0 0,0 9 0 16,0 0 0-16,0 0 0 0,0 0 8 0,0 0-8 16,0 0 0-16,0 0 0 0,0-10 0 0,0 10 0 15,0 0 0-15,0 0 0 0,0 0 0 0,0 0 0 16,0 0 0-16,0 0 0 0,0-6 0 0,0 6 0 0,0 0 0 0,0 0 0 16,0 0-11-16,0 0 11 0,0 0 0 0,0 0 0 15,0 0 0-15,0 0 11 0,0 0-23 0,0 0-4 16,0 0 0-16,0 0-1 15,0 0-37-15,-11 0-7 0,11 0-2 0,-7 0 0 16,3 6-2-16,1-2-1 0,-8 2 0 0,4-3 0 0,4 3 34 0,-4-6 8 16,0 7 0-16,7-4 1 15,-7-3 23-15,7 0 0 0,-4 6 0 0,4-6 0 0,0 0 0 0,0 0 0 16,0 0 0-16,0 0 0 16,0 0-68-16,0 0-15 0,0 0-3 0,0-16-1 15</inkml:trace>
  <inkml:trace contextRef="#ctx0" brushRef="#br0" timeOffset="22623.57">3006 7420 403 0,'0'0'36'0,"0"0"-36"0,-11-9 0 0,8 9 0 16,-4-9 228-16,3 9 40 0,-3-7 7 0,3 4 1 15,4 3-219-15,0 0-44 0,0 0-13 0,-3-6 0 16,-8 6 0-16,11 0-31 16,0 0 17-1,0-10-19-15,-7 7-4 0,7 3-1 0,0-6 0 0,0 6 38 0,-3-3 0 0,3-3 0 0,0 6 0 16,0 0 24-16,0 0 13 0,-7-3 3 0,7 3 0 16,0 0 22-16,-7-7 5 15,7 7 1-15,0 0 0 0,0 0 4 0,0 0 2 16,-7-6 0-16,3 3 0 0,4-3-22 0,0 6-5 15,0 0-1-15,0 0 0 0,0 0-34 0,0 0-12 0,0 0 9 0,0 0-9 16,0 0 0-16,0 0 0 0,0 0 0 0,0 0 0 16,0 0 24-16,0 0 0 0,0 0 0 0,0 0 0 15,0 0 11-15,0 0 1 0,0 0 1 0,0 0 0 16,0 0-6-16,0 0-2 0,0 0 0 0,0 0 0 16,0 0 7-16,0 0 2 0,0 0 0 0,0 0 0 0,0 0-8 0,0 0-2 15,0 0 0-15,0 0 0 0,0 0-2 0,0 0-1 16,0 0 0-16,0 0 0 0,0 0-10 0,0 0-3 15,0 0 0-15,0 0 0 0,0 0 4 0,0 0 1 16,0 0 0-16,0 0 0 0,0-4-9 16,4 4-8-16,-4 0 12 0,0 0-12 0,0-6 29 15,0 6-1-15,0 0 0 0,0 0 0 16,7 0-16-16,-7 0-3 0,3-3-1 0,-3 3 0 16,0 0 8-16,0 0 0 0,0 0 1 0,0 0 0 0,0 0 1 0,0 0 0 15,0 0 0-15,0 0 0 0,0 0 5 0,0 0 1 16,0 0 0-16,0 0 0 0,0 0-24 0,0 3 0 15,0 7 0-15,0-1 0 0,0-9 0 0,0 16 0 16,0-10 0-16,4 3 0 0,3 4 0 0,-7-7 11 16,0 4-3-16,0-1 0 0,0 7-8 0,0-4-11 0,0-2 3 15,-7 5 0-15,7 4 8 0,-4-3 0 0,1-4 0 0,-4 10 0 16,3-3 0-16,4 0 0 0,-7 0 0 0,3 0 8 16,1-4-8-16,-4 10 0 0,7-6 8 0,-4 0-8 15,4 6 0-15,0-3 0 0,0 0 0 0,0 0 8 16,-7-3-8-16,7 6 0 0,0 0 0 0,0 0 0 15,-3-3 0-15,3-3 0 0,0 6 0 0,-7 0 0 16,3-6 0-16,4 9 0 0,-3-9 0 0,3 6 0 16,3-6 0-16,-3-1 0 0,0-2 0 0,-3 3 8 15,3-3-8-15,0-7 8 0,0 7-8 0,0-4 8 16,-7-2-8-16,3-1 8 0,4 0-8 0,0 7 8 0,0-6-8 16,-7-1 0-16,14 7 0 0,-7-7 0 15,-7 7 0-15,7-4 0 0,-4-2 0 0,4 5 0 16,4 1 0-16,-4-3 0 0,0-4 0 0,7 0 0 15,-7-2 0-15,0 2 0 0,0 0 0 0,0 1 0 16,-7-1 0-16,7-2 0 0,0-7 0 0,0 3 8 0,-4 6-8 0,4-9 0 16,0 0 0-16,0 0 8 0,0 0-8 0,0 0 0 15,0 0 8-15,0 0-8 0,0 0 8 0,0 0-8 16,0 0 10-16,11 0-10 0,-7 6 11 0,-4-6-11 16,0 0 12-16,0 0-12 0,0 0 8 0,0 0-8 15,0 0 0-15,0 0 0 0,10-6 0 0,-10 6 0 16,11 0 0-16,-11 0 0 0,0 0 0 0,3 0 0 0,-3 0 0 0,11-3 0 15,-1 3 0-15,-6-6 0 0,3 6 0 16,4 0 0-16,3 0 0 0,-4-3 0 0,4 3 0 0,-3-7 0 16,7 7 0-16,-1-3 0 15,-3-3 0-15,0 6 0 0,1 0 0 0,2 0 0 0,1 0 0 0,0 0 0 16,-4 0 0-16,7 0 0 0,-7 0 0 16,4 6 0-16,-1-6 0 0,8 3 0 15,-7-3 0-15,3 7 0 0,3-4 0 0,1-3 0 16,7 6 0-16,-7-3 0 0,-1-3 0 0,1 0 0 0,3 6 0 0,0-6 0 15,-3 4 8-15,-7 2-8 0,3-6 0 0,0 6 0 16,-3-3 0-16,-1-3 0 0,1 6 0 0,3-2 0 16,-10-4 0-16,-1 6 0 0,4-3 0 0,0-3 0 15,-3 6 13-15,0-6-4 0,-1 3-1 0,-3-3 0 16,4 0-8-16,-1 0 0 0,1 0 0 0,0 0 0 16,-1 0 0-16,-3 0 0 0,0 0 0 0,4 0 0 0,-4 0 0 0,0 0 0 15,-7 0-10-15,11 0 10 0,-8 0 0 0,-3 0 0 16,11-3 0-16,-11 3 0 0,0 0 0 0,0 0 0 15,3-6 0-15,-3 6 0 0,0 0 0 0,7-3 0 16,-3-3 8-16,-4 6-8 0,7 0 0 16,-7 0 8-16,3-10-8 0,8 10 0 15,-11 0 8-15,4-3-8 0,3-3 0 0,-4 0 0 0,8 2 0 16,-8-2 0-16,4-3 8 0,-3 6-8 0,3-4 0 0,-4 4 8 16,1-3-8-16,3-4 0 15,-7 1 10-15,0 3-10 0,11-4 8 0,-8 1-8 0,4 0 14 0,-3-1-2 16,-1 1-1-16,4-7 0 0,-7 4-11 0,4-4 0 15,3-3 0-15,-4 0 0 0,1 0 8 0,3-6-8 16,-4 0 8-16,5-3-8 0,-5 3 8 0,8-10-8 16,-8 7 0-16,4 0 8 0,4-7-8 0,-8 7 12 0,8 3-12 15,-8-3 12-15,4 0-12 0,-7-4 0 16,8 10 0-16,-1-3 8 0,-7-3-8 0,3 3 0 0,4-3 0 0,-7 3 0 16,4 0 0-16,-4 3 0 0,0-3 0 0,7 6 0 15,-7-6 0-15,0 6 0 0,0 0 0 0,0-6 0 16,0 6 0-16,0 3 0 0,0-2 0 0,-7-1 0 15,7 3 0-15,-4-3 0 0,4 7 0 0,0-4 0 16,-7 0 0-16,7-2 0 0,0 2 0 16,-3 3 0-16,3-2 0 0,0 5 0 0,-7-2 0 15,7-4 0-15,0 7-8 0,-4-1 8 16,4 1 0-16,-4 3 0 0,4-4 0 0,0 1 0 0,-7 3 0 0,4-4 0 16,-4 1-8-16,7 6 8 0,-4-4 0 0,1 4 0 15,3-3 0-15,-7 3 0 0,3-3 0 0,4 6 0 16,-7-7 0-16,4 4 0 0,3 3-9 0,-7 0 9 15,7 0 0-15,-7 0 0 0,-1 0 0 0,8 0 0 16,0 0 0-16,-3 0-8 0,-8 0 8 0,11 0 0 16,0 0 0-16,0 0 0 0,0 0 0 0,-3 10 0 0,3-10 0 0,-11 0 0 15,1 9 0-15,-1-9 0 16,0 9 0-16,1-9 0 0,3 7 0 0,-11-4 0 0,4-3 0 0,0 6 0 16,0-3 0-16,-4-3 0 0,1 10 0 0,-5-4 0 15,1-6 0-15,-3 9 0 0,-1 1 0 0,-3-1 0 16,-4-3 0-16,4-3 9 0,-8 7-9 0,-6-4 0 15,0 4 9-15,-1-1-9 0,1-3 0 0,0 4 0 0,-1-7 0 16,1 6 0-16,3-3 0 16,-7-2 9-16,8 2-9 0,-1 3 0 0,-7-9 0 15,4 10 0-15,3-4 0 0,4-3 0 0,-1-3 0 16,8 6 0-16,-7-6 0 0,10 3 0 16,0-3-33-16,1 7-14 0,2-4-2 0,-2-3-1 15,3 6-142-15,3-6-28 0</inkml:trace>
  <inkml:trace contextRef="#ctx0" brushRef="#br0" timeOffset="28442.82">3496 7552 918 0,'0'0'40'0,"0"0"9"0,0 0-39 0,0 0-10 0,0 0 0 0,0 0 0 16,0 0 63-16,0 0 10 0,7-6 3 0,-7 6 0 16,0 0-2-16,0 0 0 0,0 0 0 0,0 0 0 15,7-3 3-15,-7 3 1 0,0 0 0 0,0 0 0 16,0 0 12-16,0 0 2 0,0 0 1 0,0 0 0 15,0 0-26-15,0 0-6 0,-7 0-1 0,4-7 0 0,-1 7-12 0,4 0-2 16,0 0-1-16,0 0 0 0,-11 7-21 0,11-7-4 16,0 0 0-16,0 0-1 0,0 0 5 0,0 0 0 15,0 0 1-15,0 0 0 0,0 0-5 0,0 0-2 16,0 3 0-16,0 3 0 16,0-6-1-16,-7 3 0 0,0 3 0 0,7 4 0 0,-10-7 4 0,10 10 1 15,-11-4 0-15,4 0 0 0,0-5-10 0,0 11-3 16,3 1 0-16,-6-4 0 15,-4 7-1-15,3-3 0 0,1 9 0 0,6-3 0 16,-6 3 9-16,-1 0 2 0,-3 3 0 0,3-3 0 0,-3 4-19 0,4-4 0 16,-1-3 0-16,-3 9-9 0,3-9 9 0,1 3 14 15,-4 3-3-15,3-6-1 0,0 0-2 0,1-6-8 0,6 3 12 16,-6-4-4-16,-1-2-8 0,8-4 0 16,-4 7 0-16,-1-7 8 0,8 1-8 0,-7-1 0 0,4 1 0 0,3-10 0 31,0 6-23-31,0-3-3 0,-7 3-1 0,7-6 0 15,0 10-35-15,0-1-7 0,0-3-2 0,0-6 0 16,-4 4-83-16,4-4-17 0,0 0-3 0,0 9-1 0,0-9 73 0,0 0 14 16,0 0 4-16,0 0-462 0,0 0-92 0</inkml:trace>
  <inkml:trace contextRef="#ctx0" brushRef="#br0" timeOffset="28897.62">3556 7605 2041 0,'0'0'90'0,"0"0"19"0,0 0-87 0,0 0-22 15,0 0 0-15,0 0 0 0,0 0 8 0,0 0-8 16,-7 0 8-16,7 0-8 0,0 0 19 0,-4 0-1 15,4 0 0-15,-7 0 0 0,7 0 25 0,0 0 5 16,-3 0 0-16,3 0 1 0,0 0 15 0,0 0 2 0,0 0 1 0,0 0 0 16,0 0-14-16,0 0-2 0,0 0-1 0,0 0 0 15,3 4-34-15,4 5-6 0,-7-9-2 0,4 6 0 16,3 4-8-16,-7-1 10 16,0 0-10-16,0 1 10 0,0 9-2 0,0-4-8 0,-7 4 12 0,3 0-4 15,-3 6-8-15,0 0 0 0,0-6 0 0,4 9 0 16,-4-3 0-16,3 3 0 15,4-2 0-15,0 2 0 0,0 0 0 0,4-3 0 16,3 3 11-16,3-3-11 0,-10 4 9 0,14-4-9 16,-10-6 8-16,7 6-8 0,-1-7 10 0,1 1-10 0,-8 0 12 0,4 6-12 15,7-9 0-15,-3 3 0 0,-7-1 0 0,-1-8 0 16,4 9 0-16,-3-10 0 0,3 0-12 0,-4 7 12 16,4-6-20-16,-7-1 3 0,4-3 0 0,-1-3 0 15,-3-3-94-15,0 0-18 16,0 0-4-16,0 0-1 0,0 0-115 0,0-3-23 0</inkml:trace>
  <inkml:trace contextRef="#ctx0" brushRef="#br0" timeOffset="29174.67">3320 8088 518 0,'-14'3'23'0,"6"4"5"0,1-7-28 0,-10 0 0 16,10 9 0-16,-4-9 0 0,4 0 332 0,4 0 60 15,3 0 13-15,0 0 3 0,0 0-316 0,0 0-64 16,0 0-12-16,0 0-2 0,0 0 3 0,10 0 1 16,1-3 0-16,-4 3 0 0,3 0 22 0,4 0 5 15,4 0 1-15,0 0 0 0,-1 3 19 0,8-3 4 0,0 0 1 0,3 0 0 16,4 0-35-16,-4 0-7 0,4 0-2 0,-4 0 0 15,4 0-26-15,-8 6 0 0,1-6-9 0,-4 0-762 16,4-6-152-16</inkml:trace>
  <inkml:trace contextRef="#ctx0" brushRef="#br0" timeOffset="41683.87">1097 5561 748 0,'0'0'67'0,"0"0"-54"16,0 0-13-16,0 0 0 0,0 0 143 0,0 0 25 15,4-6 6-15,-4 6 1 0,0 0-141 0,0 0-34 0,0 0 0 16,0 0 0-16,0 0 8 0,0 0-8 0,0 0 10 0,0 0-10 15,0 0 24-15,7-4 0 0,3-2-1 0,-6 0 0 16,-4 6 39-16,0 0 8 0,10-3 2 0,-6-4 0 16,7 7 6-16,-1 0 2 0,-6-3 0 0,3-3 0 15,3 6-16-15,-3-3-4 0,0-3 0 0,4 6 0 16,3-10-21-16,-3 10-5 0,3-3-1 16,-4-3 0-16,1 6-33 0,3 0 0 15,0-6 0-15,0 2 0 0,-3 4 0 0,7 0 0 0,-4 0 0 0,0 0 0 16,-4 0 9-16,4 0-1 0,-3 0-8 0,0 4 12 15,-1 2-12-15,-3-6 0 0,4 6-9 0,-1-3 9 16,1-3 0-16,-11 0 0 0,11 0 0 0,-8 10 0 16,8-10 29-16,-11 0 3 0,0 0 0 0,0 0 0 15,0 0-10-15,0 0-2 0,3 9 0 0,-3-9 0 16,0 9-9-16,0-2-3 0,-3-4 0 0,3 3 0 16,-11 4-8-16,1-1 8 0,2-3-8 0,-2-3 8 0,-8 7-8 0,11-4 8 15,-10-3-8-15,2 3 8 0,5 4-8 0,-4-4 12 16,3-3-12-16,-3 4 12 0,3-4-12 0,1 3 0 15,-1-3 0-15,4-3-11 0,-3 6 11 0,3-2 8 16,3 2-8-16,1-3 11 0,-8 3-11 0,11-6 0 16,0 0 0-16,0 0 0 0,-7 0 0 0,7 0-9 15,0 0 9-15,0 0-13 0,0 0 5 0,0 10 8 0,0-10-13 0,7 9 5 16,-4-9 8-16,5 9 0 16,-5-2 10-16,-3-7-10 0,4 3 0 15,3 3 0-15,-4-3 0 0,8 3 0 0,-8 4 0 0,4-1 0 0,4-2 0 0,0-4 9 16,-8 6-9-16,8-3 0 0,-1-2 0 15,-6 5-11-15,6-3 11 0,1 0 0 16,-1-2 0-16,-2 5 0 0,-1 0 0 0,3 1 0 16,-3-1 0-16,0-2 11 0,4 2-11 0,3 0 0 15,-3 1 0-15,-1-1-11 0,-3 1 11 0,0-1 0 0,4-3 0 0,-1 4 0 16,-6-1 0-16,7 0 0 0,-8 1 0 0,4-1 0 16,-7-9 0-16,4 7 0 0,-4 2 0 0,3 0 0 15,-3-9 0-15,0 16 0 0,0-7 0 0,0-5 0 16,0-4 0-16,0 9 0 0,0 4 0 0,0-13 0 15,-3 9 0-15,3 0 0 0,-4-6 0 0,-3 7 0 16,7-10 0-16,-3 9 0 0,-5-2 0 0,5-7 0 0,-8 9 0 0,8-9 0 16,-8 9 0-16,1-9 0 0,-1 10 0 0,1-10 0 15,-5 6 0-15,5-3 0 0,-4 3 24 0,3-2 6 16,-3-4 2 0,0 6 0-16,3-3-32 0,-10-3 0 0,7 6 0 0,0-6 0 15,-4 0 0-15,4 0 0 0,0 7 0 0,0-7 0 16,-4-7-15-16,4 7-9 0,0 0-1 0,0 0-1 15,-4-6-10-15,4 6-1 0,11-3-1 0,-8 3 0 16,1-6-152-16,10 6-30 0,-4-4-7 0,4 4-1 16</inkml:trace>
  <inkml:trace contextRef="#ctx0" brushRef="#br0" timeOffset="41996.5">1782 5849 633 0,'0'0'56'15,"0"0"-44"1,0 0-12-16,0 0 0 0,10 0 292 0,-10 0 56 15,0 0 11-15,0 0 2 0,0 0-292 0,0 0-58 0,11 0-11 0,-8 0 0 16,8 0 21-16,-8 0 9 0,8 0 2 0,0 0 0 16,-1-3 39-16,4-3 8 0,-3 6 1 0,3-9 1 15,0 9-32-15,7-7-6 0,0 7-2 0,4-9 0 16,0 9-32-16,-1-10-9 0,1 10 0 0,-4-9 0 16,4 6-16-16,0-3-7 0,-1 6-1 0,1-4-696 15,-4-2-140-15</inkml:trace>
  <inkml:trace contextRef="#ctx0" brushRef="#br0" timeOffset="42985.48">2427 6072 1148 0,'0'0'51'0,"0"0"10"0,0 0-49 0,4 0-12 16,-4 0 0-16,10 6 0 0,-6-6 70 0,3 3 11 16,3-3 3-16,-6 0 0 0,7 0-3 0,-8 0 0 15,4 7 0-15,0-4 0 0,-7-3-37 0,7 0-7 16,4 6-1-16,-1-3-1 0,-6 3-22 0,-1-2-4 16,-3-4-1-16,7 9 0 0,-7-3 0 0,4 4-8 15,-4 5 12-15,0-5-4 0,-4 2 8 0,4-5 2 16,-7 8 0-16,4-2 0 0,-1 2-3 0,-6-2-1 15,-1 0 0-15,4-1 0 0,0-2-4 0,-3-1-1 16,-1 7 0-16,0-7 0 0,1 7-9 0,-1-7 8 16,4 1-8-16,-3-1 8 0,-1-6-8 0,0 10 8 15,8-10-8-15,3-3 8 16,0 0-44-16,-7 6-8 0,7-6-3 0,0 0 0 16,0 0-129-16,0 0-27 0,0 0-5 0,-4-6 0 0</inkml:trace>
  <inkml:trace contextRef="#ctx0" brushRef="#br0" timeOffset="43907.58">3094 5457 576 0,'0'0'51'0,"0"0"-41"0,0 0-10 0,0 0 0 16,0 0 168-16,7-3 31 0,-4-3 6 0,-3 6 2 16,8-3-134-16,-8 3-26 0,3-6-6 0,-3 6-1 0,0 0-6 15,0 0-2-15,0 0 0 0,0 0 0 0,0 0-7 0,0 0-1 16,0 0-1-16,0 0 0 0,0 0 11 0,-3 6 2 15,-5-3 1-15,5 6 0 0,-4 1-13 0,3-10-4 16,-6 9 0-16,-1-3 0 0,8-2 20 0,-8 2 3 16,0 3 1-16,8-2 0 0,-8 2-20 0,1 0-3 15,6 1-1-15,-6-7 0 0,3 9-6 0,0-2-2 16,0-1 0-16,3-6 0 0,4 7 15 0,-7-1 2 16,7-9 1-16,0 6 0 15,7 4-30-15,-7-1 8 0,0-9-8 0,0 7 0 16,4-4 0-16,3 3 0 0,-4-3 0 0,1 7 0 0,-4-10 0 0,7 6 0 15,3-3 0-15,-6 3 0 0,-4-6 0 0,7 6 0 16,0-2 0-16,0 5 0 0,4-3 0 0,-8-3 0 16,8 4 0-16,-8-4 0 0,4 6 0 0,4-3 0 15,-8 4 0-15,8-1 0 0,-8 1 0 0,8-1 0 0,-7-3 0 16,3 4 0-16,3-1 0 0,-6 1 0 0,6-1 0 0,-6 7 0 16,3-7 0-16,-4 1 0 0,4-1 0 0,-7 0 0 15,4 7 0-15,0-7 0 0,-4-9 0 0,0 10 0 16,-4-1 12-16,4 1-4 0,0-1-8 0,-4 0 12 15,-3-2-12-15,4 2 0 0,-4 1 0 0,3-1 0 16,-6-3 0-16,6 4 0 0,-6-7 0 0,3 6 0 16,0 1 0-16,-11 5 0 0,11-5 0 0,-4-1 0 15,-6 7 0-15,10-7 0 0,-11 1 0 0,4-1 0 16,0 0 0-16,0 1 0 0,-4-4 0 0,4-3 0 16,0 7 0-16,0-10-10 0,3 6 10 0,0-3-12 31,1-3-39-31,6 0-8 0,-6 0-1 0,-4-3-1 15,3 3-112-15,0-6-23 0,-10-7-4 0,4-3 0 0</inkml:trace>
  <inkml:trace contextRef="#ctx0" brushRef="#br0" timeOffset="44240.33">2872 5520 806 0,'0'0'36'0,"3"0"7"0,1-3-35 0,3-3-8 0,-7 3 0 0,10-4 0 15,-10 7 171-15,11-3 32 0,-4-3 6 0,0 6 2 16,4 0-171-16,-8-6-40 16,8 2 0-16,-8 4 0 0,8 0 56 0,-1 0 7 15,1-6 1-15,0 6 1 0,-4 0 7 0,10 0 0 16,-6 0 1-16,3-3 0 0,0-3-7 0,0 6-2 0,7 0 0 0,-7 0 0 15,1 0-36-15,2 0-7 16,1 0-1-16,-1-10-1 0,1 10-11 0,3 0-8 0,-7-9 12 0,8 9-12 16,-12-3 8-16,8-3-8 0,-1 6 0 0,1-7 0 15,0 4 0-15,-4 3 0 0,-4 0 0 0,5 0 0 16,-1 0-66 0,-4 0-17-16,1 0-3 0,-1 0-566 0,4 0-114 0</inkml:trace>
  <inkml:trace contextRef="#ctx0" brushRef="#br0" timeOffset="44683.58">3676 5636 345 0,'0'0'15'0,"0"0"4"0,7 0-19 0,-7 0 0 0,0 0 0 0,7-3 0 16,-7 3 238-16,4-6 44 0,-4 6 9 0,0 0 1 15,10 0-206-15,-10 0-42 0,7 0-8 0,-7 0-1 16,7 0 10-16,-7 0 3 0,0 0 0 0,7 6 0 16,4-3 9-16,-11-3 3 0,0 10 0 0,3-4 0 15,-3 3-7-15,0 1-1 0,0-1 0 0,0 7 0 16,-3-7-32-16,3 0-6 0,0 10-2 0,-7-3 0 16,3-3 0-16,-6 2 0 0,6 1 0 0,-3-4 0 15,4 4-12-15,-4-3-16 0,3 2 3 0,-3 4 1 16,0-9 12-16,7 5 0 0,-7-5 0 0,3 5 0 15,4-5-19-15,-7-1-1 0,4-6 0 0,3-3 0 16,0 0-118-16,-4 10-24 0,4-4-5 0,-10 0-585 16</inkml:trace>
  <inkml:trace contextRef="#ctx0" brushRef="#br0" timeOffset="44915.37">3411 5831 1555 0,'0'0'138'0,"0"0"-110"0,0 0-28 0,14 0 0 15,-3 0 139-15,7 3 22 16,-1 3 5-16,8-6 1 0,0 0-121 0,-1 6-24 16,1-3-5-16,3-3-1 0,-3 0-7 0,3 0-1 15,0 0-8-15,-3 0 12 0,7-3-12 0,-7 3 11 16,3-6-11-16,4 6 10 15,-8-6-107-15,1 3-22 0,21-13-4 0,-7 6-1 0</inkml:trace>
  <inkml:trace contextRef="#ctx0" brushRef="#br0" timeOffset="51395.6">2822 8571 806 0,'0'0'72'0,"0"0"-58"16,-10-3-14-16,10 3 0 16,0 0 133-16,0 0 24 0,0 0 5 0,0 0 1 0,0 0-130 0,0 0-25 15,0 0-8-15,0 0 0 0,0 0 16 0,10-6 1 16,-3 6 0-16,-7 0 0 0,0 0 19 0,0 0 3 16,11 0 1-16,-1 0 0 0,-6 0 8 0,-4 0 3 15,0 0 0-15,0 0 0 0,0 0 13 0,0 0 4 16,0 0 0-16,0 0 0 0,11 0 3 0,-11 0 1 15,0 0 0-15,0 0 0 16,0 0-25-16,0 0-5 0,-4 0-1 0,4 0 0 0,0 0-1 0,0 0 0 16,0 0 0-16,0 0 0 0,-11 0-18 0,11 0-4 15,0 0-1-15,0 0 0 0,0 0-17 16,0 0 10-16,0 0-10 0,0 0 8 0,0 0-8 0,0 0 0 16,0 0 0-16,0 0 0 0,0 0 11 0,0 6-3 15,0-6-8-15,0 9 12 0,0-9 4 0,0 10 0 16,-10-1 0-16,-1 1 0 0,4-1-5 0,-10 1-1 0,6 5 0 0,4-2 0 15,-11-4-2-15,11 13 0 16,-10-3 0-16,3 0 0 0,-1 0-8 0,5 6 0 0,-4-7 9 0,3 11-9 16,-3-11 0-16,3 14 0 0,1-10 0 0,-1 9 0 15,8-9 0-15,-8 3 0 0,4 3 0 0,0-3 0 16,-4 4 0-16,4-4 0 0,0 0 0 0,-3-3 0 16,-8 3 0-16,11 0 8 0,-11-3-8 0,1 3 0 15,-1-6 12-15,1 6-3 0,-5 0 0 0,8-6 0 16,-10 9 9-16,9-9 2 0,-6 6 0 0,7-6 0 15,4 0-3-15,-1-4 0 0,-3 4 0 0,7-9 0 0,3 8-9 0,-6-2-8 16,6 0 12-16,-6-4-12 0,-1 4 8 0,7-7-8 16,-6 10 0-16,-1-3 0 15,8-7 0-15,-8 10 0 0,1-3 0 0,3-4 0 16,0-2 8-16,-4 5-8 0,4-5 0 0,3 5 0 16,-6-2 0-16,6-4 0 0,-6 7 0 0,3-7 0 15,3 1 0-15,-7-1 0 0,8 1 0 0,-4-4 0 0,3 3 8 0,-6 1-8 16,6-1 0-16,4-3 0 0,-7 4 0 0,4-7 0 15,3-3 8-15,0 6-8 0,0-6 0 0,0 3 0 16,-7 4 0-16,7-7 0 0,0 0 0 0,0 9 0 16,-4 0 0-16,4-2 0 0,0-7 0 0,0 3 0 15,0 6 0-15,-3 1 0 0,3-10 0 0,0 6 0 0,0-3 0 0,0 3 0 16,-7 4 0-16,7-10-12 0,0 0 3 0,0 9 1 31,0-3-27-31,0-6-5 0,0 0 0 0,0 0-1 16,0 0-111-16,0 0-21 0,0 0-5 0</inkml:trace>
  <inkml:trace contextRef="#ctx0" brushRef="#br0" timeOffset="52608.75">4015 8596 633 0,'0'0'56'0,"0"0"-44"0,0 0-12 0,0 0 0 16,0 0 180-16,-11 0 35 0,8-6 6 0,-8 6 2 15,0 0-161-15,11 0-32 0,-3-3-6 0,3 3-2 16,0 0 3-16,-11 0 1 0,1 0 0 0,10 0 0 16,0 0 18-16,0 0 4 0,0 0 1 0,0 0 0 15,0 0 31-15,0 0 5 0,0 0 2 0,0 0 0 0,0 0-26 0,0 0-5 16,0 0 0-16,0 0-1 0,0 0-18 0,0 0-3 15,0 0-1-15,0 0 0 0,0 0 4 0,0 0 1 16,0 0 0-16,0 0 0 0,0 0-3 0,0 0-1 16,0 0 0-16,0 0 0 0,0 0 6 0,0 0 2 15,0 0 0-15,0 0 0 0,0 0-2 0,0 0-1 16,0 0 0-16,0 0 0 0,0 0-13 0,0 0-2 0,0 0-1 0,0 0 0 16,0 0-10-16,0 0-1 0,0 0-1 0,0 0 0 15,10 3-11-15,1 3 10 0,-11-6-10 0,0 0 10 16,3 3-2-16,-3-3-8 0,0 0 12 0,11 7-4 15,-8 2 0-15,-3-9-8 16,8 10 12-16,-8-1-4 0,3-3-8 0,-3-6 12 0,4 10-12 0,3-7 12 16,-7 6-12-16,0-3 12 15,3 4-12-15,4-1 12 0,-7 1-4 0,4-1 0 16,3 0 0-16,-7-2 0 0,7 2 0 0,0 1-8 16,-4 5 12-16,8-2-4 0,0-4-8 0,-8 7 12 0,8 0-12 0,-4-4 12 15,0 4-4-15,3 3 0 0,1-4 0 0,0-2 0 16,-1 2-8-16,1 11 0 0,3-8 0 0,-4 1 0 15,-3 0 0-15,11 6 0 0,-7-6 9 0,-4 6-9 16,3-3 0-16,1 3 0 0,3-6 0 0,-3 6 8 16,-4-6-8-16,7 6 0 0,-4-6 8 0,4 6-8 0,1-6 9 0,-1 6-9 15,3-3 12-15,8 0-12 0,-7-1 14 0,3 5-4 16,0-8-1-16,4 7 0 0,-8-6-9 0,12 6 8 16,-5-3-8-16,-6-6 8 0,3 9-8 0,0-6 0 15,4 6 9-15,-11-3-9 0,7-3 8 0,-7 6-8 16,-3-6 8-16,3 3-8 0,-3-4 0 0,-1 1 0 15,4 0 0-15,-10 0 0 0,6 0 0 16,-3-4 0-16,1 4 0 0,-1 0 8 16,3-3-8-16,-3 2 0 0,0-8 0 0,4 9 8 15,-4-4-8-15,3 1 0 0,8-3 0 0,-11-4 0 16,11 7 0-16,-8-7 8 0,5 7-8 0,-1-7 0 0,0 1 0 0,-4-1 9 16,4 0-9-16,-3 1 0 0,3-4 8 0,4 3-8 15,-15-5 0-15,8 5 0 0,-1-3 8 0,1 4-8 16,-7-1 0-16,-1-3 0 0,4 4 0 0,-7-7 0 15,0-3 0-15,0 9 0 0,0-2 0 0,4-4 0 0,-4-3 0 0,7 6 0 16,-7 3 0-16,3-2 0 0,-3-7 0 0,11 3 0 16,-11-3-24-16,3 6 2 0,-3-6 0 0,7 3 0 31,-3 4-53-31,-4-7-10 0,7 3-3 0,-7-3 0 0,0 0-64 0,4 9-14 0,-4-3-2 16,-4 4-1024-16</inkml:trace>
  <inkml:trace contextRef="#ctx0" brushRef="#br0" timeOffset="54771.95">1358 8697 172 0,'0'0'16'0,"0"0"-16"0,0 0 0 0,0 0 0 16,0 0 180-16,0 0 32 0,0 0 8 0,0 0 0 15,0-3-105-15,0 3-22 0,0 0-4 0,0 0-1 16,0 0-37-16,0 0-8 0,0 0-2 0,0 0 0 16,0 0-17-16,0 0-4 0,0 0-1 0,-10-7 0 0,10 7 20 0,0 0 4 15,-7 0 1-15,7 0 0 16,-7 0-1-16,-4 0 0 0,0 7 0 0,4-4 0 15,0 3-14-15,-3-3-2 0,-1 6-1 0,8 1 0 16,-8 6-14-16,-7-7-2 0,4 7-1 0,0-4 0 16,0 4 11-16,-7 0 1 0,7-4 1 0,0 4 0 15,-8 3-22-15,1 6-18 0,7-7 3 0,-7 1 1 16,7 6 14-16,-7-6 0 0,7 0 0 0,3 0 0 0,-3-4 0 0,10 4 0 16,-6 0 0-16,-1-3-9 15,8 3-16-15,-4-10-3 0,7 7-1 0,-4-7 0 16,4-6-101-16,0-3-20 0,0 0-4 0</inkml:trace>
  <inkml:trace contextRef="#ctx0" brushRef="#br0" timeOffset="55095.68">1263 8662 2127 0,'0'0'94'0,"-11"-3"20"0,11-3-91 15,0 6-23-15,0 0 0 0,0 0 0 0,0 0 8 0,0 0-8 0,0 0 8 0,0 0-8 32,0 0-17-32,0 0-8 0,0 0-2 0,4 9 0 0,3-3 17 0,-7 4 10 0,0-1-12 0,0 1 12 15,3 5-16-15,-3 4 3 0,0 0 1 0,-3 0 0 16,3-4 12-16,-7 14 16 0,3-4-3 0,4 0-1 0,-7-3-12 0,7 3 0 15,-7 3 0-15,0-9 0 0,4 6-12 0,3 0 2 16,-7-6 0-16,3 0 0 0,4 0 10 0,-3-4 0 16,-4 1 0-16,7-4 0 15,0-2-33-15,0-1-5 0,0-2-1 0,0-7 0 16,7 9-117-16,-7-9-23 0,0 0-5 0</inkml:trace>
  <inkml:trace contextRef="#ctx0" brushRef="#br0" timeOffset="55315.65">1023 9045 979 0,'0'0'43'0,"0"0"9"0,0 0-41 0,-7-3-11 16,7 3 0-16,0 0 0 0,7-10 252 0,-7 10 49 16,0 0 10-16,4-6 1 0,6 0-248 0,1 2-49 0,-1 4-15 0,4 0 0 15,-3-6 0-15,3 6 0 0,0-3 0 0,7-3 0 16,-6 6 0-16,6 0 0 0,3 0 0 0,-9 0 0 15,-1 0-12-15,3-3-8 0,-3-4-1 0,-3 7-1 32,0 0-174-32,-4 0-34 0,3-3-7 0,-10 3-2 0</inkml:trace>
  <inkml:trace contextRef="#ctx0" brushRef="#br0" timeOffset="55585.37">1457 8991 2026 0,'-11'0'90'0,"11"0"18"0,-3-3-86 0,3 3-22 16,0 0 0-16,0 0 0 0,0 0 0 0,0 0 0 15,0 0 0-15,0 0 0 0,0 0-16 0,10-6-4 16,-2 3 0-16,2-3-1 0,1 6 5 0,-1 0 2 15,4-4 0-15,-3-2 0 0,0 6 5 0,3 0 1 0,-4-6 0 0,1 3 0 16,-1 3-12-16,-6-6-1 16,7 6-1-16,-1 0 0 15,-10 0-115 1,0 0-23-16,0 0-5 0,4 0-464 0</inkml:trace>
  <inkml:trace contextRef="#ctx0" brushRef="#br0" timeOffset="55822.01">1348 9161 288 0,'0'0'25'0,"0"0"-25"0,0 0 0 0,0 0 0 15,0 0 348-15,0 0 65 0,3 6 13 0,8-6 2 16,3 0-372-16,3-6-76 0,-2 6-14 0,2 0-3 15,4-3-4-15,1-4-1 0,-8 7 0 0,7 0 0 16,-7-9-8-16,7 9-2 0,-7-9 0 0,-3 9 0 16,3 0-104-16,0-7-20 0,0 7-5 0</inkml:trace>
  <inkml:trace contextRef="#ctx0" brushRef="#br0" timeOffset="56263.55">1983 8822 1382 0,'0'0'61'0,"-11"0"13"0,4-3-59 0,0 3-15 16,-4 0 0-16,1 3 0 0,-1 3 142 0,-3-3 26 0,3-3 4 16,1 7 2-16,-1-4-132 0,1 9-26 0,6-8-6 0,-6 5-1 15,6 0-9-15,-6 1 0 0,6-1 0 0,-7 1 0 16,4 5 0-16,4-5 0 0,-4 9 0 0,3-10 0 15,1 7 0-15,-8-1 0 0,4-2 0 0,4 2 0 16,3 4 0-16,0-9 0 0,0 5 0 0,0-2 0 16,0-1 0-16,3 1 0 0,4-7 0 0,-7 4 0 15,4-7 0-15,6 3 0 0,-6-3 9 0,6 4-9 16,-3-7 0-16,8 0 0 0,-5 0 0 0,4-7 8 16,0 4-8-16,4-3 0 0,-4 3 8 0,0-7-8 15,0 1 12-15,4-1-3 0,-4-5 0 16,-3 5 0-16,3 1-9 0,-4-7 12 0,1 1-12 0,-8 5 12 15,8-9 0-15,-7 10 1 0,3-10 0 0,-4 4 0 16,1-4 16-16,-4 6 3 0,7-3 1 0,-7 1 0 16,0-4-12-16,0 10-2 0,-7-1-1 0,3 1 0 15,-6-1-10-15,-1 1-8 0,7 3 12 0,-10 6-12 16,4-3-9-16,-1-4-9 0,1 7-2 0,-1 0 0 16,4 7-28-16,0-7-7 0,-4 0-1 0,8 3 0 15,3-3-118-15,0 0-24 0,0 0-5 0,0 0-1 0</inkml:trace>
  <inkml:trace contextRef="#ctx0" brushRef="#br0" timeOffset="56813.8">4770 8800 1152 0,'0'0'102'0,"-7"0"-82"0,-1-6-20 0,1 6 0 0,-3-6 79 0,6 6 11 15,-3-4 2-15,0 4 1 31,0 0-117-31,7 0-24 0,0 0-5 0,0 0-1 0,-3 0 2 0,3 0 0 0,0 0 0 0,0 0 0 0,0 0 52 0,-7 0 21 16,7 0-1-16,0 0 0 0,-8 10 45 0,5-4 9 16,-4-3 2-16,0 7 0 0,3-4 2 0,-3 3 1 15,0-6 0-15,-3 13 0 0,-4-6 1 0,3 5 1 16,0-2 0-16,-3-4 0 0,-3 7-45 0,-1 3-10 16,0-4-2-16,4-2 0 0,0 3-11 0,0-1-2 0,3-2-1 0,-3 2 0 15,4 4-10-15,-4-9 0 0,3 9 0 16,0-10 0-16,4 3-15 0,0 1-1 0,0-4-1 0,4 1 0 31,-4-4-55-31,3-3-12 0,4-3-1 0,0 0-1 16,0 0-147-16,0 0-30 0</inkml:trace>
  <inkml:trace contextRef="#ctx0" brushRef="#br0" timeOffset="57082.77">4628 8800 403 0,'4'-12'17'0,"0"8"5"16,-4-2-22-16,3-3 0 0,1 9 0 0,3-10 0 0,-7 7 288 0,0 3 52 0,0 0 12 0,3-6 1 16,4 6-256-16,-7 0-51 0,0 0-10 0,14 0-3 15,-3 0-33-15,-1 6-12 0,-10-6 0 0,8 10 0 16,-1-7 25-16,-4 6 6 0,4 7 1 0,-7-7 0 0,0 10 0 0,0-3 0 16,0 3 0-16,0 6 0 0,0-13-7 0,0 13-1 15,0-6 0-15,0 0 0 0,0 6 1 0,0-6 0 16,0 6 0-16,4-6 0 0,-1 0-13 0,4-4 8 15,-7 4-8-15,0-10 0 0,0 10 0 0,4-9 0 16,-4 2 0-16,7-2 0 16,-7-1-34-16,3 0-6 0,-3-9-2 0,0 0 0 15,0 0-126-15,7 4-26 0</inkml:trace>
  <inkml:trace contextRef="#ctx0" brushRef="#br0" timeOffset="57314.48">4509 9079 2120 0,'-4'-6'47'0,"-3"6"9"0,7 0 3 0,0 0 0 0,0 0-47 0,0 0-12 0,0 0 0 0,0 0 0 16,0 0 0-16,0 0-12 0,0 0 2 0,0 0 1 16,0 0 9-16,0 0 0 0,11 0 0 0,3 0 8 15,3-3 4-15,8 3 2 0,-7 0 0 0,3 0 0 16,0 0-5-16,4-6-1 0,-1 6 0 0,-3 0 0 15,4 0-8-15,0-4 0 0,0-2-12 0,-1 3 12 16,1-3-36-16,0 6 0 0,-4-10 0 0,4 10-582 16,-1-3-116-16</inkml:trace>
  <inkml:trace contextRef="#ctx0" brushRef="#br0" timeOffset="57618.77">5069 9010 1497 0,'0'0'66'0,"0"0"14"0,-7 0-64 0,7 0-16 0,0 0 0 0,0 0 0 15,7-9 177-15,-7 9 32 0,0 0 7 0,4 0 0 16,10-3-171-16,-3-4-34 0,3 7-11 0,3 0 0 16,-2-3 0-16,6-3 0 0,-7 6 0 0,3 0 0 15,1 0 0-15,0-3 0 0,-1-3-14 0,-3 6 5 32,1 0-31-32,-1-4-5 0,3 4-2 0,-10 0-593 15,4-6-120-15</inkml:trace>
  <inkml:trace contextRef="#ctx0" brushRef="#br0" timeOffset="57874.66">4907 9186 115 0,'0'0'0'0,"-3"0"10"0,-1 0-10 0,4 0 0 15,0 0 0-15,0 0 0 0,0 0 398 0,0 0 78 16,7 0 15-16,4 0 3 0,3 0-414 0,14 0-100 16,-10-6-3-16,3 6 23 0,-7 0 0 15,0 0 0-15,4 0 0 0,-1-4-12 0,1 4 12 0,-4-6-10 0,-3 6 10 32,6 0-42-32,-6-3-2 0,3 3-1 0,-3-6 0 15,-1 6-109-15,1-3-22 0</inkml:trace>
  <inkml:trace contextRef="#ctx0" brushRef="#br0" timeOffset="58182.4">5528 8706 2199 0,'-14'-12'97'0,"14"5"21"15,-7 4-94-15,3-3-24 0,1-4 0 0,-1 4 0 16,4 6 30-16,0 0 2 0,0 0 0 0,0 0 0 0,0 0-32 16,0 0 0-16,0 0-13 0,0 0 4 0,0 0 9 0,0 10-13 15,0 5 5-15,0 4 8 16,-3 6-8-16,3 0 8 0,-4 3 0 0,-3 7 0 0,4-1 0 0,-4-2 0 16,0 2 8-16,7 4-8 15,-11 3 20-15,11-4-2 0,-11-8 0 0,8 2 0 16,-1-3-2-16,1-3 0 0,3-3 0 0,-4 3 0 15,4-6-8-15,0 0-8 0,0 0 12 0,0-4-12 0,0 4 0 0,4-3-22 16,-1-7 3-16,8 7-687 16,-4-7-138-16</inkml:trace>
  <inkml:trace contextRef="#ctx0" brushRef="#br0" timeOffset="60565.7">2096 9838 403 0,'0'0'36'0,"0"0"-36"16,0 0 0-16,0 0 0 16,0 0 172-16,0 0 28 0,0 0 6 0,0 0 1 15,0 0-76-15,0 0-15 0,0 0-4 0,0 0 0 0,0 0-54 0,0 0-11 16,0 0-3-16,0 0 0 0,0 0-16 0,0 0-3 15,0 0-1-15,0 0 0 0,0 0-24 0,0 0 0 16,0 0 0-16,0 0 0 0,0 0 12 0,0 0-4 16,-4 6 0-16,-3-3 0 0,3 7 39 0,-6-4 7 0,6-3 2 0,-6 7 0 15,-1-4-36-15,1 3-6 0,6 1-2 0,-7-1 0 16,1 1 1-16,6-1 0 0,-6-3 0 0,3 4 0 16,3-1-13-16,-6 1 8 0,6-1-8 0,4 0 0 15,-7 1 0-15,3-4 0 0,4-6 0 0,0 3 0 16,0-3 11-16,0 13-11 0,0-10 12 0,0-3-12 15,4 9 8-15,-4-9-8 0,7 6 0 0,4-2 0 16,-8-4 27-16,8 0-2 0,-1 0 0 0,-6 0 0 16,6-4-9-16,1-2-1 0,0 6-1 0,-8-9 0 15,8 6 7-15,-8-10 2 0,4 10 0 16,4-3 0-16,-8-4 5 0,-3 1 2 0,4 6 0 0,3-7 0 16,-7 4-7-16,0-3-2 0,0 2 0 0,0 4 0 15,4-3 7-15,-4-3 2 0,-4 5 0 0,4-2 0 16,0 6-7-16,-7-9-2 0,7 9 0 0,-4 0 0 15,4-10-13-15,0 10-8 0,0 0 8 0,-10 0-8 16,-1 0 0-16,8 0 0 0,-8 0 0 0,8 0 0 0,-8 0 0 0,4 7 0 16,3-4 0-16,-6 6 0 0,6-3 0 0,-6-2 0 15,3 5 0-15,3 0 0 0,-6 7 0 0,6-6 0 16,-3 5 0-16,3-2-8 0,4-4 8 0,0 7 0 16,0-7 0-16,0 1 0 0,0-1 0 0,4 7 0 15,-4-7 0-15,7-3 0 0,4 4 0 0,-8-7 0 16,1 3 0-16,3-3 0 0,-4-3 0 0,4 7 0 0,-7-7 0 0,11 0 0 15,-11 0 0-15,3 0 0 0,-3 0 8 0,11-7-8 16,-7 4 14-16,6-3-2 0,-10-3 0 0,4-1 0 16,3 7 23-16,-7-10 4 0,3 4 1 0,-3-4 0 15,0 4-26-15,0-7-5 16,7 7-1-16,-7-7 0 0,0 7-8 0,0-4 0 16,0-2 9-16,0 8-9 0,0-2 12 0,-7 6-3 15,4-3 0-15,3 6 0 0,-7-4-1 0,3 4-8 16,-6-6 12-16,6 12-4 0,-7-2-8 0,1 5 0 15,-1 0 0-15,1 1-11 0,3 6 11 0,-4-7 0 0,0 0-9 0,1 7 9 16,-1-7 0-16,8 1 0 0,-4-1 0 0,7 1 0 16,-4-1 0-16,4-3 0 0,0-6 0 0,4 3 0 15,-4-3-10-15,10 7 10 0,1 2 0 0,-1-9-9 16,5 0 9-16,-1 0 0 0,3 0 0 0,-3 0 0 16,-3 0 0-16,3-9 0 0,7 2 0 0,-7 4-8 0,-3-6 8 0,3 3 0 15,0-4 0-15,4 1 0 16,-4-1 0-16,-3 1 0 0,-8 3 0 0,8-4 8 0,-8 1-8 0,4 0 8 15,4-1-8-15,-8 1 8 0,-3 2 0 0,0 4 1 16,0-3 0-16,0 6 0 0,-3-3 6 0,-8-3 1 16,4 2 0-16,-3-2 0 0,3 6-16 0,-4 0 9 15,-3 0-9-15,3 0 8 0,-6 6-8 0,3-6 0 16,3 4 0-16,-3 2 0 16,0-3 13-16,3 3-2 0,-3-3-1 0,3 4 0 15,1 2-10-15,6-3-11 0,-6-2 3 0,-1 5 0 0,11 0 8 0,-3 1 0 16,-4-4 0-16,7 3 0 0,0-9 0 0,0 10 12 15,7-4 0-15,-4-3-1 0,1 7-11 0,3-1-17 16,-7-9 4-16,10 0 1 0,1 0 12 0,-4 0 0 16,0 0 0-16,7 0 0 0,-10-3 14 0,6-3-4 0,-3 2-1 0,4-5 0 15,-8 3-9-15,8-4 0 0,-7 1 0 0,6 3 8 16,-6-4-8-16,3 1 8 0,-7 6-8 0,3-7 8 16,4 4-8-16,-7-3 0 0,4-1 0 0,-4 4 8 15,7-3-8-15,-7 5 0 0,0-2 0 0,0-3 8 16,0 9-8-16,-7 0 12 0,3-10-12 0,-3 4 12 15,4 3-4-15,-4-3-8 0,3 6 12 0,-10 0-4 16,3 0-8-16,1 6 12 0,-4-6-12 0,3 9 12 16,-3-2-12-16,3-4 0 0,-3 3 0 0,4-3 0 15,3 7-12-15,3-1 12 0,-6-3-10 16,-1 4 10-16,7-1 0 0,1-3 0 0,-4-2-8 0,3 5 8 16,4 0 0-16,-7 1 0 0,14-1 0 0,-7-9-9 0,0 0 9 0,0 13 0 15,11-10-9-15,-11-3 9 16,0 0 0-16,7 9 0 0,0-3 0 0,7-2 0 15,-10-4-8-15,6 0 8 0,-3 0 0 0,7-4 0 16,-10 4 0-16,7-6 0 0,-4 3 0 0,-4-3 0 0,8-4 0 0,-8 4 0 16,4-3 0-16,-3-1 8 0,-4 7-8 0,7-6 0 15,-4-1 0-15,-3 4 8 0,-3-3 0 0,-4 2-8 16,7-2 12-16,0 9-4 0,-4-3-8 0,-3-3 0 16,7 6 0-16,-3 0 8 0,-8-4-8 0,1 8 0 15,-1-4 0-15,4 6 0 0,-4-3 0 0,1 3 0 16,-1-3 0-16,1 7 0 0,6 2-24 0,-3 1-1 15,7-4 0-15,0 1 0 16,7 5-108-16,-3 1-22 0,10-3-4 0,3 5-1093 0</inkml:trace>
  <inkml:trace contextRef="#ctx0" brushRef="#br0" timeOffset="62167.17">5278 10286 1792 0,'0'0'80'0,"-4"0"16"0,-7-3-77 0,4 3-19 0,0-6 0 0,0 6 0 31,4-3-53-31,-4 3-15 0,0-6-2 0,7 3-1 16,-11-4-11-16,11-2-2 0,-11 6-1 0,8-4 0 0,-1-2 85 0,1 9 24 0,-1-6 2 0,-3-4 0 15,4 10 54-15,3-9 12 0,-11 9 1 0,8-9 1 16,-4 9-36-16,3-4-7 16,-10-2-2-16,3 6 0 0,1 0-6 0,-4-3-2 0,-7 6 0 0,6-3 0 15,5 0 8-15,-4 0 2 0,3 0 0 16,-3 0 0-16,3 0-6 0,-6 6-1 0,10-2 0 0,-11-4 0 16,11 6-26-16,-4-3-6 0,1-3 0 0,3 0-1 15,7 0-11-15,0 0 0 0,0 0 0 0,0 0 8 16,0 0-8-16,0 0 0 0,0 0 0 0,0 0 8 15,0 0-8-15,0 9 0 0,0-9 0 0,0 0 0 16,0 0 0-16,0 0 0 0,7 10 0 0,-7-10 8 16,0 0 10-16,0 0 2 0,10 0 0 0,1 6 0 0,-11-6 11 0,4 0 2 15,6-6 1-15,1 6 0 0,3-3-3 0,-4-4-1 16,-6 7 0-16,3-9 0 0,0 9-8 0,0-9-2 16,4-1 0-16,-4 7 0 0,0-3-8 0,3-4-3 15,1 4 0-15,-7 3 0 0,6-6-9 0,-6 2 12 16,3 4-12-16,-7 3 12 0,0 0-12 0,0-9 0 15,0 9 0-15,0 0 8 0,0 0 8 0,0-7 0 16,-7 1 1-16,-4 6 0 0,4 6 0 0,-4-6 0 0,1 10 0 0,-4-1 0 16,3 1-28-1,-3-1-5-15,-4 0-2 0,1 7 0 0,6-6 18 16,-3 5 0-16,3-2-8 0,1-7 8 0,-4 3 0 0,7 1 0 16,3-1 0-16,-3 1 0 0,4-1-8 0,3 0 8 0,0-9 0 15,10 13 0-15,-10-10-13 0,11 7 4 16,-4-10 1-16,3 9 0 0,1-9 8 0,3 0-13 15,-3 0 5-15,3 0 8 0,-4 0 0 0,8 0 0 0,-4-3 0 0,4-3 0 16,-1 2 0-16,-6-2 0 0,7-3 9 0,-4 2-1 16,-4 4 0-16,4-3 0 0,-3-3 0 0,0-1 0 15,-4 7 3-15,-4-6 1 0,8-4 0 0,-8 4 0 16,4-1 4-16,-7 1 0 0,0 0 1 0,0-1 0 16,0 1-1-16,-10-1 0 0,3 4 0 0,0 3 0 15,-4-6-16-15,-7 2 0 0,1 4 0 0,3-3 0 16,-4 6 0-16,4-3 0 0,0 3 0 0,0 0 0 15,-7 3 0-15,6-3 0 0,5 9 0 0,-4-2 0 0,3-4 0 0,-3 3 0 16,7 3-10-16,3-6 10 0,4 10-12 16,0-13 1-16,0 9 1 0,4-5 0 0,3 5-5 15,0 0-1-15,4 1 0 0,3-4 0 0,7-3 16 16,-7 3-11-16,-3 1 11 0,3-4-10 16,7-3 10-16,0 6 0 0,-3-6 0 0,3 0 0 0,0-6 0 0,-3 6 0 15,3-3 0-15,0-4 0 0,-3 7 10 0,-1-9-2 16,1 9-8-16,0-6 12 0,-11-4-12 0,3 7 8 15,4-3-8-15,-7-3 0 0,4 5 12 0,-7-2-3 16,-4 3-1-16,0 3 0 0,0 0 7 0,7-6 1 16,-14-4 0-16,3 4 0 0,-10 3-16 0,7-3 9 15,-7 3-9-15,0 3 8 0,-11 0-8 0,4 0 0 0,0 0 0 0,-8 3-11 16,5 3 11-16,-5-3 0 0,12 3 0 0,-8-3 0 16,4 4 0-16,0 2 0 0,3-3 0 0,4-2-8 15,-4 5 8-15,8-9 0 0,3 6 0 0,0-3 0 16,7-3 0-16,0 0-10 0,0 0 10 0,0 0 0 15,0 0-10-15,0 0 10 0,0 0-8 0,7 7 8 16,-7-7-8-16,14 3 8 0,0-3-8 0,-3 0 8 16,-1 0 0-16,1 0 0 0,3-10 0 15,0 10 0-15,0-3 0 0,4-3 0 16,-4-3 0-16,3 9 0 0,1-10 0 0,-7 7 0 0,-4-3 0 0,3-1 0 16,-3 4 0-16,-7 3 8 0,0 0-8 0,0 0 0 15,0 0 11-15,0 0-3 0,0 0 0 0,0 0 0 16,0 0-8-16,0 0 0 0,0 0 9 0,0 0-9 15,0 0 0-15,-7 0 0 0,4 0 0 0,-11 3 8 16,3-3-8-16,1 7 0 0,-5-7 0 0,5 6 0 16,-4-3 0-16,3-3 0 0,-3 6 0 0,3-2 8 0,4 2-8 0,4-3 0 15,-8-3 0-15,11 0 0 0,-3 6 0 0,3-6 0 16,0 0 0-16,0 0 0 0,0 0 0 0,0 0 0 16,7 0 0-16,3 0 0 0,1 0 0 15,3-6 8-15,4 6-8 0,-1-3 0 0,1-3 0 0,7 6 9 16,-11-10-9-16,3 7 0 0,1-3 0 0,-4-4 0 15,-3 4 0-15,-1 3 0 0,1-3 0 0,-4-4 0 16,0 7 0-16,-7 3 0 0,0 0 22 0,0-6 7 16,0 6 2-16,0 0 0 0,0-10-31 15,0 10 8-15,0 0-8 0,-14 0 0 0,3 0 10 16,4 0-1-16,-3 7 0 0,3-4 0 0,-4-3-9 0,0 9 0 16,4-9 0-16,0 7 0 0,0-4 0 0,4 6 0 15,-11-9 0-15,14 0 0 0,0 0 0 0,0 0 0 16,0 0 0-16,0 0-11 0,0 0 11 0,0 0-10 15,0 0 10-15,0 0-10 16,0 0-148-16,0 6-30 0,14-3-5 0</inkml:trace>
  <inkml:trace contextRef="#ctx0" brushRef="#br0" timeOffset="66941.4">26666 7185 1227 0,'0'0'54'0,"0"0"12"0,0 0-53 0,0 0-13 16,0 0 0-16,0 0 0 15,0-6 24-15,0 6 1 0,0 0 1 0,0 0 0 16,-3-9-26-16,3 9 0 0,-4-10 0 0,1 4 0 0,-1-4 0 0,1 7 8 16,-1-3-8-16,1-3 0 0,-4 9 25 0,0-10 0 15,7 10 0-15,-7-6 0 0,-4 3 31 0,-3-3 5 16,0 2 2-16,0-2 0 0,0 6-26 0,-1-3-5 15,-6-3 0-15,0 6-1 0,0 0-15 0,-4 0-4 16,1 0 0-16,-1 0 0 0,-7 0-12 0,0 6 8 0,1-3-8 0,-1-3 0 16,-7 6 10-16,4-2-10 0,-4-4 10 0,0 0-10 15,-3 6 8-15,0-6-8 0,-1 0 0 0,1 0 9 16,0 0-1-16,-1 0 0 0,-3 0 0 16,4 0 0-16,-4 0 0 0,-3-6 0 0,-1 6 0 0,-3 0 0 15,1 0-8-15,-1 0 0 0,0 0 9 0,3 0-9 16,1 0 0-16,0 0 9 0,-8-4-9 0,4 4 0 15,0-6 30-15,0 6-1 0,0 0 0 0,4 0 0 16,0 6-29-16,3-6-16 16,0 4 1-16,0-4 1 0,4 0 14 0,-4 0 0 0,-4 0 0 0,5 6 0 15,2-6 0-15,-3 3 0 0,1 3 0 0,2-6 0 16,-3 0 9-16,4 6 5 0,3-6 1 0,0 4 0 16,-3-4-23-16,3 0-5 0,0 0-1 0,-3 0 0 15,0 0 63-15,3 0 13 0,0 6 2 0,-3-3 1 16,3-3-103-16,-3 0-21 0,3 0-4 0,0 0-1 0,4 6 52 0,0-3 12 15,-1-3 0-15,1 7 0 16,-4-4 0-16,0 3 16 0,-3-6-3 0,0 10-1 0,3-10-12 0,0 9-16 16,-3-9 3-16,7 6 1 0,-1-3 12 0,1 4 0 15,3-7 0-15,4 0 0 0,0 0 8 0,0 0 4 16,-4 0 0-16,4 0 1 0,6 0-4 0,-2 0-1 16,-5 0 0-16,1 0 0 15,4 0 0-15,-1 0 0 0,4 0 0 0,-4 0 0 0,-3 0-8 16,7 0 0-16,3-7 0 0,4 7 0 0,-4 7 8 0,-3-7-8 0,3-7 0 0,1 7 8 15,3 7-8-15,0-7 0 16,-4 3 0-16,7-3 0 0,1 0 19 0,3 0 5 16,-7 6 0-16,3-6 1 0,4 0 0 0,0 0 0 15,0 3 0-15,-4-3 0 0,1 0-5 0,6 0-2 16,4 0 0-16,0 0 0 0,-10 0 9 0,6 0 1 16,4 0 1-16,0 0 0 0,0 0-4 0,0 0-1 0,0 0 0 0,0 0 0 15,0 0-24-15,0 10 0 0,-7-1 0 0,7 7 0 16,4-7 0-16,-4 10 0 0,0-3 0 0,0 2 0 15,3 7 0-15,-3-6 0 0,4 9 0 0,-4-2 0 16,0 8 0-16,3 1 0 0,-3 2 0 0,4 1 0 16,-8 6 0-16,1 0 0 0,6 3 0 0,1 6 0 15,-4 0 0-15,0 1 0 0,0 5 0 0,0-2 0 16,3 2 0-16,-3-2 0 0,-3 2 0 0,3 4 0 16,3 0 0-16,1-1 0 0,-8 1 8 15,4 0-8-15,0-1 12 0,4-8-4 0,-4 9 0 16,0-10 0-16,0 0 0 0,0 0-8 0,7 4 12 0,-7 2-4 15,-4-5-8-15,4 2 8 0,4-2-8 0,-1-1 8 0,-6 0-8 0,3 0 0 16,-4 1 0-16,4-1 8 16,4 0-8-16,-8 7 0 0,1-4 9 0,-4-2-9 15,3-7 9-15,1 3-9 0,-1-3 12 0,4 3-12 16,0-12 23-16,0 6-3 0,0 3 0 0,-3-3 0 0,-1 0-20 0,4-7 0 16,4 4 0-16,-1-3 0 0,-6-4 0 0,6-6 0 15,1 0 0-15,-1 4-12 0,1-10 20 0,-1 3 4 16,-3-6 1-16,4 6 0 0,3-6-13 0,0-1 0 15,-7-2 0-15,7 3 0 0,0 0 0 0,0-4 9 16,-7 1-9-16,3-3 8 0,1 2-8 0,0-2 0 0,-1-4 0 0,-3 7 0 16,0-7 0-16,0 1 0 0,7-1 0 0,-7-3 0 15,-7-2 8-15,7-4 0 0,0 0 0 0,7 6 0 16,4 0 7-16,-11-6 1 0,0 0 0 0,0 0 0 16,0 0 9-1,0 0 3-15,0 0 0 0,7 0 0 0,0-6-28 0,-7 6 0 0,0 0 0 16,0 0 0-16,0 0 0 0,0 0-9 0,0 0 9 15,0 0-13-15,0 0 13 0,0 0 0 0,0 0 0 0,0 0 0 16,0 0 0-16,0 0 8 16,0 0 1-16,0 0 0 0,0 0-9 0,0 0 0 15,0 0 0-15,0 0 0 0,0 0 0 0,-4 9 0 0,-3-3 0 0,7-6 0 16,0 0 0-16,0 0 0 0,-3 4 0 0,-1 5 0 16,4-9 0-16,0 6 0 0,-3 4 0 0,-1-1 0 15,-3-6 0-15,4 4 0 0,3-7 0 0,0 9 0 16,-8 0 0-16,8-9-12 0,0 0 2 0,0 0 1 0,0 0 9 15,0 7 0-15,0-7 0 0,0 0 0 0,8 3 0 0,-8-3 0 16,0 0 0-16,0 0 8 0,7 6-8 0,-7-6 8 16,0 0-8-16,0 0 8 0,7 3-8 0,3-3 12 15,1 0-4-15,-11 0 0 0,0 0-8 0,7 0 8 16,7 0-8-16,0 0 8 0,-14 0-8 0,14 0 0 16,7 0 0-16,-3 0 0 0,3-3 0 15,-7 3 0-15,0-6 0 0,11 6 0 0,3-3 0 16,1-4 0-16,-5 7 0 0,4-3 0 0,4-3 0 15,0 3 0-15,-4-3 0 0,4-4 0 0,0 4 0 0,-1 3 0 16,5-4 0-16,-1-2 0 0,7 0 0 0,1-1 0 16,-1 7 0-16,0-3 8 0,8-4-8 0,-4 4 0 15,-4-3 0-15,4 6 0 0,-4-4 0 0,4 4 0 16,0 3 0-16,3-6 0 0,4 6 0 0,0 0 0 16,0 0 0-16,0 0 0 0,3 0 0 0,-3-3 0 0,4-3 0 0,-4 6 0 15,3 0 0-15,4 0 0 0,4 0 0 0,-1-7 0 16,4 4 0-16,0 3 0 0,-7 0 0 0,0 0 0 15,0 0 0-15,3 0 0 0,-3 0 0 0,4 0 0 16,-1 0 0-16,1 3 0 0,-1 4 0 0,-3-1 0 16,-3-3 0-16,6 6 0 0,4-2 0 0,-3-4-8 15,-1 3 8-15,1-6 0 0,-1 3 0 0,-3 3 0 16,0-6 0-16,-3 0 0 0,-1 0 0 0,1 4 0 16,-1-8 0-16,1 4 0 0,-12-6 0 15,5 6 8-15,-4-3-8 0,-4-6 0 0,-3 2 0 0,0-2 0 16,-4 0 8-16,-3-1-8 0,3 1 10 0,-7-1-10 15,0-5 16-15,1 5-2 0,-1-5-1 0,-7 5 0 16,0 1-5-16,4-4 0 0,-4 4-8 0,0-7 12 16,-3 10-12-16,-4-4 0 0,0 1 0 0,0 0 0 15,4-1 0-15,-8 1 0 0,1 2 0 0,0-2 0 16,-1 0 10-16,1-1-10 0,-1 1 10 0,1-7-10 0,-4 7 0 0,0-4 8 16,0-2-8-16,0-4 0 0,-3 3 15 0,-1-3 0 15,1-6 0-15,-4 3 0 0,0-12-2 0,0 5 0 16,0-5 0-16,-4 0 0 0,4-1-5 0,-3-3 0 15,-1-6-8-15,4 7 12 0,-3-7 1 0,3 0 0 16,-7-9 0-16,3 9 0 0,0 0-4 0,1-3-1 0,-4-6 0 0,0 9 0 16,3-10-8-16,1 10 12 0,-4-9-12 0,3 0 12 15,-3 0-4-15,4 6-8 0,-4-7 12 0,-1 1-4 16,-2-4-8-16,3 4 10 0,3 3-10 0,1-3 10 16,-4-4-10-1,-4-2 0-15,4 2 9 0,0-2-9 0,4 5 0 0,-1-2 9 0,-3 3-9 0,3-1 0 16,-3 4 9-16,7-3-9 15,-3 6 0-15,3 0 9 0,-4-3-9 0,4 2 8 0,-3-2-8 0,3 6 8 16,0-3-8-16,-4 3 0 16,4 1 0-16,0-1 8 0,-3 6-8 0,-1-6 0 15,4 0 0-15,-3 7 8 0,-1-7-8 0,1 0 0 0,-1 0 0 0,1 6 0 16,-5 1 0-16,1-4 0 0,0 3 8 0,-3 4-8 16,3-1 0-16,-4 7 0 0,4 0 0 0,-3 0 0 15,2 3 0-15,1-4 0 0,-3 4 0 0,-1 6 0 16,4 1 0-16,0 2 0 0,4-3 0 0,-4 10 0 15,3-7-8-15,-3 7-1 0,3-1 0 0,4 1 0 16,-3 2-57-16,3 7-11 0,0 0-3 0,0 0 0 16,0 0-124-16,10 7-24 0,-2 8-6 0</inkml:trace>
  <inkml:trace contextRef="#ctx0" brushRef="#br0" timeOffset="74046.5">26737 12086 921 0,'0'0'40'0,"4"-9"10"0,3 3-40 0,-4 3-10 0,-3 3 0 0,0 0 0 15,4-7 298-15,-1-2 58 0,4 6 11 0,-3-3 2 31,3-4-331-31,3 4-66 0,-3 3-14 0,1-4-2 0,2-2 20 0,1 0 5 0,3-1 1 0,0 1 0 16,-3-1 18-16,3 4 0 0,0-3 0 0,-4-1 0 0,4 7 20 0,-3-3 8 16,-4 3 2-16,0-3 0 0,0 6 13 0,-7 0 2 15,0 0 1-15,0 0 0 0,0 0 14 0,0 0 4 16,-10 9 0-16,-5-3 0 0,1 4-34 0,-7-7-6 16,0 6-2-16,-7 1 0 0,0 2 6 0,-8-9 0 15,1 7 1-15,-4-1 0 0,-3 0-29 0,0-2 0 16,-1-4 0-16,-3 3 0 0,1 0 12 0,-1-2 7 15,-4 2 1-15,-3-3 0 0,-3 3-4 0,-4-3 0 0,-7 4 0 0,0-4 0 16,3 3 13-16,-6-6 3 16,-4 3 0-16,0 3 0 0,-7-6-32 0,-1 0 0 0,1 4 0 0,4 2 0 15,-1-6 0-15,0 0 11 0,-3 0-3 0,0 0-8 16,0 6 8-16,3-6-8 16,1 3 0-16,6-3 0 0,1 0 0 0,3-3 10 15,0 3-10-15,0 0 8 0,3-6 0 0,1 6-8 16,6 0 12-16,1 0-4 0,3-6-8 0,-4 6 12 15,4 0-12-15,0 0 12 0,4 0-12 0,-4 0 0 0,4 0 0 0,3 0 0 16,-3 0 0-16,-1 0 0 0,8 0 0 0,-1 0 0 16,1 0 0-16,0 0 0 0,-1 0 0 0,1 6 0 15,-4-6 9-15,4 0-9 0,-4 6 10 0,4-6-10 16,-4 3 0-16,4-3 0 0,-1 0 0 0,4 10 0 16,1-10 0-16,-1 6 0 0,4-3 0 0,-1-3 0 0,5 0 0 15,-8 0 8-15,0 6-8 0,11-3 0 0,3-3 0 16,0 0 8-16,-6 7-8 0,2-7 0 0,5 0 12 15,2 0-3-15,-2 0-1 0,3 0 0 16,-4 3-8-16,7-3 10 0,1 0-10 0,-1 0 10 16,0 0-10-16,1 0 10 0,3 0-10 0,-1 0 10 0,1 0-10 0,0 0 0 15,4 0 0-15,-4 0 0 0,3 6 12 16,0-6-2-16,-3 0-1 0,4 0 0 0,3 0-9 16,-4-6-9-16,-3 6 9 0,3 0-13 15,4 0 13-15,0 0 0 0,0 0 0 0,-3 0 10 0,-1 0-10 0,4 6 10 16,7-6-10-16,-7 0 10 0,-4 0-10 0,4 0 8 15,7 0-8-15,0 0 8 0,-7 0-8 0,7 0 0 16,0 0 0-16,0 10 8 0,4-1-8 0,-4 10 0 16,7-13 0-16,0 3 0 0,0 7 0 15,-7-3 0-15,0 2 8 0,7-2-8 0,0 3 0 0,-3 2 0 0,-1 1 0 16,-3 3 0-16,4 0 8 0,3-3-8 0,-4 6 0 16,-3 0 0-16,4 0 8 0,3-3-8 0,0 10 0 15,-4-1 0-15,1 3 8 0,3 1-8 0,0 2 0 16,0 4 0-16,0-3 8 0,0 9-8 0,-3-3 0 15,6 6 0-15,1-3 0 0,-8 6 0 0,1 1 0 16,3-1 8-16,4 3-8 0,-8 4 8 0,4 3-8 16,-3-10 0-16,3 3 0 0,0-2 0 0,0 5 0 15,-7-2 9-15,3-4 0 0,4 0 0 16,0 1 0-16,-3-1-9 0,0 0 0 0,-1 1 0 16,1-1 0-16,3 0 0 0,0 1 0 0,-4-1 0 0,1 0 8 15,3 0-8-15,-4 4 0 0,-3 3 9 0,0-7-9 16,4 3 0-16,-1-2 9 0,1-4-9 0,-4 3 0 15,0 0 8-15,3-6-8 0,1 7 0 0,-4-7 0 16,0 3 0-16,4-3 0 0,3 3 0 0,-4-6 0 0,1-3 8 16,3 3-8-16,-4-4 0 0,4-2 0 0,0 6 0 0,0 0 0 15,-3-6 0-15,-1-1 0 0,8 7 0 0,-4 0 0 16,-7-3 0-16,0-4 0 0,4 1 8 0,-1-4-8 16,-6 4 0-16,-1 3 0 0,1-10 0 0,3 10 0 15,3-3 0-15,-6-4 0 0,-5 4 8 0,5-4-8 16,6 4 0-16,-3-4 0 15,-7 1 8-15,7-7-8 0,-3 7 0 0,6-7 0 0,1-3 0 0,-1 3 0 16,-3-3 8-16,0 3-8 0,11-9 0 0,-7 6 0 0,-8 0 8 16,4-6-8-16,4 9 0 0,-1-9 8 0,1 6-8 0,-4-6 0 15,-7 0 8 1,7 6-8-16,7-6 0 0,-11 0 0 0,-3 3 8 0,4 0-8 16,6-7 0-16,-3 10 0 0,-7-6 0 0,3 0 0 15,4 0 0-15,0 0 0 0,4-4 8 0,-8 4-8 16,1-3 0-16,-1-4 0 0,11-2 0 0,-7 5 0 15,0-5 0-15,0 5 0 0,0-11 9 0,0 5-9 0,0 0 0 0,-3-2 9 16,-1 2-9-16,1 1 8 0,6-1-8 0,-6-3 8 16,-1-3-8-16,1 7 8 0,3-10-8 0,0 6 8 15,-4 3-8-15,4 1 0 0,0-10 0 0,0 9 8 16,0 1-8-16,0-4 0 0,-7 3 0 0,4-6 0 16,3-3 0-16,0 0 0 0,0 7 0 0,-4 2 0 15,4 1 0-15,0-10 8 0,0 0-8 0,0 0 0 16,-3 6 0-16,-1-3 0 0,4-3 8 0,0 9-8 0,-3-2 0 15,3-7 0-15,0 0 0 16,3 3 8-16,-3-3-8 0,4 6 0 0,-4-6 0 0,3 9 0 0,1-2 8 0,-4-7-8 16,0 0 8-16,7 3-8 0,7 3 8 0,-4-3-8 15,-10-3 8-15,11 0-8 0,3 0 0 0,4 0 0 16,-1 0 0-16,-6 0 0 0,0 0 0 16,3 7 10-16,7-7-10 0,0 3 10 15,-3-3-10-15,-1 0 0 0,8 6 0 0,-4-3 0 0,0-3 0 0,1 0 0 16,-1 6 0-16,0-6-11 0,4 0 11 0,-4 3 0 15,3 4 0-15,1-7 0 0,0 0 0 0,3 0 0 16,0 6 8-16,8-6-8 0,-1 0 0 0,0 3 0 16,4-3 0-16,7 0 0 0,-4 6 0 0,4-2 8 15,-4-4-8-15,4 0 0 0,0 0 0 0,7 0 0 16,3 0 0-16,1 0-8 0,-1-4 8 0,1 4 0 0,3 0 0 0,0 0 0 16,-4 0 0-16,-3 0 0 0,3-6 0 0,1 6 0 15,3 0 0-15,0 0 0 0,0-3 0 0,0-3 0 16,0 6 0-16,-4-7 0 0,4 4 0 0,4-3 0 15,-1 6 0-15,8-9 0 0,-4-1 0 0,-4 1 0 16,8 6 0-16,-8-4 0 0,-6-2 0 0,6 0-8 16,1 2 8-16,-1 4 0 0,1-3 0 0,-1 3 0 15,-3-3 0-15,-3 2 0 0,-1-2 0 0,1 6 0 16,-5-3 0-16,5 3 0 16,-1-6 0-16,1 6 0 0,-8 6 0 0,4-6 0 0,-3-6 0 0,-1 6 0 15,-3 0 0-15,0 0 0 0,-4 0 0 0,0 0 0 16,1 0 0-16,2 0 0 0,-2 0 0 0,3 0 0 15,-8 0 0-15,1-7 0 0,0 7 0 0,-4-3 0 16,-3 3 0-16,3 0 0 0,-3 0 0 0,-4 0 0 0,-3 0 0 16,3 0 0-16,-3 0 0 0,3 0 0 0,-3 0 0 0,0 0 0 15,-4 0 0-15,3 0 0 0,5-6 0 0,-5 6 0 16,-2 0 0-16,-1 0 0 0,-4 0 0 0,5-3 0 16,-5 3 0-16,1-6-8 0,-4 6 8 0,4 0 0 15,-1 0 0-15,-3 0 0 0,0 0 0 0,-3 0 0 16,3 0 0-16,-3 0 0 0,-4 0 0 0,0 0 0 15,0 0 0-15,-7 0-8 0,0 0 8 0,0 0 0 16,0 0 0-16,0 0-8 0,7 0 8 0,-7 0 0 16,0 0 0-16,0 0-8 0,0 0 8 0,0 0 0 0,0 0 0 0,0 0 0 15,0 0 0-15,0 0 0 16,0 0 0-16,0 0 0 0,3 0 0 0,-3 0 0 16,0 0 0-16,0 0 0 0,0 0 0 0,0 0 0 15,0-3 0-15,0 3 0 0,0 0 0 0,-3-7 8 16,3-2-8-16,0-1 0 0,-4 10 0 0,1-9 8 15,-1 3-8-15,1-4 0 0,-1 7 0 0,1-6 0 0,-1-1 0 0,-3 1 0 16,4-7 0-16,-4 10 0 0,0-7 0 0,-1-2 0 16,1-1 0-16,0 4 0 15,0-7 0-15,0 0 0 0,-3-3 0 0,3-6 0 0,-4 3 0 0,7 3 0 16,1-10 0-16,-1 10 0 0,-3-12 0 0,0 6 0 16,0-7 8-16,0 7-8 0,0-6 8 0,-3-1-8 15,3 1 8-15,-1-1-8 0,-2 4 8 0,3-10-8 16,-4 10 0-16,4-10 8 15,0 3-8-15,0 1 0 0,-4-4 0 0,4-3 8 0,0 0-8 0,0 6 0 0,-3-6 0 0,3 1 0 16,0-5 0-16,0 5 0 0,0-4 8 0,-1-4-8 16,-2 4 8-16,6-6-8 0,-6 0 0 0,3 6 0 15,3-7 0-15,-3 4 8 0,0-3-8 16,4 6 0-16,-1-3 0 0,0-4 0 16,-3 1 0-16,7 6 0 0,-3-6 0 0,3-1 0 15,-4 1 0-15,1 9 0 0,-1-3 0 0,1-3 0 16,-1 3 0-16,1 3 0 0,-4-3 0 0,3-3 0 0,1 3 0 0,-1 3 0 15,-3-3 8-15,4 3-8 0,-1 0 0 0,0 0-8 16,-3 0 0-16,4 7 0 0,-1-4 22 0,4 0 5 16,-3 0 1-16,3-3 0 0,-4 1-20 0,4 5 0 15,4-6-8-15,-4 6 8 0,-4-6 0 0,4 7 0 0,4-4 0 16,-4 3 0-16,0 4 0 0,0-1 0 0,-4-2 0 0,4 2 0 16,0 4 0-16,-3-4 0 0,3 1 0 0,0 0 0 15,-4-1 0-15,1-3 0 0,-1 4 0 0,1-1 0 16,-1 7 0-16,4-6 0 15,-3 5 0-15,-1 1 0 0,4-6 0 0,-3 9 0 16,3-4 0-16,-4 1 0 0,4 0 0 0,-4-3 0 0,4 2 0 0,0 1 0 16,0 3 0-16,4-3 0 0,-4 0 8 0,4-4-8 15,-4 4 0-15,0 3 0 16,0 3 0-16,0-3 0 0,0 0 0 0,0 6 0 16,0 0 0-16,-4 0 0 0,0 4 0 0,4-4 0 0,-3 0 0 0,3 3 0 15,0 4 0-15,0-4 0 0,0 1 0 0,-4 5 0 16,4-2 0-16,0-4 0 0,0 6 0 0,0-5 0 15,-3 5 0-15,3 1 0 0,0 0 0 0,3-1 0 16,1 1 0-16,-1-1 0 0,1 1 0 0,-4 0 0 16,4-1 0-16,-4 4 0 0,0-4 0 0,3 1 0 0,-3 3 0 0,4 3 0 15,-4-4 0-15,0 7 0 0,0-9 0 0,0 6 18 16,3-3-2-16,-3 6-1 0,0-10-15 0,0 10-16 16,0 0 3-16,0 0 1 0,0 0 12 0,0-9 16 15,0 9-3-15,0-7-1 0,0 7-12 0,0-3-16 16,0 3 3-16,0 0 1 0,0 0 12 15,0-6 16-15,0 6-3 0,0 0-1 0,0 0-12 0,0 0 0 16,-3-9 0-16,3 9 0 0,0 0 0 0,0 0 0 16,0 0 0-16,-4-10 0 0,4 10 0 15,0-9-16-15,0 9 3 0,0 0 1 16,0 0 12-16,0-6 0 0,0 2 0 0,0 4-9 0,0 0 9 0,0-9 0 16,0 9 0-16,0-6 0 0,0 6 0 0,0-3 0 15,-3-4 0-15,3 4 0 0,0 3 0 0,0-6 0 16,-4-3 0-16,4 9 0 0,0 0 14 0,0 0-2 15,0 0 0-15,0 0 0 16,0 0-92-16,4-10-20 0,3 1-3 0</inkml:trace>
  <inkml:trace contextRef="#ctx0" brushRef="#br0" timeOffset="76414.86">5119 10321 172 0,'0'0'16'0,"0"0"-16"0,3-9 0 0,4 5 0 0,-3-5 151 0,-1-4 27 0,5 4 6 0,2 0 0 31,1-1-116-31,-4-2-24 0,3-4-5 0,1 10-1 0,-1-4 4 0,1 1 1 0,0 6 0 0,-8-3 0 16,8-4 11-16,-8 1 2 0,4 9 1 15,-3-10 0-15,-4 10 25 0,3-6 5 16,1-3 1-16,-4 6 0 0,0 3 8 0,0 0 3 16,0-10 0-16,0 4 0 0,0 6-20 0,-4-10-4 15,1 4-1-15,-1 3 0 0,-3 3-44 0,4 0-9 0,-11-6-1 0,7 6-1 16,-4 0-19-16,0 6 0 0,4-6 0 0,-3 9 0 15,-4-2 0-15,3-4 0 0,-3 6-10 0,3 1 10 16,-6-1 0-16,10 0 0 0,-11 4 0 0,4 0 0 16,10-4 0-16,-6 10 0 0,-1-10 0 0,1 7 0 15,6-7 0-15,-6 7-9 0,10-7 9 0,0 1-10 0,-4 5 10 16,4-2 0-16,4-4 0 0,6 1 0 0,-6-4 0 16,10 3 0-16,-4-2 0 0,8-4 0 0,-4 3 0 0,-3-3 0 15,6-3 8-15,-3 0-8 16,4 0 8-16,0-3-8 0,-1-3 8 0,-3 3-8 15,1-4 20-15,-1-2-1 0,-4 3 0 0,1-4 0 16,-4 1 4-16,0 0 1 0,0-1 0 0,-7 1 0 16,0-7-7-16,4 7-1 0,-4-1 0 0,0 1 0 0,-4-10 3 0,4 13 0 15,-7-4 0-15,7 1 0 16,-4-4 13-16,1-2 2 0,-1 5 1 0,-3 4 0 0,0-3-15 0,4-1-4 16,-11 7 0-16,7-3 0 0,3 3-16 0,-10 3 0 15,7 0 0-15,-4 0 0 0,8 0 0 0,-11 3 0 16,14 3 0-16,-11-3 0 0,4 7 0 0,0-1 0 15,0 0-8-15,3 4 8 0,4-4 0 0,0 4-9 16,0-4 9-16,0 1 0 0,7-4 0 0,1 3-10 0,2 1 10 16,1-4 0-16,-4-3 0 0,3 4 0 0,4-7 0 0,-3 0 0 15,7 0 8-15,-11 0-8 0,10-7 11 0,-6 7-11 16,3-9 17-16,-3 6-3 0,3-4-1 0,-4 1 0 16,1 3-1-16,3-3-1 0,-3-4 0 0,-4 7 0 15,3-6 5-15,-3 3 0 0,0 2 1 0,0-2 0 16,4-3-31-16,0 9-6 0,-11-7-2 15,7 4 0 1,0 3-205-16,3-6-41 0</inkml:trace>
  <inkml:trace contextRef="#ctx0" brushRef="#br0" timeOffset="78996.2">4900 10854 172 0,'0'0'16'0,"0"0"-16"0,0 0 0 0,0 0 0 15,0 0 305-15,0 0 59 0,0 0 11 0,0 0 2 16,-7-6-296-16,7 6-59 0,0 0-12 0,0 0-2 16,-3-3-8-16,3 3-15 0,-8-7 4 0,8 7 1 15,0 0 18-15,0 0 3 0,0 0 1 0,0 0 0 16,0 0 53-16,0 0 11 0,0 0 3 0,0 0 0 16,0 0-11-16,0 0-3 0,0 0 0 0,0 0 0 0,0 0-31 0,0 0-6 15,0 0-2-15,8 0 0 0,2 0 7 0,-3-3 2 16,11 3 0-16,-4-6 0 0,7 6-4 0,-7 0-1 15,0 0 0-15,7 0 0 0,4 0-16 0,-7 0-3 16,3 0-1-16,0 6 0 0,4-3-10 0,-8-3 0 16,5 7 0-16,-8-4 0 0,3 3 0 0,-10-3 0 0,4 3 0 0,0-2 0 15,-4 2 12-15,-7 3-2 0,7-2-1 0,-7-4 0 16,0 6-1-16,0 1-8 0,-4-1 12 0,1 0-4 16,-4 4-8-16,-4-1 10 0,4-2-10 0,-4-1 10 15,4 1-10 1,4 5 0-16,-11-5 0 0,7-4 0 0,-4 3 0 0,4 1 8 15,3-7-8-15,-3 3 0 0,0-6 10 0,7 0-10 16,0 0 12-16,0 0-12 0,-3 10 0 0,3-10 0 16,0 0 0-16,0 0 0 0,0 0 0 0,0 0-14 0,0 0 4 0,0 0 1 15,0 0 9-15,3 6 0 0,-3-6 0 0,11 3 0 16,-4 3 0-16,0-3 0 0,-7-3 0 0,11 7-8 16,-1-4 8-16,1 3 0 0,-1-3 0 0,1-3 0 15,3 10-10-15,-3-4 10 0,-4 0-12 0,3-3 12 16,-3 7 0-16,0-4-8 0,4 3 8 0,-4 1 0 15,4-1 0-15,-11 1-12 0,7-1 12 0,0 0-10 16,-4 1 10-16,4-1 0 0,-7 1 0 0,4-4 0 0,-1 3 0 0,-3 1 0 16,0-1 0-16,-3 1 0 15,3-1 0-15,0-3 0 0,0 4 0 0,-4-1 0 0,4 0 0 0,0-2 0 16,0 2 8-16,-7-6-8 0,4 7 8 0,3-4-8 16,0-6 8-16,-7 9-8 0,3 1 0 0,1-1 9 15,3-3-9-15,-11-2 0 0,11 5 9 0,-11-3-9 16,4-3 0-16,4 4 9 0,-1-1-9 0,-6-3 12 15,-4 7-12-15,3-4 12 16,-3 3-12-16,3-6 0 0,-10 4 9 0,7-4-9 16,-7 3 0-16,0 3 0 0,7-2 0 0,-4-4 8 0,0 3-8 0,1-3 0 15,-1 4 0-15,0-4 0 0,8-3 0 0,-4 0-8 16,3 0 8-16,4 0-12 16,0 0-76-16,0 0-16 0,3 0-4 0,4 0-576 15,0 0-116-15</inkml:trace>
  <inkml:trace contextRef="#ctx0" brushRef="#br0" timeOffset="79413.45">5496 11240 2426 0,'0'0'53'0,"0"0"11"0,0 0 3 0,0 0 1 0,0 0-54 0,0 0-14 16,0 0 0-16,4-10 0 0,-4 10 11 0,7-3-1 16,3-3 0-16,1 6 0 0,0-6-10 0,-1 6 0 15,1-3 0-15,3 3-11 0,4 0 11 0,-1-7 0 0,1 7 0 0,7-3 0 16,-1 3 0-16,1-6 14 0,3-4-3 0,-3 10-1 16,0-9 4-16,-4 9 1 0,3-3 0 0,1-3 0 15,-7 6-15-15,-1-10 8 16,1 10-8-16,0-6 0 0,-4 6 0 0,0 0-8 15,0 0-1-15,-7 0-741 16,0 0-148-16</inkml:trace>
  <inkml:trace contextRef="#ctx0" brushRef="#br0" timeOffset="81258.64">6265 11500 2098 0,'0'0'93'0,"0"0"19"15,0 0-89-15,0 0-23 0,0 0 0 0,0 0 0 0,7 0-15 0,4 0-7 16,0 6-2-16,-4-6 0 16,3 0-16-1,1 3-3-15,-1 4-1 0,1-1 0 0,0-3 23 0,-1 7 4 0,4-4 1 0,-7 3 0 16,4-6 16-16,-1 4 16 0,-2 2-4 0,-1 0 0 15,0 1 32-15,-4-1 7 0,4 1 1 0,-7-1 0 16,-7 0-9-16,7 4-2 0,0-4 0 0,-3 1 0 16,-1-1-14-16,-3 1-3 0,4-1-1 0,3 0 0 0,-8 1-15 0,5-4-8 15,-4-3 8-15,3 7-8 0,1-4 0 0,3-6 0 16,-4 3-10-16,1 3 10 16,3-6-44-16,-4 10-1 0,-3-4-1 0,4-3 0 15,-4 7-114-15,3-4-22 0,1 3-5 0,-5-6-1 0</inkml:trace>
  <inkml:trace contextRef="#ctx0" brushRef="#br0" timeOffset="81998.12">6932 10794 1152 0,'0'0'51'0,"0"0"10"0,0 0-49 0,0 0-12 0,0-9 0 0,0 9 0 16,0 0 145-16,0 0 27 0,4-3 4 0,-4 3 2 16,0 0-157-16,7 0-31 0,-7 0-6 0,0 0-2 15,0 0 18-15,0 0 0 0,0 0 0 0,0 0 0 16,0 0 40-16,0 0 1 0,0 0 1 0,0 0 0 15,0 0 21-15,0 0 4 0,0 0 1 0,0 9 0 16,-7-6-19-16,0 7-3 0,3-1-1 0,-3 4 0 16,0-4-25-16,0 1-6 15,0 2-1-15,0-2 0 0,3 2-3 0,1 1-1 0,-8-4 0 0,4 7 0 16,0-7-9-16,7 1 12 0,-7 5-12 0,3-2 12 16,4-4-12-16,0 1 8 0,4-4-8 0,-4 3 8 15,7 1 11-15,-7-1 1 0,7-3 1 0,-3-2 0 16,-4-4-21-16,7 6 0 0,3-3 0 0,-3 3 0 15,0-3 11-15,0 4-3 0,4-7 0 0,0 0 0 16,6 0-8-16,-6 6 0 0,3-12 0 0,0 6 0 16,4 0-15-16,-4 0-1 0,0-7-1 0,4 4 0 15,-1 3-18-15,-3 0-3 0,4-6-1 0,-8 3 0 16,8-3-14-16,-4 2-3 0,4-2-1 0,-11 3 0 16,-4 3-110-16,12-6-21 0,-8 3-5 0,0-4-1 0</inkml:trace>
  <inkml:trace contextRef="#ctx0" brushRef="#br0" timeOffset="82305.3">7172 10757 345 0,'0'0'31'0,"0"0"-31"16,0 0 0-16,0 0 0 0,-4 9 344 0,4 1 64 15,0-4 12-15,8 6 2 0,-8-2-333 0,7-1-66 0,-7 7-14 0,3 0-9 16,1-4 13-16,-1 4-4 0,-3 3-1 0,0 0 0 16,0-1 18-16,-3 7 3 0,-1-6 1 0,1 6 0 15,-4 4-2-15,-1-4 0 0,-2 0 0 0,-1 3 0 16,-3 0 7-16,4-3 1 0,-12 3 0 0,8-2 0 16,0 2-15-16,4-3-2 0,-4-6-1 0,3 6 0 15,0-6-18-15,4-1 0 0,0 1 8 0,4-9-8 0,3 5 0 16,0 1 0-16,0-7 0 0,3 1-9 15,1-7-85-15,3 6-17 0,0-2-3 0,0-7-1 16,4 0-108-16,3 0-21 0</inkml:trace>
  <inkml:trace contextRef="#ctx0" brushRef="#br0" timeOffset="82654.9">7775 10920 1497 0,'0'0'133'0,"-7"0"-106"0,7 0-27 0,0 0 0 16,0 0 149-16,-7 0 25 0,0 6 5 0,0-3 1 15,0 4-145-15,3 2-35 0,1 0 0 0,-1 7 0 16,-3-6 0-16,0 8-15 0,4-2 3 0,-4-3 0 16,3 2 12-16,-3 4-9 0,4 0 9 15,-1 0-8-15,-3 3 8 0,0-4 0 0,0-5 8 0,3 9-8 16,-6-3 25-16,3-7 1 0,0 10 0 0,3-9 0 16,1 2-13-16,-1-2-2 0,4-4-1 0,0 7 0 15,-7-7-10-15,3-2 0 0,4-7 0 0,0 0-11 31,0 0-93-31,0 0-20 0,0 0-3 0,0 0-729 0</inkml:trace>
  <inkml:trace contextRef="#ctx0" brushRef="#br0" timeOffset="82851.37">7482 11168 172 0,'0'0'16'0,"0"0"-16"16,0 0 0-16,0 0 0 0,0 0 517 0,7 0 101 15,4 0 20-15,3 0 4 0,4 6-507 0,7-6-102 16,-1-6-20-16,8 6-4 0,0 0-9 0,3-7 0 16,7 4 0-16,1 3 0 0,-1-6 0 0,0 3-11 0,1-3 3 0,-1-4 0 31,-3 7-24-31,-4-3-4 0,4 3 0 0,-7-4-1033 16</inkml:trace>
  <inkml:trace contextRef="#ctx0" brushRef="#br0" timeOffset="88590.93">20137 11575 1094 0,'0'0'97'0,"0"0"-77"0,3-6-20 0,-3-3 0 15,4 2 262-15,-1 4 49 0,1-3 9 0,3 3 3 32,7-3-284-32,0 6-57 0,0-10-11 0,7 10-3 0,0-3 32 0,8-3 0 0,-5-1 0 0,8 4 0 15,0-3 0-15,3 6 0 0,4 0 8 0,3 0-8 16,4 0 28-16,0 0-2 0,3 0 0 0,1 0 0 16,3 0 0-16,-4 0 0 0,0 0 0 0,1-3 0 0,-8-3 10 0,4 6 1 15,0-3 1-15,0-4 0 0,-4-2-17 0,0 6-3 16,1-4-1-1,-4-2 0-15,3 0 10 0,-7 2 1 0,4-2 1 16,-7 6 0-16,3-3-7 0,-3 2-2 0,-1-2 0 0,1-3 0 16,4-1-20-16,-5 10 0 0,-3-6 0 0,4 6 0 15,4-3 0-15,-5-3 0 0,-3 6 0 0,-6-4 8 16,-1 4-8-16,0-6 0 0,4 6 0 0,-1 0 0 16,-10-3 0-16,8-3 11 0,2 6-11 0,-2 0 12 0,-8-3-12 0,3-4 8 15,1 7-8-15,0-9 8 0,-1 9 5 0,1-6 1 16,-4 3 0-16,0-4 0 0,7 7-1 0,-3-3 0 15,-4-3 0-15,0 3 0 0,0-4-5 0,4 4 0 16,-4-3-8-16,-3 6 12 0,-1-3-12 0,4-3 0 0,4 6 0 16,-8-7 0-16,-10 7 0 0,11 0 0 0,10-3 0 0,-7 3 0 15,-10-6 0-15,6 6 0 0,-3 0 0 0,1 0 0 16,2-3 0-16,-10 3 0 0,0 0 0 0,0 0 0 16,0 0 12-16,0 0-3 0,-3-6-1 0,3 6 0 15,-7 0-8-15,3-4 0 0,-7-2 0 0,-3 3 8 16,0 3-8-16,0-6 0 15,0 6 0-15,0-3 0 0,-7-4 0 0,7 7 8 16,-1-3-8-16,5-3 8 0,-4 6-8 0,3-6 12 0,4 3-12 16,0-4 12-16,4 7-12 0,-5-3 0 0,5-3 9 0,3 6-9 15,0 0 0-15,0 0 0 0,-7 0 0 0,7 0 0 16,0 0 0-16,0 0 0 0,0 0 0 0,0 0 0 16,0 0-10-16,0 0 10 0,10 0-12 0,-2 6 12 15,-8-6 0-15,14 3-8 0,3-3 8 0,8 7 0 16,0-7 0-16,-4 3 0 0,0 3-8 0,0 3 8 15,0-2 0-15,1-4-10 0,-5 3 10 0,4 3-8 0,8-5 8 0,-12 5 0 16,-3-9-9-16,0 6 9 0,4 4 0 0,-4-4 0 16,-7-3 0-16,0 6 0 0,-7-9-9 0,7 7 9 15,0-4 0-15,-7-3 0 0,0 0 0 0,0 9-8 16,7-2 8-16,-7-7 0 0,0 3 0 0,0 9 0 16,0-9 0-16,4 7 0 0,-1-1 0 0,-3 1 0 15,-7-1 0-15,7 0 0 0,4 4 0 0,-8 0 0 16,-6-4 0-16,-1 0 0 0,4 7 0 15,0-7 11-15,-3 7-11 0,-8-6 10 0,-3 2-10 16,3-3 8-16,15 7-8 0,-8-6 8 16,-7 5-8-16,8-5 0 0,3 8 0 0,0-8 8 0,-7 6-8 0,-1-7 0 15,5 0 0-15,-1 7 8 16,4-3-122-16,-3-4-25 0,3 0-5 0</inkml:trace>
  <inkml:trace contextRef="#ctx0" brushRef="#br0" timeOffset="91267.57">942 10980 691 0,'0'0'61'0,"0"0"-49"16,0 0-12-16,0-7 0 15,0 4 172-15,0 3 31 0,0-9 6 0,0 2 2 0,7-2-166 0,-7 0-33 16,4 2-12-16,-4 4 9 0,3-3-9 0,4-3 0 16,-7-1 0-16,4 7 0 0,3-6 45 0,-4 2 14 15,-3-2 2-15,4 3 1 0,3-4 18 0,-7 10 4 16,0-9 1-16,3 6 0 0,-3 3-38 0,0 0-8 0,-3-7-2 0,3 7 0 15,0 0-24-15,0 0-5 0,-7 7 0 0,0-4-8 16,-4 3 0-16,1-3 0 0,-5 3 0 0,-2 4-9 16,3-1 9-16,0 1 0 0,-8-1 0 0,5 1 0 15,-4 5 0-15,10-5 0 16,-3-1 0-16,0 7 0 0,-7-4 0 0,10 4 0 0,-3 0 0 0,3-4 0 16,-3 7 0-16,4-3 0 15,-1 2 0-15,0 1-8 0,8-3 8 0,-4 3 0 0,3-4-9 0,4-2 9 16,4 3 0-16,3 2 0 15,-4-8 0-15,8 6 0 0,0-7 0 0,-8 0 0 0,8 1 0 0,-1-1 0 16,4 1 0-16,4-1 8 0,-4-3-8 0,4 4 0 16,-1-10 0-16,1 9 0 0,7-9 0 0,-4 0 0 15,-7 0 11-15,7 0-3 0,-7 0-8 0,8 0 12 16,-8-9 12-16,0 2 1 0,3-2 1 0,-3 6 0 16,-3-7 8-16,3 1 2 0,-3-7 0 0,3 1 0 15,-4-4-10-15,1 6-2 0,3-9 0 0,-3 10 0 0,-8-7-10 0,8 3-2 16,-1-9-1-16,-6 6 0 0,3-6-1 0,4 7 0 15,-8-4 0-15,-3-3 0 0,-3 9-1 0,3-3 0 16,-7 0 0-16,3 4 0 0,4 2 1 0,-11-3 0 16,1 1 0-16,6 5 0 0,-6 1-10 0,-1-1 0 15,-3 1 0-15,3 0 0 0,1 2 0 16,6 4 0-16,-6-3 0 0,3 6 0 0,3-3 0 0,4 3 0 0,-10-7 0 0,10 7 0 31,0 0-88-31,-4 7-14 0,4-7-2 0,-7 3-1 16,3 3-71-16,4 4-13 0,0-1-3 0</inkml:trace>
  <inkml:trace contextRef="#ctx0" brushRef="#br0" timeOffset="91658.08">1302 11130 230 0,'0'0'20'0,"0"0"-20"16,0 0 0-16,0 0 0 15,0 0 214-15,0 0 38 0,0 0 8 0,0 0 2 0,0 0-199 0,0 0-40 16,0 0-8-16,0 0-2 0,0 0 32 15,0 0 7-15,0 0 0 0,0 0 1 16,0 0 47-16,0 0 8 0,0 0 3 0,3 0 0 16,-3 0 10-16,0 0 3 0,0 0 0 0,11-6 0 15,-4 6-72-15,-7 0-13 0,14-3-3 0,-10-4-1 0,6 7-7 0,1 0-2 16,-11 0 0-16,10-3 0 0,1 3-18 0,3 0-8 16,-3-6 0-16,3 6 8 0,-4 0-8 0,4 0 0 15,1 0 0-15,2-6 0 0,-3 6-16 0,-3 0-4 16,3 0-2-16,0-3 0 15,-3 3-94-15,-1 0-18 0,1-7-4 0</inkml:trace>
  <inkml:trace contextRef="#ctx0" brushRef="#br0" timeOffset="92094.43">1796 11400 2098 0,'0'0'46'15,"0"0"10"-15,0 0 1 0,0 0 3 0,0 0-48 0,0 0-12 0,0 0 0 0,0 0 0 0,0 0-16 0,7 9-4 16,-4 1-2-16,1-1 0 0,-4-3 22 0,7-3 0 16,-7 7 0-16,3-4 0 0,4 3-11 0,-7 1-4 0,11-1-1 0,-7 1 0 15,-4-1 32-15,3 0 7 16,4 7 1-16,-7 0 0 0,4-4-15 0,-4 4-9 15,0 3 12-15,-4-3-12 0,4-4 12 0,0 4-12 16,-7-7 12-16,4 10-12 0,3-10 0 0,0 7 0 16,0-7 0-16,-11 1 0 0,7-1-9 0,-6 1-9 15,10-1-2-15,-11 1 0 16,8 2-118-16,-8-9-24 0,4 7-5 0,0-4-565 0</inkml:trace>
  <inkml:trace contextRef="#ctx0" brushRef="#br0" timeOffset="94445.49">2300 10820 172 0,'0'0'8'0,"0"0"1"0,0 0-9 0,0 0 0 15,0 0 0-15,0 0 0 16,0 0 147-16,0 0 27 0,0 0 6 0,0 0 0 15,0 0-128-15,0 0-25 0,0 0-6 0,0 0-1 0,0 0 64 0,0 0 12 16,0 0 2-16,0 0 1 0,0 0 5 0,0 0 2 16,0 0 0-16,0 0 0 0,0 0-38 0,0 9-8 15,0 0-2-15,-3-2 0 0,3 2-25 0,0 0-5 16,-7 1 0-16,7 9-1 0,-4-4-9 0,4-2-2 0,0 3 0 0,-4 2 0 16,4 1 0-16,-7-3 0 0,7 9 0 0,0-12 0 15,-3 5-16-15,3 7-11 0,0-6 2 0,0 3 0 16,0 0 9-16,0-3 0 0,3 3 0 0,-3-3 0 15,0 0 0-15,0-1 0 0,7 1-9 0,-7-3 9 32,4-4-34-32,-4 4-2 0,0 0-1 0,4-7 0 15,3 1-97-15,-7-1-19 0,0-3-4 0</inkml:trace>
  <inkml:trace contextRef="#ctx0" brushRef="#br0" timeOffset="94794.64">2642 10892 1810 0,'0'0'80'0,"0"0"17"0,0 0-77 0,0 0-20 16,0 0 0-16,0 0 0 0,0 0 0 0,0 0 0 15,0 0 0-15,0 0 0 0,0 0 0 0,0 0 10 16,0 0-10-16,-7 9 8 0,7 1 2 0,-3-1 0 16,3-3 0-16,-7 10 0 0,3-4 29 0,-3-2 5 15,7 6 2-15,-3 2 0 0,3 1-30 0,0-3-7 16,-4-4-1-16,4 4 0 0,0 3-8 16,0-3 0-16,4-1-12 0,-4-2 12 0,3 6-16 0,4-4 5 15,-7-5 1-15,0 8 0 16,0-8-27-16,4-1-6 0,3 1-1 0,-7 2 0 15,3-2-48-15,-3-1-9 0,0-9-3 0,0 0-378 16,0 0-76-16</inkml:trace>
  <inkml:trace contextRef="#ctx0" brushRef="#br0" timeOffset="95025.09">2417 11149 172 0,'0'-6'16'0,"-8"6"-16"15,5-4 0-15,3 4 0 0,0 0 319 0,0 0 61 16,0 0 12-16,0 0 2 0,0 0-263 0,11-6-53 16,-8-3-10-16,8 9-3 0,3-3-1 0,-4-4-1 15,4 7 0-15,4-9 0 0,0 9 0 0,3-6 0 16,-7 3 0-16,0 3 0 0,7-7-42 0,0 4-8 16,-3-3-1-16,0 3-1 0,6-4-11 15,-9 7-12-15,6 0 2 0,-4 0 1 16,1-3-103-16,-4-3-20 0,21 6-4 15,-17-9-744-15</inkml:trace>
  <inkml:trace contextRef="#ctx0" brushRef="#br1" timeOffset="104131.93">10929 7392 1152 0,'7'0'102'0,"-7"0"-82"16,-7 0-20-16,4-6 0 0,-5 6 202 15,8 0 36-15,0 0 7 0,-3-10 2 0,-8 7-185 0,11 3-37 16,0 0-7-16,0 0-2 0,-7-6 10 0,7 6 2 16,4 0 0-16,3-9 0 0,-7 9 18 0,0 0 4 15,0 0 1-15,7 0 0 0,7 0 1 0,-3 0 1 16,-11 0 0-16,0 0 0 0,10 9-5 0,-3 0-2 0,-7 1 0 0,0-1 0 16,0 7-22-16,0 3-5 0,4 0-1 15,-4 6 0-15,-4 0-5 0,4-6-1 0,4 9 0 0,-1 0 0 16,-6-3-3-16,3 0-1 0,3 10 0 0,4-7 0 15,4 0-8-15,-7 0 0 0,-4 4 9 0,7-4-9 16,7 0 18-16,-4 0-1 0,-6 4 0 16,-1-4 0-16,4 0-17 0,4 0 0 0,-11-3 0 0,0 4 0 15,0-4-12-15,7 0 1 0,0-6 0 0,-3 6 0 16,-8-6 19-16,4-1 4 0,7 1 1 0,0 0 0 16,-7-3-39-16,0-1-8 0,0-2-2 15,7-4 0-15,-3-2-145 16,-4 2-30-16,-7 0-5 0</inkml:trace>
  <inkml:trace contextRef="#ctx0" brushRef="#br1" timeOffset="104980.4">10880 7376 806 0,'7'-9'72'0,"-7"9"-58"16,-4 0-14-16,4 0 0 0,0 0 223 0,0-9 41 0,-3 6 9 0,3-4 2 16,-4 1-170-16,4 6-33 0,4-3-8 0,-4 3 0 15,-7-6-22-15,7 6-4 0,7-4-1 0,0-2 0 16,-7 6-2-16,0 0-1 0,7 0 0 0,0-3 0 16,7-3-10-16,-3-4-3 0,-4 10 0 0,7-3 0 15,7-3 13-15,-7 6 2 0,-3 0 1 0,3-3 0 0,7 3-17 16,0 3-3-16,-3-3-1 0,-1 0 0 0,1 6-6 0,0-3-2 15,6-3 0-15,-3 7 0 0,-3-4-8 0,0 3 0 16,6-3 0-16,-6 3 0 0,0-2 0 0,-1 2 10 16,1-3-10-16,0 3 10 15,3 4-10-15,-7-1 0 0,-4-3 0 0,1 4 0 0,3-1 0 16,-3-6 0-16,-8 10 0 0,1-4 0 0,-4 1 0 0,0-1 8 16,-4-6-8-16,-3 13 8 0,-7-7-8 15,4 7 12-15,-1-7-12 0,-3 4 12 0,-7-7-12 16,3 10 8-16,7-7-8 0,-3 1 8 0,-3-1-8 0,-1 0 0 15,-3 1 0-15,3-1 0 0,8 1 0 16,-4-1-14-16,-8-3 2 0,8 4 0 0,7-7 12 0,-3 3 15 16,-1 4-3-16,0-10-1 0,11 0-11 0,0 9 0 15,0-9-12-15,-7 6 12 0,0-3-15 0,7-3 5 16,4 10 1-16,-4-10 0 0,-4 6 9 0,4-6-10 0,11 3 10 0,-4 4-10 16,0-7 10-16,0 3 0 0,0 3 0 0,4-3-8 15,3 3 8-15,0-6 0 0,-7 7 0 0,4-4-8 16,6-3 8-16,-3 9 0 0,-3-3 0 0,0 4 0 15,6-7 0-15,-3 3 0 0,-3 4 0 0,-4-1 0 16,-7 7-9 0,10-7 9-16,5 1-10 0,-5 5 10 0,-3-2-12 0,0 2 3 0,7-2 1 0,-3 3 0 15,-4-1 8-15,4-2 0 0,-8 3 0 0,4 2 8 16,7-8-8-16,-7 9 0 0,-7-4-8 0,0 1 8 16,7-4 0-16,-7 4 0 0,-3-3 0 0,-8 2 8 15,4 4 0-15,-3-3 1 0,3-4 0 0,-7 4 0 16,-8 3-9-16,8-3 8 0,0-1-8 0,0-2 8 15,-7 3-8-15,0-4 0 0,7 4 0 0,-4-1 0 16,0-2 0-16,-3 3 0 0,-4-1-9 0,8-5 9 16,-1-1 0-16,1 1 0 0,-1-7 0 0,7 6 0 15,11-9-12-15,-3 0-3 0,-8 0 0 0,1 0 0 16,3 0-133-16,7 0-28 0,-4-9-4 0,0-4-2 16</inkml:trace>
  <inkml:trace contextRef="#ctx0" brushRef="#br1" timeOffset="106550.7">11617 7101 576 0,'-7'-4'51'0,"0"-2"-41"16,7 6-10-16,-4-3 0 0,1-3 252 0,-4 3 48 15,3-4 9-15,4 7 3 0,4-9-238 0,-4 6-47 0,-4-4-10 0,4 7-1 16,0 0-4-16,0 0-1 0,-7-9 0 0,7 3 0 16,4 3 2-16,-4 3 1 0,-4-7 0 0,-3 4 0 15,-3 3 30-15,2-6 7 0,8 6 1 0,-7 0 0 16,-7-3 6-16,4-3 2 0,3 6 0 0,0-4 0 0,0 4-3 0,-4-6 0 15,-3 6 0-15,3-6 0 0,1 3-22 0,-4 3-5 16,-11 0-1-16,4-7 0 0,3 7-16 0,-3 0-3 16,-4-3-1-16,1-3 0 15,-1 6 3-15,0 0 0 0,0-3 0 0,-3 3 0 16,-11-6 9-16,8 3 3 0,6 3 0 0,-7 0 0 0,-3 0-24 0,0 0 0 16,3 0 0-16,4 0 0 0,-4 3-12 15,-3-3 4-15,3 6 0 0,0-3 0 16,-3-3 8-16,7 9 0 0,-1-9 0 0,5 0 0 15,6 7 9-15,-7-7 1 0,1 3 0 0,-1 3 0 16,0-6-10-16,4 0 0 0,7 6 0 0,-7-2 0 0,0-4 0 0,3 0 0 16,11 0-8-16,0 6 8 0,-7-3 0 0,3-3 0 15,11 0 8-15,0 0-8 0,0 0 0 0,0 0 0 16,-7 6 0-16,7-6 0 0,11 10 0 0,-8-1 0 0,-6 0 0 0,3 7 8 16,7-3-8-16,0 2 0 0,-4-2 9 0,1 9-9 15,-4-3 0-15,4 0-12 0,-1-1 2 0,-3 11 0 16,-3-4 10-16,3 3 0 0,3 3 8 0,4-3-8 15,-7 7 0-15,-3-7 0 0,3 10 0 0,0-4 0 16,0 4 0-16,0-4 0 0,-4 1-8 0,4 3 8 16,7-4 0-16,-3 4 0 0,-11 6 0 0,3-10 0 15,4 4 0-15,0 2 0 0,-3-2 0 16,-5-3 11-16,5 8-11 0,3-5 0 0,0-3 0 0,-7-1 0 16,-11-6 0-16,8 10 12 0,6-7-12 15,1 1 12-15,-15-1-12 0,4-3 0 0,3 0 0 0,4-2 0 16,4-5 0-16,-8 5 0 0,1-1 12 0,2-7-4 15,5-2 5-15,-1-3 1 0,-3 2 0 0,0-5 0 16,0 9-5-16,4-10-1 0,-1 0 0 0,1-2 0 16,-1 2-8-16,1-3 8 0,3-6-8 0,0 0 8 0,-7 3 7 0,7-3 1 15,0 0 0-15,0 0 0 0,0 0 0 0,0 0 0 16,0 0 0-16,10 0 0 0,1 0-7 0,-4 0-1 16,-7 0 0-16,14-3 0 0,0-3-8 15,0 6 12-15,-7-6-12 0,4 6 12 0,6-3-12 0,-3 3 0 16,-3 0 0-16,0 0 0 0,-1 0 0 0,8-7 0 15,7 7 0-15,-1 0 0 0,-6 0 0 0,7 0 0 16,3 0 0-16,0 0 0 0,0 7 0 0,-3-7 0 16,3-7 0-16,4 7 0 0,3 0 0 0,-7-3 0 15,1-3 0-15,2 3 0 16,1-3 0-16,3 6 0 0,-10-10 0 0,7 10 0 16,0-3 0-16,3-3 0 0,0 6 0 0,-7 0 0 0,1 0 0 0,-1 0 0 15,4 6 8-15,-4-3-8 0,-7-3 0 0,4 6 0 16,10-2 0-16,-7-4 0 0,-3 0 0 0,0 6 0 15,6-6 0-15,-2 0 0 0,6 0 0 0,-10 0 0 16,-1 0 0-16,1-6 0 0,3 6 0 0,-3 0 0 16,-8 0 0-16,-2-4 0 0,-1-2 0 0,0 6 0 0,-4 0 11 0,1-9-11 15,0 9 14-15,-4-6-3 0,3 2-1 0,-3-2 0 16,-7 6 4-16,7-9 1 0,0-1 0 0,-3 7 0 16,3-6-4-16,-4 2-1 0,5-2 0 0,-1 0 0 15,-4 2-10-15,4-2 0 0,-3 6 9 0,-1-3-9 16,1-4 0-16,-1 7 0 0,1-10 0 0,-1 10 8 15,1-6-8-15,-1 3 0 0,4-4 0 0,-3 1 0 0,-1 6 0 0,1-4 0 16,0-2 0-16,-1 0 0 0,1 2 0 0,-1-2 9 16,1 0-9-1,3 5 10-15,-7-5-10 0,3-4 0 0,4 4 0 0,-3 0 0 16,3-4 8-16,-4 4-8 0,1-7 8 0,3 0-8 0,-3 7 12 0,3-10-2 16,0 0-1-16,0 0 0 15,0 1 1-15,0-7 0 0,3-1 0 0,1 1 0 16,0 3-2-16,-1-12 0 0,1 9 0 0,-1-3 0 15,1-7-8-15,-1 7 12 0,5 0-12 0,-5-7 12 0,1 7-12 0,-1-6 10 16,-6-1-10-16,3 1 10 0,-4-4-10 0,4 3 0 16,-3 1 0-16,0 3 8 0,3-1-8 0,-4-5 0 15,4 8 0-15,-3-2 0 0,-4 3 0 0,3 0 0 16,-3 9 0-16,7 0 0 0,-3-6 0 0,-4 9 0 16,0-3 0-16,3 7 0 0,1-10 0 0,-1 12 0 0,-3-2-8 0,0-4 8 15,4 7 0-15,-1-1 0 0,1 1 0 0,-4 0 0 16,4-1-8-16,-1 1 8 0,1 2 0 0,-1-2 0 15,-3 3 0-15,0 6 0 0,0-3 0 0,0 3 0 16,0 0-10-16,0 0 10 0,0-7 0 0,0 7-9 16,0 0 9-16,0 0-8 0,0 0 8 0,-3 0-8 15,3 0 8-15,-7-3 0 0,-1 6-9 16,8-3 9-16,0 0 0 0,0 0 0 0,-7 0 0 0,7 0 0 16,0 0 0-16,0 0 0 15,-3 0 0-15,3 0 0 0,-7 0 0 0,0 0 0 0,0 0 0 0,0 0 0 16,7 0 0-16,-7 7 0 0,7-7 0 0,-7 0 0 15,-4 0 0-15,4 3 0 0,-7-3 0 0,3 0 0 16,-3 0 0-16,0 0 0 0,-4 0 0 0,1 6 0 16,-1-6 0-16,-3 0 0 0,3 0 0 0,-3 0 8 15,0 0-8-15,0 0 0 0,0 0 9 0,-1 0-9 16,1-6 8-16,0 6-8 0,-4-3 10 0,4 3-10 0,0-7 10 0,0 4-10 16,0-3 10-16,0 3-10 0,-4-3 0 0,7 2 0 15,4-2 0-15,-4 0 0 0,-6 3 0 0,6-4-10 16,8 4 0-16,-1-3 0 31,4-3-23-31,-4 6-5 0,1-4-1 0,-1-2 0 0,11 9-88 0,-7-3-17 0,-7-10-4 0</inkml:trace>
  <inkml:trace contextRef="#ctx0" brushRef="#br1" timeOffset="107804.96">10795 8662 115 0,'0'0'10'0,"0"0"-10"0,0 0 0 0,0 0 0 16,-7-3 360-16,0 3 71 15,7 0 13-15,0 0 4 0,0 0-336 0,0 0-66 0,0 0-14 0,0 0-2 16,0 0-22-16,0 0-8 0,0 0 0 0,0 0 9 16,-14 3-9-16,7 3 10 0,7-6-10 0,-11 10 10 15,1-1 16-15,3-2 3 0,7-7 1 0,-4 9 0 16,-7 0 22-16,4 1 4 0,7-1 0 0,-3 7 1 16,3-4-9-16,-7 7-1 0,0-3-1 0,0 9 0 15,3-3-4-15,-6 3-1 0,-8 9 0 16,4 1 0-16,3-7-7 0,-3 10-2 15,-7-4 0-15,0 4 0 0,0-4-10 0,3 1-2 0,-3 3-1 0,-4 2 0 16,-7-2-7-16,8-4 0 0,6 1-1 0,0-4 0 16,1 4 0-16,-4-1 0 0,-1-5 0 0,1-1 0 15,0 3 1-15,3-3 1 0,-3-3 0 0,4 4 0 16,-1-11-2-16,4 8-1 0,-7-8 0 0,7 11 0 16,-4-11 7-16,0 7 2 0,4-6 0 0,-3 6 0 0,-1-6-11 0,-3 6-8 15,3 3 12-15,0-2-12 0,-3 2 16 0,4 0-3 16,3-3-1-16,-4-6 0 0,4 6-12 0,0 0 0 15,3-6 0-15,1 0 0 0,-1 0 0 0,4-1 8 16,-4-2-8-16,4 3 0 0,0-10 0 0,0 7 0 16,4-7 8-16,-1 1-8 0,4-1 0 0,-3 1 8 15,3-1-8-15,-4 0 0 0,4-9 0 0,-3 10 8 16,3-4-8-16,0-3 0 0,0-3 0 0,-4 13 0 16,4-10 0-16,0-3 0 15,0 0-12-15,0 9-3 0,0-9 0 0,0 0 0 16,0 0-34-16,4 10-7 0,-4-10-2 0,0 0 0 15,0 0 10-15,0 0 3 0,0 0 0 0,7 0 0 16,0-3-60-16,3-4-12 0,-3-2-3 0,7-10-900 0</inkml:trace>
  <inkml:trace contextRef="#ctx0" brushRef="#br1" timeOffset="108678.63">11402 8678 576 0,'0'0'25'0,"0"0"6"0,7-6-31 0,-7 6 0 0,-7-4 0 0,0-2 0 16,7 6 300-16,0-9 53 0,-4 6 11 0,-3-4 3 16,7 7-262-16,0 0-52 0,0 0-10 0,-3-3-3 15,-8-3-8-15,11 6-1 0,0 0-1 0,0 0 0 16,-11 0 0-16,11 0 0 0,0 0 0 0,0 0 0 16,0 0 26-16,0 0 4 0,0 0 2 15,8 0 0-15,6-3-4 0,-7-3-1 16,-7 6 0-16,0 0 0 0,0 0-8 0,7 0-1 15,-7 0-1-15,0 0 0 0,0 0-7 0,0 0-2 16,0 0 0-16,0 0 0 0,0 0-9 0,0 0-1 0,0 0-1 0,0 0 0 16,0 0-4-16,0 0-1 0,0 0 0 0,0 0 0 15,0 9-6-15,0-9-2 0,-4 6 0 0,8 4 0 16,6-7-5-16,-6 6-1 0,-8-3 0 0,8 4 0 16,6-1 0-16,-3 1-8 0,1-1 12 0,-1 0-4 15,-4 7 0-15,8 0-8 0,6-4 12 0,-3 7-4 0,-3-3-8 0,3 3 12 16,11-1-12-16,0 8 12 0,-4 2-12 15,0-3 0-15,4 9 9 0,3-5-9 0,-4-1 8 0,1 6-8 16,0 1 8-16,-4-1-8 0,4-2 0 0,-4 8 0 16,4-5 0-16,-1 3 8 0,1-1-8 0,0 4 0 15,-1-3 0-15,1 5 8 0,3-5 0 16,1 0 0-16,-5 2 0 0,4-2 0 0,4 0-8 0,-7-4 12 16,3 1-4-16,-7-1 0 0,4 1-8 0,0-7 0 15,-1 0 8-15,-6 7-8 0,0-7 0 16,3-3 9-16,-4 3-9 0,-2-3 0 0,-1 0 10 0,0-3-10 15,-4-6 8-15,1 9-8 0,0-6 8 0,-4-7-8 16,0 4 0-16,0 3 8 0,0-3-8 0,-4-7 0 16,4 7 0-16,0-4 8 0,-3-2-8 0,-1-1 0 15,4 0 0-15,-3 4 8 0,3-4-8 0,-3 1 0 16,-1-7 0-16,1 3 0 0,3-3 0 0,-4 7 0 0,-3-10 8 0,4 0-8 16,-4 0 0-16,7 6 0 0,-7-6 0 0,0 0 8 15,0 0-8-15,0 0 0 0,0 0 0 0,0 0 0 16,0 0 0-16,0 0 0 0,0 0 0 0,0 0 0 31,0 0-32-31,3-6-9 0,-3 6-2 0,4-3 0 0,-4 3-116 0,0-10-23 0,-4 4-5 16</inkml:trace>
  <inkml:trace contextRef="#ctx0" brushRef="#br1" timeOffset="130376.34">28967 12052 403 0,'0'0'36'0,"0"0"-36"0,0 0 0 0,0 0 0 16,0 0 308-16,0 0 54 0,-7 0 11 0,-1 0 3 16,1 0-270-16,7 0-54 0,-7 0-10 0,-3 0-2 15,3 0-2-15,0-3 0 0,0-3 0 0,-4 6 0 16,4-4-2-16,-4-2 0 0,1 6 0 0,3 0 0 15,-4-6 8-15,1 3 2 0,-5 3 0 0,1-7 0 16,0 7 3-16,0-3 1 0,0 3 0 0,-7-6 0 16,-4 6-14-16,0-3-2 15,1 3-1-15,-4 0 0 0,-1 0 3 0,5 0 1 16,-8 0 0-16,4 3 0 0,-4-3-13 0,0 0-4 0,-3 6 0 0,0-6 0 16,-8 0 10-16,4 0 2 0,8 0 0 0,-1 0 0 15,-3 0-17-15,3 0-3 0,0-6-1 0,0 6 0 16,8 0 1-16,-4 0 1 0,-1 0 0 0,5-3 0 15,-1 3-13-15,0 0 0 0,1 3 0 0,-1-3 0 16,0 0 0-16,-7 0 0 0,4 0 0 0,-4 6 0 16,4-6 0-16,-4 3 8 0,4-3-8 0,0 7 0 0,-4-7 0 0,4 3 11 15,0 3-11-15,0-6 10 0,3 6-10 0,0-2 10 16,4 2-10-16,0-3 10 0,3-3-2 0,-3 6 0 16,3-6 0-16,1 0 0 0,3 3 3 0,0-3 0 15,-1 0 0-15,1 0 0 0,0 0-11 0,4 0 8 16,-1 0-8-16,-3 0 8 0,3 0-8 0,1 0 10 15,3 0-10-15,-4 0 10 0,1 0-10 0,3 0 12 16,-4 0-12-16,4 0 12 0,7 0-12 16,-7 0 0-16,-4 0 0 0,4 0 8 15,7 0-8-15,-7 7 0 0,-3-7 0 0,2 3 0 0,8-3 0 0,-3 0 0 16,3 0 0-16,0 0 0 0,0 0 0 0,-11 6 8 16,4-3-8-16,7-3 8 0,0 0-8 0,0 0 0 15,0 0 0-15,0 0 0 0,0 0 0 0,0 0 10 16,-7 0 1-16,7 0 0 0,0 0-11 0,0 0 8 0,-7 6-8 0,7-6 8 15,0 0-8-15,0 0 8 0,0 0-8 0,0 0 8 16,0 0-8-16,0 0 0 0,0 0 0 0,0 0 0 16,0 0 0-16,0 0 0 0,0 0 0 0,-7 4 0 15,-3 2 0-15,10-6 0 0,0 0 0 0,0 0 0 16,-7 0 0-16,7 0 0 0,0 0 0 0,0 0 0 16,-8 6 0-16,8-6 0 0,0 0 0 0,0 0 0 15,0 0 0-15,0 0 0 0,-7-6 8 0,7 6-8 16,0 0 0-16,0 0 0 0,-7 0 0 0,4 0 0 15,3 0 0-15,0 0 0 0,-7 0 8 0,0 0-8 0,0 0 0 16,7 0 0-16,0 0 0 0,-7 0 0 16,0 0 0-16,7 0 0 0,0 0 0 0,0 0 0 15,0 0 0-15,0 0 0 0,0 0 0 0,0 0 0 16,0 0 0-16,-4 0 0 0,-7 0 8 0,11 0-8 16,0 0 0-16,0 0 0 0,0 0 0 0,-7-6 0 0,7 6 0 15,0 0 0-15,0 0 0 0,0 0 0 0,0 0 0 0,0 0 8 16,0 0-8-16,0 0 0 0,-3-4 0 0,3 4 8 15,0 0-8-15,0 0 0 0,0 0 0 0,-4 0 0 16,4 0 8-16,0 0-8 0,0 0 0 0,0 0 0 16,0 0 0-16,0 0 8 0,0 0-8 0,0 0 12 15,-7-9-12-15,7 9 12 0,0 0-12 16,-3-6 10-16,3 6-10 0,-7 0 10 0,3-3-10 0,4 3 8 0,0 0-8 0,0 0 8 16,-3-7-8-16,3 7 0 0,0 0 9 0,0 0-9 15,0 0 0-15,0 0 0 0,0 0 0 0,0 0 0 16,0 0 0-16,0 0 0 0,-7-3 0 0,7 3 0 15,0 0 0-15,0 0 0 0,0 0 0 0,0 0 0 16,0 0 0-16,0 0 0 0,0 0 0 16,0 0 0-16,0 0 0 0,0 0 0 15,0 0 0-15,-4 10 0 0,1-7 0 0,-1 12 0 16,4-5 8-16,-4 6-8 0,4-4 0 0,0 4 0 0,0 9 0 0,4-6 0 16,0-1 0-16,-1 11-8 0,1-4 8 0,-1 0 0 15,4-3 0-15,-3 3 0 0,-1 3 0 0,1 3 0 16,3-2 0-16,-4-1 0 0,1 10 0 0,-4-4 0 15,3 1 0-15,1-1 0 0,3 1 0 0,0 2 0 16,-3 1 0-16,-1 3 0 0,1-4 0 0,3 1 0 0,-7 3 0 16,3-4 0-16,1-2 0 0,-1 2 0 0,4 7 0 0,-3-6 0 15,-8 6 0-15,4-10 0 0,7 10 0 0,-3-6 0 16,-4-1 0-16,3 4 0 0,-3-3 0 0,4-1 0 16,3 4 0-16,-3-3 0 0,-4-4 0 0,3 4 0 15,4-4 0-15,0 4 8 16,0 3-8-16,4-4 12 0,-1-2-4 0,1 3 0 0,0-1-8 0,-1 4 0 15,-3-3 0-15,4 6-8 0,3-7 8 16,-4 4 0-16,-2-3 0 0,-1 5 0 0,0-5 0 16,0 6 0-16,-4-6 0 0,4 6 0 15,-7-4 0-15,7-2 0 0,-3 0 0 0,3 5 8 0,-4-8-8 0,4-1 0 16,-3 4 8-16,0-10-8 0,3 7 10 0,-4-1-2 0,4-6-8 0,0 7 12 16,4-7-12-16,-4 7 0 15,-4-7 8-15,8 6-8 0,-4-5 0 0,0-4 0 16,4 3 8-16,-4 6-8 0,0-5 0 0,-4-4 0 0,1 3 0 15,-1 6 0-15,1-5 0 0,-1 5 0 0,-3 1 0 0,0-1 0 16,-3-6 8-16,3 7-8 0,-4-7 0 0,4 10 0 16,-3-13 8-16,3 3-8 0,-4 3 0 0,1-2 0 15,-1-4 8-15,-3-3-8 0,4 3 0 0,-1 3 0 16,1-9 9-16,-1 6-9 0,1-6 8 0,-4 0-8 16,3 6 8-16,-3-7-8 0,3 1 8 0,1 3-8 15,-1 0 0-15,1-3 8 0,-1 6-8 0,-3 0 0 16,0 0 0-16,4-3 0 0,-4 3 0 0,0 3 0 15,3-2 0-15,-3 2 0 0,0-3 0 0,0 0 0 16,3-3 0-16,-3 3 0 0,0 0-9 16,0-6 9-16,4 0 0 0,-1 6 0 0,-3-13 0 0,4 10 0 15,-1-3 11-15,0 0-1 0,1 0 0 0,-4-4 0 16,0 4-10-16,3 0 0 0,-3 0 0 0,0-3 8 16,0 2-8-16,0 1-17 0,0 0 4 0,0-3 1 15,-4 2 12-15,4-2 16 0,0 3-3 0,0 0-1 0,4-4-12 0,-4-2 8 16,3 3-8-16,-3 2 0 0,7-8 0 0,-3 6 8 15,-1 2-8-15,-3-2 0 0,3-3 0 0,4-4 0 16,-3 7 0-16,3-7 0 0,-4 1 0 0,4-1 0 16,0 0 0-16,0 7 0 0,-3-7 0 0,3 1 0 15,0-1 0-15,3 1 0 0,-3-1 0 0,0-3 0 16,7 4 0-16,-3-4 0 16,-4-3 0-16,3 7 0 0,1-4 0 0,0-3 0 0,-1 6 0 0,4-2 8 0,-7-7-8 0,0 0 0 15,0 0 12-15,0 9 0 0,7-6 0 0,0 3 0 16,0 1-20-16,0-4-5 15,4 3-1-15,-1-3 0 0,1-3 14 0,3 0 0 16,0 7 0-16,0-7 0 0,1 0 0 0,-1 0 0 0,3 0 0 16,1 3 0-16,-4-3 0 0,4 0 0 15,-1 0 0-15,-3 6 0 0,4-3 0 0,-4-3 0 16,0 6 0-16,0-6 0 0,4 3 0 0,-4 4 0 0,0-7 0 0,0 0 0 16,0 6 0-16,8-3 0 0,-8-3 0 0,3 0 0 15,-3 0 0-15,8-3 0 0,6-3 0 0,-3 6 0 16,3-7 0-16,-4 4 0 0,5 3 0 0,-5-6 0 15,5 6 0-15,-5-3 0 0,1-3 0 0,0 6 0 16,-1 0 0-16,5 0 0 0,-8 0 0 0,-4 0 0 16,5 0 0-16,-1 0 0 0,0 6 0 0,0-3 0 0,0-3 0 0,-3 0 0 15,3 0 0-15,0 0 0 0,0 0 0 0,1 0 0 16,-5 0 0-16,1 0 0 16,-4 0 0-16,0 6 0 0,4-12 0 15,-4 6 0-15,3 0 0 0,1 0 0 0,0 0 0 0,-1-3 0 0,-3 3 0 0,1-6 0 16,-1 6 0-16,3-3 0 15,-3 3 0-15,1-7 0 0,-1 7 0 0,0-3 0 0,0 3 0 0,-4-6 0 16,5 6 0-16,-1 0 0 0,-4 0 0 16,1 0 0-16,3 0 0 0,-3 0 0 15,3 0 0-15,-4 0 0 0,1 0 0 0,-4 6 0 0,3-3 0 0,1-3 0 16,-4 0 0-16,0 0 0 0,0 7 0 0,4-7 0 16,-8 0 0-16,8 0 0 0,0-7 0 0,-4 7 0 15,0 0 0-15,0 0 0 0,0-3 0 0,0-3 0 16,0 6 0-16,0 0 0 0,0 0 8 0,0-3-8 0,4 3 0 15,-4-7 0-15,-4 7 0 0,1 0 0 0,-4 0 0 0,0 0 0 16,0 0 9-16,7-6-9 0,0 3 0 0,0 3 9 16,-7 0-9-16,3-6 0 0,4 3 0 0,1 3 0 15,-1-7 0-15,0 7 8 0,-7 0-8 0,3-9 8 16,1 6-8-16,3-3 0 0,0-4 0 0,0 1 0 16,-7-1 8-16,7 1 0 15,0-7 0-15,0 7 0 0,0-10-8 0,0 0 0 0,-3-6 0 0,3 0 0 16,3-3 0-16,-3 0 0 0,-7-7 0 0,7 1 0 15,-3-10 0-15,3 6 0 16,-3-6 0-16,-1 0 8 0,1-3-8 0,-1-6 0 0,-3 6 0 0,4-6 8 16,-4-1-8-16,0-5 10 0,3 5-10 0,-6 1 10 15,3 0-7-15,-4-1-3 0,1 1 0 0,-1-3 0 16,-3 2 0-16,3-5 0 0,-3 5 0 0,4-2 0 16,-4 3 0-16,0-1 0 0,0-5 0 0,0 12 0 15,3-7 0-15,-3 1 0 0,4-3 0 0,-5 2 0 16,5 1 0-16,3 0 0 0,-4 0 0 0,4 2 0 0,-3-2 0 0,-1 6 0 15,4-6 0-15,0 6 0 0,-3-4 0 0,-1 4 0 16,1 4 0-16,3-1 0 0,-4 0 0 0,4 6 0 16,-3-6 0-16,-1 10 0 0,1-4 0 0,-1-3 0 15,-3 4 0-15,0 2 0 0,4 4 0 0,-5-4 0 16,1 1 0-16,0-1 0 0,0 1 0 0,-3-4 0 0,3 13 0 16,0-6 0-16,0-10 0 15,-1 7 0-15,-2 2 0 0,3-2 0 0,0-1 0 16,3 1 0-16,1-4 0 0,-1 4 0 0,1-1 0 0,-4 4 0 15,7-1 0-15,-4-5 0 0,4 2 0 0,-3 1 0 16,-1 6 0-16,1-7 0 0,3 7 0 0,-4 0 0 16,0-7 0-16,1 10 0 0,-1 3 0 0,1-3 0 15,-4 0 0-15,3 3 0 0,-3 0 0 0,4-6 0 0,3 9 0 0,-4-6 0 16,1 6 0-16,-1-6 0 0,4 3 0 0,0-3 0 16,0-3 0-16,4 3 0 0,-4 0 0 0,3-4 0 15,1 4 0-15,-4 6 0 0,3-9 0 0,-3 3 0 16,4 0 0-16,-1 6 0 0,1-3 0 0,-4 0 0 15,3 3 0-15,4 1 0 0,-7-1 0 0,4 0 0 16,-4 3 0-16,3-2 0 0,1 2 0 0,-4-3 0 16,0 6 0-16,0-2 0 0,4-1 0 0,-4-3 0 15,3 7 0-15,-3-4 0 0,0-3 0 0,4 4 0 0,-1-1 0 0,-3 3 0 16,0-2 0-16,0 2 0 0,4-3 0 0,-1 1 0 16,-3 5 0-16,4-2 0 15,-4-4 0-15,0 7 0 0,3-7 0 0,-3 7 0 0,0-10 0 0,0 9 0 16,4-5 0-16,-4 5 0 0,0-2 0 0,0-4 0 15,0 7 0-15,0-1 0 0,0 1 0 0,0 0 0 16,0-1 0-16,0-2 0 16,0 2 0-16,0 7 0 0,0-3 0 0,0-4 0 15,0 7 0-15,0 3 0 0,-4-6 0 0,4 6 0 0,0-9 0 0,0 9 0 16,0 0 0-16,0 0 0 16,4 0-45-16,-1-10-9 0,4 10-2 0,4-6 0 15,-1 3-124-15,1 3-24 0,3 0-6 0</inkml:trace>
  <inkml:trace contextRef="#ctx0" brushRef="#br1" timeOffset="133165.72">24698 12086 2250 0,'0'0'100'0,"0"0"20"0,0 0-96 0,0 0-24 15,0 0 0 1,0 0 0-16,0 0 37 0,0 0 3 0,0 0 1 0,0 0 0 15,4-9-9-15,-4 9-3 0,0 0 0 0,0 0 0 0,0 0 3 16,0-6 1-16,0 6 0 0,0 0 0 16,0 0 3-16,0 0 0 0,0 0 0 0,-4 0 0 15,-3 0 7-15,0 0 1 0,0 0 1 0,-4 0 0 16,-3 6 0-16,4-6 0 0,-8 3 0 0,0 3 0 0,1-2-6 0,-5 2-2 16,-2 0 0-16,3-3 0 0,6-3-5 0,-9 7 0 15,-1-7-1-15,-3 0 0 0,3 0-7 0,-3 0-2 16,3-7 0-16,1 7 0 0,-5 0-1 0,5 0 0 15,-5-3 0-15,5-3 0 0,-1 6-5 0,-3-6-2 0,3 2 0 0,-7 4 0 16,4 0-14-16,-4 0 0 16,-3 0 0-16,3-6 0 0,1 6 0 0,-1 0 0 0,0 0 0 0,0 0 0 15,-3 0 8-15,3-3 4 0,4 3 2 0,0 0 0 16,0-6-14-16,-1 6 8 0,-2 0-8 0,2-3 0 16,-2 3 0-16,-1-7 8 0,-3 7-8 15,3-3 0-15,-3 3 0 0,-1-6 9 0,1 6-9 16,0-3 8-16,3-3-8 0,0 6 0 15,1-4 0-15,-1-2 0 0,7 6 0 0,-3 0 0 0,0 0 0 0,-1-6 0 16,1 6 0-16,4-3 0 16,-5 3 0-16,1 3 0 0,0-3 0 0,0 0 0 0,7 0 0 0,-1 6 0 15,1-6 0-15,4 0 0 0,-5 0 11 0,8 0-11 16,7 0 0-16,-3 0 0 0,-8 0 0 0,4 0 0 16,3 0 0-16,1 0 8 0,-4 0-8 0,-1 0 0 15,5 0 0-15,-1 0 0 0,4 6 0 0,-3-2 0 16,-1-4 0-16,4 6 0 0,7-6 0 0,-7 3 0 0,0 3 0 0,3-3 0 15,1 7 0-15,-1-1 0 0,1 1 0 0,3 2 0 16,-4 1 0-16,4-4 0 0,4 7 0 16,-1 3 0-16,-6-4 0 0,6 4 0 0,1 0 0 0,-1 9 0 15,-6-3 0-15,6 0 0 0,1 3 0 0,-1 1 0 16,5-4 0-16,-5 9 0 0,-6 1 0 0,6-4 0 16,8 13 0-16,-4-9 0 15,-7 8 0-15,3 1 0 0,4 3 0 0,4-3 0 16,-4 3 0-16,-4 7 0 0,-3-4 0 0,4-3 0 0,7 6 0 15,-8-3 0-15,-6-3 0 0,3 0 0 0,7 7 0 0,0-4 0 0,-7-3 0 0,-4 6 0 16,-3-3 0-16,7-3 0 16,7 0 8-16,-7 7-8 0,-3-1 0 0,3-3 0 15,7-3 0-15,-4-3 0 0,-3 10 0 0,4-11 0 16,3 4 0-16,-4-3 0 0,4 0 0 0,-7 0 0 16,0 3 0-16,0-6 0 0,7-3 9 0,-3 5-9 0,-8 5 8 0,1-5-8 15,6 1 0-15,1 0 0 0,-8 0 0 0,-3-6 0 16,0 6 0-16,4 0 0 0,3-7 0 0,0 7 0 15,-11-6 0-15,8 6 0 0,6-10 8 0,-3 4-8 16,-7 6 0-16,7-10 0 0,0 4 0 0,4 3 0 16,3-7 0-16,-7-3 0 0,0 4 0 0,3-1 0 15,4 1 0-15,-3-1 0 0,-8-2 0 0,1 2 0 16,6 1 0-16,1-1 0 0,-8 1 0 0,1-4 0 16,-1 4 0-16,1 2 0 0,-1-2 8 15,1-1-8-15,-8 1 0 0,8-1 0 0,3-2 0 0,-4-1 0 16,0-3 0-16,-3 7 0 0,7-7 0 0,0 9 0 15,0-2 0-15,0-7 0 0,-3 7 0 0,3-7 0 0,7 6 0 16,-4-5 0-16,-10-4 0 0,7 3 0 16,4-3 0-16,-1 3 0 0,1-9 0 0,-4 6 0 15,-4-6 0-15,4 6 0 0,4-6 0 0,-4 0 0 16,-4-4 0-16,4 4 0 0,11 0 0 0,-7 3 0 0,-4-3 0 0,0 0 0 16,3-1 0-16,4 1 0 0,0-3 0 0,-3 3 0 15,-4-4 0-15,3-2 0 0,8 6 0 0,-1-4 0 16,-6 4 0-16,3-3 0 0,-7-7 0 0,0 10 0 15,-3-3 0-15,-1-4 0 0,0 4 0 0,4-7 0 0,4 7 0 0,-4-3 0 16,-11-4 0-16,8 0 0 0,6 4 0 0,1-4 0 16,-4-5 0-16,0 5 0 0,3 0 0 0,1-2 0 15,3 2 12-15,-3-9-2 0,-4 0-1 0,7 9 0 16,0 1-9-16,0-10-12 0,-14 9 2 0,7-9 1 16,7 6 9-16,-7-6 11 0,0 4-3 15,-7 5 0-15,3-9-8 0,4 0 0 16,4 6 0-16,-8 4 7 0,-6-4-7 0,3-3-8 15,10 7 8-15,-3-10-10 0,-3 9 10 0,-1-3 0 16,-3-3 0-16,7 7-8 0,7-4 8 0,-7-6 0 0,0 3 8 0,0 3-8 16,11 1 0-16,-11-7 9 0,0 0-9 0,0 0 9 15,7 3-9-15,-4 6 0 0,-3-9 0 0,0 0 0 16,0 0 0-16,0 0 0 0,0 0 0 0,0 0 0 16,-3 7 0-16,3-7 0 0,7 3 0 0,-7-3 0 15,0 0 0-15,10 0 0 0,-10 0 0 0,11 9 0 16,6-9 0-16,-6 6-13 0,0-3 4 0,-1 4 1 0,8-1 8 0,0-3 0 15,-4 3 0-15,0-2 0 0,3-4 0 0,5 6 0 16,-5-6 0-16,1 0 0 0,-1 0 0 0,5 0 0 16,2 0 0-16,-3 3 0 0,4-6 0 0,0 3 0 15,0 0 0-15,3 0 0 0,4 0 0 0,-1-6 0 16,1 6 0-16,0 0 0 0,-4 0 0 0,7 0 0 16,-3 0 0-16,0 0 0 0,3 0 0 15,-7 0 0-15,4 0 0 0,-4 0 0 16,4 0 0-16,-4 0 0 0,0 0 0 0,4 0 0 0,3-4 0 15,-3 4 0-15,0-6 0 0,0 6 0 0,-1 0 0 16,5-3 0-16,-8-3 0 0,4 6 0 0,-4-7 0 0,0 4 0 16,0 3 0-16,-3 0 0 0,-4-6 0 0,4 6 0 15,-7 0 0-15,3 0 0 0,-4 0 0 0,1-3 0 16,-4 3 0-16,4 0 0 0,-1-6 0 0,-2 6 0 16,-1 0 0-16,3-3 0 0,-3 3 0 0,4-7 0 0,0 7 0 0,-4-3 0 15,3-3 0-15,1 6 0 0,-4 0 10 0,0-3-10 16,0-4 8-16,1 7-8 0,-5 0 0 0,4 0 9 15,-3-6-6-15,3 6-3 16,0-3 0-16,-3 3 0 0,-1 0 0 0,1 0-13 0,-1 0 4 0,1 0 1 16,0-6 8-16,-4 6 0 0,3 0 0 0,-10 0 0 15,7-3 0-15,-7 3 0 0,0 0 0 0,11 0 0 16,-4-7 0-16,-7 7 0 0,10 0 0 0,-10 0 0 16,0 0 0-16,0 0 0 0,4-9 0 0,-4 9 0 0,7-3 0 15,-7 3 0-15,4-6 0 0,3 2 0 0,-7 4 0 16,0-6 0-16,3-3 0 0,-3 9 0 15,4-7 0-15,3 4 0 0,-7-3 0 0,3-3 8 16,-3-1-8-16,4 1 9 0,-4-1-9 0,3 1 10 16,1 3-7-16,-4-4-3 0,0-2 0 0,0-4 0 15,0 7 0-15,3-7 0 0,-3-3 0 0,4 0 0 16,-4-6 0-16,0 6 0 0,3-9 0 0,-3 3 0 0,0-9 0 0,0 5 0 16,0-5 0-16,0-4 0 0,-3 4 0 0,3-4 0 15,0 4 0-15,0-1 0 0,0-2 0 0,0-7 0 16,0 6 0-16,-4-3 0 0,1 4 0 0,-1-1 0 15,1-6 0-15,-1 0 0 0,1 7 0 0,-1-4 0 16,-3 3 0-16,4 1 0 0,-4-7 0 0,3 0 0 0,0 0 0 16,1 0 0-16,-4 0 0 0,0-3 0 0,0-6 0 0,3 9 0 15,-3-3 0-15,4-3 0 0,-4 3 0 0,0-4 0 16,0-2 0-16,3 6 0 16,-3-6 0-16,0-1 0 0,0 1 0 0,3 6 0 0,-6-6 0 15,6 3 0-15,1-4 0 0,-4 7 0 16,3 0 0-16,1-3 0 0,-5 3 0 0,5-3 0 15,-1 6 0-15,1 6 0 0,-1-6 0 0,-3 1 0 16,7-5 0-16,-3 14 0 0,3-10 0 0,0 6 0 0,-4 1 0 0,4-4 0 16,-3-3 0-16,3 7 0 0,-7-1 0 0,7-3 0 15,0 4 0-15,0-1 0 0,-4-3 0 0,1 3 0 16,3 1 0-16,0-4 0 0,3 3 0 0,-3 4 0 16,0-4 0-16,0 4 0 0,4-4 0 0,-4 4 0 15,3-1 0-15,-3 7 0 0,0 0 0 0,4-4 0 16,-4 4 0-16,-4 0 0 0,4 0 0 0,0 3 0 0,0-4 0 0,0-2 0 15,-3 9 0-15,3-6 0 0,0 3 0 0,-4-3 0 16,-3 3 0-16,4-4 0 0,-1-2 0 0,1 3 0 16,-1 3 0-16,4-4 0 0,-4 1 0 0,1 3 0 15,3-3 0-15,0 3 0 0,0-3 0 0,-4 9 0 16,4-6 0-16,0 0 0 0,0 3 0 16,4-3 0-16,-4 9 0 0,-4-3 0 15,4 0 0-15,-3 0 0 0,6 4 0 0,-3-4 0 16,0 3 0-16,0 4 0 0,0-4 0 0,-3 7 0 15,6-7 0-15,-3 7 0 0,4-10 0 0,3 9 0 0,-7 1 0 16,4-7 0-16,-1 7 0 0,1-4 0 0,3 4 0 0,-4-1 0 16,1-5 0-16,-1 9 0 0,1-4 0 0,3 1 0 15,-4-1 0-15,1 1 0 0,3-1 0 0,-4 4 0 16,1 3 0-16,-1-3 0 0,1-4 0 0,-4 7 0 16,0 3 0-16,0 0 0 0,0 0 0 0,4-6 0 0,-4-3 0 0,3-1 0 15,-6 4 0-15,3 3 0 0,0-4 0 0,0 4 0 31,0-6-33-31,3 3-7 0,-3-4 0 0,4 1-1028 0,3-1-204 0</inkml:trace>
  <inkml:trace contextRef="#ctx0" brushRef="#br1" timeOffset="135957.44">12379 8803 460 0,'0'0'41'0,"0"0"-33"15,0 0-8-15,0 0 0 0,0 0 284 0,0 0 54 16,0 0 11-16,0 0 3 0,11 0-266 0,-4 0-53 15,0 0-10-15,3 0-3 0,1 7-20 0,-4-7 0 16,0 0 0-16,4 0 0 0,-8 3 0 0,8-3 0 16,-11 0 0-16,0 0 0 0,3 9 52 0,1-3 7 0,-1 4 1 0,1-1 0 15,-4 7 6-15,-4-4 2 0,4 4 0 0,0 3 0 16,0-3-28-16,0 2-6 0,-3 1-1 0,3 0 0 16,0 0-5-16,0 0-2 0,-4 6 0 0,4-6 0 15,0-4-18-15,4 4-8 0,-1 0 8 0,-3-3-8 16,4 2 0-16,-1-2 0 0,4-3 0 0,-3-4 0 15,-1 4-11-15,1-1-1 0,-1-6 0 0,1 4 0 16,-4-10-35 0,7 3-7-16,-7-3-2 0,7 9 0 0,-3-2-148 0,-4-7-31 15,0 0-5-15,0 0-2 0</inkml:trace>
  <inkml:trace contextRef="#ctx0" brushRef="#br1" timeOffset="136693.78">12492 8737 1267 0,'0'0'112'0,"-7"-6"-89"16,3 6-23-16,1 0 0 0,-1-6 138 0,4 6 23 15,0 0 5-15,0 0 1 0,0 0-129 0,0 0-26 16,0 0-4-16,0 0-8 0,0 0 0 0,0 0 0 15,-7 6 0-15,7-6 0 0,-3 6 0 0,3-6 0 0,0 0 0 0,-7 4 0 16,0 2 14-16,-1-3 6 0,8-3 2 0,-7 0 0 16,4 0 22-16,3 0 4 15,0 0 0-15,0 0 1 0,-7 6-17 0,7-6-3 0,0 0-1 0,0 0 0 16,0 0-10-16,0 0-2 0,0 0-1 0,0 0 0 16,7 0 0-16,3 0 0 15,5-6 0-15,-1 6 0 0,0 0 0 0,0-3 0 16,7-3 0-16,-3 6 0 0,-1 0-15 0,1 0 0 0,3 0 8 0,-3 0-8 15,-1 0 0-15,-2 6 0 0,2-3 0 0,-3-3 0 16,4 6 0-16,-7-3-12 0,-1 4 12 0,-3-4-10 16,-7-3-4-16,7 6-1 0,-7-6 0 0,4 9 0 15,-4 1 7-15,0-1 8 0,-4 1-13 0,1-1 5 16,-4 0 8-16,3 1 0 0,1 6 0 0,-4-7 0 16,-1-3 0-16,1 4 11 0,0-7-11 0,4 6 12 0,-4-3-12 15,0 4 0-15,-4-1 0 0,4-2 0 0,0-4 0 0,0 6 0 16,0-9 0-16,-4 10-11 0,4-10 11 0,0 6 0 15,-3-3-9-15,3 3 9 0,0-6 0 0,3 6-11 16,4-6 11-16,-4 4-8 0,4-4-1 0,0 0 0 16,0 0 0-16,0 0 0 15,0 0 9-15,0 0 0 0,0 0 0 0,0 0 0 0,4 0-11 0,7 0-3 16,-1 6-1-16,4-6 0 0,-3 0 23 16,3 0 4-16,-3 0 0 0,3 3 1 15,0-3-25-15,-4 0-4 0,1 0-2 0,0 6 0 0,-4-3 18 0,0-3 0 16,-7 0-8-16,7 10 8 0,0-4 0 0,-4-3-10 15,4 3 10-15,-7-6-8 0,0 0 8 0,4 10-10 16,-1-1 10-16,1 1-10 0,-4-4 10 0,3 3 0 16,1-5 0-16,-4 5 0 0,0-3 0 0,0 4 0 0,0-1 0 0,0 0 0 15,-4 1 0-15,1-1 0 0,-1 1 0 0,-3 2 0 16,4 1 0-16,-4-7 0 0,0 3 0 0,0 1 0 16,-4-1 10-16,0 1-2 0,4-1-8 0,-3 0 12 15,-1-2-12-15,1 2 0 16,-4 1 0-16,3-1 0 0,0 0 0 0,4 1 0 0,-3-4 8 0,-1-3-8 15,4 7 0-15,0-4-10 0,0-6 2 0,7 0 0 16,0 0-24-16,0 0-4 16,-11 0 0-16,1-6-1 0,10 6-152 15,-4-4-31-15</inkml:trace>
  <inkml:trace contextRef="#ctx0" brushRef="#br1" timeOffset="136942.53">13014 8998 1382 0,'0'0'61'0,"0"0"13"0,0 0-59 0,0 0-15 16,0 0 0-16,0 0 0 0,0 0 117 0,11 0 21 15,-1 0 4-15,-3-7 1 0,4 7-112 0,-1-3-23 16,4 3-8-16,-3-6 0 0,0 6 0 0,-1-3 0 15,1-3 0-15,3 6 0 16,-3-10-18-16,-1 10-10 0,4-6-3 0,-3 6 0 16,-4 0-106-16,0-3-22 0,-4-3-4 0,-3 6-1 0</inkml:trace>
  <inkml:trace contextRef="#ctx0" brushRef="#br1" timeOffset="137210.24">12968 9089 1843 0,'0'0'40'0,"0"0"9"16,0 0 2-16,0 0 1 0,0 0-42 0,0 0-10 0,7 6 0 0,-3-3 0 0,6 3 0 0,1-6 0 15,-4 0 0-15,4 0 0 0,-1 0-15 0,4 0-5 16,4 0 0-16,-1 0-1 0,-6-6 5 0,3 6 0 15,4 0 1 1,-4 0 0-16,0 0 6 0,0 0 1 0,4 0 0 0,-4 0 0 16,0 0-22-1,0-3-4-15,0-3-1 0,0 6 0 0,0 0-63 0,4-10-13 0,-4 4-2 16,-3 3-1-16</inkml:trace>
  <inkml:trace contextRef="#ctx0" brushRef="#br1" timeOffset="137475.19">13522 8697 1785 0,'0'0'159'0,"0"0"-127"0,-4 6-32 0,1-3 0 15,-4 3 198-15,3 4 34 0,1-1 6 0,3 10 2 16,0 0-203-16,0-4-37 0,3 11-13 0,-3-5 0 31,0 5-15-31,4 2-4 0,-4 3 0 0,0 1 0 16,0-7-6-16,-4 9-2 0,4 1 0 0,0-7 0 15,-3 0 1-15,-1 0 0 0,4 4 0 0,-3-4 0 0,3 0-21 0,-7-3-4 0,7 0 0 0,-4-3-851 16</inkml:trace>
  <inkml:trace contextRef="#ctx0" brushRef="#br1" timeOffset="139394.19">12375 10747 460 0,'0'0'20'0,"0"0"5"15,0 0-25-15,0 0 0 0,-3-6 0 0,3 6 0 16,-4-3 249-16,4 3 45 0,-3-6 9 0,3 6 1 15,-4-3-209-15,4 3-43 0,-3-7-8 0,-1 4-1 16,-3-3-14-16,7 6-2 0,-7 0-1 0,7 0 0 16,-7-3-8-16,4 3-2 0,3 0 0 0,-11 0 0 0,4 0 9 0,0 3 2 15,-4-3 0-15,1 6 0 0,3-3 5 0,-4 4 0 16,1-4 1-16,-1 6 0 0,-3 1 3 0,0 2 1 16,0 1 0-16,-1 2 0 0,-2-2-21 0,3 3-4 15,-4 9 0-15,4-7-1 0,0 8-3 0,0-4-8 16,7 9 12-16,-4-3-4 0,-3 0-8 0,3-3 0 15,4 4-12-15,4-1 12 0,-1-3-12 16,4 0 12-16,0-3-10 0,0 0 10 0,4-3-12 16,-1 0 12-16,4-4-13 0,0-2 5 15,4-4 8-15,3 1-13 0,0-1 5 0,4-9 8 0,0 6-9 16,-1-6 9-16,8 0 0 0,-4-6 0 0,4 6 0 0,-1-9 0 16,-2-1 0-16,2 1 0 0,-3-4 0 0,4-2 0 15,-7-1 0-15,3 6 0 0,0-8 0 0,0 2 8 16,-3-3-8-16,0 7 0 0,-4-4 18 0,0 0-2 15,-7-3-1-15,0 1 0 0,4 2-15 0,-8-3 0 0,1 0 0 0,-1 1 0 16,-6-1 10-16,-1 3-10 0,1-3 10 0,-1 4-10 16,-7-4 8-16,4 0-8 0,-3 3 0 0,-1 4 9 15,-3-4 10-15,3 7 1 0,-3-7 1 0,0 6 0 16,4 1-12-16,-1 0-9 0,-3-1 12 0,3 1-12 16,1 3 0-16,-1 2 0 0,4-2-15 0,-3 3 5 15,3-3-44-15,3 6-9 0,4 0-1 0,0 0-594 16,-7 0-118-16</inkml:trace>
  <inkml:trace contextRef="#ctx0" brushRef="#br1" timeOffset="139747.91">12742 11089 2070 0,'0'0'45'0,"0"0"10"0,0 0 1 0,0 0 3 0,0 0-47 0,0 0-12 0,0 0 0 0,0 0 0 15,0 0 53-15,11 0 9 0,-4-3 2 0,4-3 0 16,-4 3-52-16,3-4-12 15,-3-2 0-15,4 9 0 0,-4-3 0 0,0-3 0 16,4 6 0-16,-11 0 0 0,7 0 0 0,-7 0 0 16,0 0-9-16,7 9 9 15,-4-9-53-15,4 9-5 0,-7-9-1 0,7 7 0 16,4-7-7-16,-1 3-2 0,1 3 0 0,0-6 0 16,3 0 3-16,0 0 0 0,3-6 0 0,5 3 0 15,-1-4-5-15,4-2-1 0,6 6 0 0,-6-3 0 0</inkml:trace>
  <inkml:trace contextRef="#ctx0" brushRef="#br1" timeOffset="140228.88">13339 11356 1602 0,'0'0'71'0,"0"0"14"0,-4 6-68 0,4-6-17 0,0 9 0 0,0 1 0 15,0-1 46-15,4 1 6 0,-4-1 0 0,3 7 1 16,1-7-53-16,-1 1 0 0,1-1 0 0,3 7-12 15,-4-7 12-15,-3 4 0 16,4-4 0-16,-4 0 0 0,0 7 10 0,-4-6 4 16,4 8 1-16,-7-8 0 0,0 5 1 0,0 4 1 0,-4-3 0 0,1-4 0 15,-4 10-27-15,0-9-6 0,0 3 0 0,-1-7-1 32,-2 7-39-32,3-7-8 0,3 1-2 0,-3-7-434 0,0 6-88 0</inkml:trace>
  <inkml:trace contextRef="#ctx0" brushRef="#br1" timeOffset="140829.47">13787 10704 1940 0,'0'0'43'0,"0"0"9"0,0 0 1 0,0 0 1 0,0 0-43 0,0 0-11 15,0 0 0-15,0 0 0 0,0 0-14 0,0 0-5 16,3 9-1-16,1-3 0 31,-4 4-44-31,0-1-10 0,0 0-2 0,-4 1 0 16,4 6 34-16,-3-4 6 0,-1 4 2 0,1-4 0 0,-5 10 46 0,1-9 10 0,-3 6 2 0,-1-4 0 15,-3 10 30-15,4-12 6 0,-1 3 2 0,0 2 0 16,4-2-8-16,4-6-2 0,-1 5 0 0,-3-2 0 0,4-4-25 0,-1 1-6 16,1-1-1-16,3-3 0 0,-4-6-3 0,4 0-1 15,0 0 0-15,0 0 0 0,7 3-8 0,4-3-8 16,-1-3 12-16,1 3-12 0,7 0 0 0,-1-6 0 15,-3 3 0-15,7-3-12 0,-3 6 12 0,3-4 0 0,0-2 0 0,1 3 0 16,2-3-19-16,-3-4-1 0,4 7 0 0,0-3 0 31,-4 0-161-31,0 3-33 0,18-13-6 0,-14 13-2 0</inkml:trace>
  <inkml:trace contextRef="#ctx0" brushRef="#br1" timeOffset="141127.62">14203 10660 1324 0,'0'0'59'0,"0"0"12"0,0 0-57 0,0 0-14 0,0 0 0 0,0 0 0 15,-4 9 188-15,1 0 34 0,3-9 7 0,-4 10 2 16,1 6-191-16,3-7-40 0,0 7 0 0,0-4-12 0,-4 4 12 0,1 9 0 15,-4-3 0-15,0 3 0 0,0 0 0 0,-1 0 0 16,-2 7 0-16,-1-1 0 0,1 0 10 0,-1 10 4 16,-3-3 1-16,0-1 0 0,0 7 3 0,3-9 1 15,1 2 0-15,-1 4 0 0,0-13-19 0,1 10 8 16,3-7-8-16,0-3 0 16,0-6-15-16,3 4-9 0,1-1-3 0,3-7 0 15,0-2-106-15,3-3-22 0,1-4-4 0</inkml:trace>
  <inkml:trace contextRef="#ctx0" brushRef="#br1" timeOffset="141435.76">14563 10892 1324 0,'0'0'118'0,"0"0"-94"0,0 0-24 0,0 0 0 15,-7 6 208-15,3-3 36 0,-3 7 8 0,4-1 2 0,-5-3-201 16,1 4-40-16,4-1-13 0,-4 7 8 0,3-4-8 0,-3-2 0 16,4 12 0-16,-4-4 0 0,0-5 0 0,0 9 0 15,-1-3 0-15,1 0 0 0,4-1 0 0,-8 7 0 16,4-6 0-16,0 0 0 0,0 0 0 0,4 0 0 15,-4 3 0-15,0-10 0 32,3-2-60-32,0 5-14 0,1-12-2 0,3 4-544 0,0-7-109 0</inkml:trace>
  <inkml:trace contextRef="#ctx0" brushRef="#br1" timeOffset="141612.91">14482 11114 2948 0,'0'0'65'0,"0"0"14"0,0 0 2 0,10 0 1 0,4 0-66 0,4 0-16 0,0 0 0 0,3 0 0 15,3 0 0-15,-2 0 0 0,2-3 0 0,1-3 0 32,-4 6-106-32,4 0-25 0,-1-6-5 0,-6 3-655 0,0 3-131 0</inkml:trace>
  <inkml:trace contextRef="#ctx0" brushRef="#br1" timeOffset="144556.73">8774 8919 1868 0,'10'10'83'0,"-10"-10"17"15,0 0-80-15,0 0-20 0,0 0 0 0,0 0 0 16,0 0 55-16,0 0 7 0,0 0 2 0,0 0 0 16,7 0-52-16,-7 0-12 0,0 0 0 0,0 6 0 15,7-3 0-15,-3 7 0 0,-4-4 0 0,7 3 0 16,-7 7 0-16,3-4 0 0,-6 4 0 0,3-3 0 16,0 9 0-16,0-4 0 0,3 1 0 0,-3 6-10 0,0-3 10 0,-3 0 0 15,6 0 0-15,1-3 0 0,-1 6 0 0,1-6 0 16,-4-3 0-16,4 9 0 15,6-7-38-15,-3-8-6 0,0 9 0 0,-3-10-1 16,3 0-88-16,-4 1-18 16,-3-10-3-16,0 0-1 0</inkml:trace>
  <inkml:trace contextRef="#ctx0" brushRef="#br1" timeOffset="145247.5">8632 8778 1785 0,'-10'-9'159'0,"3"9"-127"0,3 0-32 0,-6 0 0 15,3-3 139-15,3 3 21 0,4 0 5 0,0 0 1 16,0 0-139-16,0 0-27 0,4-7 0 0,-4 7-14 16,3-3 6-16,11-3 8 0,-7 6-13 0,7-9 5 15,1 9 8-15,2-10 0 0,-3 10 0 0,4-6 0 16,0 6 0-16,-1-3-10 0,4 3 10 0,-3 0 0 15,3 0 0-15,-3 0-8 0,0 0 8 0,-4 3 0 0,3 3 0 16,-3 0 0-16,-3-2 0 0,0 5 0 0,-1-3 0 0,-3-3 0 16,4 4 0-16,-4-4-10 0,0 6 10 0,0-3 0 15,0-2 10-15,-7-4-10 0,7 6 0 0,-7-6 0 16,7 9 0-16,0-2 0 0,-7-7 0 0,0 9 0 16,0-9 0-16,0 3 0 0,0 3 0 0,-7 4 0 15,0-7 0-15,4 3 0 0,-5 4 0 16,1-4 0-16,-3-3 0 0,-1 3 0 15,4-3 0-15,0-3 0 0,-3 10 9 0,2-4-9 16,5-3 0-16,3-3 8 0,-7 0-8 0,0 6 0 0,7-6 0 0,0 0 8 16,0 0-8-16,0 0 0 0,-7 0 0 0,7 0 8 15,0 0-8-15,0 0 0 0,0 0 0 0,0 0 0 16,0 0 0-16,3 10 0 0,4-1-12 0,-3-2 12 16,-4-7-12-16,7 3 12 0,0 6-11 0,-7-9 11 15,7 0-8-15,7 0 8 0,-10 6 0 0,10-2 0 0,-4-4 0 0,5 0 0 16,2 0 0-16,-6 0-10 0,-1 0 10 0,4 0 0 15,-3 6 0-15,3-6-8 0,-7 9 8 0,0-3 0 16,0-2 0-16,0 5-8 0,0 0 8 16,0 1 0-16,-3-1-9 0,0 7 9 0,-1-7 0 0,1 1-9 15,-1-1 9-15,1 1 0 0,-1-1 0 0,1 3 0 16,-4-2 0-16,0-1 0 0,0-9 0 0,0 0 0 16,0 10 0-16,-4-7 9 0,4 6-9 15,0 1 0-15,-3 2 8 0,-1-9-8 0,1 7 0 16,-1-1 0-16,-3 1 9 0,3-4-9 15,-3 3 0-15,0 1 9 0,0-4-9 0,4-3 0 0,-8 6 0 0,4 1 0 16,0-4 0-16,0 4 8 0,-7-7-8 0,3 3 0 16,1 3 0-16,-1 1 0 0,1-1 0 0,-1-3 0 15,0-2 0-15,-3-4 0 0,0 6 8 0,7-6-8 16,-3 0 0-16,-1 0-12 0,11 0 2 0,0 0 1 16,0 0-95-16,0 0-18 0,-4 0-4 0,4 0-762 15</inkml:trace>
  <inkml:trace contextRef="#ctx0" brushRef="#br1" timeOffset="145532.79">9204 8998 460 0,'0'0'41'0,"0"0"-33"15,0 0-8-15,0 0 0 0,4-7 328 0,3 4 63 16,-7 3 13-16,10-6 2 0,1 6-313 0,3-9-62 16,0 9-13-16,4-10-2 0,-4 4-5 0,3 3-1 15,-3-3 0-15,1 6 0 0,2-10-10 0,1 7 0 0,-1-3 9 0,-2-4-9 16,2 10 0-16,-3 0 0 0,0-9 0 0,1 3 0 16,-5 2 0-16,4-2 0 0,-3 3 0 0,-1-3 0 15,1 3-41-15,0-4-13 0,-8 7-2 0,4-3-1 16,0-3-149-16,-7 6-30 0,4-9-5 15,-4 9-2-15</inkml:trace>
  <inkml:trace contextRef="#ctx0" brushRef="#br1" timeOffset="145801.54">9285 9123 864 0,'0'0'76'0,"0"0"-60"0,0 0-16 0,0 0 0 0,0 0 212 0,0 0 39 15,0 0 8-15,0 0 1 0,0 0-191 0,11 3-38 16,-4-3-8-16,3 0-2 0,1 0-21 0,0 0 0 16,3 0 0-16,-4 0-12 0,1-3-9 0,-1-3-3 0,1 6 0 0,3 0 0 31,-3 0-4-31,-4 0-2 0,0 6 0 0,3-6 0 15,-3 0-6-15,-7 0 0 0,0 0-1 0,11 0 0 16,7 3-26-16,-11-3-5 0,0-3 0 0,0 3-345 0,7 0-69 0</inkml:trace>
  <inkml:trace contextRef="#ctx0" brushRef="#br1" timeOffset="146265.18">9902 8778 576 0,'0'0'25'0,"0"0"6"0,0 0-31 0,0 0 0 0,0 0 0 0,0 0 0 16,0 0 334-16,0 0 61 0,-7 0 12 0,0 6 2 16,0 4-329-16,0-4-67 0,0 4-13 0,0-1 0 0,0 0 0 0,4 1 0 15,-4 5 0-15,-1-2-8 0,-2-4 8 0,3 10 0 16,0-3 0-16,-4 3-8 0,4-10 8 0,0 7 0 15,4 3 0-15,-5-1 0 0,5 1 0 0,-1-3 0 16,4 9 0-16,-3-12 0 0,6 8 0 0,1-8 0 16,-1 3 8-16,1-4-8 0,3-2 0 0,0 5 9 15,0-8-9-15,0-4 0 0,4 6 8 0,3-9-8 16,-3 6 0-16,3-12 0 0,0 6 0 0,-4-3 8 16,4-3-8-16,-3-4 0 0,3 1 10 15,0 0-10-15,0-1 8 0,-3 1-8 0,3-7 0 0,0 7 8 16,-3-10-8-16,3 3 0 0,-4-3 24 0,1 4 0 15,0-4 0-15,-1 0 0 0,-3 6 6 0,0-2 1 16,0-4 0-16,0 3 0 0,-3-3-13 0,-4 4-2 16,0 5-1-16,0-2 0 0,0-4 20 0,-4 7 4 0,-3 2 1 0,0-5 0 15,0 3-40-15,-3-1 0 0,-1 4 0 0,0-4-12 16,-6 4 12-16,-1 3 9 0,4-3-1 0,-4 6-8 16,-3-3-10-16,4-4-9 0,-1 7-1 0,4 0-1 31,0 0-11-31,-4 0-3 0,4 0 0 0,0 0-658 0,0 0-132 0</inkml:trace>
  <inkml:trace contextRef="#ctx0" brushRef="#br1" timeOffset="148416.51">9172 10892 806 0,'0'0'36'0,"0"0"7"15,0 0-35-15,0 0-8 0,0 0 0 0,0 0 0 16,0 0 176-16,0 0 32 0,0 0 8 16,0 0 0-16,0 0-168 0,0 0-33 0,0 0-7 0,0 0-8 15,0 0 0-15,0 0 0 0,11 0 0 0,-11 0 0 16,0 0 0-16,7 0 0 0,0-3-12 0,4-4 12 15,-4 7 0-15,0 0 0 0,-7 0 0 0,0 0 9 16,0 0 23-16,0 0 4 0,0 0 0 0,7-3 1 16,-4-3 23-16,-3 6 5 0,0 0 1 0,0 0 0 0,7 0 3 0,-7 0 1 15,7 0 0-15,-7 0 0 0,0 0-26 0,0 0-4 16,7-6-2-16,-7 6 0 0,4-4-24 0,3 4-5 16,-4-6-1-16,5 6 0 0,-1-3-8 0,7-3 0 15,-7 6 0-15,3-3 0 0,-3 3 0 0,0-7 0 16,1 7 0-16,-1-9 0 0,7 9 0 0,-4 0 0 15,1-3 0-15,3 3 0 0,0-6 0 0,0 6 10 0,0 0-10 0,0 0 10 16,1 0-2-16,2 0 0 0,-3 0 0 16,4 0 0-16,-4 0 0 15,0 0-8-15,0 6 12 0,0-6-4 0,-3 3-8 16,0-3 0-16,-4 6 0 0,0-3 0 0,3-3 0 0,-10 0 0 16,4 10 0-16,-4-4 0 0,3 3 0 0,-3 1 0 15,-3-1 0-15,-4 1 0 0,3-4 0 0,-3 3 8 16,-3 1-8-16,2-1 0 0,-2 1 15 0,3-4-3 15,0 3 0-15,-4 1 0 0,4-7-12 0,4 6 0 0,-12-2 0 0,8-4 0 16,0 9-9-16,-3-9 9 0,6 7-13 0,-3-1 5 16,4 1 8-16,-4-1 0 0,7-3 0 0,0-6 0 15,0 0 0-15,0 10 0 0,0-10 0 0,0 0 0 16,0 6 0-16,0-3 0 0,0-3 0 0,0 9 0 16,7-2-28-16,-4-4-1 0,8-3 0 0,-4 6 0 0,3-6 13 0,-3 3 2 15,8-3 1-15,-5 7 0 0,-3-7 13 0,4 3 0 16,-1-3 0-16,1 6 0 0,0-6 0 0,-4 9 0 15,-4-9 0-15,4 10 0 0,0-10-8 0,0 9 8 16,-3 1 0-16,-1-4-9 0,1-3 9 16,-1 6 0-16,1 4 0 0,-1-4 0 0,-3 1 0 15,4-1 0-15,-4-6 0 0,-4 7 0 0,4 2 0 0,-3 1 0 16,-1-7 0-16,4 3 0 0,-3 1 0 0,-1-1 0 16,-3 1 0-16,4-4 0 15,-4-3 0-15,3 6 8 0,-3 1-8 0,0-1 0 16,4-2 0-16,-4-4 0 0,-1 3-12 0,-2 3 4 15,6-2-97-15,-6-4-19 0,-1-3-4 0,1 0-768 16</inkml:trace>
  <inkml:trace contextRef="#ctx0" brushRef="#br1" timeOffset="148716.59">9814 11121 1209 0,'0'0'108'0,"0"0"-87"0,0 0-21 16,0 0 0-16,0 0 284 0,7 0 53 0,7-7 11 0,-3 7 1 15,3-3-279-15,4-3-56 0,-1 6-14 0,1 0 0 16,0-6 0-16,-1 3 9 0,1-4-9 0,3 4 8 31,-7-6-42-31,0 2-9 0,0 7-1 0,-3-9-1 0,-4 9-5 0,0-9-1 0,-7 9 0 0,0 0 0 16,7 0 22-16,-7 0 4 0,0 0 1 0,0 0 0 15,0 0-80-15,0 0-15 0,4-10-3 0,-4 10-667 16</inkml:trace>
  <inkml:trace contextRef="#ctx0" brushRef="#br1" timeOffset="149067.87">10227 11337 921 0,'0'0'40'0,"0"0"10"0,0 0-40 0,0 0-10 0,0 0 0 0,0 0 0 16,0 0 259-16,0 0 49 0,0 0 11 0,0 0 1 16,0 0-261-16,7 6-59 0,0-3 0 0,0 7 0 31,4-1-28-31,-8 1 0 0,-3-1 0 0,4-3 0 0,3 10 0 0,-4-3 0 0,-6-4 0 0,-1 0 0 16,1 7 28-16,3 3-8 0,-4-10 8 0,-3 10 0 15,-3-10 0-15,3 7 19 0,0-6-3 0,3 5-1 16,-3-5-3-16,0 5-1 0,0-5 0 0,3-1 0 0,-3 4-11 0,4-4 0 15,-4-3 0-15,3-3 0 16,1 10-98-16,-1-10-15 0,4-3-3 0,-3 6-625 16</inkml:trace>
  <inkml:trace contextRef="#ctx0" brushRef="#br1" timeOffset="149408.38">10495 10732 1324 0,'-17'-10'59'0,"17"10"12"0,7-3-57 0,-7 3-14 0,0-6 0 0,0 6 0 15,0 0 107-15,0 0 18 0,0 0 4 0,0 0 1 16,0 0-106-16,0 0-24 0,7 0 0 0,-7 0 0 15,0 6 12-15,0 4 3 0,3-1 0 0,4 0 0 16,0 7 29-16,-3-3 7 0,-1 5 1 0,8-2 0 16,-1 3-13-16,-2 6-3 0,-8-6 0 0,7 9 0 15,3-3-24-15,-3 3-4 16,-7 1-8-16,0 2 11 0,4-3-11 0,3 0 0 16,-4-2 0-16,1 2 0 0,-8-3 0 0,8-6 0 0,3 6 0 0,0-6 0 15,-11-1-8-15,4-8-4 0,8 5-1 0,-5-2 0 31,1-7-43-31,-4 4-9 0,3-1-2 0,-3-9-813 0</inkml:trace>
  <inkml:trace contextRef="#ctx0" brushRef="#br1" timeOffset="149704.91">10841 10838 864 0,'0'0'38'0,"0"0"8"0,-11 0-37 0,4 7-9 16,7-7 0-16,-3 9 0 0,-4 0 372 0,3 7 73 15,11-3 15-15,-3 6 2 16,-1-4-410-16,1 10-81 0,-1-6-17 0,4 0-3 16,4 6-35-16,-4-6-6 0,-11 0-2 0,8-1 0 15,7 1-94-15,-8-3-19 0,-6 3-4 0,-1-4-263 0,1-2-53 0</inkml:trace>
  <inkml:trace contextRef="#ctx0" brushRef="#br1" timeOffset="149917.91">10650 10998 2311 0,'0'0'102'0,"0"0"22"0,11 0-100 0,-11 0-24 0,0 0 0 0,7 0 0 0,4-3 44 0,3 3 4 15,0-6 1-15,0 6 0 16,4 6-39-16,-1-6-10 0,4 0 0 0,-3 0 0 15,-4 0-146-15,7 0-31 0,4 0-7 0,-7 0 0 0</inkml:trace>
  <inkml:trace contextRef="#ctx0" brushRef="#br2" timeOffset="176419.8">11176 4573 1198 0,'0'0'26'0,"0"0"6"0,0 0 0 0,0 0 3 15,0 0-35-15,0 0 0 0,0 0 0 0,0 0 0 0,0 0 88 0,0 0 10 16,0 0 2-16,4 0 1 0,3-9-29 0,-7 9-5 15,0 0-2-15,0 0 0 0,10 0-33 0,-10 0-6 16,0 0-2-16,0 0 0 0,7 6-24 0,0 3 0 16,-3 1 0-16,-1 2 0 0,-3 4 0 0,0 3 0 15,7 0 0-15,-7 6 0 0,-3 3 0 0,-1 0 0 16,8 7 0-16,-4-10 0 0,-4 3 9 0,1-3 0 16,3 3 0-16,3-3 0 0,1 4-1 15,-4-1-8-15,-4-6 12 0,4 0-4 16,4-7-8-16,-1 1 0 0,-3-3 0 0,0 2 0 15,4-5-30-15,3-1-8 0,-3 0-2 0,-4 1-509 16,0-10-103-16</inkml:trace>
  <inkml:trace contextRef="#ctx0" brushRef="#br2" timeOffset="177133.44">11074 4485 633 0,'-14'0'56'0,"7"-3"-44"0,7 3-12 15,0 0 0-15,0 0 311 0,0 0 60 0,0 0 12 0,7-6 2 16,7 3-308-16,-4 3-61 0,-10 0-16 0,11-7 0 15,10 7 0-15,-3 0-8 0,-8-3 8 0,4-3-13 16,4 6 13-16,0-3 0 0,3 3 0 0,4-6 0 16,-8-1 0-16,8 4 0 0,0 3 0 0,-1-6 10 15,-6 6-10-15,3 0 0 0,7 0 0 0,0 6 8 0,-6-6-8 0,-5 0 12 16,4 3-12-16,1 10 12 0,-1-10-12 0,-4 3 0 16,-13-3 0-16,7 7 0 0,-1-1 8 0,-6 1-8 15,-8-1 0-15,1 7 8 0,-4-7-8 0,-1 7 0 16,1-4 0-16,-10 4 0 0,-4 0 0 0,3-4 0 15,4 4 0-15,-4-7 8 0,-6 10-8 0,-1-9 0 16,11 5 0-16,-4-5 0 0,4-1 0 0,-4 0 0 16,1-2 0-16,3 2 0 0,7 1 0 0,-1-7 0 0,-6 6 0 15,4-3-11-15,-1-6 11 0,8 7-12 16,3-7 12-16,0 0-12 0,0 0 12 16,0 0 0-16,0 0-9 0,0 0 9 15,-7 3-28-15,7-3-2 0,3 0 0 0,-3 0 0 0,0 0 22 0,0 0 8 16,11 6 0-16,-1-3-9 0,1-3 9 0,-1 10 0 15,-2-10 0-15,2 0-8 0,8 6 8 0,-4-6 0 0,-14 0 0 0,10 9-8 16,8-9 8-16,-4 0 0 0,-7 10 0 0,0-4 0 16,0-3 0-16,4 3 0 0,0-2 0 0,-4 2 0 15,-7-6 0-15,7 3 0 0,3 6 0 0,-3-2 0 16,-7-4 0-16,4 3 0 0,3 3 0 0,7-2 0 16,0 2 0-16,-7 4 9 0,-14-13-9 0,7 0 0 15,7 6 12-15,-7-6-4 0,-7 9 0 0,7-9-8 16,7 0 0-16,-7 0 0 0,0 0 0 0,-3 10 0 0,-4-4 0 0,3-3 0 15,4-3 8-15,-7 10-8 0,-7-4 8 0,0-3-8 32,3 3 12-32,1-3-12 0,-8 4 8 0,0-4-8 0,4 3 0 0,0 3 0 0,4-2 0 15,-5-4 0-15,-2 6 0 0,6 1 0 0,1-4 0 16,-5 3 0-16,1-9 0 0,4 3 0 16,-1 4 0-16,4-1-9 0,-3-3 9 0,-1-3-12 15,4 0-20-15,7 0-4 0,0 0 0 0,-4-9-785 16</inkml:trace>
  <inkml:trace contextRef="#ctx0" brushRef="#br2" timeOffset="177468.02">11786 4761 864 0,'0'0'38'0,"0"0"8"0,0 0-37 0,-7 0-9 0,7 0 0 0,0 0 0 16,0 0 246-16,0 0 47 0,0 0 10 0,4-9 1 16,3 9-241-16,0-10-49 0,-7 10-14 0,14 0 0 15,-3-6 0-15,3 6 0 0,0-9 0 0,3 6-10 16,1-4-10-16,3 4-1 0,-3-3-1 0,3-4 0 31,0 7-21-31,-3-3-4 0,3-3-1 0,-3-1 0 0,-1 10 9 0,1-9 2 0,0 3 0 0,-1-4 0 16,-6 1-22-16,3 9-4 0,0-10-1 0,-3 10 0 15,-4-6-76-15,0 6-16 0,-7 0-4 0,0 0 0 0</inkml:trace>
  <inkml:trace contextRef="#ctx0" brushRef="#br2" timeOffset="177717.87">11832 4877 2012 0,'0'0'44'0,"0"0"10"0,0 0 2 0,0 0 0 0,0 0-45 0,11 0-11 15,-1 0 0-15,1 0 0 0,3 0 13 0,0 0 1 16,4 0 0-16,-4 0 0 0,0-3-14 0,0 3 0 0,4-6 0 0,-4 6 0 31,7 0-40-31,-7 0-12 0,-3-3-1 0,3-4-1 16,-4 7-120-16,1 0-24 0,10-9-5 0,-21 9-1 0</inkml:trace>
  <inkml:trace contextRef="#ctx0" brushRef="#br2" timeOffset="178720.79">12524 4369 691 0,'0'0'61'0,"0"0"-49"0,0 0-12 0,0 0 0 0,0 0 169 0,0 0 31 16,0 0 7-16,7 7 1 15,-4 2-95-15,1 0-18 0,10 1-4 0,-7 9-1 16,3-4-14-16,-2 1-2 0,-1-4-1 0,3 7 0 15,-3 6-31-15,-3 4-6 0,-1-4-2 0,-3 9 0 0,0 1-34 0,0 2 0 16,-3-2 0-16,-1 2 0 0,1 1 0 0,-1-3 16 16,-3-1-1-16,4-6-1 0,-4-3-14 0,3 4-10 15,4-11 2-15,0 1-635 16,0-3-126-16</inkml:trace>
  <inkml:trace contextRef="#ctx0" brushRef="#br2" timeOffset="182148.51">11889 5323 1335 0,'0'0'59'0,"0"0"13"0,0 0-58 0,0 0-14 0,0 0 0 0,0 0 0 16,0 0 19-16,0 0 1 15,0 0 0-15,0 0 0 0,0 0-20 0,0 0 0 0,0 0 8 0,0 0-8 16,0 0 36-16,0 0 3 0,0 9 1 0,0-9 0 15,-4 9-21-15,1 1-4 0,-1-4-1 0,1-3 0 16,-1 3 13-16,4 4 2 0,-7-1 1 0,7-2 0 16,0-7-5-16,-4 9-1 0,-3 0 0 0,4-6 0 15,-1 7 3-15,-3-4 0 0,4 4 0 0,-4-1 0 16,0 0-6-16,0 1-1 0,-1-1 0 0,1-3 0 16,0 4 3-16,0-1 0 0,-3 1 0 0,3-1 0 15,0 0 2-15,0 7 1 0,0-6 0 0,-1 5 0 0,-2-2-13 0,3-4-2 16,0 7-1-16,-4 0 0 0,1-4 8 0,3-2 2 15,-1 11 0-15,1-8 0 0,0 3-20 0,0-4-16 16,4 4 4-16,-1 3 0 16,4-4 12-16,0-2 0 0,-3 3 0 0,3-1 0 0,7 4 0 15,-7-6 0-15,0 2 0 0,3 4-9 16,1 0 9-16,3-3 11 0,-7 2-3 0,3 1 0 0,1-3-8 0,-1 3 12 16,1-4-12-16,0-2 12 0,-1 3-4 0,1 2-8 15,3-2 12-15,-4-3-4 0,8 2-8 0,-4-5 10 16,0 5-10-16,0-2 10 0,4 3 4 0,-4-7 1 15,3 7 0-15,1-7 0 0,-1 1-15 0,1 8 8 16,-4-2-8-16,4-3 0 0,-1-4 10 0,1 7-10 16,-1-7 10-16,-3 7-10 0,4-4 15 0,3-2-3 0,0 5-1 15,0-5 0-15,4-1 5 0,0 1 0 0,-1-1 1 0,-3 7 0 16,4-7 0-16,0-3 0 0,3 4 0 0,0-1 0 16,-3 1-4-16,3-1-1 15,-4 0 0-15,1 1 0 0,3-4-12 0,-3 4 0 16,-1-1 0-16,1 0 0 0,-4 1 0 0,4-1 0 0,-4 1 0 0,4-1 0 15,-1 0 0-15,-3 7 0 0,0-7 0 0,4 1 0 16,0-1 0-16,-1 1 0 0,1 5 0 0,0-5 0 16,6-1 12-16,-3 1-4 0,8-4-8 15,-5 3 12-15,-2-6-3 0,2 4-1 0,4 2 0 0,-3 1 0 16,0-4-8-16,0-3-17 0,-1 6 4 0,-3 1 1 16,4-4 12-16,-4 3 0 0,-3-2 0 0,3 2 0 15,0 0 8-15,-7-5 5 0,8 5 1 0,-5 0 0 16,1 7 2-16,-1-6 0 0,1 5 0 0,0-5 0 15,3 2-24-15,-3 1-5 0,3-10-1 0,0 13 0 0,0-7 24 0,0 0 5 16,4 1 1-16,-4-1 0 0,-7 1-16 0,4-1 0 16,-1 0 0-16,5 1 0 0,-5 5 0 0,1-5 0 15,3-1 0-15,-3 7 0 0,-4-4 0 0,3-2 0 16,-2 6 0-16,-1-7 0 0,0 7 0 0,-4-7 0 16,4 10 0-16,1-10 0 0,-1 7 0 0,-4-3-10 15,4-7 2-15,1 13 0 0,-1-10 8 0,0 7 8 16,3-7-8-16,1 1 11 15,-4 5-11-15,4-2 12 0,-4-4-12 0,4 7 12 0,-1-7-12 0,-3 1 0 0,4 5 0 0,-4-5 8 16,0-1-8-16,0 7 12 0,0-4-12 0,-3 4 12 16,3 3-12-16,0-10 0 15,-3 10 0-15,3-10 0 0,0 7 0 0,-3-6 13 16,3 8-3-16,0-2-1 0,0-7-9 0,0 4 8 16,0 3-8-16,0 2 8 0,0-8-8 0,-3 6 8 15,3-7-8-15,-3 7 8 0,-1-4 0 0,1-2 0 0,-1 5 0 16,4-5 0-16,-6 5-8 0,2-2 0 0,4-4 0 0,-3 7 0 15,-4-7 0-15,3 1 8 0,1 6-8 0,0-7 0 16,-1 0 8-16,1 7-8 0,-4-3 0 0,3-4 8 16,1 0-8-16,3 7 0 0,-3-7 0 0,3 7 8 15,-4-6-8-15,4 5 0 0,-3-2 9 0,3-4-9 16,-3 10 0-16,-1-3 0 16,1-7 0-16,0 7 0 0,-4-7 8 0,-4 4-8 0,4 2 8 0,0 4-8 0,-3-9 0 0,3 8 9 15,0-2-9-15,3 3 0 0,-3-3 15 0,1 2-4 16,-1 1-1-16,0 0 0 0,0-3-10 0,0 3 0 15,0-4 0-15,0-2 0 16,0 2 0-16,0 4 0 0,0 0 0 0,0-3 0 16,0 3 0-16,0-1 0 0,-3 7 0 0,3-6 0 0,-4 0 0 15,4 6 0-15,-3-6 0 0,-1 0 0 16,4 6 0-16,-3-6 0 0,0 6 0 0,-1-6 0 16,1 6 8-16,-1 0-8 0,1-3 12 0,-1 3-4 15,1-6-8-15,-1-1 0 0,1 8 0 0,-4-8 0 0,3 1 0 0,-3-3 0 16,4 9 0-16,-4-13 0 0,3 4 0 0,-3 3 0 15,0 0 0-15,0-4 0 0,4 4 0 0,-4-3 0 16,0-4 0-16,0 10 0 0,3-3 0 0,-3-6 0 16,4 2 0-16,-4 4 0 0,3 0 0 0,-3 0 0 0,4 6 0 0,0-6 0 15,-1-4 0-15,-3 4 0 0,4 0 0 0,-1 0 0 16,-3 6 0-16,0-6 0 0,4-3 0 16,-4 2 0-16,-4 1 0 0,4-3 0 15,0 0 0-15,-3-4 0 0,3 7 0 16,0-10 0-16,-4 7 0 0,4-7 0 0,0 7 0 0,0-3 0 15,-3 2 0-15,3-5 0 0,0 5 0 0,0-2 0 0,0 3 0 0,0-7 0 16,0 0 0-16,0 7 0 16,3-3 0-16,-3-7 0 0,0 10 0 0,0-7 0 0,4 0 0 15,-4 1 0-15,3 2 8 0,-3-2-8 16,0 2 0-16,0 1 8 0,0-4-8 0,4 1 0 0,-4-1 0 0,0 7 0 16,-4-7 0-16,4 7 0 0,-3-13 0 0,-1 6 0 15,4 1 0-15,-3 2 0 0,-1-9 0 0,4-3 0 16,0 10 8-16,0-10-8 0,0 9 0 0,0-9 8 15,-4 7-8-15,4-7 0 0,0 0 9 0,0 0-9 16,0 0 9-16,0 0-9 0,0 0 12 0,0 0-12 0,0 0 13 0,0 0-4 16,-7 3-1-16,7-3 0 0,0 0 17 0,-7 0 3 15,0-3 1-15,0-4 0 0,0 4-21 0,0-3-8 16,4-4 0-16,-4 1 0 0,-1 0 0 0,5 2-12 16,-4-2 1-16,3 0 0 15,1-1 23-15,-1-2 4 0,1-4 0 0,-1 10 1 0,1-7-17 0,-1-3 0 16,1 1 0-16,3 5 0 0,-4-8 0 0,1-1 0 15,-1 0 0-15,1 3 0 0,-1 4 0 0,1-4 0 16,-1 0 8-16,0-3-8 0,1 10 0 16,-1-3 0-16,4-1 0 0,-3 4 0 0,-1 5 0 0,4-5 0 15,0 9 0-15,0-6 0 0,0 6 0 0,0 0 0 16,0 0 0-16,0 0 0 0,0 0 0 0,0 0-11 16,0 0 11-16,0 0-10 0,7 0 10 0,0 6-8 0,1-3 8 15,-1 7-8-15,0-4 8 0,-4 3 0 16,4 1 0-16,-3-1-8 0,-1 10 8 0,1-3 0 0,-1-7-9 0,4 10 9 15,-3-4 0-15,-1-2 0 0,1 3 10 0,3 3-10 16,-3-4 0-16,-1-5 0 0,1 8 0 0,3-2 0 16,-4-3 0-16,4-4 0 0,-3 7-10 0,3-7 10 15,0 7 0-15,0-7 0 0,-4-6 0 0,5 7 0 16,-5 2 0-16,4-9 8 0,0 7 2 0,0-4 0 16,-7-6-10-16,7 3 0 0,4 4 0 0,-4-4 0 15,-7-3 0-15,7 0 0 0,4 0 0 0,-4 0 0 16,0 0 0-16,0 0 0 0,3 0 0 0,-3-3-11 15,0-4 11-15,4 4 9 0,-4-3-1 0,0 3-8 0,4-4 16 0,-1-2-4 16,-3 0-1-16,4-1 0 16,-1 1-2-16,5-1 0 0,-5-5 0 0,1-1 0 15,3 7-9-15,0-4 12 0,0-3-12 0,-3 1 12 16,-1 2-12-16,1-2 0 0,-1 2 0 0,1-3 0 16,0 7 0-16,-1-7 0 0,-3 7 0 0,0-1 0 15,0 1-60-15,0 0-10 0,0-1-2 0,1 4-856 16,-1-4-172-16</inkml:trace>
  <inkml:trace contextRef="#ctx0" brushRef="#br2" timeOffset="185722.55">12196 11970 172 0,'-11'0'16'0,"0"0"-16"0,-3 0 0 0,4 0 0 15,-4 0 204-15,3 0 37 16,0 0 8-16,4-6 2 0,-3 3-124 0,-1-3-25 0,4 6-5 0,7 0-1 16,-7 0-41-16,7 0-9 0,-7 0-2 0,-4 0 0 15,4 6-34-15,-3-3-10 0,3 3 0 0,-4-6 0 16,8 10 0-16,-8-10 0 0,4 9 0 0,0-9 0 15,0 10 16-15,0-10 0 0,0 6-1 0,3-3 0 16,-3 3 22-16,0-3 5 0,7-3 1 0,0 0 0 16,-3 0 13-16,3 0 4 0,0 0 0 0,0 0 0 15,0 0-1-15,0 0 0 0,0 0 0 0,7 7 0 0,7-7-12 16,0 0-3-16,0 0 0 0,7 0 0 0,-3 0-20 0,3 0-5 31,7 0-1-31,0 3 0 0,1-3-5 0,-1 6-1 0,4-6 0 0,-1 0 0 16,1 0-12-16,3 0 0 0,1 0 0 0,2 0 0 0,5 0-11 15,-1 6-5-15,0-6 0 0,4-6-1 16,4 6 17-16,-1 0 0 0,-3 0 0 0,0-6 0 16,0 3 9-16,3 3 6 0,4-7 1 0,0 7 0 15,0 0-8-15,0-3 0 0,3 3-8 0,-3 0 12 0,0 0-12 0,-4 0 0 16,1 3 8-16,3-3-8 0,-4 0 0 0,0 7 0 16,1-7 0-16,-1 3 0 0,1 3 0 0,-1-6 0 15,-3 6 0-15,0-2 0 0,0-4 0 0,-4 0 0 16,0 6 9-16,-3-3-9 0,0-3 0 0,0 6 0 15,0-3 0-15,-4-3 0 0,-3 7 0 0,3-7 0 0,-3 0 0 0,6 0 0 16,-2 0 0-16,-5 0 0 0,5 0 0 0,-8 0 8 16,4 0-8-16,-4 0 0 0,0 0 0 0,0 0 8 15,-3 0-8-15,-4 0 0 0,0-7-12 0,1 7-738 16,-1 0-147-16</inkml:trace>
  <inkml:trace contextRef="#ctx0" brushRef="#br2" timeOffset="187539.71">13056 12789 806 0,'0'0'36'0,"0"0"7"0,0 0-35 0,0 0-8 0,0 0 0 0,0 0 0 16,0 0 256-16,0 0 48 0,0 0 11 16,0 0 1-16,0 0-250 0,0 0-50 15,0 0-16-15,0 0 8 0,0 0-8 0,0 0 0 16,0 0 0-16,0 0-8 0,0 0 8 0,0 0 0 15,7 3-9-15,-3 6 9 0,-4-9 0 0,3 10 0 16,1 5-9-16,-1-5 9 0,-3 9 9 0,0-4 6 0,4-2 1 0,0 3 0 16,-1 2 15-16,-3 1 3 0,4-9 1 0,-1 5 0 15,1 4-17-15,-1-9-3 0,-6 5-1 0,3-5 0 16,3-1 10-16,-3 0 1 0,0-9 1 0,0 0 0 16,0 0-16-16,0 0-10 0,0 0 12 0,0 0-12 15,0 0 21-15,0 0-2 0,0-9-1 0,0 0 0 16,0-1 12-16,0 1 2 0,0-7 1 0,0-3 0 15,0 4-10-15,0 2-3 0,-3-6 0 0,3-3 0 0,0 4-12 0,-4-4-8 16,1 0 10-16,-1 0-10 0,1 3 0 0,3-3 0 16,0 9 0-16,-4-2 0 0,0-1 0 0,4 7 0 15,4-1 0-15,0 1 0 0,-4 6 0 0,3-4 0 16,4-2-10-16,4 0 10 0,-4 2-8 0,3 4 8 16,1-3-8-16,3 3 8 15,0-4-8-15,4 4 8 0,-4-3-8 0,4 6 8 16,-1 0-40-16,1 0-4 0,-4 0 0 0,4 0 0 15,-1 9-128-15,1-2-25 0,-4-4-6 0</inkml:trace>
  <inkml:trace contextRef="#ctx0" brushRef="#br2" timeOffset="187915.49">13483 12830 576 0,'0'0'51'0,"0"0"-41"0,0 0-10 0,0 0 0 15,0 0 281-15,0 0 55 0,0 0 10 0,0 0 2 16,0 0-248-16,0 0-49 0,0 0-11 0,7 0-1 15,-7 0-39-15,7 0 0 0,0 0 0 0,4-4 0 16,-4-2 0-16,0 3 0 0,4 3 0 0,-4-6-8 16,3-4 8-16,1 1 8 0,-1 6-8 0,-3-3 11 15,1-4 9-15,2 1 1 0,-3-1 1 0,0 4 0 16,-3-3-1-16,3-1 0 0,-4 1 0 0,-3-1 0 16,0 4-12-16,0 6-9 15,0-9 12-15,0 9-12 0,-3-10 30 0,-1 1-1 16,-6 6 0-16,3-3 0 0,0-1-29 0,-4 7 0 0,0 0-13 0,1 7 4 15,-4-7 9-15,0 9-8 0,3-3 8 0,-3 4-8 16,3 2 8-16,1 4 0 0,-1 0-9 0,4-4 9 16,0 7 0-16,0-3-11 0,3 2 11 0,-3-2-8 15,4 3 8-15,-1-3 0 0,1 2 0 0,-1-5 0 16,1 3 0-16,3 2 0 0,0-2 0 0,0-3 0 0,3 2 0 0,1 1 0 16,-1-7 0-16,8 4 0 0,-4-4 0 0,4 4 0 15,-1-1-9-15,1-5 9 16,3 2-29-16,4-6-2 0,-1-3 0 0,1 7 0 15,-1-7-141-15,5-7-28 0,27 4-5 0,-14-13-2 0</inkml:trace>
  <inkml:trace contextRef="#ctx0" brushRef="#br2" timeOffset="188155.02">14062 12522 806 0,'0'0'72'0,"0"0"-58"15,0 0-14-15,0 0 0 0,0 0 286 0,0 0 54 16,0 0 12-16,0 0 1 0,0 0-269 0,0 10-53 16,0-7-11-16,0 13-3 0,0-7-17 0,3 10 0 0,1 0 0 0,-1-4-9 15,4 4 9-15,-3 0 0 0,-1 6 0 0,4-6-8 16,-3 6 8-16,3-6 0 0,0 0 0 0,0-1 0 16,-3 4 0-16,-1-3 0 0,1-6 0 0,-1 2 0 15,1 4-14-15,-4-9-7 0,-4 5-2 0,1-5 0 16,-4 5-131-16,0-5-26 0,-4-1-6 15</inkml:trace>
  <inkml:trace contextRef="#ctx0" brushRef="#br2" timeOffset="188357.68">13878 12783 633 0,'0'0'56'0,"0"0"-44"0,0 0-12 0,0 0 0 0,0 0 297 0,4-10 58 16,3 4 11-16,3 3 2 15,-2-3-274-15,6-4-55 0,0 1-11 0,3 6-3 16,5-4-25-16,2-2 0 0,1 3 0 0,0-4 0 0,3 1-9 0,0 6-1 16,-7-4 0-16,7 7 0 0,-3-9-8 0,0 9-2 15,0-3 0-15,-4 3 0 16,0 0-117-16,-3 3-24 0,-1-3-5 0,-3 0-1 0</inkml:trace>
  <inkml:trace contextRef="#ctx0" brushRef="#br2" timeOffset="188748.87">14506 12685 1137 0,'0'0'50'0,"0"0"11"0,0 0-49 0,7 7-12 0,-7-7 0 0,11 3 0 16,-11-3 96-16,3 9 17 0,-3-9 3 0,4 10 1 16,-4-10-58-16,3 6-12 0,1 3-3 0,-4 1 0 15,-4 5 8-15,4-5 0 0,-3-1 1 0,3-6 0 16,-4 13-28-16,4-7-5 0,0 1-2 0,0-1 0 16,4 1-6-16,-4 5-2 15,0-5 0-15,0 5 0 0,3-2 14 0,1-4 4 0,0 7 0 0,-1-7 0 16,1 1-5-16,-1-1-1 0,1 1 0 0,3-1 0 15,-4 4-10-15,4-10-3 0,-3 6 0 0,3-9 0 16,-7 0-1-16,10 6-8 0,1-6 12 0,0 0-4 16,3-6-8-16,0 6 8 0,0-9-8 0,0-1 8 15,0 1-8-15,0 3 0 0,-3-4 0 0,-1-2 0 16,-3-4 0-16,4 0 0 0,-4 4 0 0,0-4 0 0,-3-3-12 0,-1 4 12 16,-3 2-12-16,4-3 12 0,-4 7 0 0,3 6 0 15,-6-10 0-15,3 10 0 16,0 3 0-16,0 0 13 0,0 0 0 0,0 0 0 0,0 0 0 0,-4 10 0 15,1-4 0-15,-1 3 0 0,8 1-13 0,-1 2 0 16,-3-2 8-16,0 5-8 0,0-5 0 0,4 5 0 16,-1-2 0-16,1-4 0 0,3 4 0 0,0-4 0 15,0 1 0-15,0-1 0 0,0 1 0 0,4-7-18 16,-1 3 4-16,1 3 1 16,-4-2-83-16,3-4-17 0,1 3-3 0,-4-3-490 15,-7-3-98-15</inkml:trace>
  <inkml:trace contextRef="#ctx0" brushRef="#br2" timeOffset="189159.52">15053 12990 1209 0,'0'0'53'0,"0"0"12"0,0 0-52 0,0 0-13 0,0 0 0 0,0 0 0 15,0 0 221-15,0 0 42 0,4 9 8 0,-4-9 1 16,0 0-221-16,3 6-51 0,1-3 0 0,-4-3 0 15,7 7 0-15,-7-7-12 0,0 0 12 0,7 9-12 16,-7-9 12-16,0 0 0 0,0 0 0 0,0 0-8 0,7 0 8 0,-7 0 8 16,0 0-8-16,0 0 11 0,0 0 27 0,0 0 6 15,-4-3 0-15,1-3 1 0,-1-4 9 0,1 4 2 16,-1 3 0-16,1-7 0 0,-1-5-23 16,1 5-4-16,-1-5-1 0,1 5 0 15,-1-9-4-15,4 7 0 0,0-10-1 0,0 3 0 16,0 0-14-16,0 4-9 0,4-7 12 0,-1 6-12 15,1-3 0-15,-1 0 0 0,1 4 0 0,-1 5 0 16,1-5 0-16,-1 5 8 0,4 1-8 0,-3-1 10 0,-1 7-10 0,1-3 0 16,-1-3 0-16,-3 9 0 0,7-7 0 0,-3 4 0 15,3-3 0-15,-7 6 0 0,0 0-10 0,7 0 10 16,-7 0-13-16,11 0 5 16,-4 0-19-16,3 0-3 0,1 0-1 0,-1 0 0 15,1 0-1-15,0 0-1 0,-1 0 0 0,4 0 0 16,0 0-17-16,1 0-3 0,-5 0-1 0,1 0 0 15,-1 0-107-15,-3 0-22 0,4 0-4 0,-4-3-642 0</inkml:trace>
  <inkml:trace contextRef="#ctx0" brushRef="#br2" timeOffset="189884.09">15515 12798 1094 0,'0'0'97'0,"0"0"-77"16,0 0-20-16,0 0 0 0,0 0 173 0,0 0 31 0,0 0 7 0,0 0 1 15,0 0-165-15,0 0-33 0,-3 3-6 0,3 7-8 16,-4-1 0-16,1 1 0 0,3-4 0 0,-4 3 0 16,1 7 0-16,-1-7 0 0,0 4 0 0,4-7 9 15,-3 10 31-15,-1-4 7 0,1-2 1 0,3-1 0 16,-4 1 8-16,4-4 1 0,0-6 1 0,0 0 0 15,0 0-9-15,0 0-1 0,0 0-1 0,0 0 0 16,0 0-15-16,0 0-2 0,0 0-1 0,0 0 0 16,0 0-13-16,4-6-4 0,-1-4 0 0,1 1 0 0,-1-1-12 0,1 1 0 15,0 0 0-15,-4-7 0 0,3 3 0 0,1-2 0 16,-4-4 0-16,0 3 0 16,0-3 0-16,0 1 0 0,3 8 0 0,-3-5 0 15,4 5 0-15,-1 1 0 0,-3-1 0 0,0 10 0 16,0 0 11-16,0 0-11 0,7 7 12 0,4-4-12 15,-4-3 8-15,7 9-8 0,0-3 0 0,0 7 0 16,0-4 0-16,4 4 10 0,0-4-10 0,-1 1 8 0,-3 2-8 0,4-2 0 16,0 5 0-16,-1-5 0 0,4-1 0 0,-3 7 0 15,-4-7 8-15,-3 10-8 0,6-3 0 0,-10-4-17 16,1 4 4-16,-5 3 1 16,4-4-82-16,-7-2-16 0,4 3-3 0,-4-1-1 15,0-5-87-15,3 2-18 0</inkml:trace>
  <inkml:trace contextRef="#ctx0" brushRef="#br2" timeOffset="190501.21">16739 12450 1555 0,'0'0'138'0,"0"0"-110"16,0 0-28-16,0 0 0 0,0 0 208 0,0 0 37 16,0 0 7-16,0 0 2 0,0 0-166 0,0 0-34 0,0 0-6 0,0 0-2 15,0 0-23-15,0 0-5 0,7 3-1 0,0 7 0 16,0-1 3-16,-3 1 0 0,3-4 0 0,-3 10 0 16,-1-4 13-16,1 4 3 0,-4 3 1 0,-4-1 0 15,1 11-5-15,3-4-2 0,-4 0 0 0,-3 3 0 16,3-3-14-16,-3 3-2 0,4 1-1 0,-4-4 0 15,0 3-5-15,0-3-8 0,3-6 11 0,1 6-11 16,-1-6 9-16,1 6-9 0,3-13 0 0,0 4 9 16,0 3-9-16,0-4 0 0,0-2 0 0,0-4 0 0,0 4 0 15,3-4-17-15,-3-6 4 0,0-3 1 16,0 0-94 0,0 0-18-16,0 0-4 0,0 0-1 15,0 0-49-15,-3 0-10 0,-4-3-1 0,0-3-462 0,-1-3-92 0</inkml:trace>
  <inkml:trace contextRef="#ctx0" brushRef="#br2" timeOffset="190706.54">16605 12792 288 0,'0'0'12'0,"-7"-9"4"0,0 2-16 0,0 4 0 15,0-3 0-15,0-3 0 0,-4 5 333 0,1-2 64 16,3-3 13-16,-4 6 2 0,1-4-244 0,3 7-50 16,-1-6-10-16,1 3-1 0,7 3-6 0,0 0-1 0,0 0 0 0,0 0 0 15,0 0 16-15,15 0 4 0,2 0 0 0,4 0 0 16,4 0-49-16,7 0-10 0,3 0-1 0,11 0-1 15,3 0-16-15,11-6-3 0,0 6-1 0,7 0 0 16,0 0-27-16,4-10-4 0,3 7-8 16,-3-6 11-1,-1 2-145-15,-13-5-29 0</inkml:trace>
  <inkml:trace contextRef="#ctx0" brushRef="#br3" timeOffset="195272.62">8431 4526 1094 0,'0'0'97'0,"0"0"-77"0,0 0-20 0,0 0 0 0,0 0 262 0,0 0 49 16,0 0 9-16,0 0 3 0,4 13-252 0,3-7-51 15,-3 3-9-15,-1 7-3 16,1-4-8-16,-1 7-11 0,-3 0 3 0,0-3 0 0,4 9 8 0,3-6 0 16,-7 6 0-16,0-3 0 0,3 3 0 15,1-6 0-15,-1 6 8 0,-3-6-8 0,4 6 0 0,-1-7 0 16,4 1-10-16,-7 6 10 0,0-15-9 0,0 9 9 16,0-4 0-16,0-2-9 15,0-4-34-15,0 4-6 0,0-13-2 0,0 0 0 16,0 9-149-16,0-9-31 0,0 0-5 0,0 0-2 0</inkml:trace>
  <inkml:trace contextRef="#ctx0" brushRef="#br3" timeOffset="195913.87">8340 4388 403 0,'-7'0'36'0,"3"-3"-36"16,4 3 0-16,0 0 0 0,0 0 288 0,0 0 50 0,0 0 10 0,0 0 3 15,7-6-231-15,4-4-47 0,-4 10-9 0,3-9-1 16,4 9-5-16,4 0-1 0,-4-3 0 0,7 3 0 16,-6 0-19-16,6-7-4 0,-4 7-1 0,4 0 0 15,1 0-7-15,2 7-2 0,-2-7 0 0,2 0 0 16,-3 0-2-16,1 0-1 0,-1 3 0 0,0 3 0 0,-3-3-7 0,-1 7-2 15,-3-4 0-15,4-3 0 0,-8 10 4 0,-2-1 0 16,2-2 0-16,-3 5 0 16,-7-5-16-16,0-1 0 0,0 7 0 0,-3-4 0 0,-4 4 0 0,0 0 0 15,-4-4 0-15,-3 4 0 0,3-4 0 0,-6 4 0 16,6-7 0-16,0 1 0 0,-3-1 0 0,7 1 0 16,-7-1 0-16,4-3 0 0,-1 1 0 0,0 2 0 0,-3-6 0 0,7 7 0 15,-3-4 0 1,-1-3 0-16,1 3 0 0,2-3 0 15,-2 4 0-15,6 2-12 0,-10-3 1 0,7-3 0 0,0 4 1 16,4-4 0-16,-4 3 0 0,7-6 0 0,0 0 10 0,0 0 0 16,0 0 0-16,0 0-8 0,0 0 8 0,10 3-8 15,1-3 8-15,-1 7-8 0,4-14 8 0,-3 7 0 16,3 0 0-16,0 0 0 0,0 0 8 0,4 0-8 16,-4 7 8-16,0-4-8 0,4-3 0 0,-1 0 0 0,1 9-10 0,3-9 10 15,-10 6 0-15,6 1-8 0,-6-4 8 0,-4 6 0 16,0 1 0-16,0-4 0 0,4 3 0 0,-4-6 0 15,-4 10-9-15,-3 0 9 0,4-4 0 0,-1 7-9 16,-3-7 9-16,0 0 0 0,-7 7 0 0,4-3 0 16,-4-4 0-16,3 0 0 0,1 7 0 0,-1-6 0 0,-3-1 0 15,0 0 8-15,-3 7 0 0,-1-7 0 0,4 1-8 0,-7 9 0 16,0-10 0-16,0-3 8 0,-4 10-8 0,0-3 0 16,4-4 0-16,-3 0 8 0,-1 1-18 0,0-4-3 15,4 3-1-15,4 1 0 16,-5-4-39-16,5-3-8 0,-1 7-2 15,4-10 0-15,7 0-90 0,0 0-19 0,-3-10-3 0,-1 7-594 16</inkml:trace>
  <inkml:trace contextRef="#ctx0" brushRef="#br3" timeOffset="196196.1">8954 4626 2070 0,'0'0'45'0,"0"0"10"0,0 0 1 0,0 0 3 0,0 0-47 0,0 0-12 0,0 0 0 0,3-6 0 15,4 3 41-15,0-3 7 0,-7 6 0 0,7 0 1 16,7-3-27-16,-3-4-6 0,-1 7 0 0,8 0-1 16,-7 0 5-16,3 0 2 0,3-3 0 0,1 3 0 15,0 0-10-15,-4-6-3 0,7 6 0 0,-3 0 0 16,-4 0-9-16,3-3 0 15,-2 3 0-15,-1-7 8 0,0 7-8 0,0-3 0 16,-4 3 0-16,-3-6 0 16,4 6-93-16,-11 0-15 0,7 0-2 0,4 0-851 0</inkml:trace>
  <inkml:trace contextRef="#ctx0" brushRef="#br3" timeOffset="196502.8">9151 4833 2394 0,'0'0'52'0,"0"0"12"0,0 0 1 0,0 0 3 15,0 0-55-15,0 0-13 0,0 0 0 0,0 0 0 0,0 0 11 16,0 0-1-16,0 0 0 0,11-3 0 0,-4 3 5 0,0-6 1 16,0 6 0-16,3-3 0 0,1 3-28 0,0 0-6 15,3 0-1-15,-4 0 0 0,8 0 9 0,-4-6 2 16,0 6 0-16,-3 0 0 16,3 0-18-16,0-4-3 0,-3-2-1 0,-1 6 0 15,-10 0-78-15,11-3-15 0,3-3-3 0,-4 6-762 0</inkml:trace>
  <inkml:trace contextRef="#ctx0" brushRef="#br3" timeOffset="197312.78">9783 4504 633 0,'0'0'28'0,"0"0"6"0,0 0-34 0,0 0 0 0,0 0 0 0,0 0 0 15,0 0 214-15,0 0 36 0,0 0 7 0,0 0 2 16,-8-3-155-16,8 3-30 0,-3-6-6 0,3 6-2 0,-11-3 3 0,11 3 1 15,-3-7 0-15,3 7 0 0,0 0-30 0,-11 0-5 16,1 0-2-16,3 0 0 0,-4 7-14 0,0-4-3 16,1 6-1-16,-1-3 0 0,-3 10-15 0,4-3 8 15,-5 2-8-15,1-5 0 0,0 8 0 0,4 1 0 16,-4 0 0-16,7 3 0 0,-4-3 8 0,0 0-8 16,8-1 11-16,-4 8-11 0,0-8 13 0,3 1-4 15,4 6-1-15,4-6 0 0,-1-3-8 16,4-4-11-16,0 4 3 0,4-7 0 15,0 7 8-15,-1-3 11 0,4-13-3 0,0 6 0 16,0-3-8-16,1 3 0 0,2-6 0 0,1-6 0 0,-1 3 0 0,5-3 0 16,-1 6 0-16,-4-13 0 0,-2-3 17 0,2 7-1 15,-3 0-1-15,0-7 0 0,4 7 17 0,-7-4 4 16,-1-3 1-16,1 7 0 0,-1-7-12 0,-3 4-2 16,0-10-1-16,1 9 0 0,-5-12-3 0,1 6-1 0,-4 4 0 0,0-4 0 15,-4 0 6-15,1 0 0 0,-1 3 1 0,-3-2 0 16,3 8-25-16,-6-5-12 0,-1-4 0 0,-3 9 1 31,0 4-13-31,0-3-2 0,0 6-1 0,-4-4 0 0,1 7-153 0,-1 0-30 0,0 7-6 0</inkml:trace>
  <inkml:trace contextRef="#ctx0" brushRef="#br3" timeOffset="199725.54">9962 5200 345 0,'0'0'31'0,"4"6"-31"15,3-6 0-15,0 10 0 16,0-10 240-16,-3 9 41 0,3 1 9 0,-4-1 2 16,4-3-223-16,0 4-44 0,0-1-9 0,0 1-1 15,1-1 20-15,-1 7 4 0,3-7 1 0,1 7 0 16,-1-4-20-16,1-2-3 0,3 5-1 0,0-5 0 0,0-1 27 0,0 7 5 16,0-4 0-16,1-2 1 0,-5-1-11 0,4 7-2 15,7 3-1-15,-6-10 0 0,2 7-6 0,-3 3-1 16,4-1 0-16,0-2 0 0,3 9-7 0,-7-3-1 15,-4 0-1-15,5 0 0 0,2 3-11 0,1 3-8 16,-11-3 12-16,3 4-12 0,1-4 0 0,3 3 0 0,4-3 0 0,-8 3 0 16,-6-3 0-16,10 4 0 0,4-4 0 0,-4-3 0 15,-7 9 31-15,3-9-1 0,5 3 0 0,-5-6 0 16,1 6-19-16,-4 3-11 0,-4-3 12 0,1 0-12 16,6 4 20-16,-10-1-4 0,-3 0 0 15,-1 3 0-15,8-2-4 0,-8 5-2 16,-3-6 0-16,0 7 0 0,-3-7 19 0,3 7 4 15,3-7 1-15,-7-3 0 0,-6 3-34 0,3-9 0 16,7 6 0-16,-7 0 0 0,-4-3 12 0,4-3 3 16,3 3 0-16,4-3 0 0,-3-7 1 0,-5 10 1 0,1-9 0 15,-3 5 0-15,3-2 7 0,0 3 0 0,-11-3 1 0,4-4 0 16,-1 4-6-16,1 3-2 0,-3-4 0 0,-1-2 0 16,4 3-17-16,-4-1 0 0,-3-2 0 0,3 2 0 15,-3 1 0-15,0-6 0 0,-1 2 0 0,-2-3 0 16,-1 1 0-16,4 6 0 0,0-7 8 0,-1 0-8 0,1 1 8 0,0-4-8 15,0-3 9-15,-1 10-9 0,1-10 13 0,0 6-3 16,7 1-1-16,-4-1 0 0,0-3-1 0,1-2 0 16,3 2 0-16,-8-3 0 0,5 9-8 0,-1-8 0 15,-7 5 0-15,8 0 8 0,-1 1-8 0,4-4 0 16,-4 10 0-16,0-4 8 0,-3-2-8 0,3 9 0 16,-3-10 0-16,3 7 0 0,-3 2-8 0,4-2 8 15,-1 3 0-15,0 0 0 0,0 0 0 16,4 3 0-16,-3-4 0 0,-1 1 0 0,0 6 0 0,0-3 0 15,-3-3-9-15,4 6 9 16,-1 0 0-16,0 0 0 0,-7-3 0 0,4 3 0 0,4-6 0 0,-1 6 0 16,4 0 0-16,-1-3 0 0,1-3 0 0,4 6 9 15,-1-6-9-15,0 6 8 0,4 3 0 0,0-3 0 16,0 4 0-16,0-4 0 0,0 3 10 0,0 6 2 16,0-5 0-16,3 5 0 0,0-6-20 0,-3 7 0 0,4-7 0 0,-4 3 0 15,7-2 0-15,-8-1 0 0,1 0 0 0,7 7 0 16,-3-10 0-16,3 9 0 0,-7-6 0 0,7 7 0 15,-1-13 10-15,1 3-2 0,0 3 0 0,4-3 0 16,-1 3-8-16,1 4 0 16,-1-4 0-16,1 0 0 0,3-3 0 0,0 4 0 0,-7-1 9 0,7-3-1 15,-7 3 1-15,3 3 1 0,-3 1 0 16,3-1 0-16,1 0-10 0,-1 1 0 0,-6-1 9 0,3 4-9 16,3-7 0-16,1 3 0 15,-4-3 0-15,3 1-8 0,4-4 8 0,0 3 0 16,0-9 0-16,4 6 0 0,-4 0 0 0,0-3 12 0,10 22 4 15,-6-28-16-15,-1 9 0 0,4-7 0 0,0-5 8 16,0 9-8-16,4-3 0 0,-4-7 8 0,4 10-8 16,-4-3 0-16,3 0 0 0,-3 0 0 0,0 6 0 15,1-6 0-15,-1 9 0 0,7-9 0 0,-11 6 8 0,4 0-8 0,7-3 0 16,-10 3-8-16,3-6 8 0,0-4 0 0,4 10 0 16,-4-12 9-16,0 6-9 0,0-4 0 0,3 1 0 15,-3-3 0-15,0 2 0 0,4-5 8 0,0 5-8 16,-1-2 0-16,4-4 0 0,-7-2 8 0,4 2-8 15,-4 7 0-15,4-7 0 0,-1 4 8 0,-3-4-8 16,0 7 0-16,4-7 0 0,-1 10 0 0,-2-3 0 16,-1-7 0-16,3 10 0 0,-3-3 0 0,0-4 0 0,4 4 0 0,-1-1 0 15,-3-2 0-15,1-4 0 0,2 7 0 0,-3 0 0 16,0-4 0-16,4 4 0 0,-4 0 0 16,3-4 0-16,-2-2 0 15,2 5 0-15,-3-5 0 0,4-1 0 0,-1 10 0 0,-3-10 0 16,0 1 0-16,0-4 0 0,4 3 0 0,-4 1 0 0,0-1 0 0,0 1 0 15,-3-1 8-15,3-3-8 16,-4 4 0-16,1-1 0 0,-1 1 0 0,1-1 0 16,-4 0 0-16,3-2 0 0,-3-7 0 0,0 9 0 0,0-9 0 0,0 3 0 15,0-3 8-15,0 0-8 0,0 0 0 0,0 0 0 16,0 0 0-16,0 0 10 0,0 0-10 0,0 0 8 16,0 0-8-16,0 0 12 0,0 0-12 0,11-3 12 15,-11 3-3-15,7 0 0 0,0-6 0 0,4-4 0 16,-8 1-9-16,4 0 0 0,0-1 0 0,0 1 8 15,0-7-8-15,1 7 0 0,-5-4 0 0,4-3 8 0,4-2-8 0,-4-1 0 16,-4-6 0-16,4 6 8 16,0-6-8-16,4 0 0 0,-4-7 0 0,0 1 8 0,0 9-8 0,0-3 0 15,-3 0 0-15,3-3 0 0,-4 9 0 0,4 0 0 16,-3 3 0-16,-1 1 0 0,1 2 0 0,-4 4 0 16,3-7 0-16,1 10 0 15,0-4 0-15,-4 7 0 0,0-3 0 0,0 6 0 16,0 0-8-16,3-3 8 0,4-3 0 0,-7 6 0 15,0 0-10-15,0 0 10 0,0 0-13 0,0 0 5 0,0 0-3 0,0 9 0 16,0 0 0-16,-3 1 0 0,3 5 11 0,-4 1-10 16,1-3 10-16,-5 2-10 0,1 4 10 0,0-3 0 15,0-4 0-15,0 4 0 0,0 3 0 0,0 0 0 16,-3-4 0-16,3 10 0 0,-1-6 8 0,-2 0 6 16,-1-3 2-16,1-4 0 0,3 4-25 0,3 3-5 0,-10-10-1 0,10 7 0 15,-3-7 15-15,4 1 0 0,-4-1 0 0,3 1 0 16,1-1 14-16,-1-3 2 0,1-3 1 0,3 7 0 15,-4-4-26-15,1-3-6 0,-1 3-1 0,4-6 0 16,0 0 16-16,0 10 0 0,0-1 0 0,-7-2 0 16,7-7 0-16,0 0 0 0,-7 3 0 0,4 3 0 15,-5-3 0-15,5 3 0 0,-4-6 0 0,0 3 0 16,0 4 0-16,3-7 0 0,-3 0 0 0,-3 0 0 16,-1 0 17-16,0 0-3 0,4 0-1 0,-3 0 0 15,-1 0 7-15,-6 0 2 16,10 0 0-16,-4 0 0 0,-3 0-6 0,3 0-2 0,1 0 0 0,-1 0 0 15,-3 0-14-15,0 0 0 0,3 6 0 0,-6-3 0 16,3-3 0-16,-1 10-10 0,1-10 2 0,0 9 0 16,0 0-10-16,0-2-2 0,0 2 0 0,-4-6 0 15,4 10-10-15,0-10-2 0,3 6-1 0,4-9 0 16,-10 7-138-16,6-7-27 0</inkml:trace>
  <inkml:trace contextRef="#ctx0" brushRef="#br3" timeOffset="200947.69">9003 11864 1414 0,'-21'6'63'0,"10"-3"13"0,-10-3-61 0,3 0-15 0,-3 0 0 0,7 0 0 15,0 0 47-15,0 0 6 16,3 0 2-16,4 0 0 0,7 0-35 0,-10 0-6 15,3-3-2-15,7 3 0 0,0 0 6 0,0 0 1 16,-4-6 0-16,4 6 0 0,4-10-7 0,-1 4 0 16,4 3-1-16,0-3 0 0,-7 6 41 0,7 0 9 0,4-3 2 0,-1 3 0 15,1 0-1-15,3 0 0 0,-3 0 0 0,3 0 0 16,3 3-14-16,1-3-2 0,-4 0-1 0,7 6 0 16,4-3 3-16,3-3 0 0,4 6 0 0,0-6 0 15,7-6-3-15,-1 6 0 0,5 0 0 0,3-3 0 16,3 3-10-16,4 0-3 0,0-6 0 0,3 6 0 15,-6 0 0-15,6 0 0 0,1-3 0 16,3 3 0-16,-1 0-8 0,1 0-1 0,-3 0-1 0,3 0 0 0,-7 3-11 16,0-3-3-16,3 0 0 0,-6 0 0 15,-5 0 1-15,8 0 0 0,4 0 0 0,-1 0 0 0,-6 0 6 0,6 0 1 16,-3-3 0-16,0 3 0 16,0-7 3-16,0 7 1 0,-7-3 0 0,6-3 0 15,1 6-4-15,0-10 0 0,-14 10 0 0,7-3 0 16,3-3-4-16,-6 6 0 0,-8 0-1 0,0-6 0 0,-3 3-11 15,-4 3 0-15,-3 0 0 0,-7 0 0 16,-8 0-16-16,4 0-3 0,0 0 0 0,-3-7 0 16,-11 7-57-16,0 0-11 0,3 0-2 0,-3 0-816 15,0 0-163-15</inkml:trace>
  <inkml:trace contextRef="#ctx0" brushRef="#br3" timeOffset="204118.51">8664 12579 1630 0,'0'0'72'0,"-7"0"16"0,0 0-71 0,0 0-17 15,0 0 0-15,0 0 0 0,7 0 58 0,0 0 8 0,0 0 2 0,0 0 0 16,0-10-53-16,0 10-15 0,0 0 0 0,0 0 8 16,0 0-8-16,0 0-8 0,0 0 8 0,0 0-12 15,0 0 12-15,0 0 0 0,3 10 8 0,1-1-8 16,-4 1 26-16,0-1 1 0,-7 7 0 0,3-1 0 15,-3-5 16-15,0-1 3 0,0 7 1 0,0-4 0 16,0 4 3-16,0-3 1 0,0 2 0 0,0 1 0 16,0-3-16-16,3-4-3 0,1 7-1 0,-1-1 0 15,4-2-14-15,-7 2-2 16,7-2-1-16,0 3 0 0,7-7-5 0,-7 7-1 16,0-7 0-16,0 1 0 0,0-1-8 0,4-3 0 0,-4-6 9 0,0 0-9 15,0 0 0-15,0 10 9 0,0-10-9 0,0 0 0 16,0 0 16-16,0 0-3 0,0 0-1 0,0 0 0 15,0 0 21-15,0 0 4 0,0 0 1 0,0 0 0 16,-4-7-18-16,4-2-4 0,0 0-1 0,0-1 0 0,-7 1 1 0,7-7 1 16,0 4 0-16,0-4 0 0,7 0-8 0,-7-3-1 15,0 1-8-15,0-7 12 0,0 6-12 0,7-6-8 16,-7 3 8-16,4-3-13 0,3-1 13 0,-3 8 12 16,3-7-3-16,-4 12 0 0,-3-3-9 0,4-2 0 15,3 8 0-15,-4 1 0 0,1-7 0 0,-1 7 0 16,4-1 0-16,0 1 0 0,0 3 0 0,0 2 0 15,1-2 0-15,2-3 0 0,1 9-10 16,-1-10 10-16,4 10 0 0,1-3-9 0,-1-3 9 16,3 6 0-16,-6-3 0 0,6 3 0 0,1-6-18 0,-4 6-5 15,-3 0-1-15,3 0 0 16,-3 6-24-16,-1-3-6 0,4-3-1 0,-7 6 0 16,4-3-98-16,-1 4-20 0,1-4-4 0,0 3-475 15,-1-3-96-15</inkml:trace>
  <inkml:trace contextRef="#ctx0" brushRef="#br3" timeOffset="204753.74">9024 12739 403 0,'0'0'36'0,"0"0"-36"0,0 0 0 0,0 0 0 16,0 0 137-16,0 0 21 0,0 0 4 0,-3 0 1 16,-5 6-137-16,8-6-26 0,0 0 0 0,-7 3-14 15,0-3 37-15,7 0 7 0,0 0 2 0,0 0 0 16,0 0 89-16,0 0 19 0,0 0 3 0,0 0 1 0,0 0-20 0,0 0-4 15,0 0-1-15,0 0 0 0,0 0-59 0,0 0-11 16,0 0-2-16,11 0-1 0,-4 0-28 0,7 0-6 16,-7 0 0-16,4 0-1 0,-1-3-2 0,4-3 0 15,1 6 0-15,-5-3 0 0,1-4 1 0,3 7 0 0,0-9 0 0,0 9 0 16,0-6-2-16,-3 6 0 0,-1-10 0 0,1 7 0 16,0-3 4-16,-4-4 0 0,0 7 0 0,0-3 0 15,-4-3 14-15,4-1 3 0,-3 4 1 0,-1-4 0 16,-3 1-10-16,0 0-3 0,0-1 0 15,0 1 0-15,-3-1-1 0,3 1-1 0,-4 0 0 0,1-1 0 16,-4 4-15-16,0-3 0 0,3-1 0 16,-3 4 0-16,0 3 0 0,0-4 0 0,-4 7-9 0,1 0 9 15,3 0 0-15,-4 0 0 0,1 7-8 0,-5-4 8 16,5 3 0-16,-4 4 0 16,0-1-10-16,0 0 10 0,-1 7 0 0,-2-3 0 0,-1 2-9 0,4 1 9 15,0-4 0-15,3 4 0 0,1 3 0 0,-1 0 0 16,1-4 0-16,3-2 0 0,-1 3 0 0,5 3-10 15,-1-4 10-15,4 4 0 0,-3-3 0 0,3-4-8 16,3 7 8-16,-3 3 0 0,4-9-9 0,-1 2 9 16,5 4-10-16,-5-10 10 0,4 7-13 0,0-3 5 15,0-4-16-15,0 7-2 0,0-7-1 0,4-3 0 16,-1-2-21-16,1 5-5 0,0-9-1 0,3 6 0 16,-7-3-50-16,7-3-9 0,0 0-3 0,0-3 0 15,0 3-88-15,0-6-19 0</inkml:trace>
  <inkml:trace contextRef="#ctx0" brushRef="#br3" timeOffset="205572.99">9553 12406 1440 0,'0'0'128'16,"-7"0"-103"-16,-3 0-25 0,3-6 0 16,-4 6 120-16,4 0 18 0,7 0 4 0,0 0 1 15,0 0-175-15,0 0-36 0,0 0-6 0,0 0-2 16,0 0 13-16,0 9 3 0,0 1 0 0,0 6 0 0,-4-7 68 0,4 10 15 16,-7 0 2-16,4 6 1 0,-1 0 2 0,1 3 1 15,-4 0 0-15,0-3 0 0,7 13 4 0,-11-7 1 16,8 1 0-16,-1-1 0 0,-3-3-8 0,7 0-2 15,0-3 0-15,3 1 0 16,1-4-13-16,0-7-3 0,3 4-8 0,0-3 12 0,0-4-28 0,3 4-5 16,-6-7-2-16,6 1-525 15,-3-4-106-15</inkml:trace>
  <inkml:trace contextRef="#ctx0" brushRef="#br3" timeOffset="205838.96">9380 12695 2718 0,'0'0'60'0,"0"0"12"0,0 0 2 0,0 0 2 0,-7 0-60 0,7 0-16 0,0 0 0 0,0 0 0 15,0 0-27-15,7-3-8 0,0-4-1 0,4 4-1 16,7-3 17-16,-8 3 4 15,1-3 1-15,6-4 0 0,-2 4 15 0,-1 6 10 0,3-10-2 0,-3 10 0 16,-3-3-8-16,3-3-11 16,-3 3 3-16,3-3 0 15,-14 6-28-15,7 0-4 0,3 0-2 0,-10 0 0 16,15-3-149-16,-15 3-29 0,0 0-7 0,3-7-602 0</inkml:trace>
  <inkml:trace contextRef="#ctx0" brushRef="#br3" timeOffset="206496.87">9811 12808 1969 0,'0'0'87'0,"0"0"18"0,0 0-84 0,0 0-21 16,0 0 0-16,-4 3 0 16,4-3-76-16,0 0-19 0,0 0-4 0,0 0-1 15,0 0 5-15,7 9 1 0,-7-9 0 0,4 10 0 16,-4-10 42-16,0 6 8 0,-4 3 1 0,1 1 1 15,-1-1 106-15,1 1 22 0,-4-1 4 0,3 0 1 0,-3 4 8 0,4-4 1 16,-5 1 1-16,5-1 0 0,-1-6-21 0,-3 7-5 0,7-4-1 0,-3 3 0 16,3-9-19-16,0 0-4 15,0 0-1-15,0 0 0 0,0 0-10 0,0 0-3 16,0 0 0-16,0 0 0 0,0 0-6 0,0 0-2 16,0 0 0-16,0 0 0 0,7 7 0 0,-7-7 0 0,0 0 0 0,0 0 0 15,0 0-13-15,0 0-2 0,0 0-1 0,0 0 0 16,0 0-13-16,7 3 0 0,-7-3 0 0,7 6 0 15,-7-6 0-15,4 3 0 0,6 7 0 0,-6-4 0 16,3-3 0-16,-4 3 0 0,-3-6 0 0,7 3 0 16,0 4 0-16,0-7 9 0,0 6-9 0,1-6 8 0,2 0 11 15,-3 0 1-15,0-6 1 0,0 6 0 0,0-7 2 0,0 4 0 16,-3-3 0-16,3-3 0 0,0-1-6 0,4 1-1 16,-8-1 0-16,4 1 0 0,0 0-6 0,0-1-2 15,0 1 0-15,-3-1 0 0,3 1-8 0,0-4 8 16,0 4-8-16,-3 0 8 0,3-1 0 15,0 1-8-15,0-1 12 0,-4 1-4 0,1-7-8 16,-1 7 0-16,4-1 0 0,-3 1 0 16,-1 0 0-16,1-1 0 0,-4 1 0 0,3-1 0 0,1-5 0 0,-4 5 0 15,4 1 0-15,-4 3 0 16,3-4 11-16,1 1-3 0,-4-1-8 0,0 10 12 0,0 0-12 0,0 0 0 16,0 0 0-16,0 0 0 0,0 0 0 0,0 0-13 15,0 0 1-15,3 10 0 0,-3-1 12 0,4 1 0 16,-1-1 0-16,1 7 0 0,-1-1 0 0,1-2 0 15,-1 9 0-15,1-10 0 0,-1 7 0 0,1 0 0 0,-1 3-10 0,1-9 10 16,-1 2-8-16,5 4 8 0,-5-10 0 0,1 7 0 16,3-3 0-16,0-4 0 0,-4 4 0 0,4-10 0 15,0 6-16-15,0-3 2 0,-3-2 0 0,6-4 0 32,-6 0-33-32,7 0-6 0,-11 0-2 0,10-4 0 0,-3-2-133 15,0 3-26-15,-3-6-6 0</inkml:trace>
  <inkml:trace contextRef="#ctx0" brushRef="#br3" timeOffset="206891.34">10375 12811 2289 0,'21'0'50'0,"-21"0"10"0,0 0 3 0,0 0 2 0,-7 6-52 0,7-6-13 0,4 3 0 0,-1 7 0 16,-3-4 0-16,4 3 0 0,6 1-9 0,-2-1 9 0,-16 1-9 0,8-1 9 15,11 0-8-15,-4 4 8 0,-10-4 0 0,3 1 0 16,3-1 0-16,1 1 0 0,10-7 0 0,-11 6 0 16,-3-9 0-16,0 6 11 0,11 4 2 0,-11-10 1 15,-7 6 0-15,7-6 0 0,0 0 10 0,0 0 3 16,0 0 0-16,0 0 0 0,0 0 8 0,0 0 1 16,0 0 1-16,0 0 0 0,-11-6 11 0,4 3 3 15,14-10 0-15,-7 10 0 0,0-6-23 0,0-7-5 0,0 6-1 0,4-8 0 16,6 8 9-16,-6-9 1 15,-8 4 1-15,1-10 0 16,10 6-24-16,-4 0-9 0,-10-6 0 0,7 6 9 0,0 0-9 0,4 4 0 0,-4-4 0 16,0 6 0-16,-7-9 0 0,7 10 0 15,10-4 0-15,-6 7 0 0,-11-10 0 0,10 13 0 16,12-4 0-16,-8 1 0 16,3-1-26-16,-3 1-4 0,4 6-1 0,-1-3 0 15,4-4-2-15,1 4-1 0,-15 6 0 0,10-3 0 16,8-4-164-16,-4-2-33 0</inkml:trace>
  <inkml:trace contextRef="#ctx0" brushRef="#br3" timeOffset="207705.73">10732 12739 1796 0,'0'0'40'0,"-8"0"8"0,8 0 1 0,0 0 1 0,0 0-40 0,0 0-10 0,0 0 0 0,0 0 0 32,8 9-100-32,-8-9-23 0,3 6-4 0,8-2-1 0,-1 2 68 0,1-3 12 0,-11-3 4 0,0 0 0 0,0 0 131 0,10 0 26 15,4 0 6-15,1 6 1 0,-15-6-7 16,10 0-1-16,4-6 0 0,-7 6 0 0,-7 0-32 0,7-3-6 16,11 3-2-16,-11-6 0 0,4 2-21 0,-4-2-5 15,-4 3-1-15,8-3 0 0,3-4-17 0,0 1-4 16,-14 3-1-16,11-4 0 0,3 1-23 0,-4 6 0 15,-6-4 0-15,-1-2-8 0,1 6 8 0,-4 3 0 0,0 0 0 0,0-6 0 16,-7-1 8-16,7 7 1 0,0 0 0 0,0 0 0 16,0 0-9-16,0 0 0 0,0 0 0 0,0 0 8 15,0 0-8-15,0 0 0 0,0 0 0 0,10 13 0 16,8-4 0-16,-11-6 0 0,-17 7 9 0,6-4-9 16,15 3 16-16,-8-5-2 0,-10 2 0 0,7 3 0 15,0 1 12-15,0-1 2 0,0-9 1 0,-7 10 0 16,4-1-29-16,-1-3 0 0,8 10-11 15,-4-4 11-15,-11-2 0 0,4-1 0 16,10 1 0-16,1 5 0 0,-4-5 11 0,-4 5-3 16,-3-5-8-16,4-1 12 0,10 1-1 0,-7-1-1 0,-11 0 0 0,4 1 0 15,7-1-10-15,0 1 0 0,-7-1 0 0,0-3 8 16,0 4-8-16,0-1 12 0,3-3-12 0,-3-2 12 16,-3 2-4-16,6-3-8 0,4-3 12 0,0 0-4 15,-10 0 3-15,10 0 0 0,0 0 0 0,0 0 0 16,0 0 9-16,0 0 3 0,-4-9 0 0,8 5 0 0,3-5-3 0,-4 0 0 15,-6-4 0-15,3 4 0 0,3-4-8 0,-3-3-3 16,-3 4 0-16,-1-4 0 0,4 1-9 0,0-4 0 16,0 0 0-16,-3 3 0 0,-4 7 0 0,3-4 0 15,11-2 0-15,-7-1 0 0,-3 7 0 0,3-1 0 16,3 1 0-16,4-7 0 0,0 7 0 0,-3 5 0 16,3-5 0-16,3 3 0 0,8-4 0 0,-7 7 0 0,-8-6 8 15,4 3-8-15,7-4 0 0,-3 4 0 0,-11-4 0 0,4 1 0 16,-4 9 0-1,0 0 0-15,7 0 0 0,-7 0 0 0,0 0 0 0,0 0 0 16,7 0 0-16,-7 0 0 0,0 0 0 0,0 0 0 0,10 6 0 16,1 7 0-16,-1-4 0 0,1 7 0 15,-4 0 0-15,7-4 0 0,4 4 0 0,-4 3 0 16,-7 0 0-16,7-4 0 0,0 4 0 0,4-3 0 16,-4-4 9-16,-4 4-9 0,1 3 0 0,3-4 0 0,-3-2 0 0,-1 3 8 15,-6-7-8-15,3 10 0 0,4-10 0 0,-1 7 0 16,-10-7 0-16,4 1 0 0,-1 5 0 0,4-5 0 15,-7-1-8-15,4 1 0 0,-8-1 0 0,8-3 0 16,3-3-26-16,-7-3-5 16,0 0-1-16,0 0 0 0,0 0-146 0,0 0-30 0,0 0-5 0,0 0-839 15</inkml:trace>
  <inkml:trace contextRef="#ctx0" brushRef="#br3" timeOffset="208158.84">11539 12830 2023 0,'-28'0'89'0,"28"0"19"0,0 0-86 0,0 0-22 16,0 0 0-16,0 0 0 0,0 0 56 0,0 0 8 0,0 0 0 0,0 0 1 15,0 0-30-15,0 0-7 0,11 0 0 0,-4 0-1 16,-7 0 41-16,10 0 9 0,4 0 2 0,4 6 0 16,0-6-25-16,-1 0-5 0,1 0-1 0,0 0 0 15,6-6-26-15,-2 6-6 0,-5 0 0 0,4-4-1 16,4-2-26-16,-4 3-5 0,0-13 0 0,4 7-1241 15</inkml:trace>
  <inkml:trace contextRef="#ctx0" brushRef="#br1" timeOffset="-19206.77">13667 13632 748 0,'0'0'67'0,"0"0"-54"0,0 0-13 0,0 0 0 16,-7-3 199-16,7 3 37 0,-7-6 7 0,-1 6 1 15,1-3-158-15,7 3-32 0,0 0-6 0,0 0-2 16,0 0-25-16,0 0-5 0,0 0 0 0,0 0-1 15,0 0 3-15,0 0 1 0,0 0 0 0,0 0 0 16,7-6 9-16,-7 6 1 0,0 0 1 0,0 0 0 16,0 0-18-16,0 0-3 0,0 0-1 0,0 0 0 15,0 0 29-15,0 0 6 0,0 0 1 0,-7 0 0 16,-3 6-5-16,6-3-1 0,-3 6 0 0,4-9 0 0,-4 10-12 0,7-10-2 16,-4 0-1-16,4 0 0 0,-3 9-4 0,3 4-1 15,0-10 0-15,3 6 0 0,-3 1-18 0,0-1 10 16,0-9-10-16,0 16 8 15,4-1-8-15,-4 4 0 0,3-6 0 0,-3 9 0 16,-3 0 0-16,-1 3 0 0,4 0 0 0,-3-3 0 16,-4 3 0-16,-1 0 0 0,5-6 0 0,-4 6 0 15,0-3 0-15,3-6 0 0,-3 2 0 0,4 1 0 16,3-3 0-16,-4 0 15 0,1-7-3 0,-1 0 0 0,4 1 7 0,0-1 1 16,0-6 0-16,0-3 0 0,4 13-10 0,-4-13-2 15,0 0 0-15,7 3 0 0,-4 3-8 0,4-3 12 16,0-3-12-16,0 7 12 0,4-4-12 0,-4-3 0 15,4 0 0-15,-1 0 0 0,4 0 0 0,-3-3 0 0,7 3 8 0,-1-7-8 16,1 7 8-16,-1-9 0 0,5 6 0 0,-1-3 0 16,0-4-8-16,-3 1 0 0,-1 2 0 15,4 4 8-15,-6-3-8 0,2-3 0 0,-3 9 0 0,0-10 0 16,1 7-20-16,-5-3-2 0,4 0-1 0,-3 2 0 31,-1 4-42-31,-3 0-9 0,0 0-2 0,4-6 0 16,-11 6-78-16,7 0-16 0,-7 0-3 0,0 0-1 15,4 0 74-15,-4 0 16 0,0 0 2 0,7 0-382 16,0 0-76-16</inkml:trace>
  <inkml:trace contextRef="#ctx0" brushRef="#br1" timeOffset="-18838.45">13991 13614 1440 0,'0'0'128'0,"0"0"-103"16,0 0-25-16,-7 0 0 0,-3-10 244 0,2 10 44 15,5 0 9-15,3 0 2 0,0 0-230 0,0 0-45 16,-4-3-10-16,4 3-2 0,0 0-25 0,0 0-6 16,0 0-1-16,-7 3 0 0,4 3 20 0,-4 4 0 15,3-1 0-15,-3 4 0 0,4 2 0 0,-1 11 16 0,1-8-4 0,-1 11 0 16,4-1 6-16,0 6 1 15,0 1 0-15,4 2 0 0,-1-2 21 0,1-1 4 16,-1 10 0-16,1-6 1 0,3-4-36 0,-4 4-9 16,1-3 0-16,-1 2 0 0,-3 4 8 0,7-3 0 0,-7-1 0 15,0 4 0-15,-3-3-8 0,-1-1 0 16,4 4 0-16,-3-10 0 0,-4 4 0 0,7-4-9 16,-4 1 9-16,1-7 0 0,-1 3 0 0,4-3 0 0,0-6 0 0,0 6 9 15,0-6-23-15,4 0-5 0,-1-4-1 0,-3-5 0 31,4-1-141-31,3 0-29 0,-7-9-6 0,0 0-491 0,0 0-98 0</inkml:trace>
  <inkml:trace contextRef="#ctx0" brushRef="#br1" timeOffset="-15238.5">9663 13705 1407 0,'0'0'62'0,"0"0"14"0,0 0-61 0,-7 0-15 0,-1 0 0 0,5 0 0 16,-4 0 64-16,7 0 9 0,0 0 3 0,0 0 0 16,0 0-21-16,0 0-4 0,0 0-1 0,0 0 0 15,-4 0 3-15,4 0 1 0,0 0 0 0,0 0 0 16,0 0 17 0,0 0-38-16,0 0 0 0,0 0 7 0,0-4 0 0,4-2 1 0,-4 6 0 15,10 0-23-15,-2 0-5 16,2-3-1-16,4 3 0 0,4 0-12 0,3 0 11 0,0 0-11 0,7 0 10 15,-3 3-10-15,0-3 8 0,3 0-8 0,0 0 8 16,0 0-8-16,-3 0 0 0,0 0 9 0,0 6-9 16,-4-6 22-16,-4 4 0 0,5 2 0 0,-8-6 0 15,0 0-22-15,0 0-13 0,-4 0 1 0,1 0 1 16,0 0 25-16,-1 6 5 0,-3-3 1 0,-7-3 0 0,0 0-4 16,0 0-1-16,0 0 0 0,7 0 0 0,-7 0-15 0,7 10 8 15,-7-10-8-15,0 6 0 0,-3 3 8 0,-1 1-8 16,-3-1 0-16,-3 1 0 0,-1-1 8 0,1 7-8 15,-5-7 0-15,1 0 0 0,0 1 8 0,-3 5-8 16,-5-5 0-16,1-1 0 0,0 1 0 0,3-1 8 16,1 1-8-16,-1-4 0 0,4-3 0 0,3 6 0 15,-3-2 0-15,7-4 0 0,7-3 0 0,0 0 0 16,0 0 0-16,0 0 0 0,0 0 0 0,-3 9 0 0,3-9 0 0,0 6 0 16,0 4 0-1,7-1-8-15,0 1 8 0,0-4 0 0,3 3 0 0,1-6-8 16,0 7 8-16,3-4 0 0,-4-6 0 0,4 10-12 15,1-4 12-15,2-3-10 0,1 6 10 0,-4-2 0 16,4-4 8-16,-1 6-8 0,-3-3 0 0,4-2 0 16,-7 2 0-16,3 3 0 0,-4 1 0 0,4-1 0 0,-3-3 0 0,-4 4 0 15,4-1 0-15,-4 1 0 0,0-1 0 0,0 0 8 16,-4 7-8-16,4-7 0 0,-3 1 0 0,-1 9 0 16,-3-10 0-16,0 7-8 0,4-7 8 0,-4 7 0 15,-4-4 0-15,4 4 0 0,-3-6 0 0,3-1 0 16,0 7 0-16,0-7 0 0,-4 0 0 0,1 1 11 15,3-1-3-15,-4 1 0 0,1-4 0 0,-4 3 0 16,3-6 16-16,-3 7 2 0,0-10 1 0,-4 9 0 16,1-2-13-16,-1-7-2 0,1 9-1 15,-4-9 0-15,0 6 1 0,-4-3 1 0,4-3 0 0,-4 0 0 0,0 7-13 16,1-7 0-16,3 0 0 0,-4 3 0 16,0-3-9-16,-3 6-5 0,0-6-1 0,0 3 0 31,-4 3-126-31,-3-2-26 0,-21 14-5 0,6-2 0 0</inkml:trace>
  <inkml:trace contextRef="#ctx0" brushRef="#br1" timeOffset="-13237.95">11751 13836 1782 0,'0'-15'79'0,"0"15"16"16,-3-10-76-16,-1 1-19 0,-3 6 0 0,3-7 0 16,1 4 120-16,3 6 20 0,-4-9 4 0,4 9 0 0,0 0-102 0,0 0-21 15,0 0-4-15,0 0-1 0,0 0-16 0,0 0-12 16,7 9 1-16,-3 0 1 0,-1 7 10 0,1-3-12 15,7 2 12-15,-4 4-12 0,-4 6 12 0,4-6 0 16,0 6 0-16,-3 0 0 0,3 3 0 0,-4-6 0 16,-3 10 0-16,4-4 0 15,-4 0 0-15,-4 7 0 0,1-1 0 0,-1-6 0 16,1 7 0-16,-4-7 0 0,0 7 0 0,0-7 0 0,0 0-24 0,3-3 0 16,1 3 0-16,-1-6 0 15,0-3-176-15,1 0-36 0,6 9-6 16,-6-12-498-16</inkml:trace>
  <inkml:trace contextRef="#ctx0" brushRef="#br1" timeOffset="-12985.43">11610 14247 2710 0,'0'-3'120'0,"-4"3"25"0,-3-6-116 0,7 6-29 0,4 0 0 0,-4 0 0 16,0 0 0-16,10 0-10 0,8 0 0 0,0 6 0 15,3-3 2-15,0-3 0 16,0 0 0-16,4 0 0 0,3 0-11 0,0 0-1 16,4 6-1-16,0-12 0 15,0 6-25-15,3 0-5 0,0-3-1 0,4-3 0 0,0 6-80 0,3-7-17 16,-3 4-3-16,3-6-463 0,1 3-92 0</inkml:trace>
  <inkml:trace contextRef="#ctx0" brushRef="#br1" timeOffset="-12083.74">16394 14372 1872 0,'0'0'41'0,"0"0"9"0,3-9 2 0,1 0 0 0,-4-1-42 0,3 1-10 15,-3-1 0-15,0-5 0 0,0 5 0 0,-3 1 0 16,-1 0 0-16,1 2 0 0,-1-2 0 0,4-1 0 16,0 1 0-16,-3 6-11 0,-1-3 11 0,-3-1 0 15,-4 4 0-15,-3-3 0 0,0 3 9 0,-3 3 4 0,-1 3 1 0,-3 3 0 16,-4 4 14-16,0-1 4 0,1 0 0 0,2 10 0 16,-2-3-15-16,-1 3-2 0,0 0-1 0,4 6 0 15,0 0 1-15,0-6 0 0,0 9 0 0,0-9 0 16,6 6-2-16,1 0 0 0,0-6 0 0,4 6 0 15,3-7-13-15,3 1 8 16,-3 0-8-16,7 0 0 0,0-3 0 0,4-7 0 0,-1 7 0 0,1-7 0 16,3 0 0-16,0-5 0 0,0 2 0 15,7-6 0-15,-4 3 0 0,5-6 0 16,2 3 0-16,-3-6 0 0,4-4 0 0,0 7 0 16,-1-13 0-16,4 7 0 0,-3 0 0 0,3-7 0 0,-7 6 0 0,7-8 0 15,1 2 0-15,-5 3 8 0,1-5-8 0,0 2 0 16,-4 0 10-16,3-3-1 0,-3 7 0 0,1-4 0 15,-8 7 14-15,3-1 2 0,1 1 1 0,-4 3 0 16,-7 6 15-16,0 0 3 0,7-10 1 0,-7 10 0 16,0 0-45-16,0 0 0 0,0 0 0 0,0 0 0 0,7 10 0 0,-4-1 0 15,-6 7-10-15,-1-7 10 0,8 10 0 0,-4-3 0 16,7-4 0-16,-4 4 0 0,1 3 0 0,0 0 0 16,3-4 0-16,0 4 0 0,-4 0 0 0,4-3 8 15,-3-1-8-15,3-2 11 16,0 6-43-16,0-10-9 0,4 7-2 0,-4-7 0 15,0 1-32-15,3-1-6 16,-3-3-2-16,0-3-866 0</inkml:trace>
  <inkml:trace contextRef="#ctx0" brushRef="#br1" timeOffset="-11647.6">17018 14372 1036 0,'0'0'92'16,"4"-3"-73"-16,-1-3-19 0,1-3 0 16,3-1 202-16,-4 4 37 0,4-3 7 0,0-1 2 15,4 1-179-15,-4-1-35 0,0 1-7 0,0 0-2 16,-3-1-13-16,3 1-2 0,-4-1-1 0,1 1 0 0,-4 3 3 0,0-4 1 15,-4 1 0-15,4 3 0 0,-3 2 25 0,-4-2 5 16,3 3 1-16,-3-3 0 16,0 6-7-16,-4 0-1 0,-3-3 0 0,0 3 0 15,-4 3-6-15,4-3-2 0,-3 9 0 0,-1-3 0 16,4 4-16-16,-4-1-3 0,4 1-1 0,0-1 0 16,0 7-8-16,0-4 0 0,7 10 0 0,-4 0 0 15,4 3 0-15,-3 3 0 0,3-2 0 0,0 2 0 16,-1-3 0-16,5 3-11 0,-4 0 3 0,3 7 0 0,-3-10 8 0,4 3 0 15,3 0 0-15,-4-3 0 0,4 0 0 0,0 1 0 16,0-4 0-16,4-7 0 0,-1-2 0 0,8 2-10 16,-1 1 10-16,1-3-10 0,3-7-12 0,4 3-2 0,3 1-1 0,4-4 0 31,-1-3-89-31,8-3-18 0,-4-3-3 0,8-3-786 0</inkml:trace>
  <inkml:trace contextRef="#ctx0" brushRef="#br1" timeOffset="-11211.57">17660 14310 1566 0,'0'0'69'0,"0"-10"15"0,-3 1-68 0,-1 0-16 0,0 2 0 0,-3-2 0 16,4-1 23-16,-1 1 1 0,1 0 0 0,-1-1 0 0,1 1-24 0,-1 3 9 15,1 2-9-15,-1-5 0 0,-3 3 0 0,4-4 0 16,-4 1 0-16,3 9-12 0,-3-6 34 0,0 2 7 16,0 4 2-16,0 0 0 0,-4 0 19 0,1 10 4 15,-4-4 1-15,-1-3 0 0,1 7 6 0,0-1 2 16,0 1 0-16,-4 5 0 0,-3 4-26 0,4-3-5 15,-1 3 0-15,0-1-1 0,1 1-16 0,3 6-3 16,0 0-1-16,3-3 0 0,0 3-11 0,1-6 8 16,6 6-8-16,-3-6 8 15,4 9-8-15,3-6 12 0,-4 0-12 0,4 3 12 0,0 3-12 0,0-9 0 16,4 6 0-16,-4 0 0 0,3-6 0 0,4 6 0 16,-3-12-12-16,6 3 12 0,-3 2-15 0,8-8 5 15,-1 6 1-15,0-7 0 16,0 0-19-16,7-9-4 0,-3 10-1 0,3-10 0 15,4 0-105-15,3-3-21 0,-4-4-4 0,1 1-647 0</inkml:trace>
  <inkml:trace contextRef="#ctx0" brushRef="#br1" timeOffset="-10754.51">17879 14300 2286 0,'0'0'101'0,"0"0"21"15,-4 10-98-15,-6-4-24 0,3-3 0 0,-4 7 0 0,4 5 24 16,0 1-1-16,0-4 0 0,3 7 0 16,-3 3-23-16,4 0 0 0,-1 3 0 0,4 0-12 15,-3-3 12-15,3 3 0 0,3 0-9 0,-3 1 9 0,4-5 0 0,-1 5 0 16,-3-1 0-16,4-3 0 16,3-7 0-16,-4 4 0 0,1 0 0 0,-1-10 0 15,5 7 0-15,-5-7 0 0,4 1 0 0,-3-1 8 16,6-9 7-16,1 7 1 0,-1-14 0 0,1 7 0 0,0-3-4 0,3-3 0 15,0-4 0-15,0-5 0 0,-4 5-2 0,1-8-1 16,3-1 0-16,4 0 0 0,-4 3-1 0,0-6 0 16,-3 0 0-16,-1 0 0 0,4-3-8 0,-7 10 0 15,0 2 0-15,-3-3 0 0,3 7 0 0,-3 0 0 16,-1 9 0-16,-3 0 0 0,0 0 0 0,0 0 8 0,0 0-8 0,4 9 8 16,-4 0 0-16,3 7 0 0,-3-7 0 0,4 1 0 15,-1 9-8-15,1-10 8 0,-1 7-8 0,1-4 8 16,3-2-8-16,0 5 0 0,-4 1 0 0,4-3 0 15,0-4 0-15,1 7 0 0,-1-1 0 0,0-5-11 16,3 2 3-16,-3-5 0 0,0 2 0 16,4 0 0-1,0 1-31-15,-1-1-5 0,1 1-2 0,-1-4 0 16,1-3-13-16,-4 3-2 0,3 4-1 0,-2-10 0 16,-1 9-123-16,0-9-25 0,0 0-5 0,0 0-1 0</inkml:trace>
  <inkml:trace contextRef="#ctx0" brushRef="#br1" timeOffset="-10394.98">18440 14852 518 0,'0'0'46'0,"0"0"-37"0,0 0-9 0,0 0 0 0,0 0 260 0,0 0 49 16,0 0 11-16,0 0 1 0,0 0-169 0,0 0-35 16,0 0-6-16,0 0-2 0,0 0-40 0,0 0-8 15,0 0-1-15,0 0-1 0,0 0 8 0,0 0 1 16,0 0 1-16,0 0 0 0,7-6 3 0,-4-3 0 15,1 5 0-15,-4-5 0 0,3 3-23 0,-3-4-4 16,0 1-1-16,7 0 0 0,-3-7-27 0,-4 6-5 16,3-8-2-16,1 2 0 0,-4-3 0 15,0 0 0-15,0 0 0 0,0 1 0 0,4-7-10 0,-4 6 0 16,0-6 9-16,3 0-9 0,1 6 9 0,-1-6-9 16,1 3 12-16,-4-3-12 0,7 0 0 0,-4 3 0 15,1-3 0-15,3-1 0 0,-4 1 34 0,4 7 0 16,-3-4 0-16,3 0 0 0,0 9-26 0,0-3-8 15,-3-9 0-15,6 13 0 0,-3-4 0 0,0 7 0 0,0-1 0 0,0 1 0 32,-3-1-27-32,3 4-2 0,-3 3-1 0,3-3 0 15,-7 6-43-15,7 0-9 0,3-3-2 0,-3 6 0 16,-7-3-73-16,14 6-15 0,0-3-4 0,1 3-536 0,-1 10-108 0</inkml:trace>
  <inkml:trace contextRef="#ctx0" brushRef="#br1" timeOffset="-9899.55">19061 14401 1152 0,'0'0'102'0,"0"0"-82"16,7-3-20-16,7 3 0 15,-4-7 188-15,4 7 34 0,-3-3 6 0,0-3 2 16,-1 3-177-16,-3-4-35 0,-3 4-7 0,3-3-2 16,-4-3-9-16,-3 9 0 0,0 0 0 0,0-7 0 15,-3 4 15-15,-1-3 1 0,-3 6 0 0,-3-3 0 16,-1 3 10-16,1 3 2 0,-1 3 1 0,-3-3 0 0,0 10 1 0,-4-1 0 15,-3-2 0-15,3-1 0 0,-3 7-14 0,3 3-4 16,-3-4 0-16,0 4 0 0,7-3-12 0,-4 3 11 16,1-7-11-16,3 4 10 0,3 3 1 0,0 0 0 15,1-4 0-15,6 4 0 0,-3-3-11 0,4-4 0 16,-1 4 0-16,4-7 0 0,0 7 0 0,4-3 0 16,-1-7 0-16,4 3 0 0,4-2-10 0,0-4 10 15,-1 3 0-15,4-3-9 0,0-6 9 0,4-3 0 0,0 6 0 0,-1-3 0 16,1-4 0-16,0-2 0 0,-1 3 8 0,-3-4-8 15,4 1 28-15,0-1 2 16,-8-5 0-16,1 5 0 0,-4-2-16 0,0-4-3 0,7 7-1 16,-3-7 0-16,-4 3 10 0,0 4 3 15,0-7 0-15,0 7 0 0,0-7 7 0,-4 7 2 16,1 6 0-16,-4 3 0 0,7-7-10 0,-7 7-2 0,0 0 0 0,0 0 0 16,0 0-4-16,0 0-2 0,0 0 0 0,0 0 0 15,0 0 13-15,0 0 2 0,3 10 1 0,-3-1 0 16,0 1-30-16,4 5 0 0,-1-5 0 0,1 5 0 31,0-5-20-31,-1 9-9 0,1-10-3 0,3 10 0 0,0-10 7 0,3 7 1 0,-3-7 0 0,4 7 0 16,0-7-32-16,-1 1-7 0,1-1-1 0,-4-2 0 15,7-4-69-15,-4-3-15 0,1 6-2 0,0-12-505 16,-1 6-101-16</inkml:trace>
  <inkml:trace contextRef="#ctx0" brushRef="#br1" timeOffset="-9544.88">19756 14401 2365 0,'0'0'52'0,"0"0"10"0,0-3 2 0,3-4 4 0,1-2-55 0,-1 6-13 16,1-7 0-16,-1 4 0 0,-3 6 0 0,0-9 0 15,4 2 0-15,-4-2 0 0,3 0 0 0,-3 5 0 16,-3-5 0-16,3 0 0 0,0 2 0 0,-4-2 0 15,-3 0 0-15,4 2 0 0,-8 4 30 0,4-3 3 0,-4 6 1 0,-3 0 0 16,-3 6-21-16,-1-3-4 0,-3 7-1 0,3 5 0 16,1 1-8-16,-1 3 0 0,-3 0 9 0,0 6-9 15,3-6 8-15,0 9-8 0,4-9 10 0,0 6-10 16,4-7 11-16,2 8-11 0,5-1 12 16,-1-3-12-16,1 0 14 0,3-1-4 0,7-2-1 0,0 6 0 15,-3-6-9-15,3-3 0 16,7 3 0-16,-4-4 0 0,4-2 0 0,0 3-11 0,4-7 1 0,-4 0 0 15,0 1-10-15,4-4-1 0,-4 4-1 0,7-7 0 16,-3 3-16 0,3-3-3-16,0 3-1 0,-3-6 0 15,3-6-29-15,-3 3-5 0,-1-3-2 0,-3 3-567 0,1-7-114 0</inkml:trace>
  <inkml:trace contextRef="#ctx0" brushRef="#br1" timeOffset="-9278.57">20048 14347 2761 0,'0'0'60'0,"0"0"13"0,0 0 3 0,0 0 2 0,0 0-62 0,0 0-16 16,0 13 0-16,4-4 0 0,-1 1 0 0,1 2-16 16,3-2 3-16,0 5 1 15,0 4-24-15,4-3-5 0,3 3-1 0,-4-4 0 16,5-2 10-16,-5 6 3 0,8-4 0 0,-4 1 0 0,0-3 29 0,0 2 0 0,4-5 0 0,-1 5 10 15,-3-5-10-15,1-1 0 16,-1-6 0-16,0 4 8 0,0 2-8 0,0-9 0 0,-3 9 0 0,3-9 0 31,0 7-33-31,0-7-9 0,0 0-2 0,0-7-666 16,0 7-134-16</inkml:trace>
  <inkml:trace contextRef="#ctx0" brushRef="#br1" timeOffset="-8998.98">20779 14112 2602 0,'0'0'116'0,"0"0"23"0,-11 0-111 0,0 0-28 16,-3 0 0-16,4 10 0 0,3-4 32 0,3 6 2 16,-3 4 0-16,0-3 0 0,0 9-34 15,-4 0 0-15,1 3 0 0,3 3 0 0,-7 6 9 0,3 4-9 16,1 3 0-16,-8-4 9 0,0 1-1 0,1 6-8 15,2 0 12-15,-6-3-4 0,0-1 0 0,0 4 0 16,-4 6 0-16,4-3 0 16,0-3-8-16,-4 0 0 0,8-6 0 0,-5-4 0 15,5 1-11-15,-1-7 3 0,4 0 0 0,3 4 0 16,-3-10-20-16,7 3-4 0,-3 0-1 0,3-6 0 16,0-1-110-16,3 1-21 0,1-3-5 0,3-4-832 15</inkml:trace>
  <inkml:trace contextRef="#ctx0" brushRef="#br1" timeOffset="-2660.05">10001 15934 518 0,'0'0'46'0,"0"0"-37"0,0-9-9 0,-3 6 0 16,3-4 148-16,0 7 28 0,-4-6 6 0,1 3 1 16,3-3-111-16,0-4-23 0,3 7-4 0,-3-6-1 0,0 2-19 0,0-2-4 15,4 0-1-15,-4 2 0 16,0-2 20-16,0 6 3 0,3-4 1 0,-3-2 0 0,0 6 21 0,0-6 5 15,0 2 1-15,0 7 0 0,4-9 14 0,-4 3 3 16,0 2 1-16,0 4 0 0,0 0 6 0,3-6 1 16,-3-3 0-16,0 9 0 0,0 0-36 0,0-10-6 15,0 10-2-15,0 0 0 0,0 0-23 0,0 0-5 16,0 0 0-16,0 0-1 16,0 0-15-16,0 0-8 0,0 0 10 0,0 0-10 0,-3-3 16 15,3 3-4-15,0 0 0 0,0 0 0 0,0 0 4 0,0 0 0 16,0 0 0-16,0 0 0 0,0 0-4 0,0 0 0 15,0 0 0-15,0 0 0 0,3 10-3 0,1-1-1 16,-4 4 0-16,3-4 0 0,-3 7 3 0,4 2 0 16,-1-2 0-16,1 3 0 0,-4 0 0 0,3 6 0 15,1 0 0-15,-4-3 0 0,0 3-11 0,4 3 10 0,-4 7-10 0,3-7 10 16,-3 6-10-16,0-5 8 0,0 5-8 0,-3-6 8 16,3 7 0-16,0-1-8 0,-4-5 12 0,4-4-4 15,0 9 14-15,-4-6 2 0,1-3 1 0,3-3 0 16,-4 3-25-16,4 1-16 0,0-8 3 0,-3 7 0 15,3-12 13-15,-4 9 0 0,8-9 0 0,-4 2 0 16,0-5-12-16,-4-1 12 0,8 0-13 0,-4 1 5 16,0-1-60-16,0 1-12 0,0-10-3 0,0 0 0 31,7 6-128-31,-7-6-25 0,0 0-6 0</inkml:trace>
  <inkml:trace contextRef="#ctx0" brushRef="#br1" timeOffset="-1846.4">11829 15987 115 0,'0'0'10'0,"0"0"-10"0,0 0 0 0,0 0 0 0,0 0 323 0,0 0 62 15,0 0 13-15,0 0 2 0,0 0-284 0,0 0-56 16,0 0-12-16,0 0-3 0,0 0 19 0,0 0 4 16,0 0 1-16,0 0 0 0,0-9 5 0,0 9 1 15,3-3 0-15,-3 3 0 0,0 0-5 0,0 0-1 0,0 0 0 0,0 0 0 16,0 0-9-16,0 0-3 0,0 0 0 0,0 0 0 16,0 0-21-16,0 0-4 0,4 9 0 0,-4 1-1 15,0-1-19-15,0 4-3 0,0 2-1 0,0 1 0 16,0 3 0-16,0 0-8 0,-4-1 12 0,4 1-4 15,0 6-8-15,0-6-9 0,0 6 9 0,-3-6-13 16,3 6 13-16,0-6 16 0,0 9-3 0,-4-9-1 16,4 3 7-16,0 0 1 0,-3-6 0 0,3 9 0 15,-7-3-32-15,7-7-7 16,-4 4-1-16,0-3 0 0,1-4 7 0,-1 4 1 0,4-7 0 16,-3-2 0-16,3-4 12 0,0-3 0 0,0 0-10 0,0 0 10 31,0 0-72-31,0 0-11 0,0 0-1 0,0 0-1 15,0 0-139-15,0-10-27 0</inkml:trace>
  <inkml:trace contextRef="#ctx0" brushRef="#br1" timeOffset="-1596.6">11553 16342 2055 0,'0'0'45'0,"0"0"10"0,-3-7 1 0,-4 7 2 0,0-3-46 0,7 3-12 16,0 0 0-16,0-6 0 0,-7 3 28 0,7 3 4 15,10-6 1-15,4-1 0 0,-3 4-20 0,7 3-4 0,-1-6-1 0,8 6 0 16,0-3 25-16,3 3 5 0,0-6 1 0,0 6 0 16,1-4 16-16,-1 4 3 0,4-6 1 0,-4 6 0 15,0 0-2-15,0 0 0 0,0 0 0 16,-3 0 0-16,0 0-39 0,0 0-8 16,-4 0-2-16,3-3 0 0,-2-3-8 0,2 6 0 15,-3 0 0-15,4-3-11 16,-7-4-97-16,6 7-19 0,1-6-4 0,-4 3-612 15,4-3-122-15</inkml:trace>
  <inkml:trace contextRef="#ctx0" brushRef="#br1" timeOffset="-979.45">13907 15987 1209 0,'0'0'108'0,"0"0"-87"0,-4-9-21 0,0 6 0 16,1-3 285-16,-1-4 53 0,1 4 10 0,-1 6 3 15,1-3-283-15,3 3-57 0,-4-7-11 0,1 4 0 16,3 3-16-16,-4-6 0 0,1 6 0 0,3 0 0 0,-7 0 7 0,0 0 1 15,0 6 0-15,-1-3 0 0,-2 7 8 0,3-1 11 16,-4 4-3-16,1-1 0 0,-4-2 9 0,-1 9 2 16,5-4 0-16,-4 4 0 0,3 0-1 0,-3 6 0 15,7 0 0-15,-4-3 0 0,-3 9-18 0,7-2 0 0,-3-1 8 0,3-3-8 16,3 3 0-16,4-3 0 0,0 3 0 0,4-2 0 16,3 2 0-16,0-9 0 0,0-1-10 0,3 7 10 15,4-6 0-15,8-3-9 0,-5 0 9 0,8-4 0 16,-4-2 0-16,4-1-8 0,0-3 8 0,-1-3 0 15,4 4 0-15,-3-7-12 0,3 0 12 0,-3 0-10 16,7-7 10-16,-4 4 0 0,4-3 0 0,-4 3 0 16,7-13 12-16,-6 7 2 0,-5-7 0 0,1 4 0 15,3-4 22-15,-3-3 4 16,0 0 0-16,-1 0 1 0,-3 1 1 0,-3-7 0 0,-4-1 0 0,0-2 0 16,-3 3-16-16,-4-3-3 0,0-7-1 0,-4 7 0 15,-3 3-5-15,-3-3-1 0,-4 0 0 0,0-7 0 16,-4 10 1-16,-3-3 0 0,-4 0 0 0,-3 3 0 15,-3-1-9-15,-1 8-8 0,0-7 12 0,1 12-12 16,-5-3 0-16,1 4 0 0,0-1 0 0,0 4 0 16,-1-4 0-16,5 7 0 0,-1-3 12 0,0 9-12 0,1 0 0 0,2 0 0 15,-2 0 0-15,-1 6 0 0,4-3-17 0,-4 3 2 16,1 4 1-16,2-7 0 16,1 3-29-16,0 4-5 0,0-1-2 0,3 0 0 15,4 1-85-15,0-1-17 0,-4 1-3 0,1-1-948 0</inkml:trace>
  <inkml:trace contextRef="#ctx0" brushRef="#br1" timeOffset="976.19">8216 13523 1206 0,'0'0'53'0,"-3"-7"11"0,-4 7-51 16,3-3-13-16,-3-3 0 0,4 6 0 15,3 0 45-15,-8 0 7 0,8 0 0 0,0 0 1 16,-7 6-30-16,4-3-7 0,-4 7 0 0,7-1-1 16,-7 7 12-16,3-7 2 0,1 10 1 0,3-3 0 15,0-1-12-15,0 4-2 0,-4 0-1 0,4 0 0 16,-3-3 11-16,3 2 2 0,-4 1 1 0,4 0 0 15,0 0-2-15,0-3-1 0,0 9 0 0,4-7 0 0,-4 1 4 0,0 0 1 16,0 0 0-16,0-3 0 0,0 2-3 0,-4 1 0 16,4-3 0-16,-3 3 0 0,6-1-18 0,-3-2-10 15,0 3 10-15,0-3-10 16,0-4-81-16,0-2-23 0,4 2-4 0</inkml:trace>
  <inkml:trace contextRef="#ctx0" brushRef="#br1" timeOffset="1442.38">7775 14363 1720 0,'0'0'38'0,"0"0"8"0,-3 0 2 0,3 0 0 0,0 0-39 0,0 0-9 16,0 0 0-16,0 0 0 0,0 0 17 0,0 0 2 16,0 0 0-16,0 0 0 0,0 0-19 0,0 0 0 15,0 0 0-15,0 0 0 0,0 0 0 0,0 0 0 16,0 0 0-16,0 0 0 15,0 0 0-15,10 0 0 0,-10 0 8 0,7 0-8 0,0 0 16 0,4 0-1 16,-4 0 0-16,4 0 0 0,-1 0 40 0,1 0 8 16,3 0 1-16,-4-3 1 0,5-3-15 0,2 6-3 15,1-7-1-15,0 4 0 0,-1 3-36 0,4-6-10 16,0 3 0-16,4-3 0 0,0-4 0 0,0 1 0 16,10-1 0-16,-3 1 8 0,-1 0 0 0,1-1 0 15,0-6 0-15,3 7 0 0,-3 0-8 0,-4-1 8 16,0 4-8-16,-3 3 8 0,3-3-8 0,-3-4 0 15,-7 7 0-15,-1-3 0 16,4 6-27-16,-10 0-6 0,7-3-2 0,-8 3 0 16,1-7-99-16,-1 7-20 0,-3 7-4 0,-7-7-650 0</inkml:trace>
  <inkml:trace contextRef="#ctx0" brushRef="#br1" timeOffset="2927.78">8431 14479 774 0,'0'0'34'0,"0"0"7"0,0 0-33 0,0 0-8 0,0 0 0 0,0 0 0 16,0 0 44-16,0-9 6 0,0-1 2 16,0 4 0-16,0 3 11 0,0-3 2 15,0-4 1-15,0 1 0 0,-7-1 13 0,7 7 2 0,-3-3 1 0,3 6 0 16,0 0-36-16,-4-9-7 0,1 2-2 0,-1 7 0 16,4 0-9-16,-3-9-1 0,-8 9-1 0,4-3 0 15,0 3-5-15,-4 0-1 0,1 0 0 0,-1 0 0 16,1 0 12-16,-1 0 3 0,-3 0 0 0,3 0 0 0,1 0 9 0,-4 3 1 15,3-3 1-15,-3 9 0 0,-4-9-24 0,8 7-5 16,-8 2-1-16,4-3 0 0,0-3-16 0,0 7 0 16,0-1 0-16,3 1 0 0,4-10 8 0,-4 9-8 15,1-3 0-15,3 4 0 0,-7-1 0 0,7-3 0 16,0-3 0-16,3 4 0 0,1 2 0 0,3-9 0 16,0 0 0-16,0 10-9 0,-4-1 9 0,8-3 0 0,-1 4 0 15,1-7-8-15,-4-3 8 0,3 9-8 0,8 1 8 16,3-10-8-16,-7 6 8 0,3 3-10 15,5-9 10-15,-5 7-10 0,8-4 10 0,-11 3 0 0,7-3 0 16,0 3 0-16,4-3 0 0,-4 4 0 16,3-4 0-16,-6 6 0 0,7-9 0 0,-1 7-8 15,1 2 8-15,-4-3 0 0,4-3-12 0,-4 4 2 0,3-4 1 16,-2 3 0-16,-1 3 9 0,-4-5 0 16,4-4 0-16,-3 6 0 0,0 3 0 0,3 1-8 0,-11-4 8 0,4 3-12 15,0 1 12-15,0-1-12 0,-7 1 12 0,4 5-12 16,-1-2-7-16,1-4-1 0,-4 7-1 0,0-7 0 31,0 10-15-31,0-9-4 0,0 5 0 0,-4-5 0 0,1-1-10 0,3 0-2 0,-4 1-1 16,4-10 0-16,0 6 42 0,0 4 11 0,-7-7 0 0,7-3 0 15,-3 0 25-15,-4 6 7 0,0-6 2 0,-4 0 0 16,4 0-8-16,-4 0-2 0,4 0 0 0,-10-6 0 0,10 3-3 16,-7-4-1-16,-4 4 0 0,4-6 0 15,3-1-12-15,1-2-8 0,3 2 8 0,-4-2-8 0,4 2 32 0,-4-5 3 16,8 5 0-16,-4-5 0 15,0 2-21-15,0-3-4 0,7-2-1 0,0 2 0 16,0 3 15-16,7-2 4 0,-7-1 0 0,3 3 0 16,4-2 6-16,-3 2 2 0,-1-2 0 0,4-1 0 0,1-3-5 15,-5 7-1-15,4-4 0 0,-3 0 0 16,3 4-12-16,0-4-2 0,-7 0-1 0,7 7 0 16,-7-4-15-16,3-2 9 0,1-1-9 0,-4 3 8 0,3-2-8 0,-3 2 0 15,7-2 0-15,-7-1 0 0,0 6 0 0,0 1 0 16,4-7-12-16,-4 7 12 15,3 0-40-15,-3 9 0 0,0 0 0 0,0 0 0 16,0 0-152-16,0 9-32 0,-3 7-5 0,3-7-2 0</inkml:trace>
  <inkml:trace contextRef="#ctx0" brushRef="#br1" timeOffset="3608.35">8541 15479 1602 0,'0'0'71'0,"0"0"14"0,0 0-68 0,-4 10-17 0,1 5 0 0,-4-5 0 15,7-1 50-15,-4 1 6 0,1-1 2 0,3 1 0 16,0-4-14-16,0 3-2 0,-4 7-1 0,4-7 0 16,-3 1-11-16,3-1-2 0,3 0-1 0,-3 7 0 0,0-3-12 15,0 2-3-15,0-5 0 0,4 9 0 16,-4-4-1-16,0-2-1 0,0 3 0 0,3 2 0 15,-3 1-10-15,0-3 0 0,0 3 9 0,-3-1-9 16,3-2 0-16,0 3 0 0,0-3 0 0,-4-4 0 0,1 4-18 16,-1 0-5-16,4-4-1 0,0-3 0 15,-4 1-32-15,4-1-6 0,0-9-2 0,0 7 0 16,0-7-156-16,0 0-32 0,0 0-7 16,0 0-1-16</inkml:trace>
  <inkml:trace contextRef="#ctx0" brushRef="#br1" timeOffset="3997.26">8153 16254 1918 0,'0'0'42'0,"0"0"9"0,0 0 1 0,0 0 3 0,14-6-44 0,-11 6-11 15,4 0 0-15,4 0 0 16,-4-3-9-16,7 3-4 0,-3 0-1 0,3 0 0 15,3-7 14-15,-6 7 0 0,0-3 0 0,6 3 10 0,4-6-10 0,1 3 12 16,-1-4-12-16,0 7 12 0,0-9-2 0,0 9 0 16,4-3 0-16,-7 3 0 0,3-6-2 0,-4 6 0 15,5 0 0-15,-5 0 0 0,1 0-8 0,-4 0 0 16,0 0 0-16,0 0-11 16,0 6-69-16,-3-3-15 15,-1-3-2-15,-2 0-674 0</inkml:trace>
  <inkml:trace contextRef="#ctx0" brushRef="#br1" timeOffset="4807.47">8721 16426 2052 0,'-7'-3'91'0,"3"3"18"16,-3-6-87-16,0 6-22 0,0 0 0 0,0-3 0 0,3-3 0 0,-3 2-8 15,7-2 0-15,-10 6 0 31,6-9-38-31,1 9-7 0,-4-3-2 0,3-4 0 0,-3 7 5 0,3-6 1 0,-3 3 0 0,0 3 0 16,0 0 49-16,-3-6 24 0,-1 3-3 0,1-4 0 16,-1 7 29-16,-3 0 6 0,0 0 0 0,0 0 1 15,0 0-3-15,-1 7-1 0,-2-7 0 0,3 0 0 16,-4 9-29-16,0-9-7 0,1 9-1 0,-1 1 0 0,4-1-16 0,3 7 0 16,-6-7 8-16,10 1-8 0,-7 5 0 0,7-2-9 15,3-4 1-15,-3 7 0 0,3 0 0 0,4-4 0 16,4-2 0-16,0-1 0 0,-1 0 8 0,4 4 0 15,4-10 0-15,-1 7 0 0,1-1 0 0,3-3 0 16,0-3 0-16,4 4-8 0,-8-4 8 0,8 3 0 16,0 3 0-16,-1-2 0 0,4-4 0 0,-7 6 0 0,1-3 0 0,2 4-12 15,-3-1 12-15,0 1 0 0,1-1-9 0,-1 1 9 16,-4-1-14-16,1 0 2 0,-1 1 0 0,5-4 0 16,-8 3 0-16,3 1 1 0,-3-1 0 0,4 1 0 31,-4-1 11-31,0 0 0 0,0-2 0 0,-3 2 8 0,-1 1-8 0,1 5 0 15,-4-5 0-15,0-1 0 0,-4 0 0 0,1 7 0 0,-5-6 0 0,5 2 0 16,-4 4-21-16,0-1 1 16,-4-2 0-16,1 3 0 0,-4-7 11 0,3 10 9 15,0-3-12-15,-3-4 12 0,4-6-12 0,-1 10 4 0,1-7 8 0,2-5-13 16,1 5 38-16,0-9 8 0,0 6 2 0,0-6 0 16,4 0-21-16,3 0-4 0,-7 0-1 0,0 0 0 15,0-6 0-15,3 6 0 0,-3-3 0 0,3-3 0 16,-3-4-9-16,0 7 0 0,0-3 0 0,4-4 0 15,-1-5 8-15,1 5 2 0,3-2 1 0,0-4 0 0,-7 0 20 16,7-2 4-16,0-1 1 0,7-6 0 16,-7 6-20-16,7-6-3 0,-4 6-1 0,11-3 0 0,-10 0 2 0,6 0 0 15,-2-3 0-15,2 6 0 0,1-6 2 0,-1 6 1 16,-3 4 0-16,4-4 0 0,-4 3 3 0,4 4 1 16,-4-4 0-16,3-3 0 15,-3 10-10-15,0-7-3 0,0 3 0 0,0-2 0 0,0 5-8 16,-3-5 0-16,3 5 0 0,-3-2 0 0,-1-4 0 0,1 7 0 15,-1-7 0-15,-3 7 0 16,4-4-20-16,-1-3-7 0,-3 1-1 0,7 2-700 16,-7-6-141-16</inkml:trace>
  <inkml:trace contextRef="#ctx0" brushRef="#br1" timeOffset="5411.92">9059 13425 1324 0,'4'-15'118'0,"-4"12"-94"16,-4-7-24-16,4 4 0 0,-3-3 64 0,3-4 9 16,3 0 2-16,1 4 0 0,-4 0-60 0,3-1-15 15,1 1 0-15,-1-1 0 0,-3 1 0 0,4 3 9 0,-4-4-9 0,0 10 8 16,0 0 7-16,0 0 1 0,0 0 0 0,0 0 0 16,0 0 28-16,0 0 5 0,-11 10 2 0,1-4 0 15,-1 3-5-15,-3 1-1 0,0 9 0 0,-4-1 0 16,-3 4-9-16,4 0-1 0,-1 3-1 0,-3 4 0 15,-4-4-13-15,4 9-2 0,7-6-1 16,-4 10 0-16,1-3 10 0,2 2 3 16,1 7 0-16,7 0 0 0,-7 0-10 0,7 0-1 15,4 3-1-15,3 6 0 0,3-3-10 0,4 4-1 0,0 2-8 0,4-3 12 16,-1 7-12-16,4-4 0 0,4-2-12 0,3-10 12 16,0 0 0-16,1 3-8 0,2-13 8 0,1 1 0 15,0 2-23-15,3-12-1 0,0 10 0 0,4-13 0 16,0 3-132-16,3 0-28 0,4 0-4 0,3-6-2 15</inkml:trace>
  <inkml:trace contextRef="#ctx0" brushRef="#br1" timeOffset="6143.28">14129 13372 403 0,'0'0'17'0,"0"0"5"0,-7 0-22 0,0-9 0 15,0 2 0-15,3 4 0 0,-3-3 317 0,7 6 59 16,-7-3 12-16,7 3 3 0,0 0-291 0,0 0-57 16,0 0-12-16,0 0-3 0,0 0 0 0,0 0-1 15,0 0 0-15,0 0 0 0,0 0-12 0,7 3-3 16,0-3 0-16,4 6 0 0,-1 4 12 0,4-1 3 0,0 1 0 0,4 5 0 16,0-2-13-16,6 9-2 0,1-3-1 15,7-1 0-15,0 7 1 16,-1-3 1-16,5 10 0 0,2-1 0 0,1 0 5 0,-3 1 1 15,6 9 0-15,-3-4 0 0,-1 1-4 0,1 12-1 16,-3-6 0-16,-1 0 0 0,-3-7-6 0,-4 10 0 16,0 4-8-16,-3-4 12 0,-1-3-12 0,-2-1 11 15,-1 5-11-15,-4 2 10 0,-2-3-10 0,-1-3 12 0,0-7-12 0,-4 4 12 16,1-3-12-16,-8-1 8 0,4-2-8 0,-7-1 8 16,0 4-8-16,-7-4-9 0,0 1 9 0,-3-1-13 15,-8-5-126 1,-3 5-25-16,-11 1-4 0,-7-4-2 0</inkml:trace>
  <inkml:trace contextRef="#ctx0" brushRef="#br1" timeOffset="6788.92">9906 15175 2095 0,'-14'-3'92'0,"7"3"20"0,-4 0-89 0,-3 3-23 0,-7-3 0 0,3 10 0 15,1-4 0-15,-1 3 0 0,-3 1 0 0,3-1 0 16,-3 1-48-16,3-1-8 0,-3 7-2 0,0-7 0 16,3 0 38-16,1 7 7 0,-1-3 1 0,1-4 1 0,-1 7 24 0,4 3 5 15,-4-1 1-15,8 7 0 0,-5 1 38 0,1 2 8 16,0 0 2-16,0 6 0 0,4 4-23 0,-5 12-5 15,-2-3-1-15,6 7 0 0,1-1-16 0,3 10-3 16,-11-4-1-16,11-2 0 0,3 5-10 0,1-2-8 16,6-4 9-16,1 4-9 15,-1-7 0-15,8 4 0 0,7-4 0 0,-1 0 0 0,4 1 0 0,8-7 8 16,-1-3-8-16,7 0 0 0,0-1 0 0,4-5 0 16,7-3-12-16,4-1 12 0,2-6-15 15,5 0 4-15,6-2 1 0,1-1 0 16,-1-7-26-16,8 1-4 0,3 0-2 0,0-3 0 15,-3-7-150-15,3 7-31 0</inkml:trace>
  <inkml:trace contextRef="#ctx0" brushRef="#br1" timeOffset="7443.4">14340 15282 1728 0,'-3'-10'153'0,"-1"10"-122"0,-6-9-31 0,3 3 0 16,0 3 181-16,3-4 31 0,-3 4 5 0,4 3 2 31,3 0-211-31,0 0-43 0,7 3-8 0,0 7-1 16,3-1-12-16,4 7-3 0,4 3 0 0,0-1 0 0,3 8 47 0,4-1 12 15,-1 0 0-15,4 3 0 0,1 0 0 0,6 0-13 0,0 4 5 0,4-1 8 16,3 0 0-16,4 1 0 0,-7 9 0 0,3-4 0 16,-3 1 8-16,-4 3 0 0,-3 3 0 0,0 3 0 15,-7 0 22-15,-1-4 4 0,1 8 1 0,-4-4 0 16,0-3-10-16,-3 9-1 0,-4 0-1 0,4 1 0 16,-4 2 7-16,-4-3 2 0,1 1 0 0,0-4 0 0,-4-3-32 0,0-3-18 15,-4 3 2-15,1-3 1 0,-4 6 15 0,0-6 0 16,-4-7 0-16,1 7 0 0,-1-9 17 0,-3-4-3 15,-3 4-1-15,-1-10 0 16,-3 3-37-16,0-9-7 0,0-4-1 0,-8 4-684 16,1-13-137-16</inkml:trace>
  <inkml:trace contextRef="#ctx0" brushRef="#br1" timeOffset="8066.24">15977 16505 1814 0,'0'0'80'0,"0"0"17"0,-7 0-77 16,4-10-20-16,-4 10 0 16,3-9 0-16,4 3 0 0,0 3 8 0,-3-4-8 0,3 7 0 15,0 0 0-15,0 0 0 0,0-3-12 0,0 3 3 16,3-9 23-16,-3 9 5 0,4-7 1 0,3-2 0 15,3 6 25-15,1-3 6 0,3-4 1 0,0 4 0 16,0-3 2-16,0-1 1 0,4 1 0 0,0-1 0 16,-1 1-26-16,4-7-5 0,-3 4 0 0,3-4-1 0,0-3-10 0,-3 10-1 15,0-7-1-15,-1-3 0 0,-3 4-11 0,4 2 12 16,-4-3-12-16,0-2 12 0,-3 8-12 0,-4-5 0 16,0-4 0-16,0 3 8 0,-3 3-8 0,-4-2 8 15,3-4-8-15,-6 3 8 0,-1 7 7 0,-3-4 1 16,3 4 0-16,-3 0 0 0,-7 2-16 0,4-2-15 0,-4 9 3 0,-4-6 1 15,4 6 20-15,0 6 4 16,-4-6 1-16,4 9 0 0,-4 1-14 0,1-1 0 0,-1 1 0 0,0 5 0 16,4 4-14-16,0 0-6 0,0 0 0 0,0 6-1 15,3 3 33-15,1-3 8 0,3 3 0 0,3 7 1 16,4-7-21-16,0 6 0 0,0 1 0 0,7-7 0 16,-7 0 0-16,7 4 0 15,4-10 0-15,-4 3 0 0,4 0-10 0,-1-6-6 0,1 0-2 16,3-4 0-16,0-2 2 0,0 2 0 15,7-5 0-15,-3-1 0 16,3-3-20-16,0-2-3 0,-3-4-1 0,3 6 0 16,-3-6-103-16,3-6-21 0,0 6-4 0,-3-4-388 0,-4-2-79 0</inkml:trace>
  <inkml:trace contextRef="#ctx0" brushRef="#br1" timeOffset="8447">16644 16389 2026 0,'0'0'90'0,"-3"9"18"0,3-9-86 0,-8 10-22 15,5 5 0-15,3 1 0 0,-4-4 16 0,4 7-2 16,4-3 0-16,-4 3 0 0,3 0-14 0,5-4 0 16,-5 1 0-16,4-3 0 15,-3-4 0-15,3 0 0 0,-4 7 0 0,4-7 0 16,-3 1 0-16,-1-4 0 0,-3-6 0 0,0 0 0 0,0 0 32 0,0 0 4 15,0 0 1-15,0 0 0 0,0 0 18 0,0 0 3 16,0 0 1-16,0 0 0 0,7-6-3 0,-3-4 0 16,-1 1 0-16,1-7 0 0,0 7-11 0,-4-10-2 15,3-6-1-15,1 6 0 0,-4-9 5 0,0 0 1 16,3 3 0-16,1-10 0 0,-1 7-40 0,1 0-8 0,-1-4 0 0,4 4 0 16,-3 0 0-16,-1 3 0 0,4 3 0 0,-3 0 0 15,-1 0-8-15,1-3 8 0,-1 9 0 0,1-3 0 16,3 7-16-16,-3-4 4 0,-1 1 1 0,1 5 0 31,-4-2-22-31,3-1-5 0,1 4-1 0,-1-1 0 0,1 7-28 0,-1-3-5 0,4 3-2 0,0 3 0 16,0 0-92-16,4 3-18 0,-4 3-4 0</inkml:trace>
  <inkml:trace contextRef="#ctx0" brushRef="#br1" timeOffset="8829.65">17113 16486 2163 0,'0'0'96'0,"0"0"20"0,0 0-93 0,0 9-23 16,-3 1 0-16,3-1 0 0,0-3 25 0,3 4 1 16,-3-10 0-16,0 0 0 15,4 3-52-15,-4-3-10 0,7 6-3 0,-7-6 0 0,0 0 21 0,0 0 4 16,0 0 1-16,0 0 0 0,0 0 21 0,0 0 5 15,0 0 1-15,0 0 0 0,0 0 55 0,-4-6 11 0,1-3 3 0,-1-1 0 16,1 1 0-16,-1-7 0 0,-3 4 0 16,4-7 0-16,-1 3-41 0,1-3-8 0,-1 0-2 0,4-6 0 15,0 0 0-15,0 6 0 0,4-9 0 16,-1 9 0-16,1-6-24 0,3 7-8 0,-4-8 0 16,1 8 0-16,3-7 18 0,0 6-3 15,-4 3-1-15,1 7 0 0,-1-4-14 0,1-3 0 16,3 7 0-16,-3 0 0 0,-1-1 0 0,1 4 0 15,-1-3-9-15,4 5 9 16,-3-2-28-16,3 6 0 0,3 0 0 0,1 0 0 16,7 0-106-16,-4 0-21 0,7 6-4 0,4-2-1 15,-1 2-56-15,4-3-11 0,4 3-2 0</inkml:trace>
  <inkml:trace contextRef="#ctx0" brushRef="#br1" timeOffset="9227.82">17695 16119 2052 0,'0'0'45'0,"0"0"10"0,0 0 1 0,0 0 1 0,0 0-45 15,0 0-12-15,0 0 0 0,0 0 0 0,0 0 29 0,0 0 4 16,0 0 1-16,4 9 0 0,-8 1-19 0,1-1-4 16,-4 1-1-16,-4 5 0 0,1-2 2 0,-1-4 0 15,-3 7 0-15,0 3 0 0,0-3-12 0,-4 2 0 16,4 1 0-16,-4 0 0 0,8 3 12 0,-4 0 0 16,3-6 0-16,4 2 0 15,3 1-12-15,-3 0 0 0,4 3 0 0,3-3 0 16,3 0 0-16,1-1 8 0,3-8-8 0,-4 5 8 0,8-2-8 0,-4-4 0 15,7 4 9-15,-3-4-9 0,3-5 0 0,4 2 0 16,-1-3 0-16,1-3 8 0,-1 0-8 0,5 0 9 16,-8 0-9-16,3-9 10 0,5 5 3 0,-5-2 1 15,1-3 0-15,-4-7 0 0,4 7 16 0,-4-1 3 0,-4 1 1 16,4-10 0-16,-7 10-10 0,4-7-3 0,-4-3 0 0,0 0 0 16,0 4 10-16,0-4 1 0,-3-6 1 0,-1 3 0 15,-6-3-25-15,3 9-8 0,0-3 0 0,-4 0 0 16,-3 1 13-16,0 2-4 0,0-3-1 0,-3 10 0 15,-1-7-8-15,0 7 0 0,-3-1 0 0,4 7 0 32,-4-3-23-32,-1-4-6 0,5 10-2 0,-4-6 0 0,3 3-8 0,1 3-1 0,-1 0-1 15,0 0 0-15,4 0-144 0,0 0-29 0,7 0-6 0,0 0-664 16</inkml:trace>
  <inkml:trace contextRef="#ctx0" brushRef="#br1" timeOffset="9579.91">18045 16555 979 0,'14'13'43'0,"-11"-4"9"15,4 0-41-15,-3-2-11 0,3 2 0 0,-4 7 0 0,1-4 175 0,3-2 33 16,-3-1 6-16,3 0 2 0,-4-2-154 0,4 2-30 16,-7-9-7-16,4 10-1 0,-4-10-1 0,0 0-1 15,0 0 0-15,0 0 0 0,0 0 29 0,0 0 5 16,0 0 2-16,0 0 0 0,0-10 26 0,3 1 4 15,1-1 2-15,-1-5 0 0,-3 5-7 0,4-9-2 0,-4 1 0 0,3-1 0 16,1-6-20-16,-1 0-4 0,1-4-1 0,-1 1 0 16,-3-6-40-16,4 9-8 0,-1-4-8 15,1 1 12-15,3-6-12 0,-3 9 0 0,-1 3 9 16,1-3-9-16,-1 6 0 0,4 0 8 16,-3-3-8-16,-1 9 0 0,-3-2 0 0,4-1 0 0,-1 7 0 15,-3-1 8-15,4-2-8 0,3 5 0 16,-4-2 0-16,1 0 0 0,0-1-13 0,3 4 2 15,0 3 1-15,3-7 0 16,1 4-24-16,-1 3-5 0,4-3-1 0,-3 6 0 0,3-3 13 0,0 3 3 0,-3 3 0 16,3 3 0-1,-3-3-94-15,-1 3-18 0,1 7-4 0,-1-7-581 0,1 4-116 0</inkml:trace>
  <inkml:trace contextRef="#ctx0" brushRef="#br1" timeOffset="9951.92">18792 16423 2142 0,'0'0'95'0,"0"0"19"16,0 0-91-16,0 0-23 0,-3 3 0 0,3 10 0 16,3-4 40-16,-3 1 3 0,0-1 1 0,0-6 0 15,4 7-29-15,0-4-6 0,-1 3-1 0,-3-9 0 16,0 0-8-16,4 10 0 0,-4-10 0 0,7 0-11 15,-7 0 11-15,7 6 14 0,0-3-3 0,0-3-1 0,-7 0 41 0,7-3 8 16,0-3 1-16,-4-4 1 0,5 4 10 0,-5-3 1 16,-3-1 1-16,4 1 0 0,-1-4-25 0,1-2-4 15,-1-1-2-15,-3-3 0 0,0-6-24 0,4 6-5 16,-1-9-1-16,-3 3 0 0,4 3-12 0,-4-3 0 0,3 0 8 0,-3 3-8 16,4 0 0-16,-4 3 0 0,3 7 0 0,-3-4 0 15,0 0 8-15,4-3-8 0,-4 10 11 0,0-7-11 16,3 7 8-16,1 0-8 0,-1 5 0 15,-3-5 0 1,4 0-56-16,-1 2-16 0,1-2-2 0,-4 9-1 16,7 0-86-16,0 0-18 0,4 0-3 0,-1 9-534 15,4-2-108-15</inkml:trace>
  <inkml:trace contextRef="#ctx0" brushRef="#br1" timeOffset="10417.45">19396 16185 2329 0,'0'0'103'0,"0"0"21"0,0 0-99 0,0 0-25 15,0 0 0-15,0 0 0 0,0 0 58 0,0 0 6 16,0 0 2-16,0 0 0 16,0 0-58-16,0 0-8 0,0 0-10 0,0 0 10 15,-4 6-27-15,1 4 3 0,-8-4 0 0,1 3 0 0,-5 1 12 0,-2 2 2 16,-1 4 1-16,-3-7 0 0,0 7 21 0,3-3 5 16,-7-4 1-16,4 7 0 0,0-7-8 0,7 0-2 15,0 1 0-15,0-4 0 0,7-3-8 0,0 4 0 16,3 2 0-16,4-9 0 0,0 3 0 0,4 3 0 15,-1 4 8-15,4-1-8 0,7-9 0 0,-3 6 0 16,3-2 0-16,0-4 0 0,4 0-11 0,-1 0 3 16,5 0 0-16,-5-4 0 0,1-2 8 0,-4 3 0 0,4-6 0 0,-4 2 0 15,-4-2 0-15,4 3 11 16,-3-4-3-16,0 1 0 0,-1-1 4 16,1 1 0-16,-4 0 0 0,3-7 0 0,1 3 25 0,0-2 6 15,-4 5 1-15,0-5 0 0,0 5-36 0,0 1-8 16,0-1 0-16,-4 7 0 0,-3 3 0 0,4-6 0 15,-4 6 0-15,0 0 0 0,0 0 8 0,0 0 0 16,0 0 0-16,7 9 0 0,-3 1 4 0,-1-1 0 0,4 7 0 0,0 0 0 16,-3-4-12-16,3 7 8 0,-4-3-8 15,4 2 8-15,0-2-8 0,4-6 0 0,0-1 0 0,-1 7 0 16,4-7 0-16,-3 0 0 0,-1 1 0 0,1-1 0 16,3-6 0-16,-3 4-17 0,3-1 4 0,-4-6 1 15,1-6-84-15,0 6-17 0,-1-10-3 0,1 4-1 16,-4-3-114-16,3-1-22 15,8-18-5-15,-4-7-1 0</inkml:trace>
  <inkml:trace contextRef="#ctx0" brushRef="#br1" timeOffset="10648.49">19826 15737 2628 0,'0'0'116'0,"0"0"24"16,0 0-112-16,0 0-28 0,0 0 0 0,0 0 0 15,0 0 35-15,4 15 1 0,-1-2 0 0,-6 2 0 0,3 4-28 0,0 0-8 16,0 9 0-16,3 4 0 0,-3-4 0 0,4 6 0 16,-1 1 0-16,1-4 0 0,-1 4 0 0,4-1 0 15,0 1 0-15,0-7-9 0,1 6 9 0,-1-5 0 16,0-1 0-16,0-3 0 0,0 0 0 0,-4-3 0 0,1-6 0 0,-1 9 0 31,1-13-37-31,-1 7-6 0,-6-3-1 0,3-1 0 16,0-5-131-16,-4-1-26 0,4-9-6 0</inkml:trace>
  <inkml:trace contextRef="#ctx0" brushRef="#br1" timeOffset="11217.21">19639 16069 1094 0,'0'0'48'0,"0"0"11"16,-3-3-47-16,-1-3-12 15,4-4 0-15,-3 7 0 0,3-3 382 0,3-4 74 0,1 1 16 0,3 3 2 16,3 2-374-16,1-2-74 0,-1-3-15 0,1 6-3 15,3-4-8-15,0-2 0 0,0 6 0 0,0-3 0 16,1-1 0-16,-5 7 0 0,4-3 0 0,0 3 0 16,4 0 0-16,-4 3-15 0,4-3 3 0,-1 0 0 15,5 7-32-15,-1-1-7 0,3-3-1 0,1 3 0 16,-4-3-5-16,4 7-2 0,0-1 0 0,-1 1 0 16,-2-4-6-16,-5-3-2 0,1 3 0 0,-8 4 0 15,5-4-5-15,-8-3-2 0,-7-3 0 16,3 10 0-16,4-4 22 0,-7-6 4 0,0 0 0 0,4 3 1 0,-4-3 23 15,3 6 5-15,-3-6 1 0,0 0 0 0,0 0 40 0,4 10 8 16,3-1 2-16,0-3 0 0,-7-6 45 0,10 3 10 16,1 4 1-16,0-4 1 0,3-3-8 0,0 6-1 15,0-6-1-15,4 0 0 0,-1 0-24 16,4 0-5-16,-7-6-1 0,8 6 0 0,-8-3-1 0,3-4 0 16,-2 4 0-16,2-3 0 0,-3-3-32 0,0 9-6 15,-3-10-2-15,0 10 0 0,-1-6 4 0,-3 3 0 16,0-7 0-16,0 4 0 0,0 3 0 0,-3-3 0 0,-1-4 0 0,1 1 0 15,-4 3 15-15,3-4 3 0,-6 1 1 0,3 6 0 16,-4-7-31-16,1 4 8 0,-4-3-8 0,0 9 0 31,0-7-23-31,-4 7-7 0,1 7-2 0,-5-7 0 0,1 9 32 0,-3 0 0 0,-1 1 0 0,0-1 0 16,-6 7 0-16,3 0 0 0,-1-4 0 0,-2 7 0 16,3-3 0-16,-1 2 0 0,8 1-8 0,0-3 8 15,4 9 0-15,6-3 0 0,-3 0 0 0,7 0 0 16,0-3 0-16,7 6 0 0,-3 0 0 0,6-6 0 15,1-1 8-15,3 1 4 0,-4 0 0 0,5 6 1 16,2-6-13-16,4-3-16 0,-3 2 3 0,3-2 1 0,0-3 12 16,4-4 0-16,0 7 0 0,3-7 0 15,-3 1-80 1,3-4-14-16,4-3-2 0,-1-3-1 0</inkml:trace>
  <inkml:trace contextRef="#ctx0" brushRef="#br4" timeOffset="47133.46">2879 10321 1710 0,'0'-19'76'0,"0"19"15"0,0-9-73 0,0-1-18 0,0 4 0 0,-4-3 0 16,1 6 51-16,-4-4 6 0,3-2 2 0,4 9 0 15,-11-10-41-15,1 1-8 0,-1 9-2 0,4-6 0 16,-3-4-8-16,-8 10 0 0,11-3 0 0,-11-3 8 15,4 6-8-15,0-9 0 0,0 9 0 0,-4-4 0 16,1-2 9-16,-1 6 0 0,0-9 0 0,-3 2 0 16,0 4 25-16,3-3 5 0,-6 3 1 0,-1-3 0 0,-10-4 7 0,3 7 1 15,4-3 1-15,-7-4 0 0,3 1-20 0,-3 9-4 16,-1-6-1-16,4 6 0 0,-3-10-4 0,0 10-2 16,-7 0 0-16,10 0 0 0,-10-3-3 0,6 3-1 15,-3 0 0-15,1 0 0 0,-8 0-14 0,7 3-10 16,-3-3 2-16,3 7 0 0,-7-4 8 0,7 3 0 15,4-3 0-15,0 3 0 0,-4 1 0 0,7-4 0 16,4-3 8-16,3 0-8 0,-10 0 23 0,10 0 0 16,0 0 0-16,-6 0 0 0,6 0-3 15,0 6-1-15,-10-3 0 0,10-3 0 16,-6 10-9-16,2-4-2 0,-2-3 0 0,2 3 0 0,-6 4-8 0,7-1 0 16,-4 1 0-16,-3-1 0 0,7 0 11 0,-4 1 0 0,4-1 0 15,-4 4 0-15,4-1-11 0,-4-2-16 16,7-1 4-16,1-3 1 0,-1 4 11 0,4-1 16 15,7 1-4-15,-8-1-1 0,5 0-11 0,-4 1 0 16,7-4 0-16,-8 10 0 0,8-4-8 0,-7 4-4 0,0-3-1 0,7 2 0 16,0 4 13-16,0 0 0 0,3 6 0 0,-3-6 0 15,3 0 0-15,1 2 0 0,-4 1-8 0,3 4 8 16,0-1 0-16,-3-3 0 0,4 9 0 0,-4-9 0 16,3 3 0-16,0 3 0 0,1-3 0 0,-1-6 0 15,4 6 0-15,-3 3 0 0,-1-9 0 0,8 6 0 16,-5 0 0-16,5-3 20 0,-4 3-4 0,3 1 0 0,4 2-16 0,-7-9 0 15,4 12 0-15,3-9 0 0,0 9 0 0,0-3-14 16,-4-6 2-16,4 10 1 0,0-4 11 0,0 0 0 16,0-3 0-16,4 0 8 15,-4-3-8-15,10 3 0 0,-6 0 0 0,6-6 0 16,1 6 16-16,0-3 0 0,3 0-1 0,0 0 0 16,4-3-15-16,-4 3 0 0,3 0 0 0,4-3 0 15,-6 3 0-15,6-3 0 0,3-1-9 0,1 11 9 16,-4-11 0-16,-3 4 0 0,3-3 0 0,11 3 0 0,-4 0 0 15,4-3 8-15,3 0-8 0,-3-1 10 0,10 8-10 0,8-8 0 16,-5 11 0-16,-2-11 0 0,10 4 0 0,-4-3 0 16,0-6 9-16,-3 2-9 0,4-5 10 0,-4 9-2 15,-4-10-8-15,4 7 12 0,0-7-12 0,38 19 0 16,-38-18 0-16,-4-4 0 16,4-3 8-16,4 3-8 0,-1-2 0 0,8 2 13 0,-8-6-3 0,7 0-1 0,-3 0 0 15,4 0-9-15,-8 6 8 0,8-3-8 0,-5-3 8 16,-2 7-8-16,6-4 0 0,-3-3 9 0,4 0-9 15,-1 0 0-15,-6 0 0 0,-5 0-12 0,-2-3 4 16,-1-4 8-16,0-2 0 0,1 3 0 0,-4-4 0 16,-1 1 14-16,-2-4 5 0,9-2 1 15,-9 5 0-15,3-6-3 0,3 4 0 16,-3-7 0-16,-4-3 0 0,0 3-1 0,1 1-1 0,2-8 0 0,-2-2 0 16,-8 0-3-16,7-7 0 0,-3 7 0 0,3-6 0 15,-7-4 0-15,4-3-1 0,-7 10 0 0,-1-3 0 16,1-7 2-16,0 9 1 0,-4-8 0 0,-3 8 0 15,-8-2 1-15,1-1 0 0,-1 1 0 0,1-1 0 16,-7-2-2-16,-1-1 0 0,-3-3 0 0,0-3 0 16,0 7-13-16,-3-1 0 0,-1-3 8 0,4 4-8 15,-7 2 0-15,3-2 8 0,-3 2-8 0,0 1 0 0,0 5 8 0,-3-5-8 16,-1-4 0-16,-3 10 0 0,0-6 0 0,3 5 0 16,-3-5 0-16,0 9 0 0,-4-3 0 0,1 2 0 15,-8 4 0-15,4-3 0 0,-4 0 0 0,1 7 0 16,-8 2 0-16,7-3 0 0,-3 6 0 0,-4-2 0 15,4-1 0-15,3 4 0 0,-7-4 0 16,4 0 0-16,-7 7 0 0,3-4 0 0,-3 7-8 0,7-3 8 16,-4-1 0-16,4 1 0 0,-4 2 0 15,0 4-8-15,0 3 8 0,-3 0 0 0,7 0 0 0,-7 0-8 16,3 3 8-16,4 4 0 16,-4-7-28-16,4 9 0 0,3-3 1 0,-7-2 0 15,4 5-160-15,-4 0-32 0</inkml:trace>
  <inkml:trace contextRef="#ctx0" brushRef="#br4" timeOffset="58319.36">14471 10177 1324 0,'7'-10'59'0,"-7"4"12"0,4 3-57 0,-4-6-14 0,3 2 0 0,-3-2 0 15,4-1 172-15,-4 4 32 0,0-3 7 0,0 6 1 16,-4-4-161-16,1-2-32 0,3 6-7 0,-4-3 0 15,-3-4-12-15,0 7 10 0,-4-10-10 0,1 10 10 16,-4-6-10-16,0-1 0 0,-4 1 9 0,0 3-9 16,-3-4 12-16,0 1-1 0,-4 3-1 0,1-4 0 15,2 1 22-15,1 0 5 16,0-1 1-16,-7 1 0 0,3-1 16 0,0 4 3 16,-3 6 1-16,-4-9 0 0,4 9-32 0,-7-4-6 15,3 8-2-15,-7 2 0 0,-3-3-18 0,-4 3 0 0,0 4 0 0,0-1 0 16,4 7 0-16,-4-4 0 0,0-2 8 0,1-1-8 15,-1 7 0-15,0-1 0 0,0-5-8 0,-3-1 8 16,-4 1 0-16,0-1 0 0,-4 7 0 0,1-7 0 16,3 1 0-16,-4-1 0 0,5 0 0 0,-1 1 0 15,3-1 25-15,1 1 2 0,3-1 0 0,0 0 0 0,0 7 0 0,0-6 0 16,4 5 0-16,0-2 0 0,-1 2-19 0,5 4-8 16,-1-3 8-16,0 3-8 0,7 0 0 0,-3-4 0 15,-4 4 0-15,0 0 0 0,1 6 0 0,-1-6 0 16,-4 6 0-16,5-3 0 0,-1 0 0 0,0-3 0 15,-3-1 0-15,3 1 0 0,4 0 0 0,-1 0 0 16,1-3 0-16,7 2 0 0,0-2 0 0,-1-3 0 0,1 9 0 16,0-10 0-16,3 7 9 0,4-3 3 0,0 2 1 15,0 1 0-15,-4-3-1 16,7 3 0-16,8-1 0 0,-4 1 0 16,-4 6-4-16,4-6 0 0,3 3-8 0,4 0 12 0,4 3-12 0,-1 3 8 15,-3-2-8-15,4-1 0 0,10-3 0 0,-7 3 8 16,-7-7-8-16,7 8 0 0,0-1 0 0,7-3 9 15,-7 3-9-15,3-7 8 0,-3 8-8 0,4-8 0 16,6 1 0-16,4 6 0 0,-3-6 8 0,3 0 0 0,7 0 0 0,4 3 0 16,-4-4 3-16,4 1 0 0,0 0 0 0,-1 0 0 15,1 0-11-15,3-4 10 0,0 4-10 0,1 0 10 16,2 6-2-16,-2-9 0 0,2-4 0 0,-2 10 0 16,2-3-8-16,1-6 0 0,0 2 0 0,0 4 0 15,3-3 0-15,4 3 0 0,-4-4 0 0,0 4 0 16,4-6 9-16,-4 2 7 0,4 4 0 0,3-3 1 15,1-4-17-15,3-2 10 0,0 5-10 0,3 1 8 16,-3-6-8-16,3-1 10 0,-3 0-10 0,0 7 10 0,0-7-2 0,0 1-8 16,3-1 12-16,0-6-4 0,1 7 0 0,3 6 0 15,-4-10 0-15,8 3 0 0,-5 1 0 0,1-1-8 16,0 0 12-16,-3 1-4 16,6-1-8-16,-3 1 0 0,7-1 9 0,-4 0-9 15,-3-2 0-15,4 2 0 0,3 1 0 0,-4-4 8 16,-3-3 0-16,7 3 1 0,-3-3 0 0,3 4 0 15,-4-4-9-15,7-3 0 0,-3 0 0 0,4 0 0 0,-4 0 8 0,3 0-8 16,-6 0 8-16,3-3-8 0,0-4 0 0,0 7 8 16,-4-9-8-16,1 9 0 0,-1-9 13 0,1-1-2 15,-5 1-1-15,-2 2 0 0,3-2-2 0,-4 0-8 16,8-4 12-16,-4-3-4 0,-4 1-8 0,0 5 12 16,1-2-12-16,-1-4 12 0,-3 0-12 0,-4-2 10 15,1-1-10-15,-1 0 10 0,0 0-10 0,-3 0 12 0,3-3-12 0,-3-6 12 16,0 3-12-16,0 3 0 0,-4-3 0 0,0 0 0 15,-3-3 9-15,3 3-9 0,-6-4 10 0,-1 1-10 16,-7 0 11-16,0-3-11 0,-3 9 12 0,3-10-12 16,-7 10 10-16,-3-9-10 0,3 3 8 0,-4 0-8 15,-3 2 8-15,0-2-8 0,4-6 0 16,-7-1 8-16,-1 7-8 0,1-6 0 16,-4 2 0-16,0 1 0 0,0-7 0 0,-4 10 0 15,1-6 0-15,-1 8 0 0,1-8 0 0,-5 6 0 0,1-1 0 0,-3 4 0 16,-1-3 0-16,1 3 0 0,-1-3 0 0,1 3 0 15,-8-3 0-15,4 2 0 0,-4-2 0 0,4 3 0 16,-7 3 0-16,-4-3 0 0,4 6 0 0,-4-6 0 16,1 6 0-16,-1 1 0 0,0-7-9 0,1 6 9 15,-5-6 0-15,1 6 0 0,0 3 0 0,0 4 0 0,3-4-8 0,-3-3 8 16,-1 10 0-16,5-7 0 0,-8 7-8 0,4-1 8 16,-4 1 0-16,-3-1 0 0,-4 1 0 0,7 0-8 15,0-1 8-15,-3 1 0 0,0 2 0 0,-4-2 0 16,0 3 0-16,4-4 0 0,-4 7 0 0,0-6 0 15,4-1 0-15,-4 4 0 0,-3-3 0 0,3-1-8 16,-7 4 8-16,0-3 0 0,4 6 0 0,0-4 0 16,-1 7 0-16,1-3 0 0,0-3 0 15,3 6 0-15,0-3 0 0,-3-4 0 0,-4 7 0 16,4 0 0-16,-4-9 0 0,0 9 0 0,4-6 0 0,3 6 0 16,0-3 0-16,4-4 0 0,3 7 0 0,0-3 0 0,0-3 0 15,8 6 0-15,-1-9 0 0,0 9 0 16,-3-10 0-16,7 7 0 0,3-3 8 0,-3-1 0 15,4 4-8-15,2-3 12 0,-2 6-12 0,-1-3-18 16,4-3 4-16,0 2 1 16,0-2-114-16,0 6-22 0,0 0-5 0,0 0-1218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39:29.19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2536 6295 1152 0,'0'-7'102'0,"0"7"-82"0,0-9-20 0,0 9 0 16,0-3 217-16,11-3 39 0,-7 2 8 0,6-2 2 16,1 6-165-16,-1-3-33 0,-3-3-6 0,4 12-2 15,-4-3-20-15,7-3-5 0,-10 10-1 0,3-1 0 16,-4 0-23-16,4 7-11 0,-3 3 10 0,-4 0-10 15,0 6 9-15,-4 3-9 0,4-3 8 0,-7 10-8 0,4-7 0 0,-8 0 0 16,4 6 8-16,4-5-8 0,-1 2 10 0,-3-3 0 16,3 1 0-16,4-1 0 0,0 6 10 0,0-6 3 15,0 7 0-15,0-1 0 0,0-5-23 0,4 5 0 16,-4 4 0-16,7-4 0 0,-3-6 0 0,-1 4 0 16,4-10 0-16,-7 3 8 31,4 0-32-31,3-6-5 0,-7 0-2 0,3-4 0 0,-3-2-163 0,7 3-33 0,-7-7-6 0</inkml:trace>
  <inkml:trace contextRef="#ctx0" brushRef="#br0" timeOffset="855.1">2720 6081 2026 0,'-18'0'90'0,"8"-3"18"16,-1 3-86-16,1 0-22 0,-5 3 0 0,5-3 0 16,-1 7 0-16,-3-4 0 0,0 3 0 0,3-3 0 15,-10 3 0-15,7-2 0 16,0 2 0-16,-7-3 0 15,7 3-21-15,3-6-9 0,-3 0-2 0,7 0 0 0,4 0 32 0,3 0 0 0,0 0 0 0,0 0 0 16,0 0 0-16,0 0 0 0,0 0 11 0,-8-6-3 16,8 6 13-16,0 0 3 0,0 0 1 0,0 0 0 15,0 0 31-15,0 0 7 0,0 0 1 0,0 0 0 16,0 0 0-16,0 0 0 0,11 0 0 0,3-3 0 0,4 3-31 0,-4 0-5 16,7 0-2-16,-3 0 0 0,6 0-6 0,1 0-2 15,3-6 0-15,-3 6 0 0,3 0-10 0,4 0-8 16,-4 0 9-16,4 0-9 0,-7-4 8 0,3 4-8 15,4 4 0-15,-8-4 9 0,1 6-9 0,0-6 10 16,-4 9-10-16,-7-9 10 0,0 10-2 0,0-4-8 0,-3-3 12 16,-1 7-4-16,-6-1 4 0,3 0 0 0,-4 1 0 0,-3 2 0 15,-3-2 6-15,3-1 2 0,-7 4 0 0,3-7 0 16,-6 3-20-16,-1 10 0 0,1-9 0 0,-4-1 0 16,-1 7 29-1,1-7 3-15,-10 0 0 0,6 1 0 0,0-1-32 0,1 1 0 16,-1 5 0-16,-3-5 0 0,3-1 0 0,-3 1 0 15,0-1 0-15,3-3 0 0,-3 4 0 0,7-7 0 16,-7 3 0-16,7 0 0 0,3-3 0 0,4-3 0 16,0 0 0-16,7 0 0 0,0 0 0 0,0 0-8 15,0 0-1-15,0 0 0 0,0 0 9 0,0 0 0 0,0 0 0 0,0 0 0 16,0 0 0-16,0 0 0 0,0 0 0 0,0 0 0 16,0 0 0-16,0 10 0 0,0-10 0 0,7 6 0 15,0-3 0-15,4-3 0 0,-8 7 0 0,11-4-8 16,-3-3 8-16,0 0 0 0,-1 6 0 0,11-6 0 15,-7 3 0-15,4 3 0 0,0 4 0 0,-1-1 0 0,4 1 0 0,1-1 0 16,-5 7 0-16,4-7-8 16,1 0 8-16,-8 1 0 0,10-1 0 0,-9 1 0 0,-1-1 0 0,3 4 0 15,-3-4 0-15,-3-6 0 0,0 7 0 0,-4-1 0 16,0 0 0-16,-4 7 0 0,4-6 0 16,-7-1 0-16,0 0 0 0,0 1 0 15,0 5 8-15,0-5 0 0,0 5 0 0,-7-2 0 0,7-4-8 0,-3 7 0 16,3-6 8-16,-7 5-8 0,7-2 11 15,0 2-3-15,-7-5 0 0,7-1 0 16,-8 1-8-16,5-1 0 0,-4 0 0 0,3 1 0 0,1 2 0 16,-4-2 0-16,3-7 0 0,-6 6 0 0,-1 1 0 0,1-4 0 15,6 3 0-15,-10 1 0 0,3-4-14 0,-6-3 5 16,-1 7 1-16,4-1 0 16,-7 0-26-16,7 1-5 0,-11 6-1 0,-7-7-805 0,4 0-162 0</inkml:trace>
  <inkml:trace contextRef="#ctx0" brushRef="#br0" timeOffset="2357.25">3059 5758 403 0,'0'0'36'16,"0"0"-36"-16,0 0 0 0,0 0 0 0,-4-9 265 0,1 3 47 15,3-7 8-15,-8 1 3 0,8 12-202 0,-3-19 33 16,-4 16-82-16,7 3-27 0,-4-7-5 15,1-2 0-15,-4 0-1 0,3 9-15 0,-3-4-4 16,-3-2 0-16,3 6 0 0,-4-6 2 0,0 3 0 16,-3 3 0-16,4 0 0 0,-4 0-11 0,-4 0-3 15,11 0 0-15,-14 0 0 0,0-6-8 0,-4 6 8 16,7 0-8-16,-10-4 8 0,0 4-8 16,3-6 12-16,-10 6-12 0,0 0 12 0,-1 0 8 15,-3 6 1-15,-6-6 1 0,-1 4 0 0,7 5-9 0,-10 7-1 0,-1-1-1 0,-3 4 0 16,4 0-11-16,-1 9 0 15,12 3 0-15,-12 1-11 0,4 12 11 0,8-10 0 16,-5 13 0-16,4-3-8 0,4 0 8 0,0 6 0 16,7-3 0-16,-4 7 0 0,7 2 0 0,1 4 0 15,-1-4 0-15,11 4 0 0,-7 2-10 0,10-8-3 0,7 2-1 0,-3 4 0 16,7-7 14-16,7 3 0 0,4-2 0 0,-4 5 0 16,14-5 0-16,0-1 0 0,4-6-8 0,3 3 8 15,8-3 0-15,-1-9 13 0,11 6-2 0,-7-10-1 16,6 4-18-16,5-4-4 0,6-5-1 0,4-4 0 15,4 0 3-15,-1-16 1 0,8 7 0 0,-4-7 0 16,7-6 9-16,-4-3 0 0,1-9 0 0,3 0 0 0,0-7 12 16,0-3 7-16,4-9 1 0,-11 3 1 0,3-3-5 0,-3-7 0 15,1-3-1-15,2-5 0 0,-3-1 13 0,-7-3 4 16,0-13 0-16,-11 7 0 16,-3-10-4-16,-3 0-1 0,-1 7 0 0,-14-4 0 15,4-2-15-15,-7 5-4 0,-8-6 0 0,1 1 0 16,-11 2 12-16,0 7 3 0,-7-4 0 0,-7 4 0 0,0 3 9 15,-11 3 3-15,1-3 0 0,-15 6 0 16,4 3-13-16,-8-3-2 0,-6 0-1 0,0 0 0 0,-8 10-3 0,-3-1-1 16,11-2 0-16,-7 8 0 0,-4-5 4 0,0 9 1 15,3-3 0-15,-2 9 0 0,-1-6-20 0,3 6 0 16,-10 0 0-16,11 3 0 16,-8-2-73-16,8 8-19 0,0 1-3 0,-1 2-721 15,4 4-144-15</inkml:trace>
  <inkml:trace contextRef="#ctx0" brushRef="#br1" timeOffset="26134.49">28268 7304 288 0,'0'0'12'0,"0"0"4"0,4-9-16 0,-1 6 0 15,1-10 0-15,3 10 0 16,-4-6 194-16,1 2 36 0,3-2 7 0,-7 0 2 0,3-1-141 0,-3 1-28 15,-3-1-6-15,3 1 0 0,-4-7-25 0,1 7-5 16,-1 0-1-16,1 2 0 0,-4-2 5 0,0-1 1 16,3 1 0-16,-3 0 0 0,-4 5-3 0,-3-2 0 15,-3-3 0-15,-1 3 0 0,0 2-18 0,-3-2-4 16,-3 6-1-16,2 0 0 0,-2 0-13 0,-1 0 0 0,-3 0 0 0,3 10 0 16,-7-4 12-16,4 3-4 0,-7 1-8 0,0 5 12 15,-8-2-12-15,1 3 8 0,-4 9-8 0,0-3 0 16,0 3 8-16,0 3-8 0,1-3 0 0,6 3 0 15,-4 7 0-15,5-7 0 0,-1 6 0 0,4 1 0 16,3-1 0-16,4-5 0 0,3 5 0 0,4 1 0 16,7-4 15-16,3 3-3 0,8-5-1 0,3 5 0 15,3 1 20-15,8-1 4 0,6-6 1 0,4 1 0 16,4 2-23-16,0-3-4 0,7 0-1 0,3-3 0 0,0-6 13 16,7 9 3-16,4-12 0 15,4-3 0-15,3 2-4 0,-4-5 0 0,0-1 0 0,-3 1 0 16,0-10 4-16,0 0 0 0,-4-4 0 0,-3-5 0 0,7 0 2 0,-4-7 1 15,1-3 0-15,-5-6 0 16,-2 0 9-16,-1 3 1 0,0-12 1 0,1-1 0 16,-8 1 10-16,0-4 1 0,-3-6 1 0,-4 10 0 15,-3-10-35-15,-1-3-7 0,-6 3-8 0,3-10 11 0,-4 10-11 0,-3-9 10 16,-3 6-10-16,0 3 10 0,-1 0-10 0,-3 7 0 16,0-7 0-16,0 9 8 15,-7 7-27-15,3-6-5 0,-3 9-2 0,-3-4 0 16,-4 1-73-16,0 3-14 0,-4 0-3 0,-3 6-953 0</inkml:trace>
  <inkml:trace contextRef="#ctx0" brushRef="#br1" timeOffset="26870.88">24067 7107 1263 0,'-36'-6'56'0,"15"6"12"0,-7 6-55 0,-7-6-13 16,-1 3 0-16,-3 3 0 0,1 4 35 0,-5-1 4 15,1 0 1-15,-4 1 0 0,0 6-26 0,-3-7-5 16,-4 10-1-16,-3-4 0 0,3-2-8 0,0 3 0 16,3 2 0-16,1-2 0 0,3 3 24 0,0 0 10 0,7-4 2 0,1 4 0 15,-1 0 37-15,4 6 8 0,6-6 2 0,-2 6 0 16,-5 3-35-16,8 0-8 0,10-2 0 0,4 8-1 15,-3 1-25-15,10-4-5 0,7 10-1 0,7-4 0 16,7 7-8-16,7 0 0 0,0-6 0 16,7-4 0-16,8 4 0 0,6-4 0 0,0 1 0 0,4-7 0 15,7 0 0-15,3-3-12 0,4-6 4 0,0-3 8 16,0-7 0-16,0 1 0 0,-7-1 0 0,0-9 12 16,0-3 32-16,0-3 8 0,0-10 0 0,-4 7 1 15,1-10 19-15,-4-9 3 0,-1 2 1 0,-2-2 0 16,-4-6-29-16,-1-1-6 0,-6-2-1 0,-7-7 0 15,0-3-2-15,-8-3-1 0,1 3 0 0,-4-13 0 16,-7 7-37-16,0-4 0 0,-7-6 0 0,-3 4 0 16,-8 6 0-16,0 6 0 0,-10-7 0 0,0 10 8 15,-7 0-8-15,-7 1 0 0,-4 5-11 0,-7 3 11 0,0 7-17 0,-3 0 2 16,-1 3 1-16,1 6 0 0,-4 0-4 0,4 4-1 16,3 5 0-16,-4 1 0 15,-3 9-95-15,7 3-19 0,4 9-4 0,3 1-558 16,4 3-111-16</inkml:trace>
  <inkml:trace contextRef="#ctx0" brushRef="#br1" timeOffset="27507.39">28261 8383 2516 0,'-11'-19'112'0,"8"10"22"0,-4-7-107 0,-4 7-27 16,1-1 0-16,-4 4 0 0,-4-3 22 0,0-1-1 15,1 1 0-15,-1 6 0 0,0-4-21 0,1-2-12 16,-4 3 2-16,3-4 0 0,-3 10-7 0,-4-3-2 16,0-3 0-16,-6 3 0 15,-5 3-58-15,-2 3-12 0,-12 3-3 0,1 4 0 16,-11-1 4-16,0 10 1 0,3 0 0 0,1 6 0 15,3 0 69-15,4 3 18 0,-1 10 0 0,4-4 0 0,4 4 16 0,3 6 8 16,4-10 3-16,7 4 0 0,3 6-3 0,7-10-1 16,4 10 0-16,0-6 0 0,7 6-6 0,4-4-1 15,6 1 0-15,4 0 0 0,4-3 2 0,6-4 0 16,5 1 0-16,9-4 0 0,5 0 11 0,6-2 3 0,0-4 0 0,1-3 0 16,6-7-16-16,4 4-4 0,0-10 0 0,3 1 0 15,4-10 14-15,0 0 2 0,-7 0 1 0,0-10 0 16,-7 1 15-16,3-3 2 0,-6-10 1 0,6 3 0 15,4-9-7-15,-7-1-2 0,0-5 0 0,0-4 0 16,-1-6-6-16,-2 0-2 0,-4 0 0 0,-1-3 0 16,-2-3-18-16,-8 3-3 0,0-6-1 0,-7 3 0 15,0-4 0-15,-3 7-8 0,-4 3 12 0,-7 1-4 16,0 5 11-16,-7 0 1 0,0 4 1 0,-3-1 0 16,-4 7-21-16,-4-3 0 0,1 9 0 0,-5-3 0 31,-2 0-36-31,-8 3-12 0,-3 0-3 0,-4 9 0 15,-3-2-102-15,0 2-21 0,-8 0-4 0</inkml:trace>
  <inkml:trace contextRef="#ctx0" brushRef="#br1" timeOffset="28204.9">24024 8759 403 0,'4'-9'36'0,"-4"-10"-36"0,3 3 0 0,1-2 0 16,-1-11 377-16,-3 11 69 0,4-7 14 0,3-1 2 16,-4-2-329-16,1 3-65 0,-1 3-14 0,-3-3-2 15,0 6-35-15,0 0-6 0,-7-6-2 0,0 10 0 16,0-4-9-16,-7 0 8 0,0 3-8 0,-4 7 8 0,4 0-8 15,-10-1-17-15,-12 7 4 0,-2 3 1 16,-5 3-13 0,-3 3-3-16,4 4 0 0,-7 2 0 0,-4 4 28 0,0 3-8 0,-7 0 8 0,3 12 0 15,1-3 0-15,3 0-8 0,0 7 8 0,4 3 0 0,3-4 0 0,4 4-8 16,3 3 8-16,0 6 0 0,0-4 0 0,7 11 11 16,4-7-1-16,3 6 0 0,4 7-10 15,7-7 0-15,7 0 0 0,7-6-11 16,7 4 11-16,4-4 0 0,6-4 0 0,8-5 0 15,3 0 0-15,8 2 0 0,-1-5 0 0,7-7 0 0,8-3 20 0,2-3 5 16,8-3 2-16,0 3 0 0,4-9-15 0,-1-4-2 16,-6-9-1-16,6 0 0 0,-3-9 22 0,4-1 4 15,-4-9 1-15,0 0 0 0,0 1 2 0,0-14 1 16,-4 1 0-16,-6-4 0 0,-1-8 7 0,0 5 2 0,-3-12 0 16,-3-4 0-16,-1-8-20 0,-3 5-4 0,-4-2-1 0,-3-4 0 15,-4 0-14-15,-3 7-9 0,-8-4 12 0,-3 7-12 16,-7 0 0-16,-7-4 0 0,-7 7 0 0,-3-3 0 15,-4 15 0-15,-4-6 0 0,-10 10 10 0,-4 5-10 16,-3 1 0-16,-4 3-17 0,-3 6 2 0,-4 10 1 31,-4 0-83-31,-3 2-17 0,-3 7-3 0,0 0-1 16,6 7-74-16,1 2-14 0,3 0-3 0,4 10-1 0</inkml:trace>
  <inkml:trace contextRef="#ctx0" brushRef="#br1" timeOffset="28889.74">28469 9499 2473 0,'-7'0'54'0,"0"-9"11"0,-4 3 3 0,-3 3 2 0,-3-4-56 0,-1 4-14 0,-3-3 0 0,-4 6 0 31,-3 0-39-31,-4 0-10 0,-7 0-3 0,-6 6 0 16,-1-6 18-16,-7 3 3 0,0-3 1 0,0 7 0 0,-7 2-18 0,4 0-3 0,-8 1-1 0,4-1 0 15,-3 7 66-15,6 9 13 0,1-3 2 0,-1 3 1 16,4 0 2-16,4 3 0 0,0 1 0 0,-1 5 0 15,8 4-10-15,3 6-2 0,7 6 0 0,4-3 0 16,3 0-6-16,4 3-2 0,7 3 0 0,7 4 0 0,7-7-4 0,4-3-8 16,3-3 11-16,3 0-11 0,8-7 8 15,3 7-8-15,7-9 0 0,4 2 0 16,3-2 8-16,4-7-8 0,3 7 9 0,4-7-9 0,4-3 10 16,-1-6-10-16,11 0 10 0,0-4-10 15,0-5 28-15,0 5-1 0,0-12 0 0,-4-3 0 16,-3-3-9-16,4-6-2 0,-4 0 0 0,3-7 0 15,1 0 7-15,-5-6 1 0,1-9 0 0,-3 3 0 0,-1-7 9 0,-3-2 3 16,-4-7 0-16,-6 0 0 0,-1 0-13 0,-3-13-3 16,-4 4 0-16,-3-7 0 0,-4 4 10 0,-4-7 2 15,1 4 0-15,-11 2 0 0,0 4-10 0,-3 0-2 16,-1-1 0-16,-6 1 0 0,3 9-9 0,-11-3-3 0,-3 6 0 16,0 4 0-16,-7-1-20 0,-4 4-5 0,-3-1-1 0,-4 1 0 31,-7 12-26-31,-7-3-4 0,-3-1-2 0,-11 8 0 15,-7-1-98-15,3 3-19 0,-6 7-4 0,-1-1-903 0</inkml:trace>
  <inkml:trace contextRef="#ctx0" brushRef="#br1" timeOffset="29540.05">24045 10026 345 0,'4'-9'31'0,"-1"-10"-31"15,-3 0 0-15,0-6 0 0,0 6 380 0,0-6 69 16,0 0 15-16,0 3 2 16,0-3-418-16,0-3-83 15,-3 3-17-15,-1 0-3 0,1-4 44 0,-1 11 11 0,-3-7 0 0,0 6 0 0,0 0 11 16,-3 0 4-16,-5 3 1 0,5-2 0 16,-4 8 25-16,-4 1 6 0,0-1 1 0,-6 4 0 0,-4 6-29 0,-4 6-6 15,-7-2-1-15,-3 2 0 0,-1 3-12 0,-6 4 0 16,-8 2 0-16,1 4 0 0,-4-3 0 0,0 9 0 15,0-3 0-15,4 3 0 0,3 0 12 0,0 3 10 16,0 7 2-16,0 2 0 0,7 7-2 0,0 0 0 0,7 3 0 0,1 7 0 16,-5-1-22-16,15 0 0 0,18 1 0 0,-1-1 8 15,0 0-8-15,8 0 0 0,13 1 0 0,5-7 0 16,9-3 0-16,8-4 0 0,3-2 0 0,1 0 0 16,6-4 0-16,7 1 0 0,4-10 0 0,7-3 0 15,7-3 8-15,4 3 1 0,3-10 0 0,0 4 0 16,0-13 17-16,0 3 3 0,7-6 1 0,0-6 0 15,0-4 2-15,1 7 1 0,-12-12 0 0,4-4 0 16,0 0-10-16,0-6-3 0,-7-10 0 16,0 7 0-16,-3-9-12 0,-8-4-8 0,-6 3 8 15,-8-9-8-15,-3-3 30 0,-7 3 2 0,-4-6 0 0,-3-7 0 16,-8 4-16-16,-3-4-4 0,-3 4 0 0,-4-4 0 16,-3 7 10-16,-8-1 2 0,-3 1 0 0,0 6 0 0,-7 9 3 0,-4-5 1 15,-3-1 0-15,-7 6 0 16,-8 4-39-16,-2-1-7 0,-5 7-2 0,-3 3 0 15,-6 0-51-15,-1 12-10 0,3 4-3 0,-6 2 0 16,3-2-134-16,4 15-27 0,-57 7-6 0,32 12-1 0</inkml:trace>
  <inkml:trace contextRef="#ctx0" brushRef="#br1" timeOffset="30509.71">28293 10892 2008 0,'-7'-19'89'0,"3"9"19"16,1 1-87-16,3-7-21 0,-4 7 0 0,-3-7 0 16,4 7 24-16,-4-1 1 0,3 1 0 0,-7 0 0 15,1-1-39-15,-4 10-8 16,-7-9-2-16,-4 9 0 16,0 6-10-16,-3-3-2 0,-7 4-1 0,-1 2 0 0,-2 3 13 0,-5 4 2 0,-3 3 1 0,-3 6 0 15,-7 0 21-15,-1 3 12 0,4 1-2 0,0 8 0 16,-3 4 22-16,6-3 4 0,5 6 0 0,-1-7 1 15,3 7-5-15,-2 0 0 0,-5 0-1 0,11 3 0 0,1 3-17 0,6-3-3 16,-7 3-1-16,11-3 0 0,3 0-10 0,7 4 0 16,8-8 0-16,6-5 0 0,11 0 0 0,11-4 0 15,7 1 0-15,10-7 0 0,11 0 32 0,7-3 5 16,3-6 1-16,4-3 0 0,7 3-12 0,7-10-2 16,7-9-1-16,1 6 0 0,-5-6-6 0,1-6-1 15,-4 3 0-15,0-13 0 0,4 7 2 0,-4-10 0 0,-4 0 0 0,-6-6 0 16,-4 0 6-16,-4-3 2 0,-3 3 0 0,-7-13 0 15,0 0-4-15,-4-2-1 0,0-4 0 0,-10-3 0 16,0 3 4-16,-7 0 1 0,-4-3 0 0,-7-3 0 16,-4-4-26-16,-2 7 0 15,-5 3 8-15,1 0-8 0,-8 1 0 0,1 5 0 16,-8 0 0-16,-7 4 0 0,4-1 0 0,-7 10 0 16,-4 3 0-16,4-3 8 15,-7 10-36-15,3-4-7 0,1 0-1 0,-5 9-1 16,5 4-20-16,-5-3-4 0,5-1-1 0,-1 10 0 15,0-9-174-15,4 9-34 0,-28-9-7 0,10 9-2 0</inkml:trace>
  <inkml:trace contextRef="#ctx0" brushRef="#br1" timeOffset="31058.06">24444 10785 864 0,'0'0'38'0,"0"0"8"0,-11 6-37 0,-3 4-9 0,0-1 0 0,-3 1 0 15,-5 8 372-15,1 1 72 0,4 6 14 0,-5 0 3 16,-2-6-371-16,3 9-74 0,-4 7-16 0,0-7 0 16,0-3 0-16,1 10 0 0,-4-7-9 0,-1 6 9 15,1-5 0-15,-4 5 0 0,-3 1 0 0,0-4 0 16,0 3 0-16,-4 1 0 0,-4 3 0 0,5 6 0 15,-5-4 0-15,4 1 0 0,4-6 12 0,-4-1-4 0,1 1-8 0,-1-7 0 16,0 0-10-16,4-3 10 16,-1-6-70-16,1 0-8 0,0-4-2 0,3-5-616 15,0-4-124-15</inkml:trace>
  <inkml:trace contextRef="#ctx0" brushRef="#br1" timeOffset="31321.7">22991 10854 2926 0,'0'0'64'0,"0"0"14"0,0 0 2 0,0 0 3 0,0 0-67 0,10 3-16 0,8 7 0 0,6 5 0 15,8 4 8-15,0 0-8 0,7 6 12 0,10 3-12 16,4 7 0-16,7-1 0 0,0 10 0 0,7 0 0 16,-3 3-17-16,3 3-4 0,0-3-1 0,0 10 0 15,3 2-86-15,-3 4-16 0,0 6-4 16,-3-3-643-16,-4-3-128 0</inkml:trace>
  <inkml:trace contextRef="#ctx0" brushRef="#br1" timeOffset="35031.68">28314 12231 864 0,'-4'-13'76'0,"4"7"-60"15,-3-4-16-15,-1 1 0 0,1 0 130 0,-1-7 23 16,1 7 5-16,-4-1 1 0,-4-6-63 0,4 4-12 15,-3-7-2-15,2-3-1 0,-2 3-11 0,-4 1-2 16,0 2-1-16,0 3 0 0,-4-2-27 0,0 5-6 16,1 1-1-16,-5-1 0 0,5 1-13 0,-4 3-4 15,-1-4 0-15,1 7 0 0,0 3 0 0,0 0 0 16,-7 0 0-16,0 3 0 0,-1 4 0 0,-6 2-1 0,0 0 0 0,-8 10 0 16,1-3-15-16,-4 3 0 0,4 0 0 0,0 6 0 15,3-7-14 1,0 11 1-16,4-4 0 0,-1 3 0 0,5 0 13 0,-1 7 0 0,0-1 0 15,-3 1 0-15,3 2 0 0,-3-2-9 16,7 2 9-16,3 4 0 0,7-3 0 0,1 6 19 16,-1-7-3-16,7 1-1 0,4 3-26 0,0-4-5 15,4 1 0-15,6 3-1 0,4-7 17 0,4-2 0 0,0 2 0 0,6-6 0 16,8 7 0-16,0-10 0 0,6 3 0 0,-2-3 0 16,6 0 0-16,4-3 0 0,-4-6 0 0,7 3 0 15,8 0 0-15,-5-4 8 0,1-5-8 0,4-1 12 16,-1 0-12-16,1-2 9 0,-8-4-9 0,0 3 8 15,-3-6 8-15,3-6 0 0,1 3 1 0,-1-4 0 16,0 4-17-16,1-6 0 0,-1-4 0 0,0 1-9 0,1-4 9 16,-1 4 9-16,0-4-1 0,-3-3-8 0,0 0 16 0,-4-6-4 15,0 0-1-15,-3 0 0 0,0 3-2 0,-4-3 0 16,4-3 0-16,-4 0 0 0,0-4-1 0,-3-5 0 16,0 8 0-16,-1-5 0 0,-2-1 14 0,-5 7 2 15,-3-6 1-15,-3-1 0 16,-7 4-5-16,3-1-2 0,-4-5 0 0,1 9 0 0,-1-7-10 15,-3 7-8-15,-3-3 12 0,-4-1-12 16,-4 1 10-16,-3-1-10 0,-4 1 8 0,1 3-8 16,-1 0 0-16,0-1-14 0,-3-2 2 0,0 9 0 15,3-9 12-15,-3 9 0 0,0-3 0 0,0 6 10 0,0 0-10 0,0-3-9 16,-4 10 9-16,0-4-13 0,0 3 13 0,-3-2 0 16,4 8 0-16,-1 4 0 0,-3-6-16 0,3 3 2 15,7 6 1-15,-3-4 0 16,0 4-14-16,0 0-2 0,3 0-1 0,-3 0 0 15,7 0-1-15,0 0 0 0,0 4 0 0,0-4 0 16,3 6-15-16,0-6-3 0,4 0-1 0,-3 3-591 0,-1 3-119 0</inkml:trace>
  <inkml:trace contextRef="#ctx0" brushRef="#br1" timeOffset="36166.22">24123 12193 1630 0,'7'-9'72'0,"-7"9"16"0,4-16-71 0,-1 7-17 15,-3-1 0-15,4 1 0 0,-1-7 8 0,1 7-8 0,-4-4 12 0,0 1-12 16,0 2 13-16,-4 1-4 0,1-1-1 0,-4 1 0 16,-1 9-8-16,-6-9-11 0,0 9 3 0,-3-4 0 15,-5 4 8-15,-6 4 0 0,0 5 0 0,-4 0 0 16,1 1 0-16,-5 5 0 0,-6 4 0 0,0 6 8 16,-4-6-8-16,0 9 9 0,0-3-9 0,-3 4 10 15,-1-4-10-15,-3 0 0 0,0 3 0 0,4 0 0 16,-4 1 9-16,7-4-9 0,4 3 10 0,3 3-10 15,0 1 17-15,8-1-2 16,2 0-1-16,5 4 0 0,2-1 9 0,8 4 1 0,4-4 1 0,6 4 0 16,1 3-8-16,6-4-1 0,4-2-1 0,7 3 0 15,4-4-15-15,3 1 8 0,4-7-8 0,3 6 0 16,7-6 8-16,1 1-8 0,6 2 0 0,4-9 9 16,7 0-9-16,0-3 10 0,-4-7-10 0,4 4 10 15,0-13 12-15,0 3 2 0,0 1 1 0,0-7 0 0,0-7 9 0,-4 7 2 16,4-9 0-16,-4-7 0 0,-6 4 12 0,-1-13 2 15,-3 9 1-15,0-12 0 0,-4 3-23 0,0-4-4 16,4 1 0-16,-4-6-1 0,0-1-15 0,1-2-8 16,-5-7 10-16,1 0-10 0,0 0 8 0,-7-9-8 15,-1 6 0-15,-2-7 0 0,-5 7 9 0,-3-3-9 16,-3 3 8-16,-8-3-8 0,-6 3 0 0,-4-7 0 16,-11 11 0-16,-7-1 0 0,-6 6-10 0,-5-6-7 15,-9 10-2-15,-5-1 0 16,-3 7-1-16,-7 0 0 0,-3 3 0 0,-4-4 0 15,-4 14 20-15,4-4-12 0,0 10 12 0,0-7-10 0,4 13-9 0,3-4-1 16,0 4-1-16,7 3 0 16,-4 3-131-16,8 4-25 0,7 2-6 0</inkml:trace>
  <inkml:trace contextRef="#ctx0" brushRef="#br1" timeOffset="36846.1">28208 13256 2595 0,'-14'-25'57'0,"10"16"12"0,-3-4 3 0,4-3 0 0,-1 1-57 0,1 5-15 16,-1-2 0-16,1 2 0 0,-1 1 0 0,4-4 0 15,-3 10 8-15,-1-3-8 0,4 6-9 0,0 0-5 0,-7 0-1 0,-3 0 0 16,-5 0-1-16,1 6-1 0,-7 4 0 0,-4-1 0 16,-3 7-7-16,-3-4 0 0,-1 7-1 0,-7 6 0 15,-7-6 17-15,-3 3 8 0,-1 6-8 0,-3 0 8 16,0 1 0-16,8 5 0 0,-1-6 0 0,3 7 8 16,5-1 13-16,-1 4 3 0,4 3 1 0,-1-1 0 15,5 4-25-15,2 0 0 0,5 6 0 16,2-9 0-16,5 3 0 0,6-3-16 15,4-3 3-15,7-1 0 0,4-2 3 0,3-1 1 16,3-6 0-16,8 1 0 0,3-4 9 0,0 0-10 0,4 0 10 0,7-3-10 16,-1-7 10-16,1 1 0 0,7-3 0 0,3-4-8 15,8-3 28-15,-1-2 5 0,-3-4 2 0,3-4 0 16,-3-5-11-16,0 0-1 0,0-7-1 0,-4 0 0 16,1-3 5-16,3 1 1 0,3-8 0 0,-3-2 0 15,-7 3 15-15,3-6 3 0,0-4 1 0,-3-5 0 0,-4 2-21 16,-3 0-4-16,-4-12-1 0,-3 6 0 0,-4-3-2 0,0 3-1 15,-7-3 0-15,1 3 0 0,-8 0 5 0,0 1 1 16,-4-1 0-16,-3 0 0 0,-7 6-5 0,4 4-1 16,-8-4 0-16,-3 4 0 0,3 5-10 0,-6 1 0 15,-1-3 0-15,-7 9-11 16,-6-3-21-16,2 6-4 0,1 0 0 0,-4 3-1 16,-6 1-162-16,-1 5-32 0,-7 1-6 15</inkml:trace>
  <inkml:trace contextRef="#ctx0" brushRef="#br1" timeOffset="37514.61">24088 13096 2559 0,'-29'-19'113'0,"8"19"24"0,-3-9-109 0,-12 9-28 16,1 0 0-16,-7 9 0 16,-4-2-34-16,0 5-12 0,0 4-2 0,-3 3-1 15,-1 6 11-15,-3 3 2 0,-7 0 1 0,-3 7 0 0,-1 9 21 0,1-7 4 16,3 7 1-16,4 0 0 0,-1 3 9 0,-3 3-13 0,4-3 5 0,3 3 8 15,14-3 0-15,-3 7 18 0,-1-7-2 0,12 6 0 16,9-9-16-16,8 0 0 0,4 6 0 0,3-9 0 16,10 3 0-16,8 0 10 0,6-10-10 0,8 4 8 15,3-4 0-15,11-5-8 0,7 5 12 0,3-9-4 16,4-6-8-16,7 0 10 16,7-10-10-16,7 1 10 0,4-4 5 0,0-6 1 0,-8 0 0 15,1-6 0-15,-1-7 9 0,1-3 3 0,-1-2 0 16,-3-1 0-16,0-6 6 0,-7 0 2 15,-7 3 0-15,0-10 0 0,-7 4-4 0,-4-7-1 16,-3-2 0-16,-4 2 0 0,1-9-5 0,-4-3-1 0,-4 4 0 0,-4-5 0 16,-6 5-14-16,-4-8-3 0,0-2-8 0,-7 0 12 15,-7 6 10-15,-3 0 2 0,-1-3 0 0,-6 6 0 16,-4 0-9-16,-4-3-2 0,-3 9 0 0,3-3 0 16,-7 4 3-16,-3 8 0 0,0-5 0 0,0 15 0 15,-4-6-26-15,-3 6-5 0,-1 4-1 0,-6 2 0 16,0 7-88-16,-1-4-17 0,5 10-4 0,-1 7-1 15,4-4-86-15,3 12-16 0,4-2-4 0</inkml:trace>
  <inkml:trace contextRef="#ctx0" brushRef="#br1" timeOffset="38153.68">28335 14398 1555 0,'-14'-16'138'16,"-4"6"-110"-16,-3-8-28 0,-3 8 0 16,-8 1 264-16,0 3 47 0,-7 2 9 0,0 8 3 15,1 2-311-15,-1-3-61 0,-7 6-13 0,-3 7-2 31,-1-7 9-31,1 7 3 0,-8 3 0 0,4 0 0 0,-3 0 36 0,7 6 7 0,-1 3 9 0,8 6-13 16,-4 1 26-16,0 2 6 0,-3 7 1 0,-4 7 0 16,7-1-8-16,0 3 0 0,4 0-1 0,3-2 0 15,7-4-11-15,4-4 0 0,3 1 0 0,8 3 0 16,6-6-9-16,8-3-1 0,3 6 0 0,10-7 0 0,4-2 1 0,7 2 0 16,4-2 0-16,7-10 0 0,7 3 9 0,7-9 0 15,3 0 10-15,4-3-10 0,0-7 24 0,10-9 0 16,1 0-1-16,6 0 0 0,-6-9 15 0,3-1 3 15,-7-6 1-15,0-2 0 16,-4-4 7-16,4-10 2 0,4 4 0 0,-4-6 0 0,3-4-32 0,1-6-7 0,-4 6 0 0,-4-5-1 16,1-1 1-16,-5 0 1 0,1 0 0 0,-3-3 0 15,-1-3-13-15,-3 3 0 0,-4 3 0 0,-6 0 0 16,-5 0 24-16,-6 6 6 0,0-6 1 0,-11 10 0 16,-4-4-31-16,-10 4 0 15,-7-4 0-15,-3 4 0 0,-8-4 0 0,-7 4 8 0,-6-1-8 16,-1 7 0-1,-10 3-26-15,3-3-11 0,-7 2-3 0,-3 1 0 16,-8 7-70-16,1 5-14 0,-8-3-4 0,1 7-990 0</inkml:trace>
  <inkml:trace contextRef="#ctx0" brushRef="#br1" timeOffset="38879.68">24049 14648 864 0,'0'-18'76'0,"0"11"-60"0,-4-5-16 0,1-4 0 15,-4-3 328-15,3 4 64 0,-3-4 12 0,0 0 2 16,4 3-304-16,-4 4-61 0,-1-4-12 0,-2 0-2 15,-8 4-7-15,4-4-2 0,4 7 0 0,-8-4 0 32,-7-2-42-32,4 8-9 0,-4-2-2 0,-3-1 0 0,0 1 24 0,-4 6 11 0,0-3-10 0,-3-4 10 15,0 10 0-15,-4 3 0 0,-7 4 0 0,4 2 0 16,-8 7 10-16,5-4-2 0,-1 13 0 0,3-6 0 16,1 6 0-16,3 3 0 0,0 7 0 0,4-1 0 15,3 4 11-15,4 6 1 0,0 0 1 16,3 3 0-1,11 3-39-15,0-3-8 0,4-3-2 0,2 3 0 0,16-3 10 0,-1 0 2 0,3-10 0 0,11 13 0 16,0-3 16-16,11 0 0 0,4-9 0 0,2 2 0 16,5 4-12-16,6-10 2 0,11 1 0 0,0-10 0 15,-4 3 10-15,8 0 0 0,-4-13 0 0,7 4 0 16,-4-6 9-16,4-1-9 0,-3-9 12 0,-1 6-12 0,-3-12 44 0,-7 6 1 16,0-9 1-16,-7-7 0 0,-4 3-11 0,4-5-3 15,-7-8 0-15,3 1 0 0,-3-3 3 0,-3-6 0 16,-12-4 0-16,-3 0 0 0,1-6-15 0,-8 1-2 15,-4-1-1-15,-3-10 0 0,-3 7-17 0,-4-3 0 16,-7 3 0-16,-4-3 0 0,-6-3 0 0,-5 6-9 16,1 3 1-16,-3 6 0 0,-8-3 8 0,0 4 0 0,-3 2 0 15,-1 7-8-15,-6 0 8 0,0 3 0 0,-8 0 0 0,1 6 0 32,-4 9-21-32,0-5-9 0,-3 12-2 0,3-4 0 15,0 7-41-15,4 7-9 0,3-7-2 0,3 3 0 16,5 3-96-16,6 3-19 0,0-2-4 0,14 2-1 0</inkml:trace>
  <inkml:trace contextRef="#ctx0" brushRef="#br1" timeOffset="39562.21">28480 15711 2602 0,'-11'-3'57'0,"1"-3"12"0,-8-3 3 0,-3-7 1 0,-4 7-58 0,-3-1-15 0,-4 1 0 0,0-1 0 31,4 1-38-31,-11 6-10 0,-3-4-3 0,0 7 0 16,-8 0 17-16,4 10 3 0,-3-1 1 0,0 1 0 0,-8 9 14 0,1 2 2 0,-1 1 1 0,-3 10 0 15,7-1 13-15,-3 10 12 16,3-3-3-16,4 9 0 0,-1 6-1 0,-3-3-8 0,4-3 12 0,0 6-4 16,3 1 2-16,7-1 0 0,0 0 0 15,7-9 0-15,8 10-10 0,3-11-11 0,10-5 3 16,4 6 0-16,7-10 8 0,7 1-13 0,7-4 5 0,4-6 8 15,6 4 0-15,5-4 0 0,13-6 0 0,-3-1 0 16,7-8 15-16,3 5 1 0,4-5 0 0,7-4 0 16,7-3-4-16,3 4-1 0,-3-14 0 0,1-2 0 15,-5-1 9-15,-3 1 3 0,0-7 0 0,3-2 0 16,4-1-1-16,1-6 0 0,-9-4 0 0,-2 4 0 0,3-6 13 0,-7-4 2 16,-4-5 1-16,-3-1 0 0,-4-3-13 0,1 0-2 15,-4-6-1-15,-4 3 0 0,-3 0 4 0,-1-3 1 16,1-4 0-16,-11 1 0 0,-3-3-2 0,-4 5 0 15,4-2 0-15,-11 0 0 16,-4 6-14-16,-6 3-3 0,-1 0-8 0,-6 6 12 0,-5-6-22 0,-9 10-5 16,-4-4-1-16,-8 4 0 15,-3 6-189-15,-6 3-39 0,-58-22-7 16,12 21-1-16</inkml:trace>
  <inkml:trace contextRef="#ctx0" brushRef="#br1" timeOffset="40287.49">24162 16056 1692 0,'0'0'75'0,"7"-6"15"0,0-3-72 0,0-1-18 0,0 1 0 0,-3-7 0 15,-1 7 33-15,4-1 3 0,-3-8 1 0,3 8 0 16,-4-6-22-16,4-2-5 0,-3 2-1 0,-1 3 0 15,1-2 48-15,-1-4 10 0,1 3 1 0,-1-3 1 0,-3 1 4 0,4-1 1 16,-4 3 0-16,0-3 0 0,0 1-18 0,-4-1-3 16,1 3-1-16,-4-3 0 0,-4 4-36 0,-3 5-7 15,-3 1-1-15,-8-1-8 0,-3 1 0 0,-8 9-14 16,-6 0 1-16,-4 0 0 0,-7 9 3 0,0 1 1 16,-3-1 0-16,-1 7 0 0,1-1 9 0,0 4 0 0,-1 0 0 0,4 0 8 15,0 6-8-15,4-6 0 0,-1 9 0 0,5-3 0 16,6 0 0-16,0 7 8 0,4-1-8 0,3-3 8 15,0 7-8-15,8-4 0 0,-1 10-8 0,7-4 8 16,1 7-12-16,2 10 4 16,1-1 0-16,4 0 0 15,6 4-20-15,4 2-3 0,0-12-1 0,7 7 0 0,4-10 16 0,6-1 4 0,1 1 0 16,7-6 0-16,3 3 12 0,11-10-11 0,3 0 11 0,8-9-10 16,6 3 10-16,0-9 0 0,1-3 10 15,-1 2-10-15,1-12 8 0,3 4-8 0,0-7 0 16,0-10 9-16,0 4 24 0,3-3 5 0,-6-10 1 0,3 0 0 15,-4 3-14-15,0-2-2 0,1-11-1 0,-1 4 0 16,-3-9-9-16,4 6-1 0,-4-7-1 0,-4-3 0 16,0 1-11-16,-6-4 0 0,-8-6 0 0,0 3 0 15,-6 0 13-15,-5-3-2 0,-3-3-1 0,-6-3 0 16,-1 6 8-16,-4 3 2 0,-3-3 0 0,-3-3 0 0,-4 6-5 0,-4-3-1 16,-3 0 0-16,-7 3 0 0,0 0-14 0,-7 0 9 15,0 9-9-15,-4 1 8 0,-7-4-8 0,0 10 0 16,-3-7 0-16,-4 10 0 0,-3-3 0 0,0 3-11 15,3 6 3-15,-3 0 0 16,3 1-36-16,-4 2-8 16,5 3 0-16,-8-2-730 0,3 5-146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43:02.0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6054 3958 288 0,'-36'0'12'0,"19"0"4"0,-8-9-16 0,7 9 0 0,-6 0 0 0,-1-9 0 15,-3 9 200-15,3-4 38 16,0-2 7-16,8 0 2 0,-8-3-113 0,4 5-22 16,7-2-5-16,-4-3-1 0,1-1-4 0,2 1-1 0,5 6 0 0,-8-10 0 15,4 10-11-15,4-6-2 0,-5 2-1 0,1-2 0 16,4 0-21-16,-1-1-4 0,8 4-1 0,-8 3 0 15,7-3-15-15,-3-4-3 0,7 10-1 0,0 0 0 16,-3 0-8-16,3 0-2 0,0 0 0 0,0 0 0 16,0 0-10-16,0 0-2 0,0 0-1 0,0 0 0 15,10 0-4-15,5 0-1 0,-5 0 0 0,1 0 0 16,3 6-5-16,0-2-1 0,7 5 0 0,-7-3 0 16,4 4-8-16,3-4 10 0,-3 6-10 0,3-12 10 0,7 10 15 0,-3-4 3 15,-1-3 1-15,1 10 0 16,3-10 0-16,8-3 0 0,-1 9 0 0,0-2 0 15,4-4-5-15,3 3-2 0,1-3 0 0,-1 3 0 16,4-2-10-16,3 5-1 0,-6-3-1 0,2 0 0 16,5-2-2-16,-1-4 0 0,4 9 0 0,-3-9 0 0,6 9 0 15,4-9-8-15,0 0 12 0,0 0-4 16,3 0 0-16,8 0 0 0,-8 0 0 0,12 0 0 0,-1 0 0 0,3 0 0 16,1 0 0-16,3-9 0 0,7 9 0 0,0-9 0 15,1 9 0-15,-5-10 0 0,8 4 5 0,-11 6 1 16,4-9 0-16,-1 5 0 0,5-2-14 0,-5 3 0 15,1-3-9-15,-7 6 9 0,-4-3 0 0,3 3 0 0,-6 0 0 16,-1 0 0-16,-3 0 0 0,0 0 0 0,0 3 0 0,-7-3 0 16,-3 6 10-16,-4-3-2 0,0-3 0 0,-4 0 0 15,-3 6-8-15,0-6 0 0,-7 4 0 16,-1-4 0-16,1 0 12 0,-7 6-2 0,0-6-1 0,-4 0 0 16,-3 0 1-16,-4 0 0 0,-4-6 0 0,1 6 0 15,0 0-2-15,-8 0 0 0,4 0 0 0,1-4 0 16,-12-2-8-16,4 6 0 15,4 0 0-15,-8-3 0 0,4-3 28 0,-3 3 3 16,3-4 1-16,-7 7 0 0,3-3-32 0,-3-3-20 0,0 6 4 16,4-3 0-16,-4-3 16 0,0-4 0 0,-4 10-8 0,4 0 8 31,0-6-92-31,4-4-16 0,-8 1-2 0</inkml:trace>
  <inkml:trace contextRef="#ctx0" brushRef="#br0" timeOffset="1899.11">9730 11908 748 0,'0'0'33'0,"0"0"7"0,-7 0-32 0,-4-7-8 0,4 7 0 0,-4-3 0 16,4-3 327-16,0 6 63 15,0-3 13-15,0-3 2 0,0 6-317 0,0-4-63 16,3-2-13-16,-3 6-2 0,0-3-10 0,0-3 8 16,0 6-8-16,4-6 8 0,-8 2 10 0,4 4 2 0,-3 0 0 0,2 0 0 15,-2 0 25-15,3 0 6 0,0 0 1 0,0 0 0 16,7 0 12-16,-7 0 4 0,3 0 0 0,4 0 0 16,0 0-29-16,0 0-6 0,0 0-1 0,0 0 0 15,0 0-4-15,0 0 0 0,0 0-1 0,0 0 0 16,0 0-14-16,0 0-2 0,7 0-1 0,4 4 0 15,-1 2 9-15,1 0 1 0,7-3 1 0,-8 3 0 0,11-2-1 0,4 2 0 16,0-3 0-16,6 3 0 0,5-3 0 0,6 4 0 16,4-7 0-16,3 3 0 0,4 3-9 0,4-6-3 15,3 0 0-15,7 6 0 0,7-6 5 0,3-6 1 16,1 6 0-16,0-6 0 0,10 3 1 0,0-4 0 16,0 4 0-16,4-3 0 0,3 3-15 0,4-3 11 15,3 6-11-15,-7-4 10 0,1-2-2 16,6 6 0-16,7 0 0 0,-6 0 0 15,-5 0-8-15,1 0 10 0,-3 6-10 0,-5-2 10 16,-6-4-10-16,-7 0 8 0,-8 6-8 0,-3-6 8 0,-7 0-8 0,-3 0 0 16,-5-6 0-16,-9 6 8 0,-1 0-8 0,-10 0 0 15,-4-4 9-15,-7 4-9 0,0-6 9 0,-3 6-9 16,-7 0 12-16,3-3-12 0,-4-3 15 0,-3 0-4 16,0 2-1-16,-7 4 0 0,4-6-10 0,-4 6 10 0,7-3-10 0,-7 3 10 15,0-6-10-15,4-4 0 0,-4 10 0 0,0-3 0 16,-4-6-9-16,4 2 9 0,0 7 0 0,0-9 0 15,0 9 0-15,0-6 0 0,0 3 0 0,0 3 0 16,0-7-12-16,0 7 4 0,-4-9 8 0,4 6-13 16,0 3 1-16,0 0 1 0,0 0 0 15,4-6 0-15,0-4-4 0,-4 10-1 0,7-3 0 0,-4-3 0 16,8-4-89 0,-4 10-19-16,3-6-3 0,1 6-801 0,3 0-161 0</inkml:trace>
  <inkml:trace contextRef="#ctx0" brushRef="#br0" timeOffset="2885.78">10749 13106 1285 0,'0'0'56'0,"-10"0"13"0,10 0-55 0,-11 6-14 0,-7-3 0 0,1-3 0 15,6 0 20-15,-7 0 2 0,1 0 0 0,-1 0 0 16,-3 0-56-16,0 6-11 0,3-6-3 0,-3 0 0 0,-7 0 70 16,3 0 14-16,11-6 2 0,-7 6 1 0,-4 0 30 0,0-3 7 15,8 3 0-15,-4-6 1 0,0 6-5 0,-1 0-2 16,5-4 0-16,-1 4 0 0,4 0 4 0,0-6 1 16,-4 6 0-16,4 0 0 0,4 0-5 0,-5 0-1 0,1 0 0 0,0 0 0 15,4 6-20-15,-5-2-4 0,5-4-1 0,-1 6 0 16,-3-3-20-16,0-3-5 0,4 0-1 0,-1 0 0 15,4 6 0-15,-4-6 0 0,4 0 0 0,0-6 0 16,0 6 6-16,0 0 2 0,4 0 0 16,3 0 0-16,0 0 10 0,0 0 1 0,0 0 1 0,0 0 0 15,0 0-4-15,0 0-1 0,14 0 0 0,3 0 0 16,8 0-5-16,3 0-2 16,4-3 0-16,7 3 0 0,3 0 8 0,11-6 2 0,11 2 0 15,3-2 0-15,0-3-15 0,3 6-2 16,8-4-1-16,6-2 0 0,1 3-4 0,0 3-1 0,3-4 0 0,7 4 0 15,7-3 0-15,-3 3 0 0,-7 3 0 0,0 0 0 16,6 0 3-16,-2 3 1 0,6-3 0 0,-3 6 0 16,-4-3-4-16,0-3-1 0,-6 10 0 0,-5-10 0 15,4 6-4-15,-3 3 0 0,0-9-8 0,-8 10 12 16,1-10-12-16,-4 0 0 0,0 0 0 0,-3 0 0 0,-1-3 8 0,-3-4 3 16,-3 7 0-16,-8-9 0 0,1 3-1 0,-4 3 0 15,-4-4 0-15,-7 4 0 0,1-3-10 0,-8 3 12 16,-3-4-12-16,-1-2 12 0,-2 9-12 0,-5-9 0 15,-3 9 9-15,1-7-9 0,-5 4 0 0,-3 3 0 16,0-6 0-16,-3 6 8 0,0-3-8 0,-4-3 0 16,-4 6 0-16,-3 0 0 0,0 0 0 0,0 0-12 15,0-10 2-15,0 10 0 16,0-3-40-16,0-3-8 0,-3 3-2 16,3 3-972-16,-7-7-194 0</inkml:trace>
  <inkml:trace contextRef="#ctx0" brushRef="#br0" timeOffset="7119.25">2731 8537 172 0,'0'0'8'0,"0"0"1"0,0-3-9 0,0 3 0 0,3-10 0 0,-3 10 0 15,0 0 235-15,0 0 45 0,0 0 8 0,0 0 3 16,0 0-232-16,0 0-47 0,0 0-12 0,0 0 0 16,0 0 38-16,0 0 3 15,0 0 1-15,0 0 0 0,0 0 53 0,0 0 10 0,0 0 3 0,0 0 0 16,0 0 18-16,0 0 4 0,0 0 1 0,0 0 0 16,0 0-53-16,0 0-10 0,-7 3-3 0,0-3 0 15,-4 0-33-15,4 7-8 0,-10-7 0 0,3 0-1 16,-8 3-1-16,5-3 0 0,-8 0 0 0,4 0 0 15,-14 0-6-15,6 0 0 0,-13 0-1 0,7 0 0 16,-1 6 4-16,1-3 1 0,-4-3 0 0,1 6 0 16,-1 4 5-16,-7-4 2 0,11-3 0 0,-4 7 0 0,-7-4-12 0,4-3-3 15,-1 6 0-15,-3-9 0 0,1 7-4 0,6 2-8 16,-7-3 11-16,7-2-11 0,-3 5 8 0,10-3-8 16,-10-3 0-16,13 4 0 0,-6-4 17 0,3 3-3 15,4-3-1-15,4-3 0 0,-1 6 0 0,4-6 0 16,0 4 0-16,3 2 0 0,7-6 7 15,-3 0 0-15,4 0 1 0,-1 0 0 16,0 6-3-16,8-3-1 0,-4-3 0 0,3 7 0 0,-3-4-3 0,4-3-1 0,3 0 0 16,0 9 0-16,0-3-13 0,0 4-10 0,0-1 2 0,0 1 0 15,0 5 8-15,3-2 0 16,-3 2 0-16,0 1 0 0,7-3 0 0,-7 5 0 16,0 4 0-16,0 0 0 0,-7 3 0 0,7 4 0 15,0-4 0-15,-3 3 0 0,3 6 0 0,0 4 0 16,0 6 0-16,3 0 0 0,-3 0 0 0,7 3 0 0,-7 12 0 0,4-2 8 15,3 6-8-15,-4-1 11 0,4 1-11 0,-3 6 12 16,-4-6-12-16,0-1-9 0,0 7 9 0,4-3-13 16,3 6 13-16,-7 4 0 0,0-10 9 0,3 6-9 15,4-3 0-15,-3-4 0 0,-4 11 0 0,0-4 0 16,3-6 0-16,4 3 8 0,-3-7-8 0,3 1 0 16,-4 0 0-16,4 6 0 0,-3-3 0 0,-4-4-10 15,4 1 10-15,-4 6 0 0,7-6 0 0,-7-7 0 0,0 7 8 0,0-3-8 16,-7-4 8-16,7 4-8 0,-4 2 11 15,4-8-3-15,-4 2 0 0,-6-3 0 0,10-2-8 0,-11-4 10 16,11-4-10 0,-7-5 10-16,4 6 3 0,-1-9 1 0,-3 2 0 0,4 4 0 0,3-7-14 0,-7-2 0 15,7 2 0-15,0 1 0 0,-4 2 0 0,4-2 12 16,0 3-1-16,0-4-1 0,-4 0-10 16,4 1 0-16,0 3 0 0,-7-4 0 15,7 1-8-15,-3-4-4 0,3 3-1 0,-7 1 0 16,3-7 13-16,4 7 0 0,-7-7 0 0,7-3 0 0,-3 3 16 0,-1 4 4 15,4-4 0-15,0-3 0 0,-7-3-20 0,7 3 0 16,0 0 0-16,-3-6 0 0,3 0 0 0,0-1 8 16,0 1-8-16,-7 0 10 0,7 6-10 0,0-6 8 15,0-3-8-15,0 2 8 0,0 1-8 0,0 6 0 0,-4-6 0 0,4 0 0 16,-3-3 8-16,3 2-8 0,-8-2 0 0,8-3 8 16,-3 2-8-16,3 1 0 0,0-3 0 0,-7-4 0 15,7 0 0-15,-4 7 0 0,4-6 0 0,-7-1 0 16,7 7 8-16,0-7-8 15,-3 0 8-15,3 1-8 0,0-1 8 0,0 1-8 16,0-1 0-16,0 0 8 0,0 4-8 0,3-10 0 0,-3 7 9 0,0-1-9 16,-3 0 0-16,3-2 9 0,0-7-9 0,0 0 0 15,0 0 8-15,0 3-8 16,3 6 0-16,-3-9 0 0,0 0 8 0,7 6-8 0,-7-6 0 16,0 0 0-16,0 0 10 0,0 0-10 0,0 0 8 0,0 0-8 15,0 0 10-15,0 0-10 0,0 0 12 0,0 10-12 16,0-10 10-16,4 9-10 0,-4-9 8 0,0 0-8 15,0 0 8-15,7 0-8 0,7 7 0 0,0-4 8 16,-3 3-8-16,3-6 0 0,7 3-10 0,-7-3 10 16,7 0 0-16,0 6 0 0,4-12 13 0,0 6-4 15,0 0-9-15,-1 0 0 0,4 0 0 0,8 0 8 0,-5 0-8 0,5 0 0 16,-1-3 0-16,-7-3 0 0,4 6 0 0,-4-3 0 16,4-4 0-16,-4 7 8 0,-3-3-8 0,7-3 0 15,-8-4 0-15,5 4 0 0,2 3 0 0,-6-3 0 16,3-4 0-16,4 7 8 0,3-6-8 0,-7 3 0 15,8-4 0-15,-1 7 0 0,-10-3 0 16,6-4 0-16,-6 4 0 0,0 3 0 16,0-3-31-16,-11 6-11 0,-4-4-2 0,1 4-1 15,-1-6-80-15,-10 6-16 0,0 0-3 0</inkml:trace>
  <inkml:trace contextRef="#ctx0" brushRef="#br0" timeOffset="12113.35">3489 9242 633 0,'0'0'28'0,"-4"0"6"0,-10 0-34 0,4 0 0 15,-1 0 0-15,1 0 0 0,-5-3 248 0,1 3 44 16,4 0 8-16,-4 0 1 0,3 0-239 0,1-6-48 16,2 6-14-16,8 0 0 0,0 0 10 0,-7 0-10 15,-3 0 10-15,10 0-10 0,0 0 56 0,0 0 6 16,-7-3 1-16,7 3 0 0,0 0 0 0,0 0 0 15,0 0 0-15,0 0 0 16,0 0-29-16,0 0-6 0,0 0 0 0,7 0-1 0,-7 0-4 0,10 0-1 16,-3 0 0-16,4 0 0 0,7 0 6 0,-4 0 2 15,-4 3 0-15,8-3 0 0,3 0-14 0,0 0-4 16,-3 0 0-16,7 0 0 0,-1 0-1 0,1 0-1 16,3-3 0-16,-3 3 0 0,0 3-10 0,-1-3 12 0,1-3-12 0,-4-4 12 15,7 7-12-15,-3-3 8 0,7 3-8 0,-7-6 8 16,-1 6-8-16,-6-9 8 0,10 9-8 0,-3 0 8 15,-8-3 16-15,5-4 2 0,-1 7 1 0,4 0 0 16,-1-6-27-16,-6 3 0 16,-1 3 8-16,8-6-8 0,-7 6 9 0,3-4 0 0,0 4 0 0,-7-6 0 15,7 6-1-15,-6 0-8 0,6 0 12 0,-7-3-4 16,-4 3 0-16,5-6 0 0,-5 6 0 0,1-3 0 16,-4-4 3-16,0 7 0 0,3 0 0 0,-3-3 0 15,0-3-2-15,4 6 0 0,-11 0 0 0,4 0 0 0,3 0 10 0,-7 0 1 16,0 0 1-16,0 0 0 15,7 0-21-15,-7 0-8 0,0 0 0 0,0 0 0 16,0 0 8-16,0 0 8 0,7 0-8 0,-7 0 11 16,0 0-3-16,0 0 0 0,0 0 0 0,0 0 0 15,0 0 8-15,0 0 0 0,0 0 1 0,0 0 0 16,0 0-5-16,0 0-2 0,0-9 0 0,0 9 0 16,0-7-10-16,0 7 10 0,0 0-10 0,0-3 10 0,0-3-10 0,-7-4 8 15,0 7-8-15,7 3 8 0,0-6-8 0,-11 6 8 16,4-9-8-16,3 5 8 0,-3-2-8 0,0 0 8 15,7 3-8-15,-10-3 8 0,3 2-8 0,0-2 0 16,0 3 0-16,3-3 8 0,-6 3-8 0,2-4 0 0,1 7 0 0,0-3 0 16,4-3 0-16,-4 6 0 15,0-6 8-15,0 2-8 0,3 4 0 0,4 0 0 0,-7 0 0 0,7 0 0 16,-3 0 0-16,-5 0 0 0,5 0 0 0,3 0 0 16,0 0 0-16,0 0 0 0,0 0 0 0,0 0 0 15,-4-6 0-15,4 6 0 0,0 0 0 0,0 0 0 16,0 0 0-16,0 0 0 15,0 0 0-15,0 0 0 0,0 0 0 0,0 0 0 0,0 0 0 0,0 0 0 16,4-3 9-16,-4 3 0 16,11 3 0-16,-1-3 0 0,1 6-19 0,3-6-4 15,-4 0-1-15,5 10 0 0,-5-10 15 0,4 9-9 0,0-2 9 0,0-4-8 16,4-3 8-16,-7 6 0 0,6-3 0 0,-3 3-8 16,-3-2 8-16,7-4 0 0,-11 6 0 0,3 3 0 15,1-9 0-15,-1 10 0 0,1-4 0 0,0-3 0 16,-8 3 0-16,8-3 0 0,-11-3 0 0,3 7 0 0,4-4 0 15,-3-3 0-15,-4 0 0 0,10 9 0 0,-6-2 0 0,3 2 0 16,-3-9 0-16,-4 0 0 0,0 0 0 0,7 9 0 16,-7 1 0-16,0-10 0 15,0 9 0-15,0-3 0 0,0 4 0 0,-7-1 8 0,14-2-8 0,-14 2 9 16,3-6-9-16,-7 6 10 0,4 1-10 0,4-1 12 16,-8-2-12-16,-3 2 12 0,4 0-4 0,-1 1 0 15,-3-4 0-15,3 3 0 0,-3-5 1 0,0 2 0 16,3 3 0-16,1 1 0 15,-1-10-9-15,1 9 12 0,3-3-12 0,-4 4 12 16,4-7-12-16,3 3 0 0,-3-3 0 0,7-3 0 16,-3 7 0-16,3-7 0 0,0 0-9 0,0 0 9 15,0 0-170-15,10 0-27 0</inkml:trace>
  <inkml:trace contextRef="#ctx0" brushRef="#br0" timeOffset="29992.02">14870 9706 403 0,'0'0'17'0,"0"0"5"0,-4-3-22 0,4 3 0 16,-3 0 0-16,-1-6 0 0,0 3 227 0,4 3 41 15,0 0 8-15,-3-6 1 0,-1-4-144 0,4 7-29 16,-3-3-5-16,-1 3-2 0,4 3-1 0,0-7 0 16,-3-2 0-16,3 3 0 0,0 6-13 0,0-3-3 15,-4-4-1-15,1-2 0 0,3 9-31 0,0-3-5 0,0-4-2 16,3-2 0-16,-3 3-21 0,0 6-4 15,7-3 0-15,0-7-1 0,0 4-6 0,1-3-1 16,2 5 0-16,4-2 0 0,-3-3 17 0,3-1 3 0,0 10 1 0,0-6 0 16,0 3-29-16,4-3 0 0,-4 6 0 0,-3-4 0 15,3 4 0-15,0 0-12 0,-4-6 1 0,1 6 0 16,0 0 11-16,-1 0 0 0,1 0 8 0,-1 0-8 16,-3 0 13-16,0 0-1 0,4 0-1 0,-4 6 0 15,0-6-11-15,4 4 0 0,-1-4 0 0,1 0 0 16,-1 0 10-16,1 6-10 0,0-6 12 0,-1 3-12 15,4 3 8-15,-3 1-8 0,-1-4 0 0,1-3 0 0,3 9 0 16,-3-3 0-16,-8-2 0 0,1 5-9 16,-1-3 9-16,-3 4 0 0,-3-1 8 0,3 0-8 15,-4 1 10-15,1-1-2 0,-4-2-8 0,3 2 12 0,-6-6 0 0,3 10-1 16,-1-4 0-16,-2 0 0 16,-1 1-2-16,4-1 0 0,-7-6 0 0,4 4 0 15,-1 2-9-15,4 0 0 0,-4 1 9 0,1-4-9 16,3 4 0-16,-4-7 8 0,1 3-8 0,-1-3 0 0,4 10 20 0,-4-10 0 15,4 3 0-15,-3-3 0 0,3 3-20 0,-4-2 0 16,0 2 0-16,4-3 0 0,-3-3 0 0,-1 6 0 16,-3-3 0-16,4 4 0 0,-5-7 0 0,5 9 0 15,-4-9 0-15,3 6 0 0,1-3 0 0,-1-3 0 16,0 7 0-16,1-4 0 0,3 3 0 0,0-3 12 0,0-3 0 0,3 0-1 16,-3 7-11-16,4-4 0 0,-1 3-10 0,4-6 10 15,-7 0 0-15,7 0 0 0,0 0 0 0,0 0 10 16,-4 3-10-16,4-3 0 0,0 6 0 0,-3 4 0 15,3-1 8-15,0-9 0 16,0 0 0-16,0 0 0 0,3 6 0 0,-3-2-8 0,0 5 12 0,4-3-4 16,-1 4-8-16,-3-10 10 0,4 3-10 15,0 9 10-15,-1-8-10 0,-3-4 0 0,7 9 9 0,-7-9-9 16,7 6 8-16,0-3-8 0,4 7 8 16,-4-4-8-16,-7-6 0 0,7 3 9 15,4 3-9-15,-4-6 0 0,0 10 0 0,0-1 0 0,0-3 0 0,0-2 0 16,-4 5 0-16,4-9 0 0,-7 0 8 0,4 9-8 15,3 4 0-15,-4-10 0 0,-3-3-13 0,0 0 5 16,4 10 8-16,-4-10 0 0,7 9 0 0,-7-9-8 31,0 0-60-31,0 0-11 0,0 0-2 0,0 0-1 0,0 0-96 0,0 0-19 0,0 0-4 0</inkml:trace>
  <inkml:trace contextRef="#ctx0" brushRef="#br0" timeOffset="30322.6">14806 10509 2134 0,'0'0'47'0,"0"0"9"0,7-3 3 0,0-3 1 0,0-4-48 0,4 7-12 0,-1-3 0 0,1-3 0 16,3 2 29-16,-3 4 3 0,3-3 1 0,-4 3 0 15,-3-4 26-15,1 4 5 0,-1-3 0 0,-7 6 1 16,0 0 6-16,0 0 1 0,0 0 0 0,0 0 0 16,0 0-13-16,0 0-3 0,0 0 0 0,0 0 0 15,0 0-39-15,0 0-8 0,-4-3-1 0,4 3-8 16,-3-6-112-16,3 6-28 0,0-10-7 0,3 1-1 15</inkml:trace>
  <inkml:trace contextRef="#ctx0" brushRef="#br0" timeOffset="69310.31">10333 4037 864 0,'0'0'76'0,"0"0"-60"0,0 0-16 0,-7 3 0 16,-4 3 92-1,11-6 15-15,0 0 3 0,0 0 1 0,-10 0-80 0,-1 10-16 16,11-10-3-16,-7 0-1 0,7 0 12 0,-11 6 2 15,-3-6 1-15,0 0 0 0,4 0-12 0,-1 0-2 16,0-6-1-16,-3 6 0 0,4 0 4 0,-4 0 1 16,3 0 0-16,-3-3 0 0,0 3 12 0,0-7 4 0,0 7 0 0,0 0 0 15,-4 0-2-15,0 7 0 0,4-7 0 0,0-7 0 16,0 7-1-16,0 0 0 0,0-6 0 0,3 6 0 16,1 0-19-16,2 0-10 0,8 0 10 0,-7-3-10 15,7 3 11-15,0 0-11 0,-10-6 12 0,10 6-12 16,0 0 0-16,0 0 0 0,0 0 0 0,0 0 0 15,7 0 8-15,0-10-8 0,4 10 0 0,-1 0 0 16,8-3 0-16,-1 3 0 0,1-6 0 0,3 6 0 0,0 0 0 0,4 0 0 16,0 0 0-16,3-3 0 15,0 3 0-15,0-7 0 0,4 7 0 0,3 0 0 16,4-3 0-16,0-3 0 0,-11 3 0 0,0 3 0 16,4-13 13-16,-4 10-4 0,-3 3-1 0,-4 0 0 15,-7-6 0-15,4 3-8 0,0-4 12 0,-8 7-4 0,-10 0 16 0,7 0 4 16,4 0 0-16,-11 0 0 15,0 0-2-15,0 0 0 0,-7-9 0 0,3 6 0 0,-3-3-4 0,-3 6-1 16,-8 0 0-16,0-4 0 0,4 4-9 0,-7 0-1 16,-14 0-1-16,-4 0 0 0,4 4-10 0,-4-4 10 15,-3 6-10-15,-1-3 10 0,1-3 1 0,3 9 0 16,-3-2 0-16,0 2 0 0,3-9-11 0,-4 3 0 16,12 10 0-16,-1-10 0 0,0 3 0 0,4-3 0 15,0 7 0-15,7-4 0 0,3-3 0 0,4 7 0 0,3-10 0 0,1 6-11 16,3-3 11-16,7-3 0 0,0 0 0 0,0 0 0 15,10 6 0-15,-3 4 0 0,7-10 0 0,0 6 0 16,4-3 0-16,3-3-8 0,4 9 0 0,3-9 0 16,-3 0 8-16,3 0 0 0,4 0 0 15,0 0 0-15,-1-9 0 0,-2 9 0 16,-5 0 0-16,8 0 0 0,0-3 0 0,-1-3 0 16,1 6 0-16,3-3 0 0,4-4 0 0,-10 1 0 0,-8 6 0 0,3-9 0 15,1 9 0-15,0-4 11 0,-8-2-11 0,-2 3 12 16,-8-3-12-16,3 3 0 0,1-4 0 0,-11 7 0 15,-7 0 15-15,0-3 10 0,7-3 3 0,-7 3 0 16,-4 3-12-16,-7-6-3 0,-3-1 0 0,0 7 0 16,0 0 6-16,-7-3 1 0,-1 3 0 0,-2 0 0 15,2 0-20-15,-2 0 0 0,-1 3 0 0,0-3 0 16,-3 7 0-16,3-1 0 0,0-6-11 0,1 3 11 0,2 3-8 0,1-3 8 16,4 4 0-16,2-4 0 0,5 3 0 0,3-3 0 15,3 7 10-15,0-4-2 0,8-3-20 0,3-3-3 16,0 0-1-16,0 6 0 0,3 4 1 0,4-1 0 15,4-9 0-15,3 9 0 0,0-9 15 0,7 7-11 16,1-7 11-16,2 0-10 0,-3 0 10 0,4 0 0 16,0 0 0-16,0-7-8 0,-1 7 8 0,1 0 0 15,-4 0 0-15,0-9 0 16,-7 9 0-16,1-3 8 0,2-3-8 0,1 6 11 16,-4-3-11-16,0-4 10 0,-3 7-10 0,3-6 10 0,0 6-10 0,0 0 0 15,-11-9 9-15,8 9-9 0,0 0 0 0,-1-4 9 16,-10 4-9-16,0 0 0 0,0 0 10 0,0 0-10 15,-3-6 8-15,-8 3-8 0,1-3 12 0,-5 6-4 16,1-3 0-16,-3 3 0 0,-8 0-8 0,4 0 8 0,-4 0-8 0,0 0 8 16,-3 0 2-16,0 3 0 0,-4 3 0 0,-3-3 0 15,3-3 3-15,0 10 1 0,1-10 0 0,-5 9 0 16,8-9-4-16,-4 6-1 0,8 1 0 0,6-4 0 16,-3-3-9-16,3 6 0 0,4-3 0 0,7-3 8 15,7 0-8-15,0 0 0 0,0 0 0 0,0 0-11 16,0 0 0-16,0 0 0 0,4 9 0 0,6-9 0 15,4 7 11-15,0-4-13 0,1-3 5 0,6 0 8 16,3 6 0-16,5-6 0 0,-1-6 0 0,4 6 0 0,-1 0-12 0,1 0 12 16,-4-3-12-1,8-4 12-15,-8 7 0 0,4 0 0 0,3 0 0 0,-7-9 0 16,-3 6 0-16,3-3 0 0,7 6 0 0,-6-10 0 16,-15 10 8-16,7-6 0 0,3-3 0 0,-2 5 0 15,-5-2 3-15,-3 3 0 0,1-3 0 0,-8 3 0 16,0-4 9-16,-4 4 1 0,1-3 1 0,3 3 0 15,0 3-1-15,-7 0 0 0,-11-13 0 0,-3 10 0 0,-4 3-9 0,4 0-3 16,-7 0 0-16,-4-6 0 0,-10 3-9 0,0 3 12 16,3 3-12-16,0-3 12 0,-6 6-12 0,2-6 0 15,1 0 9-15,-4 0-9 0,0 3 8 0,1 4-8 16,-5-1 8-16,5-6-8 0,-1 3 0 0,0 3 9 16,7-3-9-16,4-3 0 0,0 7 0 0,7-4 0 0,-1-3 0 0,5 6 0 31,6-3-51-31,1-3-17 0,-1 0-3 0,11 0-718 15,0 0-144-15</inkml:trace>
  <inkml:trace contextRef="#ctx0" brushRef="#br0" timeOffset="76509.61">13772 11820 435 0,'0'0'19'0,"0"0"5"0,0 0-24 0,-7 6 0 16,0-3 0-16,0-3 0 0,0 0 14 0,0 0-2 16,0 0 0-16,7 0 0 0,-7 0-12 0,4 0 0 15,-8-3 8-15,4 3-8 0,3-6 40 0,4 6 4 16,0 0 2-16,0 0 0 0,-10 0 61 0,10 0 12 15,0 0 2-15,-7 0 1 0,0 6-8 0,0-6-2 16,7 0 0-16,-7 3 0 0,0-3-48 0,7 0-9 16,0 0-3-16,0 0 0 15,0 0-6-15,0 0-2 0,0 0 0 0,0 0 0 0,0 0 3 0,0 0 0 16,0 0 0-16,0 0 0 0,0 0-8 0,0 0-2 16,0 0 0-16,0 0 0 0,-4 0-9 0,4 0-1 15,0 0-1-15,0 0 0 0,0 0-7 0,0 0-2 0,0 0 0 0,0 0 0 16,0 0 0-16,0 0 0 0,0 0 0 0,0 0 0 15,0 0 15-15,0 0 4 0,0 0 0 0,0 0 0 16,0 0-23-16,0 0-4 0,0 0-1 0,0 0 0 16,0 0 16-16,0 0 2 0,0 0 1 0,0 0 0 15,0 0 1-15,0 0 1 0,0 0 0 0,0 0 0 16,0 0-14-16,0 0-3 0,0 0-1 16,0 0 0-16,11 0-11 0,-4-3 0 0,0-3 0 0,-7 6 8 15,0 0-8-15,0 0 0 0,10 0 0 0,1 0 8 16,-11 0-8-16,7 0 0 0,3-3 9 0,-2 3-9 15,2-7 12-15,-3 7-1 0,-7 0-1 0,11 0 0 16,-1 0 10-16,1-3 1 0,0 3 1 0,-4-6 0 16,-7 6-3-16,10 0-1 0,-10 0 0 0,11 0 0 15,-1 0-6-15,1 0 0 0,-4 0-1 0,-7 0 0 16,11 0-11-16,-4 0 10 0,-7 0-10 0,10 0 10 16,1 0-10-16,-1 0 0 0,1 0 0 0,0 0 8 15,-1 0 2-15,1 0 0 0,-1 0 0 0,4 0 0 0,0 0-1 0,4 0 0 16,0-6 0-16,-1 6 0 0,1-3-9 0,3 3 10 15,-3 0-10-15,3 0 10 0,-3 0-10 0,3 0 0 16,-7 0 9-16,0 3-9 0,7 3 0 0,-3-6 0 16,3 0 0-16,-3 0 0 0,3 0 0 0,0 0 9 15,0 0-9-15,0 0 0 0,0 6 12 0,1-6-4 16,-5 0 0-16,4 0-8 0,1 3 11 0,-1-3-11 0,0 0 10 16,0 0-10-16,-3 7 12 0,3-4-3 15,-3-3-1-15,3 0 0 0,-4 0-8 0,5 6 0 16,-5-6-12-16,4 3 12 0,1 4 0 15,-1-7 0-15,-4 3 0 0,4-3 0 0,-3 0 0 0,0 6 0 0,3-6 0 16,-3 0 0-16,3 3 8 0,3-3-8 16,-2 0 12-16,-1 0-4 0,0 0-8 0,4 0 10 15,-1 0-10-15,1 0 10 0,-4 0-10 0,4-3 10 16,-4 3-10-16,4 0 10 0,3 0-10 0,-3-6 0 0,-1 6 0 0,5 0 0 16,-1 0 0-16,-4-3 0 0,-6 3 0 0,0 0 0 15,6 0 0-15,-2 0 0 0,-5 0 0 0,4 0 0 16,1 0 0-16,-5 0 8 0,1 0-8 0,0 0 0 15,-1 0 0-15,1 0 0 0,-4 3 8 0,0-3-8 16,0 6 0-16,0-6 0 0,-3 0 0 0,-1 0 8 16,5 0-8-16,-8 3 0 0,3-3 0 0,1 0 0 0,-1 0 0 15,1 0 0-15,3 0 0 0,-3 0 8 0,-1 0-8 0,1 0 0 16,-1-3 0 0,1 3 8-16,0 0-8 0,-1 0 0 0,1 0 0 15,-4 0 0-15,0 0 0 0,3 0 0 0,1 0 0 0,0 3 0 16,-4-3 0-16,3 0 0 0,-3 0 0 0,4 0 0 15,-8 6 0-15,4-6 0 0,0 0 0 0,-7 0 0 0,0 0 0 16,8 0 0-16,-8 0 0 0,10 0 0 0,-3 0 0 16,4 0 0-16,-4 0 0 0,3 0 0 15,-10 0 0-15,7 0 0 0,-7 0 8 0,11 0-8 0,-11 0 0 0,11 0 0 16,-1 0 0-16,-10 0 0 0,0 0 0 0,7 0 0 16,0 4 0-16,4 2 0 0,-11-6 0 0,10 0 0 15,-10 0 0-15,11 6 8 0,-4-3-8 0,-7-3 0 16,0 0 0-16,7 0 0 0,-7 0 0 0,11 6 0 15,-11-6 0-15,0 0 0 0,0 0 0 0,7 4-9 0,-7-4 9 0,0 0-13 16,10 0 13-16,-10 0 0 0,0 0 9 0,7 0-9 16,-7 0 8-16,11 0-8 0,-11 0 0 0,7 0 0 15,4 0 0-15,-11 0 0 0,0 0 0 0,7 0 0 16,-7 0 0-16,0 0 0 16,0 0 0-16,10 6 0 0,-10-6 0 0,7 0 0 0,-7 0 0 15,0 0 0-15,0 0 0 0,0 0 0 16,0 0 0-16,0 0 0 0,0 0 0 0,0 0 0 0,7 0-10 15,-7 0 10-15,0 0 0 0,7 0 0 16,-7 0 9-16,0 0-9 0,8-6 10 0,-8 6-10 0,3-4 8 0,-3 4-8 16,4-6 8-16,-4 6-8 0,0 0 8 0,3-3-8 15,-3-3 21-15,0 6-1 0,4-10 0 0,-4 10 0 16,0-6-20-16,0 6-20 0,0 0 4 0,0 0 1 16,0-3 15-16,0 3 0 0,3-6 0 0,-3 6 0 15,0 0 0-15,0-10 0 0,0 7 0 0,0 3 0 16,0 0 0-16,0 0 0 0,0 0 0 0,0 0 0 0,0 0 0 0,0 0 0 15,0-6 0-15,0 6 0 0,0 0 0 0,0 0 0 16,0 0 0-16,0 0 0 0,0 0 0 0,0 0 0 16,0 0 0-16,0 0 0 0,0 0 0 0,0 0 0 15,0 0 0-15,0 0 0 0,0 0 0 0,0 0 0 16,0 0 0-16,0 0 0 0,0-3 0 0,0 3 0 16,0 0 0-16,0 0 0 0,0 0 0 0,0 0 0 15,0 0 0-15,0 0 0 0,0 0 0 0,0 0 0 0,0 0 0 16,0 0 0-16,0 0 0 0,0 0 0 0,0 0 0 0,0 0 0 15,0 0 0-15,0 0 0 16,0 0 0-16,0 0 0 0,-3-7 0 0,3 7 0 16,0 0 0-16,0 0 0 0,0 0 16 0,0 0-3 15,0 0-1-15,0 0 0 0,0 0-12 0,0 0-18 16,0 0 4-16,0 0 1 0,0 0 13 0,0 0 0 0,0 0 0 0,0 0 0 16,0 0 0-16,0 0 0 0,0 0 0 0,0 0 0 15,0 0 0-15,0 0 0 0,0 0 0 0,0 0 0 16,3-9 0-16,-3 9 0 0,0 0 0 0,0 0 0 15,0 0 0-15,0 0 0 0,0 0 0 0,0 0 0 16,4 0 0-16,-4 0 0 0,0 0 0 0,0 0 0 16,0 0 0-16,0 0 0 0,0 0 0 0,3-9 0 15,-3 9 0-15,4-7 0 0,-1 7 0 0,-3 0 0 0,0-9 0 0,0 9 13 16,0-3-4-16,4-3-1 0,-4 2-8 0,0-2 0 16,0 6 0-16,3-9 0 15,-3-1 0-15,4 4 0 0,-1-3 8 0,-3 6-8 16,7-7 12-16,-3 1-2 0,-4-1-1 0,3-2 0 0,-3 2-9 0,0 7 0 15,4-12 0-15,-4 5 0 16,0-9 0-16,4 10 0 0,-4-10 0 0,3 3 0 16,-3-9 0-16,0 7 0 0,4-1 0 0,-4-6 8 15,3 6-8-15,-3-6 0 0,4 6 0 0,-4 0 0 0,3-6 0 0,-3 6 0 16,0 0 8-16,0 1-8 0,0-1 0 0,4 3 0 16,-1-9 0-16,-3 6 0 0,0 0 0 0,4 1 0 15,-4-8 0-15,3 8 0 0,-3 2 0 0,4-6 0 16,-4 6 0-16,0-2 0 0,0-1 0 0,0 0 0 15,0 3 0-15,0 1 0 0,0 2 0 0,0-3 0 16,-4 7 0-16,1 0 0 0,3 2 0 0,-4-2 0 0,4 6 0 0,-3-7 0 16,-1 4 0-16,1-3 0 0,3-1 0 0,-4 4 0 15,1 3 0-15,3-3 0 0,-4 2 0 0,4 4 0 16,0 0 0-16,0-6 0 0,0 3 0 0,0 3 0 16,0 0 0-16,0 0 0 0,0 0-12 15,0 0 12-15,0 0-9 0,-7 0 9 16,0 0 0-16,7 0 0 0,-7 3 0 0,3-3 0 0,-3 6 0 15,0-6 0-15,0 4-8 0,7-4 8 16,-7 0 0-16,0 0 0 0,0 0 0 0,4 6 0 0,-5-6 0 0,1 0 0 16,0 0 0-16,-3 0 0 0,3 0 0 0,0 0 0 15,-4 0 0-15,0 0 0 0,1 0 0 0,-1 0 0 16,-3 3 0-16,0-3 9 0,-4 0-9 0,4 0 12 16,-3 6-12-16,-1-6 0 0,0 0-10 0,4 3 10 15,-7 4 0-15,0-7 0 0,0 0 0 0,-4 6 0 0,0-3 0 0,1-3 0 16,-4 0 0-16,6 0 0 0,-2 0 0 0,-1 0 0 15,-3 0 0-15,3 0 0 0,-3 0 0 0,0 0 0 16,-4 0 10-16,4-3-10 0,-4-3 0 0,0 6 0 16,4 0 8-16,0 0-8 0,-4 0 0 0,4 0 0 15,-1 0 0-15,1 0-11 0,-3 6 11 0,2-3 0 16,1-3 8-16,3 0-8 0,1 6 0 0,-5-3 0 16,5-3 0-16,-4 7 0 0,-1-4 0 15,1-3 0-15,0 0 0 0,0 6 0 16,-4-6 0-16,4 0 0 0,3-6 0 0,-3 6-8 15,0 0 8-15,3 0 0 0,0-3 0 0,-3 3 0 0,3 0 0 0,1-7 0 16,-1 7 0-16,0 0 0 0,0-3 0 0,1-3 0 16,-1 6 0-16,0-3 0 0,-3-3 0 0,0 6 0 15,0 0 0-15,-4 0 0 0,4 0 0 0,0 0 0 16,3 0 8-16,0 0-8 0,4 0 0 0,-4 0 0 0,1 0 0 0,2 0-8 16,1 6 8-16,0-3 0 0,0-3 0 0,3 0 0 15,1 0 0-15,-1 0 0 0,4 0 0 0,-4 0 0 16,4 6 0-16,-4-6 0 0,4 0 8 0,0 0-8 15,0 0 0-15,0 0 0 0,3 0 0 0,1 0 0 16,-4 0 0-16,3 0 0 0,-3 0 0 0,3 0-8 16,-3 0 8-16,0 0 0 0,0 0 8 0,0 3-8 15,3-3 0-15,-3 0 0 0,0 0 0 0,-3 7-12 16,6-7 12-16,0 0 0 0,1 3 0 0,3-3 0 16,-4 0 0-16,4 0 0 0,-3 0 0 15,-1 0 0-15,0 0 0 0,4 0 0 0,0 0 0 0,-3 0 0 16,3 0 0-16,0 0 8 0,0 0-8 0,-1 0 8 15,5 0-8-15,-4 0 0 0,3 6-11 0,4-6 11 16,-7 0 0-16,7 0 0 0,-7 0 0 0,4 3 0 16,-4-3 0-16,7 0 0 0,0 0 0 0,-4 7 0 15,1-7 0-15,3 0 0 0,0 0-8 0,-4 3 8 0,1 3 0 0,-1-6 0 16,1 9 0-16,3-9 0 0,0 0 0 0,-4 7 0 16,4-4 0-16,-4 6 0 0,4-3 0 0,0-6 0 15,0 4 0-15,-3 5 0 0,3-3 0 0,0-6 0 16,0 10 0-16,0-4 0 0,0-6 0 0,0 9 0 15,0 1 0-15,3-1 0 0,-3 1 0 0,4-1 0 16,0 0-8-16,-1 1 8 0,1 5 0 0,3-2 0 0,0 3 0 0,0-1 0 16,-4-2 0-16,4 3 0 0,0-1 0 0,-3-2 0 15,-1 6 0-15,4-4 0 0,1 4 0 0,-1 0 0 16,-4-3 0-16,1-1 0 0,-1-2 0 0,1 6 0 16,-1-4 0-16,4 1 0 0,-7-3 0 15,4 5 0-15,-1-2 0 0,1 3 0 16,-1 0 0-16,-3-4 0 0,4 4 0 0,-4 0 0 15,3-3 0-15,1-1 0 0,-4-2 0 0,4 6 0 0,-1-4 0 16,1 4 0-16,-1-3 0 0,-3-4 0 0,0 4 0 0,4 3 0 16,-4-10 0-16,0 7 0 0,0-7 0 0,0 10 0 15,0-9 0-15,0-1 0 0,0 0 0 0,0-2 0 16,0 2 0-16,-4 0 0 0,4-9 0 0,0 10 0 16,0-4 0-16,0-6 8 0,4 10 0 0,-8-7-8 15,1 3 0-15,3-6 0 0,0 0 0 0,0 0-9 0,3 9 9 0,-3-9 0 16,0 0 0-16,0 0 0 15,0 0 0-15,0 0 0 0,0 0 0 0,0 0 0 0,0 0 0 0,0 0 0 16,0 0 0-16,0 0 8 0,0 0-8 0,0 0 0 16,0 0 0-16,0 0 0 0,0 0-11 0,0 0 0 15,0 0 0-15,0 0 0 16,0 0-115-16,-3 4-23 0,3-4-5 0,3 6-1 0</inkml:trace>
  <inkml:trace contextRef="#ctx0" brushRef="#br0" timeOffset="86798.75">16351 12102 403 0,'0'0'17'0,"0"0"5"16,0 0-22-16,-7-6 0 0,7 6 0 0,-7 0 0 15,-3 0 261-15,3 0 48 0,7 0 10 0,-8-6 1 16,1 2-224-16,4 4-46 0,3 0-9 0,-4-9-1 16,4 3 8-16,0 6 1 0,0-10 1 0,0 10 0 15,-3-3 12-15,3 3 2 0,0-9 1 0,0 9 0 0,-4-6-9 0,4 6-3 16,-3-4 0-16,3 4 0 0,-7-6-3 0,0 6-1 15,0-6 0-15,-4 6 0 0,4 6-19 0,-4-6-4 16,-3 0-1-16,4 0 0 0,-4 0 13 0,-4 6 2 16,4-2 1-16,-4-4 0 0,4 0-23 0,-7 6-5 15,0-6-1-15,-4 0 0 0,4 0 2 0,-4 0 0 16,-3 0 0-16,-4 0 0 0,0 0 6 0,1 0 0 0,6-6 1 0,-3 6 0 16,-7 0-6-16,-1 0-2 0,4-4 0 0,1 4 0 15,-1 0-4-15,4 4-1 16,-4-4 0-16,4 0 0 0,0 6-8 15,-1-6 0-15,-2 3 0 0,2-3 0 0,1 0 0 0,0 6 0 0,-7-6 8 16,6 0-8-16,-2 0 0 0,2 0 0 0,-2 0 0 0,-1 0 0 16,0 0 0-16,-3 0 0 15,7 0 8-15,-4 0-8 0,0 0 0 0,0 3 10 16,4-3-10-16,0 0 10 0,0-3 0 0,0 3 0 16,-1 3 0-16,5-3 0 0,-5 0-10 0,1 7 12 0,0-7-12 0,3 3 12 15,1-3-12-15,2 6 0 0,-2-3 0 0,-1 3 0 16,4-6 0-16,0 4 0 0,3 2 0 0,-3-6 0 15,3 6 0-15,-3-6 0 0,0 3 0 0,3-3 8 16,-3 0-8-16,0 7 0 0,3-4 0 0,-3-3 0 16,0 6 0-16,0-3 0 0,0-3 0 0,3 0 0 0,0 6 0 0,1-3 0 15,-1-3 0-15,4 0 0 16,-4-3 8-16,8 3 2 0,-4-6 1 0,0 6 0 0,-1-3 2 0,8-3 1 16,0 6 0-16,0 0 0 0,4-10-6 0,-4 10 0 15,3 0-8-15,-3-3 12 16,0 3-12-16,-4 0 0 0,4 0 0 0,4 0 0 0,-4 0 0 0,0 3 0 15,-4-3 0-15,4 0 0 0,4 0 0 16,-4 7 0-16,-1-7 0 0,1 3 0 16,0-3 0-16,0 0 0 0,4 0 0 0,3 0 0 15,0 0 0-15,0 0 0 0,-7 6 0 0,7-6 0 16,0 0 0-16,0 0 0 0,0 0 8 0,-4 3-8 0,-3 6 0 0,7 1 0 16,-3-4 0-16,3 10 0 0,0-7 0 0,0 4 0 15,0-4 0-15,0 7 0 0,0 0 0 0,-4-4 0 16,4 4 0-16,-7-1 0 0,4-2 0 0,-5 3 0 0,5-4 0 15,-4 4 0-15,0 0 0 0,0-4 0 0,0 4 0 0,0 3 0 16,-4-1 0-16,8 1 0 0,-5-3 0 0,1 9 0 16,0-6 0-16,4 0 0 0,-1 9 0 0,1-3 0 15,-1 0 0-15,4 3 8 0,-3-3-8 0,-1-3 0 16,4 3 0-16,-3 4 0 0,3-4 0 0,0 0 0 16,0-6 0-16,0 6 0 0,0-3 0 0,-4 0 0 15,-3-4 0-15,4-5 0 0,-1 9 0 16,1-10 0-16,-1 7 8 0,0-9-8 15,4 5 0-15,0-5 0 0,-7-1 13 0,7 1-3 16,-3-1-1-16,3-3 0 0,0 4 0 0,0-10 0 16,3 6 0-16,-3-6 0 0,4 9 0 0,-1-6 0 0,-3-3 0 0,8 10 0 15,-1-4-9-15,0-3 0 0,-7-3 0 0,7 10 8 16,0-4-8-16,0-6 0 0,0 9 0 0,3-9 8 16,1 0-8-16,-4 7 0 0,4-4 0 0,-1-3 0 15,4 0 0-15,0 0 0 0,4 0 0 0,0 0 0 0,3 0 9 16,0 0-9-16,4 0 10 0,-1 0-10 0,5 0 0 0,2-3 8 15,1 3-8-15,3 0 0 0,1 0 0 0,-1 0 0 16,0-7 0-16,1 7 0 0,-5 0 0 0,5 0 0 16,2 0 0-16,-2 0 0 0,2 0 0 0,1 0 0 15,4 0 0-15,2 0 0 0,-2 0 0 0,3 0 0 16,0 0 0-16,-4-6 0 0,0 3 0 0,-3 3 0 16,3 0 0-16,-3 0 0 0,3 0 0 0,-3 0 0 0,-7 0 0 15,3 0 0-15,1 0 0 16,-1 3 0-16,0 3 0 0,-3-6 0 0,-4 0 0 15,-3 7 0-15,3-4 0 0,-3 3 0 16,-4-3 0-16,0-3 0 0,0 6 0 0,-3-2 0 0,0 2 0 0,-1-3 0 16,4-3 0-16,-3 6 0 0,0-3 0 0,3 4 0 15,0-7 0-15,0 6 0 0,4-3 0 0,-4-3 0 16,0 0 0-16,0 6 0 0,-3-3 0 0,-4-3 0 16,0 0 0-16,7 7 0 0,-7-4 0 0,4-3 0 0,0 0 0 0,-1 0 0 15,-3 0 0-15,1 0 0 0,2 6 0 0,-3-3 0 16,0-3 0-16,1 0 0 0,-1 0 0 0,-4 7 0 15,4-4 0-15,0-3 0 0,-3 0 0 0,0 6 0 16,-1-6 0-16,1 0 0 0,-1 3 0 0,1 3 0 16,-4-6 12-16,4 0-4 0,-1 0-8 0,1 0 12 15,-1 0-12-15,1 0 0 0,0 0 0 0,-1 0 0 0,4-6 0 0,0 3 0 16,0 3-8-16,-3 0 8 0,3 0 0 0,0-6 0 16,4 6 0-16,-4 0 0 0,0 0 0 0,-3 0 0 15,-4-3 0 1,0-4 0-16,3 7 0 0,1 0 0 0,-11 0 8 0,11 0-8 15,-4 0 0-15,3 0 0 0,-10 0 0 0,0 0 0 16,0 0 0-16,0 0 0 0,7 0 0 0,-3-3 0 16,3-3 0-16,-4 3 0 0,1-4 0 0,-1-2 0 15,1 0 16-15,-4-1 1 0,3 1 0 0,1-1 0 0,0-5-8 0,-4 5-1 16,3 1-8-16,1-7 12 0,-4 4 0 0,3-4-1 16,-3-3 0-16,4 4 0 0,-4-4-3 0,0 0 0 15,0 3 0-15,0 4 0 0,0-7-8 0,3 3 10 16,-3-3-10-16,0 1 10 0,0-4-10 0,0 3 0 15,0-3-10-15,4 0 10 0,-8 0 0 0,4-3 18 0,0 6-2 0,-3-6-1 16,3 0-7-16,-4 6 0 16,-3-6-8-16,4 3 12 0,3-3-12 0,-8 0 0 0,5 6 0 15,-4 0 0-15,0-6 9 0,0 6-1 16,3-6 0-16,-3 3 0 0,4-3-8 0,-4 10 0 0,3-4 0 0,1-3 0 16,-1 0 0-16,0 3 0 0,1 0 0 0,-4 4 0 15,3-4 0-15,4 6 0 0,0-3 0 0,0 1 0 16,0 5 0-16,-3 1 0 0,-1 0 0 15,1-1-11-15,-1 1 11 0,1-1 0 16,-1 1 0-16,1 3 0 0,-1-4 0 0,4 1 0 16,-3 3 0-16,-1 2-8 0,1-5 8 0,-4 3 0 0,7 6 0 0,0 0 0 15,0 0 0-15,0 0 0 0,0-10 0 0,0 10 0 16,-4-3 0-16,4 3 0 0,0 0-11 0,0 0 11 16,0 0-35-16,0 0-1 0,0 0 0 15,0 0 0-15,0 0-80 0,7 10-16 0,0-7-3 0,0 12-1266 16</inkml:trace>
  <inkml:trace contextRef="#ctx0" brushRef="#br0" timeOffset="90423.54">20288 9374 345 0,'14'-9'15'0,"-10"9"4"0,6-7-19 0,-6 7 0 0,3-3 0 0,4-3 0 16,-1 3 64-16,-3-4 8 0,0-2 3 16,4 6 0-16,-8-3-20 0,5 3-4 15,-1-4-1-15,-4-2 0 0,1 3 12 0,-1 6 2 16,1-10 1-16,-4 7 0 0,3-6 3 0,1 2 1 15,-4-2 0-15,3 3 0 0,-3 6 0 0,0-3 0 16,0-4 0-16,0 7 0 0,0 0-17 0,0-3-3 16,-3-3-1-16,3 6 0 0,0 0-17 0,-7-3-4 0,0 3-1 0,7 0 0 15,-7 0 1-15,-4 3 0 0,-3 3 0 0,3-3 0 16,-3 4-15-16,-3 2-2 0,-1 0-1 0,-3 7 0 16,-4-7-1-16,-3 1-8 0,3 9 12 0,-3-4-4 15,3 4 12-15,-3 0 1 0,0 6 1 0,-4-6 0 16,0 9-22-16,1-3 0 0,-1 3 0 0,0 1 0 15,4 2 0-15,0-3-16 0,-4 0 2 0,4 1 1 16,-1 2 13-16,1-3 0 0,0 0 0 0,-4 1 0 0,0-4 0 0,4 3 0 16,7 3 9-16,-4-2-9 15,-3-4 12-15,3 3-3 0,4-6-1 0,0 3 0 16,0 3 12-16,0 3 1 0,3-2 1 0,0-1 0 0,4-3 1 0,4 3 0 16,-4-9 0-16,3 6 0 15,4 0-3-15,4-6-1 0,-5 0 0 0,1 0 0 0,0-1-3 16,4-2-1-16,-1 3 0 0,1-3 0 15,-4-4-15-15,3 4 8 0,1 3-8 0,-4-10 0 16,3 7 8-16,-3-7-8 0,3 7 0 0,-3-7 0 0,0 1 11 0,4-1-11 16,-4 1 12-16,3-4-12 0,-3-3 24 0,4 6-3 15,-1-2 0-15,1-4 0 0,-1 3 0 0,4-6 0 16,0 0 0-16,0 0 0 0,0 0 6 0,0 0 1 16,-3 3 0-16,3-3 0 0,0 0 8 0,0 0 1 0,0 0 1 15,0 0 0-15,0 0-22 0,-7-3-5 0,3-3-1 0,4 3 0 16,-4-4 2-16,-3 7 1 0,4-9 0 0,-1 0 0 15,1 9-5-15,-1-10 0 0,-3 4-8 0,4-4 12 16,-1 1 13-16,-3 0 3 0,4-1 0 0,-1-5 0 16,-3 5-28-16,7 1 0 0,-4-4 0 0,4-3-11 15,0 1 11-15,0 2 0 0,0-2 8 0,4 2-8 16,0-3 0-16,-1 1 0 0,1-4 0 0,-1 0 0 16,4 10 0-16,-3-7 0 0,3 3 0 15,-4-2 0-15,1 5 0 0,-1 4 0 0,1-3 0 16,-1-1 0-16,-3 10 0 0,0 0 0 0,0-9 0 0,0 9 0 15,0 0 0-15,0 0 0 0,0 0 0 0,0 0-8 16,-3 9 8-16,-1 1 0 0,1-1 10 0,-1 7-10 16,-3-1 0-16,0-2-8 0,0 6-1 0,4-4 0 15,-1 11 9-15,-3-8 12 0,3 1-2 0,1 0-1 16,3 0-9-16,-4 3-11 0,4-3 3 0,0-1 0 0,0 1 8 0,4 0 11 16,-4 0-3-16,3-3 0 0,1 2-8 0,-4-2 0 15,7-7 0-15,-7 7 0 0,4-3 0 0,-1-4 0 16,4 7 0-16,-3-7 0 0,3 1 0 0,0-1-12 15,0 0 2-15,0-2 1 0,4 2 9 0,-1-6 0 16,-3 3 8-16,7-6-8 0,-3 4 19 0,3 2-1 16,0-6 0-16,0-6 0 0,4 2 2 0,3-2 1 15,-7 3 0-15,7-3 0 16,4-4-9-16,-4 1-3 0,0 0 0 0,0 2 0 16,1-2-9-16,-5 6 0 0,4-7 0 0,1 1 0 0,-5-7 0 0,8 7-16 0,-4-7 3 0,4 4 0 31,-1-7-142-31,5-3-28 0,-1 3-5 0</inkml:trace>
  <inkml:trace contextRef="#ctx0" brushRef="#br0" timeOffset="135372.94">4907 5423 1450 0,'-25'-3'64'0,"11"-4"14"0,0 7-62 0,-10-3-16 0,2-3 0 0,-2 6 0 16,-1-3 27-16,0-3 2 0,1 3 1 0,-8-4 0 15,4 7-30-15,-8-9 0 0,5 9 0 0,2-6 0 16,5 6 0-16,-8-4-8 0,4 4 8 0,-4 0 0 15,4-6 0-15,-4 6-10 0,4 0 10 0,3 0-8 16,0 0 24-16,-6 0 6 0,6 0 1 16,-3 0 0-16,-1 0 39 0,5 0 8 0,-1 0 2 15,0 0 0-15,-3 0-10 0,3 0-2 0,1 0 0 0,3 0 0 16,7 0-19-16,-4 0-4 0,11 0-1 0,-4 0 0 16,1 0 9-16,6 0 2 0,4 0 0 0,0 0 0 15,0 0-2-15,0 0 0 0,0 0 0 0,7 0 0 16,11 0-23-16,-1 0-5 0,8 0-1 0,7 0 0 15,-4 0 12-15,14 6 3 0,-6-2 0 0,13 2 0 0,1-6-20 0,2 9-11 16,8-9 12-16,7 7-12 0,4-4 22 0,0-3-2 16,3 6-1-16,3-3 0 0,4-3 2 0,11 0 1 15,0 0 0-15,10 0 0 0,-7-3 2 0,8-3 1 16,10 3 0-16,-4-4 0 0,0-2-6 16,1-1-2-16,6 4 0 0,-7-3 0 0,-3-1 2 0,4-2 0 0,-15-4 0 15,0 7 0-15,4-1-11 0,-11 1-8 0,4-1 12 0,-15 1-12 16,1-3 16-16,-11 8-3 0,-3-2-1 0,-8 3 0 15,4-3-12 1,-7-4 0-16,-11 1 0 0,1 9 0 0,-8-10 0 0,-3 10-8 0,-4-6 8 16,-3 3 0-1,-11 3-80-15,0-6-10 0,0 6-2 0,-11 0-1216 0</inkml:trace>
  <inkml:trace contextRef="#ctx0" brushRef="#br0" timeOffset="-137049.1">4600 5395 1152 0,'-32'-13'51'0,"18"7"10"0,-7-4-49 0,4 4-12 0,-12 6 0 0,1-9 0 16,3 9 148-16,4-10 28 15,-3 7 4-15,2-3 2 16,5 6-138-16,-8-3-28 0,7-3-6 0,4-1-1 0,-3 7-9 0,6-3 0 15,1 3 0-15,-1 0 0 0,0 0 0 0,11 0 0 16,-3-6 0-16,3 6-11 0,0 0 11 0,0 0 0 16,0 0 8-16,0 0-8 0,0 0 14 0,0 0-2 0,10 6 0 0,-3-6 0 15,11 3 23-15,7-3 4 0,3 0 1 0,4 0 0 16,14 0-16-16,-4 0-4 0,14 7 0 0,8-7 0 16,-4 0 20-16,10 6 3 0,5-6 1 0,6 0 0 15,3 0-28-15,8 3-6 0,-7-3-1 0,3-3 0 16,11-3 0-16,3 12 0 0,-7-6 0 0,8 0 0 15,-1 0 2-15,-7-6 0 0,7 6 0 0,1 0 0 0,-8 0-3 0,0-7 0 16,-3 4 0-16,0-3 0 16,-4 6-8-16,0-3 0 0,4 3 0 0,-11 0 8 0,0-7-8 0,-7 7-9 15,0 0 9-15,-7 0-13 0,-7 0 13 0,-7 0 8 16,4 0 0-16,-19 0-8 0,1 0 8 0,-4 0-8 16,-10 0 0-16,-7 0 0 0,-4 0 0 0,-4 0 0 15,-10 0 0-15,-10-3 0 16,-4 3-12-16,-4-6-2 0,-7 6-1 0,-3-3 0 15,-11-3-1-15,-3 6 0 0,3-10 0 0,-10 10 0 16,-4-9 16-16,-3 9-12 0,-4-10 12 0,0 10-12 0,-4-6 12 0,1 3 0 16,-1-3 0-16,-6 6 0 0,3-10 0 0,-1 7 10 15,-2-3-10-15,-4 6 8 0,3 0-8 0,-6-3 0 16,-1-4 0-16,4 7 0 0,3-6 0 0,-10 6 0 16,4 6 9-16,-4-6-1 0,6 0-8 0,-6 0 0 15,7 7 0-15,4-4 0 0,-4 3 0 0,7-3 0 0,3 7 0 0,-3-10 0 16,7 0 0-16,7 0 0 0,4 6-8 0,3-6 8 15,7 3 0-15,7-3 0 0,4 6 0 0,0-6 0 16,3 0-8-16,8 0 8 0,-1 4-8 0,11-4 8 16,-4 6 10-16,-3-6 7 0,14 0 2 0,0 0 0 15,0 0-1-15,0 0 0 0,14 9 0 0,0-3 0 16,8-2-18-16,2 2 0 0,12-3 0 0,2 3 0 16,8-3 0-16,7-3 0 0,4 7 0 0,6-4 0 15,4 3 0-15,4-6 0 0,3 3 0 16,3 4 0-16,12-7 0 0,-1 6 0 15,3-3 0-15,-6-3 0 0,7 0 0 0,-4 0 0 0,4 6 0 0,-4-6 0 16,-3 3 0-16,-8-6 0 0,1 3 0 0,-4-6 0 16,-4 6 8-16,-2 0-8 0,-5 0 0 0,1-3 0 15,-8 3 20-15,0-6 1 0,-6 6 0 0,-4 0 0 16,-4 0-21-16,0-7 0 0,-6 4 0 0,-5 3-12 16,5-6 20-16,-12 3 4 0,-3 3 1 0,-3-7 0 0,-4 7 2 0,-3 0 0 15,-4 0 0-15,-7 0 0 0,0 0-7 0,0 0-8 16,-7 0 11-16,-7 0-11 0,0 0 35 0,-11 7 0 15,0-7 0-15,-7 0 0 0,-3 0-35 0,-7 0 0 16,-4-7 0-16,-10 7 0 0,-1 0 0 0,-6-3 0 16,-1 6 0-16,-14-3 0 0,11-3 0 0,-10 3 0 0,-8 0 0 15,1-6 0-15,-5 6 0 0,-6 0 0 0,3 0 0 0,1 0 0 16,-8 0 0-16,7 6 0 0,-3-3 0 16,3 4 0-16,4-4 0 0,-4 3 0 0,4-6 0 15,3 10 0-15,-6-10 0 16,13 9 0-16,-3-3 0 0,10-3 0 15,1-3-35-15,6 10-13 0,4-10-4 0,0 6-1104 16</inkml:trace>
  <inkml:trace contextRef="#ctx0" brushRef="#br0" timeOffset="-133211.22">11525 5370 748 0,'21'-4'67'0,"-21"4"-54"0,-17-6-13 0,6 6 0 16,8-9 109-16,-8 9 19 0,-7 0 4 0,-3-10 1 0,7 10-105 0,0-3-28 15,-4-3 0-15,-3 6 8 0,-3 0-8 0,2-3 0 16,8-3 0-16,-7 6 0 0,0-7 0 0,0 4 0 16,10 3 0-16,-3-9-8 0,-4 2 48 0,1 4 9 15,3-6 3-15,0 3 0 0,3 6 15 0,-3-10 3 0,-7 7 1 16,7-3 0-16,3 0-12 0,-7 2-3 0,-3 4 0 0,0-6 0 15,10 3-18-15,-3-3-4 16,0 6-1-16,-3-10 0 0,3 7-7 0,3-3-2 0,11 6 0 0,-11 0 0 16,-6-3-9-16,6-4-3 0,11 7 0 0,0 0 0 15,-7 0 20-15,7 0 4 0,0 0 1 0,0 0 0 16,0 0-17-16,0 0-3 0,0 0-1 0,11-6 0 16,6 3 2-16,1 3 0 0,-11 0 0 15,11 0 0-15,3 0 11 0,7 0 3 16,-3-6 0-16,3 6 0 0,-3 0-16 0,6 6-2 0,5-6-1 15,-5 0 0-15,1 0 3 0,7 3 0 0,7-3 0 0,0 6 0 16,3 1 0-16,4-4 0 0,7-3 0 16,3 6 0-16,-3-3 9 0,0-3 3 0,7 0 0 0,4 10 0 15,-4-10-16-15,7 0-2 0,4 0-1 0,-4 0 0 16,0 0-1-16,7 0-8 0,0 0 12 0,4 0-4 16,-1 0 0-16,5 6 0 0,-5-3 0 0,5-3 0 15,-1 0-8-15,0 0 0 0,0 0 0 0,-3 6 0 0,-8-2 18 0,8 2 2 16,-4-6 0-16,4 6 0 0,-4-3-10 0,-3-3-2 15,-1 6 0-15,1-2 0 0,-4-4 3 0,4 6 0 16,-1-3 0-16,4-3 0 0,0 6-2 0,1-3 0 16,-1-3 0-16,0 0 0 0,0 0-1 0,4 0-8 15,3 0 12-15,-3 7-4 16,-4-7-8-16,3 0 0 0,8-7 0 0,-4 7 0 0,4 0 0 0,-7 0 10 16,-1 0-1-16,-3 0 0 0,1 0-9 15,2 0 0-15,1 0 0 0,-4 7 0 0,-7-7 0 0,0 3 0 16,0-3 0-16,-7 0 8 0,4 0-8 0,-1 6 0 15,-3-6 0-15,0 3 0 0,1 4 12 0,-9-7 4 16,-2 6 1-16,3-3 0 0,0-3-3 0,3 0-1 16,-3 0 0-16,4 0 0 0,-1 6-13 0,-3-3 0 15,0-3 0-15,4 0 0 0,-4 0 0 0,3 0 14 0,-3-3-4 0,0 3-1 16,0 0-9-16,-3 3 0 0,-1-3 0 0,-7 10 0 16,1-10 8-16,-4-10-8 0,0 20 8 0,-4-10-8 15,0 0 0-15,1 0 0 0,-12 0 0 0,5 6 0 16,6-3 0-16,-3 3 0 0,0-6 0 0,-1 0 0 15,1 10 0-15,-7-10 0 0,3 6 0 0,0-3 0 16,-3-3 0-16,3 7 0 0,1-4 0 0,-8-3 0 16,4 0 0-16,-4 6 0 0,0-6 0 15,-3 0 0-15,-4 3 0 0,4-3 0 0,-4 6 0 0,-3-3 0 16,-1-3 0-16,-6 0 0 0,3 7 0 16,-7-7 0-16,0 0 0 0,-7 0 0 0,0 0 0 0,0 0 0 15,0 0 0-15,0 0 0 0,0 0 0 0,0 0 0 16,0 0 0-16,0 0 0 0,0 0 0 0,-7 0 0 15,-7 0 0-15,0 0 0 0,3 0 0 0,-3 0 0 16,0 0 0-16,0 0 0 0,-11-7-9 0,0 7 9 16,1 0 0-16,-5 0 0 0,1 0-8 0,-3 0 8 0,-5-3 0 0,1 3 0 15,0-6 8-15,-4 6-8 0,-3-3 0 0,-4-3 0 16,7 6 0-16,-7-10 0 0,4 10 0 0,-4 0 0 16,3-3 0-16,-2 3 0 0,2 0 0 0,-3 0 0 15,-3-6 0-15,0 6 0 0,-1-6 0 0,-6 2-12 16,-8-2 3-16,-3 3 0 0,4-3 9 0,-8 6 0 15,1-10-9-15,-1 1 9 0,1 0 0 0,-5 2 0 0,-6 4 0 16,7-6 0-16,0 2 0 16,-7-2 0-16,-4 6 0 0,4-3 0 0,-3 2 0 0,2-2 0 15,5-3-9-15,-8 9 9 0,0-10 0 0,1 4 0 0,-1 6 8 0,0-3-8 16,4-3 0-16,0 6 0 16,0 0 0-16,-4-10 0 0,4 7 0 0,-3-3-15 0,-1-4 3 15,4 10 1-15,3-6 20 0,1 3 4 16,-8-3 1-16,0 3 0 0,4-4-14 0,3 7 0 15,1-9 0-15,-1 9 0 0,1-3 0 0,-1-3 0 0,7 6 0 0,1-10 0 16,-1 10-13-16,8-3-3 0,-4-3 0 0,3 6 0 16,1-10 16-16,-1 10 0 0,4-6 0 0,-3 6 0 15,3-3 0-15,0 3 0 0,0 0 0 0,7-6 0 16,-3 6 0-16,-1 0 0 0,1 0 0 0,-1 0 0 16,4 0 0-16,-3 0 0 0,-4 0 0 0,3 0 0 15,-2 0-9-15,6 0 9 0,0 0-8 0,0 0 8 0,0 0 0 0,0 0-10 16,0 0 10-16,0 0 0 0,4 0 0 0,-1 0 0 15,4-10 0-15,4 10 0 0,0 0 0 0,3-3 0 16,-3-3 0-16,-1 6 0 0,-3 0 0 16,4 0 0-16,-4 0 0 0,0 0 0 0,4-10 0 0,3 10 0 15,-3 0 0-15,3-6 0 0,0 3 0 0,4 3 0 16,-4 0 0-16,0-6 0 0,1 6 0 16,2 0 0-16,-6-3 0 0,0 3 0 0,-1-7 0 15,5 7 0-15,2-3 0 0,1 3 0 16,0 0 0-16,6-6 0 0,5 6 0 0,3 0 0 0,-4-3 0 0,0 3 0 15,4 0 0-15,3-6 0 0,4 6 0 0,0 0 0 16,-3 0 0-16,2 0 0 0,5 0 0 0,-1 0 8 16,-3 0-8-16,4 0 0 0,-1 0 0 0,0 0 0 15,4 0 0-15,-3 0 0 0,-1 0 0 0,4 0 0 0,7 0 0 16,-10-4 0-16,-1 4-11 0,4 0-1 0,7 0-1 0,0 0 0 31,0 0-107-31,0 0-20 0,0 0-5 0,11 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preamble: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fleqn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amsmath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P(Y=y) \log_2 P(Y=y)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X=x)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 \mid X=x) \log_2 P(Y=y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X) = \sum_{x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P(X=x) H(Y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 Information: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I(Y; X) = H(Y) - H(Y|X) = H(X) - H(X|Y) \end{align*}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1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17AB26-13FD-47E8-9612-243E2E5BE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6CB59-B07A-4B39-8E6D-12808021FCF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09BC9D-4937-42DE-86D9-9F78C319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8908E9-493B-4390-AB90-A6252357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1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17AB26-13FD-47E8-9612-243E2E5BE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6CB59-B07A-4B39-8E6D-12808021FCF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09BC9D-4937-42DE-86D9-9F78C319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8908E9-493B-4390-AB90-A6252357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17AB26-13FD-47E8-9612-243E2E5BE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6CB59-B07A-4B39-8E6D-12808021FCF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09BC9D-4937-42DE-86D9-9F78C319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8908E9-493B-4390-AB90-A6252357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29E62F8-BF36-4052-8825-ADC6C8EC3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A9942-6A49-478D-BB66-FF9E49561B6B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C3BF7EA-F59D-4A20-8743-9629CB8BB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BC50C53-EB90-4193-8219-41833AB3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51FEF84-3414-4D83-BAF4-DD7906925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9AF72-69DD-47BC-B89B-31A5B575677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46DAACF-94B6-4FCA-BB9E-F87160867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B588E69-8A7A-4AE1-900A-3A85EA2F6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131B112-3172-4EF9-ACEF-B5CC76E30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DF9072-98F9-41B3-85C9-877CF68804AC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5A13786-A28E-4E06-90A8-F702A462E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1BADE58-E70E-422B-8561-DF08CC503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the entropy between 0 and 1?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preamble: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fleqn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amsmath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P(Y=y) \log_2 P(Y=y)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X=x)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 \mid X=x) \log_2 P(Y=y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X) = \sum_{x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P(X=x) H(Y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 Information: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I(Y; X) = H(Y) - H(Y|X) = H(X) - H(X|Y) \end{align*}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2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11CA0E-F11B-4889-8ADB-4A65E30F9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7E58C8-111D-4CA2-A9F5-9BB5C0187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66E838-2711-4A36-B518-C0A0E038A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05CCF-548C-49CF-A4B8-428A11DE3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61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2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5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47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2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14785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67187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2389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tiff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Midterm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Grading over the next few days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Scores will be included in mid-semester grades</a:t>
            </a:r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Out late tonight</a:t>
            </a:r>
          </a:p>
          <a:p>
            <a:pPr marL="917575" lvl="2" indent="-457200"/>
            <a:r>
              <a:rPr lang="en-US" sz="2800" dirty="0"/>
              <a:t>Due date Tue, 3/24, 11:59 pm</a:t>
            </a:r>
          </a:p>
          <a:p>
            <a:pPr marL="917575" lvl="2" indent="-457200"/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8E49F1-38CA-44C5-9635-F92FA93CE1C1}"/>
                  </a:ext>
                </a:extLst>
              </p14:cNvPr>
              <p14:cNvContentPartPr/>
              <p14:nvPr/>
            </p14:nvContentPartPr>
            <p14:xfrm>
              <a:off x="10003680" y="474480"/>
              <a:ext cx="692640" cy="100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8E49F1-38CA-44C5-9635-F92FA93CE1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4320" y="465120"/>
                <a:ext cx="711360" cy="10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4622800" cy="5232399"/>
          </a:xfrm>
        </p:spPr>
        <p:txBody>
          <a:bodyPr/>
          <a:lstStyle/>
          <a:p>
            <a:r>
              <a:rPr lang="en-US" dirty="0"/>
              <a:t>Popular representation for classifiers</a:t>
            </a:r>
          </a:p>
          <a:p>
            <a:pPr lvl="1"/>
            <a:r>
              <a:rPr lang="en-US" dirty="0"/>
              <a:t>Even among humans!</a:t>
            </a:r>
          </a:p>
          <a:p>
            <a:r>
              <a:rPr lang="en-US" dirty="0"/>
              <a:t>I’ve just arrived at a restaurant: should I stay (and wait for a table) or go elsewhere?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12" y="1600200"/>
            <a:ext cx="7182988" cy="4658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F2DC60-F8C9-4878-B39F-6B8FF2AAFFDC}"/>
              </a:ext>
            </a:extLst>
          </p:cNvPr>
          <p:cNvSpPr txBox="1"/>
          <p:nvPr/>
        </p:nvSpPr>
        <p:spPr>
          <a:xfrm>
            <a:off x="406400" y="6444734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2199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5257800" cy="3403599"/>
          </a:xfrm>
        </p:spPr>
        <p:txBody>
          <a:bodyPr/>
          <a:lstStyle/>
          <a:p>
            <a:r>
              <a:rPr lang="en-US" sz="2400" dirty="0"/>
              <a:t>It’s Friday night and you’re hungry</a:t>
            </a:r>
          </a:p>
          <a:p>
            <a:r>
              <a:rPr lang="en-US" sz="2400" dirty="0"/>
              <a:t>You arrive at your favorite cheap but really cool happening burger place</a:t>
            </a:r>
          </a:p>
          <a:p>
            <a:r>
              <a:rPr lang="en-US" sz="2400" dirty="0"/>
              <a:t>It’s full up and you have no reservation but there is a bar</a:t>
            </a:r>
          </a:p>
          <a:p>
            <a:r>
              <a:rPr lang="en-US" sz="2400" dirty="0"/>
              <a:t>The host estimates a 45 minute wait</a:t>
            </a:r>
          </a:p>
          <a:p>
            <a:r>
              <a:rPr lang="en-US" sz="2400" dirty="0"/>
              <a:t>There are alternatives nearby but it’s raining outside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12" y="1600200"/>
            <a:ext cx="7182988" cy="46587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2057400"/>
            <a:ext cx="762000" cy="3810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3048000"/>
            <a:ext cx="838200" cy="4572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3733800"/>
            <a:ext cx="762000" cy="3810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58200" y="4572000"/>
            <a:ext cx="762000" cy="3810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8200" y="4953000"/>
            <a:ext cx="990600" cy="533400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1" y="51816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Decision tree </a:t>
            </a:r>
            <a:r>
              <a:rPr lang="en-US" sz="2800" b="1" i="1" dirty="0">
                <a:solidFill>
                  <a:srgbClr val="0000FF"/>
                </a:solidFill>
              </a:rPr>
              <a:t>partitions</a:t>
            </a:r>
            <a:r>
              <a:rPr lang="en-US" sz="2800" dirty="0"/>
              <a:t> the input space, assigns a label to each partition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4A73266-3623-4E84-9D82-DC9F3C5E1F4F}"/>
                  </a:ext>
                </a:extLst>
              </p14:cNvPr>
              <p14:cNvContentPartPr/>
              <p14:nvPr/>
            </p14:nvContentPartPr>
            <p14:xfrm>
              <a:off x="6282720" y="34200"/>
              <a:ext cx="5872680" cy="2055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4A73266-3623-4E84-9D82-DC9F3C5E1F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3360" y="24840"/>
                <a:ext cx="5891400" cy="20746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0D0DD72-209C-49ED-8658-98A77B5DB3A1}"/>
              </a:ext>
            </a:extLst>
          </p:cNvPr>
          <p:cNvSpPr txBox="1"/>
          <p:nvPr/>
        </p:nvSpPr>
        <p:spPr>
          <a:xfrm>
            <a:off x="406400" y="6444734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12663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Discrete decision trees can express </a:t>
            </a:r>
            <a:r>
              <a:rPr lang="en-US" sz="2800" b="1" i="1" dirty="0">
                <a:solidFill>
                  <a:srgbClr val="0000FF"/>
                </a:solidFill>
              </a:rPr>
              <a:t>any function </a:t>
            </a:r>
            <a:r>
              <a:rPr lang="en-US" sz="2800" dirty="0"/>
              <a:t>of the input</a:t>
            </a:r>
          </a:p>
          <a:p>
            <a:r>
              <a:rPr lang="en-US" sz="2800" dirty="0"/>
              <a:t>E.g., for Boolean functions, build a path from root to leaf for each row of the truth table: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True/false</a:t>
            </a:r>
            <a:r>
              <a:rPr lang="en-US" sz="2800" dirty="0"/>
              <a:t>: there is a consistent decision tree that fits any training set exactly </a:t>
            </a:r>
          </a:p>
          <a:p>
            <a:r>
              <a:rPr lang="en-US" sz="2800" dirty="0"/>
              <a:t>But a tree that simply records the examples is essentially a lookup table</a:t>
            </a:r>
          </a:p>
          <a:p>
            <a:r>
              <a:rPr lang="en-US" sz="2800" dirty="0"/>
              <a:t>To get generalization to new examples, need a compact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62201"/>
            <a:ext cx="5715000" cy="2155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F2CD50-FDDC-43AF-AA8A-24948FBC1DA0}"/>
              </a:ext>
            </a:extLst>
          </p:cNvPr>
          <p:cNvSpPr txBox="1"/>
          <p:nvPr/>
        </p:nvSpPr>
        <p:spPr>
          <a:xfrm>
            <a:off x="406400" y="6444734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40317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7879-0226-4A5F-AA86-B71101E1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to Predict C-Section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91FFE-4EEE-4759-8093-3D85D3E4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19" y="997097"/>
            <a:ext cx="7494104" cy="5412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B41538-1BEB-4F11-BE57-37D6F6ADBBE3}"/>
                  </a:ext>
                </a:extLst>
              </p14:cNvPr>
              <p14:cNvContentPartPr/>
              <p14:nvPr/>
            </p14:nvContentPartPr>
            <p14:xfrm>
              <a:off x="934560" y="2027880"/>
              <a:ext cx="9808560" cy="427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B41538-1BEB-4F11-BE57-37D6F6ADBB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0" y="2018520"/>
                <a:ext cx="9827280" cy="4296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5ED0895-E7BE-463B-9E92-E6F118F17107}"/>
              </a:ext>
            </a:extLst>
          </p:cNvPr>
          <p:cNvSpPr txBox="1"/>
          <p:nvPr/>
        </p:nvSpPr>
        <p:spPr>
          <a:xfrm>
            <a:off x="406400" y="6444734"/>
            <a:ext cx="357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Tom Mitchell</a:t>
            </a:r>
          </a:p>
        </p:txBody>
      </p:sp>
    </p:spTree>
    <p:extLst>
      <p:ext uri="{BB962C8B-B14F-4D97-AF65-F5344CB8AC3E}">
        <p14:creationId xmlns:p14="http://schemas.microsoft.com/office/powerpoint/2010/main" val="168266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data based on a single attribute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49636"/>
              </p:ext>
            </p:extLst>
          </p:nvPr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C65AF2-3622-455D-90BE-BB41C10F9F08}"/>
                  </a:ext>
                </a:extLst>
              </p14:cNvPr>
              <p14:cNvContentPartPr/>
              <p14:nvPr/>
            </p14:nvContentPartPr>
            <p14:xfrm>
              <a:off x="125640" y="1566000"/>
              <a:ext cx="10302840" cy="457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C65AF2-3622-455D-90BE-BB41C10F9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80" y="1556640"/>
                <a:ext cx="10321560" cy="4590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42F017-6BD9-4D3D-A43A-AB6D370233B5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0686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08E3E8-B97B-4EDF-A90B-A3E7D714A248}"/>
                  </a:ext>
                </a:extLst>
              </p14:cNvPr>
              <p14:cNvContentPartPr/>
              <p14:nvPr/>
            </p14:nvContentPartPr>
            <p14:xfrm>
              <a:off x="612000" y="1989360"/>
              <a:ext cx="9762840" cy="4093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08E3E8-B97B-4EDF-A90B-A3E7D714A2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640" y="1980000"/>
                <a:ext cx="9781560" cy="4112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7625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81563B-81EB-415E-A171-154E921D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decision tree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CD102-B63F-451C-930C-76A2711F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  // n: samples, A: set of attributes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empty(A) or all n(L) are the same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leaf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class = most common class in n(L)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internal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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bestAttribute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LeftNode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(n(a=1), A \ {a})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(n(a=0), A \ {a})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end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A64BEF-005A-4812-8F10-4F9F5E856E9B}"/>
                  </a:ext>
                </a:extLst>
              </p14:cNvPr>
              <p14:cNvContentPartPr/>
              <p14:nvPr/>
            </p14:nvContentPartPr>
            <p14:xfrm>
              <a:off x="468720" y="1364040"/>
              <a:ext cx="6881040" cy="348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A64BEF-005A-4812-8F10-4F9F5E856E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360" y="1354680"/>
                <a:ext cx="6899760" cy="3503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C2D79B-4320-44DC-843D-6257DAA74471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  <p:extLst>
      <p:ext uri="{BB962C8B-B14F-4D97-AF65-F5344CB8AC3E}">
        <p14:creationId xmlns:p14="http://schemas.microsoft.com/office/powerpoint/2010/main" val="308112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81563B-81EB-415E-A171-154E921D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decision tree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CD102-B63F-451C-930C-76A2711F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  // n: samples, A: set of attributes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empty(A) or all n(L) are the same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leaf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class = most common class in n(L)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internal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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bestAttribute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LeftNode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(n(a=1), A \ {a})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(n(a=0), A \ {a})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end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end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B16EA5D3-05F8-4FD7-B4C0-1DA9B94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2242065"/>
            <a:ext cx="3809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n(L): Labels for samples in this set  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C1140605-CD19-424E-A174-8E93092CEB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53298" y="1836481"/>
            <a:ext cx="3810000" cy="641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FA0205E8-F12E-480C-878C-7D66012E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3164384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Decision: Which attribute?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A151CC63-E40C-42A3-AD06-8FAA6A661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6142" y="3411818"/>
            <a:ext cx="3127155" cy="2934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7707147C-C987-4430-A03B-CF799E38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4200627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Recursive calls to create left and right subtrees, n(a=1) is the set of samples in n for which the attribute a is 1</a:t>
            </a:r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6B8F27A0-F1D1-49A0-9136-643AA681A9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9203" y="4086702"/>
            <a:ext cx="912797" cy="4170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C7AC0D45-E7DF-403D-AA65-5C2BB0701C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5457" y="4523874"/>
            <a:ext cx="816544" cy="179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F25B2-4B10-4CA1-8EB6-E1702167C3E7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A848-FEAE-48BA-AB16-DA45A607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933-2BB2-45A1-9467-6D6A1BE5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985509" cy="2039539"/>
          </a:xfrm>
        </p:spPr>
        <p:txBody>
          <a:bodyPr/>
          <a:lstStyle/>
          <a:p>
            <a:r>
              <a:rPr lang="en-US" dirty="0"/>
              <a:t>Which of the following trees would be learned by the </a:t>
            </a:r>
            <a:r>
              <a:rPr lang="en-US" dirty="0" err="1"/>
              <a:t>the</a:t>
            </a:r>
            <a:r>
              <a:rPr lang="en-US" dirty="0"/>
              <a:t> decision tree learning algorithm using “error rate” as the splitting criterion?</a:t>
            </a:r>
          </a:p>
          <a:p>
            <a:r>
              <a:rPr lang="en-US" dirty="0"/>
              <a:t>(Assume ties are broken alphabetically.)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EF542F-4171-449F-A3F6-88B11C4C04A7}"/>
              </a:ext>
            </a:extLst>
          </p:cNvPr>
          <p:cNvSpPr txBox="1">
            <a:spLocks/>
          </p:cNvSpPr>
          <p:nvPr/>
        </p:nvSpPr>
        <p:spPr>
          <a:xfrm>
            <a:off x="8937840" y="702061"/>
            <a:ext cx="2841213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6B7D3-2E51-4BD1-B1DB-E0A4F1D5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13019"/>
              </p:ext>
            </p:extLst>
          </p:nvPr>
        </p:nvGraphicFramePr>
        <p:xfrm>
          <a:off x="9272874" y="1667081"/>
          <a:ext cx="2163580" cy="3965049"/>
        </p:xfrm>
        <a:graphic>
          <a:graphicData uri="http://schemas.openxmlformats.org/drawingml/2006/table">
            <a:tbl>
              <a:tblPr firstRow="1" bandRow="1"/>
              <a:tblGrid>
                <a:gridCol w="5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7272C13-2765-4CE7-BED6-083DC635B0A8}"/>
              </a:ext>
            </a:extLst>
          </p:cNvPr>
          <p:cNvGrpSpPr/>
          <p:nvPr/>
        </p:nvGrpSpPr>
        <p:grpSpPr>
          <a:xfrm>
            <a:off x="1020059" y="2973418"/>
            <a:ext cx="5654557" cy="3517451"/>
            <a:chOff x="1006125" y="3270952"/>
            <a:chExt cx="5089875" cy="304745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4B30091-571A-4AD5-A658-E26B0CA78EBA}"/>
                </a:ext>
              </a:extLst>
            </p:cNvPr>
            <p:cNvGrpSpPr/>
            <p:nvPr/>
          </p:nvGrpSpPr>
          <p:grpSpPr>
            <a:xfrm>
              <a:off x="1033190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2B27A5C-8C69-415A-BBCC-4591CC785762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77" name="Content Placeholder 5">
                  <a:extLst>
                    <a:ext uri="{FF2B5EF4-FFF2-40B4-BE49-F238E27FC236}">
                      <a16:creationId xmlns:a16="http://schemas.microsoft.com/office/drawing/2014/main" id="{61E53123-1C2B-4FB4-8DF0-B93A868409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25FF2334-F22D-4F61-875C-69E017713EB6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179" name="Content Placeholder 5">
                  <a:extLst>
                    <a:ext uri="{FF2B5EF4-FFF2-40B4-BE49-F238E27FC236}">
                      <a16:creationId xmlns:a16="http://schemas.microsoft.com/office/drawing/2014/main" id="{703CFC7E-A761-488A-9AE0-0C496C0B7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0" name="Content Placeholder 5">
                  <a:extLst>
                    <a:ext uri="{FF2B5EF4-FFF2-40B4-BE49-F238E27FC236}">
                      <a16:creationId xmlns:a16="http://schemas.microsoft.com/office/drawing/2014/main" id="{CFEBD832-5E6F-4F08-A78F-7538F1D15A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5A8B345-33A1-4112-90E8-C214E0B58324}"/>
                    </a:ext>
                  </a:extLst>
                </p:cNvPr>
                <p:cNvCxnSpPr>
                  <a:cxnSpLocks/>
                  <a:stCxn id="177" idx="2"/>
                  <a:endCxn id="179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08A1CE12-E7CC-40F2-996E-4CF6AF835BA1}"/>
                    </a:ext>
                  </a:extLst>
                </p:cNvPr>
                <p:cNvCxnSpPr>
                  <a:cxnSpLocks/>
                  <a:stCxn id="177" idx="2"/>
                  <a:endCxn id="180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77B932C-5AF5-4E57-93AB-7246DA892C3E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07408E0D-C833-46F6-A9E6-985C5B36C03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F9C6FBC-145D-462E-A2A4-C3EE92F55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47128A6-BAA4-439A-8B0F-526E95761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3F036268-E931-4ED5-A5D0-2CFCD4C0182F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5F77163-66A9-46BD-90D9-ECC6B365FB6E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F3C5BB4-0A83-4EC5-8E9C-C20B28570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5719A35-53BA-44DB-B6C1-0DF014863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8AA76018-866F-486F-96A6-D2B8FE56DFD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744941C7-90D2-4F1C-928C-5068D8AAE44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2C300DC-42BC-4AA9-9D89-0AA693531F45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2A15FBF-1B15-426C-BF9A-350F6FD4962B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E1524DD-9133-432A-8FC1-1300F6540E4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EC3D522-A1A1-4683-8EE9-F70C0F1A00C0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8BC3C95-0CB9-48A4-A887-27CA8E96374B}"/>
                </a:ext>
              </a:extLst>
            </p:cNvPr>
            <p:cNvGrpSpPr/>
            <p:nvPr/>
          </p:nvGrpSpPr>
          <p:grpSpPr>
            <a:xfrm>
              <a:off x="2573186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3434CF6-5948-49E6-91A3-80F81FC220A7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99" name="Content Placeholder 5">
                  <a:extLst>
                    <a:ext uri="{FF2B5EF4-FFF2-40B4-BE49-F238E27FC236}">
                      <a16:creationId xmlns:a16="http://schemas.microsoft.com/office/drawing/2014/main" id="{3A990472-9CA5-4862-9993-8B718016F1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FAC17E30-9F7F-4B33-8127-064A69ECCDA3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01" name="Content Placeholder 5">
                  <a:extLst>
                    <a:ext uri="{FF2B5EF4-FFF2-40B4-BE49-F238E27FC236}">
                      <a16:creationId xmlns:a16="http://schemas.microsoft.com/office/drawing/2014/main" id="{20E35415-911A-4338-AC38-9131BD4645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2" name="Content Placeholder 5">
                  <a:extLst>
                    <a:ext uri="{FF2B5EF4-FFF2-40B4-BE49-F238E27FC236}">
                      <a16:creationId xmlns:a16="http://schemas.microsoft.com/office/drawing/2014/main" id="{663C8373-6AE7-4E7E-B4E7-B1236EE947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752EB19-47CB-4302-B19A-2CBFBE004348}"/>
                    </a:ext>
                  </a:extLst>
                </p:cNvPr>
                <p:cNvCxnSpPr>
                  <a:cxnSpLocks/>
                  <a:stCxn id="199" idx="2"/>
                  <a:endCxn id="201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57EF90B-5A50-4797-84B0-0BD6955377D8}"/>
                    </a:ext>
                  </a:extLst>
                </p:cNvPr>
                <p:cNvCxnSpPr>
                  <a:cxnSpLocks/>
                  <a:stCxn id="199" idx="2"/>
                  <a:endCxn id="202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07384AF-53E3-43A7-9986-FCF9A4FAE157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51392D1-6101-4E88-85E2-E2288BDA784E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C24A6F9-A69A-4B5A-BDE6-2D45FF408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A4E09240-EE2C-4AB8-B0EF-9ECB05CAF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79DA2174-7FE0-49D6-8865-9B56AAC2F7FA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E768B5-D40F-4327-B9B3-BCC3E571D218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468071C0-06FF-4E45-8DC9-E74DEFF23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5BD0F6D5-1A48-4B2E-87D2-39BC5AEE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3446EF2-F8B1-4629-A1EF-FF2BE296694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EDD76249-45D7-48D6-8F67-7FAD7766E1B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9493734-014E-494D-923D-DFD0998991AB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80D9CBE3-C68B-4956-BB68-C81F751DC677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57CAE11-C5AD-40F1-B35C-1347EFC6D5FB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DCB9ABA-8E9C-4BC7-B4AD-A6D6F33B8814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D957EA8-64A3-454B-BDBA-18CA6A93E22F}"/>
                </a:ext>
              </a:extLst>
            </p:cNvPr>
            <p:cNvGrpSpPr/>
            <p:nvPr/>
          </p:nvGrpSpPr>
          <p:grpSpPr>
            <a:xfrm>
              <a:off x="1047333" y="4536702"/>
              <a:ext cx="1464030" cy="1195293"/>
              <a:chOff x="4739546" y="2767107"/>
              <a:chExt cx="1464030" cy="1195293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1FCCC90-4E8F-4626-B40E-50857515F628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21" name="Content Placeholder 5">
                  <a:extLst>
                    <a:ext uri="{FF2B5EF4-FFF2-40B4-BE49-F238E27FC236}">
                      <a16:creationId xmlns:a16="http://schemas.microsoft.com/office/drawing/2014/main" id="{9295990E-07A9-497E-B9EC-5E6157665F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29229375-C1FA-425A-A47C-C751449DC6D0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23" name="Content Placeholder 5">
                  <a:extLst>
                    <a:ext uri="{FF2B5EF4-FFF2-40B4-BE49-F238E27FC236}">
                      <a16:creationId xmlns:a16="http://schemas.microsoft.com/office/drawing/2014/main" id="{970936BA-9E14-4B77-8740-3EE0229BB9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4" name="Content Placeholder 5">
                  <a:extLst>
                    <a:ext uri="{FF2B5EF4-FFF2-40B4-BE49-F238E27FC236}">
                      <a16:creationId xmlns:a16="http://schemas.microsoft.com/office/drawing/2014/main" id="{63DC1960-7423-4282-B537-FA864B04603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8FFF5CA-91F2-4D85-8A15-BA65D2E79480}"/>
                    </a:ext>
                  </a:extLst>
                </p:cNvPr>
                <p:cNvCxnSpPr>
                  <a:cxnSpLocks/>
                  <a:stCxn id="221" idx="2"/>
                  <a:endCxn id="223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50CB8A83-1EF0-4165-9F2D-0E408679B320}"/>
                    </a:ext>
                  </a:extLst>
                </p:cNvPr>
                <p:cNvCxnSpPr>
                  <a:cxnSpLocks/>
                  <a:stCxn id="221" idx="2"/>
                  <a:endCxn id="224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B72EC57-471C-4860-97F3-1A57F0C0A505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A86F1E2-043E-410D-B926-20CBF7E61018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90A012CC-6ACE-457A-B53C-C1C8D55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D6932436-19C5-4D46-ADF7-8D976537A7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FF7684FC-EEF2-428A-8503-2DC251116AA5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00315E9-46D9-4D2C-A243-1B197B0774E7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FFF9564-E0F6-4FAD-A9A6-FA064AF94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29A2DD7-27FC-4290-AB6D-7E96EE377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6C4EF85-8AA5-4121-8B8F-268726783F1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C193666-E7C9-430F-B823-10A7B5D3CB9B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B768CAC-00ED-4557-A9CE-F546AEFDBD3C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5D2C4BF3-7718-4955-A29A-2AC1DD376651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E2F5F266-ED81-4E6D-B792-39096277B3F6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FC84E73-F656-4FA8-81F4-AFF206A22667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033EC9E-7301-41D9-A291-C956405F6A81}"/>
                </a:ext>
              </a:extLst>
            </p:cNvPr>
            <p:cNvGrpSpPr/>
            <p:nvPr/>
          </p:nvGrpSpPr>
          <p:grpSpPr>
            <a:xfrm>
              <a:off x="2573186" y="4544843"/>
              <a:ext cx="1464030" cy="1195293"/>
              <a:chOff x="4739546" y="2767107"/>
              <a:chExt cx="1464030" cy="1195293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BC0F36F-933A-4AE6-B0B6-265129F18BED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43" name="Content Placeholder 5">
                  <a:extLst>
                    <a:ext uri="{FF2B5EF4-FFF2-40B4-BE49-F238E27FC236}">
                      <a16:creationId xmlns:a16="http://schemas.microsoft.com/office/drawing/2014/main" id="{D86A2BFC-56FA-4052-AC70-88AD4065C3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63898CA-EED9-4B15-BC30-DF69E89BC8F4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45" name="Content Placeholder 5">
                  <a:extLst>
                    <a:ext uri="{FF2B5EF4-FFF2-40B4-BE49-F238E27FC236}">
                      <a16:creationId xmlns:a16="http://schemas.microsoft.com/office/drawing/2014/main" id="{72914F28-9D7C-4EC6-8963-2848E3010D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46" name="Content Placeholder 5">
                  <a:extLst>
                    <a:ext uri="{FF2B5EF4-FFF2-40B4-BE49-F238E27FC236}">
                      <a16:creationId xmlns:a16="http://schemas.microsoft.com/office/drawing/2014/main" id="{6655532B-41CD-422C-9CC0-D90BCFC9CD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58841A3-5FD7-4435-AB2E-0E2F6F017829}"/>
                    </a:ext>
                  </a:extLst>
                </p:cNvPr>
                <p:cNvCxnSpPr>
                  <a:cxnSpLocks/>
                  <a:stCxn id="243" idx="2"/>
                  <a:endCxn id="245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D9E2C74-AD6A-4A8C-9C5C-99A8F4AF9475}"/>
                    </a:ext>
                  </a:extLst>
                </p:cNvPr>
                <p:cNvCxnSpPr>
                  <a:cxnSpLocks/>
                  <a:stCxn id="243" idx="2"/>
                  <a:endCxn id="246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44E4CE5-F26B-4A54-AC58-029504710229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D42E8BB-5ED8-4A83-A775-3C59D09D06F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1BC135C7-2E83-4F8F-87D8-F426A965F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FA5C9D16-9B08-46FF-ACAA-175759144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BED34F2B-6246-40AB-B8D5-A9954C386B01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70B9245-9D5C-44CA-909F-1B9C6BA4836D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951B039-A7F6-4BD7-83AE-216514C15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83ED705B-559A-443D-ADCD-535CBCEF1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BE1C04D-846F-4A73-A055-1EF0DA5528E7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5752533-AE97-4DBE-A851-7C0AD688A458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53D10258-B2A2-4245-8986-8AA38DF8E52F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CC02BC6-5AF9-434B-B1E8-52CD401B2A79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20EC60E1-6457-4B23-8CD5-8777A47F4B8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AFF9894-D346-4AC1-8335-D367D24A6156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56C14FF-8B23-47A3-A8E4-578C30161BF3}"/>
                </a:ext>
              </a:extLst>
            </p:cNvPr>
            <p:cNvSpPr/>
            <p:nvPr/>
          </p:nvSpPr>
          <p:spPr>
            <a:xfrm>
              <a:off x="1006125" y="3270952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4DDC3F7-9544-4398-8C1D-E192188AAA4B}"/>
                </a:ext>
              </a:extLst>
            </p:cNvPr>
            <p:cNvSpPr/>
            <p:nvPr/>
          </p:nvSpPr>
          <p:spPr>
            <a:xfrm>
              <a:off x="2538258" y="3274998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2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3DB53E9-893F-49B1-8C65-D214A2B8F133}"/>
                </a:ext>
              </a:extLst>
            </p:cNvPr>
            <p:cNvSpPr/>
            <p:nvPr/>
          </p:nvSpPr>
          <p:spPr>
            <a:xfrm>
              <a:off x="1023975" y="4526135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4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6F7D411-7A06-4622-B1A8-43E5B7D54985}"/>
                </a:ext>
              </a:extLst>
            </p:cNvPr>
            <p:cNvSpPr/>
            <p:nvPr/>
          </p:nvSpPr>
          <p:spPr>
            <a:xfrm>
              <a:off x="2556108" y="4530181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5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8471A34-35D4-48C3-8F90-6FC3CE8A71FB}"/>
                </a:ext>
              </a:extLst>
            </p:cNvPr>
            <p:cNvGrpSpPr/>
            <p:nvPr/>
          </p:nvGrpSpPr>
          <p:grpSpPr>
            <a:xfrm>
              <a:off x="4110409" y="3281199"/>
              <a:ext cx="1966984" cy="1489812"/>
              <a:chOff x="4518753" y="5292886"/>
              <a:chExt cx="1966984" cy="1489812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8AE9F12B-B47A-484A-A5FF-DF281416FD42}"/>
                  </a:ext>
                </a:extLst>
              </p:cNvPr>
              <p:cNvGrpSpPr/>
              <p:nvPr/>
            </p:nvGrpSpPr>
            <p:grpSpPr>
              <a:xfrm>
                <a:off x="4631099" y="5343766"/>
                <a:ext cx="1818777" cy="1414014"/>
                <a:chOff x="2758043" y="2361969"/>
                <a:chExt cx="3070210" cy="2386944"/>
              </a:xfrm>
            </p:grpSpPr>
            <p:sp>
              <p:nvSpPr>
                <p:cNvPr id="269" name="Content Placeholder 5">
                  <a:extLst>
                    <a:ext uri="{FF2B5EF4-FFF2-40B4-BE49-F238E27FC236}">
                      <a16:creationId xmlns:a16="http://schemas.microsoft.com/office/drawing/2014/main" id="{944A528F-61CB-4170-8DF2-B76B5F3EE7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0" name="Content Placeholder 5">
                  <a:extLst>
                    <a:ext uri="{FF2B5EF4-FFF2-40B4-BE49-F238E27FC236}">
                      <a16:creationId xmlns:a16="http://schemas.microsoft.com/office/drawing/2014/main" id="{7EF625BC-2AAC-4301-AFFE-24415A7EEC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1" name="Content Placeholder 5">
                  <a:extLst>
                    <a:ext uri="{FF2B5EF4-FFF2-40B4-BE49-F238E27FC236}">
                      <a16:creationId xmlns:a16="http://schemas.microsoft.com/office/drawing/2014/main" id="{D21794F1-9222-4EA5-BDB1-282F4D2978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3711D2B-480E-495E-9892-5F4049545B21}"/>
                    </a:ext>
                  </a:extLst>
                </p:cNvPr>
                <p:cNvCxnSpPr>
                  <a:cxnSpLocks/>
                  <a:stCxn id="269" idx="2"/>
                  <a:endCxn id="270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E83A940-6591-4F82-84B8-CDEE6B36AA5E}"/>
                    </a:ext>
                  </a:extLst>
                </p:cNvPr>
                <p:cNvCxnSpPr>
                  <a:cxnSpLocks/>
                  <a:stCxn id="269" idx="2"/>
                  <a:endCxn id="271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E6B832B-AD17-4FEA-BD27-A30E675608BD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C8055A2F-E97D-41A2-B7F9-3DD7B391402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A71F9757-372E-47D2-9A3E-DE73F3E9FCC9}"/>
                    </a:ext>
                  </a:extLst>
                </p:cNvPr>
                <p:cNvCxnSpPr>
                  <a:cxnSpLocks/>
                  <a:stCxn id="270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3D6E325-C002-4B20-8954-D351084E8403}"/>
                    </a:ext>
                  </a:extLst>
                </p:cNvPr>
                <p:cNvCxnSpPr>
                  <a:cxnSpLocks/>
                  <a:stCxn id="270" idx="2"/>
                  <a:endCxn id="295" idx="0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F35FF791-4158-4C74-AF3B-19514C4F40E6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7FABA152-1021-4BDF-ABBB-E1DC10BD1E4D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C42133E2-826D-4D6B-9BEC-3E848C0789F0}"/>
                    </a:ext>
                  </a:extLst>
                </p:cNvPr>
                <p:cNvCxnSpPr>
                  <a:cxnSpLocks/>
                  <a:stCxn id="271" idx="2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879C3660-BA8F-452A-BA39-FEAC634158C4}"/>
                    </a:ext>
                  </a:extLst>
                </p:cNvPr>
                <p:cNvCxnSpPr>
                  <a:cxnSpLocks/>
                  <a:stCxn id="271" idx="2"/>
                  <a:endCxn id="286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53CF98F-FAD1-4993-85D4-DA78240E2B8E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F5BA250-C985-4494-AF6C-00A149809DB4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F680B24-0CB8-4C33-8FCF-571F3CF73D08}"/>
                    </a:ext>
                  </a:extLst>
                </p:cNvPr>
                <p:cNvGrpSpPr/>
                <p:nvPr/>
              </p:nvGrpSpPr>
              <p:grpSpPr>
                <a:xfrm>
                  <a:off x="2758043" y="3762450"/>
                  <a:ext cx="1361561" cy="977526"/>
                  <a:chOff x="2907012" y="4333173"/>
                  <a:chExt cx="1361561" cy="977526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C6BF58C9-C716-4A6B-9C2E-6F7205A83C07}"/>
                      </a:ext>
                    </a:extLst>
                  </p:cNvPr>
                  <p:cNvSpPr/>
                  <p:nvPr/>
                </p:nvSpPr>
                <p:spPr>
                  <a:xfrm>
                    <a:off x="2907012" y="4338200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295" name="Content Placeholder 5">
                    <a:extLst>
                      <a:ext uri="{FF2B5EF4-FFF2-40B4-BE49-F238E27FC236}">
                        <a16:creationId xmlns:a16="http://schemas.microsoft.com/office/drawing/2014/main" id="{68EF9DA1-DB26-4513-846C-288A3FC83FC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7B22357C-4335-4029-A618-7995AFE8D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9ECD2440-E99E-4555-8784-7C5BF24F9064}"/>
                      </a:ext>
                    </a:extLst>
                  </p:cNvPr>
                  <p:cNvCxnSpPr>
                    <a:cxnSpLocks/>
                    <a:stCxn id="295" idx="2"/>
                    <a:endCxn id="301" idx="0"/>
                  </p:cNvCxnSpPr>
                  <p:nvPr/>
                </p:nvCxnSpPr>
                <p:spPr>
                  <a:xfrm>
                    <a:off x="3916069" y="4680150"/>
                    <a:ext cx="181422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D5B8A0D5-13CF-416B-AB37-78893EADA77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143F5C21-D7AA-40B7-B51C-57C973050DB8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53076B18-42E8-4CDF-BF05-859BAA372CFD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96306C36-1464-416D-AEF6-56FC4FA075F0}"/>
                      </a:ext>
                    </a:extLst>
                  </p:cNvPr>
                  <p:cNvSpPr/>
                  <p:nvPr/>
                </p:nvSpPr>
                <p:spPr>
                  <a:xfrm>
                    <a:off x="3954462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7A526CC9-871F-49C8-AFE2-7C7D67F4AE11}"/>
                    </a:ext>
                  </a:extLst>
                </p:cNvPr>
                <p:cNvGrpSpPr/>
                <p:nvPr/>
              </p:nvGrpSpPr>
              <p:grpSpPr>
                <a:xfrm>
                  <a:off x="4476195" y="3771387"/>
                  <a:ext cx="1352058" cy="977526"/>
                  <a:chOff x="2916515" y="4333173"/>
                  <a:chExt cx="1352058" cy="977526"/>
                </a:xfrm>
              </p:grpSpPr>
              <p:sp>
                <p:nvSpPr>
                  <p:cNvPr id="286" name="Content Placeholder 5">
                    <a:extLst>
                      <a:ext uri="{FF2B5EF4-FFF2-40B4-BE49-F238E27FC236}">
                        <a16:creationId xmlns:a16="http://schemas.microsoft.com/office/drawing/2014/main" id="{52CD40E8-11FD-41EC-80EC-53AA4C2014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3DB4681F-5BC3-4FCA-A448-F220635F22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0801313D-3427-4478-B617-A2873942D62C}"/>
                      </a:ext>
                    </a:extLst>
                  </p:cNvPr>
                  <p:cNvCxnSpPr>
                    <a:cxnSpLocks/>
                    <a:stCxn id="286" idx="2"/>
                    <a:endCxn id="293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47B5205B-8992-4919-BBDD-07339CDC0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0E60ACE7-708E-4E7D-B02F-7435EAC7F16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0A0673AB-A0F8-4915-B07E-7FC6ECC372FB}"/>
                      </a:ext>
                    </a:extLst>
                  </p:cNvPr>
                  <p:cNvSpPr/>
                  <p:nvPr/>
                </p:nvSpPr>
                <p:spPr>
                  <a:xfrm>
                    <a:off x="2916515" y="4348050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527C549C-91DD-4C06-A5D6-3281420CC719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7C0EE296-1B04-4231-983B-8633E8D4FFB1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CB8B837-84E9-4D7E-AA43-39548B28CAB6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28F4FA6-33CA-4381-BDDE-96D26C175703}"/>
                </a:ext>
              </a:extLst>
            </p:cNvPr>
            <p:cNvGrpSpPr/>
            <p:nvPr/>
          </p:nvGrpSpPr>
          <p:grpSpPr>
            <a:xfrm>
              <a:off x="4129016" y="4828591"/>
              <a:ext cx="1966984" cy="1489812"/>
              <a:chOff x="4518753" y="5292886"/>
              <a:chExt cx="1966984" cy="1489812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17CEB37D-52AB-479F-B7FF-15A12B71E5A9}"/>
                  </a:ext>
                </a:extLst>
              </p:cNvPr>
              <p:cNvGrpSpPr/>
              <p:nvPr/>
            </p:nvGrpSpPr>
            <p:grpSpPr>
              <a:xfrm>
                <a:off x="4626089" y="5343766"/>
                <a:ext cx="1823787" cy="1414014"/>
                <a:chOff x="2749585" y="2361969"/>
                <a:chExt cx="3078668" cy="2386944"/>
              </a:xfrm>
            </p:grpSpPr>
            <p:sp>
              <p:nvSpPr>
                <p:cNvPr id="305" name="Content Placeholder 5">
                  <a:extLst>
                    <a:ext uri="{FF2B5EF4-FFF2-40B4-BE49-F238E27FC236}">
                      <a16:creationId xmlns:a16="http://schemas.microsoft.com/office/drawing/2014/main" id="{8F23CC71-98DA-4444-A858-83CEF537D2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306" name="Content Placeholder 5">
                  <a:extLst>
                    <a:ext uri="{FF2B5EF4-FFF2-40B4-BE49-F238E27FC236}">
                      <a16:creationId xmlns:a16="http://schemas.microsoft.com/office/drawing/2014/main" id="{720627DF-FAEB-43B0-9877-A3F91D30C7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307" name="Content Placeholder 5">
                  <a:extLst>
                    <a:ext uri="{FF2B5EF4-FFF2-40B4-BE49-F238E27FC236}">
                      <a16:creationId xmlns:a16="http://schemas.microsoft.com/office/drawing/2014/main" id="{C6715662-FC82-4CAE-B154-FE82FD024B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77BAF2D-DF1C-4C41-83E2-642AB48870C4}"/>
                    </a:ext>
                  </a:extLst>
                </p:cNvPr>
                <p:cNvCxnSpPr>
                  <a:cxnSpLocks/>
                  <a:stCxn id="305" idx="2"/>
                  <a:endCxn id="306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D09113-339D-497F-80A0-E22456A275A7}"/>
                    </a:ext>
                  </a:extLst>
                </p:cNvPr>
                <p:cNvCxnSpPr>
                  <a:cxnSpLocks/>
                  <a:stCxn id="305" idx="2"/>
                  <a:endCxn id="307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4EECE750-D9AA-41FF-BF0F-0420D0127085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A31C19AA-C831-441E-8F72-2F1B2CCD74B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B011B98E-F00F-48C7-855A-DFB04CAE0B32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38299DA0-CAB5-441D-B9E8-48AD15FF76D7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F29FA371-C2E9-40D7-B342-4D34EBF7C88D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94F24FC9-AAB6-489B-BCF6-BF1C87A78397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9F50447-C199-4407-9772-9B3050B2F3D5}"/>
                    </a:ext>
                  </a:extLst>
                </p:cNvPr>
                <p:cNvCxnSpPr>
                  <a:cxnSpLocks/>
                  <a:stCxn id="307" idx="2"/>
                  <a:endCxn id="323" idx="0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CAC8556E-7A22-42D8-915D-B4B7F848F0F9}"/>
                    </a:ext>
                  </a:extLst>
                </p:cNvPr>
                <p:cNvCxnSpPr>
                  <a:cxnSpLocks/>
                  <a:stCxn id="307" idx="2"/>
                  <a:endCxn id="324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7A9CAA12-37C7-4EC7-B6FB-49B23843DAD7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72190CD8-FB07-47E5-8F12-C5F8BCF91901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A228F03-6E58-4482-9631-8FEFE643E5D3}"/>
                    </a:ext>
                  </a:extLst>
                </p:cNvPr>
                <p:cNvGrpSpPr/>
                <p:nvPr/>
              </p:nvGrpSpPr>
              <p:grpSpPr>
                <a:xfrm>
                  <a:off x="2749585" y="3759680"/>
                  <a:ext cx="1199282" cy="320113"/>
                  <a:chOff x="2898554" y="4330403"/>
                  <a:chExt cx="1199282" cy="320113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F4B7C4C1-2943-49D4-99D4-5E36D7AC32E3}"/>
                      </a:ext>
                    </a:extLst>
                  </p:cNvPr>
                  <p:cNvSpPr/>
                  <p:nvPr/>
                </p:nvSpPr>
                <p:spPr>
                  <a:xfrm>
                    <a:off x="2898554" y="4330403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71331824-7D99-4A41-91CC-4653C4D67DB7}"/>
                      </a:ext>
                    </a:extLst>
                  </p:cNvPr>
                  <p:cNvSpPr/>
                  <p:nvPr/>
                </p:nvSpPr>
                <p:spPr>
                  <a:xfrm>
                    <a:off x="3811779" y="4365083"/>
                    <a:ext cx="286057" cy="285433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A39ADAF7-647E-41A3-929B-18E9AA608EFD}"/>
                    </a:ext>
                  </a:extLst>
                </p:cNvPr>
                <p:cNvGrpSpPr/>
                <p:nvPr/>
              </p:nvGrpSpPr>
              <p:grpSpPr>
                <a:xfrm>
                  <a:off x="4312908" y="3771387"/>
                  <a:ext cx="1515345" cy="977526"/>
                  <a:chOff x="2753228" y="4333173"/>
                  <a:chExt cx="1515345" cy="977526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E25EA405-5218-4000-B53E-43E733615C73}"/>
                      </a:ext>
                    </a:extLst>
                  </p:cNvPr>
                  <p:cNvSpPr/>
                  <p:nvPr/>
                </p:nvSpPr>
                <p:spPr>
                  <a:xfrm>
                    <a:off x="2753228" y="5014536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23" name="Content Placeholder 5">
                    <a:extLst>
                      <a:ext uri="{FF2B5EF4-FFF2-40B4-BE49-F238E27FC236}">
                        <a16:creationId xmlns:a16="http://schemas.microsoft.com/office/drawing/2014/main" id="{DF645A15-7A0C-414F-A9D2-15E90C9B83B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899196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24" name="Content Placeholder 5">
                    <a:extLst>
                      <a:ext uri="{FF2B5EF4-FFF2-40B4-BE49-F238E27FC236}">
                        <a16:creationId xmlns:a16="http://schemas.microsoft.com/office/drawing/2014/main" id="{4AE993B8-680C-490E-B929-F7A0B16C88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ED37F35-DD59-4193-91AF-A316D96F3129}"/>
                      </a:ext>
                    </a:extLst>
                  </p:cNvPr>
                  <p:cNvCxnSpPr>
                    <a:cxnSpLocks/>
                    <a:stCxn id="323" idx="2"/>
                    <a:endCxn id="322" idx="0"/>
                  </p:cNvCxnSpPr>
                  <p:nvPr/>
                </p:nvCxnSpPr>
                <p:spPr>
                  <a:xfrm flipH="1">
                    <a:off x="2896257" y="4680150"/>
                    <a:ext cx="200901" cy="334386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EE6AEB31-0209-4B6B-A15E-0BF425A10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87841" y="4669369"/>
                    <a:ext cx="280968" cy="35075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C91D3E6D-C77A-4B04-84F5-E2874C45F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81" y="4632896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5A36D11B-DC47-4CA4-BD1A-08D9D2CFFE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31085" y="463364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64050F20-1E62-4B2E-8D83-2DCC9966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5D5B2F7-9E5B-4D34-AB36-B6FBFF3B17DA}"/>
                      </a:ext>
                    </a:extLst>
                  </p:cNvPr>
                  <p:cNvCxnSpPr>
                    <a:cxnSpLocks/>
                    <a:stCxn id="324" idx="2"/>
                    <a:endCxn id="335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3A1F132E-5C84-4748-84C3-7B47262523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25761B69-6832-4A8A-9BAA-CE222126CE6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59609F16-7ADE-4B93-91E7-96C23A61E0C8}"/>
                      </a:ext>
                    </a:extLst>
                  </p:cNvPr>
                  <p:cNvSpPr/>
                  <p:nvPr/>
                </p:nvSpPr>
                <p:spPr>
                  <a:xfrm>
                    <a:off x="3211395" y="5008349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C1F883A9-8AA7-4487-BD1D-6C080F684286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598AF03A-F656-4A98-BB78-80B98375848C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C5FAF27-3558-461E-AD06-8FFA8C02F048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A5DB16DB-2E58-42E6-99CF-3E438016A22A}"/>
                </a:ext>
              </a:extLst>
            </p:cNvPr>
            <p:cNvSpPr/>
            <p:nvPr/>
          </p:nvSpPr>
          <p:spPr>
            <a:xfrm>
              <a:off x="4085975" y="3272610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3</a:t>
              </a: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2DBB2EE-E306-41AF-BF7F-C5703E1ED9DD}"/>
                </a:ext>
              </a:extLst>
            </p:cNvPr>
            <p:cNvSpPr/>
            <p:nvPr/>
          </p:nvSpPr>
          <p:spPr>
            <a:xfrm>
              <a:off x="4111938" y="4807599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6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4D1663-6209-440A-A73F-F3701CEE198C}"/>
                  </a:ext>
                </a:extLst>
              </p14:cNvPr>
              <p14:cNvContentPartPr/>
              <p14:nvPr/>
            </p14:nvContentPartPr>
            <p14:xfrm>
              <a:off x="4285080" y="2709720"/>
              <a:ext cx="2820960" cy="219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4D1663-6209-440A-A73F-F3701CEE19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5720" y="2700360"/>
                <a:ext cx="2839680" cy="2210400"/>
              </a:xfrm>
              <a:prstGeom prst="rect">
                <a:avLst/>
              </a:prstGeom>
            </p:spPr>
          </p:pic>
        </mc:Fallback>
      </mc:AlternateContent>
      <p:sp>
        <p:nvSpPr>
          <p:cNvPr id="341" name="TextBox 340">
            <a:extLst>
              <a:ext uri="{FF2B5EF4-FFF2-40B4-BE49-F238E27FC236}">
                <a16:creationId xmlns:a16="http://schemas.microsoft.com/office/drawing/2014/main" id="{4065FA56-066D-46CB-B4B6-F9B389A792C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46604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9C2-BB1C-4D1C-8F80-F75BE48B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as a 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1E4D-CC0C-42CA-B510-3EDAB52C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F9E295-4CA2-46D4-8236-7FE118B9A3AC}"/>
                  </a:ext>
                </a:extLst>
              </p14:cNvPr>
              <p14:cNvContentPartPr/>
              <p14:nvPr/>
            </p14:nvContentPartPr>
            <p14:xfrm>
              <a:off x="222120" y="1080720"/>
              <a:ext cx="10623960" cy="541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F9E295-4CA2-46D4-8236-7FE118B9A3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60" y="1071360"/>
                <a:ext cx="10642680" cy="54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7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8371768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Nearest Neighbor Classification</a:t>
            </a:r>
          </a:p>
          <a:p>
            <a:pPr marL="917575" lvl="2" indent="-457200"/>
            <a:r>
              <a:rPr lang="en-US" sz="2800" dirty="0" err="1"/>
              <a:t>kNN</a:t>
            </a:r>
            <a:endParaRPr lang="en-US" sz="2800" dirty="0"/>
          </a:p>
          <a:p>
            <a:pPr marL="917575" lvl="2" indent="-457200"/>
            <a:r>
              <a:rPr lang="en-US" sz="2800" dirty="0"/>
              <a:t>Non-parametric vs parametric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Decision Trees!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Greedy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0112" y="3304538"/>
            <a:ext cx="256032" cy="254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24000" y="3622006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Start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08831" y="1840745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End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States</a:t>
            </a:r>
          </a:p>
        </p:txBody>
      </p:sp>
      <p:sp>
        <p:nvSpPr>
          <p:cNvPr id="92" name="Content Placeholder 137"/>
          <p:cNvSpPr txBox="1">
            <a:spLocks/>
          </p:cNvSpPr>
          <p:nvPr/>
        </p:nvSpPr>
        <p:spPr>
          <a:xfrm>
            <a:off x="7911574" y="1210760"/>
            <a:ext cx="2756426" cy="504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Goal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Search space consists of nodes and weighted edges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 is to find the lowest (total) weight path from root to a leaf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Greedy Search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At each node, selects the edge with lowest (immediate) weight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Heuristic method of search (i.e. does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not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necessarily find the best path)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48650" y="2663272"/>
            <a:ext cx="964583" cy="1606629"/>
            <a:chOff x="824649" y="2663271"/>
            <a:chExt cx="964583" cy="1606629"/>
          </a:xfrm>
        </p:grpSpPr>
        <p:grpSp>
          <p:nvGrpSpPr>
            <p:cNvPr id="140" name="Group 139"/>
            <p:cNvGrpSpPr/>
            <p:nvPr/>
          </p:nvGrpSpPr>
          <p:grpSpPr>
            <a:xfrm>
              <a:off x="824649" y="2663271"/>
              <a:ext cx="964583" cy="1606629"/>
              <a:chOff x="824649" y="2663271"/>
              <a:chExt cx="964583" cy="160662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23368" y="2663271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31456" y="3104278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5112" y="355971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3200" y="401515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" name="Straight Arrow Connector 10"/>
              <p:cNvCxnSpPr>
                <a:stCxn id="4" idx="7"/>
                <a:endCxn id="6" idx="2"/>
              </p:cNvCxnSpPr>
              <p:nvPr/>
            </p:nvCxnSpPr>
            <p:spPr>
              <a:xfrm flipV="1">
                <a:off x="824649" y="2790646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6"/>
                <a:endCxn id="7" idx="2"/>
              </p:cNvCxnSpPr>
              <p:nvPr/>
            </p:nvCxnSpPr>
            <p:spPr>
              <a:xfrm flipV="1">
                <a:off x="862144" y="3231653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6"/>
                <a:endCxn id="8" idx="2"/>
              </p:cNvCxnSpPr>
              <p:nvPr/>
            </p:nvCxnSpPr>
            <p:spPr>
              <a:xfrm>
                <a:off x="862144" y="3431913"/>
                <a:ext cx="662968" cy="2551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4" idx="5"/>
                <a:endCxn id="9" idx="2"/>
              </p:cNvCxnSpPr>
              <p:nvPr/>
            </p:nvCxnSpPr>
            <p:spPr>
              <a:xfrm>
                <a:off x="824649" y="3521981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13439" y="27785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09223" y="30904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13439" y="333897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16673" y="361881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5905" y="3378454"/>
            <a:ext cx="964583" cy="1606629"/>
            <a:chOff x="1741904" y="3378453"/>
            <a:chExt cx="964583" cy="1606629"/>
          </a:xfrm>
        </p:grpSpPr>
        <p:grpSp>
          <p:nvGrpSpPr>
            <p:cNvPr id="30" name="Group 29"/>
            <p:cNvGrpSpPr/>
            <p:nvPr/>
          </p:nvGrpSpPr>
          <p:grpSpPr>
            <a:xfrm>
              <a:off x="1741904" y="3378453"/>
              <a:ext cx="964583" cy="1606629"/>
              <a:chOff x="3415929" y="3378453"/>
              <a:chExt cx="964583" cy="16066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26" name="Straight Arrow Connector 25"/>
              <p:cNvCxnSpPr>
                <a:endCxn id="22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4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5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2018872" y="348644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14656" y="379830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18872" y="404682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22106" y="432665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3162" y="3646296"/>
            <a:ext cx="964583" cy="1606629"/>
            <a:chOff x="2659161" y="3646295"/>
            <a:chExt cx="964583" cy="1606629"/>
          </a:xfrm>
        </p:grpSpPr>
        <p:grpSp>
          <p:nvGrpSpPr>
            <p:cNvPr id="63" name="Group 62"/>
            <p:cNvGrpSpPr/>
            <p:nvPr/>
          </p:nvGrpSpPr>
          <p:grpSpPr>
            <a:xfrm>
              <a:off x="2659161" y="3646295"/>
              <a:ext cx="964583" cy="1606629"/>
              <a:chOff x="3415929" y="3378453"/>
              <a:chExt cx="964583" cy="160662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68" name="Straight Arrow Connector 67"/>
              <p:cNvCxnSpPr>
                <a:endCxn id="64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5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endCxn id="66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endCxn id="67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2946881" y="374378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942665" y="405565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46881" y="43041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50115" y="45839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14849" y="3466799"/>
            <a:ext cx="964583" cy="1606629"/>
            <a:chOff x="3590848" y="3466798"/>
            <a:chExt cx="964583" cy="1606629"/>
          </a:xfrm>
        </p:grpSpPr>
        <p:grpSp>
          <p:nvGrpSpPr>
            <p:cNvPr id="100" name="Group 99"/>
            <p:cNvGrpSpPr/>
            <p:nvPr/>
          </p:nvGrpSpPr>
          <p:grpSpPr>
            <a:xfrm>
              <a:off x="3590848" y="3466798"/>
              <a:ext cx="964583" cy="1606629"/>
              <a:chOff x="3415929" y="3378453"/>
              <a:chExt cx="964583" cy="160662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10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54249" y="358714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0033" y="38990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54249" y="414752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7483" y="442735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0192" y="2833629"/>
            <a:ext cx="964583" cy="1606629"/>
            <a:chOff x="4516191" y="2833628"/>
            <a:chExt cx="964583" cy="1606629"/>
          </a:xfrm>
        </p:grpSpPr>
        <p:grpSp>
          <p:nvGrpSpPr>
            <p:cNvPr id="129" name="Group 128"/>
            <p:cNvGrpSpPr/>
            <p:nvPr/>
          </p:nvGrpSpPr>
          <p:grpSpPr>
            <a:xfrm>
              <a:off x="4516191" y="2833628"/>
              <a:ext cx="964583" cy="1606629"/>
              <a:chOff x="3415929" y="3378453"/>
              <a:chExt cx="964583" cy="160662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34" name="Straight Arrow Connector 133"/>
              <p:cNvCxnSpPr>
                <a:endCxn id="13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endCxn id="13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3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794663" y="29523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90447" y="326426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794663" y="351277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797897" y="37926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98072E-E722-4AD3-AAD2-B970316B6DE9}"/>
                  </a:ext>
                </a:extLst>
              </p14:cNvPr>
              <p14:cNvContentPartPr/>
              <p14:nvPr/>
            </p14:nvContentPartPr>
            <p14:xfrm>
              <a:off x="2490480" y="2693880"/>
              <a:ext cx="4665240" cy="1731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98072E-E722-4AD3-AAD2-B970316B6D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1120" y="2684520"/>
                <a:ext cx="4683960" cy="175068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6EA30E8C-5271-4895-94AB-EE282112FBB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441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Greedy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0112" y="3304538"/>
            <a:ext cx="256032" cy="254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24000" y="3622006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Start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08831" y="1840745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End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States</a:t>
            </a:r>
          </a:p>
        </p:txBody>
      </p:sp>
      <p:sp>
        <p:nvSpPr>
          <p:cNvPr id="92" name="Content Placeholder 137"/>
          <p:cNvSpPr txBox="1">
            <a:spLocks/>
          </p:cNvSpPr>
          <p:nvPr/>
        </p:nvSpPr>
        <p:spPr>
          <a:xfrm>
            <a:off x="7911574" y="1210760"/>
            <a:ext cx="2756426" cy="504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Goal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Search space consists of nodes and weighted edges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 is to find the lowest (total) weight path from root to a leaf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Greedy Search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At each node, selects the edge with lowest (immediate) weight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Heuristic method of search (i.e. does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not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necessarily find the best path)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48650" y="2663272"/>
            <a:ext cx="964583" cy="1606629"/>
            <a:chOff x="824649" y="2663271"/>
            <a:chExt cx="964583" cy="1606629"/>
          </a:xfrm>
        </p:grpSpPr>
        <p:grpSp>
          <p:nvGrpSpPr>
            <p:cNvPr id="140" name="Group 139"/>
            <p:cNvGrpSpPr/>
            <p:nvPr/>
          </p:nvGrpSpPr>
          <p:grpSpPr>
            <a:xfrm>
              <a:off x="824649" y="2663271"/>
              <a:ext cx="964583" cy="1606629"/>
              <a:chOff x="824649" y="2663271"/>
              <a:chExt cx="964583" cy="160662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23368" y="2663271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31456" y="3104278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5112" y="355971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3200" y="4015150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" name="Straight Arrow Connector 10"/>
              <p:cNvCxnSpPr>
                <a:stCxn id="4" idx="7"/>
                <a:endCxn id="6" idx="2"/>
              </p:cNvCxnSpPr>
              <p:nvPr/>
            </p:nvCxnSpPr>
            <p:spPr>
              <a:xfrm flipV="1">
                <a:off x="824649" y="2790646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6"/>
                <a:endCxn id="7" idx="2"/>
              </p:cNvCxnSpPr>
              <p:nvPr/>
            </p:nvCxnSpPr>
            <p:spPr>
              <a:xfrm flipV="1">
                <a:off x="862144" y="3231653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6"/>
                <a:endCxn id="8" idx="2"/>
              </p:cNvCxnSpPr>
              <p:nvPr/>
            </p:nvCxnSpPr>
            <p:spPr>
              <a:xfrm>
                <a:off x="862144" y="3431913"/>
                <a:ext cx="662968" cy="2551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4" idx="5"/>
                <a:endCxn id="9" idx="2"/>
              </p:cNvCxnSpPr>
              <p:nvPr/>
            </p:nvCxnSpPr>
            <p:spPr>
              <a:xfrm>
                <a:off x="824649" y="3521981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13439" y="27785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09223" y="30904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13439" y="333897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16673" y="361881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5905" y="3378454"/>
            <a:ext cx="964583" cy="1606629"/>
            <a:chOff x="1741904" y="3378453"/>
            <a:chExt cx="964583" cy="1606629"/>
          </a:xfrm>
        </p:grpSpPr>
        <p:grpSp>
          <p:nvGrpSpPr>
            <p:cNvPr id="30" name="Group 29"/>
            <p:cNvGrpSpPr/>
            <p:nvPr/>
          </p:nvGrpSpPr>
          <p:grpSpPr>
            <a:xfrm>
              <a:off x="1741904" y="3378453"/>
              <a:ext cx="964583" cy="1606629"/>
              <a:chOff x="3415929" y="3378453"/>
              <a:chExt cx="964583" cy="16066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26" name="Straight Arrow Connector 25"/>
              <p:cNvCxnSpPr>
                <a:endCxn id="22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4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5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2018872" y="348644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14656" y="379830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18872" y="404682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22106" y="432665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3162" y="3646296"/>
            <a:ext cx="964583" cy="1606629"/>
            <a:chOff x="2659161" y="3646295"/>
            <a:chExt cx="964583" cy="1606629"/>
          </a:xfrm>
        </p:grpSpPr>
        <p:grpSp>
          <p:nvGrpSpPr>
            <p:cNvPr id="63" name="Group 62"/>
            <p:cNvGrpSpPr/>
            <p:nvPr/>
          </p:nvGrpSpPr>
          <p:grpSpPr>
            <a:xfrm>
              <a:off x="2659161" y="3646295"/>
              <a:ext cx="964583" cy="1606629"/>
              <a:chOff x="3415929" y="3378453"/>
              <a:chExt cx="964583" cy="160662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68" name="Straight Arrow Connector 67"/>
              <p:cNvCxnSpPr>
                <a:endCxn id="64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5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endCxn id="66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endCxn id="67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2946881" y="374378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942665" y="405565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46881" y="43041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50115" y="45839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14849" y="3466799"/>
            <a:ext cx="964583" cy="1606629"/>
            <a:chOff x="3590848" y="3466798"/>
            <a:chExt cx="964583" cy="1606629"/>
          </a:xfrm>
        </p:grpSpPr>
        <p:grpSp>
          <p:nvGrpSpPr>
            <p:cNvPr id="100" name="Group 99"/>
            <p:cNvGrpSpPr/>
            <p:nvPr/>
          </p:nvGrpSpPr>
          <p:grpSpPr>
            <a:xfrm>
              <a:off x="3590848" y="3466798"/>
              <a:ext cx="964583" cy="1606629"/>
              <a:chOff x="3415929" y="3378453"/>
              <a:chExt cx="964583" cy="160662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10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54249" y="358714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0033" y="38990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54249" y="414752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7483" y="442735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0192" y="2833629"/>
            <a:ext cx="964583" cy="1606629"/>
            <a:chOff x="4516191" y="2833628"/>
            <a:chExt cx="964583" cy="1606629"/>
          </a:xfrm>
        </p:grpSpPr>
        <p:grpSp>
          <p:nvGrpSpPr>
            <p:cNvPr id="129" name="Group 128"/>
            <p:cNvGrpSpPr/>
            <p:nvPr/>
          </p:nvGrpSpPr>
          <p:grpSpPr>
            <a:xfrm>
              <a:off x="4516191" y="2833628"/>
              <a:ext cx="964583" cy="1606629"/>
              <a:chOff x="3415929" y="3378453"/>
              <a:chExt cx="964583" cy="160662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34" name="Straight Arrow Connector 133"/>
              <p:cNvCxnSpPr>
                <a:endCxn id="13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endCxn id="13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3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794663" y="29523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90447" y="326426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794663" y="351277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797897" y="37926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46537" y="4196411"/>
            <a:ext cx="964583" cy="1606629"/>
            <a:chOff x="4522536" y="4196410"/>
            <a:chExt cx="964583" cy="1606629"/>
          </a:xfrm>
        </p:grpSpPr>
        <p:grpSp>
          <p:nvGrpSpPr>
            <p:cNvPr id="120" name="Group 119"/>
            <p:cNvGrpSpPr/>
            <p:nvPr/>
          </p:nvGrpSpPr>
          <p:grpSpPr>
            <a:xfrm>
              <a:off x="4522536" y="4196410"/>
              <a:ext cx="964583" cy="1606629"/>
              <a:chOff x="3415929" y="3378453"/>
              <a:chExt cx="964583" cy="1606629"/>
            </a:xfrm>
            <a:solidFill>
              <a:srgbClr val="BFBFBF"/>
            </a:solidFill>
          </p:grpSpPr>
          <p:sp>
            <p:nvSpPr>
              <p:cNvPr id="121" name="Oval 12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25" name="Straight Arrow Connector 124"/>
              <p:cNvCxnSpPr>
                <a:endCxn id="12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2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2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endCxn id="12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TextBox 154"/>
            <p:cNvSpPr txBox="1"/>
            <p:nvPr/>
          </p:nvSpPr>
          <p:spPr>
            <a:xfrm>
              <a:off x="4850727" y="429732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846511" y="46091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850727" y="48577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853961" y="513753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7518BA-0ACF-4F7A-AE23-EFD158A57C2B}"/>
                  </a:ext>
                </a:extLst>
              </p14:cNvPr>
              <p14:cNvContentPartPr/>
              <p14:nvPr/>
            </p14:nvContentPartPr>
            <p14:xfrm>
              <a:off x="5267880" y="2829240"/>
              <a:ext cx="1449360" cy="230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7518BA-0ACF-4F7A-AE23-EFD158A57C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8520" y="2819880"/>
                <a:ext cx="1468080" cy="232452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C0A145D8-E206-4EA4-9152-05D52169B36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5436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Greedy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0112" y="3304538"/>
            <a:ext cx="256032" cy="254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24000" y="3622006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Start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08831" y="1840745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End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States</a:t>
            </a:r>
          </a:p>
        </p:txBody>
      </p:sp>
      <p:sp>
        <p:nvSpPr>
          <p:cNvPr id="92" name="Content Placeholder 137"/>
          <p:cNvSpPr txBox="1">
            <a:spLocks/>
          </p:cNvSpPr>
          <p:nvPr/>
        </p:nvSpPr>
        <p:spPr>
          <a:xfrm>
            <a:off x="7911574" y="1210760"/>
            <a:ext cx="2756426" cy="504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Goal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Search space consists of nodes and weighted edges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 is to find the lowest (total) weight path from root to a leaf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Greedy Search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At each node, selects the edge with lowest (immediate) weight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Heuristic method of search (i.e. does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not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necessarily find the best path)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48650" y="2663272"/>
            <a:ext cx="964583" cy="1606629"/>
            <a:chOff x="824649" y="2663271"/>
            <a:chExt cx="964583" cy="1606629"/>
          </a:xfrm>
        </p:grpSpPr>
        <p:grpSp>
          <p:nvGrpSpPr>
            <p:cNvPr id="140" name="Group 139"/>
            <p:cNvGrpSpPr/>
            <p:nvPr/>
          </p:nvGrpSpPr>
          <p:grpSpPr>
            <a:xfrm>
              <a:off x="824649" y="2663271"/>
              <a:ext cx="964583" cy="1606629"/>
              <a:chOff x="824649" y="2663271"/>
              <a:chExt cx="964583" cy="160662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23368" y="2663271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31456" y="3104278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5112" y="355971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3200" y="401515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" name="Straight Arrow Connector 10"/>
              <p:cNvCxnSpPr>
                <a:stCxn id="4" idx="7"/>
                <a:endCxn id="6" idx="2"/>
              </p:cNvCxnSpPr>
              <p:nvPr/>
            </p:nvCxnSpPr>
            <p:spPr>
              <a:xfrm flipV="1">
                <a:off x="824649" y="2790646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6"/>
                <a:endCxn id="7" idx="2"/>
              </p:cNvCxnSpPr>
              <p:nvPr/>
            </p:nvCxnSpPr>
            <p:spPr>
              <a:xfrm flipV="1">
                <a:off x="862144" y="3231653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6"/>
                <a:endCxn id="8" idx="2"/>
              </p:cNvCxnSpPr>
              <p:nvPr/>
            </p:nvCxnSpPr>
            <p:spPr>
              <a:xfrm>
                <a:off x="862144" y="3431913"/>
                <a:ext cx="662968" cy="2551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4" idx="5"/>
                <a:endCxn id="9" idx="2"/>
              </p:cNvCxnSpPr>
              <p:nvPr/>
            </p:nvCxnSpPr>
            <p:spPr>
              <a:xfrm>
                <a:off x="824649" y="3521981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13439" y="27785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09223" y="30904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13439" y="333897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16673" y="361881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5905" y="3378454"/>
            <a:ext cx="964583" cy="1606629"/>
            <a:chOff x="1741904" y="3378453"/>
            <a:chExt cx="964583" cy="1606629"/>
          </a:xfrm>
        </p:grpSpPr>
        <p:grpSp>
          <p:nvGrpSpPr>
            <p:cNvPr id="30" name="Group 29"/>
            <p:cNvGrpSpPr/>
            <p:nvPr/>
          </p:nvGrpSpPr>
          <p:grpSpPr>
            <a:xfrm>
              <a:off x="1741904" y="3378453"/>
              <a:ext cx="964583" cy="1606629"/>
              <a:chOff x="3415929" y="3378453"/>
              <a:chExt cx="964583" cy="16066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26" name="Straight Arrow Connector 25"/>
              <p:cNvCxnSpPr>
                <a:endCxn id="22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4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5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2018872" y="348644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14656" y="379830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18872" y="404682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22106" y="432665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3162" y="3646296"/>
            <a:ext cx="964583" cy="1606629"/>
            <a:chOff x="2659161" y="3646295"/>
            <a:chExt cx="964583" cy="1606629"/>
          </a:xfrm>
        </p:grpSpPr>
        <p:grpSp>
          <p:nvGrpSpPr>
            <p:cNvPr id="63" name="Group 62"/>
            <p:cNvGrpSpPr/>
            <p:nvPr/>
          </p:nvGrpSpPr>
          <p:grpSpPr>
            <a:xfrm>
              <a:off x="2659161" y="3646295"/>
              <a:ext cx="964583" cy="1606629"/>
              <a:chOff x="3415929" y="3378453"/>
              <a:chExt cx="964583" cy="160662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68" name="Straight Arrow Connector 67"/>
              <p:cNvCxnSpPr>
                <a:endCxn id="64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5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endCxn id="66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endCxn id="67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2946881" y="374378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942665" y="405565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46881" y="43041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50115" y="45839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14849" y="3466799"/>
            <a:ext cx="964583" cy="1606629"/>
            <a:chOff x="3590848" y="3466798"/>
            <a:chExt cx="964583" cy="1606629"/>
          </a:xfrm>
        </p:grpSpPr>
        <p:grpSp>
          <p:nvGrpSpPr>
            <p:cNvPr id="100" name="Group 99"/>
            <p:cNvGrpSpPr/>
            <p:nvPr/>
          </p:nvGrpSpPr>
          <p:grpSpPr>
            <a:xfrm>
              <a:off x="3590848" y="3466798"/>
              <a:ext cx="964583" cy="1606629"/>
              <a:chOff x="3415929" y="3378453"/>
              <a:chExt cx="964583" cy="160662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10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54249" y="358714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0033" y="38990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54249" y="414752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7483" y="442735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0192" y="2833629"/>
            <a:ext cx="964583" cy="1606629"/>
            <a:chOff x="4516191" y="2833628"/>
            <a:chExt cx="964583" cy="1606629"/>
          </a:xfrm>
        </p:grpSpPr>
        <p:grpSp>
          <p:nvGrpSpPr>
            <p:cNvPr id="129" name="Group 128"/>
            <p:cNvGrpSpPr/>
            <p:nvPr/>
          </p:nvGrpSpPr>
          <p:grpSpPr>
            <a:xfrm>
              <a:off x="4516191" y="2833628"/>
              <a:ext cx="964583" cy="1606629"/>
              <a:chOff x="3415929" y="3378453"/>
              <a:chExt cx="964583" cy="160662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34" name="Straight Arrow Connector 133"/>
              <p:cNvCxnSpPr>
                <a:endCxn id="13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endCxn id="13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3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794663" y="29523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90447" y="326426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794663" y="351277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797897" y="37926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46537" y="4196411"/>
            <a:ext cx="964583" cy="1606629"/>
            <a:chOff x="4522536" y="4196410"/>
            <a:chExt cx="964583" cy="1606629"/>
          </a:xfrm>
        </p:grpSpPr>
        <p:grpSp>
          <p:nvGrpSpPr>
            <p:cNvPr id="120" name="Group 119"/>
            <p:cNvGrpSpPr/>
            <p:nvPr/>
          </p:nvGrpSpPr>
          <p:grpSpPr>
            <a:xfrm>
              <a:off x="4522536" y="4196410"/>
              <a:ext cx="964583" cy="1606629"/>
              <a:chOff x="3415929" y="3378453"/>
              <a:chExt cx="964583" cy="1606629"/>
            </a:xfrm>
            <a:solidFill>
              <a:srgbClr val="BFBFBF"/>
            </a:solidFill>
          </p:grpSpPr>
          <p:sp>
            <p:nvSpPr>
              <p:cNvPr id="121" name="Oval 12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25" name="Straight Arrow Connector 124"/>
              <p:cNvCxnSpPr>
                <a:endCxn id="12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2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2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endCxn id="12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TextBox 154"/>
            <p:cNvSpPr txBox="1"/>
            <p:nvPr/>
          </p:nvSpPr>
          <p:spPr>
            <a:xfrm>
              <a:off x="4850727" y="429732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846511" y="46091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850727" y="48577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853961" y="513753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59561" y="2030103"/>
            <a:ext cx="964583" cy="1606629"/>
            <a:chOff x="1735560" y="2030102"/>
            <a:chExt cx="964583" cy="1606629"/>
          </a:xfrm>
        </p:grpSpPr>
        <p:grpSp>
          <p:nvGrpSpPr>
            <p:cNvPr id="35" name="Group 34"/>
            <p:cNvGrpSpPr/>
            <p:nvPr/>
          </p:nvGrpSpPr>
          <p:grpSpPr>
            <a:xfrm>
              <a:off x="1735560" y="2030102"/>
              <a:ext cx="964583" cy="1606629"/>
              <a:chOff x="3415929" y="3378453"/>
              <a:chExt cx="964583" cy="160662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40" name="Straight Arrow Connector 39"/>
              <p:cNvCxnSpPr>
                <a:endCxn id="36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37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8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39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TextBox 158"/>
            <p:cNvSpPr txBox="1"/>
            <p:nvPr/>
          </p:nvSpPr>
          <p:spPr>
            <a:xfrm>
              <a:off x="2023859" y="213162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19643" y="244349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23859" y="269201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027093" y="297184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249" y="1850605"/>
            <a:ext cx="964583" cy="1606629"/>
            <a:chOff x="2667248" y="1850604"/>
            <a:chExt cx="964583" cy="1606629"/>
          </a:xfrm>
        </p:grpSpPr>
        <p:grpSp>
          <p:nvGrpSpPr>
            <p:cNvPr id="72" name="Group 71"/>
            <p:cNvGrpSpPr/>
            <p:nvPr/>
          </p:nvGrpSpPr>
          <p:grpSpPr>
            <a:xfrm>
              <a:off x="2667248" y="1850604"/>
              <a:ext cx="964583" cy="1606629"/>
              <a:chOff x="3415929" y="3378453"/>
              <a:chExt cx="964583" cy="1606629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77" name="Straight Arrow Connector 76"/>
              <p:cNvCxnSpPr>
                <a:endCxn id="73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endCxn id="74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5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6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TextBox 162"/>
            <p:cNvSpPr txBox="1"/>
            <p:nvPr/>
          </p:nvSpPr>
          <p:spPr>
            <a:xfrm>
              <a:off x="2928862" y="196189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924646" y="227376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928862" y="252228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932096" y="28021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8505" y="1209338"/>
            <a:ext cx="964583" cy="1606629"/>
            <a:chOff x="3584504" y="1209337"/>
            <a:chExt cx="964583" cy="1606629"/>
          </a:xfrm>
        </p:grpSpPr>
        <p:grpSp>
          <p:nvGrpSpPr>
            <p:cNvPr id="109" name="Group 108"/>
            <p:cNvGrpSpPr/>
            <p:nvPr/>
          </p:nvGrpSpPr>
          <p:grpSpPr>
            <a:xfrm>
              <a:off x="3584504" y="1209337"/>
              <a:ext cx="964583" cy="1606629"/>
              <a:chOff x="3415929" y="3378453"/>
              <a:chExt cx="964583" cy="1606629"/>
            </a:xfrm>
            <a:solidFill>
              <a:srgbClr val="BFBFBF"/>
            </a:solidFill>
          </p:grpSpPr>
          <p:sp>
            <p:nvSpPr>
              <p:cNvPr id="110" name="Oval 10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4" name="Straight Arrow Connector 113"/>
              <p:cNvCxnSpPr>
                <a:endCxn id="11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endCxn id="11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endCxn id="11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xtBox 166"/>
            <p:cNvSpPr txBox="1"/>
            <p:nvPr/>
          </p:nvSpPr>
          <p:spPr>
            <a:xfrm>
              <a:off x="3888226" y="135110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884010" y="166297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888226" y="191148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891460" y="219131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879BF3-BE2F-4C2F-A3F5-C8CA339AE886}"/>
                  </a:ext>
                </a:extLst>
              </p14:cNvPr>
              <p14:cNvContentPartPr/>
              <p14:nvPr/>
            </p14:nvContentPartPr>
            <p14:xfrm>
              <a:off x="2561760" y="1893600"/>
              <a:ext cx="3182760" cy="113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879BF3-BE2F-4C2F-A3F5-C8CA339AE8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400" y="1884240"/>
                <a:ext cx="3201480" cy="11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1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A848-FEAE-48BA-AB16-DA45A607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933-2BB2-45A1-9467-6D6A1BE5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457147" cy="2039539"/>
          </a:xfrm>
        </p:spPr>
        <p:txBody>
          <a:bodyPr/>
          <a:lstStyle/>
          <a:p>
            <a:r>
              <a:rPr lang="en-US" dirty="0"/>
              <a:t>Suppose you had an algorithm that found </a:t>
            </a:r>
            <a:r>
              <a:rPr lang="en-US" b="1" dirty="0"/>
              <a:t>the tree with lowest training error that was as small as possible (i.e. exhaustive global search)</a:t>
            </a:r>
            <a:r>
              <a:rPr lang="en-US" dirty="0"/>
              <a:t>, which tree would it return?</a:t>
            </a:r>
          </a:p>
          <a:p>
            <a:r>
              <a:rPr lang="en-US" dirty="0"/>
              <a:t>(Assume ties are broken alphabetically.)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EF542F-4171-449F-A3F6-88B11C4C04A7}"/>
              </a:ext>
            </a:extLst>
          </p:cNvPr>
          <p:cNvSpPr txBox="1">
            <a:spLocks/>
          </p:cNvSpPr>
          <p:nvPr/>
        </p:nvSpPr>
        <p:spPr>
          <a:xfrm>
            <a:off x="8937840" y="702061"/>
            <a:ext cx="2841213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6B7D3-2E51-4BD1-B1DB-E0A4F1D59CC2}"/>
              </a:ext>
            </a:extLst>
          </p:cNvPr>
          <p:cNvGraphicFramePr>
            <a:graphicFrameLocks noGrp="1"/>
          </p:cNvGraphicFramePr>
          <p:nvPr/>
        </p:nvGraphicFramePr>
        <p:xfrm>
          <a:off x="9272874" y="1667081"/>
          <a:ext cx="2163580" cy="3965049"/>
        </p:xfrm>
        <a:graphic>
          <a:graphicData uri="http://schemas.openxmlformats.org/drawingml/2006/table">
            <a:tbl>
              <a:tblPr firstRow="1" bandRow="1"/>
              <a:tblGrid>
                <a:gridCol w="5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7272C13-2765-4CE7-BED6-083DC635B0A8}"/>
              </a:ext>
            </a:extLst>
          </p:cNvPr>
          <p:cNvGrpSpPr/>
          <p:nvPr/>
        </p:nvGrpSpPr>
        <p:grpSpPr>
          <a:xfrm>
            <a:off x="1020059" y="2973418"/>
            <a:ext cx="5654557" cy="3517451"/>
            <a:chOff x="1006125" y="3270952"/>
            <a:chExt cx="5089875" cy="304745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4B30091-571A-4AD5-A658-E26B0CA78EBA}"/>
                </a:ext>
              </a:extLst>
            </p:cNvPr>
            <p:cNvGrpSpPr/>
            <p:nvPr/>
          </p:nvGrpSpPr>
          <p:grpSpPr>
            <a:xfrm>
              <a:off x="1033190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2B27A5C-8C69-415A-BBCC-4591CC785762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77" name="Content Placeholder 5">
                  <a:extLst>
                    <a:ext uri="{FF2B5EF4-FFF2-40B4-BE49-F238E27FC236}">
                      <a16:creationId xmlns:a16="http://schemas.microsoft.com/office/drawing/2014/main" id="{61E53123-1C2B-4FB4-8DF0-B93A868409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25FF2334-F22D-4F61-875C-69E017713EB6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179" name="Content Placeholder 5">
                  <a:extLst>
                    <a:ext uri="{FF2B5EF4-FFF2-40B4-BE49-F238E27FC236}">
                      <a16:creationId xmlns:a16="http://schemas.microsoft.com/office/drawing/2014/main" id="{703CFC7E-A761-488A-9AE0-0C496C0B7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0" name="Content Placeholder 5">
                  <a:extLst>
                    <a:ext uri="{FF2B5EF4-FFF2-40B4-BE49-F238E27FC236}">
                      <a16:creationId xmlns:a16="http://schemas.microsoft.com/office/drawing/2014/main" id="{CFEBD832-5E6F-4F08-A78F-7538F1D15A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5A8B345-33A1-4112-90E8-C214E0B58324}"/>
                    </a:ext>
                  </a:extLst>
                </p:cNvPr>
                <p:cNvCxnSpPr>
                  <a:cxnSpLocks/>
                  <a:stCxn id="177" idx="2"/>
                  <a:endCxn id="179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08A1CE12-E7CC-40F2-996E-4CF6AF835BA1}"/>
                    </a:ext>
                  </a:extLst>
                </p:cNvPr>
                <p:cNvCxnSpPr>
                  <a:cxnSpLocks/>
                  <a:stCxn id="177" idx="2"/>
                  <a:endCxn id="180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77B932C-5AF5-4E57-93AB-7246DA892C3E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07408E0D-C833-46F6-A9E6-985C5B36C03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F9C6FBC-145D-462E-A2A4-C3EE92F55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47128A6-BAA4-439A-8B0F-526E95761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3F036268-E931-4ED5-A5D0-2CFCD4C0182F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5F77163-66A9-46BD-90D9-ECC6B365FB6E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F3C5BB4-0A83-4EC5-8E9C-C20B28570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5719A35-53BA-44DB-B6C1-0DF014863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8AA76018-866F-486F-96A6-D2B8FE56DFD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744941C7-90D2-4F1C-928C-5068D8AAE44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2C300DC-42BC-4AA9-9D89-0AA693531F45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2A15FBF-1B15-426C-BF9A-350F6FD4962B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E1524DD-9133-432A-8FC1-1300F6540E4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EC3D522-A1A1-4683-8EE9-F70C0F1A00C0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8BC3C95-0CB9-48A4-A887-27CA8E96374B}"/>
                </a:ext>
              </a:extLst>
            </p:cNvPr>
            <p:cNvGrpSpPr/>
            <p:nvPr/>
          </p:nvGrpSpPr>
          <p:grpSpPr>
            <a:xfrm>
              <a:off x="2573186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3434CF6-5948-49E6-91A3-80F81FC220A7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99" name="Content Placeholder 5">
                  <a:extLst>
                    <a:ext uri="{FF2B5EF4-FFF2-40B4-BE49-F238E27FC236}">
                      <a16:creationId xmlns:a16="http://schemas.microsoft.com/office/drawing/2014/main" id="{3A990472-9CA5-4862-9993-8B718016F1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FAC17E30-9F7F-4B33-8127-064A69ECCDA3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01" name="Content Placeholder 5">
                  <a:extLst>
                    <a:ext uri="{FF2B5EF4-FFF2-40B4-BE49-F238E27FC236}">
                      <a16:creationId xmlns:a16="http://schemas.microsoft.com/office/drawing/2014/main" id="{20E35415-911A-4338-AC38-9131BD4645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2" name="Content Placeholder 5">
                  <a:extLst>
                    <a:ext uri="{FF2B5EF4-FFF2-40B4-BE49-F238E27FC236}">
                      <a16:creationId xmlns:a16="http://schemas.microsoft.com/office/drawing/2014/main" id="{663C8373-6AE7-4E7E-B4E7-B1236EE947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752EB19-47CB-4302-B19A-2CBFBE004348}"/>
                    </a:ext>
                  </a:extLst>
                </p:cNvPr>
                <p:cNvCxnSpPr>
                  <a:cxnSpLocks/>
                  <a:stCxn id="199" idx="2"/>
                  <a:endCxn id="201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57EF90B-5A50-4797-84B0-0BD6955377D8}"/>
                    </a:ext>
                  </a:extLst>
                </p:cNvPr>
                <p:cNvCxnSpPr>
                  <a:cxnSpLocks/>
                  <a:stCxn id="199" idx="2"/>
                  <a:endCxn id="202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07384AF-53E3-43A7-9986-FCF9A4FAE157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51392D1-6101-4E88-85E2-E2288BDA784E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C24A6F9-A69A-4B5A-BDE6-2D45FF408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A4E09240-EE2C-4AB8-B0EF-9ECB05CAF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79DA2174-7FE0-49D6-8865-9B56AAC2F7FA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E768B5-D40F-4327-B9B3-BCC3E571D218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468071C0-06FF-4E45-8DC9-E74DEFF23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5BD0F6D5-1A48-4B2E-87D2-39BC5AEE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3446EF2-F8B1-4629-A1EF-FF2BE296694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EDD76249-45D7-48D6-8F67-7FAD7766E1B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9493734-014E-494D-923D-DFD0998991AB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80D9CBE3-C68B-4956-BB68-C81F751DC677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57CAE11-C5AD-40F1-B35C-1347EFC6D5FB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DCB9ABA-8E9C-4BC7-B4AD-A6D6F33B8814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D957EA8-64A3-454B-BDBA-18CA6A93E22F}"/>
                </a:ext>
              </a:extLst>
            </p:cNvPr>
            <p:cNvGrpSpPr/>
            <p:nvPr/>
          </p:nvGrpSpPr>
          <p:grpSpPr>
            <a:xfrm>
              <a:off x="1047333" y="4536702"/>
              <a:ext cx="1464030" cy="1195293"/>
              <a:chOff x="4739546" y="2767107"/>
              <a:chExt cx="1464030" cy="1195293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1FCCC90-4E8F-4626-B40E-50857515F628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21" name="Content Placeholder 5">
                  <a:extLst>
                    <a:ext uri="{FF2B5EF4-FFF2-40B4-BE49-F238E27FC236}">
                      <a16:creationId xmlns:a16="http://schemas.microsoft.com/office/drawing/2014/main" id="{9295990E-07A9-497E-B9EC-5E6157665F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29229375-C1FA-425A-A47C-C751449DC6D0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23" name="Content Placeholder 5">
                  <a:extLst>
                    <a:ext uri="{FF2B5EF4-FFF2-40B4-BE49-F238E27FC236}">
                      <a16:creationId xmlns:a16="http://schemas.microsoft.com/office/drawing/2014/main" id="{970936BA-9E14-4B77-8740-3EE0229BB9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4" name="Content Placeholder 5">
                  <a:extLst>
                    <a:ext uri="{FF2B5EF4-FFF2-40B4-BE49-F238E27FC236}">
                      <a16:creationId xmlns:a16="http://schemas.microsoft.com/office/drawing/2014/main" id="{63DC1960-7423-4282-B537-FA864B04603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8FFF5CA-91F2-4D85-8A15-BA65D2E79480}"/>
                    </a:ext>
                  </a:extLst>
                </p:cNvPr>
                <p:cNvCxnSpPr>
                  <a:cxnSpLocks/>
                  <a:stCxn id="221" idx="2"/>
                  <a:endCxn id="223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50CB8A83-1EF0-4165-9F2D-0E408679B320}"/>
                    </a:ext>
                  </a:extLst>
                </p:cNvPr>
                <p:cNvCxnSpPr>
                  <a:cxnSpLocks/>
                  <a:stCxn id="221" idx="2"/>
                  <a:endCxn id="224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B72EC57-471C-4860-97F3-1A57F0C0A505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A86F1E2-043E-410D-B926-20CBF7E61018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90A012CC-6ACE-457A-B53C-C1C8D55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D6932436-19C5-4D46-ADF7-8D976537A7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FF7684FC-EEF2-428A-8503-2DC251116AA5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00315E9-46D9-4D2C-A243-1B197B0774E7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FFF9564-E0F6-4FAD-A9A6-FA064AF94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29A2DD7-27FC-4290-AB6D-7E96EE377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6C4EF85-8AA5-4121-8B8F-268726783F1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C193666-E7C9-430F-B823-10A7B5D3CB9B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B768CAC-00ED-4557-A9CE-F546AEFDBD3C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5D2C4BF3-7718-4955-A29A-2AC1DD376651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E2F5F266-ED81-4E6D-B792-39096277B3F6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FC84E73-F656-4FA8-81F4-AFF206A22667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033EC9E-7301-41D9-A291-C956405F6A81}"/>
                </a:ext>
              </a:extLst>
            </p:cNvPr>
            <p:cNvGrpSpPr/>
            <p:nvPr/>
          </p:nvGrpSpPr>
          <p:grpSpPr>
            <a:xfrm>
              <a:off x="2573186" y="4544843"/>
              <a:ext cx="1464030" cy="1195293"/>
              <a:chOff x="4739546" y="2767107"/>
              <a:chExt cx="1464030" cy="1195293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BC0F36F-933A-4AE6-B0B6-265129F18BED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43" name="Content Placeholder 5">
                  <a:extLst>
                    <a:ext uri="{FF2B5EF4-FFF2-40B4-BE49-F238E27FC236}">
                      <a16:creationId xmlns:a16="http://schemas.microsoft.com/office/drawing/2014/main" id="{D86A2BFC-56FA-4052-AC70-88AD4065C3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63898CA-EED9-4B15-BC30-DF69E89BC8F4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45" name="Content Placeholder 5">
                  <a:extLst>
                    <a:ext uri="{FF2B5EF4-FFF2-40B4-BE49-F238E27FC236}">
                      <a16:creationId xmlns:a16="http://schemas.microsoft.com/office/drawing/2014/main" id="{72914F28-9D7C-4EC6-8963-2848E3010D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46" name="Content Placeholder 5">
                  <a:extLst>
                    <a:ext uri="{FF2B5EF4-FFF2-40B4-BE49-F238E27FC236}">
                      <a16:creationId xmlns:a16="http://schemas.microsoft.com/office/drawing/2014/main" id="{6655532B-41CD-422C-9CC0-D90BCFC9CD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58841A3-5FD7-4435-AB2E-0E2F6F017829}"/>
                    </a:ext>
                  </a:extLst>
                </p:cNvPr>
                <p:cNvCxnSpPr>
                  <a:cxnSpLocks/>
                  <a:stCxn id="243" idx="2"/>
                  <a:endCxn id="245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D9E2C74-AD6A-4A8C-9C5C-99A8F4AF9475}"/>
                    </a:ext>
                  </a:extLst>
                </p:cNvPr>
                <p:cNvCxnSpPr>
                  <a:cxnSpLocks/>
                  <a:stCxn id="243" idx="2"/>
                  <a:endCxn id="246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44E4CE5-F26B-4A54-AC58-029504710229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D42E8BB-5ED8-4A83-A775-3C59D09D06F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1BC135C7-2E83-4F8F-87D8-F426A965F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FA5C9D16-9B08-46FF-ACAA-175759144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BED34F2B-6246-40AB-B8D5-A9954C386B01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70B9245-9D5C-44CA-909F-1B9C6BA4836D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951B039-A7F6-4BD7-83AE-216514C15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83ED705B-559A-443D-ADCD-535CBCEF1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BE1C04D-846F-4A73-A055-1EF0DA5528E7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5752533-AE97-4DBE-A851-7C0AD688A458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53D10258-B2A2-4245-8986-8AA38DF8E52F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CC02BC6-5AF9-434B-B1E8-52CD401B2A79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20EC60E1-6457-4B23-8CD5-8777A47F4B8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AFF9894-D346-4AC1-8335-D367D24A6156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56C14FF-8B23-47A3-A8E4-578C30161BF3}"/>
                </a:ext>
              </a:extLst>
            </p:cNvPr>
            <p:cNvSpPr/>
            <p:nvPr/>
          </p:nvSpPr>
          <p:spPr>
            <a:xfrm>
              <a:off x="1006125" y="3270952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4DDC3F7-9544-4398-8C1D-E192188AAA4B}"/>
                </a:ext>
              </a:extLst>
            </p:cNvPr>
            <p:cNvSpPr/>
            <p:nvPr/>
          </p:nvSpPr>
          <p:spPr>
            <a:xfrm>
              <a:off x="2538258" y="3274998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2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3DB53E9-893F-49B1-8C65-D214A2B8F133}"/>
                </a:ext>
              </a:extLst>
            </p:cNvPr>
            <p:cNvSpPr/>
            <p:nvPr/>
          </p:nvSpPr>
          <p:spPr>
            <a:xfrm>
              <a:off x="1023975" y="4526135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4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6F7D411-7A06-4622-B1A8-43E5B7D54985}"/>
                </a:ext>
              </a:extLst>
            </p:cNvPr>
            <p:cNvSpPr/>
            <p:nvPr/>
          </p:nvSpPr>
          <p:spPr>
            <a:xfrm>
              <a:off x="2556108" y="4530181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5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8471A34-35D4-48C3-8F90-6FC3CE8A71FB}"/>
                </a:ext>
              </a:extLst>
            </p:cNvPr>
            <p:cNvGrpSpPr/>
            <p:nvPr/>
          </p:nvGrpSpPr>
          <p:grpSpPr>
            <a:xfrm>
              <a:off x="4110409" y="3281199"/>
              <a:ext cx="1966984" cy="1489812"/>
              <a:chOff x="4518753" y="5292886"/>
              <a:chExt cx="1966984" cy="1489812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8AE9F12B-B47A-484A-A5FF-DF281416FD42}"/>
                  </a:ext>
                </a:extLst>
              </p:cNvPr>
              <p:cNvGrpSpPr/>
              <p:nvPr/>
            </p:nvGrpSpPr>
            <p:grpSpPr>
              <a:xfrm>
                <a:off x="4631099" y="5343766"/>
                <a:ext cx="1818777" cy="1414014"/>
                <a:chOff x="2758043" y="2361969"/>
                <a:chExt cx="3070210" cy="2386944"/>
              </a:xfrm>
            </p:grpSpPr>
            <p:sp>
              <p:nvSpPr>
                <p:cNvPr id="269" name="Content Placeholder 5">
                  <a:extLst>
                    <a:ext uri="{FF2B5EF4-FFF2-40B4-BE49-F238E27FC236}">
                      <a16:creationId xmlns:a16="http://schemas.microsoft.com/office/drawing/2014/main" id="{944A528F-61CB-4170-8DF2-B76B5F3EE7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0" name="Content Placeholder 5">
                  <a:extLst>
                    <a:ext uri="{FF2B5EF4-FFF2-40B4-BE49-F238E27FC236}">
                      <a16:creationId xmlns:a16="http://schemas.microsoft.com/office/drawing/2014/main" id="{7EF625BC-2AAC-4301-AFFE-24415A7EEC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1" name="Content Placeholder 5">
                  <a:extLst>
                    <a:ext uri="{FF2B5EF4-FFF2-40B4-BE49-F238E27FC236}">
                      <a16:creationId xmlns:a16="http://schemas.microsoft.com/office/drawing/2014/main" id="{D21794F1-9222-4EA5-BDB1-282F4D2978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3711D2B-480E-495E-9892-5F4049545B21}"/>
                    </a:ext>
                  </a:extLst>
                </p:cNvPr>
                <p:cNvCxnSpPr>
                  <a:cxnSpLocks/>
                  <a:stCxn id="269" idx="2"/>
                  <a:endCxn id="270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E83A940-6591-4F82-84B8-CDEE6B36AA5E}"/>
                    </a:ext>
                  </a:extLst>
                </p:cNvPr>
                <p:cNvCxnSpPr>
                  <a:cxnSpLocks/>
                  <a:stCxn id="269" idx="2"/>
                  <a:endCxn id="271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E6B832B-AD17-4FEA-BD27-A30E675608BD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C8055A2F-E97D-41A2-B7F9-3DD7B391402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A71F9757-372E-47D2-9A3E-DE73F3E9FCC9}"/>
                    </a:ext>
                  </a:extLst>
                </p:cNvPr>
                <p:cNvCxnSpPr>
                  <a:cxnSpLocks/>
                  <a:stCxn id="270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3D6E325-C002-4B20-8954-D351084E8403}"/>
                    </a:ext>
                  </a:extLst>
                </p:cNvPr>
                <p:cNvCxnSpPr>
                  <a:cxnSpLocks/>
                  <a:stCxn id="270" idx="2"/>
                  <a:endCxn id="295" idx="0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F35FF791-4158-4C74-AF3B-19514C4F40E6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7FABA152-1021-4BDF-ABBB-E1DC10BD1E4D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C42133E2-826D-4D6B-9BEC-3E848C0789F0}"/>
                    </a:ext>
                  </a:extLst>
                </p:cNvPr>
                <p:cNvCxnSpPr>
                  <a:cxnSpLocks/>
                  <a:stCxn id="271" idx="2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879C3660-BA8F-452A-BA39-FEAC634158C4}"/>
                    </a:ext>
                  </a:extLst>
                </p:cNvPr>
                <p:cNvCxnSpPr>
                  <a:cxnSpLocks/>
                  <a:stCxn id="271" idx="2"/>
                  <a:endCxn id="286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53CF98F-FAD1-4993-85D4-DA78240E2B8E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F5BA250-C985-4494-AF6C-00A149809DB4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F680B24-0CB8-4C33-8FCF-571F3CF73D08}"/>
                    </a:ext>
                  </a:extLst>
                </p:cNvPr>
                <p:cNvGrpSpPr/>
                <p:nvPr/>
              </p:nvGrpSpPr>
              <p:grpSpPr>
                <a:xfrm>
                  <a:off x="2758043" y="3762450"/>
                  <a:ext cx="1361561" cy="977526"/>
                  <a:chOff x="2907012" y="4333173"/>
                  <a:chExt cx="1361561" cy="977526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C6BF58C9-C716-4A6B-9C2E-6F7205A83C07}"/>
                      </a:ext>
                    </a:extLst>
                  </p:cNvPr>
                  <p:cNvSpPr/>
                  <p:nvPr/>
                </p:nvSpPr>
                <p:spPr>
                  <a:xfrm>
                    <a:off x="2907012" y="4338200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295" name="Content Placeholder 5">
                    <a:extLst>
                      <a:ext uri="{FF2B5EF4-FFF2-40B4-BE49-F238E27FC236}">
                        <a16:creationId xmlns:a16="http://schemas.microsoft.com/office/drawing/2014/main" id="{68EF9DA1-DB26-4513-846C-288A3FC83FC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7B22357C-4335-4029-A618-7995AFE8D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9ECD2440-E99E-4555-8784-7C5BF24F9064}"/>
                      </a:ext>
                    </a:extLst>
                  </p:cNvPr>
                  <p:cNvCxnSpPr>
                    <a:cxnSpLocks/>
                    <a:stCxn id="295" idx="2"/>
                    <a:endCxn id="301" idx="0"/>
                  </p:cNvCxnSpPr>
                  <p:nvPr/>
                </p:nvCxnSpPr>
                <p:spPr>
                  <a:xfrm>
                    <a:off x="3916069" y="4680150"/>
                    <a:ext cx="181422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D5B8A0D5-13CF-416B-AB37-78893EADA77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143F5C21-D7AA-40B7-B51C-57C973050DB8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53076B18-42E8-4CDF-BF05-859BAA372CFD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96306C36-1464-416D-AEF6-56FC4FA075F0}"/>
                      </a:ext>
                    </a:extLst>
                  </p:cNvPr>
                  <p:cNvSpPr/>
                  <p:nvPr/>
                </p:nvSpPr>
                <p:spPr>
                  <a:xfrm>
                    <a:off x="3954462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7A526CC9-871F-49C8-AFE2-7C7D67F4AE11}"/>
                    </a:ext>
                  </a:extLst>
                </p:cNvPr>
                <p:cNvGrpSpPr/>
                <p:nvPr/>
              </p:nvGrpSpPr>
              <p:grpSpPr>
                <a:xfrm>
                  <a:off x="4476195" y="3771387"/>
                  <a:ext cx="1352058" cy="977526"/>
                  <a:chOff x="2916515" y="4333173"/>
                  <a:chExt cx="1352058" cy="977526"/>
                </a:xfrm>
              </p:grpSpPr>
              <p:sp>
                <p:nvSpPr>
                  <p:cNvPr id="286" name="Content Placeholder 5">
                    <a:extLst>
                      <a:ext uri="{FF2B5EF4-FFF2-40B4-BE49-F238E27FC236}">
                        <a16:creationId xmlns:a16="http://schemas.microsoft.com/office/drawing/2014/main" id="{52CD40E8-11FD-41EC-80EC-53AA4C2014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3DB4681F-5BC3-4FCA-A448-F220635F22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0801313D-3427-4478-B617-A2873942D62C}"/>
                      </a:ext>
                    </a:extLst>
                  </p:cNvPr>
                  <p:cNvCxnSpPr>
                    <a:cxnSpLocks/>
                    <a:stCxn id="286" idx="2"/>
                    <a:endCxn id="293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47B5205B-8992-4919-BBDD-07339CDC0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0E60ACE7-708E-4E7D-B02F-7435EAC7F16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0A0673AB-A0F8-4915-B07E-7FC6ECC372FB}"/>
                      </a:ext>
                    </a:extLst>
                  </p:cNvPr>
                  <p:cNvSpPr/>
                  <p:nvPr/>
                </p:nvSpPr>
                <p:spPr>
                  <a:xfrm>
                    <a:off x="2916515" y="4348050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527C549C-91DD-4C06-A5D6-3281420CC719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7C0EE296-1B04-4231-983B-8633E8D4FFB1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CB8B837-84E9-4D7E-AA43-39548B28CAB6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28F4FA6-33CA-4381-BDDE-96D26C175703}"/>
                </a:ext>
              </a:extLst>
            </p:cNvPr>
            <p:cNvGrpSpPr/>
            <p:nvPr/>
          </p:nvGrpSpPr>
          <p:grpSpPr>
            <a:xfrm>
              <a:off x="4129016" y="4828591"/>
              <a:ext cx="1966984" cy="1489812"/>
              <a:chOff x="4518753" y="5292886"/>
              <a:chExt cx="1966984" cy="1489812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17CEB37D-52AB-479F-B7FF-15A12B71E5A9}"/>
                  </a:ext>
                </a:extLst>
              </p:cNvPr>
              <p:cNvGrpSpPr/>
              <p:nvPr/>
            </p:nvGrpSpPr>
            <p:grpSpPr>
              <a:xfrm>
                <a:off x="4626089" y="5343766"/>
                <a:ext cx="1823787" cy="1414014"/>
                <a:chOff x="2749585" y="2361969"/>
                <a:chExt cx="3078668" cy="2386944"/>
              </a:xfrm>
            </p:grpSpPr>
            <p:sp>
              <p:nvSpPr>
                <p:cNvPr id="305" name="Content Placeholder 5">
                  <a:extLst>
                    <a:ext uri="{FF2B5EF4-FFF2-40B4-BE49-F238E27FC236}">
                      <a16:creationId xmlns:a16="http://schemas.microsoft.com/office/drawing/2014/main" id="{8F23CC71-98DA-4444-A858-83CEF537D2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306" name="Content Placeholder 5">
                  <a:extLst>
                    <a:ext uri="{FF2B5EF4-FFF2-40B4-BE49-F238E27FC236}">
                      <a16:creationId xmlns:a16="http://schemas.microsoft.com/office/drawing/2014/main" id="{720627DF-FAEB-43B0-9877-A3F91D30C7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307" name="Content Placeholder 5">
                  <a:extLst>
                    <a:ext uri="{FF2B5EF4-FFF2-40B4-BE49-F238E27FC236}">
                      <a16:creationId xmlns:a16="http://schemas.microsoft.com/office/drawing/2014/main" id="{C6715662-FC82-4CAE-B154-FE82FD024B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77BAF2D-DF1C-4C41-83E2-642AB48870C4}"/>
                    </a:ext>
                  </a:extLst>
                </p:cNvPr>
                <p:cNvCxnSpPr>
                  <a:cxnSpLocks/>
                  <a:stCxn id="305" idx="2"/>
                  <a:endCxn id="306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D09113-339D-497F-80A0-E22456A275A7}"/>
                    </a:ext>
                  </a:extLst>
                </p:cNvPr>
                <p:cNvCxnSpPr>
                  <a:cxnSpLocks/>
                  <a:stCxn id="305" idx="2"/>
                  <a:endCxn id="307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4EECE750-D9AA-41FF-BF0F-0420D0127085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A31C19AA-C831-441E-8F72-2F1B2CCD74B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B011B98E-F00F-48C7-855A-DFB04CAE0B32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38299DA0-CAB5-441D-B9E8-48AD15FF76D7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F29FA371-C2E9-40D7-B342-4D34EBF7C88D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94F24FC9-AAB6-489B-BCF6-BF1C87A78397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9F50447-C199-4407-9772-9B3050B2F3D5}"/>
                    </a:ext>
                  </a:extLst>
                </p:cNvPr>
                <p:cNvCxnSpPr>
                  <a:cxnSpLocks/>
                  <a:stCxn id="307" idx="2"/>
                  <a:endCxn id="323" idx="0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CAC8556E-7A22-42D8-915D-B4B7F848F0F9}"/>
                    </a:ext>
                  </a:extLst>
                </p:cNvPr>
                <p:cNvCxnSpPr>
                  <a:cxnSpLocks/>
                  <a:stCxn id="307" idx="2"/>
                  <a:endCxn id="324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7A9CAA12-37C7-4EC7-B6FB-49B23843DAD7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72190CD8-FB07-47E5-8F12-C5F8BCF91901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A228F03-6E58-4482-9631-8FEFE643E5D3}"/>
                    </a:ext>
                  </a:extLst>
                </p:cNvPr>
                <p:cNvGrpSpPr/>
                <p:nvPr/>
              </p:nvGrpSpPr>
              <p:grpSpPr>
                <a:xfrm>
                  <a:off x="2749585" y="3759680"/>
                  <a:ext cx="1199282" cy="320113"/>
                  <a:chOff x="2898554" y="4330403"/>
                  <a:chExt cx="1199282" cy="320113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F4B7C4C1-2943-49D4-99D4-5E36D7AC32E3}"/>
                      </a:ext>
                    </a:extLst>
                  </p:cNvPr>
                  <p:cNvSpPr/>
                  <p:nvPr/>
                </p:nvSpPr>
                <p:spPr>
                  <a:xfrm>
                    <a:off x="2898554" y="4330403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71331824-7D99-4A41-91CC-4653C4D67DB7}"/>
                      </a:ext>
                    </a:extLst>
                  </p:cNvPr>
                  <p:cNvSpPr/>
                  <p:nvPr/>
                </p:nvSpPr>
                <p:spPr>
                  <a:xfrm>
                    <a:off x="3811779" y="4365083"/>
                    <a:ext cx="286057" cy="285433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A39ADAF7-647E-41A3-929B-18E9AA608EFD}"/>
                    </a:ext>
                  </a:extLst>
                </p:cNvPr>
                <p:cNvGrpSpPr/>
                <p:nvPr/>
              </p:nvGrpSpPr>
              <p:grpSpPr>
                <a:xfrm>
                  <a:off x="4312908" y="3771387"/>
                  <a:ext cx="1515345" cy="977526"/>
                  <a:chOff x="2753228" y="4333173"/>
                  <a:chExt cx="1515345" cy="977526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E25EA405-5218-4000-B53E-43E733615C73}"/>
                      </a:ext>
                    </a:extLst>
                  </p:cNvPr>
                  <p:cNvSpPr/>
                  <p:nvPr/>
                </p:nvSpPr>
                <p:spPr>
                  <a:xfrm>
                    <a:off x="2753228" y="5014536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23" name="Content Placeholder 5">
                    <a:extLst>
                      <a:ext uri="{FF2B5EF4-FFF2-40B4-BE49-F238E27FC236}">
                        <a16:creationId xmlns:a16="http://schemas.microsoft.com/office/drawing/2014/main" id="{DF645A15-7A0C-414F-A9D2-15E90C9B83B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899196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24" name="Content Placeholder 5">
                    <a:extLst>
                      <a:ext uri="{FF2B5EF4-FFF2-40B4-BE49-F238E27FC236}">
                        <a16:creationId xmlns:a16="http://schemas.microsoft.com/office/drawing/2014/main" id="{4AE993B8-680C-490E-B929-F7A0B16C88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ED37F35-DD59-4193-91AF-A316D96F3129}"/>
                      </a:ext>
                    </a:extLst>
                  </p:cNvPr>
                  <p:cNvCxnSpPr>
                    <a:cxnSpLocks/>
                    <a:stCxn id="323" idx="2"/>
                    <a:endCxn id="322" idx="0"/>
                  </p:cNvCxnSpPr>
                  <p:nvPr/>
                </p:nvCxnSpPr>
                <p:spPr>
                  <a:xfrm flipH="1">
                    <a:off x="2896257" y="4680150"/>
                    <a:ext cx="200901" cy="334386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EE6AEB31-0209-4B6B-A15E-0BF425A10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87841" y="4669369"/>
                    <a:ext cx="280968" cy="35075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C91D3E6D-C77A-4B04-84F5-E2874C45F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81" y="4632896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5A36D11B-DC47-4CA4-BD1A-08D9D2CFFE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31085" y="463364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64050F20-1E62-4B2E-8D83-2DCC9966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5D5B2F7-9E5B-4D34-AB36-B6FBFF3B17DA}"/>
                      </a:ext>
                    </a:extLst>
                  </p:cNvPr>
                  <p:cNvCxnSpPr>
                    <a:cxnSpLocks/>
                    <a:stCxn id="324" idx="2"/>
                    <a:endCxn id="335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3A1F132E-5C84-4748-84C3-7B47262523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25761B69-6832-4A8A-9BAA-CE222126CE6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59609F16-7ADE-4B93-91E7-96C23A61E0C8}"/>
                      </a:ext>
                    </a:extLst>
                  </p:cNvPr>
                  <p:cNvSpPr/>
                  <p:nvPr/>
                </p:nvSpPr>
                <p:spPr>
                  <a:xfrm>
                    <a:off x="3211395" y="5008349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C1F883A9-8AA7-4487-BD1D-6C080F684286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598AF03A-F656-4A98-BB78-80B98375848C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C5FAF27-3558-461E-AD06-8FFA8C02F048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A5DB16DB-2E58-42E6-99CF-3E438016A22A}"/>
                </a:ext>
              </a:extLst>
            </p:cNvPr>
            <p:cNvSpPr/>
            <p:nvPr/>
          </p:nvSpPr>
          <p:spPr>
            <a:xfrm>
              <a:off x="4085975" y="3272610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3</a:t>
              </a: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2DBB2EE-E306-41AF-BF7F-C5703E1ED9DD}"/>
                </a:ext>
              </a:extLst>
            </p:cNvPr>
            <p:cNvSpPr/>
            <p:nvPr/>
          </p:nvSpPr>
          <p:spPr>
            <a:xfrm>
              <a:off x="4111938" y="4807599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6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3B543E-3D51-4D99-B7D8-9FEC6A0A2D80}"/>
                  </a:ext>
                </a:extLst>
              </p14:cNvPr>
              <p14:cNvContentPartPr/>
              <p14:nvPr/>
            </p14:nvContentPartPr>
            <p14:xfrm>
              <a:off x="2545200" y="4345560"/>
              <a:ext cx="2053800" cy="19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3B543E-3D51-4D99-B7D8-9FEC6A0A2D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5840" y="4336200"/>
                <a:ext cx="2072520" cy="1981080"/>
              </a:xfrm>
              <a:prstGeom prst="rect">
                <a:avLst/>
              </a:prstGeom>
            </p:spPr>
          </p:pic>
        </mc:Fallback>
      </mc:AlternateContent>
      <p:sp>
        <p:nvSpPr>
          <p:cNvPr id="341" name="TextBox 340">
            <a:extLst>
              <a:ext uri="{FF2B5EF4-FFF2-40B4-BE49-F238E27FC236}">
                <a16:creationId xmlns:a16="http://schemas.microsoft.com/office/drawing/2014/main" id="{7725DAF5-9B81-43C9-8A70-03731C9F557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975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Which attribute {A, B} would error rate select for the next split?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 or B (tie)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 don’t know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75952E-2C10-4E67-8104-F42B5951940E}"/>
              </a:ext>
            </a:extLst>
          </p:cNvPr>
          <p:cNvSpPr txBox="1">
            <a:spLocks/>
          </p:cNvSpPr>
          <p:nvPr/>
        </p:nvSpPr>
        <p:spPr>
          <a:xfrm>
            <a:off x="7731369" y="599232"/>
            <a:ext cx="4044462" cy="5145590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 and 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10FEA070-7CF8-48C9-8776-D3DEA60A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4" y="1490818"/>
            <a:ext cx="3019709" cy="4254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4008B-1285-4768-A9AB-91B76F55B99D}"/>
                  </a:ext>
                </a:extLst>
              </p14:cNvPr>
              <p14:cNvContentPartPr/>
              <p14:nvPr/>
            </p14:nvContentPartPr>
            <p14:xfrm>
              <a:off x="344160" y="2966040"/>
              <a:ext cx="6439320" cy="366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4008B-1285-4768-A9AB-91B76F55B9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00" y="2956680"/>
                <a:ext cx="6458040" cy="3685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2E57F5-B41D-465B-8A6D-C17220AA54D6}"/>
              </a:ext>
            </a:extLst>
          </p:cNvPr>
          <p:cNvSpPr txBox="1"/>
          <p:nvPr/>
        </p:nvSpPr>
        <p:spPr>
          <a:xfrm>
            <a:off x="413895" y="64483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48816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81563B-81EB-415E-A171-154E921D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decision tree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CD102-B63F-451C-930C-76A2711F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  // n: samples, A: set of attributes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empty(A) or all n(L) are the same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leaf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class = most common class in n(L)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internal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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bestAttribute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LeftNode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(n(a=1), A \ {a})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(n(a=0), A \ {a})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end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end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B16EA5D3-05F8-4FD7-B4C0-1DA9B94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2242065"/>
            <a:ext cx="3809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n(L): Labels for samples in this set  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C1140605-CD19-424E-A174-8E93092CEB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53298" y="1836481"/>
            <a:ext cx="3810000" cy="641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FA0205E8-F12E-480C-878C-7D66012E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3164384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Decision: Which attribute?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A151CC63-E40C-42A3-AD06-8FAA6A661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6142" y="3411818"/>
            <a:ext cx="3127155" cy="2934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7707147C-C987-4430-A03B-CF799E38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4200627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Recursive calls to create left and right subtrees, n(a=1) is the set of samples in n for which the attribute a is 1</a:t>
            </a:r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6B8F27A0-F1D1-49A0-9136-643AA681A9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9203" y="4086702"/>
            <a:ext cx="912797" cy="4170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C7AC0D45-E7DF-403D-AA65-5C2BB0701C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5457" y="4523874"/>
            <a:ext cx="816544" cy="179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AE5D8-747F-458A-BCC3-6466D7EE8238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  <p:extLst>
      <p:ext uri="{BB962C8B-B14F-4D97-AF65-F5344CB8AC3E}">
        <p14:creationId xmlns:p14="http://schemas.microsoft.com/office/powerpoint/2010/main" val="15793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FB494C7-C4D8-4423-9E20-64DFFED07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Identifying ‘bestAttribute’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17148B-EA2B-41BC-A30B-C232F65FF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There are many possible ways to select the best attribute for a given set.</a:t>
            </a:r>
          </a:p>
          <a:p>
            <a:pPr eaLnBrk="1" hangingPunct="1"/>
            <a:r>
              <a:rPr lang="en-US" altLang="en-US" sz="3200" dirty="0"/>
              <a:t>We will discuss one possible way which is based on information theory.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33C4C-1ED9-40EE-9A1F-D051A22D24C1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65D6E5-ED91-41A0-A2B8-49E34CCDC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Entropy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2B38FC-D516-47C4-967B-519C0C825C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051561"/>
            <a:ext cx="807238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Quantifies the amount of uncertainty associated with a specific probability distribution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The higher the entropy, the less confident we are in the outcome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Definition</a:t>
            </a:r>
          </a:p>
        </p:txBody>
      </p:sp>
      <p:pic>
        <p:nvPicPr>
          <p:cNvPr id="21508" name="Picture 6" descr="Shannon">
            <a:extLst>
              <a:ext uri="{FF2B5EF4-FFF2-40B4-BE49-F238E27FC236}">
                <a16:creationId xmlns:a16="http://schemas.microsoft.com/office/drawing/2014/main" id="{A7104A6A-76F8-456D-8F4D-3DD31611D9D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3505201"/>
            <a:ext cx="1589088" cy="2187575"/>
          </a:xfrm>
          <a:noFill/>
        </p:spPr>
      </p:pic>
      <p:sp>
        <p:nvSpPr>
          <p:cNvPr id="21509" name="Text Box 8">
            <a:extLst>
              <a:ext uri="{FF2B5EF4-FFF2-40B4-BE49-F238E27FC236}">
                <a16:creationId xmlns:a16="http://schemas.microsoft.com/office/drawing/2014/main" id="{ABFF6743-B9EC-495A-A543-4B35857E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40" y="5577524"/>
            <a:ext cx="3493971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Claude Shannon (1916 – 2001), most of the work was done in Bell labs</a:t>
            </a:r>
          </a:p>
        </p:txBody>
      </p:sp>
      <p:graphicFrame>
        <p:nvGraphicFramePr>
          <p:cNvPr id="21510" name="Object 9">
            <a:extLst>
              <a:ext uri="{FF2B5EF4-FFF2-40B4-BE49-F238E27FC236}">
                <a16:creationId xmlns:a16="http://schemas.microsoft.com/office/drawing/2014/main" id="{40F31197-E91A-4432-807F-448280F67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69565"/>
              </p:ext>
            </p:extLst>
          </p:nvPr>
        </p:nvGraphicFramePr>
        <p:xfrm>
          <a:off x="1891508" y="3505201"/>
          <a:ext cx="528478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2298700" imgH="342900" progId="Equation.3">
                  <p:embed/>
                </p:oleObj>
              </mc:Choice>
              <mc:Fallback>
                <p:oleObj name="Equation" r:id="rId5" imgW="2298700" imgH="342900" progId="Equation.3">
                  <p:embed/>
                  <p:pic>
                    <p:nvPicPr>
                      <p:cNvPr id="21510" name="Object 9">
                        <a:extLst>
                          <a:ext uri="{FF2B5EF4-FFF2-40B4-BE49-F238E27FC236}">
                            <a16:creationId xmlns:a16="http://schemas.microsoft.com/office/drawing/2014/main" id="{40F31197-E91A-4432-807F-448280F67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508" y="3505201"/>
                        <a:ext cx="5284787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Shannon">
            <a:extLst>
              <a:ext uri="{FF2B5EF4-FFF2-40B4-BE49-F238E27FC236}">
                <a16:creationId xmlns:a16="http://schemas.microsoft.com/office/drawing/2014/main" id="{941599A2-8AEF-4EB4-8904-9E5D8040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06" y="2587325"/>
            <a:ext cx="2043005" cy="2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432E2A-4503-425D-A55B-83E13230F9AD}"/>
                  </a:ext>
                </a:extLst>
              </p14:cNvPr>
              <p14:cNvContentPartPr/>
              <p14:nvPr/>
            </p14:nvContentPartPr>
            <p14:xfrm>
              <a:off x="1397160" y="4010040"/>
              <a:ext cx="631440" cy="59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432E2A-4503-425D-A55B-83E13230F9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7800" y="4000680"/>
                <a:ext cx="650160" cy="610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730B16-5E7E-4FD5-A8D6-B979E36DAC41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3E8BBCF-39BB-4550-9F7E-2A5D636D3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42" y="320674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Entropy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42A940A-CAF6-48DE-B8AD-70A345B171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0242" y="1424856"/>
            <a:ext cx="54864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Definition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So, if P(X=1) = 1 then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If P(X=1) = .5 then</a:t>
            </a:r>
          </a:p>
        </p:txBody>
      </p:sp>
      <p:pic>
        <p:nvPicPr>
          <p:cNvPr id="23556" name="Picture 4" descr="Binary_entropy_plot">
            <a:extLst>
              <a:ext uri="{FF2B5EF4-FFF2-40B4-BE49-F238E27FC236}">
                <a16:creationId xmlns:a16="http://schemas.microsoft.com/office/drawing/2014/main" id="{4CB9A8C9-768C-451D-A3A4-0D9D5E461F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>
          <a:xfrm>
            <a:off x="7848601" y="685800"/>
            <a:ext cx="2682875" cy="2508250"/>
          </a:xfrm>
          <a:noFill/>
        </p:spPr>
      </p:pic>
      <p:graphicFrame>
        <p:nvGraphicFramePr>
          <p:cNvPr id="23557" name="Object 7">
            <a:extLst>
              <a:ext uri="{FF2B5EF4-FFF2-40B4-BE49-F238E27FC236}">
                <a16:creationId xmlns:a16="http://schemas.microsoft.com/office/drawing/2014/main" id="{729CAA02-DC62-4DF6-BA09-38876915B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56511"/>
              </p:ext>
            </p:extLst>
          </p:nvPr>
        </p:nvGraphicFramePr>
        <p:xfrm>
          <a:off x="738218" y="2027236"/>
          <a:ext cx="51673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2247900" imgH="342900" progId="Equation.3">
                  <p:embed/>
                </p:oleObj>
              </mc:Choice>
              <mc:Fallback>
                <p:oleObj name="Equation" r:id="rId5" imgW="2247900" imgH="342900" progId="Equation.3">
                  <p:embed/>
                  <p:pic>
                    <p:nvPicPr>
                      <p:cNvPr id="23557" name="Object 7">
                        <a:extLst>
                          <a:ext uri="{FF2B5EF4-FFF2-40B4-BE49-F238E27FC236}">
                            <a16:creationId xmlns:a16="http://schemas.microsoft.com/office/drawing/2014/main" id="{729CAA02-DC62-4DF6-BA09-38876915B7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218" y="2027236"/>
                        <a:ext cx="51673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>
            <a:extLst>
              <a:ext uri="{FF2B5EF4-FFF2-40B4-BE49-F238E27FC236}">
                <a16:creationId xmlns:a16="http://schemas.microsoft.com/office/drawing/2014/main" id="{82AC0794-F154-48A9-B0A6-C4F49F8B53B5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07363063"/>
              </p:ext>
            </p:extLst>
          </p:nvPr>
        </p:nvGraphicFramePr>
        <p:xfrm>
          <a:off x="887442" y="3562350"/>
          <a:ext cx="7239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7" imgW="3606800" imgH="457200" progId="Equation.3">
                  <p:embed/>
                </p:oleObj>
              </mc:Choice>
              <mc:Fallback>
                <p:oleObj name="Equation" r:id="rId7" imgW="3606800" imgH="457200" progId="Equation.3">
                  <p:embed/>
                  <p:pic>
                    <p:nvPicPr>
                      <p:cNvPr id="23558" name="Object 9">
                        <a:extLst>
                          <a:ext uri="{FF2B5EF4-FFF2-40B4-BE49-F238E27FC236}">
                            <a16:creationId xmlns:a16="http://schemas.microsoft.com/office/drawing/2014/main" id="{82AC0794-F154-48A9-B0A6-C4F49F8B5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42" y="3562350"/>
                        <a:ext cx="7239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>
            <a:extLst>
              <a:ext uri="{FF2B5EF4-FFF2-40B4-BE49-F238E27FC236}">
                <a16:creationId xmlns:a16="http://schemas.microsoft.com/office/drawing/2014/main" id="{E7F6F20C-0277-4733-A8E5-C76F9D02A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11834"/>
              </p:ext>
            </p:extLst>
          </p:nvPr>
        </p:nvGraphicFramePr>
        <p:xfrm>
          <a:off x="796955" y="5456236"/>
          <a:ext cx="742156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9" imgW="3606800" imgH="457200" progId="Equation.3">
                  <p:embed/>
                </p:oleObj>
              </mc:Choice>
              <mc:Fallback>
                <p:oleObj name="Equation" r:id="rId9" imgW="3606800" imgH="457200" progId="Equation.3">
                  <p:embed/>
                  <p:pic>
                    <p:nvPicPr>
                      <p:cNvPr id="124939" name="Object 11">
                        <a:extLst>
                          <a:ext uri="{FF2B5EF4-FFF2-40B4-BE49-F238E27FC236}">
                            <a16:creationId xmlns:a16="http://schemas.microsoft.com/office/drawing/2014/main" id="{E7F6F20C-0277-4733-A8E5-C76F9D02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55" y="5456236"/>
                        <a:ext cx="7421562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2">
            <a:extLst>
              <a:ext uri="{FF2B5EF4-FFF2-40B4-BE49-F238E27FC236}">
                <a16:creationId xmlns:a16="http://schemas.microsoft.com/office/drawing/2014/main" id="{377BAC03-2DA7-4EB6-A885-5460ADD0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1" y="528069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H(X)</a:t>
            </a:r>
          </a:p>
        </p:txBody>
      </p:sp>
      <p:pic>
        <p:nvPicPr>
          <p:cNvPr id="9" name="Picture 4" descr="Binary_entropy_plot">
            <a:extLst>
              <a:ext uri="{FF2B5EF4-FFF2-40B4-BE49-F238E27FC236}">
                <a16:creationId xmlns:a16="http://schemas.microsoft.com/office/drawing/2014/main" id="{458020D2-6A13-4E03-AADE-FEB2195B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 bwMode="auto">
          <a:xfrm>
            <a:off x="8906299" y="400051"/>
            <a:ext cx="2988518" cy="27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90FB24-342D-4AEF-99EF-445585D7A87F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EA70F6-6046-DC44-B13F-9FAF4B3DE8B9}"/>
              </a:ext>
            </a:extLst>
          </p:cNvPr>
          <p:cNvSpPr txBox="1">
            <a:spLocks/>
          </p:cNvSpPr>
          <p:nvPr/>
        </p:nvSpPr>
        <p:spPr>
          <a:xfrm>
            <a:off x="1524001" y="4543417"/>
            <a:ext cx="9144000" cy="2354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E83184-E277-0F4C-8CDC-A94F9EDE8AFE}"/>
              </a:ext>
            </a:extLst>
          </p:cNvPr>
          <p:cNvSpPr txBox="1">
            <a:spLocks/>
          </p:cNvSpPr>
          <p:nvPr/>
        </p:nvSpPr>
        <p:spPr>
          <a:xfrm>
            <a:off x="1524001" y="953940"/>
            <a:ext cx="9144000" cy="2976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EEDF-96D4-E846-848D-119FEF1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C91-A8E2-CF4A-B390-32AF905D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03C0A-D7B8-5147-9481-806FA9C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753685"/>
            <a:ext cx="8572500" cy="203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FC746-F8AB-E644-BC8C-7C9126B9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91340"/>
            <a:ext cx="38608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C31A0-18C0-1244-90F3-94F11C2FC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9" y="4827078"/>
            <a:ext cx="3695700" cy="9271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0297B-94D9-F14A-8B25-51A599F0B20E}"/>
              </a:ext>
            </a:extLst>
          </p:cNvPr>
          <p:cNvSpPr txBox="1">
            <a:spLocks/>
          </p:cNvSpPr>
          <p:nvPr/>
        </p:nvSpPr>
        <p:spPr>
          <a:xfrm>
            <a:off x="1704975" y="4797897"/>
            <a:ext cx="4533900" cy="1923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can use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the output class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and some attribute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on which to split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as a splitting criterion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Given a dataset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D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training examples, we can estimate the required probabilities as…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07E7C8-ADED-7048-BCF5-E1D73FE4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849" y="5971306"/>
            <a:ext cx="3822700" cy="48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D37B2F-70FC-4F73-967F-D78C6605EB8A}"/>
                  </a:ext>
                </a:extLst>
              </p14:cNvPr>
              <p14:cNvContentPartPr/>
              <p14:nvPr/>
            </p14:nvContentPartPr>
            <p14:xfrm>
              <a:off x="2355840" y="1604520"/>
              <a:ext cx="6119280" cy="2419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D37B2F-70FC-4F73-967F-D78C6605EB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6480" y="1595160"/>
                <a:ext cx="6138000" cy="2438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AA27430-F7A0-482E-A874-3BB3BC288290}"/>
              </a:ext>
            </a:extLst>
          </p:cNvPr>
          <p:cNvSpPr txBox="1"/>
          <p:nvPr/>
        </p:nvSpPr>
        <p:spPr>
          <a:xfrm rot="16200000">
            <a:off x="10080503" y="3934915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57002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Decision Trees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EA70F6-6046-DC44-B13F-9FAF4B3DE8B9}"/>
              </a:ext>
            </a:extLst>
          </p:cNvPr>
          <p:cNvSpPr txBox="1">
            <a:spLocks/>
          </p:cNvSpPr>
          <p:nvPr/>
        </p:nvSpPr>
        <p:spPr>
          <a:xfrm>
            <a:off x="1524001" y="4543417"/>
            <a:ext cx="9144000" cy="2354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E83184-E277-0F4C-8CDC-A94F9EDE8AFE}"/>
              </a:ext>
            </a:extLst>
          </p:cNvPr>
          <p:cNvSpPr txBox="1">
            <a:spLocks/>
          </p:cNvSpPr>
          <p:nvPr/>
        </p:nvSpPr>
        <p:spPr>
          <a:xfrm>
            <a:off x="1524001" y="953940"/>
            <a:ext cx="9144000" cy="2976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EEDF-96D4-E846-848D-119FEF1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C91-A8E2-CF4A-B390-32AF905D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03C0A-D7B8-5147-9481-806FA9C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753685"/>
            <a:ext cx="8572500" cy="203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FC746-F8AB-E644-BC8C-7C9126B9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91340"/>
            <a:ext cx="38608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C31A0-18C0-1244-90F3-94F11C2FC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9" y="4827078"/>
            <a:ext cx="3695700" cy="9271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0297B-94D9-F14A-8B25-51A599F0B20E}"/>
              </a:ext>
            </a:extLst>
          </p:cNvPr>
          <p:cNvSpPr txBox="1">
            <a:spLocks/>
          </p:cNvSpPr>
          <p:nvPr/>
        </p:nvSpPr>
        <p:spPr>
          <a:xfrm>
            <a:off x="1704975" y="4797897"/>
            <a:ext cx="4533900" cy="1923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can use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the output class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and some attribute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on which to split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as a splitting criterion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Given a dataset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D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training examples, we can estimate the required probabilities as…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07E7C8-ADED-7048-BCF5-E1D73FE4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849" y="5971306"/>
            <a:ext cx="3822700" cy="482600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878CC79-C6CB-B24A-8903-B4429AB2A5C9}"/>
              </a:ext>
            </a:extLst>
          </p:cNvPr>
          <p:cNvSpPr txBox="1">
            <a:spLocks/>
          </p:cNvSpPr>
          <p:nvPr/>
        </p:nvSpPr>
        <p:spPr>
          <a:xfrm>
            <a:off x="1604920" y="5724792"/>
            <a:ext cx="8982159" cy="923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Informally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, we say that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is a measure of the following: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If we know X, how much does this reduce our uncertainty about Y?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A86C6672-64F8-E44C-9A25-79D03AF983A3}"/>
              </a:ext>
            </a:extLst>
          </p:cNvPr>
          <p:cNvSpPr/>
          <p:nvPr/>
        </p:nvSpPr>
        <p:spPr>
          <a:xfrm rot="10571915">
            <a:off x="1720208" y="3415213"/>
            <a:ext cx="695614" cy="48257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D6FD154-1F19-284B-B411-0A1B40ED8B1D}"/>
              </a:ext>
            </a:extLst>
          </p:cNvPr>
          <p:cNvSpPr txBox="1">
            <a:spLocks/>
          </p:cNvSpPr>
          <p:nvPr/>
        </p:nvSpPr>
        <p:spPr>
          <a:xfrm>
            <a:off x="1604920" y="4008707"/>
            <a:ext cx="8982159" cy="9236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  <a:latin typeface="Candara"/>
              </a:rPr>
              <a:t>Entropy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measures 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expected # of bits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to code one random draw from X</a:t>
            </a:r>
            <a:r>
              <a:rPr lang="en-US" b="1" i="1" dirty="0">
                <a:solidFill>
                  <a:prstClr val="black"/>
                </a:solidFill>
                <a:latin typeface="Candara"/>
              </a:rPr>
              <a:t>. 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want to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reduce the entropy of the random variable we are trying to predict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!</a:t>
            </a:r>
            <a:endParaRPr lang="en-US" b="1" i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F8BF2BAA-93E0-7447-B8CB-17115316E89B}"/>
              </a:ext>
            </a:extLst>
          </p:cNvPr>
          <p:cNvSpPr/>
          <p:nvPr/>
        </p:nvSpPr>
        <p:spPr>
          <a:xfrm rot="10522258">
            <a:off x="1723313" y="1722151"/>
            <a:ext cx="695614" cy="48257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8F9D1F9-DDF0-7345-B1ED-DA62D38C7206}"/>
              </a:ext>
            </a:extLst>
          </p:cNvPr>
          <p:cNvSpPr txBox="1">
            <a:spLocks/>
          </p:cNvSpPr>
          <p:nvPr/>
        </p:nvSpPr>
        <p:spPr>
          <a:xfrm>
            <a:off x="1604921" y="5010333"/>
            <a:ext cx="8982159" cy="6124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Conditional entropy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is the expected value of specific conditional entropy E</a:t>
            </a:r>
            <a:r>
              <a:rPr lang="en-US" baseline="-25000" dirty="0">
                <a:solidFill>
                  <a:prstClr val="black"/>
                </a:solidFill>
                <a:latin typeface="Candara"/>
              </a:rPr>
              <a:t>P(X=x)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[H(Y | X = x)]</a:t>
            </a:r>
            <a:endParaRPr lang="en-US" i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B0E5C1A0-1950-0743-BD79-D2D6235DD868}"/>
              </a:ext>
            </a:extLst>
          </p:cNvPr>
          <p:cNvSpPr/>
          <p:nvPr/>
        </p:nvSpPr>
        <p:spPr>
          <a:xfrm rot="10571915">
            <a:off x="1720208" y="2901405"/>
            <a:ext cx="695614" cy="48257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8ABB1-432A-4FDB-9D25-E52F46E81953}"/>
              </a:ext>
            </a:extLst>
          </p:cNvPr>
          <p:cNvSpPr txBox="1"/>
          <p:nvPr/>
        </p:nvSpPr>
        <p:spPr>
          <a:xfrm rot="16200000">
            <a:off x="10080503" y="3934915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861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 Learning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338" y="1210760"/>
            <a:ext cx="4044462" cy="5145590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attribute would </a:t>
            </a:r>
            <a:r>
              <a:rPr lang="en-US" b="1" dirty="0"/>
              <a:t>mutual information </a:t>
            </a:r>
            <a:r>
              <a:rPr lang="en-US" dirty="0"/>
              <a:t>select for the next split?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or B (tie)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Neither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31963" y="1210760"/>
            <a:ext cx="4044462" cy="5145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Dataset: </a:t>
            </a:r>
            <a:br>
              <a:rPr lang="en-US" b="1" dirty="0">
                <a:solidFill>
                  <a:prstClr val="black"/>
                </a:solidFill>
                <a:latin typeface="Candara"/>
              </a:rPr>
            </a:br>
            <a:r>
              <a:rPr lang="en-US" sz="1800" dirty="0">
                <a:solidFill>
                  <a:prstClr val="black"/>
                </a:solidFill>
                <a:latin typeface="Candara"/>
              </a:rPr>
              <a:t>Output Y, Attributes A and B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42706" y="2240867"/>
          <a:ext cx="2822976" cy="39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C770E5-20E3-46C4-8FEA-47380A27D9BD}"/>
              </a:ext>
            </a:extLst>
          </p:cNvPr>
          <p:cNvSpPr txBox="1"/>
          <p:nvPr/>
        </p:nvSpPr>
        <p:spPr>
          <a:xfrm>
            <a:off x="413895" y="64483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03713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 Learning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36507"/>
              </p:ext>
            </p:extLst>
          </p:nvPr>
        </p:nvGraphicFramePr>
        <p:xfrm>
          <a:off x="520475" y="2462248"/>
          <a:ext cx="2822976" cy="39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331A87-92B4-43DD-A893-84D28526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34" y="1024153"/>
            <a:ext cx="9099281" cy="2158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156517-7C87-49B7-AB18-F67D39A7AAC5}"/>
              </a:ext>
            </a:extLst>
          </p:cNvPr>
          <p:cNvSpPr txBox="1"/>
          <p:nvPr/>
        </p:nvSpPr>
        <p:spPr>
          <a:xfrm>
            <a:off x="413895" y="64483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8128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classifier (k=5)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202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document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076700" y="2971800"/>
            <a:ext cx="2057400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A1FC7B93-BF01-4C20-87FF-09E325A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F02566B-247A-4CF5-B9F5-520D8E09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D4F0C71-FEFB-40A2-A35F-70CA893B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863420-2B65-43A8-9E2B-B9131625FF5F}"/>
                  </a:ext>
                </a:extLst>
              </p14:cNvPr>
              <p14:cNvContentPartPr/>
              <p14:nvPr/>
            </p14:nvContentPartPr>
            <p14:xfrm>
              <a:off x="550080" y="4032720"/>
              <a:ext cx="1925640" cy="109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863420-2B65-43A8-9E2B-B9131625F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720" y="4023360"/>
                <a:ext cx="1944360" cy="111204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32328D4-79BE-482F-B7A2-CEF13CA44624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91194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-neighbors with class label c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897143-F15F-43F4-963A-CF7B111F01EF}"/>
                  </a:ext>
                </a:extLst>
              </p14:cNvPr>
              <p14:cNvContentPartPr/>
              <p14:nvPr/>
            </p14:nvContentPartPr>
            <p14:xfrm>
              <a:off x="3021480" y="5376240"/>
              <a:ext cx="3307320" cy="86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897143-F15F-43F4-963A-CF7B111F01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2120" y="5366880"/>
                <a:ext cx="3326040" cy="883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52F8EF-B8B0-47BE-A014-5558FAC4A0DA}"/>
              </a:ext>
            </a:extLst>
          </p:cNvPr>
          <p:cNvSpPr txBox="1"/>
          <p:nvPr/>
        </p:nvSpPr>
        <p:spPr>
          <a:xfrm rot="16200000">
            <a:off x="10660381" y="5305482"/>
            <a:ext cx="24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Murphy, 1.4</a:t>
            </a:r>
          </a:p>
        </p:txBody>
      </p:sp>
    </p:spTree>
    <p:extLst>
      <p:ext uri="{BB962C8B-B14F-4D97-AF65-F5344CB8AC3E}">
        <p14:creationId xmlns:p14="http://schemas.microsoft.com/office/powerpoint/2010/main" val="231592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8" name="TextBox 7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/>
              <a:t>Special Case: Nearest </a:t>
            </a:r>
            <a:r>
              <a:rPr lang="en-US" b="1" dirty="0"/>
              <a:t>Neighbor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38929-4C61-41FB-95F6-E2A0C4A1338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2364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7D249-06AA-4EB8-9EA1-962FC2461B0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97565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7" name="TextBox 6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Special Case: Majority Vote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C23AA-D005-4710-8692-938E802AE44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90033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2CC5-D82C-4F58-A957-583C8DF0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517-2589-49A7-8D1C-BE91D44E7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a few tools</a:t>
                </a:r>
              </a:p>
              <a:p>
                <a:endParaRPr lang="en-US" dirty="0"/>
              </a:p>
              <a:p>
                <a:r>
                  <a:rPr lang="en-US" dirty="0"/>
                  <a:t>Majority vote: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Classification error rate: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𝐸𝑟𝑟𝑜𝑟𝑅𝑎𝑡𝑒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What fraction did we predict incorrectly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517-2589-49A7-8D1C-BE91D44E7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2246BE-2956-4F5F-8379-393060910753}"/>
                  </a:ext>
                </a:extLst>
              </p14:cNvPr>
              <p14:cNvContentPartPr/>
              <p14:nvPr/>
            </p14:nvContentPartPr>
            <p14:xfrm>
              <a:off x="4522320" y="3198600"/>
              <a:ext cx="1379880" cy="138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2246BE-2956-4F5F-8379-393060910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2960" y="3189240"/>
                <a:ext cx="1398600" cy="13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9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19602</TotalTime>
  <Words>2601</Words>
  <Application>Microsoft Office PowerPoint</Application>
  <PresentationFormat>Widescreen</PresentationFormat>
  <Paragraphs>752</Paragraphs>
  <Slides>32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Courier New</vt:lpstr>
      <vt:lpstr>Arial</vt:lpstr>
      <vt:lpstr>Calibri Light</vt:lpstr>
      <vt:lpstr>Wingdings</vt:lpstr>
      <vt:lpstr>Calibri</vt:lpstr>
      <vt:lpstr>Cambria Math</vt:lpstr>
      <vt:lpstr>Candara</vt:lpstr>
      <vt:lpstr>Office Theme</vt:lpstr>
      <vt:lpstr>1_Office Theme</vt:lpstr>
      <vt:lpstr>Equation</vt:lpstr>
      <vt:lpstr>Announcements</vt:lpstr>
      <vt:lpstr>Plan</vt:lpstr>
      <vt:lpstr>Introduction to  Machine Learning</vt:lpstr>
      <vt:lpstr>k-NN classifier (k=5)</vt:lpstr>
      <vt:lpstr>k-Nearest Neighbor Classification</vt:lpstr>
      <vt:lpstr>k-NN on Fisher Iris Data</vt:lpstr>
      <vt:lpstr>k-NN on Fisher Iris Data</vt:lpstr>
      <vt:lpstr>k-NN on Fisher Iris Data</vt:lpstr>
      <vt:lpstr>Decision Trees</vt:lpstr>
      <vt:lpstr>Decision trees</vt:lpstr>
      <vt:lpstr>Decision trees</vt:lpstr>
      <vt:lpstr>Expressiveness</vt:lpstr>
      <vt:lpstr>Tree to Predict C-Section Risk</vt:lpstr>
      <vt:lpstr>Decision Stumps</vt:lpstr>
      <vt:lpstr>Piazza Poll 1</vt:lpstr>
      <vt:lpstr>Building a decision tree</vt:lpstr>
      <vt:lpstr>Building a decision tree</vt:lpstr>
      <vt:lpstr>Piazza Poll 2</vt:lpstr>
      <vt:lpstr>Decision Trees as a Search Problem</vt:lpstr>
      <vt:lpstr>Background: Greedy Search</vt:lpstr>
      <vt:lpstr>Background: Greedy Search</vt:lpstr>
      <vt:lpstr>Background: Greedy Search</vt:lpstr>
      <vt:lpstr>Piazza Poll 3</vt:lpstr>
      <vt:lpstr>Piazza Poll 4</vt:lpstr>
      <vt:lpstr>Building a decision tree</vt:lpstr>
      <vt:lpstr>Identifying ‘bestAttribute’</vt:lpstr>
      <vt:lpstr>Entropy</vt:lpstr>
      <vt:lpstr>Entropy</vt:lpstr>
      <vt:lpstr>Mutual Information</vt:lpstr>
      <vt:lpstr>Mutual Information</vt:lpstr>
      <vt:lpstr>Decision Tree Learning Example</vt:lpstr>
      <vt:lpstr>Decision Tree Learning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712</cp:revision>
  <cp:lastPrinted>2020-03-04T16:45:08Z</cp:lastPrinted>
  <dcterms:created xsi:type="dcterms:W3CDTF">2018-10-11T11:39:27Z</dcterms:created>
  <dcterms:modified xsi:type="dcterms:W3CDTF">2020-03-23T16:43:40Z</dcterms:modified>
</cp:coreProperties>
</file>