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338" r:id="rId2"/>
    <p:sldId id="287" r:id="rId3"/>
    <p:sldId id="256" r:id="rId4"/>
    <p:sldId id="259" r:id="rId5"/>
    <p:sldId id="703" r:id="rId6"/>
    <p:sldId id="339" r:id="rId7"/>
    <p:sldId id="696" r:id="rId8"/>
    <p:sldId id="697" r:id="rId9"/>
    <p:sldId id="698" r:id="rId10"/>
    <p:sldId id="702" r:id="rId11"/>
    <p:sldId id="725" r:id="rId12"/>
    <p:sldId id="726" r:id="rId13"/>
    <p:sldId id="728" r:id="rId14"/>
    <p:sldId id="729" r:id="rId15"/>
    <p:sldId id="727" r:id="rId16"/>
    <p:sldId id="730" r:id="rId17"/>
    <p:sldId id="260" r:id="rId18"/>
    <p:sldId id="731" r:id="rId19"/>
    <p:sldId id="262" r:id="rId20"/>
    <p:sldId id="263" r:id="rId21"/>
    <p:sldId id="264" r:id="rId22"/>
    <p:sldId id="265" r:id="rId23"/>
    <p:sldId id="267" r:id="rId24"/>
    <p:sldId id="704" r:id="rId25"/>
    <p:sldId id="705" r:id="rId26"/>
    <p:sldId id="706" r:id="rId27"/>
    <p:sldId id="707" r:id="rId28"/>
    <p:sldId id="708" r:id="rId29"/>
    <p:sldId id="709" r:id="rId30"/>
    <p:sldId id="724" r:id="rId31"/>
    <p:sldId id="732" r:id="rId32"/>
    <p:sldId id="733" r:id="rId33"/>
  </p:sldIdLst>
  <p:sldSz cx="12192000" cy="6858000"/>
  <p:notesSz cx="9296400" cy="70104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  <p:embeddedFont>
      <p:font typeface="Candara" panose="020E0502030303020204" pitchFamily="34" charset="0"/>
      <p:regular r:id="rId42"/>
      <p:bold r:id="rId43"/>
      <p:italic r:id="rId44"/>
      <p:boldItalic r:id="rId45"/>
    </p:embeddedFont>
    <p:embeddedFont>
      <p:font typeface="Comic Sans MS" panose="030F0702030302020204" pitchFamily="66" charset="0"/>
      <p:regular r:id="rId46"/>
      <p:bold r:id="rId47"/>
      <p:italic r:id="rId48"/>
      <p:boldItalic r:id="rId49"/>
    </p:embeddedFont>
    <p:embeddedFont>
      <p:font typeface="Rockwell" panose="02060603020205020403" pitchFamily="18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 varScale="1">
        <p:scale>
          <a:sx n="81" d="100"/>
          <a:sy n="81" d="100"/>
        </p:scale>
        <p:origin x="15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17:02:56.9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28427 1450 864 0,'-4'10'76'0,"4"-10"-60"15,0 0-16-15,0 0 0 0,0 0 153 0,0 0 28 16,0 0 6-16,0 0 1 0,0 0-72 0,0 0-13 15,4 9-3-15,-1 0-1 0,-3-9-35 0,4 13-6 16,3 0-2-16,-4 5 0 0,5 4-9 0,-5 7-3 0,1-4 0 0,-1 15 0 16,-3-5 8-16,0 3 0 0,4 5 1 0,-4-8 0 15,0 15-19-15,-4-9-4 0,4 6-1 0,0 0 0 16,-3 0-15-16,3 13-3 0,-4-13-1 0,4 6 0 16,0-12-10-16,-3 9 0 0,3-6 0 0,-4-3 0 15,4-1 8-15,0-5-8 0,0-4 0 16,0 4 8-16,0 2-8 0,0-5 8 0,4-1-8 15,-1-9 8-15,1 9-8 0,-1-9-14 16,1 0 3-16,-1 0 1 16,4-3-93-16,0-7-18 0,-3 7-4 0,3-6-564 0,-4-7-113 0</inkml:trace>
  <inkml:trace contextRef="#ctx0" brushRef="#br0" timeOffset="575.33">29136 1535 806 0,'0'0'72'0,"-4"-9"-58"0,4 5-14 0,0 4 0 16,0 0 174-16,0-6 32 0,0 6 6 0,0 0 2 15,0 0-119-15,0 0-24 0,0 0-5 16,0 0-1-16,0 10 1 0,4 5 0 0,-1 7 0 0,-3 3 0 15,4 7-30-15,3 8-5 0,0 4-2 0,0 0 0 16,-3 6 1-16,3 1 0 0,0 2 0 0,0 0 0 16,-4 0 2-16,4 10 0 0,0-10 0 0,1 10 0 15,-5 0-1-15,4-7 0 0,-3 4 0 0,-4-4 0 16,3 4-19-16,1-4-3 0,-4 4-1 0,0-4 0 0,0-2-8 0,0-1 0 16,0-12 0-16,0 9 0 0,3-9 0 0,-3 3 0 15,4 0 0-15,3-4 0 16,-4 1-144-16,-3-10-32 0</inkml:trace>
  <inkml:trace contextRef="#ctx0" brushRef="#br0" timeOffset="1326.55">27404 3087 1828 0,'-11'-9'81'0,"11"9"17"0,-3 0-78 0,3 0-20 15,-4 0 0-15,4 0 0 0,-7 0 40 0,7 0 4 16,-3 9 0-16,-4 1 1 0,3 8-31 0,4-5-6 16,0 6-8-16,4 6 11 0,-1 3-11 0,1 3 10 0,3 4-10 0,3 9 10 15,1 3-10-15,3 6 0 0,4-9 9 0,-4 9-9 16,3 1 13-16,4-1-1 0,1 10-1 0,2-4 0 15,1-2-11-15,0 9 0 0,3-16 0 0,4 16 0 16,-1-7 8-16,1-2-8 0,0 12 8 0,3-13-8 16,-3 4 16-16,3 2-3 0,-3-8 0 0,3-1 0 15,1-3 12-15,2-3 3 0,8 3 0 0,4-6 0 16,3 0-3-16,-4-6 0 0,4-1 0 16,3-5 0-16,-3-1-6 0,4 0-2 15,-1-12 0-15,4 3 0 0,0-3 6 0,4-6 1 0,6-1 0 16,-6-12 0-16,-1 0-10 0,-3 0-2 0,-4-12 0 15,4-1 0-15,4-6 4 0,-4-3 1 0,0 3 0 0,-4-12 0 16,4 0 7-16,-7-13 0 0,-3 3 1 0,-1 3 0 16,-7-2 3-16,4-10 1 0,-3 6 0 0,-5 0 0 15,1-3-10-15,-4 3-3 0,1 3 0 0,-8 3 0 16,0 1-8-16,-3 2-8 0,-8 4 12 0,1 3-12 0,-4 3 0 0,-3-4 0 16,-4 7 0-16,3 4 0 15,-2-14-80-15,-5 10-11 0,1-3-1 0,3 3-696 16,3-6-140-16</inkml:trace>
  <inkml:trace contextRef="#ctx0" brushRef="#br0" timeOffset="157536.22">22017 11958 1796 0,'0'0'80'0,"0"0"16"0,-4-3-77 0,1-3-19 15,6-3 0-15,-6 5 0 0,-1-5 68 0,1 0 9 16,-1 5 3-16,4-5 0 0,0 0-69 0,-3-1-11 16,-4 1 0-16,3 3-12 0,4-4 12 0,0 1-12 0,-10-1 12 0,2 1-12 15,-2 6 12-15,3-4 10 0,-4 1-2 0,-3 0 0 16,-7 6 12-16,0 0 3 0,3 0 0 0,-3 9 0 15,-14-6 8-15,-1 7 1 0,5-1 1 0,-8 4 0 16,0-4-9-16,0 4-1 16,-3-4-1-16,0 1 0 0,-1-1 10 0,-6 0 1 15,-4-5 1-15,4 5 0 0,-4 0-10 0,0 1-3 16,3-7 0-16,1 6 0 0,0-6-9 0,6 4-1 16,1-4-1-16,0-3 0 0,3 0-10 0,-4 0 8 15,1 0-8-15,0 0 8 0,10 0-8 0,-3 0 0 0,-1 0 0 0,5 0 0 16,-5 0 0-16,5 0 0 0,-5 0 0 0,5 6 0 15,-1-3 0-15,-3-3 0 0,3 7 0 0,0-4 0 16,-3 0 0-16,7-3 0 0,-4 6 0 0,7-6 0 16,-3 3 10-16,7-3 0 0,3 0 0 0,4 0 0 15,7 0 6-15,0-3 0 0,0 3 1 0,7 0 0 16,0 0-7-16,3-9-2 0,1-1 0 0,3 7 0 0,7-3-8 16,0-7 0-16,0 10 0 0,4-6 0 0,0 3 0 15,-4-7 0-15,3 10 11 0,1-7-11 0,0 1 8 0,-1 0-8 16,1 5 0-16,-4-5 0 0,0 3 9 0,-3 0-9 15,3-1 8-15,0-2-8 0,-3 6 12 0,3-7-4 16,-4 1 0-16,1-1 0 0,3 7 4 16,0-6 0-16,-3 0 0 0,3-4 0 15,0 4-12-15,0-4 0 0,0 1 0 0,0-4 0 16,0 10 0-16,-3-4 0 0,-1 1 0 0,1 2 0 0,-4 1 12 16,0 0 0-16,-7 6 0 0,4-3 0 0,-4 3-4 0,0 0-8 15,0 0 12-15,-7-6-4 0,0 2 4 0,0-2 1 16,-1 6 0-16,-2 0 0 0,-1 0-13 0,-3 0 0 15,0 0 0-15,0 0 0 0,0 0 0 0,-4 6 0 16,4-2 0-16,-4 2 0 0,1-3 0 0,-1 9 0 0,-3-5 0 0,0 5 0 16,0 1 0-16,-4-4 0 0,0 4 0 0,1 6 0 15,-1-7 0-15,-3 4-10 0,-1-1 2 0,5 4 0 16,-1-6 8-16,4-4 0 0,-4 10 0 0,4-6 0 16,0-1 0-16,0 4 0 0,7-4 0 0,-1-2 0 15,1 2 16-15,7-2-2 0,0 2 0 0,4-2 0 16,3 2-3-16,0-2-1 0,7 2 0 0,3 4 0 15,4 0 0-15,1 2 0 0,2-5 0 0,4 9 0 16,1-6-10-16,6-1 0 16,0 1 0-16,4 0 8 0,0 2 20 0,-1-5 4 15,1 6 1-15,0-7 0 16,-4-2-53-16,0 2-10 0,4-2-2 0,0-1-1 16,-8 4-49-16,5-7-10 0,2-3-1 0,-9 6-1171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18:08:55.41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28099 15922 979 0,'0'0'43'0,"0"0"9"0,0 0-41 0,0 0-11 15,0 0 0-15,-4 3 0 0,-3-3 182 0,0 0 34 0,0 0 8 0,0 0 0 16,0 3-177-16,-4 4-36 0,4-4-11 0,-3 3 0 16,-4-3 39-16,3 3 2 0,-3-3 1 0,0 1 0 15,-4 2 30-15,1-3 7 0,-5-3 1 0,-2 6 0 16,-1-3-25-16,-3 4-5 0,-4-4-1 0,0 0 0 16,-3 6-15-16,0-9-3 0,-4 10-1 0,4-4 0 0,-1-3-6 15,1 0 0-15,-4 4-1 0,0-4 0 16,1 3 7-16,-5-3 2 0,1-3 0 0,-7 3 0 0,3 4-32 0,-4-7 0 15,1 3 0-15,3-3 0 0,-3 0 12 0,3 0-3 16,0 0-1-16,4 0 0 0,-4 0-8 0,0 0 8 16,-7 0-8-16,4 0 8 0,-1 0-8 0,1 0 8 15,-1 0-8-15,1 0 8 0,0 0-8 0,-1 0 0 0,-3 0 0 16,4 0 0-16,-4-3 0 0,0 3 0 16,0 0 0-16,0-7 0 0,-3 7 0 0,-1-3 0 15,5 3 0-15,-1 0 8 0,0 0-8 0,0-3 10 16,3-3-10-16,-3 3 10 0,-3-4-10 0,3 7 0 15,0-3 9-15,4 3-9 0,3-9 0 0,0 9 8 16,7-3-8-16,-3-4 0 0,7 7 8 0,-4-3-8 16,-3-3 8-16,3 3-8 0,0 0 0 0,0-4 0 15,-3 7 0-15,-4 0 0 0,0-3 0 0,4 3 0 0,-1-6 0 0,1 6 0 16,-4 0 0-16,4 0 0 0,-8 0 0 0,5 0 0 16,-8 0 8-16,3 0-8 0,1 0 8 0,0 0-8 15,3 0 0-15,3 0 0 0,1 6 0 0,3-6 0 16,0 0 0-16,4 0 0 0,-7-6 0 0,-1 6-8 15,1 0 16-15,3-3 3 0,0 3 1 0,-3-6 0 16,0 6-12-16,-1-4 0 0,5 4 0 0,-1-3 0 16,0 3 0-16,0-6-17 0,-3 6 4 0,-4-3 1 0,0-3 12 0,0 6 16 15,-3 0-3-15,0 0-1 16,-1 0-20-16,1 0-5 0,-1-3-1 16,5 3 0-16,2 0 38 0,-3 0 8 0,4 0 2 0,-4 0 0 0,-3 0-34 15,3 0 0-15,-3-7 0 0,3 7 0 16,10 0 11-16,-6-3-2 0,-4 6 0 0,4-3 0 0,3 0-9 0,4 0 0 15,-8-3 0-15,8 3 0 0,0 0 10 0,-4 0 3 16,-3 0 1-16,-8 0 0 0,-3 0-2 16,4 0-1-16,7 0 0 0,-1 0 0 0,1 3-11 0,0-3 0 15,3 7 0-15,4-7 0 0,-1 0 0 0,-2 3 12 16,-5-3-12-16,8 0 12 0,3 0-12 0,-3 0 0 16,-4 6 0-16,-3-3 0 0,6-3 0 0,1 0 0 15,-4 9 8-15,8-9-8 0,-1 4 0 0,-3-4 0 16,3 0 9-16,4 0-9 0,-4 0 0 0,4 0 0 0,-8 6 0 0,8-6 0 15,-7 0 0-15,3 3 0 0,-3-3 0 0,3 0 0 16,-3 0-12-16,3 0 2 0,0 0 1 0,1 6 0 16,-1-6 9-16,4 3 0 0,-4-3 0 0,4 0 0 15,-1 0 0-15,-2 0 0 0,2 0 0 16,-2 0 0-16,-5 0 0 0,5 0 0 16,2 0 0-16,-2 7 0 0,2-4 0 0,-6-3 0 0,3 0 0 15,-3 3 0-15,7-3 24 0,-4 0 4 16,4 0 1-16,-4 0 0 0,-3 0-21 0,3 0-8 0,0 0 0 0,-6 0 0 15,-5 0 0-15,5 0-20 0,-5 0 4 0,1 6 0 16,0-6 16-16,-1 3 0 0,1-3 0 0,0 0 0 16,-1 7 10-16,4-7 6 0,-3 3 0 0,-4-3 1 15,4 0-25-15,-4 6-6 0,0-3-1 0,0 0 0 16,0-3 23-16,1 0 4 0,2 0 0 0,1 7 1 16,3-7-13-16,0 3-15 0,0-3 3 0,-3 0 1 0,3 6 11 15,-3-6 0-15,0 0 0 0,-4 0 0 16,3 3 0-16,5-3 0 0,-1 0 0 0,-3 0 0 0,3 0 0 0,0 3 0 15,0 4 0-15,0-7 0 0,0 3 0 0,1-3 0 16,-5 0 0-16,5 6 0 0,-1-6 0 0,3 3 0 16,-2-3 0-16,6 0 0 0,-3 0 0 0,6 0 0 15,-2 6 0-15,2-6 0 0,5 4 0 0,-4-4 0 16,3 0 0-16,0 0 8 0,0 0-8 0,1 3 0 16,3-3 0-16,-1 0 0 0,1-3 0 15,0 6 0-15,0-3 0 0,7 0 0 0,-4-3 0 0,1 3 8 16,-1-4-8-16,4 4 8 0,3-6-8 0,1 6 0 15,-1 0 8-15,4 0-8 0,0 0 0 0,3-3 9 16,1-3-9-16,3 6 0 0,-7 0 12 0,7 0-4 16,3-10 0-16,1 7-8 0,-1 0 8 0,4-3-8 15,4-4 0-15,0 7 0 0,-1-6 0 0,4 6 0 0,-3-4 0 0,3-2 0 16,0 6 0-16,0-7 0 0,-3 1 0 0,6 6 0 16,-2-3 0-16,-1-7 0 0,-4 10 0 0,4-6 0 15,0-1 0-15,-3 1 0 0,3-1 0 0,-3 10 0 16,-1-6 0-16,1 0 0 0,-1-4 0 0,-2 7 0 15,-1-3 0-15,0 3 0 0,0-7 0 0,0 10 0 16,0-3 0-16,0-3 0 0,0 6 0 0,0-3 0 16,0-3 0-16,-7 6 0 0,0 0 0 0,0 0 0 0,0 0 0 0,0 0 0 15,0 0 0-15,0 0 0 0,0 0-9 16,0 0 9-16,0 0-8 16,0 0 8-16,0 0 0 0,0 0 0 0,0 0 0 0,0 0 0 15,-11 0 0-15,11 0 8 0,-7 0-8 0,7 0 0 16,-7 0 0-16,0-4 0 0,0 4 0 0,7 0 8 15,-7-3-8-15,0 3 0 0,0 3 0 0,-4-3 0 16,4 4 0-16,-3-4 0 0,3 6 0 0,-4-6-8 0,1 3 8 0,-1 3-10 16,-3-3 10-16,3-3-10 15,-3 10 10-15,0-7 0 0,0 3 0 0,0-3 0 0,0 4 0 0,-4-4 11 16,-3 6-3-16,7-6 0 0,-4 7-8 0,4-1-12 16,-4 1 2-16,1-1 1 0,6 0 9 0,4-2 0 15,-3 2 0-15,-1 0 0 0,4 1 0 0,0-7 0 16,3 6 0-16,1 1 0 0,-1-4 0 0,4 0 8 0,-3 4-8 0,-1-1 0 15,1 1 0-15,3-7 0 0,0 6 0 0,0 1 8 16,0-1-8-16,0 3 0 0,-4-2 0 0,4 2 0 16,0-2 0-16,-3-1 0 0,3 4 0 0,0-4 0 15,-4 4 0-15,4-4 0 16,0 1 0-16,-3-7 0 0,3-3 8 0,0 9 3 0,0 0 1 16,0-9 0-16,0 0-4 0,3 10-8 0,-3-10 12 15,4 9-4-15,-1-6-8 0,1 7 0 0,-1-1 0 0,1-6 8 16,3 4-8-16,0-4 0 15,0 6 0-15,0-6 0 0,-7-3 0 0,7 7 0 16,0-4 8-16,4 3-8 0,3-3 0 0,-4 7 0 0,5-7 0 0,-1-3 8 16,0 6-8-16,0-3 0 0,0-3 0 0,4 10 0 15,-1-10 0-15,-3 6 0 0,4-3-12 0,0 0 12 16,-4 3-50-16,3-3-2 0,-2 4-1 0,2-4 0 16,1 6-164-16,-1-6-33 0</inkml:trace>
  <inkml:trace contextRef="#ctx0" brushRef="#br0" timeOffset="1524.32">8297 15819 1209 0,'-7'0'108'0,"4"-7"-87"15,3 4-21-15,0 0 0 0,-7-3 97 0,7 6 15 0,0 0 4 0,0 0 0 16,-7 0-88-16,3-10-16 0,4 10-4 0,-7 0-8 16,4 0 61-16,3 0 6 0,0 0 1 0,0 0 0 15,0 0 37-15,0 0 8 16,0 0 2-16,0 0 0 0,0 0-11 0,0 0-3 16,0 0 0-16,0 0 0 0,0 0-64 0,0 10-13 0,3-1-2 0,-3 4-1 15,4-4-21-15,3 0 0 16,-4 4 0-16,1-4 0 0,3 4 0 0,0 6 0 15,3-7 0-15,5 7 8 0,-1 0-8 0,0-3 0 0,0 9 0 0,3-10 0 16,5 7 0-16,-5 0 0 0,-3-3 0 0,1 3 8 16,-1-3 0-16,0 3 0 0,3-3 0 0,-10-7 0 15,4 7-8-15,0-3 0 0,6 12 0 16,-3-16 0-16,-10-2 0 0,3-1-8 0,4 1 8 16,-4-7-36-16,-4 6-3 0,4 1 0 0,0-7 0 15,0 3-157-15,0-3-31 0,0-3-6 0,0 0-703 16</inkml:trace>
  <inkml:trace contextRef="#ctx0" brushRef="#br0" timeOffset="1923.61">8841 15800 2516 0,'0'0'112'0,"0"0"22"0,-7 6-107 0,0-3-27 0,7-3 0 0,0 0 0 15,-8 0 14-15,5 10-2 0,3-10-1 0,0 0 0 16,-4 3-25-16,4-3-5 0,-3 9-1 0,3-3 0 15,0 1 20-15,0 2 0 0,0 0 0 0,0 4 0 16,0 6 32-16,0 0 1 0,-4 3 0 0,1-1 0 16,-1 1-9-16,4 10-3 0,-7-1 0 0,7 4 0 15,-14 5-21-15,0 4 9 16,7 3-9-16,-7 0 0 0,-4 4 12 0,1 2-12 16,-5-9 12-16,8 9-12 0,-7-3 12 0,3-6-4 0,-3-3 0 0,4 0-8 15,3-7 10-15,-4 4-10 0,7-4 8 0,-3-12-8 16,4 6 0-16,3-12 0 0,0 3 0 0,-4 0 0 15,7-7-100-15,4-2-24 16,-3-7-6-16,3-3-610 0,0 0-121 0</inkml:trace>
  <inkml:trace contextRef="#ctx0" brushRef="#br0" timeOffset="3155.02">8333 15652 748 0,'-4'0'33'0,"4"0"7"0,0 0-32 0,0-9-8 15,-3 6 0-15,3-7 0 0,-4 1 288 0,4 0 55 16,4 2 11-16,-4-2 2 0,0-1-298 0,3 1-58 16,1 0-16-16,-1-1 0 0,1-2 16 0,-4 2 8 0,0 1-8 0,7 6 12 15,-7-7 36 1,0 1 8-16,0 0 0 0,0 2 1 0,0 1 17 0,3-3 3 16,-3-1 1-16,0 4 0 0,4-4-37 0,-1 1-7 15,1 0-2-15,6-4 0 0,-10 4-1 0,7-10-1 16,1 9 0-16,-1-2 0 0,0-1-6 0,0-5 0 15,3 5-1-15,-3 1 0 0,0-4-15 0,0 3-8 16,4 1 8-16,-4-1-8 0,4-2 11 0,-4 11-3 0,0-5 0 0,3 0 0 16,-3-1-8-16,0 4 0 0,-3 0 0 0,3 2 0 15,-3-2 0-15,-4 6 0 0,0 0 0 0,7-3 0 16,-7 3 28-16,3-6 3 0,-3 6 1 0,0 0 0 16,7 0-20-16,0-3-3 0,0 3-1 0,0 0 0 15,-7 0-8-15,7 0 8 0,1 0-8 0,-1 3 8 16,0-3-8-16,3 6 12 0,-3-3-12 0,0 7 12 0,0 2-12 15,4-2 0-15,-8 2 0 0,8 7 0 0,-7-7 0 16,3 7 0-16,-4-6-8 0,1 3 8 0,-1-1 0 0,4 4 0 16,-7 3 10-16,0-3-10 0,0 0 9 15,0-4-9-15,4 7 0 0,-1-3 9 16,-3 0-1-16,4-3-8 0,-1-1 12 0,4-2-4 16,1-1-8-16,-5-2 0 0,1 2 0 0,3-5 0 0,3-4 0 0,-3 6 0 15,0-9 0-15,0 0 0 16,0 0-127-16,0 0-24 0,1-3-5 0</inkml:trace>
  <inkml:trace contextRef="#ctx0" brushRef="#br0" timeOffset="3790.87">9193 16126 2192 0,'0'0'48'0,"0"0"11"0,0 0 1 0,0 0 1 0,-7 0-49 0,4 0-12 15,-4 6 0-15,7-6 0 0,0 0 0 0,-4 3 0 16,4-3 8-16,0 0-8 0,-3 3 0 0,3-3 0 0,0 0 0 0,-4 10 0 16,1-1 0-16,6 4 0 0,1-4 11 0,-1 4-11 15,1 5 17-15,3-5-3 0,0 6-1 0,0 3 0 16,0 9-13-16,-3-9 0 0,-1 9 0 0,4 1 0 16,-3-1 0-16,-4 1-15 0,0-1 5 0,-4 0 1 15,4-3-22-15,0-2-4 0,-7-4-1 16,4-1 0-16,-1-5-14 0,0 0-3 0,1-7-1 0,-1 4-534 15,1-4-108-15</inkml:trace>
  <inkml:trace contextRef="#ctx0" brushRef="#br0" timeOffset="4010.85">9052 16433 2833 0,'-3'6'62'0,"-4"-2"13"0,3-4 2 0,-3 0 3 0,7 0-64 0,0 0-16 16,0 0 0-16,0 0 0 16,0 0-48-16,11 0-12 0,-1 0-4 0,1-4 0 15,3-2-1-15,0 3-1 0,4-3 0 0,-1 3 0 0,-3-7 44 0,4 10 9 16,0-9 1-16,-1 9 1 0,-2-3-8 0,2 3-1 16,1-7-1-16,-4 7 0 15,-4 0-182-15,1-3-36 0,7 3-7 0,-4 0-2 0</inkml:trace>
  <inkml:trace contextRef="#ctx0" brushRef="#br0" timeOffset="4444.85">9454 16505 2516 0,'0'0'112'0,"0"0"22"0,0 0-107 0,0 0-27 0,0 0 0 0,0 0 0 15,0 0 0-15,8-3 0 0,6-3-14 0,0 3 5 16,3-4-36-16,-3-2-7 16,1 6-2-16,2-7 0 0,-3 1 34 0,-3 6 6 0,0-6 2 0,-1 5 0 15,1-2 20-15,-4 3 5 0,0-3 1 0,-7 6 0 0,7-3 30 0,0-1 7 16,-4-2 1-16,-3-3 0 0,4 9-26 0,-4 0-5 16,3-10-1-16,-3 7 0 0,0-6-6 0,0 6-2 15,0-4 0-15,4-2 0 16,-4 6-12-16,0-7 0 0,-4 1 0 0,4 9 0 0,-3-6 0 0,-1 0-10 15,-3 6 2-15,0-4 0 0,-3 4-10 0,-1 4-2 16,1 2 0-16,-5 0 0 0,-2 0 20 0,3 4 0 16,0-4 0-16,-4 3 9 0,-3 10-9 0,7-6 0 15,0 9 0-15,-1-3 0 0,1 2 0 16,4 1 0-16,-4 0 0 0,3-3 0 0,4 3 0 16,0 0 0-16,0-3 0 0,0 0 0 0,7-4-9 0,-4 4 9 15,1 0-12-15,-1 0 12 16,11-7-30-16,-3 1 1 0,-1-4 0 0,1 1 0 15,3-7-22-15,4 6-4 0,3-9-1 0,3 0 0 16,1-9-28-16,7 9-7 0,-4-10-1 0,3 7 0 16,5-6-107-16,-1 0-21 0,25-23-5 0,-11 16-1 0</inkml:trace>
  <inkml:trace contextRef="#ctx0" brushRef="#br0" timeOffset="4859.26">10001 16286 2142 0,'-17'15'95'0,"10"-8"19"16,-8 2-91-16,1 1-23 0,4-1 0 15,-8 3 0-15,0-2 49 0,-3 2 6 0,4-2 1 0,-4 9 0 16,3-7-45-16,0 1-11 0,1-4 0 0,2 7 0 16,1-10 0-16,4 3 0 0,-1 1 0 0,1 2 8 15,3-2-8-15,3-4 8 0,1 0-8 0,3-6 8 16,0 0-8-16,0 0 0 0,0 0 0 0,0 0 0 15,0 0 0-15,0 0 0 0,0 0 0 0,0 0 0 0,0 0-8 0,0 0 8 16,0 0 0-16,7 7 0 0,0-4 0 0,0 3 0 16,3-3 0-16,1-3 0 0,-1 6 0 0,5-2 0 15,2-4-11-15,-3 3 11 0,4-3-11 0,0 6 11 16,-1-3-13-16,-3 7 5 0,0-10 8 0,-3 9 0 16,3-6 0-16,-3 7 0 0,-4-1 0 0,3 3-8 15,-6-2 8-15,3-1 0 0,-4 1 0 0,1 2 9 16,0 1 0-16,-1-4 0 0,1 10 3 0,-1-6 0 0,-6-1 0 15,3 7 0-15,-4-7-12 0,1 7 0 0,-1-6 0 0,4 6 0 16,-7-7-8-16,3 7 8 16,1-6 0-16,-4-4 0 0,0 3-21 0,0-2 0 0,7-10 0 15,0 0 0 1,-4 0-131-16,4 0-25 0,-7 6-6 0,7-6-385 0,0-6-76 16</inkml:trace>
  <inkml:trace contextRef="#ctx0" brushRef="#br0" timeOffset="5125.42">10231 16032 633 0,'0'0'56'0,"0"0"-44"16,-4 9-12-16,-7 1 0 0,4-7 472 0,0 6 92 16,0 1 18-16,4-7 4 0,-1 6-467 0,1 7-94 15,3-1-25-15,0 1 8 0,0 0-8 0,0 12-11 16,0-3 3-16,3 6 0 0,1 1 0 0,-1 9 0 15,-3-7 0-15,4 7 0 0,3 3 8 0,-4-4 8 16,1 4-8-16,-4-3 11 0,3 3-11 0,1-3 0 16,0 0 0-16,-4-7 0 15,0 4-24-15,0-7-6 0,7 0-2 16,-7-5 0-16,-4 2 0 0,8-6 0 0,-1-4 0 0,1-2 0 16,-1 0-143-16,1-10-29 0,-4-6-5 0,0 0-686 15</inkml:trace>
  <inkml:trace contextRef="#ctx0" brushRef="#br0" timeOffset="5309.29">9994 16433 2718 0,'0'0'120'0,"0"0"25"0,0 0-116 0,0 0-29 0,7 10 0 0,0-4 0 16,-3 0 25-16,6 0-1 0,1-3 0 0,3 7 0 15,0-1-11-15,0-6-2 0,4 7-1 0,0-4 0 16,-1-3-10-16,1 0 0 0,3 4 0 0,-3-4 0 15,3-3-9-15,0 0 9 0,0 0-12 0,4 0 12 16,0-3-182-16,-1-4-30 0</inkml:trace>
  <inkml:trace contextRef="#ctx0" brushRef="#br0" timeOffset="18212.32">5352 17139 1267 0,'0'0'112'0,"0"0"-89"15,0 0-23-15,-4-10 0 0,4 1 149 0,0 9 26 16,0-3 5-16,0 3 0 0,0 0-144 0,-3-10-28 15,3 1-8-15,0 9 0 0,0-3 0 0,-7-3 0 16,3-7 0-16,-3 10 0 0,0-3 20 0,0 2 10 16,3-5 2-16,-6 9 0 0,-4-3-2 15,-4-3 0-15,4 6 0 0,0-4 0 16,-11 4 3-16,4-6 1 0,-4 6 0 0,1 0 0 16,-1 6-34-16,0-2-19 0,0 5 3 0,-6 0 0 0,2 4 16 0,-6 0 0 15,3 2-8-15,-3 1 8 0,3 3 0 0,-3-1 0 16,0 4 0-16,-7 0 0 0,3 0 16 15,3 7 0-15,-2-4 0 0,2 6 0 0,-6-3-16 0,10-3 0 16,-3 13 0-16,0-4 0 0,-1 1-17 0,5 3 0 16,2-4 0-16,5 7 0 0,-1-7 29 0,0-2 5 0,4 5 2 0,7-2 0 15,-4-1-19-15,4 7 0 0,4-10-8 0,3 13 8 16,-4-3 0-16,1 9 15 0,2-9-2 0,5 6 0 16,3-6-13-16,0 3 0 0,0 3 0 0,3 0 0 15,5 0 0-15,2 0 0 0,1-3 0 0,3 6 0 16,0-9-11-16,7-7-1 15,4 7-1-15,-1-10 0 0,5-2 13 0,6-4 0 0,0-3 0 0,8 0 0 16,6-1 8-16,-7-2-8 0,11-6 0 16,-10 6 0-16,6-7 0 0,4 4 0 0,-4-4 0 15,4-8 0-15,4 5 10 0,-1 0-2 16,4-5 0-16,0-4 0 0,0 0-8 0,-7 0 0 0,3 0-10 0,-3-4 10 16,-3 1 0-16,3-3 12 0,-1-3-1 0,5 5 0 15,-8-8 7-15,1-4 2 0,-4 4 0 0,-4-7 0 16,-3 6 35-16,3-6 7 0,-7-6 2 0,-3-3 0 15,3 3-26-15,-3-6-5 0,0-7-1 0,-4 0 0 0,-3-2-11 16,3-1-2-16,-3 0-1 0,-1-3 0 0,-13-6 4 0,3 3 1 16,0-3 0-16,-3 0 0 0,-11-4 4 0,0 1 1 15,0-3 0-15,-4-4 0 0,-3 7-17 0,-3 6-3 16,-5-3-8-16,1-1 12 0,-3-2-1 0,-1 9-1 16,-7-6 0-16,-6 6 0 0,6-6-10 0,-3 12 8 15,-4-9-8-15,-3 13 8 0,-1-7-8 0,-2 10 0 16,-1-1 0-16,-11 1-11 0,5 0 11 0,2 5 0 15,1-2-9-15,7 6 9 0,-8 0 0 0,4 0 0 16,4 0 0-16,0 4 0 16,0-1-43-16,-1 3-7 0,5 0-2 0,-5 4 0 15,-6 3-119-15,3-1-24 0,4 7-5 0</inkml:trace>
  <inkml:trace contextRef="#ctx0" brushRef="#br0" timeOffset="34780.31">28035 16107 2455 0,'0'0'54'0,"-7"0"11"0,-3-3 3 0,3 0 0 0,0-4-54 0,-1-2-14 0,1 6 0 0,0-3 0 16,4-7 0-16,-1 4 0 0,4-1-12 0,-3-2 12 15,3 2-10-15,0-2 10 0,-4-7-8 0,8 3 8 16,-4-3 8-16,3 1 8 0,1 5 0 0,-4-6 1 15,3 7-2-15,-3 2-1 0,0 1 0 0,0-4 0 16,0 10 18-16,0 3 4 0,0 0 1 0,0 0 0 16,-3-6-8-16,3 6-1 0,-4 0-1 0,1-3 0 15,3 3-9-15,-4 0-2 0,-3 0 0 0,0 3 0 16,0 6-16-16,0 1 10 0,0 2-10 0,-4 7 8 0,4-6-8 0,-3 9 0 16,3 0 0-16,-4-4 0 15,1 4 0-15,2-3 0 0,-2 0 0 16,3-3 0-16,0 3 0 0,3-7 0 0,-3 7 0 0,4-7 0 0,3 4 0 0,-4-3 0 15,4-1 0-15,0-2 0 16,4 2 0-16,-1-2 0 0,4-7 8 0,4 3-8 16,-4-3 0-16,7 3 0 0,-3-3 0 0,3-3 0 15,3 0 10-15,-3-3 6 0,1-3 2 0,2 3 0 16,1-3-6-16,3-1-2 0,-3-2 0 0,3 0 0 0,-7-1 2 0,4 1 1 16,-1-1 0-16,-3-2 0 0,-3 2-1 0,-4 1 0 15,0-4 0-15,-3 4 0 0,-4 0 12 0,-4-4 3 16,0 4 0-16,-6-4 0 0,3 1 0 0,-4-7 0 15,1 9 0-15,-1-2 0 0,-3-1-11 0,3 4-3 16,-3-1 0-16,0 1 0 0,-3 6-13 0,2-3 9 0,1 6-9 0,4 0 8 16,-4 9-8-16,-4 0-11 0,0 4 3 0,1-4 0 15,3 13 8-15,-8-3-12 0,5 0 12 0,-1-3-12 16,0 6 12-16,4-4 0 0,4 4 0 0,-1-3-8 16,8 3 8-16,-1-3 0 0,4-3 0 15,0 2-8-15,4-5-2 0,3 6 0 16,0-7 0-16,3-2 0 0,4-1 10 0,-3-6 9 0,3 4-1 0,4-4-8 15,-1-3 0-15,-2-3 0 0,2-4 0 0,1 4-9 16,-1-6 9-16,1-1 12 16,0-2-2-16,-1-7-1 0,5 6 3 0,-5-5 0 0,-3-4 0 0,0 0 0 15,1 0-1-15,-1 3 0 0,-4-3 0 0,-3 0 0 16,0 0 13-16,0 3 2 0,-3 4 1 0,-1-1 0 16,-6 3-27-16,3 1-11 0,-7 2 1 0,3 1 0 15,-6 9 10-15,-1 0 0 0,-6 0 0 0,-1 0 0 16,0 9-10-16,1 1 10 0,-5-7-12 0,1 13 12 0,-3-10 0 15,-1 13 0-15,-3-7 0 0,3 4 0 0,0 0-12 0,1-1 12 16,2-2-12-16,5-1 12 0,3 1 0 0,3-4 0 16,4 1 0-16,4 2 0 0,-1-2-10 0,4-10 10 15,7 6-8-15,7-3 8 0,0 7 0 0,4-7-10 16,0-3 10-16,-1 0 0 0,1-3 0 0,-1-4-8 16,1 4 8-16,0-6 0 0,-1-1 8 0,-3 7 4 15,1-6 2-15,-1-1 0 16,0 1-14-16,-4-4 0 0,-3 4 0 0,1 0 0 15,-1-4 8-15,-4 10 0 0,1-3-8 0,-4-4 12 0,0 10-12 16,0-3 0-16,0-6 8 0,0 9-8 0,-7 0 0 0,0 0 0 16,-4 0 0-16,-3 0-10 0,3-3 10 0,1 3-13 15,-4 0 5-15,3 3 8 0,0-3-16 0,1 0 5 16,-1 0 1-16,1 6 0 0,3-3 10 0,-4-3 16 16,7 0-4-16,4 0-1 0,0 0-11 0,0 0 0 0,0 0-12 0,0 0 12 15,0 0-15-15,0 0 5 0,0 0 1 0,0 0 0 16,11 10 9-16,0-10-8 0,-4 3 8 0,3-3-8 15,1-3 8-15,-1-4 0 0,1 4 0 0,0-6 0 16,-1-1 0-16,1-2 8 0,-1 2-8 0,1 1 11 16,-4-4 2-16,4-5 1 0,-4 5 0 0,3 1 0 15,-3-7-14-15,0 9 0 0,0-2 0 0,0-1 0 16,-3 4 0-16,-1-1 0 0,-3 1 0 0,0 9 0 16,0 0 0-16,0 0 0 15,-7 0 0-15,-3 6 0 0,3-3 0 0,-4 10 0 0,-3-4 0 0,4 10-10 16,-5-6 10-16,1 6-8 0,4-7 8 0,-4 7-8 15,3-7 0-15,0 1 0 0,1 3 0 0,3-4 0 16,0 1 8-16,0-4 0 0,3 4 0 0,1-4 0 16,3 1 0-16,0-7 0 0,0-3 0 0,3 9 0 15,8-3 0-15,-4-3 0 0,0 4 0 0,3-4 0 16,1-3 0-16,3 0 11 0,-3 0-3 0,-1 3 0 0,4-6-8 0,1 3 0 16,-1 0 0-16,0-3-11 0,-4-4 11 0,4 7 0 15,1-9 0-15,-1 6 0 0,-4-3 0 0,-3-1 0 16,4 1 0-16,-4-3 0 0,0-4 11 0,-3 4-3 15,-1-4 0-15,-3-6 0 0,0 10 4 0,0-7 1 16,-3 1 0-16,-5 2 0 0,5 1-3 0,-8-7-1 16,4 9 0-16,-3 4 0 0,3-3-9 0,-4 2 8 0,0 4-8 0,-3-3 8 15,4 6-8-15,-4 6 8 0,0-3-8 0,3-3 8 16,-3 7-8-16,3-4 0 0,-3 6 0 0,4-6 0 16,-1 7 0-16,4-1-11 15,-4-6 3-15,1 7 0 0,3-10-10 0,3 9-2 16,-3-9 0-16,7 0 0 15,0 0-163-15,4-9-33 0</inkml:trace>
  <inkml:trace contextRef="#ctx0" brushRef="#br0" timeOffset="48587.85">28931 12708 1414 0,'0'0'63'0,"0"0"13"0,0 0-61 0,7 0-15 0,-7 0 0 0,7 0 0 15,-7 0 88-15,7 0 14 0,4 0 3 0,-7-3 1 16,-4 3-75-16,7-7-15 0,0 7-4 0,-4-9 0 16,4 9-12-16,-7 0 8 0,0 0-8 0,0 0 0 15,0 0 28-15,0 0-1 16,0 0 0-16,0 0 0 0,0 0 20 0,0 0 4 15,0 0 1-15,-3 9 0 0,-8-2 4 0,1-4 2 0,-1 6 0 0,-7-6 0 16,1 7-14-16,-4-4-4 0,-1-3 0 0,1-3 0 16,-3 6-25-16,-1-2-6 0,-3-4-1 0,-4 3 0 15,4-3 13-15,-4 0 3 0,-3 6 0 0,-1-6 0 16,1 0 6-16,0 3 2 0,-4-3 0 0,-7 0 0 16,4 0-32-16,-4 6 0 0,-3-2 0 0,-1-1-10 0,1 6 10 0,3-3 16 15,4-3-4-15,3 7-1 0,0-7 5 0,0 3 2 16,4-3 0-16,-4-3 0 0,-3 0 18 0,-1 7 3 15,1-7 1-15,-4 3 0 0,0-3-32 0,4 0-8 16,-4 6 0-16,4-3 0 0,3-3 0 0,4 3 0 16,-4-3 0-16,4 7 0 0,-1-7 0 0,1 3 12 15,7-3-2-15,-4 0-1 0,4 0-9 0,0 6 0 16,3-3 0-16,7-3 0 0,1 0 0 0,-1 0 0 0,4 0 0 16,3 0 0-16,-3 0 0 0,7 0 0 15,0 0 0-15,7 0 0 0,0 0 0 16,0 0 0-16,0 0 0 0,0 0 0 0,0 0 0 0,0 0 0 15,0 0 0-15,0 0 0 0,4-9 0 0,3 6 0 16,0-4 0-16,3 4 0 0,-3-6 0 0,0 9 0 16,4-10 0-16,0 7 0 0,3-6 0 0,0-1 0 15,4 7 0-15,3-3 0 0,0-6 0 0,4 8 0 0,-4-5 0 0,3 0 0 16,1-4 0-16,-4-3 0 0,0 13 0 16,-3-9 0-16,0-4 0 0,-1 3 0 0,-3 4-11 0,4-4 11 15,-7 1 0-15,3 3 0 0,-7-4 0 0,3 4 0 16,-3-1 0-16,4 1 0 0,-7-1 0 15,6 7 11-15,-6-3 1 0,-1 0 0 0,1-1 0 0,-4 7 0 16,0 0-12-16,0 0 0 0,0-9 0 0,-4 6 8 16,4 3-8-16,0 0 0 0,-7-6 0 0,0 6 0 0,0-4 0 0,0 8 0 15,-4 2 0-15,-3-3 0 0,0 6-8 0,0-2 8 16,0 5 0-16,-4-2 0 0,-3 5 0 0,4-5 0 16,-8 9-9-16,4-7 9 15,-4 1 0-15,0 2 0 0,-3-2 0 0,3-4 0 16,4 4 0-16,0-1 0 0,0-2 0 0,7-1 0 15,3 4 0-15,-3-4 0 0,0 1 0 0,3-1 9 16,4 0 0-16,0-6 0 0,-3 7 0 0,-1-7 0 16,4 6-9-16,4 1 12 0,-1-4-12 0,-3 0 12 0,3 1-2 0,4-7 0 15,4 3 0-15,-4 6 0 0,0 1-10 0,3-1 8 16,1 0-8-16,0-2 8 0,-1 2-8 0,1 0 10 16,3 1-10-16,0-7 10 0,0 6 1 0,0 1 0 15,7-1 0-15,0-6 0 0,4 4 6 0,-1-4 2 0,8 6 0 16,0-9 0-16,3 10-19 0,-3-7 0 0,3 3 8 15,4-3-8-15,-4-3 0 0,4 10 8 0,-1-7-8 0,1 3 0 16,0-3 0-16,0-3-11 0,-1 10 0 0,5-10 0 31,-8 0-137-31,4 6-27 0</inkml:trace>
  <inkml:trace contextRef="#ctx0" brushRef="#br0" timeOffset="70945.6">16697 14699 403 0,'0'0'17'0,"-7"3"5"16,3-3-22-16,-3 10 0 0,7-10 0 0,-7 3 0 15,0-3 221-15,0 6 40 0,0-3 8 0,0 3 2 16,4-2-142-16,-5 2-28 0,5 0-5 0,3-6-2 0,0 0-6 0,0 0-2 16,0 0 0-16,0 0 0 0,0 0-35 0,0 0-7 15,0 0-2-15,7 0 0 0,4 0-17 0,-4 0-3 16,3 0-1-16,-3 0 0 0,4 6-9 0,-1-6-3 15,1 3 0-15,0-3 0 0,-1 0-9 0,1 0 8 16,-1 7-8-16,-3-4 8 0,4-3 12 0,0 0 3 16,3 6 0-16,3-3 0 0,5-3 15 15,-1 3 3-15,-4-3 1 0,8 0 0 0,0 0-10 16,-1 0-1-16,1 0-1 0,0 0 0 0,-1 0 2 16,5 0 1-16,-1 0 0 0,0 0 0 0,0 0-13 0,4-3-4 0,0 3 0 15,0-3 0-15,3 3-16 0,0 0 10 16,4 0-10-16,0-6 8 0,0 6 16 0,-4 0 4 15,4 0 0-15,3 0 0 0,-3 0-11 0,0 0-1 16,-4 0-1-16,0 0 0 0,-3 0-6 0,3 0-1 16,0 6 0-16,4-6 0 0,-3-6-8 0,2 6 10 0,1 0-10 0,4 0 10 15,-1 0 1-15,4-3 0 0,-4-4 0 0,4 7 0 16,-4-3-2-16,4-3 0 0,0 6 0 0,0-3 0 16,3 3-9-16,-3-3 12 0,0 3-12 0,3-6 12 15,1 6 1-15,-4 0 1 0,-4 0 0 0,4 0 0 16,-4 0-14-16,-3 0-12 0,3 6 3 0,1-3 0 15,-1 0 9-15,4-3 0 0,0 0 0 0,-1 6 0 0,5-6 0 16,-1 0 12-16,-3 0-2 0,4-6-1 16,-5 6-9-16,1 0 0 0,4-3-12 0,3 0 12 15,-1-3 0-15,1 6 0 0,0-4 0 0,0-2 0 0,-3 6 0 0,-5 0 0 16,-2 0 0-16,-1 0 0 16,-3 0 0-16,-4 0 0 0,0 0 0 0,4 0 0 15,0 6 0-15,-4-2 0 0,-3-4 0 0,3 0 0 16,-3 6 0-16,3-3 0 0,-3-3 0 0,0 0 0 15,0 0 0-15,3 3 0 0,-7-3 0 0,4 0 12 0,-4 0-12 0,4 0 0 16,-4 0 0-16,7 0 8 0,-6-3-8 0,2 3 0 16,-2 3 0-16,-1-3 0 0,-3 0 0 0,-4 0 0 15,-4 0 0-15,-3 0 0 0,8 0 0 0,-8 0 0 16,-4 0 0-16,-3 0 0 0,0 0 0 0,-7 0 0 16,0 0 8-16,11 0-8 0,-11 0 0 0,0 0 0 0,0 0 0 0,0 0 0 15,0 0 0-15,0 0 0 0,0 0 0 0,7 0 0 16,-7 0 0-16,0 0 0 0,0 0 0 0,0 0 0 15,0 0 0-15,0 0 0 0,0 0 0 0,0 0 0 16,0 0 0-16,0 0 0 0,-11 0 0 0,1 0 0 16,3 0 0-16,-4 0 0 0,1 0 8 0,-4 0-8 15,-1 6 0-15,1-6 0 0,0 0 0 0,-3 0 8 16,2 0-8-16,-2 0 0 16,3 0 0-16,-4 0 0 0,4 0 0 0,0 0 0 15,-4 3 0-15,1-3 8 0,-1 0-8 0,4 0 0 16,-7 0 0-16,3 0 0 0,0 7 0 0,-6-4 0 0,3-3 0 0,-8 0 0 15,1 6-9-15,-4-3 9 0,-3-3 0 0,3 3 0 16,-7-3 0-16,1 0 0 0,2 0 0 0,-2 0 0 16,2 0 0-16,-2 0 0 0,2 0 0 0,1 0 0 15,-4 0 0-15,-3 0 0 0,-4 0 0 0,0 0 0 16,0 0 0-16,0 0 0 0,-3 0 0 0,0 0 0 0,-1 0 0 0,4 0 0 16,-3 0 0-16,3 7 0 0,-7-4 0 0,0-3 0 15,0 0 0-15,0 0 0 0,-3 6 0 0,3-3 0 16,0-3 0-16,0 0 0 0,4 3 0 0,-1-3 0 15,-2 7 0-15,-1-7 0 0,0 0 0 0,0 3 0 16,0-3 0-16,0-3 0 0,4 3 0 0,-1 0 0 16,1 0 0-16,-1 0 0 0,1 0 0 0,-4-7 0 15,0 7 0-15,0 0 0 0,0 0 0 16,0 7 0-16,1-7 0 0,-1 3 0 0,3-3 0 16,1 6 0-16,-1-3 0 0,-2-3 0 15,-1 0 0-15,3 0 0 0,1 0-9 0,-1 0 9 0,1 0 0 0,-4 6 0 16,4-2 0-16,3-4 0 0,0 0 0 0,0-4 0 15,4-2 0-15,-4 6 0 0,4-9 0 0,-1 9 0 16,-3 0 0-16,4-3 10 0,3 3-10 0,4 0 0 16,0-7-10-16,3 4 10 0,0 0 0 0,4-3 0 0,7 3 0 0,0-4 0 15,0 7 0-15,3-3 0 0,0 3 0 0,8 0 0 16,-1-3 0-16,0 3 0 0,4 0 0 0,7 0 0 16,0 0 0-16,0 0 0 0,0 0-11 0,0 0 11 15,0 0 0-15,0 0 0 0,0 0 0 0,11 0 0 16,-4 0 0-16,4 0 0 0,3 3 8 0,3 0-8 15,1-3 0-15,7 0 0 0,3 0-11 0,4 7 11 16,7-7 0-16,-1 0 0 0,5 0 0 0,3-7 0 0,3 7 0 16,0-3 8-16,1 3 0 0,3 0 0 0,7 0-8 0,7 0 0 15,0 0 0-15,3-3 0 16,1 3 0-16,3-6 0 0,0 6 0 0,-4 0 0 16,5-3-9-16,6-4 9 0,3 7-12 0,5-3 12 15,-8 3-8-15,7 0 8 0,0 0 0 0,0 0 0 16,4-6-13-16,0 6 4 0,-4 0 1 0,0 6 0 15,4-6 8-15,-4 3 14 0,4-3-3 0,-8 7-1 16,-2-14-10-16,-1 7 0 0,0 7 0 0,7-7 0 0,-3-7-15 0,-1 7-1 16,-6 0-1-16,0-3 0 0,-1 3 17 0,1-6-12 15,-1 6 12-15,1-3-10 0,0 0 10 0,-4-3 0 16,-7 6 0-16,0-10 0 0,-4 10-13 0,-3-3 2 16,0 3 1-16,-3-6 0 0,-4 6 10 0,-1-3 0 15,-2 3 0-15,-8-4 0 0,-3-2 0 0,-7 6 0 0,0 0 0 0,-8-3 0 16,1-3 16-16,-4 6-2 0,-7 0 0 0,-3 0 0 15,-4 0-23-15,-7 0-5 0,0 0-1 0,0 0 0 16,0 0 15-16,0 0 0 0,0 0 0 0,-11 0 0 16,-3 0 0-16,0 0 0 0,-7 0-10 0,0 0 10 15,-8 0 0-15,-2 0-11 0,-12 6 11 16,8-3-8-16,-4-3 8 0,-3 0 0 16,0 0 0-16,-4 0 0 0,0 0 0 0,-3 0 0 0,-1 0 0 15,-6 6 0-15,-8-2 0 0,-3-4 0 16,0 0 0-16,-3 0 0 0,-1 0 0 0,0 3 0 0,-3-3-12 0,-7 0 4 15,0 0 8-15,3 0 0 0,-3 6 0 0,0-6 0 16,0 0 0-16,0 0 0 0,-4 0 0 0,1 0 0 16,-1 0 0-16,0 0 9 0,1 3-9 0,-1-3 0 15,0 6 0-15,1-2 0 0,-1-4 0 0,0 0 0 16,4 9 0-16,4-9 0 0,-5 0 0 0,5 3 0 0,-1-3 12 0,8 6-12 16,-1-6 12-16,8 3-12 0,-1-3 0 0,4 0 0 15,-3 0 0-15,6 0 0 0,1 7 14 0,-1-4-4 16,1-3-1-16,6 0 0 0,-3 0-9 0,8 0-14 15,2 0 3-15,1 6 1 0,3-6 18 0,0 3 4 16,4-3 1-16,0 0 0 0,0 3 6 0,3-3 1 16,0 0 0-16,4 0 0 15,3 7-20-15,0-7 0 0,11 3 0 0,-3-6 0 0,10 3 0 0,-4 0 0 16,11 0 0-16,0 0 0 16,0 0 0-16,0 0 0 0,0 0 0 0,0 0 0 15,0 0 8-15,4-7-8 0,-1 7 0 0,4-3 0 0,-3 3 0 0,6-9 0 16,4 9 0-16,4 0 0 0,0 0 0 0,3-3 0 15,0-4 0-15,-3 7 0 16,3 0-27-16,0-3-2 0,0 3-1 0,0-6 0 0,0 6 30 0,1 0 0 16,-1 0 0-16,0-3 0 0,0 3 0 0,4 0 0 0,-4 0 11 0,4 0-3 15,-1 0-8-15,5 0 0 0,-1 0 0 0,-4 0 0 16,-2 0 0-16,2 0-10 0,5-3 10 0,-1 3 0 16,0-6-16-16,0 6 3 0,0 0 1 0,1-4 0 15,-1-2 1-15,4 6 1 0,-4 0 0 0,4 0 0 16,-1 0-2-16,1 0 0 0,3 0 0 15,4 0 0-15,0 0-15 0,0-3-3 0,0 3-1 16,3-6 0-16,0 6-1 0,1-3-1 16,-5-1 0-16,1-2-788 0,-3-3-158 0</inkml:trace>
  <inkml:trace contextRef="#ctx0" brushRef="#br0" timeOffset="74398.19">13748 8816 1638 0,'-28'-3'72'0,"13"-3"16"0,-2 3-71 0,-1-7-17 16,1 7 0-16,-8-3 0 0,4 3 108 0,-4 0 19 0,0-4 3 0,1 7 1 15,-5-3-79-15,5-3-15 0,-5 6-3 0,1 0-1 16,0 0-22-16,0 0-11 0,3 0 10 0,0-3-10 16,1-3 16-16,6 6-4 0,-3-4 0 0,7 4 0 15,-4-3 48-15,11-3 8 16,-4 6 3-16,8 0 0 0,3 0-18 0,0 0-3 15,0 0-1-15,0 0 0 0,11 0-11 0,3 9-2 0,3-5-1 0,4 2 0 16,8-3 0-16,-1 3 0 0,4-3 0 0,6 7 0 16,5-7-22-16,3 6-4 0,0-9-1 0,6 10 0 15,8-1-8-15,4-6 8 16,-4 4-8-16,7-4 8 0,3-3-8 0,8 6 10 0,-4-3-10 0,11-6 10 16,7-3-2-16,3 6 0 0,4-3 0 0,3-4 0 15,7 4 13-15,1-3 3 0,-1 3 0 0,4-7 0 16,7 1-6-16,3 6-1 0,-3 3 0 0,4-3 0 15,6 3-8-15,1-7-1 0,-8 7-8 0,8 0 12 16,-1 0-12-16,1 0 0 0,-8 0 0 0,1 0 0 0,3 0 0 0,-4 0 0 16,-3 0 0-16,-3-3 0 0,-5 3 0 0,1-6 8 15,-3 6-8-15,-8 0 0 0,-7-3 0 0,-3-3 11 16,-4 2-11-16,-3 1 10 0,-4-3 1 0,-3 6 0 16,-4 0 0-16,-7-3 0 0,-4-3-11 0,-6 6 8 15,-8 0-8-15,0 0 8 0,-6-4-8 16,-4 4 0-16,-4 0 0 0,0 0 0 15,-7 4 0-15,-3-4 8 0,-4 0-8 0,-7 0 0 0,-3 0 0 0,-4 0 0 16,-7 0 8-16,0 0-8 0,0 0 0 0,0 0 0 0,-7 0 0 16,-7 0 0-16,0 0 0 15,-4 0 0-15,-7 0 0 0,-3 6 0 0,-4-6 0 0,-3 0 0 16,-7-6 0-16,-1 6 0 0,-9 0 0 0,-5 0 0 16,1 0 0-16,-8 0 0 0,-6 0 0 0,3-4 0 15,-8-2 0-15,-6 6 8 0,-7-3-8 0,-7 3 0 0,-4-3-12 0,0-3 12 16,1 6 0-16,-8-10 0 0,0 10 0 0,4 0 8 15,10-3-8-15,-7-6 0 0,-7 6-12 0,0-4 12 16,4 7 0-16,3 0 0 0,1-9 0 0,-5 9 0 16,-3 0 0-16,4-3 0 0,0 3-8 0,-4 0 8 15,4-3 0-15,-1 3 0 0,-2 0 0 0,6 0 0 16,3 3 0-16,1-3 8 0,0 0 0 0,-4 0 0 16,7 0-8-16,4 3 0 0,4-3-12 0,-1 0 12 15,0 0 0-15,4 0 0 0,4 0 0 16,6 0 0-16,0 6 0 0,11-6 0 0,0 0 0 15,4 3 12-15,3-3-12 0,0 0 0 0,4 0 0 0,-1 0 0 16,8 0 0-16,0 7-9 0,6-4 9 0,-2-3-13 16,2 0 13-16,5 3 0 0,6 3 0 0,0-3 0 15,4-3 0-15,3 0 0 0,4 10 0 0,4-10 0 16,3 0 0-16,3 6 0 0,4-6 0 0,0 0 0 16,0 0 0-16,11 6 0 0,-1 4 0 0,4-10 0 15,11 9 0-15,3-9 0 0,1 6 0 0,9-3 0 0,8-3 0 0,7 0 0 16,0 0 0-16,7-3 0 0,4 3 10 0,-1-6-10 15,8 6 8-15,6 0-8 0,8-3 0 0,0-3 0 16,-4 6 0-16,7 0 0 0,0-4 0 0,7 4 0 16,-3 4-12-16,0-4 12 0,-4 0 0 0,4 0 0 0,3 0 0 0,0 6 0 15,4-3 0-15,0 3 0 16,3-3 0-16,7-3 0 0,1 4 0 0,-1-4 0 0,1 6 0 0,2-6 0 16,5-6 0-16,-4 6 0 0,0 0 10 0,-1 0-10 15,-2-4 0-15,3-5 0 0,0 9 0 0,0-3-9 16,-4-3 9-16,0 2 0 0,-3-2 0 15,-7 3 0-15,-4 0 0 0,-3-3 0 16,-11 3 10-16,-3-4-10 0,-4 7 0 0,0-3 0 16,-7-3 0-16,-4 3-10 0,-6 3 10 0,-4 0 0 15,-4 0 10-15,-3-3-10 0,-7 3 0 0,-1-7 0 16,-2 7-11-16,-4-3 11 0,-8-3-12 0,1 6 12 0,-7 0-10 0,3 0 10 16,-7 0-21-16,-4 0 1 0,-6 0 1 0,-4 0 0 31,0 0-117-31,0 0-23 0,0 0-5 0</inkml:trace>
  <inkml:trace contextRef="#ctx0" brushRef="#br0" timeOffset="95608.45">16090 13802 1558 0,'0'0'69'0,"0"0"15"0,0 0-68 0,0 0-16 15,0 0 0-15,0 0 0 0,0 0 52 0,11-6 6 16,-4 6 2-16,-7 0 0 0,7-3-38 0,-7 3-7 16,7-10-2-16,-7 10 0 0,0 0 20 0,0 0 4 15,3-3 1-15,1-3 0 0,0 3-15 0,-4 3-3 0,3-6-1 0,-3-1 0 16,0 7 1-16,0 0 0 0,0-9 0 0,0 9 0 16,0-6 4-16,-3-4 0 0,3 10 1 0,-4-6 0 15,0-3-40-15,1 2-8 0,-1-2-1 0,1 6-1 16,-8-7 25-16,4 10 0 0,-3-9 0 0,-1 9 0 15,1-3 0-15,-5-4 0 0,1 4 0 0,4 0 0 16,-4-3 0-16,-1 6 11 0,1-3-1 0,-3-3 0 16,3 6 6-16,-4 0 2 0,4-4 0 0,0 1 0 15,-4 3-18-15,4 0 0 0,0 0 0 0,0 3 0 16,3 1 8-16,-3-4 8 0,4 9 2 16,-8-3 0-16,0-3-18 0,-3 10-14 0,3-4 2 0,-3 1 1 15,4 2 19-15,-5-2 3 0,1-1 1 0,0 0 0 16,0 4-12-16,3-4 0 0,-3 4 0 0,0-4 0 15,3 4 0-15,1 6-17 0,-1-7 4 0,0-2 1 16,4 2 12-16,0 7 0 0,0-6 0 0,0 2 0 0,-4 1 8 16,4 3-8-16,4-7 0 0,-1 10 0 0,0-3 10 0,1 3-2 15,3 0 0-15,0 0 0 16,0 6-8-16,3-6 0 0,-3 9 0 0,4-9 0 0,3 10 0 0,-4-10 0 16,1 9 0-16,-1 0 0 0,1 1 0 0,3-1-11 15,-4 0 3-15,4-2 0 0,4-4 8 0,-4-3 8 16,0 0-8-16,3-3 11 0,1-1-3 0,3-2-8 15,0-7 12-15,3 10-4 0,-3-9 4 0,4-1 0 16,3-3 0-16,4 4 0 0,-1-1-12 16,4 1 0-16,-3-7 0 0,3 6 0 0,-3-3 0 0,7-3 0 15,-4 10 8-15,0-7-8 0,4 4 0 16,-1-1 0-16,-3 4 0 0,8-4 0 0,-1 4 0 0,0-10 0 16,4 6 0-16,-4 4 0 0,-3-7 0 0,0-3 0 15,-1 3 0-15,1-2 0 0,-4-4 0 0,4 0 0 16,-4-4 0-16,0-2 0 0,0 6 0 0,-3-9 0 0,3 2 0 15,-3-8 0-15,-1 5 17 0,-3-2-1 0,4-1-1 0,-4-6 0 16,0 4 4-16,4-4 1 0,-7 0 0 0,-1-3 0 16,4 0-2-16,-3-6 0 0,3 6 0 0,-7-9 0 15,4-1-4-15,-4 1-1 0,0 0 0 0,0-4 0 16,0 4-2-16,-4-1-1 0,1 1 0 0,-4 0 0 16,3-1 19-16,-6 1 4 0,-1 0 1 0,-3-1 0 0,7 7-13 15,-7-3-2-15,0-3-1 0,0 9 0 0,0-10-5 0,0 7-1 16,0-3 0-16,0 6 0 0,0-3 16 15,0 0 4-15,-4 0 0 16,4 3 0-16,0 0-32 0,0 3 0 0,0 0 0 16,-4 7 0-16,4-7-14 0,-3 6-9 0,3-5-1 0,-4 5-1 15,-3 4-5-15,3-1-1 0,-3 7 0 0,4 0 0 32,-8-3-119-32,4 12-24 0,-4-3-5 0</inkml:trace>
  <inkml:trace contextRef="#ctx0" brushRef="#br0" timeOffset="97546.6">19251 11560 172 0,'0'0'16'0</inkml:trace>
  <inkml:trace contextRef="#ctx0" brushRef="#br0" timeOffset="98412.19">19163 11507 633 0,'-11'-3'56'0,"4"3"-44"16,0-10-12-16,-3 7 0 0,3-3 180 0,-4 3 35 15,4-4 6-15,-4 4 2 0,8-6-142 0,-4-1-28 16,-4 10-5-16,4-9-2 0,-3 6-46 0,-5 0 0 15,1-3 0-15,-3 6 0 16,-1 0-32-16,-3 0-5 0,0 0-2 0,-4 0 0 0,0-4 26 0,1-2 5 0,-5 6 8 0,1 0-13 16,0-3 41-16,-4-3 9 0,4 3 2 0,-4 3 0 15,0-4-7-15,1-2-2 0,-1 6 0 0,0 0 0 16,0-3 2-16,1-3 1 0,-1 12 0 0,-3-3 0 16,-1-3-33-16,5 6 0 0,-8-2 0 0,4 5 0 15,-1 4 0-15,-6-1 0 0,0-3 0 0,-1 7 10 16,1 0-10-16,-4 0 0 0,7-4 0 15,1 4 0-15,-5 3 0 0,8-1 0 16,0 1 0-16,-1-3 0 0,5 6 0 0,-5-3-12 16,5 3 2-16,-1 6 1 0,0-3 9 0,0-3 0 0,-3 0 0 0,7 6 0 15,-4-6 0-15,4 9 8 0,-4 1-8 0,-3-1 11 16,3 4-11-16,-3-4-12 0,3 10 2 0,0-4 1 16,1 1 9-16,-1 3 0 0,4 3 0 0,3-4 0 15,4 1 0-15,-4-6 0 0,7 5 0 0,1 1 0 16,3-6 8-16,-4 12 3 0,7-3 1 0,1-1 0 0,3 1-12 0,3 7 0 15,-3-1 0-15,4-3 0 0,-4 3 0 0,7-6 0 16,3-3 0-16,-3 2 0 0,4-2 0 0,-1 0 0 16,4 3 0-16,0-10 0 0,-3 7 0 0,6 3 0 15,5-3 0-15,-1 0 0 0,0-7-9 0,3 7-1 16,5-10 0-16,-1-3 0 0,3-2 18 0,5-5 4 16,-1 11 1-16,4-10 0 0,3 6 4 0,0-6 1 0,-3 0 0 0,7 0 0 15,3 9-18-15,-3-9 8 0,3 10-8 0,-3-4 0 16,0-3 0-16,3 3 0 15,0-6 0-15,4 0 0 0,4-3 11 16,-4 0-11-16,3-4 10 0,4-5-10 0,0 8 22 0,0-5-2 16,-4-7 0-16,0 1 0 0,4 2-1 0,-3-3-1 15,-1-3 0-15,1-3 0 0,-1 10 0 0,0-10 0 16,-3 3 0-16,0-3 0 0,0 9-10 0,-4-9-8 16,-3 0 9-16,0 0-9 0,0 0 0 0,-1 0 8 0,1-3-8 15,-3-3 0-15,-1 3 0 0,0-7 0 0,0 1 8 0,1 0-8 16,-1-4 9-16,0-6-1 0,-3 7 0 0,0-10 0 15,-1 3 28-15,-2-6 6 0,-5-7 1 0,1 1 0 16,3-10 5-16,-3 10 0 0,0-10 1 0,-1 0 0 16,1-2-13-16,-4 2-4 0,4-3 0 0,-4-3 0 15,0 0-5-15,0-6-2 0,4-1 0 0,-7 7 0 0,-4-3-6 0,0-3-2 16,-3 3 0-16,-4-4 0 0,0 4 7 0,0-3 2 16,0-1 0-16,-4 1 0 0,4-10-2 0,-3 10 0 15,-4 0 0-15,3-1 0 0,1-2-11 0,-4-4-2 16,-4-2-1-16,4 5 0 0,0-2-10 0,0-4 0 15,-3 7 0-15,3-4 8 0,0 7-8 16,0-1 0-16,0 4 0 0,-4-3 0 16,-3 9 0-16,4 0 0 0,-1 10-8 0,1-4 8 15,-4 3 0-15,-4 4-11 0,-3 0 11 0,0-1-8 0,-4 4 8 16,-3 6-13-16,0 0 5 0,-4 3 8 0,4 4-12 0,-4-1 12 16,1 0-10-16,-5 7 10 15,5-4-28-15,-1 4 0 0,0 0 0 0,1-1 0 0,-1 7 3 0,0-3 1 16,1 6 0-16,2 0 0 15,-2 6-187-15,6-3-37 0</inkml:trace>
  <inkml:trace contextRef="#ctx0" brushRef="#br0" timeOffset="118975">25834 6574 921 0,'0'0'40'0,"0"0"10"0,0 0-40 0,0 0-10 0,0 0 0 0,0 0 0 16,0 0 207-16,0 0 39 15,0 6 8-15,0 4 2 0,0-1-192 0,-4 4-37 16,4-4-8-16,0 10-2 0,-3 0-3 0,-1-3-1 16,1 5 0-16,-1 8 0 0,1-1 7 0,-1 0 0 15,-3 3 1-15,0 1 0 0,0 9-21 0,0-10-16 16,-4 10 2-16,1-7 1 0,3-2 24 0,-4-1 5 0,4 7 0 0,-7-7 1 15,3-6-5-15,1 3 0 0,3-3-1 0,-4-3 0 16,1 6-11-16,3-6 0 0,0-3 0 0,-1-3-11 16,-2 3-32-16,6-7-6 0,1-2-2 0,-1 2 0 15,1-2-132-15,3-10-26 0,0 0-6 16,0 0-405-16</inkml:trace>
  <inkml:trace contextRef="#ctx0" brushRef="#br0" timeOffset="119391.56">26007 6537 1094 0,'0'0'97'0,"0"0"-77"0,0 0-20 0,0 0 0 16,0 0 130-16,3 0 22 0,-3 0 5 0,11 0 1 16,-4 0-80-16,-7 0-16 0,0 0-3 0,3 6-1 15,1-3 7-15,0 9 2 0,-1-2 0 0,-6-1 0 16,-1 4-18-16,0 6-3 0,-3 3-1 0,4 0 0 15,-8 6-24-15,4 3-5 0,-3 4 0 0,-1-4-1 16,1 3-2-16,-5-2 0 0,5-1 0 0,-1 7 0 0,1-4-13 0,-1-2 0 16,0-1 0-1,4 4 0-15,-3-4 0 0,3-3 0 16,0-6 0-16,0 9 0 0,0-9-16 0,0 0-7 0,0-3-1 0,-1 3 0 31,5-9-28-31,-1 2-7 0,1-2-1 0,-1-1 0 0,-3 1-116 0,4-4-23 0,-1 1-5 0</inkml:trace>
  <inkml:trace contextRef="#ctx0" brushRef="#br0" timeOffset="119775.79">25509 6568 115 0,'0'0'10'0,"0"0"-10"16,-7 0 0-16,0 0 0 0,7 0 298 0,-10 0 58 15,3 6 11-15,0-6 2 0,7 0-217 0,0 0-44 0,0 0-9 0,0 0-2 16,0 0-45-16,0 0-10 0,10 0-2 0,1 0 0 15,-11 0 39-15,17 0 7 0,1-6 2 0,7 6 0 16,3-3-20-16,4-4-4 0,-1 4-1 0,5-3 0 16,-1 3-36-16,4-6-7 0,0 9-2 0,-1-10 0 15,5 7-18-15,-1-6 0 0,-3 9 8 0,-4-10-8 0,-7 7 0 16,1-3-12-16,-1 6 1 0,-7 0 1 16,0 0-41-16,-7 0-8 15,-3 0-1-15,-1 0-1 0,-3 6-38 0,-7-6-7 0,0 0-2 0,4 3-508 16,-4-3-103-16</inkml:trace>
  <inkml:trace contextRef="#ctx0" brushRef="#br0" timeOffset="120143.18">25061 7380 1681 0,'7'-3'74'0,"-3"3"16"0,-1 3-72 0,5-3-18 0,-1 0 0 0,3 0 0 16,8-3 74-16,-1-3 11 0,5 3 3 0,-1-7 0 15,3 1-28-15,5-1-4 0,2-2-2 0,8 2 0 16,4-5-20-16,6-1-4 0,-3 3-1 0,7 1 0 16,0-4-13-16,3 4-4 0,-3 2 0 0,0 4 0 15,-4-3-12-15,-3 2 0 0,4-2 0 0,-8 9 0 16,-3-3 0-16,0 3 0 0,-4 0-8 0,-3-3 8 31,-4-4-53-31,0 7-4 0,-7 0-1 0,0 0 0 0,-3-3-107 0,0-3-22 16,-4-3-4-16,-4 5-1 0</inkml:trace>
  <inkml:trace contextRef="#ctx0" brushRef="#br0" timeOffset="120607.23">26772 6157 403 0,'0'0'36'0,"0"0"-36"0,0 0 0 0,0 0 0 16,-3 10 291-16,-4-4 51 0,3 0 10 0,-3 3 3 16,-3 4-259-16,-5 3-51 0,1-4-10 0,-3 1-3 15,3 6 0-15,-1-7 0 0,1 7 0 0,0-7 0 0,-3 10 24 16,-1-3 5-16,0 3 1 0,4 0 0 0,-7 0-18 0,7 6-4 16,-7-3-1-16,7 4 0 0,-4 2-18 0,0 0-3 15,1 4-1-15,-1-4 0 0,4 10-17 0,-4-7 0 16,1 7 0-16,3 0 0 0,0 3 0 0,3-3 0 15,4-1 0-15,0-5 0 16,0-4 0-16,7 7 0 0,0-7 0 0,3-6 0 0,4 7 0 16,-3-4 0-16,6-3 0 0,1-3 0 15,0 0-39-15,3-3-1 0,0 0-1 0,7-4 0 16,0-5-145-16,4 5-29 0,0-2-5 0,-1-1-2 0</inkml:trace>
  <inkml:trace contextRef="#ctx0" brushRef="#br0" timeOffset="121227.71">26875 6675 403 0,'-4'9'17'0,"1"-9"5"0,-4 6-22 0,-1-3 0 0,1 0 0 0,0-3 0 15,0 7 236-15,0-4 44 0,4 3 8 0,3-6 1 0,0 0-147 0,0 0-30 16,0 0-5-16,0 0-2 0,0 0-29 0,0 0-7 16,0 0-1-16,0 0 0 0,0 0-13 0,10-6-3 15,1 6-1-15,-1 0 0 0,5 0-17 0,-1 0-3 16,0 0-1-16,0-3 0 0,4 3-12 0,-1 0-2 16,4-7-1-16,4 7 0 0,-7 7-15 0,3-7 0 15,0 3 0-15,-3-3 0 0,-1 9 0 0,-6-9 0 16,-4 10 0-16,0-7 0 0,0 3-10 0,0-3-2 15,-7-3 0-15,0 10 0 0,-7 2 12 0,4-2 0 16,-5-1-9-16,-6 0 9 0,4-5-11 0,-4 5 3 16,0 3 0-16,-1-5 0 0,1-4 8 0,-3 6-8 15,3 1 8-15,-1-7-8 0,1 13 8 0,-3-7-8 16,3-3 8-16,3 10-8 0,-3-10-4 0,3 4 0 16,1-1 0-16,3 4 0 15,0-4-21-15,0 0-5 0,0-9-1 0,-1 10 0 0,8-7 21 0,-3 6 4 0,3-9 1 16,0 7 0-16,-4 2 1 0,4-9 0 0,4 6 0 0,-4 4 0 31,3-4-12-31,1 0-1 0,0 4-1 0,3-4 0 0,0 3 26 0,0-2-8 0,0-1 8 0,3-3 0 16,4 6-8-16,-3-2 8 0,3-4-8 0,0 0 8 15,4-3-38-15,-4 6-2 0,4-12-1 0,-4 6 0 16</inkml:trace>
  <inkml:trace contextRef="#ctx0" brushRef="#br0" timeOffset="122329.7">27333 6135 403 0,'0'0'36'0,"0"0"-36"16,0 0 0-16,0 0 0 16,0 0 196-16,0 0 32 0,0 0 6 0,7 6 2 15,-7-6-110-15,4 7-22 0,-1-1-4 0,-3-6 0 0,0 0-20 0,4 3-3 16,-1 7-1-16,4-1 0 0,-7-9-8 0,8 3-1 15,-5 6-1-15,4-2 0 0,0-4-8 0,0 9-2 16,0-2 0-16,0-1 0 0,0 4-8 0,0 2-1 16,0 1-1-16,4 6 0 0,-4-3-37 0,0 3-9 15,0 9 0-15,4 7 0 0,-8-4 0 0,8 1 0 0,-4 6 0 16,0-7 0-16,0 7 0 0,-3 0 0 16,6 3 0-16,-6-4 0 0,3 1 0 0,-4 0 0 0,1 3 0 0,-4-10 0 15,3 7 0-15,-3-3 0 16,0-4 0-16,-3-3 0 0,-1-5 0 0,1 5 0 0,-1-6 0 0,1 0 0 31,-1-3-22-31,-3 0-6 0,4 0-2 0,-4-3 0 16,3-7-54-16,-3 10-12 0,0-12-1 0,0 5-549 15,0-8-110-15</inkml:trace>
  <inkml:trace contextRef="#ctx0" brushRef="#br0" timeOffset="123761.03">27922 6684 57 0,'0'0'0'0,"0"0"0"15,0 0 0-15,0 0 0 0,0 0 0 0,0 0 0 0,0 0 288 0,0 0 53 16,0 0 11-16,11 6 1 0,-4-3-201 0,4 0-40 15,-1-3-8-15,1 0-1 0,-1 0-27 0,1 0-6 16,3 0-1-16,0-3 0 0,0 3-38 0,0 0-8 16,0 0-2-16,8 0 0 0,-5-3-12 0,4 3-9 15,1 0 12-15,-1 0-12 0,-7-6 0 0,0 6 0 0,4 0 0 0,-1 0-9 32,1-3-38-32,-4 3-7 0,0-6-2 0,0 6 0 15,0 0-115-15,-3 0-23 0,7-4-5 0,-18 4-1 0</inkml:trace>
  <inkml:trace contextRef="#ctx0" brushRef="#br0" timeOffset="124044.51">27894 6872 115 0,'0'0'10'0,"0"0"-10"15,0 0 0-15,0 0 0 0,0 0 323 0,7 0 62 16,-7 0 13-16,11 0 2 0,-1 0-260 0,-3 3-53 16,4-3-11-1,0 0-1-15,-1 0-53 0,1 0-10 0,-1-3-3 0,1 3 0 16,0-3-64-16,-1 3-13 15,4-6-2-15,0 6-1 0,0 0-108 0,4 0-21 0</inkml:trace>
  <inkml:trace contextRef="#ctx0" brushRef="#br0" timeOffset="125429.98">29432 5702 288 0,'0'0'25'0,"0"0"-25"0,0 0 0 0,0 0 0 16,4 0 203-16,-4 0 35 0,7-9 7 0,-4 6 2 0,1-3-163 0,-1-1-32 15,1 1-6-15,-4 6-2 0,0 0-35 0,7-9-9 16,-7-1 0-16,4 7 0 0,-4 3 24 0,0 0 4 15,0-9 0-15,0 9 0 0,0 0 57 0,0 0 12 16,-8 0 3-16,1 0 0 0,-3-3-51 0,-1 3-9 16,-3 3-3-16,-3-3 0 0,-1 6-11 0,0-3-2 15,-3 7-1-15,3-7 0 0,4 6-7 0,-3-3 0 16,-4 1-1-16,3-1 0 0,-3 3 3 0,3 1 1 16,0-4 0-16,1 3 0 0,-1 1-7 0,4-1 0 0,3-6-1 0,-3 7 0 15,4-1-11-15,-1 1 0 16,4-1 0-16,-3 0 0 0,2 4 0 0,1-1 0 15,0-2 0-15,0-1 0 0,0 4 0 0,4-1 0 0,-4-2 0 16,3 9 0-16,1-7 0 0,-4 1 0 16,3-4 0-16,1 0 0 0,-1 4 0 0,0 3 0 15,-3-4 0-15,4 1 0 0,-1-4 0 0,4 1 0 0,-7 2 0 0,7 1 0 16,-3-7 0-16,-1 6 0 0,4-2 0 0,-3-7 0 16,3 6 0-16,0-9 15 0,0 10-3 0,0-1 0 15,0 1-1-15,0-7-1 0,0-3 0 0,0 12 0 16,0-5-10-16,0-7 0 0,3 9 9 0,1-6-9 15,-1 10 12-15,-3-13-3 0,7 6 0 0,-3 3 0 16,-1 1 2-16,1-4 0 0,-1 0 0 0,1 4 0 0,0-7 2 0,-1 9 1 16,1-2 0-16,-1-1 0 0,4 1-6 0,-3-1 0 15,-1 0-8-15,1-2 12 0,3 2-4 0,-4-3-8 16,-3-6 11-16,4 4-11 16,-1 8 12-16,1-3-12 0,-1-2 12 0,-3-7-12 0,0 0 11 0,-3 6-11 15,3 3 10-15,0-2-10 0,0-4 11 16,-4 9-11-16,1-5 12 0,-1 2-12 0,4-9 16 0,-3 9-4 15,-1-2-1-15,4 2 0 16,0-9-11-16,-3 6 0 0,-1 4 0 0,4-10 0 0,0 0 0 16,0 0 8-16,0 6-8 0,0-6 0 15,-7 10 0-15,7-10 8 0,0 6-8 0,0-6 0 0,-7 3 9 0,0 6-9 16,7-9 10-16,0 0-10 0,-3 3 11 0,-5 4-11 16,1-4 12-16,0-3-12 0,7 0 17 0,0 0-3 15,-3 0-1-15,3 0 0 0,0 0-3 0,0 0-1 16,0 0 0-16,0 0 0 0,0 0-9 0,0 0 0 0,0 0 9 0,0 0-9 15,0 0 0-15,0 0 0 0,0 0 0 0,0 0 8 16,0 0-8-16,0 0 8 0,0 0-8 0,0 0 8 16,0 0 1-16,0 0 1 0,0 0 0 0,0 0 0 15,0 0-1-15,0 0 0 0,0 0 0 0,0 0 0 16,0 0-9-16,0 0 12 0,0 0-12 0,0 0 12 16,0 0-12-16,0 0 8 0,0 0-8 0,0 0 8 15,0 0-8-15,7 6 0 0,0-3 0 16,4 0 0-16,-11-3 8 0,7 7-8 0,0-4 8 0,0-3-8 15,-7 0 0-15,7 9 0 16,3-9 8-16,-3 10-8 0,0-7 0 0,0 3 0 0,-3-3 0 0,3 7 0 16,0-4 0-16,0 0 0 0,0 4 0 0,-3-4 0 15,3 0 0-15,0 3 0 0,-4 1 0 0,4-1 0 16,1 1 0-16,-1-1 0 0,0 1 0 0,0 2 0 16,-4 1 0-16,4-1 0 0,0-2 0 0,0 2 0 0,0 4 0 15,0-4 0-15,1 1 0 0,-5 9 0 0,4-3 0 0,-7-1 0 16,0 4 0-16,-3 3 0 0,-1-6 11 0,1 3-3 15,-1 0-8-15,-3 6 12 0,3-2-12 0,-3-8 0 16,0 11 0-16,0-8-10 0,0 1 10 0,0 0 0 16,0-3 0-16,4-3 0 0,-4 3 0 0,3 3 0 15,-3-4 0-15,3-5 0 0,-3 6 0 0,0 0 0 16,0-4 0-16,0 1 0 0,0 0 0 0,-3 6 0 0,-1-4 0 16,0 1 0-16,1-3 0 15,-1 3-13-15,1 3 3 0,-1-3 1 0,-3-1 9 0,3-2-12 16,4 6 12-16,-3-3-12 0,3 3 12 0,-4-3 0 15,8 2 0-15,-5 1 0 0,-2-3 0 0,6 3 0 16,-3-9 0-16,4 9 0 0,-1 0 0 0,1 6 0 16,-1-6-10-16,1 0 10 0,3 0-8 0,-4 0 8 15,1 6 0-15,3-6 0 0,3 0-8 0,1 0 8 16,-4-3 0-16,3 3 0 0,4-1 0 0,-3 8 0 0,6-4 0 0,-3-3 0 16,4 6 0-16,0-6-10 0,6 0 10 0,1 0-12 15,3 0 4-15,0 6 0 0,7-6 0 0,1 0 0 16,6-3-4-16,0 3 0 0,0 0 0 0,8-4 0 15,-1-2-11-15,4 3-2 0,-7 0-1 0,0-7-749 16,-1 1-149-16</inkml:trace>
  <inkml:trace contextRef="#ctx0" brushRef="#br0" timeOffset="126027.27">29852 5856 1630 0,'0'0'36'0,"0"0"7"15,0 0 1-15,0 0 3 0,0 0-38 0,0 0-9 0,0 0 0 0,0 0 0 0,-7 0 44 0,7 0 8 16,0 0 0-16,0 0 1 0,0 0-42 0,0 0-11 15,0 0 0-15,0 0 0 0,0 6 22 0,0 4 2 16,0 2 1-16,0 4 0 0,0 0 22 0,-4 2 4 16,4-5 1-16,0 6 0 0,0 3-10 0,0 0-2 15,0 0 0-15,-3-4 0 0,3 4-22 0,0 0-5 16,0-3-1-16,0 3 0 0,0-3-12 16,0 3 0-16,0-10 0 0,-4 7 0 0,1-6-18 0,-1 6 3 15,4-7 1-15,4 1 0 16,-8-4-101-16,4 1-20 0,-3 2-4 0,-4-3-709 0</inkml:trace>
  <inkml:trace contextRef="#ctx0" brushRef="#br0" timeOffset="126887.15">30857 5988 115 0,'0'0'10'0,"0"0"-10"16,0 0 0-16,0 0 0 0,0 0 255 0,0 0 49 0,0 0 9 0,0 0 3 16,0 0-204-16,0 0-41 0,0 0-8 0,0 0-2 15,0 0-7-15,8 0-2 0,-1 0 0 0,-7 0 0 16,10 0-4-16,1 0 0 0,-4-3-1 0,3-4 0 16,1 7 16-16,0 0 3 0,3-3 1 0,0 3 0 15,0 0-30-15,0 0-5 0,0 0-2 0,0 0 0 0,0 0-16 0,0 0-3 16,-3 0-1-16,0 0 0 0,-1 0 2 0,-3 0 0 15,-7 0 0-15,0 0 0 16,7 3-23-16,-7-3-4 0,0 0-1 0,0 0 0 0,0 0 5 0,0 0 1 16,-3 10 0-16,-4-1 0 0,-4 1-2 0,4-7-1 15,-3 6 0-15,-1 4 0 16,-3-4-15-16,-4 7-2 0,4-10-1 0,0 10 0 16,0-7-3-16,3-3-1 0,-3 4 0 0,4 2 0 0,-5-2 11 0,1 5 1 15,0 1 1-15,0-6 0 0,0 2 12 0,0-3 10 16,0 10-13-16,3-9 5 0,1 2 8 15,-1 1 0-15,4-4 0 0,0 4 8 0,-4-4 3 0,8 1 1 16,-1 2 0-16,4-3 0 0,-3-9 1 0,3 0 1 16,0 0 0-16,7 10 0 0,0-10-6 0,0 9-8 15,4-6 11-15,-4 4-11 0,3-4 0 0,1 3 0 16,-1-3 0-16,4 0 0 0,1 4 0 0,-5-4 0 0,-3-3 0 0,4 6 0 31,3-3-24-31,0-3-1 0,0 0-1 0,0 6-788 0</inkml:trace>
  <inkml:trace contextRef="#ctx0" brushRef="#br0" timeOffset="130300.95">31429 6082 979 0,'0'0'87'0,"0"0"-70"15,0 0-17-15,0 0 0 0,0 0 150 0,0 0 26 16,0 0 6-16,0 0 1 0,0 0-91 0,0 0-17 16,0 0-4-16,0 0-1 0,0 0-30 0,7-3-7 15,4-4-1-15,-1-2 0 0,-6 9-20 0,6-3-12 16,-3 3 12-16,4-3-12 0,-4 3 8 0,4-7-8 16,-1 7 0-16,4 0 0 0,0 0 18 0,4 0-3 15,-4-3-1-15,4-3 0 0,-1 6-4 0,5-3-1 16,-5-3 0-16,1 6 0 0,-4 0-9 0,0 0 0 15,0-7 0-15,-3 1 0 16,-1 6-117-16,1 0-19 0,-4-9-4 0</inkml:trace>
  <inkml:trace contextRef="#ctx0" brushRef="#br0" timeOffset="130772.66">31404 6179 1584 0,'0'0'70'0,"0"0"14"0,0 0-67 0,0 0-17 0,0 0 0 0,0 0 0 16,0 0 56-16,0 0 8 0,0 0 2 0,11 0 0 16,3 0-36-16,-3 0-7 0,3 0-2 0,0 0 0 15,3 0-9-15,5-3-1 16,-5-6-1-16,1 9 0 0,3 0-10 0,-3-4 0 16,3-2 0-16,-7 6 8 15,4-3-28-15,-1-3-7 0,-3 6-1 0,0 0 0 16,1 0-140-16,-5 0-29 0,15-13-6 0,-4 10-1 0</inkml:trace>
  <inkml:trace contextRef="#ctx0" brushRef="#br0" timeOffset="131133.88">32191 5869 1267 0,'0'0'112'0,"0"0"-89"0,0 0-23 0,0 0 0 0,0 0 104 0,0 0 17 16,0 0 3-16,-7 3 1 0,7 6-31 0,-4-6-6 15,4-3-2-15,0 10 0 0,-3-1-54 0,3 4-10 16,-4-13-2-16,4 15-1 0,4-2-19 0,-4-4 8 16,0 4-8-16,0-4 0 0,0 4 12 0,0 6-12 0,0-1 12 0,0-2-12 15,-4 3 0-15,4 3 0 0,0-3-12 0,0-4 3 16,-3 4-3-16,3 0 0 0,-4-6 0 0,1 5 0 16,-1-5-48-16,1 6-11 15,-1-7-1-15,1 1-493 0,-1-4-99 0</inkml:trace>
  <inkml:trace contextRef="#ctx0" brushRef="#br0" timeOffset="131374.97">32000 6063 2026 0,'0'0'90'0,"0"0"18"0,4 0-86 0,7 0-22 16,-4 0 0-16,7 0 0 0,0 0 17 0,0 0-1 16,4-3 0-16,-1 0 0 0,1-4 2 0,0 7 0 15,-1-9 0-15,1 9 0 0,-1-9-18 0,-2 9 0 16,2-7-11-16,-3 1 11 16,0-3-80-16,1 9-10 0,-5-10-2 0,-3 7-483 15,0 3-97-15</inkml:trace>
  <inkml:trace contextRef="#ctx0" brushRef="#br0" timeOffset="131733.54">32367 6047 518 0,'0'0'23'0,"-3"10"5"0,-1-4-28 0,1 3 0 0,-1 1 0 16,1 2 0-16,-1 4 238 0,1-3 42 16,-4-1 9-16,3 1 2 0,1-4-163 0,-1 1-33 15,-3-1-7-15,3 3 0 0,4-2-28 0,-3-1-4 0,-1 1-2 0,1-7 0 16,3 9-2-16,0-5-1 0,-4-4 0 0,4 6 0 15,0-9-25-15,0 0-5 0,0 0-1 0,0 0 0 16,0 0 8-16,0 0 2 0,0 0 0 0,0 0 0 16,0 0 2-16,0 0 1 0,0 0 0 0,0 0 0 15,4-9-6-15,-1-1-2 0,-3-2 0 0,4 2 0 16,-4-2-13-16,0-1-4 0,0 4 0 0,0-4 0 0,0-2-8 0,0 2 0 16,0 4 0-16,0-1 0 15,0-2-10-15,3 2-1 0,1-2 0 0,-4 2 0 16,4 1-1-16,-1 6 0 0,1-7 0 0,3 1 0 0,3 0 12 0,-3 9-12 15,4-13 12-15,-1 4-12 0,5 6 12 0,-5-7-12 16,4 1 12-16,4 6-12 16,0-4-12-16,-1 4-4 0,-6-6 0 15,3 9 0-15,0-3-35 0,0-4-7 16,-3 7-2-16,-4-3 0 0,3 3-124 0,-10 0-26 0,0 0-5 0,0 0-1 16</inkml:trace>
  <inkml:trace contextRef="#ctx0" brushRef="#br0" timeOffset="132215.12">32688 6016 1796 0,'0'0'80'0,"-3"3"16"0,-1 10-77 0,1-13-19 16,-1 9 0-16,1 0 0 0,-1-2 55 0,-3-1 7 0,0 3 2 0,4 7 0 15,-1-10-26-15,1 4-5 0,-5 2-1 0,5-2 0 16,-4 5-23-16,3-2-9 0,1 0 0 0,-1-1 9 16,4 4-9-16,4-4 0 0,-4 1 0 0,3-4 0 15,1 4 0-15,-1-4 0 0,1 1 0 16,-1-7 0-16,5 6 0 0,-1 1 0 0,-4-10 0 0,8 0 0 16,-11 0 0-16,7 0 0 0,0 0 0 0,3-4 0 15,-3-2 0-15,1 3 0 0,-1-3 0 0,3-1 0 16,-3 1 0-16,0-3 0 0,0-1 0 0,0-2 0 15,0 2 0-15,0 1-11 0,-3 3 11 0,0-4-8 16,-1 4 8-16,1-6 0 0,-1 2 0 0,-3 7 0 16,0-3 0-16,4-1 0 0,-4 7 0 0,0 0 0 0,0 0 0 0,0 0 0 15,0 0 12-15,0-6-4 0,0 6-8 0,0 0 8 16,0 0-8-16,0 0 8 0,0 0 13 0,0 0 3 16,0 0 1-16,0 0 0 0,0 0-10 0,0 0-3 15,0 0 0-15,0 0 0 0,0 0 0 0,3 13 0 16,1-13 0-16,-1 9 0 0,1 1-12 0,3 2 0 15,-4-3 0-15,1 1 0 0,-1 2 0 0,1-2 0 16,-4-1-9-16,3 1 9 16,5-7-44-16,-8 6-4 0,3 1 0 0,-3-10 0 15,0 0-34-15,0 0-7 0,0 0-2 0</inkml:trace>
  <inkml:trace contextRef="#ctx0" brushRef="#br0" timeOffset="132723.31">32981 6113 1663 0,'0'0'73'0,"0"0"16"0,0 0-71 16,0 0-18 0,0 0 0-16,0 0 0 0,0 0 70 0,0 0 10 0,7 0 3 0,4-3 0 15,-1 3-19-15,1-6-3 0,-7 6-1 0,6 0 0 0,1-3-32 0,-1-4-8 16,-6 4 0-16,3 0-1 0,0-3-11 0,4 3-8 16,-1-4 9-16,1-2-9 0,-1 6 11 0,4-7-11 15,-3 1 12-15,0 6-12 0,-4-3 8 0,3-7-8 16,-3 4 0-16,0 6 0 0,0-7 12 0,-3 1 0 15,-4-1-1-15,3 7 0 0,1-6-11 0,-4-1 0 16,-7 1-12-16,3 9 12 16,-3-3-34-16,-3 0 1 0,-4-4 0 0,7 7 0 0,-4 7 13 0,-7-4 4 0,4 0 0 0,-3 3 0 15,-5 4 16-15,1-1-10 0,4-3 10 0,-12 13-8 16,8-6 17-16,4 9 4 0,-1-13 1 0,4 10 0 16,0 3 18-16,0-10 4 0,7 10 1 0,-4-3 0 15,4 0-12-15,3 0-2 0,1-4-1 0,3 4 0 16,-4-6 6-16,8 6 2 0,3-7 0 0,-4 7 0 15,4-6-21-15,4-4-9 0,0 3 8 0,3-2-8 16,0-1 8-16,4 1-8 0,6-7 8 0,-6 6-8 16,3-6 0-16,0 7-11 0,4-10 1 15,0 6 0-15,3-6-118 16,-4 0-24-16,1 0-5 0</inkml:trace>
  <inkml:trace contextRef="#ctx0" brushRef="#br0" timeOffset="133681.79">29863 7273 1735 0,'0'0'38'0,"0"0"8"0,7-9 2 0,0 9 0 0,-7 0-38 16,7-3-10-16,0-3 0 0,-7 6 0 0,7-4 48 0,-7 4 7 0,0 0 1 0,0 0 1 15,0 0-10-15,0-6-3 16,-7 3 0-16,3 3 0 0,-3-3 4 0,0 3 1 0,-3 3 0 0,3-3 0 15,-8 0 8-15,5 3 2 0,3 3 0 0,-4-2 0 16,1 5-25-16,-4 0-5 16,3 1-1-16,0 2 0 0,-6 7-28 0,3-6 8 15,0 9-8-15,-1-3 0 0,1 2 0 0,4 1 0 16,-1 0 0-16,1 0 0 0,3 0-12 0,-1-3 4 0,1 3 8 0,4-3-13 16,3 0 2-16,0-4 1 0,3 4 0 0,4-6 0 15,1 2-5-15,-1-8-1 0,3 8 0 0,1-5 0 16,3-4 8-16,0 3 8 0,4-2-13 0,3-4 5 15,0-3 8-15,0 0 0 0,0-3 0 0,0-4 0 16,1 4 0-16,-1-3 17 0,0-7-2 0,-3 4-1 0,-1 0-14 0,-3-4 0 16,0 1 0-16,1-7 0 0,-5 6 19 0,1-6 1 15,-4-3 0-15,0 4 0 0,0-4 20 0,-4 0 4 16,-3 0 0-16,0 3 1 0,0-6-26 0,0 3-6 16,-3-6-1-16,-1 6 0 0,1 3-12 0,-8-3 0 15,4 6 0-15,-3 1 0 16,-1 2-13-16,-3 1-6 0,-4-1-1 0,4 4 0 15,-3 2-32-15,-1-2-8 0,0 9 0 16,4-3-1-16,4 0-112 0,-1-4-23 0,4 7-4 0</inkml:trace>
  <inkml:trace contextRef="#ctx0" brushRef="#br0" timeOffset="134273.87">30663 7361 1324 0,'0'0'59'0,"0"0"12"0,0 0-57 0,0 0-14 0,0 0 0 0,0 0 0 16,0 0 172-16,0 0 31 0,0 0 6 0,11 0 2 0,0 0-167 16,-1-3-32-16,4 3-12 0,0-3 0 0,4-3 0 0,0 6 0 15,-1-3 0-15,5-4 0 0,2 4 14 0,-6-3-4 16,-1 6-1-16,5-3 0 0,-1 3 20 0,0-3 4 15,-7-4 1-15,4 7 0 0,-4 0-21 0,0 0-4 16,-3 0-1-16,-8 0 0 0,-3 0-8 0,0 0 0 16,0 0 0-16,0 0 0 0,0 0 0 0,0 0 8 0,0 0-8 0,0 0 12 15,0 0-12-15,-3 10 0 0,-5-1 0 0,5-6 0 16,3-3 0-16,-11 10 0 0,-3-1 0 0,4 1 0 16,10-10 0-16,-4 3 0 0,-6 12-9 0,-1-8 9 15,-3 2-13-15,0 7 4 0,0-4 1 16,0 1 0-16,-4-1-10 0,4 7-2 15,0-6 0-15,3 5 0 0,-3-5 20 0,0-4-8 0,3 4 8 16,1 3 0-16,3-4 0 0,0-2-8 0,3-1 8 16,1-3 0-16,-5 4 0 0,8-10 8 15,0 9-8-15,0-9 12 0,4 6-12 0,3 1 8 16,-7-7-8-16,0 0 0 0,0 0 0 0,7 6 0 0,4-3 0 0,-1 6 0 16,-3-2 0-16,4-4 0 0,3 0-8 0,-3-3 8 15,-1 0-108-15,4 0-16 0,-3 0-2 16,3 0-715-16</inkml:trace>
  <inkml:trace contextRef="#ctx0" brushRef="#br0" timeOffset="134600.81">31401 7465 864 0,'0'0'76'0,"0"0"-60"16,0 0-16-16,0 0 0 0,0 0 292 0,0 0 55 15,0 0 11-15,0 0 2 0,0 0-262 0,0 0-53 16,7-3-10-16,0-4-3 0,0 7-32 0,0 0 0 0,0-3 0 0,0-3 0 15,4 3 0-15,-1 3 0 0,4 0 0 0,0-3 0 16,4 3 0-16,-4 0 0 0,4-7 0 0,-4 7 0 16,0 0-11-16,0 0-5 0,-3 0-2 0,3-3 0 15,-4 3-162-15,1 0-33 0,0 0-7 0,-11 0 0 16</inkml:trace>
  <inkml:trace contextRef="#ctx0" brushRef="#br0" timeOffset="134802.04">31376 7581 1990 0,'0'0'88'0,"11"0"19"15,-1 0-86-15,1 0-21 0,3 0 0 0,0-3 0 0,4-4 11 0,-4 7-3 16,3 0 0-16,5 0 0 0,-8 0-19 0,3-3-4 15,-3 3-1-15,1-6-572 16,-1 3-116-16</inkml:trace>
  <inkml:trace contextRef="#ctx0" brushRef="#br0" timeOffset="135282.15">32307 7211 864 0,'0'0'76'15,"0"0"-60"-15,0-10-16 0,0 10 0 16,0 0 172-16,0-3 32 0,0-3 7 0,0 3 1 0,0-7-140 16,-3 10-27-16,3-9-5 0,-4 6-2 0,1-3 9 0,-1-1 1 15,1-2 1-15,3-1 0 0,-4 1-19 0,1 0-4 16,-1-1-1-16,4 7 0 0,-7-6-3 0,4-1-1 16,-1 1 0-16,1-4 0 0,-5 4-10 0,5 6-3 15,-4-3 0-15,0 2 0 0,0-5 4 0,0 9 0 16,0 0 0-16,-4 0 0 0,1 0-4 0,-1 0-8 15,-3 6 12-15,3 1-4 0,-3-1 6 0,0 3 1 16,-7 4 0-16,7-1 0 0,0-2-15 16,0 9-13-16,-1-4 2 0,1 10 1 0,0-3 10 15,0 3 16-15,0 4-4 0,3 2-1 0,-6 3-3 0,6-2 0 16,-3 9 0-16,3-7 0 0,-3 7-8 0,4-7 0 16,3-2 0-16,0-1 8 0,0 0-8 0,3-9 0 15,4 7 0-15,0-8 0 16,0-2-29-16,4-3-2 0,-1 3 0 0,1-7 0 15,3-2-156-15,0-1-31 0</inkml:trace>
  <inkml:trace contextRef="#ctx0" brushRef="#br0" timeOffset="135519.15">31870 7408 2476 0,'0'0'55'0,"0"0"11"0,0 0 2 0,7 3 1 0,4-3-55 0,-1 7-14 0,1-7 0 0,3 0 0 15,0 3 20-15,0-3 2 0,4 0 0 0,-1 3 0 16,1-3-22-16,3 0 9 0,-3 0-9 0,3 6 0 16,0-3-11-16,0-3-9 0,0 7-1 0,1-4-1 15,-5-6-214-15,1 3-44 0,0 0-8 0,-1 0-1 0</inkml:trace>
  <inkml:trace contextRef="#ctx0" brushRef="#br0" timeOffset="135872.13">32385 7430 230 0,'0'0'10'0,"0"0"2"0,0 0-12 0,0 0 0 15,0 0 0-15,0 0 0 0,0 0 273 0,-7 3 52 16,0-3 11-16,0 7 1 0,-4-4-160 0,4 6-32 0,-7-6-6 0,4 7-2 16,-1-1-33-16,-3 1-6 0,0 2-2 0,0-3 0 15,-1 4-32-15,5-4-6 0,-4 4-2 0,3 6 0 16,1-7-28-16,-1-2-7 0,0 9-1 15,4-7 0-15,0-2-20 0,0 2 0 0,0-3 0 0,4 1 0 16,-1-1-12-16,4-6-6 0,0-3-2 0,4 10 0 16,-1-1 9-16,4-6 2 15,-7-3 0-15,11 7 0 0,3-7 9 0,0 0 12 16,-3-7-2-16,3 7-1 0,-4-3-9 0,4-6 0 0,4 6 0 0,-4-4 0 31,-3-2-24-31,3 3-8 0,-3-4 0 0,-4 4-1 0,3-3 25 0,-3 2 8 0,0 1 0 0,0 3 0 16,-7 3-8-16,0 0 8 0,0 0 0 0,0 0 0 15,0 0 0-15,0 3 0 0,-7 10 0 0,4-4 0 16,-1 0 16-16,1 4 4 0,-1 3 1 0,1-4 0 16,3 1-5-16,0-4-2 0,0 4 0 0,3-4 0 0,1 1-14 15,-1-1 0-15,1 0 0 0,3 1-10 0,0-4-9 0,0 0-1 16,0-3-1-16,0-3 0 16,-7 0-126-16,11-3-25 0,-8-3-4 0</inkml:trace>
  <inkml:trace contextRef="#ctx0" brushRef="#br0" timeOffset="136155.88">32745 6979 2322 0,'0'0'51'0,"0"0"10"0,0 0 3 0,0 0 1 0,-7 9-52 0,3 4-13 0,-3-4 0 15,4 4 0-15,-1-4 13 0,-3 10 0 16,4-7 0-16,-1 7 0 0,-3 0 23 0,3 3 4 0,-3 3 0 0,0-3 1 16,4 9-33-16,-1 1-8 0,-3 8 0 0,0-5 0 15,0 6 0-15,0-4 0 0,0-2 0 0,3-1 0 16,1-2 0-16,-1-4-11 0,1-3 3 0,3 3 0 16,-4-6-20-16,1 0-3 0,6 9-33 31,-3-18-51-31,0 3-17 0,0-4-3 0</inkml:trace>
  <inkml:trace contextRef="#ctx0" brushRef="#br0" timeOffset="136589.53">33091 7339 1209 0,'-11'10'108'0,"4"-10"-87"0,-4 6-21 0,1-3 0 0,-4 0 223 0,3 4 40 16,-3-7 8-16,3 0 1 0,4 3-211 0,-3-3-42 16,-1 6-9-16,1-3-2 0,-1-3-8 0,0 6 10 0,4-3-10 15,-7 1 10-15,4 5-10 0,-4-3-11 0,-1-3 3 0,5 7 0 16,-1-7 16-16,1 6 4 15,-4 1 1-15,3-10 0 0,4 9-13 0,0-6 0 0,3 4 0 0,1-4 0 16,-1-3 10-16,4 0 2 16,0 0 1-16,0 0 0 0,0 0-13 0,4 9 0 15,-4-9 0-15,10 3-10 0,-3 7 2 0,4-10 0 16,-4 9 0-16,4-3 0 0,-4 1 8 0,3 2 0 0,-3-3 0 0,4 4 0 16,-4-4-10-16,0 3 0 0,0 1 0 0,-3-7 0 15,-1 6 10-15,1 1 0 0,-4-1 0 0,0-6 0 16,0 7 14-16,-4-1 2 0,1-3 0 0,-4 1 0 15,3 2 2-15,-3-3 1 0,0 4 0 0,0-4 0 16,0 3-19-16,0-2 0 0,0-4 0 0,3 6 0 16,-6 1-22-16,3-7-11 0,-4 9-3 0,4-5 0 15,-4-4-202-15,4 3-41 0</inkml:trace>
  <inkml:trace contextRef="#ctx0" brushRef="#br0" timeOffset="137015.2">33080 7581 230 0,'0'0'20'0,"0"0"-20"0,0 0 0 0,0 0 0 0,0 0 476 0,0 0 90 16,4 0 18-16,6-3 4 0,1-4-440 0,3 4-88 15,0-6-17-15,0 6-4 0,4-4-29 0,-4-2-10 16,7 6 0-16,-3-7 9 0,-1 1-9 0,1 6 10 0,-4-7-10 0,-3 1 10 15,-4 0-10-15,3 6 8 0,-6-4-8 0,-1 1 8 16,1-3 3-16,-1 2 0 0,-3-2 0 0,-3 3 0 16,-1-1-2-16,1-2 0 0,-4 6 0 0,0-7 0 15,0 7 17-15,-1-3 3 0,1 3 1 0,0-3 0 16,0 6-22-16,0-4-8 0,0 4 0 0,0-3 0 16,0-3 0-16,4 6 0 0,-1 0 0 0,-3 6 0 15,0-3 0-15,3 1 0 16,-3 5 0-16,0 0 0 0,0 4 0 0,-3 3 0 15,-4-1 0-15,3 7 0 0,-7-3 0 0,11 3 0 16,-7-3 0-16,4 3 0 0,3 0 9 0,-8-3 3 0,5-1 0 0,-1-2 0 16,4 6 12-16,-3 0 2 0,3-3 1 0,7 3 0 15,0-7-7-15,7-2 0 0,0-1-1 0,0 1 0 16,0-4-11-16,3 1-8 0,8 2 9 0,-4-5-9 16,7-4 8-16,-3 9-8 0,7-5 0 0,6-4 0 15,-2-3-140-15,-5 0-33 0</inkml:trace>
  <inkml:trace contextRef="#ctx0" brushRef="#br0" timeOffset="139959.41">26786 8804 2739 0,'0'0'121'0,"0"0"26"0,0 0-118 0,0 12-29 16,-7-5 0-16,4 2 0 0,-1-3 20 16,1 10-1-16,-1-4-1 0,1 7 0 15,-4-3-18-15,3 6 0 0,1 3 0 0,-4-3-9 0,-4 3 1 0,4-3 0 16,0 9 0-16,-4-2 0 0,1-4 8 0,3 3 0 15,-4-6 0-15,0 6-8 0,4-3 8 0,-3 3 0 16,-1-3 0-16,1-3 0 0,3 0-10 0,0 7 0 0,-8-8 0 0,1 1 0 31,0 0-146-31,-3-3-30 0,-1 0-6 0,4-3-497 0,-4 3-100 0</inkml:trace>
  <inkml:trace contextRef="#ctx0" brushRef="#br0" timeOffset="140274.93">26508 8876 2484 0,'-14'0'110'0,"14"0"22"0,0 0-105 0,-7 0-27 0,0 0 0 0,7 0 0 16,0 0 48-16,0 0 4 0,0 0 0 0,0 0 1 15,3-6-38-15,4-1-15 0,4 1 11 0,-1-3-11 16,-3 5 16-16,4-5-2 0,7 0-1 0,-1 6 0 0,-3-4 19 0,0-2 3 16,4 6 1-16,7-7 0 0,-4 7-18 0,4-3-3 15,-4 0-1-15,3-1 0 0,1-2-5 0,-4 6-1 16,0-3 0-16,4-1 0 0,-4 1-25 0,4 6-6 16,-4-3-1-16,4-3 0 15,0 6-88-15,-1 0-17 0,5 0-4 0,-1 0-1 16,0 0-44-16,4 0-9 0,-1 0-1 0,1 6-1 0</inkml:trace>
  <inkml:trace contextRef="#ctx0" brushRef="#br0" timeOffset="140556.44">26278 9534 2314 0,'0'0'51'0,"0"0"10"0,0 0 3 0,11 7 1 0,3-4-52 0,4-3-13 16,3 0 0-16,4 0 0 0,3-3 48 0,7-4 6 15,4 1 2-15,3-3 0 0,1-7-44 0,-1 3-12 16,4 4 0-16,0-3 8 0,-4-1-18 0,0-6-3 15,-3 10-1-15,-4-1 0 16,4-2-158-16,-7-1-32 0</inkml:trace>
  <inkml:trace contextRef="#ctx0" brushRef="#br0" timeOffset="140975.34">27340 9246 2516 0,'0'0'56'0,"-10"3"11"0,6 3 2 0,-6 4 1 0,-1-4-56 15,0 3-14-15,1 1 0 0,3 2 0 0,0-2 0 0,0 5-10 0,-4-2 2 0,4-1 0 16,0 1 8-16,3-4 0 0,-3 4 0 0,4-4 0 16,3 7 0-16,-4-10 11 0,4 4-3 0,-3-1 0 15,-1 1 13-15,4-10 3 0,0 0 0 0,0 0 0 16,0 0 12-16,0 0 4 0,0 0 0 0,0 0 0 15,11-4-30-15,-1-2-10 0,1-3 0 0,3-1 9 16,-3 4-9-16,-1-10 0 0,1 4 0 0,-1-7 0 0,5 6-11 0,-1-5-7 16,-7-4-2-1,3 6 0-15,1-3 12 0,0 0 8 0,-1-3-12 0,-3 13 12 0,0-3 0 16,0 2 16-16,0 1-2 0,0 9 0 16,-7 0-14-16,0 0 0 0,7 0 0 0,4 0 0 15,-4 0 0-15,4 0 0 0,-1 6 0 0,1-3 0 0,-4 3 12 16,3 1 0-16,1-1 0 0,0 3 0 15,3-6-4-15,-4 7-8 0,4-7 11 0,-3 6-11 0,3 1 8 0,0-1-8 16,-7 1 0-16,0-1 0 0,4 4 0 0,-4-1 0 16,0-2 0-16,-7-1 0 0,0 0-18 0,4 1-4 15,-4-4-1-15,3 3 0 16,-3-9-173-16,0 0-34 0,0 10-7 0</inkml:trace>
  <inkml:trace contextRef="#ctx0" brushRef="#br0" timeOffset="141438.84">27986 9268 1936 0,'0'0'86'0,"0"0"18"0,0 0-84 0,0 0-20 0,0 0 0 16,0 0 0-16,0 0 40 0,0 0 3 0,3-10 1 15,1 1 0-15,-4 6-18 0,0 3-3 16,-4-10-1-16,1 7 0 0,-4-3 10 0,3-3 1 0,-6 9 1 0,3 0 0 15,0-3 5-15,-4 3 1 0,-3 3 0 0,0-3 0 16,-4 9-5-16,1-9-1 0,-1 9 0 0,0 1 0 16,1-7-5-16,-1 6-1 0,0 1 0 0,1 2 0 15,3 4-4-15,-1-3-2 0,5-1 0 0,-1 1 0 16,4-4-22-16,0 7 0 0,4-1 0 0,3-2 8 0,0-4-8 0,0 7-10 16,3-3 10-16,1-1-13 0,-1-2 13 0,4-1 0 15,0 0 0-15,7-5 0 0,1 5 0 0,-1-6 0 16,3-3 0-16,-3 0 0 0,8-3 0 0,-8 0 0 15,7-7 8-15,-7 1-8 0,4 0 12 0,-1-1-12 16,-3-2 12-16,4-1-12 0,-4-3 9 0,0 1-9 16,0-1 0-16,-3-6 9 0,3 6 7 0,-3-9 2 15,-1 10 0-15,1-7 0 0,-4-7 2 16,0 8 1-16,3-8 0 0,-2 4 0 0,-5-3-10 0,4-3-3 16,-3 6 0-16,-4-7 0 0,0 4-8 15,0 3 0-15,-4-3 9 0,1 6-9 0,-1 0 0 0,-3 3 0 16,3 3 0-16,-3 1 0 15,4 2-34-15,-1-6-2 0,-3 7 0 0,7 2 0 16,-3-2-29-16,3 2-7 0,0-2 0 0,3 2-717 0,1 1-143 0</inkml:trace>
  <inkml:trace contextRef="#ctx0" brushRef="#br0" timeOffset="141675.31">28254 9290 2336 0,'0'0'104'15,"-4"9"20"-15,1 4-99 0,3-4-25 0,0 4 0 0,0 2 0 0,0-2 41 0,3-1 3 16,-6-2 1-16,3 2 0 0,0-2 11 0,0 2 1 16,-4-2 1-16,1 5 0 0,3-8-58 15,0 2 0-15,-4 1-17 0,1-4 4 16,3 0 13-16,0-6-12 0,0 0 12 0,0 0-12 15,0 0-68-15,-4 9-14 0,4-9-2 0,0 0-629 16,-7-3-126-16</inkml:trace>
  <inkml:trace contextRef="#ctx0" brushRef="#br0" timeOffset="141826">28409 8939 633 0,'0'0'28'0,"0"0"6"0,0 0-34 0,0 0 0 0,0 0 0 0,0 0 0 15,0 0 480-15,0 0 88 0,0 0 19 0,0 0 3 32,0 0-560-32,0 0-112 0,0 0-22 0,0 0-648 15,11 3-128-15</inkml:trace>
  <inkml:trace contextRef="#ctx0" brushRef="#br0" timeOffset="142158.88">28938 9218 1400 0,'0'0'62'15,"0"0"13"-15,0 0-60 0,7-3-15 0,-7 3 0 0,4-4 0 16,-4 4 99-16,3-6 17 0,1-3 3 0,-4 9 1 0,-4-3-18 0,1-4-3 16,-4 4-1-16,0 0 0 0,-4-3-35 0,1 6-7 15,-8 0-2-15,0 0 0 0,4 0-19 0,-7 9-4 16,-4-6-1-16,1 4 0 0,-1 2-18 0,0 0-3 15,1 4-1-15,-5-1 0 0,5 1 7 0,-1-4 1 16,7 10 0-16,-3-6 0 0,4 6-4 0,-1-7-1 16,4 7 0-16,3-7 0 0,-3 10-11 0,4 0 0 15,-1-3 0-15,4 0 0 0,0-3 0 0,3 3 0 16,1-1 0-16,6-2 0 0,1 3-12 0,3-7 12 16,0-2-10-16,4-1 10 15,-1 4-21-15,4-7 1 0,0-3 1 0,4 3 0 16,3-12-73-16,0 6-14 0,8 0-3 0,-1-9-571 15,0 6-113-15</inkml:trace>
  <inkml:trace contextRef="#ctx0" brushRef="#br0" timeOffset="142608.53">29203 9255 1710 0,'0'0'37'0,"0"0"8"0,0 0 2 0,0 0 1 0,0-6-38 0,0 6-10 0,-7-3 0 0,7 3 0 16,-11 0 44-16,1 0 8 0,-1 3 0 0,1 3 1 15,-5-3 10-15,-2 7 1 0,-1-1 1 16,4 1 0-16,-4 2 0 0,1 1 0 0,-1 2 0 0,-3-2 0 0,3-1-9 0,1 1-3 16,-4 3 0-16,6-4 0 15,1 1-33-15,0-1-6 0,4-2-2 0,-4 5 0 16,3-8-12-16,7 2 0 0,1 1 0 0,3 2 0 15,0-12 0-15,0 0 0 0,3 6 0 0,-3-6 0 16,11 3-9-16,3-3-2 0,0 0 0 0,0-3 0 0,0-3 3 0,4 3 0 16,-4-6 0-16,0-1 0 0,4 1 8 0,-4 2 0 15,4-2 0-15,-4-7 0 0,0 13 0 0,4-9 11 16,-4 2-3-16,-4 1 0 0,1-1-8 0,-4 7 0 16,3-3 0-16,-6 6 0 0,-4 0 0 0,0 0 0 15,4 9 11-15,-1 1-11 0,-3 2 10 0,4 4-10 0,-8 0 10 16,4 3-10-16,-3-1 8 0,3-2-8 0,-4 0 0 0,4-4 9 15,-4 1 28-15,4-1 6 0,0 4 1 0,-3-3 0 16,-1-10-36 0,4 6-8-16,0 1 0 0,0-10 0 15,0 0-33-15,0 0-9 0,0 0-2 0,7 3 0 16,1-3-72-16,2-3-14 0,1 3-3 0,3-13-890 0</inkml:trace>
  <inkml:trace contextRef="#ctx0" brushRef="#br0" timeOffset="142814.21">29573 8870 2286 0,'0'0'101'0,"0"0"21"0,0 0-98 0,-3 9-24 0,-1 0 0 0,1 4 0 16,-1 3 60-16,4-1 6 0,-3 4 2 0,-1 3 0 0,1-3-45 0,-1 6-9 16,1 3-2-16,-4-3 0 0,0 7-12 0,3-1 0 15,-3-3 0-15,3 4 0 0,-3-7 0 0,0 6 0 16,0 0 0-16,4-9 9 0,3 7-9 0,-4-8 0 15,4 8-12-15,0-7 12 16,4-7-120-16,-4 4-16 0,3-6-3 16,1-4-535-16,-4 1-107 0</inkml:trace>
  <inkml:trace contextRef="#ctx0" brushRef="#br0" timeOffset="143359.4">29319 9108 1497 0,'0'0'133'0,"0"0"-106"16,0 0-27-16,0 0 0 0,0 0 244 0,0 0 43 16,7 0 9-16,4-6 1 0,0 2-237 0,3-5-48 0,0 9-12 0,3-9 0 15,1 9-10-15,0 0-4 0,-1 0-1 0,5 0 0 32,-1 6-39-32,0-3-8 0,0 3-2 0,4 1 0 15,-1-1-39-15,5 3-8 0,-5-6-1 0,1 10-1 16,0-7 27-16,-4-3 6 0,0 7 0 0,-3-1 1 0,-1-6 55 0,-3 7 12 0,1-4 1 0,-1-3 1 15,-4-3 26-15,1 3 4 0,-1-3 2 0,1 7 0 16,0-7-10-16,-1-7-1 0,-10 7-1 0,7 0 0 16,4 0-10-16,-4 0 10 15,-7 0-10-15,0 0 10 0,0 0 18 0,0 0 4 16,-4 7 1-16,-3-4 0 0,-7 6 38 0,0 1 7 0,0-1 2 0,-7 0 0 16,0 4-12-16,3-10-1 0,-3 13-1 0,0-4 0 15,3 1-12-15,4-4-2 0,-4 4-1 0,4-4 0 16,4 4-30-16,-1-4-5 0,4 0-2 0,0 1 0 15,3-1-14-15,1 1 0 0,3-10-9 0,0 0 9 16,7 3-20-16,3 6 1 0,1-6 1 0,0-3 0 16,3 7-15-16,0-7-3 0,7 3-1 0,0-3 0 0,0-3 14 0,1 3 3 15,2-7 1-15,1 7 0 0,-4-3 19 0,4-6-10 16,-4 9 10-16,0-10-8 0,0 7 8 0,-3-3 0 16,0-7 8-16,-4 10-8 0,-4-3 19 0,1-3-1 15,-1 2 0-15,-3-2 0 0,-3 3 13 0,0-4 2 16,-4-2 1-16,0 2 0 0,-4 1 6 0,4 3 2 15,-4-4 0-15,-3 1 0 0,0-1-13 0,0 1-2 0,0 0-1 16,4 6 0-16,-4-7-26 0,0 7 0 16,0-3 0-16,-1-4 0 15,5 7-22-15,-1-6-10 0,1 9-1 0,-4-10-1 16,7 10-78-16,0 0-16 0,0-3-4 0,0 3-557 16,0-9-112-16</inkml:trace>
  <inkml:trace contextRef="#ctx0" brushRef="#br0" timeOffset="143712.76">30258 9456 633 0,'0'0'56'0,"3"9"-44"0,-3 1-12 0,0-4 0 0,4 3 219 0,-4-9 41 15,0 0 9-15,0 0 2 0,0 0-166 0,0 0-33 16,0 0-6-16,0 0-2 0,0 0 21 0,0 0 4 15,0 0 1-15,0 0 0 0,0 0 10 0,0 0 1 16,-4-9 1-16,1 6 0 16,-4-6-19-16,3-1-4 0,4-2-1 0,-3-7 0 15,-1 6-42-15,4-6-9 0,0 7-2 0,0-7 0 16,4 3-13-16,-1-2-2 0,1-1-1 0,3-3 0 0,-4 9 3 0,8-6 0 16,-4-3 0-16,0 4 0 15,4 2-12-15,-1 0 0 0,1 1 9 0,-1-4-9 0,4 6 20 0,1 1-1 16,-1-4 0-16,3 0 0 0,-10 1-8 0,7 5-2 15,4 4 0-15,-4-3 0 0,4-1-9 0,-4 1-12 16,4 9 2-16,-4-3 1 16,3-4-62-16,-3 7-12 0,1 0-2 0,-1 0-1 15,0 0-91-15,0 10-19 0,0-10-3 0</inkml:trace>
  <inkml:trace contextRef="#ctx0" brushRef="#br0" timeOffset="144443.03">27802 9795 2026 0,'0'0'90'0,"0"0"18"0,0 0-86 0,0 0-22 0,0-10 0 0,7 7 0 15,-3-6 18-15,-4 9-1 0,4-7 0 0,-1-5 0 16,1 2-17-16,-4 7 0 0,3-6 0 0,-3 0-9 16,0-1 9-16,-3 1 0 0,3 2 0 0,-4 1-8 0,-3-3 48 0,3 2 11 15,-3 1 1-15,4 3 1 0,-8-3-5 0,4 6-2 16,0-3 0-16,0 3 0 0,-7 3-30 0,3-3-7 15,-3 6-1-15,0 3 0 0,4-2-8 0,-1 2 0 16,-7 4 0-16,8 6 0 0,-4-7-8 16,3 7 8-16,-3 3 0 0,3-3 0 15,1 3 0-15,-1 9 13 0,1-3-1 0,3 4-1 16,-4-4-21-16,4 9-4 0,3-2-1 0,-3-4 0 0,0 10 24 16,0-7 5-16,4-2 1 0,3-4 0 0,-4 3-27 15,4-5-6-15,-3 2-1 0,6-6 0 0,1 0 8 0,-1-4 2 16,-3 1 0-16,4-3 0 15,3-7-21-15,-4 4-4 0,1-4-1 0,-1 1 0 16,-3-1-161-16,0-9-33 0,0 0-7 0,0 0 0 0</inkml:trace>
  <inkml:trace contextRef="#ctx0" brushRef="#br0" timeOffset="144661.91">27210 10093 2581 0,'0'0'56'0,"0"0"12"0,0 0 3 0,0 0 2 0,7-4-58 0,0 4-15 0,3-6 0 0,1 6 0 15,3 0 0-15,4 0 0 16,-1 0 0-16,1 0 0 0,3 0 0 0,4 0 0 0,-4 0 0 0,4 6 0 16,-1-6 0-16,1 0-8 0,3 0 8 0,1-6 0 15,-5 6-17-15,1 0 0 0,7 0 0 0,-4-3 0 31,-3 3-90-31,-1 0-17 0,1 0-4 0,0 0-857 0</inkml:trace>
  <inkml:trace contextRef="#ctx0" brushRef="#br0" timeOffset="145065.76">27958 10155 2300 0,'0'0'51'0,"-4"7"10"0,-3-4 3 0,4 9 0 0,-5-2-52 0,5-1-12 16,-4 0 0-16,3 1 0 0,1 2 0 0,-1-2 9 15,-3 2-9-15,4-2 8 0,-4 2-8 0,3-2 0 16,-3 8 0-16,4-5-11 0,-4 0 11 0,3 5 0 16,0-5-9-16,1-4 9 0,-1 4 0 15,1 3 10-15,3-4-1 0,0-2 0 0,3-1 7 0,1-3 0 16,-4-6 1-16,7 6 0 0,0-2-17 0,4 2 0 16,-4-6 8-16,3 0-8 0,4 0 8 0,-3-6-8 15,0 2 12-15,3-2-12 0,0 3 20 0,0-6-2 16,0-1-1-16,0 7 0 0,0-9-3 0,4-4-1 0,-1 3 0 0,1 4 0 15,0-7-13-15,-1 1 9 0,1-1-9 0,-4 0 8 16,0 4-8-16,-3-1 0 0,-1 4 0 0,1-1 0 16,-7 1 0-16,-4 9-9 0,0 0 9 0,0 0 0 15,0 0 0-15,0 0 0 0,0 0 0 0,3 9 0 16,-6 4 11-16,3 3 5 0,0-4 2 0,0-3 0 16,-4 4 11-16,4 0 3 0,0-4 0 0,0 4 0 15,0-4-24-15,0 7-8 0,0-10 0 0,4 10 9 0,-1-10-9 16,1 3-17-16,-1 1 4 0,-3-10 1 15,0 0-32-15,7 9-7 0,0-6-1 0,-7-3 0 32,0 0-91-32,7 0-18 0,-3-3-4 0,-1-6-771 0</inkml:trace>
  <inkml:trace contextRef="#ctx0" brushRef="#br0" timeOffset="145460.1">28462 10231 2322 0,'0'0'103'0,"0"0"21"0,0 9-100 0,-3 0-24 16,6 1 0-16,-3-7 0 0,0 6 42 0,4 1 3 16,-4 2 1-16,3-2 0 0,-3 2-46 0,0-2 0 15,0-1 0-15,0 4-13 0,4-4 13 0,-4 0 0 0,0 1 0 0,3-7 0 16,-3-3 0-16,0 0 0 0,0 0 10 0,0 0-10 16,0 0 11-16,0 0-3 0,0 0-8 0,0 0 12 15,0 0-12-15,0 0 9 0,0 0-9 0,7-3 8 16,-3-7 8-16,3 1 0 0,-4 0 1 0,4 2 0 15,-3-8-9-15,0 5-8 0,-1-6 12 0,4-2-12 16,-3-1 32-16,3 6 0 16,-4-5 0-16,4-4 0 15,0 12-51-15,0-2-10 0,0-7-3 0,0 6 0 0,1 4 32 0,-1 6 0 16,0-7 0-16,0 10 0 0,-7 0 0 0,7 0 0 0,3 0 0 0,1 7 0 16,-4-4 20-16,4 0 9 0,3 13 3 0,-4-10 0 15,1 3-14-15,-1-3-2 0,1 4-1 0,3-4 0 16,-3 4-6-16,-1-1-1 0,4 4 0 0,-3-4 0 15,-4 7-8-15,0-10 0 0,0 10 0 0,4-4 0 16,-1-3-14-16,-3 1-8 0,0-4-2 0,-3 4 0 16,-1-4-137-16,-3-6-28 0,8 3-6 0,-8-3-817 15</inkml:trace>
  <inkml:trace contextRef="#ctx0" brushRef="#br0" timeOffset="145813.94">29164 10224 1706 0,'0'0'76'0,"0"0"15"0,0-6-73 0,-3-3-18 16,3 5 0-16,0-2 0 0,-4-6 74 0,1 8 11 15,3-2 3-15,-7-3 0 0,3 6-44 0,0-7-8 16,1 7-1-16,3 3-1 0,0 0 7 0,-7-6 2 15,-4 6 0-15,4 0 0 0,-3 9 7 0,3-9 2 0,-4 7 0 0,-3-4 0 16,3 9-31-16,-3-2-5 0,0-1-2 0,0 0 0 16,0 4 3-16,0 0 1 0,0 2 0 0,0-2 0 15,-1-1 11-15,1 1 3 0,7 2 0 0,0 1 0 16,0 0-12-16,0 0-1 0,4-1-1 0,3 1 0 16,0 3-18-16,3-7 0 0,1 4 0 0,6-4 0 15,-3 1 0-15,7 0 0 0,-3-4-11 0,3 0 11 16,4 1-45-16,-1-7-3 0,5 6 0 0,-5-9 0 15,4 0-76-15,4 0-16 0,-4 0-4 16,4 0 0-16,0 0-51 16,-1 0-10-16,29-9-3 0,-18-4 0 0</inkml:trace>
  <inkml:trace contextRef="#ctx0" brushRef="#br0" timeOffset="146078.01">29485 9911 2257 0,'0'0'49'0,"0"0"11"0,0 0 1 0,0 0 3 0,0 0-51 0,0 0-13 16,0 0 0-16,0 0 0 0,0 0 22 0,0 9 2 15,0 0 0-15,0 4 0 0,-3 0 22 0,3-1 5 16,-4 7 1-16,1 0 0 0,-1 3-4 0,1 3 0 0,3 3 0 16,-4 0 0-16,4-3-20 0,-4 7-5 0,1-4-1 0,3-3 0 15,-4 6-14-15,4-9-8 0,0 6 8 0,0-2-8 16,0-4 0-16,4-4 0 0,-4 4 0 0,3-3-8 31,1-6-24-31,0-1-5 0,-4 4-1 0,3-4 0 16,4-8-80-16,-7-4-16 0,0 0-3 0,0 0-564 15,0 0-113-15</inkml:trace>
  <inkml:trace contextRef="#ctx0" brushRef="#br0" timeOffset="146276.1">29277 10049 1555 0,'0'0'138'16,"0"0"-110"-16,0 0-28 0,7 3 0 16,0 3 281-16,0-3 51 0,4-3 11 0,-1 0 1 0,8 6-273 0,-4-2-55 15,4-4-16-15,3 0 0 0,0 0 0 0,4 9 0 16,-4-9 0-16,4 3 0 0,-1 7 0 0,1-4 0 16,-4-3 0-16,4 3 0 15,-4-3-49-15,0 0-16 0,4 4-3 0,-7-4-1 16,-1-3-95-16,-3 0-18 0,0 6-4 0</inkml:trace>
  <inkml:trace contextRef="#ctx0" brushRef="#br0" timeOffset="146446.49">29852 10268 1555 0,'0'13'68'0,"0"-1"16"0,0-2-68 0,0 2-16 15,0-2 0-15,-3 8 0 0,6-5 234 0,-6 3 43 16,3-4 9-16,0 1 2 0,0-1-188 0,-4-2-36 15,4 2-8-15,0-12-2 0,-4 10-39 0,4-10-15 0,0 0 11 0,0 0-11 32,0 0-92-32,0 0-25 0,0 0-5 0,0 0-635 0,0 0-127 0</inkml:trace>
  <inkml:trace contextRef="#ctx0" brushRef="#br0" timeOffset="146643.03">29968 9813 2746 0,'0'0'122'0,"-7"4"25"0,0 5-118 0,0-6-29 0,-3 7 0 0,-1 2 0 15,4-3 28-15,0 1 0 0,0-1 0 0,0-6 0 16,-4 7-28-16,4-1 0 0,4 4 0 0,-1-4 0 16,1 1-74-1,-1-1-8-15,1 0-2 0,3 4 0 0,0-4-107 0,0 4-21 0,3-4-5 0,8 4-690 16</inkml:trace>
  <inkml:trace contextRef="#ctx0" brushRef="#br0" timeOffset="147024.17">30198 10187 633 0,'7'0'56'0,"3"0"-44"15,-3 0-12-15,4-4 0 0,0-2 288 0,-4 6 56 16,0-3 12-16,0-3 1 0,-7 6-205 0,0 0-40 16,7-3-9-16,-7 3-2 0,0 0-25 0,0 0-6 15,-11-3-1-15,4 3 0 0,-7 3-8 0,4 0-1 0,-5 3-1 0,-2 3 0 16,-1-5-38-16,1 8-7 0,-1-2-2 15,0-1 0-15,-3 4-3 0,3 5-1 0,1-5 0 16,3 3 0-16,0-1-8 0,-1 1 0 16,1 0 0-16,4 2 0 0,3-5-12 0,0 3 12 15,0-4-12-15,7 1 12 0,0-1-19 0,7-2 4 16,-4-1 1-16,8-6 0 16,-1 7-14-16,4-4-2 0,1-3-1 0,2-3 0 15,1-3 4-15,3-3 1 0,4 2 0 0,-1-2 0 0,5 0 3 0,-5-3 1 0,8-1 0 0,-4-2 0 16,-3-4 7-16,3 3 2 0,-3 1 0 0,-4-1 0 15,-3-2 13-15,-8-1 8 0,1 0 0 0,-4 1-8 16,4-1 37-16,-8 3 1 0,-3-5 0 0,0 5 0 16,0 4 11-16,-3-1 3 0,-5-2 0 0,1 8 0 0,0-2-26 15,-3 6-5-15,-4 0-1 0,3 0 0 0,-3 0 12 16,3 0 1-16,1 0 1 0,3 0 0 0,0 0-34 0,7 0 0 16,-7 0 0-16,7 0 0 31,-7 0-86-31,7 0-24 0,-4 0-5 0,4 0-689 0,0 0-137 0</inkml:trace>
  <inkml:trace contextRef="#ctx0" brushRef="#br0" timeOffset="147429.2">30554 10140 403 0,'4'6'36'0,"-4"0"-36"15,0-3 0-15,0 7 0 0,0 2 448 0,3-2 82 16,1 8 17-16,-4-5 3 0,3 0-445 0,1 2-89 15,-4 1-16-15,3 0 0 0,-3-1 0 0,0-5 0 0,0 2 0 0,0 4 0 16,0-4 26-16,-3-2 5 0,3-1 1 0,-4 4 0 16,4-10 25-16,4 6 6 0,-4-9 1 0,0 0 0 15,0 0-26-15,0 0-5 0,0 0-1 0,0 0 0 16,0 0 4-16,0 0 1 0,0 0 0 0,0-9 0 16,3 6-24-16,1-10-5 0,3-2 0 0,0 2-8 15,0-6 0-15,0 3 0 0,4-2 0 0,-4-4 0 16,3-6 0-16,-3 6 0 0,4-4 0 0,-4 5 0 15,4 2 0-15,-1 0 0 0,-3 6 0 16,4-5-9-16,-4 8 9 0,0 7 0 16,3-6 0-16,-3 5 0 0,4-2 0 0,0 6 0 0,3 0 0 0,-4 0 8 15,1 10 1-15,3-4 1 0,0 0 0 0,4 4 0 16,-1-1 4-16,1 0 1 0,0 4 0 0,-1 6 0 16,5 0-6-16,-5 2-1 0,1-5 0 0,-1 9 0 15,5 0 11-15,-5-3 1 0,1 0 1 0,-4 0 0 16,0-3-33-16,0 3-6 0,-3-6-2 0,-1-1 0 15,-3-5-20-15,0 2-4 0,-3-2 0 0,-4-10-850 16,0 0-170-16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18:15:44.90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4001 10795 2797 0,'0'0'61'0,"-11"-6"13"0,-3 6 2 0,7-3 4 0,-4-4-64 0,4 4-16 16,-3-6 0-16,-12-4 0 0,1 1 0 0,4-4 11 15,-5 0-11-15,-2-3 10 0,-1 1-10 0,0-4 0 16,1 0 0-16,-8 0 0 0,-3 0-17 0,-1 3 4 16,1 0 1-16,-4 4 0 0,0-1 0 0,-10 10 0 15,-4-4 0-15,4 4 0 0,-1 0 12 0,-3-1 0 16,1 4 9-16,-8-3-9 0,0 12 24 0,7-3 0 0,-7-3-1 0,-7 7 0 15,7-4 0-15,7 0 0 0,-7-3 0 0,0 9 0 16,0-2-3-16,3-4 0 0,4 9 0 0,-6-2 0 16,9-1-20-16,-3-6 8 0,11 7-8 0,-4-4 0 15,7 3 9-15,4-2-9 0,0-1 12 16,-1-3-12-16,12 6-20 0,-8 4-12 16,7-7-1-16,8 4-1 0,-5-4 54 0,8 3 10 0,4 1 2 0,-4-4 1 15,3 0-33-15,0 4 0 0,8-1 0 0,-8 4 0 0,11-4 0 0,-7 0 0 16,7 1-9-16,7-7 9 15,-3 6 0-15,3 4 0 0,-4-4 0 16,8 1 0-16,-7-1 14 0,6 1-2 0,1-1 0 0,-1 3 0 16,1 1-12-16,-4 0 11 0,4 5-11 0,-1 4 10 15,1 7-10-15,-1 2 0 0,1 3 0 0,-4 7 0 16,0-6 0-16,4 12 0 0,-8-3 0 0,1 0 0 16,3-1-12-16,-7 4 12 0,-7 0-12 0,3 4 12 0,4-4 13 0,-10 9 11 15,6-3 1-15,-7 4 1 16,-3-4-43-16,4 1-9 0,-11 5-2 0,6-2 0 0,1-4 28 0,-7 0 0 15,-4 10 0-15,1-10 0 0,-1 7 0 0,0-7 0 16,1 0 0-16,-1-2 0 0,-3-4 9 0,3-7-9 16,7 1 12-16,-6-6-12 0,3-4 17 0,-4 0-3 0,11 1-1 0,-4-10 0 15,11 6 2-15,-4-6 0 16,1-10 0-16,6 7 0 0,-3-6 5 0,7 2 0 16,7-8 1-16,-3 8 0 0,6-2-9 0,5-4-1 0,-1 1-1 0,10-4 0 15,8 10-10-15,3-4 0 0,4-2 0 0,7 2 0 16,7-2 0-16,7-1 0 0,7-6 0 0,4 7 0 15,3-10 0-15,10 0 0 0,1 0 0 16,3 0 0-16,4 0 0 0,3-4 0 16,-7-2 0-16,8 6 0 0,6 0 0 0,-10 0 0 15,-1-3 0-15,8-3 0 0,3 6 0 0,-3 0 0 0,-4 0 0 0,1 0 0 16,2-3 0-16,8-1-11 0,-7 8 3 0,7-1-952 16,-7-3-189-16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18:14:24.33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15596 11347 864 0,'0'0'76'0,"0"0"-60"0,0 0-16 0,-3 9 0 16,-4-6 184-16,0 4 35 0,7-7 6 0,-4 3 2 16,4-3-171-16,0 0-35 0,0 0-6 0,0 0-2 15,0 0 31-15,0 0 5 0,0 0 2 0,0 0 0 16,0 0-15-16,0 0-4 0,0 0 0 0,0 0 0 15,0 0 24-15,0 0 4 0,0 0 0 0,0 0 1 16,0 0 5-16,0 0 1 0,0 0 0 0,0 0 0 0,-3 6-3 0,3-6 0 16,0 0 0-16,-7 3 0 0,3 7-41 0,4-10-9 15,0 0-2-15,-3 3 0 0,3-3 0 0,0 0 0 16,0 0 0-16,0 0 0 0,0 0 7 0,0 0 1 16,0 0 0-16,0 0 0 0,0 0-20 0,0 0 0 15,0 0 0-15,0 0 0 0,-8 0 0 0,8 0 0 16,0 0 0-16,-3 0 0 0,-4 6 0 0,3-3-16 15,1 3 4-15,-4-2 0 16,3 5 12-16,4-9 0 0,0 0 0 0,0 0 10 16,0 0-10-16,0 0 0 0,-3 3 0 0,3-3-11 0,0 0 19 0,0 0 3 15,0 0 1-15,0 0 0 0,0 0 6 0,10 0 2 16,-3-3 0-16,0-3 0 0,0 3-20 0,1-7-12 16,-5 7 1-16,4-3 1 0,-3-1 10 0,-1 1 12 15,1-3-2-15,-4 9-1 0,3 0-21 0,-3 0-5 0,4-10-1 0,-4 10 0 16,0-3 42-16,0 3 8 0,0-9 1 0,0 9 1 15,0 0-20-15,0 0-4 0,0-10-1 0,0 10 0 16,0 0-9-16,0 0 0 0,0 0 0 0,0 0 0 16,0 0 0-16,0 0 0 0,0-9 0 0,0 9 0 15,0 0 0-15,0 0 0 0,0 0 0 0,0 0 0 16,0 0 0-16,0 0 0 0,0 0 0 0,-7 6 0 16,3-3 0-16,-3 4 0 0,4-4 0 0,3-3 0 15,-7 9 0-15,3-6 0 0,-3 4 0 0,3-4 0 16,1 6 0-16,-1 1 8 0,4-10-8 0,0 3 8 15,-3 6-8-15,3-9 0 0,0 0 0 0,0 0 0 16,-4 10 0-16,4-10 0 0,0 0 0 0,0 0 0 16,0 0 0-16,0 0 0 0,7 0 0 0,0 3 0 15,-7-3 16-15,0 0 0 0,7 0 1 0,1 0 0 16,-1-3-25-16,-7 3-6 0,0 0-1 0,7 0 0 16,-7 0 15-16,7-10 0 0,0 10 9 0,-7 0-9 0,3-9 19 0,4 6-3 15,-3-1 0-15,-1-2 0 0,-3 6 2 0,4-9 0 16,-1-1 0-16,4 7 0 0,-7 3-6 0,0-9 0 15,4-1-1-15,0 7 0 0,-4-3-11 0,0 6 8 16,0 0-8-16,0 0 8 0,0 0-8 0,0 0 8 16,0 0-8-16,0 0 8 0,0 0 4 0,-8 0 0 15,8 0 0-15,-10 0 0 0,3 0-12 0,0 6 0 16,0-3-12-16,0 7 12 0,0-4-12 0,3 0 12 0,1 1-12 16,-1-4 12-16,1 6 0 0,-1 1 0 0,4-7 0 0,0-3 0 15,0 9 0-15,0-9 0 16,0 10 0-16,0-10 0 0,4 9 0 0,-4-9 0 0,0 0 0 15,3 3 0-15,-3-3 0 0,0 0 8 16,0 0-8-16,0 0 0 0,0 0 0 0,0 0 8 16,0 0-8-16,0 0 0 0,0 0 0 0,0 0 0 15,0 0 0-15,0 0 0 0,0 0 11 0,0 0 3 0,7 0 1 0,-7 0 0 16,7-9-7-16,-3 6 0 0,-4 3-8 0,3-10 12 16,1 10-12-16,-4 0 0 0,3-9 0 0,-3 9 0 15,4-3 0-15,-4 3 8 0,0 0-8 0,0-10 0 16,0 1 0-16,0 9 0 0,3-3 0 0,-3 3 0 15,0 0 0-15,0 0 0 0,-3-7 0 0,3 7 0 16,0 0 0-16,0 0 0 0,0 0 0 16,0 0 0-16,0 0 0 0,0 0 0 0,0 0 0 0,0 0 0 0,0 0 0 0,0 0 0 15,0 0 0-15,0 0 0 0,-7 7 0 0,7-7 0 16,-4 3 0-16,4-3 0 0,-7 6 0 0,7-6 0 16,0 0 0-16,-3 3 0 0,3-3 0 0,0 0-8 15,0 0 8-15,0 0 0 0,0 0 0 0,0 0 0 16,0 10 0-16,0-10 0 0,0 0 0 15,0 0 0-15,0 0 0 0,0 0 0 16,0 0 0-16,0 0 0 0,0 0 0 0,10 3 0 16,-3-3 0-16,0 0 8 0,0-3-8 0,-7 3 0 0,7 0 0 0,0-4 0 15,-3-2 0-15,-4 6 0 0,7-3 0 16,-7 3 8-16,4-6-8 0,-4 6 0 0,0 0 0 0,0 0 8 16,3-10-8-16,-3 10 0 0,0-3 10 0,0 3-10 15,0 0 10-15,0-9-10 0,-3 9 12 0,3 0-3 16,-4-10-1-16,4 10 0 0,-7-3-8 0,7 3 12 0,-4-6-12 0,-3 6 12 15,4 0 15-15,-4-3 3 0,3 3 1 0,1 3 0 32,-4-3-48-32,3 6-10 0,-6-3-1 0,3-3-1 0,0 10 29 0,-1-4-9 0,5 0 9 0,-4 4 0 15,0-4 0-15,3-3 0 0,1 7 0 0,3-10-8 16,-4 3 8-16,1 6 0 0,-1-3 0 0,1-2 0 16,3-4 0-16,0 0 0 0,0 0 0 0,0 0 0 15,0 0 0-15,0 0 0 0,0 0 0 16,7 9-8-16,-7-9 8 0,0 0 0 15,7 3 0-15,-7-3 0 0,0 0 0 0,0 0 0 0,0 0 0 0,10 0 0 16,-10 0 0-16,0 0 0 0,0 0 0 0,0 0 8 16,7 0-8-16,-7 0 8 0,0 0-8 0,0 0 8 15,0 0-8-15,0 0 0 0,7 0 0 0,-7 0 8 16,8-3-8-16,-8 3 0 0,7-9 0 0,-7 9 0 0,0 0 0 16,0 0 9-16,0 0-9 0,3 0 0 0,-3 0 10 0,0 0-10 15,0 0 8-15,4-10-8 0,-4 10 0 0,3-3 0 16,-3 3 8-16,0 0-8 0,0 0 0 0,0 0 0 15,0 0 0-15,0 0 0 0,0 0 0 0,0 0 0 16,0 0 0-16,0 0 0 0,0 0-8 16,0 0 8-16,0 0 0 0,0 0 0 0,0 0 0 0,-3 9 0 15,-1-5 0-15,4-4 0 0,0 0-8 0,-3 9 8 16,3-9 0-16,0 0 0 0,0 0 0 0,0 0 0 0,3 3 0 0,-3-3 0 16,0 0 0-16,0 0 0 0,4 10 0 15,3-10 0-15,-7 0 0 0,10 0 0 16,-3 0 0-16,-3 0 0 0,3-4 0 0,3-2 0 15,-6 6 0-15,3 0 0 0,-3-3 0 0,-4 3 0 16,0 0 0-16,3-9 0 0,1 9 0 0,-4 0 0 16,0 0 8-16,0 0-8 0,-4-10 0 0,4 10 0 15,0 0 0-15,0 0 0 0,-3-3 0 0,3 3 0 0,0 0 0 0,-4-6 0 16,-3 6 0-16,7 0 0 0,-4-3 0 0,4 3 0 16,0 0 0-16,0 0 0 0,-7-4 0 0,7 4 0 15,0 0 0-15,0 0 0 0,0 0 0 0,0 0 0 16,-7 0 0-16,7 0 0 0,0 0 0 0,0 0 0 15,0 0 0-15,-7 4 0 0,0-1 0 0,7-3 0 16,-3 0 0-16,3 0 0 16,0 0 0-16,0 0 0 0,-7 9 0 0,7-9 0 0,0 0 0 0,0 0 0 15,0 0 0-15,0 0 0 0,0 0 0 0,3 10 0 0,-3-10 0 0,0 0 0 16,0 0 0-16,0 0 0 0,4 0 0 0,-4 0 0 16,10 0 0-16,-10 0 0 0,7 0 0 0,0 0 0 15,0 0 0-15,-7 0 0 0,4-4 0 16,3-2 0-16,-3 3 0 0,3-3 0 0,-7 6 0 0,3-3 8 15,4-1-8-15,-3-2 0 16,-4 6 0-16,7-9 0 0,-7 9 8 0,0 0-8 0,0 0 0 0,0 0 0 16,3 0 0-16,-3 0 0 0,0 0 0 0,0 0 0 15,0 0 0-15,0 0 0 0,0 0 0 0,0 0 0 16,0 0 0-16,0 0 0 0,-7-10 0 0,7 10 0 16,0 0 0-16,-10 0 0 0,3 0 0 0,0 0 0 15,-4 0 8-15,7 7-8 0,-6-4 0 0,3 3 0 16,3-3 0-16,4-3 0 0,-7 0 0 0,0 10 0 0,7-10 0 15,-3 3 0-15,-1 6 0 0,1-3 0 0,3-6 0 0,-4 4 0 16,4-4 0-16,0 9 0 0,0-9 0 0,0 0 0 16,0 0 0-16,0 0 0 0,0 3 0 0,0-3 0 15,0 0 0-15,0 0 0 0,0 0 0 0,0 0 0 16,0 0 9-16,0 0 3 0,0 0 1 0,0 0 0 16,0 0-13-16,0 0-13 15,0 0 2-15,0 0 1 0,0 0 10 0,0 0 0 0,0 0 0 0,7 0 0 16,-7 0 0-16,4-3 0 15,-1-6 0-15,-3 9 8 0,4-4-8 0,-4-2 9 0,0-3-9 0,0 6 10 16,0-7-10-16,0 10 0 0,-4-9 0 0,4 9 8 16,-3-3-8-16,-1-4 0 0,4 7 9 0,0-3-9 15,0 3 0-15,0 0 0 0,-3-3 0 0,3 3 8 16,0 0-8-16,0 0 0 0,0 0 0 0,0 0 0 16,0 0 0-16,0 0 0 0,-7 0-9 0,7 0 9 15,0 0 0-15,0 0 0 0,0 0 0 0,0 0 0 0,-7 3 0 0,7-3 0 16,0 0 0-16,0 0 0 15,0 0-35-15,0 0-2 0,3-9-1 0,8-4-998 16,-1-6-199-16</inkml:trace>
  <inkml:trace contextRef="#ctx0" brushRef="#br0" timeOffset="4532.82">15572 11294 1094 0,'0'0'48'0,"0"0"11"0,0 0-47 0,0 0-12 15,0 0 0-15,0 0 0 0,0 0 211 0,0 0 40 16,3-10 8-16,1 1 1 0,-1 6-222 0,1-7-38 16,3 7-21-16,-4-6 2 15,8 2-19-15,-4-5-4 0,0 9-1 0,0-7 0 16,0 4 13-16,0 0 2 0,-3-1 1 0,-4 7 0 0,0 0 27 0,0 0 11 16,0 0-1-16,0 0 0 0,0 0 36 0,0 0 7 0,0 0 2 0,0 0 0 15,0 0 4-15,0 0 1 0,0 0 0 0,0 0 0 16,0 0-8-16,0 0 0 0,0 0-1 0,0 0 0 15,0 0-16-15,0 0-3 0,0 0-1 0,0 0 0 16,0 0-15-16,0 0-4 0,0-3 0 0,0 3 0 16,0 0-12-16,0 0 0 0,0 0 8 0,0 0-8 15,-4-6 0-15,4 6 0 0,-7 6 0 0,-3-3 0 16,2-3 0-16,-2 10 0 16,-1-7-8-16,1 6 8 0,-1 1 0 0,1-1 0 0,-1-6 0 15,0 7 0-15,4-1 0 0,-3 1 0 0,-1-7 9 0,1 6-9 16,3-3 10-16,-4-2-10 0,0 5 12 0,1-6-12 15,-1 3 15-15,1-3-4 0,-1-3-1 0,4 10 0 16,-4-10 5-16,4 3 1 0,0 3 0 0,0-3 0 16,0-3-7-16,0 7-1 0,0-4 0 0,0 3 0 0,0 0-8 15,0 1 0-15,0-4 0 0,-4 6 0 0,8 4 0 0,-4-4-9 16,0 1 9-16,0-1 0 0,3-6 0 0,-3 13 0 16,7-10 0-16,-4 3 0 0,1 7 0 0,3-10 0 15,-4 4 0-15,4-1 0 0,0-9 8 0,0 13 8 16,4-4 1-16,-4 1 1 0,7-1-18 0,-3-6-17 15,-4-3 3-15,7 10 1 0,3-4 21 0,1 0 5 16,-11-6 1-16,10 0 0 0,4 0-14 0,1 0 0 16,-1 0 0-16,-4 0 0 15,4 0 0-15,-3 0 0 0,3 0 8 0,-3-3-8 0,-1 3 8 16,1-3-8-16,-1-3 11 0,1 6-11 16,0 0 8-16,-4-4-8 0,3-2 0 0,-3 6 0 0,0-3 8 0,0-3-8 15,4 3 0-15,-4-1 0 0,0-2 12 0,0 6-4 16,-3-9 0-16,3 6-8 0,-4 0 17 0,4-4-3 15,0-2-1-15,0-1 0 0,0 4 1 0,0-3 0 16,-3-1 0-16,3 1 0 0,0 0 5 0,0-1 1 0,-3-2 0 0,-1 2 0 16,1-2-20-16,-1 2 0 0,1-2 0 0,-1 2 0 15,-3-2 0-15,0 2 13 0,-3-2-2 0,3 2-1 16,3 1-1-16,-3 0 0 0,0-1 0 0,0 1 0 16,0-4-9-16,-3 10 8 0,3-3-8 0,-4-4 8 15,4 7-8-15,-3-6 0 0,-1 6 0 0,4 3 0 16,0 0 0-16,0 0 0 0,-3-7 0 0,-1 4 0 15,-3 3 0-15,7 0 0 0,-3-6 0 0,3 6 0 0,-7-3 0 0,3 0 0 16,0-4 0-16,4 7 0 0,-7 0 0 0,7 0 0 16,0 0 0-1,-3-3 0-15,-4-3 0 0,7 6 0 0,0 0 0 0,0 0 0 16,-4 0 0-16,-3 0 0 0,0 6 0 0,0-3 0 31,-3-3-37-31,3 10 0 0,-1-7 0 0,-2 6 0 0,3-2 53 0,-4 2 12 0,1-3 1 0,-1 4 1 16,0-1-30-16,1 1 8 0,-1-1-8 0,4 0 0 15,-3-5 0-15,3 8 0 0,0-6 0 0,0 4 0 0,3-4 0 0,4 3 0 16,-4-2 0-16,4-4-10 0,-3 6 10 0,3 1 0 16,0-1 0-16,0 0 0 0,0-2 0 0,3 2 0 15,1 1 0-15,-4-1 0 0,4 0 0 0,-4 1 0 16,3 2 0-16,1-2 0 0,-1 2 0 0,1-2-10 0,-1-1 10 16,4-6-10-16,-3 7 10 0,-1-7 0 0,4 6 0 0,0-9 0 15,0 6 0-15,0-2 8 0,4-4-8 16,-11 0 8-16,7-4-8 0,4-2 0 0,-4 6 8 0,3-3-8 15,-3-3 12-15,0 3-3 0,4-7 0 0,-4 7 0 16,4-3-9-16,-1-4 12 0,1-2-12 0,-1 2 12 16,-3 1-12-16,4-3 12 15,-4 2-12-15,4 1 12 0,-1-4-12 0,-3 4 0 16,0-4 0-16,0 4 0 0,1-1 0 0,-1-2 0 16,-4 9 0-16,4-7 0 0,-3 4 0 0,-1-7 0 0,1 10 0 0,-4-3 0 15,0-3 10-15,0 6-10 0,0-7 12 0,0 1-12 16,-7 9 11-16,3-7-11 0,4 1 10 0,0 6-10 15,-7-3 11-15,4-3-11 0,-4 6 12 0,-1-3-12 16,1-4 8-16,0 7-8 0,0-3 0 0,4 3 0 16,-4-3 0-16,-4 3 0 0,4 3 0 0,0-3 0 15,0 3 0-15,-4-3 0 0,4 10-12 0,-3-10 12 0,-1 9 0 0,4 1 0 16,-3-7 0-16,2 6 0 0,-2-3 12 0,3 1 1 16,-4 2 1-16,1 0 0 0,3 4-26 0,0-4-4 15,-1 1-2-15,5 2 0 0,-4-2 18 0,3 5 0 16,1-8 0-16,-4 8 0 0,7-2 0 0,-4-4 0 15,1 4-12-15,-1-4 12 0,1 1-8 0,3-1 8 16,3-3 0-16,-3 4 0 16,0-1-10-16,0-9 10 0,7 10-8 0,-7-10 8 0,4 3-10 0,-4-3 10 15,10 6-12-15,-10-6 12 16,7 3-8-16,0-3 8 0,4 0 0 0,-4 0 0 0,0 0 9 16,4-3 9-16,-4-3 2 0,0 3 0 0,0 0-20 0,0-4 0 15,0-2 0-15,0 6 0 0,0-4 0 0,4 1 0 16,-4-3 0-16,-4 2 10 0,1-2-10 0,3-3 0 15,-4 2 0-15,-3 7 0 0,0-6 0 0,0-1 0 16,0 1 0-16,0-4 0 0,-3 4 0 0,3-1 0 0,-4 4 0 0,1 0 0 16,-1-4 0-16,1 1 0 0,-4 6 0 0,7-7 0 15,-4 10 0-15,4 0 0 0,-7-9 0 0,7 9 0 16,-3 0 0-16,3 0 0 0,0 0 0 0,-4-3 0 16,1 3-9-16,3 0 9 0,0 0 0 0,-7 0 0 15,-1 0 0-15,5 0 0 0,3 0 0 0,0 0 0 16,-7 3 0-16,0-3 0 0,3 0 0 0,4 0 0 15,0 0 0-15,0 0 0 0,-7 6 0 0,7-6 0 16,0 0-8-16,0 0-5 0,0 0-1 0,0 0 0 16,0 0-90-1,0 0-19-15,0 0-3 0,0 0-1107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18:18:51.03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21043 16913 172 0,'0'0'16'0,"0"0"-16"0,-7-10 0 0,4 1 0 16,-4 0 466-16,7-1 90 0,-4-2 19 0,4 2 3 15,0-2-463-15,0 2-93 0,0 1-22 0,4 0 0 32,-4-1-20-32,0-2-6 0,0 2-2 0,0 1 0 0,-4 6 28 0,4 0 0 0,-7-4 0 0,0 4 0 15,0-3 18-15,-7 6 6 0,0-3 0 0,-4 6 1 16,-3-3-9-16,-4 6-1 0,-7-3-1 0,1-3 0 15,-8 10 35-15,4-7 7 16,-4-3 2-16,-4 6 0 0,5-3 3 0,-1-3 1 16,-4 0 0-16,8 6 0 0,-4-2-42 0,8 2-9 0,-5-3-2 0,8 0 0 15,0 3-9-15,3-2 0 0,4 5 0 0,3-9 0 16,4 3 0-16,7 3 0 0,4-2 0 0,3-4 0 16,0 0 0-16,10 6 0 0,4 3-12 0,8-3 12 15,2 4 0-15,5-4 0 0,9 4 0 0,1-4 0 16,11 3 0-16,2-3 0 0,8-2 0 0,4 5 0 0,-4 0 0 0,3-5-14 15,-3 5 5-15,0-9 1 0,7 9 8 0,-3-5 0 16,-1-4 0-16,1 0 0 0,-4 6 0 0,-4-3 11 16,-3-3-3-16,-3 0 0 0,-8 0 7 15,-3-3 1-15,-4-3 0 0,-3 6 0 0,-1-4 9 0,-6 4 3 16,-11-9 0-16,0 9 0 0,-3 0-4 0,-11 0-1 16,0 0 0-16,0 0 0 0,-14-3-11 0,-4 3-1 15,-3-6-1-15,-7 6 0 0,-7 0-10 16,-8 0 10-16,-10 0-10 0,-3-4 10 0,-15-2-10 15,1 6 0-15,-4 0 9 0,0 6-9 0,-4-6 0 0,4 4 0 16,0-4 0-16,-4 0 8 0,4 6 20 0,11-3 5 16,3 0 1-16,7 3 0 0,7-6-34 0,4 0 0 15,6 0 0-15,8 0 0 0,7 0 0 0,7 0 0 16,3 4 0-16,4-4 0 16,7 0-28-16,0 0-4 0,11-10 0 0,6 7 0 0,1 3 23 0,10-3 9 0,4-3-8 0,7 6 8 15,3-10-10-15,7 10 10 0,4 0-12 0,4 0 12 16,-1 0 0-16,4 6-8 0,-3-2 8 0,-1 2 0 15,1-6 0-15,-1 3 0 0,4-3 0 0,-7 0 0 16,0 3 0-16,-4-3 0 0,-6 0 0 0,-8 0 0 16,-3 0 0-16,-8 0 9 0,-6 0 1 0,-4-3 0 15,-3 3 12-15,-11 0 2 0,0 0 1 0,-4 0 0 16,-6-9 8-16,-5 5 2 0,-9-2 0 0,-5 3 0 16,-6 0-16-16,-7-3-3 0,0 2-1 0,-4-2 0 0,0 3-15 0,0-3 11 15,0 3-11-15,0 3 10 16,4-3-10-16,-4-4 0 0,0 7 0 0,4 0 0 15,7 0 0-15,3 0 0 0,4 0 0 0,3 0 0 16,4 0 0-16,7 0 0 0,3 0 0 0,4 0 0 16,7 0 0-16,0 0 0 0,11 0 0 0,3 0 0 15,7 0 0-15,4 0-11 0,10 0 3 0,7-3 0 16,0 3 8-16,4-6 0 0,0 6 0 0,4 0 0 0,-1-3 0 0,4-4 0 16,-4 7 0-16,-3 0 0 0,0-3 0 0,-7 3 0 15,-4-3 0-15,-7-3 0 0,-3 6 0 0,-4-3 0 16,-7 3 0-16,-3-6 0 0,-11 6 0 0,0 0 0 15,0 0 8-15,0 0-8 0,-11 0 9 0,-3 0-9 0,-7 0 12 0,-11 0-12 16,1 0 8-16,-8 0-8 0,0 6 0 0,0-3 0 16,-3 3 0-16,3 0 0 0,0 1 0 0,0-4 0 15,-3 6-16-15,3 1-4 16,0-1-1-16,4 0 0 16,0 1-103-16,3 2-21 0,0 1-4 0,1 0-1 0</inkml:trace>
  <inkml:trace contextRef="#ctx0" brushRef="#br0" timeOffset="1277.08">12104 16988 1497 0,'0'0'133'0,"3"-6"-106"0,1-4-27 0,-4 4 0 15,0 0 174-15,0-3 30 0,0-4 5 0,-4 10 2 16,1-3-161-16,3 6-32 0,0-10-6 0,0 10-2 0,-4-3 2 0,-3 0 1 15,4-3 0-15,-8 2 0 0,1-2 7 0,-5 6 2 16,1-3 0-16,-3 3 0 0,-4 3 17 0,-8-3 3 16,-2 6 1-16,-5-2 0 0,-3 8 4 0,-3-2 1 15,0-1 0-15,-4 0 0 0,-7 1 6 0,0 2 2 16,-7-2 0-16,4 2 0 0,6-2-37 0,-3 2-7 16,-3-2-2-16,-1-4 0 0,5 0 8 0,2 0 2 15,-10-2 0-15,7-4 0 16,7 6 8-16,8-12 3 0,9 6 0 0,-2 0 0 0,2-4-19 15,8-2-3-15,11 3-1 0,-1-6 0 16,4 9-8-16,0-10 0 0,7 10 0 0,11 0 0 16,6-9-29-16,1 9-8 0,-4 0-2 0,11-3 0 0,10 3 19 0,0 0 3 0,-3 0 1 15,3 0 0 1,4 0-14-16,0 0-2 0,0 0-1 0,-1-3 0 0,8-4 47 0,4 7 10 16,6-3 1-16,-3-3 1 0,-4 6-26 0,1 0 0 0,-1 0 0 15,1 0 0-15,-8 0 14 0,-7 0 1 0,-3 0 0 0,0 0 0 16,-8-3 20-16,-2 3 4 0,-5-7 1 0,1 7 0 15,-4 0-17-15,-3 0-3 0,-4-3-1 0,-7 3 0 16,0 0-11-16,0 0-8 0,-7-3 12 0,-4-3-12 16,-3 6 13-16,-4-3-4 0,-6-3-1 0,-5 6 0 15,-6-4-8-15,-7-5 0 0,3 9 0 0,-7-3 8 16,-7 3 18-16,4 0 3 0,-4 0 1 0,10 0 0 16,1 0-22-16,0-6-8 0,-1 6 0 0,5-4 0 15,6-2-31 1,-3 3-12-16,-8-6-2 0,5 5-938 0,6-11-187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17:51:51.53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7348 17214 1843 0,'-28'6'81'0,"14"-3"18"0,-7-3-79 0,3 0-20 15,-6 0 0-15,-1 0 0 0,7 0 144 0,1-3 24 0,2-3 6 0,5 6 1 31,3 0-187-31,7 0-36 0,0 0-8 0,0 0-2 0,7-3 50 0,3-3 8 0,5 2 0 0,2 1 8 16,4-3 4-16,4 6 2 0,7-9 0 0,-4 9 0 16,4-4 30-16,3-2 7 0,7 3 1 0,1 3 0 15,6 0 3-15,-3-3 1 0,10-3 0 0,4 6 0 16,7 0-36-16,4 0-6 0,-4 0-2 0,7 0 0 16,7 0 0-16,4 0 0 0,7 0 0 0,-1 0 0 0,5 0 0 15,2-4-1-15,8-2 0 0,4 6 0 0,2 0-3 0,8-3-8 16,0 0 12-1,4-3-4-15,-1 3 12 0,4-4 1 0,4 4 1 0,3-3 0 16,0 6-22-16,7-6 0 0,0-1 0 0,-3 4 0 16,-1-3 0-16,4 3 0 0,1-3 0 0,-5-1 0 15,-3 1 0-15,7 6 0 0,11-9 0 0,-4 5 0 16,-3-5-11-16,-11 9-6 0,21-9-2 0,-3 5 0 16,-8-2 36-16,1 3 7 0,10-6 2 0,-7 9 0 0,1-3-2 0,-1-4-1 15,0 7 0-15,0 0 0 0,-3-3-15 0,-8 3-8 16,4 3 10-16,1-3-10 0,-5 0 0 0,4 0 0 15,-3 7 0-15,6-4 0 0,1-3 0 0,0 6 0 16,-8-3 0-16,1 0 0 0,3-3 0 0,-7 0 0 0,4 6 0 16,-1-2 0-16,4-4 0 0,-3 0 8 15,-4 0-8-15,0 0 0 0,0 0 0 0,0 0-8 0,-3 6 8 0,3-3-13 16,-4-3 13-16,1 0 0 0,-1 0 0 0,1 0 0 16,3 0 10-16,-4 0-2 0,-6 3 0 0,-8 3 0 15,-3-2-8-15,0 2 0 0,4-3 9 16,-5 3-9-16,1 1 0 0,0-1-16 15,0-3 2-15,-4 6 1 0,4 1 13 0,0-7 0 16,0 6 0-16,0-2 0 0,0-4 0 0,-4 6 10 16,-6-6-10-16,2 7 12 0,5-4-12 0,-4-3 0 15,-1 0 0-15,1 7 0 0,-3-1 0 0,-1-9 0 0,0 6 0 0,0-3 0 16,-3 1 0-16,-4 5 0 0,4-9 0 0,-3 9 0 16,2-2 0-16,-6-1 0 0,-7 0 0 0,3-3 0 15,4 7 0-15,-4-4 0 0,0 0 0 0,0 4 0 16,-7-1 0-16,0-6 0 0,-3 7 0 0,3-1 0 15,4-9 0-15,-4 9 0 0,-3-5 0 0,-4 2 0 0,-4-3-10 0,4-3 10 16,7 6 0-16,1-3-9 0,-12-3 9 0,1 0 0 16,3 0 10-16,-4 0-10 0,-3 0 8 0,-3 7-8 15,-1-4 0-15,4-3 0 0,0 0 8 16,-3 0-8-16,-4 0 0 0,-7 3 0 0,0-3 0 0,-4 0 8 16,-3 0-8-16,0 0 0 0,-4 0 0 0,1 6 0 15,2-3 0-15,-2-3 0 0,3 7 0 0,-8-4 0 16,1-3 8-16,-4 0-8 15,-3 3 0-15,0 3 9 0,0-6-9 0,-4 3 8 0,0-3-8 16,4 0 0-16,-4 0 9 0,0 0-9 0,1 0 0 16,-1 0 0-16,0 0 0 0,0 0 0 0,-3 0 0 0,-7 0-13 15,3 0 1-15,-4 7 1 16,1-14-28-16,-4 7-5 0,-3 0-2 0,-1 0 0 16,1 0-86-16,-8 0-18 0,-3 0-3 0,4-9-991 0</inkml:trace>
  <inkml:trace contextRef="#ctx0" brushRef="#br0" timeOffset="1287.97">25174 16919 2588 0,'0'0'57'0,"0"0"12"0,0 0 3 0,0 0 0 0,-3 0-58 0,3 0-14 15,-4-3 0-15,1 0 0 0,-4-3 41 0,3-4 6 16,4 10 1-16,0 0 0 0,-3-9-34 0,-1 9-6 16,4 0-8-16,4-3 11 0,-4 3-11 15,0 0 0-15,0 0 0 0,0 0 0 0,0 0 16 0,0 0 2 16,0 0 0-16,0 0 0 0,3 9 14 0,-6 4 2 0,-1 5 1 15,-7 4 0-15,-6 0-22 0,-1 0-4 16,-3 7-1-16,-4-4 0 0,-6 6 5 0,-1 0 1 16,-3 1 0-16,-1-1 0 0,4-3-6 0,-3 4-8 15,3 2 11-15,4-3-11 0,-4-5 0 0,8 5 0 0,-4 0 0 0,3-3-9 16,4-2-11-16,3 5-3 0,-3-12 0 0,7 3 0 31,0-3-32-31,3-7-6 0,1 1-2 0,2-4 0 0,1-3-53 0,0-3-12 16,0-3-1-16,4 0-1 0,3 0-45 0,-4-9-9 0,1-4-1 0,3-5-1 15</inkml:trace>
  <inkml:trace contextRef="#ctx0" brushRef="#br0" timeOffset="1516.42">24419 16947 2743 0,'0'0'121'0,"0"0"26"0,0 0-118 0,0 0-29 0,0 0 0 0,0 0 0 16,0 0 77-16,0 0 10 0,0 0 1 0,0 0 1 0,0 0-61 15,7 4-13-15,4-4-3 0,-4 9 0 16,7 10-12-16,-3-7 0 0,3 10 0 0,3 0 0 16,5 0 0-16,-1 6 0 0,3 4 0 0,1-1 0 0,0 0 0 0,0 4 0 15,-1 6 0-15,1-7 0 0,0 7-15 0,-1-3 4 16,-3-1 1-16,1 1 0 16,-1-7-44-16,4 1-9 0,-4-7-1 0,0 3-1 15,4-3-85-15,-8-6-17 0,1 3-3 0,-1-3-565 0,1-7-113 0</inkml:trace>
  <inkml:trace contextRef="#ctx0" brushRef="#br0" timeOffset="1892.6">25467 17584 2782 0,'0'0'124'0,"0"0"24"0,0 0-118 0,0 0-30 16,0 9 0-16,-3 1 0 0,-1-1 64 0,0 4 6 16,4-1 2-16,0 7 0 0,0 3-50 0,4 0-10 15,0 9-1-15,-1 1-1 0,1 8-10 0,3 4-14 16,-4-3 3-16,4 9 1 0,4-3-3 0,-8 4-1 16,-3-8 0-16,4 4 0 15,-4-9-94-15,3 0-20 0,-3-13-3 0,0 3-1 0</inkml:trace>
  <inkml:trace contextRef="#ctx0" brushRef="#br0" timeOffset="3277.08">8012 18017 2361 0,'0'0'104'0,"0"0"23"0,-4 0-102 0,-3 0-25 16,7 0 0-16,-4 0 0 0,-3-3 63 0,4-1 7 0,3-2 2 15,-7-3 0-15,0 6-36 0,7-7-8 16,-4-2 0-16,1-4-1 0,3 3-38 0,0-2-7 15,0-4-2-15,0-3 0 0,0 0 12 0,3-3 8 16,-3 0-12-16,4-3 12 0,-4-4 0 0,0-2 0 16,3-7 0-16,-3 0 9 0,0-12 10 0,0 0 1 15,-3-4 1-15,3-6 0 0,-4-2-21 0,4-4 0 0,-3-3 0 0,-1-7 0 16,1-6 14-16,-1-5-2 0,1 5 0 0,-1 0 0 16,1-12 7-16,-4 0 1 0,3-7 0 0,-3-2 0 15,0 2 18-15,0-12 4 0,-4 0 1 0,4 0 0 16,-3-3-18-16,-1-3-3 0,4-4-1 0,-7-2 0 15,-4 2 8-15,8 1 2 0,-4-13 0 0,3 0 0 16,-3 0-19-16,0 0-4 0,0-9-8 0,3-1 12 16,-7 1-3-16,4-1-1 0,-3-2 0 0,-1-4 0 15,7-6-8-15,-3 3 8 0,-3-2-8 16,6-1 8-16,-10-7 4 0,7-2 0 0,-4 12 0 16,1-3 0-16,2 0 3 0,-9 1 1 0,6-8 0 0,0 11 0 15,-3-1 0-15,7 3 1 0,-11-9 0 0,1 9 0 16,6-2-8-16,0-1-1 0,-6-3-8 0,3-6 12 15,-1 6-4-15,5 0-8 0,-1 3 11 0,1 0-11 16,2 0 0-16,5-2 0 0,-8 2-10 0,4 0 10 16,-4 3-9-16,8-2 9 0,-1-1 0 0,-3 6 0 0,4-2 0 0,-8 5-8 15,4 1 8-15,3-1 0 0,-3 7 0 0,4-3 0 16,-1 6 0-16,4 0 0 0,-11 10 0 0,8-1 0 16,3-3 0-16,-4 13 0 0,0 3 0 0,8 3 0 15,-11-3 0-15,7 0 0 0,0 10 0 0,0-1 0 0,0 3 0 16,0 4 0-16,0-3 0 0,3 5 8 0,4 7-8 0,-11 4 0 15,4 5 8-15,4 1-8 0,-4-4 0 0,3 7 9 16,4 9-9-16,-3-7 0 0,3 10 0 0,-7 1 0 16,3-4 0-16,1 12 0 0,3-12 0 0,-4 6 0 15,4 7 0-15,-3-7 0 0,3 13 0 0,0 3 0 16,0-6-8-16,0 6 8 0,-4 3 0 16,4 3 0-16,0 10 0 0,-7-4 0 15,7 1-9-15,-4 5 9 0,1 4 0 0,-1-3 0 16,4 6 0-16,-3 3 0 0,-1 4 0 0,1 5 0 15,-1-5 0-15,4 2 0 0,-3 1 0 0,3 2 0 0,-7 1 0 0,3 6 0 16,1-7 0-16,-1 1 0 0,4 9 0 0,0 0 0 16,0 0 0-16,-3-10 0 0,-1 7 0 0,4 3 0 15,0 0 0-15,0 0 0 0,0 0 0 0,0 0 0 16,0 0-12-16,0 0 2 0,0 0 0 0,0 0 0 16,0 0-6-16,0 0-2 0,0 0 0 0,0 0 0 15,0 0-56-15,0 0-11 0,0 3-3 0,0-3 0 16,0 0-134-16,0 0-27 0</inkml:trace>
  <inkml:trace contextRef="#ctx0" brushRef="#br0" timeOffset="3930.21">6653 3156 2552 0,'0'-6'56'0,"-10"-4"12"0,-1-2 3 0,1 3 0 0,-1 5-57 0,4-2-14 0,-4 0 0 0,1 0 0 16,-1 2 9-16,1 4-1 0,6 0 0 0,-10 0 0 16,3 4 4-16,1 2 0 0,-4 0 0 0,3 4 0 0,1-1-12 15,-1 3 12-15,0-2-12 0,1 9 12 0,-1 6-12 0,-3-6 0 16,4 3 0-16,-5 6 0 16,1 3 20-16,0-6 0 0,-10 3-1 0,2 4 0 15,1-1-19-15,-7 0-9 0,3 4 1 0,-10-1 0 0,10 7 17 16,-6-9 4-16,2 5 1 0,-6 1 0 15,3-13-3-15,4 0-1 0,3 3 0 0,4-6 0 16,4-6-10-16,6 0 8 0,-7-7-8 0,11-3 8 16,4 1-67-16,3-7-13 0,-4-10-4 0,8 1 0 15,3-4-69-15,3-6-15 0,1-3-2 0,7-9-1 16,-1 9 35-16,1-6 6 0,3-7 2 0,-7 10 0 16,0-3 28-16,4 0 5 0,-11 3 2 0,0 3 0 0,-3-6 57 0,-4 6 12 15,7 3 3-15,-14 3 0 0,3-3 63 0,-7 7 13 16,8-7 2-16,-4 6 1 0,-7-5 75 0,3 8 15 15,1 1 4-15,6-4 0 0,-10 4-53 0,7-4-11 16,3 10-1-16,-6-3-1 0,6 3-22 0,4 3-5 0,-3 0-1 0,3 0 0 16,0 0-38-16,0 0-7 0,10 3-1 0,1 6-1 15,3 10-11-15,4 3-8 0,-1 0 12 0,1 0-12 16,0 0 0-16,-1 9 0 16,8 1-10-16,0-1 10 0,-1 0 19 0,1 4 11 15,-4 6 2-15,4-10 1 0,0 13-33 0,-8-13 0 16,1 7 0-16,7-7 0 0,-11-6 13 0,3 7-4 15,-6-1-1-15,7-3 0 16,-11-3-38-16,10 4-8 0,-13-8-2 0,3-2-749 0,0-3-151 0</inkml:trace>
  <inkml:trace contextRef="#ctx0" brushRef="#br0" timeOffset="4526.2">6985 3846 1094 0,'0'0'48'0,"0"0"11"0,0 0-47 0,-7 0-12 15,7 0 0-15,0 0 0 0,0 0 330 0,0 0 64 16,-7 0 13-16,7 0 2 0,0-3-314 0,0-7-63 16,7 1-13-16,-7 0-3 0,7-4-3 0,-3 4-1 15,10-10 0-15,-11 13 0 0,8-4 0 0,-1-9 0 16,1 10 0-16,0-4 0 0,-4 4-4 0,3 0 0 0,1 5-8 0,-1-2 12 16,1-6-12-16,3 2 8 0,-3 7-8 0,-1-3 0 15,4 6 0-15,-3-6 0 0,-1-1 0 0,8 4 0 16,3 3 8-16,-10 0-8 0,6 0 0 0,-2-6 9 15,2 3-9-15,-3 3 0 0,8 3 0 0,-8 3 0 16,0-3 0-16,0 4 0 0,3-1-10 0,-6 10 10 16,3-4 0-16,-3 1 0 0,-1 2 0 0,-3 1 0 15,0 6 0-15,-3 0 0 0,0-3 0 0,-4 3 10 16,-4 6-10-16,0-3-9 16,-3-3 9-16,-3 3-13 0,-4-3 1 0,0 0 1 0,-1-6 0 0,-6 2 0 15,-3 1 11-15,2-6 8 0,5 6-8 0,-8-10 11 16,4 4-11-16,7-1-17 0,-11 1 4 0,8-13 1 15,-1 6 12-15,-7 3 0 0,8-6 12 0,2-3-12 16,5 7 8-16,-1-4-8 0,11-3 0 0,0 0 0 16,0 0 16-16,0 0 0 0,0 0 0 0,7 3 0 0,4 6 1 0,3-9 0 15,4 10 0-15,10-1 0 0,-3 1 9 0,3-10 2 16,7 3 0-16,4 3 0 0,3-3-7 0,1-3-1 16,2 3 0-16,5 4 0 0,-1-4-20 0,4 3 0 15,-4-6 0-15,4 0-884 16,11 3-178-16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17:54:20.52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10368 4417 979 0,'-10'-10'87'0,"-5"7"-70"16,5-6-17-16,-4 6 0 0,-4 3 414 0,4 0 79 16,-7 0 16-16,7 0 3 15,-4 9-407-15,0-3-81 0,1 10-24 0,3 0 9 32,0 2-33-32,-1 1-8 0,1 3 0 0,4 0-1 0,-1 0-25 0,1 6-5 0,3-3-1 0,0 7 0 15,3-4-1-15,4-3-1 0,0 6 0 0,0 1 0 16,0-4 13-16,7-6 2 0,-3 0 1 0,3-3 0 0,3-4 37 0,1 4 13 15,3-9-9-15,0-1 9 0,4-6 9 0,-1 4 7 16,4-14 2-16,1 4 0 0,2-13 11 0,1 4 3 16,-4-10 0-16,0 3 0 0,-3-3 6 0,-4 0 2 15,4-3 0-15,-11-3 0 0,0-3-2 0,0-1 0 16,7 1 0-16,-7-4 0 0,-10-2-14 0,-1 2-2 0,0 4-1 0,1-4 0 16,3 4-12-16,-7 0-9 15,-7-7 12-15,3 13-12 0,1 3 0 0,-4-6 0 0,-8 12 0 16,-2 0 0-16,-1 4-15 0,0 2 3 0,-3 7 1 0,0 3 0 31,-4 0-19-31,4 3-4 0,-4 7-1 0,-3-7 0 0,0 13 11 0,-1-4 3 0,5 1 0 0,-1 6 0 16,0-7 21-16,-3 7-11 0,-1 3 11 0,8-3-8 15,-4 3-4-15,4-10 0 0,0 10 0 16,3-9-675 0,1 5-135-16</inkml:trace>
  <inkml:trace contextRef="#ctx0" brushRef="#br0" timeOffset="542.23">7447 4141 2948 0,'-25'9'131'0,"8"-6"26"16,-1 4-125-16,1-7-32 0,-5 3 0 0,12 3 0 0,-11 0 17 0,10 10-2 15,8-13-1-15,3 16 0 0,-8-7-23 0,8 10-5 16,8-3-1-16,-5 3 0 15,1 13-13-15,6-10-4 0,1 6 0 0,3-6 0 0,3 10 17 0,-6-10 3 16,7 0 1-16,-1 6 0 0,5-9-8 0,-5 0-1 0,4 0-1 0,0-3 0 16,1 3 21-16,-1-13 0 0,4 10 0 0,-1-16 0 15,1 10 0-15,0-13 10 0,6 0-2 0,-6-7-8 16,3-2 17-16,4 0-3 0,-11-10-1 0,4 3 0 16,3-3-13-16,-7-9 9 0,4 6-9 0,10-41 16 15,-21 32-8-15,-3-3 0 0,0-7 0 16,-4 6-8-16,-4-12 0 0,-3 10 0 0,-3-4 0 15,-1 3 18-15,-3 4 2 0,0-1 0 0,-4 4 0 16,-3 0-5-16,-7 2-1 0,0 4 0 0,-4-3 0 0,1 9-6 0,-5 4 0 16,1-4-8-16,0 9 12 15,-4 1-12-15,4-4 0 0,-4 10 0 0,4-3 0 16,0 3 0-16,3 3 0 0,4-6 0 0,0 6 0 16,-1 0-9-16,5 0 9 0,-1 6-13 0,11-3 5 15,-10 3-132-15,9-3-25 0,-2 10-6 0,6-7-967 16</inkml:trace>
  <inkml:trace contextRef="#ctx0" brushRef="#br0" timeOffset="1078">5299 3708 3168 0,'0'0'70'0,"-14"-9"14"0,3 5 4 0,-7-2 0 0,1-6-71 0,3 9-17 0,3-4 0 0,-7 4 0 31,4-3-21-31,4 12-8 0,3-3-2 0,-4 4 0 0,-3 5 7 0,3 1 2 0,1 9 0 0,-1 6 0 16,1 3-26-16,6 4-4 16,-3 2-2-16,0 1 0 0,7 9-3 0,0-3-1 0,0 0 0 0,0 6 0 15,7-16 25-15,4 17 5 0,-1-11 0 0,11-2 1 0,-10 0 27 0,14-7 0 16,-1 0 0-16,-6-15 0 0,7 3 0 0,-4 0 19 16,4-10-3-16,-1-3-1 0,1 1 17 0,-4-7 4 15,4-7 1-15,-4 4 0 0,4-6 2 0,-8-4 0 16,1 1 0-16,0-7 0 0,-1 0-1 0,-6-3 0 15,3 0 0-15,-3 0 0 0,-8-6-15 0,1 3-3 16,3-6-1-16,-14-1 0 0,3 1-19 0,1 3 10 16,-5-7-10-16,-2 4 8 0,-1-1-8 0,-3 7 0 15,0-3 0-15,0-3-11 0,-4 12 11 0,4-12-12 16,-3 15 12-16,-5-12-12 0,1 6 12 0,4 3 0 16,-8 3 0-16,4-3 0 0,-4 10 0 0,-7 0 0 15,4-4 0-15,-4 4 0 0,4 5 0 0,3-5 0 16,1 6-8-16,3-3 8 15,-4 6-29-15,4 0-1 0,3 9 0 0,0-6 0 16,4 3-182-16,0-2-37 0</inkml:trace>
  <inkml:trace contextRef="#ctx0" brushRef="#br0" timeOffset="1603.83">3496 5219 2912 0,'-18'-12'64'0,"-6"12"14"0,-1-9 2 0,0 9 1 0,1-4-65 0,-1-2-16 0,4 3 0 0,3 3 0 16,0 0 12-16,4-3-2 0,0 3 0 0,0 0 0 15,4 0-10-15,-1 3 0 0,7-3 0 0,-6 9 0 0,10-5-15 0,-7 5-5 16,7 3 0-16,0 7-1 0,7-6 5 0,-4 6 0 16,4-7 1-16,8 10 0 0,-5 10-4 0,8-14-1 15,3 4 0-15,4 0 0 16,6 0-16-16,-2 3-3 0,2-3-1 0,8-6 0 0,-4 3 32 0,1-7 8 16,-1-2 0-16,0-1 0 0,-3-6 0 0,3 7 0 0,1-10 0 15,-5 0 0-15,5-4 24 0,-1-5 5 0,4 6 2 0,-11-3 0 16,4-7-8-16,-8 4-2 0,8-10 0 0,-7 6 0 15,0-5-1-15,-8-4 0 16,8 6 0-16,-8-6 0 0,1-3 0 0,0 0 0 0,-11-3 0 16,3 6 0-16,-3-10-7 0,-3 10-1 0,-4-9-1 15,-4 9 0-15,-3-9-11 0,4 9 10 16,-11-7-10-16,-4 4 10 0,0 3-10 0,-6 0 0 16,3 7-10-16,-11-7 10 15,0 12-27-15,-10-2 1 0,7 2 0 0,-1 4 0 0,-6 0 26 0,7-3 0 0,-15 9 0 0,15-4 0 16,-11 4 10-16,-3 4 7 0,3-4 2 0,0 6 0 15,7-3-31-15,0 6-7 0,4 1-1 0,0-1 0 16,3-3 0-16,7 10 0 0,1-13 0 0,3 10 0 31,6 2-129-31,1 1-27 0,4 0-4 0</inkml:trace>
  <inkml:trace contextRef="#ctx0" brushRef="#br0" timeOffset="2135.71">2106 6301 2970 0,'-28'-6'65'0,"7"6"14"0,-4 0 2 0,0 9 3 0,-10 1-68 0,3-1-16 0,4 1 0 0,-4 5 0 31,4 1-27-31,7 6-9 0,0 3-1 0,3 6-1 16,-3 1 0-16,0 5 0 0,14-2 0 0,-11 9 0 16,11 6-92-16,0 0-18 0,3 3-4 0,4 4-1 15,4 6 69-15,-4-1 15 0,7-2 2 0,0 0 1 0,4 2 26 0,-1-8 4 0,1 2 2 16,3-9 0-16,-3-3 18 0,3-3 4 0,7-10 1 0,-11 0 0 15,8-9 68-15,0 0 14 0,-4-3 2 0,7-9 1 16,-7-7 14-16,0-3 4 0,0 0 0 0,4-3 0 16,-4-10 9-16,-3-3 3 0,3-6 0 15,-4 0 0-15,4-9-32 0,-3 6-7 0,3-13-1 0,-10 7 0 16,6-4-47-16,-3-5-9 0,4-1-8 0,-8 0 9 16,1-3-9-16,3 0 0 0,-3 0 0 0,3-6 0 15,-7 6 0-15,0 1 0 0,0 2-9 0,0 0 9 16,-7 10-32-16,3-4 0 0,4-2 0 0,-11 11 0 15,8-2 19-15,-8 6 4 0,4 3 1 0,-3-3 0 0,-4 10 8 0,-1-1-8 16,1 1 8-16,-3 2-8 0,-1 4 0 0,-3 3 0 16,-4-3 0-16,0 6 0 0,1 9-5 0,-8-3-1 15,4-2 0-15,-4 8 0 16,4 4-105-16,-4-1-21 0,7 4-4 0,1 3-916 0</inkml:trace>
  <inkml:trace contextRef="#ctx0" brushRef="#br0" timeOffset="2622.22">2314 9026 1324 0,'-24'10'59'0,"16"-1"12"0,-13-9-57 0,0 3-14 0,4 4 0 0,-5-4 0 15,-2 3 348-15,10 0 66 0,-8 1 14 0,8-4 2 16,-3 6-379-16,10 0-76 0,-11 1-15 0,11 2-4 16,-4 1-57-16,1 6-12 0,3-7-3 0,3 10 0 15,1 3 32-15,-4-3 7 0,3 0 1 0,-3 3 0 16,3-3-6-16,4 7-1 0,0-8 0 0,-3 11 0 15,-4-10-56-15,7 6-11 0,-4-3-2 0,4 6-1 0,0-9 106 16,0-3 22-16,4 0 4 0,3-6 1 0,-4-1 134 16,1-6 27-16,-4-6 6 0,11 4 1 0,3-4-7 0,3-10-1 15,-3 7 0-15,1-10 0 0,6-2-56 16,0-1-12-16,4-3-3 0,-8 0 0 16,4-6-28-16,4-3-5 0,-4 6-2 0,4-9 0 0,-7 9-22 0,-1-6-12 15,-3-4 12-15,0 7-12 0,-3-6 0 0,0 3 0 16,-8-4 0-16,-3 7-12 15,-3-3-12-15,3 6-1 0,-11-9-1 0,0 9 0 0,-3 0 12 0,0 3 2 16,-11-3 1-16,1 9 0 0,-8-5-9 0,4 15-1 0,-4-4-1 0,-3 7 0 16,-4 0 8-16,4 7 2 0,-4 5 0 0,-7 1 0 31,11 5-144-31,-11 11-29 0,-39 18-6 0,29 3-620 0</inkml:trace>
  <inkml:trace contextRef="#ctx0" brushRef="#br0" timeOffset="3088.33">3743 7076 2649 0,'-7'0'58'0,"-11"0"12"0,-6 6 2 0,-5-3 4 0,-2 7-61 0,-5 2-15 16,-2 7 0-16,-1 3 0 0,3 0 0 0,-6 6 0 16,3-3 0-16,4 13 0 0,0-4-10 0,-1 10-2 15,8-3 0-15,4 3 0 16,-8 9-16-16,14-3-3 0,-3-6-1 0,7 7 0 16,3-8-36-16,8 8-8 0,-4-1-2 0,14-3 0 15,0-6-18-15,10-1-4 0,-2-5-1 0,9-4 0 16,12-9 29-16,-1-6 5 0,4-10 2 15,7 3 0-15,-1-9 56 0,5 0 9 0,-1-9 0 0,-3-3 10 0,-4 2 49 0,4-12 9 0,-7 3 3 0,3-6 0 16,-6-6 49-16,-8 0 11 0,7-1 1 16,-3 1 1-16,-7-4-42 0,-1-2-9 15,-13 2-2-15,3-6 0 0,-3 1-23 0,-8 5-5 16,4-6 0-16,-7 1-1 0,0-1-10 0,-10 6-1 16,-1 1-1-16,-3 3 0 0,3-1-22 0,-10 4-4 15,7 6-1-15,-11 3 0 0,4 4-12 0,-4 2 0 0,1-3-12 0,-1 13 12 16,0-3-12-16,-6 3 12 0,2 0-12 0,-2 3 12 31,2 3-38-31,-6 0-1 0,3-3 0 0,8 9 0 0,-1 1-70 16,7 2-15-16,1-5-2 0,3 2-637 0,10 3-127 0</inkml:trace>
  <inkml:trace contextRef="#ctx0" brushRef="#br0" timeOffset="3489.9">5398 6101 2397 0,'-22'-7'106'0,"15"7"22"16,-10-3-102-16,3 0-26 0,-4 3 0 0,-3 0 0 0,0 0 70 0,-1 6 9 15,5 1 1-15,-15 2 1 0,4 4-69 0,3-1-12 16,0 10 0-16,1 0-9 15,-12 9-27-15,5 1-4 0,6-1-2 0,0 0 0 16,4 1-10-16,3-1-3 0,8 7 0 0,3-13 0 16,3 6-15-16,15-9-3 0,-1 0-1 0,15 0 0 15,-7-6 2-15,14-4 0 0,6-9 0 0,5 4 0 16,6-7 20-16,-7-7 5 0,4-5 1 0,4 3 0 0,-4-13 77 0,3 3 15 0,0-6 3 0,4-4 1 16,-10-2 34-16,-1 0 6 0,-3-1 2 0,-4-2 0 15,-7-7 12-15,-3 0 4 16,-4 4 0-16,-3-4 0 0,-4 3-24 0,-7-6-5 15,-4 4-1-15,-3-4 0 0,-7 0-22 0,4 3-5 0,-4 0-1 16,-7 4 0-16,0-1-26 0,-1 13-4 0,-2-3-2 0,-1 9 0 16,-3-3-28-16,0 13-6 15,3-4 0-15,-7 13-1 16,-3 6-152-16,0 7-31 0,0 9-5 0</inkml:trace>
  <inkml:trace contextRef="#ctx0" brushRef="#br0" timeOffset="3988.71">5274 8076 3052 0,'-14'-9'136'0,"7"-1"27"0,-4 4-131 0,-3-10-32 16,4 4 0-16,-1 2 0 0,0-5 33 0,4-1 0 16,0 4 0-16,4-1 0 15,-8-3-57-15,8 4-11 0,-4 2-2 0,3 1-1 16,-10-4-14-16,7 4-4 0,-4 6 0 0,1-6 0 16,-4 5-57-16,3-2-12 0,4 6-3 0,-14 6 0 15,0-2 41-15,-4 5 8 0,-3 0 2 0,-4 7 0 16,4 12-20-16,-4 0-4 0,-3 7-1 0,7-1 0 0,-4 4 102 0,4 3 34 0,3-4 0 0,0 4 0 15,8 0 22-15,2 3 4 0,12-3 0 0,-4 3 1 16,7-4-34-16,10-5-7 0,5 2-2 0,2-5 0 16,11-7-18-16,4 6 0 0,-4-12-8 0,8 0 8 15,2-7-16-15,5-2 4 0,-1-7 0 0,4 3 0 16,3-12 21-16,-3 6 5 0,0-9 1 0,-11-1 0 16,4-2 26-16,-4-10 6 0,1 3 1 0,-12-3 0 15,5 0 27-15,-1-9 5 0,-3 6 2 16,-8-13 0-16,1 7-5 0,-4-1-1 0,4-5 0 0,-8-1 0 15,1 3-32-15,-8-2-6 0,4 2-2 0,-3-5 0 0,3 5-28 0,-7-3-8 16,0 7 0-16,-7 6 0 16,0 3 0-16,0 3-20 0,-4 0 4 0,1 7 1 15,-8 2-81-15,-3 10-16 0,0 0-3 16,-11 10-1079-16</inkml:trace>
  <inkml:trace contextRef="#ctx0" brushRef="#br0" timeOffset="4504.12">3496 11021 2131 0,'-11'0'189'0,"1"0"-151"0,-1 0-30 0,1-3-8 16,-1-4 183-16,-3 7 35 0,3-6 7 0,4 0 2 31,-10 6-249-31,10 0-50 0,-4 9-9 0,1-6-3 0,-5 7-107 0,-2 5-21 0,3 7-5 0,3 3-1 16,-3 13 35-16,0 0 7 0,3 2 2 0,1 1 0 15,-1 0 107-15,1 0 22 0,2 3 4 0,8 0 1 0,-7-4 40 0,4-5 0 16,6 6 13-16,4-7-3 0,1-6 68 0,9 1 14 16,-3-8 2-16,7-5 1 0,4 3-28 0,3-10-6 15,8-5-1-15,2-4 0 0,5-4-18 0,-4-5-4 16,6 0-1-16,-6-13 0 0,0 3 28 0,3-3 6 16,-6-10 1-16,-1 1 0 0,0 0 4 0,4-1 2 15,-11-5 0-15,4-1 0 0,3-3-18 0,-10 4-4 16,-14-4-1-16,3 0 0 0,-4-3-8 15,1 4-2-15,-8-4 0 0,1 3 0 16,-4 0-30-16,-4 10-7 0,1-4 0 0,-4 7-8 16,3 3 8-16,-6 3-8 0,-1 3 0 0,0 0 0 0,-6 7 0 0,-4-1-11 15,-4 4 2-15,-7 3 0 16,8 2-101-16,-5 4-20 0,-6 4-4 0,-4 2-936 0</inkml:trace>
  <inkml:trace contextRef="#ctx0" brushRef="#br0" timeOffset="5022.1">6858 9080 3060 0,'-7'-3'68'0,"-14"3"13"0,-11 0 3 0,0 3 1 0,-7 3-68 0,1 3-17 15,2-2 0-15,-6 2 0 0,7 10-15 0,3-7-6 16,4 10-2-16,0-3 0 15,6 3-90-15,1 0-19 0,0 0-3 0,11 9-1 16,-1-9-80-16,-3 10-16 0,10-1-3 0,4 10-1 16,4-10-32-16,3 7-6 0,11-1-2 0,-8 1 0 15,11-3 154-15,7-4 30 0,-3-3 7 0,3-6 1 0,8-6 94 0,6 3 19 16,7-7 4-16,-6-6 1 0,6-2 134 0,-3-4 28 0,3-4 4 0,-3-5 2 16,4 0-27-16,-1-10-6 0,-3 3-1 0,0-3 0 15,0-3-48-15,-11-6-11 0,14 3-1 16,-13-3-1-16,-1-4-43 0,0 1-8 15,-3 0-1-15,-7-1-1 0,-4 1-18 0,-4 3-4 16,-3-4-1-16,-3 4 0 0,-7 0-19 0,-1 3-3 16,-6-3-1-16,-4 3 0 0,-1 3-8 0,-13 0-11 15,7 0 3-15,-18 3 0 0,-3 0 8 0,-4 10 0 0,4-1 0 0,0 7 0 16,-8-6 0-16,5 9 0 0,-1 0 0 0,0-3 0 31,7-4-89-31,4 14-16 0,3-4-3 0,8-3-889 0</inkml:trace>
  <inkml:trace contextRef="#ctx0" brushRef="#br0" timeOffset="5488.92">8682 6599 1670 0,'-25'-12'74'0,"11"5"15"0,-7-5-71 0,-4 2-18 16,-3-5 0-16,-4-1 0 0,0 4 297 0,-3-1 56 16,0 4 11-16,-7-1 3 15,3 10-326-15,-4 6-65 0,-6 1-12 0,0 12-4 16,3-1-33-16,-4 7-7 0,5 4-2 0,-1 5 0 15,0-2 22-15,4 11 4 0,-1-2 0 0,4 9 1 0,4-6 42 0,3 6 13 0,8-2 0 0,-1 2-10 16,7-6 10-16,1 6 16 0,10-9-4 0,3-7-1 16,4 4 12-16,7-7 2 0,4-6 1 0,6-3 0 15,5 0-26-15,9-3 0 0,1-10 0 0,3-6 0 16,8-3 0-16,-5 0 0 0,5-12 8 0,-1-1-8 16,8-2 13-16,-5-7 1 0,5-10 0 15,-4 7 0-15,3-12 30 0,-7 2 7 0,1-6 1 0,-5-3 0 16,-6-6-32-16,-4 6-7 0,1-9-1 15,-5 0 0-15,-13-1 7 0,0 4 1 0,-1-3 0 0,-6 0 0 16,-4 2 16-16,0 4 3 0,-7-3 1 0,-4 9 0 16,0-2-29-16,-6 2-11 0,-4 9 8 0,-1 1-8 15,-2 6 0-15,-1-3-14 0,-7 12 2 0,4 0-868 16,-7 1-172-16</inkml:trace>
  <inkml:trace contextRef="#ctx0" brushRef="#br0" timeOffset="5988.01">8791 8305 3243 0,'-14'-6'72'0,"0"3"14"0,-4-7 3 0,4-2 2 0,-10-4-73 0,6 4-18 0,0-4 0 0,-3 0 0 16,7-6 0-16,0 10-12 0,3-1 1 0,-3-3 1 15,0 4-26-15,4-1-4 16,-1 4-2-16,0 0 0 0,1 9-57 0,-1 0-11 0,1 0-2 0,-5 12-1 15,1 4-48-15,0-1-10 0,-3 17-1 0,6-4-1 16,-3 7 10-16,3-4 3 0,-3 7 0 0,11-4 0 16,-4-3 102-16,0 1 21 0,3-7 4 0,4 6 1 15,0 1 85-15,7-11 18 0,4 8 3 0,-4-7 1 0,10 0-5 0,-2 0-1 16,6-7 0-16,3-8 0 0,-2 2 17 0,2 0 3 16,1-9 1-16,7 0 0 0,-8 0 16 0,8-9 3 15,0 6 1-15,3-7 0 0,0-2-29 16,4-4-5-16,-11 4-2 0,4-7 0 0,-7-3-36 15,3 0-7-15,-3 0-2 0,-8 0 0 16,8-9-17-16,-14 6-3 0,-1-7-1 0,1 1 0 16,-8-1-8-16,1-5-9 0,-4 5 9 0,-4 1-13 15,1-3-134-15,-8-1-26 0,-3-2-6 0,0 15-1 0</inkml:trace>
  <inkml:trace contextRef="#ctx0" brushRef="#br0" timeOffset="6492.75">6029 11714 172 0,'0'0'16'0,"0"0"-16"0,-7-7 0 0,3 4 0 0,-10-6 626 0,7 6 122 16,-3-3 25-16,3-4 5 31,0 4-670-31,3 0-135 0,-7-4-26 0,1 10-6 0,3 6-125 0,-7 4-24 0,0 6-6 0,-1 5-1 16,1 11-8-16,4-1-1 0,-8 10-1 0,4 3 0 15,3 3 113-15,1 0 22 0,3 6 5 0,0 7 1 0,7-4 84 0,0-2 28 16,0-4 0-16,7-6 0 0,-4-4 92 0,8-5 20 15,-1-4 3-15,1-3 1 0,7-6-69 0,3 0-14 16,4-3-2-16,3-6-1 0,0-4-43 0,-3-6-15 16,3 4 9-16,4-14-9 0,-4 4 80 0,4-6 12 15,-8-4 1-15,1-6 1 0,-4 7 13 0,4-7 2 16,0-6 1-16,-11-3 0 0,3-13-19 0,1 6-4 0,-7-15-1 16,-1 3 0-16,-3-6-26 0,0-4-6 0,-3 4-1 0,-1-3 0 15,-3-7-31-15,4 0-6 16,-4 1-2-16,0 8 0 0,-4-2-14 0,-3 6-10 15,7 6 2-15,-14 3 0 16,4 10-25-16,-1-1-5 0,-10 4-1 0,-4 6 0 0,-3 6 15 0,0 1 2 16,-4 2 1-16,-14 13 0 15,4 0-79-15,-1 0-16 0,-6 13-4 0,-4 6-624 16,-3 3-126-16</inkml:trace>
  <inkml:trace contextRef="#ctx0" brushRef="#br0" timeOffset="6954.89">8865 11892 2574 0,'-14'-15'56'0,"7"9"12"0,0-4 3 0,-7 4 1 0,-11-4-57 0,1 7-15 16,-8 3 0-16,4 0 0 0,-8 0 9 0,1 13-1 15,-4-4 0-15,-3 10 0 0,0-6-22 0,-8 9-5 16,1 0-1-16,-1-1 0 16,1 8-26-16,7-7-6 0,3 6 0 0,0-3-1 0,7-3 30 0,4 6 7 15,10-3 0-15,4 7 1 16,11-4-82-16,3 3-17 0,3-6-3 0,19 7-1 15,13-10 2-15,0 6 0 0,14-9 0 0,11-4 0 0,0 1 92 0,7-4 24 0,8-8 0 0,2 5 0 16,8-9 23-16,3 0 9 0,-10-3 1 0,-1-7 1 16,-3-2 85-16,0-4 17 0,-7-6 3 0,-7 0 1 15,-7 0-6-15,-3-9-1 0,-4 0 0 0,-1-1 0 16,-9-8-44-16,-8 2-9 0,-3-3-1 0,-11 0-1 16,-7 1-10-16,0-1-3 15,-11 3 0-15,-3-9 0 0,-7 6-28 0,-7-2-5 0,-4 2-2 0,1-3 0 16,-5 9-30-16,5-2 8 0,-12 12-8 15,5-4 0 1,-1 7-32-16,-3 1-10 0,3 2-2 0,-3 6-870 0,-4 1-174 0</inkml:trace>
  <inkml:trace contextRef="#ctx0" brushRef="#br0" timeOffset="7489.61">10922 9785 2761 0,'0'0'122'0,"-11"10"26"0,-17-7-119 0,4 6-29 0,2 1 0 0,-2 2 0 15,-8-2-12-15,0 8-9 0,4-5-2 0,-4 9 0 31,4 9-65-31,-7-3-14 0,-4 4-2 0,4 2-1 0,13-2 22 0,-2 12 5 0,-4-4 1 0,6 4 0 16,8-3 18-16,7 3 4 0,4 6 1 0,3-6 0 16,3 6 35-16,4-6 7 0,7 0 2 0,4-3 0 15,0 3 10-15,3-13 0 0,7 0 0 0,-3 1-8 0,-1-10 18 0,-2-4 4 16,2-5 1-16,1-7 0 0,7-3 49 0,-8-3 11 16,1-3 1-16,3-6 1 15,4-4-2-15,-4-2-1 0,-7-7 0 0,1 0 0 16,2-3-23-16,-3-4-5 0,-3-2-1 0,-7 0 0 15,-1-4-30-15,1-2-7 0,7 2 0 0,-11-6-8 16,-11 7 0-16,4-7 0 0,4 0 0 0,-8 1 0 16,-3 5 0-16,0 1-16 0,3 2 4 0,-3 4 0 15,0 3-92-15,-7 0-17 0,-7 9-4 0,0 4-547 16,3-4-110-16</inkml:trace>
  <inkml:trace contextRef="#ctx0" brushRef="#br0" timeOffset="8024.57">11762 7095 2790 0,'-14'0'61'0,"3"-3"13"0,-3-4 2 0,0-2 3 0,0 6-63 0,-8-10-16 0,-6 4 0 0,11-1 0 16,2-2 22-16,-6-4 2 0,-3 10 0 0,-1-4 0 15,4 1-24-15,3 6 0 0,0-3 0 0,1 6 0 0,-8-3-20 0,7 6-3 16,8-3 0-16,-1 9 0 15,-3 0-30-15,4 4-7 0,3 6 0 0,3 3-1 16,1 3-95-16,-5 6-18 0,8 1-4 0,0 8-1 16,4 1 59-16,-8-6 12 0,1 2 3 0,3-2 0 15,7-4 2-15,0-9 1 0,-3 0 0 0,3-3 0 16,3-7 114-16,8-2 24 0,-4-7 4 0,0-3 0 0,-3-3 44 0,3 0 8 16,10-7 1-16,-2-2 1 0,-1-7-18 0,3-3-4 15,5-6-1-15,-1 3 0 0,-3-4-9 16,-1-5-2-16,1-4 0 0,0 4 0 0,-4-7-10 15,0-3-2-15,-3-6-1 0,-1 6 0 0,-6-6-14 0,-1 3-2 16,1-3-1-16,-4 9 0 0,-3-3-7 0,3 0-2 16,-7 6 0-16,-4 4 0 0,1 3-21 0,-1-1 0 15,-3 7 0-15,-4 0 0 16,-3 9-20-16,-7-2-9 0,0 8-2 0,-7 1 0 16,-4 2-22-16,-7 1-5 0,-3 3-1 0,3 3 0 15,7 3-25-15,-3-3-4 0,-7 6-2 0,6 1-497 0,8-7-99 0</inkml:trace>
  <inkml:trace contextRef="#ctx0" brushRef="#br0" timeOffset="8674.86">11680 4987 2494 0,'0'0'55'0,"-10"0"11"0,3-12 2 0,-11 9 3 0,-3-4-57 0,3 1-14 15,1 0 0-15,-1-3 0 0,-7-1 27 0,4 7 2 16,7-6 1-16,4 9 0 0,-1-4-30 0,-3 4-10 0,-4 0 0 0,4 4 0 31,14-4-54-31,-10 12-10 0,-12-2-2 0,8 5-1 16,7 1-3-16,-3 3 0 0,3 6 0 0,-4-6 0 16,4 9 25-16,3-3 5 0,4 6 1 0,0 1 0 0,0-1-3 0,4 3-1 0,10-8 0 0,0-1 0 15,0-3 32-15,4 0 6 0,7 0 2 0,3-7 0 0,11 1 29 0,-1-7 5 16,-2 1 2-16,3-10 0 0,3 6 38 0,-3-12 8 15,-1 6 2-15,5-10 0 0,-4-2 7 0,3-1 2 16,0-2 0-16,-3-1 0 0,-4-3-5 0,1-3-1 16,-1 0 0-16,-3 0 0 0,-1-6-34 0,-6 3-6 15,0 3-2-15,-8-3 0 0,-2 0 8 0,-1-3 2 16,-11 6 0-16,1 0 0 0,-1-10-24 0,-6 13-5 16,-1-6-1-16,-3-3 0 0,-3 6-12 0,-8 0 0 15,0 3 0-15,-3 4 0 16,-4-4-58-16,-10 10-14 0,-4-1-4 0,-7 7-1088 15</inkml:trace>
  <inkml:trace contextRef="#ctx0" brushRef="#br1" timeOffset="26206.79">5225 15822 633 0,'0'0'56'0,"0"0"-44"15,0 0-12-15,0 0 0 0,0 0 300 0,0 0 57 16,0-10 12-16,0 7 3 0,0 3-236 0,0-9-48 0,0-1-8 0,0 10-3 15,0 0-27-15,0 0-6 0,0 0 0 0,0 0-1 16,0-3-7-16,0 3 0 0,0 0-1 0,0 0 0 16,0 0-22-16,-11 3-4 0,4 7-1 0,0-1 0 15,-4 4 0-15,4 2 0 0,-3 1 0 0,-4 0 0 16,3-1 23-16,-3 7 4 0,0-3 1 0,0 3 0 0,-4 0-13 16,11-3-3-16,-4 0 0 0,-6-4 0 15,10 4-6-15,-11 0-2 0,4-3 0 0,3-1 0 16,1 1-12-16,3 0-8 0,-4-4 8 0,-3 1-13 15,3-4-22-15,4 4-4 0,4-4-1 0,-8-3 0 16,8 1-96-16,3-7-19 16,0 0-4-16,0 0-534 0,0 0-107 0</inkml:trace>
  <inkml:trace contextRef="#ctx0" brushRef="#br1" timeOffset="26522.73">4928 15784 2019 0,'0'0'89'0,"0"0"19"0,-3 3-86 0,3-3-22 0,0 0 0 0,-7 3 0 16,3-3 50-16,4 0 6 0,0 0 0 0,-7 7 1 16,7-7-41-16,0 0-8 0,0 0-8 0,-3 3 12 15,3-3 8-15,3 9 1 0,-3-9 1 0,7 3 0 16,-3 7 7-16,6-4 2 0,1-3 0 0,-1 6 0 15,1 1-10-15,3-7-1 0,-10 6-1 0,6 4 0 16,1-4-6-16,-1 7-1 0,1-3 0 0,-4-1 0 16,11 1-12-16,-4 5 0 15,0-5 8-15,0 6-8 0,4-7 0 0,-1 10 0 16,5-6 0-16,-1 0 0 0,-4-1 0 0,1 1-21 0,0-7 3 0,-4 4 1 16,3 6-107-1,1-10-20-15,0 4-5 0,-4-4-811 0</inkml:trace>
  <inkml:trace contextRef="#ctx0" brushRef="#br1" timeOffset="27302.67">5860 15862 172 0,'0'0'8'0,"0"0"1"0,-7 7-9 0,7-7 0 16,-4 3 0-16,4-3 0 0,-7 0 184 0,7 0 34 15,0 0 7-15,-4 0 2 0,4 0-105 0,-7-3-21 0,4-4-4 0,3 7-1 16,0 0-25-16,0 0-6 0,0 0-1 0,0 0 0 16,-4 0 0-16,4 0-1 0,0 0 0 0,0 0 0 15,0 0 8-15,-7 0 1 0,-3 7 1 0,3-4 0 16,3 0-4-16,-3 6-1 0,0 1 0 0,4-1 0 15,-8-6 7-15,4 13 1 0,0-13 0 0,-4 10 0 16,4-4-20-16,0 4-3 0,-3-4-1 0,-5 0 0 16,8 1-35-16,4-1-7 15,-15 1-2-15,11 2 0 0,-3-9-8 0,-5 7-14 16,5-1 3-16,-8 4 1 16,4-4-16-16,0-3-3 0,0 1-1 0,0 2 0 15,3-3-2-15,-6-3-1 0,10 4 0 0,-4-1 0 16,-7-6-6-16,11 6-1 0,7-6 0 0,-10 3 0 15,-1-3-112-15,11 0-22 0,-3 0-5 0</inkml:trace>
  <inkml:trace contextRef="#ctx0" brushRef="#br1" timeOffset="27603.66">5412 15831 1900 0,'0'0'84'0,"0"0"18"15,0 0-82-15,0 0-20 0,0 0 0 0,0 0 0 0,0 0 59 0,7 9 7 16,3 1 2-16,-3-7 0 0,11 6-59 0,-4 4-9 16,7-4 0-16,-7 1-10 0,8-1 10 0,-8 1 0 15,0 2 0-15,7-2 0 0,-11-1 0 0,8 0 0 16,-4-2 0-16,4 2 0 0,-8 7 0 0,5-10 0 0,-5 10 0 0,1-4 0 15,3-2 0-15,-7 2 0 0,0 1 0 0,4-4 0 32,3 4-24-32,-4 5-4 0,1-5 0 0,-1-4 0 15,5 7-22-15,-5-3-5 0,1-4-1 0,3 4-788 0</inkml:trace>
  <inkml:trace contextRef="#ctx0" brushRef="#br1" timeOffset="28055.02">5549 16201 2055 0,'0'0'91'0,"0"0"19"0,0 0-88 0,0 0-22 15,0 0 0-15,0 0 0 0,0 0 40 0,0 0 3 16,0 0 1-16,-7 0 0 0,4 6-36 0,-8-3-8 16,8 7 0-16,-5-7 0 0,5 6 0 0,-4 1 0 15,0-7-11-15,3 6 11 0,-3 1 0 0,-3 2-10 16,3-2 10-16,0 5 0 0,-4-2-8 0,0 0 8 0,1 5 0 0,-1-2 0 16,-3 3-12-16,0 3 12 0,0 0-12 15,3-3 12-15,1-1-27 0,-4-5 2 0,3 6 0 0,-3-7 0 31,7 1-33-31,3-4-6 0,-6-3-2 0,3-2-506 0,0-1-102 0</inkml:trace>
  <inkml:trace contextRef="#ctx0" brushRef="#br1" timeOffset="28338.32">5172 16210 2365 0,'0'0'52'0,"0"0"10"0,0 0 2 0,0 10 4 0,0-7-55 0,7 13-13 16,-7-10 0-16,10 10 0 0,-6-4 0 0,3 1-10 16,7 2 2-16,-3-2 0 0,-4 0-2 0,3-1 0 15,4-3 0-15,-3 1 0 0,7-1 10 0,-11 1 0 16,10-7 0-16,-10 9 0 0,4-5 0 0,0-4-8 15,-1 6 8-15,1 4-8 16,-1-4-36-16,-3 1-6 0,4 2-2 0,-4-3 0 16,4 4-19-16,-4-4-4 0,0 7-1 0,-4-3-500 0,4-1-100 0</inkml:trace>
  <inkml:trace contextRef="#ctx0" brushRef="#br1" timeOffset="28795.83">5144 16327 2444 0,'0'0'108'0,"-4"0"23"0,-3 0-105 15,3 0-26-15,-6 0 0 0,3 0 0 0,0 0 42 0,0 0 3 16,3 0 1-16,-6 6 0 0,-1 0-54 0,7-6-12 0,-3 9-1 16,4-2-1-1,-11-4-22-15,3 9-4 0,-3-2 0 0,3 2-1 16,1 4 17-16,-4 0 3 0,-11-1 1 0,7 1 0 16,4 3-12-16,-7 3-3 0,4-3 0 0,-1 3 0 0,4-4 19 0,0-2 3 0,0 3 1 0,-1-7 0 31,5-2-25-31,-1 2-5 0,1-5-1 0,6-4-799 0</inkml:trace>
  <inkml:trace contextRef="#ctx0" brushRef="#br1" timeOffset="29052.91">4819 16339 2833 0,'0'0'62'0,"-4"9"13"0,1-2 2 0,-4-4 3 0,7 6-64 0,-7-6-16 0,3 7 0 0,4 2 0 16,4-5-12-16,3 2-7 0,-4 0-1 0,4-2 0 15,8 8-28-15,-5-2-7 0,4-4-1 0,4 4 0 16,3-1-26-16,0 7-6 0,4-6 0 0,-4-4-1 16,-3 4 23-16,6-4 5 0,-6 7 1 0,7-10 0 15,-1 10 20-15,-6-10 4 0,3 3 0 0,-7 1 1 16,0 2-61-16,-3-2-12 0,0-1-2 0,-4 4-622 0</inkml:trace>
  <inkml:trace contextRef="#ctx0" brushRef="#br1" timeOffset="29761.58">5722 16439 1324 0,'0'0'59'0,"0"0"12"0,0 0-57 0,-3 4-14 15,-12 2 0-15,5-3 0 16,3 0 210-16,7-3 39 0,0 0 8 0,-7 0 2 15,0 6-207-15,7-6-42 0,0 0-10 0,0 0 0 32,-4 3-33-32,-6 4-9 0,3-4-2 0,-1 9 0 0,8-2-28 0,-10 2-5 0,-1-2-2 0,1 9 0 15,6-7 13-15,-6 10 2 0,-5-3 1 0,-6 0 0 16,7-4-1-16,4 4 0 0,-4 0 0 0,-4-6 0 16,4-1 6-16,10-2 1 0</inkml:trace>
  <inkml:trace contextRef="#ctx0" brushRef="#br1" timeOffset="30036.69">5422 16430 2131 0,'0'0'189'0,"0"0"-151"0,0 0-30 0,0 0-8 15,0 0 117-15,7 3 23 16,-7 7 4-16,7-10 0 16,11 9-168-16,-7-6-35 0,3-3-6 0,3 6-2 15,1-3 3-15,-4 7 1 0,7-7 0 0,-3 6 0 16,-1 1 22-16,1-1 4 0,-4 1 1 0,4 2 0 0,-4 1 5 0,0 2 2 0,-3 1 0 0,-4 0 0 16,7-1 14-16,-7 4 3 0,3 0 1 0,1-3 0 15,-4 3-17-15,4-1-3 0,3-2-1 0,-7 3-785 16</inkml:trace>
  <inkml:trace contextRef="#ctx0" brushRef="#br1" timeOffset="30503.02">5454 16609 1764 0,'0'0'78'0,"0"0"16"0,0 0-75 0,0 0-19 0,0 0 0 0,0 0 0 0,-7 3 100 0,7-3 17 16,0 0 3-16,0 0 1 0,0 0-78 0,0 0-16 15,0 0-3-15,0 0-1 0,-4 6-23 0,1 0 0 16,-1 1-12-16,1-4 4 15,3 6-25 1,-4 1-5-16,-3 2-1 0,4-2 0 16,-8 2 3-16,8 4 0 0,-8-4 0 0,0 1 0 0,1-1 20 0,-1-2 5 0,1 6 1 0,3-4 0 15,-4 1 25-15,-3-1 5 0,7-2 0 0,-4-1 1 16,1 0-40-16,3 1-8 0,0-7-1 0,3 6-556 16,-3-9-110-16</inkml:trace>
  <inkml:trace contextRef="#ctx0" brushRef="#br1" timeOffset="30787.87">5239 16609 2142 0,'0'0'95'0,"0"0"19"0,0 0-91 0,0 0-23 0,0 0 0 15,0 0 0-15,0 0 14 0,0 0-2 16,0 0 0-16,0 9 0 16,3-3-31-16,4 4-6 0,-7-10-2 0,4 9 0 0,3 1 16 0,7-7 11 0,-10 6-13 0,6 1 5 15,1 2 8-15,-1-2 8 0,-3-1-8 0,0 3 11 16,4-2 4-16,0 2 1 0,-8-2 0 0,8 9 0 16,-1-7-16-16,-6 4 0 0,6 0 0 0,1-4 0 15,0 7-65-15,-4 0-19 0,3-7-4 0,1 1-777 16</inkml:trace>
  <inkml:trace contextRef="#ctx0" brushRef="#br2" timeOffset="43579.11">5771 14564 748 0,'0'0'67'15,"0"0"-54"1,0 0-13-16,0 0 0 0,0 0 96 0,0 0 16 0,0 0 3 0,0 0 1 15,0 0-84-15,0 0-17 0,8-9-3 0,-8 9-1 16,10-3 35-16,-10-4 7 0,0 7 2 0,7 0 0 16,-7 0 29-16,11-3 7 0,-4-6 1 0,-7 9 0 15,3 0-10-15,-3 0-2 0,7-3 0 0,-7 3 0 16,7-7-45-16,-7 7-10 0,7 0-1 0,-7 0-1 0,11-3-23 0,-7-3 9 16,3 6-9-16,0-3 0 0,0 0 8 0,-4-4-8 15,4 7 0-15,0-3 0 0,0-3 0 0,4 6 8 16,-4 0-8-16,0-3 0 0,4 3 10 0,-4-6-10 15,0 6 8-15,3-3-8 0,1 3 0 0,0 0 8 16,-4 0-8-16,3 0 0 0,1 0 0 0,-1 0 0 16,1 0 0-16,-4 3 0 0,0-3 0 0,4 6 0 0,-4-6 0 0,0 3 0 15,-7-3 0-15,10 6 0 0,1-3 0 0,-11-3 0 16,0 0 0-16,0 0 0 16,0 0 0-16,14 10 0 0,-10-7 0 0,-4-3 0 15,0 0 0-15,0 0 8 0,7 6-8 0,0-3 8 16,-7-3-8-16,0 0 8 0,0 0-8 0,0 0 0 0,0 0 0 0,-4 10 8 15,1-4-8-15,3-6 0 16,0 6 0-16,-11 4 0 0,4-10 0 0,0 9 0 16,7-9 0-16,0 3 0 0,-11 7 0 0,4-10 0 0,0 9 0 0,7-9 0 15,-7 0 0-15,7 0 0 0,-3 6 0 0,-4-2 0 16,7-4 0-16,-4 3 0 0,-10-3 0 0,14 6 8 16,-11-3-8-16,11-3 0 0,0 0 0 0,0 0 0 15,-10 9 0-15,6-9 0 0,-3 7 0 0,4-4 0 16,-4 0 0-16,7-3 0 0,0 0 0 0,-4 9 0 15,1-2 0-15,-1-4 0 0,-3 3 0 0,7 0 0 0,-7 1 0 0,3-4 0 16,4 6 0-16,-7 1 0 0,7-10 0 0,-3 3 0 16,3-3 0-16,0 9 0 0,0-9 0 0,-4 6 0 15,4-6 0-15,0 0 0 0,0 0 0 0,0 0 0 16,4 7 0-16,-4-1 0 16,3 3-12-16,-3-9 1 0,0 4 1 0,7 5 0 15,-7-6 10-15,4 6-12 0,3 1 12 0,-7-1-12 0,0-6 3 0,0 7 0 16,0-10 0-16,4 9 0 15,-4-9-15-15,3 3-4 0,-3-3 0 0,0 0 0 16,0 0-92-16,4 7-18 0,-4-7-4 16</inkml:trace>
  <inkml:trace contextRef="#ctx0" brushRef="#br2" timeOffset="43897.21">5962 15100 2073 0,'0'0'184'15,"0"0"-147"-15,0 0-29 0,0 0-8 16,0 0 155-16,0 0 29 0,0 0 7 0,0 0 1 16,0 0-227-16,0 0-45 0,0 0-8 0,0 0-676 15,7-6-136-15</inkml:trace>
  <inkml:trace contextRef="#ctx0" brushRef="#br2" timeOffset="69048.17">5704 15063 288 0,'0'0'12'0,"0"0"4"0,0 0-16 0,0 0 0 16,0 0 0-16,0 0 0 15,0-3 319-15,0 3 61 0,4-10 12 0,-1 7 2 0,-3-3-301 0,0 6-60 16,8-3-12-16,-8 3-2 0,0-10 12 0,10 7 2 16,-10 3 1-16,0-6 0 0,0 6 19 0,11-3 4 15,-8-4 1-15,8 7 0 0,-8-3 5 0,4 0 1 16,8-3 0-16,-15 6 0 0,0 0-15 0,0 0-2 0,3 0-1 0,-3 0 0 16,0 0-12-16,0 0-2 0,0 0-1 0,0 0 0 15,0 0 6-15,0 9 2 0,-3 1 0 0,-12 2 0 16,5 1-19-16,-11 9-3 0,-1-3-1 0,-2 3 0 15,-1 9-16-15,-3-3 0 0,3 7 8 0,0-4-8 16,-10 3 0-16,11 4 0 0,-5-3 0 0,5 2 0 16,6-2 0-16,-7-4 10 0,8 0-10 0,-1-5 8 15,4 2-8-15,3 0 0 0,-6-12 0 0,10 6 8 16,-4-4-8-16,0-5 0 0,4 3 0 0,0-10 0 16,7 3 0-16,0-9 0 0,0 0 0 0,0 0 0 15,0 0 0-15,0 0 8 0,0 0-8 0,4-9 0 16,-1-4 0-16,8-5 0 0,7-4 0 0,-4 0 0 15,-4 0 0-15,4-10 8 0,8 1-8 0,-5 0 0 16,4-1 0-16,1 1 0 0,2-4 0 0,-6 4 0 16,0 0 9-16,6-1-9 0,-13 4 10 0,3 6-10 15,0 0 0-15,-3 10 0 0,-8-7 0 0,4 6 0 0,-3 1 0 0,-4 2 0 16,0 1 0-16,-4 6 0 0,-3-3 21 0,4 2-1 16,-12-2 18-16,8 6-30 0,7 0-8 15,0 0 9-15,0 0-9 0,0 0 9 0,0 0-9 16,-3 10 8-16,3-1-8 0,0 0 0 0,0 1 0 0,0 2 0 0,0 1 0 15,0 9 0-15,0 3 0 0,0 0 0 0,-7 3 0 16,0-3-9-16,0 7 9 0,-4-1-12 0,-3 3 12 16,0-2-10-16,-4-1 10 0,1 1-8 0,3-4 8 15,-8-3 0-15,8-6 0 0,4 3 0 0,-4-4 0 16,3-5 8 0,-3-4 3-16,10 1 1 0,-3-7 0 0,7 3-26 0,0-6-5 15,0 0-1-15,0 0 0 16,0-9-92-16,4-10-18 0,-1-3-4 0,4 0-1022 0</inkml:trace>
  <inkml:trace contextRef="#ctx0" brushRef="#br2" timeOffset="70116.25">6149 13993 1332 0,'-18'4'59'0,"8"-4"12"16,-4 6-57-16,-1-3-14 16,1 3 0-16,-7 1 0 0,0-1 53 0,3 3 8 0,1 1 2 0,3-4 0 15,0 3 8-15,-1-9 1 0,5 10 1 0,-1-10 0 16,8 9-9-16,-8-9-1 0,4 0-1 0,0 0 0 15,7 0 8-15,0-9 2 0,0 6 0 0,-7-7 0 16,3 1 0-16,4-1 1 0,-7-2 0 0,4-7 0 16,-4 6-20-16,3-5-4 0,1-4-1 0,-4 3 0 0,0-6-4 15,0-3-2-15,-4-4 0 0,7 1 0 0,-6-7 0 0,3 1 0 16,0-4 0-16,0 3 0 0,0-9-12 0,3 10-2 16,-3-10-1-16,7 3 0 0,-10 0-7 0,2-6 0 15,1 6-1-15,4-7 0 0,3 8-19 0,-4-8 0 16,4 14 8-16,0-1-8 0,-3 4 0 0,3 2 10 15,0 1-10-15,0 3 8 0,0 6-8 0,-7-3 0 16,7 6 0-16,-4-3 8 0,1 3-8 0,3-3 0 0,-4 6 0 0,1 1 8 16,-1-7-8-16,4 12 0 0,0-2 0 0,0 2 8 15,-7 7-8-15,7 3 0 0,0 0 0 0,0 0 0 32,0 10-11-32,0 2 3 0,0 1 0 0,7 9 0 0,-7 0 8 0,0 9-13 15,0-9 5-15,4 9 8 0,-4 1-11 0,0-1 11 0,3 0-8 0,-3 1 8 16,0-1 0-16,0 1 0 15,0-1 0-15,0 0 0 0,4 4 0 0,-4-4 8 16,0-3 0-16,0 4 0 0,3-7-8 0,1 3-12 0,3-6 4 0,-7 0 0 16,0 0 8-16,3-3 0 0,1-1 0 0,-1-2 0 15,1 0 0-15,-1-4 0 0,5 1 0 0,-8-4 0 16,3 4 0-16,4-4 12 0,-7-9-2 0,0 7-1 16,0-7-9-16,0 0 0 0,0 0-10 0,0 0 10 15,7 0 0-15,-3-7 10 0,-1-2 0 0,1-1 0 0,-4-2 4 16,7-4 1-16,-7-3 0 0,-7-9 0 0,7 3-3 0,0-6 0 15,-4-7 0-15,1 0 0 0,-1-2-12 0,4-4 9 16,0-3-9-16,-3 3 8 0,3 0-8 0,0 0 0 16,0 3 0-16,0 1 0 0,-4 5 0 0,4-3 0 15,0 7 0-15,0-3 0 0,0 2 0 0,-7 4 0 16,4 6 0-16,-5 0 0 0,5 0 20 0,-4 3 0 16,3 7-1-16,1 2 0 0,-4-2-19 15,0 2 0-15,3 1 0 0,4 6 0 16,0 3 0-16,-3-6 0 0,3 2 0 0,0 4 0 15,0 0-10-15,0 0-6 0,0 0 0 0,0 0-1 0,0 0 17 0,0-9 0 16,3 0 0-16,-3 9 0 0,4-3 0 0,-4 3 0 16,0-10 0-16,0 10 0 15,0-3-43-15,0 3-1 0,0 0-1 0,0 0 0 16,0 0-112-16,-4 3-23 0,-3 7-4 0</inkml:trace>
  <inkml:trace contextRef="#ctx0" brushRef="#br2" timeOffset="70957.8">5997 14461 1483 0,'0'0'65'0,"0"0"15"0,0 0-64 0,-3 0-16 0,-4-3 0 0,3-7 0 16,4 10 78 0,0-3 13-16,0-6 2 0,4-1 1 0,3 1-19 0,-7-1-4 15,3 1-1-15,4-4 0 0,0 4-22 0,4-4-4 16,-4 1 0-16,7-4-1 0,0 4-12 0,0-1-3 15,-3 4 0-15,3-4 0 0,4-6-4 0,6 7 0 16,1-7-1-16,3 7 0 0,4-7 1 0,-4-3 0 0,8 3 0 0,-1-3 0 16,4 0 16-16,3-3 4 0,4-3 1 0,7-4 0 15,3 1-9-15,-3 0-1 0,4-10-1 0,2 3 0 16,1-9-16-16,0 3-3 0,4-3-1 0,3-3 0 16,-7-3 14-16,10-7 2 0,5 7 1 0,-12 0 0 15,4-4-16-15,0-6-3 0,0 4-1 0,0-4 0 16,-7 10-11-16,4 0 0 0,3-1 0 0,-7 10 0 15,-4 4 0-15,-7-1 0 0,-3 9 0 0,-3 1 8 0,-5 9-8 0,-2 0 0 16,-4 0 0-16,-4 3 0 0,0-3 0 0,-3 13 0 16,-4-7 0-16,-7 1 8 0,4 12 3 15,-4-7 0-15,0 1 0 0,-4-1 0 0,4 4 5 0,-10 0 0 16,3-4 1-16,-3 10 0 16,-4 0-4-16,0 0-1 0,3-9 0 0,-3 6 0 15,0 3-12-15,0 0 9 0,0-3-9 0,0 3 8 16,4-7-8-16,-4 7 0 0,0 0 0 0,0 0 0 15,0 0 0-15,-7 0 0 0,-4 0 0 0,0 0 0 0,4 7 0 16,-3-7 8-16,10 0-8 0,-7 3 0 0,0-3 0 0,7 0 8 16,0 0-8-16,0 0 0 0,0 0 8 0,0 0-8 15,0 0 0-15,0 0 8 0,0 0-8 0,0-10 0 16,0 7 0-16,0-3 8 0,3-3-8 0,8 5 0 0,-11 4 0 0,0-9 8 16,7 6-8-16,-4-6 0 0,4-1 0 0,0 7 0 15,-3-3 0-15,0-4 0 0,-1 7 0 0,1-6 0 16,-4 9 0-16,3-10 0 0,4 7 0 0,4-3 0 31,-11 3-24-31,7 0-3 0,3-7-1 0,1 4 0 16,-4 3-181-16,7-7-37 0</inkml:trace>
  <inkml:trace contextRef="#ctx0" brushRef="#br2" timeOffset="71951.89">5944 15113 1447 0,'0'0'64'0,"0"0"13"0,0 0-61 16,0 0-16-16,0 0 0 0,0 0 0 0,4-3 80 0,-1-3 12 16,4 2 4-16,-7 4 0 0,0-6-67 0,0 6-13 15,0 0-2-15,0 0-1 0,0 0 27 0,0 0 6 16,0 0 1-16,0 0 0 0,0 0 0 16,0 10 0-16,0-1 0 0,0 3 0 15,0-2-22-15,-7 9-4 0,0 0-1 0,0-4 0 16,4 13-20-16,-4-2 8 0,0 5-8 0,-4 0 0 15,4 10 0-15,3-7 0 0,-6 7 0 0,3 0 0 0,0-6 8 0,-4 5-8 16,4-8 8-16,0 8-8 0,-4-8 0 0,4 2 9 16,-3-2-9-16,3-1 0 0,-4 0 11 0,4-2-11 15,0-4 10-15,-3-7-10 0,-1 1 32 0,4-3 1 16,0-7 0-16,0 7 0 0,3-10 3 0,1 1 1 0,3-7 0 0,0 0 0 16,0 0 7-16,0 0 2 0,0-7 0 0,0-5 0 15,3-1-29-15,1-6-5 0,3-3-2 0,0 1 0 16,-4-8 8-16,12-2 2 0,-12 9 0 0,4 0 0 15,0 0-20-15,4 0 10 16,-4 3-10-16,0 4 8 0,-4-1-8 0,4 0 0 0,0 1 0 0,-7 5 8 16,4 4-8-16,-4-3 10 0,0 2-10 0,0 7 10 15,0 0-2-15,0-6 0 0,0 0 0 16,0 6 0-16,0 0-8 0,0 0 0 16,0 0 0-16,0 0 8 0,-4-3-8 0,4 3 0 15,0 0 0-15,0 0 0 0,0 0 0 0,0 0 0 0,0 0 0 0,0 0 0 16,0 0 0-16,0 0 0 0,0 0-8 0,0 9 8 15,0 4 0-15,-7-1-11 0,4 7 11 0,-1-3-8 16,1 9 8-16,-4 0 0 0,7-3-9 0,-7 0 9 16,0 6 0-16,3-6 0 0,-3 0 0 0,7 0 0 15,-7-3 0-15,4-7 0 0,3 7 0 0,0-10 8 0,-8-6 10 16,8-3 2-16,0 0 0 0,0 0 0 0,0 0-20 0,0 0 0 16,0 0 0-16,8-3 0 0,2-12 9 0,-10 2-1 15,7-9-8-15,0 0 12 0,-3-6-12 0,3-3-8 16,0-13 8-16,0 3-13 15,3-3-83-15,1-3-16 0,0-3-3 0,6 0-1 16,-3-4-147-16,4 14-29 0</inkml:trace>
  <inkml:trace contextRef="#ctx0" brushRef="#br0" timeOffset="80471.73">20175 7041 1173 0,'0'0'52'0,"0"0"11"0,0 0-51 0,-3-9-12 0,-4 9 0 0,0-9 0 16,7 9 90-16,-7-4 15 0,0-2 3 15,0 3 1-15,7 3-73 0,0 0-14 16,0 0-3-16,0 0-1 0,0 0-2 0,0 0-1 0,-7 0 0 0,-1 0 0 16,-6 3-3-16,4 7-1 0,-4-1 0 0,0 4 0 15,-4 2-3-15,0 1 0 0,1 3 0 0,-1 0 0 16,0 2 11-16,1 1 1 0,3 0 1 0,-1 0 0 16,1 0 15-16,4 0 2 0,3 6 1 0,3-6 0 15,1-3-12-15,3 3-3 0,0 0 0 0,3-3 0 0,4-3-24 16,0-1 0-16,7 1 0 0,1-7 0 0,2 1 0 0,4-1 0 15,4-6 0-15,3 4 0 0,0-4 0 0,4-3 0 16,0-3 0-16,3-4 0 0,1 4 8 0,-5-6-8 16,1-1 12-16,0 1-4 0,0-4 11 0,-4 1 1 15,-4-1 1-15,1-2 0 0,-4-1 7 0,-3-3 0 16,3 0 1-16,-7 4 0 0,-3-1 2 0,3-6 0 16,-3 3 0-16,-4 7 0 15,-4-4-6-15,1 0-1 0,-4 1 0 0,-4-1 0 0,4 3-8 0,-7-5-3 16,0 5 0-16,0 4 0 15,0-4-13-15,-7-6 9 0,-4 10-9 0,4-4 8 0,-7 1-8 0,3 2-11 16,-6-2 3-16,-1 2 0 16,-3 1-140-16,-1-4-27 0,-31-15-5 0,15-3-2 0</inkml:trace>
  <inkml:trace contextRef="#ctx0" brushRef="#br0" timeOffset="87515.1">20316 6969 172 0,'-17'10'8'0,"10"-10"1"16,0 0-9-16,0 0 0 0,-4 0 0 0,1 0 0 15,-1 0 347-15,7 0 67 0,4 0 14 0,0 0 2 16,-7-10-351-16,7 7-71 0,4-6-8 0,-4 9-12 0,3-10-5 0,1 7-1 16,-1-6 0-16,1-1 0 0,-4 10 18 0,4-9 0 15,-4 9 0-15,0 0 0 0,0 0 11 0,0 0-11 16,0-3 12-16,0 3-12 0,0-6 47 0,0 6 2 16,-8-4 1-16,1-2 0 0,0 6 2 0,0-3 0 15,0 6 0-15,4-6 0 0,-8 3-26 0,11 0-5 16,0 0-1-16,0 0 0 0,-7 0-3 0,7 0-1 15,0 0 0-15,0 0 0 0,0 0-8 0,0 0-8 16,-7 0 12-16,7 0-12 0,0 0 0 0,-7 0 0 16,0 9 0-16,0-5-12 15,3-4 12-15,-6 9 0 0,-1-9-10 0,4 9 10 0,4-5 0 0,-4 5 0 16,-1-3 0-16,-2-3 0 0,-1 10 0 0,1-7 0 16,3-3 0-16,0 7 0 0,-4 2-10 0,0-6 10 15,1-2 0-15,3 5-9 0,-4 0 9 0,4-5 0 16,0 5 0-16,-3-3 0 0,2-3 0 0,1 1 0 0,-3 2 0 0,3-3 0 15,0 6 0-15,0-2 9 0,-4-4-9 0,8 0 10 16,-8 6 8-16,4-9 2 0,0 10 0 0,3-10 0 16,-3 9-4-16,7-9 0 0,-3 3 0 0,3-3 0 15,-7 7-8-15,7-7-8 0,0 0 9 0,0 0-9 16,0 0 0-16,0 9 0 0,0-9 0 0,0 12 0 16,3-8 0-16,-3 5-8 0,4 4 8 0,-1-4 0 15,-3-3 0-15,4 4 0 0,-4-4 8 0,3 10-8 16,-3-7 0-16,4-3 0 0,-1 10 0 0,-3-4 0 15,0-8 0-15,0 11 0 0,4-8 0 16,-1 2 0-16,1 0 0 0,-4 4 0 0,3-7 0 0,5 4 0 16,-5-7 13-16,1 6 0 0,-4-9 0 0,3 3 0 0,1 7-2 15,-1-4-1-15,-3-6 0 0,4 6 0 16,-1 1-10-16,-3-7 0 0,4 3 0 0,-1 6 0 16,-3-9 0-16,0 0 0 0,7 6 0 0,-3 1 0 15,3-1 12-15,0-3-2 0,0 3-1 0,4-3 0 0,-4-3 8 0,0 0 2 16,0 7 0-16,3-4 0 0,-3-3-19 0,4 0 0 15,0 0 0-15,-1 0 0 0,1 0 0 0,-1 0 0 16,1 0 0-16,0 0 0 0,-1 0 0 0,4 0 0 16,0-3 0-16,4 3 0 0,-4-7 11 0,0 7-2 15,4 0 0-15,-4 0 0 0,0-3-9 0,0 3 0 0,0-6 0 0,-3 6 0 16,-1-3 0-16,1-3 0 0,0 6 0 0,-1 0 0 16,1-4 0-16,-1-5 8 0,-6 6-8 0,3-3 8 15,0 3-8-15,0-4 0 0,0 4 0 0,0 3-11 16,0-9 11-1,0 9 0-15,0-10 8 0,-3 10-8 0,3-9 0 0,0 6 0 0,0-7 0 16,-3 1 0-16,3 6 16 0,-4-7-2 0,4 1 0 0,0 0 0 16,0 2 1-16,-3-2 0 15,-1-1 0-15,4-2 0 0,-3-4-1 0,3 4 0 0,-3 2 0 0,-1 1 0 16,1-4-14-16,-1 4 8 0,1 0-8 0,3-4 0 16,-7 4 0-16,0-4 8 0,3 10-8 0,-3-6 0 15,-3 2 8-15,3-5 0 0,-4 9-8 0,1-7 12 16,-1 1 0-16,4-1 0 0,-3 1 0 0,3 6 0 15,-7-7-4-15,3 1-8 0,0 0 11 0,1-4-11 16,-1 10 9-16,-3-7-9 0,0 1 0 0,0-3 9 0,4 2-1 16,-4 1-8-16,0-4 12 0,0 4-4 0,3-4 5 0,-3-2 1 15,3 2 0-15,-3 4 0 0,0-1 5 0,0 7 1 16,4-6 0-16,-4-1 0 0,0 10-20 0,0-9 0 16,0 9 0-16,-4 0 0 0,4 0 0 0,-4 0 0 15,1 6 0-15,-4-3 0 0,-1 7 0 0,1-4 0 16,-3 0 0-16,-1 4 0 0,0-1 0 0,-3 0 0 15,0 1 0-15,3-7 0 16,1 6 0-16,3-5 0 0,-4 2 0 0,0-3 0 0,1 6 0 16,-1-9 0-16,4 10 0 0,0-7 0 0,3-3 0 0,-3 9 8 15,0-9-8-15,4 10 0 0,-1-4 11 0,0 0-11 16,1 0 10-16,3-2-10 0,-4 5 0 0,4 4 0 16,-3-4-11-16,2 4 11 0,1-4-8 0,0 0 8 15,0 4 0-15,4 3 0 0,-4-7 0 0,3 4 0 16,1-4 0-16,-1 3 0 0,-3-8 0 0,4 5 0 0,3 0 0 0,-4-5 0 15,4-4 0-15,-3 9 0 0,3-9 0 0,0 0 0 16,0 0 0-16,0 0 0 0,0 0 0 0,0 0 0 16,0 0 0-16,0 0 0 0,0 0 0 0,0 0 0 15,0 0-10-15,0 0 10 0,0 0 0 0,0 0-9 16,0 0-4-16,0 0-1 0,0 0 0 0,0 0 0 16,0 0-116-16,0 0-23 0,0 0-5 0</inkml:trace>
  <inkml:trace contextRef="#ctx0" brushRef="#br2" timeOffset="104841.03">18570 5599 1378 0,'0'0'61'0,"0"0"13"0,7 0-59 0,-7 0-15 0,0 0 0 0,4-3 0 16,3-7 44-16,0 10 7 0,0-3 1 0,4 3 0 15,-4-6-44-15,3 3-8 0,1 3 0 16,-1-6 0-16,1 6 0 0,0 0 0 0,-4 0 0 0,3 0 0 15,-3 0 0-15,4 0 0 0,-1 0 0 0,-3 0 0 16,1 6 0-16,2-6 10 0,-3 0-2 0,0 0 0 16,4 3 40-16,-4-3 8 0,0 0 2 0,3 0 0 15,1 6-36-15,-4-6-7 0,4 3-2 0,-1-3 0 16,1 7 7-16,-1-4 2 0,1 0 0 0,0-3 0 16,-1 9-14-16,-3-2-8 0,4-4 10 0,-1 6-10 0,-3-6 0 0,1 7 0 15,-1-1 0-15,0 1 0 0,-4-7 0 0,1 6 0 16,-1-3 0-16,-3 1 0 0,0 2 0 0,0 0 8 15,0 1-8-15,0-1 0 0,-3 1 23 0,-1-1-2 16,-3-3 0-16,4 4 0 0,-8-4-10 0,4-3-3 16,-4 0 0-16,1 4 0 0,-1 2 1 0,-3-6 0 15,0 3 0-15,0 1 0 0,0-7-1 0,3 0 0 16,-3 0 0-16,0 0 0 0,3 6 8 0,1-3 0 0,-4-3 1 16,7 0 0-16,-4 6-5 0,4-3 0 0,-4-3-1 0,1 0 0 15,3 7-2 1,0-4 0-16,0-3 0 0,0 3 0 0,0-3-9 0,3 9 0 15,-3-2 0-15,3-4 8 0,1 3-8 0,-1 0 0 16,4-6 0-16,-3 7 0 0,-1-4 0 0,1 6 0 16,3-9 0-16,-4 3 0 0,4 7 0 0,0-1 0 0,0-9 0 0,0 13 0 15,0-13 0-15,0 0 0 0,0 0 0 0,4 15 0 16,-1-5 0-16,1-4 15 0,-1 3-4 0,-3 1-1 16,0-10-10-16,7 12 0 0,-3-2 0 0,-1-1 0 15,-3-9 0-15,8 10 0 0,-8-10 0 0,3 9 0 16,4 0 0-16,-7-9 0 0,4 7 0 0,-4-7 0 15,10 0-40-15,-3 9-9 0,-7-9-3 0,7 0 0 16,-7 0-27-16,11 0-5 0,-11 0-2 0,0 0-761 16</inkml:trace>
  <inkml:trace contextRef="#ctx0" brushRef="#br2" timeOffset="105140.71">18747 6358 2592 0,'0'0'57'0,"0"0"12"0,-4 0 3 0,-3 0 0 0,7 0-58 0,0 0-14 0,0 0 0 0,0 0 0 16,0 0-11-16,0 0-5 0,0 0 0 0,0 0-1 16,4 9-151-16,-4-9-29 15</inkml:trace>
  <inkml:trace contextRef="#ctx0" brushRef="#br2" timeOffset="106823.62">19159 6179 1234 0,'0'0'55'0,"-7"0"11"0,-3 0-53 0,3 0-13 0,7 0 0 0,-7 6 0 16,-4-3 75-16,11-3 12 15,0 0 2-15,0 0 1 0,0 0-14 0,0 0-2 0,0 0-1 0,11 7 0 16,-1-4-28-16,4 6-5 0,-3-6-2 0,3 7 0 16,4-1-15-16,-1 1-3 0,1 2-1 0,0-2 0 15,-1 2-3-15,1-2 0 0,-1 2 0 0,1 7 0 16,-4-7 12-16,4 7 1 0,0-6 1 0,-1 6 0 15,1-7-1-15,-1 7 0 0,5 0 0 0,-1-4 0 16,0 4-14-16,-3-6-3 0,6 9-1 0,-6-3 0 16,0-7-11-16,3 7 10 0,-7-7-10 0,7 10 10 15,0-12-10-15,0 9 0 0,-3-7 0 0,0 4 0 0,-1-10 0 0,-3 10 0 16,0-10 0-16,1 4 0 16,-1-1 20-16,-7 0 1 0,3-6 1 0,-3 7 0 15,0-1-2-15,4-9 0 0,-7 10 0 0,3-7 0 0,-7-3-9 16,10 0-3-16,-3 9 0 0,4-9 0 15,-4 6-8-15,3-2 0 0,-2-4 0 0,2 6 0 16,-3-3 8-16,0 0-8 0,4-3 0 0,-4 0 8 16,-7 0 3-16,3 0 0 0,-3 0 0 0,0 0 0 0,0 0 20 0,0 0 4 15,0 0 1-15,0 0 0 0,7-3-20 0,-7-6-4 16,-3-1-1-16,-1 1 0 0,1 6 7 0,-4-7 2 16,0-2 0-16,-4-1 0 0,1-2-20 0,-1-1 8 15,-3 0-8-15,-4 4 0 0,1-7 0 0,-5 6 0 0,1 1 0 0,0-1 0 16,0-6 0-16,-4 1 0 0,1 5 0 0,2-6 0 15,-2 7 0-15,3-7 0 0,-1 6 10 0,5-6-10 16,-4 7 8-16,6-7-8 16,1 7 8-16,4-1-8 0,-1 4 24 0,1-4 0 0,-1 4 0 0,0-1 0 15,4 1-24-15,-3-1 0 0,-1 7 0 0,1-6 0 16,3 6 0-16,-4-4 0 0,4 7 0 0,-4-9 0 16,1 9 0-16,3-3 0 0,-4 3 0 15,4-3 0-15,0-3 0 0,0 6 0 0,-4-4 0 16,8-2 0-16,-4 6 0 0,0-9 0 15,0 9 0-15,3-3 0 0,4 3 11 0,-7-4-3 0,7 4-8 0,0 0 12 16,-3-6-12-16,3 6 0 0,0 0 0 0,0 0 0 16,0 0 0-16,0 0 0 0,0 0 0 0,0 0 0 15,0 0 0-15,0 0 0 0,3 6 0 0,4 1 0 16,-3 2 0-16,3 1 0 0,-7-1 0 0,3-6 0 16,-3-3 0-16,4 9 0 0,-1 1 0 0,-3-10 0 0,0 0 0 0,0 0 0 15,7 9 0-15,-3-6 0 0,3 4 0 0,-7-7 0 16,0 0 0-16,0 0 0 15,7 3-48-15,-7-3-12 0,7 9-2 0,-7-9-781 16,7 0-156-16</inkml:trace>
  <inkml:trace contextRef="#ctx0" brushRef="#br2" timeOffset="107580.72">18958 6348 2311 0,'0'0'51'0,"0"0"10"0,0 0 3 0,0 0 0 0,-3 7-51 0,3-7-13 0,0 0 0 0,0 0 0 16,-7 3 0-16,3 6 0 0,4-9 0 0,0 0 0 16,0 10 0-16,0-7 0 0,0-3 0 0,4 9 0 0,3 1 0 0,0-1 0 15,0-6 12-15,3 7-3 0,1-4 2 0,0-3 0 16,-1 6 0-16,1 1 0 0,-4 2 24 0,3-2 5 16,-3-1 0-16,4 4 1 0,-4-1-13 0,0 10-4 15,0-6 0-15,4-1 0 0,-4 7 7 0,0 7 1 16,7-7 0-16,0 0 0 0,4 9-20 0,-1 0-3 0,1 1-1 0,3-1 0 15,0 3-8-15,4 4 8 0,-4-3-8 0,0 2 8 16,1-2-8-16,-5-1 0 16,4 4 0-16,1 3 0 0,-1-4 0 0,0 4 0 0,-3 3 0 0,-1 6 0 15,1-6 0-15,3 6 0 0,4 0 0 0,-4-3 0 16,-4-3 0-16,8-3 8 0,0 0-8 0,3 0 8 16,4-7 7-16,-7 7 1 0,3-7 0 15,-4 4 0-15,-2-4 12 0,-1-2 4 16,0 5 0-16,-3-5 0 0,-4-4-32 0,-4 0 0 15,1-6 0-15,-1 6 0 0,-2-6 12 0,-1-6-4 0,-4 3-8 0,1 0 12 16,-1-7 1-16,1 7 0 0,-4-6 0 0,0-4 0 16,0 4-3-16,-4-4-1 0,4-6 0 0,0-3 0 15,0 9-9-15,0-9 0 0,-3 7 0 0,3-7 8 16,0 0-8-16,0 0 0 0,0 0 0 0,0 0 0 16,0 0 0-16,3 9 0 0,-3-9 0 0,0 0 0 0,0 0 0 0,0 0 0 15,0 0 0-15,0 0 0 0,0 0 16 0,0 0-1 16,0 0-1-16,0 0 0 0,0 0-23 0,0 0-5 15,0 0-1-15,0 0 0 16,0 0-45-16,-10-6-8 0,3 3-3 0,-1-7-1218 16</inkml:trace>
  <inkml:trace contextRef="#ctx0" brushRef="#br2" timeOffset="108192.96">18874 6599 2257 0,'0'0'100'0,"0"-3"20"15,3-3-96-15,-3-4-24 0,4 7 0 0,-1-6 0 16,1-1 24-16,-1 1 0 16,1 6 0-16,-1 0 0 0,-3-3-24 0,0-4 0 15,4 10 0-15,-4 0 0 0,0 0-9 0,0 0 9 0,0 0 0 0,0 0 0 16,0 0 0-16,0 0 0 0,0 0 0 0,0 0 0 15,0 0 0-15,-4 10 0 0,-3-1 0 0,4 3 0 16,-4 7 8-16,0-6 3 0,0 6 0 0,0 3 0 16,-1 0-11-16,-2 6 12 0,-1 3-12 0,1 4 12 15,-4 9-12-15,-1 3 0 0,-2 6-10 0,-1 3 10 0,-3-2 0 0,-4 8 0 16,1 10 0-16,-5-6 0 0,-2 10 0 0,2-4 0 16,1 3-8-16,0-12 8 0,0-1 0 0,3 1 16 15,-7-13-3-15,8-3-1 0,-5 3 8 0,5 1 0 16,-4-7 1-16,-1-1 0 0,5-2-10 0,-1 0-3 0,0-7 0 15,1-2 0-15,-1-1 13 0,4 1 3 16,-1-4 0-16,1-6 0 0,4 0 6 0,-1 0 2 16,4-10 0-16,3 4 0 0,4 0-18 15,0-7-3-15,0 3-1 0,7-2 0 16,-3-1-10-16,6-6 12 0,-3-3-12 0,4 10 12 0,-1-4-12 0,4-3 8 0,-7-3-8 0,7 7 8 16,0-7-8-16,-7 0 0 15,0 0 0-15,7-7 8 0,-7 7-8 0,8 0 0 16,-1-9 0-16,-4-1 0 15,1-2-111-15,-1 2-17 0,1-11-4 0,-1-1-976 0</inkml:trace>
  <inkml:trace contextRef="#ctx0" brushRef="#br2" timeOffset="108715.96">18902 6464 403 0,'0'0'36'0,"0"0"-36"0,0-3 0 0,0 3 0 15,-7-3 275-15,0 6 48 0,0-3 9 0,0 3 3 16,-4 7-262-16,0-4-52 0,1 3-10 0,3-2-3 0,-4 2-8 0,1 1-11 15,3 2 3-15,0-6 0 0,-4 4 17 0,0-7 4 16,4 9 1-16,-3-5 0 0,3 2 25 0,-4-3 5 16,1 4 0-16,-1-1 1 0,-3 4 16 0,0-4 3 15,-4 1 1-15,-3 2 0 0,3 7-1 0,-6 0 0 16,-5 3 0-16,1 3 0 0,-7 0-40 0,0 0-8 0,-4 9-1 0,-4-2-1 16,1-1-6-16,0 10-8 15,-1-10 11-15,1 10-11 0,-4-10 0 0,4-5 0 0,0 5 0 0,6 0 0 16,1-9 26-16,0 6 11 0,-1-6 3 0,1 0 0 15,3 7-23-15,4-8-4 0,0-2-1 0,0-3 0 16,3 6 8-16,0-3 2 0,4 0 0 16,0-4 0-16,-4 4-22 0,4 3 0 0,0-3 0 15,-4-7 0-15,1 7 0 0,-1-6 0 16,7 6 0-16,1-7 0 0,3 1 0 0,-1 2 0 0,-2-2 0 16,-1-1 0-16,4-2 0 0,0-1 16 0,0-6-4 0,7 7-1 15,-4-4 8-15,4-3 1 0,0 0 1 0,4 4 0 16,3-7-21-16,0 0 0 0,0 0 0 0,0 0 0 15,0 0 0-15,0 0 0 0,0 0 0 0,0 0 0 16,0 0-76-16,10-10-20 0,1 1-4 0,-1-1-1008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17:53:31.41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5218 7973 403 0,'0'0'36'0,"7"0"-36"0,0 0 0 0,-7 0 0 16,0 0 265-16,0 0 47 0,7-3 8 0,-7 3 3 16,0 0-225-16,0 0-45 0,0 0-9 0,0 0-1 15,10-4-10-15,-10 4-1 0,4-6-1 0,-4 6 0 16,7-3-14-16,7-3-2 0,-10 3-1 15,3-4 0-15,0 4 21 0,3-6 4 0,-3 9 1 0,4-3 0 16,-4-4-5-16,4 7-1 0,-1 0 0 0,4-3 0 16,-3 3 12-16,10 0 2 0,-7 0 1 0,11 0 0 15,-1 0-4-15,12-6-1 0,-1 3 0 0,4 0 0 16,7-4-12-16,3 7-2 0,0-9-1 0,11 6 0 0,7 0-19 0,4-3-10 16,7 2 10-16,6-2-10 0,8-3 0 0,3 6 0 15,4-7 0-15,10 1 0 0,8-1 20 0,3 7-3 16,7-6 0-16,7-1 0 0,7 1-1 0,4 6-1 15,6-7 0-15,1 1 0 0,0-4-15 0,3 4 0 16,0 6 0-16,0-3 0 0,-6-1 0 0,-1 1 0 16,3 6-9-16,-6-3 9 0,3-3 24 0,-10 6 10 15,6 0 2-15,-10 0 1 0,1 0-8 0,-1 0-1 16,-4 6-1-16,1-3 0 0,-8-3-8 0,-3 0-2 0,0 6 0 0,-4-6 0 16,-6 0-7-16,-4 0-2 15,-11 0 0-15,0 0 0 0,-10 0-8 0,-1-6 0 16,-6 6 0-16,-7 0 0 0,-11 0 0 0,-4-3 12 15,-3-3-4-15,-7 6 0 0,-7-3-8 0,-4-4 0 16,0 7 0-16,-7 0 8 0,-3 0 12 0,-7 0 1 16,-4 0 1-16,3 0 0 0,1-3-7 0,-7 3-2 0,-11 0 0 0,0 0 0 15,10 0-13-15,-10 0 11 0,0 0-11 0,0 0 10 16,0 0-10-16,0 0 0 0,0 0 0 0,0 0 0 16,-7 3 0-16,7-3 0 0,0 0 0 0,7 0 0 15,-7 0 0-15,0 0 0 0,0 0 0 0,0 0 0 16,0 0 0-16,0 0 0 0,-10 0 0 0,10 0 0 0,7-3 0 0,-7 3 0 15,-14 0 0-15,3-3 0 16,11 3 0-16,0 0 0 0,-3-6 8 16,-5-4-8-16,1 10 0 0,7 0 0 0,7-9 0 0,-7 9 0 0,-10-3 0 0,6 0 0 15,8-4 0-15,-4 7 0 0,-4-3-8 0,4 3-8 16,0-6 0-16,4 3-1 16,-1-7-92-16,-3 10-19 0,-7 0-3 15,0 0-1135-15</inkml:trace>
  <inkml:trace contextRef="#ctx0" brushRef="#br0" timeOffset="2500.69">7401 10967 403 0,'-7'0'36'0,"0"-3"-36"0,-10-3 0 0,2-3 0 16,1 5 228-16,4-5 38 0,-1 0 8 0,4 2 2 0,0 1-216 0,4-3-42 16,-5-1-9-16,1 7-1 0,7 0-8 0,-3-3 0 15,-4 6-8-15,7-10 8 0,0 10 8 0,0 0 6 16,0 0 2-16,0 0 0 0,0 0 35 0,-7 7 7 15,-4-7 2-15,1 3 0 0,3-3 11 0,-1 0 2 16,1 6 1-16,0-6 0 0,4 3 0 0,3-3 0 16,0 0 0-16,0 0 0 0,-11 3-16 0,11-3-3 15,0 0-1-15,0 0 0 0,11 0-10 0,-4 0-1 16,3 0-1-16,5 7 0 0,2-7-23 0,-6 0-5 16,14 0-1-16,-11 3 0 0,7-3-13 0,3 0 0 15,1 0 0-15,-4 6 0 0,4-6 0 0,0 3 0 16,3-3 0-16,4 0 0 0,-4 0 25 0,7 0 6 15,4 0 1-15,3 0 0 0,-6 0-10 0,13 0-2 16,-3 0 0-16,7-3 0 0,3-3 0 0,1 6 0 16,6-10 0-16,11 7 0 0,4-6-4 0,3 6 0 0,0-4-1 0,4 4 0 15,7-6-15-15,-1-1 0 0,8 7 8 0,-4-3-8 16,1-3 0-16,2 5 0 0,1-5 0 0,3 9 0 16,4-9 12-16,-3 9-3 0,-1-4-1 0,4-5 0 15,3 9 5-15,0-3 1 0,-3-3 0 0,4 3 0 16,6-4-3-16,0 4-1 0,-3 0 0 0,-3-3 0 15,-4-4-10-15,6 7 0 0,12-3 9 0,-11 3-9 16,-11-7 0-16,7 1 9 0,8 6-9 16,-4-3 0-16,0 2 10 0,-8-5-10 0,-2 9 8 15,-8-9-8-15,0 9 0 0,-7-4 0 0,-6 4 0 16,-5 0 0-16,-10 0 0 0,-3-3 0 0,3 3 0 0,-7 0 0 16,-4-6 0-16,-3 6 0 0,0 0 0 0,-4 0 0 15,-6 0 24-15,-1 0 2 0,-7 6 1 0,1-6 0 16,-8 0-27-16,4 0 0 0,-8 0 0 0,5 0 0 15,-5 0 0-15,1-6 8 0,-4 6-8 0,0 6 0 16,-3-6 0-16,0 0 0 0,-4 0 0 0,-4 3 0 0,1-3 0 0,-4 0 0 16,0 0 0-16,-7 0 0 0,0 0 0 0,0 0 0 15,7 0 0-15,-7 0 0 0,0 0 0 0,0 0 0 16,0 0 0-16,0 0 0 0,0 0 0 0,0 0 0 16,0 0 9-16,0 0-9 0,0 0 9 0,0 0-9 15,0 0 12-15,0 0-12 0,0 0 0 0,0 0 0 0,0 0 0 16,0 0 0-16,0 0 0 0,0 0 0 0,0 0 0 0,0 0 0 15,0 0 0-15,0 0 0 0,0 0 0 0,0 0 0 16,0 0 0-16,0 0 0 16,0 0 0-16,0 0 0 0,0 0 0 0,0 0 0 15,0 0 0-15,0 0 0 0,0 0 0 0,7 0 0 0,0 0 0 16,-7 0 0-16,0 0-19 0,0 0 3 16,4 0 0-16,-4 0 0 15,0 0-107-15,0 0-21 0,7 4-4 0</inkml:trace>
  <inkml:trace contextRef="#ctx0" brushRef="#br0" timeOffset="8744.07">10654 8844 979 0,'-14'0'87'0,"0"4"-70"0,3-4-17 0,1 0 0 15,-8 0 168-15,4 0 29 0,3 0 7 0,4 0 0 16,-3-4-136-16,2-2-27 0,-2 3-5 0,3 0-2 15,7 3-22-15,-7-6-4 0,-11-4 0 0,4 10-8 16,11-3 0-16,-5-3 0 0,1 6 0 0,-3-3-12 16,-4 3 12-16,7 3 0 0,7-3 0 0,0 0 0 15,-14 6 20-15,6-3 8 0,8-3 0 0,0 0 1 16,0 0 1-16,8 10 0 0,6-4 0 0,0-3 0 16,7 0 2-16,4-3 0 0,-1 0 0 0,12 0 0 15,-1-3-5-15,0 0-1 0,0-3 0 0,4 3 0 16,4-4-15-16,2 7-3 0,1-9-8 0,0 6 12 0,-7-7-12 0,7 7 0 15,3-3 8-15,-3 3-8 0,-7 0 0 0,0-4 9 16,-4 4-9-16,0-3 8 0,-3 6 6 0,-4 0 1 16,-3-3 0-16,0 3 0 0,-4-6 15 0,-7 6 3 15,-4 0 1-15,5-4 0 0,2 4-2 16,-3 0 0-16,-14 0 0 0,0 0 0 0,4 0 7 0,-4 0 1 16,0 0 0-16,0 0 0 0,-7-9-15 0,0 6-2 15,3-3-1-15,-6-4 0 0,-4 7-5 0,-4 0-1 0,7-3 0 16,-3 3 0-16,-11-4-16 0,4 7 0 15,-7 0 0-15,3-3 0 0,-3 3 0 0,-4 0 0 16,-6 0 0-16,2 0 0 0,12 3-13 0,-8-3 0 16,-7 7 0-16,4-4 0 0,3-3 13 0,4 6 13 15,-4-3-2-15,7 0-1 0,-3-3-10 0,7 6 0 16,7-2 0-16,0-4 0 0,0 0 0 0,3 0 0 0,11 0 0 0,0 0 0 16,0 0-11-16,0 0-1 15,0 0 0-15,0 0 0 0,11 9 0 0,3-9 0 0,-7 9 0 0,7-5 0 16,7-4 12-16,4 0-12 0,-8 6 12 0,5-3-12 15,2-3 12-15,-3 0 0 0,4 0 0 0,-7 6 0 16,-1-6 0-16,1 0 0 0,7-6 0 0,-4 6 0 16,-7 0 0-16,4 0 0 15,3 0 0-15,-3-3 0 0,-4 3 0 0,0 0 11 0,-4 0-11 0,4-6 12 16,1 6-12-16,-5 0 0 0,-10 0 0 0,7 0 0 16,4 0 0-16,-11 0 0 0,0 0-12 0,0 0 12 15,0 0 0-15,0 0 0 0,0 9 0 0,-7-3 0 0,-4-3 0 16,1 7 0-16,2-7-9 0,-6 3 9 15,-7-3 8-15,0-3 4 0,0 7 2 0,0-4 0 16,-4-3-3-16,0 3-1 0,1-3 0 0,6 0 0 16,0 0-2-16,-6 0-8 0,-5 0 12 0,5-3-4 15,3 3 12-15,-4 0 3 0,4 0 0 0,-4 0 0 16,0-3-23-16,8 3 0 0,-1-7 0 0,0 7 0 0,-3 0 0 0,7 0 0 16,4-3 0-16,-1 6 0 0,-3-3 0 0,3 0 0 15,4 0 0-15,7 0 0 0,0 0-13 0,0 0-7 16,-7 0-2-16,7 0 0 0,0 0 13 0,0 0 9 15,0 0-12-15,0 0 12 0,11-3-10 0,-4 3 10 16,-7 0-8-16,10 0 8 0,-3-6-8 0,8 6 8 0,-5 0-8 0,1 0 8 16,-1 6-8-16,8-6 8 0,3 0-8 0,4 0 8 15,-4 3 0-15,4-3 0 0,3 0 0 0,0 0 8 16,-3-3-8-16,3 3 0 0,-3 0-8 0,10 0 8 16,0 0 0-16,-7 0-8 15,-6 0 8-15,-5 0 0 0,1-6 0 0,-4 6 0 0,0 0 0 0,-7 0 0 16,-7 0 0-16,0 0 0 15,0 0 0-15,0 0 0 0,-10-3 11 0,3 3-3 0,-4-3 0 16,-3-4 0-16,-7 7 1 0,-4 0 0 16,7 0 0-16,1 0 0 0,3 0-9 0,-4 0 0 0,-7 0 0 0,8 0 0 15,3 0-12-15,-1 7-5 0,-9-4-1 0,6-3 0 32,8 0-95-32,-1 3-19 0,0-3-4 0,-3 9-613 0,7-9-123 0</inkml:trace>
  <inkml:trace contextRef="#ctx0" brushRef="#br0" timeOffset="10591.08">15949 8901 802 0,'0'0'36'0,"-3"0"7"16,-4-3-35-16,-1 3-8 0,-2-3 0 0,3-4 0 15,0 7 44-15,-4-3 6 0,1-3 2 0,-1 6 0 16,0 0-18-16,4 0-3 0,-3-3-1 0,3-3 0 16,-4 6 29-16,4 0 5 0,0 0 2 0,-4 0 0 15,4-4 14-15,-3 4 4 0,3 0 0 0,0 0 0 16,0 0 1-16,0 0 1 0,7 0 0 0,0 0 0 16,-7 0-19-16,-1 4-4 0,8-4-1 0,0 0 0 0,0 0-9 0,0 0-1 15,0 0-1-15,0 0 0 0,0 0 9 0,0 0 3 16,0 0 0-16,0 0 0 0,0 0-11 0,0 0-3 15,0 0 0-15,0 0 0 0,0 0-15 0,8 0-3 16,2 9-1-16,1-9 0 0,-4 0-9 0,3 6-1 0,1-3-1 0,3-3 0 16,0 0-3-16,4 0 0 15,-1 7 0-15,5-7 0 16,2 3 2-16,1 0 0 0,0-3 0 0,-1 0 0 0,5 6 12 0,-1-6 2 0,4 3 1 0,-1-3 0 16,1 0-33-16,7 7 0 0,3-4 0 0,-3-3 0 15,0 0 15-15,7 0-4 0,0 3-1 0,-1 3 0 16,1-3-1-16,-3 4 0 15,2-4 0-15,-2 6 0 0,-1-6 0 0,11-3 0 16,-4 10 0-16,11-4 0 0,0-3-9 0,0-3 0 16,0 6 0-16,4-3 8 0,-1 1 0 0,8-4-8 0,-1 0 12 15,5 0-4-15,-1 6 0 0,0-3 0 0,-4 3 0 0,1-3 0 16,-1-3-8-16,-3 7 0 0,4-4 0 0,-1 0 0 16,5 3 0-16,-5-3 0 0,-3 7 9 0,0-7-9 15,4 6 8-15,-1-2-8 0,4-4 8 0,4 6-8 16,0 1 8-16,-4-7-8 0,3 6 10 0,1-3-10 15,7 1 9-15,-1 2-9 0,1 0 8 0,-7-2-8 0,-1-1 12 0,1 3-4 16,-1-9 0-16,8 10 0 0,-7-10-8 0,-1 9 0 16,1-6-10-16,-8 7 10 0,1-10 0 0,3 0 0 15,4 6 0 1,-4-3 0-16,3 0 0 0,-3 4 0 0,-7-7 0 0,4 3 10 16,-4-3-10-16,-3 0 8 0,-1 0-8 0,1 0 8 0,-1 6-8 0,1-6 0 15,-8 3 9-15,-3-3-9 0,-4 0 0 0,1 0 9 16,-1 0-9-16,-3 0 0 0,0-3 8 15,0 3-8-15,0-6 0 0,-1 6 0 0,-6 0 0 16,0 0 0-16,-4 0 8 0,1 0-8 0,-5-3 0 0,1 3 0 16,-4 0 0-16,0-7 0 0,-3 7 10 0,0 0-10 15,0-3 8-15,-1 3-8 0,-3-3 0 0,4 3 8 16,-4-6-8-16,4 6 0 0,0 0 8 0,-8-3-8 16,-3 3 0-16,4-7 8 0,7 7-8 0,-11-3 8 15,-7 3-8-15,0 0 8 0,4-6-8 0,-4 6 10 0,0 0-10 0,-7 0 10 16,0 0-10-16,0 0 0 0,0 0 0 0,0 0 8 15,-7 0-8-15,7 0-11 0,0 0 3 0,0 0 0 16,0 0 8-16,0 0 0 0,10-3 0 0,4 0 0 31,0-4-151-31,4-2-28 0,17-4-5 0,4-27-2 0</inkml:trace>
  <inkml:trace contextRef="#ctx0" brushRef="#br0" timeOffset="18391.96">18404 12281 345 0,'0'0'31'0,"0"0"-31"16,0 0 0-16,0 0 0 0,11 0 191 0,-11 0 32 15,7-6 6-15,-7 6 2 0,0 0-185 0,0 0-37 16,0 0-9-16,0 0 0 0,0 0 0 0,0 0 0 0,0 0 0 15,0 0 0-15,0 0 48 0,0 0 10 0,0 0 2 0,0 0 1 16,-7 0 47-16,0 0 10 0,0 0 2 0,0-3 0 16,-4 3-33-16,1 0-7 0,3 3 0 0,-4-3-1 15,0 0-21-15,-3 0-4 0,4 0-1 0,-1 0 0 16,-3 0-1 0,0-3 0-16,0-3 0 0,3 6 0 0,-6 0-28 0,3 0-5 15,-4 0-2-15,0 0 0 0,1-3-2 0,-8 3-1 0,4 0 0 0,0 0 0 16,-4 3 13-16,4-3 2 0,0 0 1 15,-1 6 0-15,1-3-6 0,0-3 0 0,0 0-1 16,0 6 0-16,0-6-6 0,-4 3-1 0,4-3 0 16,0 0 0-16,-1 4-16 0,1-4 0 0,0 0 0 0,3 0-9 15,-3 6 33-15,4-3 6 0,-5-3 2 0,5 6 0 16,-1-3-32-16,-3-3 0 0,3 4 0 0,-3 2 0 16,4-6 12-16,-5 3-3 0,1-3-1 0,4 0 0 15,6 0-8-15,-3 0 0 0,3 0 0 0,-3 0-11 0,0 0 11 0,0 0 0 16,3 0 0-16,1 0 8 0,-1 0 3 0,4 0 1 15,0 0 0-15,-4 0 0 0,4-3-3 0,0 3 0 16,7 0 0-16,0 0 0 0,-3-6-9 0,3 6 0 16,-7 0 9-16,7 0-9 0,0 0 0 0,0 0 0 15,-7-4 0-15,0 4 8 0,7 0-8 0,-7 0 0 16,3 0 0-16,4 0 0 0,-7 0 0 0,4 0 0 16,3 0 0-16,0 0 0 0,-8 0 0 15,8 0 9-15,0 0-1 0,-7 0-8 0,0 0 9 0,7 0-9 16,0 0 0-16,0 0 9 0,0 0-9 0,0 0 10 0,0 0-10 0,0 0 10 15,0 0 4-15,0 0 1 16,-3-3 0-16,-4 3 0 0,3-6-23 0,-3 6-5 16,0 0-1-16,0 0 0 0,0 0 14 0,0 0 0 15,-4 0 0-15,4 0 10 0,-3 0-10 0,3 0 0 16,-4 0 0-16,1 0-11 0,-1 0 23 0,4 6 4 0,-4-6 0 0,4 0 1 16,-3 0-27-16,-1 0-6 0,0 0 0 0,1 0-1 15,-4 0 17-15,0-6 0 0,0 6 0 0,-4 0 0 16,0-3 13-16,1 3-3 0,-1-6-1 0,-3 6 0 15,3-4 4-15,-3 4 1 0,-4-9 0 0,4 9 0 16,-4-3-2-16,1 3-1 0,-1-6 0 0,4 6 0 16,0-3-11-16,0-4-11 0,3 7 3 0,0-3 0 15,1 3-5-15,-1-3-1 0,0-3 0 0,4 6 0 16,-3-3-90-16,-5-4-17 0,1 7-4 16,0 0-1-16,0 0-53 0,0 0-10 0,0 0-3 0,-1 0 0 15,1 0-44-15,7 0-10 0,-18 10-2 0,4-4 0 0</inkml:trace>
  <inkml:trace contextRef="#ctx0" brushRef="#br0" timeOffset="20007.32">17491 12366 864 0,'-4'-6'38'0,"1"6"8"0,-4 0-37 0,0-3-9 0,3-4 0 0,-7 7 0 15,4-9 209-15,0 6 40 0,0 0 8 0,4-4 2 16,-4 4-164-16,3-3-33 0,1 3-6 0,-4-7-2 15,3 10-6-15,1-3-2 0,3 3 0 0,0 0 0 16,0 0-11-16,0 0-3 0,-4 3 0 0,4-3 0 16,-7 0-21-16,0 10-11 0,0-1 10 0,3 1-10 15,-6 2 0-15,6 1 0 0,-6-1 0 0,3 7 0 16,-4 0 0-16,0-3 0 0,1 2 0 16,-1 1 0-16,1 0 0 0,-1-3 0 0,-3 3 0 0,3-1 0 0,-3 4 8 15,-3 0 0-15,-1 0-8 0,-3 0 12 0,3 0 3 0,-3 0 0 16,-4 6 0-16,1-6 0 0,-5 0-2 0,-2 0 0 15,-1 0 0-15,-3 0 0 16,-1-3 10-16,-2-7 1 0,2 7 1 0,1 0 0 16,0-6 4-16,-1-1 1 0,5-3 0 0,-8 4 0 15,0-4-7-15,-3-2-2 0,-4 2 0 0,-4-3 0 0,1 4-8 0,0-4-1 16,-1-3-1-16,1 7 0 0,0-7-11 0,3 6 12 16,-4-3-12-16,4-2 12 0,-3-1-12 0,3 3 8 15,0-3-8-15,0-3 8 0,-3 0-8 0,3 0 0 16,0 0 9-16,4 0-9 0,3 0 0 0,0-3 0 15,1 3 0-15,2 0 8 0,1-6-8 0,-4 6 0 0,0-3 0 0,1-1 0 16,-1-2 0-16,4 3 0 0,-1-3 0 0,5 3 8 16,-1-7-8-16,0 10 0 0,0-9 0 0,1 9 0 15,6-10 0-15,-3 10 0 0,3-3 0 0,4-6 8 16,0 9 13-16,-1-3 3 16,8-4 1-16,-3 7 0 0,-1-9-34 0,7 9-7 15,1-3-2-15,-1-7 0 0,1 7 26 0,3-3 4 0,3-3 2 16,-3 9 0-16,4-7 7 0,-5 1 2 15,5-3 0-15,-1 2 0 0,1-2-23 0,-1 0 0 16,1-4 0-16,-1-3 0 0,1 7 8 0,-4-4 0 16,0 4 0-16,3-3 0 0,-3 2-8 0,4-6 0 0,-5 1 0 0,1 5 0 15,0-2 0-15,4-1 0 0,-4-6 8 0,0 7-8 16,3-7 8-16,-3 7-8 0,4-7 10 0,-1 3-10 16,4 0 11-16,0 4-11 0,-3-7 12 0,-1 6-12 15,1 4 8-15,3-3-8 0,-8 2 0 0,8 1 0 0,-3-4 0 16,-1 4 0-16,1-1 0 0,-1 7 0 0,-3-3 0 0,4 0 0 15,-1-1 0-15,-3-2 0 16,4 6 0-16,-1-7 0 0,1 7 0 0,-1-3 0 0,-3 3 0 0,0-3 0 16,3 2 0-16,4 4 0 0,-7-3-8 0,0-3 8 15,-3 6 0-15,6 0-9 0,4 0 9 0,-10 0-10 16,3 0 10-16,0 6-10 0,-1 1 10 16,-2-1-12-16,3-3 12 0,-4 10-12 0,1-4 3 15,3 10 0-15,-4-7 0 0,-3 10 0 0,3-3 1 0,1 9 0 16,-4-3 0-16,3-3 0 0,0 10 8 0,4-10-8 15,-3-4 8-15,3 4-8 0,0-3 19 0,3-6 4 16,1-1 1-16,-1-2 0 0,4 5-16 0,0-15 0 16,0 0 0-16,0 0 0 0,0 0 0 0,0 0 0 15,0 0 0-15,0 0 0 0,7-6 9 0,0-3-1 16,0-1 0-16,0-2 0 0,0-7-8 0,4-3 0 0,0 0 0 16,-4 0 0-16,0-3 0 0,3 0 0 0,-3 0 0 0,4-3 8 15,-1-4-8-15,1 7 0 0,-4-6 0 0,4 3 0 16,-1 6 0-16,1-3 0 0,-4 3 0 0,4-3 0 15,-8 12 0-15,8-3 0 0,-8 1 0 0,1 5 0 16,-1 4 0-16,1 0 0 0,-4 6-9 0,0 0 9 16,0 0 0-16,0 0 0 0,0 0-8 0,0 0 8 15,0 0 0-15,0 0 0 0,0 0 0 0,0 0 0 16,0 0 0-16,0 0 0 0,0 0 0 0,0 0 0 0,0 0 11 16,0 9-11-16,3 1 12 0,-3-1-12 15,0-6 8-15,4 10-8 0,-1-4 0 0,1 0 0 16,-4 1 0-16,3 2 0 0,8-2 0 0,-4-1 0 15,-7-6 9-15,7 7-1 0,4-1-8 0,-1-6 12 16,1 7-3-16,6-1-1 0,-2 0 0 0,2-5 0 16,4 5-8-16,4 0 0 0,-4-5 0 0,7 2 0 15,-3-3 32-15,3 3 2 0,-3-3 0 0,3-3 0 16,1 7-54-16,2-7-12 0,5 0-1 0,-1 0-1 16,0-7-91-16,4 7-19 0,46-12-3 0,-25-10-1 0</inkml:trace>
  <inkml:trace contextRef="#ctx0" brushRef="#br0" timeOffset="191648.94">4378 16232 576 0,'0'0'51'0,"0"0"-41"0,0 0-10 0,0 0 0 16,7 0 188-16,4 0 36 0,-8-3 8 0,-3 3 0 16,0 0-152-16,0 0-30 0,11 0-6 0,-11 0-2 15,0 0 0-15,0 0 0 0,0 0 0 0,0 0 0 16,0-6-2-16,0 6 0 0,0-6 0 0,0 6 0 16,0 0 4-16,0 0 1 0,-7-7 0 0,7 7 0 15,0-9-17-15,0 9-4 0,0 0-1 0,0 0 0 16,0 0 2-16,0 0 1 0,-4-9 0 0,4 9 0 0,0 0-2 15,0 0 0-15,-3-3 0 0,3 3 0 0,0-10 2 0,0 10 0 16,0 0 0-16,-7 0 0 16,3-9-12-16,-7 6-2 0,4-4-1 0,4 4 0 15,-1 3 29-15,-3 0 7 0,-3-9 1 0,3 9 0 16,0-3-29-16,3-4-6 0,-7 7-1 0,1-3 0 16,6 3-12-16,-6-3 0 0,3 3 0 0,0 3-10 0,-4-3 10 0,1 3 0 15,-1-3-9-15,7 10 9 0,-6-10 0 0,-4 9-9 16,7 1 9-16,3-7 0 0,-6 6 0 0,-5 1-8 15,5-7 8-15,-1 6 0 0,8 0 0 0,-8 1 0 16,1-1 0-16,-1 1 0 0,0 2 0 0,1 1 0 16,3-1 0-16,-4 4 0 0,1 0 0 0,-5-1-10 0,8 1 2 0,-3-7 0 15,3 4 8-15,0-4 0 0,3 1 0 0,4 2 0 16,-7-2 0-16,7-4 0 0,0-6 10 0,0 9-10 16,0-2 8-16,0-7-8 0,0 0 0 0,7 9 0 15,4-3 0-15,-11-2 0 0,0-4 0 0,14 6 0 16,-4-3 0-16,-2 0-10 0,2-3 2 0,1 0 0 15,-1-3 8-15,4 3 0 0,1-3 0 0,2-3 0 16,-6 2 0-16,3-2 0 0,-4 3 0 16,5-3 0-16,-5 3 0 0,1-7 0 15,3 1 0-15,-4 6 0 0,5-4 0 0,-5 1 0 16,1-3 8-16,-4 2-8 0,0-5 9 0,3 9-9 0,-3-7 12 0,0 4-12 16,-3-6 20-16,3 2-4 0,4 1 0 0,-11 2 0 15,7-2-1-15,0 0-1 0,-7-1 0 0,0 1 0 16,0-1-14-16,0 1 0 0,3 6 0 0,-3-7 0 15,0 1-9-15,0 6 9 0,0-7 0 0,7 1-9 16,-7 6 9-16,0 3 0 0,0-6 0 0,0 6 0 0,0-7 10 0,4 1-2 16,-4 6-8-16,0-9 12 0,0 6-12 0,0-7 9 15,3 1-9-15,4 6 8 0,-7 3 6 0,0-10 1 16,4 1 0-16,-4 6 0 0,0 3-15 0,7-7 8 16,-7-2-8-16,0 6 0 0,0 3 0 0,0-10 0 15,0 10 0-15,0 0 0 16,4-9 0-16,-4 9 11 0,0-3-11 0,0 3 10 0,7-6-10 0,-7 6 0 15,0 0 0-15,0-3 8 0,0-7-8 0,0 10 0 16,0-3 0-16,0-3 0 0,3 3 0 0,-3-7 12 16,0 7-12-16,4-3 12 15,-4-4 4-15,7 4 0 0,-7-3 1 0,3-1 0 0,-3 1-5 0,7-4 0 16,-7-2-1-16,4 2 0 0,-1 4-3 0,-3-4-8 16,0 4 12-16,0-1-4 0,7-2-8 0,-7-7 12 15,-7 13-12-15,7-10 12 0,0 3-4 0,-3 1-8 16,-1-4 12-16,4 4-4 0,0-1-8 0,-7 4 0 0,4-4 0 0,3 4 0 15,-7-1 0-15,0 1 8 0,7 0-8 0,-7 2 0 16,3-2 10-16,-3-1-10 0,3 1 12 0,-3 0-12 16,4-1 8-16,-1 4-8 0,-3-3 0 0,4-1 0 15,3 4 0-15,-7 0 0 0,0-1 0 0,7-2 0 16,0 6 0-16,-7-7 0 0,3 7 0 0,4 3-12 16,0-6 12-16,-11 3 0 0,11 3 0 0,0-6 0 15,-7 6 0-15,7 0 0 0,-7 0 0 16,7 0 0-16,0 0-8 0,0 0 8 0,0 0 0 0,-10 0-9 0,10 0 9 15,0 0 0-15,0 0 0 16,0 0 8-16,0 0-8 0,-11 0 0 0,8 0 0 0,3 0 0 16,0 0 19-16,0 0 2 0,0 0 1 0,0 0 0 31,0 0-47-31,0 0-10 0,0 0-1 0,-11 0-1 0,11 0 0 16,0 0 0-16,0 0 0 0,-10 0 0 0,10 0-3 0,0 9-1 0,-11-9 0 0,7 9 0 15,-3-5 0-15,4-4 0 0,-4 6 0 0,0-3 0 16,7-3-135-16,0 6-26 0</inkml:trace>
  <inkml:trace contextRef="#ctx0" brushRef="#br0" timeOffset="192796.75">5228 15314 1450 0,'0'0'64'0,"4"-10"14"0,-4 7-62 0,7-3-16 0,-7 0 0 0,3-1 0 32,-3-2-23-32,7 6-7 0,-7 3-2 0,0 0 0 15,0-10-9-15,0 10-3 0,0 0 0 0,0 0 0 0,0 0 77 0,0 0 15 16,0 0 4-16,-10 3 0 0,3 4 54 0,0 2 11 0,0 1 3 0,-4-4 0 16,4 3-16-16,0 10-4 0,-7-6 0 0,3 5 0 15,1-5-38-15,-4 9-8 0,-1 0-2 0,-2 6 0 16,-1-6-12-16,4 6-2 0,3-3-1 0,-10 7 0 15,7-10-27-15,-7 9-10 0,7 0 0 0,-7 1 9 16,3-1 3-16,-3 4 0 0,7-4 0 0,-4 10 0 0,1-1 0 16,2 4 0-16,5-3 0 0,-1 3 0 15,4-3-4-15,0 3 0 0,0-4 0 0,4 4 0 0,3-3-8 0,0 9 0 16,0-6 0-16,0-3 0 0,3 3 0 0,4-3 0 16,7-7 0-16,-10-3 0 0,6 1 0 15,4-1 0-15,4-3 0 0,0-2 0 16,-4-5-24-16,7 1-6 0,0-3-2 0,-3 3 0 31,3-3-73-31,0-6-15 0,4-1-4 0,-4-3-538 0,4 7-108 0</inkml:trace>
  <inkml:trace contextRef="#ctx0" brushRef="#br0" timeOffset="193428.25">5680 15862 1177 0,'0'0'52'0,"0"0"11"0,0 0-51 0,0 0-12 16,0 0 0-16,0 0 0 0,0 0 114 0,0 0 20 15,0 0 4-15,0 0 1 0,0 0-50 0,0 0-9 16,0 0-3-16,0 0 0 0,0 0-23 0,0 0-5 0,0 0-1 0,0 0 0 16,0 0-3-16,0 0-1 0,0 0 0 0,-11 0 0 15,1 0-16-15,-1 10-4 0,0-7-1 0,1 6 0 16,-4 1 18-1,0 2 4-15,-1 7 1 0,-2 0 0 0,-1 3-13 0,-6 0-2 0,13 0-1 0,-10 0 0 16,7 0-1-16,-8 0 0 0,8 3 0 16,4-10 0-16,-4 7-5 0,3-3-2 15,1 3 0-15,-5-3 0 0,5 0 10 0,6-4 1 16,-6 4 1-16,-4-6 0 0,14 6-43 0,-11-7-9 0,0 1-2 0,4 6 0 31,0-7-10-31,0 4-2 0,-3-4-1 0,3 1 0 16,0-4-34-16,3 4-6 0,-3-7-2 0,0 3 0 15,3-2-36-15,4-7-7 0,0 0-2 0,0 0 0 0,0 0-100 0,0 0-20 0,0 0-4 16,11-16 0-16</inkml:trace>
  <inkml:trace contextRef="#ctx0" brushRef="#br0" timeOffset="193764.58">5249 15837 2602 0,'0'0'116'0,"0"0"23"0,0 0-111 0,0 0-28 16,0 0 0-16,0 0 0 0,0 0 50 0,0 0 5 16,0 0 1-16,0 0 0 0,0 0-45 0,0 0-11 15,4 7 0-15,3 2 0 0,0 10 19 0,4-7 1 16,-4-2 1-16,7 12 0 0,-4-3-1 0,-3-1-1 0,4-2 0 0,0 6 0 15,-1-3-19-15,4 3 0 0,0 0 0 0,4 0 0 16,-7-4 8-16,3-5-8 0,0 6 12 0,0-7-12 16,4 7 12-16,-4-6-12 0,0 6 12 0,0-10-12 15,4 3 0-15,-1-2 0 0,-6-1 0 0,3-6-9 32,-4 7-50-32,5-1-9 0,2-6-3 0,-6 7 0 15,3-1-148-15,-4 1-29 0,22 8-7 0,-4-2-1 0</inkml:trace>
  <inkml:trace contextRef="#ctx0" brushRef="#br0" timeOffset="194515.25">6033 16424 748 0,'0'0'33'0,"0"0"7"0,0 0-32 0,3 9-8 16,4 1 0-16,-7-10 0 0,0 12 362 0,4-3 70 16,6 1 15-16,-6 2 2 0,3 4-369 0,3-3-80 15,-6-1 0-15,6 1-16 16,1 2-25-16,0 1-6 0,-8-6-1 0,4 8 0 0,0-5 24 0,0-1 5 15,4 4 1-15,-8 0 0 0,8 3 18 0,0-7 9 0,-11 10-1 0,3 3 0 16,4-3 11-16,-7 0 1 16,7 0 1-16,-7 0 0 0,-3 0 14 0,3 0 2 0,-4-3 1 0,1-1 0 15,-1-2-24-15,1 3-5 0,-8 3-1 0,4-3 0 16,0-7-8-16,-4 1-11 0,1-4 3 0,3-2 0 31,0-4-25-31,0-3-5 0,-8 0-1 0,5 0-956 16</inkml:trace>
  <inkml:trace contextRef="#ctx0" brushRef="#br0" timeOffset="198489.9">6509 15906 2487 0,'0'0'55'0,"0"0"11"0,0 0 2 0,-7 0 2 0,3-3-56 0,-3 0-14 0,0-3 0 0,7 6 0 15,0 0 0-15,0 0 0 0,4 0 0 0,-4 0 0 16,10-10 0-16,-3 7 0 0,4-3 0 0,-1 3 0 16,5-7 0-16,2 10 0 0,-6 0 0 0,3-3 0 15,-4-3 9-15,5 12-1 0,-1-6 0 0,-4 3 0 16,-10-3 38-16,11 0 7 0,-1 7 2 0,-3-4 0 0,4 0-35 0,0 3-8 16,-1-3 0-16,1-3-1 0,-1 7 2 0,1-7 1 15,3 3 0-15,-3-3 0 0,3 0-6 16,-4 0-8-16,-3 0 11 0,4 0-11 0,0 0 0 0,-1 6 0 15,1-3 0-15,-4 0 0 0,3 4 0 0,-3-4 0 16,4 6 0-16,-7-6-12 0,-4-3 12 0,3 10 10 16,4-1-2-16,-3 4 0 0,-4-4-8 0,-4 0 0 15,1 4 0-15,-1 3 0 0,-3-7 0 0,0-3 0 0,-4 10 0 16,1-3 0-16,-4-4 12 0,0 4 1 0,-8-1 0 16,5-3 0-16,-4 4-22 15,-1-4-5-15,5 1-1 0,-1 2 0 0,1-2 15 0,2-1 0 16,-6 1 0-16,7-1 0 0,-11 4 0 0,8-1 0 0,3-3 0 0,-4 4 0 15,0 3 0-15,1-4 0 16,6 1 0-16,-3-1 0 0,3-2 0 0,4-1 0 16,-3 4 0-16,-1-4 0 0,8 1 0 0,-1-1 0 0,-3 0 0 0,0 4 0 15,4-4 0-15,-1 1 0 0,1 2 0 0,3 1 0 16,-11-4 0-16,11 1 0 0,0-1 0 0,0 0 0 16,-7 1 0-16,7-10 0 0,7 6 0 0,-7-6 0 15,0 0 36-15,0 9 3 0,3 1 1 0,5-7 0 16,2 6-25-16,4-9-5 0,-7 7-1 0,11-4 0 15,-4-3-9-15,7 0 0 0,-7 0 9 0,7 0-9 16,4 0 0-16,0 0 0 0,-4 0-10 0,4 0 10 16,-1-3-70-16,1-4-7 0,0 7-2 0,-8 0 0 15,8 0-61-15,3-3-12 16,-3-3-2-16,-7 3-1 0,6 3-33 16,-6-10-6-16,7 7-2 0,-8-3 0 0</inkml:trace>
  <inkml:trace contextRef="#ctx0" brushRef="#br0" timeOffset="199134.51">6996 15194 1911 0,'0'0'84'0,"-7"-6"19"15,-4 6-83-15,11-3-20 0,-11-3 0 0,4 3 0 16,0-7 41-16,4 7 4 0,-4-3 1 0,7-4 0 16,-7 7-46-16,3-6-10 0,1 6-2 0,3 3 0 15,0 0 12-15,0 0 0 0,0 0 0 0,0 0 0 16,0 0 0-16,0 0 11 0,0 0-1 0,0 0 0 0,0 0 28 0,0 12 6 16,3 1 0-16,1 3 1 0,3-4 12 0,0 7 3 15,0-3 0-15,7 6 0 0,-4-1-4 0,12 5-1 16,-8-1 0-16,7-3 0 0,4 9-18 0,-4-9-3 15,7 9-1-15,0 1 0 0,-3-4-21 16,3-3-12-16,0 6 12 0,1 7-12 0,-1 0 8 0,0-1-8 16,-3 7 0-16,-1 0 0 0,1 3 0 0,-4 0 0 15,0 6 0-15,4-2 0 0,-7-8 0 16,-1 11 0-16,-2-10 0 0,-1 6 0 0,0-6 0 0,-4 6 0 16,-3-6 0-16,0-3 0 0,1 2 12 0,-5 1 1 15,-3-3 1-15,0-3 0 0,0-4 14 0,-3-2 4 16,-1-1 0-16,0-9 0 0,-3 9-20 0,0-3-3 15,-3-2-1-15,-1-4 0 0,4-1-8 0,-11 8 0 16,4-7 0-16,-3 0 0 0,-1 0 0 0,0-4 0 16,-3 1 0-16,0-3 0 0,3 3 0 0,-6-7 0 0,3 4 0 0,-1-4 0 31,5-2-30-31,-8-7-8 0,15 10-2 0,-5-13 0 16,5 6-60-16,-1-3-12 0,1-3-2 0,3 0-1 15,0 0-47-15,0-9-10 0</inkml:trace>
  <inkml:trace contextRef="#ctx0" brushRef="#br0" timeOffset="199599.37">8047 16044 2487 0,'0'0'55'0,"0"0"11"0,0 0 2 0,0 10 2 0,0-10-56 0,0 6-14 0,0-6 0 15,0 3 0-15,7 7 28 0,4-7 4 0,-4-3 0 16,3 6 0-16,8-3 16 0,-1-3 3 16,5 0 1-16,6-3 0 0,-7 3 0 0,11-6 0 15,-1 6 0-15,-6 0 0 0,10 0-32 0,1-3-5 16,-1 3-2-16,-3 0 0 0,3 0-13 0,-3-4 0 0,0 4 0 0,-4 0 0 15,0 0-12-15,0 0 0 0,-3-6 1 0,0 6 0 32,-1 6-39-32,-3-2-8 0,1-1-2 0,-5-3 0 0,-6 0-3 0,-1 0-1 15,-3 6 0-15,1-3 0 0,-8-3-142 0,0 0-29 0,0 0-5 16,0 0-2-16</inkml:trace>
  <inkml:trace contextRef="#ctx0" brushRef="#br0" timeOffset="199920.18">7945 16317 1209 0,'0'10'53'0,"0"-10"12"0,0 0-52 0,0 0-13 15,0 0 0-15,3 9 0 0,4-6 296 0,4 3 57 16,-1-3 11-16,4 4 3 0,1-4-267 0,2-3-54 16,1 3-10-16,-1 6-3 0,8-9 15 0,0 10 2 0,-4-10 1 0,7 9 0 15,0-6-3-15,1 7 0 0,-1-10 0 0,4 9 0 16,-1-9-32-16,5 0-6 0,-5 6-2 0,5-2 0 16,-5-4-8-16,1 0 0 0,0 0 0 0,-4-4 0 15,0-2-10-15,4 6-1 0,0-3 0 0,0-3 0 31,-1 3-130-31,1-7-27 0,28-12-4 0,-18-9-2 0</inkml:trace>
  <inkml:trace contextRef="#ctx0" brushRef="#br0" timeOffset="213643.74">10026 15376 1609 0,'0'0'71'0,"0"0"15"0,0 0-69 0,-11 0-17 16,4 0 0-16,0 3 0 0,7-3 103 0,0 0 17 0,0 0 3 0,0 0 1 15,0 0-56-15,0 0-12 0,0 0-1 0,0 0-1 16,0 0-22-16,0 0-5 0,0 0-1 0,0 0 0 15,0 0 16-15,0 0 3 0,0 0 1 0,0 0 0 16,4 10-16-16,-4-1-3 0,0 1-1 0,-4 2 0 16,4 4 27-16,0 0 6 0,-3-7 1 0,-1 10 0 0,4-3-12 0,-3-1-1 15,3 1-1-15,0 3 0 0,0-7 4 0,0 10 1 16,3-3 0-16,-3 3 0 0,4 6-39 0,-1-3-12 16,4 7 0-16,-3-1 0 0,-1 0 8 0,4 1-8 15,0 8 0-15,1-5 0 0,-5 3 0 0,1-4 0 16,-1 4 0-16,1-4 0 0,-4 1 0 0,0 2 0 15,-4-2 0-15,4 6 0 0,-3-1 0 0,-1-2 0 16,-3 3 0-16,3-4 0 0,1-2 0 0,-1-1 0 16,1-2 0-16,-1-4 0 15,1-3 0-15,3 0 0 0,0-9 0 0,3 6 0 0,-3-13-17 0,4 7-1 16,-1-10 0-16,1 4 0 16,-1-4-37-16,-3-6-7 0,0 0-2 0,8 0 0 15,-1 0-107-15,0-6-21 0,-7 6-5 0,7-10-536 16,3 7-107-16</inkml:trace>
  <inkml:trace contextRef="#ctx0" brushRef="#br0" timeOffset="214231.37">10305 15323 2055 0,'0'0'45'0,"0"0"10"0,0 0 1 0,0 0 2 0,0 0-46 0,0 0-12 15,0 0 0-15,0 0 0 0,0 0 66 0,10 0 11 16,8 0 3-16,-4-3 0 0,-7 3-33 0,4-6-7 16,6 6 0-16,-6 0-1 0,-1 0-20 0,-3 0-4 15,1 0-1-15,6 6 0 0,0-6 39 0,-7 3 8 0,-7-3 2 16,0 3 0-16,7 7-6 0,-7-1-1 0,-7 4 0 0,0-4 0 16,3 3-14-16,1-2-3 0,-1 6-1 0,-3-4 0 15,0 1-12-15,4-4-2 0,3 4-1 0,0-1 0 16,0 7-15-16,0-6-8 0,-4 5 8 0,4-5-8 15,-4 6 0-15,4 3 0 0,0 0 0 0,8-4 0 16,-1 4 0-16,-4 0 0 0,-6 10 0 0,3-1 8 16,10 0-8-16,-10 1 0 0,-3 9 8 15,-4-1-8-15,3 4 0 0,4 0 0 16,-3 0 0-16,-5-3 8 0,1 3 2 0,4-4 1 16,6 1 0-16,-3-6 0 0,-7 5-2 0,7 1 0 0,11-9 0 0,-8-1 0 15,-6 0-9-15,3-6 0 0,3 4 0 16,1-7 0-16,0-1 0 0,-4 1 12 0,-8 0-4 0,5-6 0 15,6 0-8-15,-6-1-14 0,-11-2 3 0,3 0 1 16,-6-4-14-16,6 3-2 0,8-2-1 0,-5 2 0 16,-6-2-20-16,4-1-4 0,6 4-1 0,-3-4 0 15,0 1-9-15,0-4-3 0,4 0 0 0,3-6 0 16,0 0-112-16,0 0-24 0,0 0-4 0</inkml:trace>
  <inkml:trace contextRef="#ctx0" brushRef="#br0" timeOffset="-214117.67">13134 15558 1425 0,'0'0'63'0,"3"-6"13"0,-3 0-60 0,4-4-16 0,3 7 0 0,-3-3 0 16,-1 0 12-16,4-1-1 15,-7-2 0-15,4 6 0 0,-4 3 12 0,0 0 2 16,0-6 1-16,0 6 0 0,0 0 81 0,-4-4 16 15,4 4 3-15,0 0 1 0,0 0-17 0,0 0-3 0,0 0-1 0,0 0 0 16,0 0-34-16,0 0-6 0,0 0-2 0,0 0 0 16,0 10-23-16,0 2-5 0,-3 1 0 0,3-4-1 15,-4 10-15-15,4-6-4 0,4 9 0 0,-4 0 0 16,-4 6-8-16,4 0-8 0,4 0 12 0,-1 10-12 16,-3-4 16-16,4 7-3 0,-1 3-1 0,-3 3 0 15,4 0 6-15,-4-3 1 0,3 6 0 0,1-6 0 16,-4 6-6-16,0 0-1 0,3-3 0 0,-3-3 0 15,4-3 6-15,-4 0 1 0,3 0 0 0,1-7 0 16,-4 7-19-16,3-10 0 0,1-9 0 16,-1 6 0-16,1-6 0 0,0 3 0 0,-1-6 0 0,4 3 0 15,0-3-19-15,-3-6-4 0,-1 9-1 0,4-4 0 32,-3-5-76-32,-4 6-15 0,3-7-3 0,-3 1-1 0,4-4-65 0,-4 1-14 0,0-10-2 0,0 0-1 15</inkml:trace>
  <inkml:trace contextRef="#ctx0" brushRef="#br0" timeOffset="-213766.49">13600 15524 1785 0,'0'0'79'0,"0"0"17"0,0 0-77 16,0 0-19-16,0 0 0 0,0 0 0 0,0 0 136 0,-4 9 24 16,1-6 5-16,3 7 1 0,-4-1-134 0,4 1-32 15,0 2 0-15,0 1 0 0,-4 2 55 0,1-2 6 16,-1 6 2-16,4 3 0 0,-7 3 16 0,4 3 3 16,3 3 1-16,-4 4 0 0,1-4-36 0,-1 13-7 0,4-6-2 0,0-1 0 15,0 4-21-15,4 6-4 0,-1-9-1 0,4 12 0 16,-3-6-12-16,3 0 0 0,-4 3 8 0,5-3-8 15,-5 0 0-15,4-1 8 0,-3 4-8 0,-1-9 0 16,1 3 0-16,-1-10 0 0,4 7 0 0,-3-10 0 16,-1 0-12-16,4 0 0 0,-3-6 1 0,3-6 0 15,-3 3-64-15,3-7-13 0,-4-2-2 0,1-1-760 16,6-6-152-16</inkml:trace>
  <inkml:trace contextRef="#ctx0" brushRef="#br0" timeOffset="-213214.25">14034 16715 2761 0,'0'0'60'0,"0"0"13"0,0 0 3 0,0 0 2 0,0-9-62 0,3 6-16 0,1-13 0 0,3 4 0 32,3 2-40-32,4-6-12 0,-3 1-1 0,3-1-1 0,0 0 26 15,0 4 4-15,-3 3 2 0,3-1 0 0,0 4 43 0,-3-4 9 0,-1 4 2 0,1-3 0 16,3 9 8-16,0-3 3 0,4-1 0 0,3 4 0 15,4 0-24-15,-4 0-5 16,0 4-1-16,0-1 0 0,-3 3-5 0,-1-3-8 0,1 7 11 0,-4 2-11 16,0-2 8-16,-3-1-8 15,-4 3 0-15,0 4 0 0,0-3 0 0,-7-1 0 0,0 1 0 0,-4 6 0 16,1-7 0-16,-8 7 0 0,1-7 0 0,-4 10 0 16,-4-3 0-16,-3 0 0 0,-4 3 0 0,0-3 0 15,-6-3 0-15,2 5 0 0,5-2 0 0,-5 3 0 16,1 0 0-16,0-3 0 0,3 0 0 0,1 3 0 0,2-10 0 0,5 10-9 15,-1-3 9-15,4-6-12 0,4 5 12 16,2-5 11-16,1 0-3 0,4 2 0 0,-1 1-8 0,4-7 0 16,4 10 0-16,-1-6 0 0,4-1 0 0,1 7 0 15,2 0 0-15,4-7 0 0,-3 10 0 0,3-6 0 16,4 0 0-16,-1 6 0 0,-3-13 0 0,4 10 0 16,0-7 0-16,-1 7 0 0,4-6 0 0,1-1 0 15,-1-2 0-15,3-1 8 16,-2 0-75-16,-1-5-15 0,3-8-3 15,1-2-1-15</inkml:trace>
  <inkml:trace contextRef="#ctx0" brushRef="#br0" timeOffset="-209780.79">11882 16000 172 0,'0'0'8'0,"0"0"1"0,0 0-9 0,0 0 0 15,0 0 0-15,0 0 0 0,0 0 58 0</inkml:trace>
  <inkml:trace contextRef="#ctx0" brushRef="#br0" timeOffset="-201844.22">11324 15925 288 0,'0'0'12'0,"0"0"4"0,-3 0-16 0,3 0 0 0,0 0 0 16,0 0 0-16,0 0 236 0,0 0 44 0,0 0 8 15,0 0 3 1,0 0-260-16,0 0-52 0,0 0-11 0,7 3-1 0,7-3 103 0,-14 0 21 16,0 0 4-16,0 0 1 0,0 0 42 0,0 0 9 15,0 0 1-15,0 0 1 0,0 0-49 0,0 0-11 16,0 0-1-16,0 0-1 0,-7 7-48 0,7-7-10 16,0 0-1-16,0 0-1 0,-4 3-16 0,4-3-3 0,0 0-8 0,0 9 12 15,-3 0-12-15,-1 4 0 0,1-4 0 0,-4 4 0 16,7-4 0-16,-7 10 0 0,-4-6 0 0,4 6 0 15,0-7 13-15,0 7 3 0,-4-7 1 0,-3 10 0 16,4-6 11-16,-5 0 1 0,1 6 1 0,-3-3 0 16,-5 2-11-16,5-2-3 0,6 3 0 0,-6-3 0 15,-5 3-16-15,1 0 0 0,7 0 8 0,0 0-8 16,3-3-21 0,-3-4-8-16,0 4-2 0,4 0 0 0,10-6 31 0,-11 5-9 0,-3-5 9 0,0-1 0 31,7-2-69-31,0-1-9 0,-4-6-2 0,1 4 0 0,3-7-163 0,-1-7-33 0</inkml:trace>
  <inkml:trace contextRef="#ctx0" brushRef="#br0" timeOffset="-201505.6">11024 15913 1670 0,'-31'-7'74'0,"31"7"15"0,7 0-71 0,-7 0-18 0,0 0 0 0,0 0 0 16,0 0 134-16,0 0 23 0,0 0 5 0,0 0 1 15,-4 10-141-15,4-1-22 0,14 4-16 0,-7-4 2 16,-7 4 44-16,4 5 9 0,-1-5 1 0,4 3 1 16,4-1 24-16,-8 4 5 15,-3-6 1-15,8 6 0 0,6-1-27 0,-4-2-6 0,-6 3-1 0,3-7 0 16,3 7-37-16,1-6 0 0,0 6 0 0,-1-1 0 15,1-2 0-15,-1 12 0 16,4-6 0-16,-3 0-8 0,-7 0 8 0,6 0 0 16,1 0 10-16,-1 3-10 0,-3-9 0 0,0 6 0 0,4-3-13 15,0-7 4-15,3 7 9 0,-7-10 0 0,0 4 0 0,3-4 0 32,8-6-92-32,-7 7-17 0,-11-10-3 0,10 0-626 0,1 0-125 0</inkml:trace>
  <inkml:trace contextRef="#ctx0" brushRef="#br0" timeOffset="-199427.26">11649 16170 1094 0,'0'0'97'15,"-4"0"-77"-15,1 0-20 0,3 0 0 16,0 0 232-16,0 0 42 0,-11 6 9 0,11-6 1 16,0 0-187-16,0 0-37 0,0 0-8 0,0 0-2 15,0 0-22-15,0 0-4 0,11 0 0 0,3 0-1 16,-4 0 12-16,1 0 2 0,7-6 1 0,-4 6 0 16,3 0-16-16,-3 0-3 0,8 0-1 0,-5 0 0 0,4 0-18 0,1 0 10 15,-1 0-10-15,0 0 8 0,4 9-8 0,-4-9 0 16,0 10 0-16,0-7-11 15,0-3-13-15,0 9-2 0,1-9-1 0,-5 9 0 16,1-9-23-16,0 10-5 0,-4-10-1 0,3 3-647 16,1-3-129-16</inkml:trace>
  <inkml:trace contextRef="#ctx0" brushRef="#br0" timeOffset="-198892.51">12375 16007 2484 0,'0'0'55'0,"0"0"11"0,0 0 2 0,0 0 1 0,0 0-55 0,0 0-14 0,0 0 0 0,11 0 0 15,0-7-16-15,3 7-7 0,0-3-1 0,0-3 0 16,0 6 13-16,0 0 3 0,4 0 0 0,-1 0 0 0,-6 0 32 0,7 6 6 16,-4-3 2-16,3-3 0 0,1 7-32 0,0-4 0 15,-4 3 0-15,0-3 0 0,0 0 0 0,4-3 9 16,-8 0-9-16,4 7 8 0,-14-7-8 0,7 3 0 16,4-3 0-16,0 6 0 0,-11-6 0 0,10 0 0 15,1 3 0-15,-11-3 0 0,0 0 0 0,7 0 0 16,-7 0 0-16,0 0 0 0,0 0 0 0,7 10-11 15,-7-10 3-15,-4 9 0 0,1 0 8 16,-1-2-8-16,-6 8 8 0,-1-2-8 0,-3-1 8 16,-4-2 0-16,1 9 0 0,-4-7 0 0,-4 7 0 0,0-3 0 15,0 2 0-15,1 1 0 0,-1 3 0 0,0-3 0 16,4-3 0-16,4 6 0 0,-5-3 11 0,8-7 4 16,0 7 1-16,4-7 0 0,-1 7-8 0,4-6-8 15,0 2 11-15,3-8-11 0,1 8 11 0,3-2-11 0,3-1 10 16,1-2-10-16,3-1 0 0,0 4 0 0,0-4 0 0,7 4 0 15,-3-4 9-15,6 4-9 0,-2-4 8 0,6 7-8 16,0-10 12-16,0 4-4 0,4 2 0 0,3-3 0 16,0 1-8-16,0-1 0 0,4 1 0 0,-4-7 8 31,1-3-82-31,-1 0-17 0</inkml:trace>
  <inkml:trace contextRef="#ctx0" brushRef="#br0" timeOffset="-175794.01">19272 15483 1947 0,'0'0'86'0,"0"0"18"0,-10-3-83 0,6-3-21 16,4 6 0-16,0 0 0 0,0 0 113 0,0 0 19 16,0 0 3-16,0 0 1 0,0 0-88 0,0 0-18 15,0 0-3-15,0 0-1 0,0 0-26 0,0 0 0 16,0 0 0-16,0 0 0 0,0 0 0 0,0 0 0 0,-7 9 0 0,4 4 8 15,-4-4 20-15,3 7 3 0,-3-4 1 0,3 1 0 16,-3 9 7-16,4 0 1 0,-1 0 1 0,4 9 0 16,0 0 1-16,0 7 0 0,4 3 0 0,3 3 0 15,0 3-34-15,0 9-8 0,4-9 0 0,-1 6 0 16,1 1 0-16,-1-4 0 0,-3 0 0 0,4-3 0 16,-4 3 0-16,0-6 0 0,-3 6 0 15,-1-6 0-15,1 0 0 0,-4-6 0 0,0-1 0 0,0-5 0 16,-4 5 0-16,4-12 0 0,-3 7 0 0,-1-10 0 15,4-3-24 1,-3-1-6-16,3-2-2 0,-4 0 0 0,4-7-35 16,0-3-7-16,0-6-2 0,0 0 0 15,0 0-84-15,0 0-16 0</inkml:trace>
  <inkml:trace contextRef="#ctx0" brushRef="#br0" timeOffset="-172509.98">20193 16019 1220 0,'0'0'54'0,"0"0"11"0,0 0-52 0,0 0-13 16,7-9 0-16,-3 9 0 0,-4 0 57 0,7-3 9 0,-7 3 2 0,7-7 0 15,-4 7-55-15,-3 0-13 0,0 0 0 0,0 0 0 16,7 0 0-16,-7 0 0 0,0 0 0 0,0 0 0 16,0 0 25-16,0 0 3 0,0 0 0 0,0 0 0 15,0 0 4-15,0 0 0 0,4 10 1 0,-8-4 0 16,1 0 15-16,-1 4 2 0,1-1 1 0,-4 4 0 0,3-4-23 0,-3 4-5 15,-4-4-1-15,1 10 0 16,-1-7 6-16,1 4 2 0,-4 0 0 0,3 3 0 0,-10 3-7 0,3-4-2 16,1-2 0-16,-5 12 0 0,5-9 11 0,-1 3 1 15,1-6 1-15,-1 3 0 0,0-1-17 0,8-5-3 16,-4 6-1-16,6-7 0 0,-2-2-13 16,3-1 0-16,0 0 0 0,3-2 0 15,4-7 0-15,-7 6 0 0,7-6 0 0,0 0-10 16,0 0-36-16,-3 3-7 0,3-3-2 0,-4 10 0 15,4-10 31-15,-7 9 5 0,4-6 2 0,-4 3 0 16,3-3-29-16,4-3-6 0,0 0 0 0,0 0-1 16,-7 7 8-16,3-4 1 0,4-3 1 0,0 0 0 0,0 0 35 0,0 0 8 15,0 0 0-15,0 0 0 0,0 0-18 0,0 0-2 16,0 0 0-16,7-10 0 0</inkml:trace>
  <inkml:trace contextRef="#ctx0" brushRef="#br0" timeOffset="-171568.51">18595 15696 2214 0,'-4'0'48'0,"-3"-3"11"0,0 3 1 0,4-9 3 0,-8 6-51 0,4-4-12 0,4 1 0 0,-1-3 0 31,8-1-23-31,-1 4-7 0,1-7-2 0,3 10 0 0,3-3 16 0,-3-3 4 0,0 5 0 0,0 1 0 16,4-3 41-16,-4 6 9 0,-7 0 2 0,7 0 0 0,4 0-4 0,-4 0-1 15,-7 0 0-15,10 0 0 0,-3 0-23 0,0 9-4 16,-7-9 0-16,8 4-8 0,-8-4 8 0,7 0-8 16,-7 0 0-16,7 6 0 0,0-3 0 0,-7-3 10 15,0 0-10-15,10 0 8 0,-3 0 10 0,0-3 2 16,-7 3 0-16,11 0 0 16,-4-6-6-16,0 2-1 0,-7 4 0 0,7-3 0 15,0-3-13-15,-7 6 8 0,0 0-8 0,0 0 0 16,0 0 13-16,0 0-3 0,0 0-1 0,0 0 0 15,0 0 8-15,0 0 2 0,0 0 0 0,0 0 0 16,7 0-5-16,-7 0-1 0,0 0 0 0,0 0 0 0,0 0-13 0,7 6 0 16,-7-6 8-16,7 3-8 0,-7-3 0 0,0 0 9 15,0 0-9-15,0 0 8 0,0 0-8 0,0 0 0 16,0 0 0-16,0 0 8 0,0 0 4 0,0 0 1 16,7 0 0-16,-7 0 0 0,0 0 5 0,0 0 1 15,0 0 0-15,0 0 0 0,0 0-5 0,7 4-1 0,-7-4 0 0,4 9 0 16,3 0-13-16,-3 1 0 0,-1 2 0 0,1 4 0 15,-4 0 0-15,3 6 0 0,-3 6 0 0,4-3-10 16,-1 6 10-16,1 10 0 0,-1-3 0 0,1-1 0 16,-1 4 0-16,4 3-8 0,0-3 8 0,1 0 0 15,-1 2 0-15,0-2 0 0,0 3 0 0,0-3 0 16,3 0 0-16,-3-7 0 0,0 7 0 16,0-7 0-16,4-2 0 0,-4 5 0 15,0-12 0-15,0 7-8 0,0-10-6 0,-3 6-1 16,-1-6 0-16,1-3 0 15,-1 3-29-15,-3-4-7 0,4-2-1 0,-4 6 0 16,0-3-146-16,0-7-30 0,0 7-5 0</inkml:trace>
  <inkml:trace contextRef="#ctx0" brushRef="#br0" timeOffset="-170797.87">19935 15894 403 0,'-10'0'36'0,"-4"0"-36"16,3 0 0-16,-3 0 0 0,0-3 120 0,3-4 16 15,-3 7 4-15,4-9 1 0,-1 9-18 0,1-3-4 16,-1 0-1-16,4-4 0 0,-4 7-38 0,4-3-7 16,0-3-1-16,4 6-1 0,3 0 17 0,0 0 4 0,0 0 1 0,0 0 0 15,0 0 7-15,0 0 2 0,0 0 0 0,3 9 0 16,-3 1-29-16,4-7-5 0,3 13-2 0,-4-4 0 15,1 1-43-15,3 6-9 0,0-7-2 0,0 7 0 16,0-7-3-16,0 10-1 0,0-3 0 0,4 0 0 16,-1-3 26-16,1 6 5 0,0-7 1 0,3 1 0 15,0 3-23-15,3 3-4 0,-3-3-1 0,4 3 0 16,3-1-12-16,0-2 0 0,4 3-9 16,-4 3 9-16,0-6-9 0,1 3 9 15,-5 0-8-15,1-3 8 0,-4 0 0 0,4-4-10 16,-1 4 10-16,-3-6 0 15,1-4-39-15,-1 10-1 0,3-10 0 0,-6 1 0 16,3-7-19-16,0 6-4 0,-3-6-1 0,-1-3 0 16,4 0-112-16,0 0-24 0,11-3-4 0,-4-9 0 0</inkml:trace>
  <inkml:trace contextRef="#ctx0" brushRef="#br0" timeOffset="-170205.03">20592 16239 2354 0,'0'0'52'0,"0"0"10"0,0 0 2 0,0 0 3 16,0 0-54-16,0 0-13 0,0 0 0 0,3-7 0 0,8-2 28 0,-4 9 2 16,7-3 1-16,-3 0 0 0,-1-4-22 0,-3 7-9 15,4 0 8-15,-1-3-8 0,4 3 21 0,1 0-1 16,-1 0 0-16,3 3 0 0,1-3-11 0,0 0-9 16,-1 7 12-16,1-4-12 0,-1 0 0 0,5-3 0 15,-5 0 0-15,1 6 0 16,-4-3-57-16,4-3-19 0,-4 7-3 0,3-7-1 15,-2-7-129-15,2 7-27 0,11-9-4 0,1-4-2 0</inkml:trace>
  <inkml:trace contextRef="#ctx0" brushRef="#br0" timeOffset="-169554.33">21378 16051 1918 0,'0'0'42'0,"0"0"9"0,0 0 1 0,0 0 3 0,0 0-44 0,0 0-11 0,0 0 0 0,0 0 0 0,0 0 0 0,0 0 0 15,0 0 0-15,0 0 0 0,0 0 34 0,0 0 11 16,11 0 3-16,0 3 0 0,-1-3 51 0,1 0 10 15,-1-3 3-15,4 3 0 0,-3 0-71 0,3-7-13 16,4 4-4-16,-1 3 0 0,1 0-12 0,0 0-4 16,-1-3 0-16,1 3 0 0,7-6-8 0,-8 6 0 0,-3 0 0 0,0 0 0 15,1 0 0-15,-1 0 0 0,0 6 0 0,-7-3 0 16,-7-3-9-16,7 0 9 0,3 3-12 0,-10-3 12 16,0 0 0-16,0 0 0 0,4 10 0 0,-4-1 0 15,-7 4-12-15,3-4 12 0,-6 0-12 0,-4 4 12 16,3-4-21-16,-3 1 2 0,-7 2 1 0,-4 7 0 31,4 0-27-31,0-3-6 0,0 2-1 0,-4 1 0 0,0-3 28 0,4 3 6 0,0 0 1 0,0-1 0 16,0-2 17-16,-1 3 17 0,5-7-3 0,-1 10-1 15,-3-6-2-15,7 0-1 0,0-7 0 0,3 4 0 16,4 6 4-16,0-10 1 0,0 0 0 0,7 1 0 16,0-4-15-16,0 3 0 0,7 1 0 0,0-4 0 15,0-3 18-15,7 0 10 0,-3 4 3 0,3-7 0 16,4 3-23-16,-1-3-8 0,4 0 0 0,-3 6 9 15,3-6-33-15,-3 3-6 0,3-3-2 0,0 0 0 16,0 0-74-16,1 0-15 0,6 0-3 0,0-3-504 16,-3-3-101-16</inkml:trace>
  <inkml:trace contextRef="#ctx0" brushRef="#br0" timeOffset="-169157.56">22003 15367 2372 0,'0'0'105'0,"0"0"22"0,0 0-102 0,-4 12-25 0,4-5 0 0,0 2 0 16,-3 1 50-16,3-4 5 0,0 13 1 0,3-7 0 15,4 7-64-15,-3 0-13 0,-4 6-3 0,3-3 0 32,4 9-6-32,-3 1-2 0,-1-1 0 0,1 10 0 0,0 9 52 0,-1-3 9 0,-3 6 3 0,0 7 0 0,0-7-32 0,4 7 0 15,-1-4 0-15,-3-3 0 0,-7 7 0 0,4-7 0 16,6-6 0-16,-3 7 0 0,-3-4 0 0,3-9 0 15,0-1 0-15,3-5 0 0,1-4 0 16,-1-3 0-16,-3-2 0 0,4-8 0 16,3-5-96-16,-4-1-26 15,-6-2-5-15,6-1-850 0</inkml:trace>
  <inkml:trace contextRef="#ctx0" brushRef="#br0" timeOffset="-168855.02">22271 15336 1785 0,'0'0'79'0,"7"-4"17"0,0-2-77 0,-7 6-19 0,-4-3 0 0,8-6 0 16,7-1 124-16,-4 7 22 0,-7 3 4 0,0 0 1 31,7 0-151-31,0 3-42 0,-7-3-2 0,-4 16-1 0,1 0 56 0,3 6 11 0,3 6 2 0,-6 3 1 15,-1 4 7-15,1 5 2 0,6-5 0 0,-3 15 0 16,-3 0 1-16,3 4 0 0,3 2 0 0,1 7 0 16,6-1-21-16,-6 1-4 0,-1 0-1 15,1-7 0-15,10 4-9 0,-11-4 8 0,1 4-8 0,-4-7 8 16,4 1-8-16,-4-11 0 0,0 8 0 0,0-11 0 16,0-5-17-16,3 2 1 0,4-5 0 0,-3-7 0 31,-8-3-99-31,4-3-19 0,11-1-4 0,-4-11-829 0</inkml:trace>
  <inkml:trace contextRef="#ctx0" brushRef="#br0" timeOffset="-167415.07">22835 16411 1638 0,'-17'0'72'0,"17"0"16"0,0 0-71 0,0 0-17 16,0 0 0-16,0 0 0 0,0 0 37 0,0 0 4 16,0 0 1-16,0 0 0 0,-4-3-28 0,4 3-6 15,0 0 0-15,0 0-8 0,-7-6 80 0,7 6 10 0,0 0 2 0,0 0 0 16,0 0-8-16,0 0-2 0,0 0 0 0,4 9 0 16,-4 4-48-16,0 6-10 0,-7-1-1 0,7 4-1 15,3 3-22-15,-3 4 0 0,-7-1-10 0,0 6 10 16,7 1-10-16,-4 6 10 0,-3-7-8 0,0 7 8 15,0 0 0-15,4-1 8 0,-1-5 0 16,1 6 0-16,-8-10-8 0,4 3-12 16,11-2 4-16,-4-7 0 15,0-3-77-15,-4-6-15 0,4-1-4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18:02:21.69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2547 7223 1659 0,'0'0'73'0,"0"0"16"0,0 0-71 0,0 0-18 16,0 0 0-16,0 0 0 0,0 0 34 0,0-6 3 0,0 6 1 0,0-6 0 15,0 6-30-15,0-10-8 0,0 7 0 0,0-3 0 16,0 6 29-16,0 0 2 0,0-6 0 0,-7-1 0 16,3 4 17-16,-3-3 3 0,7 6 1 0,-3 0 0 15,-1 0 2-15,-6 0 1 0,3 6 0 0,-4-3 0 16,4-3-10-16,-3 7-1 0,-5-4-1 0,-6 0 0 0,7 6-10 16,-7 1-1-16,-4-4-1 0,1 0 0 15,-12 4-11-15,1-4-3 0,0 0 0 0,-4 4 0 0,4-1 7 0,-11 0 2 16,7-5 0-16,-10 5 0 0,-4-3-14 0,3-3-2 15,-3 4-1-15,4-4 0 0,-7 0 4 0,-4 6 1 16,3 1 0-16,8-7 0 16,-4 6-14-16,3 1 0 0,-6 2 0 0,7-5 0 15,3-4 19-15,7 6-3 0,-7 0 0 0,11-5 0 16,0 5 7-16,10 0 1 0,0-9 0 0,0 10 0 0,4-7-13 0,7-3-3 16,0 9 0-16,3-9 0 15,1 10-8-15,6-10 0 0,-6 9 0 0,10-9 0 0,0 0 0 0,0 0-14 16,0 3 5-16,0 13 1 0,0-10 8 0,0 4 0 15,0-10 0-15,0 15 0 0,3 1 0 0,4-7 0 16,-3 4 0-16,-4 6-8 0,10-7 8 0,-6 7 0 16,3-6 0-16,7 9 0 0,-3 6 0 0,-1-6 0 0,4 12 0 0,1-2-8 15,-1 8 8-15,3 4 0 0,1 7 0 0,0-8 0 16,-4 11 0-16,0-1 0 0,-4-3 0 0,1 4 0 16,3-1 0-16,-10-3 0 0,3 3 0 0,3-3 0 15,-6-2 0-15,-1-8 8 0,-3 4-8 0,0-3 8 16,0 0 3-16,-3-7 1 0,-1-2 0 0,-3-1 0 15,4 0 8-15,-8-2 3 0,8-4 0 0,-8-3 0 16,0-4-4-16,4 1-1 0,4-6 0 16,-1-1 0-16,-3-2-1 0,4-1 0 15,3 0 0-15,0-9 0 0,0 0 4 0,0 0 1 16,0 0 0-16,0 0 0 0,0 0-14 0,0 0-8 0,0 0 8 0,0 0-8 16,0 0 9-16,0 0-9 0,3 0 12 0,-3 0-12 15,0 0 8-15,11 0-8 0,-8 0 0 0,8 0 0 16,-11 0 0-16,7 0 8 0,4-6-8 0,-4 6 0 15,10 0 9-15,-3 0-9 0,0 0 0 0,8-3 9 16,2 3-9-16,1-3 12 0,3-3-12 0,4 6 12 0,3-3-12 0,4-4 0 16,3 4 0-16,1-6 0 0,6 6 0 0,8-4 16 15,-12-2-2-15,5 3-1 0,-1-4-13 0,-3 1-13 16,3-1 2-16,1-2 1 0,-4 2 10 0,0-2 14 16,3 3-3-16,-3-1-1 0,-4 1-22 0,0-1-4 15,-3 7 0-15,7-3-1 16,-7 6-89-16,-4 0-18 0,1 0-3 0</inkml:trace>
  <inkml:trace contextRef="#ctx0" brushRef="#br0" timeOffset="28758.07">4720 10889 633 0,'0'0'56'0,"0"-6"-44"15,-7 6-12-15,4 0 0 0,-4-3 271 0,3-4 52 16,-3 7 10-16,3-3 3 0,1 3-222 0,-8-6-44 16,4 6-9-16,0 0-1 0,-3 0-39 0,3 6-7 15,-4-6-2-15,4 3 0 0,0-3-12 0,7 0 0 0,-4 0 0 0,4 0 0 16,0 0 0-16,0 0 0 0,0 0 0 0,0 0 0 15,0 10 0-15,4-1 0 0,-4-9 0 0,7 10 0 16,0-7 12-16,4 6 0 0,-1-3 0 0,1-2 0 16,3-1 16-16,0 6 4 0,4-9 0 0,-4 9 0 15,0-9-13-15,3 10-3 0,1-7 0 0,3 3 0 16,0 4-6-16,4-4-2 16,0 3 0-16,3 1 0 0,4 2-8 0,3-2 0 0,-10-1 0 0,3 4 0 15,11-4 0-15,-4-3 0 0,7-3 0 0,-6 7 0 16,2-7 0-16,1 3 0 0,4-3 9 15,-8-3-9-15,7 7 14 0,4-4-2 0,3 0 0 0,1-3 0 16,3 6 11-16,3-3 1 0,-3 4 1 0,0-4 0 16,4-3-25-16,2 0 0 0,1 0 0 0,0 0 0 15,4 6 0-15,3-6 0 0,-4 0 0 0,8 0 0 16,-11-6 12-16,11 6-4 0,-8-3 0 0,8-4 0 16,-1 4-28-16,-3-3-5 0,4 3-2 0,-1 0 0 15,-6-4 40-15,6 4 8 0,-3-3 2 0,4 3 0 0,-8 3-13 0,1 0-2 16,-1 0-8-16,4 0 12 0,-7 3 0 15,7-3 0-15,-7 9 0 0,7-9 0 0,0 7-12 0,4-4 11 16,-4-3-11-16,0 3 10 0,0-3-10 0,0 0 8 16,0 0-8-16,4 0 8 0,3 0-8 0,-7 0 0 0,3 0 0 0,-3 0 0 15,-3 0 28-15,3 0 3 0,0 0 1 16,4 0 0-16,-4 0-32 0,0 0 0 0,0 0 0 0,3 6-10 16,-10-6 10-1,4 3 0-15,-1-3 10 0,4 0-10 0,0 7 10 0,4-4-10 0,-1-3 10 16,-3 0-10-16,0 0 8 0,4 0-8 0,-1 0 0 0,8 0 9 15,-4 0-9-15,0-3 0 0,0-4 0 16,0 7 8-16,1 0 2 0,-1 0 0 16,0-3 0-16,0 3 0 0,7-6 2 0,-3 6 0 15,-11-3 0-15,0 3 0 0,7-3-12 0,-4-4 0 0,1 7 0 0,-4-3 0 16,3-3 0-16,1 6 0 0,3-3 0 0,-7-3 0 16,-3 6 12-16,6-4 0 0,11 4 0 0,4-3 0 15,-4-3 6-15,0 6 2 0,0 0 0 0,0-3 0 16,1 3-20-16,2-6-17 0,1 6 3 0,-4 0 1 15,-7-3 13-15,7 3-12 0,4 0 12 0,-4 0-12 0,0 0 24 0,0 0 6 16,-7 0 1-16,4 0 0 0,0 3-19 0,-4 3 0 16,3-3 0-16,1-3 0 0,0 6 10 0,-8-3-2 15,1-3 0-15,3 0 0 0,0 4-8 0,3-4 0 16,-2 0 0-16,2 0 0 0,-3 0 0 0,4 0 8 16,-1 6-8-16,-2-6 8 0,2 0-8 0,1 0 0 15,6 0 0-15,-6 3 8 0,0-3-8 0,-1 0 10 16,1 0-10-16,-4 0 10 0,4 0-10 0,-4 0 0 15,-4 0 0-15,1 0 0 0,-4 0 8 16,3 0-8-16,-3 0 8 0,4 0-8 16,-4 0 10-16,0 0-10 0,4-3 12 0,-4-3-12 0,0 2 12 0,0 4-12 15,7 0 12-15,0 0-12 0,0-3 13 0,-4-3-4 16,1 6-1-16,0 0 0 0,-1 0-8 0,1 0 0 16,-1 0 0-16,4 0 8 0,0 0-8 0,-3 0 0 15,-1 0 0-15,-6 0 0 0,3 0 15 0,0 0 1 0,4 0 0 0,-4 6 0 16,3-3-26-16,-3-3-5 0,0 0-1 0,-3 4 0 15,3 2 27-15,-4-3 5 0,4-3 0 0,-3 0 1 16,3 6-17-16,-4-6-19 0,1 3 4 0,-4-3 1 16,-4 0 14-16,1 7 0 0,3-4 0 0,-4-3 0 15,1 0 0-15,-5 0 0 0,-2 0 0 0,3 3 0 16,-4-3 12-16,1 6 1 16,-8-6 1-16,4 0 0 0,-4 3-14 0,-3-3 0 0,0-3 0 0,-1 3 0 15,-6 0-13-15,0 0-6 0,0 0-1 0,-4-6 0 16,-3 3-112-1,-1-7-22-15,-2-2-5 0,-8 2-1 0</inkml:trace>
  <inkml:trace contextRef="#ctx0" brushRef="#br0" timeOffset="47734.9">7355 12654 115 0,'0'0'10'0,"0"0"-10"16,-10-3 0-16,3-3 0 0,-4-3 145 0,4 6 27 0,-10-26 6 15,-1 7 1-15</inkml:trace>
  <inkml:trace contextRef="#ctx0" brushRef="#br0" timeOffset="49430.94">6456 12526 57 0,'0'0'0'0,"0"0"0"0,-7 0 0 0,0 0 0 16,3-6 0-16,-6 6 0 0,3 0 352 0,7 0 66 16,-7 0 13-16,7 0 2 0,0 0-346 0,0 0-70 0,-11-3-17 0,11 3 0 15,-7 0 0-15,7 0 8 0,0 0-8 0,-7-4 0 16,0 4 53-16,7 0 4 0,0 0 1 0,0 0 0 16,-4-6 29-16,4 6 5 0,0 0 2 0,0 0 0 15,0 0-31-15,0 0-7 0,0 0 0 0,0 0-1 16,0 0-11-16,0 0-1 0,0 0-1 0,0 0 0 15,0 0-17-15,0 0-3 0,0 0-1 0,4 0 0 16,-4 0 9-16,7-3 2 0,0-3 0 0,3 6 0 16,-2-10-32-16,2 10 8 0,4 0-8 0,-3-3 0 15,6 0 14-15,-2-3 0 16,6 6 0-16,0-10 0 0,0 10-2 0,0-3 0 0,7-3 0 0,-3 6 0 16,0-3 4-16,-4 0 1 0,0 3 0 0,7-7 0 15,-3 7-7-15,0-3-2 0,-8-3 0 0,8 6 0 16,0 0 0-16,3 0 0 0,-3 0 0 0,-1-3 0 15,5-3 2-15,-1 2 0 0,4 4 0 0,-4 0 0 0,11-3-2 0,-11-3-8 16,7 6 12-16,-3-3-4 0,7 3-8 0,-4-6 0 16,4 6 9-16,-4 0-9 0,-3 0 0 0,3 0 0 15,-3 6 0-15,3-3 0 0,-3-3 0 0,3 0 0 16,-7 0 0-16,4 0 0 0,-7-3 10 0,10 3-2 16,-7 0-8-16,4 0 12 0,-11 0 3 0,4 0 0 15,0 0 0-15,3 0 0 0,-3 0-6 0,6 0-1 16,-13 0 0-16,10 0 0 0,-3 0-8 0,0 0 10 15,-1 0-10-15,1 0 10 0,3-6-10 0,-3 6 12 0,0 0-12 0,-1 0 12 16,1 0-12-16,3 0 0 16,-3 0 0-16,0 6 0 0,-4-6 0 0,3 3 0 15,1-3 0-15,0 0 0 0,-1 0 0 0,-2 0 0 16,2 0 0-16,-3 6 0 0,1-6 0 0,2 0 8 16,-6 0-8-16,7-6 0 0,-11 6 9 0,7 0-9 15,-3 0 10-15,-1-3-10 0,1 3 8 0,0-6-8 0,-4 6 0 0,10 0 9 16,-6 0-9-16,0 0 0 0,6 0 0 0,-6 0 0 15,3 0 0-15,4 6 0 0,-1-3 0 0,1-3 0 16,0 0 0-16,0 6 0 0,3-3 0 0,0-3 0 16,0 0 0-16,-3 0 0 0,3 0 0 0,0 0 0 15,-3 4 0-15,0 2 0 0,-1-6 0 0,1 0 0 16,0 0 0-16,0 3 0 0,-1-3 0 0,1 0 0 16,3 0 0-16,0 0 0 0,1 0 0 0,-5 0 0 0,5 0 0 0,-1 0 0 15,0 0 0-15,0 0 0 0,0 6 0 0,1-3 0 16,2-3 0-16,-2 0 0 15,2 0 0-15,-2 0 0 0,-1 7 0 0,4-7 0 0,-1 0 0 0,1 0 0 16,0 0 8-16,0 3-8 0,-1-3 0 16,5 3 0-16,-1-3 0 0,0 0 0 0,0 0 0 15,1 0 0-15,-5 6 0 0,5-6 0 16,-8 0 9-16,4 3-9 0,-4-3 10 0,7 0-10 0,0 7 0 16,-3-7 0-16,0 3 0 0,3-3 0 0,1 6 0 0,-1-3-8 15,0 0 8-15,-3-3 0 0,-4 10 0 0,4-10 0 16,0 9 0-16,-4-9 0 0,-4 6 0 0,5-2 0 15,2-1 0-15,-2-3 0 0,-5 0 0 0,1 6 0 16,7-6 0-16,-4 3 0 0,7-3 0 0,-6 0 0 16,-5 0 0-16,8 0 0 0,3 0 0 0,-3 0 8 0,-4 0-8 0,0 0 0 15,4 0 8-15,3 0-8 0,-6 0 0 0,-1 0 0 16,0 0 0-16,-3 0 0 0,7 0 0 0,-8 0 0 16,1 0 0-16,3 0 0 0,7 0 0 0,-6 0 0 15,-1 0 0-15,0 0 0 0,7 0 0 0,1 0 0 16,2 0 0-16,-2 6 0 0,-4-6 0 0,-1 0 0 15,1 0 9-15,0 0-9 0,-4 0 8 0,4 0-8 16,-4 0 0-16,4 0 0 0,-1 0 0 16,5 0 0-16,-1-6 0 0,7 6 0 0,-3 0 0 15,3 0 0-15,4 0 0 0,0 0 0 16,-3 0 0-16,-1 0 0 0,-3 0 0 0,3 0 0 0,0 0 0 0,1 6 0 16,3-6 0-16,-1 0 0 0,-2 0 0 0,3 3 0 15,-4-3 0-15,0 0 0 0,1 0 0 0,-5 0 0 16,1 4 0-16,0-4 0 0,3 0 0 0,4 0 12 15,-3 0-12-15,6 0 0 0,0-4-10 0,4 4 10 0,-3 0 0 16,3 0 0-16,-4 0 0 0,0 0 0 0,1 0 0 0,3 0 0 16,-4 0 0-16,4 0 0 0,-7 0 0 0,7 0 0 15,0 0 0-15,0 0 0 0,-4 0 0 0,-3 4 0 16,3 2 0-16,-6-3 0 0,-1-3 0 0,0 0 0 16,4 0 0-16,0 0 0 15,-4 6-33-15,1-6-1 0,2 0 0 0,1-6 0 0,0 6 55 16,0 0 11-16,-4-3 3 0,-3 3 0 0,3-10-27 0,1 10-8 15,-1 0 0-15,0-9 0 0,4 9 8 0,0 0-8 0,0-3 0 16,0-3 0-16,0 6 10 0,-4 0-10 16,-3 0 8-16,0 0-8 0,-4 0 8 0,0 0-8 15,1 0 8-15,-5 0-8 0,5 0 0 0,-5 0 0 16,1 0 0-16,0 0 0 0,-4 0 0 0,-3 0 0 16,-1 0 0-16,1 0 0 0,0 0 0 0,0 0 0 15,-8 0 0-15,1 6 0 0,-1-6 0 0,1 3 0 0,0-3 0 0,-1 0 0 16,-6 0 0-16,3 0 0 0,-3 0 0 0,-1 0 0 15,-3 0-13-15,-7 0 5 0,7 0 8 0,-7 0-13 32,7 0-16-32,-7 0-3 0,0 0-1 0,7-3 0 0,-7 3-79 0,0 0-15 15,0 0-3-15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18:03:56.65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7581 4244 748 0,'-7'0'67'0,"0"0"-54"16,0 0-13-16,0 0 0 0,-4 0 145 0,11 0 27 15,0 0 4-15,0 0 2 16,0 0-94-16,0 0-18 0,0 0-4 0,0 0-1 0,0 0-29 16,4-6-5-16,7 6-2 0,3 0 0 15,0 0 2-15,3-3 0 0,1 3 0 0,3 0 0 16,0 0-27-16,4 3 0 0,-7-3 0 0,3 0 0 0,7 0 0 0,0 9 0 15,-3-9 0-15,3 7 0 0,4-4 9 0,-7 3-9 16,10-3 10-16,-7-3-10 0,4 0 25 0,3 0-1 16,4 0 0-16,0 0 0 0,0-3 16 0,6-3 2 15,5 6 1-15,3-10 0 0,0 10-3 0,3-9 0 16,1 6 0-16,-1-7 0 0,4 7-9 0,0-6-3 0,0 3 0 0,0-7 0 16,3 10-11-16,-3-6-2 0,0 2-1 0,-3 4 0 15,-1 0-14-15,1-3 11 0,3 3-11 0,-4 3 10 16,1-7-10-16,-1 4 0 0,4 0 0 0,-4-3 0 15,1 6 10-15,-1 0 0 16,4 0 0-16,0-3 0 0,4-4 9 0,-1 7 1 0,4 0 1 0,0-3 0 16,-3 3-5-16,3 0-2 0,3 3 0 0,1-3 0 15,-11 0-14-15,3 0 0 0,11-3 0 16,-6 3 0-16,-12 0 0 0,7 3 0 0,1-3 0 16,-4 0 0-16,0 7 0 0,0-4 8 0,-4-3-8 0,4 6 0 15,4-3 0-15,-4 0 0 0,-11-3 0 0,8 7 0 16,6-7 10-16,-6 3-1 0,-1 3 0 0,0-3 0 15,8-3 3-15,-1 10 1 0,1-7 0 0,-1 3 0 16,-3-3-13-16,7-3 11 0,0 6-11 0,0 1 10 16,1-7 9-16,-5 0 1 0,-3 0 1 0,-4 0 0 15,1 6-21-15,-1-6 8 0,1 3-8 0,-1 3 0 0,1-6 0 0,-1 0 0 16,1 3 0-16,-5 4 0 0,-2-1 0 0,-1-6 0 16,1 9 0-16,-1-9 0 0,-3 7 0 0,10-4 0 15,1-3 0-15,-1 0 0 0,-3 0 0 0,0 0 0 16,-4 0 0-16,1 0 0 0,-1 0 14 0,1-3-2 15,-1-4 0-15,4 7 0 0,0 0-4 0,0-9-8 16,-4 9 11-16,1-3-11 0,-1 6 15 0,4-3-4 16,-4-3-1-16,-3 3 0 0,3-3-10 0,-6 3 12 0,3-7-12 15,0 7 12-15,-1-3-12 0,1 3 0 16,0 0 0-16,0 0 0 0,3-6 0 16,-3 3 0-16,0 3 0 0,0 0 8 0,-4 0-8 0,4 0 0 15,0 0 0-15,3 0 0 0,1-6 0 0,-1 6-11 0,4 0 11 0,0-13-8 16,-4 13 8-16,1 0 0 15,-1-3 0-15,-3 3 0 0,3-6 0 0,-3 6 0 16,7-3 0-16,-7 3 0 0,0 0 16 0,-4 0-2 0,4 0 0 0,-4 0 0 16,-3 0 3-16,4 3 1 0,-8-3 0 0,0 6 0 15,4-6-18-15,-4 0 0 0,4 0 0 0,-4 0 0 16,8 0 0-16,-5 0-14 0,1 0 2 0,0 0 1 16,-4 0 11-16,4 0 0 0,-4 0 0 0,1-6 8 15,-5 3 0-15,1 3 0 0,0-7 0 0,-4 4 0 16,4 3-8-16,0 0 12 0,-1 0-4 0,1 0 0 15,0 0-8-15,-4 0 0 0,-3 0 0 0,7 0-8 0,-1 0 8 16,1 10 0-16,-4-7 0 0,1 3 0 0,-1-6 0 0,0 0 0 16,-3 0 0-16,-1 3 8 0,-2-3-8 0,-1 6 0 15,0 1 0-15,-4-7 0 16,1 0 0-16,-4 0 9 0,0 0-9 0,4 0 10 0,-4 0-2 16,0 0 0-16,-3 0 0 0,3 0 0 15,-4-7 10-15,1 1 2 0,-4 6 0 0,4 0 0 16,-1-3-7-16,1 3-1 0,-4 0 0 0,0-6 0 15,0 3-12-15,0 3 9 0,4 0-9 0,-4 0 8 0,-7 0-8 0,3-7 0 16,8 4 0-16,-4 3 0 0,-7 0 0 0,7 0 0 16,0 0 0-16,0 0 0 0,4-3-16 0,-4-3 4 15,-7 6 0-15,7 0 1 16,3 0-16-16,-3-3-3 0,-7 3-1 0,7 0 0 16,4-7-137-16,0 4-28 0</inkml:trace>
  <inkml:trace contextRef="#ctx0" brushRef="#br0" timeOffset="1276.35">19667 4097 1335 0,'-24'-6'59'0,"10"6"13"0,3 0-58 0,-3 0-14 16,-4 0 0-16,4 0 0 0,0 0 54 0,3 0 8 0,1-7 2 0,3 7 0 16,3 0-40-16,4 0-7 0,0 0-1 0,0 0-1 15,0 0-4-15,0 0-1 0,-7-6 0 0,7 6 0 16,0 0 6-16,0 0 2 15,0 0 0-15,0 0 0 0,7 0 10 0,4 0 3 16,3 0 0-16,4 0 0 0,-4 0-15 0,3 0-2 0,5 0-1 0,2 6 0 16,8-6-1-16,-4 7 0 15,7-7 0-15,1 0 0 0,3 0 14 0,3 6 2 0,4-6 1 16,7 0 0-16,0 0-12 0,7 3-2 16,3 3-1-16,1-6 0 0,-4 0 0 0,3 0 0 0,1 3 0 0,3-3 0 15,0 0 15-15,3 7 3 0,4-7 1 0,-3 3 0 16,-1 0-17-16,4-3-4 0,0 0-1 0,4 6 0 15,7-3 4-15,-4-3 1 0,0 0 0 0,4 10 0 16,3-13-7-16,0 3-1 0,4 0 0 0,0 0 0 16,-11 0 16-16,7-7 4 0,4 7 0 0,3 0 0 15,-7 0-10-15,4 0-2 0,-1 0 0 0,5 0 0 0,-1 0-3 16,4 7-1-16,3-4 0 0,-3-3 0 0,-4 9-12 0,4-6 8 16,-4 4-8-16,4-4 0 0,3 3 0 0,-3-3 0 15,-7 0 0 1,-4 4 0-16,4-4 0 0,-1 3 0 0,1-6 0 0,-7 0 0 0,-1 3 28 0,1-3 10 15,7 0 2-15,-4 0 0 0,0 0-28 0,-3 0-4 16,-8 0-8-16,8 0 11 16,-4 0-11-16,4 0 0 0,3 0 0 0,-7 0 8 0,-3 0-8 0,-1 0 0 15,1 0-12-15,3 6 12 0,0-6 0 0,4 7 0 16,-4-7 0-16,0 0 8 16,0 6-8-16,1 3 0 0,-1-9 0 0,3 3 0 0,-6-3 0 0,0 10 0 15,-4-7 12-15,-4 6-4 0,4-2-8 0,-3-4 0 16,-8 3 0-16,4-3 0 0,-3 7 0 0,-1-7 0 15,-6 6 0-15,-4-9 0 0,0 3 0 0,-4 4 10 16,-3-4-1-16,3-3 0 0,-3 6 3 0,0-6 1 0,-7 0 0 0,3 0 0 16,-3 0 3-16,-4 0 0 0,-3 0 0 0,-4 0 0 15,0 0-1-15,-3 0 0 0,-4 0 0 0,1-6 0 16,-8 6-15-16,0-3 0 0,3 3 0 0,-6 0 0 16,0 0 0-16,-4-7 0 0,0 4 0 0,0 3 0 31,-7 0-184-31,0 0-42 0</inkml:trace>
  <inkml:trace contextRef="#ctx0" brushRef="#br0" timeOffset="38628.39">2117 11526 1036 0,'-7'0'92'0,"0"-4"-73"15,-4 4-19-15,0-6 0 16,8 6 147-16,-4 0 25 0,3 0 6 0,4 0 1 0,0 0-118 0,-7 0-23 15,4 0-5-15,-4 0-1 0,7 0-40 0,0 0-9 16,0 0-2-16,0 0 0 0,0 0 62 0,0 0 12 16,0 0 2-16,0 0 1 0,7 0-20 0,3 6-4 15,1-6-1-15,3 4 0 0,0-4-6 0,7 0-2 0,-3 0 0 0,7 0 0 16,6-4 10-16,5-2 1 0,-1 6 1 0,0-9 0 16,15 9-15-16,-1-13-3 15,-3 10-1-15,3-3 0 0,1 3-1 0,6-4 0 0,4 4 0 0,0 0 0 16,0-3-17-16,0 6 0 15,3 0 8-15,8-3-8 0,-8-4 0 0,8 7 0 0,3-3 0 16,7-3 0-16,4 0 20 0,0 0 0 16,-1 2 0-16,8-2 0 0,-4-3-29 0,7 6-6 15,-3-7-1-15,-4 7 0 0,8-3 16 0,-1-1 0 16,0-2 0-16,0 0 0 0,8-1 0 0,-1-2 0 16,0 2 0-16,1 1 10 0,-1-1-1 0,4 1 0 15,-4-3 0-15,-3 8 0 0,0-5 3 0,3 3 1 0,7-1 0 0,-10 1 0 16,0-3-13-16,3 6 11 0,-10-4-11 0,7 7 10 15,-1-3-10-15,-2 3 0 0,-12 0 0 0,4 0 0 16,-3 3 0-16,-4 4 0 0,0-4 0 0,-6 6 0 0,-1 1-14 0,-7-7 2 16,0 6 0-16,-7-9 0 15,7 6-28-15,-7-2-4 0,0-4-2 0,0 0 0 0,0 0 29 0,0-4 5 16,-8-2 2-16,1 3 0 16,4-3-110-16,-4-7-23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18:04:54.38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18062 6756 1792 0,'0'0'80'0,"0"0"16"0,0 0-77 0,0 0-19 16,0 0 0-16,7-9 0 15,-3 5 25-15,6-2 2 0,5-3 0 0,2 6 0 16,1 0-27-16,3-4-9 0,4 4 0 0,-1-3 0 16,8 6 9-16,0 0-8 0,3 0 8 0,4-3-8 0,7 3 21 0,0 0 5 15,7 0 1-15,3 0 0 0,4 0 16 0,0 0 3 16,7 0 1-16,0 0 0 0,0 0-6 0,7 0-1 16,11 0 0-16,-1-7 0 0,-2 7-5 0,2 0-2 15,4-6 0-15,4 0 0 0,7 3-15 0,-4-3-10 16,-3 2 12-16,3-5-12 0,4 6 15 0,-4-3-4 15,0-4-1-15,-3 10 0 0,-4-6 5 0,1 0 1 0,-1 2 0 0,3-2 0 16,-2 3 28-16,-1-3 7 0,-7 3 1 0,0 3 0 16,0-3-28-16,0-4-6 0,1 4-1 0,-5-3 0 15,-6 6-6-15,3 0-2 16,-4 0 0-16,-6 0 0 0,3-3-1 0,-4 3-8 16,11 0 12-16,-10 0-4 0,-11 0 0 0,0 0 0 15,0 0 0-15,-7 0 0 0,-1 0 3 0,-2 0 0 16,-8 0 0-16,0 0 0 0,4 0-11 0,-7 3-9 0,-11-3 9 0,4 0-13 15,3 0 13-15,-10 0 0 0,-8 0 0 0,1 0 0 16,-1 6 0-16,4-6 0 0,-6 3 0 0,-8-3 0 16,0 0-10-16,0 0 10 0,10 0-10 0,-10 0 10 31,0 0-38-31,0 0-2 0,0 0 0 0,4 7-736 0,3-1-147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18:05:54.845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30642 3884 288 0,'0'0'25'0,"0"0"-25"15,0 0 0-15,0 0 0 0,0 0 206 0,0 0 36 16,0 0 7-16,0 0 2 0,0 0-137 0,0 0-27 16,4-7-6-16,-4 7-1 15,0 0-12-15,0 0-4 0,0 0 0 0,7-3 0 0,-7 3-1 0,0 0-1 16,0 0 0-16,0 0 0 0,0 0-10 0,0 0-3 0,-7-6 0 15,7 6 0-15,-4-3-3 0,-3 3-1 16,0 3 0-16,-3 3 0 0,-5-6-9 0,1 3-1 16,0 10-1-16,-3-7 0 0,-5 4-10 0,1-1-1 0,-3 4-1 15,2-1 0-15,-2 7-6 0,-1-10 0 0,-3 7-1 0,3 3 0 16,-3 0-4-16,0 3-1 0,-1-7 0 0,1 10 0 16,0-3 2-16,3 3 1 0,1 4 0 0,2-7 0 15,-2 3 3-15,6 0 0 0,-3 0 0 0,0-3 0 16,3 6-3-16,-3-3 0 0,3-3 0 0,1 6 0 15,-1-6-1-15,-3 0-1 0,3 6 0 0,1-6 0 16,-5 3-11-16,5-6 0 0,-1 9 0 0,1-2 8 16,2-5-8-16,-2 8 0 0,3-4 0 0,-4-3 0 15,4 3 0-15,3-3 0 0,-3 0 0 16,0 0 0-16,4 3 0 0,-5-6 0 0,5-1 12 0,-1 4-4 16,1 0 1-16,-1 0 0 0,1 0 0 0,-1-3 0 15,0 3-1-15,4-3 0 0,-3-4 0 0,3 4 0 16,0 0-8-16,-4-6 8 0,4 5-8 0,0-5 8 15,0 0-8-15,0 8 0 0,0-11 9 0,0-1-9 16,0 1 10-16,7 2-2 0,-7-2-8 0,3-1 12 0,1 0-4 0,-1 1-8 16,0 2 11-16,1-2-11 0,-1 5 8 0,1-8-8 15,-1 2 0-15,1 1 0 0,3-4 10 0,-4 3-10 16,1 1 8-16,-1-4-8 0,1 0 8 0,3 0-8 16,-4-2 8-16,1 5-8 0,3-9 11 0,-4 9-3 15,1-5-8-15,-1 2 12 0,4-6-12 0,0 3 8 16,-3 10-8-16,3-13 0 0,0 0 8 0,-4 0-8 0,4 0 0 0,0 0 0 15,-4 15 0-15,4-15 8 0,0 0-8 0,0 0 0 16,-3 3 0-16,3 7 0 0,-4-7 8 0,4-3-8 16,0 0 8-16,0 0 0 0,0 0-8 0,0 0 12 15,0 0-4-15,0 0 0 0,0 0-8 0,0 0 12 16,0 0-2-16,0 0-1 0,0 0 0 0,-7 0 0 16,7 0 1-16,-3-3 0 15,-1 0 0-15,1-4 0 0,-1 4-10 0,-3-6 0 16,4 3 9-16,-1-1-9 0,1-2 0 0,-1-1 9 0,1 1-9 0,3 0 0 15,-4-4 9-15,1-6-9 0,-1 7 0 0,0-1 9 16,1-3-9-16,3-5 0 0,-4 8 0 0,1 4 0 16,3-7 0-16,-4 0 0 0,1 4 8 0,-1-1-8 15,4-3 0-15,-3 4 0 0,-1 3 9 0,1-4-9 16,3 4 0-16,-4-1 0 0,4 7 0 0,-3-6 0 0,-1-1 0 16,1 10 0-16,-1-9 0 0,1 9 0 0,-1-6 0 0,4 6 0 15,-4-7 0-15,4 7-12 0,0 0 12 0,0 0 0 16,-7 13 0-16,0-13-8 0,7 9 8 15,0 1-10-15,-7 2 10 0,7-2-10 16,0 8 10-16,0-5 0 0,0 6-9 0,0 3 9 16,0 0 0-16,0-4 18 0,0 4-3 0,0 3-1 0,0-6-14 0,4 0 0 15,-1 0 0-15,-3-3 0 0,0 6-10 0,4 0-5 16,-1-4-1-16,1 1 0 0,-1 0 26 0,-3-3 5 16,0-4 1-16,4 7 0 15,3-6-25-15,-3 2-5 0,-1-12-1 0,-3 7 0 0,4-1 15 0,-1-6 0 16,-3-3 0-16,7 10 0 0,-7-10 14 0,7 0-4 15,4 0-1-15,-4 0 0 0,4 0 3 0,-1-3 1 16,1-4 0-16,-1-2 0 0,4-4 0 0,0 4 0 16,1-7 0-16,-1 1 0 0,3-7-4 0,1 9-1 0,0-6 0 0,-1-3 0 15,1 4-8-15,3 2 0 0,-3 0 9 0,6 4-9 16,-2-4 10-16,2 0-2 0,8 7-8 0,-7-4 12 16,3 4-12-16,4-1 11 0,-1-2-11 0,1 3 10 15,0-4-10-15,-4 4 0 0,0-1 0 0,1-2 0 16,-5 2 0-16,1 1 0 0,0 3 0 0,-4-4 0 31,0-6-93-31,0 4-18 0,0-1-3 0,-3-5-1 0</inkml:trace>
  <inkml:trace contextRef="#ctx0" brushRef="#br1" timeOffset="35493.5">6414 11253 345 0,'0'0'31'0,"0"0"-31"0,0 0 0 0,0 0 0 0,0 0 212 0,0 0 36 16,0 0 7-16,0 0 1 0,0 0-174 0,0 0-35 15,0 0-7-15,0 0-2 0,0 0 5 0,0 0 1 16,0 0 0-16,0 0 0 0,0 0-36 0,0 0-8 16,0 0 0-16,0 0 0 0,0 0 18 0,0 0 5 15,3-10 1-15,-3 10 0 0,0 0 24 0,0 0 4 0,-3-3 2 0,3 3 0 16,0-9-2-16,0 9-1 16,-8 0 0-16,8 0 0 0,-3-3-17 0,3 3-3 0,-11-7-1 0,4 4 0 15,4-3 13-15,-1 0 2 16,-3-1 1-16,0-2 0 0,4 6 5 0,-4-6 1 0,7-1 0 0,-11 1 0 15,0-4-26-15,1 4-5 16,-1-1-1-16,1-2 0 0,-4-1-6 0,-1-6-2 0,1 10 0 0,-3-13 0 16,-1 10 16-16,-3-7 2 0,3-3 1 0,1 3 0 15,-8 3-15-15,4-3-2 0,-4-2-1 0,7 2 0 16,-6-3-1-16,-1 3 0 0,7-3 0 0,1 0 0 16,-8 0-2-16,14 3-1 0,-10-3 0 0,7 0 0 15,0 4-9-15,3 2 0 0,-3-3 0 0,7 7 0 0,-7-7 0 16,4 9 0-16,-1-2-11 0,0 2 11 0,4 1-8 0,0 3 8 15,-3-1-8-15,3-2 8 0,3 0 0 0,-3 9 0 16,0-4 0-16,4 1 0 16,3 3-8-16,0 0 8 0,0 0-8 0,0 0 8 15,0 0-12-15,0 0 4 0,0 0 0 0,0 0 0 0,0 0-4 0,0 0 0 16,0 0 0-16,0 0 0 16,0 0 12-16,0 0 0 0,0 0 0 0,0 0 0 15,0 0 0-15,0 0 0 0,0 0 0 0,0 0 0 0,0 0 0 16,0 0 0-16,0 0 0 0,0 0 0 0,0 0 0 15,0 0 0-15,0 0 0 0,0 0 0 0,0 0 0 0,0 0 0 16,0 0 0-16,0 0 0 0,0-6 0 0,0 6 0 16,-8 0 0-16,8 0 0 0,0 0 0 0,-3-9 0 15,3 9 0-15,-4 0 0 16,1-10-28-16,3 10-3 0,0 0-1 0,0 0 0 0,0 0 20 0,-4-6 3 16,4 6 1-16,0 0 0 0,0-6-4 0,0 6 0 0,-3-10 0 0,3 7 0 15,0 3 12-15,-7-9-8 0,0 9 8 0,7 0-8 16,-4-10 8-16,4 10 0 0,-3 0 0 0,3 0 0 15,-4-3 0-15,4 3 0 0,0-6 0 0,0 6 0 16,-7-3 0-16,7 3 0 0,0 0 0 0,0 0 0 16,0 0-8-16,0 0 0 0,0 0 0 15,0 0 0 1,0 0-30-16,-3 3-6 0,-5 6 0 0,5-9-1 0,-4 10 33 0,3-10 12 0,1 3-9 0,-4 3 9 16,7-6 0-16,-4 3 0 0,1-3 0 0,-1 10 0 15,-3-10 0-15,7 0 0 0,0 0 0 0,0 0 0 16,0 0 0-16,0 9 8 0,-10-6-8 0,10-3 0 15,0 0 0-15,0 6 8 0,-11-2-8 0,11-4 0 16,0 0 0-16,-4 9 0 0,-3 0 0 0,4-5 0 16,3 11 0-16,-11-2 0 0,4-1 0 0,0 10 0 15,-3 0 0-15,-5-3 0 0,8 3 0 0,-3 0-8 0,-1 0 8 0,-3-3 0 16,4 3 0-16,-5 0 0 16,5 0 0-16,-4 3 0 0,0-3 0 0,0 0 0 0,-4 0 0 0,4-1 0 15,0 1 0-15,0 0 0 0,-8 0 0 0,8-3 9 16,4 0-9-16,-11 3 0 0,3-3 8 0,7-4-8 15,-6 7 0-15,-1-3 0 0,0 0 0 0,1 3 0 16,-4-10 0-16,3 10 0 0,-3-3 0 0,0 0 0 16,-1-3 0-16,5 3 0 0,-8-1 0 15,4-2 0-15,7 3 0 0,-7-7 0 0,3 4 0 0,0 0 0 16,4-7 0-16,0 10 0 0,0-10 0 0,3 4 0 16,1-1 0-16,-1-2 0 0,1-1 0 0,6 1 0 15,-10-1 0-15,14-6 0 0,-10 7 0 0,2-1 0 16,1-6 0-16,4 7 0 0,-4-1 0 0,7-6 0 15,0-3 0-15,-11 6 0 0,4-2 0 0,4 5 0 16,-1-6 8-16,4-3-8 0,-7 0 0 0,4 9 0 0,3-9 0 0,0 7 0 16,-11-4 12-16,11-3-4 0,-4 6 0 0,4-6-8 15,-3 3 11-15,3-3-11 0,-4 3 10 0,4-3-10 16,-3 7 19-16,3-7-3 0,-7 3 0 0,7-3 0 16,0 0 8-16,-4 0 0 0,-3 0 1 0,7 0 0 15,-7 0-7-15,0 0-2 0,4-3 0 0,3 3 0 16,0-7-8-16,0 7-8 0,-11-3 12 0,7 0-12 15,1-3 0-15,3 6 0 0,-4-3 0 0,4 3 0 0,-3-7 0 0,3 7 0 16,0 0 0 0,0 0 0-16,0 0 0 0,0 0 0 0,0 0 0 0,0 0 0 15,-7-9 0-15,7 9 0 0,0 0 0 0,0 0 0 16,-4 0 0-16,4 0 0 0,-7 0 0 0,7 0 0 16,0 0 0-16,-3 0 0 0,-1 0 0 0,4 0 0 0,0 0 0 15,-7 0 0-15,4 0 0 0,3 0 0 0,0 0 0 0,0 0 0 16,0 0 0-16,0 0 0 15,0 0-61-15,0 0-7 0,0 0 0 0,3 9-664 16,-3-9-133-16</inkml:trace>
  <inkml:trace contextRef="#ctx0" brushRef="#br1" timeOffset="37243.54">6382 11294 691 0,'0'0'61'0,"0"0"-49"15,-4 3-12-15,4-3 0 0,0 0 146 0,-7 0 26 16,4 6 6-16,3-6 1 0,0 0-107 0,0 0-22 15,0 0-4-15,0 0-1 0,-4-6-45 0,4 6 0 16,0 0-12-16,0 0 2 16,0 0 10-16,0-3 14 0,0 3-3 0,0-10-1 0,0 10 6 0,4-9 2 15,-1 6 0-15,-3 3 0 0,0 0-18 0,0 0 0 16,0-10 0-16,0 10 0 0,0 0 0 0,0 0 0 16,0 0 0-16,0 0 0 0,0 0 0 0,0 0 0 15,0 0 0-15,0 0 0 0,0 0 25 0,0-3 2 16,0 3 0-16,0 0 0 0,-3-6 3 0,-1-4 1 15,4 10 0-15,0 0 0 0,-3-3-13 0,3 3-2 16,-7-9-1-16,7 9 0 0,0 0 1 0,-8-3 1 0,5-4 0 0,3 7 0 16,0-3 11-16,-7-3 1 0,0 6 1 0,3-3 0 15,-3-7-6-15,7 10-2 0,-10-9 0 0,6 9 0 16,-3-3-11-16,4 3-3 0,-8-6 0 0,11 3 0 16,-11 3-8-16,4 0 0 0,7 0 0 0,-7 0 0 15,0 0 0-15,0 0 0 0,4 3 0 0,3-3 0 16,0 0-9-16,-7 6 9 0,0-6 0 0,7 0 0 15,0 0 0-15,0 0-8 0,0 0 8 0,0 0 0 16,0 0 0-16,0 0 0 16,0 0-8-16,0 0 8 0,0 0 0 0,0 0 0 0,0 0 0 0,7 9 0 15,-7-9 0-15,0 0 0 0,0 0 0 0,0 0 0 16,0 0 0-16,0 0 0 0,0 0 10 0,0 0-2 0,0 0-8 16,0 0 0-16,0 0-8 0,0 0 8 15,0 0 8-15,0 0 6 0,0 0 2 0,0 0 0 16,0 0-6-16,0 0-1 0,0 0 0 0,0 0 0 15,0 0-9-15,0 0 0 0,0 0 0 0,3 3 0 0,-3-3 0 0,11 0 0 16,-1 0 0-16,-10 0 0 0,7 0 0 0,4 0 0 16,-4-3 0-16,4-3 0 0,-4 6 13 0,3-3-2 15,1-6-1-15,3 9 0 0,4-10 0 0,-8 1 0 16,8 2 0-16,3-8 0 0,-7 5-10 0,7 4 8 16,4-10-8-16,-7 13 8 0,3-6-8 0,3-1 0 0,1 1 0 0,0-4 8 15,-4 4-8-15,7 0 0 0,0 2 0 0,4-2 8 16,-4 0-8-16,4-1 0 0,0 1 0 0,3-1 0 15,-3 1 0-15,7 3 0 0,-4-4 0 0,4 1-11 16,7-1 11 0,-4 1 8-16,0 0-8 0,4-4 11 0,4 4-11 0,-1-4 8 15,-3 4-8-15,3-1 8 0,-10 1-8 0,3-4 0 16,1 4 0-16,-5 0 0 0,-2 5 0 0,-1-5 0 16,-3 6 0-16,3-3 0 0,-14 6-14 0,4 0 5 15,0 0 1-15,-1 0 0 16,-6 0-17-16,0 9-3 0,-4-9-1 0,0 6 0 0,0-3 7 0,0-3 2 0,-3 0 0 0,-1 4 0 15,-3 2-1-15,0-6 0 0,-7 0 0 0,0 0-885 16</inkml:trace>
  <inkml:trace contextRef="#ctx0" brushRef="#br1" timeOffset="38299.51">7849 10945 460 0,'-7'10'20'0,"0"-7"5"0,0-3-25 0,4 0 0 0,-4 0 0 0,0 6 0 15,-4-3 225-15,4-3 40 0,3 0 8 0,4 0 2 16,0 0-195-16,0 0-38 0,-7 0-8 0,7 0-2 15,0 0-17-15,0-9-4 0,-7 9-1 0,4-3 0 0,6-7 33 0,-3 1 6 16,0 6 2-16,-3-6 0 0,6-1-20 0,-3 1-4 16,-3 6-1-16,-1-7 0 0,1 1 0 0,-1 6 0 15,1-7 0-15,-1 4 0 0,1 0 7 0,-1-1 2 16,-3 4 0-16,0-3 0 0,0 3-19 0,3-7-3 16,-6 7-1-16,3-3 0 0,3 3-12 0,-3-3 0 15,4 2 0-15,-1 1 0 0,-3-3 9 0,0-3-1 16,3-1 0-16,1 7 0 0,-1-6 9 0,4-1 2 0,-7 7 0 0,4-3 0 15,-4 0 8-15,3-4 1 0,-3 4 1 0,4-7 0 16,-8 4 7-16,4 0 2 16,0 2 0-16,3-2 0 0,-10-7-23 0,7 13-5 15,-3-9-1-15,6 2 0 0,-10 1-1 0,7-4-8 16,-4 4 12-16,4-1-4 0,-3-2-8 0,3 2 0 16,3-2 0-16,-10 2 8 0,10 1-8 0,-3 0 0 15,0-4 0-15,0 4 0 0,4-1 0 0,-4 1 0 0,3 3 0 0,1-10 0 16,-1 7 0-16,-3 2 0 0,4-8 0 0,-4 5 0 15,3 4 0-15,0-3 0 0,-3-1 0 0,0 1 0 16,4-1 0-16,-4 1 0 0,0 6 8 0,3-7-8 16,-3 1 0-16,0 6 0 0,4-3 0 0,-5 2 0 15,1-5 0-15,0 9 0 0,-3-9 0 0,10 9 0 16,-11-4 0-16,4-2 0 0,0 3 0 0,4 0 0 16,-1-3 0-16,1 2 0 0,3-2 0 0,-8 3 0 0,5-6 0 0,-1 6 0 15,-3-4 9-15,4-2-9 0,3 6 12 0,-7-7-1 16,3 1-1-16,4 6 0 0,0-3-10 0,0 2 8 15,-10-5-8-15,6 6 8 0,-3-3-8 0,4 6 0 16,-5-4 0-16,1-2-11 16,7 6 11-16,0 0 14 0,-3-3-3 0,-1 0-1 0,1-3-10 15,3 6 0-15,0 0-12 0,0 0 12 0,0 0-8 16,-7-10 8-16,3 10 0 0,4 0 0 0,0 0 0 16,0 0 0-16,0 0 0 0,0 0 0 0,0 0 0 0,0 0 0 15,-7-3 0-15,7 3 0 0,0 0 0 0,0 0 0 16,0 0 0-16,0 0 0 0,-7-9 0 0,7 9 0 15,0 0 0-15,-3 0 0 0,-4-10 0 0,0 10 0 16,7 0 0-16,0 0 0 0,0 0 0 0,0 0 0 0,0 0 0 16,0 0 0-16,0 0-8 0,0 0 8 0,0 0-10 0,0 0 10 31,0 0-99-31,0 0-13 0,0 0-4 0,0 0-920 0</inkml:trace>
  <inkml:trace contextRef="#ctx0" brushRef="#br1" timeOffset="38959.25">7200 10039 518 0,'0'0'23'0,"-3"0"5"0,-4-3-28 0,0-3 0 16,7 6 0-16,-7-3 0 0,-1 0 186 0,5-4 32 0,-1 7 6 0,1-3 2 15,-4-3-198-15,7 6-39 0,0 0-8 0,0 0-1 16,0 0 20-16,0 0 0 16,-4 0 0-16,4 0 0 0,0 0 44 0,-7 0 8 15,0-3 0-15,7 3 1 0,0 0 0 0,0 0 0 16,-7 0 0-16,7 0 0 0,0 0-9 0,0 0-3 0,0 0 0 0,0 0 0 16,0 0-33-16,0 0-8 15,0 0 0-15,0 0 0 0,0 0 21 0,7-7 3 16,0 7 0-16,4 0 0 0,-4-6 13 0,3 0 3 0,5-3 1 0,-5-1 0 15,8 4-23-15,-1-4-5 0,1 1-1 0,3-4 0 16,-7-2-12-16,8 9 11 0,2-10-11 0,-6 6 10 16,-1-2-10-16,1-1 12 0,3 1-12 0,0-4 12 15,-10 0-12-15,10 1 10 0,-7-1-10 0,4 0 10 16,3 1-2-16,-10-4-8 0,3 0 12 0,0 7-4 0,0-1-8 16,0 0 0-16,0-2 0 0,0-1 0 0,-3 0 0 15,3 4 8-15,-3-7-8 0,-1 7 0 0,4 2 0 0,-7-6 8 16,4 1-8-16,-4 5 0 0,0-2 12 0,0 2-4 15,0 7 0-15,0-3 0 0,-7 0-8 16,7-1 8-16,-7-2-8 0,0 9 8 16,0 0-22-16,0 0-5 0,0 0-1 0,0 0 0 15,7-3 4-15,-3 3 0 0,-4 0 0 0,0 0 0 16,14 0-22-16,-14 0-4 0,0 0-1 0,0 0 0 16,0 0-11-16,0 0-2 0,0 0-1 0,0 0 0 15,0 0-92-15,0 0-19 0,0 0-3 0,0 0-1 0</inkml:trace>
  <inkml:trace contextRef="#ctx0" brushRef="#br1" timeOffset="39373.35">7796 9490 518 0,'0'0'23'0,"0"0"5"0,-3 0-28 0,3 0 0 0,-4-3 0 0,4-3 0 16,-7 6 216-16,7 0 37 0,0 0 8 16,0 0 2-16,0 0-188 0,0 0-38 15,0 0-7-15,7-3-2 0,0-6-16 0,4 9-3 16,-11 0-1-16,7 0 0 0,7-4 39 0,0-2 7 0,-10 6 2 0,6 0 0 16,4 0-37-16,-3 0-7 0,0 0-2 0,3 6 0 15,0-2-10-15,0-4 0 0,0 9 0 0,4-6 8 16,3-3-8-16,-3 9 0 0,6-9 0 0,1 10 0 15,0-10 0-15,3 3 0 0,4 3 0 0,3-3 0 16,0-3 0-16,0 10 0 0,1-4 0 0,3 0 0 0,-1 1 0 0,-2 2 8 16,2-6-8-16,-2 7 0 0,-5-1 0 0,5-6 0 15,-1 3 0-15,0-2 0 0,1 8 0 0,-5-6 0 16,1-3 0-16,-4 7 0 0,0-7 0 0,-3 3 8 16,0-3-8-16,-4 4 0 0,0-4 0 0,-7 3-20 15,0 0 3-15,1-6 1 16,-5 10-145-16,-3-10-29 0</inkml:trace>
  <inkml:trace contextRef="#ctx0" brushRef="#br1" timeOffset="39896.83">7281 9951 1267 0,'0'0'112'0,"0"0"-89"0,0 0-23 0,-3 0 0 16,-8 0 31-16,11 0 1 0,0 0 1 0,0 0 0 16,0 0-89-16,0 0-17 0,0 4-4 0,0-4-1 15,0 0-74-15,-10 0-14 0,-1 0-3 0,8 0-1 0,3 0 160 0,-15 0 32 16,5 0 6-16,-8 0 2 0,8 0 113 0,3 0 22 15,-8-4 5-15,5-2 1 0,-8 6-43 0,4 0-9 16,0 0-2-16,0-3 0 0,-4-3-45 0,1 3-8 16,-1-7-3-16,-3 7 0 0,0-6-5 0,-1-1 0 0,1 1-1 0,-3-1 0 15,-5-2-11-15,5 2-3 0,-15-2 0 0,4-1 0 16,-1-2-13-16,-10 2-4 0,4 4 0 16,0-4 0-16,-4 4-11 0,0-1-2 15,4 7-1-15,-4-6 0 0,0-1-10 0,0 7 0 0,0-3 0 0,4 3 0 16,-7 3 0-16,6 0 0 0,4-3 0 15,1 3 0-15,2 0 0 0,5 3 0 0,2-3 0 16,8 3 0-16,0-3 0 0,7 6-9 0,-4-3 9 16,11-3-10-1,-3 10-91-15,6-10-19 0,4 0-3 0</inkml:trace>
  <inkml:trace contextRef="#ctx0" brushRef="#br1" timeOffset="41154.65">7920 9352 403 0,'0'0'36'0,"-7"-3"-36"16,-4-3 0-16,4-3 0 0,-3 6 262 0,-1-7 46 0,4 1 8 0,-11-1 3 15,4 4-151-15,4-3-29 0,-1-1-7 0,-3-2 0 16,-4-4-56-16,8 3-10 0,3-5-2 0,0 2-1 16,0-3-35-16,3 0-6 0,4-3-2 0,-11 7 0 15,8-10-8-15,-4 3-3 0,3 0 0 0,-3 0 0 16,0-3-9-16,4 0 12 0,-1 0-12 0,-3-4 12 15,4-2-12-15,-1 9 0 0,-10-3 0 16,10 3 0-16,-3-3 0 0,0 3 15 0,-3 0-3 16,3 6 0-16,0-3-12 0,3 1 0 15,-7-4 0-15,8 9 0 0,-4-6 0 0,3 7 0 16,4-7 0-16,-7 10 0 0,7-4 0 0,-3 0 0 0,-1-2 0 0,4 9 0 16,4-10 0-16,-4 10-8 0,0-10 8 0,0 13 0 15,3-7-9-15,4 1 9 0,-7 6 0 0,0-3-9 16,0 6 9-16,0 0 0 0,0 0 0 0,0 0-8 15,0 0-15-15,0 0-2 0,0 0-1 0,0 0 0 16,0 0-35-16,0 0-7 0,0 9-2 0,4 0 0 16,-4-9-19-16,3 3-4 0,-3-3-1 0,0 10 0 15,0-10 22-15,0 0 4 0,4 9 0 0,-4-9 1 16,0 0 39-16,0 0 7 0,0 0 1 0,0 0 1 0,0 0 34 0,0 0 6 16,0 0 2-16,0 0 0 0,0 0 29 0,0 0 7 15,0 0 1-15,0 0 0 0,-7-3-15 0,7 3-2 16,-4-6-1-16,4 6 0 0,0 0-19 0,0 0-4 15,-7 0-1-15,7 0 0 0,-3-3-18 0,-4 3 8 16,0-7-8-16,7 7 0 0,-4 7 0 0,4-7 0 16,-7 3 0-16,7-3 0 15,0 0 10-15,0 0-10 0,-10 0 8 0,10 0-8 0,-4 0 20 0,4 0 0 16,0 0-1-16,0 0 0 0,0 0 6 0,0 0 2 16,0 0 0-16,0 0 0 0,0 0-11 0,0 0-3 15,0 0 0-15,4 0 0 0,6-10-1 0,-6 10-1 16,3-6 0-16,3 0 0 0,4 3-11 0,-3-3 0 0,3-4 9 0,4 7-9 15,6 0 0-15,1-3 0 0,3-4 0 0,8 1 0 16,-1 6 0-16,7-7 0 0,1-2 0 0,6 2 0 16,-7-9 18-16,11 7-1 0,4-7 0 0,6 7 0 15,1-4-27-15,-1-3-6 0,4 0 0 0,-3 7-1 16,3-7 17-16,-4 6-8 0,1-5 8 16,-1 5 0-16,-3-6-8 0,0 7 8 0,0-7 0 0,-7 9 0 15,-4-2 0-15,-3-1 0 0,0 4 0 0,-7-4 0 16,0 1 0-16,0 2 0 0,-1-5 0 0,-2 12 0 15,-5-7 0-15,5 1 0 0,-8-1 0 16,4-2 0-16,-1 9-24 16,-2-4-8-16,-5-2-2 0,1 6 0 15,-4-7-133-15,-3 7-26 0,3-6-6 0,-3 0-514 0</inkml:trace>
  <inkml:trace contextRef="#ctx0" brushRef="#br1" timeOffset="42079.67">8057 8330 403 0,'0'0'36'0,"0"0"-36"0,0 0 0 0,0 0 0 16,0 0 81-16,0 0 10 0,0 0 1 0,0 0 1 15,0 0-82-15,0 0-11 0,0 0-14 0,0 0 3 16,0 0-45-16,0 0-10 15,0 10-2-15,0-10 0 0,0 0 68 0,0 0 0 0,-7 6 16 0,7-6-4 16,0 0 104-16,0 0 21 0,-3 3 4 0,3-3 1 0,0 0-16 0,0 0-3 16,-7-3-1-16,0 3 0 0,0 0-28 0,7 0-6 15,-7-6 0-15,3 6-1 0,-3 0-37 0,4-4-7 16,3 4-2-16,-4-6 0 0,0 3-26 0,1-3-6 16,-4 6-1-16,7 0 0 0,0-3-8 0,-7 0 8 15,0-4-8-15,7 7 8 16,-4 0-8-16,-3-3 0 0,4-3 0 0,3 6-11 0,-7 0 11 0,3-3 0 15,1-4 8-15,-4 4-8 0,7 0 30 0,-4-3 2 16,0-4 0-16,1 7 0 0,3 3 16 0,0-6 3 16,-7 3 1-16,7-6 0 0,-7 5-52 15,3-2-20-15,1 0 0 0,-1 0 1 0,4-4 45 0,-10 7 9 16,3-3 1-16,0-7 1 0,3 10-25 0,-3-6-4 16,-4-1-8-16,1 1 11 0,6-1 23 0,-10-2 5 15,0-1 1-15,7 1 0 0,-7-4-20 0,3 4-3 0,11-1-1 0,-10-3 0 16,3 1-3-16,-4-1-1 0,4 3 0 0,7 1 0 15,-7-1-3-15,0-2-1 0,3 2 0 0,-3 4 0 16,7-1 0-16,-10-2 0 0,3 2 0 0,0 7 0 16,0-6 10-16,3 6 2 0,-10-4 0 0,3-2 0 15,1 9-20-15,-1-6 0 0,1-4 0 0,-1 4 0 16,-3-3 0-16,3 6 0 0,1-7 0 0,-1 1 0 16,-3 6 9-16,3-7-1 0,4 1-8 0,-7-4 12 15,7 4-12-15,-3-4 8 0,-1 1-8 0,4-4 0 16,0 7 12-16,3-4-3 0,-6 1-1 0,3-7 0 15,0 9-8-15,0-2 12 0,3-1-12 16,-3 1 12-16,0-4-12 0,0 4 0 0,3 2 0 0,-3-2 0 16,0-1 0-16,4-3 8 0,-4 7-8 0,0 3 8 15,3-4-8-15,-6 4 0 0,3-7 0 0,-1 10 0 16,8-3 0-16,-14-3 0 0,4 2 0 0,3 1 0 16,3-3 0-16,-6 6 0 0,-1-7-9 0,0 1 9 15,4 6 0-15,-3-4 0 0,3 4 0 0,3-6 0 0,-3 6 0 0,0-4 0 16,0-2 0-16,4 6 9 0,-5 0-9 0,5-4 0 15,-1 4-12-15,1-3 12 0,-1-3 0 0,4 9 0 16,-3 0 0-16,3 0 0 0,0 0 0 0,0 0 0 16,-7-4 0-16,3-5 0 0,4 9 0 0,0 0 0 15,0-3 0-15,-7-3 0 0,7 6-11 0,0 0-1 16,0 0 0-16,0 0 0 16,0 0-41-16,0 0-9 0,0 0-2 0,0 0 0 15,0 0-157-15,11 6-32 0,10 3-7 0,4-9 0 0</inkml:trace>
  <inkml:trace contextRef="#ctx0" brushRef="#br1" timeOffset="43596.32">7521 8622 864 0,'0'0'38'0,"0"0"8"0,-3-6-37 0,-4 6-9 0,3-4 0 0,-3-2 0 15,7 6 163-15,-7 0 30 0,3-3 7 0,-3-6 0 16,7 9-155-16,-7-4-31 0,0-2-6 0,4 3-8 16,-4-3 0-16,3 3 0 0,-3 3 0 0,0-10 0 15,-3 10 0-15,2-3 0 0,1-3 0 0,0 6 0 0,0-3 0 0,0 0 16 16,0-4-2-16,-7 7 0 0,7-9 32 0,-4 9 6 15,-6-3 2-15,6-4 0 0,-3 7-3 0,4-6-1 16,-15 0 0-16,7-3 0 0,1 5-10 0,-1-2-1 16,0 0-1-16,1 0 0 0,-5 6-24 0,5-10-5 15,-4 10-1-15,-1-3 0 0,5-3-8 0,-4 3 0 16,0 3 0-16,-4-3 0 0,4-4 0 0,-1 7 0 16,1-3 0-16,4-3 0 0,-8 3 0 0,-3 3 0 15,3-3 0-15,0-4 0 0,-3 7 18 0,0 0 2 16,7 7 0-16,-11-4 0 0,14-3-20 0,-10 3 0 0,7-3 0 0,0 0 0 15,-4 9 0-15,0-9-12 16,8 7 1-16,-1-4 1 0,1 0 10 0,2 3 0 16,5-6 0-16,-1 3 0 0,4-3 0 0,-7 0 0 15,7 0 0-15,3 0 0 0,-6 0 0 0,10 0 9 16,-11 0-9-16,11 0 0 0,0 0 8 0,-3 0-8 0,-4-3 0 0,7 3 0 16,-4-6 0-16,4 6 0 0,0 0 0 0,-7 0 0 15,7 0 0-15,0 0 0 16,0 0 0-16,0 0 0 0,-7-3 0 0,4 3 0 0,3 0 0 0,0 0 0 15,0 0 0-15,0 0 0 0,0 0 0 0,0 0 0 16,0 0 0-16,0 0 0 0,0 0 0 0,0 0 0 16,0 0 0-16,0 0 0 0,0 0 0 0,0 0 0 0,0 0 0 0,0 0 0 15,0 0 0-15,0 0 0 16,0 0 0-16,0 0 0 0,0 0 0 0,0 0 0 16,0 0 0-16,0 0 0 0,0-3 0 0,0 3 0 15,0 0 0-15,0 0 0 0,0 0 0 0,0 0 0 16,0 0 0-16,0 0 0 0,0 0 0 0,0 0 0 0,0 0 9 15,-4-7-9-15,1 7 0 0,3 0 9 0,0 0 3 0,0 0 0 16,0-9 0-16,0 9 0 16,0 0 8-16,0 0 1 0,0-6 1 0,0 6 0 15,-8-10-11-15,8 10-3 0,0-9 0 0,-3-1 0 0,3 10-8 0,0-9 0 16,0 9 0-16,0-9 0 0,0 5 8 0,-7-5-8 16,3-4 8-16,1 4-8 0,3 0 29 0,0-1 1 15,-4-2 0-15,4 2 0 0,-3-9-5 0,3 7-1 16,0-1 0-16,-4-5 0 0,4 8 3 0,-7-6 0 0,7-2 0 15,-3-1 0-15,-1 6-15 0,1-6-4 0,-4 7 0 0,7-7 0 16,-8 7-8-16,5-7 0 0,-4 3 0 0,0-3 0 16,3 0 9-16,-3-3 0 0,7 1 0 0,-10 2 0 15,3 3 6-15,0-3 1 16,0-3 0-16,3 0 0 0,-3-6-6 0,0 6-1 0,3 0 0 16,1 0 0-16,-1-6-9 0,-6 6 0 0,6 0 0 0,1 3 8 15,-4-3-8-15,7 10 0 0,-7-10 0 16,3 3 0-16,-3 7 0 0,3-7 0 0,1 6 0 0,-4-6 0 15,3 7 0-15,-6-1 0 0,3 1 0 0,0-4 0 16,0 7 0-16,3-4-17 0,-3 4 4 0,0-4 1 16,0 4 12-16,3-1 0 0,-3-2 0 0,4 2 0 15,-1 7 0-15,1-3 0 0,3 0-11 0,0 6 11 16,-4-7-8-16,4 7 8 0,0 0 0 0,0 0 0 16,0 0-12-16,0 0 4 0,-3-3 8 0,3 3-13 15,3-6 13-15,-3-3 0 0,0 9 0 0,0 0 0 0,0 0 0 0,0 0 0 16,0 0 0-16,0 0 0 0,0 0 0 15,0 0 0-15,0 0 0 0,0 0-9 0,0 0-7 0,0 0-2 16,0 0 0-16,0 0 0 0,0 0 10 0,0 0 8 16,0 0-12-16,0 0 12 0,0 0-13 0,0 0 4 15,0 0 1-15,0 0 0 0,0 0 8 0,0 0-10 16,-3 0 10-16,3 0-10 0,0 0-6 0,0 0-2 16,0 0 0-16,0 9 0 15,0-9-22-15,0 9-4 0,0 4 0 0,-7-4-1 16,3 1-123-16,4-1-25 0,0 1-5 0,-7-1-1 0</inkml:trace>
  <inkml:trace contextRef="#ctx0" brushRef="#br1" timeOffset="44230.66">6188 7380 230 0,'0'0'20'15,"0"0"-20"-15,0 0 0 0,3-3 0 0,4-3 122 0,-7 3 20 16,4-7 4-16,-4 10 1 0,0 0-67 0,0 0-12 16,0 0-4-16,0 0 0 0,0 0-9 0,0 0-3 15,0 0 0-15,0 0 0 0,-11 10-32 0,4-7-6 16,0 3-2-16,4-3 0 0,3-3 21 0,-7 9 4 15,-4-5 1-15,4 5 0 0,7 0 14 0,-7-2 4 0,3-1 0 0,-10 3 0 16,7 1-34-16,4 2-6 0,-15 7-2 0,4-6 0 16,-4 9-1-16,1 3 0 0,-1 0 0 0,-3-3 0 15,0 9-2-15,-4 0-1 0,0 1 0 16,-3 2 0-16,3 7-10 0,-3-3 0 16,-4-1 0-16,4 4 0 0,-4 3 0 0,1-3 18 0,-5 0-2 15,1-1 0-15,7-5 15 0,-7 2 2 0,-8-5 1 0,12 2 0 16,-5-2 19-16,1-1 4 15,0 0 1-15,-1-6 0 0,1 7-27 0,0-1-6 0,0 1-1 16,-1-4 0-16,-6-3-11 0,0 6-2 0,6 1-1 0,-2 5 0 16,-1-5-10-16,-4 2 0 0,5-3 9 0,2 1-9 15,1-1 0-15,0 0 0 0,7-5 0 0,-4 5 0 16,7 0 0-16,-3 1 8 0,3-1-8 0,-3 0 0 16,3 1 12-16,8-10-1 0,-5 0-1 0,1 6 0 15,4-9-28-15,-1-4-6 0,4 7 0 0,-4-3-1 16,8-6-111-16,-4 5-23 0,3-5-4 0,0 3-377 15,1-4-76-15</inkml:trace>
  <inkml:trace contextRef="#ctx0" brushRef="#br1" timeOffset="45463.98">5973 9691 288 0,'0'0'12'0,"0"0"4"0,0 0-16 0,0 0 0 15,0 0 0-15,0 0 0 0,0 0 200 0,0 0 38 16,0 0 7-16,0 0 2 0,0 0-167 0,0 0-32 16,-4-3-8-16,4 3 0 0,0 0-3 0,-7-6 0 15,3 3 0-15,4 3 0 0,0 0 10 0,-7-10 1 16,0 10 1-16,4-9 0 0,-4 9-21 0,7 0-4 0,0 0 0 0,-11-3-1 16,4-4-15-16,0 7-8 0,0 7 10 0,3-7-10 15,-10-7 14-15,7 7-3 0,-3 0-1 0,-1 0 0 16,4 0 22-16,-4-3 5 0,-3 0 1 0,4-3 0 15,-4 6 6-15,3 0 0 0,-7-3 1 0,1-4 0 16,3 7-3-16,-4 0-1 0,4 0 0 0,0 0 0 16,-11 0-25-16,8 0-4 0,-1 7-2 0,0-7 0 15,1 3-10-15,-5-3 0 16,5 0 0-16,6 0 0 0,-13-3 0 0,6-4 0 0,4 7 9 16,-7 0-9-16,3-3 12 0,-3-3-3 0,0 3 0 0,3 0 0 15,-3-4 7-15,0-2 2 0,3 6 0 0,-7-6 0 16,1 9-9-16,-5-4-1 0,1-2-8 0,0 3 12 15,7-3-12-15,-11 3 8 0,4-1-8 0,3-2 0 16,0 6 0-16,1-3 0 0,3 6 0 0,-1-3 0 16,-2 10-11-16,6-7-1 0,-3 6-1 0,-4 1 0 15,11-1-25-15,-11 0-5 0,8 4-1 0,-1-4 0 16,-3 4 12-16,7-4 3 0,-4-6 0 0,1 4 0 0,2-4 29 0,-2-3 0 16,3 0 0-16,0 0 0 0,-1 0 0 0,5 0 0 15,-1-3 0-15,-3-4 0 16,4 7-93-16,-4-3-26 0,6-6-5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18:07:04.85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10820 2962 403 0,'0'0'36'0,"0"0"-36"16,-4 0 0-16,-6 0 0 0,-1 0 97 0,4-7 13 15,7 7 2-15,-11-6 1 0,1 6-92 0,3 0-21 16,7 0 0-16,0 0 0 0,-11-3 0 0,11 3 0 16,0 0 9-16,0 0-9 15,0 0 69-15,0-9 9 0,-3-1 2 0,3 10 0 0,0 0-7 0,0 0-1 16,-4 0 0-16,4 0 0 0,0 0 0 0,0 0-1 15,0 0 0-15,0 0 0 0,0 0-18 0,0 0-3 16,0 0-1-16,7 0 0 0,-7 0-41 0,11 0-8 16,6-3 0-16,5 3 0 0,-5-6 0 0,8 6 15 15,3 0-2-15,7-3 0 0,8 3-1 0,-4 0-1 0,-1-10 0 0,8 7 0 16,4-3 5-16,-1 6 2 0,0-3 0 0,4-4 0 16,7 7 6-16,0-3 0 0,4-3 1 0,-4 3 0 15,0 0-25-15,0-3 0 0,-4 2 0 0,-3-2 0 16,3 3 0-16,1-3 0 0,-4-1 0 0,3 1 0 15,-6 3-10-15,-5-6 10 0,-6 2-13 0,-3 4 5 16,-5-6 29-16,-6 6 7 0,-4 3 0 0,-3-10 1 0,-4 7-3 16,-3-3-1-16,-8-4 0 0,-3 10 0 0,-3-3-4 0,-5-3-1 15,-2-7 0-15,-8 10 0 0,-6-6-20 0,-8 3 0 16,-7 3 0-16,-7 3 0 16,-3-4 0-16,-4 4-13 0,-4 4 5 0,-10-4 8 15,-3 0-8-15,-4 3 8 0,-4 6 0 0,8-3 0 0,3-3 0 16,3 10 0-16,1-7 8 0,6-3-8 15,4-3 21-15,0 10-1 0,-3-10 0 0,6 9 0 16,12-6-12-16,9 4-8 0,1-4 10 0,0-3-10 16,3 6 8-16,4-3-8 0,10-3 0 0,4 3 0 0,-3 4 0 0,10-7 0 15,10 3 0-15,5 3 0 0,2-6 0 0,11 0-8 16,8 3 8-16,6-3-10 0,11 0 2 0,0 6 0 16,-4-12 0-16,11 6 0 0,14 0 8 0,4 0-12 15,-8-3 12-15,8 3-12 0,0-6 12 0,3-4 9 16,0 7-1-16,4-6-8 0,-4-1 0 0,0-2 0 0,-7 2 0 0,-7 7 0 15,0-16 0-15,-7 10 10 0,0-3-10 0,-4 2 12 16,-6-2 5-16,-8 2 2 0,-3 1 0 0,-7-1 0 16,-4 4 11-16,-7 0 2 0,-7-4 1 0,-3 7 0 15,-11 3-9-15,0 0-3 0,-4 0 0 0,-10-6 0 16,-3-7-5-16,-12 13-2 16,-6 0 0-16,-7 0 0 0,-4 0-14 0,-11 0 0 15,-6 7 0-15,-8-1 0 0,-3-6 0 0,-10 6 8 16,-5 4 0-16,-6-1 1 0,-7 4 11 0,-4-1 1 15,0 7 1-15,7-6 0 0,8 8-31 0,-5-2-7 0,-6-6 0 0,10 6-1 16,11-7 17-16,0 7 0 0,3-3 0 0,4-1 0 16,14-11 0-16,0 14 0 0,11-15 0 0,0 7 0 15,3-1-12-15,14 1 4 0,18-7 8 0,0 3-13 16,-7-3-19-16,17-3-3 0,15 3-1 0,10 4 0 16,4-7 4-16,10 3 0 0,7-3 0 0,11-3 0 0,14-4 16 0,4 4 4 15,-1-6 1-15,4 6 0 0,11-4 11 0,0-5 0 16,-4 2 0-16,0 7 0 0,4-15 0 0,-1 14 0 15,-3-11 0-15,-3 2 0 0,-7 1 0 0,-4-1 0 16,-7-3 0-16,-4 4-694 16,-3-1-139-16</inkml:trace>
  <inkml:trace contextRef="#ctx0" brushRef="#br1" timeOffset="47475.64">14552 10980 1335 0,'0'0'59'0,"0"0"13"0,0 0-58 0,0 0-14 15,0 0 0-15,0 0 0 0,0 0 60 0,0 0 8 16,0 0 3-16,0 0 0 0,0 0-57 0,0 0-14 15,0 0 0-15,4 6 0 16,-4-6-27-16,0 0-8 0,0 0-1 0,0 0-1 0,0 0 21 0,0 0 5 16,0 10 1-16,0-10 0 0,-4 9 38 0,4-9 8 15,0 0 2-15,0 0 0 0,0 0 32 0,-3 6 6 16,-4 1 2-16,3-4 0 0,-3 3-5 0,0-3-1 16,-4 3 0-16,1-2 0 0,-1-4-27 0,-3 3-5 15,-4 6-2-15,1-3 0 0,-4 1-19 0,-8 2-4 0,1-9-1 0,-4 9 0 16,1-2-14-16,6-1 0 0,4 0 0 0,3-3 0 15,-3 4-13-15,7-4 4 0,3-3 1 0,1 0 0 16,-1 0 8-16,4 0 16 0,4-3-4 0,3 3-1 16,-4-7 1-16,4 7 0 0,0 0 0 0,0 0 0 15,0-3-4-15,4-3-8 0,-1 0 12 0,4-1-4 0,0-2-8 16,0-4 10-16,-3 10-10 0,-1-6 10 16,8 0-10-16,-1-1 0 0,1-2 0 15,3 2 0-15,0 1 0 0,4-1 8 0,-4 1-8 16,0 3 8-16,0-1-8 0,0 4-9 0,-3-3 9 15,-1 3-13-15,-2-3 13 0,-8 6 0 0,0 0 0 0,0 0 0 16,7 0 0-16,-7 0 0 0,0 0 0 0,0 0 0 0,0 0 0 0,0 9 0 16,-4 0 0-16,-7 1 0 0,1-1 0 15,-1-6 0-15,-6 7 0 0,-1 2 0 16,-7-2 32-16,4 5-1 0,0-2 0 0,-4-1 0 16,4-2-15-16,-4 2-2 0,1-2-1 0,3 2 0 0,-1-2-5 0,1 2-8 15,4-2 11-15,3-1-11 0,3 1 8 0,0-7-8 16,4 3 0-16,0-3 0 0,7-3 10 0,0 0-2 15,0 0 0-15,0 0 0 0,0 0-8 0,11-3 12 16,-4-3-12-16,3-7 12 0,1 4-12 0,3-1 0 0,0-2 0 0,4 2 0 16,-4 1 0-16,7-4 0 0,-3 4 0 0,-1-4 0 15,1 1 0-15,0-1 8 0,-1-2-8 0,5 5 0 16,-5-2 12-16,1-1-4 0,-4 1 0 0,4-4 0 16,-4 7 3-16,0-4 0 0,-4 4 0 15,-3 2 0-15,0-2 2 0,1 0 1 16,-5 2 0-16,-3 1 0 0,0 6 1 0,0-6 0 0,0 6 0 15,0-10 0-15,-7 7-15 0,0-3 9 0,-4 6-9 0,1 0 8 16,-4 0-8-16,-7 6 8 0,-1-3-8 0,-2 4 8 16,6-4-8-16,-7 6 0 15,1 1 0-15,-1-7 0 0,0 6 0 0,4 1 0 0,3-1 0 0,1-6 8 16,-1 6-8-16,8-9 0 0,-1 10 0 0,4-10 8 16,0 3-8-16,7-3 0 0,0 0 0 0,0 0 0 15,0 0 0-15,0 0 0 0,3-9 0 0,4 5 0 16,1-5 0-16,2 0 0 0,1-4 9 0,3 4-9 15,-4-1 0-15,8 7 0 0,-4-6 0 0,0-4 8 0,-3 4-8 0,3-1-8 16,7 1 8-16,-3 0-12 0,-1 5 12 0,1-5 0 16,0 0 0-16,-4 5 0 0,0 1 0 0,-4-3 0 15,-2 3 0-15,-1-3 0 0,-7 6 23 0,0 0 0 16,0 0 0-16,0 0 0 0,0 0-8 0,-7 0-2 16,-4 0 0-16,0 6 0 0,-3-3-5 0,0-3 0 15,-4 6-8-15,1-3 12 0,-1 1-4 16,1 5 0-16,-5-9-8 0,1 9 12 0,0-9-12 15,3 4 9-15,1 2-9 0,-1-3 8 0,1-3-8 0,6 9 0 16,-3-9 0-16,3 7 0 0,1-4 0 16,3 0 0-16,3 3 0 0,4-6 0 0,0 0 0 0,0 0 0 15,0 0 0-15,0 0 0 0,0 0 0 0,0 0-9 16,7 0 9-16,7 3 0 0,-3-3-8 0,3 0 8 16,0 0 0-16,0 0 0 0,4 0 0 0,-4 0 0 0,4-3 0 0,-4 3 0 15,0 0 0-15,0 0 0 0,-4 0 0 0,5 0 0 16,-5 0 0-16,1 0 0 0,-4 0 0 0,0 0 0 15,-7 0 0-15,0 0 0 0,0 0 0 0,0 0 0 16,0 0 8-16,0 0 0 0,-4 0-8 0,-3 3 12 16,0-3-2-16,-3 7-1 0,-4-4 0 0,-4-3 0 15,4 9-9-15,-7-6 10 0,3-3-10 0,0 10 10 16,1-4-10-16,-1-3 0 0,0 7 0 0,4-7 0 16,0 6 0-16,0-3 0 0,3-3 0 0,4-3 0 0,-3 4 0 15,6 2 0 1,-3-3 0-16,7-3 0 0,0 0 0 0,0 0 0 0,0 0 0 15,0 0 0-15,0 0-8 0,0 0 8 0,0 0-10 0,11 6 10 16,-1-3 0-16,1 4 0 0,0-4-8 0,-1-3 8 16,4 3 0-16,0-3 0 0,4 0 0 0,-4 6 0 15,7-6 0-15,-3 0 0 0,0 0 0 0,-1 3 0 16,1-3 0-16,-4 0 0 0,0 0 0 0,-3 0 0 16,3 0 0-16,0 0 0 0,-4 0 0 0,-2 0 0 0,-1-3 0 0,-7 3 0 15,0 0 8-15,0 0-8 0,0 0 8 0,0 0-8 16,0 0 12-16,0 0-12 0,0 0 11 0,-7 3-11 15,-4-3 10-15,0 10-10 0,1-10 10 0,3 6-10 16,-7-3 10-16,0 0-10 0,-4 4 8 0,0-4-8 0,-3 6 0 0,3 1 9 16,1-7-9-16,-1 6 0 15,4 0 9-15,0-5-9 0,0 5 8 0,0-3-8 0,7-3 10 0,-4-3-10 16,8 0 0-16,3 0 0 0,0 0 0 0,0 0 0 16,0 0 0-16,0 0 0 0,0 0 0 0,0 0-10 15,10 7 10-15,-3-7 0 0,7-7 0 16,0 7-8-16,1 7 8 0,-1-7 0 0,0-7 0 15,3 7 0-15,1 0 0 0,0 0 0 16,-4 0 0-16,0-3 0 0,0 3 0 0,-3 0 8 16,-1 3 0-16,1-3 0 0,-4 0-8 0,3 0-12 15,-3 0 4-15,0 0 0 0,-7 0 8 0,0 0 0 0,0 0 0 0,0 0 0 16,0 0 0-16,0 0 9 0,0 0-1 0,0 0-8 16,-7 7 9-16,-3-7-9 0,3-7 0 0,-4 7 9 15,-3 0-9-15,0 0 0 0,-4 0 0 0,1 0 0 16,-1 7 0-16,0-4 0 0,1 0 0 0,-1 3 0 15,4-3 0-15,-4 4 0 0,8-4 0 0,-4 3 0 0,3-3 8 0,4 0 0 16,4 4 0-16,-5-4 0 0,8-3-8 0,0 0-12 16,0 0 2-16,0 0 1 0,8 6 9 0,-8-6 0 15,10 3 0-15,1-3 0 0,3 6-8 0,3-6 0 16,1-6 0-16,0 6 0 0,-1 0 8 0,5-3 0 16,-5 3 0-16,1-6 0 0,-4 3 8 0,0-4-8 15,4 7 8-15,-4 0-8 0,3-3 0 0,-2 0 0 16,-5 3 0-16,1-6 8 0,3 6-8 15,-4 0 0-15,-3 0 0 0,1 0 0 16,2 0 0-16,-10 0 0 0,0 0 0 0,0 0 0 0,0 0 0 0,0 0 0 16,0 0 0-16,0 0 0 0,0 0 0 0,0 0 0 15,0 0 0-15,-3 6 0 0,-4-3 0 0,-4 0 0 16,0 7 0-16,-3-4 0 0,0-3 0 0,0 3 0 16,3-2 0-16,-3-1 0 0,0-3 10 0,4 9-2 15,-1-9-8-15,4 6 12 0,7-6-12 0,-4 0 0 0,4 0 0 0,0 0 0 16,0 0 0-16,0 0 0 0,0 0 8 0,0-6-8 15,0-3 10-15,4 2-10 0,3 1 10 0,0-3-10 16,-3-1 11-16,3 4-11 0,0 0 12 0,0-4-12 16,0-2 0-16,3 2 0 0,1-2 0 0,0-7 0 15,-1 10 0-15,1-4 0 0,-1 1 0 0,1 2 0 16,0 1 0-16,-4-1 10 0,0 1-10 0,3 3 8 16,-3-1-8-16,0-2 0 0,0 9 0 0,-7 0 8 15,4-3-8-15,-4 3 0 0,7-6 0 0,-7 6 0 16,0 0 0-16,0 0 0 0,0 0 0 15,0 0 0-15,0 0 0 0,0 0 0 0,0 0 0 0,0 0 0 16,0 0 0-16,0 0 0 0,0 0 0 0,-4 9 0 16,1 0 0-16,-8-9 0 0,1 10 0 0,3-7 0 15,-4 3 0-15,-3-3 0 0,3 4 9 0,-3-4-9 16,4 9 0-16,-1-2 0 0,-3-10 0 0,7 9 8 16,0 1-8-16,3-1 0 0,-3 0 0 0,7-9 0 0,0 0 12 0,0 7 4 15,0-7 0-15,4 9 1 16,-1 0-30-16,4-2-7 0,-7-7 0 0,7 6-1 0,1 3 21 0,-1-9 0 15,-7 0 0-15,10 7 0 0,-3-7 0 0,-7 0 0 16,11-7 0-16,-11 7 0 0,10 0 0 0,-3 0 0 0,4-3 0 16,-4-3 8-16,-3-7 0 0,6 4 0 0,-6 0 0 15,3-4 0-15,0 4-8 0,0-4 12 16,0 1-12-16,0-7 12 0,0 9 8 0,0-5 1 0,0-1 1 0,0 3 0 16,0 4-32-16,-3-3-6 15,-1 2-2-15,1 1 0 0,-4-1 18 0,0 7 0 16,0 0 0-16,0 3 0 0,-4-6 0 0,4 6 0 15,-7 0 0-15,4 0 0 0,-4 0 0 0,0 6-8 16,7-6 8-16,-7 3 0 0,3 0 0 0,-3 7 0 16,3-10 0-16,4 0 0 0,0 0 0 0,0 0 0 0,0 0 0 0,0 0 0 15,0 0 0-15,4 9 0 0,-4-9 0 0,0 0 0 16,4 10 0-16,-4-10 0 16,0 0 0-16,7 3 0 0,0-3 0 0,-7 0 0 0,7 9 0 0,0-9 0 15,-7 0-18-15,7 9 0 0,0-5 0 0,3 5 0 16,-2-3-101-16,-1 4-20 0,3-4-4 0,1 3-1167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41D38-07EE-4DC4-A884-D56995D4A994}" type="slidenum">
              <a:rPr lang="en-US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4E68BA-6127-4747-BC57-1C28B245DCD6}" type="slidenum">
              <a:rPr lang="en-US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7A807-345A-4C22-B58F-F269C01C119C}" type="slidenum">
              <a:rPr lang="en-US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74A56-E34D-4219-B31D-3DC22D96A01C}" type="slidenum">
              <a:rPr lang="en-US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</a:t>
            </a:r>
          </a:p>
          <a:p>
            <a:pPr marL="917575" lvl="2" indent="-457200"/>
            <a:r>
              <a:rPr lang="en-US" sz="2800" dirty="0"/>
              <a:t>Due date Thu, 2/27, 11:59 pm</a:t>
            </a:r>
          </a:p>
          <a:p>
            <a:pPr marL="917575" lvl="2" indent="-457200"/>
            <a:endParaRPr lang="en-US" sz="2800" dirty="0"/>
          </a:p>
          <a:p>
            <a:r>
              <a:rPr lang="en-US" dirty="0"/>
              <a:t>Midterm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post for details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Added Friday OH and OH appointments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Feedback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E6F1FD-AEEA-439C-A1B0-8B02DD4A0957}"/>
                  </a:ext>
                </a:extLst>
              </p14:cNvPr>
              <p14:cNvContentPartPr/>
              <p14:nvPr/>
            </p14:nvContentPartPr>
            <p14:xfrm>
              <a:off x="7211160" y="522000"/>
              <a:ext cx="3565080" cy="3908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E6F1FD-AEEA-439C-A1B0-8B02DD4A09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1800" y="512640"/>
                <a:ext cx="3583800" cy="39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00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AC5DF3-4B39-4AEC-AA0A-D01B761A8C44}"/>
              </a:ext>
            </a:extLst>
          </p:cNvPr>
          <p:cNvSpPr/>
          <p:nvPr/>
        </p:nvSpPr>
        <p:spPr>
          <a:xfrm>
            <a:off x="3945467" y="1494826"/>
            <a:ext cx="4495800" cy="21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Gaussian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</p:spTree>
    <p:extLst>
      <p:ext uri="{BB962C8B-B14F-4D97-AF65-F5344CB8AC3E}">
        <p14:creationId xmlns:p14="http://schemas.microsoft.com/office/powerpoint/2010/main" val="190815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Gaussian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D16550-B843-4EF4-82F1-5E53C8900283}"/>
              </a:ext>
            </a:extLst>
          </p:cNvPr>
          <p:cNvSpPr/>
          <p:nvPr/>
        </p:nvSpPr>
        <p:spPr>
          <a:xfrm>
            <a:off x="3945467" y="1494826"/>
            <a:ext cx="4495800" cy="21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2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9264-2976-4B02-B7F5-CC4F0A7E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8F78-828C-4303-83EC-DFC92E89D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Assume some model (Gaussian, Bernoulli, Multinomial, logistic, network of logistic units, Linear, Quadratic) with fixed number of parameters</a:t>
            </a:r>
          </a:p>
          <a:p>
            <a:pPr lvl="1"/>
            <a:r>
              <a:rPr lang="en-US" dirty="0"/>
              <a:t>Linear/Logistic Regression, Naïve Bayes, Discriminant Analysis, Neural Networks</a:t>
            </a:r>
          </a:p>
          <a:p>
            <a:pPr lvl="1"/>
            <a:endParaRPr lang="en-US" dirty="0"/>
          </a:p>
          <a:p>
            <a:r>
              <a:rPr lang="en-US" sz="2400" dirty="0"/>
              <a:t>Estimate parameters (</a:t>
            </a:r>
            <a:r>
              <a:rPr lang="en-US" sz="2400" dirty="0">
                <a:latin typeface="Symbol" pitchFamily="18" charset="2"/>
              </a:rPr>
              <a:t>m,s</a:t>
            </a:r>
            <a:r>
              <a:rPr lang="en-US" sz="2400" baseline="30000" dirty="0">
                <a:latin typeface="Symbol" pitchFamily="18" charset="2"/>
              </a:rPr>
              <a:t>2</a:t>
            </a:r>
            <a:r>
              <a:rPr lang="en-US" sz="2400" dirty="0">
                <a:latin typeface="Symbol" pitchFamily="18" charset="2"/>
              </a:rPr>
              <a:t>,q</a:t>
            </a:r>
            <a:r>
              <a:rPr lang="en-US" sz="2400" dirty="0"/>
              <a:t>,w,</a:t>
            </a:r>
            <a:r>
              <a:rPr lang="en-US" sz="2400" dirty="0">
                <a:latin typeface="Symbol" pitchFamily="18" charset="2"/>
              </a:rPr>
              <a:t>b</a:t>
            </a:r>
            <a:r>
              <a:rPr lang="en-US" sz="2400" dirty="0"/>
              <a:t>) using MLE/MAP and plug in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B050"/>
                </a:solidFill>
              </a:rPr>
              <a:t>Pro</a:t>
            </a:r>
            <a:r>
              <a:rPr lang="en-US" sz="2400" dirty="0"/>
              <a:t> – need few data points to learn parameters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Con</a:t>
            </a:r>
            <a:r>
              <a:rPr lang="en-US" sz="2400" dirty="0"/>
              <a:t> – Strong distributional assumptions, not satisfied in practice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4C9CAD-EE04-419E-8A8A-5D0B2EBBBE44}"/>
                  </a:ext>
                </a:extLst>
              </p14:cNvPr>
              <p14:cNvContentPartPr/>
              <p14:nvPr/>
            </p14:nvContentPartPr>
            <p14:xfrm>
              <a:off x="377280" y="2581200"/>
              <a:ext cx="6326280" cy="1974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4C9CAD-EE04-419E-8A8A-5D0B2EBBBE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920" y="2571840"/>
                <a:ext cx="6345000" cy="19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0632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E4CEC-6D4B-472D-967B-1846676D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95B2-2297-43E3-8BEB-9F73F8BD4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Nonparametric: number of parameters scales with number of training data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Typically don’t make any distributional assumptions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As we have more data, we should be able to learn more complex models</a:t>
            </a:r>
          </a:p>
          <a:p>
            <a:endParaRPr lang="en-US" sz="2400" dirty="0"/>
          </a:p>
          <a:p>
            <a:r>
              <a:rPr lang="en-US" sz="2400" dirty="0"/>
              <a:t>Some nonparametric methods </a:t>
            </a:r>
          </a:p>
          <a:p>
            <a:pPr lvl="1"/>
            <a:r>
              <a:rPr lang="en-US" dirty="0"/>
              <a:t>Nearest Neighbor (k-Nearest Neighbor) Classifier</a:t>
            </a:r>
          </a:p>
          <a:p>
            <a:pPr lvl="1"/>
            <a:r>
              <a:rPr lang="en-US" dirty="0"/>
              <a:t>Decision Trees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DD7DC5-6DA6-44BA-A343-66406FBA2E46}"/>
                  </a:ext>
                </a:extLst>
              </p14:cNvPr>
              <p14:cNvContentPartPr/>
              <p14:nvPr/>
            </p14:nvContentPartPr>
            <p14:xfrm>
              <a:off x="738000" y="1468080"/>
              <a:ext cx="9146880" cy="268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DD7DC5-6DA6-44BA-A343-66406FBA2E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640" y="1458720"/>
                <a:ext cx="9165600" cy="27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35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94DD-872C-45C3-BFAD-575DA201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vs Nonparametric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D55D5-C51D-4B47-874F-D56263463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7030A0"/>
                </a:solidFill>
              </a:rPr>
              <a:t>Nonparametric</a:t>
            </a:r>
            <a:r>
              <a:rPr lang="en-GB" dirty="0">
                <a:solidFill>
                  <a:prstClr val="black"/>
                </a:solidFill>
              </a:rPr>
              <a:t> models place very mild assumptions on the data distribution and provide good models for complex data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Parametric</a:t>
            </a:r>
            <a:r>
              <a:rPr lang="en-GB" dirty="0">
                <a:solidFill>
                  <a:prstClr val="black"/>
                </a:solidFill>
              </a:rPr>
              <a:t> models rely on very strong (simplistic) distributional assumptions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GB" dirty="0">
              <a:solidFill>
                <a:srgbClr val="C00000"/>
              </a:solidFill>
              <a:latin typeface="Comic Sans MS" pitchFamily="66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7030A0"/>
                </a:solidFill>
              </a:rPr>
              <a:t>Nonparametric</a:t>
            </a:r>
            <a:r>
              <a:rPr lang="en-GB" dirty="0">
                <a:solidFill>
                  <a:prstClr val="black"/>
                </a:solidFill>
              </a:rPr>
              <a:t> models requires storing and computing with the entire data set. 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Parametric</a:t>
            </a:r>
            <a:r>
              <a:rPr lang="en-GB" dirty="0">
                <a:solidFill>
                  <a:prstClr val="black"/>
                </a:solidFill>
              </a:rPr>
              <a:t> models, once fitted, are much more efficient in terms of storage and computation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5D7E67-8FEF-40E1-BE21-534D9F5AA9AC}"/>
                  </a:ext>
                </a:extLst>
              </p14:cNvPr>
              <p14:cNvContentPartPr/>
              <p14:nvPr/>
            </p14:nvContentPartPr>
            <p14:xfrm>
              <a:off x="6502320" y="2371320"/>
              <a:ext cx="1553760" cy="61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5D7E67-8FEF-40E1-BE21-534D9F5AA9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2960" y="2361960"/>
                <a:ext cx="1572480" cy="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5970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0EC1-B43F-4B22-9946-3BDCCE1B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Decision Boundary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3EF017-2A69-4F88-ADFB-964EE96DE9B3}"/>
              </a:ext>
            </a:extLst>
          </p:cNvPr>
          <p:cNvGrpSpPr/>
          <p:nvPr/>
        </p:nvGrpSpPr>
        <p:grpSpPr>
          <a:xfrm>
            <a:off x="1236133" y="2226734"/>
            <a:ext cx="3581400" cy="3184752"/>
            <a:chOff x="4895050" y="1980362"/>
            <a:chExt cx="3657600" cy="3809283"/>
          </a:xfrm>
        </p:grpSpPr>
        <p:pic>
          <p:nvPicPr>
            <p:cNvPr id="5" name="Picture 4" descr="Figure2.27b.jpg">
              <a:extLst>
                <a:ext uri="{FF2B5EF4-FFF2-40B4-BE49-F238E27FC236}">
                  <a16:creationId xmlns:a16="http://schemas.microsoft.com/office/drawing/2014/main" id="{E9CF27A2-0603-4682-BA74-ECC79F5BA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B5B32D-0CAC-4F27-9E6E-19A863B63DF9}"/>
                </a:ext>
              </a:extLst>
            </p:cNvPr>
            <p:cNvSpPr txBox="1"/>
            <p:nvPr/>
          </p:nvSpPr>
          <p:spPr>
            <a:xfrm>
              <a:off x="6306390" y="5347887"/>
              <a:ext cx="1143008" cy="44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prstClr val="black"/>
                  </a:solidFill>
                  <a:latin typeface="CMMI10" pitchFamily="34" charset="2"/>
                </a:rPr>
                <a:t>K</a:t>
              </a:r>
              <a:r>
                <a:rPr lang="en-GB" dirty="0">
                  <a:solidFill>
                    <a:prstClr val="black"/>
                  </a:solidFill>
                  <a:latin typeface="CMR12" pitchFamily="34" charset="2"/>
                </a:rPr>
                <a:t> =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88725FA-C982-42A9-9217-8A710CC0F7EF}"/>
              </a:ext>
            </a:extLst>
          </p:cNvPr>
          <p:cNvSpPr txBox="1"/>
          <p:nvPr/>
        </p:nvSpPr>
        <p:spPr>
          <a:xfrm>
            <a:off x="8102599" y="1858689"/>
            <a:ext cx="237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Voronoi Diagram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991B6F-BE6F-45D1-BA0B-65F0BDE91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28" t="3828" r="4306" b="4306"/>
          <a:stretch>
            <a:fillRect/>
          </a:stretch>
        </p:blipFill>
        <p:spPr bwMode="auto">
          <a:xfrm>
            <a:off x="8034865" y="2409021"/>
            <a:ext cx="2633133" cy="263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5813C3-D05A-425F-8026-3420D4AF128D}"/>
              </a:ext>
            </a:extLst>
          </p:cNvPr>
          <p:cNvSpPr txBox="1"/>
          <p:nvPr/>
        </p:nvSpPr>
        <p:spPr>
          <a:xfrm>
            <a:off x="838200" y="1295401"/>
            <a:ext cx="588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Nearest neighbor classifier decision boundary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48668D-F286-402C-B42C-B81D7ECA54F8}"/>
                  </a:ext>
                </a:extLst>
              </p14:cNvPr>
              <p14:cNvContentPartPr/>
              <p14:nvPr/>
            </p14:nvContentPartPr>
            <p14:xfrm>
              <a:off x="1614240" y="1391400"/>
              <a:ext cx="9421200" cy="2785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48668D-F286-402C-B42C-B81D7ECA54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4880" y="1382040"/>
                <a:ext cx="9439920" cy="28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69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k-NN classifier (k=5)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105400" y="1905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9548" y="1371601"/>
            <a:ext cx="202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Test document</a:t>
            </a:r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4076700" y="2971800"/>
            <a:ext cx="2057400" cy="1981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 Box 25">
            <a:extLst>
              <a:ext uri="{FF2B5EF4-FFF2-40B4-BE49-F238E27FC236}">
                <a16:creationId xmlns:a16="http://schemas.microsoft.com/office/drawing/2014/main" id="{A1FC7B93-BF01-4C20-87FF-09E325A26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281488"/>
            <a:ext cx="88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Whales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6" name="Text Box 26">
            <a:extLst>
              <a:ext uri="{FF2B5EF4-FFF2-40B4-BE49-F238E27FC236}">
                <a16:creationId xmlns:a16="http://schemas.microsoft.com/office/drawing/2014/main" id="{6F02566B-247A-4CF5-B9F5-520D8E09E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4800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Seals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FD4F0C71-FEFB-40A2-A35F-70CA893B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5257800"/>
            <a:ext cx="794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Sharks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356536-42FD-4294-A8F2-7ABB92B5A445}"/>
                  </a:ext>
                </a:extLst>
              </p14:cNvPr>
              <p14:cNvContentPartPr/>
              <p14:nvPr/>
            </p14:nvContentPartPr>
            <p14:xfrm>
              <a:off x="3778200" y="947520"/>
              <a:ext cx="1462320" cy="307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356536-42FD-4294-A8F2-7ABB92B5A4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8840" y="938160"/>
                <a:ext cx="1481040" cy="30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1940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BD6-B1EC-4B71-B1E0-1A023620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k-</a:t>
            </a:r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training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and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predict the class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the closest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points in the training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Return the class label of that closest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∈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		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fun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number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-neighbors with class label c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86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3E6212-F7C8-4499-AA56-A42452D327AD}"/>
                  </a:ext>
                </a:extLst>
              </p14:cNvPr>
              <p14:cNvContentPartPr/>
              <p14:nvPr/>
            </p14:nvContentPartPr>
            <p14:xfrm>
              <a:off x="1506240" y="2029320"/>
              <a:ext cx="10485360" cy="4738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3E6212-F7C8-4499-AA56-A42452D327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6880" y="2019960"/>
                <a:ext cx="10504080" cy="47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5925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rgbClr val="1F497D"/>
              </a:buClr>
              <a:buSzPct val="70000"/>
              <a:buFont typeface="Wingdings" pitchFamily="2" charset="2"/>
              <a:buChar char="l"/>
            </a:pPr>
            <a:endParaRPr lang="en-US" sz="220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Sports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Science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Arts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1755" name="Oval 15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56" name="Oval 16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57" name="Oval 17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58" name="Oval 18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59" name="Oval 19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0" name="Oval 20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1" name="Oval 21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2" name="Oval 22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3" name="Oval 23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4" name="Oval 24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5" name="Oval 25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6" name="Oval 26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7" name="Oval 27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8" name="Oval 28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9" name="Oval 29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70" name="Oval 30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71" name="Oval 31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72" name="Oval 32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73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74" name="Line 34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75" name="Oval 35"/>
          <p:cNvSpPr>
            <a:spLocks noChangeArrowheads="1"/>
          </p:cNvSpPr>
          <p:nvPr/>
        </p:nvSpPr>
        <p:spPr bwMode="auto">
          <a:xfrm>
            <a:off x="4310741" y="3243337"/>
            <a:ext cx="1508125" cy="1508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76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14D707C2-5FD3-4B1D-BEE8-CB676CF361B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5254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099" y="994943"/>
            <a:ext cx="8371768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Neural Networks</a:t>
            </a:r>
          </a:p>
          <a:p>
            <a:pPr marL="917575" lvl="2" indent="-457200"/>
            <a:r>
              <a:rPr lang="en-US" sz="2800" dirty="0"/>
              <a:t>Universal Approximation</a:t>
            </a:r>
          </a:p>
          <a:p>
            <a:pPr marL="917575" lvl="2" indent="-457200"/>
            <a:r>
              <a:rPr lang="en-US" sz="2800" dirty="0"/>
              <a:t>Optimization / Backpropagation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Wrap-up </a:t>
            </a:r>
            <a:r>
              <a:rPr lang="en-US" sz="2800" dirty="0">
                <a:solidFill>
                  <a:schemeClr val="tx1"/>
                </a:solidFill>
              </a:rPr>
              <a:t>Convolutional Neural Networks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Nearest Neighbor Classification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rgbClr val="1F497D"/>
              </a:buClr>
              <a:buSzPct val="70000"/>
              <a:buFont typeface="Wingdings" pitchFamily="2" charset="2"/>
              <a:buChar char="l"/>
            </a:pPr>
            <a:endParaRPr lang="en-US" sz="220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Sports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Science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Arts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2779" name="Oval 14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0" name="Oval 15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1" name="Oval 16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2" name="Oval 17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3" name="Oval 18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4" name="Oval 19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5" name="Oval 20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6" name="Oval 21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7" name="Oval 22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8" name="Oval 23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9" name="Oval 24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0" name="Oval 25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1" name="Oval 26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2" name="Oval 2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3" name="Oval 28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4" name="Oval 29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5" name="Oval 30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6" name="Oval 31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7" name="Rectangle 32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8" name="Line 33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9" name="Oval 36"/>
          <p:cNvSpPr>
            <a:spLocks noChangeArrowheads="1"/>
          </p:cNvSpPr>
          <p:nvPr/>
        </p:nvSpPr>
        <p:spPr bwMode="auto">
          <a:xfrm>
            <a:off x="4279901" y="3124201"/>
            <a:ext cx="1643063" cy="16684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800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97DB9FB9-1E53-47BD-92F1-D7B91DB6554C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49217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rgbClr val="1F497D"/>
              </a:buClr>
              <a:buSzPct val="70000"/>
              <a:buFont typeface="Wingdings" pitchFamily="2" charset="2"/>
              <a:buChar char="l"/>
            </a:pPr>
            <a:endParaRPr lang="en-US" sz="220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Sports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Science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Arts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3803" name="Oval 14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04" name="Oval 15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05" name="Oval 16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06" name="Oval 17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07" name="Oval 18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08" name="Oval 19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09" name="Oval 20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0" name="Oval 21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1" name="Oval 22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2" name="Oval 23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3" name="Oval 24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4" name="Oval 25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5" name="Oval 26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6" name="Oval 2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7" name="Oval 28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8" name="Oval 29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9" name="Oval 30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20" name="Oval 31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21" name="Rectangle 32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22" name="Line 33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23" name="Oval 36"/>
          <p:cNvSpPr>
            <a:spLocks noChangeArrowheads="1"/>
          </p:cNvSpPr>
          <p:nvPr/>
        </p:nvSpPr>
        <p:spPr bwMode="auto">
          <a:xfrm>
            <a:off x="4236360" y="3063119"/>
            <a:ext cx="1836738" cy="1833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24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158C7137-9C13-4D11-B31A-D406B204350F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48067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rgbClr val="1F497D"/>
              </a:buClr>
              <a:buSzPct val="70000"/>
              <a:buFont typeface="Wingdings" pitchFamily="2" charset="2"/>
              <a:buChar char="l"/>
            </a:pPr>
            <a:endParaRPr lang="en-US" sz="220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Sports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Science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Arts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4827" name="Oval 14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28" name="Oval 15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29" name="Oval 16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0" name="Oval 17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1" name="Oval 18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2" name="Oval 19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3" name="Oval 20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4" name="Oval 21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5" name="Oval 22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6" name="Oval 23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7" name="Oval 24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8" name="Oval 25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9" name="Oval 26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0" name="Oval 2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1" name="Oval 28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2" name="Oval 29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3" name="Oval 30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4" name="Oval 31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5" name="Rectangle 32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6" name="Line 33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7" name="Oval 36"/>
          <p:cNvSpPr>
            <a:spLocks noChangeArrowheads="1"/>
          </p:cNvSpPr>
          <p:nvPr/>
        </p:nvSpPr>
        <p:spPr bwMode="auto">
          <a:xfrm>
            <a:off x="4051300" y="2908300"/>
            <a:ext cx="2101850" cy="2101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8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9CB331C1-1F5B-4204-8849-2A66FEA59A4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75748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best k?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4465" y="1244600"/>
                <a:ext cx="1031466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</a:rPr>
                  <a:t>Approximation vs. Stability (aka Bias vs Variance) Tradeoff</a:t>
                </a:r>
              </a:p>
              <a:p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Larger k 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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 predicted label is more stable </a:t>
                </a:r>
              </a:p>
              <a:p>
                <a:pPr marL="342900" indent="-342900">
                  <a:buFont typeface="Arial"/>
                  <a:buChar char="•"/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Smaller k 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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 predicted label is more affected by individual training points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en-US" sz="2800" dirty="0">
                    <a:solidFill>
                      <a:srgbClr val="7030A0"/>
                    </a:solidFill>
                    <a:latin typeface="Calibri"/>
                  </a:rPr>
                  <a:t>How to choose hyperparameter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Calibri"/>
                  </a:rPr>
                  <a:t>?</a:t>
                </a:r>
              </a:p>
              <a:p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65" y="1244600"/>
                <a:ext cx="10314668" cy="3539430"/>
              </a:xfrm>
              <a:prstGeom prst="rect">
                <a:avLst/>
              </a:prstGeom>
              <a:blipFill>
                <a:blip r:embed="rId2"/>
                <a:stretch>
                  <a:fillRect l="-1241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12207A-8AE9-4D33-835E-88B9E56D57D2}"/>
                  </a:ext>
                </a:extLst>
              </p14:cNvPr>
              <p14:cNvContentPartPr/>
              <p14:nvPr/>
            </p14:nvContentPartPr>
            <p14:xfrm>
              <a:off x="585360" y="3769920"/>
              <a:ext cx="887040" cy="828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12207A-8AE9-4D33-835E-88B9E56D57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000" y="3760560"/>
                <a:ext cx="905760" cy="84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9491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8" name="TextBox 7"/>
          <p:cNvSpPr txBox="1"/>
          <p:nvPr/>
        </p:nvSpPr>
        <p:spPr>
          <a:xfrm>
            <a:off x="1866900" y="995437"/>
            <a:ext cx="3886200" cy="4316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/>
              <a:t>Special Case: Nearest </a:t>
            </a:r>
            <a:r>
              <a:rPr lang="en-US" b="1" dirty="0"/>
              <a:t>Neighbor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AC7E22-40D6-4A4F-8D8B-A51785FCC806}"/>
                  </a:ext>
                </a:extLst>
              </p14:cNvPr>
              <p14:cNvContentPartPr/>
              <p14:nvPr/>
            </p14:nvContentPartPr>
            <p14:xfrm>
              <a:off x="5504040" y="4028400"/>
              <a:ext cx="153000" cy="13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AC7E22-40D6-4A4F-8D8B-A51785FCC8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4680" y="4019040"/>
                <a:ext cx="171720" cy="1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3642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</p:spTree>
    <p:extLst>
      <p:ext uri="{BB962C8B-B14F-4D97-AF65-F5344CB8AC3E}">
        <p14:creationId xmlns:p14="http://schemas.microsoft.com/office/powerpoint/2010/main" val="975654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</p:spTree>
    <p:extLst>
      <p:ext uri="{BB962C8B-B14F-4D97-AF65-F5344CB8AC3E}">
        <p14:creationId xmlns:p14="http://schemas.microsoft.com/office/powerpoint/2010/main" val="1785250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</p:spTree>
    <p:extLst>
      <p:ext uri="{BB962C8B-B14F-4D97-AF65-F5344CB8AC3E}">
        <p14:creationId xmlns:p14="http://schemas.microsoft.com/office/powerpoint/2010/main" val="70410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</p:spTree>
    <p:extLst>
      <p:ext uri="{BB962C8B-B14F-4D97-AF65-F5344CB8AC3E}">
        <p14:creationId xmlns:p14="http://schemas.microsoft.com/office/powerpoint/2010/main" val="131447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</p:spTree>
    <p:extLst>
      <p:ext uri="{BB962C8B-B14F-4D97-AF65-F5344CB8AC3E}">
        <p14:creationId xmlns:p14="http://schemas.microsoft.com/office/powerpoint/2010/main" val="163270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Nearest Neighbor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7" name="TextBox 6"/>
          <p:cNvSpPr txBox="1"/>
          <p:nvPr/>
        </p:nvSpPr>
        <p:spPr>
          <a:xfrm>
            <a:off x="1866900" y="995437"/>
            <a:ext cx="3886200" cy="4316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/>
              <a:t>Special Case: Majority Vote</a:t>
            </a:r>
          </a:p>
        </p:txBody>
      </p:sp>
    </p:spTree>
    <p:extLst>
      <p:ext uri="{BB962C8B-B14F-4D97-AF65-F5344CB8AC3E}">
        <p14:creationId xmlns:p14="http://schemas.microsoft.com/office/powerpoint/2010/main" val="1900336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9DAE-0520-4656-B23B-FC043B30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0BD4E-65B4-4E33-AC67-355F6CF46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Assumptions!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Similar points have similar neighbors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All feature dimensions are created equally!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D1C2F939-329A-4716-9DEC-2650C01D1A82}"/>
              </a:ext>
            </a:extLst>
          </p:cNvPr>
          <p:cNvSpPr txBox="1">
            <a:spLocks/>
          </p:cNvSpPr>
          <p:nvPr/>
        </p:nvSpPr>
        <p:spPr>
          <a:xfrm>
            <a:off x="2114410" y="2833323"/>
            <a:ext cx="7963180" cy="3635928"/>
          </a:xfrm>
          <a:prstGeom prst="rect">
            <a:avLst/>
          </a:prstGeom>
          <a:solidFill>
            <a:srgbClr val="475A8D">
              <a:lumMod val="40000"/>
              <a:lumOff val="60000"/>
            </a:srgb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Example: two features for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kNN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D92D20-38F8-4B2A-9D1C-5B1C91CF4672}"/>
              </a:ext>
            </a:extLst>
          </p:cNvPr>
          <p:cNvGrpSpPr/>
          <p:nvPr/>
        </p:nvGrpSpPr>
        <p:grpSpPr>
          <a:xfrm>
            <a:off x="2957805" y="3745081"/>
            <a:ext cx="2092626" cy="1900188"/>
            <a:chOff x="1154405" y="4348727"/>
            <a:chExt cx="2092626" cy="190018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2D8B2B3-9D0A-419D-BE29-2FAA9989BFF0}"/>
                </a:ext>
              </a:extLst>
            </p:cNvPr>
            <p:cNvGrpSpPr/>
            <p:nvPr/>
          </p:nvGrpSpPr>
          <p:grpSpPr>
            <a:xfrm>
              <a:off x="1154405" y="4348727"/>
              <a:ext cx="2092626" cy="1900188"/>
              <a:chOff x="1284286" y="707085"/>
              <a:chExt cx="2092626" cy="190018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DCCB93D-6AC2-4B8D-842C-E3286E274652}"/>
                  </a:ext>
                </a:extLst>
              </p:cNvPr>
              <p:cNvCxnSpPr/>
              <p:nvPr/>
            </p:nvCxnSpPr>
            <p:spPr>
              <a:xfrm>
                <a:off x="1284286" y="2607272"/>
                <a:ext cx="2092626" cy="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5E766FE-1202-445D-9549-AF8EEB6857D2}"/>
                  </a:ext>
                </a:extLst>
              </p:cNvPr>
              <p:cNvCxnSpPr/>
              <p:nvPr/>
            </p:nvCxnSpPr>
            <p:spPr>
              <a:xfrm flipV="1">
                <a:off x="1284286" y="707085"/>
                <a:ext cx="0" cy="190018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BDA20C6-140E-441E-B94A-A407BC12740D}"/>
                </a:ext>
              </a:extLst>
            </p:cNvPr>
            <p:cNvSpPr/>
            <p:nvPr/>
          </p:nvSpPr>
          <p:spPr>
            <a:xfrm>
              <a:off x="1284286" y="4699964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4" name="Cross 33">
              <a:extLst>
                <a:ext uri="{FF2B5EF4-FFF2-40B4-BE49-F238E27FC236}">
                  <a16:creationId xmlns:a16="http://schemas.microsoft.com/office/drawing/2014/main" id="{5615D765-21BD-4B1C-B8BD-9693B8FE3A1D}"/>
                </a:ext>
              </a:extLst>
            </p:cNvPr>
            <p:cNvSpPr/>
            <p:nvPr/>
          </p:nvSpPr>
          <p:spPr>
            <a:xfrm>
              <a:off x="2545080" y="5539236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5" name="Cross 34">
              <a:extLst>
                <a:ext uri="{FF2B5EF4-FFF2-40B4-BE49-F238E27FC236}">
                  <a16:creationId xmlns:a16="http://schemas.microsoft.com/office/drawing/2014/main" id="{3F6419FB-5F01-4545-9B31-22EDB8C2E7D1}"/>
                </a:ext>
              </a:extLst>
            </p:cNvPr>
            <p:cNvSpPr/>
            <p:nvPr/>
          </p:nvSpPr>
          <p:spPr>
            <a:xfrm>
              <a:off x="2682240" y="4945627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6" name="Cross 35">
              <a:extLst>
                <a:ext uri="{FF2B5EF4-FFF2-40B4-BE49-F238E27FC236}">
                  <a16:creationId xmlns:a16="http://schemas.microsoft.com/office/drawing/2014/main" id="{45514148-040D-4138-B280-60D28697384E}"/>
                </a:ext>
              </a:extLst>
            </p:cNvPr>
            <p:cNvSpPr/>
            <p:nvPr/>
          </p:nvSpPr>
          <p:spPr>
            <a:xfrm>
              <a:off x="2063558" y="5622680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09184E2-D5A9-4C09-A33B-3680B80735FF}"/>
                </a:ext>
              </a:extLst>
            </p:cNvPr>
            <p:cNvSpPr/>
            <p:nvPr/>
          </p:nvSpPr>
          <p:spPr>
            <a:xfrm>
              <a:off x="1731664" y="4640813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BCA399-AA76-47EB-B90D-C7ACACB37548}"/>
                </a:ext>
              </a:extLst>
            </p:cNvPr>
            <p:cNvSpPr/>
            <p:nvPr/>
          </p:nvSpPr>
          <p:spPr>
            <a:xfrm>
              <a:off x="1410085" y="5124816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4723826-7144-4290-927E-5C0C85BDC219}"/>
              </a:ext>
            </a:extLst>
          </p:cNvPr>
          <p:cNvSpPr txBox="1"/>
          <p:nvPr/>
        </p:nvSpPr>
        <p:spPr>
          <a:xfrm>
            <a:off x="2438400" y="4037168"/>
            <a:ext cx="368300" cy="1172743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length (cm)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335C47-BF0F-47D3-A036-2368416F5778}"/>
              </a:ext>
            </a:extLst>
          </p:cNvPr>
          <p:cNvSpPr txBox="1"/>
          <p:nvPr/>
        </p:nvSpPr>
        <p:spPr>
          <a:xfrm>
            <a:off x="3000985" y="5740562"/>
            <a:ext cx="1713534" cy="3580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>
                <a:solidFill>
                  <a:prstClr val="black"/>
                </a:solidFill>
                <a:latin typeface="Candara"/>
              </a:rPr>
              <a:t>width (cm)</a:t>
            </a: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C12B04E-ECCD-4FC1-8D0D-BC005C6BB181}"/>
              </a:ext>
            </a:extLst>
          </p:cNvPr>
          <p:cNvGrpSpPr/>
          <p:nvPr/>
        </p:nvGrpSpPr>
        <p:grpSpPr>
          <a:xfrm>
            <a:off x="6287794" y="3666207"/>
            <a:ext cx="2092626" cy="1900188"/>
            <a:chOff x="1154405" y="4348727"/>
            <a:chExt cx="2092626" cy="1900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C4C7101-2A00-4AF5-9788-80631EE9E196}"/>
                </a:ext>
              </a:extLst>
            </p:cNvPr>
            <p:cNvGrpSpPr/>
            <p:nvPr/>
          </p:nvGrpSpPr>
          <p:grpSpPr>
            <a:xfrm>
              <a:off x="1154405" y="4348727"/>
              <a:ext cx="2092626" cy="1900188"/>
              <a:chOff x="1284286" y="707085"/>
              <a:chExt cx="2092626" cy="1900188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F6AC1C9-700E-4E9D-980F-F2474239F3FA}"/>
                  </a:ext>
                </a:extLst>
              </p:cNvPr>
              <p:cNvCxnSpPr/>
              <p:nvPr/>
            </p:nvCxnSpPr>
            <p:spPr>
              <a:xfrm>
                <a:off x="1284286" y="2607272"/>
                <a:ext cx="2092626" cy="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735FE49-74AF-4175-A341-5942FA6431B1}"/>
                  </a:ext>
                </a:extLst>
              </p:cNvPr>
              <p:cNvCxnSpPr/>
              <p:nvPr/>
            </p:nvCxnSpPr>
            <p:spPr>
              <a:xfrm flipV="1">
                <a:off x="1284286" y="707085"/>
                <a:ext cx="0" cy="190018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AA83612-CEFA-4CDC-A8F0-E126CDB39EEB}"/>
                </a:ext>
              </a:extLst>
            </p:cNvPr>
            <p:cNvSpPr/>
            <p:nvPr/>
          </p:nvSpPr>
          <p:spPr>
            <a:xfrm>
              <a:off x="1347786" y="4699964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6" name="Cross 45">
              <a:extLst>
                <a:ext uri="{FF2B5EF4-FFF2-40B4-BE49-F238E27FC236}">
                  <a16:creationId xmlns:a16="http://schemas.microsoft.com/office/drawing/2014/main" id="{D2C60AC3-B52E-4CEB-B939-2BA721C55FA5}"/>
                </a:ext>
              </a:extLst>
            </p:cNvPr>
            <p:cNvSpPr/>
            <p:nvPr/>
          </p:nvSpPr>
          <p:spPr>
            <a:xfrm>
              <a:off x="1706880" y="5539236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7" name="Cross 46">
              <a:extLst>
                <a:ext uri="{FF2B5EF4-FFF2-40B4-BE49-F238E27FC236}">
                  <a16:creationId xmlns:a16="http://schemas.microsoft.com/office/drawing/2014/main" id="{C07FA390-7C61-44C4-AA24-9B187E55AE40}"/>
                </a:ext>
              </a:extLst>
            </p:cNvPr>
            <p:cNvSpPr/>
            <p:nvPr/>
          </p:nvSpPr>
          <p:spPr>
            <a:xfrm>
              <a:off x="1742440" y="4945627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8" name="Cross 47">
              <a:extLst>
                <a:ext uri="{FF2B5EF4-FFF2-40B4-BE49-F238E27FC236}">
                  <a16:creationId xmlns:a16="http://schemas.microsoft.com/office/drawing/2014/main" id="{F7F8E55A-5936-49FD-BB87-1DCF32082FEC}"/>
                </a:ext>
              </a:extLst>
            </p:cNvPr>
            <p:cNvSpPr/>
            <p:nvPr/>
          </p:nvSpPr>
          <p:spPr>
            <a:xfrm>
              <a:off x="1517458" y="5622680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69D6476-E914-43B0-937F-B6797B60DA0C}"/>
                </a:ext>
              </a:extLst>
            </p:cNvPr>
            <p:cNvSpPr/>
            <p:nvPr/>
          </p:nvSpPr>
          <p:spPr>
            <a:xfrm>
              <a:off x="1541164" y="4640813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600CA0D-D3C5-4C35-985B-DEAF9D1F3A16}"/>
                </a:ext>
              </a:extLst>
            </p:cNvPr>
            <p:cNvSpPr/>
            <p:nvPr/>
          </p:nvSpPr>
          <p:spPr>
            <a:xfrm>
              <a:off x="1410085" y="5124816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6CD9D72-07C4-4F0E-874D-8C219145EF17}"/>
              </a:ext>
            </a:extLst>
          </p:cNvPr>
          <p:cNvSpPr txBox="1"/>
          <p:nvPr/>
        </p:nvSpPr>
        <p:spPr>
          <a:xfrm>
            <a:off x="5768389" y="3958294"/>
            <a:ext cx="368300" cy="1172743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length (cm)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144C6F-D46C-4AF5-B0E1-65486F4BA9A1}"/>
              </a:ext>
            </a:extLst>
          </p:cNvPr>
          <p:cNvSpPr txBox="1"/>
          <p:nvPr/>
        </p:nvSpPr>
        <p:spPr>
          <a:xfrm>
            <a:off x="6330974" y="5661688"/>
            <a:ext cx="1713534" cy="3580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width (m)</a:t>
            </a:r>
          </a:p>
        </p:txBody>
      </p:sp>
      <p:sp>
        <p:nvSpPr>
          <p:cNvPr id="55" name="Content Placeholder 5">
            <a:extLst>
              <a:ext uri="{FF2B5EF4-FFF2-40B4-BE49-F238E27FC236}">
                <a16:creationId xmlns:a16="http://schemas.microsoft.com/office/drawing/2014/main" id="{026F23E7-696F-4B2E-9BC6-08E2099D5150}"/>
              </a:ext>
            </a:extLst>
          </p:cNvPr>
          <p:cNvSpPr txBox="1">
            <a:spLocks/>
          </p:cNvSpPr>
          <p:nvPr/>
        </p:nvSpPr>
        <p:spPr>
          <a:xfrm>
            <a:off x="7952789" y="3149322"/>
            <a:ext cx="1759539" cy="1981715"/>
          </a:xfrm>
          <a:prstGeom prst="rect">
            <a:avLst/>
          </a:prstGeom>
          <a:solidFill>
            <a:srgbClr val="FEB80A"/>
          </a:solidFill>
          <a:ln w="38100" cmpd="sng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big problem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: feature scale could dramatically influence classification results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06ADC4-5830-432D-B381-C0DBDCCD38A9}"/>
                  </a:ext>
                </a:extLst>
              </p14:cNvPr>
              <p14:cNvContentPartPr/>
              <p14:nvPr/>
            </p14:nvContentPartPr>
            <p14:xfrm>
              <a:off x="3907800" y="6028920"/>
              <a:ext cx="3886560" cy="10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06ADC4-5830-432D-B381-C0DBDCCD38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8440" y="6019560"/>
                <a:ext cx="3905280" cy="12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8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/>
      <p:bldP spid="42" grpId="0"/>
      <p:bldP spid="53" grpId="0"/>
      <p:bldP spid="54" grpId="0"/>
      <p:bldP spid="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6A3B-3EA5-4BC9-AD43-2A291C205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and 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3F8E-3A46-48A3-A2D0-95BD197A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388701" cy="2039539"/>
          </a:xfrm>
        </p:spPr>
        <p:txBody>
          <a:bodyPr/>
          <a:lstStyle/>
          <a:p>
            <a:r>
              <a:rPr lang="en-US" dirty="0"/>
              <a:t>Use neural networks to learn to transform input data into a feature space where distance is more meaningful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Example: Face recognition</a:t>
            </a:r>
          </a:p>
        </p:txBody>
      </p:sp>
    </p:spTree>
    <p:extLst>
      <p:ext uri="{BB962C8B-B14F-4D97-AF65-F5344CB8AC3E}">
        <p14:creationId xmlns:p14="http://schemas.microsoft.com/office/powerpoint/2010/main" val="89216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915400" y="4281488"/>
            <a:ext cx="88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Whales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8915401" y="4800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Seals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915401" y="5257800"/>
            <a:ext cx="794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Sharks</a:t>
            </a: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105400" y="1905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9548" y="1371601"/>
            <a:ext cx="165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Test subject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D2E27958-B41B-419F-B361-9AD907F8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1C2AD7-198A-4172-94C6-A151F602ADD0}"/>
                  </a:ext>
                </a:extLst>
              </p14:cNvPr>
              <p14:cNvContentPartPr/>
              <p14:nvPr/>
            </p14:nvContentPartPr>
            <p14:xfrm>
              <a:off x="2137320" y="1113480"/>
              <a:ext cx="7046280" cy="545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1C2AD7-198A-4172-94C6-A151F602AD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7960" y="1104120"/>
                <a:ext cx="7065000" cy="54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3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915400" y="4281488"/>
            <a:ext cx="88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Whales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8915401" y="4800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Seals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915401" y="5257800"/>
            <a:ext cx="794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Sharks</a:t>
            </a: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105400" y="1905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9548" y="1371601"/>
            <a:ext cx="165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Test subject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D2E27958-B41B-419F-B361-9AD907F8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Classifier</a:t>
            </a:r>
          </a:p>
        </p:txBody>
      </p:sp>
      <p:sp>
        <p:nvSpPr>
          <p:cNvPr id="33" name="Rectangle 33">
            <a:extLst>
              <a:ext uri="{FF2B5EF4-FFF2-40B4-BE49-F238E27FC236}">
                <a16:creationId xmlns:a16="http://schemas.microsoft.com/office/drawing/2014/main" id="{5AAB4C17-88DD-4954-8827-DB44CA725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val 35">
            <a:extLst>
              <a:ext uri="{FF2B5EF4-FFF2-40B4-BE49-F238E27FC236}">
                <a16:creationId xmlns:a16="http://schemas.microsoft.com/office/drawing/2014/main" id="{02489EBB-DAE9-46DD-8D39-4E37E7E8D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741" y="3243337"/>
            <a:ext cx="1508125" cy="1508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25F4A0-18EE-471D-94B3-112753D68526}"/>
                  </a:ext>
                </a:extLst>
              </p14:cNvPr>
              <p14:cNvContentPartPr/>
              <p14:nvPr/>
            </p14:nvContentPartPr>
            <p14:xfrm>
              <a:off x="603360" y="1316880"/>
              <a:ext cx="6789600" cy="47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25F4A0-18EE-471D-94B3-112753D685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000" y="1307520"/>
                <a:ext cx="6808320" cy="47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87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BD6-B1EC-4B71-B1E0-1A023620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training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and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predict the class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the closest point in the training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Return the class label of that closest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Need distance function! What should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be?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15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A43BCD-8278-4244-9236-D2082A991285}"/>
                  </a:ext>
                </a:extLst>
              </p14:cNvPr>
              <p14:cNvContentPartPr/>
              <p14:nvPr/>
            </p14:nvContentPartPr>
            <p14:xfrm>
              <a:off x="1446480" y="2751480"/>
              <a:ext cx="6774480" cy="3518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A43BCD-8278-4244-9236-D2082A9912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7120" y="2742120"/>
                <a:ext cx="6793200" cy="353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526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 Iris Dataset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210761"/>
            <a:ext cx="8229600" cy="1603659"/>
          </a:xfrm>
        </p:spPr>
        <p:txBody>
          <a:bodyPr>
            <a:normAutofit/>
          </a:bodyPr>
          <a:lstStyle/>
          <a:p>
            <a:r>
              <a:rPr lang="en-US" dirty="0"/>
              <a:t>Fisher (1936) used 150 measurements of flowers from 3 different species: Iris </a:t>
            </a:r>
            <a:r>
              <a:rPr lang="en-US" dirty="0" err="1"/>
              <a:t>setosa</a:t>
            </a:r>
            <a:r>
              <a:rPr lang="en-US" dirty="0"/>
              <a:t> (0), Iris </a:t>
            </a:r>
            <a:r>
              <a:rPr lang="en-US" dirty="0" err="1"/>
              <a:t>virginica</a:t>
            </a:r>
            <a:r>
              <a:rPr lang="en-US" dirty="0"/>
              <a:t> (1), Iris </a:t>
            </a:r>
            <a:r>
              <a:rPr lang="en-US" dirty="0" err="1"/>
              <a:t>versicolor</a:t>
            </a:r>
            <a:r>
              <a:rPr lang="en-US" dirty="0"/>
              <a:t> (2) collected by Anderson (1936)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6488668"/>
            <a:ext cx="6762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Full dataset: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Iris_flower_data_set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6363" y="3019628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Petal Width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3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 Iris Dataset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210761"/>
            <a:ext cx="8229600" cy="1603659"/>
          </a:xfrm>
        </p:spPr>
        <p:txBody>
          <a:bodyPr>
            <a:normAutofit/>
          </a:bodyPr>
          <a:lstStyle/>
          <a:p>
            <a:r>
              <a:rPr lang="en-US" dirty="0"/>
              <a:t>Fisher (1936) used 150 measurements of flowers from 3 different species: Iris </a:t>
            </a:r>
            <a:r>
              <a:rPr lang="en-US" dirty="0" err="1"/>
              <a:t>setosa</a:t>
            </a:r>
            <a:r>
              <a:rPr lang="en-US" dirty="0"/>
              <a:t> (0), Iris </a:t>
            </a:r>
            <a:r>
              <a:rPr lang="en-US" dirty="0" err="1"/>
              <a:t>virginica</a:t>
            </a:r>
            <a:r>
              <a:rPr lang="en-US" dirty="0"/>
              <a:t> (1), Iris </a:t>
            </a:r>
            <a:r>
              <a:rPr lang="en-US" dirty="0" err="1"/>
              <a:t>versicolor</a:t>
            </a:r>
            <a:r>
              <a:rPr lang="en-US" dirty="0"/>
              <a:t> (2) collected by Anderson (1936)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6488668"/>
            <a:ext cx="6762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Full dataset: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Iris_flower_data_set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6363" y="3019628"/>
          <a:ext cx="3657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Width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633250" y="3104346"/>
            <a:ext cx="3169149" cy="2228877"/>
            <a:chOff x="657798" y="5092569"/>
            <a:chExt cx="3169149" cy="2228877"/>
          </a:xfrm>
        </p:grpSpPr>
        <p:sp>
          <p:nvSpPr>
            <p:cNvPr id="10" name="Content Placeholder 5"/>
            <p:cNvSpPr txBox="1">
              <a:spLocks/>
            </p:cNvSpPr>
            <p:nvPr/>
          </p:nvSpPr>
          <p:spPr>
            <a:xfrm>
              <a:off x="657798" y="5092569"/>
              <a:ext cx="3169149" cy="1434683"/>
            </a:xfrm>
            <a:prstGeom prst="rect">
              <a:avLst/>
            </a:prstGeom>
            <a:solidFill>
              <a:schemeClr val="accent2"/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Deleted two of the four features, so that input space </a:t>
              </a:r>
              <a:r>
                <a:rPr lang="en-US"/>
                <a:t>is 2D</a:t>
              </a:r>
              <a:endParaRPr lang="en-US" dirty="0"/>
            </a:p>
          </p:txBody>
        </p:sp>
        <p:sp>
          <p:nvSpPr>
            <p:cNvPr id="11" name="Left Arrow 10"/>
            <p:cNvSpPr/>
            <p:nvPr/>
          </p:nvSpPr>
          <p:spPr>
            <a:xfrm rot="16200000">
              <a:off x="1894565" y="6732350"/>
              <a:ext cx="695614" cy="482578"/>
            </a:xfrm>
            <a:prstGeom prst="leftArrow">
              <a:avLst/>
            </a:prstGeom>
            <a:solidFill>
              <a:schemeClr val="accent2"/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061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Fisher Iris Data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3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19714</TotalTime>
  <Words>879</Words>
  <Application>Microsoft Office PowerPoint</Application>
  <PresentationFormat>Widescreen</PresentationFormat>
  <Paragraphs>235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Times New Roman</vt:lpstr>
      <vt:lpstr>Symbol</vt:lpstr>
      <vt:lpstr>Rockwell</vt:lpstr>
      <vt:lpstr>Comic Sans MS</vt:lpstr>
      <vt:lpstr>Calibri</vt:lpstr>
      <vt:lpstr>Cambria Math</vt:lpstr>
      <vt:lpstr>Calibri Light</vt:lpstr>
      <vt:lpstr>Candara</vt:lpstr>
      <vt:lpstr>Wingdings</vt:lpstr>
      <vt:lpstr>CMR12</vt:lpstr>
      <vt:lpstr>CMMI10</vt:lpstr>
      <vt:lpstr>Office Theme</vt:lpstr>
      <vt:lpstr>Announcements</vt:lpstr>
      <vt:lpstr>Plan</vt:lpstr>
      <vt:lpstr>Introduction to  Machine Learning</vt:lpstr>
      <vt:lpstr>Nearest Neighbor Classifier</vt:lpstr>
      <vt:lpstr>Nearest Neighbor Classifier</vt:lpstr>
      <vt:lpstr>Nearest Neighbor Classification</vt:lpstr>
      <vt:lpstr>Fisher Iris Dataset</vt:lpstr>
      <vt:lpstr>Fisher Iris Dataset</vt:lpstr>
      <vt:lpstr>Nearest Neighbor on Fisher Iris Data</vt:lpstr>
      <vt:lpstr>Nearest Neighbor on Fisher Iris Data</vt:lpstr>
      <vt:lpstr>Nearest Neighbor on Gaussian Data</vt:lpstr>
      <vt:lpstr>Nearest Neighbor on Gaussian Data</vt:lpstr>
      <vt:lpstr>Parametric models</vt:lpstr>
      <vt:lpstr>Nonparametric models</vt:lpstr>
      <vt:lpstr>Parametric vs Nonparametric</vt:lpstr>
      <vt:lpstr>Nearest Neighbor Decision Boundary</vt:lpstr>
      <vt:lpstr>k-NN classifier (k=5)</vt:lpstr>
      <vt:lpstr>k-Nearest Neighbor Classification</vt:lpstr>
      <vt:lpstr>1-Nearest Neighbor (kNN) classifier </vt:lpstr>
      <vt:lpstr>2-Nearest Neighbor (kNN) classifier </vt:lpstr>
      <vt:lpstr>3-Nearest Neighbor (kNN) classifier </vt:lpstr>
      <vt:lpstr>5-Nearest Neighbor (kNN) classifier </vt:lpstr>
      <vt:lpstr>What is the best k?</vt:lpstr>
      <vt:lpstr>k-NN on Fisher Iris Data</vt:lpstr>
      <vt:lpstr>k-NN on Fisher Iris Data</vt:lpstr>
      <vt:lpstr>k-NN on Fisher Iris Data</vt:lpstr>
      <vt:lpstr>k-NN on Fisher Iris Data</vt:lpstr>
      <vt:lpstr>k-NN on Fisher Iris Data</vt:lpstr>
      <vt:lpstr>k-NN on Fisher Iris Data</vt:lpstr>
      <vt:lpstr>k-NN on Fisher Iris Data</vt:lpstr>
      <vt:lpstr>Nearest Neighbor</vt:lpstr>
      <vt:lpstr>Nearest Neighbor and Deep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702</cp:revision>
  <cp:lastPrinted>2019-08-27T16:33:12Z</cp:lastPrinted>
  <dcterms:created xsi:type="dcterms:W3CDTF">2018-10-11T11:39:27Z</dcterms:created>
  <dcterms:modified xsi:type="dcterms:W3CDTF">2020-02-26T21:51:08Z</dcterms:modified>
</cp:coreProperties>
</file>