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2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663" r:id="rId2"/>
    <p:sldId id="2539" r:id="rId3"/>
    <p:sldId id="2533" r:id="rId4"/>
    <p:sldId id="2481" r:id="rId5"/>
    <p:sldId id="2537" r:id="rId6"/>
    <p:sldId id="2538" r:id="rId7"/>
    <p:sldId id="2484" r:id="rId8"/>
    <p:sldId id="2535" r:id="rId9"/>
    <p:sldId id="2197" r:id="rId10"/>
    <p:sldId id="2536" r:id="rId11"/>
    <p:sldId id="2545" r:id="rId12"/>
    <p:sldId id="2546" r:id="rId13"/>
    <p:sldId id="2542" r:id="rId14"/>
    <p:sldId id="2544" r:id="rId15"/>
    <p:sldId id="2531" r:id="rId16"/>
    <p:sldId id="1296" r:id="rId17"/>
    <p:sldId id="2528" r:id="rId18"/>
    <p:sldId id="2532" r:id="rId19"/>
    <p:sldId id="1270" r:id="rId20"/>
    <p:sldId id="2506" r:id="rId21"/>
    <p:sldId id="2214" r:id="rId22"/>
    <p:sldId id="2205" r:id="rId23"/>
    <p:sldId id="2541" r:id="rId24"/>
    <p:sldId id="2543" r:id="rId25"/>
    <p:sldId id="2527" r:id="rId26"/>
    <p:sldId id="2204" r:id="rId27"/>
    <p:sldId id="1267" r:id="rId28"/>
    <p:sldId id="2213" r:id="rId29"/>
    <p:sldId id="2207" r:id="rId30"/>
    <p:sldId id="1274" r:id="rId31"/>
    <p:sldId id="2512" r:id="rId32"/>
    <p:sldId id="2513" r:id="rId33"/>
    <p:sldId id="2519" r:id="rId34"/>
    <p:sldId id="2547" r:id="rId35"/>
    <p:sldId id="2548" r:id="rId36"/>
    <p:sldId id="2514" r:id="rId37"/>
    <p:sldId id="2515" r:id="rId38"/>
    <p:sldId id="2516" r:id="rId39"/>
    <p:sldId id="664" r:id="rId40"/>
    <p:sldId id="2252" r:id="rId41"/>
    <p:sldId id="2524" r:id="rId42"/>
    <p:sldId id="2525" r:id="rId43"/>
    <p:sldId id="2529" r:id="rId44"/>
    <p:sldId id="2520" r:id="rId45"/>
    <p:sldId id="2200" r:id="rId46"/>
    <p:sldId id="2526" r:id="rId4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00:24.09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17539 17526 30399 0,'-6'2'2704'0,"0"-1"-2160"15,1-1-544-15,2 0 0 0,1 2 576 0,-2-1 16 0,-3 1 0 0,-6 1 0 32,-5 3-1808-32,-3 3-384 0,-1 2-64 0,-3 2 0 0,0 3 2032 0,-2 3 400 0,-3 6 96 0,1-2 16 15,-2 7 592-15,-1 3 128 0,-2 3 32 0,1 1 0 16,-1 3-480-16,-1 1-80 0,-3 1-32 0,1 0 0 15,3-1-560-15,-3-4-112 0,0-2-32 0,2-2 0 16,3-2-336-16,5-9 0 0,3-2-160 0,3-6 160 16,5-5-640-1,2-1-32-15,4-7 0 0,2-6 0 0,2-3-880 0,-2-5-176 0,1-5-48 0,1-8-13216 16</inkml:trace>
  <inkml:trace contextRef="#ctx0" brushRef="#br0" timeOffset="222.32">16759 17501 11055 0,'1'-10'976'0,"-1"3"-784"0,-1 0-192 0,1 4 0 0,0 1 4256 0,-1-1 800 16,1-5 176-16,-1-4 16 0,1-4-1856 0,0 1-368 0,0 4-80 16,0 4 0-16,2 2-1984 0,0 5-384 0,3 3-64 15,2 5-32-15,1 4-352 0,2 5-128 0,4 8 0 0,3 4 0 16,3 3 0-16,2 6 0 0,5 5 0 0,3 1 0 16,2 0 0-16,3-1 0 0,-1-3 0 0,0 1 0 15,-1-3 0 1,-2 2 0-16,-1-3 0 0,1-3 0 0,-4-1 0 0,-1-1 0 0,1-4 0 0,0-3-160 31,-1-2-528-31,0 0-96 0,0-2-32 0,-1-4-17088 0</inkml:trace>
  <inkml:trace contextRef="#ctx0" brushRef="#br0" timeOffset="460.71">17840 18099 44223 0,'-8'38'3936'0,"2"-16"-3152"0,-1-5-624 0,2-5-160 0,2-4 1696 0,2-4 304 0,1 1 64 0,-1 3 16 31,-2 6-2576-31,2 3-512 0,4-3-96 0,3-4-32 15,2-4-976-15,4-7-208 0,0-11-48 0,-2-11 0 0</inkml:trace>
  <inkml:trace contextRef="#ctx0" brushRef="#br0" timeOffset="1239.58">1568 4672 34095 0,'-24'2'3024'0,"5"4"-2416"16,4 4-480-16,6 0-128 0,3 1 752 0,-8 2 128 16,-12 13 16-16,-16 13 16 0,-12 20-432 0,-7 10-96 15,6 4 0-15,3-2-16 0,5-1-176 0,2 0-16 16,3 2-16-16,4-2 0 0,2-4-160 0,4-6 0 15,1 0 0-15,-1 0 0 0,1 5-240 0,4-2-128 0,2-3-16 16,4-10-16 0,2-6-1824-16,6-11-352 0,3-8-80 0,4-7-16 0</inkml:trace>
  <inkml:trace contextRef="#ctx0" brushRef="#br0" timeOffset="1526.03">943 4572 34095 0,'-3'-2'3024'0,"2"1"-2416"16,1 2-480-16,2 1-128 0,2 2 368 0,-2 1 48 15,2 1 16-15,1 5 0 0,4 9 288 0,2 7 64 16,3 10 16-16,4 9 0 0,0 6-160 0,3 1-48 31,0 3 0-31,3 1 0 0,-1-2-336 0,5 4-64 0,5 7 0 0,2 2-16 16,2-2-176-16,0-1 0 0,0-3 0 15,-1-1 128-15,-3-3-384 0,1-5-96 0,-1 0-16 0,-1-3 0 32,-1-1-2208-32,-1-3-448 0</inkml:trace>
  <inkml:trace contextRef="#ctx0" brushRef="#br0" timeOffset="1931.83">1698 5277 29487 0,'7'-21'1296'0,"2"5"288"0,1 0-1264 0,0 5-320 16,-2 3 0-16,1 2 0 0,2-1 256 0,6-2-16 15,11-8 0-15,6-4 0 0,7 0 336 0,0 2 64 16,-4 6 0-16,-5 3 16 0,-6 5-480 0,-5 4-176 16,-4 3 0-16,-4 4 144 0,-5 5-144 0,-1 3 0 0,-5 3 0 0,-2 3 0 31,-5 2-496-31,-5 6 32 0,-3 0 0 0,-6 4 0 15,-2 3-832-15,-2-4-176 0,-3 1-16 0,-3-2-16 16,-1 2 448-16,-2 2 96 0,-1 6 0 0,0-4 16 0,2-4 720 0,3-1 224 0,2-3 0 0,4-2-160 16,6-4 1824-16,4-4 352 0,4 0 80 0,7-2 16 15,4-2 128-15,5 1 16 0,5 2 16 0,5 0 0 0,4 4-1232 16,3-3-240-16,4 0-48 0,3 3-16 0,5 0-480 0,5 2-80 16,6 1-32-16,5-5 0 0,7-2-144 0,4-4 0 15,9-3 0-15,10-8-12144 16,9 0-2416-16</inkml:trace>
  <inkml:trace contextRef="#ctx0" brushRef="#br0" timeOffset="5453.99">21219 5956 7359 0,'-10'-12'656'0,"2"1"-528"0,0-1-128 0,2 6 0 15,2 1 2176-15,3 3 384 0,-3 1 96 0,-1-4 16 16,-4-4 128-16,-4-1 16 0,2 0 16 0,-1 2 0 16,3-1-1168-16,0 3-224 0,3 1-48 0,1 2-16 0,2-2-240 15,0 2-48-15,4 0-16 0,-1 2 0 0,2-4 16 0,-1 1 16 16,3 2 0-16,0-2 0 0,3 3-496 0,0-2-96 15,2 6-32-15,1-2 0 0,1 4-144 16,1 5-16-16,3 0-16 0,-1 6 0 0,0 4-304 0,0-2 0 16,2 6 0-16,-2-1 0 0,-1 3 0 0,2-1-144 15,0 3 16-15,-3 0 0 0,1-6 128 0,-1 1 0 16,2 5 0-16,-2-6 0 0,3 1 0 0,-3 0 0 16,1-6 0-16,-2-5 0 0,-1-1 0 0,-1-1 0 15,1-4 0-15,-1-3 0 0,-2-1 0 0,1-2 0 16,-1 0 0-16,1-3 0 0,-2-2 0 0,0 0 0 15,0-3 0-15,0 1 0 0,1-3 0 0,-2 0-160 0,1-1 160 0,0-1 0 16,0 1-144-16,0 1 144 0,2 2 0 0,-1 3-144 16,-1 3 144-16,1-1 0 15,0 6-144-15,0-1 144 0,2 7 0 0,0 0 0 16,1 2-144-16,-1 1 144 0,1 2 0 0,0-3-128 0,3 0 128 0,-4-4 0 16,3 1 0-16,-4-2 0 0,1 1 0 0,0-4 0 15,-1 1 0-15,0-4 0 0,-2 0 0 0,-1 0 0 16,0-4 128-16,0 1-128 0,0 0 176 0,0-1-176 15,0 1 192-15,-1-1-192 0,3-1 192 0,-2-2-192 16,0 0 192-16,1 1-192 0,-1-3 192 0,1 2-192 0,-1-2 208 16,0 0-64-16,1 0-16 0,0-3 0 0,0 1 112 0,2-2 16 15,-2-2 0-15,1-2 0 16,1-2-256-16,-1-1 176 0,2-1-176 0,-3-1 160 16,1-3-160-16,0 0 128 0,-2 1-128 0,-1-2 128 0,-1 1-336 0,1-3-80 15,-2-1-16-15,-1 2 0 16,2 3-288-16,-1 2-64 0,1 4-16 0,1 2 0 15,-1 3-1184-15,1 2-224 0</inkml:trace>
  <inkml:trace contextRef="#ctx0" brushRef="#br0" timeOffset="5697.03">22309 6145 23039 0,'0'10'1024'0,"0"0"192"0,1 0-960 15,0-1-256-15,-1-3 0 0,0-1 0 0,1 2 2400 0,-1 4 432 16,0 10 96-16,0 4 16 0,-1 5-736 0,-1 1-144 16,-2-3-16-16,-1 1-16 0,1-5-1536 0,-1-1-304 0,0-2-64 0,2-3-128 15,0-1-160-15,1-2-144 0,0-1-16 0,2-3-11728 16,2-1-2352-16</inkml:trace>
  <inkml:trace contextRef="#ctx0" brushRef="#br0" timeOffset="5997.15">23513 5665 35935 0,'-6'3'1600'0,"0"1"320"0,1 2-1536 0,0 1-384 15,1-1 0-15,0 1 0 0,1 1 400 0,-5 5 16 16,-4 8 0-16,-7 7 0 0,-3 5 352 0,-5 5 64 15,-3-1 0-15,-2-1 16 0,1-3-672 0,-2-2-176 16,1 0 0-16,-3-5 0 0,2-2-240 0,-1 0-80 16,0-5 0-16,1-2-16 15,2-2-912-15,2-4-176 0,0 0-48 0,3-5-9280 0,7-3-1856 16</inkml:trace>
  <inkml:trace contextRef="#ctx0" brushRef="#br0" timeOffset="6222.1">22859 5779 23951 0,'-5'-3'1056'0,"2"1"224"0,1 2-1024 0,2 2-256 0,0 2 0 0,1-1 0 16,2 1 1680-16,0 2 288 0,2 2 48 0,5 5 16 0,3 3-48 15,4 2 0-15,1 1 0 0,3 1 0 0,2 0-1024 0,0 1-192 16,1 1-64-16,-1 0 0 0,-1-1-432 0,2 1-80 16,1 3-32-16,-2-4 0 0,1 1-160 0,-2-2 192 15,-1 0-192-15,-1-3 192 16,0-1-192-16,-1 0 0 0,-1-2 0 0,0 0 0 15,-2-1-448 1,0-3-64-16,2-1 0 0,-1-4-16 0,0-2-1872 16,-1 0-368-16</inkml:trace>
  <inkml:trace contextRef="#ctx0" brushRef="#br0" timeOffset="6651.92">24008 6163 35935 0,'-2'3'3200'0,"1"2"-2560"0,1-2-512 0,-1 0-128 0,1 2 592 0,-1-2 112 0,-1 7 0 0,-1 1 16 15,-1 9-16-15,-2 4 0 0,-2 5 0 0,0-3 0 0,0 0-576 0,0-2-128 16,0 2 0-16,1-1 0 16,-1 1-896-16,4-2-112 0,-1-1-16 0,2-1-16144 15</inkml:trace>
  <inkml:trace contextRef="#ctx0" brushRef="#br0" timeOffset="7004.38">25377 5637 30399 0,'-10'0'2704'0,"2"1"-2160"0,1 2-544 0,2-1 0 0,2 3 1904 0,2-1 272 16,0 2 48-16,-3 4 16 0,-2 7-1184 0,-1 9-224 15,-3 5-64-15,1 6 0 0,-1-1-480 0,1 2-96 16,1 0-32-16,-1-1 0 16,2-3-160-16,-1 0 0 0,2 0 0 0,1-3 0 15,-1 0-288-15,1-2-32 0,0-6-16 0,1-1 0 16,1-3-1584-16,0-3-304 0</inkml:trace>
  <inkml:trace contextRef="#ctx0" brushRef="#br0" timeOffset="7207.71">25082 5876 39615 0,'-7'-5'1760'0,"2"2"352"0,1 3-1680 0,3 0-432 0,1 0 0 0,2 3 0 16,1-2 608-16,1 0 32 0,2 2 16 0,2 3 0 16,4-1-80-16,2-1-32 0,2 3 0 0,2-1 0 0,2-2-224 15,-3 1-64-15,1 0 0 0,2-2 0 0,0-1-256 0,1-2 0 16,1 1 0-16,3-1-144 31,3 0-464-31,3 0-96 0,3 0 0 0,2 0-12096 0,2 2-2400 0</inkml:trace>
  <inkml:trace contextRef="#ctx0" brushRef="#br0" timeOffset="7704">26233 5720 25791 0,'-1'-4'1152'0,"0"-1"224"16,0 3-1104-16,-1 1-272 0,2 2 0 0,2 1 0 15,0-2 880-15,-1 3 112 0,3 0 32 0,0 5 0 0,2 2 64 0,0 3 0 0,0 5 16 16,1 1 0-16,-1 0-80 0,-1 3 0 16,0 3-16-16,0 0 0 0,-2-2-256 0,2 4-48 0,0-3-16 0,-1 1 0 15,1-2-368-15,0-2-64 16,0-2 0-16,1-2-16 0,0-1-240 0,2-1 0 0,0-4 0 0,1-5 0 0,-2 0 0 0,1-1 0 15,2-5 0-15,-1 0 0 0,1-2 0 0,1-2 0 16,-1-1 0-16,2-3 0 0,-3-1 128 0,3 0-128 16,-3 1 0-16,3-4 144 0,-3 4-144 0,3-1 0 31,-3-1 0-31,3 4 0 0,-3 0 0 0,1 1 0 16,2 4 0-16,-3 1 0 0,1 2 0 0,-1 2 0 15,0 2 0-15,-2 2 0 0,2 0 0 0,-2 1 128 16,2 1-128-16,-2 1 192 0,2 0-192 0,-2-2 0 15,2 1 144-15,1-1-144 0,-3-2 0 0,1-1 0 0,-1-1 0 16,0 0 128-16,0-3-128 0,-1 2 0 0,1-4 0 0,1 0 0 16,0-1 0-16,2-3 0 0,-1 3 0 0,0-4 0 15,0 1 0-15,3-1 0 0,-3 1 0 0,3-4-128 16,-1 0 128-16,-1-2 0 0,1 3 0 0,-1-5 0 16,2 0 208-16,0-2 32 0,1 0 0 0,-1-3 0 15,2 1 144-15,-2-2 48 0,0-1 0 0,1 0 0 16,0 0-192-16,-1-2-48 0,0 3 0 0,-2-4 0 15,0 1-576-15,-3 2-112 16,1 2-16-16,-2 2-18608 0</inkml:trace>
  <inkml:trace contextRef="#ctx0" brushRef="#br0" timeOffset="8127.71">27278 6088 12895 0,'4'-2'1152'0,"-1"2"-928"0,0 0-224 0,1 0 0 0,-2 0 4240 0,2 0 816 16,0 0 144-16,1 1 48 0,2 0-2448 0,6 1-496 0,0 0-80 0,3 1-32 15,0-1-1376-15,0-1-288 0,0 2-48 0,-2-1-16 16,-2-2-464-16,0 3 0 15,-3 0 0-15,0 0 0 0,-1 3-176 0,-2 1-16 0,-3 0-16 0,-1-1 0 16,-4 3-304-16,0 0-64 0,-4 3-16 0,-3-1 0 16,-2 3 336-16,-3-1 64 15,-2 3 0-15,-2-1 16 0,-2 5 176 0,-1-1 0 0,-1 5 0 0,-2 3 0 16,-1 5 0-16,1 2 0 0,0 0 0 0,4-3 0 0,2-2 0 0,3 1 0 16,1-1 0-16,3-4 0 0,4-2 160 0,2-2 16 15,4-2 0-15,2-4 0 0,4-2 320 0,2-3 64 16,2-3 16-16,2 0 0 0,1-4-320 0,3 0-48 15,3-3-16-15,3-1 0 0,-2-1-192 0,4 1 0 16,0 1 0-16,2-4 0 16,5 3-416-16,1-3-128 0,1 2-32 0,4 0-17152 0</inkml:trace>
  <inkml:trace contextRef="#ctx0" brushRef="#br0" timeOffset="8403.17">28710 5513 34095 0,'6'-1'1504'0,"-2"-3"320"0,-1 4-1456 0,-1 0-368 0,-1 2 0 0,-1 0 0 0,0-1 1392 0,0 4 208 16,0 1 32-16,-1 6 16 15,-3 4-592-15,-3 7-112 0,-4 2-32 0,-4 5 0 0,-4 3-304 0,-5 2-64 16,-3 3-16-16,-3 0 0 16,-1-2-384-16,-2 1-144 0,-1 0 0 0,1 0 144 15,-1 1-560-15,2-5-112 0,3 0-32 0,1-3 0 16,2-2-480-16,3-3-112 0,2-6 0 0,2-3-16 31,3-5-1568-31,1-4-304 0</inkml:trace>
  <inkml:trace contextRef="#ctx0" brushRef="#br0" timeOffset="8603.4">28144 5617 31327 0,'0'-1'1392'0,"-1"0"272"0,1 1-1328 0,0 1-336 0,1 3 0 0,0-4 0 0,0 2 1360 0,2 2 208 16,1 2 32-16,1 5 16 15,1 2-240-15,2 3-48 0,2 2-16 0,0 4 0 0,2 2-688 0,1 2-144 16,2 2-32-16,1-2 0 0,2 2-208 0,1-1-48 15,1 1-16-15,-1-4 0 0,4-1-176 0,-1-1 0 16,4 1-160-16,0-1 160 16,0 0-688-16,1-2-32 0,2 0-16 0,-2-2-11808 15,-4 0-2368-15</inkml:trace>
  <inkml:trace contextRef="#ctx0" brushRef="#br0" timeOffset="9179.21">28862 6212 36863 0,'3'-1'3264'0,"1"-3"-2608"0,0 3-528 0,1-3-128 0,-1 2 720 0,1-1 112 0,4-1 32 0,4-4 0 0,6-2-352 0,6-2-80 16,2-2-16-16,1 3 0 0,-1-2-416 0,1 5 0 16,-1 2 128-16,-2 3-128 0,-2-1 0 0,-1 4 0 0,-2 4 0 15,-3-1 0-15,-2 2 0 0,-4 2-192 0,-2 2 64 16,-3 2 128-1,-1 0-640-15,-4 3-16 0,-3 0 0 0,-3 1 0 0,-2 1 272 0,-2 2 64 16,-1 1 16-16,-2 2 0 0,-3 2 304 0,-2 1 0 0,-3 0 176 0,0 2-176 16,-1 0 400-16,-1 5-16 0,-4 5-16 0,1 1 0 15,4 0-32-15,1-3 0 0,5 0 0 0,3 0 0 16,5-3-48-16,3 0-16 0,3 0 0 0,4-5 0 16,4-2-272-16,2-7 160 0,4 0-160 0,3-3 128 0,4-1-256 15,3-1-64-15,3 0-16 0,4-6-18128 16</inkml:trace>
  <inkml:trace contextRef="#ctx0" brushRef="#br0" timeOffset="9511.84">30951 5322 40543 0,'-3'-6'1792'0,"2"3"384"0,0 1-1744 0,0 0-432 0,1 2 0 0,0 2 0 16,1 0 528-16,-1 2 32 15,1 3 0-15,-1 2 0 0,1 6-96 0,1 7-16 0,-2 6 0 0,1 5 0 16,-1 6-448-16,1 7 0 0,-1 3 0 0,1 2 0 0,1 0 0 0,0-2 0 15,-1-3 0-15,2 0 0 16,-1-3-128-16,-1-3-128 0,1-3-32 0,-1-2 0 31,0-2-352-31,0-4-80 0,1-1-16 0,-2-5 0 0,2-2-1280 0,-3-4-256 0,0-2-48 0,-1-5-13344 0</inkml:trace>
  <inkml:trace contextRef="#ctx0" brushRef="#br0" timeOffset="9711.57">30561 5724 6447 0,'-8'2'576'0,"2"1"-576"0,2-2 0 0,4 0 0 0,2 1 7872 0,2-2 1472 0,2 0 304 0,3 2 48 16,6 0-7248-16,4 1-1440 0,9-1-304 0,5 2-48 31,5-2-272-31,1 2-48 0,0 1-16 0,1-3 0 16,1 1-320-16,2-1 144 0,4 2-144 0,1-3 0 15,-1-1-384-15,0-1-192 0,-2-3-48 0,-3 2-18768 16</inkml:trace>
  <inkml:trace contextRef="#ctx0" brushRef="#br0" timeOffset="10275.43">31777 5043 27647 0,'-1'-19'1216'0,"-1"1"256"0,2 4-1168 0,0 4-304 15,0 3 0-15,0 5 0 0,2-3 1264 0,-1-2 192 16,0-7 32-16,3-5 16 0,0 1-992 0,0-3-192 16,1 2-32-16,0 3-16 15,0 4-800-15,-1 3-176 0,1 3-16 0,0 5-16 0,-1 2 736 0,-1 8 0 0,1 1 0 16,0 8 0-16,-1 6 512 0,1 5 128 0,1 10 48 0,-1 1 0 16,0 10-336-16,-1 2-64 0,1 5-16 15,-2-3 0-15,1 1-32 0,-2 0-16 0,0-3 0 0,1 0 0 16,-2-1-96-16,0-2-128 0,0-3 176 0,0 0-176 15,-2-5 240-15,1-3-64 0,0-3-16 0,-2-6 0 16,1 0 672-16,-2-6 128 0,1-2 16 0,-2-4 16 16,0 0-480-16,-2-6-112 0,3 0-16 0,-3-5 0 15,2-4-112-15,0 1-16 0,1-3-16 0,-1-4 0 16,0 1-240-16,1-5 144 0,-1 1-144 0,0-4 128 16,0-4-128-16,0-1 0 0,0 1 0 0,3-6 0 0,-1 2-176 15,2-1 48-15,1 1 0 0,2-2 0 16,1-2 128-16,2 5 0 0,1 1 0 0,1-1-128 15,2 3 128-15,0 3 0 0,1 0 160 0,0 1-160 0,1-2 176 0,1 2-176 16,2-4 192-16,1 2-192 0,2-4 192 16,1 0-192-16,3 2 192 0,2 2-192 0,1-2 0 0,0 4-192 15,1 2 0-15,-2 4 0 0,-2 4-64 0,0 1 0 16,-2 2 0-16,-2 6 0 0,0 5-48 0,1 2-16 16,-2 8 0-16,-1 1 0 0,-2 5 32 0,-2-1 0 15,-1 7 0-15,-4-4 0 0,1 1 288 0,-5 1 0 16,-1-3 128-16,-1-2-128 0,-1 0 192 0,-3-6-64 0,1 1-128 0,-2-4 192 15,0-3 96-15,-1 0 16 0,-2-1 0 0,-1-2 0 16,1-1 96-16,-3-1 32 0,-3 1 0 0,-1-5 0 16,-2 2-48-16,-3-5 0 0,-2 3 0 0,-3-5 0 15,-3-1-176-15,-2-2-32 0,-3-3-16 0,-4-2 0 16,-1-4-400-16,-4-3-80 0,-1-4 0 0,-5-3-19136 16</inkml:trace>
  <inkml:trace contextRef="#ctx0" brushRef="#br0" timeOffset="11947.37">19268 5809 36863 0,'-4'-6'3264'0,"2"0"-2608"0,1 2-528 15,2 1-128-15,0 0 0 0,-1-1 0 0,-1-3 0 0,-2-6 0 16,0-3-160-16,-2-2-16 0,-2 0 0 0,0 1 0 15,-3 0-224-15,-2-3-48 0,-2 3-16 0,-1 0 0 0,-2 3 192 0,-2-2 32 16,0 3 16-16,-5 2 0 16,-3 0-288-16,-1 5-64 0,-3 6-16 15,-2 0 0-15,3 6 160 0,-4 3 48 0,-2 5 0 0,-1 5 0 16,4 3-64-16,2 2 0 0,2 2 0 0,5 0 0 16,3 0 0-16,3-2-16 0,4 1 0 0,4-4 0 15,2-1 608-15,5-3 128 0,1 0 32 0,2 0 0 0,2-5-112 0,0-1-32 16,1 0 0-16,0-3 0 0,2 0-416 0,0-2-64 15,0 1-32-15,0-2 0 16,1-4-192-16,2 0-32 0,-1-2-16 0,2-3 0 0,1 0 160 0,-1-4 48 0,5 0 0 16,-2-4 0-16,3 1 656 0,-1-4 144 0,2 1 32 0,0 0 0 15,0 0 432-15,-1-1 80 0,0 4 32 0,-3-1 0 16,1 2-288-16,-2 1-48 16,-3-1-16-16,1 4 0 0,-2-3-144 0,0 3-48 0,-3 4 0 0,1-3 0 15,-1 3-592-15,-3-1-128 0,1 2-32 0,-1 1 0 16,-1 0 16-16,-1 1 0 15,-2 0 0-15,2 3 0 0,-2 1 144 0,0-3 144 0,3-2-208 0,0 0 80 16,-11 22 256-16,6-12 48 0,1 1 16 0,0 1 0 16,1 0-16-16,0 2 0 0,2-1 0 0,0 2 0 0,2 2-176 0,0 3 0 31,2 2 0-31,1 4 0 0,4 5 0 0,1-1 0 16,-2-3 0-16,3 3 0 0,2 6 0 0,2 6 0 0,3 1 0 0,2 4 0 15,-1 0 0-15,1-1 0 16,-3-1 0-16,-1 0 0 0,0-1-256 0,-4 3 64 15,0 3 0-15,-3 2 16 16,0 0-192-16,-3 3-32 0,0-1-16 0,-3-2 0 0,-1-2 240 0,-1-2 176 0,-2 1-208 16,-2-1 80-16,-2-6 128 0,-1 1 0 0,-3-1 128 0,-1-3-128 0,-3-5 1072 15,-2 0 144-15,-3-6 16 0,-2-3 16 0,0-4 208 0,-5-1 32 16,-2-1 16-16,-4-1 0 0,1-5-832 16,-4 2-160-16,-2-4-48 0,-1-2 0 0,0-2-288 0,-2-4-176 0,-3-6 192 15,-3-4-192-15,-6-5 0 0,-5-6 0 0,-3-6 0 0,-5-5-12208 31,-2-8-2352-31</inkml:trace>
  <inkml:trace contextRef="#ctx0" brushRef="#br0" timeOffset="12787.62">20780 4530 20271 0,'-11'2'1792'0,"2"-1"-1424"15,3 1-368-15,1-2 0 0,2 3 1328 0,-4 0 192 16,-5 2 32-16,-8 3 16 0,-9 8 112 0,-8 1 32 16,-4 10 0-16,-3 6 0 0,-1 4-1008 0,0 7-192 15,3 2-32-15,0 6-16 0,4 7-96 0,1 12-32 16,2 12 0-16,0 10 0 0,0 11-48 15,0 8-16-15,3 1 0 0,0 2 0 0,1 5-64 16,2-8-16-16,6-16 0 0,7-9 0 16,3-1-64-16,8-2-128 0,8 0 176 0,7-4-176 0,5-9 656 0,9 0 32 0,8 3 0 0,8-5 0 15,8 2-400-15,9-3-80 0,6-6-16 0,6-8 0 32,4-7-480-32,19 2-96 0,18 2-32 0,15-5 0 15,11-3-1456-15,15-5-304 0</inkml:trace>
  <inkml:trace contextRef="#ctx0" brushRef="#br0" timeOffset="13470.84">32159 3456 35935 0,'-6'-11'3200'0,"2"1"-2560"0,4 6-512 0,1 3-128 15,2 1-352 1,-1-3-96-16,2 0 0 0,1-4-16 0,2 0 464 0,3 2 0 15,5 0 0-15,5 7 0 0,2 8 0 0,5 9 0 16,4 8 0-16,6 13 0 0,8 14-144 0,9 12 144 0,9 13-128 0,5 12 128 16,2 8-192-16,-4 9 64 0,-3 9 0 0,-6 6 0 15,-8-5-1248-15,-6 5-240 0,-4 8-48 16,-8-6-16 0,-5-14 848-16,-5 2 160 0,-3 3 32 0,-6-7 16 0,-3-13 2608 0,-6-2 512 0,-5 1 96 0,-4-2 32 0,-7 0-320 0,-2-5-48 15,-2-9-16-15,-1-5 0 0,-2 0-1136 0,-2-1-224 16,-1 1-48-16,1-2-16 0,0-6-384 0,0-3-80 15,-1-1-16-15,-1-7 0 0,0-3-336 0,-3-6-240 16,-5-4 48 0,-12-9-20480-16</inkml:trace>
  <inkml:trace contextRef="#ctx0" brushRef="#br1" timeOffset="37064.97">2955 5962 8287 0,'-6'-3'736'0,"2"0"-592"0,2-1-144 0,2 3 0 31,1 0-352-31,-1 1-96 0,-1-4-32 0,0 2 0 0,-2-3 480 0,1-1 0 0,-2 1 0 0,0-2 0 16</inkml:trace>
  <inkml:trace contextRef="#ctx0" brushRef="#br1" timeOffset="39257.11">3051 6008 25791 0,'-4'5'2304'0,"1"0"-1856"0,3-3-448 0,2 2 0 0,-1-4 320 0,0 3-16 16,-1 2-16-16,1 3 0 0,2 5 240 0,2-1 48 16,1 4 16-16,3-2 0 0,2 0-16 0,1 2 0 15,2-3 0-15,2 3 0 0,2-2-432 0,1 2-144 16,4 0 0-16,1-1 0 0,1 1 128 0,1 1-128 16,2 0 0-16,-1 3 0 0,0-1 0 0,1 2-192 15,-2-3 0-15,0 3 0 0,1 3-144 0,-1-2-32 16,1 6 0-16,-1-2 0 0,0 5 0 0,-1-2 0 15,-2 0 0-15,1 3 0 0,-1-2 368 0,2 4 0 0,2 1 0 16,3 4 0-16,1-5 0 0,1 1 0 0,1-3 0 0,-1 0 0 16,2-1 0-16,2 3 0 0,1 0 0 0,2 2 0 15,2 2 128-15,-4 0 80 0,-4-5 32 0,1 2 0 16,4 2 240-16,3 0 48 0,5 0 16 0,-2 0 0 16,1-1-96-16,1-2 0 0,-1 6-16 0,2 2 0 15,-1 4-208-15,-3 2-32 0,-1 4-16 0,2-1 0 16,1 1-176-16,4 0 0 0,1-2 0 0,0 0 0 0,-2-1 0 15,0 2 0-15,-1 2 0 0,-1 1 0 16,-3 2 0-16,1 0 0 0,0 1 0 0,3-4 0 0,1-4 0 0,0 1 0 16,2-2 0-16,1 6 0 15,4 6 0-15,-3 0 0 0,-1 0 0 0,0-1 0 0,1-5 0 0,1 1 0 16,-1-4 0-16,0-3 0 0,0 2 0 0,3 7 0 16,6 9 0-16,-1 2 128 15,-2-3-128-15,3-1 160 0,-2-5-160 0,4-2 160 0,5 2 144 0,3 4 16 16,1 3 16-16,-3-2 0 0,-4-2 544 0,2-7 96 15,0-6 32-15,1 0 0 0,4 3-608 0,-2 5-112 16,-1 4-32-16,1 0 0 0,-1 1-256 0,3-5 0 16,2-4 0-16,1 3 0 0,0 0 0 0,-5 0 0 15,-7 1 0-15,4 3 0 0,5 3 0 0,5 2 0 16,4-3 0-16,-2-2 0 0,-5 0 0 0,-2-2 0 16,-5-1 0-16,7 5 0 0,10 7 0 0,3-1 0 15,-2 0 0-15,-6-3 0 0,-11-11 128 0,4 4 0 0,8 5 16 0,4 5 0 16,1 4-144-16,-3-4 160 15,-4-6-160-15,0-2 160 0,-3-7-160 0,6 6 0 0,3 4 0 0,-1 1 0 16,-5 4 0-16,3-4 0 16,4-4 0-16,3 0 0 0,1 3 0 0,-7-1 0 0,-7 1 0 0,6 1 0 0,8 5 0 15,1-3 0 1,2 2 128-16,-5-5-128 0,-8 4 0 0,2-4 0 0,-1 3 0 0,8 4 0 0,6 6 0 0,-4-3 0 16,-4-5 0-16,3-3 0 15,6 6 0-15,3 3 0 0,0 1 0 0,-2-2 0 16,-2-2 0-16,3-4 128 0,1-2-128 0,-5-1 0 15,-5 6 176-15,8 4-48 0,10 4-128 0,6 0 192 16,-1-4-192-16,-6 0 128 0,-7-4-128 0,6 7 0 0,12 6 144 0,-2-3-144 16,-8-4 128-16,4-1-128 0,-2-4 0 0,5 8 0 15,4 10 0-15,5-4 0 16,4-4 192-16,-6-3-64 0,-7 1 0 0,-2 0 0 16,1-3-128-16,0 2 0 0,3-1 0 0,-5-4 0 15,-13-7 128-15,10 8 0 0,8 6 0 0,-5 1 0 0,-9-2-128 0,4-5 0 0,9-2 0 0,-5-1 128 16,-8 8-128-16,-3-1 192 0,-4-5-192 0,6 0 192 15,5-2-192-15,-6 0 0 16,-7 0 144-16,-2 1-144 0,-1-4 0 0,7 6 0 0,5 6 0 0,-4-2 0 16,-5-4-224-16,0 1-64 0,-1-1-16 0,4 5-18256 31</inkml:trace>
  <inkml:trace contextRef="#ctx0" brushRef="#br1" timeOffset="48608.45">3078 5569 11055 0,'-3'-4'976'0,"1"2"-784"0,2-2-192 0,-1 3 0 15,1 1 480-15,-2-3 48 0,1 0 16 0,-3-2 0 16,-1-5 464-16,1 2 80 0,-3-3 32 0,2 3 0 0,2-1-288 0,-2 3-48 15,2-2-16-15,0 2 0 0,1 1-608 0,0-1-160 16,1 2 0-16,-1-1 0 0,2-1 0 0,0 3 0 16,2-1 0-16,0 0 0 0,1 2-192 0,0 0 192 15,1 2-160-15,1-1 160 16,0 2-640-16,0 3-48 0,1-3 0 0,0 4 0 16,0 0-48-16,1 3-16 0,-1-1 0 0,-1 2 0 0,1 2 480 0,-1 0 80 15,1 0 32-15,-1 0 0 0,0 0 448 0,0 2 96 16,1-2 0-16,0 1 16 0,2 1-64 15,-2 1-16-15,2 0 0 0,1 1 0 16,0 2-80-16,1-2-32 0,0 4 0 16,1-2 0-16,1 0-48 0,2 1-16 0,-1-1 0 15,2 0 0-15,1 2-144 0,0-2 128 0,2 3-128 0,-1-5 128 16,-2 2-128-16,4 0 160 0,0 3-160 16,2 2 160-16,1 1-160 0,-1 0 0 0,3-1 0 0,1 1 0 15,-3-2 0-15,3 0-176 0,2 1 176 16,0 1-128-16,0 0 128 0,0 0 0 0,4 3 0 0,-1-1-128 0,3 2 0 15,2 0 0-15,1 2 0 0,0-1 0 16,-3 1 128-16,0-1-208 0,3 4 80 0,0 2 128 0,-1-1-176 16,-1 0 176-16,1 2-128 0,2 2 128 15,1-1-192-15,2 0 64 0,3 2 0 0,2 0 0 0,2 2 128 16,0 0 0-16,1-5 0 0,-1 4 0 0,1 0 0 0,-2 1 0 16,0 0 0-16,0 0 0 0,0 5 0 0,3-4 0 15,-5-2 0-15,6 2 0 0,4 6 0 0,2 1 0 16,-2-2 0-16,-1 0 0 0,-3-4 0 0,-2 0 0 15,1 4 0-15,6 1 0 0,2 5 0 0,3-1 0 0,3 5 0 0,2 0 0 16,-3-1 0-16,-2-3 0 0,1-1 160 0,-3-3-160 16,0 0 544-16,4 4 16 0,6 5 0 0,1 0 0 0,3 3-48 15,-3-4-16-15,-3-2 0 0,0-5 0 0,4 4-160 0,1 4-16 16,1 0-16-16,0 1 0 0,-3 3-128 0,1-4-32 0,2-1 0 16,1-1 0-16,4 4-144 0,-2-1 0 15,-1 4 0-15,1 1 0 0,0 2 208 0,3-2-32 16,2-3-16-16,-1 1 0 0,-3-2 64 0,-1 3 16 15,2 1 0-15,5 4 0 0,3-3-240 0,0 2 0 0,3-3 0 0,-1-5 0 16,-8-6 0-16,-1 0 0 0,6 1 0 0,2 4 0 16,6 6 0-16,-2-4 0 0,-1 2 0 0,0-3 0 0,-1-4 304 15,0 4-48-15,3 4 0 16,-2 4 0-16,-1-2 448 0,5-1 64 16,9 8 32-16,-1-2 0 0,-6 1-576 0,0-2-224 15,-5 0 176-15,7 3-176 0,4 6 192 0,-2-3-64 16,-6-4-128-16,0 2 192 15,3 0-192-15,-1 4 0 0,0 0 0 0,-1 2 0 0,-1-5-128 0,0 1 128 16,3 1 0 0,-3 3 0-16,-3 1-128 0,2-3 128 0,2 3 0 0,0-4 0 0,1 3 0 15,-6-4 0-15,-5 1 0 0,4 3 0 16,5-2 128-16,-2 1-128 0,-1-2 176 0,-3-2-176 16,-7-3 320-16,9 7-32 0,7 4-16 15,-1-1 0 1,-4-2 336-16,2 1 64 0,-3-2 16 0,1 2 0 0,-4-3-224 0,4 3-32 15,-1 0-16-15,-1-3 0 0,-5-5-416 16,0 1 0-16,4 2 0 0,1 1 0 0,-2 3 0 16,-1-6 0-16,-2-4 0 0,0 0 0 0,-2-1 0 0,0 1 0 0,-1 3 0 15,-1-3 0-15,1-3 0 0,0-1 128 0,0 2-128 0,-4-3 0 16,-5 3 304-16,-1-2-32 0,-3 0 0 0,0-2 0 0,1-5-96 0,0-2-32 16,1 2 0-16,-7-5 0 0,-9-6-144 0,2 3 128 0,3-1-128 0,3 1 128 0,0-4 112 0,0-2 16 15,1-5 0-15,-3-2 0 0,-3 1-64 0,-2-8-16 16,-3 0 0-16,-2-2 0 0,1-5-176 0,-3 2 0 15,0-1 0-15,-6-2 128 16,-2-2-752-16,-3-1-144 0,1 2-48 0,-4-2 0 0,-3-6-976 0,-4 0-192 0,-1-2-32 0,-4-2-10784 0</inkml:trace>
  <inkml:trace contextRef="#ctx0" brushRef="#br1" timeOffset="49959.48">3046 5427 35935 0,'-9'-11'3200'0,"4"2"-2560"15,4 7-512-15,1-2-128 0,2 3 352 0,-1-1 48 16,1-6 16-16,0-3 0 16,2-3-1008-16,3-1-208 0,4 4-32 0,6 2-16 15,0 7-288-15,3 2-48 0,2 4-16 0,1 3 0 16,5 3-336-16,0 4-64 0,-1-1 0 0,3 6-16 16,2 4-160-16,3 4-16 0,2 7-16 0,0 2 0 15,1 4 48-15,1 2 16 0,-1 2 0 0,0 1 0 16,2 2 928-16,1-1 192 0,-2-2 48 0,2-5 0 0,-3-2 576 0,6 3 0 0,4 2 0 15,4 2 0-15,2 2 560 0,1 0 80 0,0 2 0 0,3-2 16 16,3 1 256-16,2-1 48 0,-2-2 16 0,2 1 0 16,3 7 48-16,0-1 16 0,-1 5 0 0,1 2 0 15,0 5-48-15,3-1-16 16,4 0 0-16,0 2 0 0,-2 3 112 0,-5-3 32 0,-4-1 0 0,5 5 0 0,6 5-912 0,4 2-208 16,5-2 0-16,0-1 0 0,-3 1 0 0,-1-1 0 15,1-4 0-15,4 3 0 0,6-1 0 0,0 2 0 16,-1-3-160-1,-4-2 160-15,-9-4 0 0,9 0 0 0,8 6-144 0,-1 3 144 16,2 0 0-16,-2-1 0 0,0 0 0 0,0 2 0 16,3 5 0-16,-1 0 0 0,0 0 0 0,-1-3 0 15,-5-9 0-15,6 5 0 0,6 8 0 0,1 1 0 16,-1-2 0-16,1-3 0 0,4-3 128 0,-5-2-128 0,-5 1 0 0,5 2 0 0,7 2 0 16,1-1 0-16,4 0 0 0,-8-3 0 15,-9-6 0-15,8 6 0 0,9 9 144 0,-2-1-144 16,-3-2 128-16,-1 0-128 0,-3-9 816 0,0 1 80 15,2 9 0-15,0-1 16 0,1 1-704 0,0-3-208 16,3-3 0-16,-4-1 128 0,-10 0-128 0,8 1 0 0,10 7 0 0,-2-3 0 16,-4 0 0-16,-1-4 0 0,-6-8 0 0,5 5 128 15,4 8-128 1,-1-2 0-16,-2 3 0 0,3-4 0 0,3-2 0 0,-2 5 0 0,-2 4 0 0,-1-2 0 16,-3-2 304-16,0-5 144 0,2 2 16 0,-6-2 16 0,-12-10-160 15,9 7-48 1,13 14 0-16,-3-3 0 0,-3-3-272 0,-3-1 0 15,1-4 0-15,-2 4 0 0,0 0 0 0,-1-2 0 16,-4-1 0-16,2-5 0 0,5-3 0 0,-9-3 0 16,-5-1 0-16,3 1 0 0,4 3 0 0,3 0 0 0,4 1 128 0,-3-5-128 0,-4-1 128 0,-2-3-128 31,1 1 192-31,1 4-192 0,-1-3 384 0,-2 2-16 0,1-1-16 0,-2-5 0 0,4-3-112 0,-5 1-32 31,-4 4 0-31,-5-4 0 0,-5-3-208 0,5 4 0 0,7 1 128 16,-3 0-128-16,-5-5 128 0,-3-3 0 0,-3-2-128 15,1 1 192-15,1-2 0 0,-1 2 0 0,-2 1 0 16,-3-1 0-16,-3-3-16 0,-1-1-16 47,3 1 0-31,-2-3 0-1,0-4-160-15,-3-2 0 16,-5 5 144-16,-8-6-144 0,-3-2 0 0,-3 1 0 0,-1-3 0 0,-7-5 0 0,-3-1-160 0,1-2-48 0,1 1-16 15,-1-2 0-15,-4-4-1600 0,-5-4-320 0,-2-3-64 0,-6-6-11808 0</inkml:trace>
  <inkml:trace contextRef="#ctx0" brushRef="#br1" timeOffset="51067.8">5348 5048 10127 0,'19'16'896'0,"-1"-2"-704"0,-4-4-192 0,-6-4 0 0,0 0 256 16,5 4 0-16,13 11 16 0,18 11 0 0,13 12-272 15,8 5 0-15,1-1 0 0,-5-2 0 0,-1-3 0 16,-3 2 0-16,1-2 0 0,1 3 0 0,-2 2 0 16,0-2 0-16,-3 2 0 0,3 2 0 0,3-1 0 0,0-1 0 15,2 2 0-15,0 1-144 0,1 2 144 0,-5 1 0 0,-2-3 0 16,3 3 0-16,5 3 0 0,3 0 0 0,4-1 0 15,-1 0 0-15,2 5 0 0,-4-4-208 0,-5 0 80 16,4 0 128-16,6 6 0 0,5 1 0 0,3 2 0 16,-2-1 0-16,-2-1 0 0,-2 1 0 0,-2-3 0 0,10 6 0 15,7 5 0-15,2 1 0 0,-2 0 0 0,-1 0 0 16,-5-6 0-16,7 5 0 0,5 4 0 0,2 6 0 16,-2-2-176-16,-1 2 176 0,-6-9-128 0,-2 1 128 15,-2 0 0-15,7 8 0 0,4 5 0 0,3 2 0 16,4 1 0-16,-3 3 0 0,-1 0 0 0,-3 0 0 15,-7-8 0-15,4 0 128 0,6 6-128 0,0 2 0 16,0 2 0-16,2-4 0 0,4-2 0 0,2-2 0 0,2 6 0 0,-2-3 0 16,1 1 0-16,-2-7 0 0,3-1 704 15,-10-6 80-15,-9-3 16 0,14 7 0 16,15 10 352-16,-1-2 64 0,-5-1 0 0,-1-4 16 0,8 7-656 0,0-2-144 16,0 2-32-16,1-2 0 0,-2-5-400 0,0 0 0 15,1 7 128-15,1-7-128 0,-1 2 0 0,-1-2 0 16,-4 2 144-16,-3-2-144 0,-6-2 0 0,6 2 0 15,4 1 0-15,-6-2 0 0,-11-9 0 0,9 9 0 0,7 6 0 0,0-2 0 0,-3 0 0 0,1-3 0 16,-3-3 0-16,2 2 0 16,1 4 0-16,-2-5 0 0,-3-4 0 0,0-2 0 0,2 4 0 0,-4 0 224 31,-9-7-48-31,6 1-16 0,3-1 256 0,-6 1 48 0,-4-1 16 16,-7-4 0-16,-2-1 208 0,6 4 32 15,4 3 16-15,-3-2 0 0,-7-2-272 0,4-2-48 16,4 4-16-16,-2 1 0 15,-3-4-32-15,-4-3-16 0,-4-3 0 0,0-5 0 16,-2-7 112-16,3 4 32 0,1 3 0 0,-5-2 0 16,-5-3-496-16,-1-3 0 0,4-3 0 0,-3-4 0 15,0 0 0-15,-4-2 0 0,-5-2 0 0,-2-1 0 0,-1-2 0 0,-1-3 0 0,-8-5 0 16,4-1 0-16,1-1 0 16,-4-2 0-16,-1-2 0 0,-3-3 0 0,-4-4-128 0,-3-5-128 15,0 0-32-15,-2-7 0 16,-1-2-928-16,-3-4-192 0,-2-4-48 0,-2-4-9456 0</inkml:trace>
  <inkml:trace contextRef="#ctx0" brushRef="#br1" timeOffset="51991.82">8948 4768 10127 0,'26'19'896'0,"-2"-1"-704"16,-6-3-192-16,-6-7 0 0,-1 2 624 0,9 5 80 0,17 13 32 0,22 15 0 16,19 15 480-16,14 7 80 0,3 4 32 0,-1-1 0 15,-5-3-256-15,-5-8-48 0,-3-4-16 16,-4-3 0-16,4 0-304 0,0 3-48 16,1 0-16-16,0 2 0 0,0-2-208 0,5 3-48 0,6-3-16 0,-2 5 0 15,1 0-368-15,-4-1 0 16,-7-5-192-16,9 10 64 0,8 3 128 0,2 4 0 0,0 2 0 0,-1-3-128 15,-8-11 128-15,6 7 0 16,10 9 0-16,-1 5 0 0,-2-4 0 0,1 2 0 16,6-2 0-16,-8-3 0 0,-14-7 0 0,14 6 0 0,12 9-128 0,3 4 128 15,3-3 0-15,-2 0 0 0,-14-12 0 0,8 6 0 16,8 9 0-16,4 2 0 0,0-1 0 0,-2 0-128 0,1 1 128 0,-4 1 0 16,-5-2 0-16,5 4 0 0,4 2 0 0,-3-1 0 15,-9-7 0-15,8 5 0 0,9 10 0 0,-4-4 0 16,-8-4 0-16,-7-9 0 0,-1 0 0 0,7 7 272 15,8 7-32-15,2 0-16 0,4-5 16 0,-8-1 0 16,-10-4 0-16,4 5 0 0,11 1 256 0,-5-2 48 0,-10-5 16 16,-2-4 0-16,5 3-16 0,1 0 0 0,1 5 0 15,-5-5 0-15,1-6-384 0,-7-2-160 0,-1 6 128 0,-1-1-128 16,-1 1 0-16,-1-4 0 0,1-4 0 0,-9-1 0 16,-4 2 0-16,-2-4 0 15,0 2 0-15,-1-6 0 0,1 2 0 0,-5-5 0 0,-7-4 0 0,-5-4 0 16,0-3 0-16,-1-3 0 0,2 2 0 0,-4-3 0 31,-1-4 0-31,-4-1 0 0,-5-4-128 0,-1-3 128 16,-2-5-880-16,-1-4-96 0,-4-4-32 0,-1-4-7152 15,-5 0-1440-15</inkml:trace>
  <inkml:trace contextRef="#ctx0" brushRef="#br1" timeOffset="52703.08">11526 4029 7359 0,'20'8'656'0,"-2"2"-528"16,-3-3-128-16,-5 1 0 0,0-1 448 0,6 4 64 15,14 6 16-15,19 14 0 0,23 13 304 0,12 9 64 16,6 4 16-16,-5 1 0 0,-3-1 48 0,-5-3 0 16,-4 2 0-16,2 1 0 0,9 6-320 0,2 5-48 0,1 0-16 0,-3-4 0 15,-6-7-240-15,0 1-48 0,8 6-16 0,3 4 0 16,6 7-272-16,0-1 0 0,-1-5 0 0,4 2 0 16,4 1 160-16,0 3-32 0,-3 1 0 0,6 1 0 15,6 0 256-15,3-2 64 0,0-1 0 0,-4-2 0 0,-7-6 80 16,15 8 32-16,13 5 0 0,4 0 0 15,-2-2 336-15,0-6 64 0,1 6 0 0,1 0 16 0,-1-1-272 0,2 0-48 16,2 2-16-16,3-3 0 0,1-3-512 0,-4 2-128 16,-4 5 0-16,10 2 0 0,11 0 0 0,-6-2 0 15,-12-7 0-15,7 4 0 0,7 5 0 0,1 1 0 16,-1-3 0-16,-2-2 0 0,-2-1 0 0,3-2 0 16,3 6 0-16,-4-4 0 0,-3 5 0 0,1-2 0 15,4-1 0-15,-14-5 0 0,-12-5 0 0,11 6 0 16,12 9 0-16,6 0 0 0,-1-4-384 0,-2 0 32 15,-3 0 16-15,8 0-12144 16</inkml:trace>
  <inkml:trace contextRef="#ctx0" brushRef="#br1" timeOffset="55033.75">20392 8801 26719 0,'-4'-8'2368'0,"2"3"-1888"0,2 2-480 0,0 3 0 0,1 0 944 0,-1-1 80 0,-1-3 32 0,0 1 0 0,-1 0 480 0,1 2 80 0,1 4 32 0,-1 5 0 0,0 5-1040 0,-1 3-208 0,1 2-32 0,-3 7-16 0,-1 2-352 0,-2 3 0 0,-3 3 0 0,-2 1 0 0,-1-1-208 0,0-2 32 0,-1 0 16 0,-1 0 0 0,1-4-112 0,0 0-32 0,2-2 0 0,-2 1 0 16,3-4-208-16,2-2-32 0,2 1-16 0,-1-4 0 16,3-1-576-16,2-1-112 0,-1-4-32 0,0 0-12480 15</inkml:trace>
  <inkml:trace contextRef="#ctx0" brushRef="#br1" timeOffset="55380.92">20441 9302 39615 0,'-5'0'1760'0,"2"0"352"0,0 0-1680 0,2 0-432 0,1 0 0 0,1 0 0 15,1 2 0-15,-1 1 0 0,0-2 0 0,3 4 0 0,-1 2 128 0,0 0 0 16,1 3 0-16,-1 0 0 16,0 2-1760-16,-1-1-352 15,0 0-80-15,-1 2-8560 0,-1-1-1696 0</inkml:trace>
  <inkml:trace contextRef="#ctx0" brushRef="#br1" timeOffset="55842.77">20856 9061 30399 0,'-4'-6'1344'0,"0"2"288"0,2 1-1312 0,1 1-320 15,-1 0 0-15,2 2 0 0,0 0 336 0,-1-1 0 16,-1-1 0-16,-2 1 0 0,-1 1 704 0,-1 0 144 0,0 1 32 0,-3 4 0 0,0 2-1040 0,-2 4-176 0,0 2 0 0,-1 3-160 31,-1 3-688-31,0 3-144 0,-2 7-32 0,0 1 0 16,3 3-160-16,-1 0-32 0,3-1-16 0,3-2 0 0,2-3 896 0,3-2 176 15,0-2 160-15,4-2-208 0,0-3 208 0,0-4 0 0,3-2 144 0,2-1-144 16,-1-1 144-16,2-3-144 0,2-3 128 0,1-2-128 31,3-2 0-31,0-2-176 0,3-2 16 0,2-6 0 16,-1 3 160-16,6-4 0 0,3-5 0 15,1-2 0-15,2 1 0 0,0-3 0 16,2-2 0-16,0 1 0 0,0-1 0 0,-2-4 128 16,-3-2-128-16,-1 2 128 0,-4-2 240 0,-2 1 48 0,-3 0 16 15,-4 1 0-15,-5-2 656 0,-3 5 128 0,-4 1 16 0,-2 1 16 16,-4 2-96-16,-5 2 0 16,-2-1-16-16,-9 2 0 0,0 4-368 0,-4 1-64 15,-3 1 0-15,-2 5-16 0,0 3-560 0,-3 2-128 16,-7 5 0-16,-2 1-11840 0,-3 5-2384 15</inkml:trace>
  <inkml:trace contextRef="#ctx0" brushRef="#br1" timeOffset="57539.07">3221 7069 11967 0,'3'2'1072'0,"-1"0"-864"15,1 0-208-15,-1-1 0 0,1 3 272 0,0-3 16 0,5 4 0 0,2 2 0 0,4 4 288 16,4 1 48-16,3 4 16 0,1 0 0 0,0 3-384 0,-1-1-80 15,3 3-16-15,-2 2 0 0,2 1-160 0,0 2 0 16,0 3 0-16,2-1 0 0,1 1 0 0,0-1 0 16,2 0 0-16,-2 1 0 0,1 2-160 0,2 1 160 15,2 1 0-15,0 3-144 0,2 3-80 0,0 0-16 16,2 4 0-16,1 4 0 16,3 0-144-16,-1 3-16 0,2-2-16 0,0 2 0 0,-1-10 256 0,-1 4 160 15,3 1-192-15,3 4 192 0,3 5 0 0,0 0-128 16,-1 3 128-16,1 3 0 0,3-2 0 0,1-1 0 15,-4-3 0-15,5 0 0 16,4 6-528-16,1 0-48 0,2 5-16 0,-2-7 0 16,0-1 96-16,0 0 32 0,1 1 0 0,3-3 0 0,-1 1 464 0,1 1-144 0,2 6 144 15,-1-1 0-15,-1 2 0 0,0 0 128 0,2 4 0 16,0 0 0-16,-1-4 368 0,3 4 80 0,1 4 0 0,-1 3 16 16,-1-4-272-16,4 2-64 0,3 4-16 0,2 1 0 15,1 2-96-15,-1-2-16 0,-5-4 0 0,1-1 0 16,3 2-128-16,1 1 0 0,3 1 0 0,-2 2 0 15,1-2 0-15,-2 1 0 0,0-2 0 0,4 2 0 16,4 5 0-16,0-3 0 0,0 0 0 0,-2-4 0 0,-4-4 0 16,4-2 0-16,8 1 128 0,0 3-128 0,1-2 0 0,0 0 0 15,-1-3 0-15,1 0 0 0,5 2-128 16,2-1 128-16,3 4 0 0,-1 3 0 0,3-3 0 0,-1 2 0 16,0-4 0-16,-1 1 0 0,2 2 0 15,1 1 160-15,6 8-160 0,-6-3 160 0,-6-11 192 0,3 7 32 16,3 6 16-16,3 3 0 0,4 10-240 0,0-5-160 15,-3 1 192-15,2-2-192 0,1 0 0 0,-2-2 0 16,1 1 0-16,3-4 0 0,3 1-192 0,0-6-128 16,-3-2-48-16,5-4 0 15,4 3-64-15,-2-6-16 0,-5-4 0 0,4 1 0 0,2 2 320 0,1 0 128 0,2 3-128 0,-6-1 128 16,-9-9 0-16,6 7 0 0,4 2 0 0,1 1 0 16,-1 1 176-16,2 2 112 0,1 1 32 0,-1 0 0 15,-5-3-32-15,1 3 0 16,0 2 0-16,-3-2 0 0,-1 2-288 0,-2 0 0 0,-1 0 0 0,-7-3 0 15,-9-10-192-15,0 6-128 0,4-3-48 0,-2 4 0 16,-3-1-32-16,-1-1-16 0,-7-11 0 0,3 4 0 16,0 1 416-16,-1 2 0 0,-2-3 144 0,-2-2-144 0,-5-2 128 15,0-3-128-15,-2 0 0 0,-2-5 0 32,-6 0-720-32,-1-3-208 0,-2 0-32 0,-8-5-16 0,-4-2 752 0,-14-5 224 0</inkml:trace>
  <inkml:trace contextRef="#ctx0" brushRef="#br1" timeOffset="58537.25">3518 9030 16575 0,'12'14'1472'0,"1"-1"-1168"0,-2-1-304 0,-2-6 0 0,-1 2 448 0,7 6 16 15,12 11 16-15,15 13 0 0,15 13-336 0,7 6-144 16,3 0 128-16,-2-1-128 0,-2-4 0 0,-3 0 128 16,2-1-128-16,-1 1 0 0,0 2 480 0,1-2 16 15,1 5 0-15,0 0 0 0,0-1-192 0,4 2-48 0,4 1 0 16,0 5 0-16,2 2-256 0,2 2 0 0,0 4 0 15,2 2 0-15,2-1 0 0,-3-1 0 0,0-2 0 16,4 4 0-16,7 7 0 0,1 3 0 16,1-3 0-16,-2 0 0 0,-5-7 0 0,7 8 0 0,9 3 0 0,2 4 0 15,0 1 0-15,-3-4 0 0,-6-6-192 16,8 8 192-16,10 8 0 0,2 2-144 0,-3-3 144 0,-1 2 0 16,1-1 0-16,2 4-128 0,2 4 128 0,0 1 0 15,-8-8 0-15,7 8 0 0,6 5 0 0,-2-1 0 16,-5-7 0-16,2 1 0 0,3 3 0 0,0 1 0 15,1 0 0-15,1-2 0 0,2 0 0 0,1-1-128 0,1 3 128 16,2-2 0-16,-5-4 0 0,7 3 128 16,5 2-128-16,1 1 0 0,0 0 0 0,-1 0 0 0,-1-4 0 15,-2 3 0-15,4-1 0 0,-5-3 128 0,-3-1-128 0,6 4 0 16,7 7 0-16,-4-3 0 0,-10-8 0 0,5 2 0 16,1 5 0-16,-1-1 0 0,-8-8 0 0,4 7 0 15,2 3 0-15,-3-1 0 0,-3-1 0 0,-1-3 128 16,1 3-128-16,-4-3 128 0,-4-3 144 0,-1-3 48 15,0-3 0-15,-4-4 0 0,-1 2 0 0,1-5 16 0,-4-3 0 0,0 2 0 16,0-1-96-16,-2-3-32 0,-3-4 0 0,-4-4 0 16,-2-3-208-16,-3-2-128 15,-3-2 128-15,-4-4-208 0,-2 2 48 0,-1-7 16 0,-2 2 0 0,-1-5 0 32,-3 3-1008-32,-2-8-192 0,-2-1-32 15,-3-6-7648-15</inkml:trace>
  <inkml:trace contextRef="#ctx0" brushRef="#br1" timeOffset="60008.21">3201 11839 22111 0,'2'2'1968'0,"0"4"-1584"0,2-1-384 0,1 1 0 0,1 1 128 0,3 0-128 15,4 5 0-15,8 9 128 0,9 8-128 0,5 5 0 0,4 5 0 0,2-3 0 0,2 3 0 0,-1 2 0 0,3 5 0 0,-2 2 0 0,-1 0 0 0,1 2 0 16,-1-1 0-16,-1-1 0 0,1 3 0 16,2 3 0-16,1 1 0 0,5 5 0 0,4 8 0 0,3 5 0 0,2-2 0 0,0-2 0 0,-6-5 0 0,10 11 208 0,7 10-48 0,6 6-16 0,4 5-16 0,0 1-128 31,3-3 192-31,1 5-64 0,3 3-128 0,1 2 0 0,1 3 0 0,2 1 128 15,2 1-128-15,1 1 0 0,2 3 0 0,-3-1 0 16,1 0 0-16,-1 0 256 0,2 1-32 0,2 5-16 16,1 3 624-16,4 6 128 0,2 3 32 0,2-4 0 15,0 2-368-15,3 2-80 0,3 4-16 0,1-4 0 0,-3-2-112 0,2 0-32 0,1 3 0 16,0-3 0-16,-1 0 416 0,1-3 80 0,-2-4 16 0,-3 2 0 16,-1-5-480-16,2-1-96 0,3 1 0 0,-4-3-16 31,-3 2-304-31,2-6 0 0,0-1 0 0,-4-5 0 15,-2 0 0-15,-4-2 0 0,-2-7 0 0,-6-8 0 0,-4-5-160 0,-3-6 160 0,-4-3-160 0,-3-1 160 16,1-4-848 0,-4-5-80-16,-6-9-16 0,-1-1 0 0,-6-3-336 15,-3-8-64-15,-8-3 0 0,-1-3-7104 0,-1-4-1408 0</inkml:trace>
  <inkml:trace contextRef="#ctx0" brushRef="#br1" timeOffset="60964.38">1621 14548 23951 0,'1'9'2128'0,"2"-1"-1696"0,2 2-432 0,0 0 0 0,2 1 0 0,3 3 0 0,5 13 0 0,10 15 0 0,9 15 0 0,6 8 0 0,3 0 0 0,-2 2 0 0,2-4-192 0,2 0 48 0,2 1 0 0,0 1 0 15,3 4 144-15,2-5 0 0,1-1 0 0,1 2 0 0,0 0 0 0,4 4 0 0,4 8 0 0,4-2 128 0,2 5-128 0,-2 0 0 0,-1-4-176 0,4 1 176 0,3 3 0 0,3 2 0 0,3 1 0 0,1 1 0 0,0 0 0 16,2 0 0-16,3 1 0 0,0 2 0 0,-3-1 656 0,0 1 80 0,-2 1 16 0,-1-3 0 0,0 2-48 0,0 2 0 0,1 1 0 0,-4-1 0 0,-2-1-128 0,0 2-48 0,2 3 0 0,-2-3 0 0,-2-3 112 0,-2 2 32 0,-1-1 0 16,0-1 0-16,0 0-480 0,0-3-192 0,-2-10 128 0,1 0-128 0,3-1 0 0,0-1 0 15,2-1-224-15,1-8-9536 16,1-4-1904-16</inkml:trace>
  <inkml:trace contextRef="#ctx0" brushRef="#br1" timeOffset="63734.04">524 14784 30399 0,'-6'3'2704'0,"1"0"-2160"0,3 2-544 0,0-2 0 0,1 0 1072 0,0 4 96 0,-4 1 32 0,-2 7 0 31,-1 7-1600-31,-2 6-320 0,3 0-64 0,-1 0-16 0,4 1 224 0,-1-1 64 0,1 2 0 0,1 1 0 16,1 1-368-16,1 1-64 0,-1 3-16 0,2 1 0 0,2 1 464 0,0-1 96 15,1-1 16 1,2-3 0-16,1-1 384 0,1-4-160 0,2 1 160 0,-2-1 0 16,1-3-224-16,0-1 64 0,3-3 16 0,1-5 0 31,0-5-352-31,0-3-64 0,1-3-16 0,-2-5 0 0,2-1 880 0,-1-4 160 0,-3-2 48 0,3-4 0 0,0-5 896 0,-1-4 192 0,-1 1 48 0,1-4 0 15,1-6-288-15,1 0-48 0,-2-5-16 0,-1 2 0 16,-2-1-512-16,-1 1-96 0,-1-2-32 0,-2 2 0 31,-3 4-480-31,-1-2-176 0,-3 1 0 0,-2 2 144 32,-1 3-144 14,-2-4 0-30,-4 5 0-16,0-1 0 16,0 5 0-16,-3 0 128 0,-1 2-128 0,-2 2 128 0,1 1 128 0,0 3 0 15,0 4 16-15,-1-2 0 0,3 3-128 0,1 2-16 0,1 2-128 0,2-2 192 0,1 2-192 0,3 0-240 0,-1 0 48 16,0-1 16-16,-1 1 176 0,-1 1-160 0,3-1 160 0,-1 2-160 0,3 0-1184 0,2 0-256 0</inkml:trace>
  <inkml:trace contextRef="#ctx0" brushRef="#br1" timeOffset="63875.83">853 15478 34095 0,'-7'5'3024'0,"1"-1"-2416"0,1 0-480 0,2-1-128 0,4-2 1232 0,-1 0 240 0,2 1 32 0,-1 0 16 15,1 1-1856-15,1 0-368 0,2 2-80 0,1-4-16 0,3 2-464 0,1-3-80 0,1-1-32 0</inkml:trace>
  <inkml:trace contextRef="#ctx0" brushRef="#br1" timeOffset="64207.92">1206 14784 35007 0,'-10'-2'1552'0,"2"0"320"15,1 2-1488-15,3 0-384 0,2 0 0 0,0 0 0 0,1 0 0 0,-2 0-256 0,-1 2 32 0,-2 0 16 31,1 1-1008-31,0 0-208 0,1 3-48 0,0 2 0 16,1 3-384-16,0 4-64 0,-1 3-32 0,-1 5 0 16,1 4-208-16,-1 1-32 0,1-4-16 0,-1 4 0 0,2 6 2208 0,0 0 608 0,0 6 32 0,2-1 16 0,0 1 944 0,1 0 192 15,1-1 48 1,2-4 0-16,-1-2-1040 0,2-2-208 16,2-2-32-16,0-6-16 0,1-3-256 0,1-3-48 0,2-6-16 0,0-2 0 0,1 0-224 0,2-7 0 15,2 2 0-15,1-8-160 16,3-1 160-16,2-4-128 0,0-2 128 0,0-5-128 0,1 0 704 0,0-2 160 15,2-5 32-15,-2 0 0 16,0-1-256-16,-2 0-64 0,-2-1 0 0,-4 0 0 16,-1 0 208-16,-3 1 48 0,-3 0 0 0,-2 1 0 0,-1-3 192 0,-3 1 64 15,-1-1 0-15,-2 1 0 0,-2 2-160 0,-1 1-32 0,-1-1 0 16,-3 0 0-16,-3-2-224 0,-3 0-48 0,-2 1-16 0,-3 1 0 16,0 4-224-16,0 1-32 15,-2 5-16-15,0 0 0 0,-1 2-208 16,1 2 0-16,0 5 0 0,1 0 0 0,1 1-624 15,0 2-16-15,3 1 0 0</inkml:trace>
  <inkml:trace contextRef="#ctx0" brushRef="#br1" timeOffset="70258.14">4293 17700 43311 0,'-28'5'3840'0,"9"0"-3072"0,3 1-608 0,9-1-160 0,4-4 224 0,3 1 16 16,2-1 0-16,-2 1 0 0,1 2-400 0,3-2-80 16,4-2-16-16,3-3 0 0,4-3 16 0,2-4 0 15,2-4 0-15,6-3 0 0,-1-1 240 0,5-5 0 16,3-6 0-16,1 1 0 0,3-5 0 0,1-1 0 15,1 2 0-15,-4 1 0 16,1-1 144-16,-2 1-144 0,-1 4 0 0,2-2 144 16,3 2 0-16,0 3 0 0,0-2 0 0,-1 2 0 15,-2 4 96-15,0-2 16 0,-1 1 0 0,-1-2 0 0,1-1-80 0,-3-1-16 16,4-1 0-16,-3 0 0 0,-2 0-160 0,7-1 128 0,5-3-128 0,2 3 128 16,2 0-128-16,6 0 0 0,7-2 0 0,0 3 0 15,0-1 0-15,-1 0 0 16,-4 2 0-16,3-2 0 0,1 2 0 0,2-2 0 0,5-1 0 0,-2-4 0 15,-3 1 0-15,-5-4 0 0,-5 2 0 0,-2-4 0 16,2-1 272-16,3 4-16 0,4-2-16 0,1 4 0 16,0 0-48-16,-3 2 0 0,-2 3 0 0,-5-2 0 0,-2 1-32 15,-2-1-16-15,0 1 0 0,3-2 0 0,6-3-144 0,4-4 0 16,3 0 144-16,0-3-144 0,-2-1 0 0,-2 2 0 31,-5-1 0-31,3 3 128 0,3 1-128 0,3 2 0 0,3-1 0 0,-5-1 0 0,-2 0 0 0,-1-3 0 16,-3-3 0-16,-2-3 0 0,-1 4 144 0,4-1 16 15,8 3 0-15,3 2 0 16,2 2 64-16,-2 4 16 0,-3 1 0 0,-6 2 0 0,-2 3-112 0,0-3-128 16,0 2 176-16,-1 2-176 0,-1 1 0 0,8-6 0 15,7-1 0-15,-2-5 0 16,-1 1 128-16,-3 2-128 0,-2-1 0 0,3 5 0 16,3-1 0-16,2 2 0 0,0 2 0 0,-5-2 0 0,-6 1 0 0,-3 0 0 15,-4 2 0-15,0-1 0 0,0 0 0 0,2-2 0 16,4-2 0-16,3-3 0 0,5-5 0 0,-5-1 0 15,-5 2 0-15,-3-3 0 0,1 4 240 0,3-3-64 16,3 4-16-16,1 0 0 0,1 3 16 0,-5-2 0 16,-4-2 0-16,-2-3 0 0,-3-1-48 0,-2-2-128 0,-1-5 192 0,3 3-64 31,-8 7 64-31,6-2 0 0,6-2 0 0,0-1 0 16,0 5-192-16,-4-3 160 0,-3-3-160 0,-5 0 160 15,-4-4-160-15,-2-2 0 0,1-7 0 0,1-2 128 0,2 0-128 16,1 2 0-16,1 3 0 0,1-4 0 0,-1 4 0 0,0-8 0 15,-1-8 0-15,0 2 0 0,-4 2 0 0,-4 3 0 16,-2 4 128-16,-3 0-128 0,-2 2 0 0,-2-2 128 16,-1-6-128-16,0 1 128 0,0 0 0 0,1 4 0 15,1-1 0-15,-1 4 0 0,2 7-128 0,0-3 160 16,2-1-160-16,3-4 160 0,2-4-160 0,1 0 0 16,3 2 0-16,1 2 0 0,-2 3 0 0,1-2 0 15,-2 2 0-15,1-9 0 0,1-6 0 0,-2 0 0 0,-1 5 0 16,0 0 0-16,-2 6 0 0,-1 3 0 0,-1 2 0 0,2-4 0 15,4-2 0-15,7-5 0 0,8-6 0 0,1 5 0 16,2 3 0-16,-2 2 0 0,-4 4 0 0,-4-5 0 16,-3-1 0-16,1 0 0 0,-3 0 0 0,-1 4 0 15,1 3 0-15,0 5 0 0,3 7 0 0,0 0 0 16,2-3 0-16,2-2 0 0,3-5 0 0,-1 2 0 16,1 0 0-16,-3 3 0 0,-1 3 0 0,-2 1 0 15,-2 3 0-15,1 0 0 0,-2 6 0 0,2-3 0 16,2 0 0-16,6-4 0 0,7-1 0 0,1-3 0 15,-2 2-128-15,-1 6 128 0,-3 0 0 0,-4 2 0 16,-3 5 0-16,3 0 0 0,2-1 0 0,3 1 0 16,3-2 0-16,1 2 0 0,-2 2 0 0,-1-1 0 0,-3 1 0 0,-3-1 0 15,-2 1 0-15,-5 2 0 0,-2 1 0 0,-1 2 0 16,-2 0 0-16,2 1 0 0,2 0 0 0,3-2 0 16,2 1 0-16,3 1 0 0,0-1 0 0,0-3 0 15,-3 0 0-15,-1-2 0 0,-1-3 0 0,-3 0 0 16,-1 3 0-16,3-6 0 0,5 0 0 0,2-1 0 0,1 4 0 0,3 2 0 15,4-1 0-15,0 1 0 0,0 2 0 0,-4 2 0 16,-4 1 0-16,-2 0 0 16,-3 2 0-16,0 0 0 0,0 1 0 0,-1-2 0 0,-4 4 0 0,3-1 0 15,3-4 0-15,2-3 0 16,0-3 0-16,1-2 0 0,-1 3 0 0,-3-5 0 0,0 5 0 0,-1-5 0 16,1 3 0-16,5 2 0 0,5-1 128 0,4 0-128 15,2 3 0-15,0 0 0 16,2-3 0-16,-5 0 0 0,-5-2 0 0,-2-1 0 15,2-2 128-15,0-1-128 0,-1 3 0 0,0 1 0 16,8 1 0-16,4-2 0 0,2 0 0 0,-3 3 0 0,-3-1 0 0,-2 1 0 16,-4 2 0-16,2 0 0 0,-1 2 0 0,0 0 0 0,1 2 0 0,4-5 0 15,4-3 0-15,-2-1 0 16,-3-2 0-16,-3-1 0 0,-4 2 0 0,0 0 0 16,-1 4 0-16,3 0 0 0,3-1 0 0,2 2 0 15,1 2 0-15,-1-3 128 0,-3-1-128 0,-5-3 0 16,-2 3 0-16,0-6 0 0,-1 0 0 0,6-3 0 0,7-2 0 0,5 0 0 15,7 1 128-15,-2-2-128 0,-3 3 0 0,-4 1 0 16,-5 2 0-16,-3 0 0 0,-3 6 0 0,4-6 0 16,7-5-144-16,1-2 144 15,-1 0-256-15,-1 0 16 0,-5 6 0 0,0 0-15376 16,-1 2-3072-16</inkml:trace>
  <inkml:trace contextRef="#ctx0" brushRef="#br1" timeOffset="72652.03">1104 12322 29487 0,'-5'4'2624'0,"2"-1"-2112"0,3 0-512 0,1 1 0 0,0-2 448 0,-1 2 0 16,1 2-16-16,-1 4 0 0,2 1-432 0,1-1-176 15,2 4 16-15,3-7 0 0,-1 0-48 0,3-3-16 16,2 0 0-16,3-4 0 0,2-4-80 0,3 0-16 16,2 1 0-16,3-3 0 0,5-3 320 0,0 1-192 15,2-1 192-15,0-3-160 0,1 1 160 0,2-2 0 16,-2-1 0-16,-1 0 0 0,1 0 128 0,-5-4 16 15,0 0 0-15,0-1 0 0,-1-3 512 0,0 0 112 0,-1-1 0 0,4 0 16 16,1-3 560-16,4-4 128 16,4-1 0-16,2-1 16 0,-2 0-624 0,1 1-128 0,-1 1-32 0,-3 2 0 15,-1 0-336-15,-3 3-80 0,0-1-16 0,1 4 0 16,1-2-112-16,1 3-32 0,0 0 0 0,0 3 0 16,0-1-128-16,-1-2 0 0,2 0 0 0,-1 1 128 15,-2 0-128-15,-2 1 0 0,-1 1 0 0,-3-1 128 16,0 0-128-16,-3 0 0 0,-2 2 0 0,0 0 0 15,2-1 0-15,0 1 0 0,2 1 0 0,0-1 0 0,1 1 0 16,-1 0 0-16,0 2 0 0,-2-2 0 0,1 1 0 16,-1 2 0-16,0-2 0 0,-1 0 0 0,0-1 0 15,-1 0 0-15,-1-2 0 0,0 0 0 16,0 2 0-16,-3-4 128 0,2 1-128 0,-1 1 0 0,-2 1 0 0,4-4 0 16,1-2 128-16,2 0-128 15,-2 1 0-15,2-2 0 0,2 1 0 0,0-5 0 0,1 1 0 0,-1 1 0 16,1 1 0-16,-1-1 0 0,0 3 0 0,0-2 0 15,-3 2 144-15,0-1-144 0,-2-1 208 0,0 1-16 16,-2-1-16-16,1 2 0 0,-1-5-48 0,-3 4 0 16,-3-1 0-16,2-1 0 0,1-3 0 0,3-3-128 0,1 1 192 15,-1-2-64-15,1 5-128 0,-1-1 160 0,2-2-160 0,0 3 160 16,0-1-160-16,-1 3 0 0,-2 2 144 0,0-1-144 16,-1 1 128-16,-2 1-128 15,-2 1 128-15,2-7-128 0,-1 1 0 0,1-3 0 0,-2-1 0 0,0-2 128 16,-1 0-128-16,0-1 0 0,-1 4 0 0,1 0 0 15,-3-1 0-15,1 1 0 0,0-1 0 16,0 0 0-16,0 1 0 0,0 1 0 0,0-2 0 0,-2 0 0 16,1 0 0-16,1-3 0 0,-1-1 0 0,2-1 0 15,1 3 0-15,0-2 0 0,2 1 0 0,1 0 128 16,1 1-128-16,4-1 0 0,-3 2 0 0,2-1 0 16,-1 0 0-16,2-6 128 0,2-2-128 0,3-4 128 15,1-3-128-15,2 0-160 0,1 0 160 0,-1 4-208 0,1 0 208 0,-2 1 0 16,0-1 0-16,-2-1 0 0,-2 4 0 0,1-4 0 15,1-4 0-15,2-5 0 16,1 3 0-16,3 2 0 0,3-1 0 0,-1 3 0 0,-1 2 0 0,-1 0 0 16,1-3 0-16,3-3 0 0,-2-3 0 0,2 1 0 15,-1 0 0-15,0 0 0 16,-1 4 0-16,1 2 0 0,-2 4 0 0,0 1 0 0,0 2 0 0,5-5 0 16,5-3 0-16,3-3 0 0,2 3 0 0,0 0 0 0,1 0 0 15,-2 2 0-15,-3-1 0 0,0 1 0 0,-1 0 0 16,1-3 0-1,2 3 0-15,4-4 0 0,5 0-128 0,1 0 128 0,1-1 0 0,0 1 0 0,-3 2 0 0,-4 2 0 16,-3 1 0-16,5-5 0 0,8-6 0 0,3-2 0 16,3 2 0-16,-2 3 0 15,-2-1 0-15,-3 5 0 0,-6 3 0 0,-4 3 0 0,3 1 0 0,5-6 0 16,7-5 0-16,2-2 0 0,1 2 0 0,-3 5 0 16,-3-1 0-16,2 6 0 15,-1 2 0-15,-2 2 0 0,1 2 0 0,1-3 0 0,5-7 0 0,-3 1 0 16,-5 0 0-16,0 1 0 0,2 4 0 0,0 0 0 15,6 3 0-15,-1-1 0 0,-2 0 0 0,-3 2 0 0,-8 3 0 16,-2 2 0-16,1 1 0 0,2-1 0 0,3-2 0 16,1 6 0-16,-2 2 0 0,1 4 0 0,-5 3 0 0,-3 3 0 15,-4 3 0-15,2 2 0 16,0-2 128-16,3 3-128 16,2 2 0-16,3-2 0 0,2 0 0 0,1 1 0 15,0-2 0-15,0-3 0 0,-3 0 0 0,4-2 0 0,0-4 0 16,1 2 0-16,0-3 0 0,0 0 160 0,2-5-160 0,-4-1 192 15,-4 0-192-15,3-3 0 0,0-2 0 0,6-1-176 0,1 1 176 0,3 2 0 16,3-1 128-16,0 1-128 16,-1 2 0-16,2 1 0 0,3-3 0 0,0 4-192 15,1 1 192-15,2-5 0 0,0-1 0 0,-3 0 0 0,-10 2 0 0,10-7 0 0,12-5 0 0,5-4 0 32,3 0 0-32,2-4 0 0,3 0 0 0,1-1 0 15,4 0 0-15,-7-3 144 0,-2-6-144 0,2-3 160 16,8-2-160-16,9-5 192 0,7-1-192 0,3-3 192 15,-15 11-192-15,11-11 0 0,12-10 144 0,11-5-144 16,10 2 144-16,-6 1-144 0,-10 7 192 0,4-3-192 0,9-5 0 16,0 1 0-16,-1 5 0 0,4-1-192 0,-7 9 192 0,3-5-144 15,8-6 144-15,4-2-128 16,3 7-368-16,4 2-64 0,5 6-16 0,-13 3 0 16,-10 6-976-16,19-6-208 0,21-6-32 0,17 2-15280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02:33.741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</inkml:brush>
    <inkml:brush xml:id="br4">
      <inkml:brushProperty name="width" value="0.05292" units="cm"/>
      <inkml:brushProperty name="height" value="0.05292" units="cm"/>
      <inkml:brushProperty name="color" value="#FF0000"/>
    </inkml:brush>
    <inkml:brush xml:id="br5">
      <inkml:brushProperty name="width" value="0.05292" units="cm"/>
      <inkml:brushProperty name="height" value="0.05292" units="cm"/>
      <inkml:brushProperty name="color" value="#0070C0"/>
    </inkml:brush>
    <inkml:context xml:id="ctx1">
      <inkml:inkSource xml:id="inkSrc22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6-09-23T16:03:58.260"/>
    </inkml:context>
  </inkml:definitions>
  <inkml:trace contextRef="#ctx0" brushRef="#br0">12923 9741 25791 0,'4'-2'2304'0,"0"-1"-1856"0,1 1-448 0,-2 2 0 15,1-3 976-15,1 0 112 0,5-1 0 0,5-3 16 0,4-7-1104 0,5-1 0 16,2-2-272-16,-1-1 48 15,1 2-1376-15,0-1-288 0,0 0-48 0,-3-1-16 16,-1 4-544-16,-1 0-96 0,-1 0-32 0,-4 6 0 0,-3 2 2464 0,-2-3 480 16,-4 6 112-16,-1-1 16 0,-3 4 2208 0,-2-3 448 15,-1 3 96-15,-1-1 0 0,-2 1-896 0,0 0-192 16,-1 0-48-16,-2 0 0 0,-1 0-896 0,-1 0-176 0,-1 0-32 0,-1 1-16 16,2 2-512-16,-4-3-112 0,-1 0 0 0,-1 0-16 15,1 0-304-15,-2 0 0 16,-1 1 0-16,-2-2 0 0,-1 1 208 0,-5 0-64 0,2 0-16 0,-3 0 0 15,-2 0 304-15,-6 0 48 0,-6 0 16 0,-3 1 0 16,-5 0-16-16,0 1 0 0,-1 2 0 0,1 0 0 16,0 0-96-16,4-4-32 0,3 0 0 0,-7 0 0 15,-12 0-64-15,-7-4-16 0,-4 3 0 0,-1-3 0 16,0 1-96-16,-4-1-32 16,-4-1 0-16,-6-2 0 0,-10 2 16 0,2 1 0 0,4-1 0 0,1-2 0 0,5 1 0 0,-9 0 0 15,-14 2 0-15,3 1 0 16,5-2 64-16,-3 0 16 0,-8 3 0 0,5 0 0 15,9 2-240-15,4 2 144 0,10-4-144 0,0 4 128 16,-1-2-128-16,2 4 0 0,7 4 0 0,7-2 128 16,6 1-128-16,2-1 0 0,-1-1-192 0,-1 2 192 15,0 1-912-15,3-2-64 0,5-2-16 0,5 3-18672 0</inkml:trace>
  <inkml:trace contextRef="#ctx0" brushRef="#br1" timeOffset="2877.62">13749 9739 23951 0,'-5'-3'2128'0,"2"3"-1696"0,0 0-432 0,1 0 0 16,0 0 640-16,0 0 64 15,-3 3 0-15,-4-3 0 0,-3 0-528 0,-2 0-176 0,1 1 0 0,-1-2 144 16,2 1-144-16,2 0 0 0,0 0 0 0,1-3-176 16,3 3 176-16,-1-1 176 0,2 0-48 0,0 1 0 15,1-3 1136-15,0 1 208 0,1 1 64 0,0 1 0 16,1-3 192-16,1 1 32 0,-2 2 16 0,2-4 0 16,1 3-832-16,-1 0-176 0,-1-2-16 0,2 1-16 15,-1 0-336-15,0 2-64 0,1-2-16 0,-1 1 0 0,-1-1-176 0,1 2-144 16,0 0 192-16,0 0-192 15,-2 0 0-15,-1 2 0 0,1-1 0 0,-1-1 0 0,0 2 0 0,-1-2 0 16,0 0 0-16,1 0 0 0,0 0 0 0,-2-2 0 16,1 1 0-16,0-1 0 0,0 2 224 0,0-3-64 15,1 1-16-15,0 1 0 0,1-2 112 0,0 1 32 16,1 0 0-16,1 1 0 0,-1 1 16 0,2-2 0 16,2 2 0-16,1 0 0 15,1 0 48-15,3 2 16 0,5 1 0 0,1-3 0 0,6 5-192 0,4-2-48 0,7 0 0 0,6 0 0 16,4 1-128-16,14-2 128 15,14 1-128-15,15-2 128 0,14-1 0 0,5 1-128 0,-2 2 192 0,9-2-64 16,9 0 32-16,0-1 0 0,-7 0 0 0,0 1 0 16,-3 2-160-16,1-3 0 15,2-3 144-15,-2 2-144 0,-8 1 0 0,4-1-240 0,7-5 48 0,-8 1 0 16,-9 0-704-16,1-2-144 16,-1 1-32-16,3 0-19232 0</inkml:trace>
  <inkml:trace contextRef="#ctx0" brushRef="#br2" timeOffset="6947.86">7704 10696 18431 0,'-4'-1'1632'0,"0"-1"-1312"0,3 2-320 0,0-2 0 0,1 1 2368 0,-1 0 384 15,-2-2 96-15,-1-1 16 0,-2 1-1344 0,-1-4-272 16,-3 1-48-16,0 1-16 0,0-1-576 0,-1 1-112 15,0 0-32-15,-2 0 0 0,0 2-176 0,-2-2-32 16,1-2-16-16,-2 3 0 0,-2-3 0 0,-2 2 0 0,0 0 0 16,-4 0 0-16,-5 1 80 0,-6 1 32 0,2-2 0 0,-5 0 0 15,-6 3 16-15,-3-3 0 0,-3-1 0 0,-3-3 0 16,-4 3-48-16,-3-2 0 0,-3 2 0 0,-11-4 0 16,-12 3 32-16,-6-4 0 0,-4 2 0 0,-13 0 0 15,-11 2-96-15,-4 1 0 0,2 3-16 0,-12-2 0 16,-8 7 16-16,0 1 16 0,6 3 0 0,-1 4 0 15,-4 3-272-15,-12 5 0 0,-2 5 0 0,-9 4-12752 16,-2 1-2608-16</inkml:trace>
  <inkml:trace contextRef="#ctx0" brushRef="#br3" timeOffset="29753.62">21593 8989 6447 0,'-7'-6'576'0,"1"1"-576"0,-1 0 0 0,1 2 0 0,1 0 3472 0,0 3 592 0,-1-1 112 0,-7-4 32 0,-7-1-2032 0,-9-3-416 16,-8 1-80-16,-9-4-16 0,-2 1-336 0,-8 1-80 15,-2 0-16-15,-8 2 0 0,-7-2-592 0,-9 2-112 16,-10 4-16-16,-3-1-16 0,-2 3-128 0,-9 0-32 16,-10 2 0-16,-4 2 0 0,-3 6 112 0,-4-1 0 15,2 2 16-15,-5 0 0 0,-1 5-64 0,-2 2-16 0,4-2 0 0,-3 6 0 16,2 3-192-16,-2 2-64 16,1 2 0-16,6 2 0 0,6 4 0 0,5 2-128 15,7-1 192-15,0 5-64 0,3 0 48 0,8 3 0 0,8-1 0 0,3 4 0 16,-2 0-48-16,5 11 0 0,7 11 0 15,9 2 0-15,9 5-432 0,8 2-80 16,6-2-32-16,6 5 0 0,6 9-160 0,6 8-48 0,8 8 0 0,7 2 0 16,10 2-240-16,9-2-48 0,8 2-16 0,12-9 0 15,6-14-96-15,10-6 0 0,7-2-16 0,9 6 0 0,8 5 1504 0,11 1 304 16,14-8 64-16,5-3 16 0,1-5-848 0,7-8-128 16,8-9-64-16,7-6 0 0,10-8 48 0,2-9 0 15,-2-7 0-15,2-11 0 0,3-5 272 0,5-6 48 16,7-4 16-16,-2-5 0 15,-6-1 528-15,10-10 112 0,10-4 32 0,-12-5 0 16,-16 0-128-16,12-12-32 0,11-10 0 0,-2-7 0 16,-3-4-192-16,-8 0-32 0,-6-4-16 0,-2-1 0 0,-2 0-48 0,-9-9-16 0,-10-5 0 15,-8-2 0-15,-5 0-128 0,-3 1-16 0,-5 3-16 0,-13-5 0 16,-12 1 0-16,-4-6 0 16,-2-4 0-16,-6 4 0 0,-7 4 144 0,-9 2 16 15,-9-3 16-15,-10 0 0 0,-11 0-128 0,-11 5-32 0,-11 6 0 0,-10-1 0 16,-8 5-256-16,-14-2 0 0,-15-5 0 0,-12 1 0 15,-8 3-208-15,-14 6 48 0,-13 1 16 0,-14 6 0 16,-10 2-48-16,-15 4 0 0,-8 5 0 0,-6 5 0 16,-2 8-64-16,-15 6-32 0,-12 9 0 0,-7 6 0 15,1 1-48-15,0 5-16 0,-5 3 0 0,-9 8-18064 16</inkml:trace>
  <inkml:trace contextRef="#ctx0" brushRef="#br4" timeOffset="46791.37">28767 7418 38703 0,'-2'-10'3440'0,"-1"4"-2752"16,3 3-560-16,-1 3-128 0,1 1 224 0,-1-1 16 0,-2-1 0 15,-2-4 0-15,-3 0-240 0,-5 3-160 0,-5-2 32 0,-6 3 0 16,-3 1 128-16,-6 0 0 0,-6 0 0 0,-4 0-128 16,-6 2-128-16,-8 1 0 0,-5-1-16 0,-4 0 0 31,1-2-560-31,-6-2-96 0,-3 1-32 0,-4 0 0 0,-2-2-176 16,-3 1-32-16,-4-2-16 0,-3 2 0 0,-4-4 592 15,-5 1 112-15,-3 0 32 0,-6 0 0 0,0-3 448 0,0 3-144 0,-2-1 144 0,1 1 0 16,0 1 0-16,-6 2 0 0,-4-3 192 0,-3 4-64 15,-3 1 352-15,0-3 80 0,-1 2 16 0,-1 1 0 0,2 4-48 16,-3-2 0-16,1 2 0 0,0 1 0 0,5 1 128 16,5 0 32-16,6 2 0 0,1 0 0 0,4 1-208 0,6 0-32 15,10-1-16-15,-4 1 0 0,0 3-240 0,1 2-64 16,2 1 0-16,2-2 0 0,2 1-128 0,1 0 0 16,2 2 0-16,1 1 0 0,5 0 0 0,2 1 0 15,2-2 0-15,4 1 0 0,2 0 0 0,2 1 0 16,3-2 0-16,3 1 0 0,4 4 0 0,0-2 0 15,-1 3 0-15,3 1 0 0,2 1 0 0,1-1 192 16,4 3-64-16,2-1 0 0,0 1 16 0,2 2 0 16,3 1 0-16,2-1 0 0,3 2 48 0,3 0 16 0,1 2 0 0,2 1 0 15,1 2 48-15,2 1 0 0,2 1 0 0,1 0 0 16,4 0-112-16,1-5-16 16,5 0 0-16,2 0 0 0,-1 3 0 0,4-4 0 0,0 1 0 0,2 2 0 15,1 0-128-15,1 2 0 0,1 1 0 0,0-2 0 16,2 1 0-16,-1 2 0 15,-1 4 0-15,1 1 0 0,-1 2 0 0,-1-2 0 0,2 3 0 0,-2 1 0 16,1-1 0-16,0-1 0 0,1 4 0 0,2 0 0 16,-2 0 0-16,4 0 0 0,-1-1 0 0,3-2 0 15,-1-4 0-15,3 1 0 0,2-1 0 0,1 1 0 16,2 1 128-16,1-1-128 0,2-1 128 0,0 0-128 0,3-2 0 0,-1-1 0 16,2 1 128-16,-1-4-128 15,3 2 0-15,0 1 0 0,2 4 0 0,-1 0 128 0,-1-2-128 0,1 3 0 16,0 3 0-16,0 3 0 0,-1 0 0 0,0-3 0 15,-3 4 0-15,2-4 0 0,-1 2 0 0,1 0 0 16,-2-4 0-16,2-3 0 16,2-1 0-16,3 0 0 0,6 0 0 0,3-3 128 0,6-3 96 0,3-1 16 15,4-1 0-15,4 0 0 0,1-2 0 0,3 0 0 0,2 3 0 0,1-4 0 16,-3 0-240-16,4 1 128 16,5 0-128-16,3 1 0 0,0-3 0 0,2 5 128 0,1-1-128 0,1 2 0 15,-1-1 0-15,3 2 0 16,1 3 0-16,0-1 0 0,0 4 0 0,-4 1-128 0,-3-3 128 0,3 2-160 15,4 4 160-15,1-3-160 0,3-1 160 0,-2-4-160 16,0 1 160-16,-1-8-192 16,1-5 192-16,-1-3-192 0,-2-1 192 0,7 1 0 0,5 0 0 0,3-1 0 15,-2-4 0-15,4-1 0 16,3 2 0-16,-3-5 128 0,-3 4-128 0,1-6 192 0,-1 0-64 0,1 0 0 16,1-3-128-16,-4-1 0 0,-1-2 128 0,-2 0-128 0,-4-1 0 15,3-1 0-15,4-3 0 0,-1-1 0 0,-1-1 0 0,-2-2 0 16,-2 1 0-16,1-2 0 0,2-1 0 0,0-2 0 15,0-1 0-15,-5-3 0 0,-5 0 0 0,3-1 0 16,4 1 0 0,0-7 0-16,-3 2 0 0,-2-3 0 0,-1-3 0 0,1-2 128 0,2-2-128 0,2-1 0 15,1-1 0-15,-3 0 128 0,-2-1-128 0,1-1 0 16,-1-1 0 0,3-3 0-16,1 0 0 0,-2 2 0 0,0-2 0 0,-7 1 0 15,-6 3 0-15,4-1 0 0,6-3 0 0,-2-1 0 0,2 0 0 0,-4 1 0 0,0-1 0 16,-4-3 0-1,-2 2 0-15,1-4 0 0,1 1 0 0,-1-5 0 16,-3 5 0-16,0-3 0 0,0-4 0 0,-4-3 0 0,-5 4 0 0,2-3 0 0,2-3 0 0,-1-1 0 16,2-7 0-16,-2-1 144 15,-1-3-144-15,-3-5 160 0,-3-3 16 0,-4 0 0 16,-2-2 0-16,-4 3 0 16,-2 3-176-16,-2-5 0 0,0-2 0 0,-2 0 0 0,-1 0 0 0,-2-3 0 15,1 0 128-15,-3 1-128 0,-1-1 0 0,-2-2 0 0,-1 5 0 0,-2-1 0 0,-1 2 0 31,-3 2 0-31,0 0 0 0,-4 2 0 0,1 2-128 0,-7 0 128 16,-1 3 0-16,-4 1 0 0,-2 1 0 0,-3 2 0 16,-2 5-144-16,-4-2 144 0,-1-2-224 0,-3 2 16 15,-1 0 0-15,-2 2 0 0,-2 0 16 0,0 3 16 16,-1 3 0-16,-2 2 0 0,-2 1 176 0,-2 2 0 16,-2-1-144-16,-3 4 144 0,-3 3 0 0,0 2 0 15,-6-2 0-15,-1 2 0 0,-2-3 0 0,-4 2 0 16,1 5 0-16,-3 0 0 0,-5 2 0 0,-8 2 0 15,-4 0 0-15,-4 0 0 0,-5 5 0 0,-4-1 0 16,-2 3 0-16,-6 3 0 0,-3 3 0 0,-3 1 0 0,-5 3 0 16,0 1 128-16,-1-1-128 0,1 4 0 0,2-3-160 0,2 2 160 15,1 2 0-15,0-4 0 0,0 3 0 0,1-3 0 16,1 4 0-16,3 0 0 0,6-1 0 0,0 0 160 16,3 1-160-16,2 1 0 0,2 1 0 0,1 1 128 15,3 0-128-15,-1-4 0 0,-1 0 0 0,-2-4-19120 16</inkml:trace>
  <inkml:trace contextRef="#ctx0" brushRef="#br4" timeOffset="48670.98">25595 6860 32255 0,'0'-4'2864'0,"2"2"-2288"0,-1 1-576 15,0 1 0-15,0-3 1296 0,1 2 160 0,0-3 16 0,3 0 16 16,1-3-304-16,2-2-64 0,0 0-16 0,1-1 0 15,0 1-544-15,-1-2-112 0,2-2-32 0,0-1 0 16,1-2-256-16,1-2-160 0,0 0 192 0,0-5-192 16,0 0 176-16,-1-1-176 0,2-4 160 0,-2 0-160 15,1-3 0-15,-1-4 0 0,1-1 0 0,-1-3 0 16,0-2 0-16,0-5 0 0,0-2 0 0,0 0 0 0,-1-3 0 16,0-4 0-16,1 2 0 0,-1 1 0 0,0 2 0 0,-1 4 0 15,-2 8 0-15,-1 8 0 0,-2 6 0 0,-2 6 0 16,0 8 0-16,-2 5 0 0,1 3 192 0,-1 4-48 15,0 3-16-15,1 2 0 0,2 6-128 0,-1 3 0 16,2 5 0-16,1 2 0 0,0 11 0 0,1 0-176 16,2 7 48-16,2 4 0 0,1-1 128 0,2 2 0 15,2 0 0-15,2-3 0 0,0-1 0 0,1-2-128 16,1-3 128-16,1 0-128 0,1-3 128 0,-2 1 0 16,1-2 0-16,-2-2 0 0,2-3 0 0,0-5 0 15,-3-2 0-15,2-4 128 0,-2-1 112 0,-1-4 16 16,0-4 16-16,-1-2 0 0,1-1-32 0,1-2-16 0,-1-6 0 15,2-2 0-15,-2-2 48 0,1-4 16 0,-1-3 0 16,0-3 0-16,1-8-32 0,0-1 0 0,-1-6 0 0,-3-4 0 16,2-3-96-16,-3-3-32 0,1-5 0 0,-5 0 0 15,-1-4-128-15,-2-1 0 0,-2-4 0 16,-1 1 0-16,-2 2 0 0,-2 1 0 0,0 3 0 0,-2 10 0 16,0 8-240-16,-2 5 32 0,1 6 0 0,-2 7 0 15,1 4-352-15,-3 5-64 0,2 3-16 0,-3 3 0 16,0 3-208-16,0 4-48 0,0 2-16 0,0 6-18048 15</inkml:trace>
  <inkml:trace contextRef="#ctx0" brushRef="#br4" timeOffset="49114.38">26760 6447 33167 0,'3'-1'2944'0,"-1"0"-2352"0,2 1-464 0,-2-3-128 15,2 2 1248-15,1 0 224 0,2-1 64 0,5-4 0 16,5 1-576-16,4-3-96 16,2-1-32-16,3 0 0 0,-1 1-576 0,1-4-112 0,1 1-16 0,2-2-128 15,-2 0 0-15,-1 0-144 0,-1 0-16 0,-2-1 0 16,-3 1-192-16,-2-3-32 0,-3 0-16 0,-4 0 0 31,-1 1-192-31,-5 2-48 0,-1-2 0 0,-5 1 0 0,-1 3 432 0,-2-1 80 0,-4-1 128 0,-2 1-208 0,-1 1 672 0,-3 1 144 31,-2 4 32-31,-1 3 0 0,-3 4-176 0,-1 2-16 0,-2 6-16 0,-2 4 0 16,2 3-176-16,-1 5-48 0,1 3 0 0,2 0 0 0,1 5 96 0,1-1 16 16,4 3 0-1,2-1 0-15,0 3-64 0,4-4-16 0,1 2 0 16,2-3 0-16,2 1-240 0,3-2 0 0,1 0 128 0,1-5-128 15,2 0 0-15,2-3-240 0,1 0 48 0,0-2 16 16,4-1-352-16,0-1-80 0,1 0-16 16,1-2 0-16,1 0-464 0,1-7-80 0,4 0-32 15,-1-2 0-15,4-3-752 0,-1-2-160 0,3-3-16 0,0-1-12144 16</inkml:trace>
  <inkml:trace contextRef="#ctx0" brushRef="#br4" timeOffset="49653.47">27464 6226 37775 0,'-1'5'1664'0,"-1"-2"368"0,4 2-1632 0,0-1-400 0,2 0 0 0,-2-1 0 0,2 0 992 0,2 3 112 16,3 4 32-16,2 2 0 0,4 4-304 0,2 2-64 15,-1 0-16-15,1 2 0 0,1-1-432 0,-1 2-64 16,-1-2-32-16,-2 1 0 0,-1 0-224 0,-3-2 0 16,-1 1 128-16,-2-2-128 0,-1 1 0 0,1-5-256 15,-2 2 48-15,-2-3 16 0,2-2-64 0,-1-1 0 16,1-3 0-16,1-1 0 0,2-1 256 0,0-4 0 16,1-4 0-16,2-1 0 0,-1-1 0 0,1-3 0 0,1-2 176 0,-1-4-48 15,2-1 64-15,-1-2 0 16,1-3 16-16,-1-2 0 0,2 0-64 0,0-2-16 0,0 2 0 0,1 1 0 15,-2 0-128-15,1 6 0 0,0 2 0 0,-2 4 0 16,-1 5-160-16,-1 2-64 0,0 6-16 0,0 2 0 16,1 5-96-16,0 3-32 0,1 3 0 0,1 3 0 15,-1 1 160-15,1-1 16 0,1 1 16 0,0 1 0 16,1-1 176-16,1 0 0 0,0 0 0 0,1-3 0 16,1-4 0-16,-2 2 192 0,0-6-64 0,0 0 0 15,0-3 112-15,-1-1 16 0,0 0 16 0,-2-4 0 16,0-1-16-16,-1-4 0 0,-2 2 0 0,1-7 0 0,-1 0 128 0,1-2 0 15,0-4 16-15,-1 1 0 0,0-5-400 0,0-1 0 16,-2-1 0-16,1-2 0 0,-2-2 0 0,1-2 0 16,-1-2 0-16,1 0 0 0,-1-5 0 0,-1 2 0 15,1 2 0-15,0-3 0 0,-1-3 0 0,0 3 0 16,0 1 0-16,1 2 0 16,-2 2-336-16,-2 2-112 0,1 5 0 0,-1 1-16 15,-2 4-368-15,0 3-80 0,0 5-16 0,-1 0-18016 0</inkml:trace>
  <inkml:trace contextRef="#ctx0" brushRef="#br4" timeOffset="50384">29661 5656 15663 0,'-1'-5'1392'0,"0"2"-1120"0,1-2-272 0,0 3 0 0,0 1 2304 0,0 1 384 0,1-2 96 0,0 1 16 16,0-1 0-16,2-1 0 0,-1 3 0 0,2-2 0 31,0 2-1344-31,-1 5-272 0,2 4-48 0,0 8-16 15,0 1-672-15,0 8-144 0,3 4-32 0,-3 3 0 16,-2 7-80-16,2 0-32 0,-1 5 0 0,0-2 0 16,-2 2-160-16,1 1 0 0,-1-3 0 0,1-1 128 0,0-3-128 15,0-1 0-15,-1-5-192 0,-1-5 192 16,1 1-1056-16,-1-4-96 0,0-4 0 0,0-3-16 16,-1-2-2128-16,2 0-416 0</inkml:trace>
  <inkml:trace contextRef="#ctx0" brushRef="#br4" timeOffset="50924.38">29415 6001 30399 0,'-9'-8'1344'0,"4"2"288"0,2 2-1312 0,2-1-320 0,2 5 0 0,1-3 0 16,3 1 1392-16,0-1 208 15,4-4 32-15,4 0 16 0,5-4-240 0,4 0-64 0,3 0 0 0,1 1 0 16,2 2-848-16,1 2-176 0,0 1-48 0,5 2 0 15,-1 1-272-15,2 2 0 0,0 4 128 0,1-3-128 16,-1 4-240-16,0 1-96 0,-2 1-32 0,0 0 0 16,-2 3-1744-1,-2 0-336-15,-3-3-80 0,-3 2-16 0,-4-3-1552 16,-2-2-320-16,-1 1-64 0,-1-2-16 0,0 2 2672 0,-3-2 544 0,1 1 96 0,-1-2 32 16,-1 0 3584-16,-1 0 704 0,0-1 160 0,-2-1 32 0,0 1 304 0,-1-1 64 15,-1 3 16-15,1-3 0 0,-2 0-1952 0,-2 0-384 16,0 2-80-16,-2 1-16 0,0-1-800 0,-2 3-160 15,-1 1-48-15,-3 4 0 0,-2 1-272 0,-1 3 160 16,-5 3-160-16,0 3 128 0,-5 3-128 0,0 1 160 16,-3 1-160-16,1 1 160 0,0-2-160 0,2 2 192 15,2-1-192-15,2-3 192 0,2-1-192 16,3-3 0-16,3-1 0 0,3-1 0 0,2-4 0 0,4 1 0 16,2-3-192-16,3-3 192 0,1-1-352 0,2-1 48 15,3-1 16-15,1-4 0 0,2 1 288 0,1-2 0 16,3-4 0-16,2 0 0 0,0-2 128 0,-1-1 16 15,1 0 16-15,-1-5 0 0,-1 2 32 0,-1-5 16 16,0 0 0-16,-4-3 0 0,-2 2-208 0,-1-4 0 0,-2 0 0 0,-4 0 0 16,-2-1 224-16,-2-1-48 0,-4-4-16 0,-2 2 0 15,-2 0-32-15,-2 0 0 0,-3-1 0 0,-1 2 0 16,-3 3-128-16,-2 3 0 0,0 2 0 0,-1 2-176 16,1 4-112-16,-1 3-32 0,0 2 0 0,1 1 0 15,0 2-576 1,1 2-128-16,3 1-32 0,1 3-16992 0</inkml:trace>
  <inkml:trace contextRef="#ctx0" brushRef="#br4" timeOffset="51431.64">30978 6059 11967 0,'1'-6'1072'0,"1"1"-864"0,-2 1-208 0,0 1 0 0,0 2 2592 0,-2-1 480 0,2-3 80 0,-1-4 32 0,0-3 464 0,-2-2 112 0,-2-1 16 0,0-1 0 0,-1 4-2016 0,0-3-400 16,-3 4-80-16,2 1 0 0,-2 1-576 0,-1 1-128 0,-1 1 0 0,0 3-16 16,-1 0-160-16,-2 0-16 0,1 3-16 0,-2-2 0 15,-1 3-368-15,-3 3 0 0,2-2 0 0,-3 3 0 16,0 2-224-16,-2 0-16 0,-4 3 0 0,-1 4 0 15,-3 5 64-15,-3 2 16 0,-2 6 0 0,1 3 0 16,0 5 160-16,3 0 0 0,2 5 0 0,1-5 0 0,6 2 0 16,4-1 128-16,3-3-128 0,4-3 176 0,4-1-16 0,4-6 0 31,4 0 0-31,3-6 0 0,1-3-160 0,3-2 0 16,3-3 0-16,4-1 0 0,0-4-224 0,5-3 32 15,2-1 0-15,3-5 0 0,2 1 192 0,2-5 0 0,3-1 0 0,1-3 0 0,0-3 0 0,1 0 0 16,-2-3 0-16,-1-4 0 15,-1 0 0-15,-3-4 0 16,-4 1 176-16,-3-2-48 0,-1-1-128 0,-2-3 192 0,-1-7-64 16,-1-1 0-16,-2-6 32 0,0 0 16 0,-3 0 0 0,-2-2 0 15,0 0-176-15,-5-1 192 0,1-3-192 0,-4 3 192 16,0-4-192-16,-4 3 0 0,1 3 144 0,-3 5-144 16,-2 4 176-16,-1 7-48 0,0 0 0 0,-1 8 0 15,-1 1-128-15,-2 6-224 0,3 2 48 0,-1 4 16 16,1 3-448-1,0 5-96-15,3 1 0 0,-2 5-16 0,2 2-688 0,2 3-144 0,0 5-32 16,1 3-15808-16</inkml:trace>
  <inkml:trace contextRef="#ctx0" brushRef="#br4" timeOffset="52019.51">31462 6076 19343 0,'-2'-4'1728'0,"1"2"-1392"0,1 1-336 0,0 1 0 0,0-3 1792 0,0 1 304 0,1-2 48 15,-1-3 16-15,0-2-528 0,2-3-96 0,-2-2-32 16,0 0 0-16,0 1-864 0,-2 0-160 0,1 2-32 0,-1 0-16 16,-2 0 400-16,-1 5 96 0,-1-3 16 0,-2 5 0 15,-2-1-48-15,-1 3 0 0,-3 2 0 0,-3 2 0 16,-1 3-448-16,-3 2-112 0,-3 4-16 0,1 1 0 15,1 0-192-15,-1 3-128 0,1 3 160 0,-1-1-160 16,2 0 224-16,0 5-48 0,1-1-16 0,1 2 0 16,3 1-16-16,4-2 0 0,1-1 0 15,4 0 0-15,3-4-144 0,2-1 128 0,4-2-128 0,1 0 128 16,3-1-128-16,3-2 0 0,1-2-160 0,4-3 160 0,0 1-304 16,5-4 48-16,1 0 0 0,1-1 0 15,2-4 64-15,2 2 0 0,0-5 16 0,1 0 0 16,-3-1-16-16,1-1 0 0,-3-1 0 0,-3 0 0 0,1-2-64 0,-2 0 0 15,-2-1-16-15,-1 1 0 0,-5-4 272 0,0 1-128 16,-1-2 128-16,-5 0 0 0,0-1 0 0,-3-1 304 16,-3-3-48-16,0 1 0 0,-2 3 16 0,-3 3 0 15,1-2 0-15,-3 2 0 0,0 4-112 0,0 1-32 16,-1 3 0-16,1 3 0 0,0-2-128 0,1 4 192 16,3 1-192-16,0 2 192 0,0-2-48 0,3 4 0 15,1-1 0-15,1-1 0 0,0 2 0 0,2 1 0 0,0 2 0 16,1 2 0-16,2 1-16 0,1 1-128 0,3 3 192 0,0 1-64 15,3 1 0-15,2 1-128 16,2-1 192-16,1 0-64 0,2 1-128 0,2-2 128 0,1 1-128 0,0-3 128 16,1-2-128-16,-2 2-256 0,2-6 64 0,1 1 16 31,-2 0-448-31,-2-3-80 0,1 1-32 0,0-4 0 0,-3 0-992 16,-1-3-192-16,-1 0-32 0,-2-3-14432 0</inkml:trace>
  <inkml:trace contextRef="#ctx0" brushRef="#br4" timeOffset="52269.75">31807 5972 15663 0,'-2'-5'1392'0,"2"5"-1120"0,0-2-272 0,0 2 0 0,2 2 2688 0,-2-2 464 15,1-2 112-15,0 2 0 0,3-2-144 0,-1 4-48 16,2 0 0-16,2 1 0 0,1 2-1904 0,1 1-384 15,1 2-80-15,1 1 0 0,1 2-384 0,2 4-80 16,1-1-16-16,2 3 0 16,3 3-64-16,1-2-16 0,1 3 0 0,0-2 0 0,2 2-144 0,-3-3 0 0,1 1 0 0,-1-2 0 15,-2-1-384-15,-1-1 0 16,1 0 0-16,-3-1 0 16,-1-3-560-16,-2 1-112 0,1-3-32 0,1-2 0 15,-2 1-1216-15,0-3-240 0,-1-3-48 0,-1 1-11216 0</inkml:trace>
  <inkml:trace contextRef="#ctx0" brushRef="#br4" timeOffset="52493.4">32589 5733 23039 0,'10'-11'1024'0,"-4"1"192"0,-1 3-960 0,-1 2-256 0,-1 1 0 0,-2 4 0 0,0 0 1984 0,0 0 336 16,2 0 80-16,-2 2 16 15,0 1-208-15,-2 7-32 0,-4 4-16 0,-2 7 0 0,-6 4-1296 0,-3 5-256 16,-4 8-48-16,-4 5-16 0,-5 8 64 0,-3 2 16 31,-4 9 0-31,-2 2 0 0,-2 4 112 0,-1 0 32 16,-1-1 0-16,0-1 0 0,-1 2-208 0,-5 3-48 15,-3 7 0-15,-1 1 0 0,4-5-512 0,2-6-320 0,7 1 32 16,4-2-20928-16</inkml:trace>
  <inkml:trace contextRef="#ctx0" brushRef="#br5" timeOffset="58308.77">17578 8547 24879 0,'-4'1'2208'0,"1"-1"-1760"0,3 0-448 0,0 0 0 0,0 0 1728 15,0-1 256-15,0 1 48 0,0-1 16 0,0-2-1040 0,0 1-208 32,2-2-32-32,-2 4-16 0,0 0-16 0,14-16 0 15,-5 7 0-15,0-1 0 0,1-1-544 0,1-1-192 0,2-1 144 0,2-4-144 0,1 1 128 0,0-4-128 16,3-1 0-16,-1-4 128 15,0 3-128-15,-1-1 160 0,-2-2-160 0,-1-1 160 16,-2 1 96-16,-2-2 0 0,0-1 16 0,0-3 0 16,-3-4 112-16,0-5 32 0,0 2 0 0,-2-1 0 0,0 0-96 0,1-2-32 15,-1 1 0-15,0-4 0 0,1 4-96 0,1 0 0 0,1 4-16 16,0 3 0-16,3 4-176 0,1 3 192 0,0 2-192 16,1 5 192-16,1 3-192 0,0 0 0 15,-1 5 0-15,1 3 0 16,-1 2 0-16,2 1-144 0,-1 5 144 0,0 5-208 15,-2 1 208-15,-1 3 0 0,0 5 0 0,-1 3 0 16,-3 0 0-16,2 5-144 0,-3 2 144 0,0 1 0 16,1 4-128-16,-1 2 128 0,0 3-128 0,0 0 128 15,2 0 0-15,-1 0-128 0,2 0 128 0,1-3 0 16,0 1 0-16,1-4 0 0,0-3 0 0,0 1 0 16,1-3 0-16,2 0 0 0,-1-5 0 0,1 1 0 0,0-3 0 15,-1-1 0-15,0-4 0 0,-1-3 0 0,0 1 0 16,-1-8 0-16,1 1 0 0,-2-5 0 0,-1-1 0 0,0-3 0 15,1-2 0-15,1-2 0 0,-2-2 0 0,1-3 0 16,0-3 0-16,-2-5 0 0,1 0 0 0,-2-5 0 16,1 0 0-16,-2-2-128 0,-1-3 128 0,-1-4 0 15,-1 0 0-15,0 1 0 0,-2-3 0 0,0-2 0 16,0 6 0-16,1-2 0 0,-1-2 128 0,-1 1 0 16,1-2 0-16,-1 4 0 0,0 0 0 0,0 6 0 15,1 2 0-15,1 2 0 0,0 9-128 0,1-1 0 16,-1 5 128-16,0 3-128 0,1 4 0 0,-1 2 0 0,0 0 0 0,0 4 0 15,-1 1 0-15,2 5 128 0,-1-3-128 16,0 6 0-16,1 3 0 0,0 2 0 0,0 5 0 0,1 1 0 16,1 5 0-16,0 3 0 0,2 6 0 0,1 6 0 15,1 7 0-15,0-1 0 0,1 6 0 0,1-3 0 16,2 3 0-16,0-3 0 0,1-5 0 0,2 1 0 16,1-6 0-16,1 2 0 0,0-6 0 0,2 1 0 15,-1-4 0-15,0-3 0 0,0-2 0 0,2-2 0 16,-1-2-432-16,0-4 0 15,-2 0 0-15,-1-3-12016 0,2-4-2400 0</inkml:trace>
  <inkml:trace contextRef="#ctx0" brushRef="#br5" timeOffset="60105.66">19523 6871 18431 0,'-7'-1'1632'0,"3"1"-1312"0,-1 0-320 15,0 0 0-15,2 0 1696 0,1 1 272 0,-2 0 48 0,-2 3 16 31,-3 1-1488-31,-3 1-288 0,-4 3-64 0,-3 2-16 16,1 4 224-16,-2-3 48 0,1 4 16 0,-1 2 0 0,2 1-80 16,-1 4-32-16,3-4 0 0,0 4 0 0,0 1-160 0,0 5-16 15,0 1-16-15,-1 4 0 0,-1 3 368 0,0 3 80 16,1 2 16-16,-1 0 0 0,2 1-240 0,0 3-32 16,1 2-16-16,0 0 0 0,3 1-112 0,0 1-32 15,3 1 0-15,0 1 0 0,3-4 128 0,2 0 0 16,1-2 16-16,2-4 0 0,2 3 64 0,1-4 16 15,2 1 0-15,3 0 0 0,2-3-416 0,5 1 0 16,3-2 0-16,3-2 0 16,2-3-640-16,4-2-96 0,2-2-32 0,2-5 0 15,2-4-1408-15,-1-2-272 0,0-2-64 0,1-2-10016 0</inkml:trace>
  <inkml:trace contextRef="#ctx0" brushRef="#br5" timeOffset="60754.96">19832 7489 18431 0,'-1'-4'1632'0,"1"0"-1312"0,0 1-320 0,0 1 0 0,0 1 624 0,0-2 48 16,-2-2 16-16,1-5 0 0,0-1 720 0,-2-2 128 15,1-2 48-15,-3 1 0 0,0 1-336 0,0 1-64 16,-2 3-16-16,-2-3 0 0,0 4-464 0,-2 0-112 16,-1 3-16-16,-2 2 0 0,-2 1-320 0,0 4-64 15,-1 1 0-15,-2 4-16 16,1 2-672-16,0 0-128 0,0 5-16 0,-1-1-16 0,1 6 384 0,-2 2 80 16,1 2 0-16,1 3 16 0,2 0 768 0,0 5 160 15,0-1 16-15,1 2 16 0,1 3 368 16,1-1 64-16,1 2 0 0,1 1 16 0,4-1-720 0,-1 0-128 0,5-3-48 0,0 0 0 15,3 0-80-15,2-2 0 0,2 1-16 0,1-9 0 16,2-2-240-16,1 0 128 16,6-1-128-16,2 0 0 0,3-3-224 0,2-3-144 0,1-3-16 0,3-3-16 15,2-5-1104-15,0-3-224 16,4-2-32-16,1-2-13616 16</inkml:trace>
  <inkml:trace contextRef="#ctx0" brushRef="#br5" timeOffset="61246.58">19685 6896 24879 0,'-5'-3'2208'0,"1"3"-1760"0,3 0-448 0,2 0 0 0,0 0 1024 0,2 0 128 0,-1 0 32 0,2 0 0 16,3-2-624-16,4 2-128 0,4 0-32 0,4 2 0 15,2 1 416-15,1 3 80 0,3 3 0 0,2 3 16 0,0 3-672 0,2 3-240 16,2 6 144-16,1 3-144 0,2 3 0 0,0 3-176 16,2 3 16-16,-2 2 0 15,1 2-208-15,-2 5-32 0,-1-1-16 0,-2 2 0 16,-1-4-272-16,-5 1-48 0,0 3-16 0,-3-4 0 0,-3 1 304 0,1 3 48 16,1 6 16-16,-3 1 0 0,-1 1 880 0,-4 0 176 15,-2-4 32-15,-4-1 16 0,-2-2 224 0,-1-5 32 16,-3-5 16-16,-4 2 0 0,-1 2-400 0,-4 0-80 15,-3 1 0-15,-4-4-16 0,-4-1 368 0,-5 2 80 0,-1 0 16 16,-3-3 0-16,-2-1-592 0,-1-3-112 0,0-4-32 16,2-7 0-16,3-2-224 0,2-7-240 0,3-4 48 0,1-5 16 31,2 0-576-31,1-6-112 0,1-3-32 0,0-4-15760 0</inkml:trace>
  <inkml:trace contextRef="#ctx0" brushRef="#br5" timeOffset="61769.88">20648 7132 32255 0,'0'0'1424'0,"-1"0"304"0,-1 0-1392 0,1 0-336 0,1 1 0 0,0 1 0 0,0 0 624 0,-1 4 48 0,0 0 16 0,0 6 0 16,-2-1-336-16,1 5-64 15,-2-3-16-15,0 3 0 0,2 2 192 0,-1-1 48 16,1 2 0-16,-1 0 0 0,2 4-512 0,1-5 0 0,1 4-128 0,0-2 128 15,3 6-416-15,-1-2 32 0,2 4 0 0,1 1 0 16,-2-2 384-16,0 4 0 0,0 1 0 0,0 2 0 16,-3 5 176-16,-1-2 64 0,-1 5 16 0,0-5 0 15,-2-5 64-15,1 3 0 0,-1-4 16 0,1-3 0 16,2-3 192-16,0-3 48 0,1-1 0 0,1-2 0 0,1-4-176 0,1-1-16 16,1-1-16-16,0-2 0 0,-1-4-240 0,1 2-128 15,0-3 160-15,2 0-160 16,-1 1 128-16,0-3-128 0,0 1 0 0,0-2 0 0,0 1 0 0,-1 1 0 15,3-3 0-15,-1 0 0 0,1 1 0 0,2-2 0 16,1 2 0-16,4-2 0 0,-1 1 0 0,4 1 0 16,1-3 0-16,2 1 0 0,2-1 0 0,-1 0 0 15,2 0 0-15,-2 0 0 16,0-1 0-16,-1-2 0 0,-1 2-192 0,-2-1 192 16,-2-3-976-1,-1 0-96-15,-1 0-16 0,-1-1-16224 0</inkml:trace>
  <inkml:trace contextRef="#ctx0" brushRef="#br5" timeOffset="62649.33">21930 7015 23039 0,'-6'1'2048'0,"1"1"-1648"0,1 0-400 0,1-1 0 0,0 1 688 0,0-2 48 16,-5 4 16-16,-4 0 0 0,-7 6-160 0,-3-4-16 16,-3 1-16-16,-2 2 0 0,-1-3 80 0,-1 0 0 15,1 0 16-15,-1-1 0 0,2 0-384 0,-1-1-80 16,0 0 0-16,0 1-16 0,2-4-176 0,1 3 192 16,-1-1-192-16,3 1 192 0,-2 1-192 0,3 0 0 15,1 1 0-15,0-1 0 0,3 1 512 0,2-1 0 16,3 1 16-16,2 1 0 0,1-1 0 0,1 4 0 15,3-4 0-15,0 0 0 0,2 1-400 0,0 2-128 16,3-2 0-16,0 1 0 0,2 1 192 0,-1-1-192 0,3 2 192 16,-1 1-192-16,0 2 288 0,2 1-48 0,0-2-16 0,0 1 0 15,-1 0-224-15,0-2 144 0,0 2-144 0,1 1 128 16,0-2 64-16,0 2 16 0,-1-2 0 0,2 2 0 16,0-1 48-16,0 2 16 0,1 1 0 0,-1 3 0 15,0 1-80-15,-1-2 0 0,0 6-16 0,-2 2 0 16,-2 0-176-16,-2 0 0 0,-1 1 0 0,-1-1 0 15,0 2 0-15,-3-2 0 0,0 1 0 0,0-3 0 0,-3 2 0 16,0-1 160-16,0-2-16 0,-1-1 0 0,-2 1 64 0,2 0 16 16,0-4 0-16,2-1 0 0,1-2-64 0,0-1-16 15,2-3 0-15,1 0 0 0,0-3 96 0,2 0 16 16,0 0 0-16,2-2 0 16,0 1-64-16,1-1-16 0,1-1 0 0,1 0 0 0,2 1-176 0,0-2 128 15,2-1-128-15,1 3 128 0,2-5-128 0,0 2 0 16,3-3 0-16,0 0 0 0,2 2 0 0,2-3 0 15,3 0 0-15,3 0 0 16,-1 0 0-16,4 0 128 0,2 0-128 0,4 0 0 0,1-3 128 0,1 3-128 16,2 0 128-16,0 0-128 0,-1-1 0 0,0 0 0 0,-2 1 0 0,-1-3 0 15,-4 1-144-15,-1 1 144 0,0-3 0 0,-4-1 0 32,-1 3-560-32,-2-5 0 0,-3 4 0 0,-3-2 0 15,-2 2-2176-15,-2-2-432 0</inkml:trace>
  <inkml:trace contextRef="#ctx0" brushRef="#br5" timeOffset="62892.64">21305 7672 40543 0,'2'0'1792'0,"0"-1"384"0,1 1-1744 0,2 0-432 0,0-2 0 0,1 2 0 0,3 0 432 0,4-1 0 16,8-1 0-16,8-1 0 0,9 0-192 0,5-2-48 15,2 0 0-15,2-1 0 0,0-1-192 0,2-3 0 16,2 0 0-16,2-4-18960 16</inkml:trace>
  <inkml:trace contextRef="#ctx0" brushRef="#br1" timeOffset="67905.13">14831 8292 19343 0,'5'-17'1728'0,"-2"4"-1392"0,-2 3-336 0,-2 5 0 16,-2 3 1264-16,2-4 176 0,-2-9 32 0,0-4 16 15,-3-9-528-15,-6 0-96 0,-5-5-32 0,-5 5 0 16,-5 4-48-16,-4 3-16 0,-4 7 0 0,-4 0 0 15,-5 7-352-15,-3 3-80 0,2 6-16 0,-9 6 0 0,-9 8-464 16,-7 7-112-16,-6 11 0 0,-3 10-16 16,0 9-80-16,2 8-16 0,3 7 0 0,7 0 0 0,7 3 368 0,-3 15 0 15,-5 20 0-15,2 9 0 0,6 8 0 0,3 3 0 16,4 10 0-16,6 3 0 16,5 0-672-16,9 2-64 0,9 1-16 0,10-4 0 15,8-15 0-15,11 5 0 0,11 3 0 0,6-9 0 16,4-19 192-16,10 2 48 0,11 1 0 0,7 1 0 15,8-2-1120-15,5-6-224 0,5-11-32 0,8-12-16 16,9-13-640-16,10-12-128 0,9-16-16 0,3-21-16 0,0-10 2320 0,4-11 384 0,5-11 256 16,-2-10-32-16,-3-5-224 0,-7-6 0 0,-2 1 128 0,0-13-128 31,0-8-400-31,-3-9-128 0,-4-6-32 0,-4-7 0 0,-3-7 2032 0,-8-8 416 0,-5-9 80 0,-8-8 16 16,-4-7-336-16,-9-3-64 0,-7 2-16 0,-5-11 0 15,-7-4-1248-15,-8 2-320 0,-6 3 0 0,-11 2 0 16,-8 0-976-1,-7 7-256-15,-6 3-48 0,-12 1-16 0,-11 3 1296 0,-16 4 352 0,-11 1 32 0,-13 10 0 16,-13 9 144-16,-6 8 48 0,-3 14 0 0,1 13 0 16,6 14 320-16,-12 5 64 0,-9 8 0 0,-8 10 16 0,-1 5-576 15,-2 12-112-15,5 6-32 0,0 8 0 0,-4 7 64 0,-1 7 16 16,0 5 0-16,4 6 0 16,6 4-880-16,7 4-176 0,7 2-48 0,7 0-5152 15,11 2-1040-15</inkml:trace>
  <inkml:trace contextRef="#ctx1" brushRef="#br1">2781 3628 0,'0'0'16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04:19.352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8624 14473 21183 0,'-3'0'1888'0,"1"0"-1504"0,-1 1-384 0,2 0 0 15,0-1 1088-15,1 2 128 0,0-2 48 0,0 2 0 16,-1 0-160-16,-1 2-16 0,1 1-16 0,0 1 0 15,1 0-544-15,-1 2-96 0,-1 0-32 0,0 2 0 0,1 3 240 0,-2-2 64 16,1 1 0-16,-2 2 0 0,0 0 384 0,-1 3 96 16,2 1 16-16,-4 3 0 0,4 1-304 0,-2 2-48 15,0 4-16-15,0 1 0 0,2 0-432 0,0 4-80 16,-1-1-32-16,3 5 0 0,0 5-160 0,1 2-128 16,0 0 144-16,-2 1-144 0,1 4 128 0,-1 0-128 15,0 2 0-15,-1-4 0 0,0-4 0 0,-1 2 0 16,1-5 0-16,-2 0 0 0,0-4 0 0,-3 1 0 15,1-2 0-15,-3-3 0 0,2 0 0 0,-2-5 0 0,-2-2 0 16,3-5 0-16,0-6 0 0,2-2 0 0,-1-4-208 0,1-5 64 16,-1-1-128-1,1-4-32-15,1-1 0 0,-2-3-11920 0,1-4-2368 0</inkml:trace>
  <inkml:trace contextRef="#ctx0" brushRef="#br0" timeOffset="697.25">8567 14547 27647 0,'-3'-4'1216'0,"1"2"256"0,-1-2-1168 0,1 1-304 0,1 0 0 0,1 0 0 0,-2 1 1536 0,1-3 240 0,0-1 48 0,0-3 16 0,1-5-1152 0,1 2-240 0,1 0-32 0,3 0-16 16,2 1-400-16,0 0-176 0,0-1 16 0,2-1 0 16,1 0-128-16,0-1-32 0,0-1 0 0,1 1 0 31,0-3 320-31,-1 3 176 0,1 0-32 0,1 2 0 0,0-3 240 0,0 2 32 15,0 1 16-15,1-3 0 0,0 3 256 0,1 0 48 16,2 0 16-16,0 0 0 0,1 1-320 0,1 0-64 0,1 0-16 0,2 0 0 16,0-1-176-16,2 3-48 0,-1 1 0 0,1 2 0 31,3 1-128-31,-2 4-176 0,1-2 48 0,-3 6 0 0,-1 0-128 16,0 4-32-16,-1 0 0 0,-2 2 0 0,-2 1 48 0,-1 1 16 15,0 0 0-15,-4 1 0 0,-1 1 224 16,-3 1 0-16,0 2 0 0,-2 3 0 0,-3 3 0 0,-1-2-176 15,1 2 176-15,-2 1-160 0,-2-2 160 0,1 3 0 16,-3 2 0-16,1 0 0 0,-1-1 320 0,-1 0-16 16,0-2 0-16,0 1 0 0,-1-3-48 0,-1 0-16 15,-2-3 0-15,1 1 0 0,0 1-96 0,-3-5-16 16,0-1 0-16,-2 2 0 0,1-3-128 0,-3-1 192 16,0 1-192-16,-1-2 192 0,-3-1-192 0,1-1 128 0,-4 3-128 15,-1-4 128-15,0 1-128 0,-2 0 0 0,-1-1 144 0,1-3-144 16,2 1 128-16,0-1-128 0,1-1 128 0,1 0-128 15,2-3 0-15,-1 1 0 0,3-2 0 0,1-2 0 16,-1 1 0-16,3-3 0 0,0 0 0 0,0-3 128 16,1 1-128-16,0-2 0 0,2 1 0 0,-1-4 128 15,1 0-128-15,0-1 0 0,1 1 0 0,0-1 0 16,1 1 0-16,2 0 128 0,-1 1-128 0,1 2 0 16,2 0 0-16,-1 0 0 0,1 2 0 0,0 1 0 15,1 0-128-15,1-1 0 0,1 1 0 0,1 3 0 16,0-3-304-16,2 0-48 0,2 0-16 15,0 0 0-15,3 2-1296 0,3-3-272 16,1-1-48-16,4 1-13280 0</inkml:trace>
  <inkml:trace contextRef="#ctx0" brushRef="#br0" timeOffset="1316.17">10057 13433 22111 0,'6'-7'976'0,"-2"2"208"0,-1-1-944 0,0 0-240 0,-1 2 0 0,0 1 0 0,0-1 1200 0,2-1 192 15,2-5 32-15,1-2 16 0,1-1-1056 0,-2 2-192 16,-1 1-64-16,-3 4 0 0,1 1-128 0,-3 3 0 15,-1 2 0-15,-2 0 0 0,0 1 240 0,-2 4 160 16,-2-1 48-16,-1 4 0 0,-2 3 576 0,-4 3 112 0,-1 2 16 0,-2 5 16 16,-1 1-256-16,-2 2-48 0,-3 3-16 15,0 5 0 1,-2 5-272-16,-2 0-48 0,0 5-16 0,0 4 0 0,1-1-144 0,0 2-48 0,3 2 0 0,2-2 0 16,3 4-320-16,1 5 144 0,-1-2-144 0,3 3 0 15,1-2 240-15,0 2-64 0,0 1-16 0,2-3 0 16,1-4-160-1,0-1 160-15,2 2-160 0,0 3 160 0,3-2-160 0,-1-1 192 0,2 1-192 0,-1 1 192 16,0-3-192-16,-1 0 160 16,4-4-160-16,-1-2 160 0,1 0-160 0,3-4 0 15,0 0 0-15,4-1 0 0,2 2 0 0,3-2 0 0,1-4 0 0,0 0 0 0,2-4-304 0,2 0 16 32,-1-2 0-32,3-3 0 15,1-2-96-15,-1-4-32 0,1-4 0 0,3 0 0 16,1-4-320-16,2-3-64 0,3-3-16 0,-2-3 0 0,2-2-928 0,2-4-192 0,2-1-48 0,1-5-11824 15</inkml:trace>
  <inkml:trace contextRef="#ctx0" brushRef="#br0" timeOffset="1826.78">10168 14358 39615 0,'-2'6'3520'0,"0"-3"-2816"0,2 0-560 0,0-1-144 0,2 1 384 0,-1-1 64 0,0 4 0 0,0 6 0 16,3 2-256-16,2 4-32 0,2-1-16 0,0-1 0 15,3-2-144-15,3 2-144 0,2 1 144 0,4 2-208 16,2 0 208-16,0 0-176 0,2 2 176 0,1-1-160 16,-1 1 160-16,1 1-128 0,-1-2 128 0,0 0-128 15,-1-1-208-15,-1 1-48 0,-1 1 0 0,-1-1 0 16,1-1-896-16,-4 0-176 0,-1-1-32 0,-2-6-16 15,-3 0-784-15,0-2-144 0</inkml:trace>
  <inkml:trace contextRef="#ctx0" brushRef="#br0" timeOffset="2172.37">10882 14304 35935 0,'-4'9'1600'0,"0"-2"320"16,1 1-1536-16,-1-1-384 0,1 1 0 0,2-3 0 0,0 2 752 0,-3 8 80 0,-2 7 0 0,-1 9 16 15,-3 7-336-15,0 4-80 0,0 3-16 0,-1 1 0 16,-2 3-192-16,1 3-32 0,-2 1-16 15,0 3 0-15,0 1-176 0,-1 2 0 0,-1 2 144 0,-1-1-144 16,-2 2 0-16,1-4 144 0,-2 3-144 0,3-10 0 0,-1-2 256 0,2-2-48 16,3-4-16-16,-2-1 0 0,2-1-192 0,0-5 128 15,2-3-128-15,0-4 0 0,1-6 0 0,1-2-128 16,2-5-16-16,-1-3 0 16,2-2-816-16,1-4-176 0,3-2-16 0,-2-3-16272 0</inkml:trace>
  <inkml:trace contextRef="#ctx0" brushRef="#br0" timeOffset="2790.18">11433 13597 25791 0,'-1'0'2304'0,"0"-2"-1856"0,1 0-448 0,0 1 0 0,0 1 832 0,0-1 64 0,0 1 0 0,-2-5 16 15,1 1-432-15,0-1-96 0,-2 3 0 0,1-3-16 16,-2 4-368-16,-1 1 0 0,-1 0 0 0,-1 2 0 0,-2 3-176 16,-2 2 0-16,-1 3 0 0,-2 3 0 0,-1 1 176 0,-2 5 192 15,0 2-32-15,-1 1-16 0,0 1 400 0,-1 5 80 16,2 0 16-16,1 3 0 0,0 2 0 0,3-4 16 15,2 1 0-15,3-3 0 0,1-2-432 0,2 0-96 16,2 3 0-16,0-5-128 0,3 2 256 0,1-3-64 16,1-2-16-16,0-2 0 15,2-1-688-15,0-3-128 0,-1-2-16 0,3-1-16 16,1 0-544-16,0-1-128 0,2 0 0 0,-1-3-16 16,4 3-368-16,0-1-80 0,3 0-16 0,1-5 0 15,0 3 288-15,1-5 64 0,2 2 16 0,-1-4-6864 0</inkml:trace>
  <inkml:trace contextRef="#ctx0" brushRef="#br0" timeOffset="3015.83">11641 14004 35935 0,'0'11'3200'0,"-1"-2"-2560"0,1-3-512 0,0-1-128 0,0 0 448 0,0-4 80 15,1 4 16-15,0 1 0 16,0 1-1920-16,1 6-384 0,0 0-80 0,-1-1-8272 16,2-1-1648-16</inkml:trace>
  <inkml:trace contextRef="#ctx0" brushRef="#br0" timeOffset="3236.28">11709 13666 41471 0,'-3'5'1840'0,"0"-2"368"0,0-1-1760 0,2-1-448 0,0-1 0 0,1 0 0 15,0 0 128-15,0 2-128 0,0-1 128 0,0-1-128 32,1 0-1280-32,-1 0-320 0,0 0-80 0,0 0-16 0,0 0 1424 0,22-14 272 0,-14 8 0 0,-1-4 128 0</inkml:trace>
  <inkml:trace contextRef="#ctx0" brushRef="#br0" timeOffset="3852.39">11776 13489 35935 0,'0'0'3200'0,"0"0"-2560"0,1 2-512 0,1-2-128 0,1 0 0 0,1 0-240 0,2 0 64 0,2 1 16 15,6-1 0-15,3 2 0 0,4-2 0 0,2 3 0 31,1 2-352-31,1 2-80 0,0 3-16 0,0 2 0 16,-2 3-176-16,-1 1-48 0,-2 2 0 0,0 1 0 0,-3 2 560 0,-1 2 96 0,-1 0 32 0,-3 2 0 16,0 0 816-16,-3 1 160 0,0 0 48 0,-3-3 0 15,0-1 384-15,-2 1 80 0,-1 1 0 0,-2 2 16 16,0-1-576-16,-1-1-112 0,-1-1-32 0,0-1 0 16,-2-1-384-16,-2 3-64 0,0-2-32 0,-1-1 0 0,0-1-160 15,-1 0 160-15,-2 0-160 0,-2 1 160 0,-3 1-160 0,-1 1 128 16,-2 1-128-16,0-2 128 0,-3 0-128 0,-1-2-144 15,0-3 144-15,0-2-208 16,1-1-432-16,-1-1-64 0,1-4-32 0,3 0 0 16,2-4-832-16,3-5-160 0,3 0-48 0,0-5-13120 15</inkml:trace>
  <inkml:trace contextRef="#ctx0" brushRef="#br0" timeOffset="4270.5">12652 13388 44223 0,'-6'24'1968'0,"1"-6"400"0,2 2-1904 0,1-4-464 0,2-5 0 0,0-1 0 0,2 5 352 0,-1 13-32 15,2 19 0-15,1 15 0 0,2 10-320 0,1 3 0 16,-1 1 0-16,-1-3 0 0,-2 0-240 0,0 2 48 0,-2 7 0 15,0-2 0-15,-1 2 192 0,0 0-176 0,-1-2 176 16,0-1-160-16,0-4 304 0,-1-1 64 16,-1-3 16-16,-1-7 0 0,0-4 240 0,2 0 48 0,-1 2 16 0,1-5 0 15,-1-3-400-15,2-3-128 0,1-3 0 0,0-11 0 32,0-5-768-32,0-4-272 0,0-5-48 0,0-6-18736 0</inkml:trace>
  <inkml:trace contextRef="#ctx0" brushRef="#br0" timeOffset="5218.92">14084 14492 13823 0,'-1'0'1216'0,"-1"-1"-960"0,-1 0-256 0,2 0 0 0,1-2 2816 0,0 2 528 0,0 0 112 0,-1-4 0 0,1 0-2368 0,0-1-496 0,-2-1-80 0,1 1-32 0,1 1-480 0,-1 2-192 0,1 0 16 0,-3 2 0 16,2 1 960-16,-1 0 192 0,-2 1 48 0,0 2 0 16,-1 1 592-16,-1 1 128 0,1 3 32 0,-3 1 0 15,-1 3-560-15,-2 3-96 0,-3 3-32 0,-1 5 0 16,-2-1-720-16,-1 4-160 0,-2 5-16 0,-4-2-16 0,1 5-176 0,-6 2 0 16,1 2 0-16,-2 0 128 0,1 2-128 0,-1-6 0 15,4 1 0-15,0-2-176 0,1-2 176 0,2-3 0 16,2-4 0-1,3-4 0-15,2-3 0 0,1-4 0 0,2-3 0 0,0-4 0 16,4-5-416-16,-1-2-160 0,2-4-16 0,1-6-17488 0</inkml:trace>
  <inkml:trace contextRef="#ctx0" brushRef="#br0" timeOffset="5485.4">13582 14502 42383 0,'2'15'1872'0,"-1"-6"400"0,1 1-1824 0,2-1-448 0,0-2 0 0,2-2 0 16,1 2 0-16,7 7 0 16,8 10 0-16,8 6 0 0,7 6 0 0,1 1 0 0,2-2 0 0,-3-1 0 15,-1 1 0-15,-4-1 0 16,-1 4 0-16,-4-4 0 0,-2 6 0 0,-3-3-192 15,-3 2 192-15,-3 3-160 0,-3-4-48 0,-3-4-16 16,-2-2 0-16,-5-3 0 16,1-4-784-16,-3-4-144 0,0-4-48 0,1-6-15888 0</inkml:trace>
  <inkml:trace contextRef="#ctx0" brushRef="#br0" timeOffset="6232.92">14743 13444 26719 0,'-3'1'2368'0,"-1"3"-1888"0,2-3-480 0,0-1 0 0,1 0 2544 0,-1 1 400 15,-2 3 96-15,-2 2 16 0,-3 0-1872 0,0 2-368 16,1 0-80-16,-2 1-16 0,1 1-720 0,-1 0 0 16,-1 2-160-16,0 0 32 0,0 3-48 0,-4 3 0 15,1-1 0-15,-2 1 0 0,-1 3 176 0,0 3 0 16,-2 3 0-16,2-1-128 0,0 5 400 0,0-3 96 16,3 2 16-16,1 4 0 0,3-1 0 0,3 2 0 15,2-5 0-15,3 3 0 0,0 0-384 0,2 0 0 0,4 2 0 0,1-3 0 16,4-1-160-16,-1-5 160 15,5-1-192-15,-1-3 192 16,4-1-464-16,0-2 16 0,1-5 0 0,1 1 0 16,0-2-704-16,1-2-144 0,-1-1-32 0,1 1 0 15,0-5-848-15,-1-1-160 0,-1-1-32 0,1-2-10800 0</inkml:trace>
  <inkml:trace contextRef="#ctx0" brushRef="#br0" timeOffset="6836.36">14980 13821 22111 0,'-2'8'1968'0,"1"-4"-1584"0,-1 1-384 0,0-1 0 16,2 1 3840-16,0-3 672 0,0 2 144 0,0 3 16 16,2 3-3200-16,-2 4-640 0,1 3-128 0,0 1-16 15,2-1-688-15,-2-1-272 0,0-1 16 0,-1 1 0 16,0-4-960-16,-1 2-192 0,-2 1-48 0,0-2 0 15,-1 2-624-15,-2 1-128 0,0-2-32 0,-2 1-11184 16</inkml:trace>
  <inkml:trace contextRef="#ctx0" brushRef="#br0" timeOffset="7060.17">15018 13597 35935 0,'-4'5'3200'0,"2"-3"-2560"0,0 2-512 0,1-4-128 16,2 1 880-16,-1 1 144 15,0 1 48-15,-1 2 0 16,1 1-2672-16,0 1-512 0,1-2-128 0,1-3-8192 0,-1-1-1632 0</inkml:trace>
  <inkml:trace contextRef="#ctx0" brushRef="#br0" timeOffset="7628.92">15165 13343 34095 0,'-1'-2'1504'0,"0"0"320"0,-2-1-1456 0,3 3-368 0,0-2 0 0,0 0 0 16,0 2-400-16,0-2-160 0,0-1-16 0,0 1-16 31,1 1-128-31,2-3-32 0,-1 4 0 0,1 0 0 0,0 1 1296 0,2 3 256 0,3 1 48 0,1 1 16 0,2 1 320 0,1 5 64 16,3 0 16-16,1 3 0 0,2 3-368 0,3 3-64 15,3 4 0-15,2 2-16 0,0 3-464 0,0 1-96 16,-1 0 0-16,-1 2-16 0,1 6-240 0,-3 0 0 16,-1 2 128-16,-2 1-128 0,-3 1 0 0,-4 3 0 15,-2 0 0-15,-4 3 0 0,1 3 0 0,-5-1 128 16,1-3-128-16,-3-3 0 0,0-1 192 0,-3-4-64 16,-1-1-128-16,-1-8 192 15,-1 0 80-15,0-6 16 0,-3 2 0 0,0-2 0 0,-1 1-32 0,-3-6 0 0,0-1 0 16,-1-4 0-16,-1-1-16 0,-1-7-16 0,-1 1 0 0,-2-6 0 15,-1-1-224-15,-1-2-160 0,-2-8 32 0,-3-2 0 32,-1-4-624-32,-3-4-112 0,-3-7-32 0,-3-8-17632 0</inkml:trace>
  <inkml:trace contextRef="#ctx0" brushRef="#br0" timeOffset="8661.84">2254 12927 44223 0,'-17'-11'3936'16,"5"4"-3152"-16,2 1-624 0,5 1-160 0,5 3 128 0,1 1 0 0,1-1 0 0,1-1 0 31,-2-4-864-31,3 0-176 0,1 1-48 0,0-3 0 0,2 4 816 0,1 2 144 0,0-2 0 0,2-2 0 16,2 4 0-16,2-2-144 15,2 2 0-15,1-2 0 0,3 2 144 0,4 0-208 0,2 2 80 0,3-2 128 16,5 6 0-16,5-3 0 15,6 1 0-15,4-1 0 0,3 0 0 0,5-4 288 0,6 3-32 0,10 0 0 0,6 2 32 0,4-1 0 16,5 0 0-16,5-1 0 0,2-1 0 0,8 0 0 16,5 6 0-1,2-3 0-15,-4 0-112 0,4 3-32 0,6-1 0 0,-5 2 0 0,-2 1-144 0,3-1 0 16,3 1 0-16,-3 0 0 0,-5 3 0 0,3-2 0 16,0 2 0-16,2-3 0 0,-1 0 0 0,-2-1 0 15,0-5 0-15,-1 0 0 0,5 0 0 0,-8-5 0 16,-7 0 0-16,-1-2 128 0,6-2-128 0,-5 2 0 15,-5 1 0-15,-7-3 0 0,-6 0 0 0,-3 4 0 16,-4-1 0-16,-4 0 0 16,-6 1 0-16,-9 0 0 0,-7 1 0 0,-8-1 0 0,-4 2 0 0,-7-3 0 0,-4-2 0 15,-5 2 0-15,-5 3-128 0,-4-2 128 0,-4 4 0 0,-3-4 0 16,-3 2 0-16,-3 0 0 0,-2-2 0 0,-2 1 0 16,-3 0 0-16,-5 0 0 0,-2-1 144 0,-4 0-16 15,-4 0 32-15,-3 0 16 0,-5 0 0 0,-2 1 0 16,-4 1-176-16,-4 1 192 0,-4 2-192 0,-6 0 192 15,-3 2-192-15,-8-1 0 16,-4 1 0-16,-4 2 0 0,2 0-160 0,-8 1 160 0,-4 1-208 0,-6-1 80 16,-4 0-48-16,-4-4 0 0,1 2 0 0,-6-1 0 0,-3 0 176 15,-5 2 0 1,-2 1 0-16,-1-2-128 0,4-1 128 0,-1-1-192 16,-1 4 192-16,3-4-192 0,7 1 192 0,-4 1 0 0,-2 2 0 15,-3 2 0-15,4 0 0 0,-2-1 0 0,0-1 0 0,0 5 0 16,0 1 0-16,3-2 0 15,4-1 0-15,0 4 0 0,0-1 0 0,3 2 0 0,7-2 0 0,1 1-128 16,1-3-64-16,-3 3 0 0,-4 0 0 0,1 2 0 0,6-1 0 0,0 0-16 16,0-2 0-16,7 0 0 0,4 0-48 0,4-4 0 15,5 3 0 1,4-1 0-16,3 0-192 0,6-2-64 0</inkml:trace>
  <inkml:trace contextRef="#ctx0" brushRef="#br0" timeOffset="11971.33">15832 13580 26719 0,'-12'15'2368'0,"4"-2"-1888"0,2-2-480 0,3-5 0 0,1 2 1936 0,-2 4 304 16,-6 14 48-16,-4 16 16 16,-3 13-2032-16,1 6-272 0,5 0-304 0,2 0 64 0,6-1 240 0,3 1-144 0,2 1 144 0,2 0-128 15,2-1-128-15,0 1 0 0,3 5-16 0,-2-2 0 32,1 5-496-32,-3-2-80 0,1 2-32 0,-3-4 0 0,-1-1 1360 0,-2 0 272 0,-2 0 48 0,-1 3 16 15,-1 1 144-15,-1-1 48 0,-1 2 0 16,-2-6 0-16,0-2-752 0,0-5-128 0,2-5-128 0,0-4 144 15,2-7-496-15,2-8-96 0,2-6-32 0,1-8 0 16,3-3-688-16,0-10-144 0,2-3-32 0,2-6-12848 16</inkml:trace>
  <inkml:trace contextRef="#ctx0" brushRef="#br0" timeOffset="12555.45">16833 14153 36863 0,'-8'2'3264'0,"1"-2"-2608"16,0-2-528-16,2 2-128 0,2-3 1136 0,2 2 192 16,0-2 32-16,-3-1 16 0,-1-2-1376 0,-3-1 0 15,0-2-304-15,0 3 48 16,0-3-192-16,1 4-64 0,-1 3 0 0,0 1 0 0,0 1 160 0,0 6 32 0,-1-1 0 0,-1 5 0 0,-1 3 320 0,0 2 0 31,-2 5 128-31,0 2-128 0,1 2 608 0,-3 3 32 16,0 4 16-16,0 1 0 0,1 2-336 0,1 5-64 15,0 2 0-15,4 1-16 0,1 0-240 0,1 5 0 16,-1 5 128-16,5-2-128 0,1-3 0 0,5-5 0 16,3-5 0-16,1-3 0 0,2-6 0 0,3 0 128 15,2-1-128-15,1-3 0 0,1 0 0 0,-1-3 0 16,0-1 0-16,-1-4 0 0,1-4 0 0,-1-1 0 16,1-2-208-16,0-4 64 0,-3-1-64 0,3-2-16 15,-2-6 0-15,3-1 0 0,-1-2 224 0,1-3 0 16,0-2 0-16,1-4 0 0,0-4 160 0,1-2 80 0,0-6 16 0,1 0 0 15,1-5 0-15,1-3 0 0,-2-1 0 0,1 0 0 16,-2-5-128-16,-3 2 0 0,0-3-128 0,-3-8 192 16,1-6-192-16,-5-2 0 0,0 1 128 0,-3 4-128 15,-3 6 0-15,-2 5 0 0,-1 1 128 0,-4 5-128 16,0 2 0-16,-2 2 0 0,-3 4 0 0,-2 3 0 16,0 3 0-16,-1 1 144 0,-1 3-144 0,-1 3 192 15,1 2-192-15,0 4 0 0,-2 4 0 0,-4 0 0 16,1 4-384-16,1 2-96 0,-1 0-32 0,3 3-18192 15</inkml:trace>
  <inkml:trace contextRef="#ctx0" brushRef="#br0" timeOffset="12889.84">16585 14547 40831 0,'-8'5'896'0,"2"-3"192"0,1 1 48 0,0-2 0 0,3-1-912 0,0-1-224 0,2 1 0 0,-2 0 0 0,1-3 432 0,-2 1 32 0,4-1 16 0,2 1 0 16,2 0-480-16,4-1 128 0,0 2-128 0,4 1 0 15,2 0 144-15,-1 0-16 0,4 1 0 0,-1 2 0 16,4 0-128-16,0 3 0 0,1 0 0 0,3 2 128 16,0-2-128-16,0 0 0 0,1 0 0 0,0-1-176 15,0 0-128-15,1-2-16 0,-4 0-16 0,1-3 0 32,-3 0-624-32,0-2-112 0,-3-1-16 0,1-3-16384 0</inkml:trace>
  <inkml:trace contextRef="#ctx0" brushRef="#br0" timeOffset="13520.17">16770 13146 20271 0,'-1'-2'1792'0,"1"1"-1424"16,0 0-368-16,1 1 0 16,0 0 2224-16,2 0 368 0,1-3 80 0,2 2 16 0,2 2-1248 0,7 2-240 15,4 3-48-15,3 3-16 16,3 2-304-16,4 5-48 0,6 1-16 0,0 6 0 15,3 4-224-15,3 1-48 0,0 2-16 0,1 4 0 0,2 4-96 0,-1 1 0 16,2 2-16-16,1 3 0 16,2 2-160-16,3 2-16 0,4 7-16 0,2-2 0 0,-2 3-176 0,-5 1 0 15,-5 1 0-15,-6 5 0 0,0 2 0 0,-6 1 0 16,-1-1 0-16,-3-3 0 16,-2-7 208-16,-1 0-32 0,-3 6-16 0,-3 2 0 0,-1 1 448 0,-4 3 96 0,-3 4 0 0,-3-7 16 15,-3-6-240-15,-3-1-48 0,-1-2-16 0,-5 0 0 16,-1 1 48-16,-3-5 16 15,-2 4 0-15,-3-8 0 0,-3 0-176 16,-2-5-48-16,-3-6 0 0,0-3 0 0,-1-2-256 0,-1 0 0 0,-3-3 0 0,-1 1 0 31,-1-1-512-31,0-5-144 0,-2-1-48 0,0-9 0 16,0 0-336-16,-4-7-80 0,-5-4-16 0,-6-8 0 0</inkml:trace>
  <inkml:trace contextRef="#ctx0" brushRef="#br0" timeOffset="15526.06">7182 13672 15663 0,'2'-11'1392'0,"0"4"-1120"0,-1-3-272 0,0 4 0 0,0 2 2048 0,1 2 336 16,0 0 80-16,0-3 16 0,2-1-752 0,1-4-128 15,0 3-48-15,-1-2 0 0,1 3 32 0,-3 2 0 16,1 2 0-16,-3 1 0 0,1 1-496 0,-1-3-112 16,0 3-16-16,0 0 0 0,-1 3-384 0,-2-2-96 15,2 4-16-15,-3 0 0 0,4-5-144 0,-7 18-16 16,2-2-16-16,1 2 0 0,-1 4-64 0,2 6-16 16,-2 5 0-16,1 5 0 0,0 2-208 0,2 5 0 15,-2 10 0-15,0 4 0 0,2 13 0 0,-3 3 0 0,1 11 0 0,-2 0 0 16,0-3 0-16,-2 1 0 0,1 4 0 0,-2-5 0 15,2-9 0-15,-1-11 0 0,2-7 0 0,1-11 0 16,-1-1 0-16,2-5 0 0,-1 1 128 0,1-4-128 16,-1-5 272-16,0-4-32 0,-2-5-16 0,1-5 0 15,3-4-432-15,-2-3-96 0,1-7-16 0,0 0 0 32,2-7-1056-32,-2-2-224 0,2-2-32 0,-2-8-15664 0</inkml:trace>
  <inkml:trace contextRef="#ctx0" brushRef="#br0" timeOffset="15865.89">7581 13648 43311 0,'-7'8'1920'0,"1"-1"384"0,0 1-1840 0,1-3-464 0,3 1 0 0,1-1 0 16,-1 3 128-16,-3 5-128 0,-2 7 0 0,-2 9 0 15,-1 8 0-15,0 5 0 16,0 3-208-16,1 2 64 0,2 8 144 0,-2 3 0 16,3 5 160-16,-1 1-160 0,0 2 0 0,1-2 0 15,1-1-208-15,0 5 64 0,-1 9 144 0,0 5 0 16,1 3 0-16,-2-2 0 0,-1-9 0 0,1-4 0 0,-1-4 0 15,1-7 0-15,1-4-160 0,-2-8 0 0,2-3 0 16,1-9 0-16,0-7 160 0,0-5 0 0,2-6 0 0,-1-6-128 31,3-4-368-31,-2-5-64 0,1-4-16 0,-2-3-17552 0</inkml:trace>
  <inkml:trace contextRef="#ctx0" brushRef="#br0" timeOffset="16246.1">6513 13633 38703 0,'-11'7'1712'0,"2"-3"352"0,0 0-1648 0,3-2-416 0,4-1 0 0,2-1 0 0,-1 3 672 0,-1-3 48 16,0 0 16-16,2 2 0 0,1 2-400 0,5-3-80 15,4 3 0-15,6-3-16 0,4 2-48 0,7-1 0 16,5 1 0-16,8-1 0 0,7-1 144 0,9-2 32 16,12-3 0-16,6-1 0 0,6-2 16 0,-1-4 16 15,-2-1 0-15,-2-2 0 0,-7 0-160 0,8 0-48 16,4-4 0-16,-1 0 0 0,-4-3-192 0,-7 1 0 15,-5-2-192-15,-2 1 192 0,0 1-208 0,2 0 64 0,1 0 16 16,-3 3 0 0,-4 1-256-16,-6 1-64 0,-8 3 0 0,-2-1 0 15,-4 2-160-15,0 0-32 0,0 1-16 0,-4 1-11968 16,-2 3-2400-16</inkml:trace>
  <inkml:trace contextRef="#ctx0" brushRef="#br1" timeOffset="19513.28">4365 14529 28559 0,'-2'2'2544'0,"-1"1"-2032"0,2-3-512 0,1 2 0 16,0-2 1952-16,0 1 288 0,1 3 64 0,-1 0 16 0,1 0-1568 0,2 4-320 15,-1-1-64-15,3 3-16 16,-1-3 16-16,2 4 0 0,2 3 0 0,-1 1 0 0,0 2-368 0,2 4 0 16,1 1 0-1,0 4 0-15,1 5 0 0,-1 5-288 0,0 5 48 0,-2 7 16 0,2 5 32 0,-1 11 16 16,-2 8 0-16,1 3 0 16,-2 0-160-16,-1-2-48 0,0-1 0 0,-3-4 0 15,0-4 384-15,-1 0 0 0,-1-3-144 0,-1-5 144 16,1-8 464-16,-2-4 160 0,1 0 16 0,0-7 16 15,0 0-160-15,-2-4-48 0,2-4 0 0,-2-5 0 16,2-3-224-16,0-6-48 0,0-1-16 0,-2-8 0 16,1-1-160-16,-1-5 128 0,1-4-128 0,-2-3 128 15,0-3-128-15,-1-2 0 0,0-6 0 0,-1-4 0 0,-1-6-192 16,-2-6 0-16,2 0-16 0,-2-6 0 0,-1-1-48 0,-1-3-16 16,2 3 0-16,0-10 0 0,-1-3 272 0,-1-6 0 15,1 0 0-15,0-2 0 0,1 3 256 0,2-1-32 16,1 6-16-16,1-1 0 0,2 7-208 0,3-6 0 15,3-4 128-15,2 2-128 0,2 4 224 0,-1 5 0 16,3 3 0-16,1 3 0 0,0 5-224 0,1 1 0 16,0 2 0-16,1 1 0 0,2-3 0 0,1-2 0 15,1 1 0-15,0-3 0 0,1 4 0 0,0 0 0 16,2 2 0-16,1 2 0 0,-2 5-320 0,2 1 64 16,4 4 0-16,0-1 0 15,2 2-320-15,1 2-48 0,4 2-16 0,0 2 0 16,0 2 96-16,0 1 16 0,-1 2 0 0,-3 4 0 15,-2 3 80-15,-2 3 32 0,1 2 0 0,-2 5 0 0,-2 2 416 0,-2 2 0 0,0 4 0 0,-1 2 176 16,-2 4 32-16,-2 0 16 0,0 2 0 0,-2 2 0 16,-2-1 0-16,0 4 0 0,0 2 0 0,-1 1 0 15,-2-4 32-15,-3 2 16 0,2 1 0 0,-2-3 0 16,-2-3 128-16,-2-1 32 0,-2-3 0 0,-2-1 0 16,-2-1 32-16,-2-3 16 0,-1-2 0 0,-2 1 0 0,-2-3-192 15,-2-1-32-15,-1 0-16 0,-1-3 0 16,-3-1-96-16,-3-2-16 0,-1-1 0 0,-2-4 0 0,0 0-128 0,0-1 128 15,-3 1-128-15,-2-5 128 16,-3-1-128-16,1-1-192 0,0-1 32 0,2 0 16 16,2-3-352-16,3 3-64 0,1-1-16 0,1 0 0 15,3 2-848-15,1-1-176 0,1 1-48 0,4 1 0 16,1 0-784-16,2-2-144 0,-1 2-48 0,3-3-9776 0</inkml:trace>
  <inkml:trace contextRef="#ctx0" brushRef="#br1" timeOffset="20067.75">5675 13410 33167 0,'-4'2'2944'0,"1"-2"-2352"0,3 1-464 0,0-1-128 0,0 0 352 0,-1 2 48 0,0-1 16 0,-3 4 0 15,-1 2-416-15,-2 2 0 16,-2 4 0-16,-1-2-176 0,0 5 32 0,0 1 0 0,-1 3 0 0,0 2 0 16,-1 4-32-16,-1 3 0 0,1 2 0 0,-3 3 0 15,0 3 368-15,-2 3 64 0,0 1 0 0,-2 1 16 16,1 2 672-16,-1 6 128 0,1 7 16 0,0 0 16 15,1 4-464-15,0 7-112 16,1 2-16-16,1 3 0 0,0-2-192 0,3 6-64 0,3 2 0 0,0-2 0 16,3-3-256-16,4-6 0 15,2-9 0-15,0-2 0 0,2 0 0 0,2-2 160 0,1 2-160 0,0-3 128 0,1-1-128 0,1-5 0 32,1-6 0-32,-1-3 0 0,2-6 0 0,-1-3 0 0,2-3 176 0,1-4-176 31,3 1-512-31,2-3-208 0,3-4-48 0,3-1 0 0,0-5-1360 0,3-3-288 0,1-3-48 0,0-5-12240 0</inkml:trace>
  <inkml:trace contextRef="#ctx0" brushRef="#br1" timeOffset="20796.23">5822 14029 30175 0,'-4'0'656'0,"0"0"144"0,2-3 32 0,-1 3 16 0,2 0-672 0,1 0-176 0,0 0 0 0,-1 0 0 0,0 0 416 0,-2 3 48 16,1-3 16-16,-1 2 0 0,-1 2-704 0,1 1-144 16,-1 1-16-16,-2 1-16 0,1 1 608 0,-2 0 128 15,-1 2 32-15,1-1 0 0,-2 3 336 0,-1 2 64 16,1 3 0-16,1 1 16 0,-1 1-48 0,1 2-16 16,0 2 0-16,1 1 0 0,0 2-320 0,3-2-64 15,-1 3-16-15,0-4 0 0,0 5-176 0,0 1-144 0,1 5 192 16,-1 2-192-16,1 1 0 0,1-1 0 0,-1 2 0 0,1 1 0 15,2 2 0-15,0-1 0 0,2-1 0 0,2-1 0 16,0-6 0-16,2-3 0 0,0-3 128 0,0 0-128 16,3-1 192-16,-1-1-32 15,-1-5 0-15,3 1 0 0,1-1-160 0,0-1 0 0,2-3 0 0,0-1 0 16,2-4 0-16,0-3 0 0,-1 0 0 0,1-4 0 16,-2-2 0-16,1-1 0 0,-1-1 0 0,0-2 0 15,1-2 192-15,-2-1 0 0,1-2 0 0,-2-1 0 16,0 0-64-16,-3-2 0 0,2 2 0 0,-2-4 0 0,2 1 112 15,-3-1 16-15,2 1 0 0,-2-3 0 0,-1 1-128 0,1 0-128 16,-1 0 176-16,0-2-176 0,1-1 224 0,-1-3-64 16,-1-1-16-16,1-2 0 0,-2-3 112 0,1 2 0 15,-1-5 16-15,-1 1 0 0,1-1-272 0,-2-1 128 16,1-6-128-16,0 0 0 0,-1 5 0 0,-1-1 0 16,0 1 0-16,-1 1 0 0,-1 3 0 0,0 2 0 15,-1 2-192-15,1 0 48 0,-1 1 144 0,1 2 0 16,-2 3-144-16,0 0 144 0,1 2 0 0,-2-1 128 15,0 1 0-15,0 0 0 0,0 0-128 0,-1 2 0 16,0-3 0-16,-2-2 0 0,2 1 128 0,-1 2 0 16,0 2 0-16,0-2 0 0,0 1 0 0,-1 1 0 0,0-1 0 0,0 2 0 15,1 3-400-15,-1 0-96 16,1 4-16-16,-1-1 0 16,1 2-64-16,0 3 0 0,0-3-16 0,1 3 0 15,0 1-528-15,1 0-96 0,1 1-32 0,1 3 0 0,-1-4-944 0,1 3-192 16</inkml:trace>
  <inkml:trace contextRef="#ctx0" brushRef="#br1" timeOffset="21397.9">5671 14626 36863 0,'0'0'3264'0,"1"0"-2608"0,0 0-528 15,2 0-128 1,0 1-320-16,2-1-112 0,4 1-16 0,5 2 0 16,5 1-560-16,7 0-112 0,3 1-32 0,3 0 0 0,0 2 576 15,-1-3 96-15,0 3 32 0,-3-2 0 0,1 0-560 0,-2-3-96 0,-1 3-32 0,-2-1 0 16,-2-2-256-16,-1 2-48 0,-1-3-16 0,-2 0 0 16,1-1-208-16,-2-1-64 0</inkml:trace>
  <inkml:trace contextRef="#ctx0" brushRef="#br1" timeOffset="21906.07">6104 13352 35935 0,'-3'-2'1600'0,"-1"2"320"0,2 0-1536 0,1 0-384 16,-1 0 0-16,2 2 0 0,0-2 352 0,-1 1 0 0,0 2 0 0,-1 1 0 0,0 1-32 0,2-1-16 15,2 3 0-15,0 0 0 0,2 3-64 0,1-3-16 16,1 5 0-16,3 0 0 0,2 4-32 0,1 3 0 16,4 3 0-16,1 2 0 15,3 5 0-15,2 3-16 0,3 4 0 0,1 1 0 0,3 4-32 0,-2 2 0 16,1 3 0-16,1 3 0 16,-5 3-144-16,-1 6 0 0,-2 9 0 0,-2 4 0 15,0 7 0-15,-2 2 0 0,1 0 0 0,-5 4 0 0,0 3 0 16,-2-2-144-16,0-1 144 0,-1-6 0 0,-2-5 0 0,0-5 0 15,0-10 0-15,1-1 0 0,1-1 0 0,0-2 0 16,2-2 128-16,-3-2-128 0,-4-6 176 0,-6-4-176 16,-2-2 192-16,-4-6-192 0,-3-1 256 0,-4-2-64 15,-1-5-16-15,-3-1 0 0,-1-5 208 0,-2-2 64 16,-5-1 0-16,-2-9 0 0,-3-1-448 0,-11-7 0 0,-11-7-224 0,-14-8-19040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07:05.40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21129 7493 5519 0,'0'-4'496'0,"-1"2"-496"16,-1 2 0-16,0 0 0 16,0 0-368-16,-2 0-160 0,-4 0-48 0,-3 0 0 0,-6 0 576 0,-8 0 0 15,-6 2 0-15</inkml:trace>
  <inkml:trace contextRef="#ctx0" brushRef="#br0" timeOffset="596.04">19445 7768 12895 0,'6'-5'1152'15,"0"4"-928"-15,0-2-224 0,-2 3 0 0,1 0 192 0,1-1-16 0,8 0 0 0,7-6 0 16,8-1 32-16,7 0 16 16,3-2 0-16,1 1 0 0,4 1-224 0,0 1 128 15,3-2-128-15,3 0 0 0,2 1 0 0,2-1 0 16,0 0 0-16,8-1 0 0,5 2-160 0,5-1 160 0,-7 2-128 0,6-1 128 15,8 2-240-15,6-1 48 0,8 1 0 16,3-1 0-16,1 2 192 0,2 3-176 0,5-2 176 0,3 2-160 16,7 2 160-16,1 0 0 0,-12 0 0 0,10-3 0 15,12 3 0-15,4-2 0 0,-5 1 0 0,8-4 0 16,9 2 144-16,0-1 16 0,-13 2 0 0,12 0 0 16,9-2 208-16,5 1 32 0,6 3 16 0,-2-2 0 0,-6 2-96 15,6 0-32-15,8 2 0 0,0-2 0 0,-9 2-288 0,3 1 160 16,5-1-160-16,1 2 128 0,-2-1-128 0,-4 3 0 15,-16 0 0-15,6 2 0 16,4-2 0-16,4 1 0 0,-3 3 0 0,-1-4 0 16,-3-1-144-16,-3 2 144 0,2-6 0 0,-5 0 0 15,-5-2-128-15,-3-3 128 0,3-5 0 0,1 0 0 32,0-1-1088-32,6 0-128 0</inkml:trace>
  <inkml:trace contextRef="#ctx0" brushRef="#br1" timeOffset="27394.39">3602 12336 38703 0,'-4'2'3440'0,"2"2"-2752"0,1-3-560 0,-1 3-128 16,2 0-160-16,-1 0-64 16,-3 5-16-16,0 6 0 0,-3 6-32 0,0 6-16 0,0 7 0 0,-1 5 0 15,2 1 288-15,1 5 144 0,0 6-16 0,-1 1 0 0,0 3 384 0,1 1 80 16,2 1 16-16,1-2 0 16,3-5-432-16,1 1-176 0,5-4 128 0,-1-2-128 0,1-1 0 0,1-4 0 31,0-3 0-31,0-3 0 0,-2-1 0 0,-1-4 0 15,0-3-192-15,-3-4 192 16,0-4-1600-16,-1-6-208 0</inkml:trace>
  <inkml:trace contextRef="#ctx0" brushRef="#br1" timeOffset="27918.06">3461 12205 43311 0,'-9'-10'1920'0,"5"4"384"0,0-1-1840 0,4 1-464 15,1 4 0-15,3-1 0 16,1-1 0-16,1-2 0 0,5-4 0 0,6-4 0 0,4-4-192 0,3 2 64 15,2-1 128-15,0 1-208 0,1 3-16 0,0 2 0 16,0 0 0-16,-1 5 0 0,0 0-96 0,3 2 0 16,2 4-16-16,2 1 0 0,2 4 128 0,2 5 16 15,2-1 16-15,2 4 0 0,0 2 176 0,-3 4 0 16,-2-1 0-16,-4 5 0 0,-1 1 128 0,-4 5 64 0,2 3 16 16,-4-1 0-16,-1 2 96 0,-1 2 16 0,-2 2 0 0,-3-1 0 15,-1 2-80-15,0 2-16 0,-3-1 0 0,-1-3 0 16,-5 3-224-16,0-6 0 0,-4 2-192 0,-3-7 192 15,-2 2-192-15,-4-2 64 0,-2 1 128 16,-3-2-208-16,-1-4 208 0,-3 2 0 0,-5 2 0 0,-2-1-144 16,-4 0 144-16,-1 0 0 0,-1-1 160 0,-1 1-160 15,-3 2 224-15,-4-2-48 0,2-1-16 0,-4 0 0 16,1-3-16-16,-4-1 0 0,-1-1 0 0,-1-3 0 0,0-2-16 16,0-4 0-16,1-4 0 0,2 0 0 0,2-1-128 0,2-1 0 15,3-2 0-15,2-1 0 16,3 1 0-16,1-3 0 0,1 2 0 0,2-2-176 15,3 1-336-15,2 3-64 0,2-3 0 0,1 4-16 16,2 0-1680-16,3 1-336 0,2 0-64 0,0 3-16 0</inkml:trace>
  <inkml:trace contextRef="#ctx0" brushRef="#br1" timeOffset="28393.74">4668 12796 41471 0,'0'6'3680'0,"0"-1"-2944"0,1 3-592 0,0 1-144 0,2-3 320 0,-1-1 16 0,3 4 16 0,2 7 0 15,4 11-608 1,2 7-128-16,1 5-32 0,-1-3 0 0,0-1 144 0,-3-2 16 0,-3 0 16 0,1-4 0 16,-5-1-656-16,1-5-128 15,-3-4-16-15,-1-1-16 16,0-2-1184-16,-2-4-224 0,-2-1-48 0,0-5-11216 0</inkml:trace>
  <inkml:trace contextRef="#ctx0" brushRef="#br1" timeOffset="28601.96">4672 12443 46079 0,'-3'1'2048'0,"1"2"400"0,-2 1-1952 0,2-1-496 16,2-1 0-16,0 0 0 0,1 2 0 0,0 1-336 0,2 1 48 0,0 4 16 31,3-3-2352-31,2 1-480 0,3-2-96 0,3-4 0 0,4 0 2480 0,2-4 496 0</inkml:trace>
  <inkml:trace contextRef="#ctx0" brushRef="#br1" timeOffset="29037.56">5263 12501 40543 0,'-3'5'3600'0,"1"-3"-2880"15,-1-1-576-15,2 1-144 0,1-2 336 0,0 0 48 16,-2 3 0-16,-2 0 0 0,-1 4-384 0,-1-2 0 16,-2 1-192-16,0 1 64 0,-1-1 128 0,-2 3 0 15,1-2-144-15,-2 3 144 0,-1 1 0 0,0 2 0 16,-2 0 0-16,-1 4 0 0,0 4 0 0,-2-5 0 15,0 2-144-15,1 1 144 0,-1 0 0 0,2-1 0 16,1-5 0-16,0 2 0 0,3-2 0 0,1-2 0 16,4-5 0-16,2 0 0 0,1-1 0 0,3-2 0 15,1-1 0-15,2 0 0 0,2 1 0 0,2-3 0 0,1-3-128 0,5 2 128 16,0 0-256-16,3-3 48 0,2 2 16 0,3-2 0 16,0 0 48-16,1 2 16 0,2 1 0 0,1-3 0 15,0 4 128-15,2 0 0 0,0 1-144 0,-1 2 144 16,0 0-320-16,0 2 16 0,-1 2 0 0,-1 0 0 15,-2-1 112-15,-2 2 32 0,-1 1 0 0,-2-1 0 16,-3 2 448-16,-2 2 96 0,-2-1 0 0,-3 3 16 16,-1 1 80-16,-4 1 16 15,-1 1 0-15,-2 2 0 0,-3-1-192 0,0 2-48 0,-2-3 0 0,-2 2 0 0,-1-2-128 0,-2 0-128 16,-2 1 144-16,-1-2-144 0,-1-1 160 0,-1-2-160 31,1 0 160-31,-3 0-160 0,1-2 0 16,-1-2 0-16,-1 0-176 0,1-3 176 0,0-1-320 0,3-4 64 0,2-1 16 0,3-1 0 15,1 1-1088-15,2-5-208 0</inkml:trace>
  <inkml:trace contextRef="#ctx0" brushRef="#br1" timeOffset="29456.73">5949 12767 40543 0,'-2'-6'1792'0,"-1"-1"384"0,1 0-1744 0,0 3-432 0,2 0 0 0,0 0 0 0,0 0 0 16,-1-4 0-1,0-5 128-15,-2-6-128 0,0-1-288 0,-1-2-96 0,0 4 0 0,-2-2-16 0,-1 6 400 0,-1 0-128 16,0 0 128-16,-3 6 0 16,2 4-416-16,-2 4 0 0,-2 2 0 0,-1 7 0 0,-4 2 240 0,0 3 176 15,-2 4-208-15,-1 5 80 0,0 3 384 0,-1 2 96 16,1 2 16-16,-2 2 0 16,1 0 112-16,2 0 32 0,0 2 0 0,4-6 0 0,4 2-368 0,2 2-144 31,4-2 128-31,3-2-128 0,3-1 192 0,2-2-32 0,3 2-16 15,2 0 0-15,4 2 96 0,2-4 16 0,0 2 0 0,4-3 0 16,2 4-128-16,3-4 0 0,3 1-128 0,1-8 192 16,1 1-192-16,0-3 0 0,2-4-144 0,2 2 144 15,3-5-352-15,2-1 32 0,1 1 0 0,2-7-11968 16,-1-2-2400-16</inkml:trace>
  <inkml:trace contextRef="#ctx0" brushRef="#br1" timeOffset="29934.09">6205 12995 28559 0,'5'15'2544'0,"-3"-2"-2032"0,1-2-512 0,-1 0 0 16,0-4 2816-16,0-5 480 0,2 4 96 0,1 4 0 16,3 8-2720-16,5 3-544 0,0 1-128 0,1-2 0 15,-3-6-288-15,-1-2-48 0,-1-4-16 0,-3-3 0 16,0-1 352-16,-2-4 0 0,-2 0 0 0,-1-3 0 15,1 0 0-15,-2-2 128 0,-3-1 32 0,1-4 0 16,-2 0 224-16,-2-1 32 0,-2-3 16 0,1-2 0 16,-2-1 96-16,-1-2 32 0,-1-4 0 0,-1-8 0 0,0 0-144 15,-1-8-32-15,2 1 0 0,0 1 0 0,2 4-384 0,2-2 128 16,2 2-128-16,0 0 0 0,3 5 0 0,0 3 0 16,2 3 0-16,2 3 0 0,0 2-208 0,3 1-80 15,0 0-16-15,2 4 0 0,3-1 304 0,4 2-160 16,3-2 160-16,3 1-128 0,3 4 128 0,1-3 0 15,3 2 0-15,0 2 0 0,0 0 0 0,-1 4 0 16,-1 0 0-16,-3 3-128 16,-3 0-320-16,-2 1-48 0,-1 3-16 0,-1 2-18352 0</inkml:trace>
  <inkml:trace contextRef="#ctx0" brushRef="#br1" timeOffset="30141.79">6925 12759 46079 0,'8'26'2048'0,"-3"-9"400"0,-2 0-1952 0,-2-4-496 0,-1-2 0 0,1-4 0 16,0 4 480-16,3 9 0 0,1 8 0 0,1 12 0 15,2 1-992-15,-1 0-192 0,-1-5-32 0,-1-6-16 16,0-5-160-16,0-5-48 0,0-3 0 0,-1-8-11824 15,0 0-2368-15</inkml:trace>
  <inkml:trace contextRef="#ctx0" brushRef="#br1" timeOffset="30332.64">6846 12202 21183 0,'1'0'1888'0,"-1"0"-1504"0,0 3-384 0,1-3 0 15,-1 1 4432-15,1 0 816 0,0 4 176 0,1 0 16 16,1 1-4032-16,1 4-832 16,1 2-144-16,1 1-48 0,-1-1-384 0,1-2 0 15,1 1-144-15,-1-1-18544 16</inkml:trace>
  <inkml:trace contextRef="#ctx0" brushRef="#br1" timeOffset="30936.03">7484 12875 42383 0,'3'15'1872'0,"-1"-4"400"0,-1 0-1824 0,-1-2-448 0,-1-3 0 0,1-4 0 15,0 3 288-15,0 5-32 0,1 6-16 0,-1 5 0 31,1 4-592-31,0-5-112 0,1-1-32 0,-2-5 0 16,1-2 48-16,-1-3 0 0,-1 0 0 0,1-4 0 16,-2-2-320-16,2 0-48 0,-1-1-16 0,0-2 0 0,1 0 832 0,-1 0 0 0,1-2 0 0,0-1 0 15,1-3 960-15,-1 0 80 0,1-3 32 0,2 0 0 16,-1-4-480-16,2-3-80 0,1-5-32 0,2-1 0 0,2-7-256 16,2 5-48-16,1-2-16 0,1-2 0 15,0 4-160-15,3-4 0 0,0 5 0 0,0-3 0 0,0 3-128 0,1 4 128 16,-3 3 0-16,1 4 0 0,-2 2 0 0,-2 2 0 15,-1 3 0-15,-1 4 0 0,1 1 0 0,-1 1-144 16,1 4 144-16,-1 3 0 0,0 6-336 0,1 4 32 16,2 4 16-16,-3 2 0 0,1-1 112 0,-1 4 32 15,-2 2 0-15,2 2 0 0,-2 1 336 0,1-6 64 16,-1 0 0-16,-2-4 16 0,0-3-16 0,-1-3 0 16,1-3 0-16,0-3 0 0,-2-4-256 0,0-2 160 0,1-4-160 15,-1-4 128-15,1-1-128 0,0-3-176 16,1-3 48-16,0-7 0 0,0-2-176 0,0-2-16 0,0-4-16 0,-1-1 0 15,1-3 64-15,-1-1 16 0,2-1 0 0,-1 0 0 16,1-3 128-16,1 2 128 16,0 1-192-16,2 3 192 0,-1 5 0 0,1 5-128 0,2 2 128 0,-2 7 0 15,-1 5-128-15,0 4 128 0,-1 3-192 0,-1 2 192 16,1 2 304-16,-1 2 160 0,1 2 48 0,-1 1 0 0,3 1-272 16,0 2-48-16,1-2-16 0,-2 4 0 0,2-1-48 15,-1 1-128-15,1 1 192 0,-2 1-64 0,1 1 112 0,-2-1 16 16,2-1 0-16,0 5 0 0,-1-1-256 0,0 4 0 15,-1-3 128-15,1 3-128 0,-1 3-128 0,-1 0-80 16,-2 0-16-16,0 1 0 31,-2-1-480-31,1-3-80 0,-2-3-32 0,0-3-17600 0</inkml:trace>
  <inkml:trace contextRef="#ctx0" brushRef="#br1" timeOffset="31206.39">8495 12725 39615 0,'1'20'3520'0,"-2"-6"-2816"0,0 0-560 0,-2-5-144 0,1 0 2080 0,2-3 384 15,-1 1 80-15,-1 8 16 0,2 9-2272 0,0 8-448 32,3 4-96-32,-1 2 0 15,1-1-1088-15,-1-3-192 0,1-6-64 0,-2-2 0 16,0-8-96-16,-1-1-32 0,2-6 0 0,-2-4-15248 0</inkml:trace>
  <inkml:trace contextRef="#ctx0" brushRef="#br1" timeOffset="31397.5">8469 12150 41471 0,'-1'10'1840'0,"-3"-4"368"0,2 2-1760 0,0-3-448 0,2-2 0 0,0 2 0 15,0-1 384-15,0 5-16 0,0 3 0 0,0 4 0 16,2 1-576-16,0 1-112 0,3-2-32 0,-1-3 0 15,1 2-3616-15,-1-1-736 0,-1 1-144 0,0 0-16 0</inkml:trace>
  <inkml:trace contextRef="#ctx0" brushRef="#br1" timeOffset="32448.03">8918 12723 34095 0,'0'1'3024'0,"-1"0"-2416"0,1-1-480 0,0 0-128 15,0 3 960-15,1-3 192 0,-1 1 16 0,1 4 16 16,-1 1-640-16,1 4-128 0,-1 1-32 0,2 1 0 16,-2 5-384-16,0 0 0 0,1 1 128 0,0 3-128 31,0-1-432-31,1 2-112 0,0 1-32 0,1-2 0 0,-1 0 208 0,-1-3 48 0,1-3 0 0,-1 1 0 15,-1-1 656-15,0-3 144 0,0 1 32 0,0-3 0 16,0 1 160-16,0-4 32 0,-1-1 16 0,1-1 0 0,-2-1-272 16,2 0-64-16,-1-1-16 0,0 0 0 0,0-1-224 0,1 0-144 15,-2-1 192-15,2-1-192 16,0 2 0-16,0-4 0 0,0 2 0 0,0-1 0 0,0-1 0 0,0-1 0 16,0-2 0-16,0-3 0 0,2 1 0 15,-2-3 0-15,1-1 0 0,0-1 0 16,0-6 288-16,2-4-48 0,-1-2-16 0,2 0 0 0,0-2-32 0,-1-3-16 15,4 2 0-15,-2 0 0 0,2 2-176 0,0 2 0 16,3 3 0-16,-1 3 0 0,1 3-304 0,-2-1 64 16,2 4 16-16,-1 2 0 0,1 1 224 0,-1 2-192 15,2-2 192-15,-1 3-192 0,2 4 32 0,0-2 16 16,2 6 0-16,1-2 0 0,0 7-48 0,1 1-16 16,0 5 0-16,0 2 0 0,0 4 64 0,-1-2 16 0,0 6 0 0,-3-3 0 15,0 1 128-15,1 2 0 0,-1 0 160 0,-1 2-160 16,-1-3 320-16,0 0-48 0,-1-1 0 0,-2 1 0 15,2-5-272-15,-2 1 160 0,-1-2-160 0,2-2 128 16,-2-4-128-16,0-2 128 0,0-1-128 0,-1-5 128 16,0-1-368-16,0-2-80 0,0 0 0 0,-1-5-12160 15,1 2-2432-15</inkml:trace>
  <inkml:trace contextRef="#ctx0" brushRef="#br1" timeOffset="35390.21">9795 12824 34095 0,'-4'4'3024'0,"0"-2"-2416"0,1 1-480 0,0 0-128 0,1 0 1696 0,2 1 320 0,0 2 64 0,-2 4 16 16,2 6-1504-16,2 5-288 0,-1 7-64 0,3 3-16 16,-1 0-608-1,1 1-128-15,1 2-32 0,-3-5 0 16,2 3-1424-16,-3-7-272 0,1-1-64 0,-4-4-16 15,2-6-1328-15,-2-3-272 0</inkml:trace>
  <inkml:trace contextRef="#ctx0" brushRef="#br1" timeOffset="35564.24">9819 12347 41471 0,'-2'-5'3680'0,"0"4"-2944"16,0-2-592-16,4 3-144 0,-1-1 432 0,1 0 48 0,3-4 16 0,1-1 0 31,5-4-2080-31,3-6-400 0,3-4-96 0</inkml:trace>
  <inkml:trace contextRef="#ctx0" brushRef="#br1" timeOffset="35802.65">10331 12285 46079 0,'-21'14'4096'0,"5"-3"-3280"0,0 4-656 0,6-4-160 0,7 0 832 0,1 0 144 15,2 1 32-15,-1 11 0 16,-1 12-1808-16,0 15-352 0,5 7-80 0,2 5-16 15,4 1 96-15,-2-2 0 0,0-1 16 0,0-2 0 16,-1-2-1376-16,-1-7-288 0,-2-3-48 0,0-7-16 16,-2-3-160-16,-2-6-48 0,-2-2 0 0,-3-3 0 15,-1-3 1488-15,-2-8 304 0</inkml:trace>
  <inkml:trace contextRef="#ctx0" brushRef="#br1" timeOffset="36024.21">10152 12644 46079 0,'-10'7'2048'0,"3"-2"400"0,1 1-1952 0,3-2-496 0,2-2 0 0,2 1 0 16,-1-2 192-16,1 1-48 0,1 6-16 0,0-2 0 0,4-1 0 16,3 1-128-16,5-6 192 0,2 1-64 15,2-1-592-15,4-1-128 0,4-1-32 0,3-2 0 16,0-1-544-16,5-1-112 0</inkml:trace>
  <inkml:trace contextRef="#ctx0" brushRef="#br1" timeOffset="36227.21">10690 12724 26719 0,'1'16'2368'0,"2"-2"-1888"15,-1-3-480-15,1-3 0 0,0-3 1344 0,1 4 192 0,3 12 16 0,5 10 16 16,2 9-448-16,1 3-96 16,0-4 0-16,-3-3-16 0,0-2-368 0,-2-2-80 15,-3-4-16-15,-1-3 0 0,0 1-688 0,-3-8-144 0,-1 0-32 16,-1-7 0-16,-1-1-1168 0,-1-6-240 0,-1-2-64 0,-2-2-8032 16,0-5-1616-16</inkml:trace>
  <inkml:trace contextRef="#ctx0" brushRef="#br1" timeOffset="36421.75">10528 12362 45151 0,'-7'-4'2000'0,"2"0"416"0,0 3-1936 0,1-3-480 0,3 2 0 0,1-1 0 0,0 2 0 0,-1 0 0 0,-1-5 0 0,2-1 0 31,0-2-672-31,3 2-80 0,2-2-16 0,1 1 0 16,3 2-3440-16,2 1-688 0,1 2-144 0,-1 2-16 0</inkml:trace>
  <inkml:trace contextRef="#ctx0" brushRef="#br1" timeOffset="36775.28">10868 12642 35007 0,'1'15'1552'0,"1"-4"320"0,-1 3-1488 0,1-5-384 31,1-1 0-31,-2-4 0 0,3 5-768 0,1 7-208 0,3 6-48 0,3 6-16 0,2 7 1440 0,-1-2 304 16,-1-3 48-16,2 0 16 15,-2-4-368-15,0 0-64 16,1 0-16-16,-2-4 0 0,0 0 64 0,-1-2 0 16,-1 1 0-16,-1-5 0 0,-3 1-64 0,1 1 0 15,0-5 0-15,-1 2 0 0,-1-4-192 0,0-3-128 16,0-2 128-16,-1-2-128 0,1-3 0 0,-1-2 0 15,1-3 0-15,2-2 128 0,0-2-128 0,1-3-192 16,1-4 64-16,2-2 0 0,-1-2-64 0,2-4-16 0,0-2 0 0,0-3 0 16,-1-3 480-16,-1-3 112 0,-1 0 0 0,-4-3 16 15,0-2 192-15,-2-3 48 0,-2 0 0 0,0 1 0 16,-2 2-240-16,1-1-32 0,-2-3-16 0,1 2 0 16,2 3-160-16,1 1-48 0,0 3 0 0,3 4 0 15,0 4-144-15,4 3 0 0,0 7 0 0,0 3 0 0,1 1-304 16,0 5-32-16,1 3-16 0,0 4 0 15,2 0-1248-15,-1 4-256 0</inkml:trace>
  <inkml:trace contextRef="#ctx0" brushRef="#br1" timeOffset="37203.42">11429 12907 39615 0,'2'0'3520'0,"-1"0"-2816"0,1 0-560 0,2-1-144 0,0-2 816 0,2 1 128 0,4-3 16 0,7-4 16 16,9-3-736-16,5-4-240 0,2-5 128 0,2-3-128 16,1 0-192-16,-3-4-112 0,-2 1-16 0,-1 2 0 31,-3 1-208-31,-2 0-48 0,-2 2-16 0,-4 2 0 15,-4 3-144-15,-2-1-32 0,-3-1 0 0,-2 0 0 0,-3 1 448 0,-5-3 96 0,-3 4 16 0,-2 4 0 16,-1-3 720-16,-5 3 128 0,-1 2 48 0,-5 5 0 16,-1 0-112-16,-2 3-32 0,-2 7 0 0,-3 1 0 15,2 6-544-15,-3 3 0 0,-3 7-160 0,2 1 160 0,4-1-192 0,-1 4 192 16,2 5-192-16,1 3 192 0,3 0-176 0,4 2 176 16,2-2-128-16,3-2 128 0,1-1 272 0,2 1 144 15,3-3 32-15,1 1 0 0,1 2-96 0,0 1-16 16,1 2 0-16,0 0 0 15,0-1-160-15,2 2-48 0,2-2 0 0,2 2 0 0,1-2-128 0,7-4 0 16,3-5 0-16,8-3 0 0,8-3 0 0,9-5 0 16,10-4 0-16,13-9 0 0,9-5 0 0,15-7 0 0,12-6-144 15,9-9 144 1,-1 0-512-16,12-8-64 0</inkml:trace>
  <inkml:trace contextRef="#ctx0" brushRef="#br1" timeOffset="40024.21">2556 13954 31327 0,'1'-2'2784'0,"-1"1"-2224"0,1-1-560 0,1 2 0 0,0-2 1776 0,2 2 240 0,2-1 48 0,4-1 16 16,7 1-2784 0,9-2-544-16,9-1-112 0,7 0-32 0,6 0 704 0,6 2 144 15,7-1 32-15,1 1 0 0,1 0-256 0,0-1-32 16,1-2-16-16,3 1 0 0,2 1 336 0,3 0 64 0,6 3 16 0,0 3 0 16,-1-2 944-16,3 1 192 0,5 1 32 0,10-1 16 0,13 2 592 15,3-1 112-15,-6-1 32 0,19-2 0 0,18 0-624 16,7-5-128-16,-1 0-32 0,17-2 0 0,14-2-432 0,15 0-96 15,11-5-16-15,4 0 0 0,-1-1-64 0,7 1-128 16,9 1 176-16,7 1-176 0,8 2-144 0,7 1-144 16,5 3-32-16,5 0 0 0,5 1 112 0,5-2 16 15,1 7 0-15,1-3 0 0,0 2 192 0,-2 1-192 16,1 0 192-16,-2 0-192 0,-3 1-32 0,-1-1 0 16,0 0 0-16,-6-1 0 0,-2-3 224 0,-3 1 0 0,-1-2 144 15,-1-1-144-15,-1-2 400 0,3-6-16 0,0-2 0 16,0-5 0-1,0-4-832-15,-1-5-160 0,4-3-32 0,0-4-15712 0</inkml:trace>
  <inkml:trace contextRef="#ctx0" brushRef="#br1" timeOffset="43972.36">13311 12623 18431 0,'2'0'1632'0,"-1"0"-1312"15,0 2-320-15,0-2 0 0,1 0 864 0,0 1 96 0,1 2 32 0,2 0 0 16,1 4-288-16,1 0-64 0,1 4-16 0,-3 3 0 0,1-1 576 0,-1 5 112 16,0 3 32-16,0 2 0 15,-2 2 0-15,1 1 0 0,-2 1 0 0,0 3 0 0,-2 1-496 0,-3 5-80 16,-1 4-32-16,-2 5 0 16,-1 1-496-16,-2-1-112 0,-1 0 0 0,0-5-128 15,-1-6-320-15,1-4-192 0,1-5-16 0,-1-6-16 0,2-1 752 16,0-7 160-16,1-3 16 0,2-3 16 0,0-1 480 0,1-4 80 15,1-4 32-15,-1-1 0 16,-1-3-480-16,2-3-112 0,-1-5-16 0,2-3 0 16,-1-6-192-16,3-1-32 0,1-2-16 0,1-6 0 15,0 0-144-15,2-7 0 0,2-2 0 0,0-4 0 16,1-3-192-16,2 3 192 0,0-1-192 0,-2 2 192 16,3 6-192-16,-1 4 192 0,-1 2-160 0,1 2 160 15,1 1-176-15,-1 0 176 0,1 2-192 0,1-1 192 16,0 2 0-16,2 0 0 0,1 5 0 0,2-1 0 0,3 5 144 15,0 0-16-15,4 3 0 0,-1 2 0 0,3 2-128 0,-1 2 0 0,1 0 0 0,-3 4-176 0,1 1 176 0,-4 3-208 32,-1 3 80-32,-3 2 128 0,-2 1-448 0,-2 5 16 15,0 3 16-15,-1 3 0 0,0-1 64 0,1 4 16 0,0 3 0 16,2 4 0-16,-1 1 336 0,1 1 0 0,1 2-144 0,0-1 144 0,0-2 0 0,-3 1 272 31,-1 0-48-31,-3-3-16 0,-2-2 240 0,-4-2 32 0,-2-2 16 0,-3 0 0 16,-2-1-112-16,-3-3-32 0,-2 1 0 0,-2-4 0 0,-3 0 32 0,-2 0 0 15,-1-4 0-15,-2 1 0 0,-1 0-128 0,0-1-32 32,-1-2 0-32,-2-2 0 0,0 0-224 0,2-3 128 0,-1-3-128 0,2 0 0 0,2-2 0 0,3-5-256 15,2 0 16-15,3-3 16 32,2 1-176-32,2-4-48 0,3-1 0 0,3-3 0 15,4-6-1072-15,5-5-208 0</inkml:trace>
  <inkml:trace contextRef="#ctx0" brushRef="#br1" timeOffset="44384.03">14764 11649 28559 0,'-1'2'2544'0,"-1"-2"-2032"0,-1 0-512 0,2 0 0 0,0 0 2528 0,0 0 416 15,-1 0 64-15,0 0 32 0,-1 0-2176 0,0 0-432 0,-4 1-96 0,3-1-16 16,-3 2-320-16,1 1 0 0,-1 0 0 16,-1 2 0-16,0 4-144 0,-3 1 0 15,-1 2 0-15,-2 6 0 0,-4 4 16 0,-2 4 0 16,-2 4 0-16,-1 3 0 0,-2 0 528 0,-1 7 112 0,-5 6 32 0,-2 8 0 15,-6 10-48-15,1 6-16 0,0 3 0 0,3-2 0 16,3 0-480-16,5-3 0 0,4 2 0 0,5-2 0 16,3-1 0-16,3-5-320 0,3-4 64 0,3-6 0 15,2-6 128-15,4-1 128 0,3-1-192 0,3-5 192 16,2-2-128-16,5-2 128 0,2-4 0 0,3-3 0 16,6-2-304-16,3-5 48 0,5 0 16 0,5-3 0 15,4-2-800-15,1-4-176 0,3-1-16 0,-2-8-15744 16</inkml:trace>
  <inkml:trace contextRef="#ctx0" brushRef="#br1" timeOffset="44754.28">14647 12394 27647 0,'0'5'1216'0,"0"-4"256"0,0 3-1168 0,0-4-304 0,1 1 0 0,0 0 0 16,2 3 1168-16,1-2 176 0,1 5 48 0,3 2 0 15,3 4-64-15,2 3-16 0,0 1 0 0,0 0 0 0,0 5-112 0,0 0-32 16,0 2 0-16,1 4 0 0,1 1-592 0,0 1-112 16,-1 1-16-16,1-1-16 0,-1-2-224 0,-1-1-32 15,-1 1-16-15,-1-7 0 0,-3 1-160 0,1-2-272 16,-2-3 64-16,0 0 16 31,-2-4-320-31,-2-2-48 0,1-1-16 0,-2-4 0 16,1 0-1376-16,-2-1-288 0,0-5-48 0,1 0-13600 0</inkml:trace>
  <inkml:trace contextRef="#ctx0" brushRef="#br1" timeOffset="44988.12">15189 12348 6447 0,'-4'5'576'0,"0"-3"-576"0,0 2 0 0,1 1 0 15,-1-2 7680-15,2 0 1408 0,-2 2 304 0,-4 6 48 16,-1 7-6944-16,-5 5-1376 0,-2 11-288 0,-1 3-48 15,0 5-624-15,3 1-160 0,0 5 0 0,2-2 0 16,-1 1 0 0,0 2 0-16,-1-2 0 0,0 3 0 0,1-4-176 0,-4 9-64 15,-6 11-16-15,-3 6 0 0,-2 1-304 0,-2-8-64 0,2-4-16 0,-1-9 0 32,5-3-464-32,0-6-112 0,2-1 0 0,1-5-16 15,4-2-592-15,0-6-112 0</inkml:trace>
  <inkml:trace contextRef="#ctx0" brushRef="#br1" timeOffset="45342.56">15468 11759 39615 0,'-2'4'3520'0,"-1"1"-2816"0,1-4-560 0,0 3-144 0,1-2 1040 0,1 3 176 16,-1 7 48-16,-2 6 0 0,2 8-1264 0,0 7-160 15,1 8-80-15,0 8-16 16,1 6 112-16,0 6 16 0,1 3 0 0,-4 3 0 0,1 0 0 0,-3 2 0 15,0 4 0-15,-1-3 0 0,-2 2 128 0,0-3 0 16,1-4 0-16,-2-6 0 0,1-7 0 0,1-6 0 16,1-7 0-16,0 2 0 0,1 0-128 0,2-3 0 15,0-2 0-15,1-5 0 16,1-3-880-16,1-4-160 0,3-7-48 0,1-4-16176 0</inkml:trace>
  <inkml:trace contextRef="#ctx0" brushRef="#br1" timeOffset="45620.37">16231 12432 26719 0,'-9'12'2368'0,"1"-2"-1888"0,-1-2-480 0,3-2 0 16,1-1 3312-16,1 0 560 0,-1 0 112 0,-5 5 32 16,-5 8-3008-16,-4 6-608 0,-6 4-112 0,-2 1-32 15,0 2-256-15,-1-3 0 0,2-1 0 0,2-2 0 0,0-3-176 0,3-2-32 16,1-3-16-16,3-1 0 16,1-3-352-16,2-5-64 0,1 1 0 0,0-4-16 15,2-3-384-15,-1-2-80 0</inkml:trace>
  <inkml:trace contextRef="#ctx0" brushRef="#br1" timeOffset="45795.21">15806 12490 41471 0,'11'30'3680'0,"-3"-9"-2944"15,2 1-592-15,-1-6-144 0,-2-7 2064 0,2 0 384 0,3 3 80 0,9 8 16 16,13 13-1648-16,9 10-320 15,7 6-64-15,-2-5 0 0,0-4-688 0,-6-6-128 0,-2-3-16 0,-5-5-16 32,1 0-1136-32,-2-4-240 0,-3-3-32 0,-4-2-19248 0</inkml:trace>
  <inkml:trace contextRef="#ctx0" brushRef="#br1" timeOffset="46239.35">16116 11588 41471 0,'-6'6'1840'0,"1"-3"368"0,0 0-1760 0,1-1-448 0,3-2 0 0,1 2 0 16,0-1 608-16,-1 0 32 0,1 3 16 0,0 1 0 0,2 1-464 0,3 1-192 31,3 2 176-31,1 0-176 0,4 1 224 0,3 2-48 0,1 3-16 0,4 3 0 16,3 5-160-16,2 4 0 0,1 2 0 0,1 4 0 0,2 6 0 0,-2 2-192 15,0 3 32-15,-1 11 16 16,3 8 16-16,-3 4 0 0,-3 2 0 0,-3-1 0 15,-1-6-64-15,-4 5-16 16,0 6 0-16,-3 1 0 0,-3 0 208 0,-3-6 0 0,-1 0-160 0,-3-9 160 0,-2 1 128 0,-1-7 112 31,-1 4 16-31,-5 3 0 0,-3 1 80 0,-2-2 32 16,-3-6 0-16,-1-4 0 16,1-7-688-16,-4-4-144 0,-3 2-32 0,-5-4 0 0,-5 2 192 0,-3-8 48 15,-2-5 0-15,-6-5-18720 0</inkml:trace>
  <inkml:trace contextRef="#ctx0" brushRef="#br1" timeOffset="50188.04">7677 14265 18431 0,'-4'-1'1632'0,"0"-1"-1312"0,2 2-320 0,0-1 0 16,1 1 1152-16,-3 0 176 0,-2 0 16 0,-5-2 16 16,-2 2-1216-16,-5 2-144 0,0-1-224 0,-2 4 48 15,-1-1 176-15,0 3 0 0,-1 0 128 0,-2 1-128 16,-2 3 688-16,0 3 64 0,-1 1 16 0,-3 2 0 15,-1 3-16-15,-1 2 0 0,-1 0 0 0,1 2 0 0,1-1 32 16,-1 5 16-16,1 0 0 0,0 0 0 0,4 1 48 16,-3 2 16-16,-2 3 0 0,0 4 0 0,-2 1-272 15,3-2-48-15,3 2-16 0,4 0 0 0,6-3 160 0,4 1 16 16,3 8 16-16,4 0 0 0,4 2-144 16,3 3-48-16,5-4 0 0,1 1 0 0,5-3-528 0,2 1 0 15,2-6 0-15,3 2 0 0,0-4-224 0,3 1-96 16,0 2-32-16,2-4 0 0,3 0 160 0,2-2 16 15,6 0 16-15,2-6 0 0,5 1 448 0,4-6 96 16,10 3 0-16,4-1 16 0,9-2-144 0,3 1-16 16,0-2-16-16,-3-1 0 0,-7-7-224 0,-2-2-128 15,3-1 128-15,2-5-208 0,3-1 208 0,-1-5 0 0,0-1 0 0,-5-5 0 16,-3 0 192-16,-1-5-64 0,-1-7 0 16,3-3-128-16,2-1 320 0,-2-3-32 15,0-3-16-15,-6-3 0 0,-6 0 0 0,-6-4 0 16,-1 1 0-16,-3-6 0 0,2-2-48 0,0-1-16 0,-2-2 0 0,-1 0 0 15,-2-1-48-15,-3-2-16 0,-3 2 0 0,-6 0 0 16,-4-2-16-16,-4-2-128 0,-5 0 192 0,-6-4-64 16,-6 4-128-16,-5-1 0 0,-2 8 0 0,-5 1 128 0,-4 2-128 15,-5 3 0-15,-3 5 0 0,-3 0 0 0,-1 2 0 16,-8-3 0-16,-6 1-160 0,-2-2 160 0,2 2-144 0,-2 1 144 16,0 1-128-16,-4 1 128 0,1 3-128 0,-3 2 128 15,-1 5-128-15,-1-3 128 16,2 5 0-16,5 2 0 0,3 3 0 0,6 0 0 0,2 0 0 0,1 3-128 15,0 0 128-15,-1 2-192 0,0 3-96 0,-1 1-32 16,-2 3 0-16,0 3 0 16,1-2-512-16,2 4-128 0,1 2 0 0,1 3-17168 0</inkml:trace>
  <inkml:trace contextRef="#ctx0" brushRef="#br1" timeOffset="51631.56">8158 14730 32255 0,'-7'6'2864'0,"0"-2"-2288"0,2-2-576 0,1 1 0 0,2-1 1568 0,-4 3 208 16,-6 5 32-16,-5 2 16 0,-6 7-1296 0,-3 2-256 0,-1 4-48 0,-2-1-16 15,4 2-208-15,-3 3 0 0,1 2 0 0,-2 0 0 16,2 2-320-16,-3 0-16 0,2 2 0 0,-1-2 0 31,1 1-576-31,1 0-112 0,2-4-32 0,0-2 0 16,2 0-432-16,-1-6-96 0,2-2-16 0,1-4-12096 0</inkml:trace>
  <inkml:trace contextRef="#ctx0" brushRef="#br1" timeOffset="51917.15">7407 14615 43311 0,'-5'1'1920'0,"0"-1"384"0,1 1-1840 0,2-1-464 16,2 0 0-16,0 0 0 0,1 0 192 0,0 3-64 15,2-2-128-15,2 4 192 16,2 1-512-16,7 5-96 0,4 5-32 0,5 4 0 0,3 6 304 0,2 4 144 16,2 3-160-16,-1 5 160 0,3 3 0 0,-1 4 0 15,2 0 0-15,-1 4 0 0,2 1 0 0,2 0 0 16,3 1 0-16,0-3 0 0,2-5 0 0,-3-6 128 0,-1 0 16 0,-2-3 0 15,-2-1-144-15,-2-1-256 0,-2 0 64 0,-1 0-12240 16,-2-3-2464-16</inkml:trace>
  <inkml:trace contextRef="#ctx0" brushRef="#br1" timeOffset="53678.37">7929 15984 35935 0,'0'0'3200'0,"-1"-4"-2560"0,1 3-512 0,0 1-128 16,0 0-240-16,0 0-64 0,-2 0-16 0,2-2 0 15,-1 2 64-15,0-2 0 0,0 2 0 16,1 0 0-16,0 0 528 0,0 0 112 0,0 0 32 0,0 0 0 15,0 0 288-15,0 0 64 0,0 0 16 0,0 0 0 16,0 0-336-16,0 0-80 0,0 0-16 0,0 0 0 16,0 0-352-16,0 0-288 0,0 0 48 0,0 0 16 15,0 0 224-15,17 10 0 0,-16-11-160 0,0 1 160 16,-1 1 0-16,2-1 208 0,-2 4-16 0,0-4-16 16,1 1 0-16,-1 1 0 0,0 1 0 0,1-2 0 15,-1 3 16-15,0-4 16 0,0 0 0 0,0 0 0 16,0 0 48-16,0 0 16 0,0 0 0 0,0 0 0 0,0 0-48 0,16 13-16 15,-12-9 0-15,0-4 0 0,-2 1-32 0,2 0-16 16,-1 1 0-16,1 0 0 0,0 1-160 0,-2-1 0 16,2 1 0-16,0 0 128 0,-2 4-128 0,1-3 0 15,-1 3 0-15,1 0 0 0,-1 3 0 0,1 1 0 0,-2 3 0 16,0 2 0-16,0 2 0 0,-1 3-176 0,2 4 176 0,-2 2-128 16,2 3 128-16,1 3 0 0,-1 2 0 0,2 2 0 15,1 4 0-15,0 3 0 0,0 5 0 0,-1 0-128 16,0 1 128-16,0-2 0 0,-2-2 0 0,0-4-128 15,-1-2 128-15,-1-1-160 0,0-5 160 0,-1-3-160 16,1 0 160-16,-2-1 0 0,1 1 0 16,0 0 128-16,0-2 16 0,-1 1 16 15,1 2 0-15,1-3 0 0,0-2-160 0,0-4 0 16,3 0-192-16,-2 0 192 0,1-3 0 0,1 0 0 0,1-3 0 0,-2 0 0 16,2-1-160-16,-2-2 160 0,2-2 0 0,0-1-144 0,1-2 144 0,-3-3-160 15,1 0 160-15,-2-1-160 0,1-2 160 0,-1-1 0 16,1 0 0-16,-2-1 0 0,1 0 0 0,0-1 0 15,-1 3 128-15,1-6-128 16,-1 3 0-16,0 0 128 0,0 0-128 0,0-1 0 16,0 1 0-16,0 0 144 0,0 0-144 0,0 0 0 0,0 0 224 0,0 0-64 15,0 0-16-15,0 0 0 0,0 0 48 0,0 0 0 16,0 0 0-16,-13-17 0 0,10 14-32 0,0-2 0 16,-1-1 0-16,-1-3 0 0,-1 2 0 0,1-3 0 15,-3 0 0-15,1 0 0 16,0-3-160-16,-3-1 192 0,1-1-192 0,-1 2 192 0,-1-2-192 0,0 1 0 0,-1-3 0 0,-1 3 0 15,0-1 0-15,-1-1 0 0,3 4 0 0,0-2 0 32,0 4-208-32,-1-1 16 0,3 4 16 0,-1-1 0 0,0 1 16 0,0 1 0 0,1 1 0 0,1 1 0 15,0 2 160 1,-1-3 0-16,2 0-144 0,0 1 144 0,0 2 0 0,3-2 0 0,-1 1 0 0,0 0 0 16,1 0-176-16,0 0 48 15,2 1 0-15,-2-1 0 0,2 0 128 0,-1 3-128 16,1-4 128-16,-1 4-128 0,2 0-64 0,-2 2-16 15,2 0 0-15,-1 1 0 0,0 2 80 0,1 1 128 0,0 2-208 0,2 1 80 0,0 2 0 0,3 4 0 16,1-1 0-16,1 3 0 16,2 0 128-16,0 3 0 0,2 0-144 0,1 0 144 0,1 2 0 0,0-5-144 15,0 3 144-15,2 0 0 16,-2-3 0-16,-1-2 0 16,0 0 0-16,-1-4 0 0,-1 0 0 0,0-2 224 0,-1-1-16 0,1 1 0 0,0-2-80 0,-2 0 0 31,2-3-128-31,-2-2 192 0,2 3-48 0,-2-5-16 15,1 0 0-15,-1 0 0 0,0 0 0 0,0 0 0 16,0-3 0-16,1 1 0 0,0-2 32 0,0-2 0 0,1-2 0 16,1 0 0-16,1-1 48 0,1-5 16 0,0 1 0 15,0-3 0-15,3-3 80 0,-1 1 16 0,1-5 0 0,-2-1 0 16,1 0-64-16,-2 1-16 0,1 0 0 0,-1 0 0 16,0-2-112-16,2-3 0 0,1-4-128 0,0 2 192 15,-1 2-192-15,0-1 0 0,1 1 0 0,0 2 0 16,-2 1 0-16,1 3-208 0,-2 3 32 0,-1-1 16 15,1 7-160-15,-4-2-16 0,1 3-16 0,-2 0 0 16,-1 1-352-16,-1 0-64 0,0-1 0 16,-1-1-18496-16</inkml:trace>
  <inkml:trace contextRef="#ctx0" brushRef="#br1" timeOffset="55001.06">8558 17338 10127 0,'1'-2'896'0,"-1"1"-704"0,-1-1-192 0,0 1 0 16,0-1 1280-16,-1 1 208 0,0-1 48 0,-3-1 16 15,0-3-1184-15,-1 1-240 0,-2-1-128 0,2 0 128 16,0 1-320-16,0 0-64 0,0 0-16 0,0 0 0 16,-1 0 944-16,1-1 192 0,0-2 32 0,1 2 16 15,-1-4 368-15,-2 3 80 0,2-3 16 0,-1 2 0 16,1-1 48-16,-3 1 16 0,2 1 0 0,-1 1 0 0,0 2-912 0,-2-1-176 15,-1 0-32-15,-2 4-16 0,0 1-304 0,0 0-304 16,1 0 64-16,-2 0 16 0,-3 3 224 0,-2 1 256 16,0 1-48-16,-1 1-16 0,0 4 384 0,1-1 80 15,2 2 16-15,-1 1 0 0,0 3 256 0,2-1 48 16,-1 2 16-16,0-1 0 0,2-1-80 0,-1 1-16 16,0 1 0-16,0 0 0 0,-1-2-480 0,0 1-96 15,1-1-32-15,0 0 0 0,1 0-288 0,-1 1 0 16,-1 0 0-16,-1-2 0 0,1 2-128 0,0-1 128 15,-2-1-208-15,-1 2 80 0,-1 0 128 0,0 0 0 0,3-2 0 16,-3 1 0-16,-3 3 0 0,2 1 0 0,0-1 0 0,2 0 0 16,0 2 0-16,3 1 0 15,1-1 0-15,2 2 0 16,4-1 0-16,1 0 0 0,2 0 0 0,2 1 0 0,2-3 224 0,1 2-32 0,1 0 0 16,1 0 0-16,1 3-192 0,1-4-160 0,1 2 32 0,0-1 0 31,1 2 128-31,1-1 144 0,-2 1-16 0,2-3-128 0,-1 2 224 0,1 1-64 0,1-5-16 0,-1 2 0 15,2 2-144-15,2-3 192 0,2 3-192 0,0-1 192 16,3 0-64-16,0-3-128 0,3 1 192 0,0-4-64 16,2 1 16-16,-1-1 0 0,2-1 0 0,1 1 0 0,4 1-144 15,-1-3 128 1,2 1-128-16,2-1 128 0,0-1-128 0,1-2-176 0,-1-1 48 0,0-1 0 0,0-4 128 0,-2-1 0 16,-2 0 0-16,0-4 0 0,-2-1 0 0,3-1 144 31,2 2-144-31,0-3 0 0,0 1 128 0,1 2-128 15,0-3 0-15,1 4 0 0,0-3 0 0,0 4 0 16,-1 0 128-16,-1 0-128 0,-2-1 0 0,1 1 0 16,-1-3 0-16,-1 1 0 0,1 0 224 0,-1-2-16 0,2-1 0 0,0-2 0 0,-2 1-16 0,0-2 0 15,-1-1 0-15,1 0 0 0,1 1-192 0,-1-4 176 0,2 1-176 16,0 0 160-16,1 0-160 0,2 0 0 0,-1-1 0 0,0 0 128 16,-1 1 0-16,-1 0-128 0,-3 0 192 0,-3 0-64 31,-1 1-128-31,-3 1 0 0,-2-2 0 0,1 0 0 0,-2 1 0 0,-1-1 0 0,0 1 0 15,-2 2 0 1,0-2 128-16,-2 0-128 0,0-3 192 0,1 1-64 16,-2 0 16-16,-1-3 0 0,2 1 0 0,-2-3 0 15,0-3-16-15,-2 0-128 0,0-2 192 0,-2 1-64 16,-1-1 0-16,-1-2-128 0,-1 0 192 0,-3-1-64 0,1 0-128 16,-3 0 192-16,-2 1-192 0,1-2 192 0,-3 1-192 0,0 0 0 15,0 2 0-15,-2 0 128 0,2 5-128 0,-3 1 0 16,2-1 0-16,-1 0 0 0,1 3 0 0,-3-2 0 15,1 2 0-15,-2-3 0 0,1 5 0 0,-2-6 0 16,-1 4 128-16,-1-2-128 0,-1 0 0 0,-1 0 0 16,-1 0 0-16,-3 0 0 0,1 4 0 0,-3-1 0 15,0 2 0-15,-4 0 0 0,1 0-192 0,-4 2-32 16,3 4 0-16,-3-3 0 16,1 6-160-16,-1-2-16 0,1 0-16 0,-3 3 0 15,3-2-112-15,-4 1-32 0,-1 1 0 0,0 0 0 16,-1-1-256-16,-2 1-48 0</inkml:trace>
  <inkml:trace contextRef="#ctx0" brushRef="#br1" timeOffset="58539.75">8216 17534 35935 0,'-5'5'3200'0,"1"-3"-2560"16,2-1-512-16,2-1-128 0,0 0 352 0,0 1 48 16,-3 1 16-16,-1 1 0 0,2 1-176 0,-1-3-48 15,2 3 0-15,0-4 0 0,2 0-192 0,0-3 176 0,1 2-176 0,-1 1 160 16,1 0-160-16,0 0 0 0,0 0 144 0,-2 0-144 15,0 0 240-15,0 0-32 0,17 18 0 0,-10-8 0 16,0 1 80-16,2 4 16 0,2 0 0 0,0 2 0 16,0 3-304-16,1-2 160 0,2 0-160 0,-2 1 128 15,-1 0-128-15,2-3 0 0,-2 2 0 0,0-1 0 16,0-2 240-16,-1 0-48 0,-1-2 0 0,1-1 0 16,0-1-192-1,-1-3 0-15,0-2 0 0,0-1 0 0,-1-5 128 0,1 0-128 0,0 0 176 0,-1-3-176 16,1 0 128-16,-3-2-128 0,0-1 0 0,1 0 0 31,-1-4 0-31,0 0 0 0,0-1 0 16,0 0 0-16,-1 0 208 0,1 0-64 0,-1 2-16 0,0-2 0 0,2 0 16 0,-1 0 0 0,1-1 0 0,1-2 0 31,0-1-144-31,1 0 0 0,1 1 0 0,0-3 0 16,1 1 0-16,-1-1 0 0,-2-1 0 0,0 3 0 15,0-3 0-15,0 2 0 0,-2 0 0 0,0 0 0 16,-1 2 0-16,-1 2-272 0,0-1 32 0,-2 2 16 15,-1 1-352-15,-1 3-80 0,0-2-16 0,-1 3 0 16,-1 1-1328-16,-1 3-272 0,2-1-48 0,0 3-8048 16,-2 0-1600-16</inkml:trace>
  <inkml:trace contextRef="#ctx0" brushRef="#br1" timeOffset="59427.64">8456 17813 28559 0,'-3'6'2544'0,"1"1"-2032"0,-1 2-512 0,2-5 0 0,1-1 992 0,-1 3 96 0,-1 6 32 0,-1 9 0 0,1 1 96 0,0 6 32 0,1 1 0 0,1-3 0 0,0 2-96 0,0-2-32 0,0-1 0 0,-1-2 0 0,-1 2-672 0,0-1-128 0,1-1-16 0,-3 2-16 0,1 1-288 0,0-4 0 0,-1 1 128 0,0 1-128 0,2-1-192 0,1 1-80 0,-1 2-32 0,1-1-18192 0</inkml:trace>
  <inkml:trace contextRef="#ctx0" brushRef="#br1" timeOffset="61026.03">8870 14994 17503 0,'-3'-3'1552'0,"1"1"-1232"0,1 1-320 0,1-1 0 0,0 2 864 16,-2-2 112-16,1 1 32 0,-1-2 0 0,-2 0 112 0,-1-1 32 0,1 1 0 0,1 1 0 15,-2 1-624-15,0 1-112 0,0 3-32 0,0-1 0 0,-1 3 192 0,-1-1 48 0,0 4 0 0,-3-1 0 0,0 2-144 0,-2 4-32 16,-1 3 0-16,1-1 0 0,-1 2-208 0,-2 3-48 0,0 2-16 0,0 0 0 0,-1 2-176 0,1 1-144 0,-2 1 144 0,-2-3-208 0,3 4-112 16,-2-2 0-16,-1 2-16 0,1-1 0 0,-1 1-144 0,-2 6-32 0,-3 1 0 0,-3 4 0 0,0 1-1088 0,-1 0-240 0,-2-3-32 0,1 0-16 15,0-2-704-15,-2-4-144 0,0-2-16 0,0-2-3776 0</inkml:trace>
  <inkml:trace contextRef="#ctx0" brushRef="#br1" timeOffset="61847.92">8608 14756 4607 0,'-5'-5'400'0,"0"2"-400"0,1 2 0 0,2 0 0 0,0 1 2368 0,2 0 400 0,-1 1 80 0,0 0 16 15,-3-1-1008-15,0 3-208 0,-1-1-48 0,1 3 0 0,1 1-1152 0,-2 3-256 16,0 0-32-16,-1 2-16 0,-1 2-144 15,-1 0-272-15,-2 4 64 0,0-1 16 0,-1 1 384 0,-1 2 96 16,2-3 16-16,-2 3 0 0,-3 2 480 0,0-2 112 16,4 1 0-16,-3-2 16 0,1 0-400 0,-2 3-64 15,1-4-32-15,1 1 0 16,-1-5-912-16,3-2-176 0,0-2-32 0,2-3-6688 16,4-3-1328-16</inkml:trace>
  <inkml:trace contextRef="#ctx0" brushRef="#br1" timeOffset="62419.78">8301 14409 13823 0,'-4'-2'1216'0,"1"-1"-960"16,0 2-256-16,3 1 0 0,0-2 704 0,-1-1 112 15,-2 0 16-15,-2-4 0 16,2-2-1600-16,-2-3-320 0,2 0-64 0,0 1-16 16,1 0-800-16,1 2-144 0,-1 0-48 0,-1 2 0 15,1 1 880-15,-2 1 192 0,2 4 16 0,-3-3 16 0,1 4 1792 0,-2 1 352 0,-1 2 80 0,0 0 16 16,0 2 1600-16,0 4 320 0,1-3 64 0,-1 3 16 16,1 2-1136-16,-1-1-208 0,1 1-48 0,1 1-16 0,-1 2-864 15,-1-2-160-15,2-1-48 0,0 1 0 16,1-4-528-16,0 2-176 0,1 0 0 0,-1-4 0 15,0 2-1040-15,1-2-320 0,-1 0-64 0,0-1-8608 16</inkml:trace>
  <inkml:trace contextRef="#ctx0" brushRef="#br1" timeOffset="62812.94">7851 14341 12895 0,'-8'-2'1152'0,"2"1"-928"0,0-1-224 0,1 1 0 0,3 1 3040 0,0 0 560 15,1 0 112-15,-1 0 32 32,-3-2-3552-32,-1-1-704 0,-1 1-128 0,0-1-48 0,2 2-272 0,-1-1-48 0,2 2-16 0,-1-2 0 0,0 4 1216 0,0 0 256 15,-1-2 32-15,0 4 16 0,-1 3 736 0,-1-1 160 16,1 6 16-16,-1-1 16 15,1 2-464-15,-2 2-80 0,1 4-32 0,-1 2 0 0,1-2-528 0,1 3-96 16,0-5-32-16,0 0 0 16,2-1-896-16,1-1-192 0,0-1-48 0,0-3-11840 0</inkml:trace>
  <inkml:trace contextRef="#ctx0" brushRef="#br1" timeOffset="63390.28">7204 14852 23039 0,'1'-4'2048'0,"1"1"-1648"0,-1 0-400 0,0 2 0 15,0 1-784-15,1 0-240 0,1-4-64 0,2-1 0 16,3 0-1216-16,-2 2-256 0,0-1-64 0,-1 3 0 15,-1 1 960-15,-2 0 176 0,-2 5 32 0,-2-2 16 0,-2 5 1856 0,-2-1 368 16,0 3 80-16,-2 1 16 0,0 2 1600 0,-2-2 320 16,0 2 64-16,-1 2 16 0,-1 3-576 0,0-2-96 15,1 2-32-15,-1-2 0 0,-2 2-1296 0,2-2-272 16,1-4-48-16,-1 4-16 0,0-4-368 0,-2 2-176 16,1-2 160-16,-3 2-160 0,2-3 0 0,-1 0 0 15,0-2 0-15,-1 1-160 16,0 0-800-16,3-2-144 0,-2 1-48 0,3 0-6400 0,0-3-1280 0</inkml:trace>
  <inkml:trace contextRef="#ctx0" brushRef="#br1" timeOffset="63772.91">7418 15069 28559 0,'-2'0'2544'0,"-1"0"-2032"0,2 0-512 0,0 1 0 0,1 0 688 0,-2 1 32 0,0 0 16 0,-1 3 0 16,-1 1-608-16,0 0-128 0,-1 4 0 0,0 0 0 16,0 3-176-16,0 0-16 15,0 3-16-15,-1-3 0 0,0 5 208 0,0-2 0 16,-2 1 0-16,-1 0-144 0,1 3 0 0,-1-2 0 0,0-1 0 0,1 0 0 16,-1 1-128-16,2-2-32 0,-1-2 0 0,1 4 0 15,1-2-848-15,-2 0-160 0,3 0-32 0,0 1-10048 16</inkml:trace>
  <inkml:trace contextRef="#ctx0" brushRef="#br1" timeOffset="64163.92">7792 15511 35007 0,'-7'4'3120'0,"2"1"-2496"0,2-1-496 0,0-2-128 0,2 2 0 0,-3 1 192 16,-2 3-64-16,-4 7 0 15,-2 4-1024-15,-1 1-192 0,1-1-32 0,1 1-16 16,1-3-704-16,0 2-144 0,0 0-16 0,2-2-16 0</inkml:trace>
  <inkml:trace contextRef="#ctx0" brushRef="#br1" timeOffset="69713.38">21533 11751 29487 0,'3'-5'2624'0,"-1"1"-2112"0,1 2-512 0,-2 2 0 0,0-2 1216 16,0-1 144-16,2-1 32 0,1-2 0 0,2-3-544 0,-2-2-96 15,0 0-32-15,-2 0 0 0,-2-2-416 0,-4 2-96 32,0 0-16-32,-3-2 0 0,-2 1 192 0,-1 0 16 0,-1 1 16 0,-1 0 0 0,-2 0-32 0,-2 0-16 31,0 2 0-31,-1-1 0 0,-1 3-96 0,0 0-16 16,-2 2 0-16,-1 0 0 0,0 4 0 0,-1 1-16 0,-2 0 0 15,1 4 0-15,3 1-96 0,-1 1-16 0,-1 3 0 0,-1 2 0 0,1 1-128 0,-1 1 0 0,0 1 0 31,-1 3 0-31,-1-3 0 0,0 4 0 0,2 1 0 16,-2 1 0-16,2 2 0 0,0 2 0 0,1 1 0 0,2-1 0 16,2 4 160-16,0 0-160 0,5 1 192 0,-1 1-192 15,3 4 0-15,1-1 0 0,2 1 0 0,0 4 0 16,1 4 144-16,1 4-144 0,1 3 0 0,1 2 144 16,0 2-144-16,0 1 0 0,2 7 0 0,-1 0 0 15,3 3 0-15,2-2 0 0,1-2 0 0,1-8 0 16,0-5 0-16,2-5 0 0,3-2 0 0,-1-5 0 15,3-1 0-15,2 0 0 0,2-5 0 0,0-2 0 16,-1-2 0-16,6-3 240 0,1-1-64 0,1-3-16 0,2-5-32 16,-1 0 0-16,2-5 0 0,0-1 0 0,-3-5-128 0,2 1 0 15,2-6 144-15,0 1-144 0,1-2 144 0,-3-1-144 16,1 1 192-16,0-2-192 0,0 1 144 0,-1-1-144 16,2 1 0-16,-1-1 144 0,0-3-144 0,0 0 0 15,-1 0 0-15,1-1 0 0,0-3 0 0,-1 1 0 16,1 0 144-16,-1-3-144 0,-2 1 176 0,0-2-48 15,-1 1 0-15,-2 2 0 0,-1-3 0 0,0-2-128 16,-2 1 192-16,0-2-64 0,-1 0-128 0,-1-1 0 0,0 0 0 0,-3 0 128 16,2 0-128-16,-5 1 0 0,1-1 0 0,-2 3 0 15,0-1 0-15,-3 1 0 0,-1 0-192 0,-2 1 192 16,-1 2-208-16,-2-2 80 0,-1 4 128 0,0-1-208 16,-1 0 208-16,-1 4 0 0,-1-2 0 0,-2 2 0 15,0 0 0-15,-1 3 0 0,-1-1 0 0,0 3 0 16,-1 0 0-16,0 3 0 0,-3 1 0 0,1 0 0 15,-2 0 0-15,-1 3 0 0,-2 0 0 0,-1 2 0 16,-1 0 0-16,-2 1-192 0,-1 2 192 0,0 2-192 0,-1-3 32 0,1 2 16 16,1-2 0-16,2-1 0 15,0 1-144-15,4-2-32 0,1 0 0 0,3-3 0 32,2 0-224-32,2-2-48 0,4-2-16 0,1 1-18112 0</inkml:trace>
  <inkml:trace contextRef="#ctx0" brushRef="#br1" timeOffset="71523.55">22136 12618 32255 0,'0'-2'2864'0,"0"1"-2288"0,1 1-576 0,0-1 0 15,0 1 704-15,2-3 16 0,2 1 16 0,1-2 0 0,5-1-176 0,1-2-48 0,4-1 0 16,2-1 0-16,-2 1-256 0,0-2-64 15,1 4-16-15,2-3 0 16,-2 1-176-16,0-2 0 0,1 2 0 0,-1-3 128 16,0 1-128-16,-1-1 0 0,-1 0 144 0,0-1-144 0,-1 1 144 0,-2-2-144 15,0-2 192-15,-1-1-192 16,-1 2 0-16,-2-3 0 0,-1 3 0 0,-2-5 0 16,-2 3-304-16,-2 0-160 0,-4 2-48 0,0 2 0 0,-3-3-304 0,-3 3-64 15,-4 1-16-15,0 1 0 16,-2 2 384-16,-4 2 64 0,0 2 0 0,-4 3 16 15,2 5 704-15,-1 2 144 0,0 3 32 0,-2 6 0 0,1 2-144 0,-1 4-32 16,2 2 0-16,1 2 0 0,4 1-272 0,1 0 0 16,2 3 0-16,3 1 0 0,0 4 640 0,0 2 80 0,2 0 16 15,2 1 0-15,3-4-160 0,2-1-48 0,3-1 0 0,2-5 0 16,2-1-304-16,3-3-64 16,2-3-16-16,1-1 0 0,2-3-144 0,4-1 0 0,-1-3 144 0,0-3-144 15,2-5 0-15,0 1 0 0,0-4 0 0,1-5 0 16,-1-2-1056-16,2-2-224 0,1-4-64 0,1-7-14720 15</inkml:trace>
  <inkml:trace contextRef="#ctx0" brushRef="#br1" timeOffset="71980.14">22863 12329 39615 0,'-4'7'1760'0,"0"-5"352"0,2 3-1680 0,-1 1-432 0,3-2 0 0,0 1 0 16,1 1 336-16,1 2-16 0,0 6 0 0,2 10 0 0,2 1-320 15,0 3 0-15,0 2 0 0,1-2 0 0,-1-1 0 0,-1-1 0 16,-2-2 0-16,1-2-128 0,-1 0 128 0,-1-2 0 16,-1 0 0-16,-1-3 0 0,3 1 0 0,-4-6 0 15,1-1 0-15,-2-1 0 0,1-4 0 0,1-1 176 16,0-4-16-16,0-1 0 0,0 0-160 0,0-1 192 15,1-4-192-15,1-1 192 0,-1-4-192 0,0-2 0 16,0-2 0-16,1-3 128 0,-1-3 32 0,0-6 0 16,0 1 0-16,0-4 0 0,1-4-160 0,0-2 160 15,1-1-160-15,-1-3 160 0,3 1-160 0,0 0 128 16,2 1-128-16,1 3 128 0,1 6-128 0,-1 1 0 16,2 4 144-16,0 5-144 0,0 2 0 0,1 1 0 0,0 2 0 0,1 5 0 15,0-2 160-15,2 4-32 0,3 0-128 0,0 1 192 16,0 2-48-16,3 2-16 15,0 2 0-15,1 4 0 0,2 4-128 0,-1-1 0 0,1 6 0 0,-3 0 128 16,-1 0-128-16,-1 4 0 0,-2 2 0 0,0 1 0 16,0 1 0-16,-3 3 0 0,2 1 0 0,-4 2 0 15,-1-3-192-15,-1 1 192 0,-3 0-192 0,0 1 192 16,1 3-624-16,-4 0 0 0,1 1 0 16,-2 2-17984-16</inkml:trace>
  <inkml:trace contextRef="#ctx0" brushRef="#br1" timeOffset="72357.86">23585 12451 28559 0,'-1'0'1264'0,"-1"0"272"0,1 1-1232 0,1-1-304 16,1 0 0-16,1 0 0 0,0 2 432 0,0-2 16 15,3 0 16-15,2-2 0 0,2 1 1152 0,3-3 240 0,0 0 32 0,2-1 16 16,-1-3-896-16,2-1-176 0,-1-2-48 0,0 0 0 15,1-2-384-15,-1 2-80 0,-2-4 0 0,1 2-16 16,-2-2-112-16,-1 1-32 0,-2 0 0 0,0 0 0 16,-2-1-32-16,-1 1 0 0,-3-2 0 15,1 0 0-15,-2 3-128 0,-1-3 128 0,-2 3-128 0,-1-3 128 16,-2 5-128-16,-1-1 0 16,-1 1-192-16,-2 2 192 0,-1 4-352 0,-2 4 48 0,-2 2 16 0,-1 4 0 15,0 4-96-15,-1 2-32 16,0 2 0-16,0 5 0 0,1 0 224 0,0 3 64 0,2 0 0 0,2 1 0 0,1-2 128 0,0 4 0 15,3 0 128-15,-1 5-128 0,3-3 368 0,0 0 0 16,1 0 0-16,2 1 0 0,0 0-224 0,2 0-144 16,1-1 192-16,1-1-192 0,3-1 128 0,0-2-128 15,4 1 0-15,-2-5 0 0,3-2 0 0,0-1 0 16,1-2 0-16,1-2 0 0,1-3-160 0,0-1-96 16,1-2 0-16,2-1-11712 15,0-4-2320-15</inkml:trace>
  <inkml:trace contextRef="#ctx0" brushRef="#br1" timeOffset="72723.58">24210 12417 19343 0,'2'9'1728'0,"-1"-3"-1392"0,0 0-336 0,0-3 0 0,1-1 1152 0,-1 4 176 0,0 2 16 0,3 7 16 15,-2 2-800-15,2 2-176 0,-2-2-16 0,-2-1-16 0,0-4 400 16,-1-2 80-16,-1-2 0 0,-2-2 16 0,0-1 736 0,-1-2 144 16,2-3 16-16,-4 2 16 0,3-2-128 0,-1-2-32 15,-2-2 0-15,2-1 0 16,-1-2-784-16,1-3-176 16,-1-1-16-16,1-2-16 0,2-3-256 0,-1-5-48 15,0-3-16-15,0-1 0 0,2-1 0 0,1-2 0 16,1-3 0-16,0-6 0 0,2 1-96 0,1-1-32 15,0 1 0-15,4 2 0 0,-1 1-160 0,1 4 0 16,1 4 0-16,0 3 0 0,0 4 0 0,-1 4-176 16,-1 1 176-16,0 3-192 0,1 3 48 0,-1 2 0 0,1 3 0 15,1-2 0 1,-1 3-288-16,2 1-48 0,1 0-16 0,1 1 0 16,1 4-400-16,4-3-64 0,3 4-32 0,3 2-17040 0</inkml:trace>
  <inkml:trace contextRef="#ctx0" brushRef="#br1" timeOffset="73190.32">24977 12129 32255 0,'3'-1'1424'0,"-2"0"304"0,1-1-1392 0,0 0-336 0,0 1 0 0,-2 0 0 0,1-1 0 0,0 0-160 16,2-1 16-16,-2-3 0 0,-1-1 448 0,-4-1 80 15,-2 2 32-15,-4 0 0 0,-3 5-144 0,-5 1-16 16,-1 1-16-16,-5 5 0 0,1 4 96 0,-3 4 32 15,-1 4 0-15,-3 3 0 0,0 5 528 0,-1 3 96 16,2-1 32-16,0 0 0 0,4-4-416 0,1 4-80 16,-2 2-16-16,2 2 0 0,4-6-384 0,3 0-128 15,4-4 0-15,3-2 0 0,2-2 0 0,5-5 0 16,1 0 0-16,4-2 0 0,1-5 128 0,2-1-128 0,3-3 0 16,0-2 0-16,2 3 0 0,1-7-176 0,4-1 32 0,2-2 0 15,2-3-96-15,1-1-16 0,1-3 0 0,1-1 0 16,0-2 256-16,2-2 0 0,-2 0 192 0,0-1-192 15,-1-3 304-15,0 1-48 0,-1 0-16 0,-3 0 0 16,1 2-240-16,-3-1 144 0,-2 0-144 0,0 4 128 16,-2 3 64-16,-1 2 0 0,-2 4 0 0,-2 4 0 15,-1 2 32-15,-2 4 16 0,-1 2 0 0,1 5 0 16,-2 3-64-16,1 4-16 0,1 4 0 0,1 5 0 16,-1-2-160-16,2 2 0 0,1 6 0 0,1-5 0 0,0 5 0 0,-1-5 0 15,2 2 0-15,-1-1 0 16,3 1 0-16,-1-5 128 0,-1-2-128 0,1-4 128 0,1-2-128 0,0-1 128 15,-2-3-128-15,0-5 128 0,0 0-128 0,-1-3-176 16,0-3 48-16,1-3 0 16,-2-3-288-16,0-4-48 0,1-2-16 0,-1-9-12048 15,2-4-2400-15</inkml:trace>
  <inkml:trace contextRef="#ctx0" brushRef="#br1" timeOffset="73405.86">25427 11639 27647 0,'8'-4'1216'0,"-5"0"256"0,1 0-1168 0,0 3-304 0,-2 1 0 0,-1 1 0 0,2 0 1632 0,1 3 272 0,2 1 48 0,4 6 16 16,1 4-448-16,0 7-96 0,-1 4-16 0,0 4 0 15,-3 4-656-15,2 6-144 0,-3 3-32 0,0 4 0 16,0 7-128-16,-1 0-48 0,-1 2 0 0,0 0 0 16,-1-1-48-16,0-2-16 0,-1-6 0 0,0 0 0 15,0-2-336-15,-1-2 144 0,1-2-144 0,-2-4 0 0,0-1 0 16,1-7 0-16,-1-2 0 0,0-7 0 15,1-4-656-15,-2-6-48 0,1-4 0 0,-1-9-18352 16</inkml:trace>
  <inkml:trace contextRef="#ctx0" brushRef="#br1" timeOffset="73596.77">25302 11856 43311 0,'-7'5'1920'15,"1"-1"384"-15,1-2-1840 0,1 0-464 0,3 0 0 0,2-1 0 0,0 3 448 0,2-2 0 0,0 4 0 0,2 3 0 32,3 0-32-32,3-1-16 0,3 1 0 0,2 0 0 0,3-2-400 0,1-1 128 0,5-1-128 0,-2 0 0 15,3-1 0-15,2-2-320 0,1 2 48 0,2-2 16 32,1 1-1168-32,-1 1-240 15</inkml:trace>
  <inkml:trace contextRef="#ctx0" brushRef="#br1" timeOffset="73793.23">25841 12082 911 0,'9'9'0'0,"-4"-3"0"0,0 0 0 0,0-3 0 0,-1 0 3632 0,-2 0 640 16,2-1 128-16,2 3 16 0,5 3 64 0,3 4 16 15,3 3 0-15,0-2 0 0,1 2-1936 0,-3 0-400 16,-2 1-80-16,-2-1-16 0,0 1-1136 0,-1-2-224 16,-2 2-64-16,-2 1 0 0,-1 2-128 0,-3 0-16 15,1 1-16-15,-2 0 0 0,-1-3-160 0,0-2-16 16,-1 1-16-16,-2-1 0 0,2-3-432 0,-3 0-96 15,2-4-16-15,-3 0 0 16,1-5-704-16,1-3-160 0,-4-2-32 0,2-4-17536 0</inkml:trace>
  <inkml:trace contextRef="#ctx0" brushRef="#br1" timeOffset="73963.3">25944 12069 10127 0,'-5'-51'448'0,"1"13"96"0,2 2-544 0,1 10 0 0,1 8 0 0,0 6 0 15,-2-5 2400-15,2-13 368 0,-1-14 80 0,-1-12 16 16,1-1 528-16,1 5 128 0,1 11 0 0,0 8 16 15,-1 9-1664-15,1 7-336 0,-1 7-64 0,0 4 0 16,0 1-720-16,0 5-144 0,-1 5-32 0,0 0 0 0,-2 2-432 16,2 4-144-16,-1 3 0 0,0 0 0 0,1-2 0 0,1 2 0 15,0-1 0-15,3-2 0 16,0 2-1152-16,2-1-304 0</inkml:trace>
  <inkml:trace contextRef="#ctx0" brushRef="#br1" timeOffset="74279.53">26289 11984 29487 0,'4'10'2624'0,"-1"-3"-2112"16,0-1-512-16,-1-1 0 0,1-2 2032 0,1 5 288 15,1 3 64-15,4 6 16 0,4 9-1056 0,0 3-224 16,1 2-32-16,-2-3-16 0,0 0-480 0,-1-3-80 16,-1 1-32-16,-1-5 0 0,0 0-240 0,1 0-48 0,-1 1-16 15,-1-2 0-15,1 1-176 0,0-2 0 0,2 2 0 0,-1-4 0 16,-2-1 0-16,1-3 0 0,2 3 0 0,0-5 0 15,2 1 240-15,-2-4-48 0,1-3 0 0,0-2 0 16,1-3 160-16,0-3 32 0,1-2 0 0,0-3 0 16,-1-4 48-16,1-3 16 0,-2-2 0 0,1-6 0 15,-1 0-16-15,0-4 0 0,1-4 0 0,-2-5 0 16,0-2-224-16,0-7-32 0,-1-3-16 0,0-3 0 0,1 2-160 16,-1-2 0-16,1-1 0 0,0 3 0 31,0 4-544-31,3 7 16 0,-1 6 0 0,1 3 0 0,0 8-560 0,-2 3-96 0,2 2-32 0,-2 3-18960 15</inkml:trace>
  <inkml:trace contextRef="#ctx0" brushRef="#br1" timeOffset="74641.34">27113 12137 22111 0,'-2'6'1968'0,"2"-5"-1584"16,0 3-384-16,0-4 0 16,2 1 2432-16,-1-2 384 0,1 1 96 0,1 0 16 0,1-4-2240 0,-1 0-448 15,5-2-96-15,-1-3-16 0,2-2 368 0,-1-2 64 16,4-2 16-16,-3-2 0 0,3 0 16 0,-1-4 16 16,1 2 0-16,-2-6 0 0,1 1-224 0,-1 0-32 0,0-2-16 0,-2 2 0 15,0 2-336-15,-2 3 0 16,0 3 0-16,-2 3 0 0,-2 3-336 0,0 2 16 0,-4 4 0 0,0 2 0 0,-2 4 80 15,-2 2 32 1,-3 4 0-16,-2 2 0 0,0 2 208 0,-1 4-192 16,-3 2 192-16,1 0-192 0,1 3 192 0,-2-1 0 15,1 6 0-15,2-1 0 0,1 3 880 0,0 3 112 0,1-1 32 0,2-1 0 16,3-1-256-16,2-1-32 0,0 1-16 0,4-2 0 16,2-2-304-16,2 0-64 0,4-1-16 0,2 0 0 15,1-1-336-15,3-2 0 0,1 1 0 0,1-4 0 16,3 1-464-16,4-2-64 0,0-4-16 0,4 2 0 15,0-4-1696-15,4-2-352 0</inkml:trace>
  <inkml:trace contextRef="#ctx0" brushRef="#br1" timeOffset="76394.23">19211 13583 40543 0,'-2'-1'3600'0,"2"0"-2880"16,2 0-576-16,3 1-144 0,1-3-208 0,4 2-80 15,5-1-16-15,10-6 0 16,12 1-400-16,13-4-64 0,15-3-32 0,6 0 0 16,12-1 240-16,4-1 48 0,1 2 16 0,4 0 0 0,9-2 256 0,5 4 48 15,4 0 16-15,4 0 0 16,4 1 624-16,6 0 128 0,6 1 32 0,5-2 0 15,6-5 32-15,5 1 16 0,8 3 0 0,9-3 0 0,9 0-16 0,10-2-16 0,8 1 0 0,8 0 0 16,1 2-416-16,4 1-80 16,5 3 0-16,15 1-128 0,11 2 160 0,8 1-160 15,6 4 128-15,4 1-128 0,3 2 0 0,6 2 0 16,5-1 0-16,6 1 0 16,7 2 0-16,7-1 0 0,1-1 0 0,4 2 0 0,2-4 0 0,-2 0 0 15,1-1 0-15,-9-7 0 0,-4 1 0 0,-2-6 0 16,-2-2 0-16,-3-7 0 0,-3-4 0 0,-5-8 0 15,-1-8 128-15,-3-7-18624 16</inkml:trace>
  <inkml:trace contextRef="#ctx0" brushRef="#br1" timeOffset="98309.48">23962 13961 16575 0,'-3'-5'1472'0,"0"0"-1168"0,-1 0-304 0,0 2 0 0,1 0 2992 0,0 1 528 0,-1-1 128 15,-3-2 0-15,-4-3-1648 0,-4-3-336 0,-4 1-64 0,0 2 0 16,-1-2-592-16,0 2-112 16,0 2-32-16,-1 1 0 0,2 0-480 0,-3 1-80 15,0 3-32-15,0 1 0 0,0 1-144 0,-1 3-128 0,0 1 144 0,-1 3-144 16,1 1 240-16,-2 3-48 0,3 0-16 0,-3 4 0 16,2 1-48-16,-3 1 0 0,1 4 0 0,-2 3 0 15,2 1-128-15,-1-2 0 0,1 4-160 0,2-1 160 16,2-1 0-16,0 1 0 0,0 1 208 15,0 2-64-15,2-2-16 0,3 1 0 0,1-1 0 0,3 3 0 16,1-2-128-16,1-3 0 0,1 2 144 0,3 3-144 16,0 0 0-16,1 1 0 0,3 1 0 0,-2 2 0 15,3-2 0-15,1 2 0 0,0-2 0 0,1-3 0 16,1 1 0-16,2 0 0 0,2-3 0 0,-1 1 0 0,3 1 0 0,-1-2 0 16,2 0 0-16,-1 0-128 0,1 0 128 0,1-2 0 15,1 0 0-15,3-1 0 0,-3-3 0 0,1-1 0 16,2-4 0-16,1 2-128 15,-1-3 128-15,4-1 0 0,0 2 0 0,3-6 0 0,2 3 0 0,2-2 0 16,5 2 0-16,0-6 0 0,2 2 0 0,1 0 0 16,3-2 0-16,3 2 0 0,-1-2 160 0,1 1-32 15,1 0-128-15,-2-1 192 0,-2-3-192 0,0-1 0 16,-1-2 0-16,1-2 0 0,1 0 0 0,0 0 192 16,0 0-48-16,1 0-16 0,1 0-128 0,0 0 0 0,-1 2 144 0,1-2-144 15,-3 0 0-15,-2 0 128 16,-3-2-128-16,0 0 0 0,0 1 192 0,1-2-48 0,2-1 0 0,-1 1 0 15,2-1 16-15,-1-1 0 0,0 0 0 0,-2 0 0 16,0 0-32-16,-1-1 0 0,0-1 0 0,-3-2 0 16,1 0-128-16,-3 1 0 0,-2-1 0 0,0-2 0 15,-2 2 0-15,1 1-176 0,2-4 48 0,0 1 0 16,0 0 128-16,1-1-192 0,0-2 192 0,0-1-192 0,0 1 192 16,-3 0 0-16,1-2 0 0,-2 0-128 0,-1 0 128 0,0-3 0 15,0 2 160-15,-3-3-160 0,1 0 224 0,-4 0-48 16,1-1-16-16,-3 0 0 0,0-1-32 0,-2-3 0 15,-1 3 0-15,-3-1 0 0,-1 0 48 0,-1-3 0 16,-2 2 0-16,-3-5 0 16,0 1 32-16,-4-1 16 0,0-1 0 0,-2-1 0 15,-1 2-224-15,-2-1 144 0,1 3-144 0,-2 0 128 16,0 2-128-16,1-1 128 0,-1 3-128 0,-1 1 128 16,1-1 0-16,-1 1-128 0,-1 2 192 0,-2-3-64 0,1 1-128 0,-2 2 128 0,0 0-128 15,-2 3 128-15,-3-1-128 0,-1 2 0 16,-3 0-192-16,-1 0 192 15,0 3 0-15,-4-5 0 0,-1 3 0 0,-2 2 0 16,-1-5 0-16,-2 2 0 0,1 0 0 0,-2 0 0 0,1 3 0 0,-2-5-320 16,2 6 48-16,-3-3 16 0,0 2-48 0,-3-2 0 0,1 2 0 0,2 2 0 15,1 1 112-15,1 0 32 0,4 0 0 0,1 2 0 16,3-2 160-16,0 0 144 0,4-1-16 0,-2 0-128 16,1-3 256-16,-1 3-48 0,-1-1-16 0,0-1 0 0,-1 2-32 15,2 0-16-15,2 1 0 0,0 2 0 0,1 1-144 0,0-3-256 16,1 4 64-16,1 1 16 15,1 2-256-15,2 1-48 0,0 2-16 0,2 2 0 32,0 0-256-32,2 3-48 0,-1-1-16 0,1 3-11600 15,2-1-2336-15</inkml:trace>
  <inkml:trace contextRef="#ctx0" brushRef="#br1" timeOffset="98998.33">23796 14131 17503 0,'-2'0'1552'0,"-1"0"-1232"0,3 0-320 0,0 0 0 16,0 0 160-16,-1 0-32 0,0 1 0 0,-2-1 0 16,1 4 1120-16,-2-3 224 0,0 4 32 0,2 2 16 15,1-3 1056-15,-2 4 224 0,3 2 32 0,-1-4 16 16,1 5-1264-16,1-2-256 0,0 2-48 0,1 2-16 15,0 1-608-15,1 1-112 0,2 2-32 0,0 1 0 16,1-1-320-16,0 0-64 0,3 5 0 0,-2-3-128 0,4 2 0 0,-2-4 0 16,2 2 0-16,-1-2 0 15,0-1 0-15,1-2 0 0,0-1 0 0,0 0 0 16,0-3 128-16,0 0-128 0,0 0 144 0,1-2-144 16,-1 0 128-16,-1-2-128 0,1-1 0 0,0 0 144 15,1-4-144-15,-1 0 0 0,0-2 144 0,-1 0-144 0,3 1 224 0,-3-5-32 16,0 1 0-16,-1-2 0 0,1 0 64 0,1-4 0 15,1 1 0-15,-1-3 0 16,0 1-16-16,1-3 0 0,-2 2 0 0,0-2 0 0,0-1-112 0,-1 2-128 16,2-5 176-16,-1 2-176 0,-2-1 0 0,1 0 0 15,1-1 0-15,-2 2 0 0,1 4 0 0,0-2-176 0,-2 2 176 0,-1 2-208 16,1 1-48-16,-1-3 0 0,-1 2 0 0,1 0 0 31,-1 1-128-31,0 0-48 0,0-1 0 0,0-1 0 16,0 2-1424-16,-1-5-304 0</inkml:trace>
  <inkml:trace contextRef="#ctx0" brushRef="#br1" timeOffset="99457.43">24098 14473 25791 0,'-8'4'1152'0,"4"-2"224"0,-1 0-1104 0,2 1-272 0,2-2 0 0,0 0 0 15,1 2 640-15,-2-2 64 0,1 4 0 0,-1 0 16 16,-1 1 1040-16,2 1 208 16,0 1 32-16,0-1 16 0,1 2-784 0,0 1-144 15,1 2-48-15,0 3 0 0,0 0-528 0,0 5-96 16,1 2-32-16,-2 1 0 0,1 2-128 0,0 3-16 15,-1 3-16-15,0-2 0 0,0 0 0 0,0 1 0 16,-1 2 0-16,0-3 0 0,-1-7 32 0,1 4 16 16,-1 1 0-16,-1 0 0 0,1-2-272 0,-1-3 160 15,1-3-160-15,-1-5 128 0,2-3-128 0,0-10 0 16,0-1 0-16,-1-12-19312 0</inkml:trace>
  <inkml:trace contextRef="#ctx0" brushRef="#br1" timeOffset="102053.68">24046 15480 18431 0,'-2'-2'1632'0,"-1"-1"-1312"16,3 1-320-16,0 1 0 0,1 1 240 0,-1-3-32 0,2 1 0 0,-2-2 0 15,0-1 368-15,0 1 64 0,1 1 0 0,-1 1 16 16,1 2 1136-16,-1 2 208 0,0 3 48 0,-1 1 16 16,0 1-144-16,-1 3-16 0,2 1-16 0,-1 2 0 15,1-1-480-15,-1 3-112 0,1 1-16 0,1 1 0 16,0 3-784-16,2 1-176 0,-1 2-16 0,2 1-16 15,0 2-288-15,1 1 0 0,0 2 128 0,1 2-128 16,-1 1 0-16,0 1 0 0,0 3 0 0,-2 5 0 16,1 2 0-16,-2 3 0 0,0 1 0 0,0-1 0 0,-1-2 0 15,-1-3 0-15,2-3-128 0,-2-4 128 0,1-1 0 0,-1-5-144 16,1 3 144-16,0-2 0 0,2-2 0 0,-1 0 0 16,0 2 0-16,-1-1 0 15,0-2 0-15,0 0 0 0,-1-4 0 0,0-2 0 0,-1-3 0 0,-1-2 192 16,0 1 0-16,0-5-16 0,-1 1 192 0,0-5 32 15,1-1 16-15,0-1 0 16,1 0-224-16,-2-3-64 0,1 2 0 0,-2-4 0 0,2 1 0 0,-1 3 0 0,-1-3 0 16,2 2 0-16,-2-1 0 0,0 1 0 0,1 0 0 15,-1 2 0-15,0-2-128 0,1 1 0 16,-1 1 0-16,-1 1 0 0,1-1 0 0,1 1 0 16,-1 0 0-16,0 0 0 0,0 2 128 0,1-3 0 15,0 1 0-15,1-1 0 0,-1 0-128 0,1 0 160 0,1-4-160 16,-1 3 160-16,1-4 16 0,0 1 0 0,0-1 0 0,-1 1 0 15,1 0-176-15,-1-2 0 0,-1 1 0 0,1-2 128 16,-1-1-128-16,-2-2 160 0,0 1-160 0,0-2 160 16,0-2-32-16,-1 0 0 0,0 2 0 0,-1-5 0 15,1 1-128-15,-2 0 0 0,1 1 144 0,-2-2-144 16,2 0 128 0,-2-1-128-16,-1 1 160 0,0-4-160 0,0 1 0 0,0 1 128 15,0-1-128-15,2 2 0 0,-2-4 128 0,1 3 0 16,3 2-128-16,0 1 192 0,1 3-192 0,3-2 128 15,-1 2-128-15,1 1 0 0,0-1 0 0,1 1 0 0,0 1 0 0,1-1 0 16,0 1 0-16,0 0 0 0,0 1 0 0,1 3 0 16,-1 0-144-16,0 1 144 15,0 0-208-15,0 1 80 0,1 3-128 0,-1-2-32 16,2 5 0-16,-2 1 0 0,1 3 64 0,0 0 16 0,2 4 0 16,0 3 0-16,2 1 16 0,0 0 0 0,3 2 0 15,0 2 0-15,2 1-16 0,2-1 0 0,2-2 0 0,-2-1 0 16,4-1 208-16,-2-2-176 0,0-2 176 0,-1-1-160 15,0-2 160-15,-2-1 0 0,0 0 0 0,0-3 0 16,-1 0 144-16,0-2 16 0,-2 1 0 0,0-2 0 16,1 1-32-16,-3-5 0 0,1 0 0 0,1-1 0 15,-2 0 64-15,0-2 0 0,0-1 0 0,0 0 0 16,2-2 32-16,-1 0 16 0,1-1 0 0,0-1 0 16,1 1-112-16,1-3-128 0,1 2 176 0,1-2-176 0,1 1 128 15,1-1-128-15,3-2 0 0,0 2 0 16,1-2 144-16,2-1-144 0,0 1 0 0,0-3 144 0,3 2-144 0,0-1 0 15,0 2 0-15,1-1 0 0,-1-3 0 0,0 1 0 16,2-2 0-16,-4 0-176 16,-1-1-432-16,-3 1-96 0,1-1 0 0,-4-3-12784 15,1-2-2544-15</inkml:trace>
  <inkml:trace contextRef="#ctx0" brushRef="#br1" timeOffset="108666.57">24196 16952 17503 0,'-3'2'1552'0,"1"-2"-1232"0,0 0-320 0,2 0 0 15,0 0 576-15,-1 0 48 0,0-2 16 0,-2 2 0 0,0-1-640 0,0-1 0 16,0 2 0-16,0-3 0 0,1 0 1328 0,0 3 288 0,1-2 64 0,-1 1 16 16,0-1 672-16,0 1 128 15,1 1 16-15,-2-2 16 0,1 0-848 0,-1 1-160 16,1 1-48-16,-2 0 0 0,2 0-880 0,-2 0-176 15,1 0-32-15,0 0-16 0,-1 0-208 0,0 0-32 16,1 0-128-16,-2 0 192 0,2 0-48 0,0 0-16 0,-1-2 0 0,-1 0 0 16,-1 1 160-16,-1 0 32 0,0-2 0 0,-2 1 0 15,2-1-96-15,-3 1-16 0,0 1 0 0,0-2 0 16,-1 1-80-16,0 2-128 0,0-1 176 0,-1 1-176 16,-1 1 208-16,1 0-64 0,-1 3-16 0,1-3 0 15,0 1-128-15,-1 1 0 0,0 2 0 0,0-3 0 0,1 3 0 0,0-1 160 16,-1 2-16-16,0 0 0 0,0-1-144 0,-1 2 0 15,1-3 0-15,0 4 0 0,-1-2 0 0,0 2 0 16,2 0 0-16,-3 3 0 0,0 0-128 0,0 1 128 16,1-1 0-16,-4 1 0 0,1 2 0 0,-2-1 0 15,1 2 0-15,-1 0 0 16,0-1 192-16,-2 0-32 0,1 0-16 0,0 1 0 16,-1-2 16-16,0 1 0 0,0 1 0 0,1-2 0 15,2 0-160-15,-1 0 192 0,0 1-192 0,3-2 192 0,0 1-192 16,1-1 192-16,-1 3-192 0,2-1 192 0,0 0-192 0,2 2 0 0,0-2 0 15,1 1 0-15,1 2 0 0,1-3 0 16,0 2-176-16,0 1 176 0,2-1 0 0,-1 3-128 16,3 2 128-16,1-3 0 0,0 3 0 0,1-1 0 0,2 1 0 0,0 2 0 15,1-1 0-15,0 0 0 0,1-2 0 0,0 1 0 16,1 1 0-16,-2 0-128 16,2-3 128-16,1-1 0 0,-1-1-144 0,2-1 144 0,-2 0-160 0,2-1 160 15,1 1 0-15,-1-2 0 0,-1 4 0 0,2-5 0 16,-1 3 0-16,0-1 0 0,1 0 0 0,0 0 0 15,-1-3 0-15,3 3 0 16,0-1 0-16,0 1 0 0,2-1 176 0,0 1-32 16,2-1 0-16,-1-1 0 0,1 1-144 0,1-2 192 15,2 2-192-15,0-2 192 0,0 0-192 0,2-4 160 0,2 2-160 0,-1 0 160 16,2-3-16-16,-1 1 0 0,4-1 0 0,-1 2 0 0,3 0-144 0,-1-1 0 16,2 1 0-16,1 0 0 15,-1-1 0-15,0 1 0 0,-1-2 0 0,0 1 0 16,-2-2 0-16,0 0 128 0,-1 0-128 0,-1-1 0 15,0 0 0-15,-2 0 128 0,1 0-128 0,1-1 0 0,-2 3 0 16,1-1 0-16,1-1 128 0,-2 1-128 0,1 1 0 0,1-1 128 16,-1 1-128-16,1-1 128 0,2 1-128 0,-2-2 0 0,0 1-160 0,0 1 160 31,0-3 0-31,-1 1 0 0,1 0 0 0,1-2 0 0,-1 1 0 0,0 0 0 16,-2 0 128-16,2-4-128 0,-1 1 320 0,-3-1-32 0,1-1-16 0,0 1 0 15,2-3-128-15,-1 2-16 0,1 0-128 0,-1-3 192 16,1 1-192-16,2 0 144 0,0 2-144 0,-1-4 128 15,1 3-128-15,0-3 0 0,0 4 144 0,0-3-144 32,-1 3 0-32,-1-2 0 0,1 0 0 0,-1-2 128 0,-2 3-128 15,0-2 0-15,0 0 0 0,0-1 0 0,-1-1 0 0,0-1 144 16,-1 0-144-16,1 1 160 0,0-5-32 0,-2 1-128 16,0 0 192-16,1-1-64 0,0 0-128 0,0 0 0 15,2 0 0-15,-1-3 0 0,3 2 0 0,-2 0 0 16,2-3 0-16,-1 0 0 0,1 0 0 0,-2-2 0 15,2 1 0-15,-3-2 0 0,0 1 0 0,-1 0 0 16,-2 1-176-16,0 0 176 0,-2-2 0 0,0 1-160 16,-1 0 160-16,-2-2 0 0,0 3 0 0,-1-1 144 15,-1-1 16-15,-1-1 0 0,0 1 0 0,0 0 0 0,-1-1 0 16,0-2 0-16,-2 3-160 0,1-5 0 0,-1 1 0 0,1 0 0 16,-1 1 0-16,-2-3 0 0,1 2 0 0,-2 0 0 15,1 2-128-15,-1-2-16 0,0 3 0 0,-3-1 0 16,1 1 144-16,1-1-160 0,-1 0 160 0,0 3-160 15,-1 1 160-15,-1-2 0 0,0 3 0 0,0 2 0 16,-1-2 0-16,0 1 0 0,0 0 0 0,-3 0 128 16,2-1 32-16,-1 2 16 0,-2-2 0 0,0 1 0 15,0-1-176-15,1 2 0 0,-3-3 0 0,1 1 0 16,-1 0 0-16,-2 0 0 0,1 1 0 0,-1-2 0 16,-1 2 0-16,0-1-192 0,1 1 64 0,-2 1 128 15,1 0-240-15,-3-3 80 0,4 4 16 0,-1-2 0 0,1 2 144 0,-1 1-192 16,2 2 192-16,-2-2-192 0,1 2 0 0,1 2 0 15,-2 1 0-15,0-1 0 0,0 2 192 0,-1 0 0 16,0 1-144-16,0-1 144 0,0 0 0 0,0-2-176 16,-2 1 176-16,1 0-128 0,0-1 128 0,-3 0 0 15,0-1-144-15,0 2 144 0,1-2 0 0,-2 3-144 16,0-1 144-16,-2 2 0 0,4 2-240 0,-1-2 64 16,0 4 16-16,0 0 0 0,2 1-64 0,-1 2-16 15,1-1 0-15,0 2 0 0,3-1 0 0,1 0 0 0,-2 2 0 0,1-2 0 16,1 0-16-16,1 2 0 0,-1-2 0 0,-1 1 0 15,3-3 0-15,-2 0 0 0,-1 1 0 0,-1-2 0 32,-1 0-400-32,-2-4-96 0,-2-1-16 0,-1-5-18496 0</inkml:trace>
  <inkml:trace contextRef="#ctx0" brushRef="#br1" timeOffset="110585.64">24407 17293 30399 0,'-2'3'2704'0,"-1"-2"-2160"16,2 0-544-16,1-1 0 0,0-1 768 0,0 1 32 16,0 1 16-16,-1 2 0 0,-1-3-608 0,0 1-208 0,1-1 144 0,1 0-144 15,0 0 960-15,0 0 96 0,0 0 32 16,0 0 0-16,-16 16-112 0,9-9-16 0,2 4 0 0,-2 3 0 16,0 1-560-16,-2 3-112 0,-1 3-32 0,-1 4 0 15,-1 1 0-15,-1 1 0 0,0-1 0 0,-3 3 0 16,-1-1-256-16,-2 3 0 0,-1-2 0 0,-2-1 0 15,-1 2 192-15,0-2-192 0,-2 2 192 0,-1-4-192 0,0 0-128 0,0 0-144 32,3-4-32-32,-3 0 0 0,1-1-112 0,0-1-32 0,3-3 0 0,1-3 0 31,4 0-1328-31,-1-8-272 0</inkml:trace>
  <inkml:trace contextRef="#ctx0" brushRef="#br1" timeOffset="110978.12">23781 17365 26719 0,'-1'-4'2368'0,"0"0"-1888"0,1 1-480 0,1 2 0 0,2-2 448 0,-1 2 0 15,2 1 0-15,1-1 0 0,3-1-144 0,4 2-48 16,4 2 0-16,1 4 0 0,0 4 704 0,2 5 144 15,-2 4 32-15,2 4 0 0,2 5 272 0,0 5 48 16,2 2 16-16,1 5 0 0,2 0-576 0,1 5-96 16,2-4-32-16,2 3 0 0,3-4-512 0,0 2-96 15,1 1-32-15,1-3 0 0,0-4-128 0,2 2-224 0,4-1 48 0,1 0 16 32,3-4-1200-32,0-2-240 0,0-1-64 0,-3-3-15024 0</inkml:trace>
  <inkml:trace contextRef="#ctx0" brushRef="#br1" timeOffset="113241.01">23504 17388 21183 0,'-2'2'1888'0,"1"0"-1504"0,-1-2-384 0,2-2 0 15,2 2-1072 1,-2 2-272-16,-2-2-64 0,1 1-16 0,-1 3 1744 0,0-3 336 0,0 1 80 0,-2-1 16 16,2 1 400-16,-2-1 64 0,-1 2 32 0,0 1 0 0,-1-1 512 15,0 0 96-15,-2 2 32 0,1 0 0 0,0 0-352 16,-1 1-80-16,0-1-16 0,-1 2 0 0,1-1-192 0,1 1-32 15,0 1-16-15,-1-2 0 0,2 2-864 0,0 2-160 16,0 1-48-16,-2 1 0 0,1 2-272 0,-2 1-64 16,0 1-16-16,1 1 0 15,-2-1-128-15,-1 1-32 0,1 1 0 0,-2 0 0 0,0 1 160 0,0-2 32 16,0 3 0-16,-2-3 0 0,-1 2-176 0,2-3-16 16,-1 0-16-16,0-2 0 15,2-3-832-15,0 0-176 0,-1-1-16 0,3-4-8304 16,1 0-1648-16</inkml:trace>
  <inkml:trace contextRef="#ctx0" brushRef="#br1" timeOffset="113670.19">23649 17545 14735 0,'-6'4'640'0,"1"-1"160"16,1-2-640-16,2 3-160 0,-1-4 0 0,2 1 0 0,0 1 576 0,-2 1 96 0,-2 2 16 0,-2 2 0 0,0 3 528 0,-2-1 128 0,1 1 0 0,1-1 16 16,0 3 368-16,0-5 64 15,2 3 0-15,1-1 16 0,-1-1 32 0,1 1 0 16,-1 1 0-16,1 0 0 0,-1 1-624 0,-1 0-112 16,0 1-16-16,-2 1-16 0,1 1-560 0,-3 4-96 0,0-1-32 0,-1 0 0 15,0 1-192-15,-1 2-64 0,1-1 0 16,-2 1 0-16,2 0-128 0,0 2-192 0,0-1 32 0,0 1 16 31,1 1-288-31,1-2-48 0,0-4-16 0,3-1 0 0,3-2-944 0,1-3-192 0</inkml:trace>
  <inkml:trace contextRef="#ctx0" brushRef="#br1" timeOffset="114195.08">24052 18159 16575 0,'1'0'1472'0,"1"0"-1168"0,-1-3-304 0,0 3 0 0,0-1 608 0,1 1 64 16,-1-1 16-16,3 1 0 0,-1-3 752 0,0 2 160 0,0-1 16 15,-1 2 16-15,-1 0-512 0,-2-3-96 0,1 3-32 0,-3 3 0 16,1-3-320-16,-1 0-64 0,0 2-16 0,-1 2 0 16,-1 1-592-16,0 1-128 0,0-1-32 0,0 1 0 31,-1 2-416-31,1 1-96 0,-1 0-16 0,1 2 0 0,-3 0 240 0,2 4 64 15,-1-4 0-15,-1 3 0 0,0-2 384 0,-1 2 224 0,0-1-32 0,-1 2 0 16,2-4 768-16,-1 2 128 0,1-1 48 0,-1-1 0 16,1 0-944-16,1-1-192 0,2-2 0 0,-1-1 0 15,1 1-1648-15,2-5-288 0</inkml:trace>
  <inkml:trace contextRef="#ctx0" brushRef="#br1" timeOffset="114542.05">24379 18176 31327 0,'-3'1'1392'0,"1"1"272"0,0-1-1328 0,1-1-336 0,0 0 0 0,1 0 0 16,0 0 976-16,0 2 128 0,0-2 32 0,-1 0 0 16,2 2-448-16,-1-2-96 0,0 0-16 0,0 0 0 15,0 0-240-15,5 23-48 0,-4-14-16 0,-2 2 0 16,0 1-272-16,-2 4-272 0,-1-1 48 0,1 2 16 15,-1-1-112-15,-1 2-32 0,-1 2 0 0,1-6 0 16,-1 3-848-16,0-3-160 0,2 0-48 0,0-3-13376 16</inkml:trace>
  <inkml:trace contextRef="#ctx0" brushRef="#br1" timeOffset="114906.73">25092 17667 28559 0,'-9'10'2544'0,"2"-4"-2032"0,2-1-512 0,1-3 0 15,1 2 672-15,-2 1 32 16,-4 3 16-16,-5 7 0 0,-4 4-880 0,-2 2-176 0,2 1-48 0,1-2 0 31,3 0-80-31,1-3-32 0,1 0 0 0,0 2 0 0,-1-1 112 0,2 2 0 0,0 0 16 0,0 0 0 0,1 0 96 0,-1 2 16 16,2-2 0-16,0-2 0 15,2-2 256-15,0-2 0 0,-1-2 0 0,3-2-11488 16</inkml:trace>
  <inkml:trace contextRef="#ctx0" brushRef="#br1" timeOffset="115258.47">24918 17355 31327 0,'-10'10'1392'0,"1"-4"272"0,2-1-1328 0,2 0-336 15,2-4 0-15,2 0 0 0,-1 2 320 0,-2-1 0 16,-2 3 0-16,-2 0 0 0,1 3-496 0,-2 0-96 16,3 1-32-16,-1 0 0 0,-1 2 304 0,1 1 144 15,-1 2-16-15,0 1 0 0,-1 2-128 0,0 1 0 16,0 2 0-16,-1 0 0 0,-1 2 0 0,-1-1 192 16,0-1-64-16,0 0 0 0,2-3-288 0,-3 2-64 15,1-2-16-15,-2-2 0 16,2 0-1584-16,0-2-320 0,1-2-64 0,-2-1-9520 0</inkml:trace>
  <inkml:trace contextRef="#ctx0" brushRef="#br1" timeOffset="115606.78">24695 17182 22111 0,'-7'6'1968'0,"1"-1"-1584"16,1-3-384-16,1 2 0 0,1-4 1328 0,1 1 176 15,1 1 32-15,-4 0 16 0,0 2-864 0,-4 1-176 16,1 1-48-16,-1 3 0 0,1-4 64 0,1 2 16 16,1 0 0-16,-2 2 0 0,1 2-544 0,0 0-224 15,-1 0 16-15,1 3 0 16,-1 1-432-16,1 0-64 0,-2 1-32 0,1 1 0 16,-2 0 96-16,0 0 32 0,1 0 0 0,1-2-7312 0,-1 0-1456 0</inkml:trace>
  <inkml:trace contextRef="#ctx0" brushRef="#br1" timeOffset="116055.19">24137 17024 23039 0,'-2'5'2048'0,"0"-3"-1648"0,3 2-400 0,-1-4 0 0,0 1 400 0,-1 3 0 16,-1-2 0-16,0 4 0 0,-1 4-400 0,-2 0 0 15,0 2 0-15,1 0 0 0,-1-1 0 0,-2 1 0 16,0-1 0-16,1 2 0 15,-2-1-352-15,1 2 0 0,0 0 0 0,-2 1 0 16,0 1-960-16,1 2-192 0,-1 0-32 0,-1 0-7168 0</inkml:trace>
  <inkml:trace contextRef="#ctx0" brushRef="#br1" timeOffset="116380.39">23814 17031 30399 0,'-9'10'1344'0,"3"-3"288"0,-1 2-1312 0,3-2-320 16,0 0 0-16,1-2 0 0,0 2 1104 0,-4 7 160 16,-4 3 16-16,-4 9 16 0,-1 5-384 0,-2-3-80 15,2 1 0-15,0-7-16 16,1 0-1536-16,1-5-304 0,4-3-64 0,-3-4-16 0</inkml:trace>
  <inkml:trace contextRef="#ctx0" brushRef="#br1" timeOffset="131150.81">27957 14176 21183 0,'0'-3'1888'0,"0"3"-1504"0,0 0-384 0,0 0 0 0,0 0 1248 0,-1 0 176 0,2 3 48 0,-2-3 0 16,0 1 320-16,-2 0 64 15,1 3 0-15,2-4 16 0,0 0-704 0,-11 22-144 16,6-14-16-16,1 1-16 0,0 4-288 0,1-2-48 0,0 1-16 0,1 1 0 16,2 2-96-16,1-2-32 0,1 4 0 0,2 3 0 15,1-1-320-15,1 2-64 0,2 4 0 0,-1 2-128 16,2 1 128-16,-2 2-128 0,0 3 0 0,1 3 0 16,-2 2 0-16,-2 1-144 0,0 0 16 0,-2-2 0 15,-2-2-320-15,-2-2-48 0,-1 0-16 0,-1-5 0 16,1-3-96-1,-1-3-32-15,-1-1 0 0,1-4-10560 0,-1-3-2112 0</inkml:trace>
  <inkml:trace contextRef="#ctx0" brushRef="#br1" timeOffset="131781.56">27873 14137 9215 0,'-7'7'816'0,"2"-6"-656"0,0 0-160 0,1-1 0 0,3 0 6384 0,0-1 1232 16,1 0 256-16,0-1 64 0,0-1-5344 0,0-4-1056 15,2 0-224-15,3-4-32 0,2 0-720 0,2-5-144 0,1 0-32 0,2 0 0 16,2-2-208-16,2 1-48 15,1 0-128-15,2-1 192 0,1 5-192 0,-1-3 0 0,4 3 0 0,-1 2 0 16,1 0 0-16,0 1 0 0,1 3 0 0,1-2 0 31,0 3 0-31,0 0 0 0,-1 1 0 0,-1 0 0 0,0 2-144 0,-2 3 144 16,-1 0 0-16,0 2-144 16,-2-1-64-16,2 2-16 0,-1 4 0 0,-1 3 0 0,-1-2-32 0,0 6 0 0,-4-1 0 0,0 3 0 0,-4 3-16 15,-1 1-16-15,-3 1 0 0,-3 0 0 0,-2 1 288 0,-2 2-192 31,-3-1 192-31,-4 1-160 0,-2 0 160 0,-1-1 256 0,-4-2-64 0,-2 0-16 0,0 0 176 0,-2-3 32 32,-1 1 16-32,-1 1 0 0,-2-6-128 0,-1 1-16 15,1-2-16-15,0-4 0 0,-1 1-240 0,0-3 0 0,-1-1 128 0,-2-1-128 0,1-4 0 0,-1 0 0 32,1-1 0-32,-1-2 0 0,5-2 0 0,-1 2-192 0,2-6 48 0,2 4 0 31,3-1-240-31,2-1-32 0,3 1-16 0,2-1 0 15,2 1-512-15,4 1-96 0,1 0-32 0,4 0-16400 0</inkml:trace>
  <inkml:trace contextRef="#ctx0" brushRef="#br1" timeOffset="132146.34">29037 13540 6447 0,'5'-6'576'0,"-3"2"-576"0,1 1 0 0,-1 0 0 0,1 2 3072 0,-2 1 496 16,0 0 96-16,0 0 32 0,3-3-928 0,0 2-176 16,-2 1-32-16,-1 4-16 0,-2 2-80 0,-1 0-16 15,-5 5 0-15,-1 0 0 0,-3 1-944 0,-3 1-192 16,0 2-32-16,-3 2-16 0,0 1-256 0,-2-2-48 15,1 1-16-15,-1 2 0 0,2 2-336 0,-2-2-64 16,1 5-16-16,-1 2 0 0,3 1-384 0,-1 3-144 0,1 3 0 16,1 0 144-16,1 3-144 0,2 3 0 0,2 0 0 0,-1 5 0 15,4-1 0-15,-1 1 0 0,2-3 0 0,2 0 0 16,1-3-272-16,1-2-48 16,2-4 0-16,3-2 0 15,0-3-176-15,4-3-32 0,0-3-16 0,3-3 0 16,2 0-48-16,3-2-16 0,0-3 0 0,1-2 0 0,3-2-544 15,2-3-128-15,1-1 0 0,4-5-16272 0</inkml:trace>
  <inkml:trace contextRef="#ctx0" brushRef="#br1" timeOffset="132501.73">29280 13954 16575 0,'-6'7'1472'0,"0"-1"-1168"16,1-1-304-16,1-4 0 0,3 1 5552 0,1 1 1040 15,0-3 224-15,0 2 32 0,-1 2-4912 0,1 1-976 0,1 2-208 0,0 3-48 16,3-1-320-16,0 2-80 0,1 0-16 0,1 3 0 16,-1-2 0-16,1 2 0 0,1 1 0 0,0 1 0 0,1-1 0 0,0 1 0 15,0 0 0-15,1 0 0 16,2-1-288-16,-1-2 0 0,1 1 0 0,1-3 0 16,0 0-320-16,1-1-112 0,1-5-16 0,-2 1-16 31,2-1-464-31,-2-2-96 0,3-2 0 0,-1-2-18064 0</inkml:trace>
  <inkml:trace contextRef="#ctx0" brushRef="#br1" timeOffset="132756.06">29771 13904 2751 0,'-11'8'256'0,"2"-3"-256"0,1 1 0 0,2-1 0 16,3-1 7296-16,1 0 1408 0,0 0 272 0,-3 3 64 16,-2 4-7952-16,-4 5-1600 0,-1 6-320 0,-6 7-64 15,1 3 1152-15,-2 3 224 0,-3 4 48 0,-1 2 16 0,-1 4 1152 0,-2 2 224 16,0 2 64-16,-1 4 0 0,0 4-928 0,1 1-176 16,0 3-48-16,1-1 0 0,4-3-576 15,1-5-128-15,3-1-128 0,2-9 176 16,2-3-720-16,0-4-144 0,3-4-16 0,3-7-12064 15,-1-7-2400-15</inkml:trace>
  <inkml:trace contextRef="#ctx0" brushRef="#br1" timeOffset="133300.01">29915 13405 24879 0,'-3'-1'2208'0,"2"1"-1760"16,1 0-448-16,0 0 0 0,1 0 2176 0,2 0 368 0,0 0 64 0,2 0 16 0,3 0-640 0,3 0-112 16,6 1-16-16,4 3-16 0,4 2-1168 0,1 0-224 0,1 2-64 0,2 3 0 15,-2 4-208-15,1 0-48 16,1 2-128-16,-3 4 192 0,0 2-48 0,-3 3-16 0,-1 0 0 0,-1 3 0 15,0 2 16-15,-1 2 0 0,-1 2 0 0,-1-1 0 16,1 1-144-16,-2 3 0 16,3 2 144-16,-2-1-144 0,-2 2 0 0,2 4 0 0,-3 1 0 0,-2-1 0 15,-3 1 0-15,-4-4-128 0,-2 1 128 0,-4-3-192 16,-1-4 0-16,-2-2 0 0,-3 0 0 0,-3-1 0 16,1-1 48-16,-3-1 0 0,-3 1 0 0,-1-3 0 0,-1-1 288 15,-2-3 64-15,-3-1 16 0,-2-3 0 0,0 0 112 0,-3-7 32 16,-3 1 0-16,-1-6 0 0,-1 0-240 0,-5-4-128 15,-3-1 128-15,-4-4-128 16,-4 0-336-16,-1-4-144 0,0-3-32 0,-1-4-18816 16</inkml:trace>
  <inkml:trace contextRef="#ctx0" brushRef="#br1" timeOffset="134744.94">27779 16659 19343 0,'0'6'1728'0,"-1"-4"-1392"0,0 2-336 0,1-1 0 0,1-1 3008 15,0-1 512-15,0 4 128 0,2 0 0 0,2 1-2256 0,-2 6-464 16,2 5-96-16,0 0 0 0,-1 5 256 0,-1 2 64 15,-2 3 16-15,0 3 0 0,-2 3-432 0,0 2-96 16,-1 4 0-16,0 6-16 0,1 1-272 0,-1 4-48 16,2 2-16-16,-1 3 0 0,0 0-288 0,0 3-176 15,-1-1 32-15,0 3 0 16,-1-3-368-16,2-5-80 0,-2-3-16 0,-1-3 0 16,-1-7-160-16,0-4-16 0,2-5-16 0,1-3 0 0,1-7 320 0,0-4 64 15,1-6 16-15,0-4-15824 0</inkml:trace>
  <inkml:trace contextRef="#ctx0" brushRef="#br1" timeOffset="135216.68">27695 16602 27647 0,'-2'-7'2448'0,"0"0"-1952"0,2 1-496 0,0 1 0 0,3 1 1888 0,-1 1 288 16,2-2 48-16,2-3 16 15,3-3-1680-15,3-5-336 0,4-1-64 0,2-2-16 0,0 3 688 0,1 0 144 16,-1 3 32-16,2 1 0 0,2 1-416 0,-1 0-80 16,3 0 0-16,-1 1-16 0,2 3-144 0,0-2-32 15,-1 3 0-15,1 1 0 0,-3 1-144 0,1 1-48 16,0 1 0-16,-2 2 0 0,1 3-128 0,0 1-192 15,0 2 32-15,-2 1 16 0,-1 2-64 0,0 2-16 0,1 0 0 16,-3 0 0-16,0 2-32 0,-1-1 0 16,0 4 0-16,-2-2 0 0,-2 3-64 15,0 3 0-15,-3-2-16 0,-1 3 0 0,-2-1 16 0,-2 2 16 16,-4 2 0-16,-1 1 0 0,-2-4 480 0,-3 1 80 16,-3 0 32-16,-1 0 0 0,-1 2 96 0,-4-2 32 0,-1 0 0 0,-1-1 0 15,-4-1-32-15,-1-3 0 0,-1 0 0 0,1-3 0 16,-3-3 48-16,-1 1 0 0,-1-4 0 0,-2 1 0 15,-1-3-64-15,0-5-16 0,1 1 0 0,-1-4 0 16,4 1-352-16,1-5 144 0,2-4-144 0,2 0 0 16,2-2-384-16,2-1-176 0,2-4-32 15,4 1-16-15,3 0-752 0,3-1-160 0,4 3-16 0,4-3-16 0</inkml:trace>
  <inkml:trace contextRef="#ctx0" brushRef="#br1" timeOffset="135614.21">29189 15657 20271 0,'1'-1'1792'0,"-1"1"-1424"0,0 0-368 0,-1 1 0 0,1 2 3648 0,-1-1 640 16,-1 2 144-16,1 2 32 0,-3 6-2400 0,-1 3-464 0,-1 5-112 0,-5 3-16 0,-1 2-448 0,-4 4-80 31,-2 2-32-31,-1 3 0 0,-2 3 32 0,-3 5 0 0,-2 7 0 0,1-1 0 16,1 3-368-16,0-2-64 0,1-3 0 0,-1 2-16 15,2 0-48-15,1 3-16 0,-1 2 0 0,1 1 0 0,0 3-240 0,1-2-64 16,1-1 0-16,3-2 0 0,3-5-128 0,1-2 160 31,4-5-160-31,2 0 160 0,2-3-160 0,4-4 128 16,4 0-128-16,2-1 128 0,2-3-320 0,5 0-80 15,2-3-16-15,1-4 0 16,2 0-736-16,2-7-160 0,2 3-32 0,-1-5 0 16,3-2 16-16,1-3 0 0,1-1 0 0,2-2 0 15,2 0 0-15,2-1 0 0,0-3 0 0,0 0-10784 0,0-2-2160 16</inkml:trace>
  <inkml:trace contextRef="#ctx0" brushRef="#br1" timeOffset="136065.1">29729 16092 41471 0,'-2'5'1840'0,"-1"-2"368"0,0-1-1760 0,0 1-448 0,2 1 0 0,0-4 0 15,-1 4 432-15,1-1 0 0,-3 6 0 0,-3 3 0 16,0 4 16-16,-6 3 16 0,0 5 0 0,-2 2 0 16,-3 3-80-16,-4-1 0 0,-1 6-16 0,-3-2 0 0,-3 4 112 15,1-1 32-15,-2 4 0 0,2-3 0 16,-2 2-176-16,3-5-16 0,0 2-16 0,1-5 0 15,1-3-304-15,3-2 160 0,1-2-160 0,1-3 128 0,1-2-128 0,1-3-144 16,2-1 144-16,0-4-208 31,2-3-768-31,0-2-160 0,5-1-16 0,-1-4-12608 0,1-3-2496 0</inkml:trace>
  <inkml:trace contextRef="#ctx0" brushRef="#br1" timeOffset="136298.01">29243 16353 42383 0,'-5'10'1872'0,"2"-6"400"0,1 1-1824 0,1-1-448 0,1-3 0 0,3 3 0 16,-1-3 512-16,0 5 16 0,3 4 0 0,2 3 0 15,1 9 240-15,2 2 64 0,1 7 0 0,0 0 0 16,1 4 112-16,-1 2 16 0,1-1 16 0,0 0 0 16,2-1-176-16,1 0-32 0,3 0-16 0,1-4 0 15,3-1-496-15,2-1-112 0,2-3-16 0,0-1 0 16,-3-4-320-16,-1-2-80 15,1 0-16-15,-2-3 0 0,-2-2-896 0,-1-1-176 0,-1-5-48 0,-3-3-13424 16,-2-4-2688 0</inkml:trace>
  <inkml:trace contextRef="#ctx0" brushRef="#br1" timeOffset="136709.49">30244 15665 43311 0,'-8'14'1920'0,"2"0"384"0,2-3-1840 0,1 2-464 0,1-6 0 0,1 2 0 0,1-2 432 0,-1 9-16 15,-3 13 0-15,0 8 0 0,-1 11 336 0,-1 9 64 16,-1 5 16-16,-1-2 0 0,1 1-256 0,0-1-32 15,-1-2-16-15,1-1 0 0,2-1-336 0,-1 1-192 16,1-3 192-16,0 1-192 0,1-3 0 0,2-3 0 16,-1-6 0-16,3-3 0 15,-1-3-656-15,2-4-144 0,0-4-32 0,2-3 0 16,1-4-512-16,-1-2-96 0,1-6-32 0,1-3-17920 0</inkml:trace>
  <inkml:trace contextRef="#ctx0" brushRef="#br1" timeOffset="137227.04">30632 16410 35935 0,'0'-3'3200'0,"0"0"-2560"0,1 2-512 0,0-2-128 16,2 2 336-16,-1 1 48 0,1-1 16 0,0-2 0 15,4 0 480-15,-1 3 80 0,2 0 32 0,1 1 0 16,1 5-160-16,-1 4-16 0,2 2-16 0,0 4 0 15,1 4-112-15,2 4-32 0,1 4 0 0,1 1 0 0,1 3-272 0,0 0-64 16,1-1-16-16,0 1 0 16,0-2-304-16,0-1 0 0,1-1 0 0,-2-1 0 0,0-4-256 0,-1 0-96 15,0-4-32-15,-1-3 0 16,0-1-544-16,-2-6-112 0,0-3-32 0,1-2-18256 0</inkml:trace>
  <inkml:trace contextRef="#ctx0" brushRef="#br1" timeOffset="137456.78">31258 16341 42383 0,'-20'25'3776'0,"4"-4"-3024"0,2 1-608 0,3-5-144 0,5-6 832 0,2 1 144 16,0 0 32-16,-6 11 0 0,-6 16-688 0,-7 11-128 15,-7 15-16-15,-4 8-16 0,-4 0 608 0,1 3 112 16,-3 7 16-16,-2-1 16 0,0 1-240 0,-2 2-48 16,2-3-16-16,4-9 0 0,4-10-432 0,0 5-176 15,-3 7 128-15,-2-1-128 16,6-2-448-16,5-5-192 0,5-9-16 0,6-2-21920 0</inkml:trace>
  <inkml:trace contextRef="#ctx0" brushRef="#br1" timeOffset="138044.94">31028 15495 39615 0,'-14'5'3520'0,"5"-5"-2816"0,3 1-560 0,4-1-144 0,2 0 288 0,1 0 32 0,1 0 0 0,2 2 0 15,1 1-528-15,4 0-112 0,3 5 0 0,5 4-16 16,2 5 464-16,4 5 112 0,5 4 16 0,2 7 0 15,6 5 224-15,1 4 48 0,4 1 16 0,1 0 0 16,0-1 112-16,2 0 32 0,1 3 0 0,4 2 0 16,-4-1-544-16,1 3-144 0,-3 2 0 0,-2-1 0 0,-2-1 0 15,-6 4 0-15,-2-1-160 0,-3 5 160 0,-4-2-208 0,-4 0 64 16,-2 4 16-16,-6-6 0 0,-3-1 128 0,-3-2 0 16,-2-3 0-16,-4-3 0 0,-4-3 240 0,-2 0-32 15,-3 1 0-15,-2-3 0 0,-2 1 64 16,-1-4 16-16,-4 0 0 0,-2-4 0 0,-4 1-288 0,-2-3 0 15,-3-3 0-15,-4-2 0 0,-2-4-352 0,-1-5-32 0,-4-2 0 16,-2-6-19648 0</inkml:trace>
  <inkml:trace contextRef="#ctx0" brushRef="#br1" timeOffset="146063.34">30542 12531 39615 0,'-8'-17'3520'0,"2"6"-2816"0,-1 1-560 16,2 2-144-16,2 6 128 0,1-2-128 0,-2 3 192 0,-2-4-64 15,-4-1-128-15,-5-4 0 16,-4 0 144-16,-6-1-144 16,-4 2-384-16,-6 1-128 0,-2 1-48 0,-8 2 0 0,-9 2-1008 0,-10 0-208 15,-13 6-32-15,-5-1-16 16,-4 7 272-16,-5 3 48 0,-7 5 16 0,-9 7 0 0,-7 8 1072 0,-4 8 224 0,0 3 32 0,-6 6 16 15,-7 7 144-15,0 6 176 0,1 1-48 0,-2 11 0 16,-6 7 176-16,4 9 16 0,5 3 16 0,-1 8 0 0,-2 5-336 16,4 8 0-16,5 13 0 0,-2 10-128 0,-2 8-128 0,4 9 0 15,9 8-16-15,3 8 0 16,1 15-1312-16,9-4-256 0,12-1-48 16,11-11-16-16,12-12-96 0,11-3-32 15,9-10 0-15,11-4 0 0,10-10 1792 0,16 2 368 16,12 5 64-16,15-6 0 0,10-8 1984 0,14-2 400 0,14 9 80 0,8 0 16 0,5-8-176 0,18 6-16 15,18 5-16-15,9-2 0 16,2-7-992-16,15 9-192 0,17 6-32 0,9 11-16 16,7 8-1408-16,6-2-272 0,5-17-64 0,4-5-14848 0</inkml:trace>
  <inkml:trace contextRef="#ctx0" brushRef="#br1" timeOffset="146302.06">29719 18893 11967 0,'3'2'1072'0,"4"-4"-864"0,12 1-208 0,22-5 0 16,51-9 2112-16,79-15 368 0,85-19 80 0,55-15 0 15,16-16-800-15,-23-5-160 16,-38 0-48-16,-38-7 0 0,-34 3 304 0,-29-6 64 15,-22-3 16-15,-15-4 0 0,-8-2-64 0,-11-1-16 16,-13 8 0-16,-14 1 0 0,-13-3-1184 0,-9-2-240 0,-7-2-48 0,-5-1-16 0,-5-2 16 16,-9-2 16-16,-8 1 0 0,-13 8 0 15,-9 10-160-15,-9-4-48 16,-10-12 0-16,-11 0 0 16,-8 4-576-16,-9-1-112 0,-6-7-16 0,-3-2-16 0,-2-1 528 0,-7-10 0 15,-7-8 0-15,-6-3 0 0,-8-3 0 0,-1-9 0 16,1-15 0-16,0 3 0 0,8 13 0 0,-4-6-320 15,-6-3 64-15,0-1 0 16,3 12-592-16,5 9-112 0,3 10-32 0,-5 4 0 16,-8 7-720-16,-6 2-144 0,-7 2-16 0,-4 7-13040 0</inkml:trace>
  <inkml:trace contextRef="#ctx0" brushRef="#br1" timeOffset="166950.78">21579 10512 3679 0,'5'0'320'0,"1"0"-320"15,-2 0 0-15,-3-3 0 0,2 3 1520 0,-1-1 224 16,3 0 48-16,4-2 16 0,3 0 1216 0,4-1 240 16,-2-2 64-16,-2-1 0 0,-2 1-1984 0,-3 0-384 15,0 0-64-15,-5-1-32 0,1 0-560 0,-5 2-112 0,-3-1-32 0,-1 2 0 16,-2-3 480-16,-2 1 112 0,-3-2 16 16,0 2 0-16,-1-2-336 0,-3-1-64 0,-3 0-16 0,-1 1 0 15,-1-2 0-15,-3 0 0 0,-1 1 0 0,-1-2 0 16,2 1 16-16,-2 0 0 0,1 2 0 0,0-3 0 15,1-1 80-15,0 0 0 0,1-2 16 0,0 1 0 16,1-2-16-16,-2 0-16 0,3-1 0 0,-2 1 0 16,1 2 48-16,0-2 16 0,0 1 0 0,-2 2 0 15,-3-2 144-15,-3-1 48 0,-1 2 0 0,-3-2 0 16,-2 1-368-16,-3-1-64 0,-2 1 0 0,-5-2-16 16,0 0-240-16,-1-2 144 0,2 3-144 0,-2-2 128 15,0-3-128-15,0 3 0 0,0-2 0 0,1 2 0 16,1 2 224-16,3 2-32 0,2-3-16 0,0 1 0 0,3 0-16 0,-1-2 0 15,2 0 0-15,-1 1 0 0,-2 0-160 0,-2 3 0 16,-1 0 144-16,-2 2-144 0,-2 0 128 0,-1 0-128 16,-1 5 160-16,-2-3-160 0,-2 2 0 0,-3 1 0 15,-1 1 0-15,-6-2-160 0,-3 1 160 0,-6-2 0 16,-1 0 160-16,1 2-160 16,5 0 0-16,3 0 0 0,0 1-128 15,-1-2 128-15,2 4 0 0,3-1 0 0,-1 2 0 0,2 0 0 0,1 2 0 0,-2-2 0 16,5 1 0-16,-3-1 0 0,-4 1 0 0,-3-4 0 0,-1 3 0 0,1-1-160 15,7 2 160-15,-2 1 0 0,-5-2 0 0,-3 0 0 16,-2 4 0-16,-2-2 0 0,2 2 0 0,-2-1 0 16,1 1 0-16,-1 1 176 0,-4-2-176 0,1 3 192 15,-1-1-192-15,2 0 0 16,2 4 0-16,2-3 0 0,1 3 0 0,3-1 0 16,2-1 0-16,3 1 0 0,4 0 0 0,3-1-176 0,2 1 48 0,0 2 0 15,1 0 128-15,2 1 0 0,-1 0 0 0,1-2 0 16,-3 3 0-16,0-1 0 0,0-1 0 0,3 1 0 15,2 1 0-15,0 1 0 0,1 0 0 0,0-1 0 16,0 1 0-16,-1 0 0 0,3 2 0 0,-1-5 0 0,1 6 0 0,-1-3 0 16,3 1 0-16,2 1 0 0,0-2 0 0,3 0 0 15,1-1 0-15,-1-1 0 0,0 0 0 0,0 3 176 16,0-3-48-16,1 3 0 16,4-1-128-16,-1-4 0 0,3 4 0 0,-1 0 0 0,1 1 0 0,0-1 0 15,2 0 0-15,-2 0 128 16,4 1-128-16,-2-1 0 0,-2 3 144 0,0 1-144 0,3-3 0 0,0 4 144 15,2 0-144-15,1-2 0 0,0 1 160 0,2 0-160 0,1-2 128 16,0 1-128-16,1 1 0 0,0-3 0 16,2 0 0-16,-2 3 0 0,1-2 0 0,1 3 0 0,-1-3 0 0,1 2 0 15,-2-1 0-15,1 1 0 0,0-2 0 16,-1 0 0-16,1 0 0 0,-1 0 0 16,-1 3 0-16,2-4 0 0,-1 4 0 15,1-4 128-15,-1 4-128 0,2-2 192 0,1 1-192 0,1-3 0 16,1 1 0-16,1-1-176 0,0-1 176 0,2-1 0 15,0 1 128-15,1-3-128 0,1 0 0 0,0-2 0 16,-1 1 0-16,0-2 0 0,-1-2 0 0,1 1 0 16,0 0 0-16,1-3 0 0,0 0 0 0,1-1 0 15,-3 0 0-15,3-1 0 0,0 0 0 0,0-2 0 0,2 1 0 16,1-4 0-16,-1 1 0 0,2-5 0 16,-1 2 0-16,1-4 0 0,0-2 0 0,3-2 0 15,-2 1 0-15,0-6 0 0,2 0 0 0,0 0 0 16,0-1 0-16,1 0 0 0,1 0 0 0,0-2 0 0,-1-2 0 0,1 0 0 15,0-2 0-15,1-1 0 0,4 1 0 0,1 1 0 16,4 1 0-16,1 0 0 0,3 0 0 0,-1 2 0 0,0 6 0 0,2-5 0 16,1 2 0-16,0 3 0 0,1 1 0 0,-3-1 0 0,-1 5 0 0,0 0 0 15,-2 5 0-15,-1-2 0 0,-2 4 0 0,-1-1 0 32,-3 2 0-32,-1 4 0 0,-2 2 0 0,0 4 0 15,-2-1 0-15,0 3 0 0,-2 5 0 0,1 0 0 0,-3 2 0 0,0 2 0 0,-1 1 0 0,-3 5 0 16,-1 5 0-16,-2 2 0 0,0 4 0 0,-3 3 0 31,-1 5 0-31,-2 3 0 0,1 6 0 0,0-2-128 16,1-6 128-16,3-5 0 0,2-2 0 0,3-4 0 15,-1-2 0-15,3-4 0 0,2-3 0 0,0 0 0 16,1 0 0-16,0-2 0 0,1 2 0 0,-1 0 0 0,1 2 0 16,-1-5 0-16,2 0 0 0,0-2 0 0,1-2 0 15,2-3 0-15,2 0 0 0,3-1 0 0,2 0 0 0,5-5 144 16,3 1-16-16,5-2-128 0,3 0 480 0,6-3-16 15,2 1 0-15,6-3 0 0,4 3-192 0,3-2-32 16,2 1-16-16,4 0 0 0,3 1-224 0,1-1 0 16,1-1 128-16,1-2-128 0,0-1 0 0,3-3-192 15,6 0 48-15,1 2-13552 16,2-1-2688-16</inkml:trace>
  <inkml:trace contextRef="#ctx0" brushRef="#br1" timeOffset="170089.04">14746 14961 12895 0,'-1'1'1152'0,"-1"0"-928"0,1 2-224 0,1-2 0 0,0 0 1712 0,1 1 288 15,1 0 64-15,0 3 16 0,2 1-1184 0,1 0-256 16,2 3-32-16,3 0-16 15,-1 1-64-15,1-4-16 0,0 1 0 0,-1 1 0 16,3-1-32-16,-3-1-16 0,1 2 0 0,1-1 0 0,-2 2 416 0,2-2 80 16,0 4 0-16,3 0 16 15,0 2-16-15,2 0-16 0,3 5 0 0,2-3 0 0,5 4-464 0,4 4-96 16,3 0 0-16,2 1-16 0,2 3-224 0,-1 1-144 16,2-2 192-16,-1 1-192 0,1-4 0 0,-1-2 0 0,1-3 0 0,2 1 0 15,0-2 0-15,0 0 0 16,0 2 0-16,-1-2 0 0,1 2 0 0,-1-1 240 0,3 2-48 0,-1 0-16 15,1 0 160-15,1-1 48 0,3 3 0 0,2-6 0 16,4 1-176-16,2-3-16 16,2-2-16-16,3 1 0 0,-1-1-48 0,-2-5 0 0,3 3 0 0,0-4 0 15,3 2 0 1,-2-2-128-16,2 0 192 0,-2-1-64 0,0 3-128 0,0-5 0 16,-2-2 0-16,0 2 0 0,1-3 0 0,3 0 0 0,1 0 0 15,0 0 0-15,-2-3 0 0,-1 1 128 0,-2-3-128 0,3 0 128 0,2-1 240 0,1 1 32 16,1 0 16-16,-2 1 0 0,-1-1-160 0,-2 0-16 15,-1-1-16-15,1 1 0 0,-2-1-224 0,3 1 144 16,0-1-144-16,1 0 128 0,-2-3-128 0,-2 1 0 16,-3 1 0-16,0 0 0 0,-3-1 0 0,1 1 0 15,0-2 0-15,-1 0 0 16,1-2 0-16,-3-2 0 16,-2 0 0-16,-1 1 0 0,-3 0 0 0,3 1 0 0,1-1 0 0,3 0 0 0,4-2 0 0,-1 1 160 15,-6 0-32-15,2 2-128 0,0-1 128 0,-3 1-128 0,-2-3 0 31,-3 3 0-31,-2 0 0 0,-2 1 0 0,1-4 0 0,2 3 0 16,-1-1 128-16,-2 1-128 0,0-2 144 0,0 1-144 16,-5 1 0-16,-3-1 0 0,-3-3 0 0,-1 2-160 15,-3 1 160-15,0-2 0 0,-1 1 0 0,-1 0 0 16,1-1 0-16,2 0 0 0,0-3 0 0,4 1 128 16,-1 0 128-16,1-2 16 0,2 1 16 0,-2 0 0 15,1-1-288-15,-1 2 0 0,1 0 0 0,-3 3 0 16,0-2 0-16,-5 2 0 0,0 2 0 0,-4 1 0 15,-2 2 0-15,-2 1 0 0,0 3-128 0,-1-3 128 0,0 2 0 16,-2-1 0-16,0 3 0 0,-1-2-144 0,-2 2 144 0,1-3 0 16,-2 2 0-16,-1-1 0 0,0 3 0 0,0-4 0 15,0 1 0-15,-2-2 0 0,0 3 0 0,-1-5 0 16,1 1 0-16,-1 1 128 0,-2-3-128 0,0-1 176 16,-1 0-176-16,-3 0 192 0,1-2-192 0,-4 2 0 15,0-1 144-15,-4 1-144 0,-1 0 0 0,-3-1 0 16,-3 1 0-16,-4 0 0 0,-3-1 0 0,-2 1 176 15,-3-2-176-15,-2 2 192 0,-4 0-64 0,-2 1-128 0,-3 3 192 16,-2-2-64-16,2 2-128 0,2 1 192 0,-1-3-192 16,4 1 192-16,5 2-192 0,3-2 160 0,4 1-160 15,2 0 160-15,4 1 32 0,2 0 0 0,-1-1 0 0,4 3 0 16,2-1-192-16,-2 0 0 0,2 0 144 0,0 0-144 16,1 1 0-16,0-1 0 0,2 1 0 0,-1 2-192 15,0-3-32-15,2-1-16 0,0 2 0 0,-1 2 0 16,3-3 96-16,0 1 16 0,1 1 0 0,3-1 0 15,1 1-144-15,1 1-32 0,4 0 0 0,3 0 0 16,1 1-96 0,5-1-32-16,7 2 0 0,5 0 0 0,6 2-592 0,7 1-112 0,4-3-16 15,3 0-16-15,1 2-640 0,2-1-128 0,6-1-32 0,2 0 0 16,1-1 240-16,-1-1 32 0,-3 0 16 0,-5 1 0 16,-5-1 976-16,-5 2 192 0,-4 0 32 0,-4 2 16 0,-3-1 1600 15,-2 1 320-15,-2 1 64 0,-4 1 16 0,-3-2 704 0,-2 0 160 16,-2 5 32-16,-2-5 0 0,-1 2-928 0,-2 1-176 15,-2 0-48-15,-2-2 0 0,-2 2-864 0,-1 0-176 16,-1 0-48-16,0 1 0 0,-1 2-48 0,-1 1-16 16,-1-1 0-16,1 3 0 0,-2 3 32 0,-1-2 0 15,0 4 0-15,0 2 0 0,-2 1 48 0,1 1 16 16,-2 1 0-16,-1 2 0 0,1-2-32 0,-1 1 0 16,-2 0 0-16,0 0 0 15,-3 1 64-15,-2 3 0 0,0 0 0 0,-1-4 0 0,1 0 96 0,0-2 32 16,1 1 0-16,-1-1 0 0,1-4-32 0,1 0 0 15,2-3 0-15,0 1 0 0,0-3-160 0,4-2-16 16,2 1-16-16,1-3 0 0,1 2-160 0,0-4 0 0,3 1 0 0,-1 0 0 16,2-1 0-16,0 2-256 0,0-2 64 0,0 5 16 31,1-4-592-31,0 2-128 0,1-1-32 0,0 3 0 0,0 1-672 16,-1 2-128-16</inkml:trace>
  <inkml:trace contextRef="#ctx0" brushRef="#br1" timeOffset="170628.72">17930 15051 42383 0,'-16'18'3776'0,"-1"1"-3024"0,3-1-608 0,4-2-144 0,1 1 0 0,-8 15 0 0,-16 24 0 0,-20 29 0 0,-15 29 576 0,-10 11 16 0,-4 2 16 0,3-3 0 16,5-9-32-16,3-4 0 0,2-5 0 0,3-9 0 15,7-14-304-15,2-8-64 0,2-3-16 0,0-7 0 32,4-4-192-32,3-5 0 0,1-11-144 0,6-2 144 31,4-6-512-31,3-8-16 0,2-3 0 0,-6-13 0 0</inkml:trace>
  <inkml:trace contextRef="#ctx0" brushRef="#br1" timeOffset="170871.84">16705 15284 50687 0,'-15'0'4496'0,"2"0"-3600"16,2 1-704-16,4 1-192 0,4 2 1344 0,5 2 224 16,0 2 48-16,3 7 16 0,5 13-1408 0,11 12-224 0,15 12-160 0,16 9 32 31,14 9-480-31,12 1-96 0,9 4 0 0,0 6-16 0,-2 7 544 0,3 3 176 0,3 6 0 16,1-3 0-1,0 1-544-15,-4 5 0 0,-4 3 0 0,4 4 0 16,7 0-896-16,4 3-176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0:41.33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21151 4224 33167 0,'-11'-5'2944'0,"0"1"-2352"0,4 4-464 0,2 2-128 15,0-2 0-15,-4 2 0 0,-5 1 0 0,-12-1 0 16,-13 3-1408-16,-13 3-368 0,-10 6-64 0,-5 3-16 16,1 3 640-16,-2 3 128 0,0 2 32 0,-2 0 0 0,0 7 768 0,-3 3 160 15,-4 5 128-15,0 7-192 16,5 3 896-16,-4 6 192 15,-2 0 16-15,-1 6 16 0,1 1-560 0,4 5-112 16,8 2-32-16,7 3 0 0,11-4 128 0,1 4 32 16,1 2 0-16,4-3 0 0,7-11 272 0,2 5 64 15,2 8 16-15,5 4 0 0,5 2-240 0,6-6-48 16,8-1-16-16,6-5 0 0,8-4-128 0,7-1-32 16,7-2 0-16,10-4 0 0,7-3-272 0,10-1 0 15,8-2 0-15,6-5 0 0,4-4-256 0,12-10-48 0,8-10-16 16,13-5 0-16,11-6 32 0,6-4 0 0,-2-2 0 15,9-10 0-15,16-6 112 0,-1-10 32 0,-4-4 0 0,1-6 0 32,3-1-816-32,-3-8-176 0,-10-3-16 0,-4-4-16 0,0-8 848 0,-10-3 160 0,-9-3 160 15,0-4-208-15,5-3 1552 0,-11-4 320 0,-9 3 64 0,-9-4 16 16,-9 3-400-16,-4-7-64 0,-1-3-32 0,-6-1 0 16,-9 6-480-16,-9-4-112 0,-11 0-16 0,-10-1 0 15,-10 6-80-15,-9 0-32 0,-10 1 0 0,-11 5 0 0,-7 10-272 16,-14-5-64-16,-14-1-16 0,-16 3 0 0,-12 4-176 0,-11 3 0 15,-11 4 0-15,-14 8-176 0,-14 6 0 0,-10 8 0 16,1 3 0-16,-14 7 0 16,-13 4-464-16,-18 7-112 0</inkml:trace>
  <inkml:trace contextRef="#ctx0" brushRef="#br0" timeOffset="4797.72">20181 11058 20271 0,'-8'-6'1792'0,"3"1"-1424"16,4 1-368-16,2 3 0 0,0 1 1264 0,-1-1 176 15,0-3 32-15,-1-3 16 0,1-2 256 0,1 1 48 16,2-2 16-16,2 3 0 0,2 2-640 0,1 3-128 16,2 3-16-16,-1 4-16 0,4 1-336 0,-1 6-64 15,1 4-16-15,-2 3 0 0,0 7-96 0,-1 3-32 16,0 5 0-16,-2 2 0 0,0 5-288 0,-2 1-176 15,-1-1 192-15,-3 5-192 0,1-2 128 0,-1 7-128 0,-2 6 0 16,-1 0 0-16,-3 6 0 0,-1-5 0 16,0-1 0-16,-2-3 0 0,-2-6-176 0,-1 1 176 0,2-6-192 15,-2-4 192-15,1-5-160 0,1-2 160 0,-1-2-128 0,0-6 128 32,3-1-864-32,1-8-96 0,0-4 0 0,1-6-16 15,-1-3-1856-15,2-3-368 0</inkml:trace>
  <inkml:trace contextRef="#ctx0" brushRef="#br0" timeOffset="5352.21">20032 10983 17503 0,'-2'-9'1552'0,"0"3"-1232"16,2 2-320-16,2 2 0 0,-1 1 1952 0,1-3 336 16,0-4 64-16,0-3 16 0,3-5-272 0,0-2-48 0,2 0-16 15,2 0 0-15,0 1-944 0,-1 2-192 16,1 0-48-16,1 2 0 0,1 2-240 0,0 0-48 16,2 0-16-16,0 1 0 0,2 2-144 0,1-4-16 0,3 3-16 0,0 1 0 15,1-2-192-15,1 3-48 16,1 1 0-16,-1-3 0 0,3 3-128 0,-2 0 0 0,2-1 0 0,-1 2 0 15,1 4 0-15,-2-1 0 0,-1 4 0 0,-1 3 0 16,-2 3 144-16,0 3-144 0,-1 1 160 0,-2 3-160 16,1 2 128-16,-3 2-128 0,0-1 0 0,-1 2 144 15,1-3-16-15,-2 1-128 16,1 0 192-16,-1 1-64 0,2-1-128 0,-2 0 0 0,0-1 0 0,-1 0 0 0,-2 1 0 0,0-2 0 16,-1-1 0-16,-1-2 0 0,-2 0 0 0,-3-1 128 15,1 0-128-15,-4 3 0 0,0-1 224 0,-3 1-32 16,-1 1-16-16,-2-3 0 0,-2 3-16 0,-1 0 0 15,-2-1 0 1,-1-1 0-16,-2-1-160 0,-1 2 0 0,-2-4 0 0,-2 2 128 0,0-2-128 0,-1 0 0 16,-2-2 0-16,1-1 0 0,-1-3 0 0,1-1-256 15,1 0 64-15,-1-3 16 0,2-1 16 0,0-3 0 16,3 3 0-16,-2-5 0 16,1 2-80-16,1 0-16 0,1-2 0 0,-1 4 0 15,3-3-400-15,3 3-96 16,1 4-16-16,2-1 0 0,2 1-320 0,1 0-80 0,2 2-16 0,1-1 0 15,5 1-464-15,-1-3-80 0,4 2-32 0,2-1-11328 0</inkml:trace>
  <inkml:trace contextRef="#ctx0" brushRef="#br0" timeOffset="5955.05">21645 9947 12895 0,'5'-9'576'0,"-3"0"112"0,2 4-560 0,-2 2-128 0,-1 0 0 0,1 2 0 16,0 0 640-16,1-6 112 0,2 3 16 0,1-6 0 0,0 0-64 15,-1 1-16-15,0 0 0 0,-3 3 0 0,1 4-192 0,-3-3-48 16,-1 4 0-16,-2 1 0 0,1 0 512 0,-3 0 80 16,0 2 32-16,-1 2 0 0,-1 1 48 0,-1-2 16 15,-1 6 0-15,-1-3 0 0,0 4-256 0,-1 3-48 16,-1-1-16-16,-2 4 0 0,-2 1-304 0,-1 6-64 16,-2 1-16-16,-1 5 0 0,1 3 160 0,-4 5 48 15,-1 3 0-15,-2 3 0 0,-2 3-48 0,0 1 0 16,-2 2 0-16,1 3 0 0,0 4 32 0,1 0 0 15,1 6 0-15,2 0 0 0,4-2-176 0,2 0-48 16,2-5 0-16,6-2 0 0,1-8-160 0,3 2-48 0,-1-2 0 16,2-3 0-16,2 0-32 0,1-1-16 0,-1 0 0 0,3-1 0 15,-1 0-144-15,2 0 128 16,3 0-128-16,2 0 128 0,1 0-128 0,3-1 0 0,2 1 144 0,2 0-144 16,2-1 0-16,5-1 0 0,3 2 0 0,3-4-192 31,8 1-352-31,-1-8-80 0,3-1-16 0,4-6-11312 0,5-5-2256 0</inkml:trace>
  <inkml:trace contextRef="#ctx0" brushRef="#br0" timeOffset="6667.75">21834 10739 23039 0,'-1'0'2048'0,"-1"-2"-1648"0,2 2-400 0,0-1 0 16,2 1 0-16,-1 0-304 0,-1-2 48 0,0 1 16 16,1-3-464-16,-1 3-112 0,1-1-16 0,-1 2 0 15,0 0-496-15,0 0-96 0,0 0-32 0,0 0 0 0,0 0 2064 0,0 0 416 0,0 0 64 0,0 0 32 16,0 0 1376-16,0 0 256 0,0 0 64 0,0 0 16 15,0 0-752-15,0 0-160 0,0 0-16 0,0 0-16 16,0 0-672-16,0 0-144 16,0 0-32-16,0 0 0 0,0 0-432 0,0 0-96 0,0 0 0 0,0 0-16 31,0 0-224-31,0 0-32 0,20-4-16 0,-17 5 0 0,-1 2-224 0,0-1 176 0,1 1-176 0,2 2 160 16,-1-1-32-16,3 4 0 0,0 1 0 0,2 2 0 15,0 0-128-15,2 0 0 16,2 6 0-16,4 1 128 0,-3-1-128 0,5 0 0 0,-1 5 0 0,4 2 0 0,0-1 0 0,-1 1 0 15,0 2 0-15,-1-4 0 0,-3 2 0 0,-2-2 0 32,-4-4 0-32,-1 3 0 0,-2 0-192 0,-1-1-32 15,-2 3 0-15,-3-6 0 0,0 0-144 0,0-1-16 16,-2-1-16-16,1-4 0 16,-1 0-752-16,1-2-128 0,0 0-48 0,2-1-15056 0</inkml:trace>
  <inkml:trace contextRef="#ctx0" brushRef="#br0" timeOffset="6989.82">22429 10571 20271 0,'-7'9'896'0,"1"-3"192"0,0 1-880 0,1 1-208 0,3-1 0 0,-1-1 0 0,1 2 944 0,-3 7 144 15,-3 8 16-15,-5 10 16 0,-3 7 848 0,-4 7 160 16,0 4 48-16,-2 2 0 0,0 3-832 0,-2 4-144 16,-1 4-48-16,-1 6 0 0,-1 1-256 0,-1 0-64 15,-3-1-16-15,0 0 0 0,0-2-304 0,-1 5-64 16,-2 2-16-16,1-1 0 0,1-1-192 0,1-2-48 15,1 0 0-15,6-3 0 0,1-5-192 0,7-1-128 0,4-9 128 16,4-2-12320-16,5-6-2336 16</inkml:trace>
  <inkml:trace contextRef="#ctx0" brushRef="#br0" timeOffset="10881.61">23115 10240 11967 0,'0'-10'1072'0,"0"2"-864"0,1 5-208 0,0 0 0 0,-1 3 864 0,2-2 128 15,-1-5 32-15,1 0 0 0,2-5 32 0,1-2 16 16,0 3 0-16,0 2 0 0,0 1-528 0,-2 4-96 15,1 0-32-15,0 4 0 0,0 4 304 0,-2 2 64 16,2 3 16-16,-2 6 0 0,1 3 352 0,-1 6 80 16,1 4 16-16,-2 3 0 0,-1 4-224 0,1-1-64 15,-1 5 0-15,-1 1 0 0,0 1-368 0,1 4-80 16,-2-1 0-16,1 3-16 0,0 3-128 0,-2-2-32 16,0 1 0-16,-1 0 0 0,0-5-32 0,-1 1-16 0,0 2 0 0,-1-3 0 15,0 1-288-15,0 0 0 0,-1 0 0 0,0-1 0 16,1-3 0-16,1-4-176 0,1 0 0 0,2-3 0 31,1-3-592-31,0-3-128 0,2-2-32 0,0-2 0 16,3-3-944-16,1-4-192 0,0-5-48 0,2 0-9984 0</inkml:trace>
  <inkml:trace contextRef="#ctx0" brushRef="#br0" timeOffset="12180.21">24213 10494 16575 0,'1'-2'1472'0,"-2"-1"-1168"0,1 3-304 0,0 0 0 16,0-2 1072-16,-1 1 144 16,-1-1 48-16,1-1 0 0,-1 0 464 0,-3-3 80 0,0 1 32 15,-1 0 0-15,-1 2-688 0,-2-1-128 0,-3 1-16 0,1 2-16 0,-1 1 32 0,-3 1 0 16,-1 3 0-16,-3 2 0 0,0 4-224 0,-2 1-32 15,0 3-16-15,-2 3 0 0,1 4-176 0,-1 1-16 16,-1 7-16-16,-1 1 0 0,-1 4-224 0,3 2-32 16,-1 2-16-16,3-1 0 0,2 3-128 15,3-5-16-15,2-3-128 0,4-1 192 0,4 2-192 0,1-4 176 0,5-5-176 0,1 4 160 16,3-5 16-16,2-1 0 16,3 1 0-16,1-7 0 0,1 1-176 0,2-2 128 15,2-2-128-15,5-2 128 0,1 1-128 0,4-6 0 0,2 0 0 0,3-5-176 16,1-1 176-16,2-1-208 15,2-4 80-15,0-1 128 0,5-4-256 0,0 0 80 16,-1-2 16-16,1-2 0 0,-4 3 160 0,-2-5-208 0,0 1 80 0,-4 0 128 16,-1-2-304-16,-2 0 64 15,-1-1 16-15,-2-4 0 0,-2 2-32 0,-2 0-16 0,-3-2 0 16,-1 1 0-16,-2 1-112 0,-2-2-32 0,-3 0 0 0,-2 0 0 0,-2-1 240 16,-3 2 176-16,-2-1-208 0,-2-1 80 0,-3 3 128 0,-2-1 0 15,-3-1 0-15,-3-1 128 16,0 1 64-16,-2-2 0 0,-4 1 16 0,0 0 0 0,-4 0-32 0,2 0-16 15,-2 2 0-15,1 1 0 0,-2 4-32 0,2 0-128 16,0 3 192-16,2 4-64 0,0 1 0 0,3 3 0 16,-1 1 0-16,4 3 0 15,0 1-512-15,3 1-96 0,0 2-32 0,2-1 0 16,3 2-1136-16,1 1-224 0,1-1-48 0,0 1-16 16,2 1-624-16,1 0-128 0,0 1-32 0,1-3-8096 0</inkml:trace>
  <inkml:trace contextRef="#ctx0" brushRef="#br0" timeOffset="12579.2">24618 10086 27647 0,'-6'5'2448'0,"-1"-2"-1952"0,2 0-496 0,1 2 0 0,2-2 1664 0,-3 2 256 0,-4 5 32 15,-6 5 16-15,-4 7-400 0,-9 6-80 0,-3 6-16 0,1-1 0 16,1 2-1072-16,-1 3-208 0,3 2-64 0,-1 2 0 16,1 6-128-16,-2 6 0 0,-1 8 0 0,1 5 0 15,-1 2 0-15,-1 3 0 0,1 2 128 0,0-2-128 16,1-2 144-16,1 3-144 0,2-4 160 0,2-4-160 16,6-10 0-16,2-5 0 0,3-9 0 0,3-6 0 15,5-2-368 1,3-7-160-16,1-5-48 0,2-5-11200 0,3-5-2256 0</inkml:trace>
  <inkml:trace contextRef="#ctx0" brushRef="#br0" timeOffset="13211.45">24322 9714 11055 0,'1'-4'976'0,"1"2"-784"16,0 1-192-16,-1-1 0 0,0 2 1024 0,2 0 176 16,2 0 16-16,1-2 16 0,5 1 240 0,2 2 64 0,5 1 0 15,2 5 0-15,1 0-64 0,3 3-16 16,2 2 0-16,3 3 0 0,0 0 80 0,4 2 32 0,1 3 0 0,3-3 0 16,3 6-416-16,-1-4-64 15,-1 2-32-15,-3 2 0 0,2-1-208 0,2 3-32 16,2 3-16-16,-1 4 0 0,0 3-288 0,0 3-64 0,-1 3-16 0,-1 4 0 15,0-2-176-15,-6 5-48 16,-3-1 0-16,-3 5 0 0,-2 2-80 0,-6 3 0 16,1 3-128-16,-4 1 192 0,-2 1-192 0,-1-1 0 15,-4-3 0-15,-3 0 0 0,-4 3 0 0,-4-3 0 0,-5 4 0 0,-4 0 0 16,-2-1 0-16,-3 0 144 0,0 0-144 0,-6-3 128 16,-1-3 32-16,-4 1 0 15,0-4 0-15,-5 4 0 0,-4 0-160 0,-4 1 0 0,-1 0 0 0,-5 0 0 31,-2-5-448-31,-1-1-112 0,0-1-16 0,0-4-17552 0</inkml:trace>
  <inkml:trace contextRef="#ctx0" brushRef="#br0" timeOffset="22116.34">18851 4353 4607 0,'-3'-6'400'0,"-1"-1"-400"31,1 3 0-31,2 2 0 0,-1-1 512 0,-1-2 32 0,-3-2 0 0,-5-8 0 0,-3-2-32 0,-3-4-16 16,-3 2 0-16,-1 1 0 0,-1 1 80 0,0 5 32 31,-3-1 0-31,-1 3 0 0,0 0-256 0,-5 1-48 0,-1 0-16 15,-5 3 0-15,0 0-48 0,-3 1-16 0,-4-1 0 0,-3 1 0 16,-2 0-48-16,0 1-16 0,-2 1 0 0,-2-1 0 16,4 3 144-16,-3-4 16 0,0 1 16 0,-4 2 0 15,-5 0-48-15,2 0-16 0,3 2 0 0,-2 0 0 16,-5 0-144-16,-3 2-128 0,-2 0 192 0,-4 2-192 16,-4 3 0-16,1-1 0 0,0 1 0 0,-2 3 0 15,-2 1 0-15,-5 2 0 0,-2 1 0 0,-3 1 0 0,-1 1 0 16,-2 5 0-16,2-1-160 0,0 2 160 0,-3 2 0 0,3 1 0 15,2-1 0-15,4 2 0 0,6-5 0 0,-1 4-144 16,0 4 144-16,0 2 0 0,2 2-144 0,3-1 144 16,6-2 0-16,5-2-144 0,3 2 144 0,0 2-192 15,2-1 192-15,1 1-192 0,4 1 192 0,4-3 0 16,4 2-144-16,3-6 144 0,2 0 0 0,2-1-144 16,-1 1 144-16,2 2 0 0,0 3-208 0,3-1 64 15,4 1 16-15,0 0 0 0,4 1 128 0,0 1 0 16,4 2 160-16,1 3-160 0,2 3 240 0,2-1-48 15,4-1-16-15,0 1 0 0,5-1-176 0,-1 3 0 0,3 3 0 16,2-1 0-16,4-4 0 0,2 0-176 0,6-5 176 16,3 0-192-16,5-2 192 0,4 1-160 0,2-4 160 0,3-2-160 15,2-1 160-15,2-5 144 0,1 1-16 0,4-6-128 16,-2 2 288-16,5-2-48 0,6-1-16 0,6 0 0 16,1-1-32-16,2-2 0 0,3-1 0 0,0-4 0 15,3-2 112-15,-11-1 16 16,-6 2 0-16,7-4 0 0,11 2-48 0,7 1 0 0,5 2 0 0,2 0 0 15,-3 1-144-15,3 1-128 0,-4 0 144 0,3 1-144 16,4 0 256-16,0-2-32 0,2-1-16 0,3-1 0 0,3-2 96 16,5-4 16-16,5-1 0 0,-2-1 0 0,-3-4-320 15,-3 0 0-15,-5 1 0 0,8-5 0 0,7-1 144 0,-4 1 32 16,-5-3 0-16,-4 1 0 0,2-1 112 0,3-2 32 16,2 3 0-16,-2-2 0 15,-6 0-160-15,-2 1-32 0,-1 1 0 0,0 1 0 0,-1 1 64 0,-3 3 16 16,-3-4 0-16,-3 0 0 0,-1-1-208 0,-1-1 0 15,1-1 0-15,-1 1 0 0,-3-2-336 0,-2 1 32 16,-4-2 16-16,-1-2 0 0,1-3 112 0,0-1 32 16,1 2 0-16,-3-4 0 15,0 1 336-15,0-4 64 0,-3 0 0 0,-5 1 16 0,-7 5 0 0,-2-2 0 0,2-2 0 16,0-2 0-16,1-2-272 0,-1-1 0 0,-5 1 0 0,-3-2 0 31,-3 3-480-31,-3-1-48 0,-2-1-16 0,-5 0 0 16,-3-4-32-16,-2-1 0 0,-4-1 0 15,-4 1 0-15,1 0 576 0,-3 1 256 0,-2-2-32 0,1-1 0 0,-1-2 640 0,-1-2 128 0,0 0 32 0,0 0 0 16,-1 0 192-16,-2 1 64 0,-2-1 0 0,-2 1 0 16,-1 3-544-16,-1 1-96 0,-1 2-32 0,-3-5 0 15,-4-3-272-15,-1 0-48 16,-2-1-16-16,-6 0 0 0,-3 2-144 0,-8 2-128 16,-7 2 192-16,-6 3-192 15,-5-1-304-15,-6 3-160 0,-6 3-48 0,-2 1 0 0,1 4-512 16,-8 1-96-16,-12 1-32 0,-7 1 0 15,1 4 432-15,-8 3 80 0,-12-2 0 0,-8 5 16 0,-6 8 384 0,-1 4 80 0,20 0 16 0,-10 6 0 16,-14 7-496-16,-8 4-112 0,1 5-16 16,-4 3-8672-16</inkml:trace>
  <inkml:trace contextRef="#ctx0" brushRef="#br0" timeOffset="40730.33">16011 3243 15663 0,'6'-4'1392'0,"-1"-1"-1120"0,-1 2-272 0,-2 0 0 0,-1 3 560 0,1-4 48 16,1-1 16-16,4-3 0 0,0-2 928 0,0-2 192 15,1-3 48-15,-3 1 0 0,-2 1-592 0,-1 0-112 16,-2 1-32-16,-2-1 0 0,0 1-352 0,-2-2-80 16,1 1-16-16,-4 0 0 0,1 0-400 0,-1 1-80 15,-1 0 0-15,0 1-128 0,-1 3-192 0,-1-2-160 16,-1 1-32-16,0 2 0 16,0 2-592-16,-2 0-128 0,1 1-32 0,-2 0 0 15,2 3 496-15,-2 1 80 0,1 1 32 0,-1 3 0 16,3 0 720-16,-1 4 128 0,-1 1 48 0,0 5 0 0,0 0 48 0,1 5 16 15,1 0 0-15,1 3 0 0,0 3-432 0,2 3 0 0,1 4 0 0,0 3 0 16,1 3 320-16,0 2-32 0,1 2 0 0,0 2 0 16,0 3 144-16,1-3 16 0,0-2 16 0,2 2 0 15,1 6-304-15,1-5-160 0,1-1 160 0,1-2-160 16,4-5 0-16,2-4 0 16,1-4 0-16,2-7 0 0,2-4 0 0,1-3-240 0,-1-4 80 0,4-1 16 0,-1-4 144 15,2-1 0-15,2-5 0 0,1 2-128 0,2-4 384 0,0 0 96 16,-1 1 16-16,0-1 0 0,-1-3 0 0,0 2 0 15,2 0 0-15,-4-3 0 0,1 0-368 0,-3 1 0 16,0-1 0-16,-4-2 128 0,1 1-128 0,-2-3 0 16,-2 1 0-16,0-3 0 0,-1-2 0 0,-2 0 0 15,0 0 0-15,0 0 0 0,-1 0 0 0,0 0 0 16,-1-2 0-16,0 0 0 0,1-2 0 0,-1 1 0 16,0 0 0-16,1-2 0 15,1-2-544-15,1-2-80 0,2-1-16 0,0 1 0 31,1 2-176-31,0 2-32 0,-1 2-16 0,-2 3 0 0,2 1 32 0,-3 2 16 0,-1 4 0 16,-3 1 0-16,0 0 816 0,-1 4 352 0,-2 2-32 0,-1 0 0 16,-1 2 336-16,-2-1 64 0,-1 2 16 0,-1-1 0 0,-2 2-272 0,-1 0-48 0,-1 1-16 0,-1 1 0 15,-2 0-208-15,0 0-32 0,-1-1-16 0,-1 1 0 16,1-1 16-16,0 0 0 16,0 0 0-16,0-4 0 0,2 4 80 0,0-3 16 0,1 1 0 0,-1-2 0 15,1 4-256-15,0-2 0 16,0 3 0-16,0-1 0 15,0 1-896-15,-2 3-80 0,1-2-16 0,1 3 0 16,-1-2-1008-16,-1 1-208 0,1 3-32 0,0-1-4208 16,-1-3-832-16</inkml:trace>
  <inkml:trace contextRef="#ctx0" brushRef="#br0" timeOffset="41459.32">16810 3364 15663 0,'-7'-4'1392'0,"1"3"-1120"0,3-1-272 0,0 2 0 0,2 0 1152 16,-3-1 192-16,-2-1 16 0,-4-1 16 0,-5 0-288 0,-1-3-64 15,-2 2-16-15,2 3 0 0,-1 0-480 0,3 1-80 16,-1 1-32-16,0 4 0 0,0-3-416 0,0 3 0 16,0 2 0-16,1-1 0 0,-1 2-160 0,0 0 160 15,0 2-208-15,0 1 80 0,4 1-64 0,0 2 0 16,1 2 0-16,0 1 0 0,2 0 192 0,1 3 0 0,1-1 0 0,0 2-128 16,1 2-16-16,3 0 0 0,-1 0 0 0,1-1 0 15,2 2 144-15,0-4-208 0,2-1 80 0,1 0 128 16,0-3 192-16,1 0 144 0,1-5 48 0,1 0 0 15,0-4 112-15,3-3 16 0,1 0 16 0,1-1 0 16,1-6-16-16,2 1-16 0,1-3 0 0,1-3 0 16,-1 2-208-16,1-5-32 0,-1 0-16 0,1 0 0 15,-1-4-240-15,-1-1-256 0,0 1 48 0,0-2 16 32,-3 1-448-32,0-7-64 0,0 0-32 0,-1-3 0 15,-3 1 336-15,-1-1 64 0,-2 3 16 0,-3-2 0 0,1 3 976 0,-1 2 208 16,-1 1 32-16,-1 6 16 0,1 2 16 0,-2 1 0 0,1 5 0 0,0 2 0 15,0 3-128-15,1 0-32 0,0 4 0 0,0 3 0 16,0 0-448-16,1 4-112 0,1 2-16 0,0 2 0 16,1 4-192-16,1-2 0 0,0 5 0 0,1-1-160 15,0-1 160-15,0-3 0 0,0 3 0 0,2-2 0 0,0 0 0 0,2 1 0 16,0-2 0-16,-1-2 0 0,2-2 0 16,-1 1 0-16,0-5 0 15,-1-1 0-15,0 0-432 0,-1-3 0 0,-1 0 0 0,2-5 0 16,0 1-1600-16,1-2-320 0</inkml:trace>
  <inkml:trace contextRef="#ctx0" brushRef="#br0" timeOffset="41903.96">17208 3300 22335 0,'-6'-14'496'0,"1"4"96"0,1 2 32 0,2 0 0 0,0 6-496 0,2 1-128 16,0 1 0-16,0-4 0 0,-1-1 784 0,0 0 144 0,0 1 32 15,-1 2 0-15,1 4-960 0,0 2 0 0,1 6-160 0,-1 2 16 0,-1 4-32 0,0 3 0 16,1 2 0-16,-2 1 0 16,1 0 176-16,-2 2 0 0,0 3 0 0,-1-2 0 15,0 5 0-15,2-2 0 0,-2-2 0 0,1-1 0 0,2 1 0 0,-2-4 0 16,3 1 0 0,-1-3 0-16,5-1 0 0,-1-6 0 0,2-3 0 0,1-2 0 0,0-2 272 0,1-1 48 15,2-2 0-15,0-3 0 0,1-2 192 0,1 0 64 16,0-2 0-16,0-1 0 0,-1 1-256 0,1-3-32 15,1-2-16-15,1 0 0 16,-3 1-272-16,1-6 0 0,0 2 0 0,-1-2 0 0,0-2-288 0,-3-1 32 0,1-4 16 0,-3 1 0 16,1-1 432-16,-4 0 96 0,0 0 16 0,-1 0 0 31,-1 2 560-31,-1-2 112 0,-1 5 32 0,1 3 0 16,-1 2-336-16,2 4-64 0,1 1-16 0,0 1 0 0,1 2-160 0,0 1-48 0,2 4 0 0,-1 1 0 15,3 3-208-15,2 1-48 16,-1 4-128-16,2 1 192 0,1 5-192 0,1 2 0 15,1 2-144-15,1 1 144 0,2 2 0 16,0-1-144-16,-1-3 144 0,1-1 0 0,2-2-128 0,-1-1 128 16,1-2-128-16,0-3 128 15,0-1-480-15,-1-4-16 0,1-1 0 0,0 0 0 16,0-5-864-16,0-3-176 0</inkml:trace>
  <inkml:trace contextRef="#ctx0" brushRef="#br0" timeOffset="42361.63">18143 3055 16575 0,'1'-2'1472'0,"-1"-2"-1168"0,0 3-304 0,0 1 0 0,0 0 2352 0,0 1 400 0,-1 0 96 0,-1 2 16 16,0 1-1712-16,-3 0-352 0,-2 5-64 0,-5 0-16 15,-2 2-64-15,-5 2-16 0,-2 2 0 0,-2 2 0 16,-5 2-320-16,1-2-64 0,-1 1 0 0,-1-1-16 16,3-4-400-16,3 0-80 0,3-4-16 0,4-3 0 15,5-1-112-15,2-3-16 0,3-2-16 0,4 0 0 16,2 0-1248-16,0-1-240 0,3 0-48 0,1-2-16 16,2 1-1200-16,3-2-240 0,1 0-64 0,1 1 0 15,2-2 2048-15,1 0 384 0,2-2 96 0,3 1 16 0,0 1 2096 0,4 0 416 16,0 2 96-16,1-2 16 0,0 1 400 0,2 2 64 15,2 2 32-15,-2-3 0 0,-1 3-320 0,0 0-64 16,-3 3-16-16,1-1 0 0,-2 2-400 0,-3 1-64 16,1 1-32-16,-6-1 0 0,1 1-368 0,-4 0-80 15,-1 2-16-15,-3 0 0 0,-2 2-368 0,-4 1-80 0,-2 3-16 16,-3-2 0-16,-3 4-384 0,-5 2 0 16,0-2 0-16,-3-1 0 0,-2 2-256 0,-1 0 32 0,-4 0 0 0,1 0 0 15,2-1 64-15,-2 0 16 16,-2 1 0-16,0-1 0 0,1-5 144 0,1 0-208 15,0 1 80-15,1-6 128 0,2 0-176 0,3-4 176 0,3 1-128 0,0-3 128 32,2-4-960-32,4-1-96 0,1-1-32 0,2-1-13456 0</inkml:trace>
  <inkml:trace contextRef="#ctx0" brushRef="#br0" timeOffset="42852.96">18862 2816 18431 0,'-1'-8'816'0,"0"3"160"0,0 0-784 0,-1 1-192 0,1 3 0 15,0 1 0-15,-2 0 1264 0,1-1 208 0,-4-1 32 0,-3 2 16 0,-2 3-224 0,-4 1-32 16,-2 3-16-16,-3 3 0 0,0-1-528 0,-1 0-96 15,-1 1-32-15,0 1 0 0,2 1-64 16,-1-5-16-16,2 3 0 0,1-3 0 0,2 3-160 0,-2-5-32 16,2 3-16-16,2-1 0 0,-1 2-304 0,1-1 0 0,2 1 0 15,-1 0 0-15,2-1-128 0,1 0 128 16,0 0-208-16,3 1 80 16,1 0-480-16,1-2-96 0,1 3 0 0,2-5-16 15,2 2 240-15,0 0 48 0,2-3 16 0,2 3 0 0,2 0 608 0,3 0 128 0,3 1 32 0,3-1 0 16,1 3 160-16,4 0 48 15,2-2 0-15,2 3 0 0,-1-1-240 0,1 1-64 0,0 1 0 0,1 0 0 0,-1 3-256 0,-2 0 0 16,0 2 0-16,-1 1 0 0,-2 2 0 0,-5-1 0 16,0 4 0-16,-3-4 0 0,-3 4 352 0,-2-2-32 15,-3-2-16-15,0 4 0 0,-1-1 80 0,-2-4 32 16,-1 1 0-16,-3-2 0 16,1-1-160-16,-2 0-16 0,-3 1-16 0,0 0 0 0,0-1-32 0,-2-4-16 15,-1 4 0-15,0-2 0 16,-2-2-368-16,-1-1-80 0,0-2-16 0,2-3 0 15,0-3-1632-15,2-4-336 0</inkml:trace>
  <inkml:trace contextRef="#ctx0" brushRef="#br0" timeOffset="43045.54">19168 3109 39615 0,'1'0'1760'0,"0"5"352"0,0-1-1680 0,2 4-432 0,1-2 0 0,-1-3 0 16,1 5 384-16,2 4 0 0,4 4 0 0,3 9 0 0,1 5-144 0,-1 2-48 15,-2-1 0-15,-4-4 0 0,-1-1-192 0,-4-3 0 16,-1 0 0-16,-2-6 0 16,-2-1-784-16,1-4-160 0,-2-4-16 0,2-2-16576 15</inkml:trace>
  <inkml:trace contextRef="#ctx0" brushRef="#br0" timeOffset="43222.38">19220 2610 40543 0,'-6'-10'1792'0,"1"4"384"0,2 2-1744 0,1 3-432 0,2 0 0 0,1 1 0 15,-1 1 432-15,1 0 0 0,0 2 0 0,1-2 0 16,0 2-432-16,2 4 0 0,1-1 0 0,0 1 0 15,1 2-1168 1,1 0-176-16</inkml:trace>
  <inkml:trace contextRef="#ctx0" brushRef="#br0" timeOffset="43678.36">19801 2993 13823 0,'1'-4'1216'0,"-1"1"-960"16,0 2-256-16,1-3 0 0,1 3 3904 0,-1 1 720 16,-1-2 160-16,1 0 16 0,0-1-2784 0,-1-3-560 15,0 0-112-15,-1-1-32 0,-3 0-64 0,-2 4-16 16,0-2 0-16,-4 2 0 0,-1 2-784 0,-3 5-144 16,0-2-48-16,-3 4 0 0,-1 3-256 0,-1 2-144 0,0 0 16 15,0 3 0 1,3 1-528-16,0 2-112 0,2-3 0 0,2 3-16 15,2 3-240-15,0 0-64 0,5-1 0 0,0 0 0 16,4-1-160-16,1-1-32 0,1 0-16 0,2-2 0 16,2-4 368-16,0-1 80 0,2-3 16 0,2-1 0 0,-1-4 432 0,2-1 80 0,0 1 32 0,1-7 0 15,0 2 608-15,2-5 128 16,-1 0 32-16,2-1 0 0,-2-2-48 0,0-2-16 0,1 0 0 0,-1-1 0 16,-1-2-160-16,0 3-48 0,-2-4 0 15,0 0 0-15,-1 1 816 0,-1 0 176 0,-1 0 16 0,-1 1 16 0,0 1-80 0,-2 3 0 16,0 3-16-16,-1 1 0 15,-2 4-576-15,0 2-112 0,0-2-32 0,-1 3 0 16,-1 3-96-16,-1 1-32 0,2 0 0 0,-2 4 0 0,1 0-288 0,1 1 0 16,1 2 0-16,-2 1 0 0,4 0 0 0,0-1 0 15,1 0 0-15,0 0 0 0,1 1 0 0,2-1 0 16,2 1 128-16,0-1-128 16,3 0-816-16,1 1-208 0,1-4-64 0,1 0-10240 15,1 0-2064-15</inkml:trace>
  <inkml:trace contextRef="#ctx0" brushRef="#br0" timeOffset="44105.47">20284 2794 21183 0,'0'0'1888'0,"0"3"-1504"16,2-2-384-16,-1 1 0 0,0 2 2176 0,0 0 352 0,3 2 80 0,0 3 16 0,2 5-1920 0,0 5-368 15,0 2-80-15,-1 2 0 16,-1 2 64-16,-2 1 32 0,0 1 0 0,-2 2 0 0,-2-4 128 0,1 0 32 16,0-1 0-16,-2-2 0 15,0-4-512-15,0-4-240 0,0 0 32 0,-1-3 0 16,1-3-640-16,1-4-128 0,-1-1-32 0,2-3 0 16,0-1 528-16,1-4 96 15,1-3 32-15,-1-2 0 0,1-1 544 0,1-2 96 0,-1-5 32 0,0-5 0 0,0-3 320 0,1-4 64 31,-2-3 0-31,0-3 16 0,0-2 624 0,-2-3 128 0,1 1 32 16,1 2 0-16,1 3-672 0,3 6-144 0,0 0-32 0,0 7 0 16,2 1-352-16,0 5-80 0,1 2-16 0,3 4 0 15,0 3 0-15,1 3 0 0,4 5 0 0,1 4 0 16,4 4-208-16,3 5 0 0,5 3 0 0,3 3 0 16,3 2 0-16,3-1 0 0,3 1 0 0,1 1 0 15,-2-2 0-15,1-2 0 0,-1-1 0 0,0-3 0 16,-2-4 0-16,0 0-160 0,1-1 160 0,-1-2-128 15,0 1-512-15,-1-2-80 16,0 0-32-16,-1-2-17008 0</inkml:trace>
  <inkml:trace contextRef="#ctx0" brushRef="#br0" timeOffset="44970.11">22030 3456 5519 0,'-2'-5'496'0,"-1"1"-496"16,3 3 0-16,0 0 0 0,0 1 1728 0,0 0 240 0,-1 0 48 0,0-3 16 31,1 6 608-31,0 1 128 0,1 5 32 0,3 8 0 0,1 6-1232 0,2 5-240 16,1 4-48-16,0 5-16 0,3 9-736 0,2 4-144 16,-2 4-16-16,1-2-16 15,1 0-848-15,-3 0-160 0,1-3-48 0,-3-4 0 16,0-4-1216-16,-1-6-256 0,1 0-64 0,-2-6 0 15,0-7-64-15,0-2 0 0</inkml:trace>
  <inkml:trace contextRef="#ctx0" brushRef="#br0" timeOffset="45610.92">21766 3357 26719 0,'-10'-6'1184'0,"4"1"240"0,2 1-1136 0,3 0-288 0,2 3 0 0,0-3 0 15,2 2 1152-15,0-3 160 0,2-1 32 0,4-5 16 0,3-2 0 0,4 2 0 16,2 0 0-16,0 1 0 0,3 3-864 0,3-1-176 15,2 4-48-15,1-2 0 16,0 3-272-16,3-1 0 0,3 1 0 0,1 2 0 0,-2 1 0 0,0 0 0 16,0 0-160-16,-2 1 160 15,-1 2-432-15,-3-1-16 0,-1 3 0 0,-3-1 0 16,-2 0-64-16,-2 1 0 0,-2 0-16 0,-4-2 0 0,-1 2 384 0,-2 1 144 16,-2 3 0-16,-4-2-144 0,-2 3 144 0,-5 3 0 0,-2 2 0 15,-4-1 0-15,-2 3 0 0,-3-1-128 0,-4 2 0 16,-2 2 0-16,-1-3 128 0,-1 3 0 0,-2 0 0 0,0-2 0 15,4 0 0-15,-1-2 0 0,0 0 0 0,2-3 0 16,4-1 0-16,2-3 0 0,0-1 0 0,3-2-128 16,4-1 128-16,2-1 0 0,3-4 0 0,0 0 0 15,5 0 192-15,2-5-48 0,3 1 0 0,3-1 0 16,3 1-384-16,1-1-80 0,2-1 0 0,3 3-16 16,2 1 16-16,2-1 16 0,1 1 0 0,-2 1 0 15,2 1-112 1,-2 1-32-16,-4 2 0 0,-3 1 0 0,0 0 128 0,0 4 0 0,-2 3 16 0,-1 1 0 0,-3 3 304 15,-1 3 0-15,-2 0 0 0,-2 3 0 0,-1 0 320 0,0 0 0 16,-2-1 16-16,-2 0 0 0,1 0 128 0,-2-1 32 16,0 1 0-16,-2-3 0 0,1-1 16 0,-3-1 0 15,0 0 0-15,-1 1 0 16,-2-3 0-16,1 3 0 0,-3-3 0 0,0 2 0 16,-1 2-240-16,-1-2-32 0,-2 4-16 0,-1-2 0 0,2 0-224 0,-5 1 0 15,1-1 0-15,-3-1 0 16,-1 1-368-16,-1-2-64 0,-3 1-16 0,0-1 0 15,3 0-624-15,1 0-128 0,1-1-16 0,3-1-16 16,2-2-1168-16,2 0-224 0</inkml:trace>
  <inkml:trace contextRef="#ctx0" brushRef="#br0" timeOffset="46017.39">22410 3953 7711 0,'12'-9'336'0,"-2"3"80"16,0-1-416-16,-1 0 0 16,-3 5 0-16,-1-3 0 0,1 1 864 0,5-3 96 0,9-6 0 0,6-4 16 0,5-5 1072 0,1-2 192 0,0 0 64 0,-1 3 0 0,-4-2-256 0,-1 1-32 0,-3 1-16 0,-2 3 0 0,0-4-512 0,-3 4-96 15,1 1-32-15,-4-1 0 16,1 1-976-16,0 0-192 0,-1 1-32 0,-1-2-16 0,-2 2-320 0,-3 0-64 15,-2 3-16-15,-4 1 0 32,0 1-528-32,-3 0-112 0,-3 3-32 0,-2 1 0 15,-2 5 400-15,-2-1 80 0,-1 6 0 0,-3 2 16 0,-3 3 608 0,-2 6 112 0,0 3 32 0,1 1 0 16,0-1 176-16,0 5 32 0,-3 7 16 0,-3 2 0 16,-1 6 160-16,1-1 48 0,1-2 0 0,1 0 0 15,1-1-176-15,4 0-16 0,-2-4-16 0,4-3 0 16,1 0 192-16,2-4 32 0,1 0 16 0,3-3 0 15,2-1-352-15,1 2-80 0,3-3-16 0,2 1 0 16,3-3-336-16,2-2 0 0,3-2 0 0,3 0 0 16,4-2-528-16,3-3-32 0,4-2 0 15,3-4 0-15,-2-1-944 0,5-3-192 0,8-3-32 16,5-4-7872-16,3-4-1584 0</inkml:trace>
  <inkml:trace contextRef="#ctx0" brushRef="#br0" timeOffset="46417.78">23089 3600 20271 0,'-5'3'1792'0,"1"-1"-1424"0,2 2-368 0,2-2 0 16,1 2 1504-16,-1-1 224 0,-1 3 64 0,0 5 0 15,-1 5-896-15,1 5-192 0,1 1-16 0,3 1-16 16,0 0 0-16,0-1 0 0,0 2 0 0,0-2 0 15,2-3-480-15,-1-2-192 0,-1 0 176 0,1-1-176 16,1 0 272-16,-1-3-32 0,-1-1-16 0,2-1 0 16,0 2 16-16,-1-3 0 0,1-3 0 0,-3-3 0 15,1-1-48-15,-1-3 0 0,1-3 0 0,-3-4 0 0,1-1 512 16,-2-2 80-16,0-1 32 0,-1-5 0 0,-1-2-304 0,-2-4-48 16,0-1-16-16,0-3 0 15,-1-3-96-15,-2-2-32 0,3 3 0 0,-1-5 0 16,1-1-128-16,1 0-48 0,1-1 0 0,0 0 0 0,2 3-144 0,0 2 0 15,2 4 0-15,1 2 128 16,1 1-128-16,1 2 0 0,1 2 0 0,-1 1 0 0,4 2 0 0,-2 4 0 16,0-3 0-16,2 3 0 0,-1 1 0 0,1 1-224 15,0 1 80-15,1-2 16 16,-1 5-1312-16,4-4-256 0,-2 4-48 0,2-1-14288 0</inkml:trace>
  <inkml:trace contextRef="#ctx0" brushRef="#br0" timeOffset="46903.38">23501 3412 22623 0,'-5'5'496'16,"0"0"96"-16,1 0 32 0,2 1 16 0,2-1-512 0,0-2-128 0,0 3 0 0,1 3 0 0,-1 8 1744 0,1 3 320 0,0 6 64 0,3 2 16 0,1 2-448 0,0-2-96 16,1 1 0-16,0-3-16 15,2-3-1168-15,-1-1-224 0,1-3-64 0,0-2 0 16,0-1-128-16,-1-4 0 0,-1-4 0 0,-1 0 0 0,-1-2-192 0,-2-2 16 16,0-2 16-16,-1-2 0 31,-1 0-352-31,-1-2-64 0,-2-2 0 0,1-2-16 0,-2-3 208 0,-1-2 64 0,0-2 0 0,0-1 0 0,-1-5 320 0,1-1 0 0,0-2 192 0,1-4-64 31,1-2 224-31,0-3 32 0,2-5 16 0,2-1 0 0,2 0-16 0,2 0-16 0,2-1 0 0,3 4 0 16,1 4-128-16,1 3-32 0,2 3 0 0,-2 2 0 15,2 5 176-15,-2 0 16 0,1 4 16 0,-2 1 0 32,1 1 32-32,0 3 0 0,-2 5 0 0,0-1 0 15,1 4-448-15,1 4 0 0,-1 2 0 0,-1 5 0 16,1 2 0-16,-1 5-272 0,1 2 32 0,-1 3 16 0,-1 4 96 15,0-2 128-15,0 2-208 0,-2-3 80 0,1 0 128 0,-1-1 0 16,0-1 0-16,1-1 0 0,-1-1 208 0,2 0-16 16,0-3-16-16,2 5 0 0,1-2-176 0,2 1 160 15,-2-3-160-15,2-1 160 16,-3-5-560-16,0-2-112 0,0 0-32 0,-1-4-10800 16,1-2-2160-16</inkml:trace>
  <inkml:trace contextRef="#ctx0" brushRef="#br0" timeOffset="47348.44">24311 3274 8687 0,'-7'0'192'0,"1"-3"32"0,0 3 16 0,2 0 16 15,2 0-256-15,-2 3 0 0,0-3 0 0,-3 1 0 0,-4 4 2448 0,-5-2 448 0,-1 3 96 0,0 1 16 0,1-1-576 0,3 2-96 16,2 2-32-16,0-2 0 16,2 1-1104-16,0 2-240 0,2 0-32 0,1 0-16 0,2 0-496 0,0 2-96 15,2 0-32-15,-1 1 0 0,3 0 80 0,1 0 16 16,1 1 0-16,1 3 0 0,2 1-16 0,0 0 0 16,1 0 0-16,3-2 0 0,0 1-368 0,1-4 0 15,2 1 0-15,2-3 0 16,2-3-432-16,1-2-48 0,2-1-16 0,0-3 0 15,0-2-176-15,-1-1-32 0,1-4-16 0,1-2 0 0,0-1 416 0,-3-2 96 16,0-2 16-16,-2-1 0 0,-1-3 352 0,-3-1 80 0,-1-2 16 16,-4-1 0-16,0 3 400 0,-3-3 96 0,-1-3 16 0,-2-3 0 15,-2 0 32-15,-2-2 16 0,-2-4 0 0,-3 0 0 16,2 0-48-16,-3 2 0 0,-1 0 0 0,-2 3 0 16,0 4-512-16,-2 2-96 15,-1 7-32-15,-2 2 0 0,1 4-320 0,-2 5-64 16,1 3 0-16,-1 3-16 0,2 2-432 15,0 3-64-15,1 2-32 0,0 2 0 16,2 2-896-16,3 1-176 0,1-1-48 0,4 2-7488 0,1-3-1488 0</inkml:trace>
  <inkml:trace contextRef="#ctx0" brushRef="#br0" timeOffset="47809.34">24694 3154 17503 0,'-4'1'768'0,"2"-1"176"0,-1 1-752 0,3 1-192 0,0 0 0 0,0-1 0 0,0 2 976 0,0 1 176 0,2 0 16 0,-1 6 16 15,1 0 464-15,1 4 80 16,2 3 32-16,0-1 0 0,0 2-1008 0,1-1-208 0,0 3-32 0,1-1-16 16,-1-1-352-16,1 0-144 0,-1-2 128 0,1 0-128 15,-1-2 0-15,-1-3 0 16,0 2 0-16,0-4 0 0,1 1-128 0,-1-3 128 0,2-3 0 0,0-1 0 15,0 1 0-15,2-7 0 16,2 1 0-16,0-2 0 0,3-2 0 0,0-2 0 16,2-4 0-16,1-4 128 0,2 0 128 0,-1-3 32 0,1 0 0 0,-2-1 0 0,1-2-32 15,-1-2-16-15,0-3 0 16,-1 0 0-16,-1-2-112 0,-2 1 0 0,0-1-128 0,-2 5 192 16,-2 0-192-16,-3 4 0 0,-1 7 0 15,-2 2 0-15,-3 4 0 0,-1 2 144 0,0 5-16 0,-3 0 0 0,0 3 816 0,0 2 144 31,-3 3 48-31,-1 2 0 0,1 4-656 0,1 0-128 16,1 2-32-16,0 0 0 0,2 2-320 0,0 0 0 16,3 1 0-16,1-1 0 0,3-1 0 0,1 0 0 15,3 1 0-15,1-2 0 0,4-1 0 0,-1-2 0 0,3 0 0 16,0-2 0-16,2 0-160 0,0-3 0 0,3 1 0 0,0-4 0 31,1-1-864-31,-2-2-192 0,-1 1-16 0,-1-3-14080 0</inkml:trace>
  <inkml:trace contextRef="#ctx0" brushRef="#br0" timeOffset="48126.32">25456 2149 23951 0,'-4'-4'1056'0,"1"3"224"0,2 1-1024 0,0 1-256 0,2 0 0 0,0 3 0 0,1 1 960 0,-1 1 144 16,3 6 32-16,1 7 0 0,2 8 432 0,4 8 96 16,2 6 0-16,1 2 16 0,2 6-640 0,2 3-128 0,0 5-16 15,1 2-16-15,-1 4-480 0,0-1-80 0,-1 4-32 0,-5-4 0 16,-1-4-288-16,-3-1-144 15,-2-2 16-15,-2-4 0 16,-3-5-1344-16,2 1-272 0,-2 0-48 0,-1-5-16 16,1-8-1264-16,1-4-240 0,2-3-48 0,-1-9-3888 15,0-2-784-15</inkml:trace>
  <inkml:trace contextRef="#ctx0" brushRef="#br0" timeOffset="48443.21">25935 1905 3679 0,'-5'0'320'0,"1"1"-320"16,-1 3 0-16,1-2 0 0,1 3 5552 0,2 2 1040 15,0 0 192-15,-2 7 64 0,0 5-4560 0,-1 12-912 0,0 11-176 0,2 13-48 16,2 3 224-16,4 5 32 16,1 0 16-16,-1-1 0 0,4 0-848 0,-1 1-192 0,3 0-16 0,0 1-16 15,1 0-352-15,2-6 0 16,-5-7 0-16,3-5 0 0,0 1-192 0,1-3-128 0,-2 0 0 0,1-7-16 31,-1-4-1040-31,1-3-208 0,-1-3-32 0,2-3-16 0,-1-5-800 16,-1 0-144-16</inkml:trace>
  <inkml:trace contextRef="#ctx0" brushRef="#br0" timeOffset="48744.47">26530 3014 35935 0,'-11'10'3200'0,"4"1"-2560"16,4 0-512-16,3-4-128 0,1-3-128 0,-1 3-64 0,-2 4 0 0,-2 7 0 31,-1 10 608-31,2 0 112 0,0 5 32 0,4-4 0 0,2-3-976 0,2-5-192 0,2-5-32 0,1-7-15280 16</inkml:trace>
  <inkml:trace contextRef="#ctx0" brushRef="#br0" timeOffset="48967.07">26326 2311 38703 0,'-17'-2'1712'0,"4"2"352"0,4 4-1648 0,4-3-416 0,3 2 0 16,1-1 0-16,1-1 304 0,-1 4-32 0,0 3 0 0,-1 2 0 15,4 1-272-15,0 0 0 0,4 0-208 0,2 0 80 31,2 0-1584-31,2 2-304 0,3 0-64 0,2 2-16 0</inkml:trace>
  <inkml:trace contextRef="#ctx0" brushRef="#br0" timeOffset="68300.12">9148 10956 33167 0,'-4'0'2944'0,"1"-2"-2352"0,0 0-464 0,2 2-128 16,1 0 1440-16,0 0 272 0,1-1 48 0,0 1 16 16,2-2-1072-16,1 2-192 0,0 0-64 0,-4 0 0 0,0 0-256 0,22 7-64 15,-16-1-128-15,1 4 192 0,2 1-48 0,-2 4-16 16,2 6 0-16,1 6 0 0,-2 5-128 0,2 5 0 15,-1 8 0-15,-3 2 0 0,0 5 0 0,-3 2 0 16,-2 3 128-16,0 0-128 0,-1 2 0 0,-1 2 0 16,1-3 144-16,0-3-144 0,0-4 0 0,1-10 0 15,0-3 0-15,2-9 0 0,-1-7 0 0,0-5-208 16,0-2 48-16,-1-4 16 16,1-5-688-16,-1-2-128 0,-1-4-16 0,-1-4-16592 0</inkml:trace>
  <inkml:trace contextRef="#ctx0" brushRef="#br0" timeOffset="68768.97">9053 10807 23039 0,'-6'-17'2048'0,"1"2"-1648"0,0 1-400 0,1 5 0 0,3 2 2656 0,1 4 448 16,0-3 96-16,1-4 0 0,0-5-1744 0,2-7-368 15,3-2-64 1,3 2 0-16,3 0-208 0,3 4-48 0,2 1 0 0,3 0 0 16,2 1-368-16,3-1-80 0,5 4 0 0,2-3-16 0,1 1-144 0,2 1-32 15,3-1 0-15,3 3 0 0,0 0-128 0,-1 3 128 16,0 0-128-16,-3 3 128 0,-1 1-128 0,-3 4 0 16,-2-1 0-16,-1 4-176 0,-4-1 176 0,-1 5 0 15,-1 1 0-15,-1 4 0 16,-1 5 0-16,-2 0 0 0,-3 5 0 0,0 4 0 0,2 3 0 0,-1 7 128 0,2-1-128 15,-1 5 0-15,1-2 0 0,-3 1 0 0,0-2 0 0,-2-1 0 32,-4-2 0-32,-1-2 0 0,-3-3 0 0,-3 1 0 15,-3-3 0-15,-2 0 0 0,-4-4 0 0,-5 2 0 0,-2-2 144 0,-7 0-144 16,-3-1 192-16,-6-2-192 0,-4-1 240 0,-6-2-64 16,0-2-16-16,-3-2 0 0,-1-2-160 0,0 0 0 15,1-3 0-15,2 2 0 0,3-6-128 0,1-2 128 0,3-2-160 0,3-1 160 0,3-4 0 16,0-4 0-16,2-1-128 0,1-1 128 15,0-3-496-15,2-2-48 0,-1-1-16 0,1 2 0 32,2 1-896-32,1 1-176 0,1 1-32 0,1 2-16 15,3 1-1296-15,1 1-256 0,3 5-48 0,2-5-9072 0</inkml:trace>
  <inkml:trace contextRef="#ctx0" brushRef="#br0" timeOffset="69176.38">10770 9689 24879 0,'3'-5'2208'0,"-2"3"-1760"0,-1-1-448 0,0 3 0 0,0 0 1616 0,0 0 240 16,-1-1 64-16,0 0 0 0,-1 1-1328 0,-3 0-256 15,-2 5-48-15,-3 1-16 0,-3 5 32 0,-4 2 0 16,-2 5 0-16,-5 4 0 0,2 6 160 0,-4 3 48 16,0 3 0-16,-1 6 0 0,1 3 272 0,0 6 64 15,0 10 16-15,-1 7 0 0,-1 5-320 0,2 3-64 16,3-1-16-16,-1 5 0 0,1 5-288 0,1 2-176 15,2 0 192-15,3-2-192 0,2-6 192 0,4-4-192 16,3-3 192-16,5-4-192 0,1-5 320 0,5-5-32 0,3-2-16 16,5-9 0-16,3-3-80 0,3-7 0 0,4-4-16 0,1-4 0 15,2-2-176-15,3 0 0 0,5-4 0 0,3-3 0 32,1-3-496-32,1-5-128 0,0 0-16 0,0-7-16 15,-2 0-1808-15,-1-3-352 0</inkml:trace>
  <inkml:trace contextRef="#ctx0" brushRef="#br0" timeOffset="69561.28">11338 10387 39615 0,'-3'0'1760'0,"0"-3"352"0,0 3-1680 0,1 0-432 0,1 0 0 0,-1 3 0 0,1-3 0 0,-3 2 0 0,-1 3 0 0,-3 5 0 16,-3 1 128-16,-4 7 112 0,-1 4 16 0,-2 1 0 15,1 1-64-15,-1 3-16 0,-1 4 0 0,-2 4 0 16,0 3-176-16,-1 3 160 0,-1 2-160 0,0 1 160 0,-1-3 64 0,2-4 16 31,0-1 0-31,-2 0 0 0,1 2-112 0,-1-3 0 0,2-2-128 0,0-2 192 0,2-2-192 0,0-3 0 16,2-4-144-16,-1-5 144 16,4-2-928-16,-1-6-96 0,3-3 0 0,0-6-16736 31</inkml:trace>
  <inkml:trace contextRef="#ctx0" brushRef="#br0" timeOffset="69797.13">10692 10475 39615 0,'-1'3'3520'0,"1"2"-2816"0,0 1-560 0,1-1-144 16,3-1 1040-16,1 5 176 0,3 3 48 0,5 9 0 15,8 10-944-15,8 6-192 0,5 0-128 0,2 3 144 16,2-2-144-16,1 0 0 0,0 0 0 0,0-4 0 0,-2 3 0 16,-3-3 0-16,0 0 0 0,-3-5 128 0,-3-3-288 0,-1 1-64 15,1-1-16-15,-3 0 0 16,4-1-400 0,-3-2-64-16,-1-1-32 0,-2-4 0 0,1-1-976 0,-3-5-192 0,-2-2-32 0,0 1-9072 15,-4-4-1792-15</inkml:trace>
  <inkml:trace contextRef="#ctx0" brushRef="#br0" timeOffset="70357.14">11976 9723 8287 0,'2'2'736'0,"-2"1"-592"0,0-2-144 0,2 1 0 16,-2 2 5392-16,1 0 1056 0,1 0 208 0,1 3 32 15,1 3-3664-15,3 6-720 0,2 4-160 0,1 1-32 16,1 1-1216-16,0 3-256 0,2 3-64 0,1 2 0 16,1 3-288-16,-2 7-64 0,4 3-16 0,-3 7 0 15,1 4-208-15,-1 4 0 16,-4 0 0-16,-2 3 0 0,-3 2 0 0,0-4 0 0,-1-3 0 0,1 0 0 16,-1-1 0-16,-1 2 0 0,0 0 0 0,-1 0 0 0,0-10-128 15,0 0 128 1,-1 1 0-16,0-6 0 0,1-2 0 0,0-6 0 15,1-2 0-15,-2-4 0 0,3-5-368 0,-2-3 48 0,3-3 0 0,-1-3-18288 32</inkml:trace>
  <inkml:trace contextRef="#ctx0" brushRef="#br0" timeOffset="71194.98">12772 10402 29487 0,'0'2'2624'0,"0"-2"-2112"0,2 0-512 0,-1 0 0 15,1 1 2208-15,1 1 336 0,0 1 64 0,4 0 16 16,4 5-1776-16,2 1-336 0,6 6-80 0,2 1-16 0,0 6-288 0,2 2-128 31,1 3 0-31,2 3 128 0,1 1-128 0,0 1 192 0,2 1-192 0,0 3 192 16,1-1-192-16,0-2 0 0,-3-1 0 0,-1-3 0 31,-1-3-624-31,-3-2 0 0,-1-3 0 0,-1-2 0 0,-2-2-1232 0,0-3-240 0,-2 1-48 0,-1-8-12832 0</inkml:trace>
  <inkml:trace contextRef="#ctx0" brushRef="#br0" timeOffset="71481.69">13592 10224 43311 0,'-4'9'1920'0,"-2"-1"384"0,0 2-1840 0,1-2-464 16,1 1 0-16,2-3 0 0,-1 5 416 0,-1 7-16 0,-5 11 0 0,-3 11 0 0,-2 9-592 0,-3 2-128 15,-2 2-32-15,-2 3 0 0,-4 1 176 0,-1 1 48 16,-2 3 0-16,-3-2 0 31,0 6-304-31,0 3-48 0,1 0-16 0,2 3 0 16,0 1-336-16,-1-3-64 0,2 4 0 0,1-9-16 0,4-1 304 0,1-6 64 0,2-2 16 0,2-4 0 31,2-4-1024-31,3-6-208 0,3-5-32 0,3-7-12432 0</inkml:trace>
  <inkml:trace contextRef="#ctx0" brushRef="#br0" timeOffset="71845.67">13888 11006 45151 0,'3'11'2000'0,"-1"1"416"0,0-4-1936 0,2 2-480 15,-2-2 0-15,2-2 0 0,0 2 0 0,2 6-336 16,4 9 48-16,2 10 16 16,3 6-240-16,-4 1-64 0,-1-2 0 0,-4-2 0 15,-3 0 64-15,-3 0 16 0,-3 1 0 0,-2 1 0 16,-1 2-1072-16,-4 2-224 0,-1 6-32 0,-4 4-16 15,-1 4-1024-15,-2-3-208 0,-2-4-32 0,0-4-16 16,-1-4-912-16,-1-7-192 0</inkml:trace>
  <inkml:trace contextRef="#ctx0" brushRef="#br0" timeOffset="73036">14491 11463 15695 0,'-2'6'1392'0,"0"-2"-1120"0,2 0-272 0,-1-4 0 15,1 2 832-15,0-2 96 0,0 0 32 0,0 1 0 16,0 0 464-16,0 2 96 0,0-2 16 0,-1 3 16 15,1-3-480-15,-1 1-112 0,-2 2 0 0,1-2 0 16,1 1-16-16,-1-1 0 0,1 1 0 0,0-3 16 0,1 0 272 16,1-3 48-16,2 1 16 0,0-3 16 0,1 0 16 0,3-2 0 15,2-3 0-15,1-3 16 0,4-1-416 0,-1-1-96 16,4-4 0-16,1-1 0 0,0-2-528 0,1-1-112 16,1-1 0-16,1-4 0 0,0-3-192 0,0 0-256 15,-2-3 64-15,1 0 48 0,-1 2-80 0,-1-3-16 16,2-1 0-16,0-6 16 0,2-1-16 0,0-5 0 15,-1-1 0-15,-1 4 32 0,0-4-32 0,0 4 0 16,-3 3 0-16,-1 0 16 0,0 3 96 0,-1-4 128 16,0 3-208-16,-1 5 208 0,-2 4-128 0,-2 5 128 15,0 8 0-15,-3 4 0 0,-2 6-256 0,-2 2 32 0,-2 1 0 16,0 5 0-16,-1-2 224 0,-1 0 0 0,0 2 0 16,-1 0 0-16,1 0 0 0,-3 2 0 0,1 1 0 0,-2 2 0 15,5-5 0-15,-15 20-304 0,6-5 64 0,-3 3 16 31,1 5-176-31,-2 3-48 0,0 2 0 0,2 0 0 0,0 1 448 0,2-1 0 0,0 6 192 0,2-2-64 16,3 0 368-16,3-2 80 0,3-2 0 0,2-1 16 16,2-2-272-16,0 0-48 0,3-4-16 0,0-1 0 15,-1-3-256-15,1-3 0 0,2-1 0 0,-1-4 0 16,1-1 0-16,0-1-256 0,2-5 64 0,0 1 0 16,2-6-320-16,0 1-48 0,1-5-16 0,-1-1 0 15,2-1 208-15,-1-2 48 0,0-3 0 0,-1 0 0 16,-1 0 320-16,-1-1 240 0,0-2-48 0,-1-3 0 15,-1 0 176-15,-1-2 16 0,0-2 16 0,-1 2 0 0,-2-3-32 0,0 1-16 16,2-5 0-16,-3 1 0 16,2 1-192-16,-2-2-32 0,1 1-128 0,0 2 192 0,0 4-192 0,-1 4 0 15,-1 1 0-15,0 6 0 0,-1 2 0 0,-1 3 0 16,0 3 0-16,-1 1 144 0,1 1-144 0,-2 2 0 0,2 1 0 16,-2 0 0-16,0 3 0 0,2 1 0 0,-2 3 0 15,-1 4 0-15,1 2 0 0,-1 5 0 0,-1 3 0 0,0 4 0 16,-2 2 0-16,-1 2 0 0,1 1 0 0,0-1 0 15,-1 1 0-15,2 0 0 16,1-2 0-16,1-2 192 0,0 1-192 0,1-6 0 0,0 2 0 0,2 0 128 16,0-2-128-16,0-3 0 0,2 0-160 0,0-3 160 15,0-1-912 1,1-5-96-16,1-1-16 0,2-2 0 16,0-2-1584-16,1-6-320 0</inkml:trace>
  <inkml:trace contextRef="#ctx0" brushRef="#br0" timeOffset="73576.16">15980 11011 18431 0,'-3'4'1632'0,"0"0"-1312"0,0 1-320 0,1-4 0 0,1 3 2240 0,1-3 368 0,0 1 80 0,-3 2 0 16,2 3-1520-16,-3 3-304 0,2 1-64 0,0 2-16 15,2 2 160-15,2-3 16 0,3 4 16 0,1 3 0 16,2 2 48-16,4 2 0 0,1 4 0 0,2 3 0 16,1 3-704-16,-1 5-128 0,1 4-16 0,-2 3-16 15,-2 2-1040 1,-5-1-208-16,-3-3-32 0,-5 3-16 0,-7 0-912 15,-8 0-176-15,-5 1-32 0,-7-4-10880 0</inkml:trace>
  <inkml:trace contextRef="#ctx0" brushRef="#br0" timeOffset="75297.25">16781 10405 17503 0,'-3'-1'1552'0,"-1"-1"-1232"16,0-1-320-16,2 2 0 0,0-2 2144 0,2 2 368 16,0 0 80-16,-1-1 16 0,0-2-1328 0,0 0-256 15,1-1-48-15,0 0-16 0,1 1-256 0,0 2-64 16,3 0-16-16,-2 2 0 0,1-3-304 0,1 3-64 0,-1 3-16 0,0 1 0 15,-1 3 16-15,-1 4 0 0,1 0 0 0,-4 6 0 16,1 1 0-16,-1 4 16 0,-2 6 0 0,-2 2 0 16,0 3-272-16,-1 3 160 15,-1 3-160-15,-1-4 128 0,-1 2-128 0,0-1-256 0,-1 3 64 0,0-5 16 16,1-3 176-16,0-4 0 0,2 1 128 0,0-5-128 16,2-2 0-16,0-4 0 15,2-2 0-15,0-1 0 0,0-3 160 0,-1 0 64 0,0-5 16 0,-2-1 0 16,1-3 176-16,-1-2 32 0,-2 0 16 0,-1-5 0 0,0-2-240 0,-1 1-48 15,0-5-16-15,-1-1 0 16,-2-3-160-16,-1-4 128 0,-1 0-128 0,0-4 128 16,0-1 256-16,-1-1 32 0,1-2 16 0,0-2 0 0,2-1-176 0,0 2-48 15,2-4 0 1,1 2 0-16,1-1-80 0,3-1-128 0,0-1 176 0,4 4-176 16,3 1 0-16,2 1 0 0,2 4 0 0,2 5-192 0,2 1 192 0,-1 0-144 15,2 3 144-15,0 0-128 16,1 2 128-16,0-3-128 0,1 4 128 0,2 0-128 0,-1-1 128 0,2 1 0 15,1 3 128-15,1-3-128 0,0 2 0 0,1 0 0 16,2 1 0-16,-2 0-128 0,0 1 128 0,1-2 0 16,-1 3 0-16,-1 1 0 0,-1 0 0 0,-2 3 0 0,1 2 0 15,-3 0 0-15,0 4 0 0,-2 0 0 0,0 4 0 0,-2 3 0 16,0 1 0-16,1 0 0 16,0 5 0-16,1-1 0 0,0 2 0 0,-1-1 0 15,1 4 0-15,1-3 0 0,0-1 0 0,1 0 0 0,0-1 0 0,1-1 128 16,1-1 96-16,0-2 32 0,1-1 0 0,1 1 0 15,-2-5-256-15,1 0 0 0,1 1 0 0,1-2 0 0,-1-1 192 16,0-3-64 0,1 2-128-16,0-4 192 0,1 0-16 0,2-2-16 15,-1 0 0-15,2-3 0 0,0-1-160 0,1 0 0 0,0-1 0 0,0-3 0 32,-1-1-512-32,-1-2-176 0</inkml:trace>
  <inkml:trace contextRef="#ctx0" brushRef="#br0" timeOffset="76054.67">17167 9961 26719 0,'-2'-1'2368'0,"-1"-3"-1888"0,2 3-480 0,1 1 0 0,1 0 1456 0,0-2 192 0,1-2 32 0,-1-1 16 16,1-1-1856-16,3-3-368 0,0 1-80 0,1-2-16 0,2 1 624 0,0-1 208 15,0 0 0-15,1 2 0 0,-1-2-80 0,1 0 0 16,-2 4-128-16,1-4 192 15,0 4 208-15,0 1 48 0,-1 0 0 0,-1 0 0 0,3 1-160 0,-2 0-32 16,1 3 0-16,-1-4 0 16,1 4-256-16,-1-3 0 0,-1 2 0 0,0 2 0 15,1 0-368-15,-2 0-16 0,0 1-16 0,-3 1 0 16,0 2-48-16,-2 1 0 0,0 1 0 0,-1 2 0 16,-2 2 0-16,-4 1 0 0,0 5 0 0,-3-1 0 0,-2 1 272 0,-1 3 176 0,-2 0-208 15,-1 2 80-15,0-1 128 0,1 1 0 16,3-4 160-16,2-1-160 0,3-2 144 0,1 1-144 0,2 0 128 0,3-1-128 15,1 2 832-15,2-3 96 16,1-1 16-16,3-1 0 0,0 0-368 0,4 1-80 0,0-1-16 0,3-1 0 16,2-2-208-16,3 1-32 0,0-2-16 0,3 1 0 15,3-1-224-15,-1-1 144 16,2-1-144-16,0-2 128 16,-1 0-896-16,0-3-192 0,-2 0-48 0,0 0-13888 0</inkml:trace>
  <inkml:trace contextRef="#ctx0" brushRef="#br0" timeOffset="77070.42">17341 9151 28559 0,'3'-1'2544'0,"-1"1"-2032"0,2 0-512 0,0 1 0 16,-1 2 1232-16,4-3 160 0,4 4 16 0,6-1 16 15,8 2-768-15,8 5-144 0,7-2-48 0,3 4 0 0,2 3 432 16,0 2 64-16,4 2 32 0,0 3 0 0,0 3-480 0,3 3-80 16,3 3-32-16,4 9 0 0,8 7-80 0,1 6-32 15,1 6 0-15,-2 3 0 0,0 3-144 0,-5 2-16 16,-4-2-128-16,-8 0 192 15,-3 3-192-15,-5 5 0 0,-6 5 0 0,-6 4 0 0,-5 3 0 0,-7 1 0 16,-4 3-208-16,-5 3 64 16,-6 4-16-16,-4 2 0 0,-4 1 0 0,-5 0 0 0,-1-1 16 0,-3-8 0 0,1-5 0 15,-1-17 0-15,2-11 144 0,-3-5 128 0,0-2-128 0,-3-8 176 16,-1-4 128-16,-1-5 16 0,-3 0 16 0,-2-8 0 16,-2-2-336-16,-2-11 0 15,0-4 0-15,-6-11-18640 16</inkml:trace>
  <inkml:trace contextRef="#ctx0" brushRef="#br0" timeOffset="80925.28">2547 4752 34095 0,'-5'-7'3024'0,"2"4"-2416"0,0 0-480 0,3 3-128 16,0-2 640-16,0 1 128 0,-2-1 0 0,-2-4 16 16,-1 1-320-16,0 1-64 0,1 2-16 0,1 2 0 15,0 5-256-15,1 1-128 0,2 5 0 0,0 3 128 16,2 7-128-16,1 1 0 0,2 3 0 0,0 3 0 0,0 4 0 0,-2 4 0 15,2 9 0-15,-2 6 0 0,0 5 0 0,-1 9 0 16,-2 6 0-16,0 4 0 0,-2-11-176 16,2 1 176-16,0 0-128 0,-1-3 128 15,2-9-640-15,-1-1-64 0,2-3 0 0,0-3 0 16,-1-3-368-16,1-3-80 0,0-11 0 0,-1-1-16 16,0-5-944-16,1-4-176 0,-2-3-32 0,0-4-9264 0</inkml:trace>
  <inkml:trace contextRef="#ctx0" brushRef="#br0" timeOffset="81146.98">2356 5409 42383 0,'0'-11'1872'0,"2"3"400"0,4 3-1824 0,4 2-448 15,1 0 0-15,-1 1 0 0,4 2-160 0,6-3-128 0,11-1-32 0,12-6 0 16,6 3 320-16,3-5 128 0,-2 4-128 0,-5 0 192 0,-4 2-192 0,-5-2 144 16,-4 0-144-16,-3 2 128 15,-6-3-400-15,-3 2-96 0,-3-1-16 0,-3 0-17840 16</inkml:trace>
  <inkml:trace contextRef="#ctx0" brushRef="#br0" timeOffset="81445.59">3053 4689 18767 0,'-7'-15'400'0,"0"5"96"0,2 1 16 0,3 3 32 0,1 2-544 0,0 3 0 16,1 0 0-16,-2-3 0 0,0-1 2240 0,-2-1 352 0,2 1 64 0,-1 3 16 15,-1 2-608-15,2 1-112 0,1 9-32 0,-2-2 0 16,2 7-976-16,0 4-208 0,1 4-32 0,-1 6-16 15,-2 4-96-15,1 4-16 0,-1 3 0 0,-1-2 0 16,2 5-240-16,-2 8-48 0,-1 7-16 0,0 5 0 31,0 4-272-31,2 0 160 0,-2-5-160 0,1-2 128 0,0-3-128 0,1-1-272 16,0-2 64-16,2-2 16 0,0-1-1680 0,1-3-336 0,2-5-64 16,2-3-16-16,1-4-688 0,1-4-144 0,3-9-16 15,-1-2-8000 1</inkml:trace>
  <inkml:trace contextRef="#ctx0" brushRef="#br0" timeOffset="81668.73">3356 5445 43311 0,'1'5'1920'0,"2"0"384"0,2 1-1840 0,1 2-464 0,1-2 0 0,-2 0 0 31,1 3-320-31,4 3-144 0,5 9-48 0,5 8 0 0,0 5 304 0,-3 0 48 0,-3 0 16 0,-3-3-12064 16,-5-4-2400-16</inkml:trace>
  <inkml:trace contextRef="#ctx0" brushRef="#br0" timeOffset="81858.45">3356 5129 41471 0,'-14'-26'1840'0,"7"5"368"0,2 3-1760 0,3 7-448 16,3 6 0-16,3 3 0 15,-1-1-784-15,3-1-240 0,3-4-64 0,5 1-6720 16,-1 0-1360-16,1 5-272 0</inkml:trace>
  <inkml:trace contextRef="#ctx0" brushRef="#br0" timeOffset="82387.2">3978 5520 18431 0,'4'-8'1632'0,"-2"3"-1312"0,2-1-320 0,0 0 0 0,-2 2 1952 0,-1 0 320 16,2 1 64-16,-1-5 16 0,2-2-1280 0,1-6-256 16,-1-3-48-16,-4-3-16 0,-3 1-96 0,-3-1-16 15,-1-1 0-15,-5 0 0 16,-2 1-1008-16,-4 1-208 0,1 1-32 0,-2 3-16 0,1 2 352 0,-2 3 64 15,-1 2 16-15,0 6 0 0,0 2 752 0,-1 4 144 16,1 4 48-16,-2 6 0 0,0 2-528 0,-1 6-96 16,1 0-128-16,1 6 176 0,1-1 128 0,0 3 16 15,0 4 16-15,1 2 0 0,3-3 224 0,-2 8 32 0,2 7 16 16,1 3 0-16,3 0-464 0,6-2-144 0,4-5 0 0,6-4 0 31,5-7-224-31,5-5-160 0,3-6-16 0,2-6-16 0,5-2 96 0,0-6 32 0,1-1 0 16,3-5 0-16,3-3 288 0,2-3 0 0,2-3-128 0,6-2 128 15,3-4 640-15,3-3 192 0,-1-3 48 0,-2-4 0 16,-1-2 0-16,-5-3 0 16,-4 1 0-16,-4-5 0 0,-3 0-240 0,-3-5-64 0,-3 3 0 0,-3-2 0 0,-1 0-272 0,-2-3-64 15,-3 0-16-15,-3-5 0 0,-4 3-224 0,-1-3 128 16,-6 1-128-16,-1-2 0 0,-4 1 0 0,-1-1 0 16,0 4 0-16,-3 1-160 0,0 3 160 0,-2 0-128 15,1 5 128-15,-2 1-128 0,1 3 128 0,0 3 192 16,1 1-32-16,1 6-16 0,1-1-144 0,0 5 0 15,-1 4 0-15,3 2 0 16,0 6-528-16,2 0 16 0,-1 4 0 0,2 4 0 16,1-3-1792-16,1 4-368 0,2-2-64 0,1 3-12400 0</inkml:trace>
  <inkml:trace contextRef="#ctx0" brushRef="#br0" timeOffset="82625.05">4619 5672 40543 0,'2'6'1792'0,"-1"0"384"0,3 1-1744 0,-2 0-432 0,2-2 0 0,-1-2 0 0,0 3 256 0,3 4-48 0,4 4 0 0,2 5 0 0,0 3-208 0,-2-1 0 15,-2-3 0-15,-3-3 0 16,-1-1-592-16,-1-3-224 0,-3-2-32 0,-2-3-16672 0</inkml:trace>
  <inkml:trace contextRef="#ctx0" brushRef="#br0" timeOffset="82826.69">4594 4993 39615 0,'-4'-6'3520'0,"2"3"-2816"0,2 1-560 0,1 2-144 16,0 2 512-16,0-2 64 0,-1-2 0 0,2 0 16 16,0 1-864-1,0 1-176-15,1 1-48 0,-3-1-11584 16,10 19-2320-16</inkml:trace>
  <inkml:trace contextRef="#ctx0" brushRef="#br0" timeOffset="83206.89">4876 5648 41471 0,'2'4'1840'0,"-1"0"368"0,2 1-1760 0,-1-1-448 16,1-2 0-16,-2-1 0 0,2 3-240 0,-1-2-128 15,3 4-16-15,2 3-16 0,0 2 656 0,0-2 144 0,-1-1 32 0,-1-3 0 16,0-1-432-16,-1-1 0 0,-1-2 0 0,0-1 0 31,1-4-512-31,-2 0-128 0,2-4-16 0,0-3-16 16,-1-1 32-16,2-2 0 0,0-1 0 0,-1-3 0 0,2 1 832 0,-1-1 192 0,1-5 16 0,-1 1 16 16,1-1 240-16,-1-5 48 0,1 5 16 0,-1-3 0 15,0 1-352-15,2 3-80 0,0 0-16 0,0 3 0 16,1 2-272-16,-1 3 0 0,2 6 0 0,-2-1 0 15,1 6 0-15,-1 0 0 0,1 3 0 0,-1 3 0 16,0 2 192-16,2 2-32 0,-2 0 0 0,2 3 0 16,0-1-160-16,-2 2 192 0,1 0-192 0,-1 2 192 15,0 1-192-15,2 5 128 0,1 0-128 0,0 4 128 0,0-5-128 0,1 3 0 16,3 3 0-16,-1-1 0 16,3 2-416-1,1 0-16-15,3-2 0 0,0 1 0 0,1-2-528 0,1 0-96 0,3-5-32 0,0-1 0 16,3-2-1600-16,2-2-320 0</inkml:trace>
  <inkml:trace contextRef="#ctx0" brushRef="#br0" timeOffset="83783.38">6115 5288 35007 0,'-10'-2'1552'0,"2"1"320"16,1-2-1488-16,2 3-384 0,1 0 0 0,1 3 0 0,-1-3 1248 0,-3 1 176 0,-7 4 48 0,-5 1 0 16,-3 1-1024-16,-5 5-192 0,0 2-32 0,-1 1-16 15,1 5-80-15,0 0-128 0,1 4 176 16,1 0-176-16,1 2 0 0,1 5-144 0,2 0-16 0,2 1 0 16,4 1 160-16,0-4 0 0,3 0-144 0,-1-1 144 15,5 0 0-15,-1-3-144 16,3 1 144-16,1-1 0 0,1-2-896 15,2-2-80-15,0-1-16 0,2-4 0 16,2-1-480-16,-1-4-112 0,1 0-16 0,2-2 0 16,1-3 464-16,1-1 96 0,0-3 16 0,0-2 0 0,3-2 1280 0,2-3 272 0,0-3 48 15,3-1 16-15,1-3 1456 0,1-2 304 0,1-3 48 0,1 0 16 16,0-3-1248-16,1-1-240 0,-3-1-48 0,-1 0-16 16,-2-2-608-16,-2-3-128 0,-1 1-128 0,-2-2 176 15,-1-3-176-15,-1 1 0 0,-1-3 0 0,-1 4 0 16,0 3 0-16,-3 4 0 0,0 4 0 0,0 4 0 15,-1 3 0-15,0 2 0 0,0 3 128 0,0 5-128 0,-1 1 0 0,0 1-176 16,1 4 48-16,-1 0 0 16,-1 2-112-16,2 2-16 0,0 1 0 0,-1 3 0 15,2 2 256-15,-1 4 0 0,3 2 0 0,-1 4 0 0,3 3 0 0,0 2 0 16,3 3 0-16,0 2 0 0,3-1 320 16,-1 1-64-16,1-2 0 0,-1-1 0 0,-1-1-48 0,-2-1-16 0,0 2 0 0,-4 3 0 15,0 3-192-15,-3 2 176 16,-2-1-176-16,-2 1 160 0,0 1-160 0,-4 3 0 0,-1 0 0 0,-1 1 128 0,-2-3-128 15,0-1 0 1,-1-3 0-16,-2-2 128 0,0 5-128 0,-4 2 128 0,-2 4-128 0,-3 3 128 16,-2 1-128-16,-5-1 0 15,-5 0 0-15,-3-1 0 0,-3 2 0 0,-6 1-272 16,-6 2 64-16,-12-2-12432 16,-2-6-2480-16</inkml:trace>
  <inkml:trace contextRef="#ctx0" brushRef="#br0" timeOffset="89762.88">7897 12682 35935 0,'2'0'3200'0,"-1"0"-2560"0,1 0-512 0,0 0-128 0,2 0 1136 0,1 1 208 0,1 0 32 16,4 1 16-16,7 0-1392 0,8 3-208 15,4 1-80-15,5 0-16 0,2 3 48 0,2 1 0 0,2 0 0 0,4-3 0 31,7 2-272-31,4-2-48 0,6 0-16 0,8 0 0 0,10 0-240 0,3 0-64 16,2-1 0-16,9 0 0 0,11-1 480 0,5 1 96 0,6 4 0 0,8-4 16 0,0 2 304 0,11-2 0 31,11 2 0-31,10 0 0 0,3-1 160 0,3 2 96 16,2-2 0-16,9 4 16 0,7 1 208 0,13 0 32 0,8 0 16 0,3-1 0 0,-3-1 160 0,15 0 16 16,9-1 16-16,7 0 0 0,7-1-208 0,3 0-64 15,6-2 0-15,8 0 0 0,10-1-144 0,13-3-48 31,9 2 0-31,8-4 0 0,6 0-256 0,-2-5 0 0,-7 0 0 0,17-2 0 16,14-4 0-16,13 0 0 0,14-2 0 0,4-2 0 0,1 2-192 0,3-3-112 0,-2-4-16 16,16 3 0-1,17 2-128-15,5-1-16 0,3-2-16 0,1 2 0 0,-3 5 224 16,14 0 32-16,15 4 16 0,3-2 0 31,-3 4-768-31,-11 1-160 0,-6 4-16 0,7 1-16 16,4 2 48-16,-4 2 16 0,-3 1 0 0,-11 4 0 0,-14 2 1792 0,-10 3 352 0,-6-1 80 0,3 6 16 15,-2-1 736-15,-12 7 160 0,-22-3 16 0,-6 3 16 16,-2 4-1232-16,-12 1-240 0,-10 3-48 0,-15-1-16 16,-11 1-528-16,-24-1 0 0,-29-2 0 0,-2 1 0 0,4 3 0 15</inkml:trace>
  <inkml:trace contextRef="#ctx0" brushRef="#br0" timeOffset="94186.66">13079 14076 38703 0,'-4'6'3440'0,"2"0"-2752"16,1-1-560-16,-1 0-128 0,2 1 576 0,0 1 96 15,-1 7 16-15,-1 10 0 0,-1 4-240 0,1 5-32 16,0 0-16-16,2-3 0 0,0 0-96 0,2-5-32 0,1 0 0 16,0-3 0-16,-1-2-272 0,1-3 0 15,-3-1 0-15,0 0 0 0,-1-4 0 0,-3 3 0 16,1-5 0-16,-2 0 0 0,-1 0 128 0,1-3 0 16,2-2 16-16,-1-1 0 0,0-4 112 0,0-2 32 15,2-5 0-15,0-1 0 0,0-1-96 0,2-3 0 0,2-4-16 0,0-7 0 16,3-1-176-16,2-6 0 15,3-1-192-15,0 3 192 0,3 0-240 0,0 2 80 0,2-1 16 16,1 2 0-16,0 4 144 0,1 0-192 0,2 4 192 0,0 4-192 16,-1 0 192-16,1 3 0 0,-1 4 0 0,1 1-128 15,-1 4 128-15,2 1-128 0,0 4 128 0,-2 1-128 16,2 3 128-16,0-2 0 0,1 3 0 0,-1 0 0 16,0 1-128-16,-3-3 0 0,0 0 0 0,-1 2 0 15,-1-4 128-15,-3 1 0 0,-2-3 0 0,-1 0 0 16,-2 2 0-16,-2-5 0 0,2 2 0 0,-3-2 128 15,1 0 176-15,0-2 32 0,2-3 16 0,0 2 0 16,0-2-176-16,1-3-48 0,0 1 0 0,1-4 0 16,1 1-128-16,-3 2 0 0,2-3 0 0,-1 3 0 15,-1 0 0-15,0 2 0 0,1 0 0 0,-1 1 0 0,2 4 0 16,0-3 0-16,0 4 0 0,1 0 0 0,0 0-176 0,0 0 176 16,1 0-128-16,-1 0 128 0,0 1 0 0,1-1 0 15,0 3 0-15,2-2 0 0,-2 1 0 0,0 2 0 16,0 4 0-16,0 1 0 0,0 3 144 0,0 1 16 15,2 3 0-15,-2 2 0 0,0 3 0 0,-1 1 0 16,0 0 0-16,-2 2 0 0,0-1-160 0,-3 4 192 16,1 1-192-16,-2-4 192 0,-2-5-192 0,1 2 0 15,-2 6 0-15,1 1 0 0,0 1-144 0,-1-7-64 0,0-1-16 16,0-5 0-16,1-3-80 0,-1-5-16 16,-1-3 0-16,1-2 0 15,-1-3-448-15,1-6-112 0,-1-2-16 0,2-3-18144 0</inkml:trace>
  <inkml:trace contextRef="#ctx0" brushRef="#br0" timeOffset="95429.4">10184 14082 30399 0,'-5'3'2704'0,"2"-1"-2160"0,0 0-544 0,3 1 0 0,0-1 1040 0,0 2 112 0,0 3 0 0,-1 8 16 15,0 1-960-15,2 1-208 16,3 3 0-16,1 1 0 0,1 2-176 0,0-4 0 0,1 4 0 0,-1-1 0 31,1 4-272-31,-2-3-64 0,-2 5-16 0,0-4 0 0,-1 1 160 0,0 0 48 0,-2 1 0 0,-2-3 0 16,2-2 320-16,0-3 0 16,-1-4 0-16,1-6 0 0,0-2 560 0,-1-2 128 15,1-4 16-15,-1-4 16 0,-2-1 160 0,1-4 16 0,-1-2 16 0,1-4 0 16,-2-1-336-16,0-3-64 15,2 1 0-15,1-5-16 0,-2-2-496 0,3-1-208 16,0-2 16-16,1-1 0 0,2 1-32 0,0-3 0 16,4 0 0-16,0-1 0 0,2 2 224 0,2 0-192 0,1-2 192 0,3 3-192 0,0 0 192 0,3 1 0 15,3-2 192-15,4-1-192 0,4 3 0 0,-1 3 0 32,-1 1 0-32,1 3 0 0,-3 4 192 0,-1 5-64 0,-1 1 0 0,0 1-128 0,-3 3 288 0,-2 6-48 15,-1-1-16-15,-1 5 0 0,1 4-32 0,-4 3 0 31,1 1 0-31,-2 2 0 0,-1 5 80 0,2 4 16 16,-1 5 0-16,0 4 0 0,2 2-80 0,0 2-16 0,-1 2 0 0,2 3 0 16,0 0-192-16,0 1 128 0,1-2-128 0,-1-1 0 15,1-6 0-15,-2 1 0 0,1 1-128 0,1-2 128 32,-1-4-1088-32,-1-3-128 0,-2-3 0 0,-1-5-16 15,-1-5-608-15,-1-2-112 0,-3-4-32 0,1-4-12048 0</inkml:trace>
  <inkml:trace contextRef="#ctx0" brushRef="#br0" timeOffset="95862.98">11380 14000 43311 0,'-10'3'3840'0,"3"-2"-3072"0,2 1-608 0,3-2-160 15,2 2-448-15,-1-1-112 0,-4 1-16 0,-2 2-16 0,-4 5 208 0,1-2 32 16,-1 4 16-16,2 2 0 16,0 1-816-16,1 4-176 0,-1 0-16 0,0 3-16 15,1 3-144-15,-1 3-32 0,2 4 0 0,-1 1 0 16,2 1 608-16,1 1 112 0,3-2 32 0,0 0 0 0,2 0 1696 0,5-1 352 16,2-1 64-16,2 1 16 0,5-3-128 0,1-3 0 0,3-2-16 0,1-3 0 15,0-5-448-15,0-1-96 0,2-3-16 0,-1-4 0 16,1-3-464-16,-1-3-176 0,0-2 0 0,0-4 144 15,-1-4 0-15,0-2 0 0,-1-2 0 0,-2-2 0 16,-2 0-16-16,0-5 0 0,-2-2 0 0,-2-3 0 16,-1 2 16-16,-2-1 0 0,-1-7 0 0,-2 0 0 0,-2-3 64 15,-2-2 16-15,-1 0 0 0,-4 0 0 0,-2-2-16 16,-2 2 0-16,-1 5 0 0,-2-2 0 0,-2 0-48 0,-1 5-16 16,1 0 0-16,-2 7 0 15,1 2-16-15,-1 4 0 0,0 4 0 0,-1 2 0 16,3 4 0-16,0 2-128 0,2 3 192 0,1 3-64 15,1 0-128-15,1 2-192 0,3 5 32 0,1 1 16 16,2 0-960-16,3 3-192 0,3 0-48 0,2 4-16096 0</inkml:trace>
  <inkml:trace contextRef="#ctx0" brushRef="#br0" timeOffset="96307.47">12093 14485 22111 0,'4'11'976'0,"-3"-4"208"0,2 2-944 0,-2-4-240 0,2-4 0 0,-2 2 0 16,0-1 1056-16,3 3 160 0,1 4 48 0,1 2 0 0,1 1 848 0,2 2 192 15,-2-3 16-15,0-2 16 0,-2-1-736 0,-1 0-160 16,1-3-32-16,-1 0 0 0,0 0-768 0,-2-4-144 16,1 0-48-16,-2 0 0 0,0-1 48 15,1-1 0-15,0 0 0 0,-1-4 0 16,0 1 112-16,1-2 32 0,1-3 0 0,0-2 0 16,1-2-48-16,-1-2 0 0,1-1 0 0,0-3 0 0,-1-3-224 0,2-4-48 15,0-4-16-15,0-2 0 0,0 1-176 0,-1-2-128 0,1-1 192 16,-1 3-192-16,-1-2 128 0,0 1-128 0,-1 2 0 0,1 2 0 15,-1 1 0-15,1-1 0 0,2 2 0 0,-2 0 0 32,3 2 0-32,2-2 0 0,1 1 0 0,0 3 0 0,3 3 0 0,0 2 160 0,0 2-160 0,3 3 128 31,1 3-304-31,2 3-64 0,0 1-16 0,4 4 0 0,6 2-400 0,1 1-96 16,5 3-16-16,0-1 0 0,2 3-160 0,2 0-32 0,3 4-16 0,1 0-12080 15,0 1-2400-15</inkml:trace>
  <inkml:trace contextRef="#ctx0" brushRef="#br0" timeOffset="96880.14">14737 14142 23039 0,'-2'0'2048'0,"-1"-3"-1648"0,1 1-400 0,-1 1 0 16,1 1 2912-16,-3-4 496 0,-1 3 112 0,-5-5 0 15,-5 1-2064-15,-4 0-432 0,-1 1-64 0,-3 2-32 0,-2 3-416 16,-3 3-64-16,-2 5-32 0,-4 2 0 0,-2 4-288 15,0 2-128-15,-3 5 0 0,3 0 128 0,3 4-384 0,4 0-96 16,5-1-16-16,7 1 0 0,3-4 368 0,4 2-176 16,3 0 176-16,3-1-128 0,2 0 384 0,3-2 64 15,1 2 32-15,3-7 0 0,-1 1-352 16,2-3 144-16,1-2-144 0,3-2 0 0,0 0 0 0,2-5 0 16,1-2 0-16,1-3 0 0,0 0 144 0,2-2-144 15,2-4 0-15,3-4 144 0,2-4-16 0,-1-2 0 16,2-4 0-16,-4 1 0 0,1-4 32 0,-3 1 0 15,0 1 0-15,-4-3 0 0,0 2 80 0,-2 0 16 0,-1 2 0 0,-2 3 0 16,0 1-112-16,-2 3-16 0,0 5 0 0,-1 0 0 16,-1 5-128-16,-2 0 0 0,-1 3 0 0,1 3 0 15,-1 4 0-15,0-1 0 0,0 7 0 0,1 3 0 16,-1 1 0-16,0 2 0 0,3 7 0 0,-2-1 0 16,1 6 0-16,0-5 0 0,1 2 0 0,0-1 0 15,-1 1 240-15,1 1 16 0,2-3 0 0,-1-2 0 16,2 0-256-16,-1-7 0 0,1-1 0 0,1-3 0 15,-1-4 0-15,2-1-128 0,-1-3-16 0,1-3 0 16,0-2-416-16,-1-2-80 0,2-7 0 0,1-2-16 16,0-3-1056-16,3-8-208 0</inkml:trace>
  <inkml:trace contextRef="#ctx0" brushRef="#br0" timeOffset="97149.47">15134 13247 36863 0,'4'-5'3264'0,"-2"3"-2608"0,0 2-528 0,-2 0-128 15,0 2 1120-15,1 1 192 0,3 3 32 0,0 2 16 0,4 7-1024 0,-1 10-208 0,1 6-128 0,-2 6 160 16,0 9-160-16,-2 9 0 0,0 11 0 0,-2 3 0 16,-2 10 0-16,0 2 0 0,-1-1 0 0,-2-4 0 15,2-10 0-15,0 1 0 0,-2-1 0 0,1-6 0 16,-1-4 128-16,2-5 80 15,0-6 32-15,-2-3 0 0,2 2 176 0,-1-5 32 16,0-2 16-16,1-3 0 0,0-3-464 0,-1-3 0 0,0-2 0 0,1-4 0 16,0-1-576-16,-2-3-192 0,1-6-64 0,1-2-18096 15</inkml:trace>
  <inkml:trace contextRef="#ctx0" brushRef="#br0" timeOffset="97356.66">15681 14355 46991 0,'5'37'2080'0,"-3"-13"432"0,-1-1-2000 0,-1-6-512 0,0-4 0 0,2-5 0 16,-1 4 592-16,1 6 32 0,2 12 0 0,2 4 0 15,0 1-1136 1,-1-8-208-16,-1-6-48 0,-3-10-16 0,-1-6-1312 0,-5-8-256 0,-5-11-48 16,-6-8-16-16</inkml:trace>
  <inkml:trace contextRef="#ctx0" brushRef="#br0" timeOffset="97539.23">15645 13962 18431 0,'1'1'1632'0,"-2"-1"-1312"16,1-1-320-16,-1 1 0 0,-1-1 5904 0,2 1 1120 16,0 0 208-16,0-3 64 0,2 1-5568 0,-1-2-1088 15,1 1-240-15,2-3-32 16,0 1-1664-16,1-1-336 0,1 0-64 0,-4-4-16 0</inkml:trace>
  <inkml:trace contextRef="#ctx0" brushRef="#br0" timeOffset="97960.92">15948 14142 44223 0,'1'7'1968'0,"-1"-5"400"0,1 0-1904 0,1 0-464 0,0-2 0 0,2 0 0 0,-1 0 128 15,5 0-128-15,3 0 0 0,8-2 144 16,3 0-464-16,5 0-112 0,3-3-16 0,2 0 0 15,-1 2-16-15,1-2-16 0,0-1 0 0,-1 4 0 16,0 0-464-16,-4 1-80 0,1 1-32 0,-3 1 0 0,0 3 624 0,-4-3 128 16,0 4 32-16,-4 0 0 0,-1 1 272 0,-2 2 176 15,-2 2-32-15,-2-3 0 0,-1 3-144 0,-2-3 0 16,-3 2 0-16,-2 0-176 0,0-1-96 0,-2-1-32 16,-2 0 0-16,-2 2 0 0,-1-3-32 0,-3 1-16 15,-3 1 0-15,-3 0 0 0,-2 1 32 0,-2 1 0 16,-2 1 0-16,-2 4 0 0,-3 2 32 0,-2 3 16 0,-2 6 0 15,0-1 0-15,2 3 736 0,-1 2 160 16,2 2 16-16,4-2 16 0,2 0 464 0,2 3 96 0,0 0 0 0,2-1 16 16,3-3-576-16,2-2-112 0,4-6-32 0,5-3 0 15,1 0-288-15,2-7-64 0,3 1-16 0,2-3 0 16,3-2-144-16,2-1 0 0,2 2 0 0,3-3 0 16,2 0 0-16,0-3-176 0,3 2 176 0,0-2-128 15,1 1-64-15,2-3-16 0,-2 0 0 0,3-4 0 31,0 3-720-31,1 0-144 0,-2-4-16 0,1 0-10144 0,-1-1-2016 0</inkml:trace>
  <inkml:trace contextRef="#ctx0" brushRef="#br0" timeOffset="98259.46">17019 14411 40543 0,'2'16'3600'0,"-1"-3"-2880"16,-1-2-576-16,0-2-144 0,0-3 1408 0,2 5 240 0,-1 12 48 0,3 11 16 15,2 12-1120-15,0 1-208 0,0-1-64 0,0-7 0 16,-1-5-320-16,-1-7-128 0,0-5 0 0,-2-4 0 31,1-7-960-31,-1-5-192 0,-1-4-48 0,1-3-18416 0</inkml:trace>
  <inkml:trace contextRef="#ctx0" brushRef="#br0" timeOffset="98451.65">17136 13713 48831 0,'1'18'2176'0,"-2"-7"432"0,-1 0-2096 0,0-1-512 16,1-3 0-16,1-2 0 0,0 4 320 0,0 3-32 0,0 10-16 15,0 7 0 1,1 2-832-16,2 2-160 0,-1-3-48 0,0-2-13520 0,0 3-2720 0</inkml:trace>
  <inkml:trace contextRef="#ctx0" brushRef="#br0" timeOffset="98845.56">17273 14622 8287 0,'2'5'736'0,"-2"-4"-592"0,0 2-144 0,0-6 0 0,-2 2 7312 0,4 0 1440 15,-1-3 272-15,0-1 64 0,2-2-7232 0,0-4-1472 16,2-3-384-16,1-2 128 0,-1-1-128 0,2-1 0 16,-1 1 0-16,0-3 0 0,0 3 0 0,2 0 240 15,-1-1-16-15,2 5 0 0,-2 2 96 0,2-1 0 16,-2 3 16-16,2 1 0 0,-2 2 176 0,2-3 16 16,-1 3 16-16,1-1 0 0,1 2 96 0,0-4 32 15,1 2 0-15,1-1 0 0,1 3-432 0,0-1-96 0,2 1-16 16,1 4 0-16,2-2-128 0,-1 6-192 15,1 1 32-15,2 2 16 0,2 2 16 0,1 2 0 0,0 3 0 0,2 0 0 16,0 3 128-16,1 3 0 0,-2 1 0 0,1 0 0 16,1 4 0-16,1 2 128 0,1 5-128 0,-3 1 0 15,0-1 128-15,-1 4-128 16,0-2 160-16,-1 2-160 0,-2-1 192 0,-2 0-48 16,0 0-16-16,-3 1 0 0,-1 0-128 0,-1-2-192 0,-2 2 32 0,-1-3 16 31,-1-2-272-31,-1-6-48 0,-2-4-16 0,0-3 0 0,1-4-320 0,-1-3-64 0,1-8-16 0,-1-1-12112 15,1-3-2416-15</inkml:trace>
  <inkml:trace contextRef="#ctx0" brushRef="#br0" timeOffset="99528.49">18801 14372 42383 0,'1'4'1872'0,"-1"-1"400"0,-1-1-1824 0,-1-1-448 0,1 0 0 0,-1 2 0 0,-1-2 384 0,-2-1-32 0,-2 5 0 0,-7-1 0 32,-3 3-672-32,-7 2-128 0,-3 0-16 0,-4 3-16 0,-7 2 64 0,-3 2 16 15,-3 5 0-15,-2 1 0 16,5 0-672-16,3-1-128 0,4 4-16 0,3-2-16 0,5 0 1568 0,3-1 320 15,2-2 64-15,1 1 16 0,4-1 32 0,2-1 16 0,2 0 0 0,2-1 0 0,2 1-528 0,1-5-96 16,4 0-32-16,0-1 0 0,4-6-128 16,2 2-256-16,2-3 64 0,2-2 16 31,3-1-272-31,1-3-48 0,4-1-16 0,2-5 0 0,1-3-720 0,3-2-160 0,3-2-16 0,4-5-16 16,0 1 720-16,1-5 160 0,-1 2 32 0,-1-1 0 0,-1-1 1184 0,-2-1 240 15,-1 0 48-15,-1-4 16 0,-1 3 96 0,-2-4 16 16,-2-1 0-16,-3-2 0 0,-3-1-480 0,-2-1-96 15,-3-2 0-15,-2-1-16 16,-2 4-192-16,-3-1-48 0,-2 4 0 0,0 3 0 0,-4 3-256 0,0 3 0 0,-2 4 0 16,-2 5 0-16,0 2 0 0,-3 6 0 0,1 3 0 15,-1 0 0-15,-1 2-208 0,2 3 48 0,-2 2 16 0,1 2 0 32,2 2 144-32,0 2 192 0,-1 3-32 0,2-1-16 15,1 3 48-15,3 2 16 0,2 2 0 0,2 5 0 0,3 2-208 0,3 2 0 0,3 6 0 0,4-4 0 16,0-1 0-16,6 5 0 15,5 4 0-15,4 2 0 0,2 3 0 0,3-4-192 16,1 3 48-16,-1 1 0 0,1 1 0 0,0 1 0 0,1 2 0 0,-2 1 0 16,-3-5 144-16,3 6 0 0,5 5 0 0,0 0 0 15,3 1 0-15,-4-1 144 0,-2 1-16 0,-2 2-128 0,-2 2 272 16,0 1-48-16,-4-1-16 0,0 0 0 16,-4-4-208-16,-6-2 0 0,-1-3 0 0,-6-1 0 15,-3-3 480-15,-4 2 0 0,-2 5 0 0,-6-3 0 16,-2 0-32-16,-5 12-16 0,-9 15 0 0,-4-5 0 0,2-7-432 15,-2-7 0 1,0-14 0-16,-10 2 0 0,-7 2 384 0,-13-3 208 16,-10 3 48-16,3-17 0 15,10-14-1024-15,-3-12-192 0,-6-10-32 0,-18-6-16 16,-22-3 112-16,-9-24 32 0,-8-24 0 0,-16-35-19728 0</inkml:trace>
  <inkml:trace contextRef="#ctx0" brushRef="#br0" timeOffset="101225.26">12528 15364 22111 0,'3'0'1968'0,"0"-2"-1584"0,-2 2-384 0,-1 0 0 0,2 0 2848 0,0 0 480 15,0 0 112-15,3 0 16 0,1 2-2112 0,2 3-400 16,-2 4-96-16,-1 3-16 15,0 3-576-15,-3 3-128 0,-1 2-128 0,-2 0 176 16,-3 6 80-16,0 2 32 0,-4 2 0 0,-2 2 0 0,-1 3-112 0,-5 0-32 0,-3 4 0 0,-3-2 0 31,-1 3 176-31,-7 2 16 0,-2 5 16 0,-5 2 0 16,-2-3-112-16,-3 5-32 0,-3-3 0 0,-5 3 0 16,-2 1-64-16,-5-3-16 0,-3 2 0 0,-8-4 0 15,-5 3 0-15,-6 1-128 0,1 0 192 0,-4 0-64 16,-2-3-128-16,-9 0 0 0,-6-2 144 0,-2-4-144 15,3-4 0-15,1-3 0 0,1-6 0 0,-4 0 0 0,-5 2 128 16,-1-5-128-16,2 0 160 0,-12-3-160 0,-12 1 192 0,0-3-48 16,3 1-16-16,-5-5 0 0,-5 1 0 0,-3-2 0 15,-1-1 0-15,-4-4 0 0,-4-3-128 0,-2-5-176 16,6 2 48-16,2-8 0 0,5-2 128 0,7-1 176 16,2-3-48-16,-2-3 0 0,2-4-128 0,6-1 0 15,12-2 0-15,-5-3 0 0,-6-5 128 0,4-3 0 16,5-2 0-16,2 0 0 0,-1-2-128 0,5 0 192 15,6-2-192-15,-1 0 192 0,-3 0-32 0,4-2 0 16,1-2 0-16,2 2 0 0,2 1-32 0,-6 0-128 0,-4 0 192 16,4 1-64-16,7 1-128 0,-3 2 0 0,-6 1 0 15,1-1 128-15,2 4-128 0,4-3 0 0,4 1 0 0,2-3 128 16,3 0 64-16,0-6 16 0,5 1 0 0,4-5 0 16,8 2 0-16,0-6 0 0,-2-1 0 0,2-5 0 15,5 6 112-15,3-8 32 0,7 5 0 0,3-4 0 16,4 2-208-16,-4-5-144 0,2-3 192 0,-1-1-192 15,3 3 0-15,3 2 0 0,-1-5 0 0,6 2-192 16,0 0 192-16,1-4 0 0,2-1-160 0,0 1 160 16,3-1-192-16,2 6 16 0,1 2 16 0,2 0 0 15,1 0 160-15,1 0 224 0,0 1-48 0,4 4-16 0,2 1-160 16,1 1 0-16,2 6 0 0,1-1 0 0,2 3 0 0,1 4 0 16,0 3 0-16,2 2 0 0,1 5 0 0,0 2 0 15,2 5-128-15,-2 3 128 0,0 1 0 0,1 2-176 16,1 4 176-16,-1 2-128 0,2 2-80 15,-2 3-16-15,1 1 0 0,1 3 0 16,1 0-64-16,0 0-16 0,-1 4 0 0,3 1 0 0,-3 1 144 0,0 3 32 16,2 1 0-16,0 1 0 0,1 0 128 0,2 4 0 15,-1 2-144-15,1 3 144 0,2 6 0 0,-1 0 0 16,2 2-144-16,-1 3 144 0,2 0 0 0,0 3 0 16,-1 0 0-16,0-2 0 0,-1-1 0 0,1-4 0 0,1-4 0 15,-1-5 0-15,0-3 0 0,0-3 0 0,-1-2 0 0,0-2 0 16,0-3 0-16,0 0 0 0,0-5 0 0,-1 0 0 15,-1-5 0-15,-1-2 0 0,-1 1 0 0,-1-6 0 16,0-3 0-16,-1-3-192 0,1-2 192 0,0-4-208 16,2 0-48-16,-1-5-16 0,2-2 0 0,2 0 0 15,-2 2 80-15,2-7 32 0,2 0 0 0,-1-2 0 16,0-2 160-16,1-2-192 0,1 1 192 0,-1-2-192 16,2 3 192-16,-1 4-128 0,3 2 128 0,-3 3-128 15,2 5 128-15,-1 4 0 0,0 2 0 0,0 5-128 0,-2 0 128 16,1 3 0-16,-1 2 128 0,2 2-128 0,-1 2 224 0,1 3-32 15,1 1 0-15,0 4 0 0,1 3-192 0,2 4 128 16,0 3-128-16,0 5 0 0,0 5 144 0,0 7-144 16,-1 5 128-16,-4 2-128 0,0 1 256 0,-3 4-48 15,0 6 0-15,-5 2 0 16,0 2-80-16,-2-4 0 0,-2 4-128 0,-2 0 192 0,-1-4-192 0,-3-3 0 16,0-2 0-16,-1-6 0 0,0-1 0 0,0-5 0 15,2 1 0-15,1-5 0 0,-1 2 0 0,4-5 0 16,2-2 0-16,3-5 0 15,5-1-784-15,3-6-48 0,6-4-16 0,8-5 0 16,12-5-1456-16,14-13-272 0</inkml:trace>
  <inkml:trace contextRef="#ctx0" brushRef="#br0" timeOffset="102319.06">882 11701 32255 0,'-14'-6'2864'0,"4"5"-2288"0,4-2-576 0,2 2 0 15,3 0 0-15,1 1 0 0,0 0 0 0,1 0 0 16,-1 1 1056-16,2 3 160 0,0 1 16 0,2 2 16 15,2 6-608-15,1 3-112 0,1 6-16 0,0 5-16 0,2 3-240 0,1 8-32 16,1 8-16-16,-1 7 0 0,0 8-208 0,-3 9 0 16,1 13 128-16,-1 9-128 15,-2 5 0-15,-1 7 0 0,0 6 0 0,-4-1 0 16,1 0-448-16,0-14 32 0,-1-15 0 0,0-13 0 16,1-15-224-16,3-11-64 0,0-8 0 0,0-5 0 15,1-11-64-15,-1-6-32 0,2-9 0 0</inkml:trace>
  <inkml:trace contextRef="#ctx0" brushRef="#br0" timeOffset="102797.12">629 11622 40543 0,'-26'-16'1792'0,"10"5"384"16,3 2-1744-16,5 1-432 0,6 4 0 0,3-1 0 0,0 0 128 0,-1-2-128 0,0-9 0 0,3-7 128 0,3-3-128 0,3 0 0 15,3 0 0-15,2 2 0 0,3 0 0 0,1 2-192 16,2-4 64-16,1 2 128 0,3 1-176 0,3-1 176 16,6 1-128-16,1 1 128 15,0-1 0-15,2 2 128 16,3 3 0-16,-1-3 0 0,1 2-128 0,-1 2 144 15,-1 1-144-15,0 0 160 0,2 2-32 0,1-2-128 16,-2 4 192-16,2 1-64 0,3 0-128 0,-2 2 128 0,1 3-128 16,-4 3 128-16,-2 4-128 0,-4 4 0 0,-2 3 144 0,-5 2-144 15,-1 3 0-15,-4 5 0 0,0 1 0 0,-5 4 128 16,-2 1-128-16,-3 5 0 0,-1 1 0 0,-5 2-128 16,-2 1 128-16,-4 3-160 0,-3-1 160 0,-3-5-160 15,0 1 160-15,-5 0 0 0,1-1 0 0,-3-3 0 16,1-2 0-16,-2-2 0 0,-2 0 0 0,-3-1 128 15,-3-1-128-15,-2 0 192 0,-2-1-64 0,-3 2 0 16,-2-3-128-16,-3 2 0 0,0-3 0 0,-2-1 0 0,-1 2 0 16,1-4 0-16,1-2 0 0,0 1 0 0,5-5-192 0,-2-1-64 15,5-3-16-15,0-3 0 16,4-2-976-16,3-5-192 0,0 1-32 0,3-2-16 16,2-1-688-16,5 0-128 0,2-2-16 0</inkml:trace>
  <inkml:trace contextRef="#ctx0" brushRef="#br0" timeOffset="103550.06">2686 9780 25791 0,'1'-7'2304'0,"0"1"-1856"0,0 1-448 0,1 5 0 0,-2 0 0 0,0 0 0 16,0-5 0-16,-2 0 0 0,1 3 144 0,-4-2-144 15,-1 5 128-15,-5 6-128 0,-3 1 0 0,-2 8 128 16,-3 2-128-16,-4 5 0 16,-3 6 656-16,-3 4 48 0,-4 7 16 0,1 2 0 15,-2 7 1312-15,-3 8 256 0,-5 9 48 0,0 6 16 0,1 3-944 0,5 4-192 16,4 0-48-16,2 8 0 16,4 7-672-16,5 2-144 0,4 0-32 0,3 1 0 15,4-3-192-15,2 6-128 0,3 4 128 0,2-1-128 0,2-5 0 0,1-6 0 16,2 1 0-16,2-2 0 15,1-1 0-15,4-5 0 0,-1-11 0 0,2-7 0 16,0-6 0-16,4 2 0 0,2-3-144 0,1-6 144 0,2-8-272 0,0-6 16 0,4-7 0 0,0-7 0 16,3-3-48-16,3-3 0 15,2-6 0-15,2-1 0 16,4-5-944-16,1-3-192 0,6-5-32 0,-1-4-15040 0</inkml:trace>
  <inkml:trace contextRef="#ctx0" brushRef="#br0" timeOffset="103927.02">2549 10972 32255 0,'-10'-3'2864'0,"2"3"-2288"0,6 3-576 0,1-3 0 15,1 1 640-15,-2 0 32 0,-1 3 0 0,-4 1 0 16,0 1-544-16,1 5-128 0,1 2 0 0,4 0 0 15,2 3 192-15,3 2 16 0,2 0 0 0,5 4 0 16,7 3 208-16,2 1 32 0,5 5 16 0,3-3 0 16,2 2-144-16,0-3-48 0,1-1 0 0,-2-2 0 0,0 0-272 15,-3-4 160-15,1 1-160 0,-1 0 128 0,-1-1-352 0,-1 1-80 16,1-1-16-16,-1 0 0 16,-3-3-1312-16,0-3-272 0,2 0-48 0,-2-1-12592 15</inkml:trace>
  <inkml:trace contextRef="#ctx0" brushRef="#br0" timeOffset="104223.26">3227 10876 28559 0,'-9'0'2544'0,"0"2"-2032"16,4 1-512-16,2 2 0 0,2-2 1392 0,-1 3 176 16,-6 5 32-16,-5 10 16 0,-2 6-672 0,-2 8-144 15,0 8-32-15,1 7 0 0,0 7 0 0,-1 7 0 0,-3 6 0 0,-1 6 0 16,0 3-272-16,-5 8-64 0,-1 7-16 0,-3 3 0 16,-1 0-288-16,2 0-128 0,-2 4 0 0,2-9 128 15,6-3-128-15,1-14 0 0,3-11 0 0,3-4 0 16,2-5 0-16,3-2-224 0,3-2 80 0,1-2 16 15,2-1-1344-15,2-3-272 0,2-6-48 0,1-4-16 0</inkml:trace>
  <inkml:trace contextRef="#ctx0" brushRef="#br0" timeOffset="104682.77">4018 10086 43311 0,'-10'-2'3840'0,"2"4"-3072"0,5 1-608 0,1 0-160 0,4 2-336 0,-4 0-112 0,-1 2 0 0,-4 7-16 0,0 7 464 0,0 8 0 16,2 7 0-16,2 6 0 0,3 0 0 0,1 7 0 15,1 7 0-15,-1 7 0 16,0 3 0-16,0 8 0 0,-2 7 0 0,-1 0 0 0,-1-2 0 0,1 2 0 15,-2 9 0-15,0 0 0 0,2 0 0 0,-1-8 0 16,3-7 0-16,0-9 0 16,3-12-144-16,-1 0 144 0,3 2-128 0,1-8 128 15,2-3-544-15,-1-7-32 0,1-2 0 0,-1-4 0 16,0-8-912-16,1-2-192 0,1-6-48 0,-2-1-14016 0</inkml:trace>
  <inkml:trace contextRef="#ctx0" brushRef="#br0" timeOffset="105082.99">5095 10769 37775 0,'-18'1'3360'0,"5"3"-2688"0,-1 1-544 0,4 1-128 16,5-1 784-16,0 1 128 0,-1 3 32 0,-5 6 0 0,-8 9-608 0,-7 10-112 15,-3 9-32-15,-5 3 0 0,0 2-192 0,-2 1 0 16,-1 2 0-16,-3 1 0 0,-3 2 0 0,2-7-128 16,2-2 128-16,1-8 0 0,3-2-192 0,1-4 0 15,3-3 16-15,3-6 0 0,2 1-112 0,2-6-32 16,3 0 0-16,3-4-11632 15,2-4-2320-15</inkml:trace>
  <inkml:trace contextRef="#ctx0" brushRef="#br0" timeOffset="105302.24">4450 11004 50687 0,'-7'7'2240'0,"2"-1"464"0,3 6-2160 0,3-1-544 0,2-1 0 0,4-2 0 16,1 6-848-16,6 11-288 0,11 12-48 0,9 13-16 16,10 6 1200-16,1 0 192 0,2-8 64 0,0 0 16 15,0-2-272-15,0-3 0 0,1 2-208 0,-3-2 80 32,-2-3-832-32,-1-1-144 0,0 1-48 0,-1-1 0 0,-3-2-1040 0,-2-4-224 0,-2-5-32 0,-3-8-8752 15,-2-5-1760-15</inkml:trace>
  <inkml:trace contextRef="#ctx0" brushRef="#br0" timeOffset="105777.54">4878 9762 35935 0,'-20'-17'3200'0,"6"7"-2560"0,1 3-512 0,7 2-128 0,6 5 1024 0,1 0 192 15,2 0 48-15,-2 0 0 0,1-1-912 0,3 2-176 0,4 4-48 0,3 2 0 0,4 8-304 0,3 3-64 16,3 7-16-16,2 6 0 31,2 6-256-31,1 7-64 0,1 6-16 0,2 7 0 0,1 5-80 0,1 8-16 0,2 8 0 0,-1 1 0 0,0-4 304 0,6 6 48 32,5 11 16-32,6 2 0 0,3 3 800 0,0 2 160 0,-2-5 48 0,-3 2 0 0,-1-2-16 0,-3 0 0 15,-2 0 0-15,-4-5 0 0,-5 0-240 0,-2 7-48 16,-1 10-16-16,-7 11 0 0,-7-10-368 0,-7-4 0 0,-8-5 0 15,-7-13 0-15,-5-10-160 0,-5-7-96 0,-5-2-32 0,-3-9 0 32,1-4 288-32,-6-4 0 0,-3-3 0 0,-4-4 0 15,-3-2 0-15,-6-3 0 0,-3-7 0 0,-5-4-11696 16,-4-9-2368-16</inkml:trace>
  <inkml:trace contextRef="#ctx0" brushRef="#br0" timeOffset="106380.1">6638 11427 41471 0,'-1'0'3680'0,"2"1"-2944"0,1 0-592 0,2 3-144 0,1-4 0 0,2 2 0 15,6 1 0-15,8 3 0 0,10 0 0 0,11 2-176 0,7 3 176 0,6-3-192 16,5 4 192-16,3-4 0 0,3 3 0 0,1 1 0 31,2-3-576-31,-4 3-96 0,-3-6-16 0,0 4 0 16,-1-4-1680-16,-3 0-352 0,-5 0-64 0,-5-1-11568 0</inkml:trace>
  <inkml:trace contextRef="#ctx0" brushRef="#br0" timeOffset="106633.79">6816 12121 44223 0,'-6'-2'3936'0,"2"2"-3152"0,0 0-624 16,3 0-160-1,2 0 752-15,3 0 112 0,2 2 32 0,4-2 0 16,5 2-1152-16,8 0-208 0,10 1-48 0,7 1-16 16,6-3-112-16,5 3-32 0,3-3 0 0,9 0-18912 0</inkml:trace>
  <inkml:trace contextRef="#ctx0" brushRef="#br0" timeOffset="133226.91">14631 11919 27647 0,'-12'-1'2448'0,"2"-1"-1952"16,3 2-496-16,5 0 0 0,1 2 1904 0,-1-2 272 16,-4 0 64-16,-2 0 16 0,-3 0-1296 0,3 0-272 15,6 1-48-15,5 1-16 0,8-2-464 0,9 0-160 16,9 0 0-16,7-2 144 15,8-2-144-15,10-4-272 0,17-1 64 0,12-2 16 0,10 0 464 0,5-3 112 0,6 0 0 0,11 0 16 16,13-1-80-16,0-1 0 0,-3 0-16 0,4 0 0 16,1 1-144-16,-9 0-32 0,-10 1 0 0,-5-2 0 15,0 4-128-15,1-3 0 0,-1-1 0 0,-5 2 0 16,-14 2 0-16,6 1 128 0,6-3-128 0,-6 2 128 16,-7 2 64-16,-3 1 0 0,-4 1 0 0,-1 0 0 15,1 1-64-15,-6 2-128 16,-8-1 192-16,-7 3-64 0,-6 1-272 0,-4 2-64 0,-5 1-16 0,-2 3 0 31,-1-2-1504-31,-6 3-320 0,-3 1-48 0,-9-1-14016 0</inkml:trace>
  <inkml:trace contextRef="#ctx0" brushRef="#br0" timeOffset="133686.01">14978 12233 24879 0,'-12'-4'2208'0,"2"3"-1760"0,0-1-448 0,4 0 0 0,4 1 3072 16,2 0 544-16,-2 1 96 0,-1-4 32 0,-1 2-2624 0,-1-3-528 15,2-1-96-15,2 1-32 0,2-2-464 0,4 1 0 16,2-1 0-16,2-1 0 0,4 2-240 0,2 0 64 16,3-3 16-16,2 2 0 0,4 0 0 0,3-3 0 15,1 2 0-15,4-3 0 0,4 2 336 0,4-2 64 16,4 0 16-16,11-1 0 0,8-2 272 0,13-2 64 15,15 0 16-15,8-1 0 0,0 1-320 0,16-2-64 16,14 5-16-16,1-3 0 0,-17 3-208 0,13 2 0 0,17 1 128 16,-4 3-128-16,-13-1 0 0,-2 1 0 0,0 2 0 15,-10-1 0-15,-11 1 0 0,-5-1-336 0,-1 0 48 0,-4-1 16 32,-3 3-176-32,-6-1-16 0,-8 0-16 0,-1-2 0 15,1 1-848-15,-1 1-160 0,3 2-48 0,-5-2-14688 0</inkml:trace>
  <inkml:trace contextRef="#ctx0" brushRef="#br0" timeOffset="134394.84">23460 11758 18431 0,'4'-5'1632'0,"-1"3"-1312"0,0-2-320 0,-2 3 0 31,1 1 320-31,2-1 0 0,2-4 0 0,4-2 0 0,4-1 128 0,1-1 32 16,0 0 0-16,-1 2 0 0,0 1 1392 0,0 0 288 15,-3 1 48-15,0 0 16 0,0 1-224 0,0 0-32 16,0 2-16-16,2-1 0 0,-1 0-592 0,3 0-112 15,2 3-32-15,2-2 0 0,0 1-816 0,6 1-160 16,2 0-48-16,6 1 0 0,5 1-400 0,5-2-96 16,9 3-16-16,5-3 0 15,7 1-816-15,4-2-160 0,3-2-48 0,2 1-9776 16,0-1-1952-16</inkml:trace>
  <inkml:trace contextRef="#ctx0" brushRef="#br0" timeOffset="134741.07">23393 12007 34095 0,'-1'1'3024'0,"1"0"-2416"15,2 2-480-15,3-3-128 0,3 3 1264 0,4 0 224 16,8-2 48-16,12 3 16 0,17 0-1008 0,18-2-208 15,15-1-32-15,14-4-16 0,14-4 224 0,8-1 64 0,5-2 0 0,4-3 0 16,-3-4-576-16,0 4 0 0,-3 0 0 16,-4 0-19008-16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4:17.77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19290 9924 35935 0,'-2'-3'3200'0,"2"0"-2560"0,2 2-512 0,1 0-128 15,2 1 320-15,0-4 32 0,3 1 16 0,6-4 0 31,6-2-944-31,7 0-176 0,6-3-32 0,6 4-16 0,4-3 544 0,4 1 96 0,3 2 32 0,2 0 0 32,2 1-448-32,1 1-64 0,3 1-32 0,4 4 0 0,2 0-32 15,6 1-16-15,3 1 0 0,0 0 0 0,-2-1 544 0,5-1 176 0,4-3 0 0,4 2 0 16,5-1 320-16,-5 2 192 0,-2 0 16 0,-2 0 16 0,-2-2-16 16,1 2 0-16,2 1 0 0,-6 1 0 0,-3 2-160 0,-5-2-48 15,-4-2 0-15,2 1 0 0,6-4 0 0,-1 3 0 16,-2-2 0-16,-3 1 0 0,-5 1-112 0,1-4-16 15,1 0-16-15,-1-2 0 0,4 1-176 0,-6 0 0 16,-5-3 0-16,-4 2 0 0,-3-2 0 0,-7 1 0 16,-5-2 0-16,-5 0 0 0,-3 1 0 0,-3 3 0 15,-3-3 0-15,-3 2 0 0,-2 1 0 0,-2-3 0 16,-4 2 128-16,-1 1-128 0,-5-1 272 0,0 1 32 16,-3 0 0-16,-1-3 0 0,-1 3 160 0,-3-1 48 15,0 1 0-15,-1-3 0 0,-3 2-112 0,1-2-16 0,-3 1 0 16,-2-1 0-1,-3 0-704-15,-1-2-160 0,-2 0-32 0,0 0 0 16,-2-1 0-16,-1 3-16 0,1-1 0 0,-1 0 0 0,3-1 208 0,-1-1 64 16,2 1 0-16,2 0 0 0,0 0 256 0,3 1 0 0,-1 3 0 0,2-3 0 15,0 2 0-15,2 0 0 0,2 0 0 0,1 2 0 16,1-2-144-16,0 1 144 0,4 1-208 0,-2 4 80 16,2-3 0-16,0 1 0 0,1 2 0 0,0-3 0 15,0 3 128-15,1 0-192 0,0 1 192 0,0-1-192 16,2 2 192-16,1 0-192 0,2-2 192 0,0 1-192 15,3-1 192-15,1 2-192 0,2 0 192 0,1 0-192 16,2 0-304 0,1 2-64-16,2 1-16 0,0-1 0 15,1 1 128-15,1 0 0 0,1 2 16 0,-2 0 0 0,2 1 32 0,0 0 0 0,0-1 0 0,2 1 0 16,-1 4-272 0,-1-4-48-16,-1 2-16 0,-3 0 0 0,0 0 288 0,-1 2 48 0,-1-2 16 0,-2 3 0 0,-1 1 720 0,-3 0 160 15,-1 2 16-15,-3-2 16 0,-1 2 272 16,-2 0 48-16,-3 4 16 0,-1-1 0 0,-4 0-160 0,-3 2-48 15,-2 1 0-15,-3-2 0 0,-3 3 0 0,-2-2 0 16,-2 2 0-16,-2-3 0 0,-2 3 16 16,0-3 0-16,-2 1 0 0,1 1 0 0,1 0-144 0,1 0-16 15,0-2-16-15,0 2 0 0,1-1-272 0,1-1-48 16,1 1-16-16,0 1 0 0,0 1-160 0,1 0 0 16,3 0-192-16,3-2 192 15,2 1-1536-15,2-5-192 0,4-1-48 0,3-3-13584 0</inkml:trace>
  <inkml:trace contextRef="#ctx0" brushRef="#br0" timeOffset="391.19">23781 9208 36863 0,'-11'-3'1632'0,"3"-2"336"0,0-2-1584 0,2 5-384 0,3 1 0 0,1 1 0 0,0 1 576 0,-2-1 16 0,-4 0 16 0,-3 2 0 16,0 0-608-16,-2 4 0 0,-1 4 0 0,-1 1 0 15,-1 1 176-15,-1 6-48 16,-2 0 0-16,-2 4 0 0,0 4-128 0,-1 0 0 0,-3 5 0 0,-2 4 128 16,-1 1-128-16,-2 3 0 0,-1 5 0 0,1-4 0 15,2 0 176-15,1 0 48 16,1-3 16-16,1 0 0 0,1-3 16 0,2 0 0 0,1-5 0 0,3-1 0 16,0-2-256-16,1 0 128 0,2-3-128 0,0-2 0 31,3-2-848-31,1-5-272 0,2-1-48 0,3-8-16080 0</inkml:trace>
  <inkml:trace contextRef="#ctx0" brushRef="#br0" timeOffset="663.5">22990 9101 41471 0,'-5'-1'3680'0,"1"1"-2944"15,2 1-592-15,2 1-144 0,4-1 0 0,-3 3 0 16,0 2-160-16,0 1 160 0,3 4 0 0,2 2 128 0,5 7 16 0,7 4 0 31,3 2 32-31,5 4 0 0,6 4 0 0,1 5 0 16,4 2-176-16,-1 1 0 0,1 2 0 0,-2 0 0 16,-3-3 0-16,0 0 0 0,1 2 0 0,2-2 0 15,-3 1-256-15,-2-4 0 0,-2-5 16 0,-3-2 0 16,0 0-96-16,-4-2-32 0,1-1 0 0,-1 1 0 15,-2-1-640-15,-2 1-128 0,-1-1-16 0,-1 3-15488 16</inkml:trace>
  <inkml:trace contextRef="#ctx0" brushRef="#br0" timeOffset="946.93">24173 9918 50687 0,'-5'6'2240'0,"2"2"464"0,1-2-2160 0,2 3-544 0,3-1 0 0,1 0 0 15,1 2 0-15,1 7-320 0,4 11 32 0,4 8 16 32,3 9-240-32,1 4-64 0,1-3 0 0,-1-3 0 0,1-1-704 0,-3 0-128 0,1 2-48 0,-2 1-18256 15</inkml:trace>
  <inkml:trace contextRef="#ctx0" brushRef="#br0" timeOffset="16670.5">9016 9059 22111 0,'2'-24'1968'0,"1"4"-1584"0,-1 2-384 0,1 2 0 0,-1 5 656 0,-1 2 48 16,2-7 16-16,2-13 0 0,1-16-528 0,1-16-192 15,2-4 0-15,-2-6 144 0,-2 6 64 0,-1 3 16 16,-1-1 0-16,-2 3 0 31,-1 6-800-31,-1-3-144 0,-1 4-48 0,1 1 0 0,0 4 336 0,-2-3 64 0,2-1 16 16,0-2 0-16,0-2 976 0,-1-2 192 0,1 0 32 16,0-8 16-16,1 9 320 0,0-6 64 0,0-5 16 0,0-5 0 15,0-2-112-15,-1-1 0 0,3-3-16 0,-1 1 0 16,3 8-256-16,-1-4-48 0,0-4-16 0,-1-1 0 15,0 1-304-15,-1 0-48 0,0 2-16 0,1 0 0 16,0-1-256-16,1-3-48 0,-1-6-16 0,-1 2 0 16,1 10-128-16,-2 0 0 0,0 3 0 0,0 0-176 31,0 1-256-31,0 0-48 0,2-3-16 0,2 7 0 0,1 12 224 0,2-2 32 0,4 1 16 0,2 2 0 16,0 2 224-16,0-1-144 0,0 4 144 0,-2-1-128 15,2 5 128-15,-3 3-192 0,1 2 192 0,-3 0-192 0,1 6 192 0,0-2 0 16,-2-1 0-16,-1-1 0 0,0 1 0 0,-3 3 0 15,-1 1 0-15,0 0 0 0,-4 0 0 0,1-1 128 16,1 5 0-16,-1-4 0 0,0-2 0 0,1 0 0 16,1 0 0-16,1 0 0 0,2 0-128 0,1 0 0 15,1-1 0-15,0 2 0 0,2 1-224 0,-1 2-16 16,1 3 0-16,-1 2 0 16,-1-1-416-16,0 3-96 0,-1-1-16 0,-1 5 0 0,0 3 384 15,-4 0 64-15,0 2 0 0,-1 1 16 0,-2 2 304 0,-2 2 0 0,1-2 0 16,0 5 0-16,-3-3 496 0,1 3 0 0,-1-1 0 0,-2 1 0 15,0 1-80-15,0-4-16 0,-1 5 0 0,1-3 0 16,0 3-160-16,1-3-48 0,0 1 0 0,2-1 0 16,1 2 16-16,0 2 0 0,0-5 0 0,0 5 0 15,3-5-208-15,-2 2 128 0,2 2-128 0,0-1 0 16,0-1 0-16,1 1 0 0,-1 0 0 0,0 0 0 16,1 3 0-16,0-3 0 0,-2 0 0 0,1 0 0 15,-1 1 0-15,1-2 0 0,-1 2 0 0,1-1 0 0,-2-1 0 16,0 1 0-16,1 0 0 0,-1-1 0 0,1 1 0 15,2-1 0-15,0 0 0 0,0 0 0 0,-1 1 0 0,1 0 0 16,1 0 0-16,-2 0 0 0,0 2 0 0,1-2 0 16,0 2 0-16,-1 0 0 0,-2-2 0 0,0 4-128 15,-1-3 128-15,0 4 0 0,-1 0 0 0,0 0 0 16,-2 2 0-16,1 0 0 16,-2 4-128-16,1-1 128 0,-2-1 0 0,0 3 0 15,0 1-128-15,-2 2 128 0,1-2 0 0,-3 6 0 0,2-2 0 0,-2 2 0 16,-1 2 0-16,0-1 0 0,2 2 0 0,-1-3 272 15,2 1-48-15,-3 2-16 0,-1 0 96 0,0 1 16 16,0-1 0-16,-2 0 0 0,4-1-320 0,-1-1 160 16,1-1-160-16,0-2 128 0,2-1-128 0,1-1 0 0,0-4 0 15,2 0 0-15,1-3 0 0,0-1 0 0,3-2 0 0,1 0 0 16,3-5 0-16,1 0-272 0,1-1 64 0,3 0 16 31,1-4-496-31,1-1-80 0,3-1-32 0,0-1 0 0,-1 2 64 16,2 0 16-16,1-6 0 0,-1 2 0 15,1 1 208-15,0-3 32 0,2-4 16 0,-1 0 0 0,2-1 288 0,-2 1 176 0,-1-2-192 0,2 4 192 16,-2 1 0-16,-1 0 0 0,0 3 0 0,-1 0 0 0,1 4 448 16,1 0 112-16,1 1 16 0,-3 3 0 0,1 2 416 0,-1 1 96 15,0 1 0-15,1 3 16 16,-2 3-144-16,3 1-48 16,2 1 0-16,0-1 0 0,2 3-336 0,2 1-64 0,2 1 0 0,0 2-16 0,2 3-240 0,-2 1-32 15,2-1-16-15,0 6 0 0,2 0-208 0,-5 1 144 16,-2 0-144-16,0 1 128 0,0 2-128 0,1 4 0 15,0-2 0-15,-1 1 0 16,1-1-448-16,1-2-64 0,-1-2 0 0,4 2-17504 0</inkml:trace>
  <inkml:trace contextRef="#ctx0" brushRef="#br0" timeOffset="20301.84">7344 3388 13823 0,'12'-7'1216'0,"-3"3"-960"0,0 0-256 0,-2 1 0 15,-3 3-688-15,-1 0-176 0,1 0-32 0,4 0-16 0,3 0 912 0,2-2 320 16,3 2 0-16,2 2 0 15,-2-2-704-15,-3 2-160 0,1 0-32 0,-2 1 0 0,-1-3 576 0,-1 0 0 16,1 0 160-16,1-4-16 0,1-1-144 0,2 1 0 16,2-1 0-16</inkml:trace>
  <inkml:trace contextRef="#ctx0" brushRef="#br0" timeOffset="20548.64">7947 3231 13823 0,'2'-3'1216'0,"-2"-2"-960"16,0 3-256-16,0 0 0 0,0 1 2064 0,-2 0 368 15,2-1 80-15,0-2 16 0,-1-4-288 0,0 2-64 0,-3 0-16 0,0 1 0 16,-1 1-624-16,-1 4-128 0,-4 2-32 0,-1 4 0 16,-4 4-784-16,-2 1-144 0,-4 7-48 0,-4 5 0 15,-3 4-400-15,-4 3 0 0,0 3 0 0,-4 4 0 16,0 6 0-16,-2 3 128 0,-2 4-128 0,0-4 128 16,-2 3-128-16,-3 0 0 0,-4 1-192 0,1-5 192 15,4-5-128-15,2-7 128 0,5 0 0 0,3-3 0 16,6-6 0-16,3-2 0 0,1 0 0 0,2-3 0 0,2 0-208 15,-1-3 16-15,3 0 16 0,-2-3 0 16,-1 1-1472-16,-1-2-288 0,1-2-64 16,2-2-12080-16</inkml:trace>
  <inkml:trace contextRef="#ctx0" brushRef="#br0" timeOffset="20866.59">6944 3200 20271 0,'0'-18'1792'0,"2"7"-1424"16,-1 3-368-16,3 1 0 0,1 6 2496 0,1 0 448 0,0 1 64 0,5-3 32 16,5 2-1936-16,9 1-384 0,5 4-80 0,5 2 0 15,1 5 16-15,1 7 16 0,2 1 0 0,-2 7 0 16,0 3-128-16,-4-1-32 0,-2 3 0 0,-4 3 0 15,-3 3-352-15,-3 3-160 0,-4 5 128 0,-2 2-128 16,-3 6 0-16,0 3 0 0,-3 2 0 0,0-2 0 31,1-7-448-31,0-5-80 0,1-6-16 0,1 0 0 0,3-3-688 0,-1 0-144 0,1-2-32 0,-2-1 0 16,2-4 528 0,1 1 112-16,-1-1 0 0,0-3 16 0,1-2-848 0,-1-3-192 0,1-1-16 0,-1-3-8864 15</inkml:trace>
  <inkml:trace contextRef="#ctx0" brushRef="#br0" timeOffset="21400.6">7973 3963 32255 0,'3'-8'2864'0,"-1"3"-2288"0,-1 3-576 0,2 1 0 0,-1 1 1456 0,2-2 176 16,2-1 32-16,5-4 16 0,6-1-1856 0,2-3-368 0,4 0-80 0,-2-1-16 0,-3 3 224 0,-1 1 32 15,-3 2 16-15,-3-1 0 0,-3 4 368 0,-3 2 0 16,-2-2 0-16,-2 2 0 0,1 2 0 0,-5 2-224 16,2 3 80-16,-4-1 16 0,-1 1-128 15,-2 3-32-15,0 1 0 0,-2 1 0 16,-2 0 80-16,-2 3 16 0,-2 0 0 16,-3 2 0-16,2 2 0 0,-2 0 0 0,1 3 0 0,-1 2 0 0,2 0 192 0,0 1 0 0,-1 3 0 15,2-2-144-15,3 0 144 0,-1 1 0 16,2 0 0-16,1 0-128 0,0-1 128 0,1-1 0 15,1-2 160-15,3-2-160 0,0-1 464 0,2-1 0 16,1-1 0-16,1 0 0 0,2 1 288 0,1-2 48 16,2 1 16-16,0-1 0 0,4-2-112 0,-1 2 0 15,2 0-16-15,2-1 0 16,3 1-224-16,0-1-32 0,3 2-16 0,2-1 0 0,0 1-224 0,2 1-64 0,2-1 0 0,0 0 0 31,2-4-128-31,-2-1 0 0,2-1 0 0,-3-1 0 0,1 0 0 16,-1-3-144-16,1 0 0 0,1 0-11920 15,-1 2-2384-15</inkml:trace>
  <inkml:trace contextRef="#ctx0" brushRef="#br1" timeOffset="26046.1">8088 2888 42383 0,'-11'-28'3776'0,"1"8"-3024"0,3 11-608 0,2 10-144 0,1 4 0 0,-3 0 0 16,-9-7 0-16,-12 2 0 0,-9 7-224 0,-10 12-32 16,-11 17 0-16,-12 18 0 31,-17 17-592-31,-18 19-128 0,-17 16-32 0,-17 10 0 16,-9 4 176-16,-13 8 48 0,-10 5 0 0,1-5 0 15,9-12 16-15,11-9 16 0,14-5 0 0,25-18 0 16,26-18 48-16,30-24 16 0,29-20 0 0,26-16 0 0,24-16 528 0,27-15 160 0,25-14 0 0,36-22 0 15,32-18 0-15,28-16 0 0,2 1 192 0,23-11-48 16,28-10-656 0,26-10-128-16,19-7-16 0,1 12-16 0,-7 10 928 0,-21 22 176 0,-22 14 32 0,-26 23 16 15,-22 22 1328-15,-37 20 272 0,-35 21 48 0,-38 23 16 0,-31 18-976 16,-37 18-192-16,-35 17-32 0,-38 17-16 0,-24 12-928 0,-44 15 0 16,-41 20 0-16,-38 19 0 0,-36 17 0 0,-11 3 288 15,0-5-32-15,7-6 0 0,13-5-256 0,17-11 0 16,16-7 0-16,35-22 0 0,34-24 0 0,27-11 0 15,28-9 0-15,30-18 0 16,29-15-384-16,28-16-16 0,20-14-16 0,23-10-17376 16</inkml:trace>
  <inkml:trace contextRef="#ctx0" brushRef="#br1" timeOffset="26339.4">6980 5689 13007 0,'339'-105'272'0,"-276"85"64"0,-50 16 16 0,-13 4 32 0,24-6-384 0,31-7 0 16,41-12 0-16,40-5 0 0,19 2 4880 0,-14 10 896 15,-31 16 176-15,-37 14 48 0,-31 14-3296 0,-27 16-656 16,-27 18-128-16,-20 11-16 0,-16 13-1152 0,-14 3-240 15,-9 3-32-15,-4 4-16 0,1 6-128 0,2-2-16 0,7-1-16 0,11-2 0 16,11-2-304-16,14-3 0 0,9 0 0 0,13-1 0 31,10-7-384-31,8-3-128 0,5-4-16 0,10 2-16 0,8 2-992 16,5-5-192-16,7-6-32 0,1-3-16 0,1-7-272 16,1 1-64-16,-2-2-16 0,-2 0 0 0,-1 1 1296 0,-5-1 256 0,-4 0 48 15,-5-4 16-15,-5-5 2112 0,-4-1 448 0,-4 3 64 0,-5-5 32 0,-3 0-288 0,-2 1-48 16,-2 6-16-16,-3-2 0 0,2 1-992 0,-3-5-208 15,2 0-32-15,-1-4-16 16,2 0-64-16,-1 3-16 0,3 9 0 0,0 4 0 0,1 7-272 0,-1 3-48 16,2 1-16-16,-4 6 0 0,-2-4-128 0,-3 18 0 15,-4 21 0-15,-9 15 0 16,-5 6-576-16,-14 18-160 0</inkml:trace>
  <inkml:trace contextRef="#ctx0" brushRef="#br1" timeOffset="29601.64">3826 14063 41471 0,'-3'-5'3680'0,"2"4"-2944"0,1-1-592 0,1 2-144 0,2 0 0 0,-1 0 0 15,2 0 0-15,2 0-176 16,3 2-592-16,2 2-128 0,1 6-32 0,3 4 0 16,1 9-272-16,2 3-48 0,-2 7-16 0,1 4 0 15,-2 4-464-15,0 3-112 0,0 8-16 0,-3 7 0 16,-1 7 688-16,0 0 128 0,-1 4 16 0,-3-2 16 16,1-5-256-16,-2-9-48 0,0-9-16 0,-1-8 0 15,0-6 112-15,-2-5 32 0,0-3 0 0,-1-6-5744 0</inkml:trace>
  <inkml:trace contextRef="#ctx0" brushRef="#br1" timeOffset="29843.1">3884 14447 43311 0,'-10'-4'1920'0,"3"-1"384"0,1 5-1840 0,2-3-464 16,3 2 0-16,1 1 0 0,0 0 0 0,0-1-128 15,0 0-16-15,1-3 0 0,4 0-96 0,2-2-16 16,6 0 0-16,3-2 0 0,3 2 32 0,5-4 0 16,6 3 0-16,-2-3 0 0,4 3 32 0,-1-3 16 15,1 4 0-15,0-3 0 16,1 2-880-16,-1-1-176 0,-1-2-48 0,-2 3-9920 0,-4 2-2000 16</inkml:trace>
  <inkml:trace contextRef="#ctx0" brushRef="#br1" timeOffset="30140.62">4196 13724 32255 0,'-4'0'2864'0,"0"0"-2288"0,3 2-576 0,1 0 0 16,0 1 1616-16,0-1 224 0,0 4 32 0,0 3 16 0,0 4-1408 0,2 5-288 15,2 4-48-15,2 2-16 16,2 2-464-16,0 6-112 0,1 1 0 0,3 7-16 16,1 7 32-16,2 7 16 0,3 9 0 0,-1 0 0 15,2 4-80-15,0 1-16 0,-3 1 0 0,-3-5 0 16,-2 0-160-16,-2-4-32 0,-2-3-16 0,-2-6 0 0,0-7 528 0,0-8 192 16,-1-7 0-16,1-5-144 15,0-1 144-15,0-6 0 0,2-4 0 0,1-5 0 31,-1-2-928-31,3-2-256 0</inkml:trace>
  <inkml:trace contextRef="#ctx0" brushRef="#br1" timeOffset="30347.4">4685 14434 41471 0,'-8'5'3680'0,"1"1"-2944"16,1 2-592-16,3-1-144 0,1-1 1248 0,2-1 224 31,2 1 32-31,-2 6 16 16,1 5-2096-16,1 5-400 0,4 2-96 0,2-1-16 16,2-1-112-16,1-6-16 0,2 2-16 0,1-6-16672 0</inkml:trace>
  <inkml:trace contextRef="#ctx0" brushRef="#br1" timeOffset="30557.25">4679 13865 43311 0,'-9'-1'1920'0,"3"1"384"0,1 0-1840 0,3 0-464 0,1 1 0 0,2-1 0 0,0 2-1312 16,0 1-352-16,2 2-80 0,1 1-16 0</inkml:trace>
  <inkml:trace contextRef="#ctx0" brushRef="#br1" timeOffset="31067.15">5148 14047 26719 0,'-4'4'1184'0,"0"-3"240"0,1 0-1136 0,-1 1-288 0,1 0 0 0,2-2 0 16,-1 2 832-16,-2 2 96 15,-3 1 32-15,-2 1 0 0,0-1-320 0,-2 1-64 0,3 1-16 0,-1-2 0 16,1-2-48-16,1 1 0 0,2 0 0 0,-1-2 0 15,1 2-512-15,0-2 0 0,1 3 0 0,-1-1 0 16,2 2 0-16,-1-1 0 0,-1 1-176 0,0 1 176 16,1 0-448-16,1 2 32 0,-1-1 0 0,0 2 0 15,0 3-176-15,2-2-48 0,0 1 0 0,-1 2 0 16,1-2 112-16,2-3 16 0,-2-1 0 0,2-2 0 0,2 1 512 0,-1-4 0 16,0 4 160-16,2-6-32 15,0 2 288-15,2 0 64 0,0 1 16 0,0-3 0 0,3 1-48 0,-1 1 0 16,2-1 0-16,0 1 0 15,1-1-272-15,3 2-176 0,-1-2 192 0,0 1-192 16,3-1 0-16,-1 2 0 0,0 0 0 0,-1 1 0 0,1 0 0 0,-1 1 0 16,1 3-144-16,-3-3 144 0,0-1 0 15,0 1 0-15,0 0 0 0,-2 1 0 0,0 2 0 0,-3 0 0 0,0 1 0 16,-2 0 0-16,-2 1 0 0,0 1-160 16,-1-1 160-16,-2-2 0 0,-1 1 144 0,0 0 144 0,-1 1 32 0,0-4 0 15,-1 3 352-15,-1-1 80 16,0-2 16-16,0 2 0 0,0-1-176 0,-1 0-16 0,0-1-16 0,0 2 0 15,-2-2-560-15,1 2 0 0,-1 0 0 0,0-1 0 32,0 0-1040-32,-2 2-272 0,2 1-48 0,-2-3-16 15,0 6-1936-15,1-4-384 0,1-1-80 0,-2-2-6896 0</inkml:trace>
  <inkml:trace contextRef="#ctx0" brushRef="#br1" timeOffset="31364.31">5348 13531 43311 0,'-10'10'1920'0,"3"0"384"0,1 1-1840 0,3 1-464 0,3-5 0 0,3 3 0 0,0 2 0 0,1 5-128 0,3 17-16 0,3 7 0 31,5 8-304-31,0 1-48 0,2-2-16 0,1 0 0 16,0 3-160-16,1 2-32 0,-1-1-16 0,0-4 0 0,-1 2-112 31,-1-1 0-31,-1-6-16 0,-3 2 0 0,1-2-48 0,-4-2-16 0,1 3 0 0,-2-4 0 0,-1 0-352 0,-1-6-64 0,-2-4-16 31,-1-5 0-31,-1-6-848 0,-1-6-176 16</inkml:trace>
  <inkml:trace contextRef="#ctx0" brushRef="#br1" timeOffset="31568.01">5301 14186 43311 0,'-4'-3'1920'0,"2"2"384"0,-1-3-1840 0,2 3-464 16,1 1 0-16,1-1 0 15,1-2-496-15,-1 1-192 0,3-1-32 0,-1 0-16 0,4-2 736 0,1-2 0 0,1 0 0 0,-1 1 0 16,4 0 0-16,0-2 0 0,0 2 0 0,1 0-192 31,0-3-1520-31,2 2-288 0,0 1-64 0,1-1-8720 0,0 4-1744 0</inkml:trace>
  <inkml:trace contextRef="#ctx0" brushRef="#br1" timeOffset="32030.06">5828 14020 36863 0,'-14'6'1632'0,"4"-2"336"0,0 1-1584 0,3 0-384 15,3-4 0-15,2 0 0 0,-1 3 384 0,-3 1-16 16,-4 1 0-16,-2 3 0 16,0 4-944-16,-1-3-176 0,2 4-32 0,2-3-16 15,2 1-128-15,2 4-32 0,1-2 0 0,2 3 0 16,1 4-688-16,-1 2-144 0,1-1-16 0,1 1-16 16,0 2 992-16,0 1 192 0,0-3 32 0,3 0 16 0,0-1 1552 0,2-5 320 0,2 1 64 0,0-6 16 15,2-1 304-15,2 0 48 0,2-3 16 0,1-5 0 16,-2 2-720-16,2-5-144 0,1-3-32 0,2-4 0 15,2 0-656-15,-1-4-176 0,2-3 0 16,-2-1 0 0,1-2-496-16,0-4-128 0,-1-1-16 0,1-3-16 15,-2-1-224-15,-2 1-32 0,-2-2-16 0,-3 2 0 0,-1-3 432 0,-3 2 96 0,-2 1 16 0,-3-2 0 0,-1 0 768 0,-2 2 176 16,-1 2 16-16,-2-2 16 0,-3 1 384 0,-1 1 80 16,-2 4 16-16,1 0 0 15,-1 4-304-15,0 1-64 0,-2 6-16 0,2-2 0 16,-1 5-432-16,1 2-64 0,-2 3-32 0,2 0 0 15,-1 6-1040-15,-1 1-208 0,1 4-32 0,-2 2-15184 0</inkml:trace>
  <inkml:trace contextRef="#ctx0" brushRef="#br1" timeOffset="32917.61">6423 13876 35935 0,'-3'-3'3200'0,"2"0"-2560"15,0 3-512-15,1-1-128 0,0 1 0 0,0-2-128 0,0-1 128 0,-2-1-192 32,0-1-224-32,0 1-48 0,-1 0-16 0,1-1 0 15,-3 0-464-15,0 1-80 0,-3 2-32 0,-2 0 0 16,-1 0-400-16,-4 4-80 0,-2 0 0 0,-3 3-16 15,1 2 800-15,-4 3 176 0,2 1 16 0,0 3 16 0,-1 2 1136 0,2 2 240 16,0 5 32-16,3 0 16 0,2 2 768 0,0 1 144 16,4 2 48-16,1 3 0 0,3-1-736 0,1 1-144 15,5 0-16-15,1 0-16 0,3-3-672 0,3-1-128 16,3-2-128-16,1-4 192 0,1-4-448 0,1-2-96 16,3-1-16-16,1-4 0 15,2-4-336-15,-1-1-80 0,0-5-16 0,3-1 0 16,0-4-240-16,-2-2-48 0,1-3-16 0,-2-1 0 15,1 0 416-15,-4-1 96 0,-1-1 16 0,-3-1 0 0,-3 0 576 0,-2-2 288 16,0-4-32-16,-3 2 0 0,0-1 896 0,-2-1 192 0,-2-2 16 0,1-1 16 16,0-3-672-16,-3-2-144 0,1 1-32 0,-2-1 0 15,0-1-384-15,0 1-144 0,1 4 0 0,3 6 144 16,0 3-368-16,-1 5-80 0,2 4-16 0,2 5 0 31,-2 2-96-31,2 4-32 0,1 3 0 0,-1 5 0 0,2 3 208 0,-1 2 48 0,2 5 0 0,2-1 0 16,-3 3 64-16,3 1 128 0,-1-3-208 0,1-1 80 0,2 4 128 0,2 0-128 15,1 2 128-15,3-2-128 0,0 0 128 0,0-3 0 16,-1 1 0-16,0-2 0 0,-1-1 0 0,-2-1 0 16,-1 3 0-16,-2 2 0 0,0 0 352 0,-2 2 0 15,-1 1 0-15,-3 1 0 0,0-1 432 0,-4 1 96 16,0-1 16-16,-3-3 0 16,-1-2-32-16,-2 2 0 0,0-2 0 0,-2-3 0 0,-2 1-272 0,-3 0-48 15,-1-3-16-15,-3-5 0 0,1 0-240 0,-4-2-48 16,0-3-16-16,-4-2 0 15,2 2-688-15,-2-4-144 0,-3-3-32 0,1-2 0 16,-1-3-2272-16,2-2-464 0,5-4-80 16,2-3-32-16</inkml:trace>
  <inkml:trace contextRef="#ctx0" brushRef="#br1" timeOffset="33472.05">6674 13987 18431 0,'-3'14'816'0,"2"-3"160"0,0 1-784 15,1-4-192-15,0 0 0 0,0-6 0 0,1 4 912 0,0 5 144 0,2 7 32 0,-1 3 0 16,2 1-832-16,-2-2-256 15,2 0 160-15,-1-8-160 0,-1-2 272 0,-1-3-16 0,2-2-16 0,-2-3 0 16,0-1 272-16,0-1 64 0,1-1 16 0,-1-1 0 16,-1 1 864-16,0-4 160 15,0 0 48-15,0 0 0 0,-1-1 0 0,-1-1 16 0,0-2 0 0,-2-3 0 16,1 0-560-16,0 0-112 16,-1 0-32-16,1-4 0 0,-1-4-592 0,0 0-128 0,0-3-32 0,1-2 0 0,-1 0-224 15,0 0 0-15,-1-1 0 0,2 3 0 0,-2-1 0 0,0 1-160 16,0 2 0-16,1-1 0 0,0 1 16 0,2 0 0 31,-2-2 0-31,4 1 0 0,0 5 144 0,0-5 0 0,3 2 0 0,0 0-128 0,0 3 128 0,1-4 0 16,2 2 0-16,0 2 0 15,0-1 0-15,0 4 0 0,2 1-160 0,0 3 160 32,2 3-1152-32,1 1-128 0,3 4-32 0,0 2-9920 0,2 2-1984 15</inkml:trace>
  <inkml:trace contextRef="#ctx0" brushRef="#br1" timeOffset="35800.1">6988 13716 23039 0,'-6'-3'2048'0,"1"3"-1648"0,1 0-400 0,1 0 0 16,2 3 912-16,-1-2 112 0,-4 1 0 0,-4 3 16 15,-4 5-1040-15,-1 3-352 0,-1 1 0 0,1 4 0 16,2 0-224 0,-2 3-32-16,2 3-16 0,0-2 0 0,1 0-480 15,0-3-112-15,4 2 0 0,0-4-16 0,3 1 1648 0,2-4 336 0,1 1 64 0,1 1 16 16,2 2 992-16,1-2 208 0,1 1 32 0,1 0 16 15,1 2-1376-15,0 2-256 0,2-3-64 0,2 0-16 32,0-2-1200-32,-1-3-256 0,2-3-32 0,0-2-16 0,1-3 112 0,0-3 32 15,2-6 0-15,-3 1 0 0,1-1 992 0,1-5 192 0,-1 1 32 16,0-3 16-16,2-4 832 0,-2 1 160 0,-2-1 48 0,-1-1 0 16,2-1-128-16,-1-3 0 0,-1 0-16 0,0-2 0 0,-1 0-224 0,-2 1-32 15,0-4-16-15,0 2 0 0,-2-1-544 0,-1-1-96 16,-1 3-32-16,-1 0 0 0,0 2-192 0,-3 0 0 15,-1 3 0-15,0 0-160 0,-1 4 160 0,-1 2 0 16,0 0 0-16,-2 2-128 0,2 7 128 0,0-3 0 16,1 4 128-16,1 1-128 0,2 1 288 0,1 0-16 0,2 3 0 0,1 2 0 15,3 0 48-15,4 2 0 0,3 0 0 0,3 1 0 16,4 0-320-16,1 2 128 0,2 0-128 0,3-2 0 16,1 2 128-16,-1 1-128 0,3 2 0 0,-1-3 0 15,-1 6 0-15,-1-3-224 0,-2 3 32 0,-1 3 16 16,2-2-464-1,-4 3-112-15,-3-2-16 0,-1 2 0 0,0-1-1024 0,-4-2-224 16,1 1-32-16,-3-6-16 0,0 0-752 0,-2-3-128 0,1 0-48 16,-2-8-6352-16</inkml:trace>
  <inkml:trace contextRef="#ctx0" brushRef="#br1" timeOffset="37302.75">7513 13534 38703 0,'0'-4'3440'0,"2"3"-2752"0,0 1-560 0,0 0-128 15,3 0-384-15,0 0-96 0,4 0-32 0,3 0 0 32,6 2-288-32,4 3-64 0,0 5-16 0,2 4 0 0,-2 6 640 0,-1 3 240 0,-2 6-176 15,-2-1 176-15,-2 3-352 0,-3 0 32 0,-3-3 0 0,-2-2 0 0,-3-1 320 0,-3-1-176 16,-1-6 176-16,-2-1-128 0,-2-2 752 0,0-2 144 15,-1-4 48-15,2-1 0 0,-1-3 176 0,0-4 32 16,2-1 16-16,-1-1 0 0,2-4-336 0,-2-3-64 16,2 0 0-16,-1-2-16 15,0-2-448-15,-1-2-176 0,0-3 128 0,1-1-128 0,-2-1 0 0,0 0 0 16,2 0 0-16,-2 0 0 16,1-1 0-16,0-2 0 0,3 6 0 0,1-1 0 0,3 4-144 0,0-1-16 0,-1 6 0 15,2-1 0-15,0 0 32 0,0 3 0 0,0 0 0 16,-1 1 0-16,1 0 128 0,1 1 0 0,-1 3 0 0,0 0 0 15,1 1 0-15,-1 0 0 0,0 0 0 0,0 0-128 32,0 2 128-32,0 1 0 0,-1 1 0 0,-1-1-128 0,1 2 128 0,-2-4-160 0,-2 3 160 0,2-3-160 15,-2 1 160-15,0-2 0 0,-2-2 0 0,1 1 0 16,0-3 0-16,0-1 176 0,0 1-16 0,1 4 0 16,0 0 16-16,0-29 0 15,1 17 0-15,0-2 0 0,1-2-176 16,2-3 0-16,1-2 0 0,1-2 128 0,2-1-128 0,-1 0 0 15,2 0 144-15,1 0-144 0,2-4 0 0,2 4 0 16,-1 1 0-16,1 2 0 0,-1 5 0 0,-1 3 0 16,0 1 0-16,-1 6 0 0,0 0 0 0,0 4 0 15,0 4 0-15,-1 1 0 0,1 2 0 0,1-1 0 16,-2 6 0-16,-1-2 128 0,3 2 0 0,-1 2 16 16,1 0 0-16,3 3 0 0,1 3 0 0,2 1 0 15,4 5 0-15,0 3 0 0,1 5-144 0,2 2 192 16,2 4-192-16,0 2 192 0,2-1-192 0,-2-1 160 0,1-2-160 15,-3-5 160-15,-1-5-160 0,-5-4 0 0,1-2 0 0,-4-4 128 16,-2-3-304-16,0-8-64 0,-3-2-16 0,-1-6-18496 16</inkml:trace>
  <inkml:trace contextRef="#ctx0" brushRef="#br0" timeOffset="40515.18">25777 17417 29487 0,'4'-6'2624'0,"-2"1"-2112"0,1 2-512 0,-2 0 0 16,2 1 1216-16,-1-3 144 0,2-1 32 0,3-4 0 16,2-2-752-16,-1-3-128 0,1 3-48 0,-3 1 0 15,-1 2-192-15,-2 4-32 0,-3-1-16 0,-2 2 0 16,1 2 576-16,-4 2 112 0,-1 2 32 0,-3 3 0 0,-2 1-384 0,-1 5-80 15,-4 3-16-15,-1 4 0 0,-2 4-96 0,0 2-32 16,0 0 0-16,-5 5 0 0,-2 7-144 16,-3 3-48-1,-6 4 0-15,-1 0 0 0,-2 5-16 0,-2-2-128 0,2 0 192 0,1 0-64 0,0-1-128 16,2 2 0-16,2-1-192 0,2-4 192 0,1 0-128 0,3-5 128 16,0-6 0-16,2-2 0 15,4-3-128-15,0-4 128 0,2-7-160 0,1-2 160 16,2-4-672-16,0-3-32 0,1-3-16 0,1-7-17904 0</inkml:trace>
  <inkml:trace contextRef="#ctx0" brushRef="#br0" timeOffset="40818.83">25113 17265 50687 0,'-1'-1'2240'16,"-2"-2"464"-16,1 1-2160 0,2 0-544 0,0 1 0 0,1 1 0 0,2 0-1104 0,-1 0-336 0,4 0-64 0,2 0-16 0,4 3 1072 0,4 3 224 15,3 5 32-15,3 4 16 0,1 4 176 0,3 7 0 32,4 5 0-32,2 8 0 0,3 5 0 0,3 6 0 0,7 7 0 0,-3-1 0 0,1 1 0 0,-2 0 0 15,-3 0 0-15,-1 0 0 0,-3 0 0 0,-2 0 0 16,-2-3 0-16,-3-1 0 0,0-6 0 0,-1-2 0 31,-1-3 0-31,1-5 0 0,0-2-192 0,0-2-48 0,2-1-16 0,0 0 0 16,0-2-608-16,-4-2-128 15,-1 1-32-15,-5-3-17376 0</inkml:trace>
  <inkml:trace contextRef="#ctx0" brushRef="#br0" timeOffset="41325.8">26513 17939 48831 0,'-6'6'4352'0,"2"-1"-3488"0,3 1-688 0,1-1-176 15,1 0-896-15,-1 1-224 0,0 6-32 0,0 9-16 0,1 5 928 0,2 8 240 16,0 3 0-16,4-2 0 0,0-2 416 0,0-2 128 15,2-1 32-15,-1-2 0 0,-1 0-320 0,-1 1-48 16,-1-2-16-16,-1 0 0 0,-2 0-192 0,1 3-160 16,-3-1 32-16,-2-2 0 15,0-4-720-15,-2 2-144 0,-1 2-32 0,-5 2-18816 0</inkml:trace>
  <inkml:trace contextRef="#ctx0" brushRef="#br0" timeOffset="42850.42">20205 18487 6447 0,'-34'9'576'0,"8"-4"-576"0,2-1 0 0,9-1 0 16,8-2 5184-16,3 1 944 0,0-2 176 0,-4 1 32 15,-6 1-4992-15,1-1-992 0,4-1-208 0,8 0-144 16,8 0-320-16,8 2-192 0,6-2-16 0,6 0-16 15,5 0 96-15,3 0 0 0,5 2 16 0,2-2 0 16,5-2 800-16,5 2 144 0,3 0 48 0,5-2 0 0,3 2 208 0,1-3 32 16,3 2 16-16,-1-1 0 15,1 1-448-15,6-2-96 0,6-1-16 0,5-1 0 0,2 0 352 0,2-2 64 16,-2 0 16-16,6-3 0 0,6 4 160 0,5-4 48 16,3 0 0-16,5 1 0 0,5 0-448 0,2 2-64 15,4 2-32-15,1 3 0 0,-3-3-352 0,5 2 0 16,3 6 0-16,-5-3-192 15,-7 0-256-15,6 1-64 0,2 3-16 0,-4-1 0 16,-1 1 208-16,-3 1 64 0,2 0 0 0,-6-3 0 0,-4 2 720 0,2-3 160 16,7 3 16-16,-4-4 16 0,-5 0-32 0,8-2-16 0,10-1 0 15,-2-2 0-15,-4-1-320 0,6-3-64 0,7 1-16 0,2-3 0 16,-3-2-208-16,7 0 0 0,4 0 0 0,-3 0 0 16,-5-2-320-16,1 1-16 15,1 3 0-15,-2 0 0 0,-5 0-16 0,-2 0 0 16,2 4 0-16,-6-1 0 0,-9 2 96 0,3-2 0 0,4 4 16 0,-6 0 0 15,-6 0 64-15,-5 0 16 0,-2 3 0 0,-3-4 0 16,-5 4 160-16,0-4 256 0,-2 5-64 0,-4-1-16 16,-9-3 352-16,-3 3 80 0,-4 1 16 0,-1 0 0 15,-2 0-400-15,-2 0-80 0,-3 1-16 0,-5-1 0 0,-4 0-128 16,-6 0 0-16,-3 0 0 0,-6 0 0 16,-4 0 0-16,-3 1-144 0,-2 3 0 0,-4-4 0 15,-2 1 144-15,-2 3-160 0,-2-4 160 0,-5 2-160 0,-1-1 288 0,-4 2 64 16,-3-3 16-16,-2 0 0 0,-4 0-208 0,0 1 0 15,-2-1 0-15,-2 0 0 0,1 0 192 0,-1 1 0 16,-2-1 0-16,2 3 0 0,-2-3-64 0,1 0-128 16,2 0 176-16,0 0-176 15,0 0 144-15,0 0-144 0,-21 4 0 0,16-6 144 0,-1 2-144 0,0-1 0 0,-1 0 0 16,0-2 0-16,0 1 0 0,-2-1 128 16,2 1-128-16,-2 1 128 0,-1-3 32 0,0 2 0 15,-1-3 0-15,0 0 0 0,1 1 96 0,-1-1 32 16,1-1 0-16,-1 0 0 0,1-1 16 0,0 1 0 0,1-1 0 0,1-1 0 15,0 1-64-15,1 0-16 0,1 0 0 0,-2-1 0 16,1 0-224-16,-1 2 0 0,1-3 128 16,-2 1-128-16,1 2 0 0,-2-6 0 15,-1 4 128-15,-2-1-128 0,1-2 128 0,-3 1-128 0,0 0 176 0,-3-1-176 16,-2-1 128-16,-1-1-128 0,-4 1 0 0,-1 1 0 16,-1-3 192-16,-1 6-192 0,0-3 192 0,1 1-192 15,2 2 0-15,2 2 0 0,2 0 0 0,2 1 0 0,2 0 0 16,2 4-144-16,3-2 144 0,1 2-192 0,2 1-128 0,3 0-48 15,0 0 0-15,2 1 0 16,3 2 48-16,-1-3 0 0,2 2 0 16,3-1 0-16,-1 2 128 0,5 2 48 0,0-1 0 0,4-1 0 0,5 3 144 0,3 1-128 15,4 1 128-15,4 0-128 0,6 2 0 0,1 1 0 16,3-3 0-16,-1 2 0 0,0 1 0 0,-3 3 0 16,1 0 0-16,-3-2 0 15,-2 0 128-15,-3 3-128 0,-1-2 128 0,-3 0-128 16,-1 3 128-16,-3 0 0 0,-2 3 0 0,-1 2 0 15,-3-1 0-15,-3 4 0 0,-1 2 0 0,-3 2 0 0,-2-1 0 0,-4 4-160 0,-6 3 160 0,-1 2 0 16,-5 1 0-16,-2 2 0 0,-3-1 160 0,-2-2-32 16,-2 0 112-16,-3-3 16 0,-1-1 16 0,-2-2 0 15,-1-3 112-15,-2 0 32 0,-2-3 0 0,0-4 0 16,-1-3-224-16,0-4-32 0,-3-5-16 16,-6-9-19984-1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5:36.763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16258 13177 32255 0,'-16'0'2864'0,"2"0"-2288"0,7 0-576 0,3 1 0 15,2-1 512-15,-4 1 0 0,-7 2 0 0,-6-2 0 0,-5 1 224 0,2 2 32 16,3-2 16-16,7 1 0 0,3-2-480 0,4 3-112 15,4-4 0-15,2 2-16 16,3 3-176-16,1 0-224 0,1 3 48 0,3 0 16 0,-1 3 160 0,2-2 256 16,3 3-64-16,-1 0-16 0,2-1 384 0,1-1 80 0,-1-1 0 0,2-1 16 15,0-1-160-15,1 1-48 16,0-2 0-16,-1 0 0 0,3-3 16 0,-1 1 0 16,3 0 0-16,1-1 0 0,2-1 16 0,2-1 0 15,2 1 0-15,3-2 0 0,1-3-48 0,3 1-16 0,0-1 0 0,-1 1 0 16,2-1-128-16,-1 2-32 0,-2-4 0 0,0 3 0 15,-2-2-16-15,1 0-16 16,3 2 0-16,0-2 0 0,-1 3-48 0,-1-2-16 0,0 2 0 0,-2 0 0 16,-3 2-160-16,1 3 192 0,-1-2-192 0,-2 2 192 0,-2 1 128 15,-1 1 48-15,-1-3 0 0,-1 0 0 0,2 0 128 0,-2-1 16 32,1-2 16-32,0 0 0 0,3 0-160 0,0-2-48 15,2 0 0-15,0 0 0 0,3 0-16 0,1-1-16 0,1-1 0 16,0 2 0-16,1-4-96 0,-1 2 0 0,-1 0-16 0,0 1 0 0,-2-1-176 0,-2 0 0 15,-1 2 0-15,0-2 0 16,0 2 0-16,0-2 0 0,2 1 0 0,-1 1 0 0,2-1 128 0,-1 2-128 16,1-1 128-16,-1 0-128 15,1 2 304-15,-1 0-32 0,1 0 0 0,-3 2 0 0,1 0-16 0,-3-2 0 16,2 0 0-16,-1-2 0 0,-1 0 144 0,-1 1 32 16,2-3 0-16,1 2 0 0,0-4-432 0,3 1 0 15,2 1 128-15,2-1-80 0,0 0-48 0,2 2 0 16,-2-2 0-16,0 0 0 15,1 1 0-15,-2 0 0 0,-2 1 0 0,-1-2 0 16,0 2 0-16,-1-2 0 0,-1 1 0 0,1 0 0 16,-1 1 0-16,1 2 0 0,-1-3 0 0,1 3 0 15,0-4 0-15,-1 0 0 0,2 0 0 0,-1-1 0 16,-1 0 0-16,0-2 0 0,1 0 0 0,-4-1 0 0,1-1 0 0,0 1 0 16,0-1 0-16,-1-1 0 0,1 0 0 15,-1 0 0-15,0 0 0 0,2-1 0 0,0 0 0 0,4-2 0 0,5 0 0 0,0-2 0 0,5 0 0 0,0-1 0 31,0 0 0-31,-3 1 0 0,1 2 0 0,-4-2 0 16,-2 1 0-16,-1 0 0 0,-2-1 0 0,-2 0 0 16,1 1 0-16,0 0 0 0,0-1 0 0,0 1 0 15,1 0 0-15,-2-1 0 0,1 0 0 0,-2 2 0 16,0-2 0-16,-1 0 0 0,-1-1 0 0,-1-2 0 16,1 2 0-16,-2-5 0 0,1 2 0 0,1-2 0 15,-1-2 0-15,1 1 0 0,2 1 0 0,-1-2 0 16,3 1 0-16,2 0 0 0,-2 2 0 0,3 2 0 0,1-1 0 15,0 1 0-15,0 1 0 0,-1 2 0 0,-1 0 0 0,-1 2 0 16,-2-1 0-16,0 1 0 0,-2-2 0 16,-1 2 0-16,0 0 0 0,-1-3 0 0,2 2 0 0,0-1 0 15,2 1 0-15,3-2 0 0,3-1 0 0,1 0 0 16,-4 3 0-16,4-2 0 0,2-3 0 0,1 1 0 16,1 1 0-16,-1-2 0 0,-2 3 0 0,-1-1 0 15,-4 1 0-15,0 1 0 0,-1 1 0 0,0-1 0 16,2 1 0-16,1 2 0 0,-1-4 0 0,0 3 0 15,1 0 0-15,1 2 0 0,1 1 0 0,-2-2 0 0,1 0 0 16,-1 0 0-16,-1 1 0 0,-1-1 0 0,-2 0 0 0,3 0 0 16,0 2 0-16,1-1 0 0,4 1 0 0,3-2 0 15,3 1 0-15,1-1 0 0,-2 1 0 0,1 0 0 16,2-2 0-16,0 2 0 0,-4-3 0 0,-1 3 0 16,-1-1 0-16,2 0 0 0,2-1 0 0,0 2 0 15,0 1 0-15,5-3 0 0,3 2 0 0,2-2 0 16,-2 3 0-16,-3 0 0 0,-5-1 0 0,0 0 0 15,-1 1 0-15,0 0 0 0,3 0 0 0,4-1 0 16,4 2 0-16,0 2 0 0,0-1 0 0,-1 2 0 0,-3-1 0 16,-2 0 0-16,-2 1 0 0,3-2 0 0,4-1 0 0,3 0 0 15,3 2 0-15,3 0 0 0,-1-3 0 0,-1 0 0 16,-1 0 0-16,0 1 0 0,1 1 0 0,5-2 0 16,3 1 0-16,0-1 0 15,1 1 0-15,-5 2 0 0,-1-3 0 0,-2-1 0 0,1 3 0 0,4 1 0 16,4-1 0-16,3 1 0 0,6-3 0 0,-5 1 0 15,-8 0 0-15,3 1 0 0,3-1 0 0,2 3 0 16,2-3 0-16,-1 3 0 0,-2-3 0 0,-2 0 0 16,-5 2 0-16,5 0 0 0,9 0 0 0,0 1 0 15,-2 1 0-15,-6-2 0 0,-6 5 0 16,-1-4 0-16,3 0 0 0,0 3 0 0,-2-1 0 0,-1 5 0 16,0 0 0-16,-4 2 0 0,-3-1 0 0,-3 1 0 0,-2 0 0 0,-1-1 0 15,4 2 0-15,0 0 0 0,0 1 0 0,-2 1 0 16,-2 1 0-16,-6-1 0 0,-3-2 0 0,-2 1 0 15,-2 1 0-15,-2-4 0 0,3 3 0 0,-3-2 0 16,0 2 0-16,-2-3 0 0,-2 3 0 0,-1-1 0 0,-3 0 0 16,-2 0 0-16,-3 1 0 0,-1-3 0 0,-2 2 0 0,-2 0 0 15,-1 1 0-15,-2-4 0 0,-2 5 0 0,-1-5 0 16,-1 2 0-16,-1-1 0 0,-3 2 0 0,-2-2 0 16,-2-1 0-16,-2 1 0 0,0-1 0 0,-2 3 0 15,-1-3 0-15,-3 0 0 0,-3-3 0 0,-2 2 0 16,-2 0 0-16,-6-3 0 15,-6 2 0-15,-5-7 0 0,-10 2 0 0,-7-5 0 16,-9 1 0-16,-4-1 0 0,-5-2 0 0,-3 1 0 16,0 0 0-16,-2-2 0 0,-3 3 0 0,-4 0 0 0,-1 2 0 0,2 2 0 0,2 2 0 0,-1 1 0 31,4-1 0-31,-5 1 0 0,-3 0 0 0,-3 4 0 16,1 1 0-16,0-2 0 0,7 0 0 0,-6 0 0 15,-7 2 0-15,-2 0 0 0,0 1 0 0,3 0 0 0,4 1 0 0,-7 0 0 0,-6-2 0 0,-2 2 0 16,1 2 0-16,-3-1 0 0,1-3 0 0,-7 2 0 15,-5 4 0-15,-1-3 0 0,3 2 0 0,-3-2 0 16,-3 2 0-16,5 2 0 16,9 0 0-16,0 0 0 0,2 2 0 0,1 2 0 15,3 0 0-15,7 0 0 0,9 2 0 16,-1-2 0-16,-1 1 0 0,-2 1 0 0,1 2 0 0,1-2 0 16,4 2 0-16,-1-1 0 0,-1 2 0 0,-1-2 0 15,0 0 0-15,2 1 0 0,6-3 0 0,0 2 0 16,1 2 0-16,-2-1 0 0,-4 2 0 0,2-3 0 15,5 1 0-15,3-2 0 0,6 3 0 0,0 0 0 0,4 0 0 0,-1 2 0 0,2-1 0 0,3 0 0 32,5 1 0-32,3 1 0 0,2 2 0 0,3 0 0 15,4-1 0-15,0 0 0 0,0-1 0 0,3-1 0 16,1-1 0-16,0 1 0 0,0 2 0 0,-2-3 0 0,1 3 0 16,-1-1 0-16,-1-1 0 0,1 0 0 0,2 0 0 0,0 1 0 15,1-1 0-15,2-1 0 0,-2 0 0 0,0 2 0 16,2-1 0-16,-2 0 0 0,1 0 0 0,-1-3 0 15,3 1 0-15,-2 2 0 0,1-1 0 0,1 0 0 16,-2 0 0-16,1 3 0 0,1-2 0 0,-2 1 0 16,1 2 0-16,-1 0 0 0,1 0 0 0,-3 0 0 15,-1 2 0-15,0-2 0 0,1-4 0 0,-5 2 0 16,-5 2 0-16,-3 1 0 0,-3-2 0 0,0 1 0 16,0-4 0-16,2 2 0 0,2 2 0 0,1-4 0 15,2 3 0-15,-1-3 0 0,3-1 0 0,0 0 0 0,-3 1 0 16,0 1 0-16,-1-1 0 0,1 0 0 0,3 1 0 0,-2 1 0 15,3 1 0-15,-1 0 0 0,2 0 0 16,-1 0 0-16,1-3 0 0,-2 0 0 0,-4 2 0 0,-4-2 0 16,-2 4 0-16,-3-4 0 0,-1 2 0 0,1-1 0 15,2 1 0-15,1-2 0 0,1 2 0 0,-3-1 0 16,0 2 0-16,-5-2 0 0,1-1 0 0,2 1 0 16,1 1 0-16,2 1 0 0,2 2 0 0,3-3 0 15,4-1 0-15,-1 2 0 0,1-3 0 0,2-3 0 0,1 1 0 0,-2-2 0 16,0 2 0-16,-3 1 0 0,-1-2 0 0,1 1 0 15,2-3 0-15,0-1 0 0,3 0 0 0,-1 0 0 16,-2-2 0-16,-2 1 0 0,2-3 0 0,-6 0 0 16,-2 0 0-16,-3-3 0 0,0 3 0 0,0-3 0 15,3-1 0-15,1 2 0 16,3 0 0-16,-2 2 0 0,0 0 0 0,-3-1 0 0,-1 3 0 0,0-3 0 16,1 0 0-16,4-1 0 0,5-1 0 0,3 0 0 15,4-1 0-15,2 0 0 0,1-2 0 0,0 1 0 16,2-2 0-16,-2 0 0 0,1 0 0 0,-1-3 0 15,0 0 0-15,-1 0 0 0,0-1 0 0,-1 0 0 16,1-1 0-16,2-1 0 0,-1 0 0 0,1 1 0 0,3-1 0 16,1 1 0-16,1-1 0 0,-1-1 0 0,2 2 0 0,-1 0 0 15,2 2 0-15,-1-1 0 0,0-1 0 0,1 1 0 16,0 2 0-16,-2-3 0 0,1 1 0 0,1 2 0 16,1-2 0-16,0 0 0 0,1 1 0 0,1-4 0 15,2 3 0-15,1-1 0 0,1 1 0 0,1-1 0 16,3 1 0-16,1 1 0 15,2 0 0-15,-1 1 0 0,3-1 0 0,0 3 0 0,1 0 0 0,1 0 0 0,0 0 0 16,-1 1 0-16,2 3 0 0,-1-4 0 0,1 4 0 0,2-2 0 31,0 1 0-31,0 0 0 0,1 0 0 0,-2 1 0 0,4 1 0 0,-1-3 0 16,0 2 0-16,2 1 0 0,-1-3 0 0,3 2 0 0,-1-2 0 0,1 1 0 16,0 3 0-16,1-4 0 15,0 2 0-15,1 1 0 0,3-2 0 0,0 2 0 16,3-2 0-16,1 3 0 0,3-1 0 0,1-2 0 0,2 1 0 0,2 2 0 15,2-4 0-15,2 2 0 16,1-2 0-16,2 1 0 0,1-1 0 0,1 1 0 0,1-1 0 0,-1 2 0 0,0-3 0 16,0 3 0-16,1-2 0 0,0 2 0 15,2-4 0-15,0 1 0 16,3-2 0-16,4 1 0 0,4 0 0 0,-1-5 0 0,1 4 0 0,-1-4 0 0,2-1 0 0,-3-2 0 16,-1 1 0-16,-1 1 0 15,-4 0 0-15,2-1 0 0,4 1 0 0,1 0 0 0,3-3 0 0,0 2 0 16,3-3 0-16,-2 3 0 0,-1-4 0 0,-2 2 0 15,-3 0 0-15,-2 3 0 0,4-3 0 0,3 3 0 16,5-1 0-16,3 1 0 0,6-3 0 0,-2 2 0 16,1-2 0-16,-5 0 0 15,-2 3 0-15,3-5 0 0,5 0 0 0,2 0 0 0,0-4 0 0,1 1 0 0,0-1 0 0,-3-2 0 32,-5 0 0-32,-1-2 0 0,-2 2 0 0,3-4 0 15,2 4 0-15,-1-2 0 0,1 3 0 0,-3-1 0 16,-6-1 0-16,-3 1 0 0,-3 0 0 0,-1 1 0 0,0 1 0 0,3 0 0 0,2 0 0 0,2-1 0 15,2 2 0-15,1-3 0 16,-2 0 0-16,-1 1 0 0,-2-2 0 0,1 2 0 0,1-1 0 0,6 0 0 16,3-2 0-16,2 2 0 0,0-3 0 0,-3 1 0 31,-4 2 0-31,-5-4 0 0,-5 4 0 0,1-2 0 16,0 0 0-16,3-1 0 0,3 2 0 0,-2-1 0 0,-1-1 0 0,-4 0 0 15,-2 0 0-15,-4 2 0 0,-2-5 0 0,-3 1 0 16,-1 0 0-16,0-2 0 0,2 0 0 0,2-2 0 15,3-1 0-15,3-2 0 0,2 1 0 0,0-1 0 16,3 1 0-16,-4-1 0 0,0 5 0 0,-2-4 0 16,-3 5 0-16,-3-2 0 0,1 4 0 0,0-1 0 15,2 1 0-15,0 0 0 0,1 1 0 0,1-1 0 16,-2 1 0-16,-3-1 0 0,1 0 0 0,-3 1 0 16,-2-1 0-16,1 2 0 0,-4-2 0 0,0 2 0 0,-1 0 0 15,0 2 0-15,1 0 0 0,2 2 0 0,1-1 0 0,1 1 0 16,0 2 0-16,3 0 0 0,-1 0 0 0,0 1 0 15,1 1 0-15,0 3 0 0,0-2 0 0,-3 0 0 16,1 1 0-16,-2 1 0 0,-2-1 0 0,3-2 0 16,2 1 0-16,4 0 0 0,2 1 0 0,3-1 0 15,2 1 0-15,2 0 0 0,1-2 0 0,-2 1 0 16,-1 2 0-16,-1 0 0 0,-2 2 0 0,1 1 0 16,5 1 0-16,4-1 0 0,2 1 0 0,4 2 0 0,4-2 0 15,-2 2 0-15,-1-3 0 0,-2-2 0 0,-2 4 0 16,4-2 0-16,7 0 0 0,3-1 0 0,4 1 0 0,-1-3 0 15,-4 2 0-15,-4 0 0 0,-1 0 0 0,-1 0 0 16,3 2 0-16,4 0 0 0,7 0 0 0,-1 1 0 16,-5 2 0-16,2-3 0 0,1 3 0 0,2-1 0 15,4 2 0-15,0-2 0 0,-3 1 0 0,-1 1 0 16,-2-2 0-16,0 2 0 0,6 0 0 0,2 0 0 16,2 2 0-16,-3-1 0 0,-5 1 0 0,3-2 0 15,2 2 0-15,1-2 0 0,2 0 0 0,-6-2 0 16,-5 2 0-16,3-2 0 0,9 2 0 0,0-1 0 0,3-2 0 15,-4 3 0-15,-7-4 0 0,2 3 0 0,-2-1 0 16,6 1 0-16,2-2 0 0,-5 3 0 0,-4 0 0 0,-3 0 0 16,0 0 0-16,2 0 0 0,4 3 0 0,-2 0 0 15,-1 2 0-15,-5-2 0 0,-5 2 0 0,-3 0 0 16,1-1 0-16,0 3 0 0,2-2 0 0,-2 1 0 16,-1-4 0-16,-6 2 0 0,-4 1 0 0,-4-4 0 15,-4 4 0-15,-1-2 0 0,0 0 0 0,-1 2 0 16,-1-4 0-16,-2 3 0 0,-7-3 0 0,-1-1 0 0,-3 2 0 15,-2-4 0-15,-6 2 0 0,-2 0 0 16,-4 0 0-16,-2-1 0 0,-2 1 0 0,-2-4 0 0,-2 4 0 0,-1-1 0 16,-3 1 0-16,0-2 0 15,-1 2 0-15,0-1 0 0,-1 1 0 0,-1-2 0 0,-1 1 0 0,-2 1 0 16,0-2 0-16,-1-1 0 16,-1 1 0-16,-3-2 0 0,-1 1 0 0,-2 1 0 15,-3-2 0-15,-1-1 0 0,-4 2 0 0,-3-2 0 0,-1-2 0 16,-4 0 0-16,-3 1 0 0,-4-3 0 0,-1 3 0 0,-5-5 0 15,-3 1 0-15,-3-1 0 0,-1 0 0 0,-7-2 0 16,-5-1 0-16,-4-1 0 16,-6 0 0-16,0 1 0 0,-1 3 0 0,2-2 0 0,0 1 0 0,-1 1 0 0,-6 1 0 0,1 3 0 15,1 3 0-15,3-1 0 0,3 5 0 0,-1-3 0 16,-1 0 0-16,-4 3 0 0,-8-2 0 0,-1 4 0 16,1 2 0-16,-2-2 0 0,3 0 0 0,-7-1 0 15,-6 1 0-15,-4 4 0 0,2-1 0 0,-3 2 0 16,-6-4 0-16,-3 5 0 15,-2-1 0-15,-1 1 0 0,2-2 0 0,-1 1 0 0,-1 2 0 0,8 1 0 16,7 0 0-16,1-3 0 16,-4 3 0-16,1-3 0 0,4 3 0 0,1-2 0 0,6-2 0 0,-1 0 0 0,-7 3 0 0,4-4 0 47,1 1-384-47,0 0-80 0,-2 0-16 0,-3 2 0 0,-3-2 352 0,1 1 128 0,3-1 0 0,-3 2-144 0,1-1 0 0,-1 1 0 15,-1-1 0-15,1 0 0 0,3 2-48 0,-1-1 0 0,-5 1 0 0,4 0 0 16,3 0-80-16,-3 2-32 15,-2-2 0-15,0-1 0 16,1 2-224-16,2 0-48 0,5 1-16 0,2 3 0 0,3-3 16 0,5 1 0 0,3 2 0 0,9-1 0 31,6 1-80-31,3-2-16 0,3 3 0 0,3-4 0 16,0 5 48-16,-1-1 16 0,1 5 0 0,1-1 0 16,6 2-160-16,-2-3-48 0,1 3 0 0,-1-2-18800 0</inkml:trace>
  <inkml:trace contextRef="#ctx0" brushRef="#br1" timeOffset="16148.49">5945 12632 1839 0,'2'-4'160'15,"-2"1"-160"-15,0 1 0 0,0 0 0 0,0 2 272 0,0 0 32 16,0-1 0-16,0-3 0 0,-2 2 496 0,0-1 96 16,-1 2 32-16,1 2 0 0,-1 3 96 0,0 1 32 0,-1-2 0 15,0 0 0-15,2 3-352 0,-2-1-64 0,2 0 0 0,-1 2-16 16,2-3-432-16,-2-1-64 0,2 1-128 0,0-2 176 16,0 1-304-16,1 0-64 0,-1 0-16 0,-1-1 0 31,2 2-512-31,0-4-112 0,0 1 0 0,0 0-16 15,0-1-16-15,-1-1 0 0,1 1 0 0,0-1 0 0,-1 1 592 0,1 0 112 0,0 0 32 0,0 0 0 16,0 0 256-16,0 0 48 0,0 0 16 0,0 0 0 16,0 0 32-16,0 0 16 0,0 0 0 0,0 0 0 15,0 0 320-15,0 0 64 0,0 0 16 0,0 0 0 0,-14-16 64 16,15 12 32-16,-1 0 0 0,0 0 0 0,2 0 32 0,-2 1 16 16,-2 0 0-16,2 1 0 0,-1-1-48 0,0 0-16 15,0 3 0-15,-2-2 0 0,3 2-80 0,-2-1-32 16,1 1 0-16,-1 0 0 0,1 0-224 0,0-2-64 15,1 2 0-15,0 0 0 0,0 0-320 0,0 0 0 16,0 0 0-16,0 0 128 0,0 0-128 0,0 0 0 16,0 0 0-16,0 0 0 0,0 0 160 0,0 0 112 15,0 0 32-15,0 0 0 0,0 0 224 0,0 0 48 16,0 0 16-16,-16 14 0 0,15-10-208 0,-1 1-64 0,1-4 0 0,0 2 0 16,0-1-96-16,-1-1-32 15,2 0 0-15,2 2 0 0,-1-3-192 0,0 0 0 0,0 0-144 0,3-3-7408 31,-2 2-1472-31</inkml:trace>
  <inkml:trace contextRef="#ctx0" brushRef="#br1" timeOffset="17611.84">20381 11832 6447 0,'-3'4'576'0,"2"-1"-576"32,1-1 0-32,0-2 0 0,1 0 352 0,-1 1-32 0,0 4-16 0,0 0 0 0,2 1-48 0,-1 1-16 0,0 0 0 0,0-1 0 31,-1-1-512-31,2-1-112 0,-2 2 0 0,0-1-16 31,-2 1-176-31,1 2-16 0,-1 3-16 0,-1 3 0 0,-1 0 192 0,1 3 32 0,-2 2 16 0,1 1 0 16,-1-3 528-16,0 2 96 0,1 0 32 0,0 0 0 15,1-1 0-15,1 0 0 0,-1-2 0 0,2-1 0 16,0-3-288-16,1 0 0 0,1 0 0 0,0-1 0 16,2 2-464-16,-1 1-112 15,1 3 0-15,0 1-16 0,0 0 592 0,0 1 0 0,1 2 0 0,-1 1 0 0,-1 5 0 0,1-5 0 16,0-1 0-16,-2 0 0 0,-1 0 0 0,-1-3 0 16</inkml:trace>
  <inkml:trace contextRef="#ctx0" brushRef="#br1" timeOffset="18357.48">20528 11512 1839 0,'-1'8'0'0,"0"-1"160"0,-1 2-160 0,1 0 0 0,0-2 0 0,0 0 0 16,1 3 544-16,-2 7 80 0,0 13 16 0,-1 13 0 0,1 12 128 0,-1 8 16 16,2 2 16-16,1 5 0 15,1-1-64-15,2 4-16 0,-1 2 0 0,1 4 0 0,-1 3 16 0,1-2 0 16,-1-1 0-16,1 2 0 15,-2 3-464-15,0-4-80 0,-1-1-32 0,0-4 0 0,-1-7-160 0,0-4-144 16,-2-3 144-16,0-8-208 16,-1-3-464-16,-1-5-96 0,0-7 0 0,0-7-16 15,1-5 240-15,1-7 48 0,0-6 16 0,-1-4 0 0,1-4 480 0,-1-8 0 16,2 0 0-16,-2-8 160 0,1-5-160 0,0-7-224 0,-1-5 48 16,-1-7 16-1,-1-6-352-15,1-3-64 0,-1-6 0 0,-2-9-16 16,2-9-432-16,0-11-64 0,1-5-32 0,1-3 0 0,3 3 976 0,1-1 144 0,4-2 128 15,1 2 0-15,1 9-128 0,2-4 128 0,4-3-128 0,0-2 160 16,3 1 416-16,-2 3 64 0,3 2 32 0,-1 3 32 16,-1 5-192-16,1 3-64 0,-2 5 0 0,0 6 32 15,-1 5-480-15,-2 3 0 0,0 6 0 0,-3 2 128 16,-1 2-128-16,-1 5 0 0,-1 3 128 0,0 4-128 0,-2 8 128 16,-2 2-128-16,0 6 0 0,-1 4 0 0,0 3 384 15,-2-1 0 1,1 3 0-16,-2 4 48 0,2-1 384 0,-2 3 80 0,0 0 0 0,-1 3 48 15,0 4-592-15,0 6-112 0,2 5-32 0,-1 7 32 16,2 5-608-16,0 8-112 0,1 7-32 16,1 4 48-16,3 7 224 0,-2 8 48 0,3 0 16 0,-1 9 32 0,2 12 144 0,-1 4 224 15,-2 1-48-15,0-1 16 0,-1-1 128 0,-4 1 32 16,0 1 0-16,-2-2 32 0,-1-5-192 0,-3-6-16 16,0-6-16-16,-2-2 32 0,-1-1-448 0,1-7-96 15,1-9-16-15,0-6 0 16,1-10-96-16,2 2-32 0,-1 0 0 0,1-7 0 15,1-4-464-15,1-5-80 0,0-9-32 0,1-4 0 16,0-6 304-16,2-4 64 0,1-6 16 0,-2-3 0 0,2-2 544 0,-1-4 144 0,-1-8 0 0,1-6 0 16,-2-5 0-16,-1-6 0 0,0-6 0 0,1-6 0 15,2-1 0-15,-1-10 0 0,0-13 0 0,-2-4 0 16,-2-2 0-16</inkml:trace>
  <inkml:trace contextRef="#ctx0" brushRef="#br1" timeOffset="18627.62">20504 11099 911 0,'-4'4'0'0,"0"-3"0"0,1 1 0 0,1 1 0 0,-1 2 0 0,2-3 0 0,0 3 320 0,-2 3 0 15,-1 5-16-15,-3 11 0 16,1 4-112-16,0 9 0 0,0 8-16 0,2 7 0 0,2 7 288 0,0 9 64 15,1 4 16-15,0 10 0 0,2 0 400 0,-1 6 80 32,0 0 0-32,0-4 16 0,0-6-272 0,0 7-64 0,1 6-16 15,1-4 0-15,-1-6 64 0,0-2 16 0,2 4 0 0,-2-4 0 16,0 0-320-16,0-7-48 0,-1-4-16 0,0-6 0 31,0-8-816-31,-1-3-160 0,1-8-48 0,-1-3 0 16,0-3-672-16,-1-8-144 0</inkml:trace>
  <inkml:trace contextRef="#ctx0" brushRef="#br1" timeOffset="18895.93">20490 11234 4607 0,'8'-24'192'0,"-3"8"64"0,0 1-256 0,-1 7 0 16,-2 4 0-16,0 3 0 0,0 1 528 0,1-4 64 16,0 2 16-16,2-1 0 0,-1 6 64 0,-2 3 16 15,1 10 0-15,-3 7 0 0,-1 7-224 0,-2 10-32 16,-1 9-16-16,1 10 0 0,-1 11 0 0,0 11 0 16,3 16 0-16,1 7 0 0,4 8-64 0,0 8-16 0,-1 5 0 15,3 5 0-15,-1-4-144 0,0-1-48 0,1-1 0 0,-2-3 0 31,1-1-464-31,-2-8-80 0,-2-3-32 0,-1-3 0 0</inkml:trace>
  <inkml:trace contextRef="#ctx0" brushRef="#br1" timeOffset="19437.34">20376 11030 1839 0,'-3'0'160'0,"0"0"-160"0,0 0 0 0,1 0 0 0,1 1 480 0,1-1 64 15,-2 1 16-15,0 2 0 16,-3 2 576-16,0 1 112 0,-1 5 32 0,0 3 0 0,1 3 16 0,0 9 16 16,1 4 0-16,3 8 0 0,-1 9-496 0,2 6-112 15,2 6 0-15,0 1-16 0,1 5-176 0,2 11-16 0,1 14-16 16,2 13 0-16,2 10-352 0,0 16-128 0,3 11 0 15,-2 11 144 1,1 3-288-16,0 1-64 0,2 2-16 0,-3 2-7360 16</inkml:trace>
  <inkml:trace contextRef="#ctx0" brushRef="#br1" timeOffset="20095.3">20551 11053 1839 0,'-4'4'160'0,"-1"-3"-160"16,0 2 0-16,2-1 0 0,1 1 320 0,-2 2 48 0,-2 5 0 0,-5 6 0 15,-4 5 544-15,-1 10 112 0,-2 4 32 0,2 9 0 16,3 3 48-16,2 5 16 16,1 6 0-16,5 9 0 0,4 8-192 0,3 13-32 0,4 11-16 0,2 8 0 15,-1-5-416-15,2 13-80 0,-1 13 0 0,-1 7-16 16,-4-1-112-16,0 2 0 0,-3 3-16 0,-3-5 0 15,0-12-416-15,-4-3-80 0,0-3 0 0,-2-4-16 0,-1-10-64 16,1-3-16-16,1 1 0 0,-1-7 0 0,1-4 640 0,0-7 128 16,2-11 32-16,0-3 0 0,2-3-448 0,1-5 0 15,1 0 0-15,2-6-6976 16</inkml:trace>
  <inkml:trace contextRef="#ctx0" brushRef="#br1" timeOffset="26197.32">5712 13290 8879 0,'-3'-6'784'0,"-1"1"-624"0</inkml:trace>
  <inkml:trace contextRef="#ctx0" brushRef="#br1" timeOffset="28935.51">5665 13435 1839 0,'-2'-6'160'0,"1"1"-160"0,0 2 0 0,0-2 0 16,1 4 1968-16,-2-1 352 0,2-1 80 0,-1-2 16 15,0-2-1280-15,0-7-256 16,0-1-48-16,2-1-16 0,0-1 512 0,1 0 96 0,3-3 32 16,0 1 0-16,2 1-288 0,0-3-48 0,2 2-16 0,-2 2 0 15,2 1-384-15,-2 4-80 0,2-2 0 0,-3 5-16 16,1-1 64-16,-2 3 16 0,0-2 0 0,0 2 0 0,-1 1 272 0,-2 1 64 31,1 0 16-31,-1 2 0 0,1-2 0 0,-2 0 0 16,-1 4 0-16,1-2 0 0,-1 1-176 0,-1 1-48 15,1 1 0-15,0 0 0 0,-1 1-448 0,0 2-80 0,1 2-32 0,0-5 0 0,0 0-272 0,-2 26 0 16,1-11-176-16,1 4 176 16,-1 0-144-16,-2 4 144 0,2 6 0 0,0 2-144 0,-2-2 144 0,1 2 0 15,-1 1 0-15,0 2 0 0,-1-1 0 0,0 2 0 16,-1 2 0-16,0-1 0 0,1-2 0 0,-1-5 0 16,0-3 0-1,1-4 0-15,0-2 384 0,1-7 0 0,-1 0 0 0,0-3 0 0,2-4-96 0,-2-2-16 0,3-2 0 0,-2 1 0 31,2-6-144-31,-2 1-128 0,2-3 144 0,-1-1-144 16,-1-1 0-16,1-3 128 0,-1 1-128 0,0-3 0 16,-1-1 0-16,0-2 0 0,-1-2 0 0,0-2-160 15,0 1-16-15,-1-5 0 0,2 0 0 0,-2 1 0 16,-1-2-16-16,1-2 0 0,-2 1 0 0,1 1 0 16,-2 0 192-16,3 2-208 0,0 2 80 0,0-1 128 15,-1 4-256-15,3-1 80 0,0 5 16 0,0-3 0 0,-1 1 160 16,1 1 0-16,2 3 0 0,-2-1 0 0,2 1 0 15,-1 0 176-15,1 1-48 0,1 2 0 0,-1 0-128 0,2-1 160 16,-1 2-160-16,1-1 160 0,1 2-160 0,1 0 0 16,-1 0 0-16,0 1 0 0,0 0-288 0,-1 0 64 15,2 2 16-15,-2-3 0 0,1 4 80 0,-1-1 128 16,1 3-208-16,-1-2 80 0,0 2-128 0,1 2-32 16,1-2 0-16,-2 1 0 0,2 3 32 0,-1 0 0 15,2 1 0-15,-1 1 0 0,2 3 112 0,0-3 144 16,1 1-208-16,-2 3 80 0,2 0 128 0,1-1 0 15,-1 2 0-15,2 1 0 0,-1 2 0 0,-1-1 0 16,0 5 0-16,0 1 0 0,1 5 0 0,-3-1 0 0,1 5 0 0,-1-4 0 16,-1 6 0-16,-2 1 128 0,0-1-128 0,-1-2 128 15,-2-1 48-15,0-3 16 0,-1 3 0 0,-1-6 0 16,1 0 384-16,-1-5 64 0,2-2 32 0,-1-4 0 16,3-1-144-16,-1-6-16 0,2-1-16 0,0-4 0 15,0-1-176-15,0-5-16 0,0-1-16 0,0-6 0 16,0 2-112-16,0-5-32 0,2-4 0 0,-1 0 0 15,0-2-144-15,0 2 0 0,1-6 0 0,-1-3-176 16,-1 1 16-16,0-1 0 0,-1 0 0 0,-2 0 0 0,1-2 160 0,-2 0-208 16,-1 0 80-16,0 1 128 0,0 0-176 0,0-1 176 15,-2-2-128-15,1 0 128 0,-2 2 0 0,2 2-128 16,0 4 128-16,2 3 0 16,0 7 0-16,2 0 0 0,1 7 0 0,-1 4 0 0,1 3 0 15,0 6 0-15,1 2 160 0,0 7-160 0,1 4 0 0,2 8 0 16,0 5 0-16,2 5 0 0,0 2 0 0,1 6 0 15,-1 3-144-15,0 4 144 0,0-1 0 0,-1-2 0 16,0-6-128-16,-2-4 128 0,1-4 0 0,-2-2 0 0,-1-3 0 16,-1-2 0-16,-2-1 0 0,-1-5 0 0,2 0 0 0,-2-4 0 15,1-4 0-15,-1-3 128 0,0-1-128 0,2-4 160 16,-1-1 32-16,1-2 16 0,-1-3 0 0,1-3 0 16,-1-1-80-16,1-2-128 0,-2-6 176 0,0-1-176 15,1-1 128-15,-1-2-128 0,-1-2 0 0,-1-2 0 16,0-2 0-16,0-1 0 0,-2 0 0 0,1-3 0 15,-1 2-192-15,0 0 48 0,0 2 16 0,0-2 0 16,-1 2 128-16,0 1-160 16,2 0 160-16,-1 4-160 0,2 1 160 0,1 3-128 0,2 2 128 0,-1 3-128 15,0 3 128-15,2 2 0 0,0 1-144 0,1 2 144 0,1 0 0 0,0 3 0 16,0 0 0-16,3 3 0 16,0 0 0-16,1 3 0 0,0 2 0 0,1 0 0 15,1 1 0-15,0 6 0 0,2 1 0 0,-1 5 0 0,2 4 0 0,-2 1 0 16,0 0 0-16,1 2 0 0,-1 1 0 0,2-1 0 15,-2 2 0-15,1-2 0 0,-1 1 0 0,-1-3 0 16,1-2 0-16,-3 0 0 0,3-2 0 0,-4-1 0 16,1-6 0-16,-1-1 0 0,-1-2 144 0,-1-2-144 15,2-3 160-15,-3-2-160 0,0 0 128 0,0-5-128 0,-1 0 0 0,-2-2 144 32,1-2-16-32,-1-5-128 0,-1-1 192 0,-1-3-64 0,0-3-128 0,2-4 192 0,-2-2-192 0,0-2 192 15,1-2-192-15,0-3 0 0,2-5 0 0,0-2 0 16,0-2-192-16,1 1 16 0,1 0 16 0,-1-3 0 15,2 1 160-15,2 2-208 16,-1 2 80-16,0 5 128 0,2 8-144 16,-1 6 144-16,0 5 0 0,-1 3 0 0,0 7 0 0,-2 1 0 0,1 1 0 0,-1 7 0 15,0 5 0-15,0 2 176 16,2 5-48-16,-2 2-128 0,1 7 0 0,-1 0 0 0,-1 7 0 0,1 0 0 0,0-1 0 16,-2-4 0-16,2 1 0 0,0-4 0 0,2-4 144 0,-1-1-144 15,0-1 0-15,0-1 144 0,2-3-16 0,-2-1 0 16,0 0 0-16,0-1 0 15,1-1-128-15,-2-1 0 0,0-2 0 0,0-1 128 0,-2-6-128 0,1 2 0 16,-1-5 144-16,0 0-144 16,0-2 176-16,0-2-48 0,0 0 0 0,0-5 0 15,-1-1 0-15,1-5 0 0,1-1 0 16,-1-5 0-16,1-1-128 0,1-6 128 0,1-2-128 0,1-2 128 16,1-1-128-16,1-1 0 0,1-1 0 0,-3-2 0 0,2 3-128 0,-1 1-16 15,-1 2 0-15,-1-3 0 0,2 3 144 0,-2 3-192 16,0 2 192-16,-1 6-192 0,0 2 192 0,-1 3 0 15,0 5 0-15,0 1 0 16,-1 5 0-16,2 2 0 0,-1 0 144 0,1 4-144 16,0 3 160-16,1 4-160 0,1 6 128 0,0 3-128 15,2 6 0-15,2 9 0 0,0 4 0 0,2 6 0 0,0-2 0 0,0 2 0 0,-1-1 0 0,1-3 0 32,-1-3 0-32,0-3 0 0,-2-2 0 0,0 1 0 15,0-6 0-15,-1 1 128 0,0-3-128 0,-3-2 128 16,0 0-128-16,-1-7 0 0,-1-1 0 0,0-3 128 15,-2-6 80-15,1-1 16 0,-1-1 0 0,1-1 0 0,0-4-64 16,0 0-16-16,-2-4 0 0,1-2 0 0,-2-1-144 0,-2-5 0 16,1-4 0-16,-1-2 128 0,-2-3-128 0,-2-3 0 15,0-7 144-15,-1-1-144 0,0-1 0 0,-1-7 0 16,-1 1 0-16,1-1 128 0,2 4-128 0,1 3 0 16,2 4-176-16,1 3 176 0,1 4-128 0,-1 2 128 15,2 3 0-15,-1 0-144 0,3 6 144 0,0 0 0 16,1 2 0-16,0 4 0 0,2 2 144 0,-1 3-144 15,2 0 192-15,2 2-192 0,2 1 0 0,0 2 0 16,2 3 0-16,1 2 0 0,3 1 0 0,0 4-272 16,2 2 48-16,1 4 16 0,1 1 32 0,-3 5 16 0,1-1 0 15,-2 3 0-15,-3 2 160 0,2-2 0 0,-5 4 0 0,0-5 0 16,-1-2 0-16,-2 1 0 0,-2 0 0 0,0-2 0 16,-1-1 0-16,-1-2 0 0,-2-2 0 0,1-3 0 15,0-3 224-15,0-3-32 0,1-1 0 0,1-5 0 16,-2-2-32-16,3-3-16 0,0 0 0 0,-1-2 0 15,0-2-144-15,-1-3 0 0,1-3 0 0,-1-3 128 16,-1 0-128-16,0-3 0 0,-1-5 0 0,-1-4 0 16,1-2 0-16,0-3 0 0,-1-5 0 0,2 2 0 0,-1 1 0 15,0 1 0-15,2-2 0 0,-1-1 0 0,2 0-144 0,-1 0 144 16,0 5 0-16,1-2 0 0,1 0 0 0,-1 1 0 16,1-1 0-16,-1 1 0 0,1 1 0 0,0 0-128 15,-1 1 128-15,-1 3 0 0,2 2 0 0,0 3 0 16,2 3 0-16,0 2 0 0,0 5-208 0,1 2 64 15,-1 6 16-15,2-1 0 0,0 6-64 0,0 1-16 16,2 4 0-16,2 8 0 0,1 4-48 0,1 7 0 16,1 8 0-16,-1 6 0 0,0 2 256 0,0 8-192 15,1 2 192-15,-1 4-192 0,0 1 192 0,0-4 0 16,-2-3 0-16,0-6 0 0,-1-5 0 0,-1-4 0 16,0-2 0-16,-1-2 0 0,0 0 272 0,-1-1-48 15,0-5-16-15,-2 0 0 0,-1-4-32 0,-2-2-16 16,0-3 0-16,-2-3 0 0,1-2-32 0,-2-2-128 0,-1-4 192 0,2-1-64 15,-1-2-128-15,-1-2 0 0,1-2 144 0,-2-4-144 16,0-1 128-16,-2-6-128 0,1-1 160 0,-3-5-160 16,0 1 160-16,-1-5-160 15,-1-7 160-15,-2-5-160 0,2 0 0 0,-1-4 0 16,1-4 0-16,0-2 0 0,2-2 0 0,1-2 0 0,3 4-192 0,2 0 192 0,3 4-176 0,2 1 176 16,3 2-160-16,0 2 160 0,1 4-128 0,1-1 128 15,-1 2 0-15,0 2-144 0,0 2 144 0,-2 1 0 16,2 3 0-16,-1 1 0 15,0 2 0-15,-2 2 0 0,1 3 0 0,-2-1 0 0,1 4 0 0,-2 1 0 16,2 4-144-16,-4 3 144 16,2-1 0-16,0 3-144 0,-1 3 144 0,1 2 0 0,0 2 0 0,1 4-128 15,-1 2 128-15,2 8 0 0,1 5 0 0,0 7 0 16,2 7-128-16,0 6 128 16,0 4 0-16,-2 5 0 0,1 5-128 0,0 2 128 0,0-1 0 0,-2 1 0 15,0-4 0-15,1-8 0 0,-1-2 0 0,0-4 0 0,-2-3 0 16,0-3 0-16,-2-2 0 0,0-7 0 15,1-3 128-15,-2-3-128 0,1-1 176 0,-2-2-16 16,0-5 0-16,-2-2 0 0,0-4-32 0,0-2 0 16,0-2 0-16,-2-4 0 0,1 0 112 0,-2-5 16 0,0-1 0 0,0-4 0 15,-1-3-256-15,0-4 144 0,0-1-144 0,-1-4 128 16,0-6-128 0,-1-4 192-16,1-4-192 0,1-3 192 0,2-3-192 0,0-4-144 15,1 2 144-15,2 0-208 0,3 3-16 0,0 3 0 16,1 7 0-16,1 3 0 0,1 4 64 0,-1 3 16 15,0 3 0-15,0 3 0 0,0 1 144 0,-1 1 0 0,0 4-144 0,0-2 144 0,1 1 0 16,-2 3 0 0,2 0-144-16,-1-1 144 0,1 3 0 0,0 2 0 0,1 2 0 0,-1 1 0 15,2 3 0-15,0 3 0 0,3 9 0 0,1 4 0 16,3 12 0-16,1 4 0 16,3 9 0-16,0 2 0 0,2 4 0 0,-1 3 0 0,1 5 0 0,0 5 0 0,1 4 0 0,-1-2 0 15,-1 1 0-15,-2-3 0 0,0-3 0 0,-1 1 0 16,1 3 0-16,-5-1 0 15,-1-1-432-15,-2-9-16 0,-2-6-16 0,-3-9 0 16,-1-10 16-16,-1-9 16 0,-1-7 0 0,3-6-18208 0</inkml:trace>
  <inkml:trace contextRef="#ctx0" brushRef="#br1" timeOffset="32190.92">5628 13321 8287 0,'-5'3'736'0,"1"-2"-592"15,1 0-144-15,2-1 0 0,1 0 0 0,-1-1-272 0,0 0 64 0,-2-3 16 0,1 0 512 0,-4-3 96 16,-2-1 32-16,1-3 0 0,-1 1 624 0,-2-1 128 16,1-1 16-16,-3 0 16 0,1-5-240 0,0 0-48 31,-1 1-16-31,-1-2 0 0,0 0 80 0,2-2 16 0,0 2 0 16,1 2 0-16,2 2-256 0,2 3-64 0,1 1 0 0,1 5 0 15,2 3-400-15,-1 2-96 0,3 2-16 0,0 4 0 16,3 6 208-16,1 0 48 0,2 6 0 0,2 4 0 15,2 3-256-15,4 6-32 0,1 5-16 0,1 1 0 16,1 2-144-16,-1 1 128 0,0 0-128 0,0 0 128 16,-2-2 96-16,0-1 16 0,-2 1 0 0,-1 1 0 15,-2-2 192-15,-3 0 32 0,-2-2 16 0,-2-1 0 16,-2 0 96-16,-2-2 32 0,-1-8 0 0,-2-3 0 16,0-3-16-16,-2-6 0 0,-1-1 0 0,2-6 0 0,0-4 32 15,0-2 0-15,-1-2 0 0,0-5 0 0,2-5-384 0,0-5-80 16,3-3-16-16,-1-10 0 0,5 0-144 0,0-6-224 15,3 0 48-15,0 1 16 16,0 4-336-16,4-10-64 0,1-9-16 0,3-5 0 16,2-5-896-16,0-1-176 0,1-5-32 0,1 1-11424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6:35.758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5886 3641 11967 0,'-4'-1'1072'0,"2"0"-864"0,-1-1-208 0,2 2 0 16,1 0 880-16,-1 0 128 0,-2 0 16 0,1-2 16 0,-3 1 1088 0,-1 0 224 15,1 1 32-15,0 0 16 0,0 1-560 0,1 2-112 16,1 1-32-16,-1 4 0 16,-1-2-64-16,1 5-16 0,2 0 0 0,-2 4 0 15,0 5-816-15,1 6-160 0,0 6-48 0,1 4 0 0,0 2-400 0,2 3-64 16,-1 1-128-16,0 12 176 0,-2 18-176 0,1 13 0 15,-3 7 0-15,-1 3 0 0,-2-2 0 0,1 3 0 16,0 7 0-16,0-3 0 0,4-10-192 0,-1-7 16 16,1-5 16-16,2-9 0 15,1-7-432-15,0-10-96 0,3-9-16 0,-1-9 0 16,1-8 16-16,-2-7 0 0,1-1 0 0,0-10 0 16,-1-1-608-16,0-9-128 0,0 0-32 0,1-9-11792 0</inkml:trace>
  <inkml:trace contextRef="#ctx0" brushRef="#br0" timeOffset="590.04">5468 3526 27647 0,'0'-8'1216'0,"-1"-1"256"0,0 3-1168 15,1 2-304-15,1 3 0 0,0-1 0 0,0 1 784 0,1-2 112 16,1-2 0-16,2-3 16 16,3 0-160-16,0-1-48 0,3-1 0 0,0-1 0 15,3 1-192-15,-2 0-32 0,2-1-16 0,1 0 0 0,1 0-160 0,3 0-48 0,-1-4 0 0,3 1 0 16,1-2-256-16,3 0 0 0,2-1 0 0,0 1 0 31,2 1 0-31,-1 0 0 0,2 1 0 0,3-2 0 16,3 1 0-16,0-1 0 0,0 3 0 0,-1 0 0 15,-1 2 0-15,-2 1 0 0,-1 3-128 0,-1-2 128 16,1 2 0-16,-1-1 0 0,-2 3 0 0,0 2 0 0,0 1 0 16,-4 4 0-16,0-1 0 0,-2 4 0 0,-1 1 0 15,-1 4 0-15,0 2 160 0,0 4-160 0,1 2 128 0,-2 3-128 16,2 3 0-16,0 5 128 0,0 3 144 0,-2 1 32 15,-2 2 0-15,-2 1 0 0,-1 1-144 0,-4 0-32 16,-3 3 0-16,-2-2 0 0,-3-5-128 0,-2-2 0 16,-2 2 0-16,-3 0 0 0,-2 2 0 0,-1-2 0 15,-4 2 0-15,-2-7 0 0,1 0 160 0,-3-3 48 16,-2-4 16-16,1-1 0 0,-2-4 48 0,2-4 16 0,0 0 0 16,-3-3 0-16,-4 3-112 0,0-1-32 15,-3-1 0-15,-2-3 0 0,-1 0-144 0,-1 1 192 0,1-6-192 0,-1 2 192 16,0-3-352-16,0-1-64 0,1 0-16 0,0-1 0 15,1-3-32-15,-2-1-16 0,2 0 0 0,1-2 0 32,1 0-416-32,2 0-64 0,3-1-32 0,1 0 0 15,2 0-80-15,2 1-16 0,2 0 0 0,2 1 0 16,1 1-736-16,2 0-160 0,2 3-16 0,2-3-10800 0</inkml:trace>
  <inkml:trace contextRef="#ctx0" brushRef="#br0" timeOffset="2599.03">14658 1036 36863 0,'-2'-5'3264'0,"-1"1"-2608"0,2 2-528 0,1-1-128 0,1 3 768 0,-1-2 112 15,-1-2 16-15,0-4 16 0,-1-3-704 0,0-1-208 0,1-3 0 0,-1 2 128 16,0-4-128-16,1 1 0 0,0 0 0 0,-2-2 0 16,1-1 0-16,-1 2 0 0,1-3 0 0,-2 2 0 15,0 4-400-15,1-2-48 16,-2 1-16-16,-3 4 0 0,2 2-336 0,-1 1-64 0,-3 3-16 0,-1 1 0 31,-1 4 352-31,-1 0 64 0,-2 0 16 0,-2 4 0 0,-1-1 192 0,1 4 32 0,-3-1 16 0,0 4 0 0,1 1 208 16,-1 1 0-16,-1 4 0 0,0 4 0 0,1 1 480 0,-1 2-16 15,0 3 0-15,1 4 0 0,-1 4 64 0,3 0 16 16,-2 4 0-16,0 6 0 0,-2 6-352 0,-3 10-192 16,2 0 192-16,-1 1-192 0,3-5 128 0,4-4-128 15,1-5 0-15,1 1 0 0,2 0 0 0,2 1 0 16,1 2 0-16,3-3 0 0,2 1 208 0,1-4 48 16,3-3 0-16,1-2 0 0,1-5 128 0,2-3 16 15,3 1 16-15,1 1 0 0,1-5-416 0,1 0 0 16,0-1 0-16,4-3 0 0,0 0 0 0,2-7 0 0,3 1 0 0,0-2 0 15,3-3 0-15,0-5 0 0,1-1 160 0,1-2-160 16,0-5 384-16,1-1-48 0,0-1 0 0,1-4 0 16,-1-1-144-16,0-4-16 0,2-2-16 0,0-3 0 15,-2 0-160-15,-1-2 192 16,2-6-192-16,0 1 192 0,-1-1-192 0,-1-4 128 0,-2 1-128 0,-1 0 128 16,-2-3-128-16,-1 1 0 0,-1 0 0 0,-1 3 0 15,0 1 0-15,-1 2 0 16,-1-1 0-16,-2 2 0 0,1 4 0 0,-3-1 0 0,0 3 0 0,-3 0 0 0,2 1 0 0,-3 1-144 15,0 0 144-15,-2 2-160 0,0 0 160 0,-1 0-128 16,0 0 128-16,-2 2-128 16,0-2 128-16,-3 1 0 0,2 3 128 0,-2-3-128 15,0 2 192-15,-1 2-48 0,-1 1 0 0,-1 0 0 16,-2 4-144-16,1-4 0 0,-3 4 144 0,1 1-144 0,1 0 0 0,-2 0 0 16,-4 2 0-16,-1 2 128 15,1 0-128-15,-2 1 0 0,-2 1 0 0,1 1 0 16,0 1 0-16,0-1 0 0,0 2 0 0,0-2 0 0,0 1 0 0,-1-1 0 0,2 1 0 15,0-2-128 1,0 0-64-16,1 0 0 0,0 0 0 0,-1 2 0 16,3-2-192-16,-2-1-64 0,1 1 0 0,-1-4 0 15,3 3-608-15,0-1-128 0,2-1-32 0,2-2 0 16,3 1-752-16,2-4-144 0</inkml:trace>
  <inkml:trace contextRef="#ctx0" brushRef="#br0" timeOffset="2996.36">14784 1765 21183 0,'4'0'1888'0,"0"0"-1504"0,-1 0-384 0,1 0 0 0,0 0 1472 0,1-1 240 16,6 0 32-16,4-2 16 0,6 2-1152 0,5-1-224 15,3-6-64-15,2 1 0 0,-1-1 384 0,0 0 80 16,-2-1 16-16,-2-2 0 0,-1 0-448 0,-2 0-96 15,-3 0 0-15,-1-2-16 0,-3 2-240 0,-3 0 0 16,-2 0 128-16,-2-2-128 0,-2 2 128 0,0 0 0 0,-4 0-128 16,0 0 192-16,-2-4 256 0,-1 3 32 0,-1-1 16 0,-4 1 0 15,0 1-48-15,-2 0 0 16,-3 0 0-16,-2 2 0 0,-1 1-112 0,-1 4-16 0,-1 1-16 16,-1 3 0-16,-1 3-304 0,-1 1 160 0,-1 4-160 0,-1 3 128 15,2 4-128-15,-3 1 0 0,0 7 0 0,-2 2 0 16,0 7 0-16,-1 2 128 0,1 3-128 0,2 2 192 15,1 5 288-15,3-5 64 0,4 1 16 0,3-6 0 16,4-3-144-16,3 1-32 0,3-2 0 0,1-1 0 16,3-2-256-16,2-2-128 0,0-1 128 0,3-4-128 15,0 0 0-15,3-5 0 0,1 0 0 0,2-4 0 16,1-4-192-16,3-2-80 0,0-4-16 0,4-2 0 16,3-4-2016-16,2-2-416 0</inkml:trace>
  <inkml:trace contextRef="#ctx0" brushRef="#br0" timeOffset="3449.29">15454 1675 35935 0,'-5'14'3200'0,"2"-7"-2560"0,2 0-512 0,1-3-128 16,1 1 928-16,0 1 160 15,-1 7 48-15,-1 8 0 0,-2 7-816 0,3 5-144 16,-1 2-48-16,1-2 0 0,0-3 0 0,0-3 0 0,0-1 0 0,0-3 0 16,0-2-128-16,1-5 0 0,1-3 0 0,-1-2 0 15,0-3 0-15,1-1-176 0,1-7 48 0,-1 0 0 16,1-5-720-16,1-1-144 0,1-4-32 0,-2-2 0 16,2-4-912-16,-1-2-192 0,1-4-48 0,0-1 0 0,1-4 1616 15,-1-3 320-15,0 0 64 0,-1-3 16 16,1 2 1536-16,-2 1 304 0,2 1 64 0,0 0 16 0,0 1-304 0,0-1-64 15,1 1-16-15,2 1 0 0,0 4-720 0,1 6-144 16,1 5-16-16,-2 5-16 16,4 1-96-16,-1 6 0 0,1 3-16 0,2 3 0 0,-3 0-176 0,1 3-48 15,2-1 0-15,1 6 0 16,-1 0-144-16,0 0 0 0,0 1 0 0,-1 4 0 16,1 1 0-16,-2 1 0 0,2 1 0 0,-3 3 0 15,0 2 0-15,-2 0 0 0,-1 3-176 0,0-3 176 0,-2 1 0 0,-2-3-160 16,-1 2 160-16,0 0 0 0,-1 2 0 0,1-4-128 0,-2 2 128 0,0-5 0 15,2 2-288-15,-2-7 0 16,2-1 0-16,-1-4 0 16,0 0-448-16,1-8-96 0,-1 0 0 0,1-4-16864 0</inkml:trace>
  <inkml:trace contextRef="#ctx0" brushRef="#br0" timeOffset="3883.93">16144 1853 27647 0,'-1'0'2448'0,"1"0"-1952"0,0 0-496 0,1 0 0 0,1 0 1776 0,0 0 256 15,1-2 48-15,2 0 16 0,1 1-944 0,1-5-192 0,3-2-48 0,0 0 0 16,1-3-288-16,0 0-64 0,0-2-16 0,0-2 0 16,1 2-544-16,-1-5 0 0,0 2 0 0,0-1-144 15,0-3-128-15,-1 1-32 0,-3 1 0 0,1 1 0 32,-1-3-160-32,-2 2-48 0,-1 0 0 0,-3 1 0 15,0 1-80-15,-3 2-32 0,-2 3 0 0,-3 2 0 0,-2 3 624 0,-2 4 0 0,-1-1 224 0,-3 6-64 16,-1 1 112-16,-3 3 32 0,-1 0 0 0,-2 4 0 15,0 2-304-15,-2 3 160 0,0 2-160 0,-1 2 128 16,1 4-128-16,0-2 128 0,0 6-128 0,2 1 128 0,1 2 32 16,1 0 0-16,4 3 0 0,1-2 0 0,5-1 192 0,0 0 32 15,3 1 16-15,2 3 0 0,3 1-240 0,2 0-160 16,2-2 192-16,4-5-192 0,3 1 128 0,3-3-128 16,3-4 0-16,4 0 0 0,0-7-128 0,5-3-96 15,3-3-16-15,3-4-11296 16,4-4-2272-16</inkml:trace>
  <inkml:trace contextRef="#ctx0" brushRef="#br0" timeOffset="4280.06">16786 1643 32255 0,'-5'10'2864'0,"2"1"-2288"0,1-2-576 0,2-3 0 15,0 0 1664-15,0 4 240 0,-2 6 32 0,-1 9 16 16,1 8-1488-16,-1 4-288 0,2-1-176 0,0-4 192 16,1-3-64-16,0-4 0 0,1-2 0 0,0-1 0 15,1-3-128-15,-1-1 0 0,0-2 0 0,0-1 0 0,-1-3-320 0,0-2-64 16,2 3 0-16,-2-7 0 16,0 1-448-16,-2-3-112 0,2-2-16 0,0 1 0 15,0-3 448-15,2-3 64 0,-2 0 32 16,1-2 0-16,-1-4 1120 0,1 0 208 0,0-4 48 0,2-2 16 0,-1-1 272 0,2-3 48 15,1-5 16-15,1-2 0 16,1-3-480-16,1-4-80 0,1-4-32 0,0 0 0 16,3 0-256-16,-3 1-48 0,1 0-16 0,0-4 0 0,1-2-400 0,1 0 0 15,0 4 0-15,-2 2 0 0,0 3 0 0,0 3 0 16,-2 4-192-16,1 4 192 0,0 3-400 0,0 2 32 16,0 2 16-16,1 3 0 0,1-1 128 0,1 3 32 0,3 2 0 0,1-1 0 31,2 3-448-31,3 0-64 0,2 1-32 0,3 2-17904 0</inkml:trace>
  <inkml:trace contextRef="#ctx0" brushRef="#br0" timeOffset="4755.85">17710 1518 11055 0,'-1'0'976'0,"-1"0"-784"0,0-3-192 0,1 2 0 0,-1 0 5424 0,2 1 1040 16,-1-2 192-16,0 0 64 0,-3 0-4848 0,1-1-960 15,-4 1-192-15,-1 1-32 0,-2 1-432 0,-1 0-96 16,-2 1-16-16,0 4 0 0,-5 1-144 0,0-1 0 16,-3 6 0-16,0-1 0 15,0 1-368-15,-3 3-144 0,-4 5-48 0,-5 4 0 16,-2 3-656-16,0 2-128 0,2 1-16 0,2-1-16 0,6 0 1008 0,4-3 208 16,6-1 160-16,7-2-208 0,4-4 560 0,3-1 112 0,4-3 32 15,2-5 0-15,4 0-224 0,1-3-32 16,1-1-16-16,3 0 0 15,-1-5 32-15,3 0 0 0,4-4 0 0,-1 2 0 0,3-6 432 0,-1 1 80 0,1-1 32 0,-1-2 0 16,2-1-416-16,-2-1-96 0,0 0-16 0,-2-3 0 16,0 1 176-16,-2-2 16 0,-1 0 16 0,-1-1 0 15,-1-1-144-15,-2 1-16 0,0 0-16 0,0-1 0 16,-1 4-64-16,-1 0-16 0,-1 3 0 0,0 1 0 16,-1 4-96-1,-2 1-128-15,-1 2 176 0,-2 3-176 0,1-2 240 0,-1 2-64 0,-1 2-16 0,2 0 0 0,-2 0-160 16,1 3 192-16,0 0-192 0,2 2 192 0,0 3-192 0,0 3 0 31,1 2 0-31,2 3 128 0,-1 3-128 0,2 1 0 0,1 4 0 16,-1 2 128-16,2 0-128 0,-1-1 0 0,-1-2 0 0,1 0 0 0,1-2 0 0,2-1 0 15,-1-1 0-15,2-1 0 0,1-3-192 0,1 0-80 16,2-6-16-16,2-3 0 31,1-3-1344-31,0-5-272 0,4-2-48 0,0-8-14896 0</inkml:trace>
  <inkml:trace contextRef="#ctx0" brushRef="#br0" timeOffset="4983.41">18526 754 34095 0,'-2'1'3024'0,"-1"1"-2416"0,1-2-480 0,0 5-128 15,1-1 1696-15,0 1 320 0,0 4 64 0,-3 6 16 16,0 6-1520-16,1 6-320 0,1 2-48 0,0 6-16 15,2 2 160-15,0 4 32 0,0 3 0 0,1 8 0 16,2 2-256-16,-1 5-128 0,0 0 128 0,1 3-128 0,-1-6 0 16,0 1 0-16,-2 4 0 0,-2 0 0 0,-1 1 0 0,-1-3-288 15,0-6 48-15,1-6 16 16,0-5-656-16,1-7-128 0,0-6-16 0,1-5-17120 16</inkml:trace>
  <inkml:trace contextRef="#ctx0" brushRef="#br0" timeOffset="5198.35">18156 1285 35007 0,'-6'-2'3120'0,"2"2"-2496"16,2 0-496-16,2 0-128 0,1 2 1536 0,0-2 272 16,-1 0 64-16,-1 2 16 0,1 1-1184 0,3-1-256 15,2 0-32-15,-5-2-16 0,0 0 304 0,28 9 48 16,-14-8 16-16,2-1 0 0,2 0-544 0,3-1-96 0,3-2-128 0,2 1 176 31,2 1-928-31,4-3-176 0</inkml:trace>
  <inkml:trace contextRef="#ctx0" brushRef="#br0" timeOffset="5365.29">19005 1435 48831 0,'-9'10'2176'0,"4"-4"432"0,1 0-2096 0,3-1-512 16,1 0 0-16,1-4 0 0,2 4 0 0,-1 0 0 16,1 6-240-16,2 2 80 0,1 3 160 0,0 4 0 15,1 1 0-15,0-1 0 16,-1 1-544-16,0 0-80 0,0-3-16 0,-2 3-20192 0</inkml:trace>
  <inkml:trace contextRef="#ctx0" brushRef="#br0" timeOffset="5563.63">18985 968 43311 0,'1'-11'1920'0,"-1"1"384"0,0 2-1840 0,1 2-464 0,0 1 0 0,1 4 0 16,0-2 752-16,2 1 48 0,2-4 16 0,3-3 0 15,3 2-1040-15,0 0-208 0,3 2-32 0,-1 1-16 16,0 2-288-16,0 2-64 0</inkml:trace>
  <inkml:trace contextRef="#ctx0" brushRef="#br0" timeOffset="5928.52">19510 1596 41471 0,'2'18'1840'0,"-1"-5"368"0,1-1-1760 0,1-2-448 0,0-3 0 0,1-2 0 32,1 2 176-32,1 2-48 0,5 9-128 0,4 2 192 0,3 4 0 0,1 0-16 15,0-4 0-15,-2-6 0 0,-1-2-176 0,-1-6 0 0,-1-1 0 0,-2-4 0 31,0-2-512-31,1-3-64 0,-1-1-32 0,1-4 0 16,0 1-496-16,1-5-112 0,-2 1 0 0,0 0-16 0,0-4 944 0,-1 1 288 16,0 0-128-16,1-5 128 0,2-2 640 0,1-4 208 0,-3 4 48 0,2-6 0 0,2 1 32 0,0-3 16 31,1 1 0-31,2-5 0 0,-1 2-384 0,0 1-80 16,0 0-16-16,-1 2 0 0,2-1-16 0,-2 4-16 15,-1 0 0-15,2 4 0 0,-2-2-208 0,0 0-32 16,0 1-16-16,0 2 0 0,0-1-176 0,1 1 0 15,1 3 0-15,-2 0 0 16,2-2-752-16,0 6-128 0,1-1-16 0,2 2-18688 0</inkml:trace>
  <inkml:trace contextRef="#ctx0" brushRef="#br0" timeOffset="6331.91">20481 1467 34095 0,'-2'0'3024'0,"2"1"-2416"0,1 1-480 0,0-2-128 15,1 0 352-15,1 2 48 0,1-1 16 0,1-1 0 0,1 2 32 0,4-2 0 16,2 0 0-16,3-2 0 0,1 1 480 0,3-4 96 16,2-3 32-16,0 0 0 0,2-2-768 15,1-2-160-15,2 0-128 0,-1-5 192 0,1 0-192 0,2-1-256 16,-2 0 64-16,-3-3 16 15,-1 3-368-15,-2 0-80 0,-3 0-16 0,-2 3 0 16,-4-2 160-16,-2-1 32 0,-1 2 0 0,-4-1 0 0,-1 0 688 0,-3-1 144 16,-4 2 16-16,-2 0 16 0,-4 4 224 0,-5-1 32 15,-3 4 16-15,-5 2 0 0,-2 4-448 0,-5 3-96 0,-4 5-16 16,-3 5 0-16,-1 1-128 0,-4 6 0 0,-4 6 0 0,-2 7 128 16,-3 7 128-16,1 3 0 0,4 3 16 0,6-1 0 15,11-2-80-15,5-3-32 0,8 2 0 0,6 1 0 16,4-3 304-16,6-1 64 0,6 6 16 0,7 0 0 15,4-2-288-15,5-6-64 0,7 0-16 0,4-3 0 16,5-4-176-16,6-4 0 0,4-2 0 0,5-2-13424 31,6-3-2752-31</inkml:trace>
  <inkml:trace contextRef="#ctx0" brushRef="#br0" timeOffset="9032.84">7852 2651 11967 0,'-4'-2'1072'0,"2"-1"-864"16,1 3-208-16,-1 0 0 0,2 1 752 0,-1-1 96 0,-1-1 32 16,-4-1 0-16,-2 2 608 0,-2 0 128 0,-2 2 32 0,-3 1 0 15,-1 2-624-15,0 2-112 0,-1 0-16 0,-4 3-16 16,0 3-240-16,-4 4-64 0,1 1 0 0,-2 4 0 15,0 6 128-15,0 1 0 0,0 2 16 0,0 5 0 16,1 0-240-16,-1 3-48 0,2 3-16 0,-4 10 0 16,-3 10-240-16,-3 14-48 15,0 9-128-15,2 4 192 0,4-1-192 0,5 2 0 0,7 2 0 0,5-2-160 16,7-4 288-16,5-8 48 16,8-11 16-16,4-10 0 0,5-9-192 0,5 0 160 0,4-2-160 0,4-5 160 31,4 0-544-31,2-3-128 0,3-2 0 0,2-4-16 0,2-2-1168 0,1-3-224 0,0-2-64 0,2-3-9216 15</inkml:trace>
  <inkml:trace contextRef="#ctx0" brushRef="#br0" timeOffset="9558.81">8138 3022 25791 0,'-3'-9'1152'0,"1"3"224"0,1 1-1104 0,-1 4-272 0,2 1 0 0,2 0 0 0,-2 0 496 0,0 0 32 0,0 2 16 0,0 2 0 0,0 3 256 0,-2 4 48 31,2 5 16-31,0 0 0 0,0 4-432 0,2 3-96 0,1 4-16 0,1 2 0 0,3 5-80 0,2 4-32 16,1 4 0-16,4 1 0 16,-1-3-208-16,2-3 0 0,2-2 0 0,-2-4 0 0,2-3 0 0,-3-4-128 31,-2-5 128-31,2 1-160 0,1-1-96 0,-2-2-32 15,4-2 0-15,-4-4 0 0,1-4 288 0,-1-2 0 0,1-2-128 16,0-4 128-16,-1-1 448 0,1-3 160 0,-1-2 32 0,5-4 0 16,-1 0 432-16,2-7 80 0,0-3 32 0,2-2 0 15,0-3-464-15,-1-4-80 0,0-1-32 0,0-2 0 16,-2-2-288-16,-2-4-64 0,-1-3-16 0,-2-2 0 16,-1 10-240-16,-2-5 0 0,0 1 0 0,-2-3 0 15,1 1-144-15,-2 1 144 0,0 3 0 0,-2 3-144 16,-2 5-416-16,0 2-80 0,-2 6 0 15,-1 0-16-15,0 6-640 0,-1 2-128 0,-1 6-32 16,1 1-8976-16,0 5-1808 0</inkml:trace>
  <inkml:trace contextRef="#ctx0" brushRef="#br0" timeOffset="9855.34">8573 3708 29487 0,'-9'1'2624'0,"3"2"-2112"0,0 2-512 0,2-2 0 0,4 2 1984 0,0 0 272 0,0 3 64 0,-1 5 16 16,0 6-1840-16,-2 8-368 0,3 6-128 0,0 2 0 15,2-2 0-15,0 0 0 0,3-3 0 0,0-1 128 16,0-3-128-16,1-1 0 0,0-2 0 0,0-3 0 16,1 0-480-16,-1-3-112 0,0-1-32 0,-1-4 0 15,0 1-1552-15,-1-3-320 0,-2 1-64 0,1-4-10800 16</inkml:trace>
  <inkml:trace contextRef="#ctx0" brushRef="#br0" timeOffset="10140.23">9152 3438 28559 0,'2'-5'2544'0,"2"2"-2032"0,1 1-512 0,0 2 0 16,1-1 944-16,3 1 80 0,4-3 32 0,8 0 0 15,9-2 192-15,6-1 32 0,2 1 16 0,0 0 0 16,1 4-672-16,-5-4-144 0,0 4-32 0,-2-4 0 16,-1 2-448-16,-3-1-288 0,-2 1 32 0,-1-1 16 15,-2-2-1760-15,-1 2-368 0</inkml:trace>
  <inkml:trace contextRef="#ctx0" brushRef="#br0" timeOffset="10409.02">9204 3780 16575 0,'5'-7'1472'0,"0"3"-1168"0,1-3-304 0,2 2 0 16,1 5 4160-16,0-1 784 16,2-3 160-16,7 1 16 0,13-5-3600 0,10-2-736 15,9 2-144-15,3-3-16 0,0 1-624 0,-2 2 0 0,-6 2 0 0,-4 1-11008 16,-4-1-2192-16</inkml:trace>
  <inkml:trace contextRef="#ctx0" brushRef="#br0" timeOffset="11740.66">10523 3305 19343 0,'-7'-3'1728'0,"0"3"-1392"0,4 2-336 0,0-1 0 0,2 1 736 0,-3 0 80 16,-2 0 16-16,-6 3 0 16,-3 1-640-16,-4 4-192 0,1 1 128 0,-2 5-128 15,0-1 0-15,0 4-176 0,-1 2 32 0,0 3 0 16,-1 5 144-16,1-1 0 0,1 2-144 0,3 1 144 16,1 2 0-16,1 1 0 0,3 3 160 0,1 4-160 0,3-2 768 0,5 1 32 15,1-1 16-15,5-2 0 0,4-2-608 0,3-7-208 16,4-3 144-16,1-3-144 0,2-4 0 0,4-6-144 15,2 0 0-15,2-2 0 0,0-5 144 0,0-1 176 16,-1-2-48-16,2-4 0 0,0-2 144 0,0-1 32 16,0-5 0-16,1-1 0 0,-1 0 784 0,-1-2 176 15,-1-2 16-15,-2-3 16 0,1 0-528 0,1-3-96 16,-2-3-32-16,0 1 0 0,1-4-432 0,-5-1-80 16,1 0-128-16,-3 2 176 0,-3 0-176 0,0 1 0 15,-1-3 0-15,-2-1 0 0,-1 1 0 0,-1 0 0 0,0-7 0 16,-2-2 0-16,-2 6 0 0,-4 0-176 0,-2 5 176 15,-4 0-128-15,-1 4 128 0,-4 2 0 0,-2 3-144 0,-2-2 144 16,-1 4 128-16,-2-2 112 0,-2 3 16 0,-2 0 0 16,-1 2-112-16,0 1-16 0,-2 0 0 0,-1 1 0 15,-3 3-320-15,0-3-80 0,1 3-16 0,2 2 0 32,1 0-992-32,5 1-192 0,3 1-32 0,1 2-11872 0</inkml:trace>
  <inkml:trace contextRef="#ctx0" brushRef="#br0" timeOffset="12363.61">10772 2588 28559 0,'0'-2'2544'0,"1"0"-2032"15,0 2-512-15,0 0 0 16,1 2-192-16,-1-2-144 0,1 0-32 0,2 0 0 0,1 0 208 0,2 0 160 15,2 2-208-15,2-2 80 0,1 2 128 0,2 1 0 16,3-1 0-16,3 2 0 0,4 2 272 0,3 0 48 16,5 4 0-16,4 1 0 0,3 1-16 0,4 5 0 0,2 2 0 0,2 6 0 15,-1 4-304-15,0 0 128 0,-2 5-128 0,-2 0 0 16,-6 0 0-16,-1 1 0 0,-2 5 0 16,-3 5-192-1,-3 0-512 1,-2 8-80-16,-3 8-32 0,-5 6 0 0,-1 5-1120 0,-3-1-240 0,-3 0-32 0,-4-4-16 15,0-7 592-15,-1 3 112 0,-1 3 32 0,1-1 0 16,0 2 1168-16,0-10 320 0,-1 0 0 0,3-10-144 0,-2-3 1280 0,-2-7 256 16,2-1 48-16,-2-7 16 0,-1-6-160 0,-2-1-16 0,0-4-16 15,-2-5 0-15,-1-1-240 0,-2-3-32 0,0-4-16 0,-1-3 0 0,-2-1-816 0,-2-1-160 16,-1-3 0-16,-3 0-11488 16</inkml:trace>
  <inkml:trace contextRef="#ctx0" brushRef="#br0" timeOffset="14200.1">6204 5622 31327 0,'-4'0'2784'0,"2"1"-2224"0,0 2-560 0,4-1 0 15,-1 2 256-15,0 1-48 0,-1 1-16 0,0 5 0 31,1 3-560-31,1 7-112 0,1 1-32 0,1 2 0 0,1 3 384 16,2-1 128-16,1 5 0 0,0-2-144 0,1 5 0 0,2 3 0 16,-1 3 0-16,1 3 0 0,2 8-208 0,-2 5-32 15,0 1-16-15,0 3 0 16,-2-1-64-16,-4-8-16 0,-2-6 0 0,1-5 0 16,0-9-416-16,-1-5-96 0,1-4-16 0,-1-7 0 0,0-5 848 0,-1-4 160 15,-1-2 0-15,0-7 0 0,0-3 192 0,-1-5-32 16,0-4-16-16,-1-6 0 15,-1-2-720-15,-2-6-128 0,-1-2-48 0,-1-3 0 16,-3-2-976-16,-1-3-208 0,-1 2-48 0,-1 0 0 0,-2 1 1600 0,0-3 384 0,1-1 0 16,-4-3 0-16,-1-5 1232 0,0-4 288 0,-1-1 48 0,2-1 16 15,2 3-48-15,1 1 0 16,2 4 0-16,2 3 0 0,1 1-336 0,2 4-80 0,1 2-16 0,3 6 0 16,2 2-272-16,1 5-48 0,4 0-16 0,0 2 0 15,3 2-208-15,0 3-48 0,3 0-16 0,0 4 0 16,3-3-96-16,1 4-16 0,2 3 0 0,3 1 0 15,0 3-208-15,0 3-48 0,2-1-128 0,0 2 192 16,0 2-192-16,2 3 0 0,-1 1 0 0,0 0 0 16,-1 3 0-16,0 1-128 0,0 2 128 0,0 2 0 15,2 3-160-15,-1 1 160 0,3 4-128 0,-2-2 128 16,-1 3-128-16,1-2 128 0,-5 0-128 0,2 3 128 0,0-2 0 0,-3 0-128 16,0 2 128-16,-1-5 0 0,-3 1 0 0,-3-2 0 15,-4-2 0-15,-4-2 0 0,-2 0 0 0,-2-2 0 16,-4-3 144-16,-6 1-144 0,-1 0 688 0,-4 1 16 15,-4-2 16-15,-3-1 0 0,-4 3-720 0,-2-6 0 16,-1 3 0-16,-1-3-208 16,0 0-1040-16,1-5-208 0,1 0-32 0,2 0-8512 15,2-4-1712-15</inkml:trace>
  <inkml:trace contextRef="#ctx0" brushRef="#br0" timeOffset="14585.57">7877 4802 24879 0,'2'-6'2208'0,"-2"1"-1760"0,0 3-448 0,-1 0 0 0,1 2 3136 0,0 2 528 15,0 0 112-15,-2-2 32 0,-1 5-2944 0,-1-1-592 16,-2 3-112-16,-1 3-32 0,-3 4-128 0,-2-2 192 16,-3 5-192-16,-3 4 192 0,-3 3-192 0,-2 4 0 15,-3 3 0-15,-1 6 0 16,1 3 0-16,-1 1-176 0,1 8 48 0,0 6 0 0,3 4 128 0,5 4-160 16,3 0 160-16,4 4-160 15,2 2-272-15,4 4-48 0,2-1-16 0,4 0 0 16,4-4-384-16,2-5-80 15,2-3 0-15,1-8-16 0,0-6 624 0,2-2 128 0,2-3 32 0,0-5 0 0,4-4 320 0,1-3 64 0,1-7 0 0,4-2 16 16,2-3-16-16,3-7-16 0,4-3 0 0,2-4 0 16,6-8-432-16,5-5-64 0,1-4-32 0,5-8-14432 31</inkml:trace>
  <inkml:trace contextRef="#ctx0" brushRef="#br0" timeOffset="15004.57">8365 5046 38703 0,'-6'7'1712'0,"1"1"352"0,1 0-1648 15,1 0-416-15,3-1 0 0,1 1 0 16,0-1 176-16,0 8-48 0,3 5-128 0,1 9 192 16,3 9-560-16,1 1-112 0,1-4-32 0,3-4 0 0,-1-3 512 0,2-1 0 15,-2-1-128-15,2-4 128 0,-2 3-160 0,2 0 16 0,-2-3 0 0,-1-1 0 16,-1 0-160-16,0-1-16 16,1 0-16-16,-2-7 0 0,1 0 160 0,-2-5 48 0,1-1 0 0,-1-2 0 15,1-5 496-15,0-3 96 16,2-3 32-16,0-3 0 0,0-2 448 0,2-2 80 0,1-7 32 0,2-4 0 15,2 0-608-15,-2-5-112 0,0-1-16 0,1-3-16 16,-2-2-304-16,0 0 0 16,-1-5 0-16,-2-1 0 0,-1 4 0 0,0 1 0 0,0-7 0 0,0 1 0 15,3-3-384-15,0 5-48 0,-1 0 0 16,1 5 0 0,-1 4-1264-16,-1 5-256 0,0 2-48 0,-2 5-16 15,0 6-848-15,-2 1-160 0</inkml:trace>
  <inkml:trace contextRef="#ctx0" brushRef="#br0" timeOffset="15322.77">8750 5759 42383 0,'-3'9'1872'0,"0"-3"400"0,0 0-1824 0,2 1-448 0,1-1 0 0,1-1 0 15,0 1 0-15,1 4 0 0,0 7-208 0,1 7 64 16,-2 3-208-16,0 3-32 0,-2 2-16 0,0 0 0 15,-3 1-48-15,0 1-16 0,0 1 0 0,0 1 0 16,1 1-1248-16,1 1-240 0,0-5-48 0,4-5-13232 16</inkml:trace>
  <inkml:trace contextRef="#ctx0" brushRef="#br0" timeOffset="15606.23">9279 5427 40543 0,'1'-3'3600'0,"2"1"-2880"0,2 2-576 0,2-4-144 0,2 4 256 16,1-2 0-16,6-1 16 0,10-1 0 0,10 0-480 0,8-3-112 15,6 0 0-15,-3 3-16 16,-4-1 80-16,-4 2 32 0,-3 0 0 0,-4 3-11584 16,-3-2-2320-16</inkml:trace>
  <inkml:trace contextRef="#ctx0" brushRef="#br0" timeOffset="15887.52">9338 5711 6447 0,'5'6'576'0,"0"-4"-576"16,0-1 0-16,0 1 0 0,3-2 6720 0,-2 0 1248 16,4 2 240-16,5-2 48 0,11 0-5952 0,9 0-1216 15,11 0-224-15,2-2-48 0,-2-1-544 0,-3-2-96 0,1 2-32 0,-5-3 0 32,0 1-832-32,-4-1-160 0,0-2-48 0,-2-1 0 0</inkml:trace>
  <inkml:trace contextRef="#ctx0" brushRef="#br0" timeOffset="16131.07">10597 5003 37775 0,'-2'23'3360'0,"-1"-3"-2688"16,1 3-544-16,2 0-128 0,0-8 1296 0,2 1 240 15,2 6 32-15,0 16 16 0,3 22-1040 0,1 16-208 16,1 10-32-16,1-1-16 0,-2-6-288 0,-1-10 0 16,-2-2 0-16,-1-13 0 0,-2-5-256 15,0-9-96-15</inkml:trace>
  <inkml:trace contextRef="#ctx0" brushRef="#br0" timeOffset="22093.26">10843 4428 32255 0,'0'-7'2864'0,"2"1"-2288"16,0 4-576-16,1 2 0 0,0 0 656 0,2 0 32 15,3-1 0-15,3-1 0 0,6 0-320 0,5 2-64 16,3 5-16-16,0 3 0 0,1 5-96 0,0 3-32 0,1 4 0 0,1 3 0 16,0 3-160-16,0 4 0 0,-1 2 0 0,2 3 0 15,-1 4-416-15,-2 7 32 16,-2 5 16-16,-3 2 0 16,-4 1-848-16,-2-2-160 0,-4 4-32 0,-1 3-16 15,0 7 0-15,-3 2 0 0,2 2 0 0,-4 2 0 0,-2 0 816 0,-3 2 160 0,-1 9 48 16,-1 1 0-16,-2-5 400 0,-4-5-160 0,1-3 160 0,-4-6 0 15,-3-2 0-15,1-5-128 0,0-8 128 0,-1-4 0 0,-1 1 160 16,-5-3 96-16,-2 1 0 0,-3-5 16 16,0-4 352-16,-2-4 64 0,-1-2 16 15,-1-6 0-15,1-3-320 0,2-5-64 0,1-4-16 0,3-5-8320 16,2-3-1664-16</inkml:trace>
  <inkml:trace contextRef="#ctx0" brushRef="#br0" timeOffset="24128.69">11760 5496 10127 0,'-2'-1'896'15,"1"1"-704"-15,1 0-192 0,0 0 0 0,1 0 512 0,-1 0 80 16,2 1 16-16,-1-1 0 0,0 1-96 0,2 3 0 16,1-3-16-16,-4-1 0 0,0 0-128 0,23 14-32 15,-13-9 0-15,1 3 0 0,1-1-80 0,2 0 0 16,3 2-16-16,2 3 0 0,2-1-240 0,1 0 0 16,3 0 0-16,3 2 0 0,4 0 0 0,4 1 176 15,2-3-176-15,4 2 160 0,4-1 96 0,4 1 32 0,5 4 0 16,3 0 0-16,3 3 272 0,2-3 48 0,5 5 16 0,3 0 0 15,-1 0 32-15,2-1 16 0,-1 0 0 0,-3-4 0 16,-2 1 80-16,3 6 16 0,4 2 0 0,0 0 0 16,1 0-320-16,-6-3-48 15,-6 0-16-15,5 1 0 0,6 4-144 0,1-1-48 0,-2 0 0 0,-4-2 0 16,-3-1 160-16,-2 2 32 0,-2-1 0 0,-3 0 0 16,-2-2-112-16,-2-3-16 0,-2 0 0 0,-1-3 0 15,0-1-256-15,-2-3 0 0,-4-5 0 0,-3 1 0 16,-3-3 128-16,3 0-128 0,0-1 192 0,-1 0-192 15,1 0 400-15,-4-2-16 0,1 0-16 0,-5-3 0 16,-3 0-176-16,-1 0-16 0,-4 0-16 0,-3 0 0 0,-3 0 176 0,-2-2 48 16,-2 1 0-16,-3-1 0 0,-2 2-128 0,-1 0 0 15,-1 0-16-15,-3 0 0 0,0 0-240 0,-2 0 0 16,0-1 0-16,-3 1 0 0,0 0 0 0,-1 0 0 16,0-2 0-16,-1-1 0 0,0 0 0 0,-2 0 0 15,-1-4 0-15,0-1 0 0,-3 1 128 0,1-4 0 16,-1-2-128-16,-3-2 192 0,-1-1-16 0,-3-1-16 0,-2-3 0 15,-2-2 0-15,-1-4-32 0,-1 3-128 0,-1-1 192 16,0 1-64-16,0 2-128 0,-2 0 0 16,-2-1 0-16,3 3 0 0,2 5 0 0,-1-3 0 15,0 2 0-15,-3 1 0 0,2-2-304 0,-1 4 16 0,0-3 0 0,2 4 0 32,0 2-160-32,0 1-16 0,3 1-16 0,0 4 0 0,2 1 96 0,1 2 32 0,2 4 0 0,2-1 0 31,0 0-80-31,3 2-16 0,2 3 0 0,4-1 0 0,2 2-592 0,3 1-128 15,3 0-32-15,2 1 0 16,2 0 320-16,3 2 64 0,5 1 16 0,3 2 0 0,1 1 656 0,1 1 144 0,3 0 0 0,0 0 0 16,0 1 0-16,0-1-224 0,-1 0 64 0,0 0 16 15,-3 1-112-15,0-1 0 0,1 1-16 16,-2 1 0-16,-2-2 272 0,0-1 0 0,-1-4 0 0,-1 4 0 0,-1-1 0 0,-2 0 0 16,-1-1 0-16,-1 2 0 0,-2 0 272 0,-4 0 16 15,-1 2 0-15,-2-2 0 16,-2 3 416-16,-1-4 96 0,-1 0 16 0,-2 0 0 0,-1-1 80 0,-2 0 0 15,0 1 16-15,-3-2 0 0,1-3 32 0,-2 1 0 16,-2-2 0-16,-2 0 0 0,-1-1-304 0,-3-1-64 0,-3 1-16 16,-4 0 0-16,-2-3-176 0,-3 0-48 0,-3 0 0 0,-2 0 0 31,-1 1-336-31,-5-3 0 0,-2 1 0 0,-4-1 0 16,-4-3-752-16,-3-1-112 0,-3-3-32 0,-5-5-13616 15</inkml:trace>
  <inkml:trace contextRef="#ctx0" brushRef="#br0" timeOffset="25396.76">12158 3609 15663 0,'-8'-6'1392'0,"3"1"-1120"0,3 2-272 0,2 3 0 0,1 3 192 0,-1-3 0 16,-1-3-16-16,0 1 0 0,2-2-176 0,4 2-144 15,5-3 144-15,6 4-208 0,4-3-48 0,7 3 0 16,6-3 0-16,4 1 0 0,5 1 560 0,4-1 96 16,5 2 32-16,2-2 0 15,5 1-432-15,3 2 0 0,2-3 0 0,2 0 0 16,-2 1-736 0,2-2-128-16,1-1-32 0,5 0 0 0,1 0 896 0,2-1 0 0,4 0 176 0,2-3-32 15,3 3 1008-15,2 0 192 0,6 3 32 0,0-2 16 0,3-1-240 0,-1 0-32 16,-3 2-16-16,0 3 0 0,1 1-720 0,-6 0-128 0,-6-2-48 0,1 0 0 15,0 4-208-15,-3 0 0 0,0 3 0 16,-4-3 0-16,-6 2-128 0,-5-4 128 0,-5 1-192 0,-4 1 192 16,-1 0 0-16,-3-1-128 0,-1 1 128 0,1-1 0 15,-2 1 0-15,-3-2 0 0,-2 0 0 0,-4 0 0 16,0-2 0-16,-5 1 0 0,-3-1 128 0,-3 1-128 16,0-3 0-16,-3 3 0 0,-2-3 0 0,-4 2 0 15,0-2 0-15,-4 1 176 0,0 0-48 0,-4-1-128 16,-1 2 480-16,-3-2-16 15,-2 2 0-15,-3-5 0 0,-2 4-80 0,-3-3-32 0,-2 1 0 0,-3 0 0 0,-1 0-352 0,-4-1 0 32,1-2 0-32,-4 2-128 0,-2-3-320 0,-3 1-48 0,-2 1-16 0,-2-2 0 15,-2 1-48-15,-2-2-16 0,-2 2 0 0,-1-2 0 0,-2-1 144 16,0-3 32-16,1 3 0 0,0-2 0 0,2 2 400 0,0 0 144 16,1-1 0-16,1 2 0 15,2 1 240-15,2-2 32 0,0 5 16 0,-1-4 0 0,1 4-240 0,0 0-32 16,2-3-16-16,1 2 0 15,-2-1-144-15,3 0 0 0,3 0 0 0,3 0 0 16,4 0 0-16,2 2 0 0,1 0 0 0,3 1 0 0,3 1 0 0,3 0 0 0,2 2 0 16,3-1 0-1,4 3-704-15,2-2-64 0,6 2 0 0,4 0-16 16,3 0-176-16,2 2-48 0,3-2 0 0,5 0 0 0,0 2 624 0,5 1 112 0,1 0 16 0,2 1 16 16,5 1 240-16,0-3 208 0,2 3-32 0,-1 0-16 15,-1 0-160-15,-3-1 0 16,-2 0 0-16,-4 1 128 0,-4 2 64 0,-2-1 0 0,-1 0 0 0,-4 1 0 15,-2 0 352-15,-3 0 80 0,-1 3 16 0,-5-1 0 16,-1 4 336-16,-4 1 80 0,-2 2 16 0,-4 1 0 0,-2 4-176 16,-5-1-48-1,0 2 0-15,-6 2 0 0,-1-2-272 0,-4 1-48 0,-4 3-16 0,-3 0 0 0,-5 2-256 16,-1-1-64 0,-2 0-16-16,-2 1 0 0,-1-3-176 0,-3 1 0 15,-3 0 0-15,-2 0 0 16,0-2-1152-16,-2 0-96 0</inkml:trace>
  <inkml:trace contextRef="#ctx0" brushRef="#br0" timeOffset="27457.85">16876 2866 6447 0,'2'-4'576'16,"-2"2"-576"-16,0-1 0 0,0 2 0 0,0 1 6384 0,0 0 1168 15,0 1 224-15,0 2 48 0,0-2-5376 0,1 5-1072 0,-1 3-224 0,1 3-32 16,2 4-992-16,-1 1-128 16,1 7-144-16,0-1 144 0,2 6-192 0,1 3 192 0,2 4-160 0,0 2 160 15,1 2-256-15,1-1 64 16,-3 2 0-16,1 1 0 0,-1 0-464 15,-1-6-96-15,-1 0-16 0,-2-3 0 0,-2 0-608 16,-3-5-128-16,-1 3-32 0,-2-4 0 16,0-2 320-16,-2 0 48 0,-3-3 16 0,1-2 0 0,-1-6 0 0,3-1 0 15,1-3 0-15,-2-4-8736 0</inkml:trace>
  <inkml:trace contextRef="#ctx0" brushRef="#br0" timeOffset="27910.2">16784 2694 35007 0,'-2'-11'1552'0,"1"2"320"0,1 3-1488 0,0 3-384 16,1 0 0-16,-1 2 0 0,2 1 448 0,0-4 32 0,1 1 0 0,2-4 0 15,0 1 272-15,1 0 48 0,0-1 16 0,0 0 0 16,2 1-480-16,-1 0-80 0,2 1-32 0,0-5 0 15,1 2-224-15,3-2 0 16,2-1 0-16,1 0 0 0,1 0 0 0,3-3 0 0,0 3 0 0,2-2 0 16,3 0-352-1,-1 2-112-15,5 3-32 0,-1-2 0 0,3 4 160 0,2 2 16 16,0 3 16-16,0 1 0 0,-3 3 112 0,-1 1 0 16,1 1 16-16,-2 4 0 0,0-1 176 0,-1 3-128 0,0 4 128 15,-1-1-128-15,0 6 128 0,-1-3 0 0,-2 3 0 0,-1 1 0 16,-3 1 0-16,-4 0 0 0,-3 0 0 0,-4 2 0 15,-3-2 0-15,-5 2 0 0,-3 3 0 0,-6-4 0 16,-3 3 0-16,-4-1-240 0,-1-5 48 0,-2 0 0 0,-4-1 192 0,-5 3 128 16,-2-3 0-16,-4 1-128 0,-3 0 448 0,-1 0-32 15,-6 2 0-15,2-5 0 0,2 1-48 0,1-6-16 16,1 2 0-16,1-5 0 0,3 1-32 0,2-2 0 16,1-2 0-16,0-2 0 0,4-2-320 0,0-3 0 15,2 0 0-15,2-4 0 31,4 0-864-31,1-3-240 0,2-2-48 0,1-1-15680 0</inkml:trace>
  <inkml:trace contextRef="#ctx0" brushRef="#br0" timeOffset="28574.49">18551 2226 26719 0,'-9'5'2368'0,"3"-1"-1888"0,1 1-480 0,2-4 0 0,1 3 128 0,-4 0-128 16,-5 4 0-16,-8 5 0 0,-7 5 768 0,-7 7 48 15,-3-1 16-15,-2 4 0 0,1 0 288 0,-2 1 64 16,0 4 16-16,0 2 0 0,7-4-240 0,0 3-32 16,-1 5-16-16,-2 4 0 0,2 3-256 0,0 1-48 15,4 5-16-15,0 0 0 0,6-4-272 0,1 5-48 16,2 4-16-16,1 1 0 0,4-5-128 0,3 4-128 16,1-2 144-16,2-1-144 0,3-1 144 0,4-3-144 15,2-6 128-15,3-1-128 0,3-1 144 0,6-2-144 16,1-4 160-16,5 0-160 0,3 0 192 0,6-2-48 0,4-3-16 0,5 0 0 15,4-1-128-15,6-3 0 0,1-2 0 0,1-4-176 32,3-3-736-32,1-2-160 0,-1-2-16 0,1-4-10560 0,4 1-2096 0</inkml:trace>
  <inkml:trace contextRef="#ctx0" brushRef="#br0" timeOffset="29126.74">19157 2924 19343 0,'0'-3'1728'0,"1"0"-1392"0,0 2-336 0,0 1 0 32,-1-2-496-32,2 0-160 0,-2-1-48 0,1 1 0 0,0-2 1424 0,-1-1 288 0,0 3 48 0,-1 0 16 15,-3 4 400-15,0 1 96 0,-2 4 16 0,0 3 0 16,-3 1-336-16,-2 6-64 0,0-1-16 0,-2 4 0 0,-2 3-16 0,-3 6 0 15,-1 2 0-15,-5 3 0 16,1 1-64-16,-7 3-32 0,-2 4 0 0,-3 2 0 0,-1 1-480 0,2-4-112 16,2-3-16-16,1-3 0 0,0-2-304 15,2-3-144-15,1-1 128 0,3-2-128 16,3-6 0-16,2-1 0 0,3-4 0 0,2-3 0 16,1-2-544-16,3-1-192 0,-1-3-32 0,2-3-16400 0</inkml:trace>
  <inkml:trace contextRef="#ctx0" brushRef="#br0" timeOffset="29379.85">18536 2957 23951 0,'1'4'2128'0,"2"2"-1696"31,0 0-432-31,4 2 0 0,-1-2 2448 0,0 0 416 0,3 3 80 0,5 4 0 16,10 10-1344-16,9 9-288 0,9 4-48 0,5 7-16 0,3-3-528 0,-2-3-96 31,1 0-32-31,1-6 0 0,-4 0-432 0,-2-3-160 0,-1-2 0 0,-3 0 144 16,-4-4-144-16,-3 0-176 0,-1-3 48 0,-2-2 0 16,-4-1-1360-1,-2 1-272-15,-3-5-48 0,-2-1-14576 0</inkml:trace>
  <inkml:trace contextRef="#ctx0" brushRef="#br0" timeOffset="29855.16">20159 2291 35935 0,'-1'1'3200'0,"1"4"-2560"0,1 0-512 0,1 1-128 15,-1 0 480-15,0 2 80 0,0 7 16 0,1 7 0 16,0 12-64-16,1 6 0 0,-2 8 0 0,-1 4 0 15,-1 4-256-15,-1 4-64 0,0 3-16 0,1 2 0 0,-2 0-176 0,1-2 0 16,0 0 0-16,0 4 0 0,-2-4 0 0,1 2-192 16,-2 0 32-16,0-6 16 15,0-2-1056-15,1-6-208 0,5-5-32 0,-1-7-16 16,2 0-288-16,0-6-64 0,0-1-16 0,3-1-7376 16,0-2-1472-16</inkml:trace>
  <inkml:trace contextRef="#ctx0" brushRef="#br0" timeOffset="30442.89">20602 2714 37775 0,'0'-2'3360'0,"0"2"-2688"0,0 0-544 0,1 0-128 16,-1 0 384-16,2 2 32 0,-1-1 16 0,0 1 0 0,0 3-16 0,1 2 0 0,0 4 0 0,1 4 0 15,1 4-272-15,1 4-144 0,2-1 160 0,0 4-160 31,2 0 0-31,1 2-192 0,1 1 16 0,1-3 0 16,0 0-416-16,1-3-96 0,-1-2-16 0,-1-2 0 16,-1-5 0-16,1 0-16 0,0-3 0 0,2-1 0 0,-1-2 720 0,1-2 128 0,0-3 48 15,1-3 0-15,2 0 848 0,0-5 192 16,0 2 16-16,3-6 16 0,0-1-608 0,2-5-112 16,3-3-16-16,1-4-16 0,-2-2-176 0,2-3-48 15,-2-2 0-15,1-1 0 0,-1-5-272 0,0-2 0 0,-4-3 0 0,-1-2 0 0,-2 3 0 0,-3-2 0 16,-2 1 0-16,-1 1 0 15,-1-1-528-15,-3 5-64 0,0 3-16 0,-1 4 0 32,-1 6-1136-32,0 4-240 0,-2 6-32 0,-1 6-14160 0</inkml:trace>
  <inkml:trace contextRef="#ctx0" brushRef="#br0" timeOffset="30746.55">21003 3109 39615 0,'-5'13'1760'0,"1"-3"352"0,2 1-1680 0,0-4-432 0,2-1 0 0,0-1 0 16,0 3-144-16,0 5-112 0,-1 5-32 0,-2 8 0 0,-2 6 448 0,0 1 96 16,-2 1 0-16,2-6 16 0,-1 0-272 0,3-4 0 15,-1-1-176-15,1 0 176 16,2-5-704-16,2 0-16 0,2-1-16 0,1-1 0 16,-1-1-1760-16,3-4-368 0,1-2-64 0,0-1-16 0</inkml:trace>
  <inkml:trace contextRef="#ctx0" brushRef="#br0" timeOffset="30984.87">21469 2912 43311 0,'14'-4'1920'0,"-2"0"384"0,2 0-1840 0,-2 3-464 0,-2-1 0 0,-2 2 0 31,5 0-384-31,7-2-192 0,12 0-16 0,9-2-16 0,4 3 480 0,-3-4 128 0,-3 4 0 0,-7 1 0 16,-5-3-704-16,-2 3-80 16,-4 0-16-16,-3 3-16656 0</inkml:trace>
  <inkml:trace contextRef="#ctx0" brushRef="#br0" timeOffset="31206.29">21479 3166 35935 0,'-6'3'3200'0,"2"-1"-2560"16,3-1-512-16,2 1-128 0,1-1 1024 0,1 1 192 0,-1 1 48 0,1 1 0 0,2 2-880 0,3 0-160 15,5 1-32-15,3-3-16 0,4 0-176 0,3-4 160 32,3 0-160-32,4-3 160 0,2 1-864 0,3-4-192 0</inkml:trace>
  <inkml:trace contextRef="#ctx0" brushRef="#br0" timeOffset="31650.09">22532 2785 28559 0,'-14'12'2544'0,"0"-4"-2032"0,5 2-512 0,4-4 0 15,3 2 1600-15,-5 3 240 0,-8 9 32 0,-10 11 16 16,-7 11-1472-16,-5 7-288 0,0 5-128 0,1 0 0 0,5-4 0 16,5-1-128-16,5-10-16 0,5 1 0 15,6-6-688-15,4-4-144 0,3-3-32 0,3-5 0 16,3-1-576-16,3-4-112 0,1-3-32 0,3-2 0 16,1-5-512-16,4 0-128 0,1 1 0 0,3-7-16 15,1 0 1264-15,2-3 256 0,3-3 48 0,3-1 16 0,4-4 976 0,4-3 192 16,5 1 32-16,1-4 16 0,1-1 1024 0,2-1 208 15,-3-4 32-15,-4-1 16 0,-2-3 304 0,-6-2 64 16,-3 2 16-16,-4-1 0 0,-2 1 96 0,-2-3 32 16,-2-2 0-16,-3-3 0 0,-3 1-864 0,-2 0-192 15,-5 2-16-15,-2 3-16 0,-4 2-752 0,-2 3-160 0,-5 3-16 16,-4 4-16-16,-3-1-176 0,-2 1 0 0,-3 3 144 0,-3 0-144 16,-2 3 0-16,0-1 0 0,-1 2-192 0,1 2 64 31,2 0-752-31,0-1-144 0,3-1-16 0,1 3-16208 0</inkml:trace>
  <inkml:trace contextRef="#ctx0" brushRef="#br0" timeOffset="33128.15">16733 5970 34095 0,'-2'2'3024'0,"-1"-2"-2416"0,1 3-480 0,-1 0-128 16,3 2 1280-16,0-2 224 15,0 2 48-15,0 5 16 0,0 2-1568 0,1 10-304 16,1 4-64-16,1 6-16 0,2 7 384 0,1 4 0 0,4 8 0 0,3 4 0 15,0 0 0-15,2 2 160 16,1-1-160-16,0 8 160 0,4 1-160 0,-1 3 0 0,-1 4 0 0,-2-5 0 31,-2-7-480-31,-3-4-32 0,-1-4 0 0,-4-4 0 16,-3-1-528-16,-2-4-112 0,-1-6-32 0,-1-3 0 0,-1-2-240 0,0-6-48 0,-3-5-16 0,1-5-7264 16,0-2-1440-16</inkml:trace>
  <inkml:trace contextRef="#ctx0" brushRef="#br0" timeOffset="33559.11">16555 5742 39615 0,'-5'-9'1760'0,"1"0"352"0,2 2-1680 0,1 1-432 0,2 4 0 0,0-1 0 16,2 0 448-16,1-2 0 0,3-4 0 0,3-3 0 15,3-2-448-15,3-1 0 0,3-1 0 0,1 4 0 16,-1 1 176-16,2-1-48 0,3 1-128 0,1 0 192 16,1 3-192-16,2-1 0 0,4-2 128 0,4 2-128 0,1 2 0 0,3 3 0 15,0 0 0-15,1 4 0 0,0 4 0 0,1 3 0 16,3 2 0-16,-1 3 0 0,-1 4-256 0,2 4 64 15,-2 0 16-15,1 6 0 0,-2-1 48 0,1 4 0 16,-1 4 0-16,-3 2 0 0,-1 3-16 0,-6-4 0 16,-6 0 0-16,-8-1 0 0,-3-3 16 0,-5-2 0 15,-3 3 0-15,-4-3 0 0,-3-2 128 0,-5-1 0 0,-3-1-144 16,-4-3 144-16,-3-3 0 0,-3 0 0 16,-5-2 192-16,-2-2-64 0,-4-2 80 0,-3-1 16 0,-3-4 0 0,-2-3 0 15,0-2-224-15,-2-3 0 0,-1 0 0 0,-1-4 0 16,2 0 0-16,3-1-288 0,0 0 32 0,4-4 16 31,5 2-1232-31,-1-2-256 0,1-1-64 0,4-2-14080 0</inkml:trace>
  <inkml:trace contextRef="#ctx0" brushRef="#br0" timeOffset="34093.35">18493 5325 28559 0,'-9'5'2544'0,"0"2"-2032"0,4-3-512 0,2-1 0 31,0 1-304-31,-3 2-144 0,-5 5-48 0,-8 6 0 0,-5 10 1344 0,-7 8 272 0,-4 5 48 0,2 5 16 0,-2 1-336 0,0 5-64 16,2 3-16-16,-2 3 0 0,3 3 64 0,0 1 16 16,1 2 0-16,0 1 0 0,2 4-80 0,-1 1-32 15,1 2 0-15,4-1 0 0,0-1-304 0,4-1-64 16,3-1-16-16,4 1 0 0,4-4-176 0,4 0-48 16,3 4 0-16,6-7 0 15,1-10-128-15,5-1 0 0,5-3 0 0,1-2 128 0,3-1-128 0,8 2 0 0,7 0 0 0,8 0 0 16,4-4 0-16,3-3 0 0,4 0 0 0,1-7 0 47,-1-4-576-47,0-5-64 0,0-6 0 0,1-4 0 0,5 3-1472 0,2-2-288 0,1-3-64 0,1-2-12368 0</inkml:trace>
  <inkml:trace contextRef="#ctx0" brushRef="#br0" timeOffset="37131.68">19350 6243 32255 0,'-5'0'2864'0,"1"0"-2288"0,1 2-576 0,1-2 0 0,1 2 352 0,-3 1-32 0,-3 1-16 0,-5 5 0 15,-4 2 304-15,-2 2 64 16,-3 7 16-16,-3 0 0 0,1 1-160 0,-4 4-16 0,-2 1-16 0,-2 3 0 31,-1 5-368-31,-5 0-128 0,0 5 0 0,-5 0 0 16,-3 5 0-16,1-2 0 0,-2-1 0 0,3-2 0 16,3 1-288-16,2-11 0 0,3-1 0 0,3-6 0 15,2-4-1136 1,3-2-240-16,1-4-32 0,4-5-12832 0</inkml:trace>
  <inkml:trace contextRef="#ctx0" brushRef="#br0" timeOffset="37419.75">18708 6166 38703 0,'0'0'1712'0,"-1"0"352"0,1 2-1648 0,0 1-416 0,1-2 0 15,0 4 0-15,1 0 512 0,2 4 0 16,2 6 16-16,4 7 0 16,4 8-208-16,1 3-64 0,3-2 0 0,3 2 0 0,3 2-80 0,2-1-32 0,3 4 0 0,2 1 0 15,3 1-144-15,-1 0 0 0,3-5 0 0,1 1 0 16,1 0-288-16,0 1-32 0,0 0-16 0,0-2-11904 31,1-2-2384-31</inkml:trace>
  <inkml:trace contextRef="#ctx0" brushRef="#br0" timeOffset="38084.43">20239 5501 10127 0,'-7'-6'896'0,"3"2"-704"0,1 3-192 0,2 1 0 0,0 0 576 0,-1 0 96 15,-1 0 16-15,-5-5 0 16,1 4 240-16,-1-2 48 0,2 2 16 0,1 2 0 0,2 3 368 0,3 1 80 0,2 1 16 0,2 4 0 15,3-3 272-15,1 4 64 0,1 3 16 0,3 2 0 16,-1 1 208-16,2 6 32 16,3 4 16-16,-1 6 0 0,1 3-944 0,-1 7-192 0,0 3-32 0,-4 6-16 31,-1-1-304-31,-5 0-64 0,0 3-16 0,-4 9 0 0,0 9-352 0,-3 3-144 0,-2-1 128 0,-1-1-128 16,0-1 0-16,0-6 0 15,0 2 0-15,2-3 0 0,0-2 128 0,2-1-128 16,2-5 192-16,2-6-64 0,0-8 96 0,2-3 16 15,4-1 0-15,1-3 0 0,0-6-80 0,1-3-16 16,1-4 0-16,-1 0 0 0,1-6-144 0,0-6 0 16,-1 0 0-16,1-5 0 15,-2-4-368-15,1-2-96 0,1-2-32 0,-3-4-17808 0</inkml:trace>
  <inkml:trace contextRef="#ctx0" brushRef="#br0" timeOffset="38693.91">20920 5679 28559 0,'-2'12'2544'0,"2"-2"-2032"15,1 0-512-15,1-4 0 0,1 1 480 0,-1 2 0 0,3 10 0 0,1 9 0 16,3 11 0-16,1 0 0 0,1 2 0 15,-1-1 0-15,1-3-240 0,-2-1-48 0,1-4-16 0,-2-1 0 16,2-5-32-16,0-4 0 0,0-1 0 0,2-5 0 16,2-1-144-16,-1-5 160 0,4-2-160 0,0-4 160 0,0-1 560 0,2-6 112 15,0 1 32-15,1-7 0 0,0 0 16 0,1-3 0 16,1-6 0-16,2-2 0 0,-2-3-416 0,2-3-80 16,-1-2 0-16,-1-4-16 0,2-1-224 0,-3-5-144 15,-1 1 192-15,-3-2-192 0,-1-2 0 0,-1-2 0 16,-3 1 0-16,-1-3 0 0,-1 6 0 0,-1-7-224 15,-2 1 16-15,-1 4 0 16,-1 3-1488-16,-1 6-288 0,0 6-64 0,-3 4-16 16,-1 4-944-1,-1 7-192-15</inkml:trace>
  <inkml:trace contextRef="#ctx0" brushRef="#br0" timeOffset="39034.86">21282 6184 40543 0,'-8'-2'1792'0,"1"2"384"0,2 0-1744 0,3 2-432 0,1-1 0 0,1 3 0 0,0-3 176 0,0 4-48 0,0 0-128 0,-1 6 192 0,2 1-192 0,-1 4 0 16,2 2 0-16,1 4 0 15,0-2 128-15,1 3-128 0,2 2 0 0,-1 0 0 0,1 3 0 0,-2 0 0 16,1 5 0-16,-2-5 0 0,-2 3 0 0,-1 1 0 16,-1 5 0-16,-3 0 0 15,0 3-832-15,-1-7-64 0,2-2-16 0,0-5 0 16,2-2-1936-16,2-8-384 0,2-4-80 0,-1-1-10064 0</inkml:trace>
  <inkml:trace contextRef="#ctx0" brushRef="#br0" timeOffset="39278.24">21808 6081 42383 0,'5'-6'1872'0,"-2"0"400"0,1 1-1824 0,1 0-448 16,0 3 0-16,0 0 0 0,2 0 384 0,6-3 0 16,5-3-16-16,11-2 0 0,9 0-192 0,4-2-48 15,1 2 0-15,-1 1 0 0,-3 1-304 0,-5 2-64 0,-1 1-16 0,-4 0-12672 16,-3 2-2560-16</inkml:trace>
  <inkml:trace contextRef="#ctx0" brushRef="#br0" timeOffset="39496.21">21766 6240 33167 0,'-18'8'1472'0,"6"-3"304"0,2 1-1424 0,4-2-352 0,4-2 0 0,2 1 0 16,0-1 160-16,0 3-32 0,0 3-128 0,1 1 192 0,5 1 192 0,4-2 48 15,3-2 0-15,5-2 0 0,3 1-432 0,4-5 0 16,4-3 0-16,3 1 0 16,3 0-832-16,1-3-240 0,2 2-48 0,1 0-13360 0</inkml:trace>
  <inkml:trace contextRef="#ctx0" brushRef="#br0" timeOffset="42580.53">22738 5640 12895 0,'-3'-3'1152'0,"1"-2"-928"0,1 3-224 0,-1 0 0 15,2 1 1472-15,0 0 240 0,-1-3 48 0,-1-1 16 0,-1-2 976 0,2 1 208 16,0-3 48-16,1 2 0 0,2 2-864 0,1 2-160 16,0 3-48-16,2 0 0 0,0 4-752 0,3 5-160 15,-1 2-16-15,0 7-16 0,1 8-544 0,1 5-128 16,-2 9 0-16,0 4-16 0,1 7-112 0,-5 2-32 16,1 3 0-16,-1 2 0 15,-2 5-160-15,-2-1 0 0,-1 3 0 0,0-2 0 0,-2 0 0 0,-2-1 0 16,0 0 0-16,0-8 0 15,0-5-288-15,-2-6-32 0,3-1-16 0,0-7 0 0,1-2 16 0,3-5 0 16,0-5 0-16,2-6 0 16,3-3-1088-16,1-8-224 0</inkml:trace>
  <inkml:trace contextRef="#ctx0" brushRef="#br0" timeOffset="49745.25">23048 3513 17503 0,'-1'-3'1552'0,"1"2"-1232"15,1 0-320-15,-1-1 0 0,1 2 432 0,-1 0 16 16,2-2 16-16,-1-1 0 0,1 1 768 0,2-1 160 0,0 0 16 0,1 0 16 16,1 2-240-16,1-3-48 0,2 4-16 0,1-1 0 15,2 1-752-15,2 0-160 0,3 1-16 0,3 3-16 16,1-3 48-16,1 4 16 0,3-1 0 0,-2 1 0 15,0 4 128-15,-2-3 16 0,-4 2 16 0,-2 1 0 16,-3 2 192-16,-3 0 48 0,-3 3 0 0,-2 1 0 16,-1 1-64-16,-4-1 0 0,-1 2 0 0,-3 3 0 15,-1-3-176-15,-3 3-32 0,-1 0-16 0,-1-1 0 16,1 1-1056-16,-1 0-192 16,-2 1-64-16,2 1-9408 0,0 2-1872 0</inkml:trace>
  <inkml:trace contextRef="#ctx0" brushRef="#br0" timeOffset="51113.75">23951 3854 26719 0,'-6'1'2368'0,"1"0"-1888"0,2 2-480 0,2-3 0 15,1 0 192-15,-1 0-64 0,-2 0-128 0,-2 0 192 16,0 0 784-16,0-3 160 0,3 1 16 0,2-3 16 16,1-3-544-16,3 0-112 0,2-2-32 0,3-2 0 15,-1-2-336-15,3-1-144 0,2 2 128 0,0-5-128 16,0-2 240-16,0 1-48 0,3-2 0 0,1-3 0 15,1 1-32-15,-1-6-16 0,-1 2 0 0,1-3 0 16,-1-1 16-16,0-1 0 0,1-1 0 0,-1-2 0 0,1 1-160 16,2-5 192-16,-2 1-192 0,2 2 192 0,-2 1-192 0,-1 2 0 15,0 0 0-15,0-3 0 0,0 0 0 0,1 0 0 16,-3 3 0-16,1 2 0 0,-1-1 0 0,-2 3 0 16,-1 4 0-16,-2 3 0 0,0 1 0 0,-4 4 0 15,-1 5 0-15,-2 3 0 0,-1 1 0 0,-1 3 0 16,0 3 0-16,-3-2 0 0,2 3 0 0,-1 1 0 15,1 0 0-15,-1 0 128 0,1 1 16 0,1-1 0 16,0 2 0-16,0 0 0 0,0-2 0 0,0 0 0 16,0 0 0-16,0 0 0 15,-2 22-496-15,0-14-96 0,1 2-32 0,-1 1 0 16,-1 4-160-16,-1 1-16 0,1 2-16 0,-1 3 0 16,-1 1 128-16,0 3 32 0,-1 2 0 0,-1-1 0 0,2-1 352 0,0-1 160 0,0-2-128 0,0 0 128 15,1-1 0-15,2-2 0 0,-2-2 0 0,3-1 176 16,-1 0 64-16,1-3 16 0,2-2 0 0,1 0 0 15,-1-4 320-15,3 2 64 0,-1-3 0 0,1 0 16 16,1-1-528-16,1-2-128 0,0 0 0 0,1-1 0 16,0-1-176-16,0-1-16 0,2 0 0 0,0-3 0 0,-1 1 192 15,2-2 0-15,1 0 0 0,-1-2 0 0,3 1 0 0,-2-2-192 16,1-2 192-16,2-2-192 16,-1 0 64-16,2-1 0 0,0-2 0 0,2-3 0 0,1-1 128 0,0-1 0 15,1-1 0-15,-2-2 0 16,0-1 0-16,1 0-128 0,-4-2 128 0,1 2 0 15,-2-1-144-15,-1 1 144 0,-1-1-160 0,-1 2 160 0,-1 0 0 16,-3-1 0-16,0 2-128 0,-1 2 128 16,0 1 0-16,-1 1 0 0,-2 1 0 0,-1 3 0 0,1 2 0 0,-2 3 0 15,0 0 0-15,0 3 0 0,-3 3 0 0,1-1 0 0,-1 2 0 16,-1 1 0-16,2 1 256 0,-2 2 0 16,2-1 0-16,-2 3 0 0,2 3 576 0,-2 0 96 0,1 5 32 0,0 3 0 15,0 1-384-15,1 3-64 0,-2 2 0 0,2-1-16 16,0 1-176-16,1 2-16 0,2 3-16 0,-1-3 0 15,2 0-160-15,0 1-128 0,1-1 144 0,0-2-144 16,1-2 128-16,0 1-128 16,2 1 0-16,1-2 0 0,1-1-176 0,0 1-128 0,2 0-16 0,-1-3-16 15,1 1-1200-15,0-6-256 16,2 3-32-16,-1-5-8432 0,2 0-1696 0</inkml:trace>
  <inkml:trace contextRef="#ctx0" brushRef="#br0" timeOffset="53304.71">25061 3228 18431 0,'0'0'1632'0,"0"0"-1312"0,1 0-320 0,-1 0 0 16,2 0 1152-16,-1 0 144 0,0 0 48 0,0 1 0 15,3 2 336-15,1-1 80 0,1 1 16 0,0 2 0 16,1 0-704-16,0 0-144 0,2 3-32 0,-2 1 0 16,3 2-448-16,-1 1-112 0,-1 3-16 0,1-1 0 15,-2 3-320-15,1-1 0 0,-1 0-192 0,-1 2 64 16,1-4-1040-16,-1 3-208 0,-1-3-32 0,0 0-16 15,0-2-608-15,-2 0-112 0,3-3-32 0,-2 1-8320 16</inkml:trace>
  <inkml:trace contextRef="#ctx0" brushRef="#br0" timeOffset="53558.12">25347 3150 9215 0,'-3'8'816'0,"0"-5"-656"0,0 2-160 15,2-2 0-15,0-1 3728 0,1 1 720 0,0 0 144 0,0 4 16 16,-2 4-3776-16,0 1-832 0,-2 7 0 0,1 3-144 16,-1 4 928-16,-1 2 192 15,0 1 48-15,-2 2 0 0,0 2-432 0,-1 0-80 0,-2 6 0 0,-1-5-16 16,0 0-160-16,-1 0-16 0,0 0-16 0,-2-3 0 15,1 1-880-15,-1-4-160 16,2 1-32-16,-2-6-16 0,3 0-1552 0,0-4-304 0</inkml:trace>
  <inkml:trace contextRef="#ctx0" brushRef="#br0" timeOffset="53938.66">25402 3370 29487 0,'-1'0'1296'0,"1"-2"288"0,0 2-1264 0,0-1-320 0,1-1 0 0,1 2 0 0,-1-1 432 0,1-3 16 16,2 1 16-16,1-1 0 0,1-1 144 0,2-1 32 15,0-3 0-15,0 4 0 0,0 2-480 0,1-2-160 16,1 0 0-16,0 1 144 0,0 2-144 0,0 0-256 15,1 0 64-15,0 1 16 16,0-1-1056-16,0 0-224 0,2 2-32 0,-1-3-11680 16</inkml:trace>
  <inkml:trace contextRef="#ctx0" brushRef="#br0" timeOffset="54192.87">25489 3433 31327 0,'-1'5'1392'0,"0"-2"272"0,1-2-1328 0,0 2-336 15,1-3 0-15,0 0 0 0,0 1 192 0,2 0-16 0,2-1-16 0,0 2 0 0,2-2 96 16,2 0 0-16,1 0 16 0,1 0 0 0,0-2-272 0,0 0 0 15,0-1-208-15,1 1 80 32,1 0-1536-32,-1-1-320 0</inkml:trace>
  <inkml:trace contextRef="#ctx0" brushRef="#br0" timeOffset="54591.78">25921 3285 10127 0,'-5'-2'448'0,"0"0"96"0,1 1-544 0,2 1 0 0,-1 0 0 0,2 0 0 16,0 0 208-16,-3 0-64 0,-2 0-16 0,-3 3 0 15,-2 1 896-15,-1 3 192 0,-1 1 16 0,1 3 16 16,-1 2-160-16,1 3-16 0,1-1-16 0,0 2 0 0,1 2-48 0,1-2-16 15,3 0 0-15,1 1 0 0,1-4-288 0,2 1-48 16,2 1-16-16,0-2 0 0,1 1-288 0,2-4-64 16,0 0-16-16,2-4 0 15,1 1-656-15,1-1-128 0,0-4-16 0,3 0-16 16,1-1-64-16,1-2-16 0,2-2 0 0,1-1 0 16,0 0-208-16,1-4-64 0,0-1 0 0,1 1 0 15,1-2-304-15,-2 1-64 0,-2-2-16 0,1-1 0 16,0 0 400-16,-3 1 80 0,1-1 16 0,-4-1 0 0,-1 2 992 0,0-1 208 15,-3 0 32-15,-3 0 16 0,-1 1 352 0,-2-1 64 16,-3 1 16-16,-1-1 0 0,-1 2-224 0,-2-2-32 0,-4 0-16 0,-1 0 0 16,-1 1-624-16,-2 1 0 0,0 0 0 0,-1 1-7952 15</inkml:trace>
  <inkml:trace contextRef="#ctx0" brushRef="#br0" timeOffset="55828.25">27130 2684 11967 0,'-1'0'1072'0,"1"0"-864"16,0 0-208-16,0 0 0 0,0 0 1664 0,0 0 272 0,0 1 64 16,0-1 16-16,-2 2 32 0,2 0 16 15,0 0 0-15,0-2 0 0,0 0-592 0,0 0-128 16,0 0-32-16,5 26 0 0,-3-17-960 0,1 1-192 0,0 2-32 0,-1 2-128 31,0 0-256-31,-1 2-144 0,0 1-48 0,-2 1 0 16,-2 2-240-16,0 1-48 0,-2-1-16 0,-3 0 0 0,1 0 112 15,-2-3 32-15,-2 0 0 0,-1-1 0 16,1-1 112-16,-3 1 32 0,0-1 0 0,-1-3 0 0,1 1 128 0,-2-2 16 0,1-1 16 0,-3-1 0 16,1-1 304-16,-1 0 0 0,-2-2-128 0,1-1 128 15,1-2 0-15,0-1 0 0,1-1 0 0,0-2 0 0,1-1 128 0,0-4 64 16,0 1 32-16,-1-3 0 0,4-1-448 0,-1-2-96 15,2-4 0-15,1-1-16 16,1 1-560-16,1-5-96 0,2 2-32 0,-1-3 0 0,2 1 512 0,2-2 112 16,2-1 16-16,1 2 0 0,2 2 384 0,0-2 304 15,4 1-48-15,0-2-16 0,3 1 64 0,0 0 16 16,3 1 0-16,0 2 0 0,2 2-96 0,-1 2-16 16,1 1 0-16,-1 4 0 0,2 0 368 0,-1 0 64 0,2 2 0 15,0 0 16-15,0 1 240 0,1 1 64 0,-1 0 0 0,-1 3 0 16,2 2-336-16,-2 0-64 0,1 0-16 0,0 2 0 15,-3 3-256-15,2 0-48 0,-1 1-16 0,0 1 0 16,0 0-400-16,0 2-80 0,-1 0 0 0,2-2-16 16,0 4 0-16,0-4 0 15,0 3 0-15,0-1 0 0,3-1 272 0,-3 4-192 0,0-5 192 0,0 3-160 16,-1-4 160-16,-2 1 0 0,0 2 0 0,-1-3 0 16,-1-1 0-16,-2-1 0 0,2 1 144 0,-3-3-144 0,2 2 752 15,-2-1 32-15,1-3 16 0,-1 0 0 16,2 0-176-16,-3 0-48 0,1-3 0 0,-1 2 0 0,0 0-576 15,0-1 0-15,-1 0-144 0,-2 1 144 16,1-1-1360-16,-1-1-160 0,-1 0-16 0,0 0-10640 16</inkml:trace>
  <inkml:trace contextRef="#ctx0" brushRef="#br0" timeOffset="56351.3">27345 2351 28559 0,'-1'-1'1264'0,"0"-1"272"0,-1-1-1232 0,2 2-304 0,0 0 0 0,2 1 0 16,-1-1 240-16,1-4-16 0,2 1 0 0,1-4 0 16,2 2-224-16,2-4 0 0,1 3 0 0,0-3 0 0,2 4 192 0,1-3-64 15,0 2-128-15,1 2 192 0,1-1-192 16,-1 1-288 0,1 2 64-16,1-3 16 15,-1 4-240-15,0-1-64 0,0-1 0 0,-3 2 0 16,-1 2-208-16,-2 0-48 0,0 0-16 0,-3 1 0 15,-1 2 64-15,-1-1 16 0,-2 3 0 0,-1-1 0 0,0 1 368 0,-2 1 80 0,0 3 0 0,0-3 16 16,-2 4 240-16,1-3 240 0,-1 3-48 0,0 1-16 31,-1-1-560-31,-1 0-96 0,0 1-32 0,0 1 0 0,0-2-496 0,0 3-96 0,0-2-32 16,0 1 0-16,2-1 592 0,-1 3 112 16,1-4 32-16,1 3 0 0,1-4 832 0,-1 2 160 0,1 0 48 0,1 3 0 15,-1-6 944-15,0 2 192 0,1 2 32 0,0-6 16 16,1 1-96-16,0-2 0 0,2 0-16 0,0 0 0 15,4-3-672-15,-1 1-128 0,4-2-16 0,1-1-16 16,2-1-512-16,3-2-112 0,3 1 0 0,1-2-16 16,1 2-240-16,1-4 0 0,2 2 0 0,-1 0 0 15,1 0-544-15,-2 2-48 16,-2 0-16-16,-2 2 0 0,1 0-1040 0,-2 0-208 0,0 0-32 0,1 2-10016 16</inkml:trace>
  <inkml:trace contextRef="#ctx0" brushRef="#br0" timeOffset="56906.6">27552 3090 34095 0,'-2'5'3024'0,"2"-2"-2416"0,2 2-480 0,-1-4-128 16,1 1 0-16,0 1 0 0,1 2-128 0,1 2 128 15,3 4 320-15,2 2 128 0,2 2 48 0,0 0 0 32,3 0-752-32,0-2-128 0,-1 1-48 0,2-3 0 0,0 2-784 0,1-2-176 15,0 0-16-15,-1-3-16 0,1 1-624 0,-1 0-128 0,0-2-32 0,-2-1-8464 16</inkml:trace>
  <inkml:trace contextRef="#ctx0" brushRef="#br0" timeOffset="57176.2">27783 3128 23951 0,'-6'7'1056'0,"1"-2"224"0,0 2-1024 0,0-3-256 0,2 0 0 0,2 1 0 16,0-1 0-16,-4 6 0 0,-1 5 0 0,-3 4 0 16,-1 7 384-16,0 0 192 0,2 1 16 0,-1 1 16 15,3-1-336-15,-2-4-64 16,3 2-16-16,-1 1 0 0,3-2-448 0,-2 3-112 15,-2 1-16-15,2 1-11072 0</inkml:trace>
  <inkml:trace contextRef="#ctx0" brushRef="#br0" timeOffset="57492.64">27960 3236 26719 0,'1'0'2368'0,"0"-2"-1888"0,2 2-480 0,-2 0 0 16,1-2 2000-16,2 1 304 0,1-1 64 0,4 1 16 15,2-4-1808-15,2 0-352 0,3 0-80 0,1-1-16 16,0 0-704-16,0 0-128 0,0 0-48 0,1-1-14400 16</inkml:trace>
  <inkml:trace contextRef="#ctx0" brushRef="#br0" timeOffset="57746.42">28017 3337 39615 0,'-2'5'1760'0,"2"-3"352"0,2 2-1680 0,0-4-432 15,2 1 0-15,-2 1 0 16,1-2-368-16,2 2-144 0,3-2-48 0,5 1 0 0,1 1-48 0,5-2-16 16,0-2 0-16,2 1 0 0,0-4-2464 0,0-1-496 0,0-3-112 0,1 1-16 15</inkml:trace>
  <inkml:trace contextRef="#ctx0" brushRef="#br0" timeOffset="58142.91">28442 3118 29487 0,'-12'8'1296'0,"2"-6"288"0,0 2-1264 0,4-1-320 0,1 0 0 0,2-1 0 16,-1 3 512-16,-3 1 32 16,-5 4 16-16,-3 6 0 0,-4 3-560 0,1 2 0 0,2-1 0 0,2 0-192 31,3-1-192-31,2 1-16 0,6-3-16 0,0-3 0 16,3 1-608-16,3 0-128 0,-1-2-32 0,3-2 0 0,1-3-768 15,2-1-160-15,1-2-16 0,1-1-16 0,3-3 480 0,-1-1 112 16,2-1 16-16,2-3 0 0,0 2 1312 0,1-7 224 0,3 3 128 0,-2-1 0 15,2-3 336-15,-1 0 80 0,-1 1 16 0,0-2 0 0,-3 1 272 16,-2 3 64-16,-1-4 16 0,-2 1 0 0,-1 0 432 16,-3 0 64-16,-1-1 32 0,-1 0 0 0,-2-1-80 0,-2 1-16 15,-2 0 0-15,-2 0 0 0,-1 1-768 0,-2 0-176 32,-3 2-16-32,-1-1-16 0,-3 3-784 0,2 0-160 0,-4 1-16 0,1 2-11776 0</inkml:trace>
  <inkml:trace contextRef="#ctx0" brushRef="#br0" timeOffset="58700.54">28248 1323 25791 0,'-4'0'2304'0,"0"2"-1856"0,3-2-448 0,2 1 0 15,1 0 1072-15,-1 1 112 0,0 0 32 0,0 3 0 16,2 1-624-16,2 2-112 0,3 2-32 0,1 1 0 15,2 1 576-15,3 4 96 0,2 2 32 0,2 0 0 16,3 3-592-16,4 1-112 0,4 2-32 0,4 3 0 16,3-1-96-16,6 5 0 0,5 0-16 0,4 5 0 15,3 2-304-15,2 5 0 0,-3-1 0 0,0 3 0 0,-2 1 0 16,1 3-192-16,-4 2 16 0,-1 6 16 16,-1 3 160-16,1 5 0 0,-3 5 0 0,-2 2 0 0,-5-3 544 0,-3 4 144 15,-7-4 16-15,-2 2 16 0,-2-1-400 0,-4-1-64 16,-2-1-32-16,-2-3 0 0,-8-2-32 0,-3-9 0 15,-3-7 0-15,-3-3 0 0,-3-5-32 0,-4-4-16 16,-3 1 0-16,-4-4 0 0,-2-1 0 0,-3 0 0 16,-2-3 0-16,-3 0-12832 15,-4-3-2576-15</inkml:trace>
  <inkml:trace contextRef="#ctx0" brushRef="#br0" timeOffset="62111.1">23541 6751 21183 0,'0'0'1888'0,"0"0"-1504"0,0 1-384 0,0-1 0 0,0 0 1120 0,2 2 160 15,-1-2 16-15,0 2 16 0,2 4-208 0,2 1-32 16,0-1-16-16,2 4 0 0,2 1-32 0,-1-1-16 16,2 3 0-16,0 2 0 0,0 4-656 0,-3-2-128 15,2 0-32-15,-3 2 0 16,0-1 0-16,-1 3-16 0,0 3 0 0,-2-1 0 0,-3 1-176 0,-3 1 0 15,0-2 144-15,-4 2-144 16,1-3 0-16,-4 0-320 0,-2 1 64 0,-3-1 16 0,-1 0-16 0,-1 0 0 16,-1-2 0-16,1 1 0 0,-3 1-96 0,2-3-32 0,-3 2 0 0,1-4 0 31,1-1-1984-31,2-3-384 0,1-2-96 0,2-2-8368 0</inkml:trace>
  <inkml:trace contextRef="#ctx0" brushRef="#br0" timeOffset="68226.38">24147 7247 18431 0,'-1'0'1632'0,"1"-1"-1312"0,0 1-320 0,1 0 0 0,1 0 0 0,-2-1 144 0,1 1-144 0,1-4 0 16,2 0 1568-16,0 0 208 0,1 0 32 0,0-3 16 16,1 1 16-16,0-1 0 0,1-1 0 0,0 1 0 15,2-2-880-15,0 1-192 0,1-4-16 0,1-2-16 16,2 0-560-16,-1-1-176 16,2 2 0-16,0-7 0 15,2 1-432-15,0-2-192 0,3-1-32 0,0 1-16 16,-2-1 96-16,1-3 32 0,2 0 0 0,0-2 0 0,0 1 544 0,-2-2 320 0,1-1-32 0,-3 2-16 15,1-3 576-15,-1-3 112 0,-1 0 32 0,-1-2 0 16,1 0-48-16,-2-3-16 0,2 2 0 0,-1-2 0 16,-2 3-416-16,2 0-64 0,-1 3-32 0,0 3 0 15,-1 0-416-15,-1 2 0 0,0 2 0 0,-1-1 0 0,-1 3 0 0,-3 2 0 16,1 1 0-16,-2 3 0 0,-1 1 0 0,0 3 0 16,-3 2 0-16,-1 1 0 0,0 4-416 0,-1 0 32 15,-2 1 16-15,1 4 0 0,-1-2 144 0,0 2 32 16,0 2 0-16,-1 2 0 15,1-2 192-15,-2 4 0 0,1 1 0 0,-1 1 160 0,1 3-160 0,1 3 0 16,-2 2 0-16,1 2-176 0,-1 3 176 0,1-1 0 0,-1 5 160 16,1 1-160-1,-1 1 432-15,0-4-16 0,0 3 0 0,0-2 0 0,1 1-160 0,0-2-16 0,1 3-16 0,-1-2 0 16,4-1-224-16,-3-2 0 0,3 1 0 0,0-4 0 16,0 1 0-16,2-2-128 0,-1 0-16 0,0 1 0 15,0-3-192-15,1 1-48 0,0-4 0 0,1-1 0 31,0 0-32-31,1-2-16 0,1-2 0 0,0 1 0 16,1-2-16-16,0-4-16 0,2-1 0 0,0 0 0 16,1-1-48-16,1-4-16 0,0 0 0 0,1-5 0 0,1 2 336 0,2-2 64 0,-2 2 128 0,3-6-208 0,0 2 208 15,1-2 0-15,1-1 0 0,-1 2 160 16,0-3 0-16,0-2 0 0,2 1 0 0,-2 0 0 16,0-3 0-16,1 0 0 0,1-1 0 0,0-1 0 15,-1 0-160-15,1-1 160 0,-1 1-160 0,-1 1 160 0,-4 1-160 0,2 1 0 31,-2-1 0-31,1 0 0 0,-2-2 0 0,-1 1 0 0,0 1 0 0,-3-1 0 0,2 2-240 0,-2 3 80 32,1 0 16-32,-2 4 0 0,-1 2-128 0,-2 0-32 0,1 4 0 0,0 2 0 0,0-1-64 0,-3 3-16 31,1 2 0-31,-2 0 0 0,0 2 384 0,0-1 0 0,-2 4 0 0,-1 2 0 0,1 2 384 0,-3 3 0 0,0 0 0 16,-2 5 0-1,0 3 64-15,0 2 0 0,0 4 0 0,0-1 0 16,1 2 144-16,0 0 48 0,0 2 0 0,2-1 0 15,0 1-80-15,1-4-16 0,0 0 0 0,2-1 0 16,0-2-352-16,1 0-64 0,1 0 0 0,0 0-128 31,2 0-352-31,0-2-176 0,1 0-48 0,1-1 0 0,1-4-1360 16,0 1-288-16,2 0-48 0,-1 0-7264 0,2-4-1440 0</inkml:trace>
  <inkml:trace contextRef="#ctx0" brushRef="#br0" timeOffset="68764.36">25459 6583 35935 0,'-3'2'3200'0,"0"0"-2560"15,2-2-512-15,1 0-128 0,1 1 368 0,0-1 48 0,-1 4 16 0,2-3 0 16,-1 4-16-16,3 0 0 16,-1 1 0-16,3-1 0 0,3 1-224 0,0 2-64 0,1 1 0 0,0-1 0 31,1 3-576-31,1 0-128 0,0 1-32 0,1 1 0 16,-1 0-480-16,-1 1-112 0,2-2-16 0,-3 2 0 15,-1-2-768-15,-1 1-144 0,-2-1-48 0,-1-1 0 16,-1 2 128-16,-2-3 32 0,-1 2 0 0,-1-2-7104 0</inkml:trace>
  <inkml:trace contextRef="#ctx0" brushRef="#br0" timeOffset="69052.11">25682 6519 20271 0,'0'5'896'0,"-1"0"192"0,-1-2-880 0,1 1-208 0,1 1 0 15,-1 0 0 1,1-1 960-16,-1 4 128 0,-2 5 48 0,-2 5 0 0,0 4 336 0,-1 4 64 0,-1 0 0 0,-2 0 16 16,0 3-400-16,-2-1-64 15,1 2-32-15,-1-2 0 0,-1 1-688 0,1-1-144 0,-2 1-32 0,1-2 0 16,1 0-192-16,-1 2 0 0,-1-1-144 0,0 0 144 15,2 1-1184-15,-1-1-144 0,4-3-16 0,-1-3-12480 16</inkml:trace>
  <inkml:trace contextRef="#ctx0" brushRef="#br0" timeOffset="69495.1">25770 6713 35935 0,'-5'1'3200'0,"1"-1"-2560"0,3 0-512 0,2-1-128 0,3 0 1104 0,-2 1 208 16,2-2 32-16,1 0 16 16,2-1-1360-16,2-1-512 0,1-1 0 0,1 0 16 0,1 2 496 0,0-2 0 15,0 1 176-15,1 2-48 0,1-2-384 0,0 2-64 16,1-2 0-16,-2 0-16 16,2 2-1392-16,0-2-256 0</inkml:trace>
  <inkml:trace contextRef="#ctx0" brushRef="#br0" timeOffset="69745.57">25798 6901 28559 0,'-1'4'1264'0,"1"-3"272"0,0 0-1232 0,1 1-304 0,2-2 0 0,0 0 0 0,1 0 640 0,2 0 64 16,4-2 0-16,4 1 16 0,4 1-720 0,2-1 0 15,1-4 0-15,0 0 0 16,0 0-800-16,0-1-96 0,1-2-32 0,-1 2-11888 0</inkml:trace>
  <inkml:trace contextRef="#ctx0" brushRef="#br0" timeOffset="69987.83">26330 6513 22111 0,'-4'6'1968'0,"0"1"-1584"15,3-1-384-15,0 1 0 0,1-3 2480 0,0 5 400 32,-1 3 96-32,-2 11 16 0,1 8-1472 0,-1 3-304 0,0 2-48 0,1 1-16 0,0-3-784 0,1-2-176 15,-1-4-16-15,1-4-16 16,0 0-1184-16,1-1-224 0,-1-2-48 0,1-1-14112 16</inkml:trace>
  <inkml:trace contextRef="#ctx0" brushRef="#br0" timeOffset="70904.83">28197 5884 911 0,'0'-2'0'0,"0"2"0"0,0-4 0 0,0 3 0 0,1 1 3440 15,-1 0 592-15,2 0 128 0,-2-1 32 0,1 1-1552 0,0 0-304 16,1 0-64-16,-2 0-16 16,0 0-448-16,0 0-80 0,0 0-32 0,0 0 0 0,0 0-384 0,0 0-80 15,0 0-16-15,7 19 0 0,-10-9-448 0,1 4-80 16,-2 1-32-16,-1 3 0 0,0 3-656 0,-2 2 0 15,-2-1-256-15,-1 0 80 16,0 2-288-16,-2 0-64 0,-2 0-16 0,2-2 0 16,0-2-32-16,-2-3-16 0,0 2 0 0,2-3 0 15,-3 0-176-15,0-4-48 0,0-1 0 0,1 1 0 16,-2-5-1136-16,1-1-224 0,-1 0-64 0,0-2 0 16,0 1 80-16,-2-4 16 0,3 0 0 0,-1-1 0 0,3-1 1904 15,-1 0 384-15,2-3 80 0,1-1 16 0,1-1 1808 0,1-1 384 16,0-3 64-16,3-1 0 0,1-3-496 0,2-1-96 15,0-1-32-15,1-4 0 0,2-1-800 0,1-1-176 0,0-1-16 0,3-1-16 16,1 1-656-16,1-6-208 0,1 2 128 0,3 0-128 16,-1 2-464-16,2-2-160 15,0 2-16-15,2-1-16 0,-1 6 144 0,0-2 16 16,3 2 16-16,-1 3 0 0,1 1 480 0,-1 1 0 16,1 2-128-16,1 0 128 0,0 2 496 0,2 0 144 0,-1 2 16 0,0-1 16 0,1 3-80 0,-1 2-16 15,0 1 0-15,-1 2 0 0,0 2-320 0,0 1-80 16,1 4-16-16,-1 0 0 0,-2 2-32 0,1 3 0 15,0 1 0-15,-3 2 0 0,3 0 128 0,-1 2 0 16,0 1 16-16,-1 2 0 0,-1-4 112 0,0 1 32 16,1 1 0-16,0-5 0 0,-1 1-96 0,0-1 0 15,2 0-16-15,0-3 0 0,-1 2-176 0,2 0-128 16,0-2 192-16,-2-1-192 0,1-1 0 0,-2-1 0 0,1 0 0 16,-1-1-144-1,0-3-624-15,2 3-128 0,-2-4-32 0,2-3 0 16,-2 2-1456-16,2 0-304 0,-2-3-48 0,1-1-10144 15</inkml:trace>
  <inkml:trace contextRef="#ctx0" brushRef="#br0" timeOffset="71479.42">28678 5558 19343 0,'0'-4'1728'0,"0"2"-1392"0,0 2-336 0,1-3 0 15,1 3 1696-15,-1-2 272 0,1-1 48 0,2 0 16 16,2-2-944-16,0-4-176 0,3 0-32 0,1 3-16 15,0-4-656-15,0 3-208 0,2-2 128 0,0 2-128 16,0 1-672-16,0-3-192 0,0 3-32 0,-1 0-16 16,1 1-304-16,-1 2-48 0,-1-2-16 0,-2 4 0 0,0 1 1072 0,-1 1 208 15,-1 2 0-15,-1 0 0 0,1 4 752 0,-2-1 80 16,-1 2 0-16,-2 1 16 0,0 1 112 0,-2 1 32 16,0 3 0-16,-1-1 0 0,-1 0-32 0,0-1-16 15,-1 0 0-15,2 3 0 0,-1-4-688 0,0 0-128 16,2 1-128-16,-1-1 192 15,1-1-528-15,1-2-112 0,0 2 0 0,0-2-16 16,1 1 32-16,-1-2 16 0,3 0 0 0,-2-1 0 0,3 3 864 0,-2-3 192 0,1 0 16 16,0 0 16-16,1 1 64 0,1-1 16 0,0 0 0 0,0 0 0 31,1 2-1072-31,-1-2-192 0,2 1-64 0,1-1-14208 0</inkml:trace>
  <inkml:trace contextRef="#ctx0" brushRef="#br0" timeOffset="73944.52">28248 6379 5519 0,'0'-1'496'0,"0"0"-496"0,0 1 0 0,1 0 0 0,0-2 1712 0,0 2 240 15,2-2 48-15,1 1 16 0,3-1 736 0,2 0 128 0,2-1 48 0,1 2 0 16,1 1-208-16,-1 0-32 0,0 3-16 0,1 0 0 16,0 5-1232-16,0 2-240 0,-1 1-48 0,2 1-16 15,-2 4-752-15,0 2-160 0,-1-2-32 0,-2 1 0 16,0 0-400-16,-3 1-96 0,-1-2-16 0,-3-2 0 31,1 3-624-31,-2-3-128 0,0 1-16 0,-1-1-16 16,0-3-464-16,-1-1-96 0,2 0 0 0,-1-2-16 0,2-1-64 15,0-1-16-15,1-5 0 0,0 3-8288 0</inkml:trace>
  <inkml:trace contextRef="#ctx0" brushRef="#br0" timeOffset="74217.39">28810 6245 30399 0,'-5'5'1344'0,"1"2"288"0,0-1-1312 0,0 1-320 15,2-1 0-15,0 1 0 0,-1 1 800 0,-2 5 96 16,-4 9 0-16,-5 7 16 0,-2 9 512 0,-2 4 112 0,-2 1 0 0,0 3 16 15,0-3-1072-15,-2 1-224 0,1 0-32 0,0-2-16 16,1 1-208-16,1-6-128 0,-2-1 128 0,1-1-208 31,0-2-1264-31,0-3-240 0,2 1-48 0,0-3-14080 0</inkml:trace>
  <inkml:trace contextRef="#ctx0" brushRef="#br0" timeOffset="75484.87">28860 6453 15663 0,'0'0'1392'0,"0"0"-1120"0,1-1-272 0,2 1 0 0,0 0 2560 0,0-1 448 15,2-1 80-15,1 2 32 0,4-3-768 0,3 2-160 16,5-6-16-16,3 2-16 0,1-1-880 0,0 1-192 16,0 0-16-16,1 2-16 15,-2-1-1216-15,0-1-240 0,-1 4-48 0,-2-2-16 16,1 2-2096-16,-4 0-432 0</inkml:trace>
  <inkml:trace contextRef="#ctx0" brushRef="#br0" timeOffset="76292">28869 6599 29487 0,'2'0'2624'0,"0"0"-2112"0,1 0-512 0,-1 0 0 16,2 0 1424-16,0-1 176 0,2 1 48 0,3 0 0 0,6-3-192 0,2 1-48 15,5-2 0-15,3 2 0 0,0-3-1088 0,-1 4-320 16,1-3 0-16,-1 1 128 15,0 3-1088-15,0-3-208 0,-2 3-48 0,-2-2-10080 16,1 2-2016-16</inkml:trace>
  <inkml:trace contextRef="#ctx0" brushRef="#br0" timeOffset="76812.78">29409 6247 3679 0,'-3'-2'320'0,"2"2"-320"0,0 0 0 0,0 0 0 16,1 0 4800-16,0 0 880 0,1 2 176 0,-1 1 32 0,0 0-2336 0,1 4-480 0,-1 3-80 0,0 5-32 16,0 2-1408-16,0 2-272 15,0 2-64-15,-1 2-16 0,2 5-816 0,-1 0-144 16,0 0-48-16,1 2 0 0,2 0-192 0,-2-2-160 15,2 2 32-15,-2 1 0 16,0-3-1008-16,2-2-192 0,-2 0-32 0,1-1-9712 0,0-4-1920 0</inkml:trace>
  <inkml:trace contextRef="#ctx0" brushRef="#br0" timeOffset="77385.6">29220 4569 15663 0,'2'-3'1392'0,"1"2"-1120"0,-1 1-272 0,2 0 0 0,0 1 2064 0,0-1 368 16,4 4 64-16,4-3 0 0,7 3 16 0,4 2 0 15,7 5 0-15,3 1 0 0,6 5-928 0,2 5-192 16,4-1-48-16,4 6 0 0,2 4-880 0,6 1-176 0,3 8-32 15,2 3-16-15,-2 1-384 0,2 5-80 0,3 8-16 0,1 3 0 32,-7 2-640-32,-3 6-128 0,-4 3-16 0,-8 0-16 15,-5 3 272-15,-10 1 64 0,-5 4 16 0,-8 4 0 0,-4 9 688 0,-7 0 176 0,-1-1 16 0,-6 0 0 16,-3-1-384-16,-4 1-80 0,-2 6-16 0,-5-3 0 16,-3 1-640-1,-3-1-128-15,-5-5-32 0,-5 1-12048 0</inkml:trace>
  <inkml:trace contextRef="#ctx0" brushRef="#br0" timeOffset="78002.98">27072 6564 23951 0,'4'-3'2128'0,"-1"2"-1696"0,2 1-432 0,-1 0 0 15,1 1 1552-15,1 1 240 16,4 1 32-16,6 2 16 0,9 5-160 0,4 2-16 0,4 6-16 0,0 5 0 16,-1 5-736-16,-1 2-144 15,-3 3-16-15,1 1-16 0,-2 3-512 0,-1-3-96 0,-4 1-128 0,-1-2 176 16,-3 2-400-16,-6-2-80 0,-2 2-16 0,-4-2 0 16,-2 2-1088-16,-5-3-240 0</inkml:trace>
  <inkml:trace contextRef="#ctx0" brushRef="#br1" timeOffset="91345.43">16461 3286 2751 0,'1'-5'256'0,"-1"3"-256"0,1-3 0 0,1 2 0 15,0 1 2112-15,1 1 368 0,0 1 80 0,4-4 0 16,1 0-1552-16,6 1-320 0,4-5-64 0,2 2-16 0,1 0-352 0,0 3-64 16,1-2 0-16,-2 2-16 0,1 1-176 0,-2 1-224 15,1 1 48-15,-2-2 16 0,1 2 160 0,-3 2-192 16,-1-1 192-16,-3 1-192 0,-1 0 192 0,-1 2 0 16,-3-2 0-16,-2 1 0 0,0-1 528 0,-2 2 96 15,-2-2 16-15,-1 2 0 0,0-1 576 0,-3 2 128 16,2-2 32-16,-2 2 0 0,-1 0-112 0,-1 1-32 15,-1 3 0-15,0-2 0 0,-2 3-352 0,-1-1-80 16,2 5-16-16,-3-3 0 0,1 1-272 0,0 0-48 16,-3 5-16-16,0-1 0 0,0-2-32 0,-1 1-16 0,1 1 0 15,-3 2 0-15,0-3 0 0,-1 3 0 0,-1 1 0 0,-3 0 0 16,0 6-32-16,-1-3-16 0,-1-1 0 0,1 2 0 16,0-2-96-16,-2 2-32 15,-3 3 0-15,-3 3 0 0,-2-1-80 0,0 0-16 16,2 1 0-16,-1-3 0 0,3 0 80 0,1-3 16 0,1 2 0 0,0 0 0 15,2-2-32-15,-2 1 0 0,2 1 0 0,2-1 0 16,0-3-192-16,-2 4 176 0,-1 3-176 0,-4 2 160 16,0 4-160-16,-2-1 160 0,-2 2-160 0,1 0 160 15,2 0-160-15,-1 2 192 0,1 0-192 0,2 3 192 16,0 3-192-16,1 2 0 0,1-2 144 0,1 5-144 0,-1 0 0 0,-2 3 144 16,-2 0-144-16,0-4 0 0,3-5 176 0,0-5-176 15,2 1 160-15,-1 1-160 16,-1 0 192-16,0 3-64 0,-1 1-128 0,0 2 192 0,-1-3-192 0,0 1 0 15,1-2 0-15,2 0 0 16,1-3 0-16,0-2 0 0,2 0 0 0,-2 1 0 16,2 3 128-16,0-1-128 0,0 1 0 0,-3 1 144 0,-2 4-144 0,-3 5 128 15,-1 0-128-15,0-4 128 0,2-2-128 0,-1-2 0 16,1 1 0-16,2 0 0 0,1 3 0 0,-1-2 0 16,0 2 0-16,1-1-176 0,2-2 304 0,2-3 48 0,0-1 16 0,2-1 0 15,2-4-64-15,-1-1 0 0,2 1 0 0,-1-6 0 16,5 0-128-16,-3 3 0 15,-3 8 0-15,1 2 128 0,-2 3-128 0,0 3 0 0,0-4 0 0,0 2 0 16,1-4 0-16,-1-2 0 0,-1 1 0 0,-3 1 0 16,0 6 0-16,-4 1 128 0,5-5-128 0,-3 5 128 15,-2 4-128-15,-2 1 0 0,-2 2 144 0,-2-4-144 16,1-3 0-16,2-2 144 16,1-2-144-16,2 1 0 0,-1 2 144 0,2 1-144 0,1 2 0 0,2-3 144 15,1 0-16-15,4-3-128 0,2-3 192 0,3-2-64 16,2-1 32-16,3 3 0 0,-1 4 0 0,2 2 0 15,2-6-160-15,0 3 128 0,1 6-128 0,1 0 128 16,1 2-128-16,0-4 0 0,2 1 0 0,0-4 128 16,-1 0-128-16,2 3 128 0,0 4-128 0,0 1 128 0,2-1-128 0,-1-1 0 15,0 0 144-15,2-6-144 0,1-3 0 0,0-1 0 16,1-1 0-16,0-6 128 0,0-5-128 0,1 2 144 16,4 2-144-16,1-1 160 0,2-1-32 0,-1-1-128 0,2 0 192 15,0-3-64-15,1 0 0 0,1-5-128 0,0 2 192 16,-1-2-64-16,0 0-128 0,1-3 160 0,0 2-160 0,-1-1 160 31,0-1 32-31,1-1 0 0,0 1 0 0,0 1 0 16,-1 0-64-16,0 1-128 0,-2-5 192 0,1 3-64 0,1 2-128 0,0-3 0 0,0 2 144 0,1 0-144 31,0-4 0-31,-1 1 0 0,-1-3 0 0,2 1 128 16,1-3-128-16,-1 0 0 0,-2 1 0 0,0-2 128 15,1-1-128-15,0 0 0 0,0 1 128 0,-1-3-128 0,0 2 144 16,0 0-144-16,-2-1 192 0,0 1-192 0,-1-3 128 0,1 2-128 15,-1-3 0-15,-1-1 0 0,-1 1 192 0,3 0-192 16,-1-1 192-16,-1 2-192 0,1-1 0 0,0 0 0 16,1 0 0-16,1 0 0 0,-1 3 128 0,2-2-128 15,-2 1 0-15,2-1 0 0,-1 1 144 0,2-1-144 16,-1 2 0-16,0-1 144 0,1 1-144 0,0-2 0 16,0 2 0-16,-3-2 0 0,2 1 0 0,-2 1 0 15,1-1 0-15,-1 1 0 0,0 0 0 0,0 0 0 16,-3 1 0-16,3-2 0 0,-1 0 0 0,0 3 0 15,2-2 0-15,0 1 0 0,-2-3 0 0,1 2 160 0,2-3-160 16,2 3 160-16,0-2-160 0,3 1 0 0,0-2 0 0,1 0 0 16,-1 0 128-16,-2-1 0 0,0 4 0 0,1-5 0 15,-2 1-128-15,-1 0 0 0,-1-1 0 0,-1 1 0 16,-1 2 0-16,-1-1 0 0,0 1-192 0,-1 2 192 16,0-2 0-16,-1 3 0 0,2 1 0 0,0 0 0 15,0 1 0-15,-1-1 0 0,0-1 0 0,0 1 0 16,1-1 0-16,-1 0 0 0,2-4 0 0,-1 1 0 15,0-1 0-15,1 0 0 0,-1 2 0 0,1-2 0 16,0-1 0-16,2 1 0 0,0 0 0 0,-2-1 0 0,2 2 0 16,-2-3 0-16,0 0 0 0,0 4 0 0,0-5 0 0,-2 2 128 15,1 0-128-15,-1-1 0 0,-4 2 0 0,1-1 0 16,-2-1 0-16,2 1 0 0,-4-2 0 0,2 2 0 16,-1-2 0-16,0 1 0 0,-2-2 0 0,2 0 0 15,-2 1 0-15,2-2 0 0,0 2 0 0,-1-3 0 16,1 1 0-16,0-1 0 0,0 1 0 0,-1-2 0 15,2 1 0-15,-1 0 0 0,1-1 128 0,-1 1-128 16,-1 0 0-16,1-3 128 0,-2 2-128 0,1-2 160 16,1 3-160-16,-3-2 160 0,-1 0-160 0,0 2 128 0,-1-4-128 15,-1 1 128-15,0-2 0 0,-2-1 0 16,-1 1 0-16,-1-1 0 0,-1 0-128 0,-3-5 192 16,-1 2-192-16,-2-2 192 0,1 0-192 0,0 0 192 0,-3-3-192 0,0 2 192 15,-1-3-192-15,1 1 0 0,1 1 0 0,2-1 0 16,1 2 0-16,1 1-176 0,1 1 48 0,2 0 0 15,2 2 128-15,-1 1-128 0,2-2 128 0,0 1-128 16,2 3 128-16,1-4 0 0,-1 3 0 0,2 1-128 16,0 1-16-16,0-1 0 0,3 2 0 0,-1 0 0 15,1 1-48-15,1 0 0 0,-1 2 0 0,3 0 0 0,2 2 0 16,-1 0 0-16,3 2 0 0,0 0 0 0,1 0 16 16,2 3 0-16,-1 0 0 0,0-1 0 0,1 2 16 0,-2-1 0 15,1 1 0-15,-1 0 0 0,-1 0 160 0,-1 2-192 16,-2-3 192-16,1 2-192 15,-2-1 192-15,0 2 0 0,-1 0-144 0,-3-4 144 16,2 3 0-16,-1 0 0 0,-1-1 0 0,-1 1 128 0,1-1-128 0,-1 1 0 16,0 2 0-16,-1 0-176 15,0 2 176-15,0 2 0 0,0-2 0 0,-1 3 0 0,1 0 0 16,-1 2 0-16,-2-3 0 0,1 1 0 0,-1-2 0 0,-1 4 128 0,1-1-128 16,-1 3 0-16,-2 0 0 0,1-2 128 0,-3 1-128 15,1 1 0-15,0-2 128 0,-3 1-128 16,0 0 160-16,-1-1-160 0,-2-2 304 0,0-3-48 15,-1 2 0-15,-1-4 0 0,0 0 0 0,1-3-16 0,-1 2 0 0,0-4 0 16,0 0-64-16,-1 0-16 16,1 1 0-16,-1-3 0 0,0 1-160 0,-3 0 0 0,-3-3 0 0,-4 0 0 15,-3 1-976 1,-12-3-128-16,-7 1-32 0,-11-2 0 0</inkml:trace>
  <inkml:trace contextRef="#ctx0" brushRef="#br1" timeOffset="95628.27">2892 13182 35935 0,'-11'1'3200'0,"3"0"-2560"0,3 3-512 0,2-1-128 15,2 1 288-15,-2 0 32 0,-2 3 16 0,-6 4 0 16,-1 7-336-16,0 0-288 0,2 3 48 0,6 0 16 0,4 3 384 0,4-2 80 15,4 3 16-15,5 1 0 16,3-2-592-16,2 4-112 0,3-6-32 0,4 3 0 16,6 2-352-16,2-2-64 0,1-2 0 0,0-2-16 15,0-2 0-15,0-3 0 0,1-4 0 0,0-3 0 16,1-4 16-16,2-5 0 0,4-5 0 0,2-8 0 0,5-5 896 0,-1-6 0 16,1-4 192-16,0-7-16 0,0-4 1040 0,0-7 224 15,2-2 32-15,2-5 16 0,4 2-256 0,0-4-48 16,-4 5-16-16,-1-6 0 0,-1-1-544 0,-4-1-112 0,-3 1-32 15,-2 0 0-15,-2 0-160 0,0 3-48 0,2 3 0 0,-4-1 0 16,-2 4-96-16,1-7-32 0,0-6 0 0,-2 2 0 16,-2 2-144-16,-3 0 0 0,-4 1 0 0,-2 2 0 15,-3 2 0-15,0 0 0 0,-1 0 0 0,0-4 128 16,-1 3 48-16,0-1 0 0,2 1 0 0,2 1 0 16,3 1 48-16,0 3 16 0,-2 4 0 0,5-4 0 15,5-3-240-15,2 0 0 0,4-1 0 16,-1 1 0-16,1 4 128 0,-2 4-128 15,-2 3 0-15,-1 3 144 0,-2 5-144 0,1 2 0 0,1-3 0 0,0 3 0 16,-2 3 0-16,1-2-144 0,0 0 144 0,0 0-208 0,-1 1-160 16,-2-1-16-16,-2-2-16 0,-5 7 0 0,-1 0 208 15,-5 2 32-15,-2 0 16 0,-2 2 0 0,-1 1 144 0,0 1 0 16,-2 2 160-16,0 0-160 0,0 3 224 0,-1 1-48 16,1 2-16-16,-1 3 0 0,0 3-160 0,0 1 0 15,0 5 0-15,-2 0 0 0,1 6-320 0,-2 1 64 16,1 6 16-16,-2 6 0 0,0 3 48 0,-1 3 0 15,-1 4 0-15,0 5 0 0,-2 6 192 0,-1 5 0 16,-1 10 0-16,-1 5 0 0,0 6 0 0,-2 5 0 16,-2 1 0-16,-1-1 0 15,1-10 128-15,-1 11-128 0,0 8 0 0,0 5 0 16,3-1 0-16,1-6-144 0,1-4 16 0,1-5 0 0,0-2 128 0,1 6 0 0,1 3 0 0,-1-3 0 16,1-2 0-16,-1 0 176 0,0-3-48 0,3 2 0 15,1-3 32-15,1-7 0 16,3-7 0-16,3-5 0 0,0-4 176 0,3 0 48 15,4 0 0-15,2-3 0 0,2 0-80 0,2-6-16 0,5 0 0 16,1-7 0-16,2-3-96 0,2-2 0 0,3-2-16 0,4 0 0 16,0-1 32-16,5-1 16 15,1-1 0-15,4 0 0 0,3-3-96 0,0-2 0 0,0 0-128 0,-5 1 192 16,-1-3-192-16,-4 3-128 0,1 2 128 0,0-1-208 16,-2-2-208-16,5-2-32 0,5 0-16 0,9 0 0 15,10 2-688-15,9-1-128 0</inkml:trace>
  <inkml:trace contextRef="#ctx0" brushRef="#br2" timeOffset="103237.98">3248 13224 36863 0,'-23'-8'3264'16,"7"3"-2608"-16,1 0-528 0,6 4-128 0,7-3 752 0,1 3 112 16,1 0 32-16,-3-2 0 15,-2 1-1296-15,0-3-256 0,0 1-48 0,4 2-16 0,1 2 336 0,4 0 64 16,2 0 0-16,1 1 16 16,5 3-144-16,1 2-16 0,4-1-16 0,2 1 0 15,2-1-96-15,3 1 0 0,1 0-16 0,1-1 0 0,3 1 320 0,2-1 64 0,1-3 16 0,3-1 0 16,0-1 192-16,1-1 0 15,1-3-160-15,2-1 160 0,-3-1 0 0,3-2 0 0,3 2 160 0,5-4-160 16,6-2 272-16,3 0-48 0,2-6-16 0,-2 3 0 16,-2-1-64-16,-1 1-16 0,-4 4 0 0,-1-2 0 15,4 4-128-15,1-2 0 0,3-1 0 0,0-3 0 16,1 1 128-16,-5-2-128 0,-4-1 0 0,-4-4 128 0,-3 0-128 16,-1-4 0-16,4 0 144 0,-1-3-144 0,1 1 240 0,1-3-32 15,-1-2 0-15,1 0 0 16,-4-4 272-16,-3 0 48 0,-3-4 16 0,-3 2 0 0,-1 0-224 0,0-4-64 15,3-2 0-15,1 0 0 0,0 7-256 0,0-4 0 16,3 3 0-16,-3 0 0 0,1 6 0 0,-1-1 0 16,-2-2 0-16,-1 2 0 0,-2 0 0 0,0 0 0 15,-2-1 0-15,2 3 0 0,-2-1-128 0,5 1-48 16,0 2 0-16,3 2 0 0,0 4 176 0,2 0-160 16,2 1 160-16,0 4-160 0,2-5 160 0,-1 2 0 15,-1 0 128-15,-2-2-128 0,-1-1 128 0,-1 2-128 16,-1 2 160-16,2-2-160 0,4 0 0 0,3-2 0 0,4-2 0 15,2 2 0-15,0 1 0 0,-1 3 0 0,-4 6 0 0,-5 3 0 16,-3 1 0-16,-2 3 0 0,-1 6 0 0,1 1 0 16,1 1 0-16,0 7 0 0,0 3 0 0,-2 3 0 15,-2-1-144-15,0 5-128 0,1 3-32 0,-5 2 0 16,-2 2 128-16,-1 1 32 0,-3-2 0 0,0 2 0 16,-1-1-16-16,-1 1 0 0,0-2 0 15,1 0 0-15,0-1 368 0,1-1 80 0,0-1 16 0,2 1 0 0,2 3-32 16,1 3 0-16,5 6 0 0,-2 5 0 0,-2 1-272 0,2 4 128 15,28 59-128-15,-28-49 128 0,-3 0-128 16,1-2 0-16,0-2 0 0,0-4 0 0,1-5 0 16,-3-5 0-16,3-2 0 0,6 3 0 0,3-6 0 15,2-2 128-15,2-3-128 16,1-3 256-16,-1-2-16 0,1-3 0 0,-2-1 0 16,-2 0 96-16,-2-1 32 0,-2-5 0 0,3 2 0 0,-4-2-48 0,5 0-16 15,4 0 0-15,3 4 0 0,1 2-112 0,1 2-32 16,2 2 0-16,-3 1 0 0,-3 2-160 0,-3 0 0 15,-4-1 0-15,1-2 0 16,6 6 0-16,5 0 0 0,4 1 0 0,3 1 0 0,2-2-128 0,-4-5-128 16,-3-4 0-16,-4-6-16 0,-4-1 272 0,0 0 0 0,2-2 176 0,1 0-176 15,2-4 224-15,0 1-64 0,0-5-16 0,-1 0 0 16,-1 2-336-16,-3-7-64 0,-2-1 0 0,0-2-17632 16</inkml:trace>
  <inkml:trace contextRef="#ctx0" brushRef="#br2" timeOffset="106347.14">16496 6642 24879 0,'-9'-2'2208'0,"3"2"-1760"0,2 2-448 0,3-2 0 0,0 0 176 0,-2 0-48 15,-2 0-128-15,-4 2 192 0,-3-1-48 0,-3 0-16 16,0 2 0-16,2-2 0 0,0 0-128 0,2 0 0 16,3 2 0-16,-1-1 0 0,2 1 0 0,-2-1 0 15,3 2 0-15,-2-2-176 0,0 2 176 0,-1 1-128 16,-1 1 128-16,-2-1-128 16,-1 4 128-16,1 1 128 0,-3 0-128 0,0 1 176 15,-1 1 656-15,-1-1 128 0,0 5 16 0,-2-2 16 0,1 2 272 0,0-2 48 16,1 0 16-16,1 0 0 0,1 1-352 0,-1 1-64 0,0-1-16 15,1 2 0-15,0 3-512 0,3 2-96 0,1 0-32 16,1 2 0-16,2-1-128 0,2 0-128 0,3-1 192 0,0 0-192 16,2 3 208-16,0-2-64 0,1 3-16 0,1-1 0 15,-1 1 48-15,0-1 0 0,0-1 0 0,-1 2 0 16,-1-3-176-16,2 0 0 0,-1 1 0 0,1 2 0 16,1-3 0-16,1-1 0 0,-1 1 0 0,3 1 128 15,0 4 64-15,3 0 0 16,1 1 0-16,1-1 0 0,1-5-32 0,1 1 0 0,1-2 0 0,1-1 0 15,0 1-32-15,1-4 0 0,0 0 0 0,0-2 0 0,1 2 0 16,-1-2 0 0,1-1 0-16,-1-1 0 0,1 3 0 0,-1-4-128 15,1 0 192-15,1 0-64 0,-1 0-128 0,1 0 128 0,1 1-128 0,2-2 128 0,-1 2-128 0,3 1 160 16,1 1-160-16,3-3 160 0,0 2-160 0,-2-3 128 16,1 0-128-16,-1 0 128 0,3-1-128 0,0 0 0 15,0 0 144-15,0 0-144 0,0-2 128 0,0-2-128 16,0 1 128-16,-1-3-128 15,-2 0 160-15,0-1-32 0,0-2-128 0,2-1 192 16,-2 0 0-16,2 2-16 0,2-3 0 0,3 0 0 0,0 1-32 0,2 0 0 0,-3 1 0 16,4 0 0-1,-2 3-144-15,-1-1 0 0,-1 2 0 0,-2 1 0 0,0 5 0 0,-1-3 0 0,0 5 0 0,-1 0 0 32,0 2 0-32,2 0 0 0,1 0 0 0,5 1 0 0,0 0 0 0,0 1 0 0,-2-3 0 0,0 1 0 31,-1 0 0-31,-1 2 0 0,1 2 0 0,-3-1 0 15,-2 2 0-15,-4-2 0 0,-2 1 0 0,-3-1 0 16,-4-2 0-16,-1 2 0 0,0 0 0 0,-2 1 0 16,-2 0 0-16,1 0 0 0,-1 0 0 0,-1-2 0 15,1 3 144-15,-1-2-144 0,0 2 160 0,0 2-160 0,0-1 128 16,1 2-128-16,-3 1 0 0,3-2 144 0,-4 3-144 0,1-2 0 16,1 3 0-16,-1 1 0 0,-1 7 0 0,1 1 0 15,-1 1 0-15,-1-1 0 0,-1 2 0 0,-1-2 0 16,0-1 0-16,-1-5 0 0,0-1 0 0,-3-4 0 15,2-3 0-15,-3-1 0 0,2-4 128 0,0-2-128 16,-2 0 0-16,0-1 128 0,1-1 48 0,-1 2 0 16,0-1 0-16,-1-1 0 0,1 2-176 0,-1-4 0 15,1 4 0-15,-1 0 128 0,-1 1-128 0,0 1 160 16,1 1-160-16,0-2 160 0,-1-2-160 0,1 3 0 16,0-1 0-16,0 0 0 0,1-5 0 0,-1 1 0 0,1-1 0 15,-1 0 0-15,2 1 0 0,-1-5 0 0,1 3 0 16,-1-4 0-16,2 1 0 0,-2 2 0 0,1-3 0 0,0 0 0 15,-1 1 0-15,2-1 0 0,-2 0 0 0,0-1 0 16,0 1 0-16,-1 0 0 0,1 1 0 0,-3 1 0 16,2-2 0-16,-1 2 0 0,0-2 0 0,0 3 0 15,1-4 0-15,-2 1 0 0,1 1 144 0,0 2-144 16,0-3 0-16,0 1 0 0,0 3 0 0,0-2 0 16,1-1 0-16,0 2 0 0,0 1 0 0,1-4 0 15,0 1 0-15,0 1 0 0,0-1 0 0,1-1 0 0,1-2 0 16,-1 3 0-16,-1-3 0 0,1 1 0 0,1 0 0 0,-2 0 0 15,0 0 0-15,0 0 0 0,0-3 0 16,0 2 0-16,-1 1 0 0,-1-1 0 0,3 1 0 0,-3-2 0 16,0 4 0-16,1-2 0 0,-2-1 0 0,1 3 176 15,-1 0-48-15,1-1 0 0,1 0-128 0,-2 3 160 16,1-3-160-16,-2 2 160 0,2 0-160 16,-2-1 0-16,2 0 0 0,-1-1 0 0,2 0 0 0,0-1 0 15,1 0 0-15,0-1 0 0,1-2 0 0,1 0 0 16,-1 0 0-16,0-2 0 0,2 1 160 0,-2-1-160 15,2-1 192-15,-2 1-192 0,0-2 288 0,1 0-48 0,-1 0-16 0,-1-2 0 16,2 3 16-16,-1-5 0 0,-1 1 0 0,-2-1 0 16,1-4-16-16,-1 0 0 0,-1 1 0 0,1-2 0 15,0-2-80-15,-1-1-16 0,1 2 0 0,-1-1 0 16,1-3-128-16,-2-1 0 0,2 2 144 0,-1-2-144 16,1-2 0-16,0 2 0 0,0-1 0 0,1 2 128 15,1 2-128-15,1-1 0 0,0 4 128 0,0-3-128 16,0 3 0-16,0 1 0 0,2 0 0 0,-2 1 0 15,2 2 0-15,-1 0 0 0,1 0 0 0,1 2 0 16,-2 0 0-16,2 4 0 0,1-4 0 0,0 3 0 0,0 1 0 0,0-1 0 16,1 1 0-16,-1-1 0 15,3 0 0-15,-2 2-128 0,0-1 128 0,2 1 0 16,0 1-224-16,-3-1 32 0,0 0 16 0,0 0 0 16,16 15-80-16,-11-9 0 0,1 6-16 0,-1-1 0 0,0 1 128 0,0 4 144 15,0 3-208-15,-1 2 80 0,0 0 128 0,-1 1-192 16,1 3 192-16,-1-1-192 0,-1 5 192 0,0 1-128 15,2-2 128-15,-1 0-128 0,0 1 128 0,1-2 0 16,0-2 0-16,1 0 0 0,0-6 0 0,0 1 0 0,0-3 0 16,0-3 0-16,-1-2 0 0,1-2 0 15,0-2 0-15,0-3 0 0,0 0 0 0,0-2 0 0,0 2 0 0,0-3 0 16,0 0 0-16,0 0 0 0,1-2 0 0,0 3 0 16,1-2 0-16,-1 2 0 15,1-3 128-15,-1 0-128 0,2 1 0 0,0-1 144 16,2 1-144-16,3 2 0 0,0-2 192 0,3 0-64 0,4 3 0 0,2-3-128 15,2 3 208-15,2-3-64 16,2 1-16-16,2 1 0 0,0-1-128 0,-1 0 0 0,1 1 0 0,-3 1 0 0,-1-3 0 16,-1 1 0-16,-3 1 0 0,0 0 0 15,-2-1-176-15,-1-2 48 0,-2 1 0 0,0-2-14496 16,1 1-2896-16</inkml:trace>
  <inkml:trace contextRef="#ctx0" brushRef="#br3" timeOffset="127483.29">24746 14621 11055 0,'-1'1'976'0,"-2"-1"-784"0,1 0-192 0,-1 0 0 16,2 0 5152-16,0 3 992 0,1-2 192 0,-3 0 32 0,1 3-4256 16,-3 2-864-16,0 3-160 0,0 4-48 0,0-2-720 15,0 4-128-15,1 5-48 0,-1 2 0 0,2 4-144 0,-1 5 0 16,2 4 0-16,-1 4 0 0,2 7 0 0,-2 7 192 15,2 8 0-15,1 8 0 0,-1 9-192 0,1 7 0 16,1 7 0-16,-1 4 128 16,1 3-1760-16,-1-4-352 0,-1-4-80 0,0-12-16 15,-2-10-400-15,1-7-80 0,1-5 0 0,-2-8-16 0,1-10 2064 0,0-7 512 16,2-9 0-16,-1-3 0 0,0-8 768 0,1-7 272 0,-1-2 48 0,0-6-12048 16</inkml:trace>
  <inkml:trace contextRef="#ctx0" brushRef="#br3" timeOffset="127936.72">24743 14460 40543 0,'-7'-5'1792'0,"1"-1"384"15,0 1-1744-15,2 0-432 0,3 1 0 0,1 1 0 0,1-2 400 0,-1-1 0 16,0-8 0-16,0-3 0 0,2-3-144 0,1-2-16 15,3-1-16-15,-1 5 0 16,2-2-48-16,1 3-16 0,0 3 0 0,0-1 0 0,2 4-16 0,-2 2 0 16,4 2 0-16,-1 1 0 0,1 3 0 0,2-2 0 15,0 5 0-15,4 0 0 0,0 4-144 0,1-1 0 16,2 2 144-16,-1 1-144 0,1 4 0 0,1-3 0 16,0 3 0-16,-1 2 0 0,0 1 0 0,0 2 0 15,0-1 0-15,-1 5-128 0,0 1 128 0,-3 2-208 0,1 4 80 16,-5-3 128-16,-1 1-224 0,0 1 80 0,-2 2 16 0,-3 0 0 15,0-2 128-15,-3 1 0 0,-1-4 0 0,-2 2 0 16,-1-1 0-16,-4-1 0 0,-1 1 0 0,-1-1 128 16,-1-4-128-16,-1 3 192 15,-1-3-64-15,-3-1 0 0,-3 2-128 0,-1-2 176 16,-4 1-176-16,-2 0 192 0,-3 2-192 0,-3-4 192 16,0 2-192-16,-3-1 192 0,-2 1-16 0,1-2 0 15,1 0 0-15,0-4 0 0,3-1-176 0,1-2 0 16,1-2 144-16,1-3-144 0,0-1 0 0,1-3 0 0,1 0 0 0,1-4 0 31,4 3-432-31,-1-1-48 0,-1-2-16 0,3 1 0 0,1-1-352 0,1 1-80 0,4 0-16 0,1-2-11424 16,5-1-2288-16</inkml:trace>
  <inkml:trace contextRef="#ctx0" brushRef="#br3" timeOffset="128365.38">25806 13979 19343 0,'0'-7'1728'0,"1"-2"-1392"0,-1 3-336 0,1 1 0 16,0 0 1792-16,2-1 272 0,0-7 64 0,4-5 16 15,3-8-1568-15,1-4-320 0,1 1-64 0,-1 3-16 0,-1 3 16 0,-1 5 0 32,-3 4 0-32,-1 4 0 0,-3 4 464 0,0 1 112 0,-2 5 0 0,-3 3 16 0,-1 4 1072 0,-2 4 192 15,-1 2 64-15,-2 3 0 0,-2 3-1088 0,0 4-192 32,-3 4-64-32,1 1 0 0,-2 6-352 0,-2 0-80 0,-1 6-16 0,0 1 0 0,-1 1 0 0,1 0 0 15,-1 1 0-15,-1 2 0 0,-1 3 192 0,0 0 16 16,-2 4 16-16,0 4 0 0,4-1-208 0,-2 5-32 31,0 4-16-31,1-3 0 0,3 0-288 0,3-4 0 0,3-2 0 0,2-7 0 16,5 1 0-16,6-4 0 0,1-4 0 0,5-2 0 31,3 0-528-31,5-6-16 0,1-1 0 0,4-5 0 16,3-1-256-16,3-6-48 0,4 1-16 0,2-5-11872 0,2-2-2384 0</inkml:trace>
  <inkml:trace contextRef="#ctx0" brushRef="#br3" timeOffset="130058.3">25948 14591 35935 0,'-4'5'3200'0,"0"-4"-2560"0,2 2-512 0,-1-1-128 0,3-2 976 0,0 0 176 0,0 0 48 0,2 2 0 0,-1 0-560 0,0 1-128 15,4-1 0-15,0 2-16 0,2 1-32 0,2 0 0 16,2 1 0-16,0 0 0 0,4 5-272 0,0 0-48 16,4 4-16-16,0 1 0 15,4 4-128-15,0 1 0 0,2 4 0 0,1 1 0 0,-1 5 0 16,-2-2 0-16,1 2 0 0,-6-6 0 0,-3-3-256 0,0 2-48 15,2 4 0-15,3 2 0 16,0-1-432-16,-1 0-96 0,0-6 0 0,-2-2-11408 16,-1-6-2288-16</inkml:trace>
  <inkml:trace contextRef="#ctx0" brushRef="#br3" timeOffset="130323.25">26643 14256 40543 0,'-9'14'1792'0,"2"-3"384"0,-2 1-1744 0,3-1-432 15,1-1 0-15,1 0 0 0,2 2 160 0,-7 11-160 0,-5 14 192 16,-4 17-192-16,-6 17 384 0,-3 13-48 0,0 5 0 0,0 7 0 16,0 3 96-16,-1 4 16 0,2 4 0 0,0 5 0 15,0-1-192-15,0-1-16 0,2 4-16 0,0-7 0 16,1-4-224-16,2-6-160 0,0-11 32 15,2-2 0 17,3-7-352-32,1-5-64 0,3-6-16 0,1-8-12160 0,3-7-2432 0</inkml:trace>
  <inkml:trace contextRef="#ctx0" brushRef="#br3" timeOffset="133679.26">27372 13936 34095 0,'-2'2'3024'0,"-1"-2"-2416"0,1 2-480 0,1-1-128 0,1 1 1344 0,-2-1 240 16,0 4 48-16,-1 3 16 0,-1 4-784 0,0 8-160 16,1 5-16-16,1 7-16 0,2 5-464 0,-1 5-80 15,2 6-128-15,0 7 176 0,0-1-176 0,-1 8 0 16,0 5 0-16,0 2 0 0,2 5 0 0,-2 0 0 16,1 1 0-16,-1-3 0 0,0 1 0 0,0-1 0 15,0 0 0-15,-1-4 0 0,1-3 0 0,1-3 0 16,1-1 0-16,0-8 0 15,2-6-448-15,-1-7 0 0,-1-7-16 0,1-7 0 16,-1-5-432-16,1-6-64 0,-1-8-32 0,2-3-16240 0</inkml:trace>
  <inkml:trace contextRef="#ctx0" brushRef="#br3" timeOffset="134061.76">28358 14479 4607 0,'8'-2'400'0,"-3"-2"-400"16,0 0 0-16,-1 1 0 0,-3 3 4912 0,1 0 896 0,-1 0 176 0,0-2 32 16,2-1-3904-16,-1 2-800 0,-1 1-160 0,-1 4-16 15,-3 3 1040-15,-2 2 224 0,-5 6 32 0,-3 2 16 16,-2 7-1344-16,-3 3-272 0,-4 6-48 0,-4 2-16 16,0 1-256-16,-3 2-48 15,-2-1-16-15,-1 3 0 0,-2 2-240 0,-2-1-48 0,-1 3-16 0,0-3 0 16,1 3-144-16,0-4 0 0,1-4 0 0,2-4 0 15,3-4-448-15,2-4-32 16,0-6 0-16,3-3-12256 0,1-7-2432 0</inkml:trace>
  <inkml:trace contextRef="#ctx0" brushRef="#br3" timeOffset="134291.57">27858 14563 35935 0,'0'8'3200'0,"0"1"-2560"16,0-3-512-16,2 0-128 0,0-1 1248 0,0 0 224 16,2 2 64-16,2 1 0 0,4 8-960 0,6 8-192 15,5 7-48-15,7 3 0 0,1 1 64 0,2 3 16 0,-1-1 0 0,1 3 0 16,0 1-240-16,-3 1-48 0,2 0-128 0,-3 1 192 16,0-2-48-16,-1 1-16 0,0 0 0 0,0 1 0 31,-1-1-448-31,0-8-112 0,-2-5-16 0,1-1 0 0,1-5-192 15,0-4-64-15,1-1 0 0,-1-4-17888 0</inkml:trace>
  <inkml:trace contextRef="#ctx0" brushRef="#br3" timeOffset="134821.62">28318 13764 32255 0,'-15'-1'1424'0,"6"-1"304"0,0 2-1392 0,4-2-336 0,2 1 0 0,2 0 0 16,1 1 752-16,-2-2 80 0,-1 0 0 0,1-1 16 16,1-2 240-16,2 2 32 0,4 0 16 0,1 3 0 15,4-2-640-15,3 2-128 0,3 3-32 0,4 2 0 0,6 3-16 16,4 3 0-16,6 4 0 0,2 2 0 0,2 5-16 0,-1 2-16 15,5 1 0-15,-1 3 0 0,0 3-96 0,0 4 0 16,1 2-16-16,-4 2 0 0,-1 3 64 0,-1 0 16 16,2 8 0-16,-2-3 0 0,2 2 32 0,-5 3 16 15,0 4 0-15,-3 2 0 0,-2 5-176 0,-2 4-128 16,-3-2 192-16,-4 6-192 0,-1-1 0 0,-5 6 0 16,-2 7 0-16,-3-2 0 0,-4-4-368 0,-3-4-16 15,-3-4-16-15,-3-7 0 0,-2-8 160 0,-3-1 48 16,-5-1 0-16,-3 0 0 0,-3 4 416 0,-4-4 96 0,-5 0 0 15,-2-3 16-15,-1-7-336 0,-3-1 0 0,-3-1 0 0,-1-3-128 16,1-6-224-16,-1-3-32 0,-2-1-16 0,-4-6-18976 16</inkml:trace>
  <inkml:trace contextRef="#ctx0" brushRef="#br3" timeOffset="142451.04">24658 10905 3679 0,'-1'-1'320'0,"1"-4"-320"0,0 2 0 0,0 1 0 0,1 1 576 0,-1-3 32 16,1-2 16-16,-1-2 0 0,2-5-112 0,0-1-32 16,-1-2 0-16,2 2 0 15,-2 1-112-15,-1 2-32 0,0 2 0 0,0 3 0 0,-1 1 384 0,-2 0 80 16,1 4 16-16,-2 1 0 0,0 1 288 0,1 4 64 15,-1 1 16-15,1 4 0 0,1 4-256 0,0 2-48 16,2 6-16-16,2 1 0 0,0 5-704 0,2 6-160 16,4 2 0-16,-1 7 0 0,3 3 0 0,0 1-128 15,1 5 128-15,0 2-160 0,-1-2 160 0,0 0-128 0,0-1 128 16,-3-4-128-16,1-2 128 0,-2-2 0 0,-1-6 0 0,0 2 0 16,-3-1 0-16,-1-1-128 15,1-4 128-15,-4-3-192 0,1-4-48 0,-1-5-16 0,-2-4 0 0,1-6 0 16,0-3-64-16,-1-5 0 0,2-3-16 0,-1-5 0 31,1-3-304-31,0-6-48 0,0-3-16 0,1-4 0 0,-2-4-1184 16,2-2-240-16,-2-3-48 0,1-3-560 0,0-1-96 0</inkml:trace>
  <inkml:trace contextRef="#ctx0" brushRef="#br3" timeOffset="142674.06">24724 11407 4351 0,'0'0'0'0,"0"-2"0"16,0 0 0-16,-2-6 0 0,2-10 0 0,-2-11 0 0,-2-17 0 0,-2-17 0 16,0-5-144-16,-2-3 144 0,1 7 656 0,-2 3 160 15,2 7 16-15,-2 3 48 0,2 3-112 0,-1 6-32 16,2 6 0-16,0 0 32 15,0 4-240-15,1 6-48 0,0 5-16 0,1 6 32 0,1 4 80 0,-1 5 0 16,0 1 16-16,2 4 32 0,-2 2 448 0,0 0 80 16,2 4 32-16,-1 3 32 0,1 2-336 0,1 2-64 15,1 4-16-15,0 5 32 0,1 0-384 0,0 4-64 16,2 4-32-16,-1 5 32 0,2 0-240 0,-1 5-144 0,0 0 192 0,1 3-64 16,-2 4-128-16,1 4 0 15,-1-3 0-15,-1 2 0 0,0-3 176 0,1 0-176 0,-1-1 160 0,1 1-32 16,1-1-128-16,1-1-240 15,-1-2 64-15,2-2 176 16,0-2-768-16,0-5-16 0,3-3-16 0,-1-3-8240 0</inkml:trace>
  <inkml:trace contextRef="#ctx0" brushRef="#br3" timeOffset="143918.65">26384 10734 4607 0,'-3'3'400'0,"-1"-1"-400"0,1-2 0 0,3 0 0 15,-1 1 848-15,-1 1 96 0,-2 0 16 0,-2 1 0 16,-2 0-192-16,-2 1-48 15,1 3 0-15,1 0 0 0,1-2-64 0,2 1-16 0,1 1 0 0,2 3 0 0,0 1-384 16,4 2-96-16,0 4-16 0,2 4 0 0,0 4 64 0,0 7 16 16,4 2 0-16,-1 6 0 0,1 3-48 0,-1 6-16 15,2 2 0-15,-2 5 0 0,-1 1-160 0,-1 5 192 16,-1 1-192-16,-1 0 192 0,0 1-192 0,-3-1 0 16,0-3 0-16,-2-3-176 0,-2-7 176 0,-1-4-160 15,0-3 160-15,-1-1-160 16,0-2 160-16,0-3-160 0,-2 0 160 0,1-8-160 15,-1-5-64-15,1-3-16 0,0-5 0 0,0-3 0 0,1-7 32 0,1-1 0 0,0-5 0 16,0-5 0 0,2-4-816-16,0-3-144 0,-1-5-48 0,1-6 0 15,1-3-368-15,1-7-80 0,0-5 0 0,1-4-16 0,1-5 1216 0,-1-5 240 16,1-3 48-16,1-5 16 16,0 2 464-16,1-4 80 0,2-1 32 0,-2 0 0 0,3-4 160 0,1 1 16 0,-1 2 16 0,0 0 0 15,-1-4-128-15,1 2-32 0,0 3 0 0,2 4 0 31,0 3 192-31,1 2 16 0,0 5 16 0,-2 0 0 16,2 8-48-16,-2 0-16 0,-1 4 0 0,2 4 0 16,-2 4-48-16,-1 6-16 0,0 3 0 0,0 3 0 0,-3 6-160 15,1 2-16-15,-3 4-16 0,-1 5 0 16,-2 3 160-16,-1 4 16 0,1 5 16 0,-2 8 0 0,1 4 720 0,2 11 144 16,0 14 16-16,1 8 16 0,2 11-1040 0,-1 6-208 15,0 5-32-15,0 4-16 0,2 5-144 0,-1-1-192 16,0 2 32-16,1-3 16 15,1-5-432-15,2 2-64 0,1-4-32 0,3-8-8464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9:53.50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19454 9203 40543 0,'5'2'3600'0,"2"0"-2880"0,1 1-576 0,-2-2-144 16,-2 3-576-16,0-4-128 0,0 3-48 0,5 0 0 0,3 2 608 0,6 5 144 15,4 1 0-15,1 3 0 0,-1 5 0 0,0 1 0 16,-3 4 0-16,-3 2 0 0,-2 1 0 0,-3 5 0 15,-1-1 0-15,-2 3 0 0,-3-1 128 0,1 0 0 16,-2-2 0-16,-2-2 0 0,2-1 256 0,0-4 48 16,0-4 16-16,-1-3 0 0,1-2 0 0,0-4 0 0,0 0 0 15,1-6 0-15,0-1-64 0,-1-1 0 16,1-3 0-16,3-3 0 0,-1-2 32 0,2 1 0 0,2-7 0 0,1 0 0 16,2-5-16-16,2-3 0 0,3-4 0 0,0-1 0 15,-1 1-400-15,3-5 128 0,0-6-128 0,3-2 0 16,2-1 0-16,-2-3 0 0,2 1 0 0,-2-1 0 15,-1 1 0-15,-2 0-192 0,0 3 64 0,-2 3 128 16,0-1-208-16,-1 5 80 0,-2 2 128 0,-1 2-208 16,0 1 64-16,0 4 16 0,-1 2 0 0,-2 1 0 15,-1 2 128-15,-1 1-192 0,-1 3 192 0,-2 1-192 0,-2 2-64 16,0 3-32-16,-1 1 0 0,-4 1 0 31,1 3-976-31,-1 0-192 0</inkml:trace>
  <inkml:trace contextRef="#ctx0" brushRef="#br0" timeOffset="494.22">19828 9681 39615 0,'-6'2'3520'0,"2"3"-2816"0,1-1-560 0,2-3-144 0,1 3 160 0,-2 1 0 0,-2 3 0 0,-3 5 0 0,-2 6-160 0,-1 2-144 0,0 4 144 0,-1-1-208 47,2 2-560-47,-1-1-96 0,1-1-32 0,0 1 0 15,0 0-32-15,0 0-16 0,-2-1 0 0,2 0 0 0,1-1 704 0,-1 0 240 0,1 1-144 0,0-2 144 16,0-1 0-16,2-3 0 0,-1-1 0 0,1-2-128 31,1-2-1104-31,1-1-224 0,1-5-32 0,1-1-11632 0</inkml:trace>
  <inkml:trace contextRef="#ctx0" brushRef="#br0" timeOffset="1157.98">20363 8429 22111 0,'-16'-16'1968'0,"3"5"-1584"15,1 3-384-15,3 2 0 0,3 3 688 0,0 2 48 16,-2 0 16-16,-5-2 0 0,-10 2-144 0,-10-3-32 0,-4 4 0 0,-4 4 0 16,-1 2-576-16,0 5 0 0,0 1 0 0,-1 2 0 31,1 2-704-31,-4 6-64 0,-1-1-16 0,-4 4 0 0,1 2 272 15,0 2 64-15,-2 4 16 0,0 0 0 0,1 1 912 0,-1 3 176 0,2 4 48 0,2-1 0 16,7-4 544-16,-5 8 112 0,-4 7 32 0,0 2 0 16,3 4-432-16,3 1-96 0,2 6-16 0,1 8 0 0,2 9-720 0,1 4-128 15,1 4 0-15,4 0-128 16,2-2-944-16,3 4-176 0,2 0-32 0,4 1-16 16,4-2-624-16,4-7-112 0,4-4-16 0,2-5-16 15,4-3 1040 1,3-5 224-16,3-8 32 0,4-9 16 0,4-8 752 0,2-7 0 0,0-3 160 0,8-3-32 0,4 0 1616 0,7-3 320 15,4-4 64-15,2-1 16 0,4-3-640 0,2-4-128 16,2-5-32-16,5-3 0 0,6-5-896 0,8-4-176 16,7-2-32-16,7-6-16 0,1-1-432 0,0-4-96 15,3 1-16-15,7-8 0 16,5-3-544-16,2-3-112 0,4 0-32 0,-2-3 0 16,-8-1-464-16,-7 0-112 0,-6-2-16 0,-12 2 0 15,-9 3 16-15,-2-9 0 0,0-3 0 0,-3-4 0 0,-2 0 2064 0,-5-1 416 16,-3-1 64-16,-4-1 32 0,-2-4 912 0,-4-4 176 0,-1-4 32 0,-5-1 16 15,0-1 400-15,-4-3 80 0,-1-3 16 0,-2 0 0 16,-4-1-1088-16,-3 1-192 0,-1 2-64 0,-5 0 0 16,-3-1-752-16,-5 0-144 0,-3 3-48 0,-4 0 0 0,-1 6-144 15,-6 0-48-15,-4 0 0 0,-3 0 0 0,-4 3-144 0,-3 1 0 32,-4 1-192-32,-3 3 192 0,-2 3-288 0,-6 2 64 0,-4 0 16 0,-5 5 0 0,-3 6-48 0,-3 3-16 15,-1 7 0-15,0 5 0 16,3 4-560-16,-4 5-128 0,-2 8 0 0,0 6-16 15,2 4-1200-15,0-1-256 0</inkml:trace>
  <inkml:trace contextRef="#ctx0" brushRef="#br0" timeOffset="2649.59">19635 10679 31327 0,'-4'-4'2784'0,"1"2"-2224"15,3 1-560-15,0 2 0 0,0 0 1200 0,0-1 128 16,-2 1 16-16,1-1 16 0,0 4-1024 0,1-1-208 16,-1 5-128-16,2 0 160 0,-1 1-160 0,1 2 0 15,-1-1 0-15,0 3 0 0,-1 2-176 0,0 1 176 0,0 2-128 0,-1 3 128 16,2 2 0-16,-2 4 0 16,1 4 0-16,0 5 0 0,-1 1 256 0,1 9-32 15,-1 6 0-15,-1 5 0 0,0 2-32 0,0 6-16 16,0 3 0-16,0 4 0 0,0 6-176 0,-2-3 0 15,2-3 0-15,-3-2 0 16,1-2-448-16,-1-3 0 0,-3-1-16 0,0-5 0 16,-2-5 720-16,1-3 160 0,-1 0 32 0,1-1 0 0,1 0 288 0,0-3 64 0,3-3 16 15,-1-4 0-15,2-3-576 0,-1-2-112 0,3-2-128 0,-1-2 176 16,2-2-32-16,0-1 0 0,1-2 0 0,1-2 0 0,0-3-144 0,1 0-144 16,-1-1 144-16,-1-2-208 0,-1-3 208 0,0-1-144 15,1-3 144-15,-2-2-128 0,-1-3 128 0,0-2 192 16,0-2-32-16,-1 0-16 15,0 0 224-15,1-2 32 0,-1 0 16 0,1 0 0 16,-1 0-176-16,1 0-48 0,0-2 0 0,-1 2 0 0,0-2-192 0,2 2 128 16,-2-3-128-1,2 0 0-15,-1 1 0 0,0-2 128 0,0 2-128 0,0-1 0 0,-1-1 128 0,1-2-128 0,-2 1 176 16,0-3-176 0,-1 1 192-16,0-2-64 0,-1-2 0 0,-1-1-128 15,-1-2 256-15,1-3-64 0,-2-1-16 0,-1-3 0 0,0-3-176 0,0-2 0 0,-2-4 0 0,-2 1 0 31,1-3 0-31,0 2 0 0,2 0 0 0,0 4 0 0,2 1 0 0,1 2 0 0,2 4 0 0,0 2 0 16,3 2 0-16,1 4 0 0,1 3 0 0,0 1 0 16,1 1 0-16,1 3 0 0,1-1 0 0,0 3 0 15,1 1-160-15,1 1 160 0,1 3-208 0,2-1 80 0,2 6-80 16,3 0-16 0,2 7 0-16,1 1 0 0,5 4-96 0,-1 2-32 15,2 1 0-15,1 3 0 0,0 3 160 0,0 1 16 16,-2 0 16-16,1-1 0 0,0 2 160 0,1-2-208 15,-3-4 80-15,-2-3 128 0,-1-2-128 0,-2-3 128 16,1-1 0-16,-2-4 0 0,1-2 0 0,1-1 160 16,0-4-16-16,0 1 0 0,-2-6 288 0,4-1 48 15,-1 0 16-15,1-5 0 0,2-1-48 0,0-6-16 16,2 0 0-16,0-7 0 0,2-2 64 0,2-5 16 16,0-3 0-16,0-3 0 0,1-4-304 0,1 0-48 15,-2 1-16-15,2 0 0 0,2 1-288 0,-1 2-64 0,-1 1-16 0,0 4 0 31,-1 1-832-31,0 3-160 0</inkml:trace>
  <inkml:trace contextRef="#ctx0" brushRef="#br0" timeOffset="3934.27">19535 12819 5519 0,'-4'-12'496'16,"0"4"-496"-16,-2 1 0 0,1 2 0 15,2 2 1680-15,0 2 240 0,0-2 64 0,-4-2 0 0,-5-3 112 0,-4-2 16 16,-1 1 16-16,-1-3 0 0,1 2 736 0,0 4 144 16,1-1 16-1,-1 2 16-15,1 3-1168 0,-2-1-224 0,0 2-48 0,-3 2-16 0,2 2-912 0,-4 1-176 16,-1 3-48-16,-4 1 0 0,-1 3-256 0,-1 1-64 16,-1 1-128-16,-2 4 192 15,-5 1-320-15,-1 7-80 0,-3-1-16 0,0 4 0 16,2-1-464-16,-4 7-80 0,-3 1-32 0,-2 5 0 31,1 1 16-31,2 0 0 0,3 5 0 0,4-4 0 0,2 0 592 0,2 2 192 0,0 2 0 0,3 1-160 16,1 2 160-16,5-2 176 0,5-2-48 0,2 3 0 15,4-3 224-15,2 4 32 0,3 3 16 0,5 0 0 16,3 0-400-16,2 1-224 0,3-2 32 0,4-3 0 16,4 1-768-16,4-5-128 0,5-2-48 0,4-3 0 15,4-4 1136-15,5-4 320 0,6 0 0 0,2-1 16 0,6 1 560 0,-1-6 128 16,-3-3 0-16,11-1 16 0,7 0-720 0,4-5-128 15,2-3-48-15,-3-3 0 0,-3-4-144 0,2 0 0 16,7-5 0-16,0-2 128 0,-2 1 64 0,-2-6 0 16,-2 0 0-16,2 0 0 0,-2-2 272 0,0-4 64 15,1-1 16-15,-5-5 0 0,-1-1 96 0,-1-2 0 16,0-1 16-16,-2-2 0 0,-2 1-304 0,-4-3-64 0,-3-2-16 16,-4-1 0-16,-1 1 0 0,-2-4 0 0,-2 0 0 0,0-6 0 15,-1-5 112-15,-2-3 32 0,-4-1 0 0,-3 1 0 16,-5-2-208-16,-4 2-32 0,-2 3-16 0,-4-2 0 15,-3 1-32-15,-3-2-128 0,-1-1 192 0,-4-1-64 16,-3 5-128-16,-3 2 0 0,-2 0 0 0,-4 0 0 16,-4-1 0-16,-1 0 0 0,-3 0-144 0,-3 0 144 15,-3 4 0-15,-5 2 0 0,-1 2 0 0,-3 1 0 16,-2 4 0-16,-2-2 0 0,-1 2 0 0,-3 1 0 16,1 3-288-16,0 0 48 0,0 1 16 0,-2 4 0 15,0-3-48-15,-3 3-16 0,-1 1 0 0,0 2 0 0,0 1 96 16,3-2 32-16,0 4 0 0,2 1 0 15,5 0-256-15,0 1-48 0,1 2-16 0,1 0 0 16,1 1-1120-16,1 0-240 0</inkml:trace>
  <inkml:trace contextRef="#ctx0" brushRef="#br0" timeOffset="4506.42">19757 13124 17503 0,'-1'9'1552'0,"-2"-3"-1232"0,0 2-320 0,1-1 0 15,0-2 2624-15,0 0 480 0,-1 2 96 0,-1 5 0 16,-4 7-2112-16,-3 6-448 15,-2 6-64-15,-2 0-32 0,0 0 672 0,-3 0 128 0,0 0 16 0,-4-1 16 16,-1 0-544-16,-4 3-96 0,-4-2-32 0,-1 4 0 0,-6 2-160 16,0 2-32-16,-3 0-16 0,-2-2 0 0,0 2-368 15,-5-1-128 1,1-3 0-16,-3-1 0 0,2 0-320 0,2-5-176 0,7-2-16 0,3-4-16 16,5-3-1520-16,2-5-288 15</inkml:trace>
  <inkml:trace contextRef="#ctx0" brushRef="#br0" timeOffset="4743.45">19138 13142 50687 0,'-2'12'2240'0,"0"0"464"0,1 4-2160 0,2-3-544 0,2-2 0 0,2 0 0 16,3 1-512-16,5 12-224 16,9 16-32-16,10 15-16 0,9 6 400 0,4 2 64 0,1-4 32 0,0-3 0 15,2-3 160-15,-1-2 128 0,1-4-192 0,-4-1 192 16,-1-3-320-16,-4 1 32 0,-3-1 16 0,-3 0 0 16,-1-1-272-16,0 1-48 0,1 2-16 0,0-5-12512 15,-1-1-2496-15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5:30:21.50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11222 6390 23951 0,'-1'-2'2128'0,"0"-1"-1696"0,1 1-432 0,0 0 0 0,0 1 256 0,0-1-48 0,-1-1 0 0,0-1 0 0,-1-4 112 0,-2 1 32 16,0-1 0-16,-1 0 0 0,-1 3 288 0,0 0 48 15,1 2 16-15,-2-2 0 0,-2 4 0 0,0-2 16 0,-2 3 0 0,-1 0 0 16,-1 3-48-16,0-1-16 0,-3 2 0 0,-1 2 0 16,0 1-16-16,-2 1 0 15,1 2 0-15,-3 3 0 0,1-1-272 0,-2 5-64 16,1-1-16-16,-2-1 0 0,1 1 0 0,1-3 0 0,-1 0 0 0,1-3 0 16,-1 3 160-16,1-2 16 0,1 2 16 0,0 0 0 0,2-1-176 0,-1 1-48 15,2 2 0-15,1 0 0 0,2-1-80 0,0 4-32 16,-1-1 0-16,0 4 0 0,2-1-144 0,-2 3 0 15,1 2 0-15,1-1 0 0,-2 4 0 0,2 1 0 16,0 0 0-16,3 2 0 0,-2 3 0 0,2-4 0 16,3-1 0-16,-3 3 0 0,2 5 0 0,-2 2 0 15,1-2 0-15,-1 3 0 0,3-2 0 0,-1-3 0 0,2-5 0 0,1-2 0 32,2-1 0-32,1-4 0 0,2-1 0 0,1 0 0 15,3-2 0-15,2 1 128 0,1 2-128 0,1-2 192 16,4 1-192-16,-3-1 0 0,3 2 0 0,0-2 0 0,0 1 128 0,1 1-128 0,0-1 128 0,-1 1-128 15,1-2 0-15,-1 0 0 0,1-2 128 0,-1 0-128 16,0 0 0-16,-1-2 0 16,2 4 0-16,0-2 0 0,1 0 0 0,0-2 0 15,1 0 0-15,3 1 0 0,0-3 0 0,1 1 0 16,3-1 0-16,-1-2 0 0,2-3 0 0,-1 1 0 0,2-4 144 0,-1-2-144 16,0-1 224-16,0 2-32 0,1 1 0 0,-1-2 0 15,-1-1 16-15,1 3 0 0,0-2 0 0,1 2 0 16,1-3 0-16,0 0 0 0,0 0 0 0,0-1 0 15,-1-1 0-15,2 1 0 16,1-1 0-16,1-1 0 0,-2 1-32 16,0-2-16-16,2-2 0 0,-2-1 0 0,1 0-32 0,-1 1 0 15,2-3 0-15,0 3 0 0,1-1 64 0,1 0 0 16,3 1 0-16,-2-1 0 0,1 2-192 0,0-1 0 16,-2-1 0-16,-1 0 0 0,0-2 0 0,0-1 0 15,-1-1 0-15,0 2-176 0,-1-3 176 0,2 2 0 16,1-1 128-16,0-2-128 0,0 1 144 0,-1-2-144 15,1 0 192-15,-1-3-192 0,0 1 208 0,-2-2-64 16,-2 1-16-16,0-2 0 0,0-2-128 0,0 0 0 0,0-2 0 0,1 0 0 16,2-4 0-16,-2 1 0 0,-1-3 0 0,-1 1 0 15,0-1 0-15,-2-3 0 0,-2 2 0 0,0-4 0 16,-3-2 0-16,-2 1 0 0,-2 1 0 0,-3-5 0 16,1 0 0-16,-1-3 0 0,-1 1 0 0,0-1 0 15,-3 2 0-15,2-1 0 0,-1 0 0 0,-3 2 0 16,1 5 0-16,-1-2 0 0,0 3 0 0,-2-5 0 15,0-1 0-15,-1 1 0 0,-1 1 0 0,-1 3 0 16,-2 3 0-16,-2-1 0 0,0 3 128 0,-5 2-128 16,1 0 0-16,-1 4 0 0,-3-1 0 0,1 2 0 15,-3 0 0-15,-1-1 0 0,-2-2 0 0,-5 0 0 16,0 0 0-16,-3 0 0 0,2 3 0 0,-1 1 0 0,1 1 0 16,-4 0 0-16,-1 0 0 0,-3 1 0 0,2 2 0 0,0 3 0 15,-1-1 0-15,-2 2 0 0,0 2 0 0,-3 2 0 16,-3 1 0-16,0 0 0 0,-4 2 0 0,0 2-176 15,1 0 48-15,1-3 0 0,2 0-64 0,2 1-16 16,3-2 0-16,3 0 0 0,1-1 208 0,3-2 0 16,2-1 144-16,2 0-144 0,-2-1 0 0,2 1 0 15,-1-2 0-15,2 0 0 0,-1 2 0 0,3-1 0 0,-1-1 0 0,2 3 0 16,0 1 0-16,2-1 0 0,-2 3 0 0,2 0-160 31,1 1-224-31,0 2-64 0,-5-3 0 0,-1 4 0 16,-2 0-400-16,-1 1-96 0,0 3-16 0,-1-3-17888 0</inkml:trace>
  <inkml:trace contextRef="#ctx0" brushRef="#br0" timeOffset="755.13">11654 6768 12895 0,'0'-3'1152'0,"0"2"-928"0,0 0-224 0,-1 1 0 0,1 0 1792 0,0 0 304 0,0-2 64 0,-1 2 16 16,-1-2-1152-16,0 2-240 0,0 2-32 0,2-2-16 16,0 0-480-1,-11 15-112-15,6-6-16 0,-1 1 0 0,0 2 224 0,1 1 32 16,-3 0 16-16,2 2 0 0,-1-3 688 0,-1 3 144 15,0-1 32-15,-1 1 0 0,0-1 320 0,-1 1 64 16,-1-1 16-16,-1 1 0 0,4-4-512 0,-2 4-80 16,-3 1-32-16,-1 1 0 0,0 3-576 0,-2-1-112 0,-3 4-32 0,-4 4 0 15,0 1-192-15,-5 3-128 0,-1 3 160 0,-5 2-160 16,2-9 0-16,-4 5 128 0,-3 0-128 0,1-2 0 16,4-2 0-16,-5 2 0 0,0 0 0 0,-2-1 0 0,6 0 0 0,5-6 0 15,4-2 0-15,5-5 0 0,4-6 0 0,2 0 0 31,5-5-128-31,2-3-12016 16,1-2-2384-16</inkml:trace>
  <inkml:trace contextRef="#ctx0" brushRef="#br0" timeOffset="1170.32">11024 6696 35935 0,'-4'-1'1600'0,"2"-1"320"0,1 0-1536 0,1 2-384 0,1 2 0 0,1-2 0 0,0 2 160 0,2 3-32 0,3 0-128 0,4 2 192 0,2 7-192 0,2 3 0 15,2 3 0-15,0 2 0 0,1 3 352 0,-1 1 32 16,3 1 0-16,0 3 0 0,-1-3 160 0,3 5 32 16,3 4 16-16,0 4 0 0,1 0-144 0,-1 2-48 15,-1 3 0-15,-3-2 0 0,-3-5-224 0,-2 2-48 16,-3-5-128-16,-1 0 192 0,-4-5-192 0,1 3 0 0,0-3 0 15,-2-1 0-15,0-1-176 0,-1-3-16 16,1-4-16-16,-2 0 0 16,0-4-720-16,-1-1-144 0,1-1-16 0,-2-1-16000 0</inkml:trace>
  <inkml:trace contextRef="#ctx0" brushRef="#br0" timeOffset="2732.77">11125 8104 23951 0,'-1'-3'2128'0,"0"-2"-1696"0,1 2-432 0,1 3 0 0,-1 0 768 0,0-2 64 0,1-1 0 0,0-2 16 0,1-2-592 0,0 2-128 16,1-2-128-16,0 4 176 0,-1 0 336 0,1 1 80 31,-1 2 16-31,0 0 0 0,1 2-112 0,-1-1-32 0,0 3 0 0,0-1 0 0,1 2 208 0,-2 0 32 15,2 2 16-15,-2 1 0 16,-1 2 240-16,0 3 32 0,0 2 16 0,0 0 0 16,0 4-240-16,-1 4-32 15,0 2-16-15,-1 3 0 0,2 4-400 0,0 5-64 0,-1 4-32 0,0-1 0 16,-1 5-48-16,0-2-16 0,0 6 0 0,-2 5 0 0,-1 8-160 0,-2 1 0 16,1 1 0-1,-3-4 0-15,1-6 0 0,-1 2 0 0,1 2 0 0,-2-1 0 16,1-2 0-16,1-5 0 0,0-4 0 0,0-2 0 15,2-6 0-15,0-1 0 0,0-2 144 0,1-3-144 16,-1-1 336-16,1-2 0 0,1 2 0 0,0-1 0 16,0-1-128-16,-1-1-16 0,1-2-16 0,-1-2 0 15,1 1-176-15,2-5 0 0,-2 1 0 0,-1-1 0 16,1-3 0-16,0-2 0 0,0-1 0 0,0-3 0 16,-1 4 0-16,0-5 128 0,1-2-128 0,-1 0 0 15,1-2 176-15,0 0-48 0,0 1-128 0,0-4 192 0,1 1-192 16,-1-1 0-16,1-1 128 0,0 1-128 0,1 0 0 0,0-1 128 15,0 2-128-15,0-1 0 0,2-1 192 0,-2 1-64 16,1 0-128-16,0 0 192 0,-1 1-192 0,1 1 144 16,0-2-144-16,1-1 128 0,0 1-128 0,0-1 128 15,0 1-128-15,0-2 128 0,1 3-128 0,0-4 0 16,1 4 0-16,-2-3 0 0,1 3 0 0,0-2 0 16,1-1 0-16,0 2 0 0,-1-1 128 0,0-2-128 15,0 1 0-15,0 1 128 0,0-2-128 0,0 0 0 16,0 0 144-16,-1 0-144 0,1 0 224 0,-1-3-32 15,0 3 0-15,0-2 0 0,0-2 144 0,0 1 32 16,-1-5 0-16,0 3 0 0,0-3-96 0,-1 1-16 0,1-1 0 0,0 0 0 16,-1-1-256-16,1-1 160 15,-2 2-160-15,2-2 128 0,1 3-128 0,0 0 0 16,0-1 0-16,-2 4 0 0,2-2 0 0,-1 1 0 0,1-1 0 0,0 1 0 16,-1-2 0-16,1 1 0 0,-2 0 0 0,1-2 0 15,1-1 0-15,-3 0 128 0,2 1-128 0,-3-1 192 16,0-3-48-16,-1 1 0 0,0-1 0 0,-1-1 0 15,0 1-144-15,-1-3 0 0,2 0 0 0,-2 1 0 16,2 2 0-16,0-1 0 0,0 2 0 0,0-2 0 0,2 3 0 16,1 1 0-16,0 0 144 0,2 3-144 0,-2-2 0 0,1 1 0 15,0 2 0-15,1 2-128 0,0 0 128 0,0 1 0 16,0 2 128-16,1 0-128 0,0 2 0 0,1 4 0 16,1 1 0-16,1 4-192 0,0 1 192 0,2 2 0 15,0 2 0-15,2 3-128 0,1 0 128 0,1 3 0 16,0 0 0-16,1 1 0 0,-2 2 0 0,2-3 0 15,-3 1 0-15,0-1 0 0,1 3 0 0,-1-3 0 16,-2 1 0-16,0-1 0 0,0-1 0 0,-2-3 0 16,1 1 0-16,-2-2 0 0,1-1 0 0,-3-1 0 0,1 0 0 0,-1-3 0 15,-1-2 0-15,0-2 0 16,0-1 0-16,0-4 0 0,0-1 0 0,0-2 0 16,0 0 0-16,1 0 0 0,1-2 0 0,0 0 144 0,2-1-144 0,-1-2 0 15,3-1 512-15,-1 0-16 16,0-2 0-16,2-4 0 0,0 1-112 0,1-3 0 15,1-2-16-15,1-1 0 0,-1 0-208 0,1-1-32 0,1-5-128 0,-1-1 192 16,1-1 16-16,1-5 0 0,1-1 0 0,-1 1 0 16,2-2-208-16,0 2 0 0,0 1 0 0,1 0 0 15,-1 4 0-15,-1 0-336 0,2 3 48 0,-1-2 16 16,-1 1-480-16,1 2-80 0,1-1-32 0,0-1 0 16,-1 1-320-16,1-1-64 0,-2 2-16 0,0-1-19616 15</inkml:trace>
  <inkml:trace contextRef="#ctx0" brushRef="#br0" timeOffset="3927.96">11071 10212 28559 0,'-4'-4'2544'0,"0"1"-2032"0,2 0-512 0,0 2 0 0,2 0 848 0,-2-1 80 0,-1-1 16 0,-3-3 0 16,-2-1-1456-16,-2 0-304 0,-2-1-48 0,0-1-16 16,-1 3-144-16,0 1-48 0,-1 2 0 0,-3 1 0 15,1 0 368-15,-2 2 80 0,-1 2 16 0,-1 3 0 0,1 0 1104 0,-2 1 208 16,-4 3 64-16,-3 3 0 0,0 1 720 0,-4 1 160 15,-1 2 16-15,-1 1 16 0,-2 2-672 0,-2 0-144 0,2 0-32 16,-1 2 0-16,-2 2-256 0,1-3-64 0,1 2-16 0,1-2 0 16,2 3-16-16,-1 1 0 0,1 1 0 0,2 4 0 15,4-1-80-15,-2 2-16 0,1 4 0 0,2 1 0 16,2-1-240-16,2 3-144 0,1-1 160 0,5 0-160 16,2 0 0-16,3 0 0 0,3-1 0 0,1 0 0 15,3-3 0-15,1 7 0 0,2 4 0 0,3 1 0 16,2 1 0-16,3 0-160 0,0-3 160 0,5-1-128 0,3 2-32 0,2 1 0 15,3-2 0-15,4 1 0 0,2 0 160 0,3 2 224 16,3-1-48-16,1-1-16 0,1-4-160 0,2-3 0 16,-1-5 144-16,5 2-144 0,5 1 0 0,1-2 0 15,2-3 0-15,-1-3 128 0,0-2-128 0,0-1 144 16,0-5-144-16,0-3 160 0,3 0-160 0,0-4 0 16,-1-2 0-16,-1 1 0 0,-3-3 0 0,-1-2 0 15,1-7 0-15,1-1 0 0,4-2 0 0,0-1 240 16,1-1-64-16,0-1-16 0,-1-1 96 0,-3-3 0 0,0-2 16 0,-1-2 0 15,0 1 48-15,1-2 0 0,1-1 0 0,1-2 0 16,-1-3-112-16,-3-3-16 0,-2 2 0 0,-2-3 0 16,-3-1-16-16,0-1-16 0,0-1 0 0,-2-1 0 15,-2 1-160-15,-4 0 0 0,0-2 144 0,-5 1-144 16,-1-1 128-16,-5-4-128 0,-2 2 160 0,-5-4-160 16,-1 1 144-16,-4-6-144 0,-2 2 128 0,-2-2-128 15,-4-2 0-15,0-1 0 0,-2 4 128 0,-2-3-128 16,-2 3 0-16,-1-1 0 0,0 5 0 0,-3 3 128 15,0 0-128-15,-2 1 0 0,-1 4 0 0,-4 2 0 0,0 3 0 0,-3 2 0 16,-1 4-192-16,-2-2 192 0,-4 1-256 0,-5 3 80 16,-2-1 16-16,-2 4 0 0,0 1 16 0,-2 0 0 31,-2-2 0-31,-3 5 0 0,0-4 144 0,1 3 0 0,0 3-144 0,-1 0 144 0,4 1 0 0,-1 1 0 16,2 1 0-16,0-1 0 0,2-2 0 0,0 1 0 15,1 1 0-15,-1-1 0 0,0 1 0 0,0 0 0 31,0 1 0-31,3 0 0 0,1 0 0 0,0-2 0 0,1 3-144 0,1 0 144 16,2-1-352-16,-1 1-16 0,4 4 0 0,-1 2 0 31,4 0-560-31,0 0-112 0,3 4-32 0,1-1-16336 0</inkml:trace>
  <inkml:trace contextRef="#ctx0" brushRef="#br0" timeOffset="4690.53">10805 10847 34095 0,'1'-2'3024'0,"-1"2"-2416"0,0-3-480 0,0 3-128 0,0 0 672 0,1 0 112 0,-1-1 32 0,2 1 0 16,-2-2-1664-16,2 2-336 0,1 0-64 0,-3 0-16 15,0 0-608-15,0 0-128 0,0 0-32 0,15 8 0 16,-12-2 944-16,0 1 192 0,2 3 48 0,-2 0 0 0,4 5 848 0,0 2 0 0,1 1 0 0,0 2 0 16,0 1 1280-16,0 0 160 0,1 4 32 0,1 0 16 15,-1 1 80-15,0 1 16 0,0 0 0 0,-1-4 0 16,1 0-944-16,-2-6-176 0,1 0-32 0,-3-4-16 15,2-1-176-15,-2-1-48 16,0-6 0-16,1-1 0 0,-1 0 64 0,0-3 16 0,0-2 0 0,1 0 0 16,-1-3 176-16,0 1 16 0,2-4 16 0,-2-1 0 0,1 2-176 15,0-3-48-15,1-2 0 0,-1 2 0 0,3-2 16 0,-1-1 0 16,2-1 0-16,-1 1 0 0,1-3-16 0,1 0-16 16,2-1 0-16,0-1 0 0,-1 3-96 0,1-4-16 15,2-3 0-15,1 2 0 16,-2-1-128-16,3-3 192 0,2-4-192 0,-1 0 192 0,1 1-192 0,-2 1 0 15,-1 1 144-15,0-1-144 0,-1 1 0 0,0 2 0 16,-2 1 0-16,-1 0 0 0,-1 3-320 0,-1 3-16 16,-1 2-16-16,-1 1 0 15,-1 1-1312-15,-1 2-272 0,0 0-48 0,-3 3-14128 0</inkml:trace>
  <inkml:trace contextRef="#ctx0" brushRef="#br0" timeOffset="5106.91">10965 11187 30399 0,'2'0'1344'0,"-2"0"288"0,0 1-1312 0,0 1-320 0,1-2 0 0,-1 0 0 0,0 0 1232 0,2 3 176 0,0 0 48 0,1 2 0 16,1 1-1088-16,0 2-224 0,0 2-144 0,0 0 192 15,-2 1 48-15,1 2 16 0,-1 0 0 0,0 0 0 16,0 2 144-16,0 2 48 0,0 1 0 0,0 2 0 16,1 3 192-16,0 1 64 0,1 2 0 0,-1 2 0 15,0 6-128-15,-1-1-32 0,1 2 0 0,0 2 0 16,-3-2-112-16,0-3-32 0,-2 4 0 0,1 1 0 16,-2 6-176-16,1-2-32 0,-2 3-16 0,0-7 0 15,-1-2-592-15,0-7-112 16</inkml:trace>
  <inkml:trace contextRef="#ctx0" brushRef="#br0" timeOffset="8886.03">1570 4487 35935 0,'4'2'3200'0,"0"-2"-2560"0,0 2-512 0,-2-2-128 0,0 0 288 0,2-2 32 15,4 2 16-15,3-2 0 0,5 2 336 0,4 0 64 16,2-2 16-16,0-1 0 0,2 2-464 0,0-1-96 16,2-2 0-16,2 2-16 0,-3-1-176 0,3 2 0 15,1 1 0-15,4 0 0 0,2 1 0 0,2-1 0 16,3 3 0-16,1-3 0 0,2-4 0 0,2 1 0 15,2 0 0-15,5-1-176 0,3-2 176 0,6 0 0 16,4 1 128-16,5 0-128 0,-1-1 0 0,1-1 0 0,1 1 0 16,-1-2 128-16,4 1 160 0,3 4 32 0,4-1 16 0,-1 1 0 15,-1 0-128-15,-1 0-16 0,0 0-16 0,3 0 0 16,2 3-32-16,0-1 0 0,-4 1 0 16,-2 0 0-16,1 0 64 0,2 4 16 0,4-1 0 0,0 0 0 15,-3 0-224-15,-2 0 0 0,6-3 0 0,1 0 0 16,3 0 0-16,-2 0 0 0,1 0 176 0,-10-5-176 15,-7 4 224-15,6-2-64 0,11 0-16 0,4-1 0 16,-2 1-144-16,-2 0 0 0,-4 0 0 0,-2-1 0 0,0 4 0 16,-2 0 0-16,-4-2 0 0,-2 2 0 15,-1-2 0-15,3 2 0 0,0 2 0 0,1 0 0 0,-3 0 0 0,0-2 0 16,-2-2 128-16,1 2-128 0,6 0 160 0,2 0-160 16,0 0 192-16,2 2-192 0,-1-4 192 0,-1 2-192 15,2 2 192-15,1 3-192 0,3-2 144 0,-3 4-144 16,-2-1 0-16,-3 1 144 0,2 4-144 0,1 0 0 15,-2 7 0-15,-2-2 0 0,-2 4 0 0,-6-2 0 16,-3 1 0-16,3 0 0 0,3 6 0 0,-2-3 0 16,-2-3 0-16,-2 1 0 0,-7-2 0 0,3-2 0 15,3 1 0-15,2-3 0 0,1-3 320 16,-2 2 64-16,-3-1 32 0,1 1 0 0,-2-5-96 0,1 2 0 16,4 0-16-16,0-4 0 0,0 3-176 0,-1-5-128 15,-3 2 144-15,0-3-144 0,-1 0 0 0,2 1 0 16,2-2 0-16,-1-1 0 0,1 2 0 0,-3-1 0 0,-1 0 0 0,-1 0 0 15,-1-2 0-15,3 0 0 0,4 0 0 0,0-2 0 16,-1 2 0-16,0-2 0 0,-4 2 0 0,0-2 0 16,-1-1 0-16,1 2 0 0,1-1 0 0,-1-1 0 15,-1 2 0-15,-1-2 0 0,-3 0 0 0,-1 0 0 16,-4 0 0-16,0-1 0 0,3-1 0 0,-2 1 0 16,-1 0 0-16,-5-2 0 0,-3 0 0 0,-6 2 0 15,-3-1 144-15,-4 2-16 0,-2-1 0 0,-4 2 0 0,0-2 160 0,-4 1 32 16,-1 1 0-16,-3 1 0 0,-1-3-320 0,-3-1 160 15,0 4-160-15,-2-4 128 0,-4 4-128 0,0-4-144 16,-1 3 144-16,-1-3-208 0,0 4 208 0,1-2 0 16,-1-4 0-16,1 5-144 0,1-4 144 0,0 0 0 15,1-2 0-15,1 2-128 16,0 0 128-16,0-4-192 0,-1 1 192 0,0 3-192 16,1-4 192-16,-1 4 0 0,-2-3 0 0,1 2 0 15,-2 1 0-15,0-1 0 0,-1 1 0 0,-1 0 0 0,1 2 0 0,-2-1 0 16,1 1 0-16,-2-1 0 0,3 1 0 0,-1 0 0 15,1-1 0-15,0 1 0 0,0-2 0 0,-1 3 0 16,1-4 0-16,-1 4 0 0,0-3 0 0,1-1 0 16,0 1 0-16,0 0 0 0,0 0 0 0,0-3 0 15,0 2 0-15,0-3 0 0,1 4 0 0,-1-4 0 0,1 1 0 0,0-1 0 16,-1-2 0-16,1 2 0 0,1-2 0 0,-1-3 0 16,-1 1 0-16,1-2 0 0,-1-3 0 0,0 1 0 15,-1-4 0-15,-2-1 0 0,0-1 0 0,1 0 0 16,-2-1 0-16,-1-5 0 0,3-5 0 0,-3-3 0 15,-2-9 0-15,1-2 0 0,0 0 0 0,0-3 128 16,-2-4-128-16,0 2 0 0,-1 1 0 0,0 7 128 0,2 3-128 16,-2-2 0-16,-1-9 0 0,1 1 0 0,2-2 0 0,-1 2 0 15,1 4 0-15,1 3 0 0,-1 3 0 0,1 2 0 32,0 2 0-32,-2 1 0 0,1-3 0 0,0 4 0 0,-2 1 0 0,-2 2-128 15,-1 3 128-15,0 2 0 0,-2 6 0 0,-2-2-128 16,-1 3 128-16,-3 0 0 0,0 1 0 0,-1 1-128 15,0 0 128-15,-1 3-128 0,-2 1 128 0,-1 2-128 16,-1 2 128-16,-1-1-208 0,-1 0 80 0,-3 2 128 0,-2-1-192 0,0 4 192 16,-3 2-192-16,0-1 192 0,-2 4-128 0,-2 0 128 15,-1 2 0-15,0 2 0 0,2 2 0 0,-2 0 0 16,-1 4 0-16,-3 1 0 0,1-2 0 0,-5 4 0 16,-1 3 0-16,-5-2 0 0,1 0-128 15,-2 0 128-15,0 0 0 0,-1-1 0 0,2 0 0 0,-2 0 0 0,-1 1 0 0,-3-4 0 16,0 2 0-16,-2-3 0 0,-2 0 0 0,-3 2 0 15,0-4 0-15,-2 0 0 0,-2 0 0 0,-2 0 0 16,1 1 0-16,-5-5 0 0,-3 4 0 0,-4-1 0 16,6 0 0-16,-4 0 0 15,-2 0 0-15,-7 1 0 0,-3 2 0 0,-4-2 0 16,-1 2 0-16,-3-3 0 0,1 4 0 0,-4 1 0 16,-1 0 0-16,3-2 0 0,6-1 0 0,-5 1 0 15,-2 1-144-15,0 2 144 0,6-3 0 0,-1-2 0 16,-2 2 0-16,0 0 0 0,2-2 0 0,5 0 0 0,8-2 0 0,-10 1 0 15,-8 0 0-15,-5 0-240 0,-1 1 48 16,-2-1 16-16,2 1 176 0,-1 1 0 0,1 2 0 0,-3 2 0 16,6-3 0-16,-3 0 0 0,-3 4-144 15,0-4 144-15,6 2-336 0,0 1 0 0,0-3 0 0,6 0 0 16,8 1 192-16,2-2 144 0,-1-1-192 0,-4 0 192 0,-6 1 0 0,-1-4 0 16,1 3 0-16,-2-3 0 0,-1 3-128 0,-1-3 128 31,1 1 0-31,-1 1 0 0,11-3 0 0,-7 1 0 0,-6 1 0 0,1-2 0 15,5 3 0-15,9-3 0 0,7 0-128 0,-3 0 128 16,-5 0-160-16,1-3 32 0,3 3 0 0,3-3 0 16,6 0-48-16,-1 1 0 0,-3 1 0 0,2-3 0 15,5 1-32-15,3 1-16 0,2-2 0 0,-3 2 0 16,-3 0 32-16,0 0 0 0,-2-2 0 0,0 2 0 16,3-1 192-16,1 0-176 0,4 0 176 0,1 2-160 15,1-2 160-15,4 2 0 0,4 1 0 0,2-2 0 16,4 2 0-16,2-4 0 0,3 2 0 0,1-1 0 0,0 2 0 15,1 1 128-15,3 0-128 0,2 0 176 0,1 0-176 0,3-3-272 16,3 3 64-16,3-2 16 0,2 1 192 0,2-2 0 16,4 2 0-16,0-2-144 0,4 3 144 0,0-3 0 15,3 3 0-15,2-3 0 0,2 1 0 0,0 1 0 16,2 1 0-16,0 0 0 0,1 1 0 0,2 1 0 16,-1 1 0-16,1-2 0 0,1 3 0 0,-1 1 0 15,4-2 0-15,-1 1 0 0,2 1 0 0,0 1 0 16,1-2 0-16,1 2 0 0,1 0 0 0,1 0 0 15,-1 2 0-15,1 2 0 0,2 1 0 0,-2 3 0 16,2 0 0-16,-1 2 0 0,0 3 0 0,1 3 128 0,0 4-128 0,1 5 128 16,-2 1-128-16,2 3 0 0,0 1-176 0,0 1 176 15,-1-3 0-15,1 7 0 0,0 0 128 0,1 1-128 16,-1-5 0-16,1-1 0 16,-1 5 0-16,1-3-192 0,2 3 192 0,-2-3 0 0,1-1 192 0,1-2-192 15,-2-6 320-15,1-1-64 0,0 2 0 0,-1-2 0 16,0 1-256-16,-1-2 0 0,-1-4 0 0,-1 2-144 15,2 0 144-15,-1-3 0 0,1 3 0 0,0-3-19184 16</inkml:trace>
  <inkml:trace contextRef="#ctx0" brushRef="#br1" timeOffset="15263.3">4159 4675 28559 0,'3'-3'2544'0,"1"-3"-2032"0,-2 2-512 0,0 1 0 0,0 2 144 0,1-1-144 0,2-5 128 0,2-2-128 0,2-4 0 0,1-3 0 16,-1 0 0-16,-1 1 0 0,-1 2 0 0,-1 0 0 31,-4 3-224-31,-2 4 80 16,-4 0-560-16,-3 3-128 0,-2 0 0 0,-3 4-16 15,-3 1 304-15,-5 1 64 0,0 3 16 0,-3-2 0 0,-3 2 848 0,-5 0 160 0,-5-2 32 0,-2 2 16 16,-1-2 240-16,-3 1 64 0,-6-2 0 0,-4 1 0 16,-4 0 32-16,-3-2 16 0,0 1 0 0,-4-3 0 0,0 0-160 0,-3 0-16 15,5-3-16-15,-3 0 0 0,-4 0-240 0,-2-1-32 16,-5 2-16-16,-1-2 0 0,-3 2-336 0,2 1-128 15,11 1 0-15,-2 1 144 0,-3 4-144 0,-4 0 0 0,-2 3 0 0,-3 5 0 16,4-1 0-16,-1 0 0 16,3 2 0-16,1 1 0 0,2-4 0 0,6 1 0 15,2 0 0-15,5-3 0 0,2 1 0 0,3-4 0 16,3-2 0-16,3 0 0 0,4-2 0 0,1 1 160 0,3-6 16 0,1 3 0 16,5-3 112-16,1-1 32 0,2 1 0 0,3 0 0 15,4-2-32-15,2 4 0 16,1-2 0-16,2-1 0 0,2 4-128 0,3 0-32 0,0 2 0 0,2 0 0 31,3 1 0-31,0 0 0 0,3 3 0 0,2 1 0 16,0 0-128-16,2 2 0 0,2-1 0 0,2 4 0 0,0 0-144 15,2 0 144-15,0 3-192 0,3-1 192 0,-1-2-208 0,0 2 64 16,3 3 16-16,-1-3 0 0,-2 0 128 0,1 3 0 16,0 1 0-16,0 4 0 0,-2 1 0 0,-1-4 0 15,-1 1 0-15,-2 4 0 0,1 2 0 0,-3 2 0 16,0 3 0-16,-3 2 0 0,1 2 0 0,-3 2 0 15,-1 0 0-15,-3 2 0 0,2-4 0 0,-1 0 0 16,-1 0 0-16,1-1 0 0,0 1 0 0,0 2 0 16,0-1 0-16,1 1 0 0,-1-2 0 0,2-1 176 15,-1 0-48-15,1-1 0 0,-1 2-128 0,1-6 0 0,0 2 0 0,0-2 128 16,2-5-128-16,1-1 192 0,0-1-192 0,1 0 192 16,0 0-64-16,1 1 0 0,2-4 0 0,2 2 0 15,-1-4-128-15,3-4 0 0,3 2 0 0,0-1 128 16,2-2-128-16,1 0 0 0,3 1 0 0,2-3 0 15,0-1 0-15,3 0 0 0,2 0 0 0,2-4 0 16,4 0 0-16,4-2 0 0,4-3 0 0,2 0 0 16,1 0 0-16,3-2 0 0,0 1 0 0,2-3 0 15,2 1 0-15,2-3 0 0,5 3 0 0,5-4 0 16,3 1 0-16,4-2 0 0,3 1 0 0,1 0 0 16,-1 1 0-16,2 0 0 0,5-1 0 0,2 1 0 0,-1 0 0 15,9-1 0-15,7-2 0 0,5 0 0 0,3 2 0 0,1-3 0 16,2 1 0-16,1-1 0 0,5-2 0 0,2 2 0 15,3 0 0-15,-1-1 0 0,-2-1 0 0,5 1 0 16,6 2 0-16,3-1 0 0,-3 0 0 0,10-1 0 16,9 4 0-16,-2-6 0 0,-9 5 0 0,5 0 0 15,8 0 0-15,0 0 0 0,-1-4 0 0,1 2 0 16,5 4 0-16,-1-5 0 0,0 1 144 0,0 0-144 16,0 1 160-16,-1-1-160 0,-2 3 0 0,-2-3 0 0,-1 4-128 15,3-3 128-15,3 3 0 0,0 2 0 0,-5 2 0 0,6-2 0 16,3 2 0-16,-1 0 0 15,4 4 0-15,-4-2 0 0,-3 2 0 0,5-2 0 0,7 1 0 0,-3-1 0 16,-3 2 0-16,0-2 0 0,3-2 0 0,-2 2 0 16,-4 2 0-16,2 1 0 0,0-3 0 0,3 1 0 15,1 2 0-15,0-1 0 0,-2 5 0 0,-2-6 0 16,1 1 0-16,-3 1 0 0,-8-3 0 0,7 3 0 16,3-3 0-16,3 2 0 0,2-1 0 0,0-1 0 15,-1 1 0-15,-1 2 0 0,4-3 0 0,4 0 0 16,0 0 0-16,4 0 0 0,5 0 0 0,-2-3 0 15,-2 1 0-15,1 0 0 0,0 2 0 0,2 0 0 0,-3 2 0 0,2-1-128 16,1-1 128-16,3 1 0 0,2 3 0 0,1-2 0 16,1 1 0-16,3 1 0 0,2-4-144 0,0 0 144 15,0 2 0-15,-1-2-144 16,0 0 144-16,-1 0 0 0,2 0-144 0,0 0 144 0,0-2 0 0,-5 2 0 16,-18 0 0-16,12 2 0 0,9 2 0 0,1-2 0 15,-2 2 0-15,4 2 0 0,6 0 0 0,-2 0 0 16,-3-2 0-16,-6 2 0 0,-5-3-144 0,-2 2 144 15,0 0 0-15,-3-2 0 0,-5 0-272 0,-1-2 48 0,1 2 16 16,1-1 0-16,-1 2 16 0,0-3 16 0,-2-1 0 16,-3 0 0-16,-2 0 176 0,1 1 0 15,0 1 0-15,-4-4 0 0,-9 0 0 0,-3 2 0 16,-3 0 128-16,-7-3-128 0,-10 2 192 0,1-1-48 16,-2 2 0-16,-4 0 0 0,-9-3-144 0,-4 2 192 15,-3 1-192-15,-7 0 192 0,-5 0 16 0,-8-3 16 16,-3 3 0-16,-4-2 0 0,-3 1-224 0,-2 1 0 0,-4 0 0 0,-2-3 0 15,-1 0 0-15,-5-1 0 0,-2 1 0 0,-2 1-160 16,-4 1 160-16,-2-2 0 0,-2 3 128 0,-4-2-128 16,-2 0 0-16,-4 0 128 0,-3-2-128 0,-5 2 0 0,-3-2 0 0,-2 0 0 15,-4 2 0-15,-2-2 0 0,-2-1 0 0,-4 2 128 32,1-1-128-32,-2-2 0 0,-2-1 144 0,0 1-144 0,-2 0 192 0,0-3-192 0,-2 2 208 0,-1-3-64 15,1 1-16-15,-1-3 0 16,0 0-128-16,-1 2 128 0,0 2-128 15,1 0 128-15,-1-2 32 0,1-2 0 0,1-5 0 0,-1-7 0 0,1-2-160 0,1-3 0 16,1 1-192-16,-1-4 192 16,1-2 0-16,0 2 0 0,1 0 0 0,-3 1 0 15,1-4 0-15,-2 3 0 0,-1-2 128 0,0-1-128 0,-1 0 192 0,-2 1-64 0,2-4 0 0,-3-1 0 32,0-4-128-32,0-2 0 0,0 1 0 0,0-1 0 0,0 2 0 0,-1 2 0 15,2 2 0-15,-2-2 0 0,2 3 0 0,-2 0 0 16,2 4 0-16,-1-3 0 0,1 1 0 0,1-2 0 15,0 3 0-15,-1 3 0 0,-1 1 0 0,1 2-144 0,-2 5 144 0,0 1-208 16,0 1 208-16,-1 2 0 16,1-1 0-16,-3 3 0 0,2 2 0 0,-3 2 0 0,2-1 0 0,-2 5 0 15,1-2-128-15,-2 5 128 16,0-2 0-16,0 2-144 0,-1 4 144 0,-1-1-160 0,-1 2 160 0,0 2-160 16,-1 2 160-16,0-2 0 0,1 4-144 0,-1-1 144 0,2 0 0 15,-2 1 0-15,-1 2-144 0,0-2 144 0,2 1 0 0,-2-2 0 16,0 4 0-16,-2-4 0 0,0 1 0 0,-4 2 0 31,-2-1 0-31,-1 0 0 0,-4 0 0 0,-1 1 0 0,-5-2 0 0,-3 2 0 16,-2 0 0-16,-5 1 0 15,-1 2 0-15,-4-2 0 0,-3 1 0 0,-2 2 0 0,-3-4 0 0,2 2 0 16,-2-2 0-16,-1 0-128 0,-4 0 128 0,-3-3 0 0,1 0-176 0,-1 0 32 31,-2-3 0-31,-5 1 0 0,-3 2-112 0,-3-3-32 16,-3 0 0-16,1 0 0 0,0 0-80 0,-4 0-16 0,-2 0 0 15,0 1 0-15,-2 1 240 0,0-2 144 0,1 0-192 16,5 0 192-16,0 3 0 0,-8-3 0 0,-7 1 0 0,-4-1 0 16,-2 0 0-16,-1 3 0 0,1-3 0 0,-3 0 0 15,3 0 0-15,-6 0 0 0,-4 0 0 0,-1-3 0 16,3 2 0-16,-1-2 0 0,-2 1 0 0,1 1 0 16,2-2 0-16,-1 2 0 0,-3-2 0 0,-2 1 0 15,0 4 0-15,-1-2 128 0,5 0-128 0,-6 0 0 16,-2 4 0-16,-7-1 0 0,2-2 0 0,-5 1 0 15,-4 5 0-15,2-4 0 0,4 2 0 0,1-1 0 0,-3 0 0 16,-2-1 0-16,2 2 0 0,-1-3 0 0,2 2 0 0,-1 0 0 16,1 0 0-16,-3 1 0 0,-3 2 0 0,2-3 0 15,7 1 0-15,5-4 0 0,4 4 0 0,-13-1 0 16,-12 0 0-16,2 2 0 0,9-3-224 0,1 2 64 16,-1 3 16-16,2-3 0 0,5 0-160 0,1 0-16 15,1 1-16-15,-1 0 0 0,0-2 336 0,0-2 0 16,-3 6 0-16,0-2 0 0,6 0-240 0,-4 0 32 15,-4 0 0-15,3 1 0 0,4-1 208 0,-3 0-192 16,-4 0 192-16,3 1-192 0,14 0 192 0,-3 1 0 0,-3-1 0 16,1 0 0-16,0 2 0 0,0-3 0 0,2 1 0 15,1-1 0-15,2 3 0 0,-1-5 0 0,6 2 0 0,4-2 0 16,5 2 0-16,-4-4 0 0,-7 2 0 0,-4-2 0 16,0 0 0-16,4 0 0 0,7-2 0 0,3 0 0 15,-1 0 160-15,0 0-160 0,0-2 128 0,3 0-128 16,6 0 0-16,-1-2 0 0,-2-1 0 0,1 2 0 15,2-1 128-15,5 0-128 0,3-2 0 0,0 1 128 16,-1-1-128-16,0 0 128 0,0 1-128 0,0 0 128 16,5 1-128-16,-6-2 160 0,-2 2-160 0,-1 1 160 15,1 0-160-15,1-1 0 0,-2 2 0 0,-1-2 0 16,-1 4 0-16,1-2 0 0,1-2 0 0,1 1 0 0,2 0 0 0,-3-2 0 16,-3 1 0-16,-1 0 0 0,3-2 0 0,0-2 0 15,1 1 0-15,-2 0 0 0,-3 3 0 0,2-2 0 16,7-3 0-16,1 3 0 0,-3 0 0 0,-3 2 0 15,-2 1 0-15,-1 0 0 16,3-3 0-16,-2 2 0 0,-1 4-144 0,0-2 144 0,0 2 0 0,2-1 0 16,1-2 0-16,0 1 0 0,1 2 0 0,-1-2 0 15,1 2 0-15,2-2 0 0,3-2 0 0,-1 2 0 16,-3 2 0-16,-1 0 0 0,1 2 0 0,-2-2 0 0,7 1 0 0,-3 4 0 16,-3 2 0-16,0 2 0 0,1-1 0 0,3 1 0 15,3-1-256-15,-5 3 48 0,1 4 16 0,-1 1 0 31,1-2-1216-31,3 1-224 0,5 0-48 0,-2 1-12656 16</inkml:trace>
  <inkml:trace contextRef="#ctx0" brushRef="#br0" timeOffset="41328.68">8342 9527 31327 0,'-8'-5'2784'15,"2"2"-2224"-15,2 1-560 0,1-1 0 0,2 3 704 0,2-2 48 0,2-1 0 0,-1 0 0 0,2-2-192 0,3-3-48 0,3-1 0 0,4-3 0 16,2 0-256-16,4-1-48 0,3-1-16 0,2 0 0 16,0 1-608-16,2-2-128 0,4 1-32 0,3-2 0 15,3 4-1216-15,2-3-256 0,0 2-64 0,2-1 0 16,4 2 976-16,4 1 192 0,4-2 48 0,3 0 0 0,4 0 704 16,2-1 192-16,0-1 0 0,0-1 0 0,-3 2-128 0,0-1 0 15,-2 0 0-15,-3 1 0 0,-5 1 0 0,-2 1 0 16,0 1 0-16,-4-1 0 0,-2 2 528 0,0-1 112 15,-1 2 32-15,-3-1 0 0,-3 2-32 0,-4 4 0 16,0-4 0-16,-2 4 0 0,1 1-144 0,-4-2-48 16,0 2 0-16,-2 0 0 15,0 3-624-15,0-2-128 0,-1 2-16 0,0 0-16 16,1 0-992-16,-1 0-192 0,2 0-32 0,-1 0-16 16,2 0 672-16,-2 0 128 0,1 0 16 0,-1 0 16 15,-1 0 48-15,-2-2 16 0,1 1 0 0,-4-1 0 0,-1 2 800 0,-3-3 144 0,-1 3 48 0,-3-4 0 16,-2 3 1776-16,-3-1 352 0,-2 0 80 0,0-4 16 15,-4 4-432-15,1-3-96 0,-2-1-16 0,-2 2 0 16,-2-3-1248-16,-2 1-256 0,0 0-48 16,-1-1-16-16,-2 0-1248 0,-2 2-240 0,0-1-48 15,-2 0-16 1,-1 1-304-16,1-2-64 0,-3 1-16 0,0-1 0 0,0-1 992 0,1 0 208 0,-2-1 48 0,0-1 0 0,-1 0 896 0,2 1 192 16,0 0 48-16,-1 0 0 15,0 1 272-15,-1-2 64 0,2 3 16 0,-1-1 0 16,-1 3-80-16,-2-2-32 0,4 2 0 0,-1 1 0 15,2 2-592-15,1 2-112 0,4-2-32 0,1 2 0 0,3 0-256 0,3 2 0 16,3-1 0-16,2 0 0 0,1 2-256 0,1-3 0 16,1 1 0-16,4 1 0 15,3-2-992-15,4 2-208 0,4-2-32 0,4 0-16 16,4 0 640-16,3 1 128 0,4 3 32 0,0-3 0 0,2 3 560 0,0 0 144 16,1 0 0-16,-1-1 0 0,-3-1-144 0,-2 2 0 15,-2-1 0-15,-3 2 0 16,-3 0 528-16,-4 1 128 0,-1 3 0 0,-3 0 16 0,-2 2 448 0,-1 2 96 0,-2 1 16 0,-3 2 0 15,-1 2-752-15,-4-1-144 0,-1 0-16 0,-5 1-16 16,0-1-160-16,-5 3 192 0,-2 1-192 0,-1-4 192 16,-4 3 64-16,-3-3 0 0,-1 1 16 0,-5 1 0 15,0 0 160-15,-4 0 16 16,-3 2 16-16,-3-2 0 0,-2 1-336 0,-3-2-128 0</inkml:trace>
  <inkml:trace contextRef="#ctx0" brushRef="#br0" timeOffset="45046.17">4770 9366 35935 0,'1'-5'3200'0,"0"1"-2560"0,0 4-512 0,0 0-128 0,1 0 624 0,0 0 96 0,1 0 32 0,3-3 0 16,2 3-752-16,1 3-336 0,2 2 16 0,0 4 16 31,1 3-592-31,-1 4-112 0,1 4-16 0,-1 4-16 0,0 3 688 0,1 5 144 0,-2 8 16 0,-1 2 16 16,-2 3 368-16,0 2 80 0,-3-2 16 0,-2 4 0 15,1-2 0-15,-3 3 0 0,0-3 0 0,0-4 0 16,0-5-288-16,0-6 0 0,0-7 0 0,3-5 0 16,-1-5 0-16,1-3-224 0,-1-1 32 0,0-7-15296 15</inkml:trace>
  <inkml:trace contextRef="#ctx0" brushRef="#br0" timeOffset="45498.62">4639 9244 37775 0,'-9'-8'1664'0,"2"1"368"0,2 2-1632 0,3 2-400 0,2 2 0 0,0-1 0 15,2 0 144-15,-2 0-144 0,1-3 160 0,2 1-160 16,1-2 160-16,1 1-160 0,2 0 160 0,2 2-160 15,0-2 0-15,3 0 0 0,1 3 0 0,2-1 0 16,-1 0 0-16,3 2 0 0,2-3 0 0,-1 3 0 16,2 1 0-16,0 0 0 15,1 0 0-15,1 1 0 0,2 3 128 0,1 0-128 0,0 2 176 0,2 1-176 16,-1 0 400-16,2 1-16 0,-2-2-16 0,0 1 0 16,2-3-160-16,-2 2-16 0,3 1-16 0,-5 3 0 15,0 0-176-15,-4 3 192 0,-3-1-192 0,-1 1 192 16,-3 1-192-16,-3 1-144 0,-1-1 144 0,-4 1-208 0,-2-1 208 0,-2-1 0 15,-3 0 0-15,-3 0-144 0,-2-1 144 0,-3 0 0 16,-2-2 0-16,-2 2 0 16,-2-2 0-16,0 1 144 0,-3-2-144 0,0 1 160 0,-2 0-160 0,1-2 0 15,-2 0 0-15,-1 1 128 0,-1-1-128 0,-1 0 0 16,0-2 0-16,0 2 0 0,-2 0 0 0,1-4-144 16,0 4 144-16,1-5-208 15,1 5-496-15,2-6-80 0,2 2-32 0,3-1 0 16,1-1-768-16,3 1-144 0,2-3-48 0,1 1-13136 0</inkml:trace>
  <inkml:trace contextRef="#ctx0" brushRef="#br0" timeOffset="46114.82">5708 8924 8287 0,'0'-3'736'0,"1"1"-592"0,-1 2-144 0,1-2 0 0,-1 2 928 0,0-1 160 0,0-1 16 0,1 0 16 0,-1-1 672 0,0 1 144 16,-2 1 32-16,-1 2 0 0,-1 3-672 0,0 1-128 16,-4 1-16-16,0 2-16 15,-1 3-736-15,-3 3-144 0,3-3-16 0,-4 1-16 16,-2 7 144-16,-2-2 16 0,0 3 16 0,0 0 0 16,-2 2 192-16,3-1 48 0,1 4 0 0,1-1 0 0,0 1 256 0,2 1 48 15,3 1 16-15,-2 3 0 0,4-2 0 0,-1 5 0 16,1 1 0-16,1 4 0 0,1 2-208 0,0 2-48 15,2 3 0-15,-1 0 0 0,2 3-400 0,-1-1-96 16,2-1-16-16,0-3 0 0,1-4-192 0,1-2 0 31,1-5 0-31,2-4 0 16,0-2-496-16,0-2 16 0,3-1 0 0,-2-5 0 0,0-1 352 0,1-2 128 0,0-2 0 16,1-1-144-16,1-3 144 0,1 0 0 0,2 0-144 0,2-2 144 31,1 1-496-31,3-1-16 0,3 1-16 0,1-3 0 15,3 1-704-15,3-1-144 0</inkml:trace>
  <inkml:trace contextRef="#ctx0" brushRef="#br0" timeOffset="47592.8">5652 9595 39615 0,'1'-1'3520'0,"2"1"-2816"0,-1 0-560 0,1 1-144 0,0 1 0 0,2-2-176 15,4 2 48-15,4 1 0 0,4 4-1408 0,3 2-288 0,-1 2-48 0,-3 2-16 32,-1 4 32-32,-1 0 0 0,-2 1 0 0,0-3 0 15,1 3 784-15,0-2 176 0,-1 0 16 0,2-1 16 0,1-1 1584 0,0 2 320 0,1-1 64 0,1-2 16 16,-1 0-176-16,-1-4-48 0,1 1 0 0,0-2 0 31,2-1-1504-31,-2-3-304 0,2 0-64 0,-1-1-11296 0</inkml:trace>
  <inkml:trace contextRef="#ctx0" brushRef="#br0" timeOffset="47877.48">6232 9416 39615 0,'-8'-2'1760'0,"2"2"352"0,1-2-1680 0,2 2-432 0,3 0 0 0,-2 2 0 15,2-2 0-15,-2 3-176 0,0 2 16 0,-2 2 0 32,1 8-416-32,-3 5-96 0,2 3-16 0,-1 7 0 15,-1 4 480-15,-1 6 208 0,0 3-192 0,-2 7 192 0,-2 8 0 0,-1 9 0 16,-5 11 0-16,-2 2 0 0,-2-2 0 0,-2 1 0 16,-3 3 0-16,-1-8 0 15,0-9 0 1,1-13-144-16,0-7 144 0,3-6 0 0,1-4 432 0,3-1 192 0,3-4 32 0,1-3 16 0,4-4-80 0,2-5-16 0,3-6 0 0,3-8-18272 15</inkml:trace>
  <inkml:trace contextRef="#ctx0" brushRef="#br0" timeOffset="48277.15">6427 9022 40543 0,'-4'3'1792'0,"0"0"384"0,2 0-1744 0,0 2-432 0,4-3 0 0,-1 2 0 0,0 1 192 16,2 4-64-16,1 4 0 0,1 9 0 0,4 6-128 0,3 5 0 15,0 2 0-15,3 2 0 0,0 4 0 0,-1-2 0 16,0 6 0-16,-1 2 0 0,1 1 0 0,-3 1 0 16,0 2 0-16,-3-1 0 0,0-2 0 0,-4-5 0 15,0-4 0-15,-2 3 0 0,1-1 0 0,-2-6 0 16,3-5 0-16,0-6 0 0,2-3-256 0,0-3 0 15,1-3 16-15,1-3 0 16,0-2-800-16,1-4-176 0,0-2-16 0,1-4-15312 0</inkml:trace>
  <inkml:trace contextRef="#ctx0" brushRef="#br0" timeOffset="48778.73">7192 9201 35935 0,'-1'0'3200'0,"1"0"-2560"0,0 0-512 0,0 0-128 16,0 0-1488-16,0 0-320 0,0 0-64 0,0 0-16 16,0 3 256-16,-1 0 48 0,-1-1 16 0,2-2 0 0,0 0 928 0,0 0 192 0,-8 15 48 0,5-7 0 15,-1 4 1040-15,0 1 192 0,-2 1 64 0,0 3 0 16,-4 2 912-16,1 1 192 0,0 2 48 0,-4 3 0 16,0 3-400-16,-5 5-80 0,0 2-16 0,-2 1 0 15,-3 4-960-15,0-5-192 0,1-2-32 0,-1-2-16 16,1-1-352-16,-1-4 0 0,1 2 0 0,2-4 0 0,2-3 0 15,3-3 0-15,2-3 0 0,1 0 0 0,1-5 0 0,2 0-192 16,3-6 64-16,-1-1-11488 16,2-3-2288-16</inkml:trace>
  <inkml:trace contextRef="#ctx0" brushRef="#br0" timeOffset="49110.54">6778 9332 35935 0,'0'-3'1600'0,"0"0"320"0,0 3-1536 0,0 0-384 0,1 0 0 0,2 0 0 16,0 1 160-16,1 1-32 15,4 1-128-15,2 2 192 0,3 2-64 0,4 3 0 0,3 3-128 0,1 2 192 16,3 2 144-16,1 0 32 16,3 3 0-16,1 1 0 0,1 0-80 0,1-2-16 0,2 3 0 0,-3-2 0 0,0 0-16 15,-1 1-16-15,-1 1 0 0,-2-2 0 16,1 0-464-16,-7 0-96 0,-1 0 0 0,1 2-16 31,-2-2-816-31,-2-2-144 0,-3-1-48 0,-2-4 0 0,-2 2-512 0,-2-5-128 0,-2 4 0 0,-2-3-11072 16</inkml:trace>
  <inkml:trace contextRef="#ctx0" brushRef="#br0" timeOffset="49551.57">6961 8741 21183 0,'-9'-13'1888'0,"2"3"-1504"0,2 1-384 0,3 4 0 0,2 2 3488 15,2 1 624 1,1-1 128-16,1-2 32 0,1-3-2992 0,3-1-576 0,4-2-128 0,2 4-32 15,-2 3-544-15,2 4 0 0,-1 4 0 0,3 2 0 0,1 3 0 0,2 6 0 32,1 3 0-32,3 2 0 0,2 2 0 0,0 4 0 15,0 5 0-15,1 2 0 0,3 5 0 0,-2 2 256 16,-1 5-16-16,0 2-16 0,2 4 80 0,-2 4 16 16,1 1 0-16,-3-2 0 0,-1-2-48 0,-2-5 0 15,-1 1 0-15,3 3 0 0,-2 7 0 0,-2-1 0 16,-1-3 0-16,-4-3 0 0,-3 1-144 0,-5-2-128 15,-3-2 192-15,-3-1-192 0,-3 3 0 0,-3-5 0 0,-5-3 0 16,-1-7 0-16,-1-5 0 0,-3-4 0 0,-1-6 0 0,-4 2 0 16,-1-3 0-16,-2-1 0 0,2-6 0 0,-2-7-18912 15</inkml:trace>
  <inkml:trace contextRef="#ctx0" brushRef="#br0" timeOffset="56378.13">2345 9795 17503 0,'-4'1'1552'0,"0"-1"-1232"0,2 0-320 0,2 0 0 0,0 1 352 0,-1 2 16 0,-1-3 0 0,-1 1 0 16,-2 2-240-16,1 2-128 0,0-2 160 0,2 0-160 15,-1 1 1440-15,3-1 192 16,0 2 32-16,0-2 16 0,1 1-16 0,2 2-16 16,0 3 0-16,1-1 0 0,1 5-32 0,0 2 0 15,2 2 0-15,-1 2 0 0,2 4-592 0,0 2-128 0,1 0-32 0,-1 3 0 16,1 4-592-16,0 6-112 0,1 7-32 0,-2 7 0 16,1-2-128-16,-2 0-224 0,-1-2 48 0,-2-8 16 31,-2-5-752-31,-1-3-160 0,0-3-16 0,1-3-16 0,-1-1-672 0,0-4-128 15,1 0-16-15,-1-5-12128 0</inkml:trace>
  <inkml:trace contextRef="#ctx0" brushRef="#br0" timeOffset="56801.43">2150 9664 40543 0,'-8'-16'1792'16,"3"7"384"-16,1 1-1744 0,3 3-432 0,1 4 0 0,1-2 0 0,3 0 336 0,1-2-16 0,3-5 0 0,5-3 0 16,4 2-320-16,5-2-128 15,3 3 0-15,1 2 0 0,4 0-320 16,2 3-64-16,2 1-16 0,3 2 0 15,1-1-1072-15,-2 3-192 0,0 0-64 0,-3 3 0 16,-6 2-80-16,-2-1-32 0,-2 4 0 0,-5 2 0 0,0 0 1648 0,-3-1 320 0,-2 1 0 0,1 3 128 16,-4-2 1296-16,1 1 272 0,-2 3 48 0,-1 2 16 0,0-4-608 15,-4 4-112 1,-1 0-16-16,-1 3-16 0,-2-2-368 0,-2 0-80 0,-2-1-16 0,-2-1 0 16,0 1-32-16,-4-5-16 0,-1 1 0 0,-3 0 0 0,1-4-320 0,-1 1-176 15,-3 1 192-15,-1-1-192 0,0 0 0 0,-2-1-256 16,0-1 32-16,-2 0 0 31,1 0-336-31,-3-1-64 0,2-1-16 0,-2-1 0 16,2 1 0-16,2-4-16 0,0 1 0 0,1-1 0 15,4-1-688-15,-1 1-144 0,4 1-32 0,1-1-12272 0</inkml:trace>
  <inkml:trace contextRef="#ctx0" brushRef="#br0" timeOffset="57213.31">3281 9269 28559 0,'1'-4'2544'0,"-1"1"-2032"0,0 3-512 0,0 0 0 0,1 0 896 0,-1 0 64 0,0 0 32 0,0 0 0 0,-1 0-688 0,-1 0-144 16,-1 3-32-16,3-3 0 0,0 0 64 0,-19 12 16 15,11-4 0-15,-2 2 0 0,-2 2 112 0,0 2 32 16,-3 3 0-16,1 4 0 0,-2 2-352 0,-1 2 0 16,0 5 0-16,-2 2 128 0,2 3-128 0,3-3 0 15,0 1 0-15,4 0 0 0,1-1 576 0,2 1 64 16,2 6 0-16,-1 2 0 0,2 0 144 0,3 1 48 0,1 2 0 0,0-1 0 15,4-3-512-15,-1-2-112 0,3-3-16 0,1 0 0 16,3-1-192-16,0-1 144 0,2-2-144 0,1-2 128 16,1 1-128-16,3-1 0 0,2-1 0 0,1-3-176 15,1-3-112-15,0 1-32 0,-1-3 0 0,2-2 0 16,0 2-560-16,2 2-112 16,-1-2-32-16,-1-2-15536 0</inkml:trace>
  <inkml:trace contextRef="#ctx0" brushRef="#br0" timeOffset="57580.27">3725 9584 14735 0,'-4'5'1312'0,"0"-3"-1056"0,0 2-256 0,0 0 0 0,3-1 5472 0,-1 0 1040 0,1 2 208 0,0 2 32 15,-2 5-5504-15,-2 6-1104 0,0 2-144 0,-1 2-176 16,0-2-384-16,0 3-80 0,0 2 0 0,-2 0-16 15,-1 2 528-15,-1 1 128 16,-1 2 0-16,-1-1 0 0,-1 2 0 0,-1-3 0 0,0-1 0 0,2-2 0 0,-1-2 0 16,0 1 144-1,2-4-144-15,1 3 160 0,0-3-160 0,1-2 0 0,1-1 0 0,2-2 0 32,0-3-1232-32,0-4-240 0</inkml:trace>
  <inkml:trace contextRef="#ctx0" brushRef="#br0" timeOffset="57814.84">3322 9742 43311 0,'-1'-3'1920'0,"0"6"384"0,1-2-1840 0,1 3-464 0,2-1 0 0,1 1 0 15,1 1 0-15,3 2 0 0,4 6-176 0,6 3 176 16,4 3-368-16,3 1 48 0,4 3 16 0,0-1 0 15,1-3 304-15,0-2-160 0,2 3 160 0,-2-5-128 16,-2 2-192-16,-2-2-48 16,-2-3 0-16,-2 4 0 0,-2-2-368 0,-2 2-80 15,-1 1-16-15,-3-2 0 16,0 0-1152-16,-1 0-224 0</inkml:trace>
  <inkml:trace contextRef="#ctx0" brushRef="#br0" timeOffset="58256.68">3697 9189 43311 0,'-4'-5'1920'0,"1"3"384"0,1 1-1840 0,2 1-464 0,2 0 0 0,0 0 0 16,2 0-192-16,1 0-144 0,3 0-32 0,3 3 0 15,4-1 16-15,1 3 0 0,3 3 0 0,1 0 0 16,1 1 352-16,2 4-176 0,3 0 176 0,2 3-128 15,1 0-208-15,0 4-48 0,3 2 0 0,0 3 0 16,-1 8-160-16,-2 3-32 0,-2 1-16 0,-3 1 0 0,-6 1 272 0,-2 1 48 16,-3-4 16-16,-1-2 0 0,-1-1 256 0,-1-3 0 15,-2 2 0-15,0 1 0 0,0-3 576 0,0 2 64 16,1 1 0-16,-1 1 16 0,0-1-64 0,-3 0-16 16,-1-4 0-16,-1-1 0 0,-3 0-368 0,-1 2-80 15,-1-3 0-15,-2 3-128 0,-1-1 0 0,-1 2 0 16,0 2 0-16,-3-1 0 15,-1 1-592-15,-2 2-128 0,-2 0-32 0,-2-1-16672 0</inkml:trace>
  <inkml:trace contextRef="#ctx0" brushRef="#br1" timeOffset="95131.9">20663 10572 3679 0,'6'-12'320'0,"-2"4"-320"0,-2 1 0 0,0 3 0 0,-1 1 3888 0,0 3 704 0,-1 0 144 0,1-4 16 0,1 2-1232 0,-1-5-256 0,2 3-64 0,-1-2 0 15,0 3-1056-15,-1 0-224 0,-1 1-32 0,2 1-16 16,-1 1-1008-16,0 0-208 15,2 0-32-15,0 1-16 0,0 2-288 0,1 2-48 0,1 1-16 0,2 5 0 0,1 1 128 0,1 4 32 16,0 4 0-16,1 4 0 0,0 7-128 0,0 6-32 31,1 6 0-31,0 3 0 0,-3-1-256 0,0 2 160 16,-3-1-160-16,0 1 128 0,-2 1-128 0,-3-1-272 16,0 0 64-16,0-3 16 15,0-3-304-15,-1-4-48 0,2-3-16 0,-1-4 0 16,2-5 96-16,-1-3 16 0,0-3 0 0,1-3 0 15,0-4-720-15,-2-6-144 0,1-1-32 0,-1-3-15328 0</inkml:trace>
  <inkml:trace contextRef="#ctx0" brushRef="#br1" timeOffset="95576.45">20531 10393 34095 0,'-5'-5'1504'0,"2"2"320"0,1 1-1456 0,1-2-368 0,2 1 0 0,0 0 0 0,1 1 752 0,0-4 80 16,4-1 0-16,2-5 16 0,3-3-224 0,3-1-48 15,2 2-16-15,1-2 0 0,2 3-336 0,3-1-64 16,1 1-16-16,3-1 0 0,2 2 272 0,1 1 48 15,2 1 16-15,2 3 0 0,-1-1-272 0,0 4-48 16,-2-1-16-16,-1 3 0 0,-3 2-144 0,-1 0 128 16,-1 0-128-16,1 3 128 0,-1 1-128 0,-1 3-176 0,0 0 48 15,-1 2 0-15,-3 1-128 0,-2 4 0 0,0 2-16 0,-2 0 0 32,-1 1-128-32,-2 1-32 0,-1 4 0 0,-2-1 0 0,-3 1 224 0,-2-1 32 0,-3 0 16 0,-1-3 0 15,-3 1 160-15,-4-3 0 0,-1 1 128 0,-3-1-128 16,-3-1 288-16,-2 1-16 0,-3-4 0 0,-1 3 0 15,-6-2-64-15,-1 1-16 0,-1-2 0 0,-1 0 0 16,0-3-192-16,1 3-240 0,-2-3 48 0,2-1 16 16,-1-2-464-16,0 0-112 0,-2-2-16 15,1-2 0-15,0-4-272 0,2-1-64 0,3-1-16 0,3-1 0 16,3-2-928-16,2-1-192 0</inkml:trace>
  <inkml:trace contextRef="#ctx0" brushRef="#br1" timeOffset="95991.09">21741 10003 19343 0,'-3'0'1728'0,"-1"0"-1392"0,1 0-336 0,2 2 0 0,-1-2 2176 0,1 1 352 0,-4 1 80 0,-2 0 16 0,-3 5-1664 0,0-2-336 16,-3 5-64-16,1 1-16 0,-1 1 832 0,0 1 160 0,-1 4 48 0,-1-1 0 0,-1 3-336 0,-1 2-64 15,0 0-16-15,-1 3 0 0,1-1-352 0,0 3-80 16,-1 5-16-16,2-1 0 0,3 1-208 0,-1 1-32 16,1 2-16-16,1 1 0 0,1 3-256 0,0 3-48 15,2 1-16-15,-1 7 0 0,2 4-144 0,1 3 0 31,-1 3 0-31,1-1 0 0,1 0 0 0,0-3-176 0,1 0 48 0,1-4 0 0,1-4 0 0,1-5 0 16,2-3 0-16,1-5 0 0,3-3 128 0,0-3 0 16,3-2 128-16,0-5-128 0,1 1 0 0,2-2 0 15,4-1 0-15,2 0 128 0,3-3-400 0,4-1-80 0,1-2-16 16,2-2 0 15,2 0-240-31,0-4-48 0,3 2-16 0,0-4 0 16,4-2-1440-16,-4-2-272 0,1-1-64 0,-1-1-13344 0</inkml:trace>
  <inkml:trace contextRef="#ctx0" brushRef="#br1" timeOffset="96436.67">21735 10497 37775 0,'0'1'3360'0,"0"1"-2688"0,1 1-544 0,1 0-128 0,-1-2 640 0,2 2 80 0,2 4 32 0,1 1 0 15,4 5-432-15,4 6-64 0,3 2-32 0,2 0 0 16,1 2-224-16,-2 0 0 0,2-3 0 0,-2 2 0 16,-1-2 0-16,-1-1 0 0,0-2 0 0,-3-1 0 15,0-1 0-15,-2-2 224 0,-2 0-64 0,0-3-16 16,-2 0 112-16,0-1 0 0,-1-3 16 0,0-2 0 0,-1-1-112 0,1-1-32 16,1-4 0-16,-1-1 0 0,3-3 0 0,-1-2-128 15,1-2 192-15,-1-1-64 0,2-4 112 0,-2-3 16 16,0-1 0-16,1-2 0 15,1-5-80-15,-1-2-16 0,1-7 0 0,1 0 0 0,-1-3-160 0,0 1 192 16,0-1-192-16,0 0 192 16,-2 3-496-16,0-1-80 0,-1 1-32 0,1 2 0 15,-2 1-320-15,1 4-64 0,0 2-16 0,-1 6-11712 16,1 7-2336-16</inkml:trace>
  <inkml:trace contextRef="#ctx0" brushRef="#br1" timeOffset="96723.57">22065 10886 20271 0,'-3'5'1792'0,"1"-3"-1424"15,1 0-368-15,1-2 0 0,1 1 1888 0,0 1 304 16,0 5 64-16,-1 0 16 0,2 5-688 0,0 1-144 15,4 4-32-15,-1 0 0 0,2-1 144 0,0 3 32 16,-1 2 0-16,1-2 0 0,1 2-784 0,0 0-160 16,0 0-16-16,-1 1-16 15,1-2-352-15,0 0-64 0,-1-2 0 0,0-2-16 0,0-1-176 0,-1-3 0 0,1 0 0 0,0-1 0 32,-1-4-448-32,0-1-80 0,0 1-16 0,0-4-17568 0</inkml:trace>
  <inkml:trace contextRef="#ctx0" brushRef="#br1" timeOffset="97145.04">22118 9949 26719 0,'-9'-2'1184'0,"4"1"240"0,1-1-1136 0,3 2-288 16,1-2 0-16,0 2 0 0,1 0 912 0,0 2 128 16,1-2 32-16,2 2 0 0,2 3 448 0,1-1 80 15,5 3 32-15,0 2 0 0,4 4-672 0,2 0-144 0,5 2-32 0,3 2 0 16,3 1-208-16,2 3-64 0,3-2 0 0,1 4 0 15,1 1-128-15,1 2-48 16,-4-3 0-16,6 2 0 0,3 4-160 0,1 4-48 16,3 2 0-16,-2-1 0 0,-1 3-128 0,-4-2 0 15,-4 2 0-15,-5 2 0 0,-3-2 0 0,-3 0 0 0,23 47 0 0,-27-41 0 0,-2 0-176 32,-3-4 176-32,-1 1-128 0,-3 0-64 0,-2-2 0 0,-1-1 0 0,-2 1 0 15,0 5-240-15,-2-3-48 0,-2 2-16 0,0-2 0 16,-5-3-1344-16,-1-4-272 0,-1-2-48 0,-3-1-16 0,0-2 1952 15,-3-2 384-15,-1 3 80 0,-4-3 16 16,-2-3-608-16,-3-3-112 0</inkml:trace>
  <inkml:trace contextRef="#ctx0" brushRef="#br1" timeOffset="97623.36">23278 10174 39615 0,'-1'0'3520'0,"-2"1"-2816"0,3 0-560 0,0 2-144 0,2-1 208 0,-1 1 16 0,-1 4 0 0,1 4 0 16,2 6-64-16,1 4-16 0,3 9 0 0,1 4 0 15,1 1 96-15,2 5 16 0,1-1 0 0,2 3 0 0,2 1-128 0,0 2-128 16,3 2 176-16,0 0-176 16,-2-4 176-16,2 1-176 0,0-3 160 0,-2-3-160 0,0-2 128 15,-3-4-128-15,0-3 0 0,-2-3 0 0,-1-1 0 0,-1-4-256 16,-1-3 16-16,-1-3 16 15,0-3-1104-15,-4-3-208 0</inkml:trace>
  <inkml:trace contextRef="#ctx0" brushRef="#br1" timeOffset="98113.4">23211 10098 42383 0,'-12'-6'1872'0,"3"4"400"15,2-3-1824-15,2 2-448 0,3 1 0 0,1 0 0 0,1 2 416 0,-2-4-16 16,-1-1 0-16,0 0 0 15,1-4 32-15,4 1 0 0,-1-1 0 0,4 2 0 0,2-3-432 0,0 3 0 16,4-1 0-16,-2-1 0 0,4 1 0 0,1 0-192 16,2 0 0-16,2 0 16 0,2-1 176 0,1 0 0 15,4 1 0-15,-1 1-128 0,1 0 128 0,0 2 0 16,0 1 0-16,2 2 0 0,-2 4 0 0,0 1 0 16,-1 3 0-16,-1 1 0 0,-1 3-320 0,-1 3 32 15,1 2 0-15,-1 1 0 16,1 3-112-16,-2 0-32 0,0 2 0 0,-2 0 0 0,-2 3 112 0,-1-3 32 0,-3 2 0 0,-3 3 0 15,-1-3-80-15,-2 1-16 0,-1 0 0 0,-3 2 0 32,-1-3 384-32,-2-2-144 0,-3 2 144 0,-1-3 0 15,-1 0 0-15,-4-2 0 0,-1-3 0 0,-4-1 0 16,0-1 0-16,-2-2 0 0,0-2 128 0,-3 0-128 0,-2-2 256 0,0-1 16 16,-1-2 0-16,-2-2 0 0,1 0-272 0,-2-2 0 0,0-3 0 0,-2 0 0 15,2-3-1216-15,-2 0-320 0,2-3-48 0,0-1-14880 16</inkml:trace>
  <inkml:trace contextRef="#ctx0" brushRef="#br1" timeOffset="98556.76">24457 9683 2751 0,'2'0'256'0,"-1"-1"-256"0,0 1 0 0,-1 0 0 0,0 0 4640 0,0 0 880 0,1 0 176 0,-1 0 48 0,0 1-2736 0,0-1-560 0,-1 2-96 0,1-2-32 16,0 0-464-16,-11 12-80 0,3-3-32 0,0 2 0 0,-2 0-800 15,-3 3-176-15,-2 4-16 0,-1 3-16 0,-3 6-176 0,-1 6-48 16,-2 0 0-16,-1 6 0 0,2 2-32 0,-2-1-16 16,-1 2 0-16,2 0 0 0,1 2-288 0,-1 3-176 15,0 10 192-15,1-1-192 0,2 0 224 0,3-1-64 16,3-6-16-16,0-2 0 0,3-2 64 0,3-1 16 16,2 3 0-16,2-4 0 0,3 1-48 0,0-4-16 15,5-5 0-15,2-2 0 0,2-5-160 0,2-1 0 16,3-1 0-16,0-3 0 0,2-2-256 0,2 0 32 15,2 0 0-15,2-2 0 16,-1 0-352-16,2-1-80 0,3-1-16 0,-2-1 0 16,1 1-16-16,1-1 0 0,-1-2 0 0,-1 0 0 15,2-1-832-15,0 0-160 0,0-2-48 0,0-1-14608 0</inkml:trace>
  <inkml:trace contextRef="#ctx0" brushRef="#br1" timeOffset="99948.98">24957 10169 32255 0,'1'0'2864'0,"-2"0"-2288"0,1 0-576 16,0 2 0-16,0-1 1344 0,-1-1 176 0,1 2 16 0,-2 0 16 0,0 3-560 0,0 2-112 0,-4 1-32 0,1 3 0 0,-3 3-560 0,-1 0-112 15,-1 3-32-15,-4 4 0 0,-2 3-144 0,-3 3 0 16,-2 4-192-16,-2-1 192 0,-1 3-160 0,-2 2 160 16,-2 1 0-16,0 1-144 15,-1 0-240-15,-2 1-64 0,0 0 0 0,-1 0 0 16,-2-1-1344-16,2-2-288 0,0-3-48 0,4-5-8224 16,3-3-1632-16</inkml:trace>
  <inkml:trace contextRef="#ctx0" brushRef="#br1" timeOffset="100204.47">24532 10148 9215 0,'-4'8'816'0,"0"-6"-656"0,1 2-160 0,2-1 0 16,1 1 6432-16,0-1 1248 0,3 1 256 0,-1 3 64 0,2 3-5952 0,3 6-1200 15,3 4-224-15,2 5-48 16,4 3-192-16,1 0-16 0,2 3-16 0,3 1 0 16,1 4-208-16,1-3-144 0,0 0 192 0,2-1-192 0,1 2 0 0,1-3 0 15,0 1-192-15,1 1 48 16,-2-2-464-16,-1-3-96 0,2 0 0 0,-2 0-11072 16,0-5-2192-16</inkml:trace>
  <inkml:trace contextRef="#ctx0" brushRef="#br1" timeOffset="100581.13">25478 9834 41471 0,'-7'9'1840'0,"2"-2"368"0,2 0-1760 0,0 0-448 0,3 1 0 0,0-2 0 0,1 3 416 0,1 6 0 16,0 8 0-16,2 8 0 0,2 10 144 0,2 5 16 31,1 1 16-31,2 2 0 0,-1 0-288 0,0 3-64 0,2 1-16 0,-1 1 0 0,1-1-224 0,-2-5 0 15,-1 2 0-15,1 0 0 0,-2-2 0 0,-1-1 0 16,1 1 128-16,-2-5-128 0,0-3-224 0,-1-4-96 16,-1-2 0-16,0-4-16 15,1 1-288-15,-1 1-48 0,1 0-16 0,0-3 0 16,2-2-2016-16,-2-4-416 0,-2-7-80 0,1-2-12400 16</inkml:trace>
  <inkml:trace contextRef="#ctx0" brushRef="#br1" timeOffset="101006.9">25933 10122 34095 0,'-4'0'1504'0,"1"2"320"0,0-2-1456 0,3 0-368 15,0 0 0-15,2 0 0 0,-1 1 352 0,2 1 0 0,0-1 0 0,2 1 0 16,0 2 160-16,2 3 16 0,2 0 16 0,-1 3 0 16,2 4-320-16,-1 0-64 0,1 2-16 0,-1 1 0 15,2 2 272-15,-2 3 48 0,2 0 16 0,-1 0 0 16,0-3-80-16,0 1-16 0,-1-4 0 0,1-1 0 15,-1-1-80-15,-1-4-32 0,1-2 0 0,-2-1 0 16,1-1-272-16,0-2 160 0,-1-2-160 0,1-2 128 16,-1-1-128-16,1 0 128 0,0-4-128 0,-1-1 128 15,1 0 32-15,1-2 0 0,-2-2 0 0,1-1 0 0,0-2 32 16,0-3 0-16,0 0 0 0,0-4 0 0,0 0-192 16,-1-4 0-16,0-1 0 0,0-2 128 15,1-1-128-15,-3-2-256 0,3 2 64 0,-2-3 16 16,0 4-384-16,-1 2-80 0,-1 2 0 0,0 4-11760 15,-2 2-2336-15</inkml:trace>
  <inkml:trace contextRef="#ctx0" brushRef="#br1" timeOffset="101344.24">26177 10382 40543 0,'-6'6'1792'0,"2"-1"384"0,0-1-1744 0,3-1-432 0,1-1 0 0,0 1 0 0,1-2 320 0,-1 2-32 0,0 1 0 0,3 4 0 0,-1 2 176 0,3-1 48 16,0 4 0-16,0-3 0 0,3 2-128 0,-1 2-32 31,1 0 0-31,1 2 0 0,0 3-64 0,-1 0-16 0,1 2 0 0,-1 2 0 16,-1 1-144-16,-2 2-128 0,1 0 192 0,-2 0-192 0,-2 2 0 0,0-4 0 15,-2-1 0-15,-1 0 0 16,0-3 0-16,0-2-176 0,-1 1 0 0,1-5 0 16,0 0-720-16,0-4-128 0,2-1-48 0,-1-2-18032 0</inkml:trace>
  <inkml:trace contextRef="#ctx0" brushRef="#br1" timeOffset="101801.69">26097 9563 26719 0,'-8'-2'2368'0,"3"-2"-1888"0,3 2-480 0,2 1 0 0,0 1 1168 0,2-2 144 15,-4 0 32-15,1-1 0 0,-1-2 16 0,1 0 16 16,3 0 0-16,0 1 0 16,4 0-368-16,0 3-80 15,3 2-16-15,1 1 0 0,2 4-256 0,6 2-48 0,-2 1-16 0,2 3 0 16,4 5-208-16,4 2-32 0,2 4-16 0,6 1 0 15,-2-1-336-15,6 0 128 0,2 4-128 0,2 0 0 16,3 2 0-16,-1 4 0 0,-1-4 0 0,-1 2 0 0,3 2 0 0,1 2 0 16,0 2 0-16,-5-2 0 0,-2-1 0 0,-6 4 0 15,-3-3 0-15,-5 3 0 0,-5-2 0 0,-4 0 0 0,-3 4 0 16,-1 1 128-16,-2-4 32 0,-3 4 16 0,-1 0 0 16,0-1 0-16,-1 3 16 0,-2-1 0 0,0 2 0 0,-3 1 0 15,-2-1-400-15,-2-1-80 0,-3-1-16 0,-2-4 0 16,-2 2 176-16,-2-2 128 0,-2 1-192 15,-4 0 192 1,1-3 0-16,-3 2 0 0,-2-3 0 0,-3 1 0 0,-1-3 0 0,-4-1 0 16,0-4 0-16,2-4 0 15,-2-1-784-15,1-1-112 0</inkml:trace>
  <inkml:trace contextRef="#ctx0" brushRef="#br1" timeOffset="118642.23">20945 11790 6447 0,'0'-2'576'0,"-2"1"-576"0,1 0 0 0,0 1 0 0,0 0 5392 0,0 0 976 0,1 0 192 0,-1 0 32 15,-2-2-4400-15,0 2-880 0,1 0-176 0,-1 0-48 16,0 0-352-16,1 0-80 0,0 0-16 0,-1 2 0 16,0-2-192-16,0 0-64 15,0 0 0-15,1 0 0 0,-1 0-384 0,0 0 0 0,0 0 0 0,1 0 0 16,-1-2 128-16,0 2-128 0,2-1 192 0,0-1-64 16,-1 2 128-16,2-2 0 0,0 2 16 0,0-3 0 15,2 0 64-15,2 2 16 0,0-2 0 0,3 1 0 16,2-2-224-16,3 1-128 15,1-2 128-15,5 3-128 0,2-3 0 0,6 1 0 0,5-2 0 16,5 0 0-16,7 2 0 0,4-2 0 0,4 0 0 0,2 0 0 0,-2-1 0 0,4 1 0 16,5-2 0-16,2 1 0 0,1 0 0 0,0 0 0 15,2 1 0-15,2-2 0 16,2 1-352-16,-2 0 16 0,2 2 0 0,0 1 0 0,-2-2 128 0,2 2 16 16,2-3 16-16,0 3 0 0,-1 2 176 0,-2-4 0 15,0 2 0-15,0-1-128 0,-2 0-128 0,-1-2-32 16,0 2 0-16,-3 0 0 15,-4-3-1072-15,0 3-224 0</inkml:trace>
  <inkml:trace contextRef="#ctx0" brushRef="#br1" timeOffset="119497.79">23934 11511 21183 0,'-5'0'1888'0,"1"0"-1504"0,1 0-384 0,3-2 0 0,0 2 0 0,0 0 0 0,-1-1-160 0,-2 1 160 16,-1-1 0-16,1-2 128 0,2-1 0 0,1 3 16 16,0-2 192-16,4 2 48 0,1 1 0 0,1 0 0 15,2-3-176-15,1 3-16 0,3 0-16 0,3 0 0 16,1 3 704-16,2-3 144 0,5 1 16 0,3 0 16 16,4 1-320-16,4-2-64 0,1 0-16 0,6 0 0 15,4-3-112-15,6 2-32 0,1-2 0 0,5 0 0 16,11-1 384-16,3-1 64 0,6 0 0 0,4-1 16 0,1-2-208 15,3 2-32-15,-4 0-16 0,-1 2 0 0,1-1-720 0,4 0 0 16,8 1 0-16,-2-2 0 0,1 0 0 0,4 1-192 16,4 1 192-16,1 1-208 15,-2-1-176-15,3 1-16 0,6 1-16 0,-3 0 0 16,-1 1-624-16,0-1-128 0,1 2-32 0,-3-2 0 16,-8 2-688-16,3 0-144 0,0 0-16 0,0-3-16 15,-4 3 1040-15,-3 0 192 0,2 0 64 0,-6 0 0 0,-7 3 544 0,-6-3 224 16,-1 0-176-16</inkml:trace>
  <inkml:trace contextRef="#ctx0" brushRef="#br1" timeOffset="127006.93">22345 12091 9215 0,'-1'-1'816'0,"0"-2"-656"0,1 2-160 0,0 1 0 0,0 0 720 0,0 0 112 0,-1 0 32 0,0-3 0 0,1 3 704 0,-3-2 144 16,3-1 16-16,-1 1 16 0,0 0-352 0,1 2-80 15,0-3-16-15,0 1 0 0,1 0 96 0,0-1 16 16,-1 1 0-16,2 2 0 0,-1-4-48 0,0 3 0 15,1-1 0-15,-1-1 0 0,1 3-512 0,-1 0-96 16,0 0-32-16,0 2 0 0,-1 1-384 0,0 2-80 16,0-1 0-16,-1 4-16 0,0 4-64 0,-1-1-16 15,0 3 0-15,0 1 0 0,1 0 0 0,0 2 0 16,-1 0 0-16,2 3 0 0,0 0 16 0,2 1 0 16,-1 2 0-16,-1-2 0 15,1 0-176-15,1 1 0 0,0-2 0 0,0 2 0 0,0-1 0 0,0-2 0 0,0 0 0 16,0 0 0-1,0-3 0-15,0 3 0 0,-1-3 0 0,-1 1 0 0,0 0 0 0,0-4 0 0,0 1 0 0,0 0 0 16,0 0 0-16,-1 0 0 0,1-1 0 0,-1 0 0 16,2 2 0-16,-1-1 0 0,0-2-144 0,1 1 144 15,-1-1 0-15,1 0 0 16,1-2-128-16,-1 1 128 0,1-2 0 0,-1-1 0 0,0-1 0 0,0 0 0 16,0-3 0-16,0 1 0 0,0-2 0 0,-1-1 0 15,3 2 0-15,-3-3 0 0,1 1 0 0,-1-2 0 16,1 3 0-16,0-3 0 0,-1 0 0 0,0 0 0 15,-1 0 0-15,0 0 0 0,0 0 0 0,0 0 0 0,-2 0 0 16,3 0 0-16,0 0 0 0,0 0 0 0,-15-6 224 0,10 4 0 16,-1-1 0-16,0-1 0 0,-2 1-80 0,0-1-16 15,-1 0 0-15,1-1 0 0,-1 1-128 0,0-2 0 16,-1 1 0-16,1-1 128 0,0 0 80 0,1 0 16 16,-1 0 0-16,1 0 0 15,0 0 0-15,0 0 0 0,1-2 0 0,-1 3 0 0,2-3-32 0,-2 1-16 16,3-2 0-16,-2 1 0 15,1-1 0-15,0 0 0 0,-1-3 0 0,2 1 0 16,-2 3-48-16,3-1-128 0,-1-3 192 0,-1 1-64 0,1-1-128 0,1 4 0 16,0-1 0-16,0 4 0 0,1-2 0 0,-1 5 0 15,2-1 0-15,-1 2 0 0,3 1-176 0,-1-2-16 0,-1 2 0 0,2 2 0 16,0-2 192-16,0 0-128 0,0 1 128 0,2 2-128 16,-1-1 128-16,0 1 0 0,2 1 0 0,0 1-128 15,1 2 128-15,-1 0 0 16,3 2 0-16,0 1 0 15,0 2 0-15,2 1 0 0,-1 1 0 0,2 1-128 0,1 2 128 0,-3-3 0 0,1 2 0 0,1 0-128 16,-2-1 128-16,0 1-192 16,1-3 192-16,-1 1-192 0,-1-1 192 0,1-1 0 15,-1 0 0-15,0-1-128 0,0-4 128 0,0 0 0 16,-1-2 0-16,1-1 0 0,0-1 0 0,0 0 0 16,1-3 0-16,-1 0 128 0,1-2 16 0,-1 1 16 15,0-2 0-15,1-1 0 0,1 0 0 0,-2-1 0 16,0-2 0-16,1-1 0 0,0 1-16 0,-2-2 0 15,3-1 0-15,-1-1 0 0,1 0 48 0,0-2 0 16,1-1 0-16,1 0 0 0,-2 1-64 0,3 0 0 16,-2 0 0-16,3 1 0 0,-2 2-128 0,2-2 0 15,1 1 0-15,1 1 0 0,2-1 0 0,0-1 0 16,2 1 0-16,0 0 128 0,1-1-128 0,1 4 0 0,-2-4 0 16,1 4 0-16,-1-1-160 0,-1 0-16 0,1 0 0 0,-1 1 0 31,-2-1-256-31,0 2-48 0,-1 0-16 0,-2 0 0 15,2-1-464-15,-3 1-112 0,-2 1-16 0,2-1-16384 0</inkml:trace>
  <inkml:trace contextRef="#ctx0" brushRef="#br1" timeOffset="128015.58">21200 13343 24879 0,'-2'0'2208'0,"1"0"-1760"0,0 2-448 0,1-2 0 0,1 0 1392 0,-1 0 192 0,-1 0 32 0,0 3 16 0,1-1-1280 0,0 2-352 15,0 2 128-15,0-1-128 0,0 2 240 0,0 2 0 16,2 1 0-16,-2 2 0 0,1 0 624 0,0 3 128 16,0 2 32-16,1 0 0 0,-1 6-288 0,2 0-48 15,0 3-16-15,0 2 0 0,0 1-272 0,0 3-48 0,0-3-16 0,-1 1 0 16,1-2-336-16,0-2 0 0,1 0 0 0,-1-1 0 16,-1-1 0-16,1-3 0 0,0 0 0 0,1-2 0 31,-3 0-448-31,2-4 0 0,-1 1 0 0,-1-2 0 15,0 0-1072-15,-1-4-208 0,-1 1-64 0,-2-1-8176 16,0-2-1632-16</inkml:trace>
  <inkml:trace contextRef="#ctx0" brushRef="#br1" timeOffset="128874.29">21100 13235 14735 0,'0'-2'1312'0,"0"2"-1056"0,-1-3-256 0,1 3 0 0,0-1 2400 0,1 0 416 0,0 1 96 0,-1-2 16 0,1-3-432 0,2 1-96 16,1-2-16-16,1 0 0 16,0-1-640-16,2-1-128 0,1-1-16 0,1 0-16 0,0 1-992 0,2-1-192 15,1 2-32-15,1-2-16 16,1 2-352-16,2 0 0 0,0-1 0 0,0 2 0 16,1 0 0-16,0 2-208 15,2-3 48-15,-2 3 16 0,1-1 144 0,-2 2-208 0,-1-1 80 0,0 1 128 0,-1 2-160 0,-1-2 160 31,1 1 0-31,-1 0-144 0,-1 4 288 0,-2-2 64 16,-1 2 16-16,0 1 0 0,-2-1-224 0,0 3 0 16,-1 1 0-16,0 0 0 0,0 1-160 0,-1-1-80 0,0 4-16 15,-1-3 0-15,1 2 256 0,-1 0 0 0,1 2-160 0,-1 0 160 16,1 1 0-16,-1-1 0 0,0 1 0 0,-2-1 0 16,2 1-256-16,0 0 64 0,-1-1 0 0,0 0 16 15,0-1 176-15,-1-2-208 0,1 1 80 0,0-1 128 16,-1-4 0-16,-1 1 0 0,1 2 0 0,-1-2 0 15,2-1 0-15,-3 0 0 0,1-1 0 0,1 2 0 16,-2-3 0-16,1 3 0 0,0-2 0 0,-1 1 0 16,0 0 0-16,0 1 0 0,0 2 0 0,0-1 0 15,0 0 0-15,0 3 0 0,-2-1 0 0,0 1 0 16,1 0 0-16,-2 0 0 0,0 1 0 0,1-1 0 0,-1 1 0 16,-1-1 0-16,2 1 0 0,-2-2 0 0,2 0 384 0,-1-3-16 15,1 2 0-15,-1-3 0 0,0 1-64 0,1-2-16 0,-1 1 0 16,0-1 0-16,0-1-288 0,0 1 128 0,-2-2-128 0,0 2 0 15,1-1 192-15,-1-1-192 0,-2 1 192 0,0 1-192 16,-2 0 0-16,0 0 0 16,-3 2 0-16,-1-1 0 0,-2 0 0 0,1 0 0 0,-1 3 0 0,0 0 0 15,0-3 0-15,0 1 0 0,2 0 0 0,-1 2 0 16,1-4 0-16,1 1 0 0,1 0 0 0,0-1 0 16,3-1 0-16,-1 1 0 0,2-3 0 15,0 0-144-15,0 0-64 0,2-2-16 0,0 1 0 0,-1-3 0 16,2 2-608-16,-1-4-128 0,2 0-32 15,-2-1-10352-15,1-1-2080 0</inkml:trace>
  <inkml:trace contextRef="#ctx0" brushRef="#br1" timeOffset="129682.3">22165 13075 9215 0,'-2'0'816'0,"2"0"-656"0,-1 0-160 0,0-1 0 0,0 1 1760 0,1 0 320 0,-1 1 64 0,0-1 16 16,1 0-208-16,-3 1-32 0,1 1-16 0,-2 1 0 16,1 1-640-16,-1-2-128 0,-1 3-32 0,0 0 0 15,1 2-272-15,-1-3-48 0,-1 4-16 0,0-2 0 16,-1 0 512-16,0 0 80 0,1 1 32 0,-2 0 0 0,1 0-176 16,-1-2-16-16,1 2-16 0,-1 1 0 0,1-1-656 0,-2 1-128 15,1 3-16-15,-2-3-16 0,1 3-144 0,0-1-32 16,0 2 0-16,0 2 0 15,-1 0 16-15,1-1 0 0,0 3 0 0,-1 0 0 0,1 0-64 0,-1 3-16 16,2 0 0-16,0 0 0 0,1 0-128 0,2 0 0 16,1 4 144-16,0 1-144 0,2-3 0 0,2 2 0 15,0 1 0-15,1 0 0 0,1 2 0 0,1-1 0 16,-2-4 0-16,2 3 0 0,-1-3 0 0,1 0 0 16,0-3 0-16,0 2 0 0,1-4 0 0,0 0 0 15,-1 1 0-15,2 1 0 0,0 1 0 0,2-2-128 0,0 0 128 16,0 0 0-16,1-2 0 0,0 1-160 0,1-1 160 0,2-1 0 15,0 0-320-15,1-2 32 0,0-1 16 0,1 1 0 32,1-2-128-32,-1 1-32 0,1-2 0 0,-1-1 0 15,1 1-672-15,-2-2-144 0,2 0-32 0,-1 0-9872 0,0-2-1984 0</inkml:trace>
  <inkml:trace contextRef="#ctx0" brushRef="#br1" timeOffset="138347.07">22455 13291 17503 0,'1'3'1552'0,"-3"-3"-1232"0,1 1-320 0,-2-1 0 0,3 1 2656 0,-1-1 480 0,0 0 80 0,-1 3 32 0,-1-3-2032 0,-1 3-384 0,0-2-96 0,-2 2-16 0,3-1 928 0,-2-2 176 16,2 3 32-16,0-3 16 0,2 0-928 0,-1 0-192 15,1 0-48-15,0 0 0 16,1 0-128-16,0 0-16 0,1 0-16 0,1 1 0 15,0 2-192-15,2 0-32 0,2 4-16 0,0 2 0 16,2 0-304-16,2 5 0 0,-1 3 0 0,2 0 0 16,-1 1-336-16,0 1-32 0,0 0 0 0,-1 0 0 0,-1-1 176 0,1 0 48 15,0 0 0-15,-3 1 0 0,2-2 144 0,-1 1 0 16,0-2 0-16,-1-1 0 0,0-2-160 0,0-3 160 16,0-3-192-16,-1-2 192 0,1-4 0 0,0-1-128 0,0-1 128 0,2-6 0 15,-2 0 0-15,3-3 0 0,0-4 128 0,0-2-128 31,2-2 128-31,-1-2-128 0,1 0 0 0,0-2 144 0,-1 1-144 0,0-1 0 0,0 1 0 0,0-2 128 16,-1-1-128-16,0 0 0 0,-1-1 0 0,0 0 0 16,0-2 0-16,-1 0-144 0,2-2 144 0,-1 0-208 15,1 1-112-15,0-1 0 0,1 2-16 0,0 2 0 16,2 0-848-16,0 2-160 0,1 2-48 0,2 2-9808 16,0 0-1984-16</inkml:trace>
  <inkml:trace contextRef="#ctx0" brushRef="#br1" timeOffset="138789.18">22645 13558 13823 0,'-2'-2'1216'0,"-1"2"-960"0,0-1-256 0,1 1 0 0,2 0 2592 0,0 0 480 0,0 0 80 0,-2 1 32 0,1-1-2192 0,-2 0-432 16,1 2-96-16,-1 2-16 0,0-4 1152 0,1 4 208 15,0 0 48-15,-1 2 16 0,2-1-80 16,0 1 0-16,1 1-16 0,0 2 0 0,1 2-944 0,2 1-176 16,0 2-32-16,1-1-16 0,1 2-256 0,-1 1-48 15,3 4-16-15,-2 0 0 0,1 1-288 0,-1 0 0 16,1 1 0-16,-1 1 0 0,0-2 0 0,-1 4-144 15,0 2 16-15,0-2 0 16,0 1-320-16,-2-3-64 0,0-2-16 0,-1-1 0 16,0-4-336-16,0-2-64 0,-1 0-16 0,0-4-10608 15,1-3-2128-15</inkml:trace>
  <inkml:trace contextRef="#ctx0" brushRef="#br1" timeOffset="139185.21">23233 12932 30399 0,'-3'3'1344'0,"-1"0"288"0,1-1-1312 0,2 0-320 16,-1 0 0-16,2 0 0 0,0 1 1408 0,0 2 224 15,-1 2 32-15,1 4 16 0,1 3-256 0,1 1-48 16,2 1-16-16,1 3 0 0,3 0-512 0,-2 4-96 16,3 0-32-16,1 4 0 0,0 3-32 0,1 3-16 15,1 4 0-15,2 2 0 0,-2 2-208 0,0-1-32 16,-1 0-16-16,-1 0 0 0,0 2-224 0,-3 2-64 0,-2 4 0 15,-1 1 0-15,0-4-128 0,-1-3 0 0,-1-4-192 0,1-3 192 16,-1-2-144-16,0-3 144 0,1-1 0 0,1-3 0 31,-1-6-720-31,1-1-48 0,-2-4 0 0,2-6 0 16,-1-5-160-16,0-4-32 0,-1-1-16 0,1-5-18096 0</inkml:trace>
  <inkml:trace contextRef="#ctx0" brushRef="#br1" timeOffset="139660.6">24015 13191 15663 0,'-1'-5'1392'0,"1"-2"-1120"0,0 3-272 0,0-2 0 0,0 4 2576 0,1-1 464 0,0 2 96 0,1-2 0 15,1-2-1184-15,0-2-240 0,2 0-48 0,0 0-16 16,0 2-32-16,-1 1 0 0,2-1 0 0,-2 4 0 0,0-1-576 0,0 1-112 16,-2 1-32-16,1 0 0 0,0 1-176 0,-2 1-32 31,2 1-16-31,0 2 0 0,-1 2-208 0,1 2-32 16,-2 6-16-16,1 2 0 0,-1 3-416 0,-2 6 0 0,-2 3 0 0,0 3 0 0,-3 1-240 0,-4 2-16 31,-1 1-16-31,-3 1 0 0,0 1-48 0,-3 2-16 0,-1 0 0 15,-1 2 0-15,-1-2 64 0,0-4 16 0,0-1 0 0,1-5 0 32,-1-2-144-32,1-4-32 0,0-3 0 0,-3-2 0 0,1-1-1424 0,1-3-272 0</inkml:trace>
  <inkml:trace contextRef="#ctx0" brushRef="#br1" timeOffset="139918.91">23751 13217 43311 0,'-3'6'3840'0,"3"0"-3072"0,-1-2-608 0,1-1-160 16,1-1 0-16,-1 2-192 0,3 6 32 0,0 3 16 16,2 4 144-16,3 3 176 0,2 0-48 0,3 1 0 0,3 1-128 0,-1-1 0 15,4 2 0-15,-1-1 128 0,2 2 0 0,0 2-128 16,0 1 192-16,-1 1-64 0,0-2 48 0,-1 2 0 15,1-2 0-15,0-2 0 0,3 0-176 0,-1-4 0 16,0 0 0-16,0-3-176 16,1-2-560-16,-1-3-112 0,-1-1-32 0,2-4-17872 0</inkml:trace>
  <inkml:trace contextRef="#ctx0" brushRef="#br1" timeOffset="140436.1">24018 12873 29487 0,'-4'-5'1296'0,"0"1"288"0,2 0-1264 0,0 1-320 15,2-1 0-15,1 3 0 0,0-1 0 0,-1-3-256 16,3 1 64-16,0-4 0 0,2 1 1040 0,-1 1 224 16,3 0 32-16,0 2 16 0,1 2 608 0,0 2 128 15,2 2 32-15,3 1 0 0,3-1-800 0,2 5-176 16,3 0-16-16,3 0-16 0,3 1-336 0,1 1-64 15,2 2-16-15,2 1 0 0,-2 0-272 0,0 2-48 16,1-1-16-16,0 2 0 0,3 4-128 0,-1 0 0 0,1-1 0 0,-2 4 0 16,-4 1 0-16,-1 0-192 15,-1 5 64-15,-4 3 128 0,0 2-256 0,-3 3 80 0,-2 2 16 0,-2-2 0 16,-1 0 160-16,-2-1 0 0,-1-2 0 0,-1-1 0 16,0-1 0-16,1 1 144 15,-1 3-144-15,0 2 0 0,-2-6 0 0,0 2 0 0,0 2 0 16,-3 0 0-16,1 0 160 0,-4-1-32 0,0 0 0 0,-2-1 0 15,-3 0 96-15,0-2 16 0,-3 3 0 0,-4 0 0 16,0 1 32-16,-2-3 16 0,-2-1 0 0,-1-3 0 16,-2-4-416-16,-1-3-96 0,-1-3-16 0,0-5 0 15,-1-3-400-15,-5-7-64 0,-4-2-32 0,-3-11-18800 16</inkml:trace>
  <inkml:trace contextRef="#ctx0" brushRef="#br1" timeOffset="149196.69">22927 12223 13823 0,'1'0'1216'0,"0"3"-960"0,-1-3-256 0,0 0 0 0,0 1 2864 0,1-1 528 0,0 3 96 0,1-1 32 0,0 1-448 0,1 1-96 16,1 1-16-16,0-3 0 0,0 3-1504 0,2-2-304 31,0 1-64-31,-1 1-16 0,1-1-736 0,0 1-144 0,1 1-16 0,0 2-16 0,0-1 32 0,-1 2 16 32,2 3 0-32,-1 2 0 0,-1-2-64 0,0 3-16 0,-2 1 0 0,2 1 0 0,-3 1-128 0,-1 1 160 15,1-3-160-15,-2 3 160 16,1-3-160-16,-1-1 160 0,0-3-160 0,0-1 160 0,1-4-32 0,-1-1 0 0,2-2 0 15,-2-2 0-15,1 0 80 16,1-4 16-16,0-1 0 0,2-3 0 0,1-1-96 0,-2-6 0 0,3 1-128 0,-2-1 192 16,1-3-192-16,0-1 0 0,1 0 0 0,-2 2 0 15,1 1 0-15,1 2-320 0,-1 2 64 0,1 3 0 32,-2 0 0-32,1 5 0 0,-2-1 0 0,2 6 0 15,-3-3 64-15,1 4 0 0,1 1 16 0,-2 0 0 16,1 1 176-16,0 2-192 0,-1-1 192 0,0-1-192 15,0 0 192-15,-1 1 0 0,1-3 0 0,1 1 128 16,0-1 16-16,0-1 16 0,-1-1 0 0,1-2 0 0,0 3-160 16,0-3 192-16,1 1-192 0,1-1 192 0,1 3-192 15,-1-3 0-15,0 3 144 0,0-1-144 0,1 1 0 16,-1-2 0-16,-1 2-192 0,2-1 64 0,-2 1 128 0,1-1-192 16,-1-2 192-16,0 0-192 0,-1 0 352 0,1 0 64 15,0 0 16-15,0-4 0 0,0 1 112 0,1-3 32 16,2-1 0-16,-1-3 0 0,1 0 112 0,-2-1 16 15,4-1 16-15,-1-6 0 0,1 3-208 0,-1-1-64 16,1-4 0-16,-1 2 0 0,-1-2-256 0,0 2 0 16,-1-1 0-16,-2 1 0 15,1 2-288-15,-2 3-112 0,-2 0-32 0,0 3 0 16,-1 3-688-16,-2 0-144 0,0 4-16 0,-1 1-18016 0</inkml:trace>
  <inkml:trace contextRef="#ctx0" brushRef="#br1" timeOffset="149641.49">23711 12216 10735 0,'1'-1'224'0,"0"-2"48"0,2 2 16 0,-3-1 32 0,0 2-320 0,0 0 0 0,0 0 0 0,0 0 0 0,-1 2 2928 0,-1-1 512 0,-2 3 96 0,4-4 48 0,-13 14 64 0,5-5 16 16,-2 3 0-16,1-2 0 0,-2 3-1984 0,0 0-400 16,2 1-64-16,-2 1-32 0,2 0-800 0,-1 0-176 15,1 1-16-15,1-3-16 0,0 2-176 0,2-2 0 16,1 0 0-16,-1-3-176 0,3-2 176 0,1 2 0 0,1-2-144 0,1-2 144 16,1-1 0-16,0 0 0 0,2-1 0 0,1 0 0 31,2-1-400-31,-1-3-16 0,0 0 0 0,2 0 0 15,2-2-64-15,-1 1-16 0,2-3 0 0,1 0 0 0,2-1 288 0,-1 0 48 0,2 0 16 0,-1-2 0 16,0-1 144-16,0 2-128 0,-2-1 128 0,0-1-128 16,-2 0 400-16,0 1 96 0,-1-1 16 0,-1-1 0 0,-2 0 192 15,0 0 64-15,-1-2 0 0,-1 1 0 0,0 0-384 0,-1-2-64 32,-1-2 0-32,-2 2-16 0,-1-2-176 0,0 2 0 15,-1 1 0-15,-1-2 0 0,-1 3 0 0,-1-1 0 0,2 2-160 0,-1 0 160 0,2 3-240 0,-2 0 48 16,1 1 16-16,1 1 0 15,3 1-512-15,-1-1-96 0,0 3-32 0,0-1 0 16,1 2-1856-16,0 0-368 0</inkml:trace>
  <inkml:trace contextRef="#ctx0" brushRef="#br1" timeOffset="150055.15">23911 12379 9215 0,'-1'6'816'0,"1"-1"-656"0,-1-4-160 0,1 2 0 0,1-3 1088 0,-1 0 192 15,1 3 48-15,1-3 0 0,1 2-3472 0,0 1-688 0,1 1-144 0,0 1-32 16,-1 0 3952-16,1-1 784 0,-1 2 144 0,-1 0 48 16,0-1 2608-16,-1-1 528 0,-1 1 96 0,0-1 32 0,0 1-1472 0,0-2-304 31,0-1-48-31,-1 1-16 0,0-1-2080 0,0-2-432 15,0 0-64-15,-1-2-32 0,0 2-112 0,1-3-32 16,-2-2 0-16,0-1 0 0,1-2-128 0,-1-1-16 16,0-2-16-16,0-2 0 0,0-1-32 0,0-1 0 15,0 0 0-15,0-1 0 0,1-1-80 0,1 0-32 16,1 1 0-16,0 2 0 0,0 2-160 0,1 1-128 16,1-2 192-16,0 3-192 0,-1 0 0 0,2 2 0 15,0 1 0-15,1 1 0 0,0 2 0 0,0-2 0 0,1 4 0 16,1-2 0-16,0 1 0 0,0-2 0 0,2 2 0 15,0-1 0-15,0-1-192 0,0 0 48 0,3 1 16 0,1-2 0 16,0 0-112-16,2-1-16 0,0 2 0 0,1-2 0 31,-1 2-288-31,0 1-64 0,0-1-16 0,-1 3 0 16,-2 2-400-16,-1 2-64 0,-2 0-32 0,0 1-18240 0</inkml:trace>
  <inkml:trace contextRef="#ctx0" brushRef="#br1" timeOffset="150403.34">24290 11915 37775 0,'2'7'1664'0,"-1"-2"368"15,-1 0-1632-15,0 0-400 0,1-2 0 0,-1 1 0 0,1 1 800 0,-1 3 80 0,3 4 16 0,-2 5 0 0,2 3 80 0,0 4 32 0,-1 1 0 0,1-1 0 16,0 0-240-16,-1 0-32 0,0-1-16 0,-1 1 0 16,0-1-224-16,-1-1-48 0,2 3-16 0,-2-3 0 15,-2 1-432-15,2-2 0 0,-1-2 0 0,0 0 0 31,-1-3-336-31,2-1-160 0,-1 0-16 0,0-3-16 0,1-1-432 0,0-3-64 16,1-4-32-16,0-1-12192 0,2-3-2448 0</inkml:trace>
  <inkml:trace contextRef="#ctx0" brushRef="#br1" timeOffset="150852.75">24593 12102 19343 0,'0'1'1728'0,"0"-1"-1392"0,-2 0-336 0,2 0 0 15,0 0 3120-15,0 0 544 0,2 2 112 0,-2-2 32 16,0 0-3008-16,-2 0-608 0,1 1-192 0,1-1 128 16,0 0 560-16,0 0 112 15,0 0 32-15,-13 13 0 0,6-7 272 0,1-2 64 0,-2 1 16 0,-1 0 0 16,-1 1-544-16,-2 2-96 0,-1-2-32 0,1 1 0 15,-2 1 0-15,2-2 0 0,0 2 0 0,0-3 0 16,1 2-224-16,1-3-48 0,0 1-16 0,1-1 0 0,0-1-224 16,1 0 0-16,0 1 128 0,2-1-128 15,-1-1-128-15,0 2-80 0,2 2-16 0,-1-2 0 0,2 0-16 16,-1 1 0-16,2-2 0 0,1 0 0 0,0-2 240 0,2-1 0 16,0 3 0-16,-1-3 0 0,2 0 0 0,-1 0 256 15,3 0-16-15,0 0-16 0,0 0-224 0,-3 0 144 16,0 0-144-16,20 2 128 0,-10-2-128 0,2 3 192 15,2 1-192-15,-1-2 192 0,2 3-192 0,0-1 0 32,0 1 0-32,-2 1 128 0,1 0-128 0,-2 1 128 15,0 2-128-15,-3-1 128 0,2-1-128 0,0 1 0 0,-2 1 0 0,3-1 0 0,-2 0 0 0,0-2 0 0,1 1 0 0,-1-1 0 16,1-2-272-16,-3 1-48 0,3-1 0 0,-1-1 0 47,-2-1-448-47,2-2-112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55:48.3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12259 7343 911 0,'0'0'0'0,"1"-3"0"0,-1 3 0 0,0 0 0 16,0 0 1152-16,-1 0 160 0,1 0 32 0,-1 0 0 0,-2 0 208 0,1 0 48 0,0 0 16 0,2 0 0 0,0 0-464 0,0 0-80 15,0 0-32-15,-20 11 0 16,15-7-400-16,-1 0-64 16,-1 0-32-16,0 2 0 0,0 0-304 0,-3 3-64 0,-1 0-16 0,-2 0 0 15,-2 2-32-15,-1 2 0 0,0-1 0 0,-4 0 0 16,-1 3 208-16,-2 1 48 0,-1 0 0 0,0 0 0 15,-1 0-160-15,-2 1-32 0,-2 4 0 0,-2-2 0 16,0 4-192-16,-1 1 0 0,-1 1 0 0,1 1 0 16,0-1 0-16,-1 1-128 0,1 2 128 0,0 1 0 0,3-5 0 0,-1 0 0 15,3-2 0-15,3-3 0 0,1-3-384 0,2-1 48 16,0-3 0-16,3 0 0 16,3-4-592-16,3 0-112 0,3-4-32 0,3-1-6256 0</inkml:trace>
  <inkml:trace contextRef="#ctx0" brushRef="#br0" timeOffset="893.97">12417 6839 3679 0,'2'-2'320'0,"-1"-1"-320"0,0 2 0 0,-1 1 0 0,0 0 368 0,1 0 0 0,1 0 0 0,0-2 0 0,1-2-96 0,-2 2-16 0,0-1 0 0,0 2 0 0,2 1 272 0,-3-3 48 0,0 3 16 16,-1-1 0-16,1 1-256 0,0 0-48 0,-2 0-16 0,2 0 0 15,0 0-272-15,0 0 0 0,0 0 0 0,0 0 0 16,0 0-144-16,0 0-96 0,0 0-16 0,0 0 0 0,0 0 256 16,0 0-144-16,-11 16 144 0,7-12-128 15,-2 0 608-15,-1 1 128 0,-2 0 32 0,-2 3 0 0,-1-2 160 0,-3 3 32 16,-2 2 16-16,-3 2 0 16,-4 1 240-16,0 2 64 0,-2 1 0 0,-3 1 0 15,1 1-496-15,-1-2-80 0,5-1-32 0,-4 1 0 0,0 1-384 0,-2 0-160 16,4 1 128-16,-1-1-128 15,-1 1 0-15,-1 1 0 0,1-1 0 0,0 2 0 16,1-2 0-16,3 1 0 0,-1 0 0 0,0-3 0 0,3 0 0 16,1 1-176-16,1-7 16 0,3 0 0 15,1 0 160-15,3-2 0 0,1-1 0 0,1-2 0 0,1 2 0 16,1-4 0-16,2 0 0 0,1 0 128 0,-1-1-272 0,3 0-48 16,0-3-16-16,3 0 0 15,-1 0-704-15,2 0-144 0,2-2-32 0,0 1-6016 0</inkml:trace>
  <inkml:trace contextRef="#ctx0" brushRef="#br0" timeOffset="1468.88">12196 6546 1839 0,'-5'3'160'0,"3"-3"-160"16,-2 4 0-16,3-4 0 0,-2 2 320 0,1-2 16 0,-1 4 16 0,-2-2 0 0,-3 3-32 0,-5 4 0 0,0-3 0 0,-3 3 0 0,0 1 480 0,-3-1 96 0,-1 4 0 0,-1-1 16 0,-1 1 240 0,-2-2 32 0,1 4 16 0,0 1 0 15,-1-2-272-15,-1 2-48 0,2 2-16 0,-1-1 0 16,2-1-560-16,1 3-112 0,4-3-32 0,2 0 0 31,2-4-992-31,2-2-208 0,3 0-48 0,2-1 0 0</inkml:trace>
  <inkml:trace contextRef="#ctx0" brushRef="#br0" timeOffset="2082.84">11570 6447 3679 0,'0'0'320'0,"0"0"-320"0,0 0 0 0,0 0 0 0,0 0 464 0,-1 0 32 0,1 0 0 0,-2 2 0 0,-1 0 256 16,0 1 48-16,-2 2 16 0,-3 0 0 0,1 2 48 0,-3 2 16 0,0-2 0 0,-1 4 0 0,0-1-144 0,-3 0-32 15,0 2 0-15,0 1 0 0,-1 0-48 0,0 2-16 16,-2-1 0-16,1 1 0 0,0-2-496 0,-1 2-144 15,3-1 0-15,-1-2 0 0,2 0 0 0,1-2 0 0,1 0-160 0,0-1 160 32,3-3-960-32,2 0-96 0,1-2-16 0,3-2 0 0</inkml:trace>
  <inkml:trace contextRef="#ctx0" brushRef="#br0" timeOffset="2733.33">11253 6366 1839 0,'1'-3'160'0,"-1"2"-160"0,0 1 0 16,0 0 0-16,0 0 384 0,1 0 64 0,-1 0 0 0,1 0 0 0,-1 0-272 0,2 4-48 0,-4-2-128 0,2-2 192 0,0 0 48 0,0 0 0 0,0 0 0 0,-15 20 0 16,11-14 192-16,-4 0 32 0,1 4 16 0,-2-1 0 15,-2 2 464-15,0 0 80 0,0 2 32 0,-3 0 0 16,-1 0-32-16,-1 0 0 0,1 0 0 0,0-1 0 0,-1 3 0 0,-3-2-16 15,-4 6 0-15,-3 1 0 0,-1 2-224 0,-4 3-32 16,-2 3-16-16,-3 1 0 0,-1 1-224 0,-1 3-32 16,-2-2-16-16,2 1 0 0,1-1-304 0,2-3-160 15,2 1 160-15,2-4-160 0,2 0-144 0,3-3-128 16,3 1-32-16,4-5-6080 16,3-2-1216-16</inkml:trace>
  <inkml:trace contextRef="#ctx0" brushRef="#br0" timeOffset="3565.89">10984 6967 911 0,'0'0'0'0,"0"-3"0"0,0 3 0 0,0 0 0 0,0-1 400 0,0 1 0 0,0 0 0 0,-1-4 0 0,1 2-32 0,0-2-16 0,-1-1 0 0,0 2 0 0,-1-1 96 0,0 1 0 0,1 1 16 0,-2 1 0 16,1-2-112-16,-1 2-32 0,2 1 0 0,-2-1 0 15,2-1-320-15,-1 2 0 0,1 0 0 0,1 0 0 16,-2 0 0-16,2 0 0 0,0 0 0 0,0-2 0 15,0 1 0-15,2-2-192 0,-2 3 192 0,0 0-192 0,0 0 384 0,0 0 80 16,0 0 16-16,0 0 0 16,0 0 352-16,0 0 80 0,0 0 16 0,0 0 0 0,0 0 144 0,0 0 16 15,-21 3 16-15,11 3 0 0,0 5-176 0,-4 1-32 16,-2 3-16-16,0 1 0 0,1-3 256 0,-3 4 48 16,-5 4 16-16,-4 4 0 0,-3 1-256 15,1-2-48-15,-3 2-16 0,1-1 0 0,0 1-384 0,0-1-80 16,2 0-16-16,1-3 0 0,2 0-208 0,0 0 0 0,4-3 0 0,-2 1 0 31,3-4-608-31,2 0-224 0,0 0-32 0,2-1-5216 0,1-3-1056 0</inkml:trace>
  <inkml:trace contextRef="#ctx0" brushRef="#br0" timeOffset="4133.06">11063 7109 1839 0,'0'0'160'0,"0"0"-160"0,0 0 0 0,0 0 0 0,2 0 0 0,-2 0 0 0,0 2 144 0,0 0-144 0,1 0 0 0,-1 2-256 0,-1 1 32 0,1-5 16 15,0 0 208-15,0 0 208 0,0 0-32 0,-13 22-16 16,8-16 352-16,-1 2 80 0,-1-2 16 0,-2 4 0 15,-1 0 160-15,-2 1 48 0,-2 1 0 0,-2 4 0 16,-1-2 464-16,-3 2 112 0,0 2 16 16,-2 1 0-16,-1 0-80 0,-1-2-16 0,-2 4 0 0,-1-1 0 15,-2 4-288-15,1-1-48 0,0 3-16 0,-1-3 0 16,3-1-656-16,0 1-144 0,0-1-32 0,1 0 0 31,3 0-992-31,2-3-208 0,2-3-32 0,2 0-6960 0</inkml:trace>
  <inkml:trace contextRef="#ctx0" brushRef="#br0" timeOffset="4900.07">11317 7497 2751 0,'0'-2'256'0,"0"1"-256"0,1 1 0 0,-1 0 0 0,0 0 832 0,0 0 128 0,0 0 32 15,0 0 0-15,0 1 0 0,0 1 0 0,-1 2 0 0,1-4 0 0,0 0-624 0,-12 19-128 0,4-10-32 0,1 1 0 16,-2 3-16-16,-2-1 0 0,0 2 0 0,-3 1 0 16,1-2 96-16,-3 4 16 0,-2 0 0 0,0-1 0 0,-2 0 528 15,-2 2 128-15,2 1 0 0,-2-2 16 16,-1 4-336-16,0-2-64 0,1 0 0 0,-2 0-16 16,3-3-32-16,0-2 0 0,1 1 0 0,2-2 0 15,2-2-528-15,1 0 0 0,2 0 0 0,4-3-8800 16</inkml:trace>
  <inkml:trace contextRef="#ctx0" brushRef="#br0" timeOffset="6833.41">4281 8728 11967 0,'-10'8'1072'0,"1"2"-864"0,3-4-208 0,2-2 0 0,1 2 144 0,-6 3-16 0,-7 7 0 0,-9 13 0 0,-7 5 256 0,-6 11 32 0,-3-3 16 0,0 1 0 16,3 2 160-16,-3-5 48 16,-2 5 0-16,-4 2 0 0,-4 4 192 0,-2 0 64 0,-1 5 0 0,-2-1 0 15,1 1-160-15,-1 1-32 0,-1 3 0 0,-6 3 0 16,-4 0-128-16,-4 1-16 16,1 3-16-16,-1 1 0 0,2-4-160 0,4-1-16 0,3-3-16 15,-6 3 0-15,-5 5-208 0,-1 1-144 0,3-1 192 0,2-1-192 0,2-3 0 16,2-1 0-16,3-4 0 0,0-2 0 0,-1 1 0 15,2-2 0-15,2-1 0 0,3-6-144 16,7-5-112-16,1-3 0 0,2-1-16 0,1-3 0 16,6-2-528-16,-1-3-96 15,1 2-32-15,0-3-8976 0</inkml:trace>
  <inkml:trace contextRef="#ctx0" brushRef="#br0" timeOffset="7492.46">1479 9316 19343 0,'-6'3'1728'0,"2"1"-1392"0,2 0-336 0,0 0 0 0,4-1-816 0,-1 0-224 0,0 1-48 0,3 5-16 0,1 3 960 0,3 4 144 0,5 1 128 0,0 2-128 31,2 0 384-31,2-1-32 0,3-2 0 0,1-2 0 0,0 1 128 16,3-3 32-16,2 0 0 0,2-2 0 0,3 3-128 16,4-1-32-16,2 2 0 0,6 0 0 0,4 3 48 0,3 1 16 15,-1 2 0-15,0 2 0 0,2 3-240 16,0 3-48-16,2 1-128 0,0-1 192 0,0 1-192 0,-2-1 0 16,0-4 0-16,1 3 0 0,2 2 0 0,1 2 0 15,1-2 0-15,0-1 0 0,-13-8 144 0,6 4-144 16,10-1 128-16,5 4-128 0,2 2 448 0,1-3 16 15,-4 2 0-15,-2 1 0 0,2-1-208 0,-1-3-32 16,3 1-16-16,-1 0 0 0,1 1-208 0,-3-1 0 16,-2 2-192-16,-3-3 192 0,-1 3 0 0,-1 1 0 0,-3-3 128 15,2 5-128-15,4 3 0 0,-1 1 0 0,-2 3-208 0,-1 1 64 32,-1 3-912-32,-1-3-176 0,0 0-48 0,0-4-8208 0</inkml:trace>
  <inkml:trace contextRef="#ctx0" brushRef="#br0" timeOffset="15300.21">5190 11123 6447 0,'-9'1'576'0,"0"2"-576"0,5-3 0 0,1 2 0 0,1 2 480 0,-3-3-16 0,-6 4 0 0,-6 3 0 0,-5 3 16 0,-3 2 0 0,1 0 0 0,3-1 0 16,2 0 144-16,3-1 16 0,2 1 16 0,3-3 0 16,3-2 0-16,2-1 0 0,2-2 0 0,1-2 0 15,3-2 48-15,2 0 0 0,1-2 0 0,3 2 0 0,2-4-80 0,3-1-16 32,4 1 0-32,2-2 0 0,3 0-80 0,3-2-16 0,5 0 0 0,1 0 0 15,5 0 80-15,2-2 16 0,6 4 0 0,3-4 0 0,9 1-48 0,4-5-16 16,7 2 0-1,1-4 0-15,1 1-128 0,1-1-32 0,0-4 0 0,2 2 0 0,2-3 512 0,2 1 80 16,0-1 32-16,-2 1 0 0,-2 0 112 0,3-2 32 16,4 4 0-16,2-3 0 0,1 3-448 0,-4 0-64 15,-6 2-32-15,0 0 0 0,-2-2-288 0,0 2-48 16,3 4-16-16,-3-2 0 16,-1 2-128-16,-5-1-128 0,-3 1 192 0,-3 1-192 0,-3 2 128 0,3-3-128 0,1 2 0 15,0-5 0 1,-2 2 0-16,0 0-304 0,-6-3 64 0,-1 1 16 15,-2 2-1472-15,-4 0-288 0,-2-2-64 0,0 4-12416 0</inkml:trace>
  <inkml:trace contextRef="#ctx0" brushRef="#br0" timeOffset="17024.32">6701 12366 20271 0,'-5'-4'1792'0,"1"2"-1424"0,3 2-368 0,1-4 0 0,1 4 0 0,-2-5 144 0,0-2-144 0,-3-6 0 0,0-2 240 0,-1-4-64 15,2-1-16-15,-1-4 0 0,0 2 384 0,1 0 80 16,0 2 16-16,-1-2 0 0,-1-1 112 0,0 1 16 0,2 4 16 16,-3-2 0-16,-1-1 240 0,0 1 64 0,0 4 0 0,-1-5 0 15,-2 2 416-15,0 0 96 0,0-2 0 0,1 1 16 16,-3 0-608-16,1-2-128 0,1 3-32 0,-1-2 0 16,0 1-432-16,0 2-96 0,1-1 0 0,0 2-16 15,-1-2-304-15,1 1-192 0,2-1 16 16,-1 3 16-16,1 3-368 15,2 0-80-15,0 1-16 0,0 2 0 0,1-1-144 0,0 3-16 0,0-1-16 16,1 0 0-16,-1 2 560 0,2 0 240 0,-1 1-192 0,0 0 192 0,1 0 0 16,0 0 288-16,-1-3-32 0,2 2 0 0,-2 0 256 0,1 1 64 15,-1 0 0-15,1-3 0 0,0 3-80 0,1 1-16 16,0-1 0-16,-1 0 0 0,3 0-96 0,-1-3 0 16,1 5-16-16,-1 1 0 15,0 0-368-15,0 1 0 0,-1 0 0 0,1 2 0 0,-1 0 0 0,0 2 0 16,0 0 0-16,1-2 0 0,-1 3 0 0,2-3 0 15,0 0 0-15,0 0 0 0,0 0 0 0,0 0-128 16,0 0 0-16,0 0 0 0,0 0 128 0,0 0 0 16,0 0 128-16,0 0-128 0,-3-21 128 0,3 19-128 15,-2-3 128-15,2 2-128 16,-1 0 0-16,0-1 0 0,0 2 0 0,-1-2 0 0,1 2 0 0,0 1 0 0,0-3 0 16,0 1 0-16,-1 1 0 0,1-2 0 0,0 1 0 0,0 0 0 15,1-1 176-15,-2 2-48 0,2-2 0 0,0 0 0 16,0 2 0-16,0-2 0 0,0 2 0 0,2-2 0 15,-2 2-128-15,0-2 0 0,1 1 0 0,-1 1 0 16,0 1 0-16,0-2 0 0,0 2 0 16,-1-1 0-16,1 2 0 0,0-3 0 0,0 2 0 0,-2 1 0 15,1-3 0-15,0 3 0 16,-2 0 0-16,3 0 0 0,0 0 0 0,0 0 0 16,0 0 0-16,0 0 0 0,0 0 0 0,0 0 0 0,0 0 0 0,0 0 0 15,0 0 0-15,0 0 0 0,-19 7 0 0,17-5 0 0,2-1 0 0,-1 3 0 16,1-2 0-16,0 2 0 15,0 1 0-15,0 1 0 0,0-2 0 0,0 2 0 0,0 0 0 0,0 2 0 16,-1 0 0-16,1 2 0 0,-1 3 0 0,-1 0 0 16,1 2 0-16,-1 1 0 0,-1 3 0 0,0 3 0 15,-2-2 0-15,1 1 0 0,-1-1 0 0,1 1 0 16,1-4 0-16,-2 0 0 0,0-3 0 0,1 1 0 16,0-5 128-16,2-1-128 0,-2 0 0 0,2-3 128 0,-2-1-128 15,1 0 128 1,1-1-128-16,-1-4 0 0,1 2 0 0,-1-4 0 0,1 2 0 0,0-4 0 0,-1-1 0 0,-1 0 0 15,1-1 0-15,-1-3 0 0,1 1 0 0,0 0 0 16,-1-4 0-16,0 0 0 0,1-1 0 0,-1 0 0 31,0 0 0-31,2-2 0 0,-1 2 0 0,2-3 0 16,0 1 0-16,0 1 0 0,1 0 0 0,0 1 0 0,0 2 0 0,0 0 0 16,1 0 0-16,0-2 0 15,0 1 0-15,2 0 0 0,0 2 0 0,0-3 0 16,1 5 0-16,-1-2 0 0,2 2 144 0,0 2-144 0,1-2 0 0,2 1 144 15,0 4-144-15,1-3 0 0,1 2 128 0,2-1-128 16,2 1 0-16,0 2 0 0,0 0 0 0,4 2 128 16,0-3-128-16,3 1 0 0,2 1 0 0,0 1 0 15,3 0 0-15,0-2 0 0,4 1 192 0,-2 1-64 16,-1 0 0-16,-2 0-128 0,-3 0 144 0,-2 0-144 16,0 1 0-16,-2 1 144 0,0 1-144 0,-1 0 0 15,0 1 0-15,1 2 0 16,0 1-256-16,2-1-144 0,2 4-32 0,1 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5:43:16.36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16221 17493 10127 0,'3'-3'896'0,"-3"0"-704"0,0 0-192 0,0 1 0 0,0 0 2944 0,-2 2 576 0,2-2 96 0,-2-2 32 0,1-1-1440 0,-3-1-288 16,-1 1-48-16,-1 0-16 15,-2 1 32-15,0 4 0 0,-1 0 0 0,-1 0 0 16,-2 4-608-16,-1 2-112 15,0 3-16-15,-4 3-16 0,-3 2-496 0,-3 2-112 0,-1 5-16 0,-7 1 0 0,-4 4-64 0,-4 5-32 16,-7 4 0-16,-2-1 0 0,-3 5-416 0,1 2 0 16,3-3 0-16,2 3 0 0,0-3-128 0,2-1 128 15,0 2-160-15,-4-1 160 0,0 3-272 0,1-1 32 16,5-1 16 0,7-7 0-16,4-7-48 0,5-3-16 0,5-6 0 0,3-2 0 15,3-3-32-15,3-8 0 0,3 0 0 16,-1-6-17968-16</inkml:trace>
  <inkml:trace contextRef="#ctx0" brushRef="#br0" timeOffset="285.46">15594 17326 40543 0,'-5'3'3600'0,"0"0"-2880"15,2-3-576-15,1 0-144 0,2-3 1152 0,0 3 208 16,-2 3 48-16,-2-2 0 0,2 2-1408 0,-1 3-192 16,3-2-64-16,3 4-32 0,2 0 64 0,1 3 16 15,2 2 0-15,4 6 0 0,-1 6 64 0,0 3 16 16,0 5 0-16,0 5 0 0,-1 5 128 0,-1 3 0 16,-1 1 128-16,-3 0-128 0,0 0 288 0,-1-7-16 15,1 2 0-15,0-1 0 0,1-6-96 0,1-3-32 16,3-1 0-16,3-1 0 0,1-3-304 0,4-5-64 15,0-2-16-15,5-2 0 16,0-4-400-16,2 1-64 0,1-3-32 0,0-2-18192 0</inkml:trace>
  <inkml:trace contextRef="#ctx0" brushRef="#br0" timeOffset="570.02">16358 18016 46991 0,'-2'25'2080'0,"-1"-12"432"0,1 2-2000 0,1-6-512 15,1-2 0-15,0-3 0 0,1 4 192 0,-1 5-64 16,1 5-128-16,2 11 192 16,0-1-784-16,2 4-176 0,0-6-16 0,0 2-16 15,0-6 48-15,0 1 16 0,0-2 0 0,-1-1-18320 0</inkml:trace>
  <inkml:trace contextRef="#ctx0" brushRef="#br0" timeOffset="3524.5">1439 3822 32255 0,'3'-5'2864'0,"-1"-1"-2288"0,1 4-576 0,-2-1 0 0,1 3 512 0,0 0-16 0,1-1 0 0,2-4 0 0,2 1 144 0,-3 2 48 0,1 3 0 0,-3 3 0 0,-2 2-112 0,-3 4-32 16,-2 2 0-16,-2 2 0 0,-2 2-96 0,-2 2-32 15,-1 5 0-15,-4 4 0 0,-4 5-208 0,-5 6-32 16,2 1-16-16,-5 8 0 16,-5 6-32-16,-5 7-128 0,-3 1 192 0,-4 2-64 15,2 3-128-15,1-6 0 0,1-3 0 0,-1 0 0 16,-2 0-352-16,0-4-48 0,2-6-16 0,6-5 0 15,6-10-176-15,6-5-48 0,4-4 0 0,7-10 0 16,4-3-1104-16,7-5-240 0</inkml:trace>
  <inkml:trace contextRef="#ctx0" brushRef="#br0" timeOffset="3777.82">939 3900 43311 0,'-13'-2'3840'0,"5"2"-3072"0,4 2-608 0,4-2-160 15,2 0 0-15,0 3 160 0,-4-3-160 0,0 3 160 16,1 1-160-16,1 2 0 0,3 3-192 0,5 2 192 0,3 6-176 0,2 5 176 31,4 7-128-31,1 3 128 0,4 9 0 0,3 3-160 16,3 10 160-16,5 0 0 0,1 7-240 0,2 0 64 15,0 1 16-15,0 6-12448 0,3 2-2480 0</inkml:trace>
  <inkml:trace contextRef="#ctx0" brushRef="#br0" timeOffset="4269.89">1564 4715 16575 0,'-1'-11'1472'16,"0"3"-1168"-16,1 2-304 0,2 0 0 0,2 2 4752 0,0-1 896 16,1 2 176-16,2-6 48 0,5-2-4880 0,4-6-992 15,4-3-160-15,3 0-48 0,0 1 656 0,-1 3 128 16,2 0 16-16,-3 1 16 0,1 6-288 0,-1-1-48 16,-1 4-16-16,-2-1 0 0,1 4-128 0,-3 1-128 15,-2 2 144-15,-1 3-144 16,-2 3-240-16,-2 0-144 0,-3 0-16 0,-2 4-16 15,-3 5-688-15,-2 1-144 0,-4 3-32 0,-2 3 0 16,-5 4 576-16,-4 2 96 0,-2 5 32 0,-6 1 0 0,-2 3 704 0,-2-2 128 0,1-3 48 0,-1-3 0 16,0 1 528-16,1 3 96 0,-2 1 32 0,2-2 0 15,2 1-64-15,2-3 0 0,3-4 0 0,3 2 0 16,1-2-304-16,1-2-64 0,5-1-16 0,1-4 0 16,4 2-80-16,4-5-32 0,5-3 0 0,3 0 0 15,6 0 0-15,5-1 0 0,6-2 0 0,7-1 0 16,6-3-160-16,9-5-48 0,9 2 0 0,11-7 0 15,9-5-192-15,7-3 0 0,6-4-144 0,6-10-19952 16</inkml:trace>
  <inkml:trace contextRef="#ctx0" brushRef="#br0" timeOffset="9640.21">17796 5791 26719 0,'-14'2'2368'0,"1"2"-1888"0,7 0-480 0,5-2 0 0,1-2 1280 0,-4 3 176 0,-3 2 16 0,-4 1 16 0,-3 2-144 0,4 1-48 16,5-4 0-16,8 0 0 0,6-4-272 0,11-2-48 15,10-4-16-15,10-2 0 0,11-3-448 0,13-5-80 16,12 1-32-16,10-4 0 0,3-3-208 0,5 1-64 16,6-2 0-16,8-1 0 0,14-3-128 0,9-2 0 15,6 3 0-15,10-3 0 0,4 2 0 0,9 1 128 0,4 3-128 0,-4 3 0 32,-8 1 128-32,3 4-128 0,6 3 128 0,0 1-128 0,0 3 0 0,-7 1 0 0,-7 3 128 0,-3 6-128 31,-3 0 0-31,-10 3 0 0,-11 3 0 0,-6 1-18960 0</inkml:trace>
  <inkml:trace contextRef="#ctx0" brushRef="#br0" timeOffset="11313.11">20522 5493 3679 0,'0'-3'320'0,"-1"0"-320"0,-1 0 0 0,1 3 0 0,1 0 4128 0,0 0 752 0,0 3 160 0,0-2 16 0,-1 4-3408 0,0 1-688 15,-2 4-144-15,-1 2-32 0,-1 6 48 0,1 3 16 16,-3 1 0-16,1 3 0 0,-1 1-144 0,-2 2-48 16,0 3 0-16,2 1 0 0,0-2 320 0,0-2 64 15,1-1 16-15,1-2 0 0,2-3 96 0,0-2 0 16,2 0 16-16,0-2 0 0,2 1-416 0,1-4-96 15,2 1-16-15,0-4 0 0,1 2-304 0,1-2-64 16,1-2-16-16,1 3 0 0,0-4-96 0,1 4-32 16,1-3 0-16,0 0 0 0,1 1-128 0,-2-5 128 0,1 4-128 0,-2-4 128 15,1 0 64-15,-1-2 0 0,-1 2 0 0,-1-5 0 16,0 4-64-16,0-4 0 0,-1 2 0 0,0-3 0 31,0 2-128-31,-1-4 0 0,-1 2 0 0,1 0 0 0,0-3 0 0,0 2 0 0,-1-1-160 0,1 1 160 16,-2-2 0-16,0 3 0 0,0-4 0 0,-1 4 0 15,1-2 0-15,-1 2 0 0,-1-3 0 0,0 3 0 0,0-1 0 0,0 1 0 32,1 0 0-32,-2 0 0 0,1 0 0 0,-1 0 0 15,1 0 0-15,0 0 0 0,0 0 0 0,0 0 0 16,0 0 0-16,0 0 0 0,0 0 0 0,0 0 0 16,0 0 0-16,0 0 160 0,-16 11-160 0,14-8 0 15,2-1 144-15,-1 2-144 0,1-2 0 0,0 0 0 16,-1 3 0-16,1-2 128 0,0 0-128 0,0 0 0 15,0 4 0-15,-1-4 0 0,1 4 0 0,0-1 0 16,-2 0 0-16,2 0 0 0,0 4 0 0,-1-1 0 16,1 1 0-16,0-1 0 0,-1 4 0 0,1-1 0 15,-1 4 0-15,-1 0 0 0,1 0 0 0,-1 3 0 16,1-3 0-16,-2-1 0 0,2 1 0 0,0-4 0 0,1 2 0 16,-2-2 0-16,2-2 0 0,0 3 0 0,2-1 0 0,-1 0 0 15,0 2 0-15,0-2 128 0,2 1-128 0,-2-1 128 16,1-2-128-16,1-3 0 0,-2 2 0 0,2-3 0 15,-2-2 0-15,1 1 0 0,0-2 0 0,-1 1 0 16,0-1 0-16,0 0 0 0,1-3 0 0,-2 0 0 16,0 0 0-16,0 0 0 0,0 0 0 0,0 0-128 15,0-2 128-15,-2 1 0 0,0-2 0 0,1 1 128 0,1 2-128 0,0 0 0 16,0 0 0-16,-14-14 0 0,10 8 0 0,-1 0 0 16,0 2 0-16,0-2 0 0,1 0 128 0,-4-1 16 15,2 1 0-15,-2-1 0 0,1 2-144 0,-3-2 128 16,0 0-128-16,-1 1 128 0,-1-3-128 0,-2 2 0 15,1-3 144-15,-2 2-144 0,-1-2 0 0,1-3 0 16,-1 3 0-16,1-1 0 0,1 1 0 0,1 0 192 16,-1-2-64-16,3 2 0 0,0-2-128 0,2-2 0 0,1 3 0 15,0 0 0-15,2-1 0 0,1 0 0 0,1 1 0 0,2 3 0 16,1-2 0-16,-1 0 0 0,1 1-128 0,0 1 128 16,1 3 0-16,0-4 0 0,0 3 0 0,0 0 0 15,1 2 0-15,0 0 0 16,-1 2 0-16,0-2-128 0,2 4 128 0,-2 4 0 0,1-2 0 0,-1 4 0 15,0 4 0-15,-1 3 0 0,1 0 0 0,-2 6-128 16,1-1 128-16,0 5 0 0,0-1 0 0,1 1 0 16,1 1 0-16,-1-2 0 0,2 2 0 0,0-2 0 15,1 0 0-15,0 2 0 0,0-2 0 0,2 0 0 16,-1 0 0-16,0 1 0 0,1-1 0 0,-2-2 0 16,4 2 0-16,-2-1 0 0,1-2 0 0,1-3 0 0,-1 0 0 0,1-4 0 15,-2-2 0-15,1-4 0 16,0-2 0-16,0-4 0 0,0 0 0 0,-1-3 0 0,1 0 0 0,2-4 192 15,-1 1-64-15,2-4 0 0,0 1 0 0,-2-1 0 16,2-3 0-16,-1-3 0 0,2 1-128 0,0-3 0 16,1-4 128-16,2-2-128 0,-1-3 0 0,4-3 0 15,1 2 0-15,2-3 128 0,2-1-128 0,0 1 144 16,2 0-144-16,2 1 160 0,1-1-160 0,0 2 0 0,0 4-160 16,-4 3 160-16,-3 5 0 0,2 0 0 0,4 0-128 0,3-4 128 15,2 2 0-15,-1-1 0 0,0 4 0 0,-2 2 0 16,-1 0 0-16,1-1-192 0,2 2 192 0,-1 0-192 31,1 1-256-31,-2 2-64 0,-1 0 0 0,1 0 0 16,0 1-224-16,-1 0-48 0,1 0-16 0,-1 1-17728 15</inkml:trace>
  <inkml:trace contextRef="#ctx0" brushRef="#br0" timeOffset="13037.21">20524 5635 8287 0,'-1'-9'736'0,"0"3"-592"0,1-1-144 0,0 2 0 0,1 4 848 0,0-2 144 0,2-1 32 0,-2 2 0 0,3-4 0 0,2-4 0 31,0-3 0-31,1 0 0 0,1 0 560 0,-1 1 112 16,0 0 32-16,-3 3 0 0,1 2-144 0,-1 1-32 15,-1-1 0-15,-1 1 0 0,-1 2-96 0,1 1-32 16,-2 0 0-16,-2 3 0 0,2-3-240 0,-2 4-48 16,1 1-16-16,-2-1 0 0,1 4-384 0,0-1-80 15,-1 2-16-15,0 3 0 0,1 1-336 0,1 0-80 16,-2 0-16-16,2 2 0 0,-2 3-208 0,1 2 144 15,-1 4-144-15,0 1 128 0,0 1-128 0,-1-1 192 16,1 3-192-16,2-3 192 0,-2 1-64 0,1 1 0 0,0-1 0 16,2 2 0-16,0-3 0 0,0 3 0 0,-1 1 0 0,0-1 0 15,1 1-128-15,-3 2 160 0,1 7-160 16,-2 2 160-16,1-1-160 0,-2 1 0 0,0 4 0 0,-2-3 128 16,2 3-128-16,1-3 0 0,-1-3 0 0,2-3 0 15,-1-4 0-15,3-3 192 0,0-3-192 0,1 1 192 16,0-1 32-16,1-3 16 0,0-3 0 0,1 0 0 15,0-4-96-15,1 0-16 0,-1-2 0 0,-1-2 0 16,1-2-128-16,0-1 0 0,-1-1-160 0,0-2 160 16,-1-2 0-16,0 0 0 0,0 0 0 0,-1-2 0 0,0-1 0 0,-3-1 0 15,1-2 128-15,-2-1-128 0,0-2 0 0,-1-1 0 16,-1-2 0-16,0-1 0 0,1 0 0 0,1-4 0 16,-1-1 0-16,2-3-144 0,1 1 144 0,1-4 0 15,2-1 0-15,0-1 0 0,2-5 0 0,2 1 0 16,0 0 0-16,1-3 0 0,2-1 0 0,1-1 0 15,-1 3 0-15,2-6 0 0,2 1 0 0,0-4 0 16,0 0 0-16,0 5 0 0,0-1 0 0,-1 5 0 16,-1 0 0-16,-3-2-128 0,-1 5 128 0,-1 0 0 15,-3 2 0-15,0 1 0 0,0 1 0 0,-1 2 0 0,0-2-144 16,-1 0 144-16,1-1-192 0,-1 2 16 0,1 1 16 0,2 4 0 16,1 0 160-16,1 4-128 0,-2 2 128 0,2 0-128 15,0 5 128-15,-1 0 0 0,1 2-144 0,1 2 144 16,-1 2 0-16,-2-2 0 0,1 2 0 0,-1 2 0 15,0 0-128-15,0 0 128 0,-2 2 0 0,0-1 0 16,-2 4-192-16,0 1 48 0,0 2 0 0,-1 0 0 16,-2 2 16-16,1 3 0 0,-1 0 0 0,1 3 0 0,-1 3 128 15,0 3 0-15,0 0 0 0,-1 3 0 0,1 1 0 0,0 5 0 16,-2 4 0-16,2 3 0 0,1 3 0 0,0 3 0 16,0-3 0-16,2 1 128 0,-1 8-128 0,1 3 0 15,-1-1 0-15,0 3 0 0,-1 0 0 0,-1-2 0 16,1-1 0-16,0-6 128 0,2-7-128 0,-2-4 0 15,2-4 0-15,-1-6 0 16,1-2 0-16,-1-1 0 0,2-3 0 0,0-1 0 0,0-5 176 0,1-1-48 16,0 1 0-16,0-4 0 0,0 1 64 0,1-4 0 15,0 1 0-15,0-1 0 16,2-2-192-16,-1-1 192 0,1 0-192 0,-1-1 192 16,1-2-192-16,0 1 0 0,0-2 0 0,-1 1 0 0,1-2 0 0,-1-1-256 0,0 0 64 0,-1-1 16 31,-1-2-352-31,0-1-80 0,-1 1-16 0,-1-2 0 15,1 0-480-15,-3-2-112 0,2-1 0 0,-3 1-16 16,0 0 448-16,-1 2 80 0,1 0 32 0,-3 0 0 0,2 4 512 0,-1-2 160 0,-1 0 0 0,2 2 0 16,0 0 512-16,1-1 224 0,0 2 32 0,0 0 16 15,2 2 160-15,0-2 16 0,1 1 16 0,-1 1 0 16,2-2-448-16,-2-1-80 0,2 2-32 0,0 1 0 0,0-4-224 16,1 1-64-1,-2-2 0-15,1 0 0 0,1-2 112 0,-1 0 16 0,0-2 0 0,0 0 0 16,-1 1-128-16,0-3 0 0,-1 2-128 0,0-2 192 0,-1-1-192 0,0 1 0 31,0-2 0-31,0-2-160 0,0 1 160 0,-1 2 0 16,1-3 0-16,-1 1 0 0,2-5 0 0,-2 1 0 0,1 3 0 0,-1 0 128 15,1 1-128-15,1-3 144 0,-1 4-144 0,-1-2 160 0,0 1 0 0,0 2 0 16,0 2 0-16,-1 0 0 0,0 2-32 0,-1-1-128 16,1 0 192-16,0 1-64 0,1 3 0 0,-1 0 0 0,0 2 0 0,1 1 0 31,0-2-128-31,1 3 0 0,-1 0 0 0,2 0 0 15,0 2 0-15,1 0 0 0,-1 2 0 0,2-2 0 16,-2 0 0-16,2 2 0 0,0 0 0 0,0 0 0 16,1-2 0-16,0 3 0 0,0-3 0 0,0 1 0 15,0 1-128-15,1-2 128 0,-1 0 0 0,0 0 0 16,0 0 0-16,0 0 0 0,0 0 0 0,0 0 0 16,0 0 0-16,0 0 0 0,17 14 0 0,-14-9 0 15,0-1 0-15,1-1 0 0,2 6 0 0,-1 1 0 16,0-4 0-16,0 6 0 0,3 1 0 0,-2 3 0 0,1 2-128 15,-1 5 128-15,2 3 0 0,-2-2 0 0,0 5 0 0,-1 1 0 16,1 0 0-16,-2-1 0 0,1-1 0 0,-1 1 0 16,-1-5 0-16,1 0 0 0,-1-2 0 0,0-1 0 15,0-1 0-15,0 1 0 0,1-2 0 0,-1 0 0 16,0 0-144-16,1-2 144 0,-2-2 0 0,2-3-160 16,0 2 160-16,0-3-128 0,-2-3 128 0,2 0 0 15,-2-2 0-15,2 1 0 0,-3-4 0 0,2 0 0 16,-1 1 0-16,1-4 0 0,-1 0 0 0,1 0 0 15,-1-3 128-15,1-1-128 0,-1 1 128 0,0-4-128 16,1 1 128-16,-1-4-128 0,1 2 128 0,1-2-128 0,-1-3 128 16,1-1-128-16,1 0 0 0,1-2 0 0,0-3 0 0,2 1 0 15,-1 2 0-15,2-4 144 16,2-1-144-16,0 1 160 0,3-2-160 0,1 0 0 0,2-3 0 0,1 0 0 16,2-1-128-16,0 0 128 0,1 2 0 0,0-4 0 15,-1 6 0-15,2-1 0 0,3-2-144 16,0 3 144-16,-3-1-128 0,3 1 128 0,3 0-192 0,0 0 192 15,2-1-256-15,1 2 48 0,2 1 16 0,0 4 0 16,1-2-304-16,2-1-48 16,0 4-16-16,1 2-17904 0</inkml:trace>
  <inkml:trace contextRef="#ctx0" brushRef="#br0" timeOffset="15328.08">24486 7475 35007 0,'-2'0'3120'0,"2"0"-2496"0,2 0-496 0,2-2-128 0,0 2 0 0,1 0 0 0,2-3 128 0,5 2-128 0,7-3 0 0,4-2 0 16,6 1 0-16,2-1 0 0,2 0 0 0,3-1 0 15,0 3 0-15,0-3 0 16,-2 2 0-16,1-1 0 0,1 3 0 0,-2-1-128 31,-1 1-448-31,-4 2-64 0,0 1-32 0,-2 0 0 16,-2 0-1328-16,-3 0-272 0,0 1-48 0,-1 2-9808 0</inkml:trace>
  <inkml:trace contextRef="#ctx0" brushRef="#br0" timeOffset="15627.11">24376 7691 14735 0,'-17'5'1312'0,"6"-5"-1056"0,2 4-256 0,5-4 0 0,4 0 4848 0,2 0 912 16,0 0 176-16,-1 0 32 0,3 0-4608 0,2 0-912 16,4-2-192-16,2 0-48 0,3 0 208 0,3-2 32 15,3 1 16-15,2 0 0 0,3-3-336 0,4 2-128 16,3 2 0-16,3-2 144 0,4-1-144 0,0 0 0 16,2 3 0-16,0-5 0 0,-1 4-128 0,1-2-16 15,3 1 0-15,-2 0 0 16,-1-2-1376-16,1 0-272 0,6 0-48 0,-1 0-13328 0</inkml:trace>
  <inkml:trace contextRef="#ctx0" brushRef="#br1" timeOffset="37574.36">18086 8882 20271 0,'-3'0'1792'0,"2"0"-1424"0,1 0-368 0,0 0 0 0,1 0 1280 0,-1 0 176 0,0 3 32 0,0-3 16 15,2 0 480-15,-1 0 80 0,0 3 32 0,-1-3 0 0,0 0-688 16,14 19-128-16,-8-9-16 0,1 4-16 0,-1 4-464 0,2 7-80 31,-1 0-32-31,-1 4 0 0,2 8-464 0,-3 4-80 16,1 4-128-16,-1 7 176 0,1 4-176 0,-2 4 0 0,0-1 0 0,-2-4 0 15,-1-2 0-15,0 1 0 0,-1 3 0 0,0-4 0 16,2-6 0-16,-2-7 0 0,-2-6 0 0,2-5 0 16,0-4 0-16,0-7 0 0,-1-2 0 0,0-3 0 0,-1-6-176 0,0-2 48 15,1-5 0-15,1-3-17696 0</inkml:trace>
  <inkml:trace contextRef="#ctx0" brushRef="#br1" timeOffset="38051.58">18034 8870 32255 0,'-15'-16'1424'0,"6"6"304"0,2 1-1392 0,3 3-336 15,3 2 0-15,1 2 0 0,0 1 496 0,-1-5 16 0,0-4 16 0,-1 1 0 0,2-3 432 0,-1 2 64 31,2 0 32-31,2-1 0 0,2 1-288 0,1 0-64 16,1 0-16-16,3-2 0 0,3 2-432 0,1-3-64 0,1 1-32 0,1-2 0 16,2 2-160-16,1-3 160 0,2 2-160 0,3-3 160 0,1 3-32 0,-2-3-128 15,2 4 192-15,-2-1-64 0,2 3-128 0,0-1 160 16,2 4-160-16,0 3 160 0,4-1-160 0,1 4 0 31,-3 2 0-31,0 4 128 0,2 1-128 0,0 4 0 16,-2 3 0-16,-3-2 0 0,-3 4 0 0,-2 1 0 15,-2-1 0-15,-4 2 0 0,-4 0-128 0,-1 3 128 0,-3 0 0 16,-3 1 0-16,-3 5 0 0,-2-4-144 0,-2 3 144 0,-3-1 0 16,1 0 0-16,-4 1 0 0,1-3 0 0,-3-1 0 15,1-5 0-15,-3 1 0 0,1 1 0 0,-2-2 0 16,1-4 0-16,-2-1 0 0,-1 0 0 0,-1-3 144 16,-1 0-16-16,0-4-128 0,-3 2 192 0,-3-3-64 15,2 1-128-15,-1-4 0 0,-5 0 144 0,0 0-144 16,-1 0 0-16,0 0 0 0,0-3 0 0,2 2 0 15,0-2 0-15,3 1-256 0,2 1 64 0,2-2 0 16,3 3-560-16,2 0-112 0,2 0-32 0,3 0 0 16,1 0-1984-16,3 0-416 0</inkml:trace>
  <inkml:trace contextRef="#ctx0" brushRef="#br1" timeOffset="38620.68">19259 8060 17503 0,'-1'-3'1552'0,"0"0"-1232"0,1 0-320 0,0 2 0 0,0 1 1232 0,0 0 192 0,0 0 48 0,-1-5 0 0,1 1 80 0,-2 1 32 16,1 0 0-16,0 3 0 0,0 0-1168 0,-2 0-224 15,1 3-64-15,-1-2 0 0,0 1-128 0,-1 2 0 16,1 1-160-16,-2 0 160 0,2 0 128 0,-2 1 128 15,0-2 32-15,-1 2 0 16,1 0 864-16,1 0 192 0,-1-2 16 0,-1 2 16 0,0 3-96 0,-3-2-32 16,0 2 0-16,-1 1 0 0,-1 0-528 0,1 0-96 15,1 1-32-15,-3 0 0 0,2 4-272 0,-1-3-64 16,0 4-16-16,-1 3 0 0,-1 1-240 0,0 1 0 16,-2 2 128-16,-1 4-128 0,1 2 0 0,0 0 0 0,-1 6 0 15,0 2 0-15,0 4 0 0,-1 5 128 0,-1 4-128 0,2 1 0 16,2-1 176-16,0-3-176 0,3-5 192 0,2-2-192 15,4-2 288-15,0-3-48 0,3 2-16 0,2-4 0 16,0-5-224-16,3 1 0 0,2 1 0 0,4 3 0 16,2 1 0-16,3 1 0 0,1-1 0 0,2-1 144 15,0-1-144-15,3 0 0 0,0 1 0 0,1 2 0 16,1 0-432-16,2 3-112 0,-1 3-32 0,1-2 0 31,0-2-1344-31,1-2-256 0,2-4-64 0,2-5-14016 0</inkml:trace>
  <inkml:trace contextRef="#ctx0" brushRef="#br1" timeOffset="39081.81">19388 8409 21183 0,'-5'-4'1888'0,"1"0"-1504"0,3 2-384 0,1 2 0 0,0 2 1296 0,0-2 192 0,-1-2 48 0,-3-1 0 16,0 2 576-16,1 1 128 0,-2 0 32 0,2 4 0 31,1 2-1312-31,-1 0-256 0,3 4-48 0,0-1-16 0,1 3-96 0,3 2-32 15,2-2 0-15,1 2 0 0,-1-2-288 0,2 3-64 16,4 2-16-16,2 4 0 0,2-1 96 0,2 1 16 16,0 1 0-16,3-3 0 0,0 1-256 0,2-6 0 15,-1 3 0-15,-1-4 0 0,0-1 0 0,-3 1 0 16,1-1 0-16,-3-2 144 0,-1 0-144 0,-4-1 160 16,0-2-160-16,-2-2 160 0,-2-1-160 0,-2-1 160 15,1-3-160-15,-1-1 160 0,0-1 80 0,-1-4 16 16,1-1 0-16,0-3 0 0,0-2-16 0,0-4 0 15,0 1 0-15,1-2 0 0,0-2-240 0,-1-3 128 16,2 0-128-16,-2 0 0 0,2-2 0 0,-2-2 0 0,1-4 0 0,0-1-160 31,0-1-208-31,0-1-32 0,0 5-16 0,1 2 0 16,-1 3-624-16,1 2-128 0,-1 4-32 0,2 2-15984 0</inkml:trace>
  <inkml:trace contextRef="#ctx0" brushRef="#br1" timeOffset="39415.97">19746 8769 10127 0,'-4'-4'896'0,"0"4"-704"0,1-3-192 0,1 3 0 0,2 0 3536 0,0 0 688 0,0 0 128 0,0 0 16 0,-1 0-1168 0,2 3-256 0,-1-2-32 0,0-1-16 16,0 0-1488-16,-3 25-320 0,3-10-48 0,0-2-16 15,0 6-624-15,2 3-128 0,-2 0-16 0,0 4-16 16,1 1-240-16,-1 2 0 0,1 3 0 0,-1 0 0 16,1 2 0-16,-1 1 0 0,2 3 0 0,-1 0 0 15,0 0 0-15,0-1 0 0,2 2 0 0,-1-5 0 16,1-5-752-1,-1-1-80-15,2 1-32 0,0-3 0 16,2-4-752-16,1-1-160 0,2-5-16 0,1-6-13152 0</inkml:trace>
  <inkml:trace contextRef="#ctx0" brushRef="#br1" timeOffset="39639.18">20270 8823 32255 0,'1'-4'2864'0,"2"1"-2288"0,1 0-576 0,0 3 0 16,1 0 512-16,1 0 0 0,4-2 0 0,6 0 0 31,8-1 912-31,4 0 176 0,2 6 48 0,1-2 0 0,-1 3-1264 0,0 1-256 0,0 2-128 0,-1-1 128 16,0 3-128-16,-3-2-256 0,0 2 64 0,-1 0-11648 15,-2-2-2304-15</inkml:trace>
  <inkml:trace contextRef="#ctx0" brushRef="#br1" timeOffset="39925.61">20356 9130 40543 0,'-7'-4'1792'0,"4"4"384"0,3 0-1744 0,3 2-432 0,0-2 0 0,2 0 0 16,0 2 0-16,5 0 0 0,5 1 0 0,6 3 0 15,4-3 0-15,1 1 0 0,1-1 0 0,-2-2 0 16,1-1-624-16,-2-1-144 16,1-2-48-16,0-1-16368 0</inkml:trace>
  <inkml:trace contextRef="#ctx0" brushRef="#br1" timeOffset="40703.04">21516 8787 27647 0,'-4'-2'2448'0,"2"-2"-1952"16,2 4-496-16,1 0 0 0,0 0 384 0,-1-3-32 15,0 2 0-15,0-5 0 0,-1 0 496 0,0 0 112 16,0-3 0-16,-1 2 16 0,0 0-688 0,-2 1-144 16,2 0-16-16,-3 0-128 0,0 2 176 0,-1-2-176 15,-1 3 160-15,0 1-160 0,-2 2 592 0,1 0 32 16,-2 2 0-16,-1 2 0 0,1 1 112 0,-3 1 32 16,2-1 0-16,-1 4 0 0,0 0-288 0,-1-3-48 15,1 1-16-15,-1 2 0 0,4-2-32 0,-3-1-16 16,3 3 0-16,-3-1 0 0,3 0-176 0,-3 2-16 0,0-1-16 15,-2 1 0-15,1 2-160 0,-1-2 0 16,-1 2 144-16,-1 1-144 0,-2 3 0 0,-2-3 0 0,0 6 0 0,0-1 128 16,-1 2-128-16,0 1 0 0,0 1 0 0,0 2 0 15,-1 1 0-15,1 2 0 0,2-4 0 0,2 0 0 16,2-2 0-16,4-5 0 0,4 0 0 0,2-4 0 16,4 1 288-16,2-4-16 15,3 0 0-15,3 1 0 0,2-4-112 0,3 0-32 0,3 1 0 0,1-3 0 0,4 1-128 16,1-1 0-16,3-1 0 0,2-3 0 0,0 0 0 0,0-3 0 15,2 1 0-15,-1 0 0 0,-1-3 0 0,-2 1 0 16,0-1 0-16,-3-2 0 0,-1 0 0 0,1 1 0 16,-3-4 0-16,1-1 0 0,-1 0 0 0,-2 0 0 15,1 1 0-15,-4-4 0 0,1 2 128 0,-2-4 0 16,1-3 0-16,-2 0 0 0,-1 0-128 0,-3-4 0 16,2-4 0-16,-6-2 0 15,0 0 128-15,-3-2 0 0,-3-3 0 0,-2-1 0 0,-2-1-128 0,-2 1 160 0,-1-2-160 16,1 3 160-16,-3-5-160 0,1 2 0 0,0 1 0 0,1-2 128 15,0 1-128-15,2 0 0 0,0 4 0 0,1 2 0 16,1 0 0-16,-1 2 0 0,4 3 0 0,-1 4 0 31,3 1-288-31,1 4-144 0,1 2-16 0,2 2-16 32,0 4-304-32,1 2-64 0,1 5-16 0,1 1-17408 0</inkml:trace>
  <inkml:trace contextRef="#ctx0" brushRef="#br1" timeOffset="41196.61">21730 8765 22111 0,'-1'-3'976'0,"-1"1"208"0,4 2-944 0,-2 0-240 0,0 0 0 0,0 2 0 0,1-2 1104 0,-1 3 176 0,1 1 48 0,-1 2 0 16,0 4 272-16,-4-2 48 0,-1 5 16 0,-2 3 0 16,-3 0-432-16,-1 2-80 0,-3 2 0 0,1 5-16 15,-2-2-512-15,-1 5-112 0,0-2 0 0,0 2-16 16,2-1-96-16,1 2-16 0,0 0 0 0,2 2 0 16,2 1-256-16,3-3-128 0,3-1 128 0,3-3-128 15,2-5 0-15,4-2 0 0,3-2 0 0,2-1 0 16,3-1 0-16,0-2 0 0,5 1 144 0,1-4-144 15,1 0 144-15,1-4-144 0,0 0 192 0,2-5-192 16,-2 0 0-16,2 0 0 0,-1-6 0 0,1 0-192 16,-1-3 192-16,2 2-192 0,-1-3 192 0,2-3-192 0,0-2-48 15,-1-1 0-15,-1 0 0 0,-3 0 0 0,-2-2 80 16,0-2 16-16,0-1 0 0,-5-1 0 0,0-1 144 0,-4 1 0 16,-3 0 0-16,-3-4 0 0,-3-3 192 15,-3 1-16-15,-4-3-16 0,-3 3 0 0,-3 2 160 0,-2 3 16 16,-2 5 16-16,-3-1 0 0,-2 1-128 0,-1 4-32 15,-1 3 0-15,-1 4 0 0,2 0-64 0,1 5 0 16,0 2-128-16,2 2 192 0,2 1-192 0,1 3-256 16,0 1 48-16,2 2 16 15,1 1-608-15,0 0-112 0,3-1-32 0,2 0-10672 0,3-1-2144 16</inkml:trace>
  <inkml:trace contextRef="#ctx0" brushRef="#br1" timeOffset="42036.2">22600 8863 34095 0,'-4'-7'3024'0,"0"2"-2416"0,3 4-480 0,1-1-128 0,1 2 304 0,-1-4 32 0,-1-1 16 0,-3-2 0 16,0-3 160-16,0-3 48 0,-1 5 0 0,1 0 0 15,-1 2-240-15,-3 4-64 0,2 2 0 0,-5 0 0 16,0 2 80-16,-4 4 16 0,-2 2 0 0,-3 4 0 0,-4 0-352 0,0 4-208 31,-2 3 16-31,-2 1 16 0,4 2 176 0,-4 5 0 0,4 2 0 0,-1 3 128 0,5-4 128 0,2 1 48 16,0-1 0-16,5 1 0 0,4-7-64 0,3-2-16 15,2-2 0-15,4-2 0 0,3-1 48 0,0-2 16 16,5-4 0-16,2 1 0 0,0 0-288 0,3-1 0 31,1-5-128-31,2 1 128 0,1-5-320 0,2-3 48 16,2-1 0-16,0-2 0 0,1 1 32 0,0-2 16 16,2 1 0-16,-4-4 0 0,-1 1-48 0,-1-1-16 15,-2 2 0-15,0-5 0 0,0 0 288 0,0-2 0 16,0-1 0-16,-1-2 0 0,0-3 0 0,0-1 0 0,-2 0 0 15,0-3-160-15,-2 2 160 0,-1-2 0 0,-3 3 0 0,0-1 0 16,-2 7 0-16,-1 1 0 0,0 5 0 0,-3 1 128 16,-1 6 16-16,-1-1 16 0,-2 4 0 0,0 4 0 15,-1-1 240-15,-2 3 48 0,1 0 16 0,-3 4 0 16,2-3-272-16,0 4-48 0,1 1-16 0,0 0 0 16,1 3-128-16,2-2 0 0,1 3 0 0,-1 2 128 15,4-2-128-15,0 4 0 0,2 1 0 0,1 2 0 16,2 2 0-16,-1 0 0 0,2 1 0 0,2 0 0 15,0 1 0-15,-1 2 0 0,3 2 0 0,0 4 0 0,0 0 0 0,-1-1 0 16,1 5 0-16,-3-4 0 0,1 5 0 0,-2 1 0 16,0-5 0-16,-3 1 0 0,0-1 0 0,-3-2 0 15,-1 1 0-15,-2-3 0 0,-1 3 0 0,-1-2 208 16,-2 0-48-16,-3 1-16 0,0-2-16 0,-5-1 0 16,0 1 0-16,-2-1 0 0,-3 1-128 0,-1 0 128 15,-5-1-128-15,-2-2 128 0,-3 0-288 0,-6-2-64 16,-2-3-16-16,-4-1 0 0,-2-3-16 0,-2-1-16 15,-1-1 0-15,-2-2 0 16,3-2-240-16,-1-2-64 0,4-5 0 0,0-5 0 16,-3-2-2000-16,3-2-416 0</inkml:trace>
  <inkml:trace contextRef="#ctx0" brushRef="#br1" timeOffset="42598.45">23062 8323 21183 0,'0'-3'1888'0,"0"-1"-1504"0,1 1-384 0,0 3 0 0,0-2 1344 0,1 1 208 0,0-5 48 0,1-1 0 16,0-2 832-16,0 0 160 0,-1 1 32 0,1 2 16 0,-2 4-1072 0,0-1-224 15,-2 2-32-15,1 5-16 0,-1 2-624 0,1 3-128 16,0 4-32-16,1 1 0 0,1 4-336 0,1 5-176 16,1 4 160-16,1 5-160 0,2 5 0 0,0 1 0 15,2 7 0-15,0 2 0 0,2-1 0 0,-1 3 128 16,1-2-128-16,0 1 0 0,0 3 144 0,-1-1-16 15,1 0 0-15,-1 1 0 0,-1-5-128 0,-3 3 0 16,0-2 144-16,-1 1-144 0,0-3 0 0,0-4 0 16,-3-4 0-16,1-9 0 0,1-4-160 0,-3-3-48 15,1-8-16-15,1 2 0 16,-1-7-224-16,2-2-64 0,-2-4 0 0,2-2-18112 0</inkml:trace>
  <inkml:trace contextRef="#ctx0" brushRef="#br1" timeOffset="43147.06">23961 8696 22111 0,'1'-10'976'0,"-1"4"208"0,0-1-944 0,0 4-240 16,0 1 0-16,-1 1 0 0,-1 1 1088 0,1-2 160 15,-3 0 32-15,0-3 16 0,-3 2 1040 0,-1-3 208 16,-3 3 32-16,-2 2 16 0,1 1-1104 0,-2 0-208 16,-2 4-64-16,0-1 0 0,0 6-608 0,-1 1-128 15,-2 6-32-15,2 2 0 0,0 7-224 0,-2 1-48 16,3 3-16-16,1-1 0 0,0 0-160 0,3 1 128 0,-1-1-128 0,2 1 128 15,1 2-128-15,4-3 192 0,1 2-192 16,3-3 192-16,2-1-192 0,2-5 0 0,2-1 0 0,3-4 0 16,2-1 0-16,2-4 128 0,4 0-128 0,4-4 128 15,0 0-128-15,4-5 0 0,0-2-192 0,2 0 192 16,0-5-288-16,3 0 64 0,3-1 16 0,0-5 0 16,-4 1 0-16,0 0 0 0,3-6 0 0,-2 0 0 15,1-3 208-15,-3 0-192 0,1-2 192 0,-3-4-192 16,-2 1 192-16,-2 0 0 0,-3-2 0 0,-4-2 0 15,-1 2 0-15,-5 1 0 0,-2-4 0 0,-4 2 0 0,-2 1 0 0,-3 1 0 16,-2 3 0-16,-1 3 0 0,-3 6 272 0,0 0-48 16,-4 4-16-16,-1 2 0 0,-1 1 64 0,-3 2 16 15,-4 4 0-15,-3 0 0 0,2 2-128 0,-2 0-32 16,-3-1 0-16,1 2 0 0,-1-1-128 0,2 2-224 16,1-1 48-16,1 0 16 0,4 0 32 0,2 0 0 15,3 1 0-15,2-1 0 16,3 0-336-16,2 0-64 0,2-2-16 0,2 1 0 15,1-2-1776-15,3 3-368 0</inkml:trace>
  <inkml:trace contextRef="#ctx0" brushRef="#br1" timeOffset="43464.77">24140 8403 19343 0,'0'-4'848'0,"-1"0"192"0,-1 2-832 0,2 2-208 0,0 0 0 0,0-3 0 0,0 3 1856 0,0 0 320 0,0-1 64 0,0 1 0 0,-1 0 464 0,1 0 96 16,0 0 16-16,0 0 0 0,-15 22-1520 0,8-12-288 16,0 2-64-16,-3 4-16 0,-1 6-624 0,-1 0-128 15,0 4-32-15,-3 2 0 0,0 3-144 0,-2 4 0 16,0 4 144-16,-3 2-144 0,-1 4 128 0,-1 2-128 15,-1-3 128-15,1 6-128 0,-1 2 0 0,0 4 0 16,1 6 0-16,0 3 128 0,-2 6-368 0,2-1-64 0,0 0-16 16,2-1 0-1,0-6-1264-15,2-2-256 0,3-10-48 0,3-7-16 16,2-7-304-16,1-8-64 0,3-5-16 0,1-4 0 16,1-4 816-16,2-3 144 0</inkml:trace>
  <inkml:trace contextRef="#ctx0" brushRef="#br1" timeOffset="44193.35">24124 8054 28559 0,'-10'-4'2544'0,"3"2"-2032"0,2-1-512 0,3 3 0 0,4 0 1088 0,-4 0 128 16,0 0 32-16,-3-1 0 0,-1-2-336 0,-2 3-64 0,3 3-16 0,3-2 0 15,2 4-512-15,2 2-128 16,3 2 0-16,4 4-16 0,2 0 224 0,5 2 48 15,4 2 16-15,5 4 0 0,2 2 48 0,3 0 16 0,3 5 0 0,3 1 0 16,1 2-208-16,1 0-32 0,4 1-16 0,-1 3 0 16,-1-1-272-16,-1 2 128 0,1 4-128 0,-2 4 0 15,1 7 0-15,-5 0 0 0,-3 3 0 0,-6 2 0 16,-5-2 0-16,-7 3 0 0,-3 2 0 0,-4 2 0 16,-2-1 0-16,-3 3 0 0,-3 1 0 0,-2-4 0 15,-2 2 0-15,-2-1 0 0,-3-5 0 0,-2-4-192 0,-1-2 32 0,-3-2 16 16,-2 3 0-16,-4-2 0 0,-1-4 144 0,-2-3 0 15,0-3-144-15,-2-4 144 0,2-3 0 0,0-3 208 16,0-5-16-16,0-1-16 0,1-4-176 0,-1-4-144 16,3-4 144-16,1-4-208 15,2-5-704-15,1-4-144 0,3-6-32 0,0-8-15872 16</inkml:trace>
  <inkml:trace contextRef="#ctx0" brushRef="#br1" timeOffset="44619.27">25176 8760 39615 0,'-6'-4'1760'0,"1"0"352"0,1 1-1680 0,3 0-432 0,1 3 0 0,1-2 0 0,1 1 336 0,0-2-16 0,2-1 0 0,1-1 0 0,2-1-96 0,2 1-32 0,1 0 0 0,0 2 0 0,2-1-192 0,3 4 0 0,1-3 128 0,2 3-128 0,3 0 0 0,5 3 0 16,4-2 128-16,5 2-128 0,7-1 0 0,0-2-192 0,5 0 48 0,-1-2 0 31,1-1-1200-31,-1 2-224 0,1-4-48 0,-3 1-9600 0,-5 1-1920 0</inkml:trace>
  <inkml:trace contextRef="#ctx0" brushRef="#br1" timeOffset="44966.46">25155 9091 35935 0,'1'3'3200'0,"-1"-3"-2560"15,2 0-512-15,-1 1-128 0,1 1 1152 0,1-2 192 16,-1 0 64-16,3 0 0 0,1 3-912 0,3-3-176 0,1 1-48 0,0 2 0 15,2-1-144-15,-1-1-128 0,2 2 192 0,0-1-192 16,2 0 0-16,1 0 0 0,2-2 0 0,3 0 0 16,2 1-176-16,4-1-32 0,4 0-16 0,1-1 0 31,0-1-816-31,4 0-176 0,5-3-16 0,1 2-15920 16</inkml:trace>
  <inkml:trace contextRef="#ctx0" brushRef="#br1" timeOffset="45582.5">27109 8531 25791 0,'7'-6'1152'0,"-3"2"224"0,0 2-1104 0,-2 2-272 0,1 0 0 16,-3 0 0-16,0 0 288 0,1 0 0 0,-1 0 0 0,0 0 0 15,-4 2 656-15,-2 2 128 0,-4 2 16 0,-5 2 16 16,-2 3 96-16,-5-1 16 0,-5 6 0 0,-4 0 0 15,-2 2-160-15,-2 1-32 0,-2 3 0 0,-2 2 0 16,2 3-256-16,0-1-64 0,4 2-16 0,-1 1 0 16,3-3-496-16,2 1-192 0,0-2 176 0,3 3-176 15,3-2 224-15,0 2-48 0,5 1-16 0,3-1 0 16,1 2 96-16,6-3 32 0,2-1 0 0,2-1 0 16,5 0-288-16,4-3 0 0,3-2 0 0,3-2 0 0,2-4-192 0,3 1-80 15,3-3-32-15,2-2 0 0,2 0 176 0,2-2 128 16,0-1-192-16,1-4 192 0,1 0-192 0,-2-2 192 15,1-2-192-15,0-4 192 0,-3 1-144 0,2-2 144 16,0-1 0-16,2-5-144 0,1 2 144 0,1-3 0 16,2-2 0-16,0-1-128 0,-1-4 128 0,1 2 0 15,0-5 0-15,0 1 0 0,-2-3 128 0,-3-1 16 16,-3-2 0-16,-2 1 0 0,-4 1 176 0,-2-5 16 16,-2 1 16-16,-5 2 0 0,-1-1 144 0,-5 1 16 15,-2-3 16-15,-2-4 0 0,-3 3-48 0,-4-1-16 16,-2 4 0-16,-2 2 0 0,-1 6-272 0,-3-1-64 0,-1 2-128 15,-6 2 192-15,-4 1-192 0,-5 0 176 0,-3 4-176 0,-4 0 160 16,2 7-304-16,0 2-64 0,-2 2-16 0,0 4 0 31,1 1-512-31,2 0-96 0,0 4-32 0,2-1 0 16,2 0-208-16,2-2-32 0,3 2-16 0,5 0-17040 0</inkml:trace>
  <inkml:trace contextRef="#ctx0" brushRef="#br1" timeOffset="45977.42">27455 8134 30399 0,'-7'-1'2704'0,"1"1"-2160"0,2 1-544 0,3 0 0 0,1 3 1360 0,-2-3 176 0,-3 4 16 0,-2-1 16 0,-4 6-608 0,-4 2-128 0,-2 7-32 0,-1-1 0 15,0 6-512-15,-1 3-96 0,0 3-32 0,-2 4 0 16,-1 3 160-16,0 4 48 0,0 5 0 0,-5 7 0 15,-2 4-112-15,-4 6-32 0,-5 6 0 0,-4 2 0 16,-4 1-224-16,0 3 144 0,-1-2-144 0,1 2 128 16,3-4-128-16,3-6 0 0,5-4 0 0,-1-8 0 15,1-1 144-15,2-5 160 0,1-2 16 0,1-2 16 16,3-5 16-16,0-3 0 0,2-3 0 0,3-6 0 16,3-2-480-16,2-8-112 0,5-7-16 0,3-5-19120 15</inkml:trace>
  <inkml:trace contextRef="#ctx0" brushRef="#br2" timeOffset="51565.83">26496 6843 42383 0,'-4'0'3776'0,"0"3"-3024"0,2-3-608 0,-1 3-144 0,2-1-1024 0,-3 3-224 0,-2 1-48 0,-5 4-16 0,-4 3 1456 0,-5 8 304 15,-1 4 48-15,-1 5 16 16,2 2-304-16,0 1-48 0,2 6-16 0,-1-1 0 0,2 3 32 15,0 3 0-15,1-1 0 0,0 2 0 0,1-4-176 0,0-7 0 16,1 0 0-16,1-3 128 0,0 0-128 0,2-5 0 16,-1 0 0-16,0-2 0 15,2-1-320-15,1-2-80 0,2-5-32 0,0-3-11392 16,4 0-2272-16</inkml:trace>
  <inkml:trace contextRef="#ctx0" brushRef="#br2" timeOffset="52055.99">26509 7302 43311 0,'-5'0'3840'0,"3"0"-3072"0,2 0-608 0,1 0-160 0,3 0-496 0,-2 0-128 0,2 0-16 0,2-3-16 0,4 2 656 0,5-1 304 0,6 1-32 0,4-2 0 15,3-1-272-15,4 2 0 16,4-1 0-16,2 2 0 0,3-1-368 0,1-1 32 0,3 2 0 16,-2 1 0-1,2 0-1600-15,-3-3-320 0</inkml:trace>
  <inkml:trace contextRef="#ctx0" brushRef="#br2" timeOffset="52671.58">28313 6833 36863 0,'-8'-2'1632'0,"0"2"336"0,1 2-1584 0,1-1-384 0,1 2 0 0,1-1 0 16,-2 2 768-16,-5 2 64 0,-7 7 0 0,-8 0 16 15,-6 8-304-15,-6 2-64 16,-5 5-16-16,-1 0 0 0,0 2-288 0,-1 4-176 0,1-2 192 0,-1-1-192 16,3 2 224-16,3-2-64 0,3 0-16 0,2-3 0 15,4-2-16-15,2-1-128 0,1-2 192 0,4-2-64 16,2-1 0-16,2 1-128 0,4-3 192 0,4-4-64 15,4-1-128-15,2-1-176 0,3 1 48 0,5-4 0 0,3 1-112 0,5-1-16 16,3-2 0-16,4 0 0 16,6-1-128-16,2-3-48 0,4 2 0 0,3-1 0 0,3-3 144 0,2 2 32 31,0-1 0-31,3-2 0 0,1-2 256 0,0-2-128 0,0 0 128 0,-2-1 0 0,-2 2 0 16,-1-6 256-16,-1 3-32 0,-2-4 0 0,-3 0 32 0,-2-2 16 15,0-2 0-15,-2-1 0 0,-1 2-80 0,-1-3-32 16,-1-3 0-16,-1 1 0 15,-1-2-160-15,-2 1 0 0,-3-3 144 0,-3 0-144 16,-5-3 0-16,-2 0 0 0,-5-1 0 0,-1 2 0 16,-2-1 0-16,-4-2 0 0,-4-4 0 0,-3-1 0 0,-3 1 0 0,-2 2 128 0,-3 4-128 0,-3 6 128 15,-1 0 32-15,-3 3 16 16,-1 4 0-16,-2 2 0 0,0 4-176 0,-2 2 0 16,-1 1 0-16,-2 3 0 0,-2 3-128 0,0 3-128 15,1-1 0-15,0 4-16 16,4-3-144-16,1 3-32 0,3-2 0 0,2 2 0 15,2 0-896-15,3-2-176 16,1 0-32-16,4-2-16 0,3-1-1216 0,2-1-240 0</inkml:trace>
  <inkml:trace contextRef="#ctx0" brushRef="#br2" timeOffset="53083">28507 6435 28559 0,'-1'-5'1264'0,"1"1"272"0,0 3-1232 0,-1-1-304 0,1 2 0 0,0 0 0 0,1 0-160 0,-1 2-96 0,0-2 0 0,-2 4-16 15,-1 2 1936-15,3-6 400 0,-12 22 80 0,1-3 16 16,-2 4-768-16,-1 5-160 0,-4 4-16 0,-2 2-16 16,-1 5-528-16,-1 4-96 0,-3 8-32 0,1 3 0 0,-5 0-240 15,1 8-48-15,-2-1-16 0,-1 3 0 16,-5 10-240-16,-4 6 176 0,-5 5-176 0,-1 0 160 0,3-6-368 15,1-2-80-15,2-5-16 0,3-12 0 16,6-9-320-16,4-9-64 0,4-2-16 0,5-8 0 0,4-4 832 16,2-3 144-16,5-9 48 0,2-4 0 0,3-4-512 0,2-6-80 15,2-2-32-15,4-5-17312 16</inkml:trace>
  <inkml:trace contextRef="#ctx0" brushRef="#br2" timeOffset="53682.5">28443 5870 8287 0,'10'-4'736'0,"-4"1"-592"0,2 0-144 0,-3 3 0 0,0 3 2448 0,-2-3 464 0,2 1 96 0,4 1 0 0,3 4-1040 0,7 1-224 0,5 3-32 0,7 6-16 16,3 3-608-16,0 5-128 16,0 2-32-16,-1 5 0 0,3 1-432 0,-1 6-96 0,2 6-16 0,-1 0 0 15,-2 7 320-15,0-1 64 0,-1 5 16 0,-2 2 0 16,0 2-80-16,-4 5 0 0,-1 8-16 0,-2-3 0 16,-5 2-336-16,-1-2-64 0,-6 0-16 0,-3 1 0 15,-3-2-592-15,-4 1-112 0,0 0-16 16,-5-3-16-16,2-6-1808 0,-3-3-352 0,-2-6-80 0,-3-4-16 0,-1-3 1952 15,-4 1 384-15,-1-2 64 0,-6 2 32 32,-5 2-464-32,-5-5-80 0,-5-4-32 0,-7 0-8848 0</inkml:trace>
  <inkml:trace contextRef="#ctx0" brushRef="#br2" timeOffset="54205.91">26379 6287 17503 0,'2'-6'1552'0,"-2"-1"-1232"0,0 4-320 0,1 0 0 0,-1-1 288 0,1 1 0 0,0-3 0 0,1-3 0 15,-2-6 672-15,0 1 144 0,0 1 32 0,-4 0 0 16,0 5 144-16,-2-1 48 0,-1 4 0 0,-3 3 0 16,-3-1-64-16,-2 3-16 0,-2 3 0 0,-5 3 0 15,-2 0-144-15,-3 6-16 0,-3 1-16 0,-4 7 0 16,-3 4-272-16,-4 6-48 0,-4 5-16 0,0 5 0 15,1 4-224-15,-4 10-64 0,-3 13 0 0,-2 8 0 16,0 7-144-16,0 7-48 0,1-4 0 0,1 4 0 0,2 3-128 0,2 2-128 16,2 1 144-16,9-10-144 0,9-8 0 0,14-8 0 15,9-3-128-15,13-6 128 16,14-3-544-16,13-3 0 16,12-6 0-16,14-6-11248 0,13-3-2256 0</inkml:trace>
  <inkml:trace contextRef="#ctx0" brushRef="#br2" timeOffset="58016.61">19181 6183 33167 0,'5'-4'2944'0,"-1"2"-2352"0,-1 0-464 0,-2 2-128 0,-1 0-448 0,0 0-128 0,1-1 0 0,0 0-16 15,-3-2 144-15,-6 2 16 0,-7 1 16 0,-9 0 0 32,-11 4-752-32,-8 0-160 0,-9 2-16 0,-10 0-16 0,-8 3 592 0,-11 1 112 0,-10 2 16 0,-4 0 16 0,-2 4 208 0,1 0 32 15,-3 1 16-15,1-1 0 0,3 0 624 0,6 2 112 16,5-2 16-16,2 0 16 0,4 3 992 0,5-1 192 16,5 1 32-16,8-5 16 0,4 0-160 0,2 3-48 15,0 2 0-15,4 2 0 0,6-1-784 0,1-1-176 16,0 4-16-16,1 1-16 0,5-2-432 0,1 4 0 15,4-1 0-15,2 1 0 0,4 4 0 0,4 3 0 0,3-2 0 0,4 1 0 16,6 0 0-16,1 5 0 0,6 1 0 0,2 4 0 16,2-1 0-16,4 6-144 0,5 4 144 0,4 3 0 15,6 3-240-15,4 0 64 0,5 2 16 0,2-2 0 16,4 4-16-16,0 2 0 0,2-4 0 0,0 2 0 16,1 2 176-16,-4 0-128 0,-2 0 128 0,-5 1-128 15,-2 2 128-15,-4-1 256 16,-1 8-64-16,-5 7-16 0,-3 2 80 0,-5 4 32 15,0 2 0-15,-3-3 0 0,0 6-288 0,0-4 0 16,0 1 0-16,-3-7 0 0,-1-4 0 0,-1-5 0 0,-1-5 0 0,-3-4 0 16,1 0 144-16,-2-3 80 0,0-2 16 0,0-2 0 15,1-8 48-15,0-1 16 0,1 4 0 0,-1-4 0 16,0 0-304-16,0-5 0 0,1 1 128 0,0-4-128 16,1-4 0-16,1-1 0 0,-1-5 0 0,1-1 0 0,0-2 0 0,-3-4 0 15,0-4 128-15,0 1-128 0,-1-2 0 16,-2 1 0-16,2-2 0 0,-2-3 0 0,1 0 0 0,0-1 0 15,-1-2 0-15,4 0 0 0,-1 1 0 0,3-1 0 0,1 2 0 16,1-2 0-16,2 2 416 0,3 2 32 16,1 1 0-16,4-1 0 0,4 0-240 0,4-1-32 15,4 0-16-15,4 0 0 0,7-3-160 0,3 2 0 0,4-3 0 0,4-2 0 32,4-3 0-32,4-2 0 0,6-4-128 0,5-4 128 15,9-2 0-15,4-4 0 0,5-4 0 0,-8 0 0 16,-9 3-128-16,3-3-16 0,7 0 0 0,-2-2-17072 15</inkml:trace>
  <inkml:trace contextRef="#ctx0" brushRef="#br2" timeOffset="103036.93">10888 13346 20271 0,'0'-1'1792'0,"0"1"-1424"16,0-2-368-16,1 2 0 0,2 0 880 0,-2-3 96 0,1 2 32 0,2-1 0 16,1-2-2464-16,2-1-480 0,1 1-112 0,0 0 0 15,0 1 336-15,-1 0 80 0,2 0 16 0,1 0 0 16,1 1 608-16,0 0 128 0,3 0 32 0,-1-1 0 0,1 2 1920 0,-1 1 384 16,1 0 80-16,0 0 0 0,-2 0 384 0,0 0 80 15,1 0 16-15,0-2 0 16,2-1-800-16,1 2-176 0,2-3-16 0,-1-2-16 0,1 0-320 0,2-3-64 15,0 2-16-15,1-2 0 0,0-1-464 0,0 0-144 16,1-2 0-16,1 0 0 0,-1 2-128 0,0-3-144 0,0 1-32 0,2 0 0 16,-2-2 304-16,2 2 0 15,-2-1 0-15,-1 1 0 0,-1 2-128 0,-1-2 128 16,0-1-192-16,-2 0 192 0,1 2 160 0,-4-2 144 16,-1 3 16-16,-1-2 16 0,2-2 672 0,-1 0 128 0,0-4 16 0,-2 0 16 0,1-5 32 15,-2 1 0-15,1-3 0 0,0-3 0 16,1 2-560-16,-1-5-96 15,1 3-32-15,-1-4 0 0,-1 3-512 0,0 1 0 0,1-4 0 0,-1 2 0 0,0 1 0 16,0 1 0-16,-2 2 0 0,1 0 0 0,0-2 0 0,-2-1 0 16,-1 2 0-16,-1 3 0 0,0 0 272 0,-1 1-48 15,1 1-16-15,0 0 0 0,0 3 0 0,1-3 0 16,1 2 0-16,1 2 0 16,0-4 32-16,1 3 0 0,0-2 0 0,-2 4 0 0,2-2-32 0,-1-1 0 15,1 3 0-15,-1 0 0 0,0-2-208 0,1 3 128 16,-2 1-128-16,1 2 0 0,-1-3 0 0,2 1 128 0,-2-1-128 0,1 0 0 15,-1 3 0-15,0-2 0 0,1 4 0 0,1-1 0 16,-2-1 0-16,2 1 0 0,-1 2 0 0,2-2 0 31,0 2 0-31,2-1 0 0,1 0 0 0,0 0 0 0,3-1 0 0,1 0 0 0,0 0 0 0,1 2 0 32,0-3 0-32,-2 5 0 0,1 0 0 0,-1 2 0 0,-2 4 0 0,-1-2 0 0,-1 2 0 0,-3 0 0 31,1 4 0-31,-2 0 0 0,-1 2 0 0,-2-2 0 0,1 4 0 0,-2 1 0 0,0-1 0 0,-1 4 0 15,0-3 0-15,-1 2 0 0,1 1 0 0,-2-1-160 16,2 1 160-16,-1 2 0 16,2-3 0-16,-1 4 0 0,2-3 0 0,0-2 0 15,3 0 0-15,-2 0 0 0,3-1 0 0,-2-1 128 0,0-1 0 0,2 0 0 0,-2 1-128 0,0-2 0 32,0 2 0-32,-1 0 0 0,0 0 0 0,-1 2 0 15,-1 3 0-15,0-1 0 0,0 2 0 0,-2 4-128 16,0 0 128-16,0 0-192 0,-2 0 336 0,-2 3 64 15,1 3 16-15,-1 0 0 0,-1 3-224 0,1-3 0 16,2 3 0-16,-1-3 0 0,3 1 0 0,-1-1 0 16,3 0 0-16,0-3 0 0,1-2 0 0,0 0 0 15,0-1 0-15,-1 0 0 0,0-2 0 0,0 1 0 0,0-3 0 16,-2 1 0-16,2 3 0 0,-2-4 0 0,1 4 0 16,-2 0 0-16,1 0 0 0,-2 3 0 0,0-1 0 15,2 0 0-15,-2 3 0 0,-2 1 0 0,2 0 0 0,-1 0 0 16,2 1 0-16,-1-4 0 0,3 2 0 0,-1-1 0 15,1 1 0-15,-1-5 0 0,3 0 0 0,-1-3 0 16,2-1 0-16,0 1 0 0,1-2 0 0,-1-3 0 16,0 1 160-16,-1-4-160 0,1 4 160 0,-1-3-160 15,1-3 0-15,-1 4 128 0,0-1-128 0,-1 0 0 16,-1 0 0-16,1 0 0 0,0 1 128 0,1 0-128 16,-1 2 0-16,1-1 0 0,1 2 0 0,-1 0 0 0,1-1 128 0,1 1-128 15,1 0 0-15,-1-1 144 0,2 4 0 0,-2-5 0 16,1 2 0-16,0 0 0 0,1 0-144 0,0 0 0 15,-2 1 0-15,2-3 0 0,1 0 0 0,-1 2 0 16,1-4 0-16,0 0 0 0,1 1 0 0,0-4 0 16,1 1 128-16,0-1-128 0,0-1 0 0,2-1 128 15,0 2-128-15,0-1 128 0,-1-2-128 0,0 1 0 16,2 2 0-16,-1 1 0 0,-1 2 0 0,1-2 0 16,0 2 0-16,-2 0 0 0,2 3 0 0,-1-2 0 15,1 2 0-15,2-2 0 0,2 2-224 0,2-6-32 0,4 2 0 16,2-5 0-16,0 2 64 0,2-2 16 0,4-2 0 0,0 2 0 15,-1-2 176-15,0-2 0 0,0-2 0 0,-3 1 0 32,0 1-304-32,-4 1-16 0,-1-4-16 0,-4 1-17328 0</inkml:trace>
  <inkml:trace contextRef="#ctx0" brushRef="#br2" timeOffset="104810.43">11270 13826 9215 0,'2'0'816'0,"0"0"-656"0,-1 1-160 0,0-1 0 0,0 0 1664 0,1 0 288 0,-1 0 64 0,1 0 16 0,3 3-832 0,3-3-176 16,-1 0-16-16,2 0-16 0,1 0-480 0,0-3-80 15,2 3-32-15,-1-1 0 0,1 1-208 0,1-2-32 16,0 1-16-16,1-2 0 0,2-1-144 0,0-2 160 0,0 1-160 16,4-2 160-16,0 1 896 0,2-4 176 0,1-1 48 15,0 1 0-15,0 0-160 0,0-3-32 0,-1 1 0 0,-1 0 0 16,-1 1-384-16,-2-2-64 0,-1 1-32 0,0 2 0 15,-1-1-304-15,0 0-64 0,-3-2-16 0,1 1 0 16,-3 0-48-16,0-1-16 0,0 0 0 0,-1 0 0 16,-1 1 208-16,-1-3 32 0,1 1 16 0,-1-2 0 15,0-2 64-15,1 2 16 0,-1-3 0 0,0 3 0 16,1-2-96-16,-1 1-16 0,2-2 0 0,-1 0 0 16,1 1-144-16,0-5-48 0,-1 1 0 0,1 0 0 0,0-4 32 15,0 1 0-15,-1-3 0 0,-1 0 0 0,0 5-96 16,-1-5 0-16,-1-3-128 0,2-2 192 0,-3 1-192 0,0-2 0 15,0-1 128-15,-3-3-128 16,1 3 0-16,-1 0 0 0,-1 1 128 0,-1-3-128 0,2 1 128 0,-2-1-128 16,0 0 176-16,0 3-176 0,0 0 192 0,0-1-64 15,0 0 0-15,0-2-128 0,0 1 128 0,1-1-128 16,0 2 0-16,2-3 0 0,-2 4 0 0,1-1 0 16,2 3 0-16,0-3 0 0,-1 7 0 0,1 2 0 15,0-1 0-15,-2 3 0 0,2 3 0 0,0-1 0 16,-1 2 0-16,0-2 0 0,1 3 0 0,-2-3 0 0,2 4 0 0,-2-5 0 15,2 5 0-15,0-2 0 0,1-1 0 0,0 2 0 16,-2 3 0-16,5 3 0 16,-2-3 0-16,1 1 0 0,3 1 0 0,0 2 0 0,1 0 0 0,0-1 0 15,0 3 0-15,1 0 0 0,-1 4 0 0,-1-2 0 16,1 4 0-16,-3 0 0 0,0-1 0 0,-1 4 0 16,1-2 0-16,-2 0 0 0,0 3 0 0,0-3 0 15,-1 3 0-15,1 0 0 0,1 0 0 0,-3 0 0 16,1 0 0-16,0 0 0 0,2 0-128 0,-1 0 128 15,1 3 0-15,1-2 0 0,-1 1 0 0,0 2 0 16,2 1 0-16,-2 1 0 0,2-1 0 0,-1 4 0 0,-1 0 0 0,-1-2 0 16,0 2 0-16,1-3 0 0,-1 1 0 0,-1-1 0 15,1 3 0-15,1-5 0 0,-1 2 0 0,2-2 0 16,-1 1 0-16,1-2 0 0,0 1 0 0,0-1 0 16,2 3 0-16,-2 0 0 0,1-1 0 0,0 3 0 15,-1 1 0-15,2 1 0 0,-2 0 0 0,0 2 0 16,1 1 0-16,0 0 0 0,-1 2 0 0,1-3 0 15,-2 2 0-15,2-2 0 16,-2 1 0-16,1-3 0 0,0 2 0 0,1-2 0 0,1 2 0 0,-1-2 0 0,2 3 0 16,-1-4 0-16,5 4 0 0,-4 2 0 0,1-2 0 0,-1 3 0 15,0 0 0-15,0 2 0 0,2 2 0 0,-2-4 0 16,0 3 0-16,-1-1 0 16,0-2 0-16,-2-4 0 0,2 1 0 0,-2-2 0 0,2 0 0 0,-2-1 0 15,1-4 0-15,0 4 0 0,1-4 0 0,-1 1 0 16,3 2 0-16,-3 0 0 0,3 1 0 0,-1-1 0 15,0 4 0-15,-1-3 0 0,2 5 0 0,-1-4 0 16,0 1 0-16,0 0 0 16,-1 1 0-16,0-1 0 0,0-2 0 0,0-1 0 0,0 1 128 0,-1-3-128 15,-2-1 176-15,0 0-32 0,3-1 0 0,-2 0 0 0,2 0-16 0,-2-4-128 16,1 2 192-16,1-3-64 0,-2-3-128 0,0 2 0 16,-1-1 144-16,2-4-144 15,2-1 208-15,0 0-16 0,2-2-16 0,0-1 0 0,2 0-176 0,0-2 128 16,0 0-128-16,1-1 128 0,1-3-128 0,0 4 0 15,-1-2 0-15,1 0 128 0,-1 0-128 0,-2-1 0 16,1-1 0-16,0 2 0 16,-1 0 0-16,-1 0 0 0,1-1 0 0,0 0 0 15,-2 2 0-15,0-3 0 0,1 1 0 0,-2-1 0 0,1 2 0 0,1-2 0 16,-1 1 0-16,0-1 0 0,1 0 0 0,1 0 0 16,3 0 0-16,-1-3 0 0,1 3 0 0,1-2 0 0,2 2 0 0,0 0 0 15,0-2 0-15,1 2 0 16,0 0 0-16,-3 2 0 0,1 3-304 0,-2 0 16 15,-1 3 0-15,-1-1 0 16,0 3-224-16,-1 1-32 0,-1-1-16 0,-2 1 0 16,-1 1-864-16,0 0-176 0,-1 1-48 0,-2 0-9488 0,2 1-1920 0</inkml:trace>
  <inkml:trace contextRef="#ctx0" brushRef="#br2" timeOffset="112416.85">22600 14679 11055 0,'-3'0'976'0,"-1"2"-784"0,2 0-192 16,-1-2 0-16,2 3 1776 0,0-3 304 0,1 0 64 0,-2 0 16 0,0 1 560 0,-1 1 112 0,2-2 32 0,1 0 0 16,1 0-880-16,2-2-160 0,1-2-32 0,1 0-16 15,1 0-992-15,1-3-192 0,1 0-32 0,0 1-16 16,1-3-144-16,0 2-16 0,0 0-16 0,0-1 0 15,0 0-160-15,-1 2-16 0,0-4-16 0,0 2 0 0,0 1 112 16,1-2 32-16,-2 0 0 0,0-1 0 0,-2 3-96 0,3-2-16 16,-1-3 0-16,2-1 0 0,-1 1-80 0,1-2 0 15,1-2-128-15,-1 0 192 0,1-1-192 0,1-1 176 16,-1 2-176-16,1-2 160 0,0 2-160 0,0-2 0 16,3 2 0-16,-2 3 128 0,3-3-128 0,0 0 0 15,1 1 0-15,-1 1 0 0,1 3 0 0,-2-1 0 16,3 1 0-16,0 2 0 0,-1 0 0 0,-1 2 0 15,-2 3 0-15,1 2 0 0,0 2 0 0,-3 0 0 0,0 2 0 16,0 2 0-16,-2-2 0 0,1 2 0 0,-2 2 0 0,1-2 0 16,1 0 0-16,0 1 0 0,-1 1 0 0,1-1 0 15,2 1 0-15,-1 3 0 0,-1-3 0 0,1 2 0 16,-1 2 0-16,-1 0 0 0,1 0 0 0,0 0 0 16,0 1 0-16,1 0 0 15,-1 2 0-15,0 1 0 0,-1-1 0 0,-1 0 0 16,1 0 0-16,-2-1 0 0,1 0 0 0,-2 2 0 0,1 1 176 0,0-1-176 15,0 0 144-15,-1 2-144 0,0-2 128 0,-1 1-128 16,2 1 0-16,-1 0 0 16,1 3 128-16,-2-3-128 0,1-1 0 0,-1 1 0 0,0-3 0 0,0 2 0 0,0 1 0 0,1-4 0 15,0-2 0-15,1 0 0 0,-1-1 0 0,1-3 0 16,1-1 0-16,0 0 0 0,1-1 0 0,1-2 0 16,0 2 0-16,1-4 0 0,0 0 0 0,1-3 0 15,1 2 0-15,-1-1 0 16,0-2 0-16,1-1 0 0,0 1 0 0,0-2 0 0,0 0-320 0,2-1 16 15,0-2 0-15,1 1-12112 16,1 2-2432-16</inkml:trace>
  <inkml:trace contextRef="#ctx0" brushRef="#br2" timeOffset="114064.43">24115 14980 15663 0,'-21'6'1392'0,"6"0"-1120"0,3 1-272 0,5-3 0 0,3 1-128 0,3-3-96 0,-2 0-16 0,-2 4 0 0,-2 2-80 0,-2 3-32 15,0 2 0-15,1 0 0 16,2-1-224-16,1-3-64 0,0 1 0 0,1 0 0 16,0-2 880-16,1 2 160 0,-1-4 48 0,-1 4 0 15,1 0 1936-15,-2-1 400 0,0 1 80 0,0-3 16 0,0 2 256 0,-1-3 48 16,2 0 16-16,0 0 0 0,3-2-1504 0,0 0-288 16,0-2-64-16,2 1-16 0,2-3-928 0,0 0-176 15,2 0-32-15,1-3-16 0,1 1-176 0,0 0 0 16,0 0 144-16,2 0-144 15,-1-2 128-15,2 1-128 0,2 0 160 0,-1-1-160 0,1 1 176 0,0 0-176 16,1-1 192-16,-1-2-192 0,2 0 192 0,-2 2-192 16,0-2 192-16,0 0-192 0,-1-3 160 0,0 2-160 15,0-2 128-15,-1-1-128 0,-1 0 192 0,1-2-32 0,-2-1-16 0,1-3 0 16,-2 1 96-16,0-1 16 0,-1-3 0 0,1 0 0 16,0-6 128-16,2 1 16 0,-3-2 16 0,0-3 0 15,0 1-80-15,-2 2-16 0,2-3 0 0,-2-2 0 16,-1 0-128-16,-1 2-48 0,1-3 0 0,-2-3 0 15,1 4-144-15,-1-4 0 0,-1 0 0 0,1 0 0 16,0 0 0-16,0 4 0 0,0-1 0 0,0 1 0 0,0 3 0 16,0 2 0-16,-2 1 0 0,2 3 0 0,0 2 0 0,2 2 0 15,-2 2 0-15,0 0 0 0,-2 3 0 0,2 1 0 16,-1-1 0-16,0 4 0 0,-1 0 0 0,2 1 0 16,-2 2 0-16,2 0 192 0,-1-3-192 0,0 6 128 15,1-3-128-15,0 2 128 0,0 1-128 0,-1 0 128 16,1 0-128-16,0-1 128 0,-2 4-128 0,2-2 0 15,0 1 144-15,0 1-144 0,0 0 0 0,0 1 144 16,0 1-144-16,2 0 0 0,-1 3 0 0,-1-5 0 16,0 0 0-16,4 22 0 0,-1-10 0 0,1 1 0 0,1 0 0 15,0 0 0-15,1 3 0 0,1-4 0 16,1 2 0-16,-1 0 0 0,3-1 128 0,0 3-128 16,2-4 0-16,2 4 0 0,0-2 0 0,2 1 0 0,0 3 128 0,1-2-128 15,2 3 0-15,0 1 0 0,1 2 0 0,0-2 0 16,0 1 0-16,1 4 0 0,2 1 0 0,0 2 0 15,-1-3 0-15,-2 1 0 0,1-2 0 0,-2 0 0 16,0-2 0-16,-1-1 0 0,-1 1 0 0,-1-2 0 16,0 1 0-16,-1-1 128 0,1 1-128 0,-2-5 160 15,3 0 32-15,-1 0 0 0,-2-3 0 0,3-1 0 16,0 0-192-16,1-2 0 0,2 3 0 0,0-6 0 0,0 4 0 16,0-3 192-16,-1 0-192 0,1-2 192 0,-5 1-64 0,0-2 0 15,-2 1 0-15,0-1 0 0,-1-2-128 0,-1 4 128 16,-1-5-128-16,0 2 128 0,-3-1 96 0,1 0 16 15,-2-2 0-15,-1 2 0 0,0-1-80 0,-3-2-16 16,1 0 0 0,-1 0 0-16,0 0-16 0,-2 0 0 0,1 0 0 0,-1 0 0 0,-1-2-128 0,-2-2 128 15,-1-1-128-15,1 0 128 0,-2 0 48 0,-1-2 0 16,-2-4 0-16,1 1 0 0,-1 0-48 0,0-3-128 0,-5-3 192 31,0-2-64-31,-2-2 16 0,-1-2 0 0,-2-3 0 16,0 3 0-16,1-4-144 0,-1 1 192 15,1-1-192-15,0 1 192 0,1-2-192 0,0 0 0 0,1-3 0 0,-1 1 128 16,1 0-128-16,1-2 0 0,1 2 0 0,0-2 0 16,1-2 0-16,1 0 128 0,1 3-128 0,1-2 0 15,0 3 0-15,3-1 0 0,0-2 0 0,2 1 0 16,2 2 0-16,1 1 0 0,1 2 0 0,1 1 0 16,1-1 0-16,2 3 0 0,1 1 0 0,-1 2 0 15,2 0 0-15,0 1 0 0,2 3 0 0,-1-1 0 16,2 3-384-16,-1-2 64 0,3 4 0 0,1-3 0 15,0 4-288-15,-1-1-48 0,1 2-16 0,2-3 0 16,-2 5 0-16,2-2 0 0,1 4 0 0,0-1 0 16,1 0-208-16,0 1-32 0,0 3-16 0,1 0-12528 15,-2 3-2512-15</inkml:trace>
  <inkml:trace contextRef="#ctx0" brushRef="#br2" timeOffset="114954.82">25853 13611 13823 0,'1'-5'1216'0,"0"1"-960"0,2 1-256 0,-2 0 0 0,0 2 464 0,1-2 48 16,1-3 16-16,2-4 0 0,1-2 1136 0,0 0 208 16,0-2 48-16,-2 5 16 0,-1 1 320 0,-2 2 64 15,-2 2 16-15,-1 0 0 0,-1 4-48 0,-2-2-16 16,-1 2 0-16,-2 2 0 0,-1 2-1200 0,1 0-240 16,-1 1-64-16,1 1 0 15,-1 1-320-15,0 2-64 0,1-3 0 0,1 4-16 0,0-1-128 0,0 0-32 0,0 1 0 0,0 3 0 16,-1-1 32-16,2 2 0 0,-1 2 0 0,1-1 0 15,-2 3-32-15,1-1 0 0,-1 4 0 0,1 2 0 16,0-1-32-16,-2 6-16 16,-1-2 0-16,0 5 0 0,0 1 80 0,-1 6 16 0,-1 2 0 0,-2 5 0 15,2 3 16-15,-3 5 16 0,1 4 0 0,0 1 0 16,0-2-112-16,0 2-32 0,1 8 0 0,-1 5 0 16,-1 12-144-16,0-1 0 15,1-2 0-15,1-1 0 0,2-1 0 0,4-5 0 0,1 0 0 0,4-7 0 0,4-6 0 0,2-9 192 16,4-7-192-16,3-9 192 15,3-4 64-15,2-3 32 0,3-2 0 0,4-1 0 0,0-3-288 0,3-3 0 32,3 1 0-32,-1-2 0 0,2-2 0 0,-1 0 0 0,1-3 0 0,1-1 0 0,-3 1-416 0,6-2 16 15,7 6 0-15,2-1 0 32,3-2-944-32,1 0-176 0</inkml:trace>
  <inkml:trace contextRef="#ctx0" brushRef="#br2" timeOffset="116947.3">25881 15912 22111 0,'0'-2'1968'0,"0"2"-1584"0,1-3-384 0,-1 2 0 0,1 1 1808 0,-1-2 288 0,2-1 48 0,0-2 16 0,1-1-48 0,-1-3 0 15,3-3 0-15,-1 0 0 0,1-2-1024 0,0 2-192 16,0-3-64-16,-2 1 0 0,2-2-304 0,0 1-64 16,0 2-16-16,0-3 0 0,0 1-48 0,0-1-16 15,1 0 0-15,0-3 0 16,2 1-48-16,-1 0-16 0,1 0 0 0,-1-3 0 16,2 3-96-16,1-4-32 0,2-3 0 0,0-3 0 15,3 0-64-15,-1-5 0 0,-1 4-128 0,1-1 192 0,1-2-32 0,0 1-16 16,0 0 0-16,-2-1 0 0,2-3 64 0,-1 1 16 15,0-2 0-15,-1-1 0 0,0-2 32 0,1 2 0 0,-2-1 0 16,-1 0 0-16,2 0-112 0,-2 3-16 0,-1 1 0 0,0 2 0 31,0 0-128-31,-2 4 128 0,1-1-128 0,-2 1 128 16,1 2-128-16,-2-3 0 0,0 2 0 0,-2 1 0 16,1 4 0-16,-3 0 0 0,1-1 0 0,-3 2 0 15,0 5 0-15,-1 0 0 0,-1 1 0 0,0 2 0 16,1 3 176-16,-2 0-48 0,1 1-128 0,0-1 192 15,1 4-192-15,0-3 0 0,1 2 0 0,-1 1 0 16,2 0 0-16,-1 0 0 0,1-1 0 0,0 4 0 16,-1-4 0-16,2 5 0 0,-1-2 0 0,0 1 0 15,0 3 0-15,1 0 0 0,-1 0 0 0,1 0 0 0,0 3 0 16,0 3 0-16,0 1 0 0,1 3 0 0,-1-1 0 0,1 6 0 16,-2 5 0-16,0-1 0 0,1 0 0 0,-1 4 0 15,-1 1 0-15,0 2 0 0,0 2 0 0,0 0 0 16,1 0 0-16,-1-2 0 0,0-1 0 0,1 1 0 15,-1-1 0-15,2 0 0 0,-1 1 0 0,0-4 0 16,1 2 0-16,-2-1 0 0,3 0 0 0,-2-2 0 16,0 2 0-16,2-1 0 0,-1 0 0 0,2-1 0 15,-1-1 0-15,0-2 0 0,1 0 0 0,0-1 0 16,-1-1 0-16,1-4 0 0,0 1 0 0,0-2 192 16,0-2-16-16,1-1-16 0,0 0 0 0,2-2 0 0,-1-2 0 0,1-2 0 15,1 1-32-15,-1-3 0 0,-1 0 0 0,0 0 0 16,2-3 112-16,-1-3 16 0,2 2 0 0,-1-4 0 15,2 0-64-15,0-3-16 0,0-1 0 0,1-2 0 16,2-2-16-16,-2-3 0 0,1 0 0 0,-1 0 0 16,0-3-160-16,1 0 0 0,-3-1 144 0,1 1-144 15,0 0 0-15,-2 1 0 0,-1-2 0 0,-1-1 0 16,-1 4 0-16,-1-5 0 0,0 3 0 0,-2 0 0 16,1-3 0-16,-1 1 0 0,-1 0 0 0,1-1 128 15,-1-1-128-15,0 0 0 0,1 1 0 0,1-2 0 0,-1 4 0 0,0 2 0 16,1 1 0-16,0 1 0 0,1 1 0 0,-1 4 0 15,1-1 0-15,0 3 0 0,1 1 0 0,-2 2 0 16,1-1 0-16,1 2 0 16,-1 1 0-16,-2 1 0 0,2 1 0 0,-2 0 0 0,1 2 0 0,-2-1 0 15,2-1 0-15,-2 4-128 0,0-2 128 0,-1 1 0 16,0 1 0-16,0 1 0 0,1 0 0 0,-2 1 0 16,1-1 0-16,0 2 0 0,-1 2 0 0,1-4 0 15,0 0 0-15,0 0 128 0,-3 25-128 0,2-17 0 0,0 2 0 16,0 3 0-16,-1 0 0 0,1 3 0 0,1 3 0 0,-1-1 0 15,1 2 0-15,0 5 0 16,0 0 0-16,0-2 0 0,0 4 0 0,0-2 0 0,0 1 0 0,1-1 0 16,-1-3 0-16,0 0 0 0,0 2 0 0,1-2 0 15,-1 2 0-15,0-2 0 0,0-2 0 0,0 2 0 16,0-1 0-16,0-1 0 0,2-1 0 0,-1 2 0 16,1-2 0-16,1 1 0 0,0 0 0 0,1-2 0 15,1-2 0-15,0-1 0 0,0 1 0 0,1-2 0 16,0-2 0-16,2 0 0 0,-1 1 0 15,1-5-128-15,-1 2-128 0,2-2 0 0,-1 0-16 0,1-4 0 32,0 1-624-32,2-1-128 0,-1-4-32 0,1 1 0 15,1-2 0-15,-1-2 0 0,2 0 0 0,0-4 0 0,1-1-320 0,2-2-64 0</inkml:trace>
  <inkml:trace contextRef="#ctx0" brushRef="#br2" timeOffset="117216.06">26435 14155 3631 0,'-4'-4'320'0,"3"-1"-320"0,1 2 0 0,0 0 0 0,0 2 0 0,-1-5 0 0</inkml:trace>
  <inkml:trace contextRef="#ctx0" brushRef="#br2" timeOffset="119881.72">26303 13968 22111 0,'-8'0'1968'0,"2"0"-1584"0,2 0-384 0,3-2 0 0,1 2 1600 0,-1-3 256 0,-2 2 32 0,-3-1 16 0,-2-2-928 0,-1-2-176 0,2 2-32 0,0-2-16 16,4 0-1088-16,-1 0-224 0,1 2-32 0,2-1-16 0,1 4 1280 0,-1-2 256 15,1 1 48-15,-1 2 16 0,1 0 672 0,0 0 144 16,0 2 32-16,1 1 0 0,-1 0-816 0,0 0-176 15,0 3-16-15,0-2-16 0,2 2-208 0,1-2-32 16,-1 2-16-16,3 0 0 0,2-3-240 0,-1 0-32 16,2-3-16-16,2 0 0 0,1 0-80 0,2-2 0 0,2 1-16 0,3-4 0 15,3 1-16-15,0 0 0 0,3 2 0 0,0-2 0 16,4 0-32-16,-1 2 0 0,-1 2 0 0,-3-3 0 16,0 3-128-16,0 0 0 15,3 3 0-15,-1-3 0 0,-2 0 0 0,-2 1 0 16,-2-1 0-16,-3-1 0 0,-1 1 0 0,-2-3 0 0,0 2 0 0,-1-1 0 15,-1-2 0-15,0 1 0 0,-1 0 128 0,0-2-128 16,-3 0 0-16,1 2 0 0,-2 0 144 0,-1 0-144 16,0-1 176-16,-3 2-48 0,1-2 0 0,-2 4 0 15,0-2 176-15,-2-2 16 0,0 2 16 0,0-2 0 16,-2 1 112-16,0 0 0 0,-1 0 16 0,-1 0 0 16,0-1-272-16,-1-1-64 0,0-1-128 0,-2 1 192 0,1-4-192 0,-1 3 0 15,-2-4 128-15,2 0-128 16,-1 1 0-16,0-3 0 0,1 2 0 0,-1-3 0 15,2 0 0-15,-1-2 0 0,1 2 0 0,-1-3 0 0,2 1 0 0,-1-1 0 16,1 0 0-16,-2 1 0 0,1 1 0 0,1 2 0 16,-2 0 128-16,0 2-128 0,0 0 240 0,-1 4 0 15,2-3 0-15,0 5 0 0,0-2-16 0,1 2 0 16,3 2 0-16,-1-1 0 0,0 2-224 0,0-1 0 16,2 2 0-16,1-4 0 0,-1 4-160 0,2-2-32 0,2 0 0 0,0 0 0 31,3 2-832-31,1-4-192 0,3 2-16 0,1-1-16 15,2-1-464-15,1 1-80 0</inkml:trace>
  <inkml:trace contextRef="#ctx0" brushRef="#br2" timeOffset="126311.61">27382 15015 14735 0,'0'0'1312'0,"-1"0"-1056"0,0 0-256 0,1 0 0 0,0 0 2304 0,0 0 384 0,-2 0 96 0,2-3 16 0,-1 3-1136 0,0-2-208 0,0 0-48 0,1 2-16 16,0 0-592-16,0 0-112 0,0 0-32 0,0 0 0 15,-5-21-64-15,4 18-16 16,1 0 0-16,-2-1 0 0,1 1-128 0,0-1-16 0,1-1-16 0,-3 1 0 15,2 2-112-15,0-2-32 0,-2 2 0 0,1 1 0 16,0-2 128-16,-1 1 32 0,-1 0 0 0,-1 2 0 16,3-2 80-16,-3 1 0 0,1 1 16 0,-1 0 0 0,2 0-208 0,-2-3-32 15,1 3-16-15,0 0 0 0,1 0 32 0,-1 0 0 16,1 0 0-16,0 0 0 0,0 0-96 0,-1 0-16 16,2 3 0-16,-3-2 0 0,1 1-192 0,1 2 128 15,-1-1-128 1,-1 3 0-16,0-3 0 0,-1 4 0 0,1-1 0 0,-1 0 0 0,1 1 144 0,0 2-144 15,0 1 128-15,1 0-128 0,0 0 144 0,2 2-144 16,-1 0 160-16,2 3-160 16,0-2 0-16,1 3 128 0,0 0-128 0,0 0 0 0,2 2 0 0,0-1 0 15,0 1 0-15,1-2 0 16,0 0 0-16,0 0 0 0,1-1 0 0,-2-1 0 0,2 1 0 0,-1-2 0 16,1 0 0-16,0-1 0 0,1 0 0 0,-1 1 0 0,-1-3 0 0,1-1 0 15,0 1 0-15,1-1 0 0,-2 1 0 0,2-4 0 16,0 0 0-16,0 0 0 15,1-2 0-15,1-1-160 0,0-3-192 0,2 0-32 16,0-5-16-16,3 1 0 16,0-3-496-16,2 0-80 0,0-1-32 0,3-2-10832 0,-1-3-2176 0</inkml:trace>
  <inkml:trace contextRef="#ctx0" brushRef="#br2" timeOffset="126943.75">27683 15126 24239 0,'-3'-3'528'0,"1"2"112"0,-2-1 32 0,3-1 16 0,0 2-560 0,1-1-128 0,1-1 0 0,-1-1 0 16,-1-2-384-16,1-1-96 0,-3-3-32 0,2 1 0 0,-2-1 896 0,0 4 192 0,-1 0 16 0,0 2 16 16,-1-1 1760-16,0 4 336 0,-2 1 80 0,0 0 16 15,-1 4-1072-15,-1-2-224 0,1 4-32 0,-2 2-16 16,2 0-816-16,-1 2-144 0,0 3-48 0,-1 0 0 15,1 6-256-15,2-3-64 0,0 3-128 0,0 0 192 0,2 0-192 16,0-1 0-16,1 1 0 0,1-2 0 0,1 1 176 0,2-5-176 16,-2 2 192-16,4 1-192 0,-1-4 0 0,0-2 0 15,2 0 0-15,0-1-144 0,1-2 144 0,0-1 0 16,2-3-144-16,-1-2 144 0,1 2 0 0,0-3 0 16,4-4 0-16,1-2 0 0,2-3-224 0,-1-1 80 15,1 0 16-15,1-2 0 0,0-3-160 0,-1 2-32 16,0-4 0-16,-2 1 0 15,0-2-64-15,-2 2-32 0,-1 0 0 0,-2 1 0 0,-1 2 416 0,-2 4 0 16,-1-1 0-16,-2 0 0 0,-1 4 448 0,0 1 80 16,0 1 16-16,-2 1 0 0,1 2-112 0,-1 1-32 0,1 1 0 0,-2 2 0 15,2-1-112-15,-2 5-32 0,1-1 0 0,0 0 0 16,-1 1-256-16,1 2 128 0,2 1-128 0,0 0 0 16,1 2 192-16,1-2-192 0,2 5 192 0,2-3-192 15,0 4 240-15,2-2-64 0,0 1-16 0,1-3 0 16,0 2-160-16,1 1 0 0,1-4 0 15,-1 0 0-15,-1-1 0 0,2 0 0 0,0-2 0 0,-1-3 0 16,-1 1-256-16,1-3-64 0,0-1-32 0,-1-2 0 16,2-2-864-1,-1-2-160-15,0-2-32 0,1-4-16272 0</inkml:trace>
  <inkml:trace contextRef="#ctx0" brushRef="#br2" timeOffset="127215.82">27973 14794 43311 0,'-8'5'1920'0,"0"-3"384"0,0 1-1840 0,3 0-464 0,3-3 0 0,2 0 0 0,2 0 384 0,-2 2-32 0,-2 0 0 0,2 0 0 0,0 2-352 0,3 1 0 0,-1 2 0 0,2 3 128 16,0 2 0-16,1 3 0 0,1 1 0 15,0 3 0-15,1 3 176 0,1 2 32 16,1 3 16-16,0 1 0 0,0 1-176 0,0-1-48 0,-1 2 0 0,1 1 0 15,-2 0-128-15,0-3 0 16,-1 0 0-16,-2-2 0 0,-1-3 0 0,0-2 0 0,-1-1 0 0,-1-4 128 16,-1-2-384-16,0 0-96 15,0-2-16-15,-1-3 0 16,0-2-432-16,-2-4-96 0,1 1 0 0,-2-7-18480 16</inkml:trace>
  <inkml:trace contextRef="#ctx0" brushRef="#br2" timeOffset="127433.69">27816 15053 41471 0,'-10'2'3680'0,"4"0"-2944"15,5-2-592 1,2-2-144-16,2 2 448 0,-2-1 64 0,1 0 16 0,1-2 0 0,1 0-336 0,2-1-64 16,4-1 0-16,3 1-128 0,3-2 224 0,3 2-64 15,1 1-16-15,3-2 0 0,2 4 208 0,1-2 32 16,2-1 16-16,1 4 0 0,0-2-272 0,0-2-128 15,0 1 0-15,-1 0 128 16,-2-1-528-16,-2-1-112 0,-3 2-32 0,0-1 0 16,-2-2-1120-16,-2 0-240 0</inkml:trace>
  <inkml:trace contextRef="#ctx0" brushRef="#br2" timeOffset="132279.41">28589 15094 6447 0,'-7'1'576'0,"0"-1"-576"0,3 2 0 0,0-2 0 0,3 0 0 0,-1 0 0 16,1 3 0-16,-1-3-144 0,-3 4 880 0,-3-2 176 0,1 4 48 0,-2-1 0 16,1 4 1936-16,-1-3 400 0,0 0 80 0,1 0 16 15,0 1 576-15,2-1 128 0,2-2 32 0,1-2 0 16,1 2-2048-16,1-4-416 0,2 1-64 0,1 1-32 16,0-2-768-16,0 0-160 0,2 3-16 0,0-3-16 15,0 4-176-15,-1-2-48 16,2 2 0-16,0-1 0 0,0 4 32 0,0-1 0 15,0 4 0-15,2 2 0 0,1 0-224 0,1 3-64 0,2 1 0 0,-1-2 0 16,1 5-128-16,1-3 0 0,-1 0 0 0,2 2 0 16,-2 1 0-16,1-1 0 15,-1 2 0-15,0 2 0 0,-2-2 0 0,0 4 128 16,-3-2-128-16,0 1 0 0,-1 2 0 0,-3-3 0 0,0 1 128 0,-2 1-128 0,-2-1 0 0,-1 1 0 16,-2-1 0-1,-3-1 0-15,-2 3 0 0,-1-3-176 0,-2 1 176 0,-5 2-192 16,-1-3-256-16,-5 1-48 0,1-1-16 0,-3-1 0 31,0 1 48-31,-3-3 0 0,2 1 0 0,-1-4-12848 0,-1 2-2560 0</inkml:trace>
  <inkml:trace contextRef="#ctx0" brushRef="#br2" timeOffset="135584.59">29760 13839 15663 0,'4'-3'1392'0,"-2"-1"-1120"0,1 2-272 0,-1-1 0 0,-1 3 144 0,2-1-16 0,-1-1-128 0,3-1 192 16,2 0 512-16,-3-1 112 0,1 1 16 0,-2 2 0 16,-3 2 1760-16,-1 2 352 0,-2-1 80 0,-1 0 16 15,0 3-128-15,-4-1-32 0,1 1 0 0,-1 2 0 16,-2-1-1552-16,0-3-320 0,-1 4-64 0,-1-1-16 31,0 0-144-31,-3 0-16 0,-1 2-16 0,-2-2 0 0,0 0-208 0,-4 0-32 16,1 0-16-16,-2 1 0 0,-1-1 32 0,-4 0 16 0,4 0 0 0,-2-1 0 15,0 1-128-15,0-1-32 0,-1 3 0 0,-1-2 0 16,1 2-176-16,1 0-32 0,3-2-16 0,-1 0 0 0,4 0-160 16,1 1 192-16,1-1-192 0,1-3 192 0,0 4-32 15,1-1 0-15,0-2 0 0,-1 0 0 0,1 0 48 0,2 2 16 32,-1-3 0-32,0 1 0 0,1-4 32 0,3 1 0 0,0 1 0 0,1-4 0 15,3 1 64-15,-1 1 0 0,2-4 16 0,2 4 0 0,-1-3-96 0,3 0-32 31,-1 0 0-31,2 1 0 0,-1 0-208 0,2 2 144 0,-1-2-144 0,1 2 128 0,0 0-128 0,1 0 0 32,0-2 0-32,1 4 128 0,1-2-128 0,2 2 0 0,2-2 0 0,2 4 0 15,2-4 0-15,3 3 0 16,2-2 0-16,0 1 0 0,2-2 0 0,2 3 0 16,2-3 144-16,2 0-144 0,1 0 0 0,1 0 128 15,1-3-128-15,-1 3 0 0,-1-2 0 0,1 2 0 0,-2-1 0 16,3 1 0-16,2-3 0 0,1 3 0 0,0 0 0 0,0 0 128 15,-3 0-128-15,-2 0 0 0,0 3 0 0,-2-2 0 16,-2 1 352-16,0 2 48 0,2-1 16 0,-4 0 0 16,0 0-416-16,1 0 0 0,-2 0 0 0,1 1 0 15,-1-2 0-15,1-1 0 0,-1 2 0 0,0-1 0 16,0-2 0-16,0 0 0 0,1 0 0 0,1 2 0 0,0-2 0 16,-1 0 0-16,-1 0 128 0,1 2-80 0,-3-2-48 0,-3 1 0 15,-2 4 0-15,-2-4 0 0,-3 4 0 16,-2-1 0-16,-2 2 0 0,-3 0 0 0,0 1 0 0,-3-1 0 15,-3 4 0-15,-2 0 0 0,-1-2 0 16,-3 5 0-16,-2 0 0 0,-1 0 0 0,-2-1 0 0,-1 0 0 16,-1 2 0-16,-1 1 0 0,-1-2 0 15,-2 3 0-15,1 1 0 0,-1-3 0 0,-1 2 0 16,-2-1 0-16,-1 3 0 0,-6 0 0 0,-4 1 0 16,-3 3 0-16,-3 3 0 0,-3 3 0 0,2-2 0 15,2 3 0-15,2-4 0 0,3 3 0 0,3-2 0 0,3-4 0 16,2 3 0-16,3-6 0 0,1 2 0 0,1-3 0 0,4-3 0 0,-2 1 0 15,-1-1 0-15,0 1 0 0,0 0 0 0,2 0 0 16,1 0 0-16,1-4 0 0,3 4 0 0,1-3 0 16,2 0 0-16,1 0 0 0,1 1 0 0,3-4 0 15,1 3 0-15,2-3 0 0,1-2 0 0,1 0 0 16,2 0 0-16,1-1 0 0,1-4 0 0,1 1 0 16,0 1 0-16,2-1 0 0,-1-2 0 15,2 2 0-15,-1-3 0 0,2 1 0 0,0 2 0 0,1-1 0 16,2 0 0-16,-1 0 0 0,2 1 0 0,0-2 0 15,-1 2 0-15,2-1 0 0,1 2 0 0,0-1 0 0,1-1 0 0,0 0 0 16,2 1 0-16,-1-2 0 0,1 2 0 0,1-1 0 16,1 0 0-16,3-3 0 0,1 3 0 0,1-6 0 15,3 3 0-15,2-2 0 0,1 1 0 0,0-6 0 16,3 4 0-16,-1-3 0 0,0-1 0 0,2 1 0 16,3-2 0-16,2 0 0 0,0 2 0 0,0 0 0 15,1 0 0-15,-1-1 0 0,-3 4 0 0,-3 0 0 16,0 3 0-16,-6-2 0 0,0 4 0 0,-4 1 0 15,-3-2 0-15,-1 4 0 0,-2-1 0 0,-3-2 0 16,-1 2 0-16,-3-1 0 0,1 0 0 0,-2-3 0 16,1 1 0-16,-1 2 0 15,-1-6-1792-15,0 2-320 0,0-2-48 0,3 0-16 16,-2-6 192-16,4-1 48 0,0-3 0 0,3-6-18848 0</inkml:trace>
  <inkml:trace contextRef="#ctx0" brushRef="#br2" timeOffset="139776.56">30338 15037 5519 0,'2'0'496'0,"-1"-3"-496"0,0 3 0 0,1-2 0 0,-1 2 1920 0,-1-1 272 0,0 1 64 0,0 0 16 0,1-3 800 0,-1 1 144 0,1 0 48 0,-1-1 0 16,2 0-784-16,-4 0-160 0,2-2-16 0,-1 1-16 15,-1 0-1104-15,-1 1-224 0,1 0-32 0,-1-3-16 16,0 2-272-16,-1 2-64 0,0-5-16 0,-1 4 0 16,0-1-64-16,0-2-16 0,0 0 0 0,0 0 0 15,1 1-304-15,-3 0-176 0,1-2 192 0,0 1-192 16,0 1 0-16,-2 2 0 0,2-4 0 0,-1 6 0 16,-1-1 128-16,1-1-128 0,-3 3 0 0,1 3 0 0,-1 0 128 0,-1 4-128 15,0-1 192-15,0 2-192 16,0 4 176-16,-1 0-176 0,0 3 160 15,0 1-160-15,1 0 176 0,0 2-176 0,0 2 192 0,2 1-192 0,0 2 256 0,2-4-48 16,0 4-16-16,0-2 0 0,2 1-192 16,2-2 0-16,0 1 0 0,1-5 0 0,1 2 0 0,2-2 0 15,0-2 0-15,1 1 0 0,2-3 0 0,1 2 0 0,-1-2 0 16,2-2 0-16,0 0-128 0,2 1 128 16,0-4 0-16,3 2 0 0,2-3-368 0,0 1 48 15,1-4 0-15,2 1 0 16,1-2-816-16,2 2-144 0,2-4-48 0,0-4 0 15,1 4-832-15,-1-5-160 0,0 2-48 0,-2-1-11520 0</inkml:trace>
  <inkml:trace contextRef="#ctx0" brushRef="#br2" timeOffset="140392.81">30709 15122 19343 0,'-3'0'1728'0,"2"0"-1392"0,1 0-336 0,-1-2 0 0,1 2 1552 0,0 0 240 0,-2 0 64 0,-1-3 0 0,-1 2-128 0,-2 1 0 16,-3-2-16-16,-1 2 0 0,0 2-864 0,-1-2-160 0,-2 4-48 0,-2-2 0 31,-1 2 32-31,0 2 0 0,-1 1 0 0,1 2 0 0,2 0 272 0,-1 1 48 16,1 0 16-16,3-1 0 0,0 1-480 0,2 1-80 0,2 2-32 0,1-2 0 15,2 0-288-15,1 3-128 0,3-4 0 0,-1 1 128 16,2 0-128-16,1 0 0 16,0-1 0-16,2 0 0 0,1-2 0 0,0 0 0 0,0 1 0 0,1-3 128 15,0 0-128-15,1-2 0 0,1-1 0 0,-1 0 0 16,1 0 0-16,-2-3 0 0,4 0 0 0,-3-2 0 15,3 1 0-15,0-3 0 16,0-1 0-16,1-1-176 0,1 0 176 0,0-2 0 16,0 0 0-16,-1 0 0 0,0-3 0 0,0 1 0 15,-2 0 0-15,0 0-128 0,-2 1 128 0,-1-3 0 16,-2 5 0-16,-2-5 0 0,1 3 208 0,-2-1 32 16,-1 3 0-16,-1-4 0 0,-2 1 16 0,1 2 0 15,-2 0 0-15,-1-2 0 0,2 4-256 0,-4-1 176 16,2 1-176-16,-1 2 160 0,1 1-160 0,-1 0 0 15,1 3 0-15,1 1-176 0,1 1 176 0,-1 1 0 16,3 1-144-16,0 2 144 0,1 1 0 0,1 0 0 16,1 4 0-16,1-1 0 0,0 0 0 0,2 2 0 0,2 1 0 15,-1-1 0-15,1 0 0 0,2 2 0 0,-2-2 0 0,2 1 0 16,0-1 0-16,0-2 0 0,0 2 0 0,1-2 0 16,-1 0 0-16,-1-1 0 0,1-2 0 0,0-1 0 15,-1 0-240-15,1 1-16 0,-2-4-16 0,1 2 0 31,-1-3-688-31,-1 0-128 0,3-2-16 0,-4 0-16800 0</inkml:trace>
  <inkml:trace contextRef="#ctx0" brushRef="#br2" timeOffset="141297.1">30972 14775 30399 0,'-3'-4'2704'0,"3"2"-2160"0,2-2-544 0,-1 4 0 0,1-3 0 0,0 3 0 0,-1-3-160 0,3 0 160 16,-1-4-400-16,1 2 32 0,0 1 16 0,-2 0 0 16,2 4 560-16,-3 0 112 0,0 4 32 0,-1 2 0 15,0 4 1120-15,0 0 240 0,0 5 32 0,-1 3 16 16,0 2-480-16,0 2-112 0,-1 3-16 0,1 5 0 0,0 1-608 0,0 3-128 16,1 1-32-16,-2 0 0 0,2-1-256 0,0 1-128 15,0-3 128-15,2 0-128 0,-2-1 0 0,1-6 0 16,-1 1 0-16,1-6 0 0,0-2 0 0,1-3-256 15,0-1 64-15,-1-2 16 16,2-3-1248-16,-1-4-256 0,3 1-48 0,-1-4-14944 16</inkml:trace>
  <inkml:trace contextRef="#ctx0" brushRef="#br2" timeOffset="141548.87">30730 14965 40543 0,'-12'3'1792'0,"5"-3"384"0,1 0-1744 0,3 0-432 15,3 0 0-15,2 0 0 0,-1 0 304 0,1 2-32 0,2-2 0 0,1 0 0 16,1 1 16-16,4 2 0 0,1 0 0 0,4 0 0 16,1 1 80-16,3-2 16 0,2 2 0 0,2-2 0 15,4 2 16-15,3-3 16 0,5 4 0 0,3-4 0 16,0 2-256-16,2-1-160 0,1-2 192 0,-1 0-192 15,-1 0 0-15,-2-2-304 0,-2-2 48 0,-5 2 0 32,0-2-704-32,-3-2-144 0,-3 2-32 0,-2-2-17680 0</inkml:trace>
  <inkml:trace contextRef="#ctx0" brushRef="#br2" timeOffset="142409.81">30838 13210 18431 0,'-8'-3'1632'0,"0"-1"-1312"0,5 4-320 0,1 0 0 16,2 0-256-16,-2-3-128 0,-3 1-32 0,-5-2 0 15,-1 1-736-15,-3 0-128 0,-1-1-48 0,2 2 0 0,0 2 960 0,1 0 192 0,1 2 48 0,0-2 0 16,1 4 2432-16,0-1 512 0,1 0 80 0,1 1 32 16,0 1 448-16,1-1 80 0,1 2 32 0,0-2 0 15,1-1-1472-15,1 2-288 0,0 1-64 0,2-2-16 16,-1 2-992-16,2 0-192 0,2-2-32 0,0 0-16 16,3 1-128-16,2 0-32 0,2 0 0 0,2 1 0 15,2 0-64-15,2 0 0 16,3-1-16-16,3 4 0 0,2-3-176 0,3 3 192 15,-1 1-192-15,2-3 192 0,2 2-64 0,1 1-128 16,3 2 192-16,6 0-64 0,0 4 0 0,3 3 0 0,1 3 0 16,1 3 0-16,2 3-128 0,0 5 0 0,1 1 0 0,-1 4 128 0,-2 1-128 0,-1-2 192 15,-1 1-192-15,1 1 192 16,1-1-192-16,-1 0 0 16,-4 2 0-16,-1-4 128 0,-1 1-128 0,-1 4 0 0,0-1 0 0,-3 0 0 0,-1 3 0 0,-3-4 0 15,-3 1 128-15,-3-1-128 0,-2 2 208 0,-3-4-32 16,-1 1-16-16,-3 3 0 0,-2 3 112 0,-1 1 32 15,-2-1 0-15,-2 1 0 16,2 2-144-16,-3-5-32 0,-1 1 0 0,-2-4 0 0,-1 1 64 0,-2-3 0 16,0 2 0-16,-2 2 0 0,1-3-32 0,-2 0 0 15,-2-1 0-15,-1 2 0 0,-1-1-32 0,-2-3 0 0,-1-3 0 0,-3 0 0 16,1 1 112-16,-2-1 16 0,-1-1 0 0,-1-1 0 31,-2 3-256-31,-2-3 144 0,0 1-144 0,-2-3 128 16,-2 1-128-16,-5-1 0 0,-4 3 0 0,-5-1 0 0,-2-2 0 0,1-3 192 0,-4 0-192 0,1-5 192 31,1-4-576-31,0-4-128 0,1-3 0 0,-1-6-14320 16,3-3-2848-16</inkml:trace>
  <inkml:trace contextRef="#ctx0" brushRef="#br2" timeOffset="150509.81">18115 12467 6447 0,'-3'-2'576'0,"-1"0"-576"0,2 2 0 0,0 0 0 0,2 2 5696 0,2 0 1024 0,0 2 192 0,-1 2 64 0,3 4-5120 0,0 5-1024 15,1 3-208-15,2 5-48 16,-1 3-832-16,2 5-192 0,-3-2-16 0,1 5-16 16,-1 0 480-16,1 2 0 0,1 1 0 0,0-1 0 0,-1 2 672 0,0 3 32 15,0 2 0-15,-2 4 0 0,1-1-256 0,-2 1-64 16,0 0 0-16,-1-6 0 0,0-3-384 0,-1-6 128 16,-1-3-128-16,0-7 0 0,-1-3 0 0,-1-4 0 15,1-6 0-15,-1-1 0 16,-2-3-816-16,-2-5-144 0,1 0-16 0,-3-5-14064 0</inkml:trace>
  <inkml:trace contextRef="#ctx0" brushRef="#br2" timeOffset="150934.67">17945 12321 35935 0,'-6'-12'1600'0,"1"6"320"0,0-3-1536 0,2 5-384 0,2 1 0 0,2-2 0 16,1 0 848-16,0-1 112 0,0-7 0 0,2-3 16 16,1-2-544-16,3-5-112 0,1 1-32 0,1 1 0 15,3 1-288-15,-1 2 0 0,3 2 0 0,0 0 0 16,1 3 0-16,0 1 0 0,1 4 0 0,1 2 0 16,1 4 0-16,0 4 0 0,-1 2 0 0,1 2-144 0,-1 2 144 0,1 3-160 15,1 0 160-15,0 4-160 0,-1 1-16 0,2-1 0 16,0 1 0-16,3 0 0 0,-1-3 176 0,2 2 0 15,2 1 128-15,1-1-128 0,-1-1 0 0,0-1 0 16,1 2 0-16,-2-3 0 0,-1 1 0 0,-3-1 0 16,-3-2 0-16,-4 2 0 0,-3 2 0 0,-2 1 0 0,-4-4 0 0,-2 4 0 15,-4-3 128-15,-1 1 16 16,-4-1 0-16,-3 2 0 0,-2 0 96 0,-2 0 16 0,-4-2 0 0,-1-2 0 16,-1 3-128-16,-3-5-128 0,-5 2 176 0,-3 0-176 31,-1-1 0-31,0-2 0 0,-1 2 0 0,2-3 0 0,0-2-256 0,5 2-64 0,0-2-16 0,3-2 0 31,2 2-448-31,2-1-96 0,-1 0-16 0,2 1 0 0,-1-2-640 0,3 2-144 16,0 0-32-16,2-2 0 15,1 2-656-15,1-2-128 0</inkml:trace>
  <inkml:trace contextRef="#ctx0" brushRef="#br2" timeOffset="151315.07">19462 11604 18431 0,'-5'-4'1632'0,"0"2"-1312"0,0-1-320 0,2 3 0 0,1 0 4544 0,1 3 832 0,0-1 160 0,-4 0 32 15,0 3-5136 1,-6 2-1040-16,-5 2-208 0,-5 3-32 0,-4 4-1344 16,-1 4-272-16,-2-2-48 0,-1 5-16 0,2 3 1552 0,-2 1 304 15,4-1 64-15,-1 2 16 0,2 1 2048 0,2 2 400 0,-2 3 96 0,2 6 16 16,-1 6 384-16,-2 2 80 0,1 5 0 0,1 1 16 0,-1 1-1472 16,2 0-288-16,2-3-64 0,1 4-16 0,0 5-272 15,0 2-48-15,2 10-16 0,3-4 0 0,3 0-272 16,4-8 0-16,2-2 0 0,4-7 0 0,3-3 0 0,4-2 0 15,3 4-160-15,5-3 160 0,3-1-128 0,2-6 128 16,2-6-160-16,2-6 160 0,2-1-176 0,1-5 176 16,1-2-192-16,1-2 192 15,2-3-512-15,0 0 16 0,1-4 0 0,-2-1-11744 16,1-2-2352-16</inkml:trace>
  <inkml:trace contextRef="#ctx0" brushRef="#br2" timeOffset="152963.56">19939 12252 13823 0,'-3'-6'1216'0,"-1"2"-960"0,0 2-256 0,2-2 0 0,2 1 1712 0,-1 1 288 0,1 1 64 0,-2-4 16 15,-1 0-2448-15,-1-4-480 0,-1-1-112 0,0 0 0 16,0 2-1392-16,0 2-272 0,1 2-48 0,1 1-16 0,0 6 2128 0,0-3 432 15,-1 4 128-15,1 2 0 16,1 0-1264-16,-1 1-160 0,1 2-48 0,-1 1 0 0,3 1 4272 0,-1 3 848 16,0-2 160-16,0-2 32 0,-1 5-304 0,1-4-64 0,0 4-16 0,0-2 16 15,0 2-1040-15,-2-1-192 0,1 7-64 0,-3-3 0 16,0 5-1360-16,-1-1-288 0,-2 4-48 0,-2 0 0 16,2 2-480-16,-1 1 0 0,-2 2 0 0,-2 1 0 15,4 1-240-15,-5 3-32 16,-1 1-16-16,0 1 0 0,-1 1 160 0,-1-2 128 0,-2 1-192 0,3-6 192 15,3-1 0-15,-2 1 0 0,-1 3-128 0,-2-4 128 16,4-8-640-16,-3-2-96 0,1-2-16 16,2-3 16-1,0-6-1344-15,3-1-272 0,1-6-48 0,1-3-16 0,1 0-672 0,0-3-144 0,1-2-32 0,-1 1 0 16,2-2 1040-16,-1-2 208 16,1 2 32-16,-1-2-2224 0</inkml:trace>
  <inkml:trace contextRef="#ctx0" brushRef="#br2" timeOffset="153311.49">19395 12325 19343 0,'-7'-9'1728'0,"2"4"-1392"0,0 0-336 0,3 2 0 0,2 3 3168 0,0 0 560 0,1-3 112 0,0 2 32 0,4-4-2720 0,-1 1-560 0,3-2-96 0,0 2-32 15,5 1-80-15,-1 3-32 0,1 1 0 0,0 3 0 16,3 4 160-16,0 1 48 16,2 3 0-16,2 4 0 0,1 7 48 0,2 0 16 15,2 6 0-15,-2 4 0 0,1 8-384 0,1-2-80 16,-1 6-16-16,0-2 0 0,-1-1-144 0,-1-1 192 0,1 0-192 0,2-4 192 0,0-2-192 15,1-6 0-15,0 0 0 0,0-2 0 16,0-1 0-16,0 0-192 0,1-1 32 0,-2-1 16 16,-6-4-1008-16,2-1-208 0,0-3-48 0,-3-1-15328 0</inkml:trace>
  <inkml:trace contextRef="#ctx0" brushRef="#br2" timeOffset="153595.74">20344 12969 18431 0,'0'10'1632'0,"0"0"-1312"0,0 2-320 0,1-4 0 15,3 0 4208-15,-1-1 768 0,1-1 144 0,1 4 48 16,4 11-3936-16,-1 5-784 0,3 5-144 0,-1 1-48 0,-1 0-256 0,-4-1-256 16,-1-5 64-16,-2 0 0 15,-2-1-1632-15,-1-4-320 0,-2-2-64 0,1-6-16 16,1 0-80-16,-3-2 0 0,2-4-16 0,-1-2-8368 16</inkml:trace>
  <inkml:trace contextRef="#ctx0" brushRef="#br2" timeOffset="153963">20569 13146 26719 0,'2'-2'2368'0,"0"2"-1888"0,-1 0-480 0,1 0 0 15,2 2 3152-15,-2-2 544 0,3 4 96 0,0 0 32 0,4-1-2992 0,3 6-608 16,2 0-224-16,0 4 176 15,-2 2-1040-15,-2 1-208 0,-3 0-32 0,-1 3-16 16,-1 3-1680-16,-3 0-336 0,-2 2-64 0,-3 0 0 16,-2 1 1360-16,-1 0 288 0,-1 3 48 0,-2 1 16 0,-1 3 1744 0,-2-2 368 15,-1-1 64-15,0-2 16 0,-2 1-384 0,-2-4-80 16,0 0-16-16,0-3-10384 16</inkml:trace>
  <inkml:trace contextRef="#ctx0" brushRef="#br2" timeOffset="154343.34">21609 12100 35935 0,'-8'1'3200'0,"1"2"-2560"15,1 0-512-15,2 2-128 0,2-1 832 0,-3 2 128 16,-4 7 48-16,-8 6 0 0,-7 10-608 0,-3 5-112 0,-4 7-32 15,0 1 0-15,1 3-128 0,1 4-128 0,-1 4 144 0,0 4-144 16,6 1 208-16,-2 2-48 16,1-3-16-16,3 0 0 0,1-7-144 0,1-2 0 15,1-4 0-15,2-3 0 0,1-3 0 0,1-6 0 16,0 3 128-16,0-9-128 16,3-2-672-16,-2-8-160 0,3-1-48 0,1-5-16656 0</inkml:trace>
  <inkml:trace contextRef="#ctx0" brushRef="#br2" timeOffset="154592.37">20998 12297 21183 0,'-1'0'1888'0,"-1"0"-1504"15,1 2-384-15,2 2 0 0,2-2 5184 0,3 2 960 16,1 2 192-16,3 4 32 0,5 6-5088 0,7 6-1024 15,4 6-256-15,4 4 0 0,-1 0 0 0,0 2-160 16,-2 1 32-16,-1 2 0 16,0 2-512-16,-2-1-112 0,-2-1-16 0,-2 1 0 31,-3-3-496-31,1 0-96 0,-2 0-32 0,0 0 0 0,-1 0-704 0,-1-3-144 0,1-1-16 0,0-7-11440 16</inkml:trace>
  <inkml:trace contextRef="#ctx0" brushRef="#br2" timeOffset="155035.79">21750 12985 35935 0,'2'-8'3200'0,"1"0"-2560"15,-1 2-512-15,-1 4-128 0,2-2 576 0,1 0 112 16,3-4 16-16,3-7 0 16,3-3-1280-16,4-3-256 0,0 2-64 0,-1 0 0 15,0 5 352-15,-1 2 64 0,1 3 16 0,-2-1 0 0,0 7 464 0,-1-2 208 0,-2 4-16 0,-1 2 0 16,-3 1 496-16,-1 2 80 0,-2 2 32 0,0 0 0 15,-3 3-384-15,-2 1-80 0,-3 0-16 0,-1 0 0 16,-1 2-112-16,-2 3-16 0,-1 1-16 0,-3 0 0 16,0 3-176-16,-3 0 0 0,0 6 0 0,-1 0 128 15,0 3-288-15,0 1-64 0,3-3-16 0,-1 0 0 16,2-2-80-16,2 1-32 0,2-5 0 0,2-2 0 16,2 1 352-16,3-3 208 0,1-4-16 0,1 2-16 15,2-2 352-15,1 1 80 0,-1-1 16 0,2-2 0 16,1-4-256-16,1 4-48 0,1-4-16 0,1 3 0 0,0-2-160 15,0 2-16-15,1-3-128 0,2 4 192 0,1-2-192 0,-1 3 0 16,2-4-192-16,1 2 192 16,0-3-2688-16,0 0-416 0</inkml:trace>
  <inkml:trace contextRef="#ctx0" brushRef="#br2" timeOffset="155927.21">22740 11677 5519 0,'-2'0'496'0,"-1"0"-496"0,1 0 0 0,1 0 0 0,-1 2 6336 0,2-2 1184 0,0 2 224 0,-1 0 64 16,1 2-5440-16,-2 5-1088 0,-1 3-224 0,1 4-32 15,0 6-848-15,1 3-176 0,0 3 0 0,1 5 0 0,0 1 0 0,1 7 0 16,2 4 0-16,0 5-144 0,1 3 464 0,0 4 80 16,-1 4 32-16,0-1 0 0,-1 4 80 15,0 1 32-15,-2-1 0 0,-3 2 0 0,1 4-336 0,-2 2-64 16,-1-4-16-16,0-5 0 0,0-3-128 0,0-7 0 15,1-6 0-15,3-3 0 0,0-2 0 0,0-5 0 16,1-4 144-16,0-5-144 0,1-8 0 0,-1-5-208 16,1-5 16-16,0-4 16 15,1-6-1424-15,-2-3-304 0</inkml:trace>
  <inkml:trace contextRef="#ctx0" brushRef="#br2" timeOffset="156510.79">23200 11981 29487 0,'0'-1'2624'0,"0"1"-2112"0,1 0-512 0,-1 1 0 0,2 2 1184 0,-1-1 128 0,1 2 32 0,1 0 0 16,2 4-1344-16,0 2-192 0,0 5-80 0,1-1-16 15,0 0 32-15,1 2 16 0,1 2 0 0,1 0 0 16,0 3 240-16,1 2 0 0,0 0 192 0,0 2-192 16,0 0 1056-16,1-1 96 0,-1 2 32 0,1-3 0 15,-1-1-80-15,1 0-16 0,0-1 0 0,-1-4 0 16,0-2-640-16,0 1-128 0,1-2-16 0,0-2-16 15,0-1-48-15,0-3-16 0,2-2 0 0,0-4 0 0,0-2-80 16,2-4-16-16,-1-4 0 0,3-2 0 0,-1-5 0 0,1-1 0 16,3-2 0-16,-2-4 0 0,2-3-128 0,-1 1 0 15,-2-4 0-15,-1-3 0 0,0-4 0 0,-2-1 0 16,-1-4 0-16,-2-4 0 16,-1 0-176-16,-2-3-64 0,-1 1-16 0,-2 0 0 15,-1 4-208-15,-3 8-48 0,-1 2-16 0,-1 7 0 16,0 5-1280-16,-3 5-256 0,0 5-48 0,-1 7-13952 0</inkml:trace>
  <inkml:trace contextRef="#ctx0" brushRef="#br2" timeOffset="156843.49">23605 12483 19343 0,'-4'3'1728'0,"0"-2"-1392"0,3 1-336 0,1 1 0 0,0-2 1024 0,0 2 144 15,-1 0 32-15,-3 6 0 0,1 1 112 0,0 5 32 16,0-2 0-16,2 6 0 0,1-1 880 0,0 0 176 0,3 3 32 0,-2 1 16 16,1-2-1136-16,2 1-224 0,-2 2-64 0,1 0 0 0,-1 0-576 0,1-3-128 15,-2 2-32-15,2-3 0 0,-2-1-288 0,0 0 0 0,0 0 0 16,0 1-144 0,1-3-1136-16,0-4-208 0</inkml:trace>
  <inkml:trace contextRef="#ctx0" brushRef="#br2" timeOffset="157223.81">24203 12402 43311 0,'4'-4'1920'0,"-2"0"384"0,2 2-1840 0,0 1-464 0,-1-2 0 0,1-1 0 0,1 2 0 0,2-2 0 0,6-2 0 0,3-3 0 15,5-1 0-15,1-2-160 0,0 0 32 0,1 2 0 16,-1 0-416-16,0 1-80 0,2 2-16 0,-2-2 0 16,1 3-1552-16,2 0-320 0,1 0-64 0,0 2-12832 15</inkml:trace>
  <inkml:trace contextRef="#ctx0" brushRef="#br2" timeOffset="157461.81">24245 12663 40543 0,'-1'3'3600'0,"0"-3"-2880"16,2 0-576-16,1 0-144 0,2-2 800 0,0 2 128 0,2-1 32 0,1 1 0 31,3-3-1648-31,4-1-320 0,1-4-64 0,2 0-16 16,2 2-3008-16,0-3-592 0,5 0-128 0,1-1-32 0</inkml:trace>
  <inkml:trace contextRef="#ctx0" brushRef="#br2" timeOffset="157889.54">25144 12520 4607 0,'-1'-8'400'0,"-2"2"-400"0,0 2 0 0,0-2 0 31,1 2 5824-31,-1 1 1088 0,1 0 224 0,-2-2 32 0,-3-3-4672 0,-5-2-928 0,-1 2-192 0,-2-2-32 16,-1 6-1152-16,1 2-192 0,0 2 0 0,2 2-144 15,-2 4 144-15,1-1-192 16,3 4 192-16,0 0-192 0,2-2 656 0,1 3 128 0,-2 1 32 0,1 3 0 15,0 1 464-15,1 1 112 16,-1 2 16-16,2 2 0 0,1-1-640 0,-1 0-112 0,2 4-16 0,0-1-16 16,3 0-304-16,-2 3-128 0,2 0 128 0,-2-3-128 15,2 3 0-15,-2-6 0 0,1 4 0 0,1-5 0 16,1-2-304-16,1 0 64 0,0-3 16 0,1-1 0 16,1-2-224-16,1-1-64 0,2-3 0 0,0-3 0 31,2 1-576-31,1-4-128 0,2 0-32 0,1 0 0 0,2 0-928 0,1-4-176 0</inkml:trace>
  <inkml:trace contextRef="#ctx0" brushRef="#br2" timeOffset="158363.54">25473 12583 29423 0,'-3'-6'640'0,"0"0"144"0,0 4 32 0,1-2 16 0,-1 0-672 0,2 3-160 0,-1 1 0 0,-3-1 0 16,-1 1 1152-16,-6 0 208 0,-2 0 48 0,-5 2 0 31,-2 3-1632-31,0 4-320 0,0 1-64 0,0 2-16 0,0 3 176 0,2 2 16 16,1 4 16-16,0-1 0 0,2 1 240 0,2 1 176 0,1 2-208 0,2-2 80 15,1 2 1024-15,2-5 192 0,1 0 64 0,1-1 0 0,2 0 112 16,1-3 16-16,0 1 16 0,3-4 0 0,0-2-880 0,0 0-176 15,2-2-48-15,0-4 0 16,0 2-1120-16,2-3-224 0,2-2-64 0,2-1 0 16,-1-1-480-16,3-4-96 0,1-1-32 0,2-2 0 15,-1-2 1072-15,3-2 224 0,-2 0 32 0,2-1 16 0,0 0 320 0,0-5 160 16,-2 2-160-16,1 0 160 0,-2 0 400 0,0 0 176 16,-1 0 48-16,-1 0 0 0,0-3-352 0,-3 3-64 15,-1 0-16-15,-2 1 0 0,0 5 384 0,0 2 80 16,-2 2 16-16,-1 2 0 0,-1 1 288 0,0 3 64 15,0 3 16-15,0 1 0 0,0 1 64 0,2 2 16 16,1 3 0-16,1 1 0 0,1 1-480 0,-1 2-112 16,3-2-16-16,0 2 0 0,1 1-96 0,-1-3-32 0,3 1 0 0,-2 0 0 15,4 2-192-15,-1-1-64 0,1 0 0 0,0 0 0 16,1-2-304-16,-2 1-64 0,0-3-16 0,-1-2 0 31,-1 0-400-31,-1-5-96 0,2 2-16 0,-2-3-17472 0</inkml:trace>
  <inkml:trace contextRef="#ctx0" brushRef="#br2" timeOffset="158649.01">26003 12132 35935 0,'0'3'3200'0,"0"0"-2560"0,0 1-512 0,0 0-128 0,2 1 608 0,-2 1 96 0,0 4 32 0,0 6 0 16,-2 4-992-16,0 7-192 0,-1 7-32 0,0 1-16 0,-1 1 496 0,0 2 0 0,2-1 0 0,1 2 0 16,1-1-400-16,1 2 16 0,0-5 0 0,2 0 0 31,0-3-160-31,1-3-32 0,1-2 0 0,0-5 0 0,0 0 576 0,-1-2 0 0,-2-1 0 0,1-4-14896 15</inkml:trace>
  <inkml:trace contextRef="#ctx0" brushRef="#br2" timeOffset="158838.81">25715 12569 42383 0,'3'-3'3776'0,"1"2"-3024"0,-1-2-608 0,2 2-144 16,1 0 656-16,2 0 112 0,3-3 0 0,7-2 16 15,7 0-1232-15,7-3-240 0,8 2-48 0,1-2-16 16,0 3-656-16,-2 2-144 0,1 4-32 0,-3 0-15728 0</inkml:trace>
  <inkml:trace contextRef="#ctx0" brushRef="#br2" timeOffset="159346.81">25725 11200 35007 0,'0'0'1552'0,"0"2"320"0,1 2-1488 0,1-2-384 0,0 2 0 0,1 0 0 16,-1-1 0-16,4 6 0 0,4 3 0 0,4 5 0 15,4 5-256-15,3 3-32 0,4-1 0 0,4 3 0 16,1 3 288-16,4 2 0 0,4 4 0 0,3 4 0 16,2 2 144-16,4-1-16 0,1 3 0 0,-1-3 0 15,-1 3 384-15,-3-3 80 0,-2-2 16 0,-1-1 0 16,-2 0-288-16,-2 3-48 0,-3 2-16 0,-4 2 0 15,-3-3-32-15,-5 4-16 0,-4-2 0 0,-2-3 0 0,-5 1 368 0,-4-5 64 16,-2 1 0-16,-5-3 16 0,-2 3-144 0,-3 0-16 16,-3 0-16-16,-3 0 0 0,-3 1-288 0,-4 1-64 15,-5 2-128-15,-3 2 192 16,-2-4-544-16,-1-5-112 0,1 0-32 0,-2-7 0 16,2 1-400-16,0-3-96 0,-2 0-16 0,-1-4-16208 0</inkml:trace>
  <inkml:trace contextRef="#ctx0" brushRef="#br1" timeOffset="165040.56">18540 15827 43311 0,'-7'0'3840'0,"4"0"-3072"0,1 4-608 0,4-2-160 0,0 2-1040 0,1 0-240 0,-1 4-64 0,1 5 0 15,3 6-96-15,0 1-32 0,0 1 0 0,0 2 0 16,1 2 48-16,0 4 0 0,0 4 0 0,0 1 0 16,-3 3 416-16,1 1 96 0,-1 3 16 0,0 0 0 0,-2 1 896 0,0 1 256 15,-1-1 0-15,-2 4 16 16,-3-2 1072-16,1-2 192 0,0 2 64 0,-1-6 0 0,1-3-1008 0,1-7-192 15,1-6-32-15,0-3-16 16,-1-7-1168-16,2-2-224 0</inkml:trace>
  <inkml:trace contextRef="#ctx0" brushRef="#br1" timeOffset="165532.18">18359 15736 30399 0,'-2'-22'2704'0,"-1"6"-2160"15,1 0-544-15,2 3 0 16,1 4 1920-16,3 3 288 0,1-4 48 0,1-5 16 16,5-7-1392-16,6-8-288 0,4-1-48 0,4 3-16 15,1 2-528-15,2 1 0 0,2 3 0 0,2 3 0 16,0 3-368-16,2 6-176 0,2-2-32 0,-3 6-16 16,0 0-368-16,-2 2-64 0,-5 5 0 0,-2 4-16 0,-1 5 592 0,-2 0 112 15,-1 5 16-15,0 5 16 0,-3-2 304 0,2 7 0 16,2 3 0-16,-2 4 0 15,1 3 0-15,-1 0 176 0,-2-1-48 0,-3-2-128 0,-2 1 208 0,-3-5-64 16,-2 0-16-16,-3-3 0 0,-2-1-128 0,-3-3 0 16,-1-3 0-16,-5-2 128 0,0 0-128 0,-3-2 0 0,-3 3 0 0,-2-3 0 15,-1 1 0-15,-7 1 0 0,-1 0-128 0,-7 0 128 32,-3-1 0-32,-2-2 0 0,3-4 0 0,0 1 0 0,2-4 0 0,0-2 0 15,0 0 0-15,3-2 0 0,2-2 0 0,0-2 128 16,3 0 32-16,1 0 0 0,1-2-160 0,1-1-144 15,2 0 144-15,2 0-15488 16</inkml:trace>
  <inkml:trace contextRef="#ctx0" brushRef="#br1" timeOffset="166050.64">19942 15287 28559 0,'2'-10'1264'0,"-2"4"272"0,0-1-1232 0,0 5-304 0,0-1 0 0,0 2 0 0,-1 1 192 0,0-2 0 0,-2-2-16 0,-2 0 0 16,0 2-928-16,-2-2-176 0,-2 4-32 0,0 0-16 0,-3 4 592 0,0 0 112 15,-2 4 16-15,-2-2 16 0,2 4 736 0,-3 3 144 16,-1 3 16-16,-1 0 16 0,-2 4 672 0,0 1 128 15,-1 3 16-15,0 2 16 0,0-1 16 0,-1 1 0 16,2 2 0-16,-2 3 0 0,-2 4-752 0,0 3-160 16,-1 3-32-16,2 1 0 0,1-1-256 0,2 1-64 15,2 4-16-15,0 2 0 0,3-1 16 0,1 1 0 16,4 2 0-16,1 0 0 0,4 5-112 0,1-2-16 16,4 1 0-16,1-5 0 0,2 0-128 0,3-4 0 15,3-1 0-15,-1-1 0 0,4 2 0 0,1-3 0 16,5 1 0-16,1-2 0 0,4-3-208 0,2-3 80 0,4-3 128 15,1-1-208 1,0-5-336-16,4-1-64 0,1-2-16 0,2-4 0 16,2-3-640-16,2-5-128 0,3-1-16 0,2-6-9472 0,0-4-1904 0</inkml:trace>
  <inkml:trace contextRef="#ctx0" brushRef="#br1" timeOffset="166555.9">20205 15796 28559 0,'-6'3'2544'0,"0"0"-2032"0,1 0-512 0,1-2 0 0,3 1 2336 0,0 1 368 0,0 1 80 0,-3 2 16 0,-2 4-2080 0,-4 2-400 16,-3 4-96-16,-1 4-16 0,-1 1-208 0,-1 4 128 16,0 2-128-16,-3 6 0 0,-2 2 0 0,-3 6 0 15,0 3 0-15,-2 2 0 16,-1 5 256-16,-4 1 16 0,0 0 0 0,1 1 0 15,3-3-64-15,3-5-16 0,5-2 0 0,3-4 0 0,3-7-192 0,4-4 0 16,2-3 0-16,0-3 0 0,2-3-240 0,-1-6 16 16,-1 0 0-16,2-5-17808 0</inkml:trace>
  <inkml:trace contextRef="#ctx0" brushRef="#br1" timeOffset="166838.84">19805 15759 46079 0,'-15'-1'2048'0,"2"2"400"16,1 1-1952-16,5 1-496 0,5 1 0 0,4-2 0 16,-1 2-256-16,-1 0-160 0,0 5-32 0,2 4 0 31,3 2-512-31,3 1-96 0,3 0-32 0,4 2 0 15,2 2 192-15,4 5 16 0,2 1 16 0,3 5 0 0,0 1 656 0,0 3 208 0,0 2 0 0,0 1-160 16,-1 3 848-16,-1-3 160 0,-1 3 48 0,-1-3 0 16,-1 1-240-16,-1-2-32 0,0-3-16 0,0 1 0 15,-1 0-336-15,2-1-64 0,1-2-16 0,-4-3 0 16,2-3-480-16,-2 0-96 0,2-3-32 0,0 1-18448 16</inkml:trace>
  <inkml:trace contextRef="#ctx0" brushRef="#br1" timeOffset="167176.31">20763 16497 50687 0,'0'4'4496'0,"-1"0"-3600"0,-2 1-704 0,3 0-192 0,1 0-496 0,1 1-128 0,0 0-16 0,-1 5-16 15,2 8-704-15,1 5-144 0,-2 7-32 0,-1-1 0 16,1 1-576-16,-2-3-112 0,-2 1-16 0,1-3-14528 16</inkml:trace>
  <inkml:trace contextRef="#ctx0" brushRef="#br1" timeOffset="167691.31">21239 16694 41471 0,'5'9'3680'0,"-3"-2"-2944"0,1 3-592 0,1-1-144 0,-2-6 624 0,2 1 80 0,-1 2 32 0,4 5 0 15,1 7-1216-15,3 4-240 0,1 5-48 0,-4 1-16 16,-3-3-960-16,-2 1-192 0,-3 3-48 0,-4-3 0 15,-2 2 48-15,-3-1 0 16,-2 2 0-16,-4 0 0 0,-1 2 1632 0,-4 1 304 0,-1-1 128 0,-1-1-128 16,1-2 960-16,-1-3 64 0,2-6 32 0,1-3-14368 15</inkml:trace>
  <inkml:trace contextRef="#ctx0" brushRef="#br1" timeOffset="168023.02">22153 15654 46991 0,'-15'20'2080'0,"1"-3"432"15,2 3-2000-15,3-2-512 0,4-5 0 0,2-1 0 16,-2 5 0-16,-6 17-336 0,-8 16 48 0,-6 14 16 16,-3 6-112-16,-3-1-32 0,3-4 0 0,0-6 0 0,4-6 160 0,0-2 16 15,2-7 16 1,0-2 0-16,-1-1-208 0,2-4-32 0,2-1-16 0,-2-5 0 15,-2-3 160-15,2-5 48 0,0-5 0 0,1-5-18128 16</inkml:trace>
  <inkml:trace contextRef="#ctx0" brushRef="#br1" timeOffset="168276.26">21704 15768 50687 0,'2'12'2240'0,"-2"0"464"0,2 2-2160 0,0-2-544 0,2-2 0 0,1-1 0 15,1 3 0-15,4 11 0 0,3 9-240 0,6 12 80 16,2 7-384-16,0 2-80 0,-1-2-16 0,-2-3 0 16,1-1 416-16,-1 0 80 0,1-5 16 0,-2 1 0 31,-1-2-320-31,0-3-48 0,2 3-16 0,-1 0 0 15,0-3-96-15,1-3-32 0,0 0 0 0,0-6 0 16,0-1 16-16,-1-5 0 0,1-2 0 0,-2-2-17984 0</inkml:trace>
  <inkml:trace contextRef="#ctx0" brushRef="#br1" timeOffset="168927.06">22338 16454 44223 0,'0'0'3936'15,"3"-1"-3152"-15,-1 1-624 0,3-3-160 0,0 3 320 0,3-2 16 0,3 1 16 0,7-6 0 16,8 1-1392-16,4-2-288 0,2 0-48 0,-2 2-16 16,-2 0-864-16,-1 3-176 0,-3 0-48 0,-3 3 0 15,-1 0 528-15,-3 3 96 0,-1 3 32 0,-4 1 0 0,-2 1 3312 0,-2 3 672 0,-2 4 128 0,-4-2 16 16,1 3-624-16,-4 0-128 0,-2 0-16 0,-2 5-16 15,-2-1-1024-15,-4-1-208 0,-3 6-32 0,-5 2-16 32,0 1-656-32,-6 1-128 0,-2 3-32 0,-3 1 0 0,-1-2-1280 0,3-3-272 15,2 0-48-15,4-5-16 0,3-5 1040 0,3-2 192 0,5-3 64 0,2-2 0 16,2-3 2176-16,2 1 448 0,1-2 96 0,3 0 16 16,1-1-336-16,2-2-64 0,2 2-16 0,1 0 0 0,2-2-544 0,3 1-112 15,4 1-32-15,3 1 0 0,-1-1-224 0,0 1-32 16,-2-1-16-16,4 0 0 0,5 1-112 0,3 2-32 15,0 3 0-15,-2-2 0 0,0 0-496 0,-4 0-96 16,-1 1-32-16,-1-3 0 16,-2 1-768-16,1 0-144 0,2-3-48 0,-1 1-16416 15</inkml:trace>
  <inkml:trace contextRef="#ctx0" brushRef="#br1" timeOffset="169432.51">23240 15179 43311 0,'-3'0'3840'0,"2"-2"-3072"0,1-1-608 0,0 3-160 16,1 0-752-16,-1 0-176 0,0-1-32 0,0-2-16 16,0 1-256-16,0 1-48 0,0 2-16 0,0-1 0 0,0 0 784 0,0 0 144 15,8 27 48-15,-3-15 0 0,0 8 1328 0,1 1 272 16,2 5 48-16,2 5 16 0,1 5-368 0,2 7-64 0,0 8-16 0,1 6 0 16,1 4-240-16,0 5-48 0,0 4-16 0,-2 2 0 15,-1 0-304-15,0 2-64 0,-2 4-16 0,-3-5 0 16,0 0-208-16,-3-7 0 0,0-3 128 0,-3-3-128 15,0-5 0-15,0-4-128 0,1-2 128 0,-1-7-208 16,1-5-592-16,2-8-112 0,1-6-32 0,0-4-17952 16</inkml:trace>
  <inkml:trace contextRef="#ctx0" brushRef="#br1" timeOffset="170832.75">23974 15859 23039 0,'3'-6'2048'0,"-1"0"-1648"0,1 3-400 16,-2 2 0-16,0-1 0 0,0-2 0 0,2 0 0 0,2-7 0 0,0-1-416 0,0 1 32 0,-2-2 16 0,-1 3 0 0,-1 2 368 0,-1-1 128 0,-3 4 0 0,1 0 0 0,-1 1 1072 0,-1 1 208 0,0 0 32 0,-1 1 16 0,0 1 528 0,0-2 128 15,1 3 0-15,-1 0 16 0,2 0-800 0,-1-2-176 0,1 2-16 0,0 0-16 0,1 0-464 0,1 2-80 16,0-2-32-16,2-2 0 0,0 0-256 0,2 2-48 31,1 0-16-31,1-2 0 0,0 1-224 16,-1-2 128 0,4 1-128-16,-2-2 0 0,0 1 0 0,0 2 0 0,-2-1 0 0,1-1 0 31,-2 6 0-31,-1-3 0 0,1 2 0 0,-1 4 0 15,2 2 0-15,-2 2 0 0,2 1 0 0,0 5 0 16,1 4 0 0,1 4 176-16,0 1-176 0,3 1 160 15,2 3-160-15,1 2 0 0,3-5 144 0,2 2-144 0,2-2 0 0,2-4 0 16,0-1 0-16,0-2 128 0,1-6 0 0,-2-3 16 0,0-1 0 0,-2-3 0 0,-2 0 96 0,0-6 16 0,-1 0 0 0,-1-2 0 0,-2-1-112 0,-1 0-16 0,-1-1 0 0,0-5 0 0,-1 2-128 0,-2-6 0 0,1 1 0 0,-2-4 0 31,0-5 0-31,-1-1 0 0,-1-2 0 0,1-4 0 0,-2-1 0 0,1-2 0 0,1-3 0 0,-3-5 0 16,1 1 0-16,-2-1 0 15,2-3 0-15,-1-2 0 16,2 2 0-16,-2-1-272 0,1 3 64 0,0 1 16 16,1 4-208-16,0 7-48 0,0 4 0 0,-2 6 0 15,0 2-512-15,1 6-96 0,-2 1-32 0,2 3-16432 0</inkml:trace>
  <inkml:trace contextRef="#ctx0" brushRef="#br1" timeOffset="171269.11">24515 16068 11967 0,'0'-4'528'0,"-2"2"112"0,1 1-512 0,1-2-128 0,-1 3 0 0,0 0 0 0,-1 3-592 0,0-3-160 0,0 3-16 15,-5-1-16-15,1 3 784 0,-1 2 128 0,-1 2 32 0,1-2 16 0,1 4 2928 0,0-1 592 16,1 0 112-16,1 2 32 0,1 2-384 0,0 1-64 16,3 1 0-16,-3 2-16 0,2 1-1680 0,1 1-336 15,-1 1-64-15,1 5-16 0,1-1-784 0,-1 4-176 16,0 2-16-16,-1 1-16 16,-1 3-288-16,0 2 0 0,-2 1 0 0,-2 3 0 15,0-3 0-15,-3 1 0 0,-1-2 0 0,1-2 0 16,0-3 0-16,-1-6 0 0,3-4-192 0,-1-4 192 15,3-3-832-15,0-5-80 0,3-4-16 0,-2-6-16400 0</inkml:trace>
  <inkml:trace contextRef="#ctx0" brushRef="#br1" timeOffset="171615.37">24780 16144 40543 0,'0'2'1792'0,"0"2"384"0,0-1-1744 0,2 0-432 0,0 1 0 0,-1-2 0 0,2-1-368 0,1 4-144 0,4 2-48 0,1-3 0 0,2 5 880 15,3 0 160-15,-2-4 32 0,3 0 16 16,-2-4-384-16,2 1-144 16,1-2 0-1,2-3 144-15,0-1-144 0,3-1 0 16,0 1 0-16,2-2 0 0,-1 2 0 0,1-2-176 0,1 0 48 0,-1 0 0 0,1 0-1152 0,-2 2-240 0,-1-2-32 0,-1 0-14720 16</inkml:trace>
  <inkml:trace contextRef="#ctx0" brushRef="#br1" timeOffset="171884.11">24647 16567 39615 0,'1'0'1760'0,"0"-3"352"0,2 3-1680 0,-1-4-432 0,3 4 0 0,-1-2 0 0,2-1 304 0,3 0-32 0,6-1 0 0,4-5 0 0,6 2-144 0,2-2-128 0,1 3 144 0,-1 0-144 0,1 5 0 0,-1-2 128 0,2 1-128 0,-3 4 0 0,0 1 0 0,-1 0 0 0,-1 4 0 0,0-4 0 0,-3 6-992 0,-1-3-96 0,-1 1 0 0,-1 2-15936 16</inkml:trace>
  <inkml:trace contextRef="#ctx0" brushRef="#br1" timeOffset="172546.28">25833 16377 13823 0,'-3'-5'1216'0,"2"2"-960"15,0-1-256-15,0 0 0 0,1 2 1408 0,0-1 256 16,0 2 32-16,0-5 16 16,-2 0-2688-16,0-4-544 0,-2-3-96 0,-1 1-32 0,-2 0 1376 0,-2 2 272 15,-1 0 0-15,-2 1 0 16,0 3 1984-16,-3 2 320 0,-1 1 48 0,-2 3 16 0,1 0 736 0,-3 3 160 16,-2 4 16-16,-2 0 16 0,-3 4-1312 0,-1 3-272 15,-2 2-48-15,-2 5-16 16,1 1-944-16,0 4-192 0,1 2-48 0,2 1 0 15,2 2-304-15,4-3-160 0,2 4 160 0,3-3-160 16,3 2 0-16,4-5 128 0,4 2-128 0,2-3 0 16,3-2 0-16,2-2 0 0,3 2 0 0,2-7 0 0,0 2 128 0,4-5-128 0,0 0 0 0,3-4 144 15,1-2-144-15,2-2 0 16,4-1 144-16,1-4-144 0,4-4 176 0,1-1-48 16,1-2 0-16,0-2 0 0,-1-1 64 0,0-2 0 0,0-2 0 0,-1 0 0 15,-1-5 0-15,-2 0 16 0,-1-3 0 0,-3-1 0 16,-2-2 192-16,-1-1 48 0,-2-2 0 0,-2-1 0 15,-3 1 0-15,-1-3 0 16,-4-1 0-16,-1 1 0 0,-2-1-112 0,-3-1-16 0,-2 0 0 0,-1 1 0 0,-1 1-64 0,-2-1-32 16,0 0 0-16,-2 0 0 0,0 1 16 0,-1-2 0 15,0-1 0-15,0 0 0 0,0 2-240 0,-1-2 144 16,1-1-144-16,0 0 128 0,1 1-128 0,1 4 0 16,1 2 0-16,3 0 0 0,1 6 0 0,2 2-272 15,1 4 64-15,1 4 16 16,2 0-320-16,-1 4-64 15,-1 2-16-15,2 4 0 16,0-1-512-16,-1 3-112 0,0 3 0 0,1-1-16 0,-1 4-944 0,0-1-192 0</inkml:trace>
  <inkml:trace contextRef="#ctx0" brushRef="#br1" timeOffset="173086.12">26221 16450 23039 0,'-5'-10'2048'0,"1"2"-1648"0,2 4-400 0,1 0 0 0,-1-1 1472 0,1 2 224 0,-2-7 32 0,-4-6 16 0,0-3-352 0,-3-3-80 16,0 1-16-16,1 4 0 0,0 2-16 0,0 2-16 15,-1 6 0-15,1 1 0 0,1 1-512 0,-1 4-112 16,-1 2 0-16,0 4-16 0,-1 2-304 0,0 4-48 16,-1 5-16-16,-2 4 0 0,0 5-256 0,0 5 128 15,-2 3-128-15,2 2 0 0,4-7 0 0,1 0 0 16,2 1 0-16,2-3 0 0,3-6 0 0,2-3 0 15,1 0 0-15,1-2 0 0,1-3 0 0,3-2 0 0,1 0 0 16,3 0 0-16,3-1 0 0,1-2 0 0,4-1 0 0,0 1 0 16,3-2 0-16,3-2 0 0,2 1 0 0,1-2 0 15,1-2 0-15,1-3-224 0,-1-2 64 0,1-3 16 16,-1 0-32-16,-2-5 0 0,-1 0 0 0,-2-2 0 16,-2-1 176-16,0-3 0 0,-2-1 128 0,-3-2-128 15,-2 0 144-15,-3-3-144 0,-4-1 192 0,-2-1-192 16,-4 4 240-16,-2-2-64 0,-3 3-16 0,-3-1 0 15,-5 2-160-15,-3 4 0 0,-1 0 0 0,-4 3 0 16,-5 2 0-16,-1 2 208 0,0 4-48 0,-2 2-16 16,-2 5-144-16,0 4 0 0,1 0 0 0,-2 4 128 0,0 3-128 15,0 0-176-15,1 5 48 0,1-1 0 16,2 2-320-16,2 2-48 0,1 1-16 0,6-5-17584 16</inkml:trace>
  <inkml:trace contextRef="#ctx0" brushRef="#br1" timeOffset="173807.89">27116 16344 26719 0,'-2'-1'2368'0,"-1"-3"-1888"0,1 4-480 0,1 0 0 0,-1-2 2304 0,0 2 352 0,-1-3 80 0,-3-1 16 16,-2-2-1536-16,-2-1-288 0,-3-2-64 0,1-1-16 15,0 4-288-15,-2-3-64 0,3 2-16 0,0 1 0 16,0 0-208-16,0 1-32 0,-1 0-16 0,1 0 0 16,0 3 160-16,-1 0 16 0,-1 0 16 0,1 2 0 15,-2 2-64-15,1 2-16 0,-1 1 0 0,-1 2 0 0,-1 3-336 0,0 5 0 16,0 1 0-16,-2 0 0 0,2 5 0 0,-2 1 128 15,2 4-128-15,1-1 0 16,2-3 0-16,0 2 0 0,2-1 0 0,3 1 0 0,0-3 0 16,2-2 0-16,2 0 0 0,2 0 0 15,1-6 0-15,1 2 0 0,2-5 0 0,2-3 0 0,2 0 0 0,1-3 0 16,3-2-144-16,1-4 144 0,4 2-128 0,0-4 128 16,2-3-160-16,2 0 160 0,-2-2-336 0,3-1 16 15,2-3 16-15,3-2 0 16,0-4 32-16,2 2 0 0,-1-1 0 0,1-3 0 0,-1 3 272 0,-1 0 0 15,-2-1 0-15,-3 3 0 0,-1 1-176 0,-5 3 176 16,-1 4-160-16,-5 0 160 0,-1 4 0 0,-4 0 0 16,0 2 128-16,-2 2-128 0,-1 0 384 0,-1 0-16 15,0 0-16-15,-1 2 0 0,1 0-112 0,-1 0-32 0,0 2 0 0,0 1 0 16,-1 1-208-16,2-2 144 0,1 3-144 0,1 2 128 16,1 1-128-16,1 2 0 15,2 0 0-15,3 1 0 0,-1 0-128 0,1 2 128 0,2-1 0 0,1 1 0 16,-1-3 0-16,2 4 0 0,2 0 0 0,-1 3 0 15,2-2-224-15,0 4 32 16,0-3 0-16,-1 2 0 0,0 3 192 0,0-1-192 0,-3 3 192 0,-1-3-192 0,-2 3 32 0,0 0 16 16,-2 4 0-16,-4-3 0 0,0 5 144 0,-2-3 0 15,-4 1 0-15,-2-3-128 0,-2 1 128 16,0-4 0-16,-3 1 0 0,-2-4 128 0,1-2 80 0,-2-2 32 16,1-2 0-16,-1-3 0 0,-1-1-80 0,0 0-16 15,-2-2 0-15,-1-3 0 0,-4 0-144 0,-1-1 0 16,-3-1 0-16,-2-3 0 15,-1 0-160-15,-3-3 160 0,-1-1 0 0,-2-1-144 16,0 0-128-16,-2-1-32 0,0-2 0 0,0-1 0 16,1 2-208-16,2-3-32 0,0-2-16 0,3 1 0 15,2-1-1872-15,1-3-368 0</inkml:trace>
  <inkml:trace contextRef="#ctx0" brushRef="#br1" timeOffset="174503.44">26963 15498 14687 0,'-6'-6'1312'0,"0"0"-1056"0,1 1-256 0,2 4 0 0,1-2 1344 0,-2 1 224 0,-3-3 32 0,-5-4 32 0,-4-5 864 0,-2 2 192 0,-1-3 16 0,2 3 48 16,2 2-48-16,3 0 0 0,2 4 0 0,2 0 16 15,2-1-1056-15,3 4-224 0,1 0-32 0,1 2 0 16,1-1-752-16,1-1-144 0,2 2-48 0,1 1 16 15,-1 1-352-15,3 2-128 0,2 0 0 0,1 3 128 0,0 3-128 0,5 1 192 16,2 2-64-16,1 4 16 0,4 3-144 0,3 1 0 16,1 2 0-16,2 3 144 0,0-3-144 0,1 0 0 15,3 3 0-15,2-3 0 0,0-2-256 0,0 1 32 16,2-1 16-16,0-2 16 0,-3 2-48 0,0 1 0 16,-1-1 0-16,0 1 32 0,1-1 208 0,0 0 0 15,1 1 0-15,0-2-128 0,0 2 128 0,-2 2 256 16,0-1-64-16,-2 0 0 0,0 3-192 0,-3-2 192 15,0 5-192-15,-4-2 192 0,-1 2-192 0,-4 1 128 16,-2-1-128-16,-4 0 128 0,-3 3-128 0,-3-1 0 16,-4 2 0-16,-2 2 0 0,-4-2 0 0,-1-1 0 15,-3 1-144-15,0-4 144 0,-1 1 0 0,-2-3 0 0,-2 1 0 0,1 1 0 16,-4-2-144-16,-3-1 144 0,-4-2 0 0,-2 2-144 16,-3 0-176-16,-4 0-48 0,-1-6 0 0,-5 4 0 31,0-5-128-31,-3 1-16 0,-1 1-16 0,-1 2 0 0,0 3-560 0,-1 1-128 15</inkml:trace>
  <inkml:trace contextRef="#ctx0" brushRef="#br1" timeOffset="178554.69">11396 11720 11967 0,'0'8'1072'0,"0"-2"-864"0,1-2-208 0,-1-2 0 0,2 1 1152 0,-1-2 176 0,1 5 32 0,2 4 16 0,1 1-448 0,1-1-96 0,0 0 0 0,0-4-16 16,-1-4-128-16,-1 2-32 0,1-4 0 0,-1 0 0 16,-2 0-432-16,1 0-96 0,-1 0 0 0,1-2-128 15,-1 2 0-15,1 0 0 0,0 0 0 0,0 2 0 0,-1-2 896 0,1 0 64 16,0 0 0-16,0 0 16 0,-1 0 400 0,1 0 80 16,-1 0 16-16,1-2 0 0,1 0-480 0,-3-3-96 15,1 2 0-15,1-6-16 0,-1 2 48 0,1-3 16 16,0-3 0-16,1 1 0 0,0-3-304 0,-1-2-48 15,5-2-16-15,-1 1 0 16,2-2-288-16,0-2-64 0,1-3-16 0,-2 0 0 0,2-1-208 0,-1-2 144 16,2-1-144-16,-1-3 128 0,0-5 48 0,-2 0 0 15,2 1 0-15,-2-5 0 0,-1 3-176 0,-1-5 192 16,0 1-192-16,-2 1 192 0,1 3-192 0,-1-12 192 0,1-2-192 0,0-5 192 16,0 4-192-16,2-1 0 0,2-3 0 0,-1 4 128 15,2 2-128-15,0 2 0 16,1-2 0-16,2-1 0 0,-1-1 0 0,-1 2 0 15,3 0 144-15,-2 1-144 0,0 3 0 0,0-2 0 16,-1 2 0-16,0-2 0 0,1-3 192 0,1-1-16 16,0 2-16-16,2-3 0 0,2-3-160 0,1 0 0 0,1 1 0 15,2-1 0-15,-1-1 0 0,1-5 0 0,1-2 128 0,1 0-128 16,-1 2 0-16,0 0 0 0,2 0 0 0,-3 3 0 16,0 0-176-16,-1 0 48 0,2-2 0 0,0 1 0 0,2 2 128 0,-1 4-192 15,2 7 192-15,-2 5-192 0,0 5 192 0,0-1-128 16,1 1 128-16,-1-2-128 0,3 2 128 0,-1 3 0 15,-2 6 0-15,1 0 0 0,-2 2 0 0,-1 4 176 16,-1 2-16 0,-2 1 0-16,0 4-32 0,-2-2 0 0,-1 1 0 0,1 0 0 15,0 0-128-15,0 2 0 0,-3 1 144 16,2 2-144-16,3-1 128 0,-1 3-128 0,1 2 160 0,1 0-160 16,0 2 0-16,-2 4 128 0,0 2-128 0,0 0 0 15,4 2 0-15,-1 2 0 0,1 5 0 0,0-2 0 16,0 3 0-16,-1 1 0 0,1 0 128 0,-2 1-128 15,-2 3 0-15,0-2 144 0,1 3-144 0,-2 0 128 16,-3-3-128-16,2 2 0 0,1 4 0 0,0-3 128 16,-1 0-128-16,-1-2 0 0,1 0 0 0,2 2 0 0,1-1 128 15,2 3-128-15,2 0 128 0,-2-2-128 0,-1 3 0 0,3-1 0 16,3 5 0-16,0-1 0 0,2 4 0 0,-1 1 0 16,2 2 0-16,-2 0 192 0,0-2-64 0,-2 2-128 15,-2-1 192-15,0 1-64 0,-2-1-128 0,0 1 0 16,-2-1 0-16,1 2 0 0,-1 4 0 0,2 0 0 15,-1-1 0-15,0 1 0 0,4-2 0 0,0-4 0 16,1-2 0-16,0-1 0 0,2-3 0 0,0-1 160 16,0-4-160-16,-1 2 160 0,0-4 144 0,1-2 16 15,-3 2 16-15,-2-4 0 0,0 2-192 0,-1-3-144 16,-1 1 192-16,-1 1-192 0,3-2 256 0,-1 0-64 16,1-1-16-16,0 0 0 0,-2 1 48 0,0-1 16 15,2-2 0-15,3 3 0 0,-1 1-96 0,3 3-16 16,0-2 0-16,1 1 0 0,-2-1-128 0,-1-2 0 0,-1 0 0 15,-1-1 0-15,1-6 0 0,-1 0 0 0,1-3 0 16,0 0 0-16,-1-3 0 0,-2-3 0 0,0-3 0 0,-3 2 0 16,1-2 192-16,0-1-32 0,-1 2-16 0,-1-2 0 15,1 3-144-15,1-3 192 0,0 1-192 0,3-1 192 16,-1-1-192-16,1 1 192 0,3 0-192 0,2-3 192 16,1 0-32-16,1 1 0 0,1-1 0 0,0-1 0 15,2 0-160-15,0-2 128 0,-1 0-128 0,-2-3 128 0,1 0 0 16,-2-6-128-16,0 0 192 0,-2-1-64 0,0 1-128 0,-1-3 0 15,-1 2 0-15,3-5 128 0,2-5-128 0,3-3 0 16,0-2 0-16,0 1 128 16,0-1-128-16,-2 4 0 0,0 3 0 0,-2 2 0 15,-1-3 0-15,-1 0 0 0,1-1 0 0,0-3 0 0,0-1 0 0,3-5 0 16,5-4 0-16,5-4 0 0,6-1 0 0,3-1 0 16,-1 8 0-16,2-10 0 0,3-6 0 0,-2-6 0 15,-6 0 0-15,-3 2 0 0,-4 0 0 0,-1 5 0 16,-4 8-128-16,-1 0 128 15,0 0-416-15,1-5-16 0,2-1 0 0,-2 5 0 16,-4 4-160-16,-1 7-48 0,-1 3 0 0,-3 6 0 16,-2 3-96-16,-3 5-32 0,-3 4 0 0,-1-1 0 15,-2 4-400-15,-1 2-96 0</inkml:trace>
  <inkml:trace contextRef="#ctx0" brushRef="#br1" timeOffset="179263.18">11480 11720 16575 0,'-4'-5'1472'16,"1"4"-1168"-16,0-1-304 0,3-2 0 0,0 4 448 0,0-3 16 0,-1-3 16 0,0-1 0 0,1-4 1104 0,0 1 208 0,3-3 64 0,2 4 0 0,3 2-320 0,1 0-64 15,0 1-16-15,4 3 0 16,2 0-960-16,-2 3-192 0,2-3-48 0,-1 3 0 0,-2 3-256 0,-1-2-256 16,-1 4 64-16,-1 1 0 15,-2-1-208-15,-2 6-48 0,-2-1 0 0,-3 4 0 0,0 0 448 0,-7 2 0 16,-1 4 0-16,-5 2 128 0,0 2 384 0,-5-2 64 15,1 1 32-15,-1-1 0 0,-3 0 496 0,-4 9 112 16,-4 7 0-16,-4 8 16 0,-3 10-128 0,-5 4-16 0,-4 10-16 0,-4 0 0 31,1 4-592-31,-3-1-112 0,4-4-32 0,-5 6 0 0,-4 4-16 0,-4-1 0 0,0-5 0 0,2-4 0 32,6-5-64-32,3-2-32 0,5-5 0 0,4-5 0 15,7-8-224-15,1-3 0 0,2-4 0 0,0-7 0 16,3-3-192-16,0-7-144 0,1-4-32 0,1-4-12096 15,1-3-2416-15</inkml:trace>
  <inkml:trace contextRef="#ctx0" brushRef="#br1" timeOffset="181448.54">9970 11051 14735 0,'6'6'1312'0,"2"-3"-1056"0,-1 1-256 0,0-4 0 0,-1 2 320 0,2-2 0 0,7 4 0 0,9 2 0 16,10 1 32-16,5 2 16 15,3 3 0-15,-2-2 0 16,0 0 464-16,0 0 112 0,-3 1 16 0,0 2 0 15,1-2-64-15,-2 0-16 0,-1-1 0 0,-2 0 0 0,0-4 176 16,-2-2 32-16,0 1 16 0,0-5 0 0,-1 0 96 0,1-3 16 16,-2-1 0-16,0-2 0 0,-2-2-432 0,3-2-80 15,3-6 0-15,-1-1-16 0,-5 0 0 0,3-3 0 16,1-2 0-16,1-4 0 0,-1-2-176 0,-2 0-16 16,-2 5-16-16,-2-4 0 0,-3 3-144 0,-2 0-16 15,1-1-16-15,-2-1 0 0,2 1 16 0,-1-1 0 16,4 1 0-16,-2 3 0 0,0-3-48 0,2 2 0 15,-2 2 0-15,1-5 0 0,2 1-16 0,-1-3-16 16,-1-1 0-16,2-2 0 0,1-3-112 0,0-2 0 16,-1-1-128-16,-1 1 192 0,0 1-32 0,-3 1-16 15,0-1 0-15,-4 0 0 0,-1 0 48 0,-1 0 0 0,-1 0 0 16,-1-4 0-16,-2-1-64 0,1-3-128 0,-1 1 192 0,0 1-64 16,-1 3 48-16,2-3 0 0,2-2 0 0,-1 1 0 15,2 1-176-15,-3 2 128 0,1 2-128 0,-1 2 128 16,-1-3-128-16,2 0 0 0,0-5 0 0,1-2 0 15,-1 4 144-15,2 3 0 0,-1 0 0 0,1 3 0 16,0 3-144-16,-2 1 192 0,1 5-192 0,-2-2 192 16,2-1-192-16,-2-2 128 0,0 3-128 0,-2-1 128 15,-1 1-128-15,0-3 0 0,1-1 0 0,-1 0 0 16,0 1 0-16,1 1 0 0,1-1 0 0,-1 0 0 0,1 2 0 0,0 0 0 16,0 1 0-16,2-1 0 0,-1 5 0 0,-1-2 0 15,0 1 0-15,2-1 0 16,0-2 0-16,2 0 0 0,-1 5 0 0,1 2 0 0,1-4 0 0,1 3 0 15,-1 5 0-15,0-2 0 0,3 3 0 0,1-1 0 16,1 1 0-16,1-2 0 0,3 3 0 0,1 2 0 16,2-5-144-16,0 5 144 0,0 0 0 0,-2 0 0 15,0 1 0-15,-3-1 0 0,1 1 0 0,-3 2 0 16,1 0 0-16,-5 4 0 0,-2 0 0 0,0 3 0 16,0 3 0-16,-3 0 0 0,0 3-144 0,-1 3 144 15,-1 0 0-15,0 1-144 0,-1 2-80 0,0 3-16 0,-1-2 0 16,1 3 0-16,0-1 240 0,-2 2-144 0,0 2 144 15,1-1-128-15,-1 2 128 0,1 0 0 0,-1-1 0 0,0 0 0 16,1 3 0-16,1 1 0 16,-2 2 0-16,0 3-128 0,2 3 128 0,0 4 0 0,-1-1 0 0,0 1 0 15,-1-1 0-15,-1 4 0 0,-1-3 0 0,-1-2 0 16,-1 1 0-16,-1-3 0 0,-1 0 0 0,0 3 0 16,-1 4 0-16,2 0 0 0,-2-2 0 0,0 4 0 15,1 4 0-15,0 3 0 0,2 3 0 0,-1 2 0 16,1-2 0-16,0 0 0 0,1-5 0 0,-2 2 0 15,1 3 0-15,-2-2 0 0,0-8 0 0,-1-1 0 0,2 1 0 0,-2 0 0 16,0-5 0-16,0-1 0 0,-2-1 144 0,2-4-144 16,0 1 192-16,0-2-192 0,-1-6 192 0,1 4-64 15,0-1 0-15,1 3-128 0,-1-1 0 0,2 5 0 16,0 0 0-16,1 6 0 0,0 0 0 0,1 2 0 16,0 1 0-16,-1 3 0 0,2-2 0 0,0-1 0 15,-1-4 0-15,0-2 0 0,-2-1 0 0,-1-6 0 16,2-1 0-16,-1-3 0 0,1-3 0 0,-1-2 0 15,2 0 0-15,-1-2 0 0,-1 1 240 0,0-2-64 16,1-2-16-16,-2 3 0 0,3-2 48 0,-2 2 16 0,2 1 0 0,-1 1 0 16,0-1-48-16,1 2-16 0,0 2 0 0,-1-3 0 15,1 2 0-15,0 1 0 0,1-1 0 0,-2-2 0 16,1 2-160-16,0-1 128 16,0-1-128-16,-1-4 128 0,1 2-128 0,0-2 0 15,-1-3 0-15,1 1 0 0,-1-4 0 0,0 2 0 16,1-2 128-16,0 2-128 0,2-4 144 0,-1 2 0 15,2 0 0-15,1-2 0 0,0 0 112 0,1 1 32 0,2-1 0 0,2-2 0 16,1 2-128-16,2-1-32 16,2 0 0-16,2-1 0 0,2 2 0 0,-1-3 0 0,2 2 0 0,0-1 0 15,-1 2-128-15,-1-2 0 0,0 2 0 0,-1 0 0 0,1-2 0 16,-2 2 0-16,1-1 0 0,1-3 0 16,2 3 0-16,-1-5 0 0,3 1 0 0,0-3 0 0,4-1 208 15,3-3-32-15,4 2-16 0,7-4 0 0,7 2-160 0,4-2 160 16,4 1-160-16,-1-1 160 0,0 2-160 0,-6-2 0 15,-2 2 0-15,-3 0 0 0,-2 2 0 0,1-2 0 16,-2 3 0-16,-2 1 0 16,-4 4 0-16,-5 0 0 0,-6 3 0 0,-5-2 0 31,-5 4-544-31,-6-1-144 0,-4 0-16 0,-6 2-21888 0</inkml:trace>
  <inkml:trace contextRef="#ctx0" brushRef="#br1" timeOffset="184463.46">22581 18000 12895 0,'-3'-4'1152'0,"1"-2"-928"0,-1 3-224 0,2 2 0 0,0-1 1392 0,1 2 224 0,-1 0 48 0,-1-3 16 15,1 2-80-15,-1-2-32 0,-1 0 0 0,-1 0 0 16,2 1 592-16,-2 1 112 0,3 1 32 0,-1-3 0 16,0 2-672-16,2-2-128 0,-1 1-32 0,1 1 0 0,1-2-640 0,1-3-144 15,-1 2-32-15,1-2 0 16,2 0-336-16,0-3-64 0,1 2 0 0,0-3-16 0,1 1-240 0,0-3 176 15,1 0-176-15,2-2 160 0,0-2-160 0,-1 0 0 16,2-3 0-16,1 1 128 16,2-1-128-16,-1-1 0 0,2-1 144 0,0 2-144 0,1 0 0 0,1 1 0 15,0 4 0-15,1-1 128 0,-3 5-128 0,1 0 0 16,0 2 0-16,-1 1 0 0,1 4 0 0,-1-1 0 16,1 0 0-16,0-1 0 0,-1 4 0 0,-1-1 0 15,0-2 0-15,0 1 0 0,0 1 0 0,-2 2 0 16,1 0 0-16,-2 0 0 0,0 2 0 0,1 1 0 0,-1 1 0 15,-1-1 0-15,0 2 0 0,0-1-160 16,1 0 160-16,-1-2 0 0,0 2 0 0,0 0-128 16,2 1 128-16,-1-2 0 0,1 1 0 0,0 2 0 0,2 0 0 0,-1 1 0 15,2 1 0-15,1 2 0 16,-1 2 0-16,1 2 0 0,0 1 0 0,0 1-128 0,-1 0 128 0,-1 3 0 16,0-3 0-16,-2 0-128 0,0 0 128 0,-1 0 0 15,-2 0 0-15,1 0 0 0,0-1 0 0,-3-2 0 16,0 0 0-16,0-1 0 0,0 1 0 0,2-1 0 15,-2-3 0-15,0-2 0 0,2-1 0 0,-2-2 0 0,0-2 0 16,-1-2 0-16,2 0 0 0,-1 0 0 16,2-3-384-16,-1 0-80 0,2 1-16 0,0 1 0 15,1-2-1152-15,-1-1-224 0,1-1-64 0,4 0 0 0</inkml:trace>
  <inkml:trace contextRef="#ctx0" brushRef="#br1" timeOffset="185696.18">23788 18231 20271 0,'-4'2'1792'0,"1"-2"-1424"0,2 0-368 0,1-2 0 0,1 2 1216 0,-1-1 160 0,2 1 32 0,-2-3 16 0,1 0-736 0,1-1-160 15,3 1-16-15,1-3-16 0,3 2 400 0,1 0 96 16,0 0 16-16,2 0 0 0,2-2 16 0,1 2 0 15,1-1 0-15,0-1 0 0,1 0-320 0,0-2-64 16,3-1-16-16,0-4 0 0,-1-2-240 0,-1 2-64 16,-2-3 0-16,0 0 0 0,0 1-320 0,-1-4-160 15,0 1 16-15,-1 0 0 0,-2-3 144 0,-2 3 0 16,0-2 0-16,-3 1 0 0,-1 1 192 0,-1 1 80 16,0-4 16-16,-1-2 0 0,-3 4 32 0,0-6 0 15,-1 3 0-15,-1-4 0 0,-2-3-192 0,-1-2-128 16,-2-1 144-16,-1 1-144 0,0-5-160 0,-2 2-128 0,-1-1-32 15,1-3 0-15,-4 3 16 0,2-2 0 0,1 5 0 0,2 1 0 16,0 5-80-16,2 4 0 0,1-1-16 0,1 5 0 16,1-1 128-16,-1 3 16 0,1 1 16 0,2 2 0 15,1 0 48-15,1 4 16 0,1-1 0 0,-1-3 0 16,3 3-144-16,-1 4-48 0,1-2 0 0,1 1 0 16,0 4 80-16,0 0 16 0,0 2 0 0,-2 1 0 15,2 1 464-15,0 2 80 0,-1 0 32 0,1 4 0 16,0-1 336-16,1 2 64 0,2 0 0 0,0 1 16 15,1 3-368-15,0-1-80 0,2 1-16 0,-1 3 0 16,1 1-112-16,1 0-16 0,2 0-128 0,-1 3 192 16,2-3 64-16,1 5 16 0,1-1 0 0,1 0 0 0,-1 4-112 0,0 1-32 15,2-1 0-15,2 4 0 16,1 5-128-16,1 0 0 0,0 1 0 0,-1 1 0 16,1-1 0-16,-2-4 128 0,0 1-128 0,-2-3 128 0,0-2 128 0,-3-1 32 15,1 0 0-15,-3 0 0 0,1-3 96 0,-3-2 0 16,0-2 16-16,1 1 0 0,-2-2-160 0,0 4-48 15,0-5 0-15,-2 0 0 0,1 0-64 0,-3-1 0 16,2-2-128-16,-2-4 192 0,-1 1 16 0,3-1 0 16,-2 1 0-16,0 0 0 0,0-2-208 0,1 0 0 15,-4 1 128-15,3-2-128 0,-2 2 0 0,0-3 0 16,-1 0 0-16,0 0 0 0,0 0 0 0,-2-2 176 16,1 2-176-16,-1-5 160 0,0 2 128 0,-1-3 32 15,0 0 0-15,0 0 0 0,1 0-128 0,-2-4 0 16,0 2-16-16,0-2 0 0,0 4 16 0,0 0 0 15,0 0 0-15,-8-26 0 0,4 14 0 0,-1-1 0 16,0 1 0-16,-3-4 0 0,-1-3-192 0,-1 0 192 0,-2-2-192 0,0-3 192 16,-1 1-192-16,-2-3 0 0,1 0 0 0,-1-3 128 15,-1 1-128-15,0-3 0 0,-1 0 144 0,1 1-144 16,2-2 0-16,0 1 0 0,3-1 0 0,1 1 0 16,1-4-352-16,3 3 16 0,2-2 0 0,4-1 0 0,3 4-48 15,2 1-16-15,5 2 0 0,1 1 0 16,2 1 96-16,5 1 32 0,0 2 0 0,5-1 0 0,-1-2 144 0,3 0 128 15,-1 1-192-15,2-3 192 0,-2 6-208 0,0-3 64 16,1 2 16-16,1-1 0 16,-1 4-256-16,1-2-32 0,-1 3-16 0,1 1 0 15,-2 2-1200-15,0 2-240 0</inkml:trace>
  <inkml:trace contextRef="#ctx0" brushRef="#br1" timeOffset="186281.11">25840 16741 27647 0,'1'-3'2448'0,"-1"2"-1952"0,2 1-496 0,-2-1 0 0,0 1 1776 0,1 0 256 0,0 1 48 0,-1-1 16 16,1 1-1408-16,1 2-288 0,-2 3-48 0,0-6-16 16,0 0 112-16,-4 22 32 0,0-9 0 0,-1 0 0 15,-2 0-144-15,-2 5-16 16,-1 1-16-16,-1 3 0 0,-1 2 208 0,-3 4 64 0,1 7 0 0,-2-1 0 15,0 3-224-15,-1 2-32 0,0 1-16 0,-1 1 0 16,0 4-176-16,-1-1-128 0,1 3 192 0,-1 4-192 0,2 3 128 16,2 1-128-16,0 4 0 0,1-2 0 15,1 0 160-15,2-4-32 0,1-1 0 0,2 1 0 0,4 2 0 0,1 0 0 16,3 0 0-16,5-2 0 0,1-6-128 16,2-3 0-16,3-2 0 0,1-2 0 0,4-4 0 0,3-2-224 15,3-1 48-15,1 0 16 31,5-3-336-31,1 1-64 0,3-3-16 0,2 0 0 0,-1 1-1360 0,1-7-288 0,3-3-48 0,1-2-13696 0</inkml:trace>
  <inkml:trace contextRef="#ctx0" brushRef="#br1" timeOffset="187532.08">26127 18306 16575 0,'0'-2'1472'0,"-1"-2"-1168"0,0 3-304 0,-1-1 0 0,1-1 3584 0,1 2 640 0,0 1 144 0,0-3 32 0,0-3-2800 0,0 0-576 0,1-1-96 0,2-2-32 16,2-1 240-16,0 0 32 0,2-2 16 0,1-1 0 16,0-1-656-16,2-3-128 0,0 1-16 0,0-2-16 15,1 1-112-15,1-7-32 0,1 4 0 0,-2-4 0 16,1 0-32-16,-1-4 0 0,2-1 0 0,-2 1 0 16,1-1-192-16,1-2 128 0,-1-1-128 0,0-1 0 15,1-1 0-15,-1 1 0 0,-1 1 0 0,0-3 0 16,0 3-240-16,-1-1 16 15,0 3 0-15,-2 2 0 0,2 2-96 0,-3 2-32 16,-1 4 0-16,0 5 0 16,1 4-96-16,-4 3-32 0,1 4 0 0,0 0 0 15,-1 4-96-15,0 2 0 0,-1 1-16 0,1 2 0 0,-2 1 352 0,0-2 80 0,1 3 16 0,-1 0 0 16,0 1 816-16,-1 1 160 0,0-2 48 0,0 2 0 16,0 3-480-16,-1-2-80 0,1 3-32 0,0 0 0 0,0 2-160 0,0 1-128 15,0 6 144-15,1-2-144 16,0 3 240-16,0 1-48 0,2-2-16 0,-2 4 0 0,2 2-176 0,-3-2 0 15,1 5 0-15,-1-7 0 0,1 2 0 0,0 3 192 16,-2 0-32-16,1-1 0 0,1 1 80 0,-1-5 16 16,2-2 0-16,-1-6 0 0,0-4-64 0,2-2 0 15,-2-3 0-15,2-4 0 16,0 0 16-16,1-3 0 0,2-3 0 0,-1 1 0 0,1-2-80 0,0-2 0 0,2-2-128 0,0 0 192 16,1-2-192-16,0-2 128 0,2-5-128 0,0 1 0 31,0 0 144-31,3-2-144 0,-2-1 128 0,0-1-128 15,1 3 128-15,-1 0-128 0,-1-2 0 0,0 1 128 0,0-2-128 0,-1 3 0 16,0-1 0-16,-1 2 0 0,-2-1 0 0,-1 1 0 0,1 0 0 0,-2 0 0 16,1 0 0-16,-3 0 0 15,0 1 0-15,1 1 0 0,-2 4 0 0,-1-2 0 16,1 1 0-16,-1 3 0 0,0 2 0 0,-1 0 0 16,0 2 0-16,0 2 0 0,-1-2-256 0,1 0 32 0,-1 4 0 0,1-2 0 0,-2 2 224 0,2-3 0 15,0 6-160-15,0-3 160 16,0 2 0-16,0-2 0 0,0 0 0 0,0 0 128 15,0 0-128-15,3 20 0 0,-2-14 144 0,0 2-144 0,1 4 0 0,0 0 0 16,0 5 0-16,2 1 0 16,0 3 0-16,1-1-128 0,-1 2 128 0,0 0 0 0,0 3 0 0,1 4 0 15,0-1 0-15,-1 0 0 0,1 5 0 0,0-2 0 32,0 1 0-32,-2-1 0 0,1 1 0 0,0-4-128 15,-2-2 128-15,1-1 0 0,-2-5 0 0,1-3-128 16,1-3 128-16,-1-2 0 0,0-6-320 0,0-2 0 0,1-4 16 0,-1-3 0 31,2-2-528-31,-1-6-96 0,4-5-32 0,-1-6 0 0</inkml:trace>
  <inkml:trace contextRef="#ctx0" brushRef="#br1" timeOffset="188163.61">26439 17285 42383 0,'-5'6'1872'0,"0"-3"400"0,0-3-1824 0,2 1-448 0,3 1 0 0,0-2 0 0,2 0 0 0,-2 0 0 16,1 2 0-16,0 0 0 0,3-2 0 0,-2 3 0 0,3-3 0 0,-1 1 0 15,2 1 0-15,-1-2 0 0,0 0 0 0,1 0 0 16,2 0 160-16,0 3 96 0,1-3 0 0,2 0 16 16,-1 0 112-16,2-3 0 0,1 3 16 0,0 0 0 15,1-2-240-15,1 1-160 0,2 1 192 0,0-3-192 16,1 3 0-16,0 0 0 0,3 0 0 0,0 0 0 15,2 3 0-15,-2-3 0 0,-2 1 0 0,1 1 0 16,-3-2 0-16,-1 3 0 0,-1-3 0 0,0 1-144 16,-1-1 144-16,-1 0 0 0,1 0 0 0,0-1 0 15,-1 1 0-15,0 0 0 0,-1-3 0 0,0 1 0 16,1 1 0-16,-1-2 0 0,-1-1 0 0,-1 2-128 16,-1 1 128-16,-1-2-208 0,-1 3 80 0,-1-2 128 15,-3 2 0-15,2 0 0 0,-2-2 0 0,-1 4 0 16,1-2 0-16,-3 0 0 0,1 0 0 0,-1 0 0 15,0 0 0-15,-1 2 0 0,1-2 0 0,-1 0 0 16,-2 0 0-16,1 0 208 0,-1 0 0 0,3 0 0 0,0 0 176 0,0 0 48 16,-22-10 0-16,13 8 0 0,1-4-48 0,-4-1 0 15,1 1 0-15,0-1 0 0,-1 1-96 0,-2-1-32 16,1-2 0-16,-2 0 0 0,0-1-64 0,1 0-32 16,1 1 0-16,-1 0 0 0,3 2-160 0,0 1 0 15,0 0 0-15,2 2 0 0,-1 1-224 0,2 0-80 0,0 3-16 0,1-4 0 31,-1 4-224-31,1-2-48 0,1 2-16 0,-1 0 0 16,3 0-144-16,-1-4-16 0,2 4-16 0,2-5-12384 16,0 2-2464-16</inkml:trace>
  <inkml:trace contextRef="#ctx0" brushRef="#br1" timeOffset="200701.11">27230 18059 10127 0,'0'1'896'0,"-1"-1"-704"0,0 0-192 0,1 0 0 0,0 0 608 0,0 0 96 0,1 0 0 0,-1 0 16 0,1 0 784 0,0 3 160 15,1-3 16-15,-2 0 16 0,0 0 976 0,0 0 192 16,0 0 32-16,0 0 16 0,0 0-480 0,0 0-80 16,0 0-32-16,0 0 0 0,0 0-1136 0,0 0-224 15,0 0-64-15,0 0 0 0,0 0-528 0,0 0-112 16,-24 6-32-16,18-4 0 0,0-2-224 0,-3 2 128 16,-1 0-128-16,0 1 0 0,0 2 0 0,0 0 0 15,2 1 0-15,-3 1 0 0,0 2 0 0,-3 1 0 16,2 2 0-16,-1 0 0 0,2 1 0 0,0-2 0 0,1 1 0 15,0 1 0-15,2 1 0 0,-2 0 0 0,1 1 0 0,0 1 0 16,2 0-144-16,-1-2 144 0,2 1-208 0,0 1 80 16,1-4-48-16,3 0 0 0,-1 1 0 0,1-2 0 15,3 0 176-15,0-1 0 16,2 0-144-16,0-2 144 16,4-1-448-16,-1-1-32 0,1-1 0 0,2-3 0 0,1 1-32 15,0-3 0-15,2-3 0 0,0 1 0 0,1-2 352 0,0 0 160 0,1-2-160 0,1 0 160 0,1 0 0 16,1-2 0-16,0 0 0 0,2-2 0 15,1-3 160-15,0 1 32 0,3-2 0 0,-2-3 0 16,1 1 96-16,-2-3 32 0,0 0 0 16,-2-1 0-16,0 1-128 0,-3-2 0 0,-2 4-16 0,-3-4 0 15,-2 5 144-15,-5-3 16 0,0 2 16 16,-6-1 0-16,1-1-112 0,-4-1-32 0,-3 2 0 0,-1-5 0 0,-1 2-16 16,-3-1 0-16,-1 0 0 0,-1-3 0 0,-1 2-64 0,-1-5 0 15,-2 2-128-15,0 0 192 0,1-1-192 0,1 1 0 16,1 0 0-16,1-1 0 0,1 1 0 0,1 1 0 15,3 3-208-15,2 0 64 16,1 2-304-16,3 2-64 0,1 3-16 0,3 4 0 16,2 4-848-16,0 1-160 0,2 6-48 0,2 1-14624 0</inkml:trace>
  <inkml:trace contextRef="#ctx0" brushRef="#br1" timeOffset="201220.03">27622 18073 22111 0,'-1'2'1968'0,"-2"-2"-1584"0,2 0-384 0,0 3 0 0,0-3 912 0,-1 0 112 0,-1 1 0 0,-1 1 16 0,-2 2 1120 0,-2 2 208 16,0 0 64-16,-2 1 0 0,1 0-896 0,-1 2-160 15,2-1-32-15,-2 0-16 0,1 2-832 0,2 1-176 16,-2 0-16-16,0 4-16 0,2-3-288 0,-2 4 0 16,2 0 0-16,-1 0 0 15,2 0 0-15,0 2 0 0,1-1 0 0,-1-1 0 16,2-1 0-16,1-1 0 0,0 0 0 0,3-4 0 15,0 0 0-15,3-1 0 0,-1-2 0 0,3-1 0 16,1-1-176-16,2 2-144 0,0-4-16 0,1 0-16 16,0 0-480-16,2-3-80 0,1 0-32 0,0-3 0 15,2 0 144-15,0-3 32 0,-1 0 0 16,1 0 0-16,-1-4 576 0,2 0 192 0,-1-1 0 0,-1 0-160 0,1-4 160 0,-2 1 0 16,0-2 0-16,-3 1 0 0,0-1 176 0,0-2 112 0,-3-1 32 0,-2 2 0 15,-2 0 288-15,-2-1 64 0,-1 3 16 0,-3-1 0 16,-1-2 96-16,-1 2 32 0,-3 2 0 0,-2-3 0 15,0 1-272-15,-2 2-48 16,-2-2-16-16,-1 1 0 0,2 2-240 0,-2 1-48 16,2 3-16-16,2 1 0 0,2 2-176 15,1 1 0-15,1 4 0 0,0 1 0 16,2 1-432-16,1 1-16 0,0 5 0 0,2-4 0 16,0 4-1152-16,2 1-256 0,1-2-32 0,2 2-8832 15,1 0-1760-15</inkml:trace>
  <inkml:trace contextRef="#ctx0" brushRef="#br1" timeOffset="202247.99">28092 17974 2751 0,'-3'0'256'0,"0"-3"-256"0,-1 2 0 0,2-1 0 0,-1 2 3696 0,2-3 688 0,0 2 144 0,-2 1 16 0,-1-5-2880 0,0 1-592 15,-3 1-112-15,0 0-32 16,0-1 288-16,-2 1 48 0,0 1 16 0,-1 1 0 0,-1 1 192 0,-1 1 32 16,-1 2 16-16,1 1 0 15,0 2-608-15,-1 2-112 0,1 2-32 0,0 3 0 0,-1 3-528 0,1 0-112 16,1 2-128-16,0 2 176 0,1 4-48 0,1-2-128 16,-1 0 192-16,3 4-64 0,-1-4 0 0,3 3 0 15,-1-3 0-15,3 1 0 0,1-4-128 0,1 2 0 16,2-4 144-16,1-1-144 0,1-2 0 0,2 0 0 0,0-5 0 0,1-2 0 15,2-1 0-15,-1 0-192 0,2-3 32 0,-1-3 0 32,2-3-288-32,1 0-64 0,1-1-16 0,-1-2 0 0,0-3 176 0,0-3 32 0,1-2 16 0,-1-1 0 15,1-1 304-15,-1 0 256 16,-1-2-64-16,-2-2 0 0,1 1 256 16,-3 1 32-16,0-2 16 0,-2 1 0 0,0 3-48 0,-2-2-16 15,-1-1 0-15,1 3 0 0,-1 0 80 0,0 4 0 16,0 2 16-16,1 0 0 0,-2 4-384 0,1 0-144 0,-1 3 0 0,1 3 144 15,-1 0-144-15,1 0 0 16,1 3-192-16,-1 3 192 16,1 0-528-16,0 0 16 0,1 2 0 0,0 0 0 0,2 2 336 0,0 0 176 0,0-1-160 0,1 1 160 0,1-1 0 0,-1 0 0 15,2 1 0-15,0 0 0 16,1-1 0-16,0 0 0 0,-1 1 0 0,1 3 0 0,0-1 0 0,-2 0 0 16,2 2 0-16,-3 2 0 0,1 0-384 15,-2 2 0-15,1 1 16 0,-2 0 0 16,-1 3-416-16,-2-3-96 0,-1 3-16 0,0 0 0 15,-3-2 112-15,0 1 16 0,-2-1 0 0,0-2 0 0,-1-2 768 0,-2 3 0 16,1-3 0-16,-2 0 192 0,0 3 192 0,-2-3 16 16,0-3 16-16,-1 5 0 0,-1-5-240 0,0 2-48 0,-2 1-128 0,-2-2 192 31,-1 2-560-31,-1 0-112 0,-2 1-32 0,-2 1 0 16,0 0-944-16,-2 3-192 0,-1 1-32 0,-1-2-16 15,-1 1-992-15,-1-3-208 0,-1-4-48 0,3-4-4704 0</inkml:trace>
  <inkml:trace contextRef="#ctx0" brushRef="#br1" timeOffset="202897.45">28718 18288 1839 0,'-3'-1'160'0,"1"-2"-160"0,-1 3 0 0,2-2 0 15,2 0 2048-15,-1 2 368 0,0-2 80 0,-1-1 0 0,1 2 656 0,-1-2 128 0,0-2 32 0,-1 3 0 0,1-3 32 0,1 4 16 16,-1 1 0-16,1-2 0 0,0 2-1504 0,1 0-288 15,0 2-64-15,1-1-16 0,0 4-976 0,-2-5-192 16,0 0-32-16,11 20-16 0,-5-11-144 0,-1 3-128 0,3 4 144 0,-1 4-144 16,-1 0 0-16,2 3 0 0,-3 3 0 0,1 0 0 15,-1 3-192-15,0 2 0 0,0 0 16 0,-3-2 0 32,1 2-272-32,-1-2-48 0,-1-1-16 0,-1-3 0 0,0 1 144 0,-1-2 32 0,0-4 0 0,-2-1 0 15,0-3-32-15,-2-3 0 0,0-1 0 0,-1-5 0 16,-1-1-32-16,0-3-16 0,-2-2 0 0,1-2-10096 15,-2-4-2032-15</inkml:trace>
  <inkml:trace contextRef="#ctx0" brushRef="#br1" timeOffset="204659.93">29890 16839 36863 0,'-5'3'3264'0,"0"-3"-2608"0,1 3-528 0,2-3-128 0,-1 1 864 0,1 1 144 16,-2 2 16-16,-4 0 16 0,-4 2-464 0,0 0-112 16,-2 3-16-16,1-2 0 15,-1 2-192-15,1-3-32 0,0 2-16 0,-2-2 0 0,-1 2 48 16,-1-1 16-16,-2-1 0 0,-3 0 0 0,-3 1-16 0,-4 2 0 16,-2-2 0-16,-2 5 0 0,-3-3 128 0,-1 1 32 15,-1 0 0-15,1 0 0 0,0 1-48 0,3 2-16 16,-1-3 0-16,2 2 0 0,0-1-112 0,3 0-32 0,0 2 0 15,0 0 0-15,4 0-208 0,3-4 0 0,2 1 0 0,2 1 0 16,3-3 128-16,4 1 0 0,3-3-128 0,3-3 192 16,2 0-192-16,3 1 0 0,2-3 0 0,2 1 0 15,4 1 0-15,2-3-160 0,3 0 32 0,4 0 0 16,3 0 128-16,3-3 0 16,1 1 0-16,6-2 0 0,3 0 0 0,4-2 256 15,2 3-64-15,4-6-16 0,5 3-176 0,4-2 0 16,7 2 144-16,-1-3-144 0,-1 2 0 0,-1 1 0 0,3 0 0 15,-7 1 0-15,-5 3 0 0,-4 0 0 16,-1 4 0-16,-3 2 0 0,-2 2-128 0,-3 1 0 0,-2 1 0 0,-2 2 0 0,-3 0-32 0,-3 0 0 16,-1 0 0-16,-2-2 0 0,-4 0 160 0,0-2 0 15,-1 3 0-15,-1-1 0 0,-1 0 0 0,0 0 0 16,-2 0 0-16,-1 0 0 16,-2 2-208-16,0 0-64 0,-1 3-16 0,-3-1 0 15,0 2-144-15,-4 0-16 16,-2 2-16-16,-1-1 0 0,-3 1 288 0,-3-2 176 0,-1 5-192 0,-4-5 192 15,-2 6 0-15,-1-4 144 0,-4 3 16 0,-5 3 0 16,-2 0 176-16,-6 1 48 0,-2 1 0 0,-3-1 0 16,0-1-256-16,0 0-128 0,0-2 128 0,0-2-128 15,2 3 128-15,0-3-128 0,3-1 160 0,-2-1-160 16,-1 0 144-16,-3 0-144 0,0 0 128 0,-1-1-128 16,2 3 0-16,0-2 128 0,3 1-128 0,2-1 0 15,2 3 160-15,0-2-160 0,3 4 192 0,1-3-192 16,3-1 224-16,3-1-64 0,-1 2-16 0,4-2 0 15,-1 0-16-15,4-2-128 0,2-2 192 0,4 1-64 16,3-5 208-16,3 0 48 0,2-2 0 0,3 0 0 0,1 0-128 16,5-3 0-16,0 0-16 0,3 1 0 0,2 1-240 0,3-4 0 15,1 3 0-15,4-2 0 0,3 2 0 0,2 1 176 16,2-1-176-16,2-2 160 0,3 2-160 0,5-1 0 16,6-2 0-16,6-1 128 0,-1 0-128 0,1 0 160 15,4-1-160-15,1-2 160 0,-2-1-368 0,-3 2-80 16,-3-2-16-16,-1-1 0 15,2 4-352-15,-1-4-80 0,-1 4-16 0,-3-2 0 16,-5 2-288-16,-3 1-64 0,0 0-16 0,-6 0-12496 0,0 1-2496 16</inkml:trace>
  <inkml:trace contextRef="#ctx0" brushRef="#br1" timeOffset="208717.57">30769 17905 34095 0,'-1'0'3024'0,"0"0"-2416"0,2 0-480 0,0 0-128 0,0-3 0 0,1 2-160 0,0 1 160 0,1-3-208 0,1 0-2112 0,1-2-432 0,0-2-64 0,0 3-32 0,-1-1 1968 0,0 1 400 15,-2-2 80-15,1 2 16 0,-2 0 1984 0,0 2 416 16,-1-1 80-16,0 2 16 0,0-1-64 0,-1 2 0 16,0-3 0-16,-2 3 0 0,1 0-736 0,-1 0-160 15,1 0-16-15,-1 0-16 0,0 3-528 0,-1-3-96 16,0 0-32-16,-1 0 0 0,2 0-144 0,-2 2-16 16,-2-2-16-16,1 0 0 0,-1 0-160 0,-1 0-128 15,1 1 192-15,-2-1-192 0,1 3 144 0,-2-2-144 16,0 2 0-16,-1 3 144 0,0-3-144 0,-1 4 0 15,0 1 0-15,0 0 0 0,-1 3 0 0,1 0 0 16,0 4 0-16,1-2 0 0,-1 2 0 0,1 4 0 0,1-3 0 0,2 2 0 16,2 2 0-16,-1-1 160 0,1 3-32 0,2-3-128 15,1 0 0-15,0 2 0 0,2-3-192 0,0 0 48 16,2 1 144-16,0-3 0 0,2-1 0 0,-1-2 0 16,2 0-224-16,0-3 32 0,-1-1 16 0,2 0 0 15,1-3 176-15,1 0-128 0,-1-2 128 16,2-1-128-16,1-3-128 0,0 0 0 0,2 0-16 0,0-5 0 15,0 3 96-15,0-3 32 0,0 1 0 0,1-3 0 16,-4 2 144-16,1-1 0 0,0 0 0 0,-3-1 0 16,1 0 192-16,-1-1 0 0,-1 0 16 0,1-4 0 15,1 0 16-15,-2-1 0 0,0 0 0 0,-1 0 0 0,3-3-224 0,-2 1 0 16,0 2 0-16,0 0 0 0,-2 1-288 0,2 0 48 16,-2 2 16-16,0 0 0 0,0 1 224 0,-1 2 0 15,1 1-160-15,-2-1 160 0,1 1 0 0,-2 0 0 16,2 0 192-16,-2 0-64 0,0 2 240 0,0-5 32 15,-2 6 16-15,1-4 0 0,-1-1-48 0,1 0-16 16,1 0 0-16,-3-2 0 0,2 0-352 0,0 0 128 16,-1-2-128-16,1-1 0 0,0-2 0 0,-2 2 0 15,2-1 0-15,0 2 0 0,-2-3 0 0,1 1 0 0,0 3 0 16,-1 0 0-16,1 0 0 0,-1 1-128 16,1 0 128-16,-2 0 0 0,1 1 0 0,0 0 0 15,0-4 144-15,0 4-144 0,0-1 256 0,1 1-64 16,-2-1-16-16,1 0 0 0,1-2-176 0,-1 0 128 0,1-1-128 0,0 0 128 15,0-2-128-15,1 1 0 0,1-3 0 0,0 0 0 16,0 0 0-16,0-1 0 0,0 2 0 0,0-3 0 16,1 1 0-16,-1 2 0 0,-1-4 0 0,2 3 0 15,-1 0 0-15,0 1 0 0,0 0 0 0,0 1 0 16,2 2 0-16,-2 0 0 0,1 4 0 16,-1-4 0-16,1 5 0 0,0 0 0 0,-1 0 0 0,1 4 0 15,-1-2 0-15,0 2-224 0,2 0 32 0,-2 2 0 0,-2 2-176 0,4-4-16 16,-2 2-16-16,0 2 0 0,0 0 176 0,0-3 32 15,0 3 16-15,0-1 0 0,0 1 176 0,1 0 0 16,-1 0 0-16,0 0 0 0,0 0 0 0,0 0 0 16,0 0 0-16,0 0 0 0,0 0-192 0,0 0-48 15,0 0-16-15,0 0 0 16,0 0-144-16,0 0-48 0,0 0 0 0,0 0-11968 16,0 0-2416-16</inkml:trace>
  <inkml:trace contextRef="#ctx0" brushRef="#br1" timeOffset="209266.61">31089 18069 41471 0,'-6'2'1840'0,"1"-2"368"0,2-2-1760 0,1 2-448 0,2-2 0 16,2 0 0-16,-1 0-336 0,-1-1-160 0,1 0-16 0,0-4-16 0,-1 0 208 0,1 1 32 0,-1 0 16 0,-1-1 0 0,0 1 640 0,-1 3 128 15,-1 0 16-15,-1-1 16 16,1 4-160-16,-1 0-48 0,-2 2 0 0,1 3 0 15,-3-2-96-15,2 3-32 0,-1 1 0 0,1 3 0 16,-2-2-192-16,1 3 0 0,-1 4 0 0,2-2-160 16,0 3 160-16,0 0-128 0,2 2 128 0,0 1-128 0,3-3 128 0,0 0-160 0,2 0 160 0,0 0-160 31,2 0 160-31,2-1-208 0,0-3 80 0,2-2 128 16,1 0-368-16,0-4 48 0,2 1 16 0,0-1 0 15,-1-5-528-15,2 0-128 0,-1-1 0 0,2-2-16 16,-1-2 336-16,2-2 80 0,-1 0 16 0,0-3 0 0,1 2 752 0,-1-6 160 0,0 2 16 0,-2-3 16 15,0 2 128-15,-2-2 32 0,-1 0 0 0,-1-2 0 16,-2 2 96-16,0-3 32 0,-2-1 0 0,-2 3 0 0,0-3-144 0,-1 2-32 31,-2 0 0-31,0-4 0 0,-2 5-176 0,0-1-32 16,-1 0-16-16,-1 0 0 0,0 4-288 0,-2-1 0 16,1 3 128-16,-2 2-128 0,0 1 0 0,0 4-192 15,0 0 16-15,0 3 16 16,-1 3-224-16,1 3-32 0,-1 0-16 0,1 4 0 15,2-1-416-15,0 1-96 0,2 2-16 0,2-2-10736 16,2 0-2144-16</inkml:trace>
  <inkml:trace contextRef="#ctx0" brushRef="#br1" timeOffset="210152.8">31625 17918 22111 0,'0'0'1968'0,"0"-1"-1584"0,0 1-384 0,0 0 0 0,0 0 1456 16,0-3 208-16,-1 3 32 0,1-1 16 0,-2-1 928 0,0-2 192 0,-1 2 48 0,0-2 0 16,-1-1-1568-16,-2 1-304 0,0 0-64 0,-1 1-16 15,-1 0-464-15,-3 3-80 16,-3 0-32-16,-1 1 0 0,-1 4-176 0,-1 3-48 0,-2 3 0 0,-1 3 0 15,-1 4-320-15,2 2-80 0,0 5-16 0,1 1 0 16,1 1 32-16,4-1 16 0,2 2 0 0,1 1 0 0,4-1 240 0,2-3 0 16,1 1-160-16,3-1 160 0,4-3-304 0,1-4 16 15,1-2 0-15,2-3 0 16,2-3-192-16,0-4-32 0,3-2-16 0,2-2 0 16,2-4-736-16,2-5-144 0,2 0-16 0,1-5-16 15,2-4 416-15,0-3 64 0,1 0 32 0,-3-3 0 0,3 0 768 0,-3-4 160 16,1-2 0-16,-4-1 0 0,-4 8 464 0,-4 1 48 15,-3 2 16-15,-2-1 0 16,-4 1 992-16,-3-2 192 0,-1-1 32 0,-4 4 16 0,-1 0-608 0,-1 5-112 0,-2 0-16 16,-1 3-16-16,1 3-416 0,-1 5-80 0,1 1 0 0,-1 1-16 15,-1 4-496-15,1 5 0 0,3 0 0 0,0 4 0 16,2 0-240-16,1 5 64 0,3-1 16 0,2 2 0 16,2 0 160-16,2 1 0 15,1-1 0-15,1 1 0 0,1-3 0 0,3 2 0 16,0 0 0-16,1-2 0 0,0 1 0 0,1-3 0 15,-1 2 0-15,0-2 0 0,0 3 0 0,-2-3-128 16,1 4 128-16,-2 1 0 0,0 1-144 0,-1 0 144 0,0 3-160 0,1-1 160 16,-2 3-272-16,1-1 32 0,0 2 16 0,-2-2 0 0,-2 3 224 0,0-2-144 15,-2 1 144-15,0-2-128 16,0-1 128-16,-2-3-208 0,-1 3 80 16,-2-5 128-16,-2 2-352 0,-2-3 48 0,-1-1 16 0,-3-1 0 15,0 1 288-15,-2-5 0 0,0 0 128 0,-4-1-128 0,1-2 288 0,-3-1-32 16,0-2-16-16,-2-4 0 0,0-2-240 0,-3-2 0 15,-1-6 0-15,-1-5-12176 16,-3-3-2528-16</inkml:trace>
  <inkml:trace contextRef="#ctx0" brushRef="#br1" timeOffset="210753.98">31746 16622 13823 0,'-14'1'1216'0,"2"-1"-960"0,5 0-256 0,3 0 0 0,1 0 2144 0,0 0 384 0,-6-1 80 0,-5 1 16 0,-4-1 192 0,-2-2 64 0,0 2 0 16,4-1 0-16,4-2-832 0,2 2-176 0,4-2-16 15,2 1-16-15,2 0-992 0,0-1-192 0,4 1-32 0,0 1-16 16,1 1-112-16,0 1-32 0,2 0 0 0,0-3 0 16,1 6-16-16,1-3 0 0,1 3 0 0,1 1 0 15,2 2-64-15,1 3 0 0,6 3-16 0,3 4 0 16,3 4-112-16,2 5-32 0,4 3 0 0,0 7 0 16,-1 0-64-16,2 3-16 0,0 3 0 0,4 7 0 15,2 3-16-15,1 2-128 0,-1-2 192 0,-2-3-64 16,0 1-128-16,-3 0 0 0,-3 0 0 0,-1-1 0 0,-5-1 0 15,-4 4 0-15,-2 0 0 0,-2-3 0 0,-2 1 208 0,-1-2-32 16,-3-2-16-16,0-3 0 16,-1-1 64-16,-3-1 16 0,-3-4 0 0,0 1 0 0,-2-2 80 0,-1 0 0 15,-2-1 16-15,-4 1 0 0,-1 0-128 0,-1-3-16 16,-3 0-16-16,-2-1 0 0,-1-3 80 0,-2-3 0 16,0-2 16-16,-2-2 0 0,-1-4-272 0,-3-4 0 15,-2 0 0-15,-3-4 0 16,0 0-768-16,-4-6-128 0,1-2 0 0,-2-7-21760 0</inkml:trace>
  <inkml:trace contextRef="#ctx0" brushRef="#br3" timeOffset="-66694.97">22537 823 20271 0,'2'-14'1792'0,"0"0"-1424"0,1 5-368 0,-1 6 0 0,1 0 960 0,-2-3 112 16,2-4 16-16,2-9 16 0,3-5 752 0,-2 0 160 0,1-3 32 15,0 5 0-15,-2 3-496 0,-2 3-80 0,1 4-32 0,0 2 0 16,-2 3-576-16,2 4-112 0,0-1-32 0,1 8 0 16,1 0-400-16,1 7-64 0,3 2-32 0,1 6 0 15,0 6-224-15,2 7 0 0,1 6 0 0,1 3 0 16,-1 6 0-16,0-1 0 0,-1 6 0 0,-2-4 0 15,-2-7-176-15,-2 3 176 0,1 7-160 0,-3 2 160 32,1 2-464-32,-2 1 0 0,-2-2 0 0,-1-6 0 15,1-5-1440-15,-2-2-272 0</inkml:trace>
  <inkml:trace contextRef="#ctx0" brushRef="#br3" timeOffset="-66426.45">23086 410 35935 0,'-3'4'3200'0,"0"1"-2560"15,2 1-512-15,1 0-128 0,1 2 528 0,0 0 96 0,2 4 16 0,-2 11 0 16,2 7-160-16,0 13-32 15,4 11 0-15,0 6 0 0,0 3-192 0,1-3-64 16,0 4 0-16,0-4 0 0,-2-3-64 0,0 0 0 16,-1 6-128-16,0-4 192 0,0-1-192 0,-1-4 0 15,1-4 128-15,-2-9-128 0,1-3-272 0,-3-5-112 0,2-2 0 0,-3-5-17472 16</inkml:trace>
  <inkml:trace contextRef="#ctx0" brushRef="#br3" timeOffset="-66139.61">22202 1078 26719 0,'-12'-5'2368'0,"6"3"-1888"0,3 2-480 0,3 0 0 0,3-3 1408 0,0 2 192 15,4-1 48-15,3-2 0 0,4-2 240 0,9-4 48 16,9-3 16-16,11-3 0 0,8-1-1120 0,9-3-240 16,10-2-32-16,6-3-16 0,6 0-304 0,6-2-64 15,4-1-16-15,4 3 0 0,-1-2-160 0,-4 3 0 16,-4 0-160-16,-8 1 160 16,-12 4-1392-16,-2 0-176 0,3-3-32 0,-2 1-15424 0</inkml:trace>
  <inkml:trace contextRef="#ctx0" brushRef="#br3" timeOffset="-65889.23">22316 1390 28559 0,'-21'6'2544'0,"7"-2"-2032"16,8 2-512-16,6-4 0 0,4-2 672 0,-3 2 32 15,-3 1 16-15,-2 2 0 16,0 3 1392-16,4 0 256 0,9-2 64 0,7-2 16 16,10-1-1408-16,7-6-272 0,12 1-64 0,9-3-16 15,14-4-240-15,9-1-32 0,7-6-16 0,6-2 0 16,7-3-208-16,2-2-32 0,5 0-16 0,-6-2 0 16,-7 0-464-16,-11 3-112 0,-6 2-16 0,-1-2-12432 15,-1 0-2496-15</inkml:trace>
  <inkml:trace contextRef="#ctx0" brushRef="#br3" timeOffset="-65303.46">24314 1324 14735 0,'-10'19'1312'0,"3"-3"-1056"16,1 2-256-16,1-4 0 0,2-3 512 0,2-3 64 15,-1 1 0-15,-2 10 0 0,-2 12 1040 0,-3 7 224 16,-2 10 32-16,0 4 16 0,0-1-112 0,1-3-32 16,1-6 0-16,2-2 0 0,1-8-784 0,2-3-144 15,1-7-48-15,1-4 0 0,1-2-176 0,2-3-32 16,-1-3-16-16,0-2 0 0,1-4-384 0,-1-1-160 15,1 0 128-15,-1-5-128 0,0-2 288 0,-1-2-32 0,-1-3 0 16,-1-2 0-16,1-4 160 0,-2-5 32 0,0-4 0 0,1-5 0 16,0 3-96-16,1-7-16 0,-1-2 0 0,2-7 0 15,0-8-128-15,1-7-16 0,2-4-16 0,2-2 0 16,2-3-176-16,2 0 0 0,1 5 144 16,1 4-144-16,1 7 0 0,3-4 0 0,2-3 0 0,3 8 0 15,0 4 0-15,4 7 0 0,-1 2 0 0,3 5-128 16,-1 5 128-16,2 3 0 0,0 3 128 0,0 0-128 15,0 5 128-15,2-1-128 0,1 4 160 0,0 0-160 16,-3 4 0-16,1 0 0 0,1 4-128 0,-1 0 128 16,1 2-512-16,-4 2 16 0,-1 3 0 0,-4 4 0 15,1-1-192-15,-2 2-32 0,0 6-16 0,-1 1 0 16,-1 5-80-16,2-2-16 0,-2 7 0 0,-3-3 0 0,1 2 496 0,-4-2 80 16,-1-1 32-16,-4 2 0 0,-2 2 224 0,0 2 0 15,-5 2 0-15,-2 1 0 0,-3-3 272 0,-1-1-48 16,-3-2-16-16,-6 2 0 0,-1 3 0 0,-3-4 0 15,-3 1 0-15,-3-4 0 0,0-1 0 0,-4-4 0 16,-1 2 0-16,-1-4 0 0,-3-2-208 0,0 0 0 16,0-6 0-16,0 2 0 15,3-7-1760-15,1 2-400 0</inkml:trace>
  <inkml:trace contextRef="#ctx0" brushRef="#br3" timeOffset="-64798.37">25290 925 24879 0,'0'-9'1088'0,"1"5"256"0,0-1-1088 0,1 2-256 0,-1 2 0 0,0-2 0 0,0 3 448 0,1-4 48 0,3 2 0 0,-2-4 0 0,0 0 640 0,-1 2 128 15,-1 0 16-15,-2 2 16 0,-1-1-880 0,-3 6-176 16,-3-1-48-16,0 2 0 0,-3 2-192 0,-4 4-256 16,-3 0 48-16,-1 5 16 0,-1 1 48 0,-1 0 16 15,-1 2 0-15,-1 2 0 0,0 1 256 0,-1 3 64 16,0 3 16-16,-1 1 0 0,1 1 160 0,3-1 16 16,2-2 16-16,2-1 0 0,5-2 240 0,2-2 64 0,4-2 0 15,5-3 0-15,2 0-144 0,3-4-32 16,3-4 0-16,4-2 0 0,0-1-288 0,4-5-64 15,3 0-16-15,-1-2 0 0,1-5-32 0,2-1 0 16,1-2 0-16,0-4 0 0,0 2-128 0,-2-4 0 16,-1-3 0-16,-2 1-176 0,-1-2 48 0,-1 1 0 15,-2 0 0-15,-2-3 0 0,-1 3 128 0,-3-4 0 16,-1 2 0-16,-1-1 0 0,-2 4 160 0,-1 2 64 0,2 3 16 0,-3 3 0 16,0 3 144-16,0 1 16 0,0 6 16 0,0 0 0 15,0 3-144-15,1 4-16 0,-1-1-16 0,0 6 0 16,1 2-112-16,1 4-128 0,-1 1 176 0,1 3-176 15,2 0 160-15,1 3-160 16,1-1 128-16,0 0-128 0,3-1 0 0,0-4 0 0,2 0 0 0,0-1 0 16,0-4-544-16,0-3-96 0,3-1 0 0,-3-4-11264 15,-1 0-2256-15</inkml:trace>
  <inkml:trace contextRef="#ctx0" brushRef="#br3" timeOffset="-64464.69">25646 1175 19343 0,'-2'1'1728'0,"0"1"-1392"0,4-2-336 0,-1 3 0 0,0-3 640 0,0 3 48 0,2 0 16 0,-1 1 0 31,2-1 256-31,0 6 48 0,1-3 16 0,0 2 0 0,0 0-256 0,1 0-32 16,-1-2-16-16,0-1 0 0,0 0 464 0,-2 0 96 15,2-4 0-15,-1 1 16 0,0-2-272 0,-2 0-64 16,1 0-16-16,-1 0 0 0,-1-2-144 0,1 1-32 0,-2-2 0 15,-2 0 0-15,1-4-224 0,-1-1-48 0,-2 0-16 0,0 0 0 16,-1-2-208-16,0 0-32 0,-1-5-16 0,1 1 0 16,-1-2 32-16,1-2 16 0,-1-7 0 0,0-1 0 15,-1-2-32-15,1-3-16 16,3 0 0-16,-1-1 0 0,1 2-96 0,1-1-128 16,2 0 176-16,0 3-176 0,2-1 0 0,2 3 0 0,1 2 0 0,0 4 0 0,2 1 0 0,1 3-304 31,3 1 64-31,1 2 16 0,3 0-96 0,1 3 0 15,3 1-16-15,1 0 0 16,-1 3-416-16,5-2-80 0,3 3 0 0,1 2-10992 16,1-1-2192-16</inkml:trace>
  <inkml:trace contextRef="#ctx0" brushRef="#br3" timeOffset="-63953.32">26486 833 14735 0,'-9'4'640'0,"3"-4"160"0,1 2-640 0,2-2-160 0,2 0 0 0,0-2 0 16,1 2 592-16,-1 0 96 0,-2-2 16 0,-2 0 0 15,2 0-704-15,-2-2 0 0,0 0 0 0,0 2-176 16,0-2-704-16,-1-1-144 0,1 4-16 0,-2 1-16 16,0 0 1184-16,-2 0 256 0,0 4 32 0,-3-1 16 15,-1 4 1008-15,-2 1 208 0,-1 2 32 0,-3 3 16 0,0 0 544 0,-2 2 128 16,0 1 0-16,-1-2 16 0,4 1-400 0,1-3-96 15,1 4-16-15,2-4 0 0,4 1-720 16,0-1-128-16,4 2-48 0,1 0 0 0,4 0-608 0,1-2-128 16,2 1-32-16,3-1 0 0,3-2-208 0,2 0 0 15,2-1 0-15,4-2 0 16,1-1-352-16,4-3-64 0,2 0-16 0,-1-3 0 16,-1-2-128-16,1 1-16 0,3-5-16 0,1-1 0 15,2-1 96-15,1-2 32 0,-1 0 0 0,-1-2 0 0,-1-2 240 0,-2 2 48 0,-3-1 16 16,-4-2 0-16,0 2 368 0,-3-3 80 0,-3 1 16 0,-2-1 0 15,-3 0 496-15,-1-3 96 0,-3-1 32 0,0 3 0 16,-2 0-256-16,-2 1-48 16,0 1-16-16,-1 2 0 0,0 4-240 0,-1 2-48 0,0 4-16 0,1 0 0 15,-1 3-176-15,0 4-128 0,1 2 144 0,-2 5-144 16,2-1 0-16,1 2 0 0,-1 5 0 0,2-1 0 16,1 2 0-16,0 1 0 0,1 4 0 0,3-1 0 15,0 1 0-15,1 1 0 0,2-1 0 0,0-1 0 16,3 0-176-16,0-1 32 0,4-1 0 0,-1-1 0 31,3-3-768-31,0-1-160 0,1-4-16 0,-1-3-16352 0</inkml:trace>
  <inkml:trace contextRef="#ctx0" brushRef="#br3" timeOffset="-63294.99">26998 758 11055 0,'0'-3'976'0,"0"2"-784"0,1 1-192 0,0 1 0 0,2 2 4976 0,-2-1 944 16,1 2 192-16,2-1 32 0,1 4-3648 0,1 5-752 0,3 1-144 0,1 5-16 16,0 2-816-16,-2 2-144 0,1-1-48 0,-2 2 0 15,-1-1-368-15,-1 0-80 0,-1 4 0 0,0-1-128 16,0-2 176-16,-3 1-176 0,1 2 160 0,-1-4-160 16,1-3 0-16,-1-1 0 0,0-4 0 0,0-6 0 15,1 2 0-15,-1-6 0 0,1 0 0 0,1-4 0 16,-1 0-176-16,2-4-16 15,0-3-16-15,-1-2 0 0,1-1 64 0,0-2 16 16,0-4 0-16,-1-7 0 0,1 1 272 0,0-6 64 0,-1 0 16 16,1-1 0-16,-1-5 16 0,0 2 0 0,1-4 0 0,0 2 0 0,1 3-240 15,-2 2 0-15,2 5 128 0,2 4-128 16,-3 1 0-16,1 7 0 0,0 2 0 0,2 4 0 0,-3 0 0 0,1 3 0 16,2 3 0-1,-1 3 0-15,0 0 0 0,1 4-192 0,0 1 192 0,-1 2-160 0,1 2 160 0,-1 1-160 16,1-1 160-16,0 1-160 0,-1-2 160 0,0 0 0 15,1-1 0-15,-1 0 0 0,0-4 0 0,0 0 0 16,3 0 0-16,-2-2 128 0,1-2-128 0,0 0 0 16,1 0 0-16,0-4 0 0,-1 0 0 0,1 0-160 15,2-4 160-15,-1 2-208 16,1 0 32-16,-1-2 16 0,0 0 0 0,-2-3 0 0,0 3-192 0,-2-1-32 0,0 0-16 0,-1-1 0 16,0 0 224-16,0 0 176 0,-1-2-208 0,-1 0 80 15,0 4 256-15,1-5 64 0,-2 1 16 0,2 0 0 16,0-4 176-16,-1 2 16 15,1-1 16-15,0-1 0 0,2 0-224 0,0 2-32 0,1-4-16 0,1 3 0 16,-1 1-144-16,1 2 0 0,0 1 0 0,-1 3 0 16,-1 2 0-16,1 2 128 15,-1 2-128-15,2 2 128 0,-2 5 112 0,0-1 16 16,2 4 0-16,-2 5 0 0,0-3-16 0,1 4 0 16,1 0 0-16,-1 4 0 0,2 1-48 0,-1 1-16 0,2 2 0 0,2 0 0 15,0 1 16-15,0 1 0 0,2 1 0 0,-1-3 0 16,0 0-192-16,0 1 0 0,1-1 144 0,-2-3-144 15,-2-2 0-15,1 0 0 0,1 2 0 16,-3-1 0-16,3-2 0 0,-3 0-208 0,0 0 16 0,0-3 16 16,-1-1-352-16,-1-4-80 0,0 1-16 0,-1-5 0 15,0 0-336-15,-1-5-64 0,-1 2 0 0,0-7-16688 0</inkml:trace>
  <inkml:trace contextRef="#ctx0" brushRef="#br3" timeOffset="-62804.73">28498 473 28559 0,'-2'-6'1264'0,"2"4"272"0,0 1-1232 0,-1 1-304 0,1-3 0 0,0 2 0 0,-1 0 1152 0,0-1 192 0,-1 2 16 0,0 0 16 0,-3-2 48 0,-2 2 16 16,-2 2 0-16,-3 0 0 0,-3 3-896 0,-3-2-176 15,-1 6-48-15,-4-2 0 0,0 2-96 0,-2 3-32 16,-2 1 0-16,0 0 0 0,4-4-192 0,1 1 0 16,-3 2 128-16,1-2-128 0,3 0 0 0,2-1 0 15,3-3 0-15,4-1 0 0,3 0 0 0,3-4 0 16,3 1 0-16,5 1 0 0,0-3-224 0,4 0 16 15,3 0 0-15,3-3 0 0,3 3 208 0,1-2 0 16,4 1 0-16,1 1 0 0,1 0 144 0,1 0 32 16,1 3 0-16,1 0 0 0,2 3-16 0,3 0 0 15,1 4 0-15,-2 3 0 0,2 0 0 0,2 2 0 0,-1 1 0 16,-1 3 0-16,1 0 32 0,-3 1 0 0,1 1 0 0,-3 1 0 16,-2 1-192-16,-4-3 160 0,-4 2-160 0,-3-1 160 15,-4 1-160-15,-3 0 0 0,-4 1 144 0,-3-4-144 16,-3 2 0-16,-2-1 144 0,-3 2-144 0,-3 1 0 15,-2 0 176-15,-4-1-176 0,-4 4 160 0,-6-1-160 16,-3 1 0-16,-7 0 0 0,-5 1 0 0,-6 2 0 16,-3-1-272-16,-1-2-160 15,-4 3-16-15,-2-5-16 0,0 1-944 0,-4 1-176 0</inkml:trace>
  <inkml:trace contextRef="#ctx0" brushRef="#br3" timeOffset="-62351.24">22044 2563 38703 0,'-51'-3'3440'0,"17"-1"-2752"0,3 4-560 0,13 0-128 0,12 1 192 0,5-1 16 0,0 0 0 0,-2-1 0 0,-3 1 304 0,1 0 48 0,4 0 16 0,10-3 0 0,12 0-192 0,14-2-16 15,19 1-16-15,16-5 0 0,14-2-192 16,26-4-32-16,31-3-128 0,27-6 192 15,17-7-64-15,17-3 0 0,22-5-128 0,11-5 192 0,4-3-192 0,-3-1 0 16,3-5 0-16,19-8 0 16,19-5 0-16,12 3-208 0,10 3 32 0,1 3 16 15,-8 7-32-15,6 2 0 0,2 0 0 0,-2-5 0 16,-3 2 192-16,-2 0 0 0,-8 4-144 0,0 4 144 0,-3 5 272 0,2 6 128 16,2 6 32-16,2 3 0 0,4 5-176 0,2 6-48 15,-2 2 0-15,2 3-13280 16,3 2-2672-16</inkml:trace>
  <inkml:trace contextRef="#ctx0" brushRef="#br3" timeOffset="-60378.32">30887 7416 36863 0,'-3'22'3264'0,"3"3"-2608"0,1-7-528 0,1-8-128 0,0 2 304 0,-1 2 16 0,2 17 16 0,-1 17 0 0,1 18 352 0,-1 7 64 16,1-3 16-16,-2-4 0 0,-1-7-768 0,0-11 0 16,0-4-160-16,0-9 32 15,1-4-608-15,-1-5-112 0,0-1-32 0,0-6-16192 0</inkml:trace>
  <inkml:trace contextRef="#ctx0" brushRef="#br3" timeOffset="-57914.99">32165 7424 20271 0,'-4'0'1792'0,"1"2"-1424"16,2 0-368-16,-1-2 0 0,1 3 720 0,0-3 80 0,-3 4 16 0,-2 1 0 0,-3 5 624 0,-2-1 128 0,-2 7 32 0,-4 0 0 16,3 3-1216-16,-1-2-224 0,1 4-160 0,1-1 192 15,0 2-192-15,3-1 0 0,0 3 0 0,3-1 128 16,0-1-128-16,2 1 0 0,1-4 0 0,3 2 0 16,1-1-160-16,1-4 160 0,3-1 0 0,1 1-144 15,2-3-96-15,2 0-16 0,1-4 0 0,2 1 0 16,2-4-896-16,2 1-192 0,2-1-48 0,3 1 0 15,0-2-48-15,3 0-16 0,2-3 0 0,0 0 0 16,1-4 736-16,-1 0 144 0,0-3 16 16,0-2 16-16,-4-1 544 0,0-2 0 0,-1-2 0 0,2-3 0 0,-2-3 448 0,1 0 0 15,0-4 0-15,-2-1 0 0,1-1-144 0,-1-2-48 16,-3-2 0-16,-2 2 0 0,-2-2-256 0,-1 2 0 16,-4-1-176-16,-2 1 176 0,-2-3-416 0,-3 3 32 15,-2-2 0-15,-4 1 0 0,-4 1 384 0,-2 1 0 16,-3 3 0-16,-4 2 0 0,-2 1 736 0,-1 3 224 15,-1 4 64-15,0 2 0 0,-2 1 448 0,0 3 112 16,-1 3 16-16,0 3 0 0,0 2-1056 0,1 2-208 16,1-1-32-16,0 6-16 15,2-3-608-15,-3 4-112 0,2 0-16 0,1-1-16 16,0 1-1072-16,4-3-224 0,2 2-32 0,1 1-7872 0</inkml:trace>
  <inkml:trace contextRef="#ctx0" brushRef="#br3" timeOffset="-57510.78">32672 6862 26719 0,'-1'-9'1184'0,"0"2"240"0,-2 4-1136 0,2-1-288 0,1 4 0 0,0 2 0 0,0 0 560 0,-2 2 48 0,-1 5 16 0,-3 0 0 15,-2 10 64-15,-3 7 16 0,-2 5 0 0,-5 7 0 16,-1 7 0-16,-4 3 16 0,-1 8 0 0,-5 0 0 16,-2 5 256-16,-2 5 48 0,-3 3 16 0,-2 5 0 15,-1 4-592-15,2-1-112 0,1-6-16 0,2-4-16 16,-1-4-304-16,1 0-256 16,1 0 64-16,1-2 0 15,1-3-784-15,3-1-160 0,1-4-16 0,2-2-14688 0</inkml:trace>
  <inkml:trace contextRef="#ctx0" brushRef="#br3" timeOffset="-54428.93">28086 11984 10127 0,'0'-3'896'0,"0"2"-704"0,0-1-192 0,1-2 0 0,0 4 1232 16,-1-3 224-16,1 2 32 0,2-1 16 0,-1-1-544 0,2-1-128 0,1-2 0 0,0 0-16 0,0 0 752 0,1-2 160 15,-1 4 16-15,0-3 16 0,-2 4 192 0,-1-1 32 16,-1 1 16-16,-1 2 0 0,-1 1-336 0,0 1-64 15,-3 2 0-15,-2 3-16 0,0 0-864 0,-2 2-160 16,0 4-48-16,-2 0 0 0,0 1-384 0,-1 3-128 16,1-3 0-16,0 2 0 15,-1 1 0-15,1-1 0 0,1 1 0 0,1-3 0 0,0 0 208 0,1 2 48 16,-1-1 0-16,1 1 0 0,1 1-64 0,-3 1-16 16,-1 4 0-16,-2 1 0 0,-3 3-48 0,-1 3 0 0,-1 2 0 0,-3 3 0 15,-4 6-128-15,-2 2 0 16,-1 1 0-16,-1 1 0 0,-1-1 0 0,1-1 0 15,-4 1 0-15,0-3 0 0,-1 0 224 0,2-3-32 16,1-3-16-16,1 2 0 0,2-6-32 0,1 2 0 16,4 0 0-16,1-2 0 0,2-1-144 0,1 0 0 0,1 1 144 0,1-1-144 15,2 1 0-15,-1-3 0 0,1 0 0 0,1-2 0 16,-1 1 0-16,0-3 0 0,1 1 0 0,-2-4 0 16,1 4 0-16,-1-5 0 0,1 1 0 0,-2-6 0 15,1 2 0-15,0-2 0 0,0-3 0 0,0-1 0 0,3 0 0 0,-1-3 0 16,1 0 0-16,0-2 0 15,-1 0 0-15,3-2 0 0,1 0 0 0,1-2 128 0,1 0 48 0,1-2 16 16,-1-1 0 0,2 0 0-16,0-1-16 0,2-2 0 0,-1 0 0 0,0 0 0 0,2-3-176 0,-1 2 160 15,1-2-160-15,-1-1 160 16,2 2-32-16,0-2 0 0,0 0 0 16,1 0 0-16,-2-1-128 0,2 0 0 0,2-2 0 0,-2 1-176 15,1 0 176-15,-1-5 0 0,1 1 128 0,-1 0-128 16,1-1 144-16,1 0-144 0,-1-2 192 0,-1 1-192 15,1 2 0-15,0-4 0 0,1 1 0 0,-1 3 0 16,0-1 0-16,2 1 0 0,-2-2 0 0,0 4 0 16,0 0 0-16,1 2 0 0,0 2 128 0,-1 1-128 15,0 3 0-15,1 0 0 0,1 2 0 0,0 0 0 0,1 2 0 0,1-2 0 16,-2 4 0-16,2 0 0 0,-1 0 0 0,1 1 0 16,0 4-208-16,0-1 80 0,1 2 128 0,-1 0 0 15,-1 2 0-15,1 2 0 0,-2 1 0 0,1 1 144 16,-2 4-144-16,1 0 160 0,-2 0-160 0,-1 3 128 15,0 3-128-15,-1 0 128 0,0 1-128 0,-2-1 0 16,1 0 0-16,-1 1 0 0,0-2 0 0,-1-2 0 16,-1 4 0-16,0-5 0 0,1 1 0 0,1-2 0 15,-2 0 0-15,2-1 0 0,1-3 224 0,-1 0-32 16,2 0-16-16,1-1 0 0,0-2-48 0,0-3 0 16,1 2 0-16,0-3 0 0,2-2 128 0,-1 1 32 0,1-4 0 0,1 2 0 15,-1-2 112-15,2-2 32 0,3 1 0 0,0 0 0 16,2-4-112-16,4 4 0 15,1-3-16-15,1 0 0 0,2 0-160 0,1-3-16 0,2 2-128 0,0-1 192 16,1 0-192-16,2-3 0 0,-1 2 0 0,2-2 0 31,1 0-608-31,2-2-64 0,4 0-16 0,0-1 0 0,2 1-576 16,-2-3-112-16,0 3-32 0,0-3-18656 0</inkml:trace>
  <inkml:trace contextRef="#ctx0" brushRef="#br3" timeOffset="-52923.78">28339 10794 3679 0,'-2'-6'320'0,"-1"1"-320"0,2 1 0 0,1 1 0 0,0 0 2720 0,0 1 480 0,0 0 80 0,1-1 32 0,-1-6-288 0,2 0-48 15,0-1-16-15,1-2 0 0,-1 1-1648 0,0 0-336 16,2 1-64-16,0 0-16 0,1 0-640 0,-1-1-128 16,2 0-128-16,0 0 192 0,0 0 464 0,0-2 112 15,2 2 0-15,0-2 16 0,1 3 304 0,0-5 64 0,-1 2 16 0,2 0 0 16,-1-2-272-16,1 1-48 0,1 0-16 0,1 0 0 15,1-2-416-15,0 1-96 0,1 3 0 16,-2 1-16-16,3-2-176 0,0 5-128 16,1-2 192-16,0 3-192 0,-1 1 144 0,0 3-144 0,0 3 0 0,-2 0 144 15,-1 0-144-15,1 3 0 0,-2 3 0 0,-1 1 128 16,-1 3-128-16,-1-1 0 0,1 6 0 0,-3 1 0 16,0 0 0-16,0 5 0 0,-1 2-176 0,-1 3 176 15,0 0-160-15,-2 5 160 0,-1-1-192 0,1 3 192 16,-2-1-192-16,-2 2 64 0,0 1 128 0,-2-4-208 0,-2 1 208 15,0 0 0-15,0-1 0 0,-3 1 0 16,0-3 0-16,0 2 0 0,-4 1 0 0,-2-1 0 16,-1 1 0-16,-4-1 160 0,-2 1-160 0,-3-2 192 0,0 1-192 0,-3-7 0 15,-1 2-192-15,0-4 192 0,0-1-256 0,0-1 80 16,2-1 16-16,0-3 0 0,1-3-16 0,2 0 0 16,1-2 0-16,2-4 0 0,1 0 176 0,1-5 0 15,5-1 0-15,0-2 0 16,2-1 0-16,0-2 0 0,1-2 0 0,0-4 0 0,1 1 240 0,-1-1-32 15,1 0 0-15,2-2 0 0,0 0-208 0,2 2 176 0,1 0-176 16,1 1 160-16,3-1-160 0,1 4 0 0,1-3 0 16,3 3 128-16,1 0-128 0,2 2 0 0,2-2 144 0,1 2-144 15,2 1 176-15,2-2-48 0,1 4 0 0,1-2 0 16,2-1 80-16,3 4 16 16,2 0 0-16,0 0 0 0,1 2-16 0,2 0 0 0,5 2 0 0,2 1 0 15,4 1 32-15,1-1 0 0,2 4 0 0,-3-3 0 16,-2 2-112-16,-3 2 0 15,0 3-128-15,-4-2 192 0,-3 4-192 0,-4 1 128 16,-1 2-128-16,-4 1 0 0,-2 1 0 0,-2-4 0 16,-1 0 0-16,-1-1-160 15,0-3-352-15,0 0-64 0,0-4 0 0,0-2-16 16,1 0-848-16,0-3-160 0</inkml:trace>
  <inkml:trace contextRef="#ctx0" brushRef="#br3" timeOffset="-50257.75">30924 11673 5519 0,'-2'-2'496'0,"1"2"-496"0,0-3 0 0,0 2 0 0,1 1 3408 0,0 0 592 0,0 0 112 0,0 0 32 0,0-2-2336 0,0 2-464 16,-2-2-80-16,2 2-32 0,0 0-80 0,0 0 0 15,0 0-16-15,0 0 0 0,0 0 208 0,0 0 64 16,0 0 0-16,0 0 0 15,-12 16 64-15,10-9 0 0,-3-1 16 0,1 1 0 0,-2 2-816 0,1 1-160 16,-1 2-48-16,-2 1 0 16,1 3-272-16,-3 0-64 0,1 2-128 0,-2 2 192 15,0 2-192-15,-1 3 176 0,-2 3-176 0,-1 1 160 16,3-1 48-16,-3 2 16 0,-2 10 0 0,-4 0 0 0,-2 5 32 0,0-1 0 16,-2 1 0-16,0-1 0 15,0 0-64-15,-1 0 0 0,-2 1 0 0,1-1 0 0,1-2-192 0,0-1 0 0,1 0 0 0,2-3-160 16,2-1 160-16,0-2 176 0,1 0-48 0,0-3 0 15,2-1 80-15,-1-3 16 0,2 1 0 0,2-3 0 16,0-4-224-16,0 0 128 16,-1 0-128-16,2-1 0 15,-1-1 128-15,-1 1-128 0,0 1 0 0,-2 1 0 0,2-4 128 0,1 0-128 0,0 0 0 0,2-3 144 16,1 0 32-16,-1-4 0 0,2 0 0 0,1-2 0 16,0 0-32-16,3-1 0 15,-1-3 0-15,1-1 0 0,2 0-144 0,0-4 0 16,1 2 0-16,1-1 0 0,0-1 160 0,-1 2 0 0,2-1 0 0,0-2 0 0,0 0-160 0,0 2 192 31,1-2-192-31,-2 0 192 0,3 2-192 0,-1-2 0 16,0-2 0-16,1 2 128 0,0 0 64 0,0 0 0 15,0 0 0-15,0 0 0 0,0 0-192 0,0 0 128 16,0 0-128-16,0 0 128 0,0 0-128 0,0 0 0 16,0 0 0-16,0 0 128 0,0 0-128 0,0 0 0 0,0 0 0 15,0 0 128-15,-10-20-128 0,9 14 0 16,-2 2 0-16,2-2 128 0,-2 0 112 0,1-3 16 0,-1-1 0 0,0 0 0 15,-1 0-128-15,0-5 0 0,-1 2-128 0,0-2 192 16,0-1-32-16,-1-3-16 0,1 1 0 0,0 0 0 16,-1 0-144-16,1-1 0 0,1 0 0 0,0 1 128 15,0 5-128-15,-1-3 0 0,1 3 0 0,0 1 0 16,1-1 0-16,-1 4 0 0,2 2 0 0,-1 0 0 16,1 1 0-16,0 0 0 0,1-1 0 0,0 2 0 15,0 1 0-15,1-1 0 0,0 3 0 0,0-3 0 16,0 2-128-16,1 0 128 0,0 2 0 0,-1-1 0 15,3-2 0-15,-2 4 0 0,0 0 0 0,2-3 0 16,-2 6 0-16,1-3 0 0,0 4 0 0,1-1 0 0,0 2-128 0,0 5 128 16,1 0 0-16,0 2 0 0,0 2-128 15,-1 3 128-15,1 3-160 0,-2 2 160 0,2 1-192 16,-1 4 192-16,-1-1-208 0,1 2 80 0,-1 1 128 0,1-1 0 16,-2 0-144-16,1 1 144 0,-1-3 0 0,1-1 0 15,0-1-144-15,-1-6 144 0,2-1 0 0,1-3 0 16,-2-2 0-16,2-2 0 0,1-4 0 0,0 0 0 15,2-2 0-15,-1-2 144 0,3 1-16 0,1-3 0 16,0-3 0-16,3 0 0 0,1-4 48 0,1 1 0 16,1 0 0-16,1 0 0 0,2-4-176 0,2 1 160 15,1-1-160-15,1 1 160 0,5-4-160 0,0 1 0 0,3 0 0 0,0-1 0 16,-1 3 0-16,1 0 0 0,-1 0 0 0,1 4 0 31,2 0-352-31,-3 0-48 0,3 2-16 0,-3 2 0 16,-1-2-912-16,-2 2-176 0</inkml:trace>
  <inkml:trace contextRef="#ctx0" brushRef="#br3" timeOffset="-8995.79">30459 10328 14735 0,'-4'-1'1312'0,"3"-3"-1056"0,0 3-256 0,2-1 0 0,0 2 2064 0,0-2 368 0,2-2 64 0,-1 1 0 0,2-4-688 0,3-3-144 0,1 2-16 0,2-2-16 16,1 0-464-16,0 1-80 0,1 1-32 0,1 0 0 15,0 0-48-15,1 1-16 0,-1 0 0 0,2 1 0 0,0 0-176 0,1 2-48 16,2-2 0-16,-1 3 0 0,1 0-384 0,0-2-64 16,0 3-32-16,1 0 0 0,1 2-96 0,-1-1-32 0,0 1 0 0,-2 1 0 15,1-1 16-15,-1 2 0 0,1-2 0 0,2 4 0 16,-1-1-32-16,-1 0 0 0,1 1 0 0,-3 1 0 16,-3 2-144-16,0 2 128 0,-3 1-128 0,-2-1 128 15,-3 1-128-15,-1-1 0 0,-3 1 0 0,-2 0 0 16,-3 1 0-16,-1-1 0 0,-2 3 0 0,-3-4 0 15,-1 4 0-15,-3-1 0 0,0 2 160 0,-4-2-160 16,2 1 176-16,-2 0-176 0,0 0 160 0,0 1-160 16,-1-3 128-16,1 4-128 0,-1-6 0 0,2 5 144 15,2-6-144-15,0 2 0 0,1 0 0 0,1 0 0 0,-1-1 0 16,3 0 128 0,0-2-128-16,1 0 128 0,1 2-128 0,2-3 0 15,2 0-192-15,0 0 192 0,1 0-304 0,3-2 64 16,1 2 16-16,1-3 0 0,2 1-32 0,2-1-16 0,2 0 0 0,2 0 0 15,1 1 144-15,2-1 128 0,2 3-192 0,2-3 192 0,2 4-128 0,1-1 128 16,2 3 0-16,-1-3 0 0,1 4-144 0,0-1 144 16,-1 0 0-16,-1 1-144 15,0 2-48-15,-3-2-16 0,-1 3 0 0,-4-1 0 16,0-1 208-16,-2 0-176 0,-2 2 176 0,-1 0-160 0,-1-3 160 16,0 3-192-16,-2-1 192 0,-1 0-192 15,1 1 192-15,-2 0 176 0,-1 0-48 0,0 1 0 16,0 0 0-16,0-2 0 0,-1 4 0 0,-2-3 0 0,1 3-128 0,-3-1 128 0,0 2-128 0,0 2 128 31,-3-3 0-31,0 2 0 0,-2 1 0 0,0-1 0 16,-2 2 0-16,-2-1 0 0,2-1 0 0,-4 2 0 0,0-4 80 0,-3 0 16 15,0 0 0-15,1-1 0 16,-2-1-16-16,-1-3 0 0,-1 0 0 0,-2-2 0 0,0-1 0 0,-4-2 0 16,-4 2 0-16,-4-6 0 0,-2 0-208 0,-4-2-160 15,0 0 32-15,-1-4-12816 16,-2-4-2560-16</inkml:trace>
  <inkml:trace contextRef="#ctx0" brushRef="#br3" timeOffset="-6186.02">32241 9828 26719 0,'-2'0'2368'0,"2"-1"-1888"0,0 1-480 0,0 0 0 0,0 0 192 0,-1 0-64 0,0 0-128 0,0-2 192 16,-2 2 1296-16,-2-3 256 0,0 2 48 0,0 1 16 16,-2-3-1424-16,-2 2-384 0,-1-1 128 0,-2 2-128 0,0-4 0 0,-2 4 128 15,-2-2-128-15,0 2 0 0,-1 0 832 0,-2 0 48 16,-1 0 16-16,0 2 0 0,2-2-384 0,-2 1-80 16,2 2-16-16,-1 0 0 0,0 1-288 0,2 1-128 15,0-1 128-15,2-2-128 0,0 2 0 0,3 0 0 16,1-1 0-16,1 2 0 0,1-3 0 0,2 3 0 15,-1-2 0-15,2 0 0 0,-1 3 0 0,1-2 0 16,-1 2 0-16,0 0 0 0,1-2 0 0,0 2 0 16,-1 0 0-16,1 0 0 0,0 0 0 0,0-2 0 15,0 2 144-15,-1 0-144 0,1 1 368 0,1-1 0 16,0-2 0-16,3 2 0 0,-1-3-128 0,1 1-32 0,2 1 0 16,-1-1 0-16,2 0-208 0,0 0 144 0,0 0-144 15,1 2 128-15,-1-2-128 0,0 0 0 0,-1 1 144 0,1 1-144 16,-1 0 128-16,0 1-128 0,0 2 160 0,0 1-160 15,0 0 128-15,0-1-128 0,0 3 0 0,0-1 0 16,2 1 0-16,-2 3 0 0,2-1 0 16,1 4 0-16,-1 1 128 0,2 0-128 0,-1 3 0 0,1 0 144 15,-1 4-144-15,0-4 192 0,0 3-192 0,-1 1 192 16,1-1-192-16,-1 1 0 0,-1 1 0 0,-2 1 0 0,0 1 0 0,-1-3 0 16,-2 5 0-16,-2-2 0 15,-1 2 0-15,-1 1 0 0,-3 3 0 0,0 0 0 0,-2-3 0 0,1 1 0 16,-2 1 0-16,-1-1 0 0,2-3 0 0,-1 1 0 15,3-1 0-15,0-1 0 0,3-6 0 0,1 2 0 16,0-4 0-16,0 1 0 16,3 1 0-16,-1-6 0 0,1 2 0 0,-1-5 0 15,2-1 0-15,0 0 0 0,-1 2 0 0,2-1 0 0,-2-2 128 0,1 1-128 16,1-1 192-16,-1-1-64 0,1 0-128 0,-1-1 0 16,2 0 0-16,-1-1 0 0,1 0 0 0,-1-1 0 15,0 1 0-15,1-1 0 16,-2 2 0-16,3-2 0 0,-1 0 0 0,2-2 0 0,0 1 0 0,1-4 0 0,1 3 0 0,1-3 0 15,1 1 160-15,0-2 96 0,1 2 32 0,1-2 0 16,1-2 32-16,-1 2 16 0,3 0 0 0,1-2 0 16,2 0-128-16,-1 0-16 0,3 0-16 0,-1 1 0 15,0 2 32-15,2-1 16 0,2-1 0 0,0 2 0 16,2 1-224-16,1 1 0 0,0-1 0 0,-1 3 0 16,-2-2 0-16,3 1 0 0,2 0 0 0,3-2 144 15,1 2-144-15,3 0 192 0,1-2-192 0,1 2 192 0,1-4-192 16,-1 2 0-16,0 2 0 0,-2-4 0 0,-2 3 0 0,1-2 0 15,-3 0-160-15,-3 0 160 0,0 0-384 0,-5 1 0 16,-3-3 16-16,-4 1 0 16,-2 1-560-16,-5-2-112 0</inkml:trace>
  <inkml:trace contextRef="#ctx0" brushRef="#br3" timeOffset="-5014.5">33036 9951 15663 0,'-3'0'1392'0,"1"-3"-1120"0,2 2-272 0,-1 1 0 0,2 0 1536 0,-1 0 240 0,1 0 48 0,0-2 16 16,0-1 448-16,3 2 80 0,1-2 32 0,-5 3 0 15,0 0-1312-15,21-3-272 16,-11 3-48-16,1 0-16 0,2 0 16 0,0 0 16 0,1 0 0 0,1 0 0 15,2 1-144-15,0 1-48 0,4 1 0 0,1 1 0 16,2-2-272-16,-1-1-48 0,3 2-16 0,-2-1 0 16,-3 2-256-16,-1-4 0 0,-2 1 0 0,0-1 0 15,-1 3 160-15,-2-3-32 0,0 0 0 0,-3 0 0 0,0-3 144 16,-1 3 32-16,-1-1 0 0,0 1 0 0,-1-3-48 0,-2 3-16 16,1-1 0-16,-1 1 0 0,-1 0-112 0,1-2 0 15,-1 2-128-15,1 0 192 16,-1 0-192-16,-1-3 0 0,0 3 0 0,0 0 0 0,0 3 0 0,0-3 0 15,-1 2 0-15,1-1 0 0,-2 2 0 0,1 1 0 16,-1-2 0-16,0 2 0 0,0 0 0 0,-1 0 0 16,-1 3 0-16,-1-4 0 0,0 4 0 0,-1-4 0 15,0 3 0-15,0-2 0 0,-3 2 0 0,0 0 0 0,-1 1 0 16,0-1 0-16,-1 3 144 0,1-2-16 0,2-3 0 16,0 1 0-16,-1 1 0 0,-1 0 0 0,1 4 0 0,-1 0 0 15,1 0-128-15,-1 2 0 0,1 0 0 0,1 1 0 16,0 0 128-16,1 2 0 0,-1 2 0 0,1 1 0 15,-1-1-128-15,1 4 128 0,-1-2-128 0,-1 3 128 16,2 0-128-16,-3 2 0 0,1 0 0 0,1 4 0 16,-1 1 0-16,0 6 0 0,1 0 0 0,-2 2 0 15,1 1 0-15,-1-2 0 0,-1 1 0 0,1-2 0 16,0-3 0-16,1-1 0 0,-1-3 0 0,1-2 0 16,1-1 0-16,-1 0 0 0,2-6 0 0,-1 4 0 15,1-5 256-15,0 1 32 0,1 0 0 16,0-2 0-16,0 1-128 0,-1-2-32 0,1 0 0 0,1-1 0 15,-1 1-128-15,0 0 0 0,0-1 0 0,1 1 0 0,-2-4 0 0,2 2 0 16,-1-2 0-16,1 1 0 0,0-3 0 0,0 2 128 16,1-2-128-16,-1 0 128 0,2 2 0 0,-1-3 0 15,0 2 0-15,1 0 0 0,0-1-128 0,-1 0 0 16,0 0 0-16,0 1 0 16,1-1 0-16,-1 0 0 0,-1-2 0 0,0 2 0 0,0-2 0 0,0 0 0 15,0 2 0-15,0-1 0 0,0 1 0 0,0 0 0 16,0-2 0-16,0 2 0 15,1-2 0-15,-1 0 0 0,0 1 0 0,0 1 0 0,1-3 0 0,-1 2 128 16,2 0-128-16,-2-2 128 0,0 2-128 0,0-3 0 0,-2-1 0 0,2 1 0 16,-1 0 0-16,0-1 0 0,0-1 0 0,-2 0-176 15,2-1 176-15,-2 2 128 16,1-4-128-16,0 2 176 0,-2-3 48 0,1 2 16 16,0-2 0-16,-1 2 0 0,-1-2-48 15,1 2 0-15,1-2 0 0,-2 3 0 0,0-3-192 0,0 1 128 0,-1 1-128 0,-1 1 0 16,0-3 160-16,-1 1-160 0,0 1 160 0,-1 1-160 15,-1 1 160-15,0-3-160 0,-1 4 160 16,0-4-160-16,0 4 176 0,-1-5-176 0,-1 4 192 0,0-4-192 16,-1 0 144-16,0 0-144 0,1 0 0 0,-1-3 144 0,2 2-144 0,-2-1 0 15,1-2 0-15,-1-1 0 16,1-1-576-16,-2-2-80 0,0 0-32 0</inkml:trace>
  <inkml:trace contextRef="#ctx0" brushRef="#br3" timeOffset="-2268.4">32056 10064 11375 0,'2'-3'512'0,"-2"0"96"0,1 1-480 0,-1 1-128 0,0 1 0 0,0 0 0 0,0-3 0 0,0 3 0 0,0-2 0 0,0 0 0 0,1 0 1776 0,-1-1 384 0,1 2 80 0,1-1 0 16,-1 1 128-16,0 1 32 0,0 0 0 0,0-3 0 15,1 6-1520-15,-2-3-304 0,1 1-64 0,-1 1-16 16,0-2 176-16,0 0 32 0,0 0 16 0,0 0 0 15,2 19 80-15,0-13 16 0,-1-1 0 0,0 4 0 16,0-3-304-16,1 2-64 0,-1 2-16 0,0 0 0 16,0 3-144-16,1-1-32 0,0-1 0 0,-1 4 0 0,1-2-256 0,-1 2 160 15,0 0-160-15,-1 1 128 0,1-2-128 0,-1 1 0 16,0-3 0-16,0 4 0 0,0-5 352 0,0 2-16 16,0-1 0-16,-1 0 0 0,0 1 32 0,1-1 0 15,-1-2 0-15,-1 2 0 16,1-2-240-16,1-1-128 0,-1 1 160 0,0-3-160 0,1 2 0 0,-2 0 0 15,2-2 0-15,0-1 0 0,0 0 128 0,2-3-128 16,-2 3 192-16,1-2-192 0,1-3 128 0,0 1-128 0,0-2 0 0,-1 0 0 16,2 0 176-16,-1 0-176 15,2-3 160-15,0-1-160 0,-1 1 192 0,2-3-64 0,0 0-128 0,0-3 192 16,1 0 16-16,0-1 0 0,1 0 0 0,-1-5 0 16,1 1-80-16,-1 0-128 0,2 0 176 0,-2-2-176 15,1-3 144-15,0 1-144 0,0-2 0 0,1-2 144 16,-1 1-144-16,0-2 0 15,1 4 0-15,-2-4 0 0,1 2 0 0,1 2 0 0,-1 0 0 0,1 3 0 16,-1 0-128-16,0 0 128 0,2 3-160 0,-1 1 160 16,-1 2-304-16,0 1 48 0,1 2 0 0,-2 2 0 0,0-1-64 15,0 2 0-15,-1 2 0 0,-1 1 0 32,0-2-608-32,-1 3-128 0,1-2-32 0,-1 2 0 0,-1 0-896 0,-1 0-176 0,2 2-32 0,-2 1-12032 15</inkml:trace>
  <inkml:trace contextRef="#ctx0" brushRef="#br3" timeOffset="-1636.65">32393 10355 9215 0,'-3'0'816'0,"2"0"-656"0,1 0-160 0,-1 0 0 0,1 0 1328 0,0 0 224 0,-1 1 48 0,-2 2 16 0,1-3 320 0,-2 2 64 0,0 0 16 0,0 0 0 31,2 2-624-31,-2-2-128 0,1 4-32 0,-1-2 0 16,0 0 48-16,-1 1 0 0,1 1 0 0,1 0 0 0,-2 2-432 0,0 0-80 16,-1 0 0-16,0 0-16 0,-1 2-256 0,0 0-48 15,-2 0-16-15,-1 2 0 0,2 1-176 0,-3 1-48 16,-2-1 0-16,1 3 0 0,-1-2-208 0,1 0 0 16,0 2 0-16,-1-3-160 15,2-2-832-15,1 0-160 0,0-4-48 0,2 2-13648 16</inkml:trace>
  <inkml:trace contextRef="#ctx0" brushRef="#br3" timeOffset="-1286.55">32190 10390 19343 0,'0'-3'1728'0,"1"3"-1392"0,0-2-336 0,1 2 0 15,0 0 2032-15,-1 2 336 0,2-2 64 0,1 0 0 16,0 0-528-16,3 3-112 0,-1 0-32 0,0 1 0 16,-1 1-912-16,-1 3-176 0,-1-2-32 0,0 2-16 0,-1-1-16 0,1 0 0 15,-2 2 0-15,0-2 0 16,0 2-80-16,1-2-16 0,-2 2 0 0,0-3 0 15,1 1-368-15,-1 2-144 0,1-3 0 0,0 3 144 0,1 1-144 0,0-3 0 16,1 3 0-16,-1-1 0 16,1-1-752-16,-1 2-16 0,2-4-16 0,-1 2 0 15,1-2-800-15,0 0-144 0,1-1-48 0,0-1 0 16,1 0-528-16,-1-2-128 0,1-2 0 0,0 1-9152 0</inkml:trace>
  <inkml:trace contextRef="#ctx0" brushRef="#br3" timeOffset="-869.8">32576 10393 9215 0,'2'-2'400'0,"1"1"96"0,-1-2-496 0,-1 3 0 0,1-2 0 0,-1 1 0 0,0 1 576 0,0 0 0 16,2-3 16-16,-1 1 0 0,2 0 144 0,-2-1 32 15,1 3 0-15,-3 0 0 0,0 1 640 0,-3 1 128 16,1 2 16-16,-3-1 16 0,0 3-256 0,-2 1-48 0,-1 2-16 0,1-2 0 16,-2 4-480-16,-1-1-80 0,0 3-32 0,0 0 0 15,1 2 80-15,-3-1 16 0,3 0 0 0,-3 3 0 16,1-4-448-16,0 2-96 0,1-1-16 0,0 0 0 16,2-4-192-16,0 3-160 0,0-3 32 0,1-2 0 31,1 2-1248-31,0-2-240 0,1 0-48 0,0-2-9792 0</inkml:trace>
  <inkml:trace contextRef="#ctx0" brushRef="#br3" timeOffset="-576.9">32422 10391 11967 0,'3'-1'1072'0,"-2"-2"-864"16,2 3-208-16,-2 0 0 15,1 3 1856-15,0-3 320 0,-1 0 64 0,0 1 0 0,3 4 1024 0,1 1 208 16,0 2 48-16,0 0 0 0,-1 5-1488 0,0 0-304 16,0-1-48-16,0 5-16 0,-2-3-928 0,1 0-192 15,-1 1-32-15,0-2-16 16,1 2-368-16,-1-1-128 0,1-2 0 0,1-2 144 15,-1 3-144-15,1-5 0 0,1 2 0 0,2-4 0 16,1 2-1072-16,2-3-144 0,1 0-16 0,1 0-15568 16</inkml:trace>
  <inkml:trace contextRef="#ctx0" brushRef="#br3" timeOffset="481.78">32756 10785 14735 0,'3'-2'1312'0,"-2"1"-1056"16,1 1-256-16,0 0 0 0,-1 0 992 0,0-3 144 0,2 1 16 0,0 1 16 0,3-2 896 0,1-1 176 16,-1 4 48-16,-2 0 0 0,-2 2-288 0,-1 3-48 15,1 1-16-15,-4 0 0 0,2 1-592 0,-2 3-128 16,1 1-32-16,-2 0 0 0,1 4-608 0,-2-2-128 0,1 3-32 0,0 0 0 15,-1 0-416-15,-1 2 128 0,1 1-128 0,1 1 0 16,-1 1 0-16,0-1 0 0,1 2 0 0,1 0 0 16,1-1 0-16,0-1 0 0,1-2 0 0,0 1 0 15,2-3 0-15,1-4 0 0,0 2 0 16,1-4 0-16,-1 1 0 0,2-3 0 0,0-2 0 0,-2 0 0 16,2-4 0-16,1 0 160 0,-1 0-160 0,0-2 160 15,-1 0 176-15,1-2 48 16,1 0 0-16,-1-3 0 0,1 2-128 0,0-3 0 0,1-4-16 0,0 0 0 0,0 1-48 15,1-5 0-15,1 0 0 0,0-2 0 0,1-4-64 0,1 1-128 16,2-6 176-16,2 0-176 16,-1-4 0-16,3 1 0 0,0-1 0 0,0 1 0 15,2 1-144-15,-2 1-96 0,2 0-16 0,-1 3 0 16,2 1-224-16,-2 1-48 0,0 1-16 0,-1 4 0 31,-2 4-1024-31,-1-1-208 0,-2 4-32 0</inkml:trace>
  <inkml:trace contextRef="#ctx0" brushRef="#br3" timeOffset="1017">33080 11080 8287 0,'-2'2'736'0,"1"-1"-592"0,-2 2-144 0,3-1 0 0,0-2 2432 0,0 0 448 0,0 2 80 0,0 0 32 0,0 1 80 0,0 0 0 0,0 0 16 0,-1 2 0 15,1 0-1824-15,0 1-368 16,-3 0-80-16,2 0-16 0,-1 2-544 0,-2 0-96 16,-2 2-32-16,0 3 0 15,-3-4 320-15,-1 4 64 0,0-1 16 0,-2 1 0 0,-1 3-96 0,0-4-32 16,-2 4 0-16,1 0 0 0,-1 0-208 0,2 0-64 16,-2-1 0-16,3-1 0 15,-1 1-528-15,3-4-112 0,1 1-32 0,0 0 0 16,1-2-2192-16,2-1-432 0,3-3-96 0</inkml:trace>
  <inkml:trace contextRef="#ctx0" brushRef="#br3" timeOffset="1681.04">32900 11095 29487 0,'0'-3'2624'0,"0"3"-2112"0,1 0-512 0,0 0 0 0,-1 0 896 0,1 0 80 0,-1 0 16 0,2 0 0 16,-1 0-560-16,1 0-112 0,0 3-32 0,-2-3 0 15,0 0 112-15,0 0 32 0,0 0 0 0,0 0 0 0,-3 19 336 0,2-12 64 16,0-4 0-16,-1 3 16 15,1 3-432-15,1-3-96 0,1 0 0 0,1 1-16 16,-1 0-304-16,3-1-144 0,-1 0 16 0,1 1 0 16,2-1-1104-16,-1 0-224 0,3 0-32 0</inkml:trace>
  <inkml:trace contextRef="#ctx0" brushRef="#br3" timeOffset="2771.43">32363 10543 14735 0,'-1'0'1312'0,"1"-1"-1056"0,0 1-256 0,0 0 0 0,0 0 1024 0,0 0 128 0,1 0 48 0,-1 0 0 0,0 0 160 0,1 0 48 0,-1 0 0 0,0 0 0 16,0 0 96-16,0 0 32 0,0 0 0 0,0 0 0 15,0 0 64-15,0 0 32 0,0 0 0 0,0 0 0 16,5 22-656-16,-4-16-128 0,-1 2-16 0,0 0-16 16,2 1-528-16,-2 2-96 0,0 1-32 0,0 1 0 15,-2 3-160-15,1-1 0 0,0-2 0 0,-2 2 0 16,1-1-384-16,-2 1-16 0,1-2 0 0,-2 2 0 31,0-3-1312-31,1 2-256 0,-1-4-48 0,0 1-12624 0</inkml:trace>
  <inkml:trace contextRef="#ctx0" brushRef="#br3" timeOffset="3167.43">32604 10596 28559 0,'0'0'2544'0,"0"0"-2032"0,0 3-512 0,1-3 0 0,1 0-224 0,-2 0-144 0,1 0-16 0,0 0-16 16,0 1 880-16,1 1 176 0,-1 1 48 0,-1-3 0 15,0 0-704-15,0 0-144 0,-6 23-32 0,2-14 0 16,-2 1 176-16,0 0-160 0,-1 1 160 0,1 1-160 15,0-2-352-15,0 0-64 0,2 0 0 0,0-1-11616 16</inkml:trace>
  <inkml:trace contextRef="#ctx0" brushRef="#br3" timeOffset="4057.45">33001 11175 2751 0,'-4'-1'256'0,"1"-2"-256"0,0 0 0 0,2 3 0 0,0-3 192 0,-1 3-16 0,1 0 0 0,0-2 0 0,-3 0 224 0,1-1 48 0,-1-2 16 0,0 1 0 16,0 0-144-16,2 2-48 0,0-2 0 0,0 2 0 15,1-1 1264-15,0-1 256 0,1 3 64 0,-1-1 0 16,-1-2 624-16,2 4 128 0,-1-2 16 0,0 2 16 15,0-3-384-15,-1 3-80 0,1 0 0 0,-1 3-16 16,0-3-928-16,2 0-176 0,0 0-32 0,0 0-16 16,0 0-688-16,0 0-128 0,-16 13-16 0,15-10-16 15,0 0 64-15,1 0 16 0,0 1 0 0,1 0 0 0,0 0 240 0,1-1 48 16,0 4 16-16,-1-3 0 0,2 2-64 0,-1 0-16 16,1 3 0-16,-1-3 0 0,1 4-16 0,0-1-16 15,1 0 0-15,0 4 0 0,0-3-432 0,-2 2 128 16,2-2-128-16,-2 2 0 15,1-2-288-15,-2 3-144 0,0-4-16 0,-1 0-16 16,0 1-592-16,-1 0-112 0,0-1-32 0,-2-3 0 16,2 1-544-16,-2 2-112 0,2-3-32 0</inkml:trace>
  <inkml:trace contextRef="#ctx0" brushRef="#br3" timeOffset="4777.31">33101 11311 19343 0,'0'-1'848'0,"0"1"192"0,1 0-832 0,1-3-208 0,-2 3 0 0,0 0 0 0,1 0 1120 0,0 0 176 0,0 0 48 0,2 0 0 0,-1-2-224 0,-2 2-32 0,0 0-16 0,0 0 0 15,0 0 288-15,0 0 64 0,0 0 16 0,0 0 0 16,20-1-304-16,-16 2-64 0,0-1-16 0,1 0 0 16,-1 0-464-16,1 2-80 0,2-2-32 0,-2 3 0 15,-2-2-320-15,2 1-160 0,-1 2 160 0,-3 1-160 16,2-1 0-16,-3 0-240 0,0 2 32 0,-3 0 0 31,-1 3-256-31,1-5-48 0,-2 5-16 0,-3-3 0 0,2 1 336 0,-1 0 192 0,-2 2-192 0,-1-1 192 16,0 2-240-16,-2 3 64 0,0-1 16 0,-2-1 0 31,0 4-928-31,1-3-176 0,0 1-32 0,1-2-16 16,2 0 544-16,1 1 96 0,2-2 32 0,0-2 0 0,0 3 1200 0,4-4 240 0,-1-1 48 0,3 0 16 15,0-2-256-15,-1 1-48 0,4-1-16 0,-2 0 0 16,2-2-416-16,1 2-128 0,-1-4 0 0,3 2 0 15,-1-1-896-15,1 2-272 0,1-3-64 0</inkml:trace>
  <inkml:trace contextRef="#ctx0" brushRef="#br3" timeOffset="5615.23">33277 11283 17503 0,'-4'2'1552'0,"0"0"-1232"0,3-2-320 0,1 0 0 0,1 0 448 0,-1 0 48 0,0 0 0 0,-1 0 0 15,0 0 736-15,-2 2 160 0,1-2 16 0,2 0 16 0,0 0-48 0,0 0-16 16,0 0 0-16,0 0 0 0,0 0 368 0,0 0 80 16,0 0 16-16,0 0 0 0,0 0-624 0,0 0-128 15,6-23-32-15,-1 17 0 0,0 0-512 0,1 0-96 16,2 1-32-16,-1-1 0 0,1 0-208 0,-1-1-32 16,2 5-16-16,-2-2 0 0,0 1-144 0,1 0 0 15,-2 3 0-15,1 0 0 0,0-2 0 0,-1 4 0 16,0-2 0-16,-1 4 0 0,1-1 0 0,-2 2 0 15,0 2 0-15,-2 0 0 0,0 3-320 0,-2-1-32 16,-1 0-16-16,-1 4 0 16,-1-3-400-1,-2 2-96-15,0 0-16 0,-1 1 0 0,0-1 352 0,-1 1 64 0,-1-2 16 0,1 0 0 0,-1 0 448 0,0 0-144 16,-1-1 144-16,0-1 0 0,2 1 0 0,-2-3 0 0,2 2 0 0,-2-2 0 47,2 2-432-47,-2-3-48 0,2 0-16 0,-1-2 0 0,1 2-848 0,-1-4-192 0,2 5-16 0,-1-6-16 0,2 4 752 0,1-4 160 31,1 1 16-31,0 0 16 0,2-1 896 0,1-1 176 0,0 4 48 0,1-4 0 16,0 3 912-16,3 0 192 0,0 1 48 0,1-1 0 0,1 2-112 15,1-4 0-15,2 3-16 0,1 1 0 0,1-1-832 0,0-2-176 16,1 2-16-16,2-2-16 0,-2 0-480 16,1 0-128-16,-1-2-16 0,-1 0 0 15,2 0-1216-15,-1-2-240 0</inkml:trace>
  <inkml:trace contextRef="#ctx0" brushRef="#br3" timeOffset="10577.16">33361 10542 623 0,'5'-3'0'0,"1"-3"0"0,1 0 0 0,-2 2 0 0,-1 2 0 0,-1 1 0 0,-1-2 0 0,2-1 0 15,3 1 2096-15,2-6 352 0,1 0 80 0,0 2 16 0,0-2 2144 0,-3 3 432 16,0 2 96-16,0-2 16 0,-3 5-2320 0,1-2-464 15,-1 1-80-15,0 2-32 0,-2 0-1584 0,1 2-320 16,-2 1-64-16,2-3-16 16,-2 4-672-16,1-1-128 0,-1 0-16 0,-1 1-16 15,2 2-272-15,-2-3-48 0,-2 2-16 0,1 3 0 16,-1-2 112-16,-3 3 32 0,0-2 0 0,-1 3 0 0,-1-1 400 0,-1 3 80 16,0-2 0-16,-1 2 16 0,0-2 400 0,-1 3 80 15,0-1 16-15,1 0 0 0,2-1 272 0,2 1 64 0,1-3 16 16,3 1 0-16,2-1 304 0,1-2 64 0,1 2 16 0,2-2 0 15,1 0-400-15,2 1-80 0,3-4 0 0,0 1-16 16,4 0-320-16,1-3-64 16,1 1-16-16,2-3 0 0,3 0-416 0,2 0-96 0,0-3-16 0</inkml:trace>
  <inkml:trace contextRef="#ctx0" brushRef="#br3" timeOffset="17292.18">33251 10124 28559 0,'0'0'1264'0,"0"0"272"0,1 0-1232 0,0-3-304 0,1 3 0 0,-2 0 0 0,1 0 0 0,0 0 160 0,2-2-160 0,-1 2 128 31,2-1-1920-31,1 1-384 0,0 0-64 0,-2-3-32 16,1 3 48-16,-2 0 16 0,0 0 0 0,-1 0 0 0,-1 3 3296 0,-1-3 640 0,-1 1 144 0,-1 1 32 15,0-2 960-15,3 0 192 0,0 0 32 0,0 0 16 16,0 0-1168-16,-19 4-224 0,16-4-48 0,-1 0-16 16,2 3-1104-16,1-3-224 0,-2 0-32 0,2 1-16 15,0-1-400-15,-2 2-96 0,3-2-16 0,-1 0 0 0,0 0 240 0,1 0 0 16,0 0 0-16,0 0-144 0,1-2 464 0,-1 2 80 16,1-1 32-16,0 1 0 0,-1 0 208 0,2 0 64 15,-2 0 0-15,1 0 0 0,-1 0-288 0,0 0-48 16,0 0-16-16,0 0 0 0,0 0-128 0,0 0-32 15,0 0 0-15,0 0 0 0,0 0-192 0,0 0 176 16,0 0-176-16,0 0 160 0,0 0-160 0,0 0 0 16,0 0 144-16,0 0-144 0,0 0 192 0,0 0-16 15,0 0-16-15,0 0 0 0,0 0-32 0,0 0 0 16,0 0 0-16,0 0 0 0,-20 3 48 0,18-3 0 0,-2 0 0 16,-1-2 0-16,-1 1 0 0,0 1 0 15,-3-3 0-15,0 2 0 0,-1 1 80 0,1-3 0 0,-4 3 16 0,-2 0 0 16,1-2 0-16,-4 1 0 0,-2 1 0 0,-1-3 0 15,-2 1-16-15,-1 0 0 16,2 2 0-16,0 0 0 0,0-2-64 0,1 2-32 0,1 0 0 0,1-2 0 16,2 0 96-16,0 2 32 0,1-2 0 0,1-1 0 15,1 2 0-15,2-3 0 0,1 4 0 0,-1-2 0 16,3-2-160-16,-3 2-128 0,3-2 144 0,-1 2-144 0,-1-2 0 0,1 1 0 16,0 0 0-1,-1-1 0-15,0 1 160 0,-1 0-160 0,3 0 160 0,-1 3-160 16,1-3 0-16,0 3 0 0,2 0 0 15,1-3 0-15,0 3 0 0,-1 3 0 0,2-3 0 16,2 0 0-16,-1 3 0 0,0-3 0 0,2 3 0 0,1-2 0 16,-2 1 0-16,3 2 0 0,-1 0 0 0,1 1 0 15,1-1 0-15,0 2 0 0,1 0-208 0,0 4 64 0,0-2 144 16,1 0 144-16,1 4-16 0,-2-2-128 0,1 3 0 0,-1-1 0 16,1 0 0-16,-2 1 0 0,1-1 128 0,0 2-128 15,-1-2 0-15,-1 0 0 0,1 2 0 0,-1 1 0 16,1-3 0-16,0-1 0 0,2 2 0 0,-2-1 0 15,2 0 0-15,-1 1 0 0,1-1 0 0,0 0 0 16,0 2 0-16,-1-2 0 0,1 1 144 0,-1-3-16 0,-1 2-128 0,2 0 192 16,-2 1-32-16,0-2-16 0,-1 1 0 0,0-1 0 15,-1 1-16-15,-1 0 0 0,-1 0 0 0,1-2 0 16,-2 0 64-16,-1 1 0 0,0-1 0 0,0-1 0 16,1 1-16-16,0-3 0 0,0-1 0 0,0 0 0 0,2 1-176 15,0-5 0 1,2 2 0-16,0-2 0 0,2 2 0 0,0-2 0 0,2-2 0 0,1 0 0 0,1 2 0 0,1-2 0 15,2-2 128-15,1 2-128 0,1 0 128 0,3 0-128 32,-1 0 192-32,2-2-64 0,0 2-128 0,0 0 0 0,0 0 0 0,-1 0 0 15,1 0 0-15,0 0 0 0,-1 0 0 0,1 0 0 0,-2 0 0 0,2 2 0 16,0-2 0-16,0 0 0 16,2 2 0-16,2 0 0 0,2-2 0 15,0 1 0-15,1 1 0 0,0-1 0 0,2 1 0 0,-2-2 0 16,-2 4 0-16,-1-4 0 0,0 3 0 0,-3-2 0 0,0 1 0 0,-2 1 0 15,-2-2 0-15,-1 1 0 0,0 1 0 0,-2-2 0 16,0 2 0-16,-2-1 0 0,0 2 0 0,0-1 0 16,-2 0 0-16,1 1 0 15,-1-2 0-15,1 2 0 0,-1 2 0 0,1-4 0 16,-1 3 0-16,1 0 0 0,0-1 0 0,1 2 0 16,-3-3 0-16,1 0 0 0,-1-3 0 0,0 3 0 0,0-2 0 0,-2 2 0 0,1-3 0 0,-2 0 0 15,0 0 0-15,0-3 0 0,0 2 0 0,1 0 0 16,-2-1 224-16,0 0-32 0,0 1-16 0,0-5 0 15,1 3 272-15,-1-3 48 16,0 0 16-16,0 0 0 16,1-2-48-16,-1-1 0 0,0 0 0 0,0-1 0 0,1-6-336 0,1 1-128 15,-2-5 0-15,1 1 0 0,0-2 0 0,-1-2 0 16,1 1 0-16,1-3 0 0,-2 3 0 0,0-3 0 16,1 3 0-16,-1-1 0 0,0 4 0 0,0-5 0 15,0 4 0-15,1-2 0 0,-1 2 0 0,1-1 0 16,1 2 0-16,0-3 0 0,0 4 0 0,0 1 0 15,0 1 0-15,1-2 0 0,-2 5 0 0,1-2 0 16,0 4 0-16,0-2 0 0,-1 3 0 0,1 4 0 16,-1-2 0-16,0 1 0 0,0 1 0 0,0 2 0 15,1 1 0-15,-1 0 0 0,0 0 0 0,0 0 0 0,-1 3 0 16,2-2 0-16,-2 2 0 0,0 0 0 0,0 0 0 0,-2 2 0 16,2-2 0-16,-1 3 0 0,1-3 0 0,0 0 0 15,0 0 0-15,0 0 0 0,0 0 0 16,0 0 0-16,-8 19 0 0,6-15 0 0,0-1 0 0,-1 0 0 15,2 0 0-15,-1 0 0 0,-1 0 0 0,1 1 0 16,-1-2 0-16,1 2 0 0,1-2 0 0,-2 0 0 16,2 0 0-16,-2 0 0 0,1 0 0 0,1 0 0 15,-2 1 0-15,2-3 0 0,-2 1 0 0,1 1 0 16,0-2 0-16,-2 0 0 0,1 3 0 0,-2-3 0 0,2 0 0 16,-1 1 0-16,-2 2 0 0,0-2 0 15,-2 1 0-15,0 1 0 0,-1-2 0 0,-1 1 0 0,0 1 0 0,-1 1 0 16,0-1 0-16,0 1 0 0,-2-1 0 0,2 0 0 15,1 0 0-15,0 0 0 0,1 0 0 0,0-1 0 16,-1 0 0-16,1 0 0 0,1-2 0 0,-2 3 0 16,1-3 0-16,-1 0 0 0,0 0 0 0,-2 0 0 15,0 0 0-15,-2 0 0 0,0-3 0 0,2 3 0 16,-3-2 0-16,2 0 0 0,-2 2 0 0,0-2 0 16,3-1 0-16,-1 2 0 0,2-1 0 0,0-1 0 0,2 0 0 15,1 0 0-15,-1-1 0 0,3 1 0 16,0 0 0-16,1 2 0 0,0-2 0 0,1 0 0 15,0 0 0-15,2 3 0 0,-1-2 0 0,2 1 0 16,0 1 0-16,0 0 0 0,1 0 0 0,0-3 0 16,1 3 0-16,0 3 0 0,2-3 0 0,-3 0 0 0,0 0 0 15,0 0 0-15,0 0 0 0,22 6 0 0,-15-6 0 0,1 1 0 16,-2 1 0-16,1-2 0 0,1 3 0 0,0-3 0 31,0 1-416-31,-1 2-32 0,1-3 0 0,0 0 0 0,0 2 448 0,-2-2 0 0,3 0 0 0,-3 0-128 16,1 0 128-16,-1 0 0 0,0 1 0 0,1-1 0 15,-2 3-368 1,0-3-80-16,-1 0-32 0,1 0 0 0,0 0 16 0,0 1 0 0,0-1 0 0,0 1 0 0,0-1 336 0,1 0 128 16,1 0 0-16,-1-1-144 0,0 1-112 0,0 0 0 15,-1-1-16-15,0 1 0 0,-1 0 48 0,-1 0 16 16,1 0 0-16,-3-3 0 0,2 3 208 0,-3 3 0 16,0-3 0-16,-3-3 0 0,1 3 0 0,-3 0 0 15,-1 0 0-15,-4 0 0 0,0 0 0 0,-1 0 0 16,-4 0 0-16,0-1 0 0,2 1 0 0,-2 0 0 0,0-2-160 15,-1 2 160 1,1-3 0-16,0 2 0 0,2-2 0 0,0 3 0 0,1-2 0 0,-1 1 0 0,2 1 0 0,-1-3 0 16,0 3 0-16,0 0 0 15,0-2 0-15,1 2 0 0,-1 0 0 0,0 0 0 16,1-1 0-16,0 1 0 0,0 0 0 0,1 0 0 0,-1 0 0 0,0-3 0 16,1 3 0-16,0-1 0 15,0 1 0-15,2 0 0 0,-1 0 0 0,-1 0 0 0,3 0 0 0,-2 0 0 16,2 0 0-16,-1 1 0 0,2-1 0 0,-1 3 0 15,2-3 0-15,0 0 0 0,0 1 0 0,0-1 0 16,2 2 0-16,1-2 0 0,-1 0 0 0,2 3 0 16,0-2 0-16,1 1 0 0,0 1 0 0,0-2 0 0,0 4 0 15,0-1 0-15,0 0 0 0,1 2 0 16,-1-3 0-16,0 4 0 0,0-1 0 0,0 2 0 0,0 0 0 0,0 1 0 16,0-1 0-16,-1 2 0 0,0 0 0 0,1 2 0 31,0-4 0-31,0 3 0 0,1-1 0 0,0 0 0 0,2 0 0 0,-1-1 0 0,2 4 0 0,-1-2 0 15,1 0 0-15,0 1 0 16,1 1 0-16,0-1 0 0,-2 1 0 0,2-1 0 16,-1 2 0-16,0-2 0 0,-2 0 0 0,1 1 0 15,-2 0 0-15,0 2 0 0,-1-1 0 0,0 0 0 16,-1 0 0-16,0 1 0 0,-2 1 0 0,2-2 0 0,-1 0 0 0,-1-1 0 0,2-3 0 0,-2 2 0 16,2-2 128-16,0-4-128 0,0 2 0 0,1-2 128 15,-2 0-128-15,2-1 0 16,0-1 0-16,2-2 0 0,-1-1 128 0,0 2-128 15,0-2 128-15,1 1-128 0,0-2 128 0,-1 3-128 16,1-3 0-16,-1 0 128 0,1 0 16 0,0 0 0 0,-1 0 0 16,0 0 0-16,0 0-144 0,-1 0 0 0,0 0 144 0,0 0-144 15,0 0 0-15,0 0 0 0,0 0 0 0,21 1 128 16,-15 2-128-16,1-3 0 0,0 0 0 0,2 2 0 16,1-1 0-16,-1 2 0 0,3-1 0 0,-1 2 0 0,1 0 0 15,2 2 0-15,-2-4 0 0,0 5 0 16,0-4 0-16,0 3 0 0,-1-2 0 0,-1 2 0 0,0-3 0 0,0 1 0 31,-2-1 0-31,2 0 0 0,0 0 0 0,0 0 0 16,1-2 0-16,2 2 0 0,-1-1 0 0,2-2 0 15,0 4 0-15,2-4-128 16,2 0 128-16,-2 0 0 0,1 0 0 0,2-3 0 0,-2 3 0 0,0-1 0 16,1 1 0-16,-4-2 0 0,0-1 0 0,-2 2 0 0,0-3 0 15,-3 2 0-15,1-1 0 0,-2 2 0 0,-1-1 0 0,-1-2 0 16,1 4 0-16,-4-3 0 0,1 0 0 0,0 3 0 15,-1-3 0-15,0 2 0 0,1 1 0 0,-2-1 0 16,2 1 0-16,-2-2 0 0,2 2 0 0,0 0 0 16,-1 0 0-16,2 0 0 0,-1-2 0 0,1 2 0 15,0-1 0-15,1 1 0 0,0 0 0 0,-1-3-128 16,1 1 128-16,-1 1 0 0,0-2 0 0,0-1 0 16,-2 2 0-16,0-2 0 0,0 2 0 0,-2-2 0 15,0 2 0-15,-1 0 0 0,0-3 0 0,-1 2 128 16,-1-1-128-16,-1 1 128 0,1-3-128 0,-1 0 128 15,0 0 256-15,-2-1 64 0,1-3 16 0,0 1 0 0,0-3-208 16,0-2-32-16,0-1-16 0,1-1 0 0,1 0-208 0,-1 0 0 16,2-3 128-16,0 3-128 0,0-2 0 0,-1 2 0 15,2-3 0-15,2 3 0 0,-2 1 0 0,1-1 0 16,1 3 0-16,0-4 0 0,-1 5 0 0,0-3 0 16,2 3 0-16,-1 1 0 0,-1-2 0 0,1 1 0 15,-1 0 0-15,0 2 0 0,0-3 0 0,-1 4 0 16,1-1 0-16,-1 1 0 0,2-1 0 0,-2 0 0 0,1 2 0 15,-1-1 0-15,1 1 0 0,0 2-128 0,-1 0 128 0,2 0 0 16,-1 0 0-16,1 0 0 0,1 2 0 0,-2 0 0 16,2-1 0-16,-1 4-128 0,0-4 128 0,0 4 0 15,0-2 0-15,-1 3 0 0,1-2-128 0,-1 1 128 16,0 1 0-16,-1 0 0 0,1 0 0 0,-1 0 0 16,0 0 0-16,0 0-128 15,0 0 128-15,0 0 0 0,0 0 0 0,0 0 0 0,0 0 0 0,0 0 0 16,0 0-384-16,0 0 48 0,0 0 0 0,0 0 0 31,0 0-880-31,-21 6-160 0,18-6-32 0,-2-3-16 16,0 1-176-16,0 1-48 0</inkml:trace>
  <inkml:trace contextRef="#ctx0" brushRef="#br3" timeOffset="17886.68">32332 10877 22111 0,'-2'0'1968'0,"0"-3"-1584"0,4 3-384 0,-2 0 0 0,1 0-576 0,-1 0-192 0,-1 0-32 0,1 3-16 16,-2-3 624-16,0 2 192 16,-2-2 0-16,4 0-160 0,0 0 160 0</inkml:trace>
  <inkml:trace contextRef="#ctx0" brushRef="#br3" timeOffset="20120.53">32290 10883 3679 0,'-1'0'160'0,"1"-2"32"0,0 2-192 0,0 0 0 0,0 0 0 0,1-2 0 32,2 2-448-32,0 0-144 0,2-2-32 0,1-2 0 0,2 2 1232 0,-1-1 240 15,-1 2 48-15,-1-1 16 0,-1 2 2688 0,0 0 544 0,-2-3 96 0,1 3 32 16,-2 0-448-16,0 3-96 0,-1-3-16 0,0 2 0 0,0-1-1680 0,0 2-352 16,0-1-64-16,-1-1-16 0,0 2-1104 0,1-1-240 31,-2 0-32-31,2 0-16 0,0-1-208 0,-1-1 0 15,1 3 0-15,0-3 0 0,0 0 0 0,0 0 0 16,1 0 128-16,-1-3-128 0,2 3 256 0,-2-1 16 0,1 1 0 16,-1 0 0-16,0 0-16 0,0 0 0 0,0 0 0 15,0 0 0-15,0 0 0 0,0 0 0 0,0 0 0 0,0 0 0 16,0 0 16-16,-22-6 0 0,14 6 0 0,-2 0 0 16,0 0 64-16,-1 0 16 0,0 0 0 0,-1 0 0 15,-1 0 128-15,-1 0 32 0,-2 0 0 0,-2-3 0 16,0 2-64-16,-2-1 0 0,0 2 0 0,0-4 0 15,-1 2-208-15,0 2-48 0,0-4-16 0,2 1 0 16,-3 1-176-16,4 1 0 0,-2-2 0 0,3 2 0 16,0-2 0-16,-1 1 0 0,3 1-192 0,1-2 192 31,0 3 0-31,0 0 0 0,2 0 0 0,1 0 0 0,1 0 0 0,0 0 0 0,1 0 0 0,2 3 0 0,1-3-128 0,1 3 128 16,0 0 0-16,1-2 0 0,3 2 0 15,0 0 0-15,-1 0 0 0,2 1 0 0,0-2 0 16,2 2 0-16,-2 2 0 0,1-4 0 0,0 3 0 15,2 2 0-15,-2-3 0 0,1 3 0 0,0-1 0 0,0 1 0 16,-1-1 0-16,1 3 0 0,-1 1 0 0,0 0 0 16,0-1 0-16,-1 4 0 0,2-3 0 0,-2 2 0 15,0 1 128-15,-2-1-128 0,2 1 0 0,-1 3 0 16,0 2 144-16,0-1-144 0,-2 2 0 0,2 2 128 16,-2-5-128-16,1 3 0 0,-1-3 0 0,1 1 0 0,1-2 0 15,-2 3 0-15,1-4 0 0,-1 1 144 0,1-3-144 16,-1-1 0-16,2 0 224 0,-1-1-64 0,0 0-16 0,0-1 0 15,1-3 32-15,-2 0 0 0,2-2 0 0,0 2 0 16,1-2-16-16,-1-2 0 0,-1 2 0 0,2-1 0 16,-1-2-16-16,1 1 0 0,-1-2 0 0,1 3 0 15,-1-2-144-15,-1 1 0 0,1 0 0 0,0 0 0 16,0 1 0-16,-2-2 0 0,2 1 0 0,0 1 0 16,-1 1 0-16,1-2 0 0,1-1 0 0,-1 2 0 15,1-2 0-15,0 1 0 0,1 1 0 0,0-3 0 16,2 1 0-16,-1 2 0 0,2-3 0 0,1 0 0 15,1 0 224-15,0 0-32 0,3 0-16 0,0 0 0 0,1-3-32 0,0 2 0 16,1 1 0-16,1 0 0 0,-1-3-144 0,3 3 0 16,1 0 0-16,-1-1 0 15,2 1 0-15,2-1 0 0,2 2 0 0,2-1 0 0,0 1 0 0,3 2 0 16,0-2 0-16,-1 2 0 0,0-1 0 0,1 2 0 16,2-2 0-16,-1 2 0 0,0-2 0 0,-2 2 0 15,2 0 0-15,-2-2 0 0,-3 2-128 0,-3-1 128 16,0-3 0-16,-5 0 0 0,0 0 0 0,-2 0 0 15,-3 0 0-15,0 0 0 0,-1 0 0 0,0 0 0 0,-3 0 0 0,0 1 0 16,0-1 0-16,-2 0 0 0,2 0 0 0,-3 0 0 16,2 2 0-16,-1-2 0 0,-1 0 0 0,1 0 0 15,-2 0 0-15,1 0 0 0,-1 0 0 0,1 0 0 16,-1 0 0-16,0 0 192 16,0-2-192-16,0 2 192 0,0 0 0 0,0 0 16 0,0 0 0 0,0 0 0 15,0 0-16-15,0 0-16 0,0 0 0 0,-7-18 0 16,7 13-176-16,0 2 0 0,-1-3 144 0,1-1-144 15,0 1 0-15,1-1 0 0,0 1 0 0,-1-4 128 0,2 1-128 0,0-1 0 16,0-2 0-16,1-1 0 0,-1 0 240 0,1 0-32 16,0-3 0-16,0-1 0 15,1 0 16-15,-2-2 0 0,0 1 0 0,1-5 0 16,-1 1-224-16,1 0 144 0,-2-3-144 0,2 0 128 16,-1-1-128-16,1-2 0 0,-1 2 0 0,2 1 0 15,-2 1 0-15,-1 4 0 0,2-1 0 0,-2 3 0 0,0 4 0 0,1 0 0 16,-1 2 0-16,0 2 0 0,0 1 0 0,-1-1 0 15,2 2 0-15,-1 1 0 0,0 1-128 0,-1 3 128 16,1-1 0-16,-1 0 0 0,1-1 0 0,-1 4 0 16,0-2 0-16,0 3 0 0,0-2-128 0,0 1 128 0,0 1 0 15,-1 0 0 1,0 0 0-16,0 1 0 0,-2 1 0 0,1-2 0 0,2 0-144 0,0 0 144 0,0 0 0 0,-17 13 0 31,12-9-128-31,-2 2 128 0,2-3 0 0,-1 2 0 0,0 2 0 0,-1-4 0 0,-1 3 0 0,1-2 0 16,-1 0 0-16,0 1 0 15,0 1 0-15,0-2 0 0,0-1 0 0,-2 0 0 0,2 1 0 0,-2-2 0 16,1-2 0-16,-1 0 0 16,0 1 0-16,0-2 0 0,-1 1 0 0,1 0 0 15,-1-2 0-15,-1 2 0 0,1-4 0 0,-4 4 0 16,-1-3 0-16,-1 0 0 0,-2 0 0 0,-1 2 0 0,-1-2 0 16,0 1 0-16,-1 1 0 0,-2 1 0 0,2-3 0 0,0 3 0 15,1 0 0-15,1 0 0 0,0 0 0 0,1 3 0 16,1-3 0-16,2 1 0 0,3 1 0 0,-1-2 0 15,4 3 0-15,1-2 0 0,2 2 0 0,0-2 0 16,2 1 0-16,-2-2 0 0,4 3 0 0,-1-2 0 0,2 2 0 0,-1-1 0 16,1-2 0-16,-1 1 0 0,2 2 0 0,0-3 0 15,-1 2 0-15,1-2 0 0,0 1 0 0,0 2 0 16,1-3 0-16,-1 0 0 0,1 2 0 0,0-2 0 16,-2 2 0-1,2 0 0-15,0-2 0 0,-1 4 0 0,1-4 0 0,0 0 0 0,0 0 0 0,0 0 0 0,0 0 0 0,-9 21 0 31,6-17 0-31,0 2 0 0,1 1 0 0,0 2 0 16,0-3 0-16,0 4 0 0,-1-1 0 0,1 0 0 16,0 1 0-16,1 3 0 0,0-1 0 0,0 0 0 0,-1 5 0 15,1-4 0-15,0 3 0 0,0 1 0 0,-1 1 0 16,1 0 0-16,0 1 0 0,0-1 0 16,0-1 0-16,-2 1 0 0,2 2 0 0,-2-2 0 15,1 2 0-15,-1-1 0 0,1-1 0 0,-2 1 0 16,2-2 0-16,-2-1 0 0,0 2 0 0,2-2 0 15,-2-4 0-15,2-1 0 0,0 0 0 0,0-1 0 0,1-2 0 16,-1 0 0-16,1-2 0 0,0 1 0 0,1-1 0 16,0-3 0-16,1 1 0 0,-1 1 0 0,1-4 0 0,1 2 0 15,-1-1 0-15,1 0 0 0,1-2 0 0,-1 0 0 16,2 0 0-16,1 0 0 0,0-2 128 0,1 0-128 16,2 2 0-16,-1-4 0 0,2 2 176 0,-1-1-176 15,2 2 192-15,1-2-192 0,-1 1 160 0,1 1-160 16,0-4 128-16,2 4-128 0,-1-3 0 0,3 1 0 15,0 0 0-15,2 0 0 0,2 0 0 0,2 0 0 16,0-1 0-16,1 1 0 0,3 0 0 0,0 1 0 0,0 0 0 16,0 2 128-16,1-2-128 0,-2 2 0 0,0 0 0 0,-1 0-176 15,-1 0 176-15,-2 2 0 0,-2 0 0 0,-2 0 0 16,-1-1 0-16,-2 2 0 0,-2 1 0 0,-3-2 0 16,-1 2 0-16,-1 1 0 0,0-4 0 0,-2 1 0 15,-1 1 0-15,1 1 0 0,0-2 0 0,-1 2 0 16,0-3 0-16,-1 1 0 0,2 1 0 0,-1-2 0 15,-1 2 0-15,2-1 0 0,-1 2 0 0,1-2 0 16,0 2 0-16,0-2 0 0,1 2 0 0,-1-3 0 16,3 2 0-16,-1-1 0 0,0 0 0 0,0 0 0 0,0-2 0 15,-1 0 0-15,0 0 0 0,-1 0 0 16,-2 0 0-16,2 0 0 0,-3-4 0 0,2 4 0 0,-2-5 0 0,-1 4 0 16,0-5 0-16,0 2 0 0,-1-2 0 0,0 0 144 15,-1 0-144-15,0-3 0 0,-1-1 528 16,0 0 0-16,0-2 0 0,0 0 0 0,0-2-384 0,-1-1-144 15,2-5 0-15,-1 2 0 0,2-3 0 0,0-1 0 16,0-2 0-16,2-1 0 0,0-3 0 0,0-1 0 16,3 1 0-16,-1-4 0 0,2 1 0 0,-2-1 0 15,3 3 0-15,1-2 0 0,-1 5 0 0,0 2 0 16,-1 4 0-16,1 1 0 0,-1 3 0 0,0 1 0 0,-1 6 0 16,-2-1 0-16,1 1 0 0,-1 2 0 0,-1 0 0 0,-1 1 0 15,0 4 0-15,-1-2 0 0,0 2 0 0,0 0 0 16,-1 2 0-16,1-2 0 0,0 2 0 0,0 0 0 15,-1 0 0-15,1 0 0 0,1 0 0 0,-1 0 0 16,0 0 0-16,0 0 0 0,-1 0 0 0,1 0 0 16,0 2 0-16,-2-2 0 0,1 0 0 0,2 0 0 15,0 0 0-15,0 0 0 0,0 0 0 0,-22 10 0 16,15-6 0-16,0-4 0 0,-2 2 0 0,1 2 0 16,-2-1 0-16,0-2 0 0,1 1 0 0,-2 1 0 0,1-2 0 0,-1 1 0 15,0-2 0-15,1 0 0 16,-1 0 0-16,0 0 0 0,0-2 0 0,0 1 0 15,-1 1 0-15,0-3 0 0,-2 1 0 0,-2 1 0 16,-1 1 0-16,-4-3 0 0,-4 3 0 0,-3-2 0 16,-3 2 0-16,-1 0 0 0,-2 0 0 0,1 0 0 15,1 0 0-15,2 0 0 0,1 0 0 0,1 2 0 0,4-2 0 0,0 3 0 16,3-3 0-16,3 0 0 16,1 0-512-16,4 0-112 0,1-3-16 0,0 1 0 15,6 0-1136-15,1-4-224 0,3-2-48 0,3-6-21088 0</inkml:trace>
  <inkml:trace contextRef="#ctx0" brushRef="#br3" timeOffset="32682.36">29915 15948 8287 0,'1'-1'736'0,"-1"1"-592"0,-1-2-144 0,1 2 0 0,0 0 3744 0,0 0 720 0,1 0 144 0,-1 0 16 15,1 0-2992-15,0-3-608 0,1 3-112 0,-2 0-16 16,0 0-384-16,0 0-80 0,0 0-16 0,0 0 0 16,0 0 48-16,0 0 16 0,0 0 0 0,-13 22 0 15,8-16 288-15,-2 3 64 0,-3 1 16 0,-1 0 0 16,-3 2 192-16,-2 1 48 0,-2 3 0 0,-5 2 0 16,0 1-512-16,-3 1-112 0,-3 1-16 0,-1 1 0 15,-3 0-80-15,-2 0-32 0,-1 2 0 0,-1-1 0 16,-1 1 48-16,0-2 16 0,1 0 0 0,0 1 0 15,1-1-144-15,0 1-16 0,0 1-16 0,1 1 0 16,1-6-224-16,-2 4 0 0,-2 0 128 0,-2 3-128 0,-3 0 0 0,0 1 128 16,1-1-128-16,1 0 0 0,1-1 144 0,3 0-144 15,1 1 128-15,3-4-128 0,1 0 192 0,3-1-64 16,2-5 0-16,-1 3 0 0,-1-3 64 0,1 0 0 16,-1 0 0-16,1 0 0 0,2-1-48 0,0 1 0 15,1-4 0-15,1 0 0 0,1 2 48 0,0-1 16 16,1-1 0-16,-2-2 0 0,3 0-208 0,1-1 0 15,2-2 128-15,0-1-128 0,2 0 0 0,2 1 0 16,0-4 0-16,2 2 0 0,2-1 0 0,0-3 0 16,2 2 144-16,2-1-144 0,1-2 176 0,0 0-48 15,3-2-128-15,-1 0 192 0,1 1-192 0,1 0 176 16,-1-2-176-16,1 2 160 0,0-1-160 0,1 2 160 0,-1-4-160 0,-1 4 160 16,2-2-160-16,-2 2 0 0,1 0 0 0,0 0 0 15,-2 0 0-15,1 0 0 0,-2 0 0 16,1 0 0-16,0 2 0 0,-1-1 0 0,0 2 0 0,1-1 0 15,-2 2 0-15,0-3 0 0,1 2 0 0,0 0 0 16,-1 0 0-16,2-1 0 0,-1 2 0 0,0-2 0 16,2 0 0-16,-1 0 0 0,1 1 0 0,-1-3 0 15,1 1 0-15,1-1 0 0,-2 2 0 0,1-2 0 16,-1 0 0-16,1 0 0 0,-1 0 176 0,-1 0-176 0,2 0 0 16,-2-2 0-16,2 1 0 0,-2 1 0 0,0-3 0 0,1-1 0 15,-1 0 0-15,0 0 0 0,2-2 160 0,-2-2-160 16,2 2 160-16,-1-3-160 0,2-1 320 0,0-2-48 15,-1-1 0-15,2 0 0 0,2-2-272 0,-1 2 0 16,1-3 128-16,2 1-128 0,1-1 0 0,1 0 0 16,2 0 0-16,0-3 0 0,1 3 0 0,1 0 0 15,1-1 0-15,1 3 0 0,-1-1 0 0,2 2 0 16,0 0 0-16,-1 3 0 0,0 0 0 0,-1-2 0 16,0 6 0-16,-1-3 0 0,-1 5 0 0,-2 1 0 15,-1 0-128-15,-1 1 128 0,-1 4 0 0,-3-2 0 16,2 4 0-16,-3 1 0 0,0 1 0 0,-3 4-144 15,2 0 144-15,-3 0 0 0,1 5-144 0,-2-3 144 16,0 4-160-16,-1 0 160 0,-1 0 0 0,1 3 0 16,0-1-128-16,0 2 128 0,1-1 0 0,0 3 0 0,0-2 0 15,2 2 0-15,2 0 0 0,0-1 0 0,1 4 0 0,1-5 0 16,2 0 0-16,0-2 0 0,2 1 0 0,2-3 0 16,0-1 0-16,0 1 0 0,3-3 0 0,0 0 0 15,1-1 0-15,2 0 0 0,-1-2 0 0,0 3 0 16,1-1 0-16,-2-2 0 0,0 0-128 0,-1-2 128 0,0 2-320 15,-2-2 0-15,0 0-16 0,-2-1 0 16,0 1-752-16,-1-4-128 0,0 2-48 0,0-2-18448 16</inkml:trace>
  <inkml:trace contextRef="#ctx0" brushRef="#br3" timeOffset="33774.42">30216 15711 3679 0,'3'-4'320'0,"-1"2"-320"0,0-2 0 0,-1 4 0 0,0 0 1184 0,0-3 160 0,2 0 48 0,0-1 0 16,2-2 1888-16,2-3 384 0,-1 3 80 0,-1 0 16 15,0 2-112-15,0-2 0 16,0 2-16-16,-1 2 0 0,0-2-1648 0,1 0-336 0,0 2-64 0,-1-1-16 16,1 2-880-16,1-4-176 15,-1 4-48-15,1-2 0 0,0 0-96 0,2 0-32 0,-1 0 0 0,0 0 0 0,1 2-112 0,-1 1-32 31,1-3 0-31,0 3 0 0,1 0-192 0,0 0 144 16,-1 3-144-16,2 1 128 0,-1-1-128 0,1 0 0 16,1 3 0-16,-1 0 128 0,1 2-128 0,0 0 160 15,1 0-160-15,0 0 160 0,0 2-160 0,-1-1 160 0,1 1-160 0,1 0 160 16,-2-1-160-16,1 0 0 0,-2 1 0 0,1-1 0 16,-1 1 176-16,-1-1-48 15,1 4-128-15,-3-3 192 0,1 2-16 0,-2-2-16 16,0 5 0-16,0-2 0 0,-1 6-160 0,1 0 0 0,-1 3 0 15,-1 0 128-15,-2 3 64 0,0-2 16 0,-2 4 0 0,-4 2 0 16,-1 1-32-16,-2-2-16 0,-2 3 0 0,-3-5 0 16,-1 1-160-16,-2-1 0 0,-1-1 0 0,-1-3 128 15,-2 0-128-15,0-2 160 0,-1 1-160 0,0-2 160 16,2-2-160-16,1-2 128 0,0 1-128 0,0-4 128 16,1-2 0-16,0 0 0 0,0 0 0 0,1-1 0 15,0-3-128-15,0 0 0 0,1 0 0 0,-2-2 0 16,2-2 0-16,-1 2 0 0,-1-4 0 0,0 0 0 15,2-2 0-15,-2 0 0 0,0-3 0 0,0 2 0 16,0-1 0-16,-2-2 0 0,2 0 0 0,0-1 0 0,1 1 0 16,2 0 0-16,0 0 176 0,4 0-176 0,0-2 0 0,3 2 0 15,1 0 0-15,1-3 0 0,3 2 192 0,2 1-48 16,0-3-16-16,3 2 0 0,0 0 0 0,2-2 0 16,3 2 0-16,-1-1 0 0,2-1-128 0,1 2 0 15,4 0 0-15,1-1 0 0,3 0 0 0,-1 2 0 16,3 0 0-16,1 2 0 0,1-2 0 0,-1 2 0 15,-1 2 0-15,1-1 0 0,-1 3 0 0,-1 0 0 16,0 3 0-16,1 1 0 0,-1-1 0 0,1 4 0 16,0 1 0-16,1-2 0 0,-1 4 0 0,1 0 192 0,-1 3-32 0,-1-1 0 15,-1 0-160-15,-2 1 0 16,1 0 0-16,1 3 0 0,0-1 0 0,-2 1 0 0,0 3 0 0,-1-3 0 16,0 0 0-16,-1 2 0 0,-1-4 0 0,-3 1 0 15,1 1-128-15,-2-6 128 0,-1 0 0 0,-2-2 0 31,2 1-448-31,-2-4 0 0,3 0-16 0,-1-4 0 16,1-1-752-16,2-4-160 0,3-3-32 0,5-5-18832 0</inkml:trace>
  <inkml:trace contextRef="#ctx0" brushRef="#br3" timeOffset="41349.47">32390 15748 25791 0,'-3'4'2304'0,"0"-2"-1856"0,2-1-448 0,1 2 0 0,0-3 1040 0,0 1 112 0,-1 4 32 0,-2-1 0 15,1 2 656-15,-3 3 128 16,-2 0 16-16,3 1 16 0,-3 3-736 0,1-3-160 0,-1 2-16 0,-1 2-16 16,1 0-416-16,-2 0-80 15,-1 2 0-15,0 3-16 0,-1 3-160 0,-1 0-16 0,-2 3-16 0,-2 1 0 16,-2 1-240-16,-3 5-128 0,-4 0 128 0,-2 5-128 15,-3-2 160-15,-2 0-32 0,-3 1-128 0,1 1 192 32,-1-2-64-32,3 0 0 0,1 2-128 0,0-2 192 0,3 1 32 0,0 1 0 0,3-3 0 0,1-1 0 15,3-3-96-15,1-4-128 0,2 2 176 0,-1-6-176 0,2 0 0 16,-1-2 0-16,2-1 0 0,2-3 0 0,0-2 0 0,0 0 160 31,2 1-160-31,-2-2 128 0,2 0-128 0,0-1 0 16,-1-2-192-16,2 0 192 0,0 0 0 0,1-1 0 15,2-1 0-15,-1-4 0 0,1 2-128 0,2-2 128 16,0-4 0-16,1 0 0 0,1 0 144 0,1-4 112 0,-1 2 0 0,2-6 16 0,-1 2-128 0,1-3-16 16,-1 1-128-16,2-2 192 15,-2 0 0-15,2-4-16 0,0-1 0 0,0-1 0 0,-2 0 16 0,2 0 0 0,0-2 0 16,0-3 0 0,-1 1-192-16,1-2 128 0,-1 1-128 0,0 1 128 0,0 0-128 15,-1 1 0-15,1 3 0 0,-1-2 0 16,2 3 0-16,0 4 0 0,0 0-144 0,-1 1 144 15,2 4 0-15,-1 0 0 0,1 2-128 0,0 0 128 16,1 2-160-16,-1-2 32 0,2 4 0 0,-2-3 0 16,1 2 128-16,1 1 0 0,0 0 0 0,0 0 0 15,1 0 0-15,0 0 0 0,2 0 0 0,0 0 0 16,0 4 0-16,1-3 0 0,1 4 0 0,-3 1 0 16,3 4 0-16,-1 0 176 0,0 5-48 0,0 1 0 15,0 3 64-15,-1 3 0 0,-1 1 0 0,1 2 0 16,-1 1-64-16,-2 1 0 0,1 2 0 0,-1-1 0 0,1-2-128 15,-2 2 0-15,3-2 0 0,-1 2 0 0,1-5 176 0,0 1 0 16,-1-2 0-16,2-2 0 0,0-2-176 0,1 1 160 16,1-2-160-16,0 0 160 0,-1-3-160 0,0-2 0 15,-1-2 0-15,2-1 0 0,-1-3 0 0,-1-1-176 16,1 0 48-16,-1-5 0 16,2 0-912-16,1-5-176 0,0 0-48 0,2-4-12976 15,3-4-2592-15</inkml:trace>
  <inkml:trace contextRef="#ctx0" brushRef="#br3" timeOffset="42172.54">32617 15252 28559 0,'-9'0'2544'0,"3"0"-2032"0,-1-4-512 0,5 4 0 0,1-2 3040 0,2 2 512 0,0 0 96 0,0-4 32 0,2 2-2720 0,-1-2-560 0,2-2-96 0,2 0-32 16,1-1-272-16,0 1 0 0,0 0 0 0,1 0 0 16,2 0 496-16,0-1 80 0,1 4 32 0,0-3 0 15,1-1 176-15,3 0 48 0,0 2 0 0,1-1 0 16,2 2-368-16,0 0-64 15,2-1-16-15,-2 4 0 0,1-2-384 0,-1 3 128 16,1-3-128-16,-1 3 0 0,1 0 0 0,-2 0 128 0,2 3-128 0,-2 0 0 16,-2 1 336-16,-2 0-16 0,0 1 0 0,-3 1 0 15,-3 0-32-15,1 1-16 0,-2 2 0 0,-3-2 0 16,0 2-144-16,-3 1-128 0,-1 2 144 0,-3-2-144 16,-2 3 0-16,-3-1 128 0,-1 0-128 0,-1 1 0 0,-1-3 0 15,-3 3 0-15,-1 2 0 0,-1-1-160 0,-3 2 160 0,-1 1 0 16,-2 0 0-16,2-1 0 0,0 2 0 0,2-5-128 15,0 0 128-15,4-3 0 0,0 0 0 0,3-2 0 16,2-2 0-16,0-2-128 16,4 0 128-16,0-2-160 0,3 1 160 0,2-2-160 0,1-1-112 0,4 0-32 15,1 0 0-15,2 0 0 0,2 0-64 0,2 2-16 0,1-2 0 16,2 3 0 0,1 1 224-16,1-1 160 0,1 2-208 0,1 3 80 15,1-2 128-15,2 3 0 0,2 2 0 0,0 0-128 16,2 2 128-16,-2 2 0 0,-3-1 0 0,-3-2 0 0,-2 1 0 0,-1-1 0 0,1 2 0 0,-3 0 0 15,-2 2 160 1,-3 1 16-16,0-1 0 0,-5-2 0 0,-1 3-16 0,-2-1 0 16,-1-3 0-16,-2 2 0 0,-2 1-16 0,-2-2 0 0,1 1 0 0,-3-1 0 15,-1 2 48-15,0 1 0 16,0 1 0-16,-2-2 0 0,0 1-64 0,-3 1 0 0,-2 2 0 16,-2-1 0-16,-1 2 48 0,-1-2 0 0,-1 1 0 0,-2 1 0 0,0-5 80 15,0 0 32-15,1 0 0 0,-1-2 0 16,2-2-16-16,-3-1 0 0,0-1 0 0,0-4 0 0,3 0-272 15,0-4 0 1,-1-2-176-16,2-4 176 0,1-6-1280 0,6-6-128 0,5-5-48 16,5-11 0-16</inkml:trace>
  <inkml:trace contextRef="#ctx0" brushRef="#br3" timeOffset="51038.75">26637 2067 29487 0,'-2'-1'2624'0,"2"-1"-2112"0,2 2-512 0,-1 0 0 0,0 0 640 0,1 2 32 16,1-2 0-16,1 0 0 0,2 1 992 0,1 4 208 15,3 2 48-15,0 0 0 0,1 8-880 0,-1-2-160 16,2 10-48-16,0 1 0 0,-1 5-208 0,-1 3-48 0,-2 6-16 16,1 3 0-16,-2 2-224 0,0 2-32 15,-3-1-16-15,0 7 0 0,-3 4-288 0,-1 6 0 16,-2 4 0-16,-3 4 0 15,-4 0-560-15,-2-6-64 0,0-8-16 0,-1-6 0 16,-1-4-688-16,1-7-144 0,1-1-16 0,-2-5-16 16,2-2-608-16,0-5-128 0,1-3-32 0,2-6-11920 0</inkml:trace>
  <inkml:trace contextRef="#ctx0" brushRef="#br3" timeOffset="51371.24">27108 1993 26719 0,'6'-12'1184'0,"-1"3"240"0,0 2-1136 0,-2 1-288 16,2 3 0-16,-1-1 0 0,1 2 896 0,1-2 112 0,5-2 16 15,5-3 16-15,4 2 864 0,0 1 160 0,-1 3 48 0,-3 7 0 16,-3 2-960-16,-2 7-192 15,-2 5-48-15,-2 7 0 0,0 1-272 0,-2 8-64 16,0 7-16-16,-2 6 0 0,1 1-176 0,0 3-16 16,-1 2-16-16,1 1 0 0,-1-4-192 0,-2 5-32 15,-1-1-128-15,0 2 192 0,-1-6-192 0,-1 5 0 0,1 2 0 0,-3 0 0 16,2-1 0-16,-1-5-160 0,1-3 160 0,2-2-192 31,-1-1-304-31,2-5-64 0,0-4-16 0,3 1 0 16,1-2-400-16,0-3-96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5:59:03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3451 10593 13823 0,'1'-4'1216'0,"2"1"-960"0,-2 1-256 0,0 2 0 0,1 0-208 0,-1-1-96 16,1-2-16-16,1-4 0 0,2 1 320 0,1-6 0 15,-1 1 0-15,0-1 0 0,-1 0 624 0,-2-1 16 16,-2-2 16-16,-1 2 0 0,-2 3-80 0,-2-3 0 16,-1 4-16-16,-4-4 0 0,0 5-176 0,-4 0-48 15,-3 0 0-15,-2 0 0 0,-4 2-176 0,-3 1-32 16,-3 4-128-16,-3 1 192 0,-3 0-432 0,-2 1-80 0,-3 4-32 0,1 1 0 16,0-2 128-16,0 2 32 15,-1 0 0-15,4 0 0 0,6 1 192 0,-5 2 0 0,-2 1 0 0,0 3 160 16,1 3-160-16,4 0 160 15,3-1-160-15,5 1 160 0,6 0-160 0,5-3-144 0,5 2 144 0,4-2-208 16,6-3-944-16,4 2-176 0,5-2-32 0,4 2-4816 16</inkml:trace>
  <inkml:trace contextRef="#ctx0" brushRef="#br0" timeOffset="1361.3">3477 12543 10127 0,'3'-3'896'0,"0"-1"-704"0,2 1-192 0,0 3 0 0,1-3 0 0,2 1 160 0,5-4-160 0,10-2 160 0,9-4-160 0,6-1 0 0,5 0 0 0,0 2 0 16,-1 1 0-16,-2 2-256 15,0 2 64-15,-2 0 16 0,-1 4-16 0,0-1-16 16,2 2 0-16,-2 1 0 0,0 0 208 0,3-3 0 15,-1 1 144-15,1 1-144 0,-3-3 944 0,2 4 80 16,0 0 32-16,2 0 0 0,1 0 112 0,1 0 32 0,4 1 0 0,1 2 0 16,2-3-496-16,0 0-80 0,0-4-32 0,2 1 0 0,3 1-80 0,2-2 0 15,0 2-16-15,2 1 0 16,6-2-96-16,0 1-16 0,1-2 0 0,-1 0 0 16,-2 1-176-16,3 0-32 0,2 3-16 0,0 0 0 15,1 3-32-15,-1-3 0 0,-2 1 0 0,-1-1 0 0,3 0-128 0,1 2 0 16,1-1 0-16,-2 2 0 0,0-1 0 0,1-2 0 15,-2 0 0-15,2-2 128 0,2-1 112 0,0 3 16 16,2 0 0-16,-1 0 0 0,-2 3-112 0,0-3-16 16,-1-3 0-16,1 2 0 15,3 1-128-15,0 1 0 0,1 2 0 0,-1-1 0 0,-2-4 0 0,1 2 0 0,-1 0 0 0,4 2 0 16,-1 2 0-16,-3 0 0 0,-4 1 0 0,-1-4 0 16,-1 1 0-16,5-2 0 0,0 4 0 0,2-1 0 15,-2 0 128-15,2 0 0 0,1-3 0 0,0-3 0 31,-5 3-128-31,4-2 0 0,1 4 0 0,-3 1 0 16,-1-3 0-16,-1 1 0 0,-1-2 144 0,-1 1-144 16,-5 1-576-1,0 2-192-15</inkml:trace>
  <inkml:trace contextRef="#ctx0" brushRef="#br0" timeOffset="3154.3">10070 12457 23951 0,'-7'-6'2128'0,"2"0"-1696"0,4 6-432 0,1 0 0 0,0 2 448 0,0-2 0 0,0-2 0 0,-1-2 0 0,-1 2-640 0,4-2-112 0,3 2-16 15,1-1-16-15,5 2-16 0,2 2 0 0,4-1 0 0,2 3 0 16,2-3 160-16,4 2 16 0,1-1 16 0,3 2 0 15,0-1-80-15,2-1-16 0,4 2 0 0,2-1 0 32,5-2-176-32,2 4-32 0,6-4-16 0,2 1 0 0,1-1 480 0,4-1 128 0,3-3 16 0,2-1 0 15,4 2 368-15,8-3 64 0,9 3 0 0,7-1 16 16,3 1-384-16,6 0-80 0,6 3 0 0,4 3-128 16,3 4 0-16,4 2 0 0,3-1 0 0,-1 6 0 31,-3 1-896-31,5-2-192 0,8 4-48 0,3-1 0 15,4 2-624-15,5-2-128 0,-2 0-32 0,-2-1 0 16,-5-2 864-16,5-1 160 0,7-1 48 0,-4 1 0 0,0 0 1232 0,1-1 240 16,1 0 48-16,-4 2 16 0,-4-3 112 0,1 0 32 0,-1 1 0 0,-2 2 0 15,-4-3-528-15,-1-3-112 0,1 2 0 0,-6-2-16 16,-6 2-176-16,-2-1 0 0,-1 2 0 0,-4 3-6576 16</inkml:trace>
  <inkml:trace contextRef="#ctx0" brushRef="#br0" timeOffset="9583.28">17293 13991 911 0,'-31'-10'0'0,"10"4"0"0,3 1 0 0,5 1 0 0,6 0 1264 0,2 2 160 0,0 1 48 0,-6-6 0 0,-6 1-480 0,-3-5-96 16,0 1 0-16,4 0-16 0,4 0-64 0,3 0-16 16,5 2 0-16,3 0 0 0,5 2 64 0,3 0 16 15,3 0 0-15,2 3 0 0,4 0-688 0,3 0-192 0,3 3 0 0,3 0 0 16,3 3 288-16,5-3-16 0,1 3 0 0,3 0 0 31,0-3 1328-31,7 4 272 0,5-2 48 0,4-1 16 0,4 2-992 0,0-1-208 0,-1-2-32 0,3 0-16 16,7-2-688-16,10-2 0 0,11-1-256 0,4 1 80 15,5 1 528-15,2-4 96 0,5-1 32 0,1 0 0 16,2 6-48-16,1-2-16 16,-2-1 0-16,1 4 0 0,4 2-416 0,-1 4-256 0,-1 1 48 0,-5 1 0 15,1 2 32-15,4 1 16 0,4 5 0 0,-3-1 0 0,-6-2-160 0,2 1-16 16,4 3-16-16,2 0 0 0,2 0 64 0,2 2 16 16,2-2 0-16,-1 3 0 15,-2-1-192-15,4 2-48 0,5 1 0 0,3-1 0 16,3 2-912-16,4 1-192 0</inkml:trace>
  <inkml:trace contextRef="#ctx0" brushRef="#br0" timeOffset="12036.87">10121 12499 1839 0,'0'-1'160'0,"0"-4"-160"0,1 4 0 0,1-2 0 0,-1 0 416 0,0 3 48 0,2-3 16 0,-1 0 0 0,2-1-224 0,1-2-32 0,0-3-16 0,1 3 0 16,-1-2-208-16,-1 3 0 0,-1 2-144 0,1-3 144 15,-2 2 0-15,1 1 0 0,-2 1 0 0,0 1 0 16,1 1 512-16,-4 0 128 0,1 1 48 0,-1 1 0 16,-1 5 80-16,-2-4 0 0,0 3 16 0,-2 3 0 15,-1-1-512-15,0 0-96 16,-1 2-32-16,-1 0 0 0,2 1-336 0,-2-1-64 0,-3 2 0 0,1 1-16 16,-2 3 32-16,0 0 16 0,0 2 0 0,-2 2 0 15,0 0 224-15,-2 5-176 16,1 1 176-16,0 1-160 0,0 1-16 0,-1 1 0 15,2-4 0-15,0 0 0 0,1 1 176 0,0 2-192 0,2 0 192 0,-1 1-192 0,2-3 192 16,1 2 0 0,0 0 128-16,-1 1-128 0,3-4 272 0,-1 3-16 0,0 4 0 0,0 3 0 0,1 3 0 0,1-1-16 15,0 2 0-15,2-4 0 16,1 0-240-16,0-4 0 0,3 0 0 0,-2-3-160 0,3 1 160 0,1-3 0 16,0-4 0-16,0 3 0 0,1 1 0 0,0 2-160 15,0 1 160-15,2 1-160 16,1 3-176-16,-2-1-48 0,4 2 0 0,-2-3 0 31,2-6-224-31,0-3-48 0,2-6-16 0,0-3 0 0,3-3 416 0,2-4 64 0,-1 0 32 0,3-5 0 0,1 2 1296 0,3-3 256 0,3 0 48 16,3 0 16-1,2-4-208-15,1 2-32 0,1-2-16 0,2-1 0 0,2 1-672 0,0 0-128 16,3-2-16-16,0 0-16 16,2 0-672-16,1-1-128 0,-1 2-16 0,2-2-16 0,-1 4 256 0,2-4 48 15,2 1 16-15,2 3 0 0,-1 0 144 0,3 2-128 16,3-5 128-16,1 0-128 0,-1-1 128 0,1-1-208 0,1 0 80 0,0 0 128 31,-2 1 0-31,4 1 0 0,0 0 0 0,0 2 192 16,0-2-192-16,0-1 0 0,0 1 0 0,0-1 0 15,-2 2 0-15,1 2 0 0,4-3 160 0,1-1-160 0,1 4 448 16,0-4 0-16,0 1-16 0,-1 3 0 0,-3-4 240 0,1-1 48 16,2-2 16-16,1-4 0 0,3-1-352 0,-1-1-64 15,-2 0 0-15,-1-2-16 0,0-1-48 0,4 1-16 16,5-5 0-16,5 1 0 0,4 2-48 0,1-2-16 15,0 0 0-15,-2 0 0 0,-1 3 32 0,1 3 16 16,2 0 0-16,0 3 0 0,-1 1-224 0,-3 0 0 16,-2-1 0-16,0 1 0 0,-1 1 0 0,2-2 0 15,0 5 0-15,-2-2 0 0,1-2-144 0,-2 2-80 16,1 0-16-16,2-5 0 0,4 1 528 0,-2-3 96 0,0 0 32 16,-2-4 0-16,-4 1 192 0,0-1 32 0,-3-1 16 15,3-2 0-15,1 2-144 0,1-3-48 0,-5 0 0 0,0 3 0 16,-1-3-304-16,-1 2-160 15,-3 1 160-15,0-1-160 0,-3 5 0 0,-3-1-256 0,-3 3 16 0,-4-2 16 32,-5 2-752-32,-3 0-160 0,-1-1-16 0,-3 1-16 15,0 2 128-15,-4 0 16 0,-1 2 16 0,-1-3 0 0,1 1 560 0,-3-1 128 0,0 2 0 0,-2 0 16 16,-3-2-16-16,-3 6-16 0,-2-1 0 0,-3 0-6192 16</inkml:trace>
  <inkml:trace contextRef="#ctx0" brushRef="#br0" timeOffset="18516.64">2668 15783 22111 0,'-9'-7'1968'0,"1"2"-1584"0,4 4-384 0,4-1 0 0,0 2-320 0,-2-4-160 0,-3-1-32 0,-2 0 0 0,-2-4 304 0,2 3 48 0,2 3 16 0,3 3 0 15,4 1-96-15,3 1-16 16,3 4 0-16,3 1 0 0,5 0 256 0,3 2 0 0,4-1 192 0,3 2-192 16,3 0 0-16,4 2 0 0,3-2-160 0,5 3 160 15,5-1-272-15,1-2 64 0,2-1 16 0,-6-4 0 16,-2 0 192-16,10-4 256 0,11-2-48 0,7-2-16 16,3-1 128-16,2 1 0 0,1 0 16 0,0-1 0 15,-1 2 176-15,0-2 48 0,1 2 0 0,4 2 0 0,6 2-240 0,-1 2-32 31,-4 0-16-31,2 1 0 0,4-2-272 0,4 4 0 0,3 0-128 0,0 2 128 32,-2-3-464-32,-2 0 0 0,-6 0 0 0,5 0 0 0,4 1-480 0,-1-4-80 0,-1-2-32 0,1-1 0 31,1 0-896-31,0 2-176 0,-2 1-48 0,-3 1 0 0,-2-1 464 0,-5 0 96 0</inkml:trace>
  <inkml:trace contextRef="#ctx0" brushRef="#br0" timeOffset="19273.96">7323 15821 30399 0,'0'-5'2704'0,"1"1"-2160"0,2 2-544 0,0 2 0 0,1 1-272 0,2-2-176 0,4-1-16 0,5 0-16 15,8 1-576-15,7-2-112 0,6 1-32 0,4 2 0 16,2 0 560-16,3-1 128 0,2 1 0 0,4-5 16 15,6 1-48-15,6-2-16 0,7 0 0 0,7 2 0 0,5 1 560 0,4 0 0 0,6-1 0 0,7 1 0 16,7 6 576-16,4-2 32 0,-5 4 0 0,5-1 0 16,9 0-96-16,11 2-32 0,7 2 0 0,6 2 0 15,6-4-256-15,-11 4-48 0,-13 0-16 0,-2 1 0 16,-2 3-160-16,-6 0-176 0,-9 4 48 0,-3 1-10992 16</inkml:trace>
  <inkml:trace contextRef="#ctx0" brushRef="#br0" timeOffset="20149.99">11925 16052 22111 0,'4'-2'1968'0,"1"2"-1584"0,0 0-384 0,1 2 0 16,2 1 224-16,3-3-32 0,8 6-16 0,15-3 0 0,15 4-432 0,16 0-96 0,14 2-16 0,12-3 0 15,14 0 1328-15,9-5 256 0,7 2 48 0,15-3 16 16,19-4-160-16,7-2-32 0,5-3 0 0,6-3 0 16,11-2-80-16,0-1-32 0,-7 2 0 0,-7-2 0 15,-1 1-144-15,13 2-16 0,8 0-16 0,-2 4 0 16,-18 6-1120-16,9 2-208 0</inkml:trace>
  <inkml:trace contextRef="#ctx0" brushRef="#br0" timeOffset="46822.89">5032 17699 21183 0,'2'-2'1888'0,"2"-2"-1504"0,-1 0-384 0,1 2 0 0,0 1-848 0,2-4-240 0,3 1-64 0,6-6 0 0,4-5 1280 0,5-1 256 0,2 0 64 0,-2 0 0 15,0 4-192-15,-1-3-48 0,0 4 0 0,-1 2 0 16,-1-1 320-16,-1 0 64 15,1 2 16-15,-1 0 0 0,-1 2-160 0,1 0-16 0,-1 3-16 0,1 0 0 16,-1 3 336-16,1 0 64 0,1 0 16 0,0 0 0 16,1 0-320-16,1 0-48 0,3 0-16 0,0 0 0 15,1-3-224-15,1-1-48 0,4-2-16 0,-1 3 0 16,0-4 32-16,5 1 0 0,4 0 0 0,2 0 0 0,-8 0-16 16,6-1 0-16,6-1 0 0,3 0 0 15,-1 0-176-15,-2 0 0 0,-4 2 0 0,0 0 0 0,1 0 0 0,2 2 0 16,-1 2 0-16,0 2 0 15,-1 0 0-15,-1 0 0 0,-1 2 0 0,-2-1 0 0,-1 2 0 0,-4-3 0 16,0 0 0-16,1 0 0 0,4-4 0 0,0 2 0 16,1-2 0-16,3-1 0 0,3 1 544 0,1 0 32 15,-1 1 0-15,-3 0 0 0,-4 0-320 0,1 0-48 16,0 3-16-16,-3-2 0 0,-1 0-192 0,-2 0 0 16,3-1 0-16,0 0 0 0,1-1 0 0,0-2 0 15,0 2 0-15,1-2 0 0,-1 1 0 0,-1 0-160 16,-1 0 160-16,-2 1-192 0,1 1 192 0,0-3 0 0,-2 1 0 0,0 1-128 15,5 3 128-15,-3 1 0 0,2 0 0 0,1 0-128 16,-1 3 128-16,-3 1 0 0,0 0 0 0,-3 1 0 16,0 1 0-16,-3 0 0 0,-1-1 0 0,-1 0 128 15,-1-1 112-15,1-2 16 0,1 2 16 0,0-2 0 16,2 2 176-16,0-1 48 0,4-2 0 0,-1 2 0 16,0 0-272-16,4-1-48 0,-2 0-16 0,2 0 0 31,-1-2-464-31,-2 0-80 0,2 0-32 0,-1 0 0 0,2-2-1376 0,1 0-288 15,4 0-48-15,2 2-16 0</inkml:trace>
  <inkml:trace contextRef="#ctx0" brushRef="#br0" timeOffset="49223.58">9907 17389 25791 0,'-2'1'2304'0,"-1"2"-1856"0,2-3-448 0,1 2 0 0,0-2 0 0,0 1 0 0,-1 2 0 0,-2-1 0 16,0 2 336-16,0-3 32 0,-1 2 0 0,2-1 0 15,1-2 720-15,0 0 128 0,1 0 48 0,0-4 0 0,1 2 144 0,1-2 16 16,1-1 16-16,-1-1 0 0,2 0-336 0,1-2-64 15,0 2-16-15,0-2 0 0,0 0-800 0,1 0-224 16,1 0 0-16,-1-3 0 0,1 4 0 0,-1-3 0 16,1 1 0-16,2 2 0 0,0-2 0 0,-1-1 0 15,3 1 0-15,0-3-176 0,3 2 176 0,0-2 0 0,1-2 0 0,-1-1 0 16,2 2 0-16,2-6 0 0,0 3 0 0,1 0 0 16,-1 0 0-16,1 1 0 0,1-1 0 0,1 1 0 15,-3 4 0-15,2-1 0 0,2-1 0 0,-1 5 0 16,-2 0 0-16,1 2 0 0,1 0 128 0,-2 2-128 15,1 4 0-15,0 0 0 0,0 1 0 0,-2 3 0 0,1 2 0 0,-2 3 0 16,1 0 0-16,-2 1 0 0,0 2 0 0,0 0 0 31,-1 2 160-31,-2-1-160 0,2 2 144 0,-1 0-144 16,-2 1 128-16,0-3-128 0,0 3 0 0,-1-3 128 16,0 0-128-16,-3 3 0 0,1-4 0 0,0 4 0 15,-2-3 128-15,-1 0-128 0,1 2 0 0,-1-3 0 16,1 4 0-16,1-2 128 0,-2-2-128 0,1 1 128 15,1-1-128-15,-2-2 128 0,1 2-128 0,1-3 128 16,1 1-128-16,-1-3 128 0,2 2-128 0,0 1 0 16,-2-1 144-16,3-3-144 0,1 0 128 0,-1-2-128 0,1-1 128 0,3 0-128 15,0-3 128-15,1-3-128 0,2 2 160 0,0-4-160 16,0 1 0-16,0-2 0 0,-1 3 0 0,-1-4 0 16,0 1 0-16,-1 0 0 0,-2 0 0 0,0-2 0 15,-1 2 0-15,-1 0-128 0,-2 1 128 0,2-2-160 16,0-3-64-16,3-1-16 0,-1 0 0 0,1-4 0 31,2 1-336-31,0-1-64 0,2-3 0 0,1 2-16 0,1-4-1520 16,2 1-320-16,1 1-48 0,0 2-12096 0</inkml:trace>
  <inkml:trace contextRef="#ctx0" brushRef="#br0" timeOffset="49634.9">11960 16753 43311 0,'-5'6'1920'0,"0"-2"384"0,-1-1-1840 0,3 0-464 0,3 4 0 0,2-4 0 0,0 3-320 0,1 7-176 0,0 5-16 0,3 6-16 16,3 7-1712-16,0 7-352 0,1 3-64 15,1 6-16-15,-1 4 2064 0,1 5 416 0,0 1 192 0,-1 4-192 16,-2-4 16-16,0 0 16 0,-2 2 0 0,-1-1 0 15,-1 4 160-15,-2-5 192 0,1 0-32 0,-1-7-16 0,-1-5 64 0,1-7 16 16,-1-7 0-16,-1-5 0 0,1-6-224 0,0-5-208 16,-1-5 32-16,2-7-9264 15,-2-3-1856-15</inkml:trace>
  <inkml:trace contextRef="#ctx0" brushRef="#br0" timeOffset="50457.94">11906 16832 35935 0,'-13'-2'3200'0,"2"-2"-2560"0,4 2-512 0,4 2-128 16,3-3 320-16,-1 2 32 16,-4-5 16-16,-5-3 0 15,0-1-704-15,2-3-144 0,4 0-32 0,4-2 0 0,5 3 720 0,3 1 144 0,6-1 32 0,2 2 0 16,3 1-1216-16,0 3-256 0,2 0-32 15,2 2-16-15,-1-1 240 0,0 4 64 16,0 3 0-16,-1 2 0 0,-1 0 832 0,0-1 208 0,-3 4 32 0,1 1 0 16,-1-2 528-16,-1 1 128 0,-1-1 0 0,0 0 16 15,1 0 160-15,-3 2 16 0,2-5 16 0,0 2 0 0,-1 1-432 0,-1-2-96 16,1 2 0-16,-2-2-16 0,-1 2-304 0,-2 0-64 16,-2-2-16-16,0 2 0 0,-4-2-176 0,-1 1 0 15,-2 1 0-15,-2 2-176 16,-1 0-320-16,-2-2-64 0,-3 1-16 0,-3 2 0 0,0-1 320 0,-3 3 48 15,-2-1 16-15,-1 0 0 0,2 0 336 0,0-2 80 16,1 2 16-16,1-1 0 16,1 1 112-16,1-3 32 0,0 2 0 0,1 0 0 15,1-2-160-15,2-1-32 0,0-2 0 0,0 2 0 0,1 0-192 0,0 0 0 0,1 1 0 0,0-1 0 32,1 0-448-32,0 0 32 0,1 0 0 0,1-2 0 15,1 2-224 1,1 0-64-16,1-2 0 0,1 2 0 0,1-2 464 0,1 1 96 0,2 1 16 0,0-2 0 0,2-3 464 0,0 4 112 15,4-4 0-15,-1 2 16 0,2-1-208 0,0-2-32 0,0 0-16 0,1 0 0 16,-1 0-64-16,0 0-16 0,0 0 0 0,1 0 0 16,0 0-128-16,-1 0 0 0,1 1 0 0,-1 2 0 15,1 1 0-15,1 1 0 0,-2-1 0 0,1 3 0 16,-2 1 0-16,1-1 0 0,-1-1 0 0,-2 1 0 0,0-1 0 16,-1 0 0-16,1 1 160 0,-1-1-160 15,1 0 256-15,-1 0-64 0,0 3-16 0,-3-4 0 0,-1 1-48 0,-2 0-128 16,1 0 192-16,-3 3-64 0,-1-3-128 0,0 0 0 31,-1 4 0-31,-1-4-176 0,-2 4 176 0,-1-1-192 0,1-2 192 0,-2 6-192 0,1-5 192 0,-1 2 0 16,1 0 0-16,0-1 0 15,0-2 192-15,0 2-16 0,0-3-16 0,0 2 0 0,0 0-32 0,0-2 0 16,-1 1 0-16,1-1 0 16,3 1-128-16,-3 2 0 0,0 1 0 0,1 0 0 0,-1 2 0 0,0 0 0 0,2 2 0 31,-1-3 0-31,1-3 0 0,0 1 0 0,0 4 0 15,-2 2 0-15,0 1 128 0,0-3-128 0,-1 2 0 0,1-5 128 16,0 2-128-16,0-4 0 0,0 3 0 0,1-5 128 16,-1 2-128-16,0-2 0 0,-2 0 0 0,1 0 0 15,0-3 0-15,0 0 0 0,-2 0 0 0,1 0 0 16,0-1 0-16,-2 0 0 0,0-2 0 0,-1 3 0 16,1-3 0-16,-1 1 0 0,-1-1 0 0,-1 2 0 15,0-2-128-15,-2 3-64 0,2-2-16 0,0 2 0 16,-1 0-368-16,1 0-80 0,1 0-16 0,0 0 0 15,1 1-800-15,1-4-144 0,2 2-48 0,-1-2-13408 16</inkml:trace>
  <inkml:trace contextRef="#ctx0" brushRef="#br0" timeOffset="50964.32">12670 17582 43311 0,'-2'3'1920'0,"1"-3"384"0,0-2-1840 0,1 1-464 0,1 1 0 0,2-4 0 0,0 3-544 0,2-4-208 0,4-1-32 0,2-5-16 16,6-1-1104-16,4-6-208 0,3-3-64 0,2-3 0 31,4-3 1024-31,2 1 208 0,0 0 48 0,0-2 0 0,-1 3-1328 0,-3-1-256 0,0 3-48 16,-4 3-16-16,-3 0 2144 0,-3 1 400 0,-3 3 128 0,-3 2 0 0,-3 0 1552 0,-2-1 320 16,-2 2 64-16,-1 1 16 0,-3 2-464 0,0 1-80 15,-2 0-32-15,-2 2 0 0,1 0-800 0,-3 1-176 16,-1 0-16-16,-3 2-16 15,0 2-816-15,-3 2-176 0,0 3-16 0,-4 4-16 16,-3 4-304-16,-2 2-64 0,-2 6-16 0,-2 3 0 0,-1 3 448 0,1 3 80 16,2-2 32-16,4 3 0 0,4-3 528 0,3 1 96 0,3-1 32 15,2 0 0-15,2 1 1232 0,1 2 240 0,3-1 48 16,1 0 16-16,2 1-1136 0,3-3-208 0,2-1-48 0,1-3-16 16,1-2-432-16,4-2-272 0,4 1 32 0,1-3 16 31,6-1-480-31,0-4-80 0,4 0-32 0,-1-1 0 15,1-3-432-15,-2-1-96 0,-1-1 0 0,-2-1-16 0,-2-4-1136 16,-1 3-208-16</inkml:trace>
  <inkml:trace contextRef="#ctx0" brushRef="#br0" timeOffset="51361.3">13533 17513 35007 0,'-4'16'3120'0,"-1"-4"-2496"0,-1-3-496 0,2-2-128 0,2-1 1536 0,2-3 304 0,-1 3 48 0,-1 4 16 16,-1 2-3440-16,-2 5-704 0,1 1-128 0,1-5-16 15,1 0 240-15,1-6 48 0,0-2 16 0,1-1 0 16,0-2-1248-16,0-2-240 0,0 0-48 0,-2-2-16 0,1 2 3104 0,0-4 528 0,0 2 272 0,-2-2-16 15,1 0 3808-15,2 4 768 0,0 0 160 0,-10-21 16 16,6 14-1904-16,-1-6-384 0,0 1-80 0,0-4-16 16,-1-3-1504-16,-1-3-304 0,0-6-64 0,-1-3-16 15,0-1-384-15,1-3-80 0,1-2-16 0,2 1 0 16,2 1-512-16,3 3-96 16,3 1-32-16,2 5 0 0,2 4 32 0,1 5 0 0,0 3 0 0,1-1 0 0,3-1 352 0,3 0-144 15,3 3 144-15,2-3 0 0,0-2-240 0,0 2 64 16,1-1 16-16,0 2 0 0,-1-1-32 0,-2 4-16 15,-1-2 0-15,-1 3 0 32,-3 1-176-32,1 0-16 0,0 4-16 0,-1 0-11328 15,-1 2-2272-15</inkml:trace>
  <inkml:trace contextRef="#ctx0" brushRef="#br0" timeOffset="51837.54">14047 17244 24879 0,'1'-2'2208'0,"1"0"-1760"0,-2 2-448 0,0 0 0 16,0 0 2016-16,1 0 320 0,0 0 64 0,2 0 16 16,0 0-2928-16,2 4-576 15,0 0-112-15,-1 2-16 0,0 5 848 0,-1 0 176 0,0 4 48 0,-1-1 0 16,1 7 336-16,-2-3 64 0,0 0 0 0,1 0 16 15,-1 3 1040-15,-1-3 208 0,1 3 32 0,-1-5 16 0,1-4-96 0,-1 2 0 16,3-2-16-16,-2 0 0 0,1-3-1024 0,1-3-208 16,-1-1-32-16,2-2-16 0,-1-1-48 0,0-4-128 15,1-1 192-15,1-1-64 0,-1 1-128 0,1-3 0 16,-1-4-160-16,0-2 160 0,1 1-192 0,-2-1 192 16,0 0-208-16,0-1 80 0,-1 0 128 0,0-5 0 15,0 2 0-15,-1-1 0 0,2 0 128 0,-1-3 48 16,1 0 16-16,2-1 0 0,1 1-192 0,1 2 160 15,2 2-160-15,1 0 160 0,1 3-160 0,-1 1 192 0,2 2-192 16,-1 1 192-16,3 2-32 0,1 1 0 0,1 0 0 0,0-1 0 16,2 1-160-16,1 2-144 0,2 2 144 0,0-2-208 15,2 5 64-15,0 4 16 0,1 0 0 0,1 7 0 16,1 0 128-16,0 8 0 0,1-1 0 0,-2 6 0 16,0 0 0-16,-4 3 144 0,0 1-144 0,-1-1 160 15,-2 2-160-15,-2-2 0 0,0 1 144 0,0 2-144 16,2 1 0-16,-2 1-240 0,1-4 48 0,-1-1 0 15,-3-6-832-15,0 1-176 16,0-5-16-16,-2-2-10400 0,-1-6-2080 0</inkml:trace>
  <inkml:trace contextRef="#ctx0" brushRef="#br0" timeOffset="52378.3">15764 16631 25791 0,'-3'-8'1152'0,"-1"2"224"0,2 1-1104 0,1 2-272 0,-1-1 0 0,1-1 0 0,1 0 992 0,-1-1 144 0,-2-7 16 0,0-3 16 0,-1-1-1168 0,0 0 0 0,1 4-224 0,-1 1 32 0,0 3 336 0,-2 6 80 15,0-1 16-15,-2 8 0 0,0-2-240 0,-3 6 0 16,-3 3 0-16,-2 5 0 0,0 1 0 0,-3 7 192 16,0 3 0-16,-6 2 0 0,-1 7 608 0,-4 3 112 0,-2 4 32 15,0 1 0-15,1 3-512 0,-1 8-112 0,0 12 0 0,1 8-16 47,2 4-688-47,5-3-144 0,3-1-32 0,3-7 0 0,6-5 368 0,3-4 64 0,2-5 128 0,4-4-208 16,3-3 848-16,3-5 192 0,1-1 16 0,2-3 16 15,2 0-528-15,1-4-96 0,0-4-32 0,1-2 0 16,1-3-208-16,2 0-128 0,3-2 128 0,4-2-208 16,2 2-176-16,4-5-16 0,4 2-16 0,5-5 0 15,2-4-496-15,4-2-112 0,1-3 0 0,2-4-13376 16</inkml:trace>
  <inkml:trace contextRef="#ctx0" brushRef="#br0" timeOffset="52965.06">16020 17088 38703 0,'-8'4'1712'0,"1"-4"352"0,-1 0-1648 0,1 0-416 0,2 0 0 0,0 3 0 0,-1-3 272 0,-4 3-16 0,-6 1-16 0,-6 5 0 15,-4 3-2320 1,0 4-464-16,3 0-80 0,4 0-32 0,1 4-576 0,3-1-112 0,4 2-32 0,3 1 0 15,0 0 1120-15,5 4 208 0,0 0 64 0,2 7 0 0,1 0 3456 0,1 1 688 16,2 1 144-16,0-1 16 0,2-1 480 0,3-1 80 16,1-1 32-16,3 0 0 0,2-5-2080 0,3-4-400 15,1 0-96-15,2-7-16 16,0-5-1344-16,2 0-256 0,1-7-64 0,1 0-16 16,1-6 336-16,1 0 64 0,1-6 0 0,-1-5 16 15,0-2 256-15,-3-5 48 0,1-1 16 0,-3-1 0 0,-4-5 304 0,-2 2 64 0,-2 0 16 16,0-2 0-16,-3-3 1456 0,-2 3 304 0,-1-7 48 15,-5 3 16-15,-1-3 304 0,-2-2 64 0,-1 3 16 0,-3-2 0 16,0-1-1024-16,-3 1-208 0,1 5-32 0,-1 0-16 16,1 2-496-16,-2 6-192 0,2 1 128 0,-2 1-128 15,-1 5 0-15,2-1 0 0,-2 8-144 0,-1 2 144 16,0 1-800-16,-3 4-48 16,-1 4-16-16,-1 2 0 0,0 0-608 15,-1 4-128-15,-3 5-32 0,-1-1 0 0,2-1 480 0,-2 4 112 16,2-1 16-16,-1-2 0 0,0 3 640 0,3-3 128 0,-1-2 16 0,2 2-9232 15</inkml:trace>
  <inkml:trace contextRef="#ctx0" brushRef="#br0" timeOffset="53298.91">16282 16935 42383 0,'-8'11'1872'0,"1"-3"400"0,-1 0-1824 0,2-2-448 0,1-2 0 0,2-1 0 0,-1 3 0 0,-5 4 0 0,-4 6 0 0,-6 6 0 0,-2 6-944 0,-1 3-128 0,0 2-16 0,-1 1-16 15,0 1-96-15,-2-3-16 0,0 3 0 0,1-1 0 16,1 4-640-16,2 0-128 0,2 1-16 0,0 4-16 0,3-1 2272 16,1 2 448-16,0 0 80 0,2 0 32 0,0-5 912 0,2 1 192 15,1-2 48-15,0 0 0 0,2-1-1488 0,1-4-288 16,1-2-64-16,1 1-128 31,0 9-1360-31,-1 1-384 0,3-4-80 0,-1-5-12800 0</inkml:trace>
  <inkml:trace contextRef="#ctx0" brushRef="#br0" timeOffset="53777.1">16235 16469 17503 0,'-7'0'1552'0,"3"-3"-1232"0,1 1-320 0,2 1 0 0,1 1 1552 0,-1-3 256 15,-3 1 48-15,-1-3 16 16,-1 0-3168-16,-2 1-640 0,3 0-128 0,3 2-32 0,-1 2 1440 0,3 0 272 15,2 2 64-15,-1 5 16 0,3-1 752 0,-1 1 128 16,4 2 48-16,-1-2 0 0,2 2 1840 0,1 3 368 16,0-2 80-16,1 3 16 0,1 0-160 0,2 3-16 15,6 3-16-15,2 2 0 0,4 1-1568 0,4 4-304 16,5 2-64-16,4 3-16 0,2 2-528 0,-2-1-128 0,1 5 0 0,-3 1-128 16,-1 7 0-16,-3 4-304 0,-2 3 48 0,-3 5 0 31,-2 5-544-31,-3 2-96 0,-2 2-32 0,-3-3 0 15,-3-5-224-15,-3-1-32 0,-3 0-16 0,-1-4 0 0,-2-5 1616 0,-2-5 320 0,0-4 64 0,-2-5 16 16,-1-5 512-16,-1-3 96 0,0-4 32 0,-3-1 0 16,0-5-960-16,-1 0-192 0,-2 0-48 0,-2 0 0 0,-1-1-512 15,-3-1-96-15,-3 0-32 0,-5-1 0 16,-7-6-176-16,-5-2-32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00:14.11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16055 502 11967 0,'-3'0'1072'0,"-1"0"-864"0,3 2-208 0,-1-2 0 0,2 0 608 0,-1 2 80 0,0 0 16 0,-3 1 0 0,-1 0 528 15,0 3 112-15,0 1 32 0,1 3 0 16,0-2 832-16,3 6 160 0,1-1 48 0,2 6 0 16,3 2-688-16,1 5-128 0,3 5-16 0,1 3-16 15,1 5-752-15,1 3-160 16,1 2-16-16,-2 0-16 0,0-4-480 0,-1 1-144 0,-2-2 0 0,-1-5 0 0,0-4 0 0,-3 1 0 31,1-3 0-31,-2-2 0 0,0-4 0 0,-1-1-304 16,1-4 64-16,-2-3-10320 15,0-4-2080-15</inkml:trace>
  <inkml:trace contextRef="#ctx0" brushRef="#br0" timeOffset="504.04">15749 454 9215 0,'-10'-11'400'0,"2"4"96"0,1 4-496 0,2 1 0 0,4 0 0 0,0 2 0 16,-1 0 1536-16,0-3 224 0,-1 2 32 0,-2-1 16 0,3-1 624 0,1 2 112 16,2 1 16-16,3 0 16 0,3 1-400 0,3 2-96 15,1 3-16-15,4 0 0 0,2 0-800 0,3 0-176 16,1 1-16-16,0-2-16 15,1 1-448-15,4-1-96 0,4 1 0 0,3-2-16 0,2-2-224 0,2-1-32 16,0 2-16-16,2-3 0 0,-1 0-224 0,0 0 0 16,2 1 128-16,-4-1-128 0,-1 3 0 0,-1 0 0 15,-1 2 0-15,-1 1 0 16,2 4-448-16,-1 0 0 0,-1 0 16 0,0 1 0 0,-2 0 192 0,-3 2 48 16,-1 2 0-16,-1-3 0 0,-1 4 192 0,-3-2 0 15,-2 2 0-15,-3 0 0 0,-1 2 0 0,-4 1 0 0,-2 1 0 16,0 3 0-16,-6-1 192 0,-1 2-64 0,-5 1 0 0,-3 1-128 15,-3-2 160-15,-2 1-160 0,-5 1 128 0,-2 2-128 16,-6 1 0-16,-2-1 0 0,4-3 0 0,-2-3 0 16,0 3-192-16,-4-1 0 0,-2 4-16 0,-5 3 0 15,-1 0 48-15,-1 1 16 0,-1 0 0 0,-2 0 0 16,2 2 144-16,1-6 0 0,1 1 0 0,4-6-128 16,3-4-192-16,1-3-16 0,2 0-16 0,1-5 0 15,4 1-16-15,2-4 0 0,2-5 0 0,4 2 0 16,1-3-1168-16,4-4-256 15,3 2-32-15,4-2-11104 0</inkml:trace>
  <inkml:trace contextRef="#ctx0" brushRef="#br0" timeOffset="835.94">17072 920 21183 0,'-5'0'1888'0,"1"2"-1504"0,3-2-384 0,1 0 0 0,1 3 1664 0,-1-3 272 0,0 1 48 0,1 4 16 0,-1 0-1040 0,4 1-224 0,1 5-32 0,1-1-16 15,3 3-176-15,1 3-16 16,1 0-16-16,3 0 0 0,-1 2-480 0,1 2 128 16,-2 1-128-16,2-1 0 0,-1 1 0 0,1-1 0 0,-2-1 0 15,1 0 0 1,-2 0-544-16,-3-3-96 0,0 0-32 0,-2-4-8592 0,-1-2-1712 0</inkml:trace>
  <inkml:trace contextRef="#ctx0" brushRef="#br0" timeOffset="1031.26">17053 603 41471 0,'-11'3'3680'0,"4"0"-2944"0,2 0-592 0,4 1-144 16,2-4 224-16,-1 2 16 0,-3 2 0 0,-2 0 0 15,0 4-496-15,2 0-112 0,1 4-16 0,6 0 0 31,5 3-2352-31,3-1-464 0,4 1-112 0,4 1-16 0</inkml:trace>
  <inkml:trace contextRef="#ctx0" brushRef="#br0" timeOffset="1468.43">17630 664 6207 0,'17'-11'128'0,"-5"0"48"0,1 3 0 0,-5 2 0 0,-3 2-176 0,-2 2 0 0,-1 2 0 0,3-4 0 0,4-2 2304 0,3-3 448 16,0 2 64-16,2-2 32 15,-4 3-352-15,-4 2-64 16,-2 4 0-16,-3 0-16 0,-3 4-368 0,-2 0-64 0,-2 4 0 0,-3 1-16 0,-1 5-896 0,-1-2-176 16,-1 4-48-16,-3 3 0 0,-1-3-560 0,0 2-112 15,-2 0-32-15,1-1 0 0,-2 0-144 0,2 1 0 16,-1-2 0-16,-1-3 0 0,1 2-352 0,-1 1 0 16,2-4 0-16,-1 1 0 15,4-2-896-15,0 0-176 0,2-1-48 0,-1 0 0 16,3-4 288-16,0 0 48 0,2 0 16 0,2 1 0 0,2-4 1120 0,1 0 0 0,3-2 0 15,2 2 192 1,1-1 352-16,4-2 80 0,1 0 16 0,2 0 0 16,4 0 176-16,1 0 32 0,1 0 16 0,2 0 0 15,3 0-16-15,1 0 0 0,3 1 0 0,0 3 0 16,2 1-400-16,0-1-64 0,2 2-32 0,-2 2 0 0,-2-1-352 0,-1 0 0 16,0 2 0-16,-1-2 0 0,0 2-176 0,-1-2 0 15,1 2 0-15,-2-1 0 0,-1 0 176 0,-1 1 0 16,1 0 0-16,-3-1 0 0,-1 3 128 0,-4-4 96 15,-1 3 32-15,-2 1 0 0,-3-1 160 0,-3 3 32 0,-2-1 16 0,-2-1 0 32,-3 2-272-32,-1-1-48 0,-2 3-16 0,-3-2 0 0,-4 2-256 0,-1-1-64 15,-2 1-16-15,-2-2 0 16,-3 2-880-16,-3-1-160 16,-1 1-32-16,-2 1-16 0,1 2-1440 0,0 2-272 0,-1 0-64 0,1 1-8128 15</inkml:trace>
  <inkml:trace contextRef="#ctx0" brushRef="#br0" timeOffset="2281.29">18636 685 10127 0,'-5'0'896'16,"0"0"-704"-16,1 1-192 0,2-1 0 0,1 3 2752 0,0-3 512 0,-1 0 96 0,0 0 32 0,-3 0-3392 0,0 0-912 15,-3 0-64-15,0-3-16 0,0 2 1792 0,0-3 352 0,0 2 80 0,1-2 16 16,0-1 48-16,-1 1 16 0,1-2 0 0,-1 2 0 16,2-2-320-16,0 3-64 0,-2-2-16 0,2 1 0 15,0 0-352-15,0 0-80 0,-2 3-16 0,1 0 0 16,0 1 48-16,-2 1 16 0,0 4 0 0,-1 1 0 0,1 1-528 0,-3 0 0 16,0 2 0-16,0 1 0 0,-3-2 0 0,1 2 0 15,-1 0 0-15,1 0 0 16,0 2 176-16,0-3 16 0,2 1 16 0,1 0 0 0,0-2 112 0,1 3 32 15,0 2 0-15,1-1 0 0,1 3-112 0,0-1-32 16,3 2 0-16,0 0 0 0,2 1-208 0,0 3 0 16,1 2 0-16,2-1 0 0,0 1 0 0,0 1 0 0,2 3 0 15,2 0 0-15,0-2 0 0,2 1 0 0,0-1 0 0,3-1 144 16,2-3 176-16,1-2 48 0,0-2 0 0,2 1 0 16,1-8-96-16,2 1-16 0,2 1 0 0,2-4 0 15,1-4-384-15,3 0-96 16,0-2-16-16,0-1 0 15,3-1-784-15,3-4-144 0,1 1-48 0,0-2 0 16,3 0-1008-16,-1-4-208 0</inkml:trace>
  <inkml:trace contextRef="#ctx0" brushRef="#br0" timeOffset="3175.87">19021 907 13823 0,'-4'12'1216'0,"0"-5"-960"0,3-1-256 0,1-2 0 0,0 1 336 0,0-1 32 0,0 5 0 0,-1 6 0 0,0 8 176 0,-1 1 32 16,1 2 16-16,2-3 0 0,1-1 624 0,-1-4 112 16,2-2 16-16,0-3 16 0,-1-1-192 0,2-2-32 15,-3-4-16-15,2 0 0 0,-2-2-464 0,-1-1-80 16,0-2-32-16,-1-1 0 0,-2 0-176 0,0-1-48 15,-2-2 0-15,-3-3 0 0,0-1-16 0,-4-2-16 16,0-1 0-16,-3-5 0 0,0 2 224 0,-1-6 32 16,-1-3 16-16,-3-4 0 15,2-3-160-15,-1 1-16 0,2-6-16 0,3 2 0 0,3 0 80 0,2 1 0 16,5 3 16-16,2 3 0 0,0 5-464 0,3 4 128 0,3 0-128 0,-1 1 0 16,1 5 0-16,2-2 0 0,3 5 0 0,1-4 0 15,1 3 0-15,1 2 0 0,2 2 0 0,0-1 0 16,3 4 0-16,-1 1-128 0,1 0 128 0,2 1-160 31,2 2-496-31,1 0-112 0,2 1 0 0,-1 1-16 0,1 1-288 0,-1 0-48 16,2-2-16-16,0 2 0 0,-2 1-400 0,1-1-96 0</inkml:trace>
  <inkml:trace contextRef="#ctx0" brushRef="#br0" timeOffset="3397.5">19797 699 35935 0,'-5'21'1600'0,"0"-8"320"0,2 3-1536 0,-1-5-384 15,3-1 0-15,-1-6 0 0,1 5 288 0,-1 0-16 16,-2 10 0-16,-1 5 0 0,0 0-272 0,1 1 0 16,1-2 0-16,1-1 0 0,1 0 0 0,1 0-192 15,1-7 16-15,2 2 16 16,-1 4-720-16,2-1-144 0,2 5-16 0,-1-3-16 15,3 3-288-15,-1-6-48 0,0 3-16 0,2-6-11648 0</inkml:trace>
  <inkml:trace contextRef="#ctx0" brushRef="#br0" timeOffset="3586.39">19808 414 41471 0,'-12'5'1840'0,"5"-1"368"0,0 2-1760 0,4-4-448 16,1 0 0-16,1 0 0 0,1-2-176 0,-1 0-112 16,-2 4-32-16,2-2 0 15,2 4-128-15,1-2-16 0,1 4-16 0,4-2 0 16,0 2-2400-16,3 5-496 0,1-3-80 0,3 5-32 0</inkml:trace>
  <inkml:trace contextRef="#ctx0" brushRef="#br0" timeOffset="4146.72">20221 941 31327 0,'3'6'1392'0,"-3"0"272"0,1 0-1328 0,-1-2-336 0,1-1 0 0,-1 0 0 32,2-1-256-32,-1 3-128 0,1 1-32 0,1 0 0 15,0 4-112-15,0 0-32 0,-1-2 0 0,2-3 0 16,-1 0 96-16,-2-1 16 0,-1-4 0 0,1-4 0 0,-2-1 448 0,1-2 0 15,-1-3-128-15,1-5 128 0,0-1 0 0,0-4 160 0,0-2-32 0,0-3 0 32,0 1-448-32,2-2-80 0,0 3-32 0,1 1 0 0,-1 3 432 0,2 3 0 15,0 2 0-15,0 4 0 0,0 1 672 0,1 4 224 16,2 3 32-16,0-2 16 0,0 4 512 0,5 1 96 0,0 2 32 16,0 0 0-16,3 3-624 0,0-2-128 0,1 2-32 15,1 3 0-15,1-3-560 0,-1 4-112 0,-1-1-128 0,-1-3 176 16,-3 4-368-16,-1-3-64 0,-1 2 0 0,-2 1-16 15,-1-2-288-15,-2-1-48 0,-1 0-16 0,0-1 0 0,-1 0 240 0,1 1 32 16,-2-4 16-16,1 1 0 0,1 1 32 0,-2-1 16 16,2-4 0-16,-1 2 0 15,2-1-464-15,-1 2-80 0,2-1-32 0,-1 0 0 16,1-2-416-16,1 0-96 0,-1 0-16 0,0-2 0 16,0 0 272-16,-1-4 48 0,0-3 16 0,-1-2 0 0,-2-1 736 0,1-5 160 0,0-1 32 15,-1-3 0-15,0 1 720 0,2-5 160 0,-2 2 16 0,2 1 16 16,1-2 32-16,2 4 0 0,1 1 0 0,-1 2 0 31,-1 5-336-31,2 3-64 0,1 2-16 0,0 2 0 16,3 4 544-16,-1 2 96 0,-1 3 32 0,-1 1 0 15,3 1 368-15,-1 4 80 0,1 2 16 0,0 2 0 0,2 1-672 0,0 3-128 16,-1-2-32-16,0 2 0 0,0-1-144 0,-2 0-48 16,0 1 0-16,1-2 0 0,0 1-512 0,-1 0 0 15,1-1 0-15,0-2 0 16,0 2-496-16,-1-1-96 0,1 1-32 0,0 2 0 15,0 1-1200-15,0 1-240 0,3 2-48 0,-1 3-12720 16</inkml:trace>
  <inkml:trace contextRef="#ctx0" brushRef="#br0" timeOffset="4377.62">21296 931 39615 0,'-5'10'1760'0,"2"-3"352"0,1 2-1680 0,1-3-432 0,2-2 0 0,-1-2 0 0,0 0 0 0,0 3-192 0,0 2 0 0,1 3 16 16,2 2 560-16,-1 3 96 0,3-3 32 0,0 2 0 31,2-2-960-31,2 1-192 0,0-1-48 0,1 0 0 0,0 0-1616 16,1-1-320-16,0-1-64 0,-1-4-11648 0</inkml:trace>
  <inkml:trace contextRef="#ctx0" brushRef="#br0" timeOffset="4551.26">21295 524 27647 0,'-7'6'2448'0,"1"1"-1952"15,1-1-496-15,2 0 0 0,1 0 3408 0,2-5 592 16,-1 4 112-16,0 1 32 0,-2 4-3504 0,0 3-640 15,0-1-224-15,3 4 0 0,1-4 32 0,2 2 0 16,3-2 0-16,3 1 0 16,1-1-1392-16,2-1-272 0,2 2-48 0,1 2-14416 15</inkml:trace>
  <inkml:trace contextRef="#ctx0" brushRef="#br0" timeOffset="4898.28">21718 821 23951 0,'-9'6'1056'0,"1"-2"224"0,2 2-1024 0,1-4-256 0,3 2 0 0,-1-4 0 15,2 3-848-15,-3 3-240 0,-2-1-32 0,-2 3-16 0,0 5 1712 0,1-3 352 16,1-2 64-16,2-1 16 0,0-1-160 0,3-3-16 16,1 1-16-16,0-1 0 0,4-2-656 0,-1-2-160 15,4 1 0-15,0-3 0 16,0-1 0-16,1-1 0 0,-1 1 0 0,2-3 0 0,-2-1-160 0,2-1 160 15,-2-2 0-15,2 0-144 16,-2-3-592-16,0 2-112 0,-2-2-32 0,0-1 0 0,-1 2 720 0,1-2 160 16,-1 1 0-16,0 2 0 0,1 0 1584 0,0-3 304 15,1 1 64-15,0 2 16 0,3 2-304 0,-2 0-48 16,2 4-16-16,1 0 0 0,1-1-848 0,0 5-176 16,1 2-48-16,2 2 0 15,-2 0-368-15,2 3-160 0,0 1 128 0,0 0-128 0,0 1-208 0,1 3-128 16,1 1-32-16,-1-1 0 15,1 3-672-15,-1-1-144 0,-1-2-32 0,1 2 0 16,0-2-1008-16,-1-2-208 0</inkml:trace>
  <inkml:trace contextRef="#ctx0" brushRef="#br0" timeOffset="5294.95">22748 600 12895 0,'-4'2'1152'0,"1"2"-928"0,2-4-224 0,1 0 0 0,0 0 0 0,0 0 144 0,0 0-144 0,-2 0 128 15,-1-3-1472-15,0 2-288 0,0-1-64 0,-2-2-16 0,1 1 2560 0,-1 0 512 16,-1-3 112-16,0 1 0 0,0 0-416 0,-2-2-96 15,2 5 0-15,-1-4-16 0,-1 2-240 0,0 2-32 16,-1 2-16-16,-1-3 0 0,0 6-496 0,0-3-160 16,-1 3 0-16,-1 2 0 0,2 1-208 0,-1 1-160 0,-3 0-16 0,2 3-16 15,-2 0 976-15,0 2 208 0,0 3 48 0,2-3 0 16,-1 4-128-16,1 1 0 0,-1 1-16 0,2 1 0 16,0-2-224-16,3 1-32 0,1 1-16 0,2-3 0 31,2 3-192-31,3-3-32 0,2-3-16 0,3 2 0 0,1 1-176 0,3-3 0 0,1-1-192 0,0 0 192 15,3-2-768-15,2 0-48 0,1-1 0 16,3-2 0 0,2 2-1472-16,0-5-288 0</inkml:trace>
  <inkml:trace contextRef="#ctx0" brushRef="#br0" timeOffset="5485.15">22733 796 2751 0,'6'-36'128'0,"-4"21"16"0,0 3-144 0,-2 8 0 0,1 1 0 0,-1 0 0 15,1-3 464-15,-1-6 64 0,3-7 16 0,-2-1 0 16,0 1-288-16,0 4-48 0,-1 2-16 0,0 7 0 15,-1 5 1216-15,-1 2 256 0,0 5 32 0,-1 3 16 16,0 3 1296-16,-1 2 256 16,2 2 48-16,1 3 16 0,-2-1-1152 0,3 2-240 15,0 1-32-15,3-2-16 0,-1 0-960 0,3 1-192 0,0 1-32 0,1-2-16 16,0-3-544-16,2 1-144 0,1 0 0 16,-2-1 0-1,2 1-1040-15,-2-5-288 0,0 0-48 0,2 2-11856 0</inkml:trace>
  <inkml:trace contextRef="#ctx0" brushRef="#br0" timeOffset="5785.42">23114 283 35007 0,'-5'6'3120'0,"0"-2"-2496"16,3 2-496-16,1-2-128 16,1-2-864-16,0 2-192 0,-1 6-32 0,-1 5-16 0,0 7 1104 0,1 4 0 0,4 6 240 0,1 3-48 15,4 2 160-15,2-1 32 0,1 3 0 0,0 0 0 16,3 1-224-16,0-1-32 0,1 2-128 0,-1-3 192 31,1-1-1184-31,-3-4-240 0,1-2-48 0,-4-2-12336 0</inkml:trace>
  <inkml:trace contextRef="#ctx0" brushRef="#br0" timeOffset="6022.9">22934 676 43311 0,'-6'6'3840'0,"0"-2"-3072"15,3-1-608-15,3-3-160 16,0 0-384-16,0-3-128 0,0 3 0 0,-1 0-16 0,0 0 336 0,1-1 192 16,4-3-192-16,3-2 192 0,4 0 0 0,4 0 0 15,4-3 0-15,3 2 0 16,3-2-496-16,3-1-80 0,5 0-32 0,2 1 0 15,2 0-1376-15,-2 2-256 0,-6 4-64 0,-1 0-12720 16</inkml:trace>
  <inkml:trace contextRef="#ctx0" brushRef="#br0" timeOffset="6212.37">23527 504 29487 0,'-5'7'1296'0,"1"-4"288"0,1 3-1264 0,1-2-320 0,1-1 0 0,1 0 0 15,0 1 736-15,0 2 96 0,0 4 0 0,0 5 16 16,0 4 656-16,2 4 128 0,1 2 32 0,2 1 0 0,0 1-1152 16,1-2-208-16,1-2-48 0,1 2-16 15,2-3-992-15,-2-2-192 0,1 1-32 0,0-3-10096 16,-2-1-2032-16</inkml:trace>
  <inkml:trace contextRef="#ctx0" brushRef="#br0" timeOffset="6403.35">23530 384 42383 0,'-10'0'1872'0,"2"0"400"0,0 0-1824 0,3 0-448 16,3-2 0-16,1-1 0 15,-2 2-432-15,0-2-176 0,-2 0-32 0,-3-3-16 0,2-3 224 0,-1 2 48 0,2 3 16 0,1-2 0 31,1 3-1632-31,2 1-336 0,1 1-64 0,0 1-16 16,3 0-848-16,0 1-160 0</inkml:trace>
  <inkml:trace contextRef="#ctx0" brushRef="#br0" timeOffset="6798.24">23717 334 9215 0,'-4'10'816'0,"2"-4"-656"15,-1 0-160-15,2 0 0 16,1-5 1936-16,0 2 368 16,0 1 64-16,3 1 0 0,-2 4-1088 0,-1 4-208 0,2 0-48 15,1 2-16-15,1 1 832 0,0 0 160 0,3 0 48 0,0-1 0 16,2 1-672-16,-1-3-128 0,2 3-32 0,1-4 0 16,2 4-512-16,-1 0-128 0,1 0 0 0,0 3-16 15,-1-2-288-15,1 2-48 0,-1-1-16 0,-1 1 0 0,-1-1-208 0,0 2 0 16,-2-1 0-16,-2-3 0 15,0-3-320-15,-1 2-64 0,-1-5-16 0,-1-1 0 16,-1-3 144-16,0-2 16 0,-1-1 16 0,2-3 0 16,0 0 32-16,0-1 16 0,1-4 0 0,1 2 0 31,-2-1-272-31,3-2-64 0,1 2-16 0,0-2 0 0,2 0 528 0,-1 1 128 0,2-2 0 0,-2 3 16 16,-1 1 48-16,0-3 16 0,1 0 0 0,1-1 0 15,-2 1 336-15,2-1 64 0,-1-4 16 0,2 0 0 16,-1 0-368-16,1-3-80 0,-2 2-16 0,1-5 0 15,0-1-160-15,-2-2 0 0,2 2 0 0,-2-5 128 0,2 1-272 16,-2 4-64-16,2-4-16 0,-2 5 0 16,1 2-1440-16,-2 2-304 0,-1 3-48 0,0 4-11296 15</inkml:trace>
  <inkml:trace contextRef="#ctx0" brushRef="#br0" timeOffset="7256.16">24272 439 3855 0,'4'-4'160'0,"-2"2"48"0,1 0-208 0,-1 0 0 15,0 2 0-15,-1 0 0 0,0 0 416 0,2-3 32 0,2 2 16 0,-1 1 0 16,4-2 416-16,-2 2 80 0,3 0 0 16,-2 2 16-16,1-1 432 0,-1 2 64 0,-1 1 32 0,2-2 0 15,-1 4 528-15,2-2 96 0,-2 0 32 0,1 1 0 16,-1-2-640-16,2 0-128 0,-1 1-32 0,0-3 0 16,-1-1-192-16,-1 2-32 0,2-4-16 0,0 1 0 15,0 1-160-15,-1-4-16 0,2 1-16 0,-2 0 0 16,1 3-496-16,-1-3-112 0,-1-1 0 0,0 2-16 15,2-2-304-15,-1 2 0 0,-1-2 128 0,1 0-128 16,-1 2 0-16,0-2 160 0,-1 2-160 0,0-2 128 16,-1-1 144-16,-1 1 32 0,0 1 0 0,-1-4 0 15,0 4 144-15,-2-6 48 0,-2 3 0 0,0-4 0 16,-2 0 0-16,-1 1 0 0,-1 0 0 0,-3-4 0 0,1 3-240 16,-3-2-64-16,-1 0 0 0,-1 2 0 0,-1 0-192 0,1-1 0 15,-1 6 128-15,0-1-128 0,1 1-272 0,0 3-112 16,1 6 0-16,0 0-16 15,1 4-80-15,1 6-16 0,0 5 0 0,2 2 0 0,2 5 144 0,1-2 32 16,2 2 0-16,0-1 0 0,1 3 320 0,2 2 0 16,0 5 0-16,2-2 0 0,2 1 144 0,1-1-144 15,2-5 160-15,2 1-160 0,2-3 320 0,1-1-16 16,3-3-16-16,2-2 0 0,1-2 96 0,0-3 32 0,2-4 0 16,1 0 0-16,0-5-416 0,1-2-176 0,-1-3 16 0,2-2 0 31,-2-3-1152-31,-2-4-224 0,1-1-64 0,-4-2-9120 15,0 0-1824-15</inkml:trace>
  <inkml:trace contextRef="#ctx0" brushRef="#br0" timeOffset="11599.82">16353 2566 12895 0,'4'1'1152'0,"-1"1"-928"0,-1 1-224 0,-1-3 0 0,2 0 752 0,-3 0 96 0,2 1 32 0,1 2 0 0,0 0-16 0,1 2 0 31,0-1 0-31,0 2 0 0,-3-2-672 0,-1 0-192 16,0 1 0-16,0-4 128 0,0 1-128 0,0 1 0 16,-1-3 0-16,2 0-128 0,-1 0 128 0,1 0 0 15,0-3 0-15,2 0 0 0,-1-2 720 0,1 1 128 16,-1-2 32-16,2-2 0 0,1 0 448 0,2-8 80 16,1 0 32-16,2-3 0 0,1-2-416 0,-1-3-64 15,1 0-32-15,-1-2 0 0,-2-1-384 0,1-2-80 16,-2-1-16-16,-2 0 0 0,-1-1 192 0,-2 1 16 15,1-2 16-15,-2 3 0 0,0 5 16 0,-1-5 0 16,2-3 0-16,-2-8 0 0,0 1-304 0,1 2-48 0,0-4-16 16,0 6 0-16,1 3-320 0,0 4 128 0,2 5-128 0,-1 5 0 15,1 4 0-15,1 3 0 0,-1 7 0 0,0 2 0 16,-1 7 0-16,0 1 0 0,0 5 0 0,1 4 0 16,0 4 0-16,1 3 0 0,1 3 0 0,0 1 0 15,3 0 256-15,-1 4 0 0,5 1-16 0,0 3 0 16,4 0 48-16,1 1 16 0,2 2 0 0,1-1 0 15,-1-1-304-15,-1 2 0 0,1-5 128 0,-2 0-128 16,-2-5 0-16,-2-2 0 0,0-3 0 0,0-4 0 16,-3-1 0-16,0-4 128 0,-1 0-128 0,-2-6 160 15,1-1-160-15,0-1 0 0,-1-3 0 0,0-4-176 0,0 0 176 0,0-4 0 16,3-2 0-16,-4-3 0 0,1-2 0 0,-1-2 0 16,-2-3 128-16,0-3-128 0,-1 2 176 0,-3-6-48 15,-1 0 0-15,-1 2 0 0,0-2-128 0,-3 0 0 16,0 0-192-16,-2-1 192 0,-1-2-128 0,-1-4 128 15,0-2 0-15,-5 1 0 0,3 2 0 0,-1-1 0 16,3 1 0-16,-1 5 0 0,4 4 0 0,1 1 0 16,2 5 0-16,1 0 0 0,2 0 0 0,2 3 0 15,2 1 0-15,0 2 0 0,3 1 0 0,-1 3 0 16,1 2 0-16,-1-2 0 0,2 4 0 0,1 1 0 16,-4 2 0-16,2 1 0 0,1 4 0 0,0 1 0 0,1 1 0 15,-2 3 0-15,2 4 0 0,0-1 0 0,0 3 0 0,0 3 0 16,0-1 0-16,0 4 0 0,2 4 0 0,-1 2 0 15,-1-5 0-15,1 5 160 0,2 3-32 0,-2 3-128 16,1-1 208-16,-1 1-64 0,0 1-16 0,-1 1 0 16,0-3-128-16,-1-1 0 0,-2-1 0 0,-1-5 128 15,-1-1-128-15,0-4 0 0,1-2 0 0,1-3 0 16,-1-1 0-16,0-5 0 0,0 1 0 0,2-6 0 16,-1 0-384-16,2-5 0 0,-1-1 0 0,3-1-17856 15</inkml:trace>
  <inkml:trace contextRef="#ctx0" brushRef="#br0" timeOffset="12299.07">17537 1755 12895 0,'3'-7'576'0,"1"2"112"0,0-1-560 0,0 4-128 0,-1-2 0 0,0 2 0 0,-1-1 0 0,2-2 0 0,3-1 0 0,1-3 0 0,0 1 128 0,1 0-128 15,-1 0 128-15,-4 1-128 0,0 4 1200 0,-3-1 144 16,1 4 48-16,-4 0 0 16,1 4 656-16,-1 2 128 0,-2 0 16 0,0 4 16 0,-1 5-1184 0,0-3-224 15,0 4-48-15,1 0-16 0,0 0-544 0,0 0-192 0,0-1 0 0,2-1 144 16,1 1-144-16,-2-5 0 15,2 2 0-15,0 2 0 0,-2-2 0 0,2 2 0 0,-1 3 0 0,-1 3 0 16,2 2 128-16,-2 0 0 0,1 7 0 0,-2 2 0 16,0 3 912-16,1 1 176 0,-2 1 48 15,0 1 0-15,0-3-384 0,0-1-80 0,1-3-16 0,1-4 0 16,1-6-528-16,1-2-128 0,0-7 0 0,1 0-128 16,0-5 0-16,0-1 0 0,0 0 0 0,-1-5 0 15,1 1 128-15,0-1-128 0,-2-1 0 0,2 1 0 31,-1-3 0-31,-1 3 0 0,-1-3 0 0,-1 0 0 0,2 2 128 16,-2-2-128-16,-1 0 192 0,2 3-192 0,-2-3 496 16,1 3-16-16,0 0 0 0,1-2 0 0,0 1-224 0,1 1-64 15,0 0 0-15,1 0 0 0,0-3-48 0,1 1-16 16,0 0 0-16,0 0 0 0,1-2-128 0,0 1 0 16,2-2 0-16,-1 1 0 0,1-2 0 0,-2 2 0 15,2-1 0-15,-1 1 0 0,2 1 0 0,-3 0 0 16,1-1 0-16,1 2 0 0,-2 1 0 0,2-2-176 15,-1 1 48-15,-1 1 0 0,2 1 0 0,-1-3 0 16,1 3 0-16,-2-2 0 0,0 0 128 0,0 2 0 0,-1 0 0 16,0-2-17616-16</inkml:trace>
  <inkml:trace contextRef="#ctx0" brushRef="#br0" timeOffset="13382.39">17851 1548 21183 0,'-1'-2'1888'0,"1"2"-1504"0,0 0-384 0,0 0 0 0,0 2-240 0,-2-2-112 0,1 0-32 0,0 0 0 16,-3 3 256-16,0-2 128 0,0 1-160 0,-1 2 160 15,0-2 0-15,0 2 0 0,0-1 0 0,0 0 0 32,0 0 0-32,0 0 0 0,0 1 0 0,-1-1 0 0,1 0 0 0,-1 1 0 0,-1 1-128 0,1-1 128 31,1-1 0-31,-1 2 0 0,0-1 0 0,-1 0 0 0,-1 2 640 0,1-2 32 0,-1 1 0 0,1 1 0 15,-2 1 176-15,-1-1 48 0,0 3 0 0,2 1 0 32,-1-3-144-32,0 2-32 0,2 0 0 0,0 1 0 0,-1 0 160 0,2 2 16 15,0-2 16-15,0 2 0 0,1 1-448 16,0-1-80-16,0-2-32 0,1 2 0 0,0 0-48 0,-1 0-16 16,2 0 0-16,-2 0 0 0,0-3-288 0,0 1 160 15,-1 0-160-15,1 0 128 0,-3 2-128 0,2-3 0 16,0 1 0-16,1 0 0 0,-1-2 0 0,1 2 0 15,-1 2 128-15,0 1-128 0,1-3 512 0,0 2 0 16,0 0 16-16,0 0 0 0,0-1-80 0,0 0 0 16,0 1-16-16,0 1 0 0,0-1 48 0,0 0 16 15,0 2 0-15,0-2 0 0,2 3-96 0,-2-1-16 16,2 1 0-16,-1-3 0 0,1 1-384 0,-1 0 0 0,0 0 0 0,2 0 0 16,-1-2 0-16,2 0 0 0,0 0 0 0,0 0 0 15,1 0 0-15,1-1 0 0,1 0 0 0,1-1 0 16,0 1 0-16,1 0 0 0,1-2 0 0,0 0 0 15,0 0 176-15,1 0-48 0,-1 0-128 0,1 2 192 16,2-1-32-16,-2 1-16 0,1-3 0 0,1 4 0 16,-1-1-144-16,1 3 0 0,-1-3 0 0,0 2 0 15,1 0 0-15,-2 1 0 0,1 3 0 0,1 0-176 16,-2-3 176-16,-1 2 0 0,1 1 0 0,0-2 0 0,-1 3 0 0,3-3 0 16,-2 1 0-16,0-5 0 0,0 2 176 0,2-2-48 15,-1 0 0-15,2-2 0 0,-1-1-128 0,2 0 0 16,1-1 144-16,1 0-144 0,0 1 0 0,0-1 144 15,1-2-144-15,0 2 0 0,0 0 128 0,-1 0-128 16,3 0 0-16,0 2 0 0,1 0 128 0,0-2-128 16,2 1 0-16,1-1 0 0,-2 0 128 0,2 0-128 15,1-2 0-15,-1 2 0 0,1 0 0 0,0-2 0 16,-1 0 0-16,-1 1 0 0,1-2 0 0,-2 0 0 16,0 1 0-16,1-1 0 0,-2 1 0 0,0 1 0 15,-1-1 0-15,-3-1 0 0,0 2-208 0,1-1 0 16,-2 0 0-16,-1-2 0 15,1 2-1008-15,-1-2-208 0,-2 0-48 0,1 0-15504 0</inkml:trace>
  <inkml:trace contextRef="#ctx0" brushRef="#br0" timeOffset="14318.23">18379 1865 22111 0,'-1'0'1968'0,"1"0"-1584"0,0 0-384 0,0 0 0 0,0 0 128 0,-2 0-128 0,1-3 0 0,0 3 128 0,-2-1-128 0,1 1 0 15,-2-3-160-15,4 3 160 0,0 0 0 0,0 0 0 16,0 0 0-16,-20-7 0 0,17 7 0 16,-2-2 0-16,1-1 0 0,-1 2 0 0,0 1 128 0,-1-3 112 15,0 1 16-15,0 1 16 0,-2 1 656 0,1 0 128 16,-1-3 32-16,0 3 0 0,0-1-224 0,0 0-32 16,-1 1-16-16,-2 1 0 0,1 0-224 0,-2 2-32 15,1-2-16-15,-2 1 0 0,1 2-128 0,-2 1-32 16,2-1 0-16,-1 2 0 0,0-2 272 0,-1 2 48 15,1-2 16-15,-2 2 0 0,1-1-272 0,2 0-64 16,-1 0-16-16,2 1 0 0,-1 0 32 0,2 1 16 0,0 0 0 16,3 1 0-16,-1 2-272 0,2 0-144 0,0 0 160 0,0 5-160 15,0 1 0-15,1 0 0 0,2 2 0 0,-1 1 0 16,1 1 0-16,0 1 0 0,1 5 0 0,2 2 0 16,0-3 240-16,1 1-48 0,2 0-16 0,0 1 0 15,1-5 80-15,2 1 0 0,0-5 16 0,2-2 0 16,0-2-112-16,1-2-32 0,1 0 0 0,0-4 0 15,1 1-128-15,0-3 0 0,1-3 0 0,2 2 0 16,0-1 0-16,-1-3 0 0,2 2-160 0,1-1 160 16,0 2-1248-1,0-2-160-15,2 0-16 0,-1 0-16 0,0 1-1664 0,2-2-336 0,-1 1-64 0,2-2-8736 16</inkml:trace>
  <inkml:trace contextRef="#ctx0" brushRef="#br0" timeOffset="15361.46">18536 1554 14735 0,'-5'0'1312'0,"1"0"-1056"0,2 0-256 0,2 0 0 0,0 0 2192 0,1-2 384 0,-2 2 80 0,-2-1 16 0,2 1-1024 0,-1-3-208 15,2 1-32-15,0 2-16 0,0 0-944 0,0 0-176 16,0 0-32-16,16-13-16 0,-10 12-224 0,3 1 0 16,-1 0 0-16,2 0 0 0,2 4 0 0,1-2-160 15,2 4 160-15,2 1-128 0,3 2 128 0,1 4 0 16,2-2 0-16,3 6 128 0,-1-1-128 0,1 0 0 16,2 7 0-16,2-4 0 0,0 6 0 0,1 0 0 15,1-3 0-15,0 3 0 0,0 1 208 0,-2-4 32 16,-3 0 0-16,-2 1 0 0,-2-2 320 0,-3 1 64 0,-1 0 16 15,-3 2 0-15,-4 3-224 0,-3-4-32 0,-2 2-16 0,-3 4 0 16,-3 1-112-16,-2 3-32 0,-3 1 0 0,-2-3 0 16,-2 1-224-16,0-3 144 0,-2 2-144 0,-1-3 128 15,0-2 0-15,-1-4-128 0,1 1 192 0,0 1-64 16,-4 5-128-16,2 3 0 0,-1 0 0 0,2-5 0 16,2-4-2816-16,-2-6-432 0,-2 1-80 15,0 1-5248-15,0-4-1056 0</inkml:trace>
  <inkml:trace contextRef="#ctx0" brushRef="#br0" timeOffset="16162.5">19526 1504 13823 0,'-1'1'1216'0,"1"-1"-960"0,0 0-256 0,3 0 0 0,-1 2 1872 0,2-2 336 0,0 3 64 0,0-2 16 16,5 1-1120-16,2 2-208 0,3 5-64 0,2-3 0 15,0 4 208-15,0-1 48 0,0 0 0 0,-2 4 0 16,1 3-704-16,-2 0-144 0,-2 2-32 0,-1 0 0 16,-1 3-272-16,-4 1 0 0,-1 3 0 0,-4 1 0 15,-2 0 0-15,-1 1 0 0,-1-1 0 0,-2-1 0 16,-2-2 0-16,1 1 0 0,1-5 0 0,-2 4 0 16,2-5 0-16,-1 4 208 0,-1 1-32 0,0-1-16 0,-1 0 80 0,0 3 16 15,2-2 0-15,-2 2 0 0,2-4-96 0,-1 2-16 16,1-1 0-16,-1 0 0 0,2-3 0 0,-1 3 0 15,1-6 0-15,0 0 0 0,2-4-144 0,-1-2 0 16,2-1 0-16,2-3 128 0,0-2 272 0,1 0 48 16,1-2 16-16,2-2 0 0,2 0 176 0,0 0 16 15,2 0 16-15,2-2 0 0,3-1-224 0,2 2-64 16,2-3 0-16,2 2 0 0,2-2-160 0,2 1-32 16,2 0-16-16,-2-2 0 0,1 4-176 0,1-4 0 0,2 1 0 15,-3 3 0-15,1-4-192 0,-2 1 0 0,-1 0-16 0,-1 2 0 31,0-2-688-31,0 0-128 0,-1-1-16 0,0 2-16 16,-2-3-848-16,1 2-160 0,-1-2-48 0,0-1-11072 0</inkml:trace>
  <inkml:trace contextRef="#ctx0" brushRef="#br0" timeOffset="16962.91">21088 1377 26719 0,'-13'-2'1184'0,"3"2"240"0,1 0-1136 0,3 2-288 0,2-2 0 0,0 3 0 0,1-3 0 0,-5 1 0 0,-4 3 0 0,-7 1 0 0,-3 1 176 0,-5 0-176 15,-2 4 160-15,0-4-160 0,-1 4 192 0,0 0-64 16,1 0-128-16,-2 1 192 0,1-1-192 0,-1 0 0 15,-1 2-144-15,1-2 144 16,5-1-1280-16,3 1-176 0,-1-4-16 0,2 4-16 16,1-2 256-16,0-1 48 0,-1 2 16 0,1 1 0 0,0-1 848 0,1-2 192 15,1 2 128 1,2-2-192-16,0 2 608 0,2-3 112 0,0 2 32 0,3-2 0 0,0 3 576 0,4-6 112 16,2 3 32-16,-1 1 0 0,4-4-528 0,0 2-112 15,2-1 0-15,0 0-16 0,2-1-368 0,0 0-64 16,2-1 0-16,0 2-16 0,2-1 64 0,0-2 16 0,2 1 0 0,-1 1 0 15,1 0-64-15,-1 1 0 0,3 2 0 0,-2 1 0 16,2-1-192-16,-2 4 0 16,2-2 0-16,-1 2 0 0,0 3 0 0,1 0 0 0,-2 2 0 0,-1 2 0 15,2 2 0-15,-3 2 0 0,-1-1 0 0,0-2 0 16,0 1 0-16,0 1 0 0,0-2 0 0,-1 1-160 16,0-2 160-16,-2 0 128 0,0-1-128 0,-1 0 176 15,0-3 544-15,-2 3 112 0,-1-3 32 0,1 2 0 16,-2 1 336-16,0-2 64 0,-1 1 16 0,2 0 0 15,-1 1-752-15,0-5-144 0,1 4-16 0,0-3-16 0,2 0-352 0,0-4 0 32,1 0 0-32,0-4-128 0,2 0 128 0,1-2 0 15,-1 1 0-15,2-6 0 0,2 3 0 0,-1-3 0 16,2 0 128-16,0 1-128 0,0 0 0 0,3-1 0 16,0 0 0-16,1 0 0 0,1-2 288 0,2 1 32 15,2 1 16-15,0 0 0 0,1 0 96 0,3 0 16 16,0-1 0-16,2 0 0 0,2-1-448 0,-1 1 0 15,1-2 0-15,-1 3 0 0,1-4 0 0,-1 4 0 16,2-3 0-16,-2 3 0 0,1-3 0 0,-2 2 0 0,0 0 0 16,-2-2 0-1,0 1-576-15,0-1 0 0,-1 0 0 0,0 1 0 16,-2-1-1024-16,1-3-208 0,-1 2-48 0,-2 1-8272 0,0-3-1664 0</inkml:trace>
  <inkml:trace contextRef="#ctx0" brushRef="#br0" timeOffset="17321.32">20493 1902 43311 0,'-18'-3'1920'0,"5"3"384"0,4 3-1840 0,2-3-464 0,5 1 0 0,1 1 0 0,1-2 0 0,-3 3-128 0,-1-2-16 0,0 4 0 16,-1-1-16-16,0-3 0 0,2 4 0 0,2-4 0 16,1-1 0-16,4 3 0 0,1-3 0 0,1 0 0 15,2-3 160-15,2 3-128 0,3-1 128 0,2-1-128 16,1 2 0-16,2-3 0 0,3 2 0 0,3-3 0 15,0-1 128-15,2 1 0 0,3-2 0 0,0 0 0 16,5-1 0-16,0-2 0 0,4-1 0 0,0 0 0 16,4-5 0-16,4 2 0 0,2 0 0 0,3-3-128 15,4 1-1280-15,2-1-240 0,5 0-48 0,0-2-16 0</inkml:trace>
  <inkml:trace contextRef="#ctx0" brushRef="#br0" timeOffset="27086.09">15738 3786 14735 0,'-3'-10'1312'0,"2"4"-1056"0,1 0-256 0,0 2 0 0,2 2 2080 0,0-1 352 0,0 3 80 0,2-1 16 0,1-4-1440 0,1 1-304 16,1 1-48-16,1 0-16 0,-1 3-480 0,-1 3-112 15,1 0 0-15,-3 4-128 0,1 1 432 0,0 2-32 16,-1 3 0-16,1 0 0 0,0 3 240 0,-1 3 64 15,-1-3 0-15,1 5 0 0,0 1-384 0,0 4-64 16,-2 3 0-16,2 1-16 0,-1 5-96 0,0 0-16 16,2 1 0-16,-1-2 0 0,2 1-128 0,0-4-192 15,0 1 32-15,0-4 16 16,2-3-1200-16,-2 1-224 0,0-7-48 0,-1-2-10800 16</inkml:trace>
  <inkml:trace contextRef="#ctx0" brushRef="#br0" timeOffset="27386.27">16031 3656 35935 0,'-4'-3'1600'0,"3"0"320"0,1 3-1536 0,1 0-384 0,1 0 0 0,0 3 0 0,1-2 0 0,1 3 144 16,2 2-144-16,3 5 0 16,2 3 368-16,3 4-48 0,-2 4 0 0,0 4 0 15,1 2 32-15,-3 0 0 0,-2 0 0 0,-2 1 0 0,1 3-224 0,-2-1-128 16,-2 1 128-16,0 4-128 16,-2 1 0-16,0 0 0 0,-2 3 0 0,1 1 0 31,-1-1-576-31,0 4-96 0,1-5-16 0,0 2-10352 0,0 0-2080 0</inkml:trace>
  <inkml:trace contextRef="#ctx0" brushRef="#br0" timeOffset="27783.44">15232 3806 38703 0,'-5'-7'1712'0,"4"0"352"0,2 4-1648 0,3-3-416 0,1 3 0 0,1-1 0 0,4-1 320 0,4-2 0 0,10-5-16 0,11-4 0 16,10-7-96-16,12-5-16 0,8-3 0 0,1-1 0 16,1-3-16-16,1 1-16 0,-4 1 0 0,8 0 0 15,6 3-160-15,5-2 192 0,-2 1-192 0,-4 3 192 16,-9 2-192-16,-5 1 0 0,-3 3-160 0,-7 3 160 15,-4 1-240-15,-3-1 48 0,-4 2 16 0,-4 1 0 32,-4 1-736-32,-6-1-160 0,-3 4-16 0,-4-1-10240 0,-4 3-2048 0</inkml:trace>
  <inkml:trace contextRef="#ctx0" brushRef="#br0" timeOffset="28524.64">15720 4792 17503 0,'-2'-4'1552'0,"1"1"-1232"0,1 3-320 0,0 0 0 0,1 3 880 0,-1-3 112 0,0 0 32 0,-1 0 0 31,-1 0-1264-31,1 0-240 0,0 1-48 0,1-1-16 16,0 0-336-16,0 0-64 0,0 0-16 0,0 0 0 0,-15 15 672 0,11-14 128 16,2 4 32-16,-2-1 0 0,-1 2 320 0,1 0 64 0,0 2 0 0,-1 0 16 15,0 2 624-15,0 0 128 0,0 1 32 0,0 2 0 16,0 0-512-16,1 0-96 0,0 0-32 0,1 2 0 16,0 1-416-16,2-2 0 0,0 1 0 0,0 1 0 0,2 0 0 0,-1-1 0 15,2-2 0-15,2 2 0 16,1-5-192-16,0 2 48 0,2-2 0 0,-1-1 0 31,2-3-976-31,1 1-192 0</inkml:trace>
  <inkml:trace contextRef="#ctx0" brushRef="#br0" timeOffset="28777.77">15666 4469 21183 0,'-3'-6'1888'0,"1"0"-1504"0,2 6-384 0,0-4 0 16,0 4 1888-16,0 0 304 0,1-3 64 0,-1-3 16 15,0 0-928-15,1 0-192 0,-1 0-48 0,2 2 0 16,-2 0-976-16,0 2-128 0,0 2-192 0,0 2-14512 15</inkml:trace>
  <inkml:trace contextRef="#ctx0" brushRef="#br0" timeOffset="29141.14">15992 4839 27647 0,'-1'-3'1216'0,"1"3"256"0,0-2-1168 0,0 0-304 0,1 2 0 0,-1 0 0 0,2 0 1440 0,-1 0 224 16,1 0 64-16,3 0 0 0,0 0-672 0,1 0-128 16,2 0-32-16,-1 0 0 0,2 2-752 0,1-4-144 15,1 2 0-15,0-2 0 16,1 1-1024-16,1-2-112 0,-1 0-16 0,0-2-16 15,1 3-1328-15,0-3-256 0</inkml:trace>
  <inkml:trace contextRef="#ctx0" brushRef="#br0" timeOffset="29457.64">15987 5004 42383 0,'-1'0'1872'0,"0"-1"400"0,1 1-1824 0,1 0-448 0,2-2 0 0,-1 2 0 16,2-2-256-16,0 1-160 0,2 0-32 0,2-3 0 0,3 2 448 0,3-4 0 16,1-1 0-16,0 1 176 15,-3 2-480-15,2-2-80 0,-3 3-32 0,0-4 0 16,0 5-1088-16,1-1-224 0,0 2-32 0,0 1-14048 0</inkml:trace>
  <inkml:trace contextRef="#ctx0" brushRef="#br0" timeOffset="30690.62">15411 4874 6447 0,'-1'3'576'0,"0"-3"-576"0,1 0 0 0,1 0 0 0,0 0 432 0,-1-3-32 0,1 2 0 0,1 1 0 0,0-2-400 0,2-1 0 0,0 0 0 0,-1 0 0 15,1 2 1104-15,-2-3 192 0,2 2 48 0,-1-1 0 0,-1 2 192 0,1 1 32 16,-2-2 16-16,-1 2 0 15,1 0-368-15,0 2-64 16,-1-2 0-16,0 1-16 0,0 4-176 0,1-4-48 16,-1 6 0-16,0-4 0 0,0 6-336 0,0-3-80 15,0 4-16-15,2-1 0 0,-2 2-48 0,0 0-16 16,1 1 0-16,0-1 0 0,0 2 128 0,1-1 32 16,0 1 0-16,1-1 0 0,-2 0 32 0,0 1 16 15,0-2 0-15,1 0 0 0,-1 1-240 0,-2-1-32 0,1 2-16 0,-3-3 0 16,2 1-48-16,0-4-16 0,-2 2 0 0,1 1 0 15,-2-2-144-15,1 0-128 0,1-4 192 0,0 0-192 16,-1 0 128-16,2-1-128 0,-2-2 0 0,2-1 0 16,0-1 0-16,0-2 0 0,-1-1 0 0,1 0 0 15,1 0 208-15,1-4-16 0,-1-3 0 0,2 1 0 16,0-3 128-16,1-2 32 0,0 1 0 0,1-4 0 16,1-1-128-16,0 3-32 0,0-2 0 0,1 2 0 15,0-3-192-15,2 3 0 0,0 0 128 0,0 1-128 0,0 4 0 0,0 0 0 16,-1 3 0-16,1 0 0 15,-1 1 0-15,-1 1 0 0,0 3 0 0,1-1 0 0,-1 0 0 0,0 2 144 16,0-1-16-16,-1 0 0 0,1 0-128 0,0 2 0 16,1-2 144-16,0 0-144 0,0 3 128 0,1-3-128 15,1 6 128-15,-1-3-128 0,0 3 0 0,0 1 128 16,0 2-128-16,-1-1 0 0,1 3 0 0,-2-2 0 16,-1 0 0-16,1 0 128 0,0 2-128 0,0 0 0 15,0 1 0-15,-1 1 0 0,-1 0 128 0,0-2-128 16,-2 2 160-16,1 0-160 0,-1 0 192 0,-2 2-48 15,1 1-16-15,-2-3 0 0,1 2-128 0,-2 0 0 16,-1 1 0-16,1 0 128 0,-2 0-128 0,-1 2 0 16,-1-4 0-16,1 1 0 15,1-2-432-15,-1-1-112 0,0-1-32 0,0-2-16832 0</inkml:trace>
  <inkml:trace contextRef="#ctx0" brushRef="#br0" timeOffset="31760.08">16400 4526 28559 0,'3'6'2544'0,"1"0"-2032"0,-1 0-512 0,0-2 0 0,0 0-432 0,0 2-176 0,1 3-32 0,2 7-16 16,4 3 656-16,1 9 0 0,0 1 0 0,-1 2 0 15,0-2 416-15,0-1 160 0,-3-3 48 0,0-2 0 0,0 0-240 0,-2-2-32 16,0-3-16-16,0-2 0 0,-2 4-208 0,1-5-128 16,0 1 128-16,-2 0-128 0,1-2 0 0,-2-2-208 15,0 0 16-15,0-2 16 16,-1 0-880-16,2-1-176 0,-2-1-48 0,0-1-10464 15</inkml:trace>
  <inkml:trace contextRef="#ctx0" brushRef="#br0" timeOffset="32874.64">15432 3289 9215 0,'-2'-2'816'0,"2"-2"-656"0,0 4-160 0,0 0 0 0,1 0 272 0,1 0 32 0,0-2 0 0,0-2 0 0,2 1 192 0,0 0 32 0,2-4 16 0,0 4 0 0,0-3 416 0,0-1 96 0,0 2 16 0,-1-1 0 16,0-1 208-16,0 1 32 16,-1-1 16-16,0 1 0 0,-2-1 64 0,-1-2 16 0,1 1 0 0,-1-2 0 15,-1 2-48-15,-1-4 0 16,1-1 0-16,-2 1 0 0,1-4-528 0,1-2-128 0,-1-2 0 0,1-3-16 15,0 1-128-15,-1 0-32 16,2-2 0-16,-1 1 0 0,2 1-240 0,0-3-48 16,0 0-16-16,1 3 0 0,-2 0-224 0,1 2 0 15,1-2 0-15,-1 1 0 0,1 5 0 0,-2-3-128 0,1 3 128 0,1 0 0 0,-2 4 0 0,0-2 0 16,2 3 0-16,-2 3 0 16,2 2 0-16,-1 0 0 15,1 4 0-15,-1 0 0 0,2 6 0 0,-1-2 0 16,2 6 0-16,2 1 0 0,0 3-128 0,2 4 128 0,0 3 0 15,3 0 0-15,0 4-128 0,0 1 128 0,3 2 0 0,-1-1 0 0,1 3 0 0,-1-3-128 16,3 1 128-16,-1 0 0 16,-2 1 0-16,1-4-160 0,0-1 160 0,0 4-128 31,2-1-400-31,2 1-80 0,-1-2-16 0,0-2 0 0,-1-2 160 0,-1-1 16 0,-1-4 16 0,-1-2 0 0,-2 0 432 0,-1-5 0 16,-2 0 0-16,-1-5 128 0,0 2 576 0,-3-5 112 15,0 0 16-15,0 0 16 16,-2-2-176-16,1-2-32 0,1-1-16 0,-3 0 0 0,3-1-432 0,-2 0-192 15,1-3 160-15,-2 2-160 16,1-6 0-16,-1 2 0 0,-1 0 0 0,0-4 0 0,1 3 0 0,-2-2 0 0,-2-2 0 16,1-2 0-16,-1-4 160 0,-3-1-160 0,-1-1 160 0,-2-2-160 15,-3 1 320-15,-1-1-16 16,-2-1-16-16,-2 1 0 0,-1 0-288 0,-1 1 0 16,1-2 0-16,0 3 0 15,1 0-304-15,0-2-160 0,1 1-48 0,1 3-10624 16,2-1-2144-16</inkml:trace>
  <inkml:trace contextRef="#ctx0" brushRef="#br0" timeOffset="34547.75">17246 3907 13823 0,'-2'-1'1216'0,"0"1"-960"0,2-2-256 0,0 2 0 0,2-1 768 0,-1 1 128 0,0 0 0 0,-1-3 16 0,3 1-512 0,-2 0-96 16,0 0-32-16,-1 2 0 0,0 0 240 0,0 0 32 0,0 0 16 0,0 0 0 16,0 0 320-16,0 0 64 0,0 0 16 0,9 20 0 15,-8-9-80-15,0 2-16 0,0 6 0 0,1-1 0 16,0 2-512-16,1 5-96 0,0 5-32 0,1 3 0 16,4 5 64-16,-4 4 16 15,3 4 0-15,-1-1 0 0,-1-4 16 0,-2-3 16 0,2-4 0 0,-1-1 0 16,0-5-336-16,0 1 0 0,-2 1 0 0,1-4 128 15,0-1-128-15,0-3 0 0,0-3 128 0,0-3-128 16,1-2-176-16,-2-4-96 0,1-2-32 0,-2-4-12736 16</inkml:trace>
  <inkml:trace contextRef="#ctx0" brushRef="#br0" timeOffset="35111.1">17208 3839 19343 0,'-5'-2'1728'0,"2"-2"-1392"0,3 4-336 0,2 0 0 0,1-2 1184 0,0 2 160 0,-1-4 48 0,2-1 0 15,2 0-1168-15,2-3-224 16,0 1 0-16,0 0 0 0,0-2 0 0,0 3-128 16,-2-3 128-16,0 2 0 0,2-2 496 0,-2 2 144 15,1-2 48-15,1 2 0 0,0-2 144 0,1 3 48 0,0-4 0 0,0 4 0 16,3-4-304-16,-1 4-64 0,1-3-16 0,2 3 0 15,1 0-496-15,1 2 128 0,1 0-128 0,1 1 0 16,1 0 0-16,2 1 0 0,3 1 0 0,0 2 0 16,2 1-176-16,1 1 176 0,2 0-160 0,-2 1 160 15,-2 2-768-15,-2 3-48 0,-2-2-16 0,-3 6 0 32,-6-3 304-32,-3 5 48 0,-3 1 16 0,-2 0 0 0,-3 2 656 0,-4 1 128 0,0 1 16 0,-4-2 16 15,1-2-16-15,-1 0 0 0,-3 3 0 16,-1-1 0-16,0-2 112 0,1-3 32 0,-3 3 0 15,1 0 0-15,0 0-272 0,-2 0-48 0,0-1-16 0,2-3 0 16,0 2-144-16,-1-2 0 0,-1-2 0 0,-3-1 0 31,1-2-448-31,-1 2-32 0,-1-3 0 0,-2 0 0 0,-1-2 48 16,-2 0 16-16,1-2 0 0,1-2 0 0,0 1 32 0,0-2 16 0,0-1 0 0,1 0 0 16,2-4-608-1,0 1-128-15,5-1-32 0,0-1-9504 0</inkml:trace>
  <inkml:trace contextRef="#ctx0" brushRef="#br0" timeOffset="35680.8">18490 3144 11967 0,'1'-6'528'0,"-1"3"112"0,0-2-512 0,0 3-128 0,0 0 0 0,0 2 0 0,0 0 528 0,0-3 80 0,0 0 16 0,2-1 0 0,-2 0-624 0,1-2-160 15,-1 0-16-15,1-3 0 16,-1 6-400-16,1-4-96 0,1 1-16 0,0-1 0 0,-1 2 368 0,1 1 80 16,-1 0 16-16,0 0 0 0,-1 2 688 0,0 0 144 15,-1 2 32-15,0 2 0 0,-2-2 816 0,-1 4 160 16,1 0 48-16,-4 2 0 0,1 3-64 0,-2 0 0 15,-2 4 0-15,-1 3 0 16,-2 0-352-16,1 2-80 0,-2 1-16 0,-1 3 0 0,-2 1-352 0,-1 5-80 0,-2 0-16 16,-1 2 0-16,1 1-368 0,-1-3-80 15,2 3 0-15,0 2-16 0,1 1-112 0,1-2-128 16,2-1 176-16,0 4-176 0,2 6 352 0,-2-2-32 16,2 5-16-16,2 0 0 0,1 3-304 0,2-2 160 15,0-3-160-15,3 3 128 0,2-3-128 0,2 3 0 0,1-1 0 0,2 0 128 16,3 0-128-16,1 1 0 0,3-2 0 0,2-1-176 15,1-1-144-15,2-4-48 0,2-1 0 0,1-5 0 32,1-5-64-32,1-2-16 0,2 1 0 0,3-3 0 0,-1-2-320 0,2-1-80 0</inkml:trace>
  <inkml:trace contextRef="#ctx0" brushRef="#br0" timeOffset="36377.15">18496 3743 14735 0,'0'-1'1312'0,"2"1"-1056"0,-1 0-256 0,0-3 0 0,0 3 1088 0,1-1 144 0,0 0 48 0,2 0 0 16,1-2 288-16,1-1 64 0,0 2 16 0,-1 1 0 15,1-2-304-15,-1 3-64 0,0 0-16 0,1 0 0 16,-1 4-816-16,1 1-144 0,2 2-48 0,-1 6 0 16,2-1-256-16,2 7 0 0,0 0 0 0,0 1 0 15,2 4-576-15,-1 2-80 0,2-2-16 0,-1 2 0 16,1 3-240-16,2-3-48 0,0 1-16 0,0-4 0 16,-1-2 192-16,1-1 32 0,1 1 16 0,1-5 0 0,0 0 736 0,-1 0 0 15,1-1 0-15,-3-4 0 16,-1 4-464-16,0-6-112 0</inkml:trace>
  <inkml:trace contextRef="#ctx0" brushRef="#br0" timeOffset="36661.91">18986 3799 28559 0,'-14'7'1264'0,"5"2"272"0,-1-1-1232 0,3 0-304 0,5-2 0 0,1 0 0 16,-1 0 432-16,-1 7 16 0,-3 4 16 0,-3 11 0 0,-2 10-96 16,0 5-32-16,-2 1 0 0,1 5 0 15,-2 0-336-15,1-1 128 0,-1 3-128 0,2-4 0 0,-1-3 0 0,1-1-256 16,1 0 32-16,-1-1 16 15,2 1-1072-15,-1 2-192 0,1-5-64 0,0 5 0 16,0-4-960-16,1-3-208 0</inkml:trace>
  <inkml:trace contextRef="#ctx0" brushRef="#br0" timeOffset="37342.11">19518 3011 9215 0,'0'-1'816'0,"1"-1"-656"0,0 2-160 0,0 0 0 0,1 0 736 0,-1 0 112 0,0 0 32 0,2-2 0 0,0 1-736 0,1 1-144 0,-1-3 0 0,-1 3 0 16,-1 0 560-16,-1 0 144 0,-1 0 48 0,-1 0 0 0,-1 3 16 16,-2-3 0-16,0 3 0 0,-1 0 0 15,-1 1-336-15,-1 2-64 0,-1-2-16 0,0 4 0 16,0-2-192-16,-1 4-32 0,-1 0-128 0,-1 3 192 0,0-1-32 0,1 4-16 16,0-2 0-16,0 0 0 15,1 5 368-15,1 1 80 0,1 0 16 0,-1 2 0 0,2 1-416 0,-1 1-192 31,2 1 160-31,0-1-160 0,1 2 0 0,3-6 128 0,-2-1-128 0,3-1 0 0,1 1 0 0,0-1 0 16,2-2 0-16,1-2 0 16,0 1 224-16,2-3 0 0,0-2 0 0,1 0 0 15,2-4 48-15,-1 1 16 0,1 0 0 0,0-2 0 16,2 1-672-16,0-3-144 0,2 1-32 0,1 2-9680 0</inkml:trace>
  <inkml:trace contextRef="#ctx0" brushRef="#br0" timeOffset="38337.25">19745 3226 13119 0,'0'0'288'0,"-1"0"64"0,0 0 16 0,0 0 0 0,1 0-368 0,0 1 0 0,0-1 0 0,-2 3 0 0,1-3 0 0,-1 2 0 0,-1-2 0 0,3 0 0 0,0 0-1216 0,0 0-320 0,0 0-64 0,0 0-16 15,0 0 624-15,0 0 128 0,0 0 32 0,0 0 0 16,0 0 1216-16,0 0 256 0,0 0 64 0,0 0 0 15,0 0 1216-15,0 0 256 0,0 0 64 0,0 0 0 16,20-8 80-16,-19 8 32 0,0 0 0 0,-1-3 0 16,0 3-1008-16,2-1-208 0,-2 1-48 0,1 0 0 15,-1-3-848-15,1 3-240 0,-1-2 0 0,0 1 0 0,0 1 0 0,0 0-304 16,0 0 48-16,0 0 16 0,0 0 240 0,0 0 0 16,0 0-160-16,0 0 160 0,0 0 272 0,0 0 128 15,0 0 32-15,0 0 0 0,0 0 576 0,0 0 112 16,0 0 32-16,0 0 0 0,0 0-384 0,0 0-80 15,0 0-16-15,0 0 0 0,0 0-480 0,0 0-192 16,0 0 128-16,0 0-128 0,0 0 0 0,0 0 0 0,0 0 0 16,0 0 0-16,0 0 0 0,0 0 0 0,0 0 0 0,0 0-176 15,0 0-80-15,0 0-32 0,0 0 0 0,0 0 0 16,0 0 288-16,-6 20-160 0,5-17 160 0,-2 2-128 16,1-1 128-16,-2 2 0 0,2 0 0 0,-2 0 0 15,0 1 240-15,2-1-32 0,-2 0 0 0,1 0 0 16,1 2 48-16,0 0 0 0,-1 0 0 0,1 0 0 15,-1 2-256-15,2-1 128 0,0-2-128 0,-1 2 0 16,2 1 0-16,0-4 0 0,0 1 0 0,0 0 0 16,0 1 0-16,0-2 0 0,0-2 0 0,0 2 0 15,0-3 0-15,0 1 0 0,0-2 0 0,0 2 0 0,0-4 0 0,0 0 0 16,0 0 0-16,-1 0 0 16,2-3 128-16,-1 2 16 0,0-1 16 0,0 2 0 15,0 0 96-15,0 0 0 0,0 0 16 0,0 0 0 0,3-26-272 0,-3 19 0 16,1-2 0-16,0 0 0 0,1-1-128 0,0-1-96 15,-1 0-16-15,1-2 0 0,0 1 80 0,0-3 16 16,0 2 0-16,0 0 0 0,1 1 144 0,0-1 0 16,2 2 0-16,-1 0 0 0,1 1 0 0,0 3 0 15,2-2 0-15,0 1 0 16,-1 0 0-16,2 2 0 0,0 2 0 0,2-2-128 0,0 1 128 0,-1 1 0 0,3 4 160 16,-3-2-160-16,0 4 128 0,1 1-128 0,0 1 0 15,-1 4 0-15,0 0 0 0,-1 4 0 0,1 3 0 0,-2-2 0 16,0 6 0-16,0 0 0 15,-1 0 0-15,0 0 0 0,-1-1 0 0,0-1 0 16,-1 0 0-16,-1 0 0 0,2-1-176 0,-1 0 176 16,-2 0-160-16,1-3 160 0,1-1-192 0,-3 0 192 15,0 0-208-15,0-4 80 0,0 2 128 0,-1-1 0 0,0-3 0 0,0-2 0 32,0-1-1216-32,0 0-144 0</inkml:trace>
  <inkml:trace contextRef="#ctx0" brushRef="#br0" timeOffset="39937.67">20183 2898 10127 0,'-1'0'896'0,"0"0"-704"0,-1 3-192 0,1-3 0 0,0 0 768 0,-2 1 128 0,1 2 32 0,-3-3 0 16,-3 2-352-16,1 2-80 0,-2-2-16 0,2-1 0 16,0 2 96-16,-1-1 0 0,3 0 16 0,0 0 0 15,2-2 272-15,0 0 48 0,2 1 16 0,0-1 0 31,1 2-288-31,1-2-64 0,0 1-16 0,2 1 0 0,0 0-192 0,1 3-48 0,-4-5 0 0,0 0 0 16,19 13-320 0,-12-4 0-16,2-2 0 0,0 4 0 0,3 3 160 0,-2-2-32 15,2 1-128-15,-1 3 192 0,4 2-48 0,1 6-16 16,1 1 0-16,1-1 0 0,1 1 0 0,1 3 0 0,1 1 0 0,1-1 0 0,1 4-128 0,0-3 0 16,1-3 0-16,-2-1 128 15,-4-3-608-15,0 0-128 0,-2 0-32 0,-1-2 0 16,-3 1 192-1,-2 1 16-15,-1 3 16 0,-3-3 0 16,-3 2-32-16,-1-1 0 0,-5 3 0 0,0-1 0 16,-7 1-112-16,-4 3-16 0,-2-1-16 0,-5-3 0 15,-3 1-256-15,-2-4-48 0,-1-1-16 0,0-1-3808 0,-1-4-752 16</inkml:trace>
  <inkml:trace contextRef="#ctx0" brushRef="#br0" timeOffset="40586.37">20815 2926 11967 0,'2'-2'1072'0,"1"1"-864"0,-2 1-208 0,-1 0 0 0,0 1 320 0,0-1 32 0,1 2 0 0,1-1 0 0,0 1 224 0,-1 2 32 15,2 5 16-15,-2 1 0 0,0 2-112 0,0 0 0 16,1 4-16-16,-1 0 0 0,0 1 144 0,2 5 48 16,-1-1 0-16,1 6 0 0,-1 4-144 0,0 4-32 15,2 2 0-15,-1 5 0 0,-2 1 208 0,-1 2 48 16,1-1 0-16,-2 3 0 0,1 5-544 0,-1 10-96 15,-1 12-128-15,2 4 176 0,0-3-176 0,0 0 0 0,0-4 0 0,0-2 0 16,0 2 0 0,0 1 0-16,3-2 0 0,-4-3 128 0,-2-5-128 0,1-8 0 15,-2-1 0-15,-1-8 0 0,-1-1 192 0,0-3 0 16,0 0 0-16,-1-6 0 0,1-3-192 0</inkml:trace>
  <inkml:trace contextRef="#ctx0" brushRef="#br0" timeOffset="44634.89">21713 3559 13823 0,'0'-4'304'0,"-2"2"64"0,1-2 16 0,1 4 0 0,0-3-384 0,0 3 0 0,0 0 0 0,0 0 0 0,0-2 880 0,0 1 96 0,-1-2 32 0,1 3 0 15,0 0-192-15,0 0-48 0,0 0 0 0,0 0 0 16,-12 22 96-16,8-12 16 0,1 3 0 0,-3 3 0 0,0 1 80 0,0 0 0 15,-2 2 16-15,0 2 0 0,-5 5 176 0,-1 0 48 16,-4 2 0-16,1 3 0 16,-3-2-112-16,2-3-32 0,0-2 0 0,1 2 0 0,-2 2-592 0,0-2-112 15,-1 2-32-15,0 0 0 16,0 1-320-16,2-1 0 0,-1 1 0 0,1-3 0 16,2 1-144-16,1-5 144 0,2 0-160 0,3-5 160 15,2-4-1056 1,2-2-112-16,2-3-32 0,1-3-8656 0,2-5-1744 0</inkml:trace>
  <inkml:trace contextRef="#ctx0" brushRef="#br0" timeOffset="45458.59">21233 3571 13823 0,'-8'-4'1216'0,"3"2"-960"0,1-2-256 0,1 2 0 0,3 2 2080 0,0 0 368 0,0-3 80 0,1 2 16 0,-1-1-832 0,2-2-176 0,0 1-16 0,0 0-16 15,2-1-144-15,0 4-16 0,1 0-16 0,1 0 0 16,1 1-512-16,1 3-112 16,0 2 0-16,2 0-16 0,0 3-96 0,0 1-16 15,3 0 0-15,1 2 0 0,1 3-272 0,3-1-64 0,0 0-16 16,2 2 0-16,2 1-224 0,0-4 0 0,2 4 0 0,-1 0 0 16,2-1 0-16,1 0 0 0,0 0 0 0,1 5 0 15,0 1 0-15,1 0 0 0,-6-3 0 0,-4 1 0 16,1-1 0-16,-2 2 0 0,1 5 0 0,-1 3 0 0,-1-1 0 15,-2 1 0-15,-3-5 0 0,-1 5 0 0,1-3 0 0,-4 1 0 16,1-1 0-16,-2-1 0 0,0-3 0 0,-1-2 0 16,0-2 0-16,-1-2 0 0,1-2 0 0,-2-2-128 15,2 0 128-15,0-5 0 16,0-1-1472-16,-1-3-176 0</inkml:trace>
  <inkml:trace contextRef="#ctx0" brushRef="#br0" timeOffset="46995.82">21380 3303 19343 0,'-5'0'1728'0,"1"2"-1392"0,2-2-336 0,2 0 0 0,0 0 976 0,-1 0 128 0,-2 1 32 0,-1 2 0 16,-1-3 528-16,1 0 96 0,0 2 32 0,1-2 0 0,3-2-448 0,2-1-64 16,0 2-32-16,2-1 0 0,1-2-320 0,2-1-64 15,2 1-16-15,1 1 0 0,1-1-336 0,0 2-80 16,-1-2-16-16,1 1 0 0,-1 1-240 0,-1 1-48 15,0-2-128-15,-1 3 192 0,0-2-192 0,0 2 128 16,-2 0-128-16,1 0 0 0,0 0 160 0,-1 0-160 16,0 0 160-16,1 2-160 0,1-2 128 0,-1 3-128 15,2-2 0-15,1 1 144 0,1-2-144 0,1 3 0 0,2-3 0 16,0 0 0-16,0 1 0 0,1 2 0 0,0-3 0 0,0 0 0 16,0 2 0-16,-3 2 0 0,2-3 0 0,-3 1 0 15,1 1 0-15,-2 1 0 16,-1-2 0-16,-3-1 0 0,0 2 0 0,-1-1 0 0,-1-1 0 0,-2 2 0 15,1-1 0-15,-2-2 0 16,0 0 0-16,0-2 128 0,-1 2 0 0,0 0 0 16,-1-3 0-16,1 2 0 0,0 1-128 0,0 0 0 15,0 0 144-15,0 0-144 0,0 0 0 0,1-22 0 0,1 16 0 16,0 0 0-16,-1-1 0 0,2-1 0 0,-1 2 0 0,1-1 0 16,-1 1 0-16,0-1 128 0,-1 1-128 0,0-1 176 15,0 1-176-15,-1-1 0 0,0 1 0 0,-2-1 0 0,-1 1 0 0,0 0 208 16,-1 0-16-16,-2 0-16 0,-1 0-48 0,-1-1-128 15,-1 0 192-15,-2 1-64 0,0 0-128 0,0-3 192 16,0 2-192-16,-2 0 192 0,1 1-64 0,-2 0-128 16,1-3 192-16,-2 2-64 0,0 1 0 0,1-3-128 15,1 2 192-15,-1-2-64 0,2 3-128 0,1-2 0 16,1 2 0-16,1 0 0 0,2 0 0 0,2-3 0 16,1 5 0-16,3-2 0 15,1 3-432-15,1 0-64 0,3 1-16 0,1 0 0 16,3 2-1824-16,2 0-368 0</inkml:trace>
  <inkml:trace contextRef="#ctx0" brushRef="#br0" timeOffset="47564.15">22229 2777 911 0,'2'-5'0'0,"-2"2"0"0,0-1 0 0,0 1 0 0,-2 1 1920 0,2 1 320 0,0 1 48 0,0-3 16 16,0-1-1344-16,0 1-256 0,-1-3-48 0,0 1-16 15,0 1-176-15,0 0-32 0,-2 1-16 0,2 0 0 16,-2-1-32-16,1 2-16 0,1-1 0 0,-2 2 0 15,1 1 848-15,-1 0 192 0,1 0 16 0,-1 0 16 16,1 0 240-16,-1 1 48 0,0 2 16 0,0 1 0 0,1 1-848 0,-3-1-192 16,1 5-16-16,0 0-16 0,1 1-528 0,-1 2-144 15,-1 0 0-15,0 4 0 0,0 1 0 0,0-4 0 16,1 2 0-16,-1 1 0 0,-1 3 0 0,1-3 0 16,0 2 0-16,-1 2 0 0,1 0 0 0,-1 3 144 15,1 0 0-15,0-1 0 0,1-6 0 0,2 2 0 16,0 0 0-16,0 0 0 0,2 1-144 0,0-3 0 15,3 0 0-15,0-1 0 0,2-2 0 0,0 0 0 16,2-3-160-16,0 1 160 16,3-1-1056-16,-1 0-112 0,0-2-32 0,1 0 0 15,1 0-688-15,-1-1-144 0,1-4-16 0,1 1-6800 0</inkml:trace>
  <inkml:trace contextRef="#ctx0" brushRef="#br0" timeOffset="48216.98">22332 2981 23951 0,'-1'-1'1056'0,"1"1"224"0,0 0-1024 0,0-2-256 0,1 2 0 0,-1 2 0 0,1-2 448 0,1 0 48 0,-1 1 0 0,1 2 0 16,2 0 80-16,-4-3 32 0,0 0 0 0,10 23 0 15,-6-12-224-15,-1-1-64 0,1 2 0 0,0-2 0 16,-1 2-320-16,0-2 0 0,1 3 0 0,-2-3 128 16,1-1-128-16,-1 0 0 0,-1-2 0 0,2 2 0 15,-2-3 0-15,-1-3 176 0,1 0-176 0,0 0 192 16,-1-2 208-16,2 2 48 0,-1-6 16 0,0 2 0 16,0-2-80-16,2 0-32 0,-1 0 0 0,1-3 0 15,-1 0-128-15,1-1-32 0,-1-2 0 0,-1 0 0 16,2 2-192-16,-2-3 0 0,0 1 0 0,1-1 0 0,-1-2 0 15,-1 0 0-15,1-2 0 0,0-1 0 16,1 3 0-16,-1-1 0 0,1 2 0 0,1 0 0 16,-1 4 0-16,2-2 0 0,0 3 0 0,1 2 0 15,-2-2 0-15,2 2 0 0,0 2 0 0,-1 1 0 16,2-1 0-16,-1 2 176 0,0 2-48 0,1 1-128 16,-1-1 512-16,1 3 0 0,-1-2 0 0,1 3 0 0,-1 1-16 0,2-1-16 15,-2 0 0-15,1 0 0 0,-1 0-224 0,0 2-64 16,1 0 0-16,-1 0 0 0,0 2-192 0,0-2 0 15,-2 1 0-15,1 1 0 0,0 2 0 0,1 1 0 16,-2 0 0-16,1 0 0 0,0-1 0 0,0 0 0 16,1 2 0-16,-1-2 0 0,0 1-176 0,1-6-16 0,0 2-16 0,0-3 0 31,0 0-1104-31,0-2-224 0,0-2-32 0,0-2-8416 0,1 0-1696 0</inkml:trace>
  <inkml:trace contextRef="#ctx0" brushRef="#br0" timeOffset="48704.27">22516 2651 17503 0,'-1'-4'768'0,"0"4"176"16,2-1-752-16,0 0-192 0,1 1 0 0,-2 0 0 0,1 0 304 0,1 0 16 0,1 1 16 0,0-1 0 0,1 1 256 0,2 1 48 0,-1 0 16 0,2-1 0 0,-1 2 320 0,0 3 64 31,1-2 16-31,1 2 0 0,0 3-112 16,1 0-32-16,2 4 0 0,0-1 0 0,3 2-528 0,-1 1-96 15,2 1-32-15,0 2 0 0,1 0-256 0,0 0 0 16,0 1 128-16,2-3-128 0,-2-1 0 0,-1-2 0 15,-2 2 0-15,1-4 0 0,-2 4 464 0,-1-3-16 16,0 2 0-16,-2 1 0 0,0-3 144 0,-2 2 32 16,-1 1 0-16,-1-2 0 0,-1 2-400 0,-2-3-80 15,1 2-16-15,-2-4 0 0,-1 2-128 0,-1-2 0 16,-2 0 0-16,0-1 0 16,0-1-768-16,-2 2-96 0</inkml:trace>
  <inkml:trace contextRef="#ctx0" brushRef="#br0" timeOffset="49954.78">22947 4238 1439 0,'-4'-3'0'0,"0"1"0"15,2 0 0-15,1 0 128 0,-1 2-128 0,2-2 0 0,-1 0 0 0,1 2 0 0,-1-2 176 0,-2-1 16 0,2 0 0 0,-1 0 0 0,0 2-192 0,2-2 0 0,0 2 0 0,0 1 128 0,2 0 192 0,-1-2 48 16,1 2 0-16,0 0 0 0,-2 0 1232 0,0 0 240 16,0 0 48-16,0 0 16 0,0 0 624 0,23 3 128 15,-19 0 32-15,1-1 0 0,0 2-16 0,-2 0 0 16,2-2 0-16,0 2 0 0,0 2-928 0,1 0-176 16,1 1-32-16,-2 0-16 0,1 4-864 0,-1-1-160 15,0 0-48-15,0 2 0 0,0 1-304 0,-2-1-144 16,1-1 128-16,-2 4-128 0,1-3 176 0,-2 4-48 15,0 0-128-15,-1-1 192 0,0 1 16 0,-1 0 0 0,1 1 0 0,-2 1 0 16,-2-1-80-16,0 1-128 0,-1-2 176 0,0-4-176 16,0 2 0-16,-1-2 0 0,0-2 0 0,0-1 0 15,0-2 0-15,-1-1-176 0,3 0 0 0,-3-3-16784 16</inkml:trace>
  <inkml:trace contextRef="#ctx0" brushRef="#br0" timeOffset="52084.2">23676 3120 8287 0,'0'-10'736'0,"0"0"-592"0,1 1-144 0,-1 3 0 0,2 2 1408 0,-1 2 256 0,0-2 64 0,0-2 0 0,1-4-288 0,0-2-48 15,2-4-16-15,-2 1 0 0,0 4 400 0,-1-2 80 16,0 4 0-16,-1 2 16 0,-1 1-272 0,1 1-48 16,-1 4-16-16,-1-2 0 0,1 3-352 0,-1 0-80 15,-1 3-16-15,-1 3 0 0,2 2-464 0,-2 1-112 16,-1 6 0-16,0 1-16 0,2 0-336 0,-4 5-160 15,1 3 160-15,0 7-160 0,0 3 256 0,-3 2-64 16,-1 5 0-16,0 2 0 0,1-1 16 0,-4 3 0 16,1 2 0-16,-3 0 0 0,3 0-208 0,-2 1 0 15,-1 5 0-15,2 1 0 0,0-6 0 0,3-6 0 0,3-3 0 0,2-4 0 16,4-3 0-16,-2-6 0 0,3 1 176 0,2-3-176 16,0 1 144-16,2-6-144 0,2 2 0 0,0-2 144 15,1-3-144-15,2 0 0 0,1-4 0 0,0-2 0 16,1 0 208-16,1-1-32 0,2-5-16 0,2 2 0 15,1-4 112-15,1-2 32 0,0 0 0 0,2-2 0 16,1-4 16-16,-1-1 16 0,0 1 0 0,-1-4 0 16,1 0-128-16,0-4-16 0,0 0-16 0,-3-5 0 15,2 3-32-15,0-5 0 0,0 2 0 0,-2-6 0 0,1 1 16 0,-4 0 0 16,0-2 0-16,-2-3 0 16,0 4 0-16,-4-3 0 0,0-3 0 0,-2-1 0 0,-3-3-160 0,0-5 0 15,-2-5 144-15,-3-6-144 0,-1 1 0 0,-2-1 128 16,-2 0-128-16,-2 1 0 0,1 5-240 0,-2 4-112 15,0 3-32-15,0 1 0 0,-2 5 64 0,-1-3 0 16,2 3 0-16,-1 2 0 16,-1 0 112-16,2 6 16 0,1 4 16 0,0 1 0 0,2 3-80 0,-1 4 0 15,2 2-16-15,-1 1 0 16,3 6-880-16,0-1-160 0,2 5-32 0,-2 3-15504 0</inkml:trace>
  <inkml:trace contextRef="#ctx0" brushRef="#br0" timeOffset="52449">23519 3492 21183 0,'-10'-2'1888'0,"4"-2"-1504"0,2 4-384 0,3-3 0 0,1 2 880 0,1 1 96 0,1 0 32 0,0-2 0 0,1 2-560 0,0-3-128 0,2 2 0 0,1-2-16 31,3 3 848-31,0 0 160 0,2 3 32 0,1 1 16 0,3 2 176 0,2 0 16 15,4 4 16-15,0-1 0 0,3 0-576 0,1-1-112 16,-2 3-32-16,3-4 0 0,1 0-624 0,-1-1-224 0,0 0 144 16,-1-4-144-1,0 2-576-15,1-4-192 0,1 1-32 0,-1-1-16 16,0-1-1456-16,-1-3-288 0,-3 2-64 0,0-4-11104 0</inkml:trace>
  <inkml:trace contextRef="#ctx0" brushRef="#br0" timeOffset="53588.66">23477 2689 20271 0,'4'0'1792'0,"-2"0"-1424"0,1 0-368 0,-1 0 0 0,0 0 656 0,0 0 64 0,3 0 16 0,2 0 0 0,4 3 176 0,3-3 48 15,2 0 0-15,0-3 0 0,2 3-720 0,-1-2-240 0,0 1 144 0,0-2-144 16,1 0-256-16,-1-2-128 0,0 1-16 0,2 0-16 16,-2-2-496-16,-1 2-112 0,-1-2 0 0,0 1-16 15,0 0 400-15,-2-1 96 0,1 1 16 0,-2-1 0 0,1 1 144 0,-2-1 16 16,0 1 16-16,-2 1 0 0,-1 0 352 0,0-1 0 15,-2 4 0-15,-1-2 0 0,0 0 0 0,-1 3 0 16,-1-2 0-16,0 0 192 0,-1 2 464 0,-1 0 112 16,-1 0 0-16,2 0 16 15,-4 0-208-15,2 0-32 0,-1 2-16 0,0-2 0 0,-1 2-64 0,-1-2-16 16,1 0 0-16,2 0 0 0,0 0-96 0,0 0-32 16,0 0 0-16,-18-10 0 0,13 8-320 0,0-5 144 15,-1 4-144-15,0-3 0 16,-3-1 0-16,1-1 0 0,-1 0 0 0,-1 2 0 0,-1-3 384 0,0 2-16 0,0 1-16 15,-3-3 0 1,2 2 272-16,-2 1 48 0,2-1 16 0,-2 2 0 16,3 1-528-16,-2 1-160 0,-1-1 0 0,2-1 0 15,-1 4-448-15,2-4-208 0,0 4-48 16,1-1 0-16,0 0-704 0,1 2-128 0,2 0-48 0,1 0-5600 16,1 0-1136-16</inkml:trace>
  <inkml:trace contextRef="#ctx0" brushRef="#br0" timeOffset="54238.13">23757 2127 9215 0,'-5'0'816'0,"1"0"-656"0,3 0-160 0,-1 0 0 0,4 0 1136 0,-4 0 192 0,1 0 32 0,-1 0 16 0,-2 0 736 0,-1 0 160 31,3 2 32-31,-1-2 0 0,2 0-544 0,2 1-96 16,2 2-32-16,0-1 0 0,4 2-416 0,1-1-64 15,2 0-32-15,2 4 0 0,3-1-160 0,3 1-48 16,3 3 0-16,3 2 0 0,5 3-384 0,2 1-80 16,3 0 0-16,3 3-16 0,2 3-240 0,0 0-32 15,3 3-16-15,-1 1 0 0,1 0-144 0,-1 3 0 16,0 1 0-16,-3 1 0 0,-3-5 0 0,-1 5 0 0,1 4 0 16,2 3 0-16,0 4 0 0,-1 3 0 0,-1 4 0 0,-3-1 0 15,-5 3-160-15,-3-1 160 0,-6-2 0 0,-6 1-144 16,-2 0 144-16,-3 4 0 0,-5 10 0 0,-2 4 0 15,-2 3 0-15,-2 2 0 0,-2 1 0 0,-1 0 128 16,-1 2-128-16,-3 2 0 0,0 2 0 0,-2-1 0 16,0-9 0-16,0-5 0 0,1-4 0 0,-2-6 0 15,1-1 0-15,0-6 176 0,2-2-48 0,-2-4 0 16,-1-7 512-16,0 0 80 0,1-3 32 0,-1-3 0 16,-1-3-432-16,0-2-64 0,1 1-32 0,-2-4 0 0,0-1-224 15,-2-1 0-15,0-5 128 0,-2-4-128 0,0-5-240 0</inkml:trace>
  <inkml:trace contextRef="#ctx0" brushRef="#br1" timeOffset="91513.53">7438 6719 23951 0,'5'-4'2128'0,"-1"2"-1696"0,-1 0-432 0,-3 2 0 0,0 2 912 0,0-2 112 0,1-2 0 0,-2 2 16 16,-1-4-384-16,-6 4-80 0,-5-2 0 0,-7 0-16 0,-6 2-560 0,-6-2-224 15,-8 2 16-15,-9-4 0 16,-7 4-432-16,-7 0-96 0,-6 1-16 0,-7 2 0 31,-3 1 256-31,-9-1 48 0,-8 2 16 0,-8 3 0 0,-2 0 16 0,-1 5 0 0,5-3 0 0,-2 2 0 0,0-2 112 0,8 0 32 16,7 0 0-16,7 1 0 16,5-1 1152-16,4 0 224 0,3-1 48 15,6 0 16 1,7-3-1536-16,10 1-304 0,6-4-64 0,9 0-16 0,8 0 1376 0,7 0 272 0,8 1 48 0,7-4 16 15,6 0-3040-15,8 0-608 0,8 0-112 0,8 0-16 16,9-3-416-16,13 2-80 0,12-4-16 0,9-1 0 16,5-2 2112-16,0-2 432 0,5 2 80 0,4-2 0 15,5 0 1184-15,1 1 224 0,-2-3 64 0,-4 5 0 0,-6 0 608 0,-5 1 128 0,-2 1 32 0,-6 0 0 16,-5 3-560-16,-7-2-96 16,-10-1-32-16,-9 1 0 0,-8 1-464 0,-11 0-80 0,-7 1-32 0,-9 1 0 15,-9 1-272-15,-13 1-256 0,-14 4 64 0,-25-8 0 31</inkml:trace>
  <inkml:trace contextRef="#ctx0" brushRef="#br1" timeOffset="97426.4">6138 9033 27647 0,'-11'-8'2448'0,"2"-1"-1952"0,1 5-496 0,3 0 0 0,2 1 432 0,1 1-16 0,-1 1 0 0,-4-2 0 16,-4-4-1168-16,-6-1-224 0,-3-2-48 0,-4 0-16 0,-2-2 672 0,-1 2 144 15,-1 1 32-15,-1 0 0 16,-2 4-240-16,-3-1-32 0,-2 4-16 0,-1-2 0 0,-2 4 1248 0,1 1 256 16,1 2 64-16,1-1 0 0,3-1 496 0,3 4 96 15,4-1 32-15,5 2 0 0,6-2-880 0,8 2-160 16,3 0-32-16,7-2-16 0,5 2-384 0,8-2-80 15,8 1-16-15,7-1 0 0,8-2-16 0,10-2-128 16,5 0 192-16,5-2-64 0,8-2-128 0,12 4 0 16,9-3-192-16,6 1 192 0,-1 1-256 0,8-4 64 0,8 4 0 15,2-3 16-15,2 1 176 0,-2 0 0 0,0-2 0 0,-1 1 0 16,0 2 0-16,-2-2 0 0,-3-4 0 0,-2 2 0 16,-1 0 0-16,-1 1 0 0,-7-1 0 0,-3 1 128 15,2-1 0-15,-2 0 0 0,1-1 0 0,-4 2 0 16,-7 1 0-16,-4-3 0 0,-4 5 0 0,-3-4 0 15,1 3-128-15,-6 2 0 0,-3-2 0 0,-5 0-128 16,-4 0-112-16,-6 0-16 0,-2-1 0 0,-6 1 0 16,-3 1-768-1,-5 1-144-15,-4-2-48 0,-2 1 0 0,-4 1 704 0,-5-2 128 0,-2 3 16 0,-6-2 16 0,0 2 928 16,-6 0 176-16,-1 2 32 0,-2-2 16 0,-4 0 96 0,-2 3 32 16,-6-2 0-16,-5 4 0 0,-1-2-544 0,-4 0-96 15,-8 3-32-15,-6-1 0 0,-6 4-256 0,-6-3 0 16,-3 3 0-16,-4 0 0 0,0-1 0 0,-3-2 0 15,-3-1 0-15,-1-1-192 0,1-1 0 0,-7 0 0 16,-7 3 0-16,-4-2 0 0,-1-2 192 0,-1-2-192 16,-5 1 192-16,-7-1-192 0,-7 3 192 0,-4-3 0 15,3-3 0-15,-4 2-144 0,-8 2 144 0,-2-1 0 16,-4 3 0-16,2-1 0 0,6 0 208 0,-3 1 32 16,-1 2 0-16,3-1 0 0,10 0 400 0,-2 1 96 15,-3 5 16-15,4-3 0 0,6 2-336 0,4-3-64 16,4 4-16-16,7 0 0 0,12 1-336 0,6-1 0 15,-2 0 0-15,4-2 128 0,1 2-272 0,4 0-48 0,5-3-16 16,2 2 0 0,3-3-1168-16,3 0-224 0,7 1-64 0,6-1-14208 0</inkml:trace>
  <inkml:trace contextRef="#ctx0" brushRef="#br1" timeOffset="106101.81">3853 9300 31327 0,'-5'-7'2784'0,"-1"1"-2224"0,1 3-560 0,3 3 0 0,-1 0 0 0,-1-1 0 15,-4-4 0-15,-7-2 0 16,-6-2-384-16,-8-1-128 0,-4 1-16 0,-7 3-16 0,-3 2 544 0,-8 4 320 16,-5 0-32-16,-6 0-16 0,-4 3-272 0,-3-3-192 15,-6 0 16-15,-5 0 16 0,-4-3 160 0,0 1 0 16,1 2-144-16,-1-4 144 16,0 1 240-16,-1-4 112 0,1 5 32 0,1 1 0 0,6-2 256 0,-2 0 48 15,-1 0 16-15,1 1 0 0,1 0-336 0,5 0-64 0,10 2-16 0,1 0 0 16,3 2 304-16,3 0 64 0,4 3 16 0,4-4 0 15,3 4-32-15,3-2-16 0,6 1 0 0,4 5 0 16,2 1-192-16,5 0-48 0,0 4 0 0,4 0 0 16,2 5-160-16,4-1-32 0,2 2-16 0,3 1 0 15,2 1 16-15,2 0 0 0,4 7 0 0,1-3 0 16,2-1-192-16,1 3 0 0,4 4-192 0,3 3 192 16,0 2-144-16,2-1 144 0,0 5 0 0,-1 2 0 15,1 1 0-15,-4 7 0 0,1 0 0 0,-3 9 0 0,-3 10 0 16,-4 9 0-16,-4 12 0 0,-5 11 0 0,-3-3 0 0,-3 7 0 15,-3 9 0-15,0-1 0 0,1-2 0 0,3-2 0 16,5-2 0-16,4 1 0 0,3-5 0 0,3-7 0 31,1-4 0-31,1 5 0 0,4 6 0 0,-1-1 0 0,0-16 0 0,-1 11 0 0,1 9 0 0,-2 6 0 32,2-8 0-32,-3 0 0 0,-1-2 0 0,-1-1 0 15,-1 6 0-15,-5-2 0 0,0-4 0 0,-4 2 144 16,0 9-144-16,-4-5 192 0,-1-4-192 0,-3 1 0 15,0 0 0-15,-1-1 0 0,-1-4-192 0,2-11 192 0,2-12-160 16,2-11 160-16,4-6 0 0,1-7 0 0,3-8 0 16,0-5 0-16,2-4 0 0,-1-2 0 0,1-2 0 0,0-4 0 15,0-3 0-15,1-3 0 0,-1-2 0 0,-2-4 0 16,2 0 0-16,-1-1 0 0,1-5 0 0,-1 0 0 16,2-2 256-16,-1-1-16 0,3-4 0 0,0 1 0 15,0 1 48-15,2-5 16 0,2 0 0 0,1-3 0 16,3 3 80-16,3-2 0 0,1 1 16 15,4-4 0-15,-1 0 80 0,7 0 16 0,3-3 0 0,10 0 0 16,4 0-48-16,8 0-16 0,12 2 0 0,9-3 0 16,7 5-208-16,3-2-32 0,1 0-16 0,1-2 0 15,-3 2 16-15,6 3 16 0,3 0 0 0,-2 1 0 0,-3 4-464 16,-3 1-112-16,0-3-16 0,4 3 0 16,4 1-448-16,2 6-80 15,0 2-32-15,6 3-19600 0</inkml:trace>
  <inkml:trace contextRef="#ctx0" brushRef="#br1" timeOffset="149116.25">6586 7412 911 0,'-10'0'0'0,"1"-2"0"0,3 2 0 0,2 0 0 0,1 0 160 0,-2 0-160 0,-5-3 192 0,-6 3-192 0,-8 0 0 0,0 0 0 0,-2 0 0 0,2 0 0 0,1 1 256 0,0 1 32 15,2 0 16-15,2 2 0 16,-2-2 112-16,1 2 32 16,-3 0 0-16,1 2 0 0,-1 0-256 0,-2 3-32 15,0-2-16-15,-1 2 0 0,2-2-336 0,-1 2-80 16,-1-1-16-16,-1 0 0 0,1 0-16 0,1 0 0 16,0 1 0-16,-3 0 0 0,-2 1 304 0,-2 3 144 15,0 2-16-15,-2-2 0 0,2 2-128 0,-2 1 0 16,-1 3 0-16,-1 0 0 0,0 1 0 0,-1 2 0 0,0 3 160 15,0 1-160-15,1 1 0 0,2-2 0 0,4-3 0 0,1 1 0 16,1-1 0-16,2 0 0 0,1 0 0 0,3 1 0 16,0-1 0-16,4-4 0 0,5-1 0 0,-1 1 0 15,-1 2 0-15,-1 2 0 0,0 3-128 0,0 0 128 16,0 3 0-16,-1 2 0 0,2 1 0 0,0 0 0 16,2 2 0-16,-1 2 0 0,3-2 0 0,2-1 0 15,3-1-128-15,1-3 128 0,5 5 0 0,1-5 0 16,3-3 0-16,1 1 0 0,2 0 0 0,3 2 0 0,1 1 0 15,2-2 0-15,3 1 0 0,1-2 0 0,4 3 0 0,1-7 0 16,4 0 128-16,2-3-128 0,2-6 176 0,4 2-176 16,2-5 160-16,2-1-160 0,3 1 0 0,3-3 0 15,6 2 0-15,1-1 0 0,3-4 0 0,2 2 0 16,-3-2 0-16,1-2 0 0,4 5 0 0,3-4 0 16,1 6 0-16,0-2 0 0,-1 0 0 0,2-1 0 15,0-4 0-15,-1-1 0 0,3 2 0 0,3-1 0 16,5 2 0-16,2-3 0 0,2 2 0 0,-1-6 0 0,-4 2 0 15,2-3 0-15,2 2 0 0,2-1 0 0,1 0 0 0,-3-1 0 16,-5-1 320-16,1 1 32 0,2 1 16 0,1 0 32 16,2 2 48-16,0 1 0 0,-1-5 0 15,1 1 16-15,0 1-160 0,-2-2-48 16,2 1 0-16,-3 0 48 16,-4 1-752-16,-3-4-160 0,-1-1-32 0,-5-2 32 0,-1 0 464 0,-3-1 144 0,0 0 0 0,-5-2 0 15,-2-3 0-15,-5-2-160 0,-4-1 160 0,-6-1 0 16,0-2 0-16,-5 1-160 0,-3-1 160 0,-1 0 0 15,-1-7 0-15,-3 1 0 0,-1-5 0 0,-3 3 0 16,1-5 0-16,-3 0-224 0,0 1 32 0,-1-2 16 16,0-1 176-16,-3 1 224 0,1-5-48 0,-2 3 0 0,-3 3 112 15,0-2 32-15,-2 2 0 0,-4-3 16 0,0 0 432 0,-5-6 64 16,-2 2 32-16,-2 3 32 0,-3 3-272 0,-2 4-48 16,-5-3-16-16,-2 2 16 15,-5 3-320-15,1 2-64 0,-3 0 0 0,-4 2 0 16,-2 4-32-16,-6-4-16 0,-7 4 0 0,1 0 32 0,1 7 0 0,-4-1 0 15,-9 0 0-15,-7 0 16 16,-3 3 64-16,-3 1 0 0,-3 6 0 0,-2 0 0 0,0 2-128 0,-2 0-128 16,0 2 192-16,-4-2-64 0,1 5-128 0,0 3-176 15,0 1 48-15,1 1 128 0,0-2 0 0,0-2 0 16,-1 4 0-16,6 1 0 0,5 2 0 0,-4 1 192 16,-3 0-48-16,-4 3 0 0,6-3-144 0,-6 2 0 0,-5 4-192 15,-7 0 192 1,0 3-1184-16,-6 2-112 0</inkml:trace>
  <inkml:trace contextRef="#ctx0" brushRef="#br1" timeOffset="150939.62">27390 9167 12895 0,'5'-6'1152'0,"-2"-1"-928"0,1 4-224 0,0 0 0 0,-2 3 2560 0,1-2 448 0,-1 0 112 0,3 2 16 0,1-2-432 0,4 1-80 0,1-4 0 0,3 4-16 0,-2-2-1120 0,2 6-208 16,1-3-64-16,-3 3 0 0,0 3-704 0,0 1-160 16,-3 3-32-16,-1 2 0 0,0 0-320 0,-1 2 0 15,-1 2 0-15,-1 2 0 0,0 4 160 0,0 0 16 0,0-2 0 16,0-1 0-16,1 2-48 0,0 2 0 0,1-5 0 0,2 2 0 15,1 1-128-15,0-1 0 0,1 2 0 0,0-3 0 16,0-1 0-16,0-1 0 0,0 1 0 0,1-1 0 16,0-2 0-16,-1-1 0 0,-1-3-160 0,1-1 160 15,-2-4-192-15,1 0 192 0,-2-2-208 0,1-2 80 16,-2-2 128-16,1-2 0 0,0-2 0 0,0-2 0 16,1 0 0-16,0-4 0 0,0-3 0 0,1-3 128 15,1-2-128-15,0-3 0 0,2-3 0 0,0-4-128 16,0-1-192-16,0-2-16 0,2-1-16 0,0-2 0 15,0 1-96-15,-2-1-32 0,1 3 0 16,-1-4 0-16,-1 3-160 0,-1 1-48 0,-1 3 0 0,-3-1 0 16,-1 3-464-16,-1 4-80 0,-1 0-32 0,-2 1 0 15,0 5-832-15,-4-3-160 0,2 9-48 0,-2 2 0 0</inkml:trace>
  <inkml:trace contextRef="#ctx0" brushRef="#br1" timeOffset="151327.01">27814 9498 20271 0,'-5'10'896'0,"1"-4"192"0,0 4-880 0,2-4-208 0,1 2 0 0,1-3 0 0,0 1 704 0,-2 6 80 0,0 4 32 0,-2 8 0 0,2 4 720 0,-3 6 128 16,1-2 48-16,-2-1 0 0,1-2-928 0,-1 2-176 16,0-2-32-16,-1-1-16 15,-1 1-1152-15,0-5-240 0,0 5-32 0,-1-6-16 16,0 2-1424-16,2-5-272 0</inkml:trace>
  <inkml:trace contextRef="#ctx0" brushRef="#br1" timeOffset="152551.31">28608 9660 911 0,'-5'3'0'0,"0"-6"0"0,1 3 0 0,3-2 0 0,0 2 3696 0,2 0 656 0,-1 0 128 0,1-2 16 0,0 0-2160 0,2-2-432 16,0 1-96-16,-3 3-16 0,0 0-320 0,26-15-64 0,-13 11 0 0,0-2-16 16,2 2-480-16,1-2-80 15,3 1-32-15,1 1 0 0,1 1-336 0,0 3-64 0,2-3-16 0,1 3 0 31,2 3-384-31,1-2 0 0,5 4 0 0,4-2 0 16,5 0-256-16,2 1-144 0,5-2-32 0,3 2 0 16,2-1-208-16,3-3-64 0,-1 3 0 0,1 1 0 15,1-2-16-15,0 2-16 0,0-2 0 0,-2 2 0 16,-3-1-16-16,-2 0 0 0,-6 1 0 0,-4 2 0 0,-4-2 464 0,-6 1 96 0,-1 1 0 0,-4 1 16 31,-2 0 176-31,-1-1 0 0,-2 2 0 0,0 0 0 16,-1-2 176-16,-1 0-48 0,1-2 0 0,-1 0 0 0,-1 1-352 15,2-4-80-15,0 1-16 0,-1-2 0 0,-1 0 32 0,2 0 0 16,-2-2 0-16,-1 1 0 16,0-3-256-16,-1 1-48 0,-2-3-16 0,-3 2 0 0,-1-2 384 0,-1 0 80 15,-2 0 16-15,-2-4 0 0,-2 4 784 0,-2-4 176 16,-1 1 16-16,-3-1 16 0,-1-2 224 0,-2 2 64 16,-2-1 0-16,-2 0 0 0,-2-1-400 0,-2-1-80 15,-4 1-16-15,-1-4 0 0,-1 3 256 0,-2-3 48 16,-3 0 16-16,-1 0 0 0,-2 1-16 0,2-1-16 15,1 3 0-15,1 0 0 0,3 1-368 0,0 2-80 16,1 1-16-16,1 3 0 0,1 0-352 0,1 2-128 16,2 4 0-16,1-2 0 0,1 1 0 0,3 1 0 0,1 0-176 15,0 0 176-15,4 0-176 0,0 1 176 0,2 1-128 16,1-2 128-16,1 0 0 0,1 3 0 0,2-2 0 0,2 3-128 16,1 1-80-16,2-2-16 0,1 1 0 15,4 5 0 1,2-3-208-16,2 4-32 0,2-2-16 0,3 2 0 15,3 0-544-15,3 3-128 0,5-1 0 0,2 2-16 0,1 0 240 16,0 2 48-16,0 1 16 0,-2-1 0 0,-2-2 368 0,-1 0 80 0,-4 1 16 0,-4-2 0 16,-2 0 592-16,-3-4 112 0,-1 0 16 0,-2 1 16 15,-2-1 480-15,0-2 80 0,-1 2 32 0,-2-3 0 0,-1 0-432 0,1-2-96 16,-2 2-16-16,-1 4 0 0,-2-4-384 0,1 4 128 16,-1-1-128-16,-2 2 0 0,-1 4 0 0,-1-3-144 15,-2 4 0-15,-2-3 0 0,-1 3 144 0,-1-3 256 16,-2 2-64-16,-1-2-16 0,-2-1 192 0,-2 0 32 15,-2 2 16-15,-4-2 0 0,-1 1-176 0,-2-1-48 16,-1-1 0-16,-1 0 0 16,3-1-832-16,1-2-192 0,1 0-16 0,4-4-16 15,4 1-896-15,2-5-176 0</inkml:trace>
  <inkml:trace contextRef="#ctx0" brushRef="#br1" timeOffset="155383.87">31974 9337 29487 0,'-3'0'2624'0,"2"-2"-2112"0,1 1-512 0,0 1 0 0,0 1 624 0,-1 1 16 0,-1-2 0 0,0 4 0 0,-2 2 192 0,-2 0 32 0,-4 7 16 0,-2 3 0 16,-3 2-144-16,-2 6-32 16,-4 3 0-16,-2 5 0 0,0 5-256 0,-6 2-48 0,0 3-16 0,-3 4 0 15,-3-2-128-15,-2 2-16 0,-2 0-16 0,0-2 0 16,-2 2-224-16,2 0 0 0,-1-4 128 0,4-2-128 16,3-1-240-16,2-2-80 0,2-5-32 0,3-1 0 31,4-5-1328-31,1-4-272 0</inkml:trace>
  <inkml:trace contextRef="#ctx0" brushRef="#br1" timeOffset="155745.6">31293 9538 30399 0,'4'2'2704'0,"1"1"-2160"0,1 0-544 0,-1 0 0 0,0 1 448 0,1 2-32 0,7 1 0 0,3 6 0 16,7 5 256-16,6 7 48 0,2 3 16 0,-2 4 0 15,-2 3-288-15,-3 0-64 0,-3-1-16 0,-4 1 0 32,-2 0-560-17,-1 3-128-15,-1-4 0 0,1 2-16 16,-2 1-2032 62,-1-4-384-78,-2-3-96 0,-3 1-9696 0</inkml:trace>
  <inkml:trace contextRef="#ctx0" brushRef="#br1" timeOffset="156359.46">31972 8886 23039 0,'-2'-4'2048'0,"-1"2"-1648"0,1 2-400 0,1 0 0 0,-1 2 480 0,0-2 16 0,-2-2 0 0,-3 2 0 0,-3-1 320 0,-5 1 64 0,-5 0 16 0,-2 1 0 15,-4 4-64-15,-2-2-16 0,-5 4 0 0,-2 0 0 16,-3 2-304-16,-2 3-64 0,-5 0-16 0,-2 2 0 0,-1 5 208 15,0 3 64-15,-2 6 0 0,2 1 0 16,1 2 0-16,0 5 16 0,5 4 0 0,-1-1 0 0,1 4-304 0,1 1-64 16,-1 3-16-16,1 4 0 0,1 6-192 0,2 0-144 15,1 6 192-15,4 0-192 0,2 1 0 0,5-1 0 16,2 1 0-16,6-5 0 0,4-5-320 0,4-1 0 31,5-4-16-31,4-6 0 0,5-3 176 0,3-1 160 0,4-4-208 0,0 1 80 0,3-5 128 0,2 1 0 31,1-1-144-31,4-5 144 0,2 0-544 0,1-2-32 0,5 1-16 0,3-2 0 32,3 1-624-32,2-4-112 0,0 0-16 0,1-3-16 15,4-4-256-15,2 0-48 0,-1-1-16 0,1-6 0 16,-2 1 448-16,3-7 80 0,1 0 32 0,1-7 0 16,-2 1 288-16,0-2 64 0,-3-2 16 15,-1-6 0-15,-2-1 192 0,0-4 48 16,-2-1 0-16,-1-4 0 0,-2-1 768 0,0-3 144 0,0-4 48 0,1-1 0 15,1-6-16-15,0-1 0 0,-2-5 0 0,0 0 0 0,-4-1-256 0,1-5-48 0,0-4-128 16,-1-2 192-16,-2 1 144 0,-3-4 32 0,0 1 0 0,-5 3 0 16,-4 5 80-16,-3 0 32 0,-4-2 0 0,-4 5 0 15,-4-4-288-15,-5 4-64 0,-4-1-128 0,-6 0 192 16,-4 4-672-16,-6 5-144 0,-3 1-16 0,-8 1-16 16,-4 1-624-16,-8-2-112 0,-8 3-16 0,-5-1-6192 15</inkml:trace>
  <inkml:trace contextRef="#ctx0" brushRef="#br1" timeOffset="157228.56">28065 8525 21183 0,'-10'-9'1888'0,"0"3"-1504"0,4 5-384 0,1-2 0 15,0 3-912-15,-4-2-256 0,-4-2-48 0,-12-2-16 0,-10-1 1888 0,-7 0 384 0,-7 1 80 0,-3 3 16 16,1 0-496-16,-1 6-112 0,-1 0-16 0,-4 3 0 16,-1 4-64-16,-3 0 0 0,0 5-16 0,-1 1 0 15,1 3 112-15,-2 3 32 0,-1 0 0 0,1 4 0 16,0 3 64-16,5-1 32 0,2 3 0 0,5 1 0 15,4 3 288-15,4 3 64 0,1 3 16 0,4 6 0 16,2-1-192-16,1 7-32 0,2 7-16 0,1 8 0 16,2 2-560-16,0 6-112 0,3 1-128 0,5 1 176 15,4-3-432-15,7-7-96 0,6-2-16 0,5-7 0 32,7-1-352-32,4-2-80 0,5-5-16 0,2-3 0 0,6 3 400 0,4-1 80 0,4 3 16 0,4 1 0 15,5-2-1280-15,4-3-256 0,4-2-64 0,1-7 0 16,-1-9-768-16,4-3-144 0,5-6-48 0,3-3 0 0,2-1 2000 15,2-4 400-15,2-2 80 0,-2-3 16 16,-5-5 768-16,3-1 144 0,4-6 48 0,1-4 0 0,-6-1-144 0,3-2-32 16,5-6 0-16,-4-3 0 0,-1 0 32 0,-2-6 0 15,0-6 0-15,-1 1 0 16,-3-4 144-16,-2-5 48 0,-3-2 0 0,-3-3 0 0,-7-3 80 0,-3-6 0 0,-4-4 16 16,-3-4 0-1,-3-5-160-15,-5-3-48 0,-4-1 0 0,-5-3 0 0,-3 4-80 0,-3-7-32 16,-2 1 0-16,-2-2 0 0,-3 4 1200 0,-2-2 224 15,-1 2 48-15,-4 0 16 0,-3 4-928 0,-3-1-176 0,-2 6-32 0,-5 2-16 16,-3 4-736-16,-4 1-384 16,-6 4 32-16,-5 2 16 15,-5 3-592-15,-4 5-112 0,-5 1-32 0,-5 7 0 16,-2 7-672-16,-3 6-144 0,-6-1-32 0,1 8 0 16,5 3 576-16,-4 5 96 0,-3 1 32 0,0 1-7488 0</inkml:trace>
  <inkml:trace contextRef="#ctx0" brushRef="#br1" timeOffset="159820.74">11546 10921 14735 0,'-13'-3'1312'0,"1"-2"-1056"0,2 4-256 0,3 1 0 0,0-3 0 0,-5 2 0 0,-9-2 128 0,-15-3-128 15,-14-2 128-15,-14 0-128 0,-7-1 144 0,-1 3-144 16,3-1 0-16,0 2-128 16,-1 4-16-16,1-3 0 0,-3 8 144 0,1-3 0 0,-2 4 0 0,1-1 0 15,4-2 0-15,4 2-208 0,4-2 48 0,1 2 16 16,0 2 144-16,0 2 0 0,5 0 0 0,5-2 0 16,5 1 0-16,3-4 0 15,6 1 0-15,4 1 0 0,3-1 0 0,5 2 0 0,2 0 0 0,5-2 0 31,4 2-432-31,5 0 0 0,6 0 0 0,5 0 0 16,4 1-928-16,7-1-192 0,6 0-48 0,5-1 0 0,8 1 480 0,4-1 96 0,5-1 0 16,6-4 16-16,2 0 416 0,8-3 80 0,7 0 0 0,5-4 16 15,5 4 176-15,1-3 16 0,1-1 16 0,-1 1 0 0,-6-3 624 0,-1 2 128 16,-2-3 32-16,-3 2 0 0,2 0-496 0,-4-3 0 16,-2 1 0-16,-6-2 0 15,-4-1 0-15,-9 2 0 0,-5-1 0 0,-7-1 0 0,-5 4 416 0,-7 0-16 16,-6-1 0-16,-5 1 0 0,-5 6 1120 0,-4-1 208 15,-6-1 64-15,-4 1 0 0,-5 3-128 0,-9-1-32 16,-7 2 0-16,-10 2 0 0,-8 2-1072 0,-9 0-224 16,-9 2-32-16,-9 0-16 15,-10 6-768-15,-16 4-160 0,-16 4-16 0,-11 2-16 0</inkml:trace>
  <inkml:trace contextRef="#ctx0" brushRef="#br1" timeOffset="161422.73">10203 13592 30399 0,'-10'-3'2704'0,"2"-2"-2160"0,6 4-544 0,3 1 0 31,2 0-256-31,-2-3-176 0,-1-1-16 0,0-2-16 15,1-2-1424-15,3-2-288 0,3 0-48 0,3-3-16 16,4 4 1024-16,2-4 208 0,1 1 48 0,4 2 0 0,1-2 960 0,2 3 256 0,3 1 32 0,2 2 0 16,3 3 1232-16,4 0 240 0,6 6 48 0,3 0 16 15,2 1-304-15,7 1-64 0,5 2-16 0,11-3 0 16,6 1-896-16,9 1-176 0,13-2-48 0,1-2 0 0,-8 0 80 0,19-4 16 16,19 0 0-16,4-4 0 0,1-4 32 0,3-3 0 15,8 1 0-15,0-4 0 0,-9 0-192 0,8 0-16 16,10 1-16-16,4-1 0 0,1 0-224 0,1 0 0 15,-1 1 128-15,8 3-128 0,5 2 0 0,0 0 0 16,-4-3 0-16,-2 4 0 0,-4 2-224 0,0 1-32 16,0 4-16-16,-5 2-9968 15,-6 2-2000-15</inkml:trace>
  <inkml:trace contextRef="#ctx0" brushRef="#br1" timeOffset="163420.31">28202 10463 17503 0,'-4'0'1552'0,"1"0"-1232"0,0 0-320 0,2 0 0 0,2 1 560 0,-1-1 48 0,-1 2 16 0,-2-2 0 16,2 4 32-16,-1-1 16 0,2 3 0 0,1-4 0 16,3 4-672-16,2-2-176 0,0 2-16 0,3 0 0 15,2-2 192-15,0 2-208 0,3 2 80 0,0 0 128 0,2-1 0 16,3 3 0-16,0-1 224 0,3 3-64 0,1 1-32 0,3 2-128 16,5 1 192-16,3 0-64 0,1 3-128 0,6-2 0 15,0 2 0-15,0 2 128 0,2-2-128 0,0 6-176 16,3 1 48-16,-1 0 0 15,-1 1-832-15,2 2-176 0,3 3-16 0,1 0-16 16,-1 3-688-16,0 2-144 0,-1 4-32 0,-2-3-3696 0</inkml:trace>
  <inkml:trace contextRef="#ctx0" brushRef="#br1" timeOffset="164051.1">29314 11232 8287 0,'92'104'368'0,"-87"-98"80"0,-3-6-448 0,-1 0 0 0,1 2 0 0,6 5 0 0,4 0 768 0,9 8 64 0,6 1 0 0,7 6 16 16,0-2-464-16,1 1-112 0,-3-3-16 0,0-1 0 46,-2-1-768-46,-5-4-176 0,-2 0-16 0,-1-2-16 0,-2 0 544 0,-2-4 176 0,-2 1 0 0,-2-1 0 16,-1 0 592-16,-2-2 240 0,-1-2 32 0,0 2 16 16,-4 0-80-16,0-2-16 0,-1-1 0 0,-1 2 0 15,-2-3 48-15,-1 2 0 0,1-2 0 0,-2 0 0 16,-2 0 64-16,1 0 32 0,-1 0 0 0,-1 0 0 16,1 0 224-16,2 0 64 0,0 0 0 0,0 0 0 15,0 0-528-15,0 0-112 0,-20-8 0 0,19 4-16 16,0 0-144-16,1 2-32 0,0-5 0 0,0 4 0 0,2-2-64 0,0 1-32 15,2-2 0-15,0 2 0 16,0-2-96-16,2 2-32 0,-1 2 0 0,1-2 0 0,-1 0-160 0,1 2 0 16,0-2 0-16,-1 2 128 0,0 2-128 0,-1-3 0 15,0 2 144-15,-1-1-144 0,0 2 208 0,-2-3-16 16,0 2-16-16,0-2 0 0,-1-3 368 0,0 2 80 16,0-2 16-16,-1-4 0 0,0 2-640 0,-2-2 0 15,1-3-192-15,-2 0 64 0,1-2-16 0,-1-4 0 16,-1 1 0-16,-1-2 0 0,0 0 592 0,-1-1 112 15,1 2 16-15,-1-4 16 0,1 1-144 0,-1 1-16 16,2-1-16-16,-1 2 0 0,1 1-416 0,0 1 0 16,2 4 0-16,-2-2 0 0,2 8 0 0,0-2-256 15,-1 5 64-15,0 0 16 16,-1 5-784-16,0 0-176 0,0 1-16 0,0 4-16 16,-1 0-1120-16,1 1-208 0,2 0-64 0,0 3 0 15,2-3 720-15,1 2 144 0,1 0 32 0,0 0 0 16,3 0 880-16,1 1 176 0,0 1 32 0,2 0 16 0,-1-2 432 0,3 3 128 0,0 4 0 0,1-2 0 15,0 0 272-15,-1 0 176 0,3 1 16 0,-1-1 16 16,0-2-480-16,0 1 128 0,0 1-128 0,0-3 0 16,2-1 0-16,-3 3 0 0,1-2 0 0,-3-2-160 15,1 2-64-15,-3 0-16 0,0 0 0 0,0 2 0 0,-3 1-80 0,-1-4 0 16,0 4-16-16,-2-1 0 0,0 4 336 16,-2-3 0-16,0 3 0 0,-1 0 0 0,0-1 688 0,-2-2 208 15,-1 2 32-15,-2 1 16 0,0-3 464 0,-2 3 112 16,-3-3 16-16,2 2 0 0,-1-3-32 0,-2-2 0 15,1 0 0-15,-2 0 0 0,1-1-160 0,1 1-16 16,-1-2-16-16,0 2 0 0,1-2-1056 0,-2 0-256 16,-1 2 0-16,0 0 0 15,0 1-1552-15,-3 0-320 0</inkml:trace>
  <inkml:trace contextRef="#ctx0" brushRef="#br1" timeOffset="164889">30939 11247 38703 0,'-2'-7'3440'0,"1"1"-2752"0,0 3-560 0,1 0-128 16,0 3-496-16,-1-2-128 0,-2-2-16 0,-2-3-16 0,-1-2 1040 0,-5-3 224 0,-4 2 32 0,-4 0 16 15,-4 4-656-15,-4 1-144 0,-2 5-32 0,-3 2 0 16,-4 4-96-16,-3 0-32 0,-3 4 0 0,-3 3 0 15,1-1 672-15,2 2 128 0,2 3 16 0,0-1 16 16,3 6-16-16,2 1 0 0,1 5 0 0,3 0 0 0,3 2-320 16,-1 4-192-16,2 0 192 0,-1 7-192 0,-3 7 128 0,-1 0-128 15,-2 8 0-15,1 2 0 0,-1 2 0 0,1 0 0 16,3 3 0-16,4-2-144 16,7-6-752-16,3-3-128 0,6-6-48 0,3-4 0 0,6-1 608 0,4-5 112 15,3 1 32-15,4-5 0 0,3-1 560 0,6 4 112 16,4-7 32-16,5 0 0 0,3-3-384 0,6-1 0 15,5 0 0-15,3 1-128 16,6-3 128-16,1-2 128 0,3-1-128 0,1-1 176 0,5-2-176 0,3 0 0 16,4-3 0-16,0-1 128 15,-1-4-608-15,-4-3-128 0,-4-4-32 0,-2-1 0 16,0-1-64-16,-2-6-32 0,-3-2 0 0,-4-4 0 0,-2-3 1072 0,-4-2 224 0,0-7 32 16,-4-1 16-16,-2-3 400 0,-2-4 80 0,-1-2 0 0,-1-1 16 15,-3-4-480-15,0-2-112 16,-2-2 0-16,-3 0-16 0,-3-7-304 0,-4 0-48 0,-3-5-16 0,-5 2 0 15,-2 1-416-15,-6 1-96 0,-4-1 0 0,-5-1-16 16,-3 4 400-16,-4 2-128 0,-3 1 128 0,-1 5 0 16,-2 1 0-16,-3 4-160 0,-2 1 160 0,-1 2 0 15,-3 3 0-15,2 0 0 0,-1 5 128 0,0 0-128 16,0 1 192-16,-2 5-64 0,-3-1-128 0,-1 3 192 0,-1 0-192 16,0 6 0-1,2 0 0-15,-1-1 0 0,3 3-576 0,0 2-192 0,1 2-64 0,1 2 0 16,2 0-720-16,2 2-160 0,1 2-16 0,4 0-8192 15,3 2-1648-15</inkml:trace>
  <inkml:trace contextRef="#ctx0" brushRef="#br1" timeOffset="165285.09">31060 11588 35935 0,'-2'-5'1600'0,"1"4"320"0,-1-3-1536 0,1 4-384 0,1 0 0 0,0 0 0 0,0 1-256 0,-3 2-128 0,1 1-32 0,-3-1 0 0,-2 3 800 0,-4 3 144 15,-1 3 48-15,-4 1 0 0,-1 0 48 0,-4 2 16 16,-2 1 0-16,-1 0 0 0,-5 7-80 0,-2-4-16 16,0 4 0-16,-6 0 0 0,-1 1-352 0,-5 0-192 15,-4 5 192-15,-4-1-192 0,-4 3 176 0,2 1-176 16,1 1 160-16,0-3-160 0,4 0 0 0,2-3-160 15,7-1 0-15,2-5 0 16,5-3-448-16,2-2-96 0,3-1 0 0,3-6-10960 16,3-2-2192-16</inkml:trace>
  <inkml:trace contextRef="#ctx0" brushRef="#br1" timeOffset="165543.65">30373 11607 36863 0,'4'1'1632'0,"-1"1"336"15,-1-2-1584-15,1 1-384 0,-1 2 0 0,0-1 0 0,1 0 192 0,2 3-64 16,2 4 0-16,4 1 0 0,4 5 320 0,4 5 64 16,1 2 16-16,-1 4 0 0,1 3-128 0,-1-1-16 15,1 3-16-15,-2 0 0 0,1 1-208 0,0 3-32 16,2-1-128-16,-1-1 192 0,1 1-192 0,1-2-160 15,1 3 32-15,-1-2 0 16,0-1-704-16,-1 1-128 0,0-2-16 0,-2-3-10416 16,-3-2-2096-16</inkml:trace>
  <inkml:trace contextRef="#ctx0" brushRef="#br1" timeOffset="166044.53">31293 12097 27647 0,'-2'0'2448'0,"1"0"-1952"0,-1 0-496 0,2 0 0 0,0 0 1424 0,0 0 192 0,-1 0 48 16,0 3 0-16,0-3-480 0,0 4-96 0,-2 2 0 0,2 0-16 16,-2 0-672-16,2 4-128 0,-1 0-16 0,-1 2-16 15,1 1-80-15,-3 3-16 0,0 2 0 0,0 1 0 16,-1 1-144-16,-3-1 0 0,-1 4 0 0,-2-2 0 15,-1 1-1232-15,-1 0-240 0,-3 1-32 0,0 1-14240 16</inkml:trace>
  <inkml:trace contextRef="#ctx0" brushRef="#br1" timeOffset="166818.5">27607 10700 14735 0,'-5'-2'1312'0,"0"0"-1056"0,3 0-256 0,2 2 0 0,1 0 1168 0,-1-3 176 0,-1 2 48 0,0-3 0 0,-1 0 160 0,2 0 48 16,0-2 0-16,3-1 0 0,1 4-320 0,1 0-64 15,-1 1-16-15,1 1 0 0,3 1-432 0,-2 0-64 16,0 1-32-16,2 1 0 0,-1 4-64 0,2 1-16 16,-1 1 0-16,2 6 0 0,1 1 192 0,3 7 48 15,0 4 0-15,3 5 0 0,0 4-256 0,3 4-64 16,0 4 0-16,1 4 0 0,2 5-144 0,3 5-48 16,5 9 0-16,4 1 0 0,3 2-160 0,0 0-32 15,-2-2-128-15,-1-2 192 0,1 8-192 0,-3 0 0 16,-1 6 0-16,-4 3 0 15,-5 1-608-15,-3-2-16 0,-3 5 0 0,-3-7 0 16,-3-5-1120-16,1-6-240 0,-3-11-32 0,0-5-16 16,-1-9 736-16,1-2 144 0,1-6 16 0,1-1 16 0,0-4 1408 0,3-2 288 0,-1-2 48 0,5-2-13280 15</inkml:trace>
  <inkml:trace contextRef="#ctx0" brushRef="#br1" timeOffset="167895.46">28430 12729 21183 0,'1'-3'1888'0,"-1"-2"-1504"0,0 1-384 0,0 0 0 0,0 2 2496 0,0 2 416 0,1-4 96 0,-1 0 0 0,1-1-1776 0,0-2-352 15,1-4-80-15,-1 0-16 0,1 0-400 0,1 0-64 16,-1-1-32-16,1 0 0 0,-1 2-288 0,2-3 0 16,1 0 128-16,1-3-128 15,0 1 528-15,3-1 48 0,1-4 16 0,1-1 0 0,0 2 48 0,3-6 0 0,-1 3 0 0,1-4 0 16,1 1-448-16,0-4-64 0,-1 1-128 15,3-3 176-15,-3 1-176 0,1-1 0 0,0-1 0 0,0 0 128 16,0-1-128-16,1 1-176 0,-1-3 48 0,-2 3 0 16,1 3-368-1,-2 1-64-15,2 3-16 0,-3 3 0 16,-2 2-416-16,-2 5-96 0,-1 3 0 0,-2 5-16 16,-3 0-656-16,-2 5-128 0,-2 4-32 0,-1 0 0 0,-3 3-1120 15,-1 1-224-15,-1 0-64 0,-1 4 0 0,0-4 1424 0,-1 4 288 0,0 0 48 16,0 2 16-16,1 1 1296 0,0 3 256 0,0 0 0 0,0 0 0 0,0 2 1088 0,0 2 128 31,1 2 32-31,-1 3 0 0,0 2 288 0,-1 2 64 16,1 3 16-16,-1 0 0 0,0 0-400 0,-2 3-64 15,0 2-32-15,-2-1 0 0,0 3-368 0,0-7-80 16,3-1-16-16,-3 3 0 0,-1 3-656 0,0 0-176 16,1 1-16-16,0-6 0 15,1-1-480-15,1-5-96 0,0-1-32 0,2-3 0 0,-1-2 1328 0,1-1 272 16,1-4 48-16,0-4 16 0,1 0 96 0,2-1 32 15,-2-4 0-15,2 0 0 0,-1-2-544 0,2-1-96 16,0 0-32-16,1-3 0 0,0 2 48 0,2-2 0 0,-1-2 0 0,0 2 0 16,2-3 176-16,-2 2 32 0,1-1 16 0,1-1 0 15,1 0-32-15,-2 0-16 0,2-1 0 0,0 1 0 16,1-1 16-16,-1-1 0 0,1 1 0 0,0 1 0 16,0-4-48-16,-2 2-16 0,2 1 0 0,-1-1 0 15,0 1-240-15,0-2-64 0,-1 2 0 0,0-2 0 16,1 2-192-16,-2-2 176 0,2 0-176 0,-2 1 160 15,1-1-32-15,0 1 0 0,-2-2 0 0,0 1 0 16,0 0 80-16,-2 0 16 0,0 0 0 0,-1-3 0 16,-2 2-16-16,-3-2 0 0,-2-1 0 0,-2 0 0 0,-1 0-48 15,-4-1-16-15,-4-1 0 0,-2 1 0 0,-2-2 48 16,-2-2 0-16,-3 3 0 0,-2-1 0 0,0 0-16 0,0 0 0 16,0-2 0-16,2 1 0 0,1 2-176 0,4-1 128 15,-1 3-128-15,3-2 128 0,1 3-128 0,2 2-176 16,1 1 48-16,3 3 0 15,2 0-400-15,2 0-80 0,2 3-16 0,4 3-12320 16,4 0-2480-16</inkml:trace>
  <inkml:trace contextRef="#ctx0" brushRef="#br1" timeOffset="168735.98">28511 12982 27647 0,'1'-3'2448'0,"-1"-1"-1952"0,2 2-496 0,-2-1 0 0,1 2 512 0,-1 1 16 0,1-2 0 0,0-4 0 16,1-1 816-16,-1 0 176 0,0 1 16 0,-2 0 16 16,0-1-432-16,-3 4-96 0,-2-3 0 0,-3 3-16 15,-2-1-320-15,-4 4-64 0,-3 2-16 0,-4 3 0 16,-2 1-384-16,-3 4-80 0,-6 2-16 0,-1 4 0 16,-2 4 32-16,-2 5 0 15,-3 3 0-15,-4 7 0 0,-3 3-160 0,-1 3 192 0,-3 6-192 0,0 1 192 0,2 3-64 0,2 3 0 16,5 3 0-16,4 2 0 0,6-2-128 0,3 0 0 15,3 0 0-15,4 0 128 0,2 0-128 0,3-3 0 16,5-1 0-16,4 1 128 0,4-4-128 0,3 1 0 16,4 2 0-16,4-2-176 0,4-3-48 0,3-1-16 15,4-2 0-15,1-5 0 16,5-1 64-16,0-2 16 0,4-1 0 0,3-4 0 0,1-5 160 0,4-2-160 16,5-2 160-16,6-2-160 0,7-3 160 0,4-4 128 15,4-1-128-15,-1-7 176 0,5-2-176 0,0-4 0 0,0-3-192 16,0-1 192-16,4-4 0 0,1-6 0 0,-2-2 0 0,-4-5 192 15,-1-2-192-15,-5-5 0 0,-5 2 0 0,0-4 128 16,2 0 80-16,-3-5 16 0,-3 3 0 0,-7 1 0 31,-5 3-224-31,-2-4 144 0,0-6-144 0,-3-2 128 0,-5-2 128 0,-4-5 0 0,-2-2 16 0,-2 2 0 16,-7 0-80-16,1-3 0 0,-5 0-16 0,0 0 0 16,-4 1-176-16,-4-1 160 0,-3-1-160 0,-2 0 160 15,-4 1-160-15,0 3 0 0,-4 3 0 0,-3 2 0 0,-1 1 240 31,-3 3-48-31,-1 0 0 0,-1 3 0 0,-2 0 128 0,-3 3 0 16,-1-2 16-16,-3-1 0 0,0 2-176 0,-1 3-32 16,-4 2-128-16,1 2 192 0,2 5-352 0,1 1-80 15,1 1-16-15,1 3 0 0,2 4-96 0,0-1-32 16,1 4 0-16,2 0 0 16,1 5-160-16,0 0-32 0,-1 2-16 0,-1 2 0 15,2 4-176-15,-2 1-48 0,-1 2 0 0,-1 3-11248 16,2 2-2256-16</inkml:trace>
  <inkml:trace contextRef="#ctx0" brushRef="#br1" timeOffset="169338.4">28755 13340 2751 0,'0'-1'256'0,"0"-4"-256"0,1 1 0 0,-1 2 0 0,1 1 3920 0,-1-2 752 0,0 3 128 0,1-4 48 0,-1 1-2304 0,2-3-464 16,-2-1-96-16,1 2 0 0,-1 2-512 0,0-1-80 15,0 2-32-15,-1 0 0 0,-1 4-16 0,-1 0-16 16,-1 2 0-16,-2 4 0 0,-3 2-496 0,-1 3-80 16,0 5-32-16,-3-1 0 0,-2 6-288 0,-2 4-64 15,-4 1-16-15,-3 7 0 0,-3 3 96 0,-5 3 32 16,-4 4 0-16,-2-1 0 0,-1-3-128 0,0 0-32 15,0 0 0-15,1 1 0 0,1-4-320 0,0 0 144 16,3-1-144-16,0-2 0 0,0 3 0 0,0-1-320 16,-1-1 32-16,2 1 16 15,1-2-240-15,2-3-64 0,4-3 0 0,1-7 0 16,6-6-16-16,0-1-16 0,3-5 0 0,2-4-11120 16,2-2-2224-16</inkml:trace>
  <inkml:trace contextRef="#ctx0" brushRef="#br1" timeOffset="169591.63">27908 13406 28559 0,'-4'1'2544'0,"3"1"-2032"16,0-2-512-16,2 3 0 0,0-3 1232 0,1 4 160 15,2-2 16-15,1 6 16 0,5 4-816 0,5 4-160 16,3 6-48-16,7 3 0 0,4 3-176 0,3 5-32 31,4 4-16-31,2 1 0 0,2 5-176 0,0-1 0 0,1 5 0 0,-3-2 0 16,-2-3-432-16,-4-1-112 0,-2 2-32 0,-3-5-14736 0</inkml:trace>
  <inkml:trace contextRef="#ctx0" brushRef="#br1" timeOffset="171125">28761 13908 11055 0,'-1'1'976'0,"-2"2"-784"0,2-3-192 0,0 0 0 0,0 1 4336 16,1 1 816-16,-2 1 160 15,1 0 48-15,0 4-2528 0,-3 3-496 16,2 4-96-16,-3 4-32 0,2 3-1248 0,0-3-240 16,-2 4-48-16,1 2-16 0,-1-2-528 0,0 2-128 15,1-2 0-15,-1 0 0 16,2-2-672-16,-1-1-112 0,0-1-32 0,0-2-10720 0,2 0-2160 15</inkml:trace>
  <inkml:trace contextRef="#ctx0" brushRef="#br1" timeOffset="172040.27">30911 12148 9215 0,'-3'-2'816'0,"0"0"-656"0,1-1-160 0,0 0 0 0,2 3 2544 0,2-2 464 0,-1 1 112 0,0-2 16 0,2-1-1280 0,-1-2-256 16,3 0-64-16,1-4 0 0,3 4-512 0,0 0-96 15,2 0-32-15,0-1 0 0,0 1-64 0,3 2-32 16,0-2 0-16,2 1 0 0,0 2 96 0,2-1 0 0,2-2 16 0,-1 2 0 16,1-2-304-16,1 1-64 0,-1 0-16 0,0 0 0 15,-2 1-224-15,0 1-48 0,-1 0-16 0,-2-1 0 16,-2 4-80-16,-3-2-16 15,-1 2 0-15,-2 2 0 0,-2 0 80 0,-1 3 16 0,-2 1 0 0,0 1 0 16,-2 3-48-16,-2 2-16 0,0 3 0 0,0-1 0 16,-2 4-176-16,-1-1 0 0,0 1 0 0,0 1 128 15,-1-2-128-15,0 1 192 0,-2 4-192 0,1-4 192 16,-1 2-192-16,0-4 0 0,-1 2 0 0,-2-1 128 16,1-1-128-16,-1-2-176 0,-1 0 48 0,-2 1 0 15,2-1 128-15,-1-2-208 0,-2 0 80 0,2-2 128 0,-2 0 0 16,0-1 0-16,-1 1 0 0,0-4 128 15,1 0-128-15,0 0 160 0,2-2-160 0,2-2 160 0,-1 0-160 0,1-2 0 16,3 0 0-16,-1-2 0 0,2 0 0 0,-1-1 160 16,2 0-160-16,0-1 160 0,2 0-160 0,0-1-144 15,2 4 144-15,-1-4-208 0,3 4-112 0,0-2 0 16,0 3-16-16,3-2 0 0,1 1 96 0,0 1 32 16,4-3 0-16,2 2 0 0,2-2 16 0,2 3 0 15,3-2 0-15,3 1 0 0,0 1 192 0,2-3 0 16,3 3 0-16,1 0 0 15,0 0-496-15,1 0-48 0,1 0-16 0,-1-2 0 16,2 1-1632 0,-2-2-336-16</inkml:trace>
  <inkml:trace contextRef="#ctx0" brushRef="#br1" timeOffset="172852.77">31619 9925 6447 0,'0'-5'576'0,"0"4"-576"0,0-2 0 0,1 1 0 0,0 2 1472 0,0-2 176 0,2 2 32 0,-1 0 16 0,3-2-224 0,1 2-32 0,3-4-16 0,1 4 0 16,1-4 176-16,0 3 16 0,0 0 16 0,0 1 0 15,1-2 80-15,-1 2 16 0,0-2 0 0,1 2 0 16,1-2-112-16,-1 2-16 0,-1 0 0 0,0-3 0 16,2 2-464-16,-2 1-112 0,0-2 0 0,0 2-16 15,-1 0-528-15,0-3-96 0,0 2-32 0,0 1 0 0,-2 0-160 31,1 0-48-31,-2-3 0 0,-1 3 0 0,-1 3-144 0,-1-3 0 16,-1 1 0-16,-2 2 0 0,-1-1 0 0,-3 2-256 16,1 0 64-16,-2 2 16 0,-1 0 0 0,-1 0 0 15,-1 3 0-15,-2-2 0 0,-1 2 176 0,0 1-128 16,-1 0 128-16,0-2-128 0,-1 2 128 0,-2-2-208 16,3 0 80-16,-2-2 128 0,2 3-192 0,1-4 192 15,2 1-192-15,0-1 192 0,2-1 0 0,0 0 0 16,2-2 0-16,2 1 0 0,-1 0 0 0,3-2-144 0,0 2 144 15,2-1 0-15,0-2-416 0,1 4 32 0,0-1 0 0,2-2 0 16,1 4 80-16,2-2 32 0,0 0 0 16,4 2 0-16,0 1 272 0,0 0-192 0,2 0 192 0,1 3-160 15,-2-3 160-15,1 0 0 0,0 2 0 0,-2 1 0 16,-1-3 0-16,-2 0 0 0,-3 0 0 0,-1-1 0 16,-1 0 288-16,-2 1-16 0,-1-2 0 0,-1-2 0 15,0 2 112-15,0 0 0 0,-1-2 16 0,0 2 0 16,-2-2-80-16,1 2 0 0,-1 2-16 0,1-3 0 15,-2 3-176-15,-1-1-128 0,0 1 192 0,0 3-192 16,-1-3 176-16,0 1-176 0,-1 2 160 0,-1 1-160 0,-1-1 128 16,0 0-128-16,-1 4 0 0,-1-5 0 0,-2 2 0 0,0 0 0 15,-1 0 0-15,-1-1 0 0,-1 1 0 0,-2-3 0 16,-4 2 0-16,-1-1 0 16,-2-1-704-16,-2 3-144 0,-4-1-32 0,-1 0 0 15,1 1-2208-15,1-3-448 0</inkml:trace>
  <inkml:trace contextRef="#ctx0" brushRef="#br1" timeOffset="174142.75">29337 13428 23951 0,'-1'0'2128'0,"1"-2"-1696"0,0 2-432 0,0-2 0 0,1 2 704 0,-1 0 48 0,1 0 16 0,1-2 0 0,-1-2 416 0,1-1 96 16,2 1 0-16,1 1 16 0,0-3-64 0,1 2-16 0,0-2 0 0,2 0 0 15,-1-1-256-15,2-1-48 0,1 0-16 0,0 0 0 16,1-2-320-16,0 0-80 0,1-3-16 0,2 4 0 16,1-4-240-16,0-3-48 15,1 4-16-15,0-4 0 0,1 1-32 0,3-4 0 0,2 2 0 0,0-4 0 16,2-1-144-16,2-3 192 0,-2 1-192 0,1 0 192 16,0-2-192-16,0 1 0 0,-2 0 0 0,-1 3 0 15,-2 0 0-15,0 2 0 0,0-2 0 0,0 3 0 16,-2 1 0-16,1-2 0 0,-1 1 0 0,1 1 0 15,1 2 0-15,-3 0 0 0,1 0 0 0,0 3 0 16,-3-2 0-16,-2 5 0 0,1-2 0 0,-3 2 0 0,-1 2-224 0,-2 0 80 16,-1 2 16-16,-4 0 0 0,1 2-64 0,-2-2 0 15,0 3 0-15,-2 0 0 0,0-4 192 0,-2 4 0 16,0 0 128-16,1 0-128 0,-2 0 224 0,0-1-32 16,-1-1 0-16,-1 2 0 0,0-1-192 0,0 0 176 15,-1-1-176-15,-2 2 160 0,2-1-160 0,-2 1 0 16,0 0 0-16,0-2 128 15,-2 1-128-15,1 3 0 0,0-4 0 0,-1 1 0 0,1 2 0 0,-3 1 0 16,1-2 0-16,0 3 0 0,-2-2 0 0,-4 2 160 16,0 0-160-16,-3 0 160 0,-1 0-160 0,-2 2 128 15,-2-2-128-15,0 3 128 0,-1-2-128 0,2 1 0 0,0 2 0 16,1-2 128-16,-1 1-128 0,1 1 192 0,0-1-192 0,1 0 192 16,2 0-192-16,3 0 0 15,4 1 0 1,0-4 128-16,2 2-128 0,1-1 0 0,1 2 0 0,3-3 0 15,3 0 0-15,-1 0-224 0,4 0 80 0,1 0 16 32,4 0-240-32,1-3-32 0,2 2-16 0,2-1 0 15,3-2-128-15,4-1-32 0,2 0 0 0,3 3 0 0,2-2-128 16,3-1-48-16,1 1 0 0,2 1 0 0,1 0-16 0,1 1 0 16,-1 2 0-16,-1 0 0 0,-1 2 192 0,1-2 16 15,-1 3 16-15,-2-2 0 0,-3 1 240 0,-3-2 48 0,-2 3 16 0,-3-2 0 0,-4 1 432 0,0-2 96 16,-1 0 16-16,-3 0 0 0,1 0 704 0,-3 3 144 15,0 1 16-15,1-1 16 0,-1 3-288 16,-1 1-48-16,-2 1-16 0,2 2 0 0,-1 3-416 0,0-2-96 16,-2 4 0-16,2 1-16 0,-3 2-176 0,2-2-128 15,-2 3 192-15,1-1-192 0,0 2 240 0,-1-1-64 16,0 3-16-16,0-2 0 0,2-2 64 0,-1 1 16 16,0-1 0-16,0 2 0 0,0-4-240 0,0 0 176 15,-1 0-176-15,-2-1 160 0,-1-2-160 0,1-4-176 16,-1 0 48-16,-2-1 0 15,2-3-592-15,-2-2-112 0,0-3-32 0,0 0-16928 0</inkml:trace>
  <inkml:trace contextRef="#ctx0" brushRef="#br1" timeOffset="175281.61">31199 11285 11055 0,'-2'0'976'0,"-1"0"-784"0,2 0-192 0,1 0 0 0,0 0 1168 0,0 0 192 0,0 0 48 0,-1 0 0 0,0 0 816 0,0 0 160 15,1-2 48-15,0 2 0 0,0 0-576 0,0 0-128 16,0 0 0-16,0 0-16 0,0 0-432 0,0 0-64 16,0 0-32-16,16-18 0 0,-13 16-208 0,4-4-32 0,-3 2-16 0,4-2 0 15,-2-1-256-15,3-1-48 0,-1-2-16 0,1 0 0 16,1 0-288-16,0-2-48 15,0-4-16-15,1 0 0 0,0 1-64 0,1-5-32 0,-1 1 0 0,2-3 0 16,0-3-160-16,1 0 0 0,1-3 144 0,0 0-144 16,1-1 0-16,-1 0 0 0,1 0 0 0,-1 1 128 15,-1 1-128-15,0 1 0 0,0 3 0 0,-2-1 0 16,-1 4 0-16,0-1 0 0,-1 1 160 0,0 0-160 16,-3 5 0-16,0-1 0 0,-1 0 0 0,0 0 0 15,-2 4 0-15,-1 2 0 0,0-2 0 0,-1 0 0 0,0 5 0 0,-1-3 0 16,-1 4 128-16,1 0-128 0,-1 0 0 0,-1 2 128 15,0-1-128-15,-1 1 0 0,1 1 0 16,-1 0 0-16,-1 2 0 0,-1-2 0 0,-1 3 0 0,-1 3 0 16,-2-3 0-16,-2 4 0 0,-3 2 0 0,-1 0 0 15,-3 4 0-15,-1 0 0 0,-2 2-160 0,0-2 160 16,-2 2-128-16,0-2 128 16,0 3 0-16,-2-4 0 0,-1 3 0 0,2-2 0 0,-1-1 0 0,1-1 0 15,-1 3 144-15,2-5-144 0,2 0 144 0,1-1-144 16,-1 1 0-16,1-1 144 0,2-1-144 0,2 2 0 0,1-3 0 15,3 0 0-15,1 0 0 0,3 1 0 0,2-3 144 16,1 1-144-16,2 1-192 0,2-2-96 0,0 2-32 0,2-3 0 31,3 0 0-31,3 0-16 0,2-4 0 0,1 1 0 0,2 0 80 0,3-4 32 0,3-1 0 0,2-2 0 16,1 0 224-16,3-2-176 0,1-2 176 0,1 2-160 16,-1-1-160-16,-1-2-16 0,1 2-16 0,-1 1 0 15,-1-3 0-15,1 1 0 0,0 2 0 0,-3-2 0 16,0-1 352-16,-3 5 0 0,-3 0 0 0,0-1 0 15,-2 4 0-15,-2-3 208 0,-1 4-48 0,-2 0-16 16,-2-1 336 0,-2 5 64-16,-1 1 16 0,-3 1 0 0,0 0-160 0,-1 1-16 15,0 4-16-15,0 0 0 0,-1 4-112 0,-1 0 0 16,0 6-16-16,1 1 0 0,1 4 16 0,0 2 16 16,1 6 0-16,2 0 0 0,-1 1-64 0,3 3-16 15,0-1 0-15,3 1 0 0,0-1 32 0,3-2 0 16,3 2 0-16,1 1 0 0,1 1-224 0,1 0 144 15,0-1-144-15,1 3 128 0,-1-1-352 0,-2 1-80 16,-1 0-16-16,-6-1-12736 16,-4 2-2560-16</inkml:trace>
  <inkml:trace contextRef="#ctx0" brushRef="#br1" timeOffset="176847.18">29100 14114 34095 0,'8'0'3024'0,"1"0"-2416"0,-3-2-480 0,0 2-128 0,1 0 240 0,1 0 16 0,8-1 16 0,10 1 0 16,10 0-272-16,9 0 0 0,5 0 0 0,2 0 0 15,2 0 128-15,-1 1-128 0,-3-1 192 0,0-1-192 16,-1 1 0-16,0-3 0 0,-4 3 0 0,1-4 0 15,-5 4 0-15,0-2 160 0,-1 1 0 0,2-4 0 16,2 1 608-16,0-2 112 0,1 0 16 0,-2-2 16 0,3 0-400 0,-2-5-96 16,2 1-16-16,-3 0 0 0,-1 0-208 0,0-2-32 15,3-3-16-15,1-1 0 0,1-1 48 0,-2 2 16 16,-4-1 0-16,0-1 0 0,1 0 48 0,-1 0 0 16,1-4 0-16,-1-1 0 0,-3-1 0 0,0 1 16 15,2 0 0-15,1-5 0 0,1 1 0 0,1-3 0 16,-2 1 0-16,2-1 0 0,-1-3-80 0,0-1 0 15,-1-1-16-15,-3 2 0 0,-2 3-48 0,-1-4-128 16,2 3 192-16,3-5-64 0,-1 1 192 0,1-1 16 16,-1-2 16-16,-3 1 0 0,1-1-48 0,-2-6-16 0,1-3 0 15,-3-3 0-15,1 0-96 0,-4-2 0 0,-1 3-16 0,-3 1 0 16,0 2-176-16,-1-2 0 16,1-2 0-16,-2-1 0 0,1 2 0 0,0-1 0 0,-1-1 128 0,-1 4-128 15,-1-1 192-15,-1 4 0 0,-4 3 0 0,2-3 0 16,-1 4 0-16,0-3 16 0,-1-1 0 0,-1 1 0 15,0-3-80-15,0 2 0 0,0 2-128 0,0 1 192 16,0-1-192-16,-1 2 0 0,0 1 0 0,-1 3-160 16,-1 0 160-16,0 2 0 0,0 0-144 0,-2 0 144 0,2-2 0 15,-2 3 0-15,-1 4 0 0,-3 1 0 0,1 1 0 0,-6-1 0 16,2 5 0-16,-3-2 0 0,-1 3 0 0,-2 2 0 16,-3-2 0-16,-2 1 0 0,1 1-144 0,-2-2 144 15,-1 1 0-15,-1-3 0 16,1 5-176-16,1-2 176 0,-2-3-160 0,0 3 160 0,1-4-144 0,-1 4 144 15,1-3-128-15,0 3 128 0,1 0-128 0,1 1 128 16,1 1-128-16,0 1 128 16,1 1 0-16,0 1 0 0,0-1 0 0,1 1-128 0,0 2 128 0,1-1 0 15,-1 1 0-15,0 2 0 0,-1-2 0 0,2 4 0 16,-4-2 0-16,3 1 0 0,-3-1 0 0,0 4 0 0,0-4 0 16,0 3 0-16,0 0 0 0,1-1 0 0,0 0 0 0,-2-1 0 15,3 3 0-15,0-3 0 0,0 2 0 0,2 0 0 16,-1 0 0-16,1 1 0 15,1 1 0-15,1 0 0 0,-1-2 0 0,1 2 0 0,0 0 0 0,0 2 0 16,-1 0 0-16,1 0 0 0,0 0 0 0,-1 2 0 16,-1-2 0-16,1 1 0 0,-2-1 0 0,0 2 0 15,-1 0 0-15,0 1 0 0,0-2 0 0,-1 1 0 16,-1 0 0-16,-1-2 0 0,1 1 0 0,-1 1 0 16,1 1 0-16,1-4 0 0,0 4 0 0,1-2 0 0,1 1 0 0,0-2 0 31,1 2 0-31,0 0 0 0,1 0 0 0,-1 0 0 0,1 0 0 0,0 2 0 0,1-1 0 0,0 2 0 15,0-3 0-15,0 2 0 0,-1 2 0 0,1-3 0 32,-1 2 0-32,0 2 0 0,0-1 0 0,-1 3 0 0,1-1 0 0,-1-1 0 0,1 3 0 0,0 1 0 15,-2-1 0-15,1 2 0 0,0 0 0 0,0 2 0 16,-1 0 0-16,2 1 0 16,0 1 0-16,-2 2 0 0,1 1 0 0,1 0 0 0,-1 2 0 0,1 1 0 15,-1 0-128-15,1 4 128 0,-1 1 0 0,1 1 0 16,1 0 0-16,-2 2-128 0,3-1-64 0,-1 0 0 31,0-1 0-31,1 0 0 0,-1-3-16 0,-1 1-16 0,1-4 0 16,-1-2 0-16,-2 3 32 0,0-5 0 0,1 2 0 0,-2-6 0 15,0 2 0-15,0-3 0 0,-2 0 0 0,3-2 0 16,-3-2 192-16,2 0 0 0,0-3-160 0,2 0 160 16,-1-3 0-16,-1-3 0 0,3 0 0 0,-2-4 0 15,1-2-160-15,1-2-16 0,0-1 0 0,0-1 0 16,0-2-80-16,-1-5-32 0,1 4 0 0,-1-6 0 15,1 3 288-15,1-3 0 0,-1 0-128 0,2 2 128 16,0-2 0-16,0 0 0 0,0 5 0 0,2-4 0 0,0 4 0 0,-1-2-128 16,2 3 128-16,1 1 0 0,-1-1 0 0,1 5 0 15,1-2 0-15,0 4 0 0,0 0 0 0,0 2 0 16,0 0 0-16,0 4 0 0,0-1 0 0,-2 1 0 16,1 1 0-16,-2 4 0 0,1-3 0 0,-1 4 0 15,1-2 0-15,-1 2 0 0,1 0 192 0,1 0 0 16,1 0 0-16,-1 2 0 0,4-2 96 0,2 4 16 15,1-3 0-15,4 4 0 0,3-1-48 0,6-2-16 16,1 2 0-16,3 2 0 0,4-2-240 0,4 2 0 16,4 0-144-16,3 3 144 0,0-3-192 0,4-1 192 15,3 0-208-15,4 1 80 16,8 0-448-16,3 1-64 0,2-2-32 0,2 1 0 16,2 0-416-16,1 0-64 0,3-1-32 0</inkml:trace>
  <inkml:trace contextRef="#ctx0" brushRef="#br1" timeOffset="179362.09">10172 13586 2751 0,'10'-3'256'0,"-3"0"-256"0,1-1 0 0,-2 4 0 0,0 0 912 0,0-2 144 0,2 2 32 0,5 0 0 16,9-3-736-16,12 0-144 0,8 2-16 0,9-6-16 15,2 5-496-15,1-4-112 0,3 0-16 0,1-1 0 16,1 1-496-16,3-1-96 0,4-3-32 0,1 1 0 0,-1-1 928 0,6-1 144 0,5 0 0 16,1 0 160-16,-4 0-160 0,-5 0 0 0,0 1 0 0,3 0 0 15,2 4 144-15,0-3 0 0,-3 2 0 0,-1 0 0 16,-2-2 736-16,2 2 144 0,0-1 16 16,2 4 16-16,0 0-160 0,1 2-48 0,0-4 0 0,0 2 0 15,-2-2-576-15,3 3-112 0,2 2-32 0,-3 1 0 16,-1 0-128-16,-2-2 0 0,-2-1 144 0,0 2-144 15,0 2 128-15,0 2-128 0,1 3 128 0,-2-4-128 0,-4 2 0 16,-2-4 128-16,-2 0-128 0,0 0 0 0,2 0 288 0,-2 0-16 16,3 1 0-16,-4-1 0 0,-3 0-272 0,-1-1 0 31,-1-3 128-31,-1 2-128 0,1-2 336 0,-1 2 16 0,0-2 0 0,-1 4 0 16,-3 0 288-16,-1-3 48 0,-4 3 16 0,0-3 0 0,-4 0 96 0,2-1 32 31,-2-2 0-31,1 3 0 0,-3-2-672 0,-1 1-160 15,-1 1 0-15,-2 0 0 16,-2 0-384-16,-3 0-128 0,-2-1 0 0,-3 0-16 0,-1-1 352 0,0 1 176 16,-2 1-160-16,2-3 160 0,0 2 208 0,3 1 144 15,2 0 32-15,3 3 0 0,2-3 256 0,-1 3 64 0,1 3 16 16,0-3 0-16,-2 3-16 0,-2 0-16 0,0-2 0 0,-4 3 0 16,0 1-384-16,-2-2-80 0,-1 0-16 15,-1 1 0-15,-1-4-208 0,-1 2 0 0,1-2 0 0,-2 0 0 16,-1 0 0-16,0 0 176 0,-1-2-48 0,-3 2-128 15,1 0 560-15,-2 0 0 0,1 0 0 0,-1 0 0 16,3 0-64-16,-2 0-16 0,3-3 0 0,0 3 0 16,2 3-480-16,2-3 0 0,1 0 0 0,-1 2 0 15,1 2-288-15,0 0-160 0,0 2-16 0,-2 0-16 16,0 0-224-16,-1 3-32 0,-1-2-16 0,-1 2 0 16,-2 1-256-16,-1 0-48 0,0-2-16 0,-1 0-5104 15,1 0-1024-15</inkml:trace>
  <inkml:trace contextRef="#ctx0" brushRef="#br2" timeOffset="191383.8">7678 13292 4607 0,'-9'4'400'0,"4"-2"-400"0,0-2 0 0,1 1 0 0,2 2 2688 0,2-3 464 0,0 0 96 0,-1 0 16 0,0 2-1328 0,1-2-256 31,1 4-48-31,4-1-16 0,2-2-720 0,6 1-128 16,6-2-48-16,6 0 0 0,7-2-160 0,8 1-48 16,5-2 0-16,5-1 0 0,3 2 128 0,2-1 32 15,-2 2 0-15,-3-1 0 0,-3-1-464 0,-1 0-80 16,-1-1-128-16,-3 0 176 0,-3 2-176 0,2-5 0 16,-1 4 0-16,-3-2 0 0,-1 0 0 0,-5-1 128 15,-4-1-128-15,-4 3 192 0,-5-3 560 0,-4 2 112 16,-2 0 32-16,-5 2 0 0,-1-3-16 0,-5 2 0 15,1 1 0-15,-5 0 0 0,-1-1-224 0,-4 1-32 0,-3 1-16 16,-5 1 0-16,-5-2-352 0,-3 1-64 0,-2 2 0 0,-5 2-16 16,-7-2-176-16,-4 3-272 0,-2-3 64 0,-1 1 16 15,-2 1 192-15,0 1-192 0,1-3 192 0,3 4-192 16,2-1 192-16,0 1 0 0,0 1 0 0,-1-1 0 16,3-2 0-16,-1-1 0 0,3 2 0 0,1-1 0 15,3 0 0-15,3 0 160 0,4 2-160 0,3-2 128 16,4 0-128-16,4 0 192 0,4 0-192 0,4 2 192 15,3-4-192-15,3 0 0 0,2 3 0 0,3-3 0 16,2 3 0-16,4-3-256 0,5 3 64 0,4-3 16 31,5-3-272-31,7 1-48 0,5 1-16 0,6-2 0 0,3-1 320 0,2-2 192 0,2 4-208 0,-5-2 80 16,-3 0-176-16,0 2-16 0,-3-2-16 0,-1 2 0 0,-1-2 144 16,-3-1 16-16,-2 1 16 0,-1 1 0 0,-4-4 160 0,-4 1 224 15,-2 0-48-15,-5 0-16 0,-5 0 656 0,-4 0 128 16,-4 2 16-16,-3 0 16 0,-4 2-176 0,-5-2-32 15,-3 2-16-15,-8 2 0 0,-3 2-448 0,-7-1-96 16,-4 4-16-16,-8 5 0 0,-1 0-192 0,-3 2 0 0,0 2 0 0,-4 3 0 16,-1-1 0-16,-2 0 0 0,1 0 0 15,1 3 0-15,4 0 0 0,4-2 0 0,6 1 0 0,7-2 0 16,5-1 0-16,5-1-192 0,4 1 48 0,2-5 0 31,5-2-224-31,3-1-32 0,4-3-16 0,3-1 0 16,3-3-144-16,4 0-16 0,3 0-16 0,4-4 0 0,3-1 400 0,4-2 192 0,5-2-160 0,4-3 160 15,3 1 192-15,5-5 128 0,3 1 16 0,4-1 16 16,2 0 32-16,-2 0 0 16,0 1 0-16,-6-1 0 0,-3 3-80 0,-6 0-16 0,-4 0 0 0,-4 3 0 15,-3 2-48-15,-4 2-16 0,-4-3 0 0,-1 4 0 0,-4 2-96 0,-3 1 0 16,-1 1-128-16,-2 1 192 16,-2 0-192-16,-3 3 0 0,1 0 0 0,-6 2 0 15,-3 1 0-15,-5 3 0 0,-3 3 0 0,-5 0-160 16,-3 1 160-16,-2 0 0 0,-1-3 0 0,0 3 0 0,-1-3 0 0,-4 1 0 15,-4 0 160-15,1 0-160 0,1-1 0 0,4 2 0 16,3-2 0-16,7-4 0 0,5 1 0 0,6-4 0 16,5 1 0-16,4-2 0 0,4-2 0 0,1 0 0 15,2-2 0-15,3 1 0 0,3-2 0 0,5-3 0 16,6-1 0-16,5-2 0 0,6-1-160 0,8 0 160 0,8-5-128 0,5 2 128 16,5 0 0-16,0-1 0 0,0 1 0 15,-3 1 176-15,-2-2-176 0,0 2 0 0,-1-1 0 0,-3 1 0 16,-2 5 0-16,-2-3 0 0,-3-1 0 0,-8 3 0 15,-5 2 0-15,-10 2 160 16,-4-1-32-16,-8 4-128 0,-5 1 192 0,-5 0-64 16,-5 1 0-16,-9 4-128 0,-7 2 192 0,-7 0-192 15,-9 5 192-15,-9 1-192 0,-4 3 0 0,-4 0 0 16,4 2 0-16,3 1 0 0,5-3 0 0,0 0 0 16,-1 0 0-16,1-1 0 0,3-1 0 0,2 0 0 0,2 0 0 0,4 1 0 0,3-2-128 15,6 0-144-15,4-3-32 0,3 2-12192 16,4-2-2448-16</inkml:trace>
  <inkml:trace contextRef="#ctx0" brushRef="#br2" timeOffset="196964.15">9336 14017 7359 0,'-7'0'656'0,"0"0"-528"0,4 0-128 0,1 0 0 0,1 2 528 0,0-2 80 0,-4 0 16 0,-4 0 0 0,-2 0-64 0,0 0-16 16,0 0 0-16,2-2 0 0,1 2 720 0,1-2 144 16,3 2 16-16,0 0 16 0,0-2 128 0,3 2 32 15,0 0 0-15,1-3 0 0,-2 3-128 0,2-1-32 16,0 1 0-16,0 0 0 0,0 0-992 0,0 0-192 0,0 0-32 0,0 0-16 31,0 0-576-31,0 0-112 0,0 0-32 0,0 0 0 0,0 0 512 0,0 0 160 0,0 0 0 0,0 0 0 16,0 0 544-16,0 0 96 0,0 0 32 0,0 0 0 15,0 0 0-15,0 0 0 0,0 0 0 0,0 0 0 16,0 0-144-16,0 0-32 0,21 6 0 0,-18-6 0 16,2 2-32-16,0 0-16 0,0-2 0 0,2 4 0 15,4-4-128-15,2 2-32 0,3-2 0 0,3 0 0 16,-1 4-96-16,4-4-32 0,6-2 0 0,3 2 0 15,5-2-112-15,1 2-16 0,2-2-16 0,0-2 0 0,1 4-48 16,2-4-128-16,1 2 192 0,3-2-64 16,-2 4-128-16,10-2 192 0,6 2-192 0,6 0 192 15,-1 2-192-15,1-1 0 0,-1 2 0 0,-4-1 128 0,-7 0-128 16,12 0 0-16,13 2 144 0,6-2-144 0,-2-2 160 0,0 2-32 16,-3-2-128-16,6 0 192 0,5 0-16 0,-2-2-16 15,-2 0 0-15,2-1 0 0,-3 0-160 0,7-1 192 16,7-2-192-16,-1 0 192 0,-6-1-192 0,7 0 160 15,10-2-160-15,-1-1 160 0,-3 5-160 0,2-2 0 16,2 1 144-16,4 2-144 0,4 2 0 0,-1-2 0 16,-11 2 0-16,7-1 0 0,9 3 128 0,-1 0-128 0,-3-1 128 15,5 1-128-15,10 1 0 0,-8 2 0 0,-8-1 0 16,5-1 0-16,11 4 0 0,-10-4 0 0,-9 2 0 0,1-1 0 16,1 2 0-16,8 0 0 0,-2-1 0 0,11 2 0 15,5 2 0-15,-9-4 144 0,-13 0-144 0,9 0 0 16,9 0 144-16,-8-3-144 0,-13 0 0 0,6 0 144 15,8-3-144-15,-7 0 0 0,-8-2 0 0,5-3 0 16,9 0 0-16,-7-2 0 16,-10 0 0-16,2-5 0 0,2 3 0 0,-2-2 0 15,0 4 128-15,-1-2-128 0,-3-4 0 0,1 3 0 0,3 4 0 0,-9-4 0 16,-7 3 0-16,3 2 0 0,6-2 0 0,-8 0 0 0,-5 4 0 0,-5 0 0 16,-3-1 0-16,0-1 0 15,5 4 0-15,-7-2 160 0,-3 2-160 0,-7-2 160 0,-6 2 16 0,0-2 0 16,1 4 0-16,0-5 0 0,-2 5 32 0,-7-2 16 15,-8 0 0-15,-4 1 0 0,-8 0-224 0,-4 1 0 16,-2 2 0-16,-2-1-160 0,-2-2 160 0,-3 3 0 16,-3 0 0-16,-5 0-128 15,-4 0-416-15,-2 0-80 0,-4 0-16 0,-3 0-19168 0</inkml:trace>
  <inkml:trace contextRef="#ctx0" brushRef="#br3" timeOffset="200626.43">9247 14610 21183 0,'-7'-6'1888'0,"0"0"-1504"0,4 2-384 0,0 2 0 0,2-1 1408 0,0-1 192 0,-4 1 64 0,-3-7 0 0,1-1-1280 0,-1 0-240 15,0-2-144-15,-1 1 160 0,3 2 80 16,1 1 16-16,3 1 0 0,-1 3 0 0,3-1-416 0,0 3-80 16,1-1-16-16,2-1 0 15,1 4-192-15,2-1-32 0,1-1-16 0,2 3 0 0,2 0 672 0,2 0 128 16,4 3 16-16,-3-1 16 0,1-1 880 0,5 2 192 16,2 1 16-16,5-2 16 0,-1 2-96 0,3-2-32 15,6 2 0-15,2-2 0 0,1 2-544 0,3-1-128 16,2-3 0-16,0 0-16 15,1 0-240-15,-1 0-32 0,0-3-16 0,8-1 0 0,9 1-144 0,5-2-16 16,2 1-16-16,-3-2 0 16,-1 2-160-16,1-2 128 0,3-3-128 0,3 3 128 15,6 0-128-15,1 2 0 0,-2 2 0 0,-6 1 128 0,-4-3-128 0,-2 1 0 16,2 0 0-16,6 0 0 0,4 3 0 0,-3 0 0 16,-4-2 128-16,-3 0-128 0,0 0 0 0,0-2 128 15,3 2-128-15,4 2 128 0,3 0 32 0,-3 0 0 16,-4 0 0-16,1-3 0 0,1 2 16 0,5 1 0 0,8 0 0 15,-3 0 0-15,-2 0-176 0,-1-2 0 0,-6 0 0 0,9 0 128 16,7-2 0-16,1 4-128 0,-4 0 192 0,-3 0-64 16,-2 0-128-16,2-2 0 0,6 2 0 0,0-3 0 15,-2 6 0-15,-2-3 0 0,-5-4 0 0,-4 2 0 16,-1-1 0-16,10 2 0 0,8-2 0 0,3 1 0 0,-4-3 0 0,4 3 192 16,8-2-192-16,-6 4 192 0,-6 0-192 0,2-3 192 31,-6 3-192-31,8-2 192 0,8 2-16 0,-4 2 0 0,-11-4 0 0,4 1 0 0,3 1-176 0,-2-3 0 15,1 3 0-15,-6-4 0 0,-6 2 240 0,6-2-48 16,7 1 0-16,-3 0 0 0,-2 1 0 0,-2 0-16 16,-7-3 0-16,8 2 0 15,7-1-48-15,-2 0-128 0,-4 2 192 0,-2-4-64 16,-5-1-128-16,7 1 0 0,7 3 0 0,-6-4-176 16,-7 1 176-16,-3 0 0 0,1 0 0 0,1-3 0 0,4 4 0 0,-8-1 144 0,-7 4-144 0,-4-2 160 15,-4-1-160-15,4 0 0 16,6 2 0-16,-1 0 0 0,-1 0 0 0,-5 0 192 15,-6-2-32-15,-3 1 0 0,0 1-16 0,6 0 0 16,8-1 0-16,1 0 0 0,-3 2-16 0,-4-2-128 16,-7-1 192-16,1 4-64 0,-3-2-128 0,5 3 160 0,2-2-160 0,1 1 160 15,-3 1-160-15,-5 0 0 0,-6-3 0 0,-3 2 0 16,-5 1 0-16,0 0 0 0,2 0 0 0,0 0 0 16,3 0 0-16,-1-1 0 0,0 1 0 0,-4-1 0 15,-3 1 0-15,-4 0 0 0,-3-3 0 0,-3 2 0 16,-4 1 0-16,0 0 0 0,1 0 0 0,-2 0 0 0,0 0 0 0,1 0 0 15,1 0 0-15,0 0 0 0,-1 0 208 0,0 0-32 32,1-3-16-32,-3 3 0 0,0 0-160 0,1-2 0 15,-2 1 0-15,-1 1-176 0,-3 0 176 0,-1-3 0 16,-2 3 0-16,-2 0 0 0,1 0 0 0,-3 0 0 16,-1 0 0-16,-1 0-128 0,-1 0-192 0,0 0-48 15,-2 0 0-15,-1 3 0 16,-1-3-464-16,-3 0-80 0,0 0-32 0,-1 0-19056 0</inkml:trace>
  <inkml:trace contextRef="#ctx0" brushRef="#br3" timeOffset="209024.57">21161 14076 20271 0,'1'-4'1792'0,"1"2"-1424"0,-1 2-368 0,-1-3 0 0,0 2 1088 0,2 1 160 0,0-5 32 0,-1 1 0 0,0-4 512 0,0 0 128 15,0 0 0-15,-2 0 16 0,0 0-528 0,-1 0-96 16,-3 2-32-16,0 0 0 0,0 0-688 0,-3-3-144 16,0 2-16-16,-2-2-16 0,0 3-224 0,-1-2-32 15,0 3-16-15,-1 2 0 0,0-1-144 0,-2 0 0 16,1 3 0-16,-2 4 0 15,0 0-192-15,-1 6-128 0,-2 0-32 0,-5 4 0 16,1 2-96-16,-1 2-32 16,-1 4 0-16,2-2 0 0,0 3 480 0,2 0 0 0,1 1 176 0,2 0-48 0,1 2 256 0,2 0 48 15,2-1 16-15,2 0 0 0,1 1-192 0,2-3-48 16,3 0 0-16,2-1 0 0,2 1-208 0,0-2 144 16,1-1-144-16,1 0 128 0,3 4-128 0,2-1 0 0,0 3 0 15,0-4 128-15,3 2-128 0,0 2 0 0,1-3 0 16,2 0 128-16,-1 3-128 0,0-3 0 0,1 3 0 0,0-3 0 15,1-2 0-15,0 0 0 0,-1 1 0 0,2-5 0 16,-1 0 0-16,-1-1 0 0,2-3 0 0,-1 0 0 16,-1-4-128-16,3 2 128 0,-1-4 0 0,0 0 0 15,1-3 160-15,0-3 96 16,1 0 32-16,1-3 0 0,-1 0 0 0,0-2 0 0,1 0 0 0,-2-4 0 16,1 1-144-16,-1-2-16 0,-1 0-128 0,-1-3 192 0,-1 0-192 15,-2 0 0-15,0 1 0 0,-1 0 0 0,0-4 0 0,1 1-128 16,-1 1 128-16,-1-2-160 0,0 4 0 0,-2-1 0 15,0 1 0-15,1-2 0 16,-2 2 160-16,0-3-128 0,0 3 128 0,-2-2-128 16,0 1 128-16,0 0 256 0,-2 1-64 0,-1 0-16 0,2 2-48 0,-2 0 0 15,-1 4 0-15,0-1 0 0,0 2 0 0,-1 2-128 16,-1-1 192-16,1 0-64 0,0 2-128 0,-1-2 0 16,-1 2-160-16,-1-1 160 0,1 2-192 0,-2 1 192 15,-1 0-208-15,-1 1 80 0,1 2-96 0,0-1-16 16,-1-1 0-16,-1 2 0 0,1-1 240 0,-1 2 0 0,1 0 0 15,-1-1 160-15,1 2-32 0,0-1 0 0,-1 0 0 0,1 1 0 16,-1-2-128-16,1 4 0 0,1-1 0 0,-2-2 0 16,0 2-128-16,0 0 128 0,1 0 0 0,-1 0 0 15,2-2 0-15,-1-2 0 16,2 2-144-16,-1-1 144 0,0 0-160 0,-1 1 32 16,0-1 0-16,-2 0 0 0,1 0-160 0,-2-2-32 15,-1 1 0-15,-2 1 0 16,2 1-128-16,0-4-48 0,1 0 0 0,0 0 0 0,3-4-400 15,-1 1-64-15,3 1-32 0,2-2-14352 0</inkml:trace>
  <inkml:trace contextRef="#ctx0" brushRef="#br3" timeOffset="209754.66">21771 14419 20271 0,'-2'-4'1792'0,"1"0"-1424"0,1 0-368 0,-1 4 0 0,1 0 1056 0,-1-2 144 0,0-1 16 0,-3 0 16 0,-1-3-32 0,-1 2-16 16,-2 1 0-16,0 3 0 0,-1 3-992 0,-2 3-192 15,-3 0 0-15,1 5 0 0,-1 2-192 0,-2 2 48 16,0 1 0-16,-1 2 0 0,-1 1 400 0,1 1 64 0,0-2 32 0,1 1 0 16,1 0 240-16,1 0 48 0,3-2 16 0,0 2 0 15,2 2-320-15,2-5-64 0,2 2-16 0,2-5 0 16,3 0-432-16,2-4-80 0,3 1-32 0,1-3 0 15,1 2 32-15,3-5 16 0,1-1 0 0,3 2 0 16,2-5-128-16,1 0-16 0,2-3-16 0,-1 0 0 16,1-3 400-16,-1 0-160 0,1-4 160 0,-2 0 0 15,-1-2 0-15,0-3 0 0,-2 1 0 0,-2-1 0 16,-2 2 256-16,0-3 144 0,-1-2 48 0,-2 1 0 16,-1 2 64-16,-1-1 32 0,0 0 0 0,-1-5 0 0,-3 4 48 15,0-2 16-15,-1 3 0 0,0 0 0 0,0 4-32 16,0 3-16-16,0 3 0 0,0 5 0 0,2-2-704 0,-2 6-144 15,1 0-32-15,0 4 0 16,2 0-288-16,-1 5-64 0,1 3-16 0,-1 1 0 16,2 3 688-16,-1 3 128 0,2-2 16 0,-1 2 16 0,1-1 224 0,-1 1 64 15,1-3 0-15,0 1 0 0,-2-2 0 0,1-2 0 16,0 0 0-16,0-3 0 0,-2-1-320 0,2-2-128 16,-2-1 128-16,1-2-128 0,0-1-160 0,0-2-112 15,1-1-32-15,-1-1 0 16,2-2-1552-16,0 0-304 0,3-5-64 0,0 1-11712 0</inkml:trace>
  <inkml:trace contextRef="#ctx0" brushRef="#br3" timeOffset="210170.5">22153 14459 23039 0,'-4'0'2048'0,"0"0"-1648"0,2 0-400 0,2 0 0 0,0 3 2608 0,-1-3 432 0,1 2 96 0,-4 2 0 0,0 2-2320 0,-1 4-480 0,2 2-80 0,-1 2-32 0,1 5-224 0,1-1 0 16,-1 4 0-16,2 1 0 0,0 1-304 0,1 0 48 16,0-1 16-16,0 0 0 0,1-1 96 0,0-5 16 15,3 1 0-15,0-2 0 0,1-3 128 0,0 0 0 16,2-5 160-16,1-2-160 0,0-1 432 0,0-2-16 16,2-1 0-16,-2-4 0 15,3-2-48-15,-1-2-16 0,1-4 0 0,1-2 0 16,-1-3-800-16,-1-2-144 0,-1-2-48 0,1-2 0 15,-1 1-272-15,-2-5-64 0,1-1-16 0,-2-1 0 16,-1-1 192-16,-1-2 32 0,-2 2 16 0,1-3 0 0,-1 5 1008 0,1 0 208 16,-2 7 48-16,1 3 0 0,1 4-640 0,-2 6-128 15,0 2-32-15,-2 4 0 0,1 1 1280 0,-2 3 256 0,-1 1 48 0,1 2 16 16,-2 4-224-16,0 1-32 16,0 2-16-16,1 0 0 0,1 3-464 0,1 1-112 0,0-2-16 0,2 1 0 15,2 3 16-15,-1-4 0 0,3 2 0 0,1 1 0 16,2-3-288-16,2 0-176 0,1 3 192 0,1-3-192 15,3 2 0-15,-1-2-192 0,0 0 0 0,0-2 0 32,1 1-752-32,-3-3-144 0,2 2-16 0,-3-3-10192 0,0 0-2032 0</inkml:trace>
  <inkml:trace contextRef="#ctx0" brushRef="#br3" timeOffset="210797.13">23012 14263 43311 0,'-3'2'1920'0,"-1"-2"384"0,0 0-1840 0,2 0-464 0,-1 0 0 0,2 0 0 0,0 0-1408 0,-3 0-368 0,-2 1-80 0,-2 2 0 15,-3-2 768-15,-1 2 176 0,-1-1 16 0,0 2 16 16,-1 0 144-16,-2 0 32 0,0 3 0 0,-1-1 0 0,0 1 704 0,-1 2 0 16,0-2 128-16,0 2-128 0,2 1 1296 0,0-1 160 0,3 0 16 0,-1-2 16 15,3-1-480-15,1 0-112 0,4 1 0 0,0-3-16 16,1 1-432-16,2-1-64 0,-1-2-32 0,2 2 0 16,1-2-176-16,0 2-48 15,1-3 0-15,-2 2 0 16,2 1-128-16,-1 0 0 0,1-2 0 0,0 0 0 0,0 1 0 0,0 0 0 15,0 0 0-15,1-3 0 0,-1 1 0 0,0 2 0 16,2-3 0-16,-1 0 128 0,0 0-128 0,-1 0 0 16,0 0 0-16,0 0 0 0,0 0 0 0,0 0 0 15,0 0 0-15,20 3 0 0,-14-3 0 0,1 0 0 16,2-2 0-16,2 1 0 0,0 1 128 0,2-3-128 0,0 2 0 0,2 1 128 16,0-3-128-16,0 3 0 0,0-2-160 0,-1 2 160 15,1 2-192-15,-1-2 192 0,0 3-208 0,-2 1 80 0,-1-1-64 0,-2 3 0 16,-2 1 0-16,-1-1 0 0,-1 1 192 0,-1 2 0 15,0 1 0-15,-3 0 0 0,0 1 0 0,0-1 0 0,1 2 0 16,-2 0 0-16,-2 2 0 0,2 1 0 16,-1-4 0-16,0 0 0 15,-2-1 0-15,1 0 0 0,-2-1 0 0,2-2 0 16,-2 2 0-16,0-3 0 0,-1 1 0 0,0-1 0 16,-1 1 0-16,0 1 0 0,-1-2 0 0,-1 1 0 15,0-1 0-15,-2 1 0 0,0-1 128 0,-1 1-128 16,-2 0 192-16,1-1-16 0,0 0-16 0,-2 1 0 15,2-2-160-15,-1-1 0 0,1 1 0 0,-1-5 0 16,2 2-320 0,1-2-112-16,1-2-16 0,1-3 0 0,1 1-1936 0,2-3-400 0,0 1-80 15,1-2-11888-15</inkml:trace>
  <inkml:trace contextRef="#ctx0" brushRef="#br3" timeOffset="211261.27">23367 14237 37775 0,'0'0'3360'0,"1"0"-2688"0,1-3-544 0,-1 3-128 0,0 0 784 0,0 0 128 0,3-2 32 16,0 1 0-16,1-2-1072 0,0 1-224 0,0 0-32 0,-2 0-16 31,-2 2-688-31,-2 0-128 0,-1 0-16 0,-6 2-16 15,-2 5-528-15,-3-1-96 0,-3 0-32 0,-4 4 0 0,-1 2 2032 0,-1-2 384 0,-2 2 96 0,0 1 16 16,0-2 1232-16,2 0 256 0,1 0 64 0,1-2 0 16,3 0-1152-16,1-2-208 0,3-1-48 0,3 0-16 15,3-3-496-15,3 1-112 0,2-4-16 0,2 2 0 16,2-2-128-16,3 0-272 0,3-2 64 0,1 2 16 16,5 0-592-16,1 0-112 0,1 2-32 0,1-4 0 15,1 4-64-15,0-2-16 0,2 0 0 0,-2 1 0 0,1 2 496 16,-2 0 80-16,2 1 32 0,-2 1 0 0,0 1 400 0,0 0 144 15,-3 2 0-15,0 0 0 0,-3 2 560 0,-2 3 128 16,-3-1 0-16,-1 2 16 0,-3-2 32 0,0 4 0 16,-2-1 0-16,-3 1 0 0,2 0-480 15,-2-2-80-15,0 1-32 0,-1-3 0 0,-1 2-48 0,-1-2-16 16,0 0 0-16,-3-3 0 0,2 1-80 0,-3 0-16 16,0-2 0-16,0 2 0 0,-1-4-128 0,1 2-144 15,-1 1 144-15,1-3-208 16,-1 0-304-16,1 0-48 0,0 0-16 0,1-1-17152 0</inkml:trace>
  <inkml:trace contextRef="#ctx0" brushRef="#br3" timeOffset="211510">23737 14443 22111 0,'0'10'1968'0,"-1"-5"-1584"0,-1 1-384 0,2-2 0 0,0 0 4592 0,2-1 832 0,-2 4 160 0,1 1 48 0,-1 5-4672 0,1 5-960 15,-1 4 0-15,0 1-256 16,0-1-304-16,-2-3-48 0,-1 3-16 0,-2-6 0 16,0 1-1712-16,-1-2-352 0,-1-1-64 0,-1-2 0 15,2 0-480-15,-1-3-96 0,0 1 0 0,1-4-16 16,0 0 1776-16,1-5 352 0,0-1 80 0,1-1-5504 0</inkml:trace>
  <inkml:trace contextRef="#ctx0" brushRef="#br3" timeOffset="211672.95">23603 14102 35935 0,'2'4'3200'0,"-1"-2"-2560"0,0 1-512 0,1-2-128 16,2 1 1488-16,-1 1 288 0,2-2 48 0,2 2 16 31,4 3-1840-31,5-3-320 0,4 4-96 0,11-5-7840 16,4-4-1584-16,3-8-304 0</inkml:trace>
  <inkml:trace contextRef="#ctx0" brushRef="#br3" timeOffset="212173.6">24515 14421 27647 0,'-3'-4'2448'0,"2"-2"-1952"0,1 2-496 0,0 2 0 0,1-2 576 0,-1 2 32 0,0-7 0 0,-1-2 0 31,-2-1-2224-31,1-7-448 0,-3 3-96 0,-1 1-16 16,-2 5 1808-16,-3 2 368 0,0 3 0 0,-2 2 128 0,-2 3 1664 0,-3 3 352 15,0 2 64-15,-2 6 16 0,-1 1-784 0,-2 4-160 16,-2 4-16-16,0 1-16 0,0 5-288 0,2-1-48 16,1 1-16-16,1-2 0 0,1 2-80 0,1-1-32 0,1 1 0 0,0-1 0 15,2-3-608-15,3 0-176 0,-1-2 0 16,3-1 0 0,2-3-528-1,3-5-176-15,1-1-48 0,3-3 0 0,1-1-80 0,2-2-32 16,0 1 0-16,1-5 0 0,3 1-656 0,3-2-128 0,3-1-16 0,1-2-16 15,3 0 928-15,2-2 192 0,3-3 48 0,0 1 0 16,2-2 1424-16,-1-3 304 0,2 2 48 0,-1-1 16 0,-1-4-288 0,0 1-48 16,1-1-16-16,-2 1 0 0,-2 1-720 0,1-2-208 15,-3 0 0-15,-2 1 128 0,-1 2-128 0,-3 0-160 16,-1 4 160-16,-3 2-208 0,-1 1 480 0,-3 4 112 16,1-1 0-16,-2 3 16 0,0 3 464 0,1 0 96 15,-2 4 0-15,1 1 16 0,-1 2-352 0,0 5-80 16,1 1-16-16,-1 3 0 0,0-2-176 0,1 1-32 0,1 2-16 15,0-1 0-15,1-1-304 0,1 1 160 0,1-3-160 0,3-2 128 16,-1-2-128-16,3-1-224 0,0-1 48 0,1 0 16 31,2-4-896-31,-1 0-176 0</inkml:trace>
  <inkml:trace contextRef="#ctx0" brushRef="#br3" timeOffset="212583.79">24798 14436 48831 0,'-3'4'4352'0,"2"-1"-3488"0,1 0-688 0,1 0-176 0,2 0-448 0,-1 1-112 0,2 4-16 0,1 2-16 15,1 4-464-15,2 2-96 0,0 1 0 0,0-1-16 16,-2 0 16-16,-1 0 0 0,-3-2 0 0,-1-2 0 15,-1 1-1920-15,-2-1-368 0,-2 0-80 0,-2 1 0 0,0-3 2672 0,-2 0 528 16,1-2 128-16,0-2 0 0,0 1 2992 0,1-4 592 16,1-1 112-16,2-2 16 0,0-2-1872 0,1-4-384 0,0 0-80 0,2-6-16 15,3-1-896-15,1-3-272 0,2-4 128 0,1-4-128 16,2-2 0-16,2-3-160 0,1-4 16 16,3-2 0-16,1 2-32 0,2-4 0 0,1 2 0 0,1 4 0 15,0 5 176-15,1 4-160 0,0 6 160 0,-1 4-160 16,-2 5 160-16,-2 1 0 15,0 6 160-15,-2 3-160 0,-2 0 560 0,1 4 16 16,-1-1 0-16,1 4 0 0,-1 4-32 0,0 3 0 0,2 1 0 0,-1 4 0 16,1 4-224-16,1-1-64 0,0 5 0 0,1 3 0 15,2 2-256-15,1 1 0 0,3-2 0 0,0 3-144 32,2-1-320-32,2-1-64 0,1-3-16 0,0-1-19216 0</inkml:trace>
  <inkml:trace contextRef="#ctx0" brushRef="#br2" timeOffset="-212585.57">21072 13001 27647 0,'0'-3'2448'0,"0"0"-1952"0,1 3-496 0,-1-2 0 0,2 1 1152 0,-2-2 144 16,1-1 32-16,-1-2 0 0,1-4-560 0,-1-2-96 0,0 0-32 0,-2-1 0 0,-1 0-496 0,-2 0-144 16,0 1 0-16,-1-1 0 0,-1 0 160 0,-1 2-32 15,1-2-128-15,-2 2 192 0,2 3 336 0,-2-5 64 0,2 3 16 0,-2 0 0 31,3 2-96-31,-2 0 0 0,1 0-16 0,-1-1 0 16,2 2-240-16,-1 0-32 0,-2 1-16 0,2 3 0 16,-1-2-80-16,0 3 0 0,0 0-128 0,0 2 192 15,0 2-192-15,0 1 128 0,-2 2-128 0,0 1 0 16,-1 3 0-16,0 3 0 0,-2 2 0 0,1 4 0 16,1 2 0-16,-2 3-128 0,2 6 128 0,-1 1-208 15,1 2 208-15,0 2 0 0,-1 3 0 0,3-1 0 16,0 4 0-16,0-2 0 0,1 3 0 0,1 0 0 15,2-3 0-15,3-3 0 0,1-1 0 0,1-5 0 16,1-3 0-16,5-1 128 0,-1-2 16 0,1-2 0 16,2-2 48-16,2-3 0 0,3-3 0 0,2 2 0 0,1-5-48 15,1 0 0-15,2-1 0 0,-2-3 0 0,2 0-144 0,-1-2 0 16,2-1 144-16,-3 1-144 0,3-1 0 0,-1-1 0 16,-1-2 0-16,0 4 0 0,-1-4 0 0,-1 2 0 15,1-1 0-15,1 2 0 0,0-1 0 0,-2-2 0 16,2 2 0-16,-2-2-128 0,-1 2 128 0,-1-4 0 15,1 0 0-15,-1 0 0 0,1-2 0 0,-3 2 0 16,2-4 0-16,-3-1 0 0,0 4 0 0,0-4-160 16,0 1 160-16,-2-2 0 0,-1 3-192 0,-1-4 192 15,-1 3-192-15,-2-2 192 0,-2 2 0 0,0-2 0 0,0-2 0 16,-2 0 0-16,0-3 0 0,-2-1 0 16,1 0 0-16,0-2 0 0,0 1 0 0,0-1 0 0,-2 0 0 0,2 1 0 15,0-1 0-15,-1 2 0 0,1 2-192 0,0 0 192 16,0 2-224-16,-1 0 64 0,0 4 16 0,-1-1 0 15,1 3 144-15,-2 0-208 0,2 0 80 0,-2 2 128 16,0 0-144-16,-1 2 144 16,2 0 0-16,-3 2 0 0,-1 0 0 0,1 2 0 0,-2-2 0 0,0 4 0 15,-1 1 0-15,-2-1-192 0,0 1 192 0,-1-1-208 16,-1 1 208-16,0 1 0 0,-1-3-160 0,1 0 160 16,-1 1 0-16,-1-2 0 0,0 2 160 0,1-3-160 15,1 0 256-15,0 1-48 0,-1-1-16 0,0-3 0 16,3 1-192-16,0-1 0 0,0 2 0 0,1-2 0 15,1 0-640-15,2 0-160 0,0-2-32 0,2 2-10640 16,1 2-2128-16</inkml:trace>
  <inkml:trace contextRef="#ctx0" brushRef="#br2" timeOffset="-211937.98">21703 13260 12895 0,'0'-6'1152'0,"0"1"-928"0,1 1-224 0,-1 2 0 0,0 0 1440 0,0 0 240 0,0-4 48 0,-1-2 16 0,1-4 384 0,-4-1 80 16,0 5 16-16,-2 0 0 0,-1 3-1056 0,-3 2-208 15,-1 3-32-15,-2 2-16 16,1 2-432-16,-3 2-96 0,0 0 0 0,0 3-16 0,1 1 16 0,-1 2 16 15,1 2 0-15,2-2 0 16,-2 7 48-16,3-3 16 0,0 2 0 0,2 0 0 16,1 0-336-16,0 1-128 0,2-1 0 0,1-2 0 0,1-2 0 0,1 1 0 15,-1 1 0-15,0-1 0 0,2 1 0 16,1-4 0-16,-1-1 0 0,0 0 0 0,3-1 0 0,0-3-128 0,2 0 128 0,-1-2 0 16,2 1-368-16,0-5 48 15,1 2 0-15,0-3 0 0,2-3 80 0,-1 0 32 16,3-1 0-16,-1-5 0 0,2 1 208 0,0-2 128 15,0-3 0-15,1 0-128 0,2-3 144 0,-1-3-144 0,0 1 0 16,1-1 144-16,-2 2-144 0,0-2-192 0,-1 1 32 0,0 2 16 16,-3 1 144-16,-1 4 0 0,-1 2-144 0,-1 3 144 15,-2 2 0-15,0 0 0 16,-2 2 0-16,0 2 0 0,0 0 128 0,1 2 128 0,-2-2 48 0,1 4 0 0,0 0 416 16,-2-1 96-16,1 6 16 0,1 0 0 0,0 1-464 0,0 0-96 15,1 2-16-15,1 1 0 0,1 2-128 0,1-1-128 16,0 1 144-16,0 1-144 0,2 2 0 0,-1-2 0 15,0 1 0-15,1-3 0 0,1 2 0 0,1 1-240 16,0-4 80-16,1 2 16 31,1-1-1216-31,0-2-240 0,1-2-64 0,0-2-13232 0</inkml:trace>
  <inkml:trace contextRef="#ctx0" brushRef="#br2" timeOffset="-211465.28">22085 13156 25791 0,'-9'1'2304'0,"3"-1"-1856"0,1 3-448 0,1-3 0 0,4 2 1920 0,0-2 304 0,0 4 48 0,-1-2 16 15,1 5-1600-15,-1 4-320 0,0 3-64 0,-1 5-16 16,1 1-288-16,0 1 0 15,0 1 0-15,-2 0 0 0,-1 4 0 0,2-1 0 16,0-1 0-16,-2-1 0 0,1-1 208 0,1 1 96 16,3-4 16-16,-1-3 0 0,1-3-32 0,2-1 0 15,2-2 0-15,0-1 0 0,1-3-288 0,1-2 0 16,2-4 0-16,1 0 0 0,-1-4 0 0,0-2-320 16,3 0 32-16,-1-4 16 0,0-3-16 0,0 1 0 0,-1-4 0 0,1 1 0 0,-2-1 32 0,-1-3 0 15,2 2 0-15,-2 2 0 0,-1-5 256 0,-1 2 0 16,2-4 0-16,-1-1 0 15,-1 1 320-15,2 0 128 16,-1 3 32-16,0 4 0 0,0 2-480 0,-4 3 128 16,2 4-128-16,-1 0 0 0,-2 3 192 0,1 3 0 15,-2 0 0-15,0 0 0 0,1 3 64 0,-1-2 16 0,1 4 0 0,0 1 0 16,-1 1-80-16,1 3 0 0,2 1-16 0,-2 3 0 16,1-2 48-16,1 2 16 0,-1 1 0 0,1 1 0 15,0 0 16-15,1 3 16 0,0 3 0 0,0-4 0 16,1 2-96-16,1-1-32 0,-1-1 0 0,3 1 0 15,0-3-144-15,1 0 0 0,1-2 0 0,-1-2-176 32,1-2-784-32,-1-2-144 0,1-1-48 0,0-5-10144 0,0-1-2032 0</inkml:trace>
  <inkml:trace contextRef="#ctx0" brushRef="#br2" timeOffset="-210949.6">23109 12942 26719 0,'-4'-1'1184'0,"0"1"240"0,1 0-1136 0,0 1-288 0,1 2 0 0,-1-1 0 0,1 2 448 0,-5-1 48 0,-1 6 0 0,-7 3 0 15,-2 5-48-15,-6-1 0 0,-1 3 0 0,-2 0 0 16,0-1 320-16,-3 1 48 0,1-3 16 0,1 0 0 16,-1-2 576-16,4-2 128 0,1 1 32 0,2-5 0 15,3 2-752-15,2-4-160 0,1-2-16 0,4-2-16 16,0 2-464-16,2-1-160 0,2 0 0 0,0 0 144 16,4-2-320-16,-1 1-64 0,2-2-16 0,2 0 0 15,0 3-352 1,3-3-80-16,2-3-16 0,4 0 0 0,2 0-112 0,3 1-16 0,2 1-16 0,2-4 0 0,2 3 512 15,1 0 96-15,3 2 32 0,2 0 0 16,-3 2-32-16,0 0 0 0,2 3 0 0,-3-2 0 0,-1 3 240 0,-1 1 0 16,-4-1 0-16,-1 1 0 0,-2 2 848 0,-4-2 176 15,-1 4 16-15,-2-1 16 0,-2 0-272 0,-2 3-48 16,-2-5-16-16,-2 3 0 0,-1 1-320 0,-3 1-64 16,0 0-16-16,-4-1 0 0,0 0-144 0,-3-1-48 15,-2 2 0-15,-1-1 0 0,0 0-128 0,-3 1 160 16,-2 3-160-16,-3-4 160 0,1 4-160 0,-2-1 0 15,2-1 0-15,-2-2 0 16,2 2-512-16,0-2 0 0,1-1 16 0,3-1 0 16,2-4-1840-16,2-2-368 0</inkml:trace>
  <inkml:trace contextRef="#ctx0" brushRef="#br2" timeOffset="-210497.54">23705 12963 33631 0,'3'0'736'0,"-1"0"160"0,-2 0 16 0,-2 0 48 0,1 0-768 0,1 0-192 0,-1 0 0 0,-2 0 0 0,0 0 736 0,-2 0 112 0,-3 0 32 0,-2 0 0 0,-1 1-560 0,-2 2-96 15,-3 0-32-15,-3 2 0 0,-1 2-192 0,-3 0 0 16,-1 2 0-16,-3 1 0 15,0 2 464-15,-1-2 112 0,0 2 0 0,4-2 16 0,-1 2-80 0,4-4-32 16,1 1 0-16,4-3 0 16,1-4-192-16,4 2-32 0,4-2-16 0,0 2 0 15,4-4-240-15,1 0 0 0,2 0 0 0,2-4 0 16,0 2 0-16,3-2-192 0,0 2 16 0,1-2 0 0,3 2-48 0,0-2-16 16,-1 1 0-16,2 1 0 0,2 2 240 0,2-1 0 15,1 2-160-15,1 1 160 0,1 5 0 0,2-4 0 16,1 6 0-16,-2 1 0 0,1 0 0 0,-2 2 0 15,-2 0 0-15,-3 5 0 0,1-5-192 0,-4 4 192 0,-1-4-160 0,-1 2 160 16,-2 1 0-16,-1-3 0 0,0 2 0 0,-3 1 0 16,-1-2 144-16,-3 0 32 0,1 1 0 0,-4-1 0 15,0 0-16-15,-3 0 0 0,-1-1 0 0,0-2 0 0,-1 0 32 16,-1 0 0-16,-4 1 0 0,-3-1 0 0,4 0-32 0,-3-2 0 16,-2 2 0-16,-2 0 0 15,1 0-320-15,-2-1-64 16,1-2-16-16,1-2-12304 15,1-1-2448-15</inkml:trace>
  <inkml:trace contextRef="#ctx0" brushRef="#br2" timeOffset="-210246.34">24170 13097 41471 0,'-9'8'1840'0,"3"-2"368"0,0 4-1760 0,2-3-448 0,3-1 0 0,-1 0 0 0,2 0 128 0,-2 4-128 0,1 9 128 0,-2 3-128 16,1 4 144-16,-1 2-144 0,2-2 160 0,0-1-160 15,0-3-288-15,-1-3-160 0,1-1-16 0,0-4-16 16,-2 1-1184-16,1-4-256 0,1 0-32 0,-1-5-8800 15,1 0-1744-15</inkml:trace>
  <inkml:trace contextRef="#ctx0" brushRef="#br2" timeOffset="-210055.76">24031 12776 44223 0,'-4'-2'1968'0,"3"2"400"0,0-4-1904 0,1 4-464 0,2 0 0 16,1 0 0-16,1 0 0 0,2 0 0 0,5-2-176 0,3 2 176 31,5 2-816-31,2-1-32 0,0 4-16 0,0 2 0 0,2 4 624 0,-2 1 240 0,-2 3-176 0</inkml:trace>
  <inkml:trace contextRef="#ctx0" brushRef="#br2" timeOffset="-209581.77">24788 12995 2751 0,'4'0'256'0,"-2"-3"-256"0,-1 0 0 0,1 3 0 0,-2 0 6224 0,0 0 1200 16,0 0 256-16,0 0 32 0,-2-2-5088 0,0 2-1024 16,-2 0-208-16,4 0-48 0,-18 8-576 0,5-2-128 15,-4 4-32-15,-3 5 0 0,-2-1-368 0,-3 4-80 16,-2 1-16-16,-4 3 0 0,0 3 496 0,-2 2 80 15,-1 0 32-15,3-1 0 0,2-1-208 0,3-3-32 16,2 0-16-16,5-2 0 0,2-1-256 0,3-3-48 16,2 1-16-16,5-3 0 0,2-2-176 0,1-4-144 15,3-2 144-15,2-1-208 0,2-2 0 0,2-3 0 0,1 3 0 0,1-6 0 16,2 3 16-16,2-3 0 0,2 0 0 0,1-3 0 16,4 0-64-16,0-2 0 0,5 0 0 0,0-2 0 31,3 0-160-31,0 1-32 0,0-1-16 0,-1-2 0 15,-3 2-80-15,0 0-16 0,-1-2 0 0,-1 0 0 0,-3-3 352 0,-2 1 64 0,-1-2 16 0,-3 0 0 16,0 1 368-16,-1 2 80 0,-3-2 0 0,2 1 16 16,-2 2 256-16,0 2 48 0,-3 4 16 0,0-1 0 15,0 5-176-15,-3 2-32 0,2 0-16 0,-3 6 0 16,1 0 32-16,0 4 16 0,2 5 0 0,-1 1 0 16,1 4-176-16,1 1-48 0,0 1 0 0,1 0 0 15,1 4-112-15,0-1-16 0,1-1-128 0,-1 0 192 16,0 1-192-16,0-3 0 0,0 1 0 0,1-4 0 0,0 2-192 0,-1-2-64 15,2-3-32-15,-1 0 0 16,-1 0-544-16,2-6-128 0,-1-1 0 0,-1-7-17408 16</inkml:trace>
  <inkml:trace contextRef="#ctx0" brushRef="#br2" timeOffset="-209170.56">25189 13119 39615 0,'-3'2'3520'0,"2"2"-2816"0,1 0-560 0,1 1-144 0,0-2 512 0,2 0 80 0,-1 7 16 0,1 2 0 15,2 10-608-15,-2 4 0 0,1 3-224 0,-3-3 64 16,1 1 160-16,-4-2 0 16,0 1 0-16,-2-4-128 0,0 0 128 0,-1-3 0 15,-1-1 0-15,1 0-128 0,0-2 128 0,0-4 0 0,1-1 160 0,1-3-160 16,2-2 400-16,0-4-16 0,1 0 0 0,0-4 0 15,1 0-112-15,1-4-16 0,2-4-16 0,0-5 0 16,-1-2-240-16,2-6 128 0,0 0-128 0,0-3 0 16,0-3 0-16,1-3 128 0,-1-2-128 0,2-3 0 0,-4-3 0 0,2 3 144 15,1 2-144-15,1 4 128 0,0 8-128 0,-1 7 0 16,0 3 0-16,1 5 0 0,-3 4 128 0,1 2-128 16,2 4 0-16,-1 4 128 0,1 7 128 0,3 0 0 15,2 8 16-15,2 1 0 0,1 1-80 0,2 3 0 16,2-2-16-16,1-1 0 0,-1 1 160 0,0-1 48 0,-1-4 0 0,0 1 0 31,-3-2 16-31,-1-1 16 0,0 0 0 0,1-1 0 16,-4-3-224-16,0-2-64 0,-1 0 0 0,-1-4 0 15,-2-1-128-15,-1-2-224 0,-1-1 48 0,0-3 16 16,-2 0-928-16,-2-7-192 0</inkml:trace>
  <inkml:trace contextRef="#ctx0" brushRef="#br3" timeOffset="-195703.86">9703 17436 13823 0,'-2'1'1216'0,"1"-1"-960"0,1 0-256 0,0 0 0 0,1 0 1904 0,-1 0 336 0,1 3 64 0,0-3 0 16,2 0-960-16,2 0-208 0,1 0-48 0,1 0 0 16,4 0-768-16,2-3-144 0,3 1-48 0,1 0 0 15,2 2-272-15,-1 0-64 0,2-2-16 0,0 1 0 0,2 1 80 0,0 0 16 16,1 0 0-16,-1 1 0 0,1 1 0 0,0 0 0 15,-1 0 0-15,0 1 0 0,0 3 128 0,1-3 0 16,0 1 0-16,1 1 0 0,-1-1 496 0,1 0 80 16,0-2 0-16,2 2 16 0,3-2 80 0,2-2 16 15,4 1 0-15,4 2 0 0,-2-1-288 0,4 2-48 16,3-1-16-16,0 0 0 0,-4 0-336 0,0 0 0 16,-2 4-192-16,-1-4 64 0,0 4 128 0,2-1 0 15,4 0 0-15,-1 0-128 0,-4 0 128 0,3 0 0 16,4 1 0-16,-2 0 0 0,-1-1 0 0,-2 0 0 15,-2 1 0-15,0-1 0 0,1 0 128 0,0 0-128 0,4 0 160 16,3-1-160-16,2 0 448 0,4-5 0 16,3 1 0-16,-3-1 0 0,-2 0 192 0,1-1 16 0,-1-1 16 0,2-2 0 15,2 0-416-15,3 2-64 0,5-2-32 0,-1 2 0 16,1-2-160-16,-4 1 0 0,-1 0 0 0,-2 0 0 16,-3 2 0-16,2 0 0 0,5 0 0 0,2-2 0 15,2 2-176-15,-2 1 176 0,-1 0-128 0,0-3 128 16,-6 3 0-16,4-2 0 0,6 2 0 0,3-1 176 0,4 1 336 15,-3-3 80-15,0 1 16 0,-2 1 0 0,-2 1-176 0,2 0-48 16,5 0 0-16,2-3 0 0,2 3-192 0,-1-2-64 16,-4 4 0-16,0-2 0 0,-2 0-128 0,3 0 0 15,3 3 0-15,0-3 0 0,-1 0-128 0,-4-3 128 16,-5 3-160-16,-8 0 160 0,-4-2-192 0,9 0 48 16,13-4 16-16,4 0 0 0,-5 0 128 0,-2 0-192 15,1-1 192-15,1 4-192 0,0-3 192 0,0 2 0 16,-1-2 0-16,-5 1-128 15,-3 1 384-15,0 0 64 0,3 2 32 0,1 1 0 0,0 1 32 0,0 1 16 16,-1 1 0-16,-2-2 0 0,-2 1-400 0,4 1 0 16,-1-1 0-16,4 1 0 0,7 2 0 0,-4-4 0 0,-4 3 0 15,1-3 0-15,-2 1-176 0,5-1-112 0,3 0-32 0,-1-1 0 16,-2-2 96-16,-2 3 16 16,-6-4 0-16,3 2 0 0,2 1 208 0,1-2 240 0,3 1-48 0,-9 1-16 15,-6-2 160-15,2 1 48 0,4 0 0 0,4 0 0 16,3 2-144-16,1 0-32 0,3 0 0 0,-5-3 0 15,-5 3-208-15,-2-1 0 0,5 1 0 0,2-2 0 16,-2-1 0-16,0 2 0 0,1-4 0 0,-2 0 0 16,-4 3-160-16,0-5-128 0,2 4-32 0,1-2 0 15,-1 4-144-15,-4-4-48 0,-4 3 0 0,-5-1 0 0,1 0 512 16,-4-3 0-16,0 2 0 0,0-2 0 0,4 2 288 0,0 2 160 16,2-2 16-16,-2 2 16 0,-1-1-128 0,-2 0-32 31,-3-1 0-31,0-2 0 0,2-1-320 0,3-1 0 0,4 2 0 0,-1-1 128 0,-3 3-128 0,-3 1 0 15,-1-3 0-15,-5 2 0 0,-3-2 0 0,-3 0 0 16,2 0-128-16,-2 2 128 16,1-2-176-16,-4 3 176 0,0 0-208 0,-4 0 80 0,-3-1-176 0,0 2-16 15,-2 1-16-15,-2-2 0 0,0 3 80 0,-1 0 32 16,1 0 0-16,-1-2 0 0,1 0 544 0,-2 2 96 16,1-2 32-16,1 2 0 0,1 0-224 0,-1 0-32 15,2 0-16-15,-1-2 0 0,0 2-304 0,-2 0-64 0,2-2-16 16,-3 2 0-1,-1 0-1008-15,-1 0-208 0,-1 0-48 0,-3 2 0 16,0 0-1280-16,-3 0-256 0,0 0-48 0,-3 3-9376 0</inkml:trace>
  <inkml:trace contextRef="#ctx0" brushRef="#br3" timeOffset="-194675.75">21401 16903 26719 0,'0'0'2368'0,"0"-1"-1888"0,0 1-480 0,0 0 0 0,1 0 1536 0,-1 0 192 0,1 0 64 0,1 1 0 16,0 1-1792-16,1 5-128 0,-1-1-144 0,1 6-32 15,-2 2-848-15,0 2-160 0,-1 5-32 0,-2 1-16 16,-2 4 544-16,0-1 112 0,-2 3 32 0,-1 2 0 0,-1 1 672 0,-2-5 0 16,0 1 0-16,0-5 0 0,1 0 896 0,0-3 224 15,0-3 32-15,2-4 16 0,2-2 432 0,0 0 64 16,4-6 32-16,-1 1 0 0,1-5-720 0,1-3-144 15,1 3-16-15,1-6-16 0,-1 0-320 0,1-1-64 16,2-6-16-16,0-3 0 0,1-2-256 0,-1-3-144 16,2-3 160-16,-1-4-160 0,-3-1 176 0,3-2-176 15,-1-1 192-15,-1-2-192 0,0 1 128 0,-1 0-128 16,2 1 0-16,-1 0 0 0,2 3 0 0,-2 5 128 16,2 1-128-16,1 5 0 0,1 2 192 0,-1 0-192 0,2 1 192 15,1 2-192-15,0 6 256 0,1-3-48 0,-2 4-16 0,3 1 0 16,1 1-192-16,-1 3-160 0,1-1 32 0,0-2 0 15,1 4 128-15,-2-3 0 0,0 3 0 0,0 0 0 16,-1 3 0-16,0-3 0 0,0 4 0 0,0 2-128 16,-2 4-16-16,0-2 0 0,-1 6 0 0,1 4 0 15,-2 1-80-15,0 4-16 0,0 5 0 0,0 0 0 16,1 4 112-16,-3-3 128 0,3 2-208 0,-2-3 80 16,0 0 128-16,1-2 144 0,-1-1-16 0,0-1-128 15,0-1 160-15,1-1-160 0,-3-2 128 0,2-1-128 0,-1-3 128 0,0-3-128 16,0 2 0-16,-1-5 128 0,1-4-128 0,-2 1 128 15,2-1-128-15,-1-4 128 0,0-1 0 0,1 2-128 16,1-3 192-16,-1 0-64 0,1 1-128 0,0 2 0 16,0-1 0-16,-2-1 0 0,2 2 0 0,-1-1 0 15,1 2 0-15,0-2 0 0,-1-2 0 0,-1 4 0 16,1-4 0-16,-2 3 0 0,2-3 0 0,-3 0 0 16,2 0 0-16,-2 0 0 0,0 0 0 0,1 0 128 15,-1-3 0-15,0 3 0 0,1-2 64 0,0-2 0 16,0 0 0-16,1-2 0 0,0 0 64 0,1-4 0 15,1-1 16-15,0-3 0 0,0-1 16 0,0-2 0 0,1-4 0 0,1 1 0 16,0-4-160-16,1-2-128 16,1-5 192-16,0-1-192 0,1-3 0 0,-2 0 0 0,2 1 0 0,-3 3 0 15,1 5-288-15,-2 4 32 0,-1 2 16 0,-1 2 0 16,-2 7-32-16,-1 0-16 16,1 4 0-16,-4-2 0 0,2 3 160 0,-1 2 128 0,1 1-192 0,0 0 192 15,0 1-304-15,1-2 48 0,1 1 16 0,0 0 0 16,1-1 240-16,0 0 0 0,1-2 0 0,0 0 160 0,-1 1-32 0,0 0 0 15,-1-1 0-15,1 0 0 0,-1-1-128 16,0-1 0-16,-1 2 0 0,0 2 0 16,-2-2-336-16,0 2-112 0,-2 0 0 0,1 2-16 15,-2 2-1392-15,-1 0-288 0,-2 4-48 16,-2 2-13184-16</inkml:trace>
  <inkml:trace contextRef="#ctx0" brushRef="#br3" timeOffset="-194233.63">22309 16975 36863 0,'0'-3'1632'0,"-2"3"336"0,1-2-1584 0,0 0-384 0,0 0 0 0,-1 2 0 0,1 0-544 0,-3-3-192 0,0 2-32 0,-5-1-16 16,-2 1-1056-16,-4 1-208 0,-1 3-32 0,-1 3-16 16,-2 4 592-16,2 0 112 0,-1 5 32 0,1 2 0 0,2 4 816 0,2 4 160 31,0 1 48-31,5 0 0 0,0 1 2288 0,4-3 464 0,3 0 80 0,2-5 32 0,2 0-912 0,1-3-176 31,2-3-32-31,1 0-16 0,2-5-1392 0,1-2-320 16,2-2-32-16,2-1-16 0,1-3-16 0,1-3-16 0,1-3 0 0,2 0 0 0,-2-4 400 0,0 0 0 15,2-2 0-15,-1-3 176 16,3 1-176-16,-2-4 0 0,-2-2 0 0,-1-2 0 16,-3 1-320-16,-4-2 16 0,0 1 0 0,-3-3 0 15,-2 6 816-15,-3 0 144 0,-1 0 48 0,-3 6 0 0,-2 0-32 0,-2 4 0 16,-2 0 0-16,-3 5 0 0,0 1-672 0,-3 4 0 16,-1 1 0-16,-1 4 0 15,-2 4-656-15,1 0-176 0,0 5-16 0,2-1-16 16,3 0-96-16,2 0-32 0,2 1 0 0,2-3-8048 15,2 2-1616-15</inkml:trace>
  <inkml:trace contextRef="#ctx0" brushRef="#br3" timeOffset="-193949.18">22681 16684 41471 0,'0'1'1840'0,"0"-1"368"0,0 0-1760 0,0 0-448 15,0 0 0-15,0 0 0 0,0-1 176 0,0 2-48 16,0 2-128-16,0-1 192 0,1 2-416 0,-1-4-96 16,0 0 0-16,-1 28-16 15,0-14-576-15,-2 3-112 0,1 6-32 0,-2 0 0 16,0 5 80-16,-1 6 16 0,0 0 0 0,-1 5 0 0,-1-1 752 0,-1 0 208 15,0 3 0-15,-1 0 0 0,-1-4 0 0,0-3 0 16,3-6 0-16,-3-3 0 16,4-7-768-16,-2-2-192 0,3-3-16 0,0-6-8352 15,0-2-1664-15</inkml:trace>
  <inkml:trace contextRef="#ctx0" brushRef="#br3" timeOffset="-193786.41">22441 17017 3679 0,'-6'-23'320'0,"1"7"-320"0,0 0 0 0,0 8 0 16,2 4 3456-16,3 1 608 0,-1 2 128 0,-1-5 32 15,-2-3-352-15,0-1-64 0,2 1-16 0,1 0 0 16,4 3-1264-16,6 2-256 0,5 0-48 0,7 2-16 0,6 2-1456 0,7 0-304 16,6 0-48-16,3 0-16 0,3-3-576 0,1 2-128 15,-1-1-32-15,0-2 0 16,-2 0-1088-16,1-1-224 0,0 2-32 0,0-1-9312 16,-2 1-1856-16</inkml:trace>
  <inkml:trace contextRef="#ctx0" brushRef="#br3" timeOffset="-193283.88">23635 16776 13823 0,'-6'0'1216'0,"-1"-3"-960"0,1 3-256 0,1-2 0 16,0 2 1808-16,-3 0 320 0,-4 0 64 0,-9-2 16 16,-7 2-1312-16,-6 0-256 0,-2 0-48 0,3 4-16 15,3-1 1568-15,4 0 304 0,3 3 64 0,4 1 16 16,3 2-800-16,3 0-176 0,1 1-16 0,2 0-16 16,2 0-1024-16,0 0-208 0,3 1-32 0,2-1-16 0,0-3-400 0,3-1-80 15,2 1-16-15,1-3 0 16,2 0-384-16,1-1-96 0,4-2-16 0,1 1 0 31,2-2-336-31,0 0-80 0,3-2-16 0,2 1 0 0,0 1 848 0,0 0 160 0,0 0 48 0,1 3 0 16,-3 1-128-16,0 0 0 0,-3 4-16 0,0 1 0 15,-3 1 272-15,-2 2 0 0,-1 2 0 0,-4-2 0 0,-2 7 416 0,-2-2 192 16,-2 2 32-16,-2 2 16 0,-2-3-48 0,-1 2-16 16,-1 0 0-16,-1 1 0 15,0-3 208-15,0 0 32 0,-1-2 16 0,0-1 0 0,1-2-112 16,-1 2-32-16,-1-3 0 0,1-2 0 0,0-1-512 0,1 1-192 15,0-3 0-15,0 2 144 0,0-3-352 0,0 0-80 16,1 1-16-16,0-1 0 16,-1-3-208-16,0 1-32 0,0 1-16 0,0-4 0 15,-1 2-512-15,-2-6-96 0,2 2-32 0,-2-4-14064 0</inkml:trace>
  <inkml:trace contextRef="#ctx0" brushRef="#br3" timeOffset="-192159.58">23910 16994 40543 0,'-4'9'3600'0,"1"-2"-2880"0,0 0-576 0,2-1-144 0,0 0 0 0,-1 3 0 16,-1 4-192-16,-5 12 192 16,-2 10-1296-16,-1 3-144 0,-2 6-32 0,0 3 0 15,0-4 384-15,0 0 64 0,2-2 0 0,1-3 16 0,-1 3 560 0,0-3 128 16,0 0 0-16,0 0 16 0,1 0 1200 0,-1-6 224 16,1-1 48-16,-1-3 16 0,2-3-336 0,2-3-64 15,-1-6-16-15,2 0 0 0,2-6-592 0,2-3-176 0,1-5 0 0,1-2 0 16,1-2 160-16,1-5-32 0,2-3-128 0,1-6 192 15,1-5 256-15,2-5 32 16,0-2 16-16,2-7 0 0,0-3-288 0,-1-6-48 0,1-3-16 0,-2-4 0 16,2-4-144-16,-2 2-144 0,-1 0 144 0,-1-1-208 15,2 0 208-15,-2 0 240 16,0-3-48-16,0 0-16 0,0 4-176 0,3 5 160 0,1 1-160 0,0 6 160 16,1 6-160-16,0 3 0 0,1 8 0 0,2 1 0 15,0 4 128-15,-1 1 0 0,2 7 0 0,1-1 0 16,1 1-128-16,1 3 192 0,-1 0-192 0,2 4 192 0,0 4-320 0,2 0-64 15,0 2-16-15,2 4 0 0,0 1-112 0,1 3 0 16,-2-1-16-16,-2 5 0 16,-2 3-96-16,-3 3-16 0,-1 1 0 0,-6 5 0 0,0-1 192 0,-3 3 48 15,-4 4 0-15,-2-2 0 0,-3 4 208 0,-1-2-176 16,-1 2 176-16,-3-5-160 0,-1 2 288 0,-1-3 48 16,-1 1 16-16,-1-3 0 0,0-4 32 0,-1-4 16 15,2-2 0-15,-3-6 0 0,1 0 304 0,1-4 64 16,-2-1 16-16,0-3 0 0,0 0-304 0,-1-4-48 0,-1-2-16 15,-2 0 0-15,1-1-128 0,-1-1-128 0,-1 2 144 0,2-3-144 16,2 2 0-16,-1-1 0 16,0 0-208-16,3-1 64 0,0 2-160 0,2-1-16 15,2 1-16-15,1 2 0 16,2-4-1008-16,2 1-208 0,0 3-48 0,2-4 0 16,2 4-752-16,2-4-144 0</inkml:trace>
  <inkml:trace contextRef="#ctx0" brushRef="#br3" timeOffset="-191670.27">24656 17019 27647 0,'3'0'2448'0,"0"-4"-1952"0,-2 2-496 0,0-1 0 0,-1 0 2096 0,0-1 320 0,1-2 64 0,2-7 16 15,-1-3-2928-15,0-2-576 0,-4-2-112 0,0 2-32 32,-3-1-192-32,-1 4-32 0,-4 2-16 0,-1 3 0 0,-3 3 224 0,-1 4 32 0,-1 0 16 0,-1 6 0 0,0 4 1920 0,-1 2 384 15,0 4 80-15,2 2 16 16,2-1 608-16,-1 4 128 0,-1 2 32 0,0 2 0 0,1 3-896 0,3 0-192 0,1 0-16 16,2-3-16-16,3 0-512 0,1-5-96 15,3 2-32-15,0 0 0 16,4-5-288-16,0 0-144 0,1-5 16 0,1 1 0 15,3-4-304-15,0-3-48 0,2 0-16 0,-1-2 0 0,3-1 176 16,1-1 16-16,0-2 16 0,2-3 0 0,0 0-80 0,1-1-16 16,1-6 0-16,0 1 0 0,-1 0 384 0,-1-4 0 0,-1-1 128 0,0 1-128 15,-1-2 192-15,1 2-32 0,-2-3-16 0,-1 3 0 16,-1 0-144-16,0 4-176 0,0 2 48 0,-3 4 0 16,-2 3 128-16,-1-1 0 0,-1 4 160 0,-1 2-160 0,0 0 896 15,-1 2 64-15,-1 4 32 0,0 0 0 0,-2 3-480 16,2 5-112-16,-2 0-16 0,1 0 0 15,1 4 0-15,-1 4-16 0,1-2 0 0,0 0 0 0,1 0 0 0,1-2 0 32,0 1 0-32,1-5 0 0,0 3-368 0,2-6 0 0,0 0 0 0,-1-1 0 15,4-2-576-15,-3-4-144 0,1-3-32 0,2-2-17744 0</inkml:trace>
  <inkml:trace contextRef="#ctx0" brushRef="#br3" timeOffset="-191086.27">24918 17038 22111 0,'0'26'1968'0,"0"-8"-1584"0,-1-4-384 0,-1-2 0 0,2-6 4944 0,0 1 912 0,0-1 176 0,0 6 48 0,0 5-5328 0,-1 7-1072 0,0 4-192 16,0-2-64-16,-1-3-640 15,1-7-144-15,0-2-32 0,0-2 0 0,1-4-1472 0,-2-2-288 16,4 1-64-16,-2-7-16 0,1 2 1424 0,0-2 272 0,2-2 64 16,0-1 16-16,1 2 3392 0,0-5 688 0,2 0 128 0,0-4 16 0,0-3-544 0,-1 1-112 15,1-4-32-15,2-3 0 0,-1-3-1312 0,1-3-272 16,0-1-48-16,2-6-16 16,1-1-432-16,0-2-304 0,1 3 48 0,0 1 16 31,0 8-336-31,-1 7-80 0,1 1-16 0,-4 8 0 0,0 7-992 0,-3 4-192 0,-2 7-32 0,1 3-16 15,0 7 2208-15,-2 2 432 0,1 5 96 0,-2 1 0 0,1 0-832 0,0-2 0 16,0-1-128-16,-1-4 0 0,1 0 128 0,0-7 224 16,-1 1-48-16,2-6-16 0,-1 0 368 0,1-4 80 15,0-2 16-15,1 1 0 0,1-5 304 0,1 0 64 16,2 0 16-16,-1-5 0 0,3 1-304 0,1-2-64 0,0-1-16 0,2-2 0 16,-1-1-624-16,2-2-208 0,-1-1 0 0,0 0 0 15,0-2-48-15,1 1-16 0,1-3 0 0,-1 1 0 16,1-1 272-16,-2 2 0 0,-1 1 176 0,0-1-176 15,2 1 208-15,0 0-64 16,2-1-16-16,-4 4 0 0,-1 0 224 0,0 3 32 0,0 2 16 0,0 0 0 16,1 2 32-16,-1-2 0 0,2 0 0 0,1-3 0 15,0 2-144-15,0-2-32 0,1 2 0 0,-1 1 0 16,1 0-256-16,-2-1 0 0,1 1-176 0,-3 4 176 16,0 0-224-16,0 2 64 0,-2 4 16 0,0 2 0 0,-1 7 144 15,0 4-160-15,-1 7 160 0,-1 5-160 0,0 8 16 16,-3 2 0-16,1 3 0 0,-3-2 0 0,-1 1 144 15,0-2 0-15,0-2 0 0,-1-3 0 0,1-2-192 0,0-1 64 16,0-2 0-16,-2-3-18208 16</inkml:trace>
  <inkml:trace contextRef="#ctx0" brushRef="#br0" timeOffset="-187749.85">9777 16536 6447 0,'-8'-4'576'0,"2"-2"-576"0,1 3 0 0,1 0 0 0,1 0 2432 0,2 1 368 0,0 0 80 0,-2-1 0 15,0-4-2560-15,-3-4-528 0,-1 4-112 0,2-3 0 0,2 4 320 16,-1 0 0-16,2-1 0 0,-1 4 128 0,2-2 576 0,1 4 128 16,0-2 0-16,0 3 16 0,1 0 320 0,0 3 64 15,2-2 16-15,1 1 0 0,0 4 16 0,3-2 0 16,0 2 0-16,4 1 0 0,0-1-256 0,5 0-48 15,4 0-16-15,4 2 0 0,0-2-704 0,6-1-240 16,5 2 144-16,3-4-144 16,3 0-288-16,0 0-144 0,1-2-16 0,-1 1-16 15,-1-2-32-15,-1 3 0 0,0-3 0 0,1 4 0 0,4-2 320 0,3 3 176 0,0 0-192 16,-5-1 192-16,-2 2 192 0,3-4 128 0,7 2 48 0,3 2 0 16,2-2-112-16,4-2 0 0,0-2-16 0,2 2 0 15,4-2-48-15,2-2 0 0,1 0 0 0,1-2 0 16,-1 2 128-16,5 1 0 0,6-2 16 0,4-1 0 15,2 4 16-15,-3-2 0 0,-4 2 0 0,0 0 0 16,3 0-128-16,5-3-32 0,3 2 0 0,-4-1 0 16,-3-1-192-16,-1-1 0 0,3 2 0 0,3-2 0 15,2 1 0-15,-4-1 0 0,-2-1 0 0,4 1 0 16,-3 1 0-16,5-2 0 0,2 3 0 0,-5-1 0 16,-5 0 192-16,3 1-48 0,7 0-16 0,0 2 0 15,-1 0-128-15,-1 0-224 0,-4 2 48 0,2-4 16 31,7 2-352-31,-2 0-80 0,-7-2-16 0,-5-2 0 16,-3 2 32-16,6-2 0 0,6-2 0 0,-2 3 0 0,-7 2 288 0,-3-4 64 0,-1 4 16 0,3-4 0 0,7 1 816 0,-2 1 160 16,-4 0 48-16,-2-1 0 0,-4-2 128 0,2 0 16 15,-3-3 16-15,3 2 0 0,5 1-688 0,-5 0-144 16,-3-1-16-16,-1-2-128 0,-8 2-176 0,7 1-144 16,3 0-16-16,-2 0-16 0,-2 2 96 0,-4 0 0 15,-2-2 16-15,-1 1 0 0,-1-1 240 0,4 1 160 0,2 0-32 16,0 2 0-16,-4-1-128 0,-4-1 192 0,-1 1-192 0,-3-5 192 15,1 5-64-15,4-3-128 0,2 1 192 0,-1 4-64 16,-2-2 256-16,-4-2 64 16,0 2 0-16,1-2 0 0,2 0 0 0,3-3 0 0,3 3 0 0,1 0 0 15,-2 2-448-15,-3-2 0 0,-3 0-144 0,0 2 144 16,3-2-384-16,-1 2 16 0,6-2 16 0,-3 0 0 16,-3 2 352-16,-3 1 0 0,-5 0-144 0,0-3 144 0,1 3 0 15,2-1 0-15,2-1 0 0,3 1 0 0,1-1 288 0,-1-3 64 16,-3 2 16-16,-2-4 0 0,-3 4 32 0,1 0 16 15,6-3 0-15,2 2 0 0,3 0-128 0,-1 1-32 16,-2 0 0-16,-5 0 0 0,-1 2-256 0,-1 2 0 16,1-2 0-16,-1 4 0 15,-1-2-592-15,3 2-80 0,1 0-16 0,-5 0 0 16,-4 0-240-16,-4 2-48 0,-1-2-16 0,-5 4 0 16,-1-4-160-16,0 2-16 0,0 2-16 0,1-3-8144 15,0 2-1616-15</inkml:trace>
  <inkml:trace contextRef="#ctx0" brushRef="#br0" timeOffset="-186491.85">21323 15640 12895 0,'1'-5'1152'0,"-1"2"-928"0,0 0-224 0,0 2 0 0,0-2 4656 0,0 0 880 0,0 3 176 0,0-5 48 0,2 0-4816 0,-2-4-944 31,1-1-224-31,-1 0-32 16,0 2-672-16,0-1-144 0,0 3-16 0,-3 2-16 16,1 3-80-16,-2-1-16 0,-2 4 0 0,-1 2 0 15,0-3 0-15,-3 4 0 0,-1 2 0 0,-5 2 0 0,-1 3 2112 0,-3 1 432 16,0-2 64-16,-2 4 32 0,-1-3 784 0,0 0 144 15,1 1 48-15,1-3 0 0,1 0-1024 0,3-2-208 16,1 0-32-16,2-2-16 0,3 0-624 0,4-2-128 16,1 1-32-16,3-2 0 0,1-1-352 0,2 0 0 15,2 2 0-15,2 1-128 16,3-2-352-16,2 0-64 0,3 1-16 0,4-2 0 0,3 2 240 0,2-3 64 0,2 1 0 0,1 1 0 16,1-3 256-16,1 0 0 0,-3 1 0 0,-1 2 144 15,-2-1-144-15,1-1-144 0,-1 4 144 0,0-1-208 16,-3 0-128-16,0 4-32 0,1 0 0 0,-4 0 0 15,-2 0 368-15,-2 3-176 0,-3-1 176 0,-2 2-128 16,-1 1 128-16,-4 0-128 0,-3 0 128 0,1-1-128 16,-3 0 128-16,-1 1 0 0,-2 0 0 0,-2 1 0 15,-1 3 0-15,0-6 0 0,0 2 0 0,-2-1 128 0,0 0-128 16,-1-2 176-16,1 3-176 0,-2-3 192 0,0 1-192 0,0-1 0 16,2-4-192-16,0 0 192 0,1 0-320 0,-2-2 48 15,3-3 16-15,0 2 0 0,-1-1-48 0,0-4 0 16,4 2 0-16,-2-3 0 15,1 2-1056-15,1-3-224 0</inkml:trace>
  <inkml:trace contextRef="#ctx0" brushRef="#br0" timeOffset="-185835.03">21668 15834 36863 0,'0'3'1632'0,"-1"-3"336"0,0 2-1584 0,-1 2-384 0,1-3 0 0,1 4 0 0,0-1-176 0,-1 2-112 0,0 4-32 0,-1 5 0 15,2 5-912-15,-1 2-192 0,1 3-48 0,0 1 0 0,0 2 944 0,1 1 176 16,1 1 32-16,-2 0 16 16,0 1 128-16,0 0 32 0,-2-1 0 0,0 1 0 0,-1-3 784 0,0-2 144 15,-2-1 48-15,0-3 0 0,1-1 256 0,-1-4 48 16,0-1 16-16,2-3 0 0,0-2-400 0,2-4-80 0,0-1-16 16,1-2 0-16,0-1-336 0,2-6-64 0,1 2 0 0,-1-5-16 15,1-3-240-15,0-3 144 0,0-2-144 0,0-2 128 16,0-5-128-16,-2-2-192 0,0-2 32 0,1-4 16 15,0 1 144-15,-1-7 144 0,1 1-16 0,0-3-128 16,0-2 256-16,2 1-48 0,0-3-16 0,0 3 0 16,-1 3-192-16,2 1 0 0,1 3 0 0,1 2 0 15,0 3 0-15,-1 4 0 0,3 2 0 0,0 2 0 16,-1-1 0-16,1 3 176 0,0 4-176 0,0-1 160 16,1 6-160-16,-1 1 0 0,-2-1 0 15,1 4 128-15,0 0-128 0,1 3 0 16,0-2-160-16,2 2 160 15,-1 0-544-15,1 2-16 0,0 2 0 0,-1 0 0 16,0 2-112-16,-2 0-32 0,0 3 0 0,-3 1 0 0,-1 2 384 0,-2 0 64 0,-1 2 0 0,-2 2 16 16,-1 1 32-16,-1-1 0 15,-1 0 0-15,-1 1 0 0,-1 1-96 0,-1 2-16 16,-1 1 0-16,1 1 0 0,0-3 320 0,0 1 144 0,2-2-16 0,2-2 0 0,-2 0 224 0,1-3 32 31,0 0 16-31,2-2 0 0,-2-1 48 0,2-2 16 16,-2-2 0-16,-1-1 0 0,1-4-16 0,-1-1 0 0,0-1 0 0,-2-2 0 15,1-3-448-15,-3-3-288 0,1 0 32 0,-4-4 16 32,3 0-1536-32,-4-2-304 0</inkml:trace>
  <inkml:trace contextRef="#ctx0" brushRef="#br0" timeOffset="-185156.44">22473 15787 4607 0,'-4'-1'400'0,"1"-2"-400"0,-1 3 0 0,1-3 0 0,2 3 560 0,0 0 16 0,0-2 16 0,-2 0 0 16,0 2-240-16,-2-2-48 0,0-1-16 0,0 2 0 16,1-1 992-16,-1-2 192 0,3 4 32 0,-2-3 16 15,0 1 192-15,-1 1 32 0,2-2 16 0,-2 2 0 16,0 1 288-16,-3 0 48 0,1 0 16 0,-2 0 0 15,-1 1-512-15,-1 2-112 0,-2-2-16 0,-2 1 0 0,1 2-768 0,-1 1-176 16,0-1-16-16,1 0-16 0,-1 1-336 0,2-1-160 16,1 5 160-16,1-3-160 0,0 4 0 0,1 3 0 15,0-4 0-15,1 6 0 16,-1-2 128-16,2 3-128 0,-2 0 0 0,0 0 0 0,1 2 0 0,2-1 0 16,2-1 0-16,0 0 0 15,3-2-400-15,2 0 16 0,2-2 16 0,0-2 0 16,3-1 96-16,2-3 16 0,0-2 0 0,3-2 0 0,1-2 64 0,1-2 0 15,2-2 16-15,2-2 0 0,0-3 176 0,-2 2 192 16,-3-2-32-16,3 2-16 0,2-8 112 0,2-5 0 0,1 2 16 16,-2-5 0-16,0 2-272 0,-2 2-144 15,-1-4 16-15,-3 5 0 0,0-4 128 16,-2 2 128-16,-1 2-128 0,-2 1 176 0,-2 5 80 0,-1-1 32 16,-2 4 0-16,-1 4 0 0,0 3 384 0,-1 0 80 0,-1 2 16 0,0 2 0 15,-2 5-400-15,1-1-80 0,-1 1-16 0,1 3 0 16,0 1-80-16,1 2 0 0,4 0-16 0,-1-1 0 15,4 1-48-15,1-1-128 0,1 4 192 0,3-2-64 16,1 1 16-16,2 1 0 0,0 0 0 0,2-1 0 0,-1 1 48 16,1 0 16-16,-2 2 0 0,1-2 0 0,-2 2-208 0,-1-1-208 15,-1-1 32-15,-1-3 16 16,0-2-1072-16,-2 0-224 0,-1-5-32 0,-1-2-9296 16,0-2-1856-16</inkml:trace>
  <inkml:trace contextRef="#ctx0" brushRef="#br0" timeOffset="-184552.92">22876 15689 14735 0,'-1'6'1312'0,"-2"0"-1056"0,1-2-256 0,1 2 0 0,0-3 5376 0,1 2 1008 0,0-1 208 0,0 4 32 31,-2 6-6032-15,2 5-1200-16,-1 1-240 0,1 2-48 0,0 0 48 0,0-1 16 0,1-3 0 0,-1-1 0 16,0-5 688-16,0 2 144 0,0-4 0 0,0-2 0 15,-1 0 880-15,1-3 128 0,-1 1 16 0,1-5 16 0,0 2 112 16,0-3 32-16,0 0 0 0,0 0 0 0,2-3-880 0,1 0-176 16,0-4-128-16,2-1 144 0,2 0-144 0,0-4 0 15,2-2 0-15,-1-1 0 0,2-1 208 0,1 0-32 16,0-2-16-16,2-2 0 0,-1 5-160 0,1-1 0 15,-1 1 0-15,-1 4 0 0,-1 2-128 0,-1 3 128 16,-2 3 0-16,-1 0 0 0,-1 3 0 0,-1 4 0 16,0 2 0-16,-2 3 0 0,2 0-160 0,-2 6 160 15,2 1 0-15,-2 2-144 0,2-3 16 0,-1 1 0 16,2 5 0-16,-2-4 0 0,2 2 128 0,0-1 0 0,1-4 0 0,-1 1 0 16,1-6 0-16,-1 0 0 0,2-3 0 0,-2 0 128 15,2-4 48-15,-1-2 16 0,2-2 0 0,0-3 0 16,1-1 16-16,1-1 16 0,1-5 0 0,-1-1 0 15,1-3-64-15,-1 0-16 0,0-3 0 0,0 1 0 16,1-2-144-16,-1-1 0 0,1 1 0 0,0 1 0 16,1-3 0-16,1 3-224 0,-1 0 48 0,0 3 16 15,1 4-32-15,-1 2-16 0,0 1 0 0,0 5 0 16,-1 2 208-16,-1 2 0 0,-1 0 0 0,3 2-144 0,-4 0 144 16,5 0 224-16,1 2-48 0,4 1-16 0,2-1-16 0,2-2 0 15,0 2 0-15,0-2 0 0,1 2-144 0,-4 0 0 16,2-2 144-16,-2 4-144 15,-2 2 128-15,-1 2-128 0,-1 4 128 0,0 2-128 0,-3 3 0 16,1 3 0-16,-3 1 0 0,0 1 0 0,-3 2 0 0,0 0 0 16,-2 1 0-16,0-1-128 0,-1 3-192 0,0-1-48 15,-3-2 0-15,0 1-12000 16,0-2-2416-16</inkml:trace>
  <inkml:trace contextRef="#ctx0" brushRef="#br0" timeOffset="-181709.45">28481 15297 21183 0,'0'-3'1888'0,"-1"2"-1504"0,1-2-384 0,0 3 0 0,0 0 560 0,0-2 32 0,-1 1 16 0,0-4 0 0,0 0 176 0,-2-1 48 0,1 1 0 0,-1-2 0 0,1 4 416 0,-2-3 96 15,-1 2 0-15,1 0 16 0,-1 2-144 0,0 2-16 16,0-3-16-16,-2 3 0 0,1 3-176 0,-3-3-48 15,1 2 0-15,-2 2 0 0,-1 2-512 0,-1 0-96 32,-2 0-32-32,-1 4 0 0,-3 0-320 0,-1-1 0 0,-2 3 0 0,-2-1 128 0,0 2 0 0,-2 2 16 15,-1-3 0-15,-1 1 0 0,-3 2 80 0,1 1 16 16,-1 0 0-16,0 1 0 16,2-1 48-16,-1 0 16 0,2 2 0 0,2-3 0 0,2 1-160 0,1 1-16 15,2 1-128-15,0-2 192 0,2 2-192 0,0-2 128 16,2 4-128-16,0-1 0 0,2 3 0 0,0 0 0 0,1 3 0 0,1-3 0 15,0 3 0-15,0-1 0 0,3 3 0 0,-1-1 0 16,2-4 0-16,1 4 0 0,2-1 0 0,1-1 0 16,2 1 0-16,2 1 176 15,1-1-176-15,0 1 160 0,3-1-160 0,1-2 0 0,1 2 0 0,0 0 128 16,3 0-128-16,-2 0 0 0,3 1 0 0,-1 0 0 16,2 1 0-16,-1-2 0 0,1 1 0 0,0-1 0 15,0 1 0-15,2-2 0 0,-1-1 0 0,2 3 0 16,-1-2 0-16,1 1 0 0,2 1 0 0,1 0 128 15,2 1-128-15,-1 2 0 0,3-1 0 0,-1 1 0 16,1-6 0-16,0 2 0 0,-1-3 0 0,1-6 0 0,-1 3 0 0,1-7 0 31,0 1 0-31,1-1 0 0,3-2 0 0,-2-4 0 16,1 0 0-16,-1-2 0 0,3-2 160 0,0-2 48 16,0 0 16-16,1-2 0 0,2-1-64 0,2 2-16 15,2-1 0-15,3-1 0 0,-2 2-144 0,2-2 0 16,3 0 0-16,-1 0 0 0,2 1 0 0,-1 1 0 15,3-2 128-15,-1 2-128 0,-3-4 0 0,2-1 0 16,2-2 0-16,1 2 0 0,2-3 0 0,2 2 0 16,-3-3 0-16,0 2 0 0,-4-2 0 0,-1-3 0 0,-3 3 0 0,-3-4 128 15,-2 4 64-15,-4-5 0 0,-1 1 0 0,-1 2 0 16,-2-2 16-16,1-3 16 0,0 0 0 0,0-2 0 16,-1 0 80-16,0 0 16 0,0-6 0 0,-3 3 0 15,-1-3-64-15,-2 3 0 0,0-4 0 0,-1-3 0 16,-1 1 0-16,0-3-16 0,-3 0 0 0,-1-2 0 15,-1 2-96-15,-1-4-16 0,-2 0 0 0,-2 1 0 16,1 2-128-16,-2 0 0 0,-1-2 0 0,-2 2 128 16,0-3-128-16,-2 3 0 0,0 0 0 0,-2 1 0 15,-1 3 128-15,0 2-128 0,-3-1 128 0,1 1-128 0,-2 3 0 16,-1-1 0-16,-2-1 0 0,-2 1 0 16,0 2 0-16,-1 0 0 0,-1-2 0 0,-1 1 0 0,0 1 0 0,-2-1 0 15,-2 1 128-15,-1-3-128 0,-1 4 0 0,1 2 0 16,-3-1 0-16,2 1 0 0,-2 3-128 0,1-2-64 15,-2 2-16-15,0-1 0 0,-1 0 32 0,0 4 16 16,0-4 0-16,-1 3 0 0,1 0 160 0,-1 2-128 16,-1-1 128-16,-2 0-128 0,-2 2 128 0,-2-1 0 15,0 4 0-15,-2-2 0 0,3 1 0 0,-3 2 0 16,1 1 0-16,-1-1 0 0,0 1 0 0,0 0 0 0,2 2 0 16,-1 4 0-16,-1 0 0 0,-1 0 0 0,1 4 0 0,-1-1 0 15,1 0 0-15,2 3 0 0,2-2 0 0,3-1 176 16,3 0-176-16,3-3 0 0,2 4-192 0,2-1 192 31,4-1-448-31,2 2 16 0,3-4 16 0,1 3 0 16,2 0-416-16,1-2-96 0,1 2-16 0,1-1-12528 0,1 2-2512 0</inkml:trace>
  <inkml:trace contextRef="#ctx0" brushRef="#br0" timeOffset="-180933.36">28287 15512 19343 0,'2'0'1728'0,"-1"0"-1392"0,0 0-336 0,0 0 0 0,1 0 1632 0,0 0 256 0,0 0 48 0,3 2 16 16,3 2-640-16,2 0-128 0,1 4-32 0,2 0 0 15,1 4 16-15,0 3 0 0,-2 1 0 0,0 2 0 0,0 2-464 0,-3 1-80 0,1 5-32 0,0-1 0 16,-1 1-112-16,0-1-32 0,-1 1 0 0,1-2 0 16,-1 0-112-16,1-2-16 0,1-1-16 0,0-2 0 31,-1-3-304-31,0-4 0 0,0 1 0 0,0-4 0 0,1 1 128 0,0-1 0 15,-2-2 16-15,1 0 0 0,-2-4 32 0,1 2 0 0,0-5 0 0,0 0 0 16,-1 0 48-16,2-2 16 0,0-2 0 0,0-2 0 0,1 0 16 16,1 0 0-16,1-3 0 0,0 1 0 0,2-4-64 0,-2 2 0 15,2-1 0-15,-1 0 0 0,1 2-192 0,-1-3 128 16,0 0-128-16,-2 0 0 0,0 1 240 0,-1 1-48 16,1-3-16-16,0 0 0 0,0 1 0 0,-1-4 0 15,0 1 0-15,0-1 0 0,-1 0 0 0,0-3 0 31,1 1 0-31,-1-2 0 0,1 0-176 0,0-3 0 16,0-1 0-16,0 0 0 0,-1-2-208 0,0-2-128 31,0 2-32-31,-1 2 0 0,1 0-464 0,-2 3-112 0,1 5-16 0,-2 0-17600 0</inkml:trace>
  <inkml:trace contextRef="#ctx0" brushRef="#br0" timeOffset="-180395">28694 15912 21183 0,'-1'-2'1888'0,"1"-2"-1504"0,0 4-384 0,1 0 0 0,0 0-176 0,-1 0-96 0,2-2-32 0,-2 2 0 16,1-4 1296-16,0 4 256 0,0-2 48 0,-1 2 16 15,0 0 288-15,0 0 64 0,0 0 16 0,8 18 0 16,-7-12 16-16,1 0 0 0,0 2 0 0,-1 1 0 16,0-1-512-16,0 2-96 0,1 0-32 0,-1-3 0 15,0 4-624-15,-1-1-128 0,1 3-32 0,-1-1 0 16,2-1-32-16,-2 4-16 0,1-1 0 0,-1 3 0 0,0 0 16 0,0 4 0 15,0-1 0-15,0 2 0 0,0 6-96 0,-1-5-16 16,-1 4 0-16,0 2 0 0,-2-1-128 0,0 1 128 16,0-1-128-16,-3 2 128 0,1 1-128 0,0-5 0 15,1-2 0-15,-1-1 0 0,0-7 0 0,1-4 0 16,1-2 0-16,-1-5 0 0,3-4-320 0,-1-5 0 16,1-5 0-16,0-8-18928 0</inkml:trace>
  <inkml:trace contextRef="#ctx0" brushRef="#br0" timeOffset="-179393.36">28357 16868 25791 0,'1'-10'2304'0,"-1"0"-1856"0,1 2-448 0,0 2 0 0,1 2 1328 0,-1 1 160 0,1 0 48 0,1-1 0 0,2-6-832 0,1-1-176 16,0 0-16-16,3 0-16 0,-3 3 560 0,0 2 112 16,-1 2 32-16,0 2 0 0,-1 2-288 0,-1 2-48 0,0 2-16 15,-1 2 0-15,1 4-400 0,-1-1-64 16,1 2-32-16,-1 4 0 0,-1 1-32 0,-1 2 0 0,2 5 0 0,-2-1 0 16,1 6-64-16,-1 3-32 0,1 1 0 15,0 4 0-15,-1 4-224 0,2-1 0 0,-1 2 0 0,1 0 0 16,0 0 0-16,-1 0 0 0,0 0 0 0,-1-1 0 15,1 2 0-15,1-1 192 0,-2 4-48 0,0-4-16 16,0-1-128-16,0-1 0 0,-2-2 144 0,1-5-144 16,0 0 0-16,-3-6 0 0,0 1 0 0,1-2 0 15,-2-3 0-15,0-2 0 0,0-1 0 0,0-1 0 16,-1-4 0-16,1-2 0 0,0-2 0 0,0-4 0 16,1 0-448-16,-1-6-64 0,0 0-16 0,-1-3-18592 15</inkml:trace>
  <inkml:trace contextRef="#ctx0" brushRef="#br0" timeOffset="-178395.95">28454 17794 16575 0,'-3'0'1472'0,"-1"-1"-1168"0,1-1-304 0,2-2 0 0,0 2 1984 0,1-1 320 0,1 2 80 0,-1-5 16 0,-1-3-1904 0,0-3-496 16,-2-2 128-16,1-1-128 0,-3 2 1728 0,-1-2 304 31,-2 4 64-31,-2-2 16 0,-2 1-320 0,-3 2-48 15,-2-2-16-15,-2 2 0 0,-2 1-736 0,-2-1-160 0,-1 2-16 0,-1 0-16 16,1 2-368-16,-2 0-80 0,0 2-16 0,-1 2 0 0,-2 2-32 0,3 1-16 0,-1 4 0 31,0 2 0-31,0 4-160 0,-1 0-128 0,1 4 192 0,2 1-192 16,-1 3 0-16,3 1 0 0,1 4 0 0,-1 2 0 16,2 5 0-16,2 0 0 0,0 3 0 0,3 0 0 15,2 1 0-15,0-1 0 0,0 4 0 0,2 0 0 16,-1-1 0-16,2-1 0 0,0 1 0 0,1-2 0 15,0-1 0-15,2 0 0 0,0-1 0 0,1 2 0 16,1-1 0-16,1 1 0 0,1-2 0 0,1 1 0 0,3 0 0 16,2-5-144-16,0 0 144 0,2-1 0 0,2-2 0 15,3-2 0-15,1-4 0 0,1 1-128 0,4-4 128 0,-1 1 0 16,4-2 0-16,0 0 0 0,3 0 0 0,-1-2-128 16,1 0 128-16,0-1 0 0,3-3 0 0,2 0-160 15,3-2 160-15,2 0 0 0,3 0 0 0,1-2 0 16,1 1 128-16,-1-1-128 0,-2-2 0 0,2-1 0 15,2 2-128-15,-1-5 128 0,-2 1 0 0,0-1 0 16,-3-1 0-16,-3-1 0 0,2-2 0 0,0-2 0 0,0 0 0 16,3-4 144-16,-1 1-16 0,0-1 0 0,-1 0 0 15,0-1 0-15,-2 0 0 0,2 0 0 0,0-3 0 16,0-1 0-16,-1-2-128 0,-2 2 128 0,-1-3-128 0,-1-1 128 16,-2 2-128-16,1 0 128 0,1-3-128 0,0-2 128 15,0-1 0-15,0 1-128 0,0-4 192 0,-1-1-64 16,1 1-128-16,-2-3 0 0,-2 5 0 0,-2-2 128 15,-1 1 0-15,-3 3 0 0,-3 2 0 0,-2-1 0 16,0 1 0-16,-3 2-128 0,-3-1 192 0,-3-1-64 16,-2 4 64-16,-1-5 0 0,-4 3 0 0,0-2 0 15,-3 0 64-15,-2-3 32 0,-4-1 0 0,-1-1 0 0,-1-3 112 16,-2-1 32-16,-2-1 0 0,-1 0 0 0,-1-1-240 0,-1 1-64 16,1 1 0-16,0 1 0 0,2 5 0 0,0 3-128 15,-1-2 192-15,1 2-64 16,2 2 0-16,-1 1 0 0,2 0 0 0,-3 4 0 0,2 0-128 0,-3 3 0 15,-2 0 0-15,0 4 0 0,-1 0-192 0,-2 0-112 16,-2 2-16-16,-4-1-16 0,-4 1 128 0,0 2 16 16,-1 1 16-16,0-3 0 15,1 2-208-15,3-2-64 0,-1-1 0 0,5 1 0 0,1 2 208 0,2-2 48 16,4 2 0-16,1 0 0 16,3 2-320-16,0-2-48 0,2 1-16 0,1 1 0 15,1 1-496-15,1 1-96 0</inkml:trace>
  <inkml:trace contextRef="#ctx0" brushRef="#br0" timeOffset="-177890.34">28412 17719 13823 0,'-6'6'1216'0,"0"-1"-960"0,1-1-256 0,1-2 0 0,3-2 3488 0,-1 2 656 0,0 0 128 0,1-2 16 0,-1 4-2416 0,-2 2-480 0,0 0-112 16,0 0 0-16,2 3-288 0,1 2-48 0,-1 0-16 0,0 3 0 16,1 2-224-16,0 0-32 0,-1 5-16 0,0-1 0 15,-1 5-208-15,-2-1-32 16,0 5-16-16,-2 0 0 0,0 5-256 0,-3-2-144 0,-3 3 160 0,-1-1-160 15,-4 2 128-15,-2 1-128 0,-1-5 0 0,-1 0 0 16,-3 2 272-16,-1-2-32 0,-3 0-16 0,0 0 0 16,3-1 48-16,-1-2 16 0,0-1 0 0,2-3 0 0,4-3-288 15,1-3 0-15,3-3 0 0,2-6 0 0,4-4 0 0,2 0-224 16,2-6 32-16,1 0 16 16,1-3-976-16,1-3-208 0</inkml:trace>
  <inkml:trace contextRef="#ctx0" brushRef="#br0" timeOffset="-177558.55">27890 17861 26719 0,'2'-3'1184'0,"-2"0"240"0,0 2-1136 0,1 1-288 0,-1 0 0 0,0 0 0 16,1 0 1344-16,-1 0 192 16,1 0 64-16,2 2 0 0,1 2 384 0,-4-4 64 0,0 0 32 0,17 23 0 31,-10-10-1232-31,3 2-240 0,0 1-48 0,4 2-16 16,0 2-32-16,4 1-16 0,0 3 0 0,3-3 0 15,4 1-224-15,0-2-32 0,2 1-16 0,1 1 0 0,3-2-32 0,0 1 0 16,1-1 0-16,2-1 0 15,-3 0-192-15,1-1 0 0,0 1 128 0,3 0-128 0,-1-3 0 16,0 3 0-16,-2 2 0 0,-2-1-160 0,-3 0-176 0,-3 1-48 16,1-2 0-16,-5 0 0 15,-3-3-512-15,-1-1-96 0,-3-2-32 0,-3-3-17376 16</inkml:trace>
  <inkml:trace contextRef="#ctx0" brushRef="#br0" timeOffset="-177147.78">28740 18353 36863 0,'-3'7'3264'0,"1"-1"-2608"0,1-6-528 0,1 1-128 0,1 1 768 0,0 1 112 0,2 1 16 0,-1 4 16 15,2 6-1424-15,1 1-304 0,3 2-48 0,2 2-16 16,3-1-320-16,-2 2-64 0,1-2-16 0,1 4-8896 0,0-5-1792 0</inkml:trace>
  <inkml:trace contextRef="#ctx0" brushRef="#br0" timeOffset="-175740.7">28341 17496 23951 0,'-2'-2'2128'0,"1"2"-1696"0,1 0-432 0,0-1 0 15,1 1-704-15,-1 0-240 0,0 0-32 0,0 0-16 16,0 0 208-16,-1 1 32 0,0 1 16 0,1-2 0 0,0 0 1120 0,0 0 240 0,0 0 32 0,-16 17 16 16,11-14 1392-16,1 0 288 0,0-1 48 0,1 2 16 15,0-4-32-15,1 0 0 0,0 0 0 0,1 0 0 16,0 0-1104-16,0-4-208 0,0 2-48 0,-1-2-16 16,1 2-448-16,-1-2-96 0,-1-2-16 0,-2 1 0 0,0-2-48 15,-2 0-16-15,-2 1 0 0,-2-3 0 0,0-1-48 0,-3 0-16 16,1 1 0-16,-3-4 0 0,0 1-64 0,-3-2-32 15,-1 2 0-15,0-3 0 0,-1 1-32 0,2 2 0 16,1 0 0-16,1-1 0 0,2 1 0 0,2 2 0 16,0-2 0-16,2 2 0 0,4 0-192 0,0 1 0 15,2 3 0-15,3 0 0 0,0 0 0 0,2 1 0 16,0 0 0-16,1 1 0 0,0 0-160 0,1 2-80 16,1-2-16-16,-1 2 0 0,2 2 256 0,-1 0 0 15,-1 0 0-15,2 2-144 0,0 2-32 0,-1-2 0 16,1 2 0-16,1 5 0 0,0-2-48 0,1 2-16 0,1 3 0 15,2 2 0-15,1 2-32 0,2 5-16 0,2-1 0 16,1 2 0-16,0 3 0 0,2-3 0 0,0 3 0 0,2-3 0 16,-1-2 32-16,0-5 0 0,-4-2 0 0,3 0 0 15,1-1 128-15,2 0 128 0,0-4-192 0,-2-2 192 16,1 0-192-16,-2 0 64 0,2-2 128 0,-3 1-208 16,-1-4 208-16,-1 2 0 0,-1-1 0 0,-1-1 0 15,-3 2 0-15,-3-3 0 0,-1 0 128 0,-3 1-128 16,1-1 192-16,-2 2-32 0,-1-2 0 0,-1 0 0 15,1 0 96-15,-1-2 0 0,1 1 16 0,-2-3 0 0,2 4 48 0,0 0 16 16,0 0 0-16,-1-18 0 0,2 8-112 0,1 1-32 16,0-3 0-16,2-1 0 0,1 1 0 0,2-2 0 15,1 2 0-15,1-3 0 16,3 1-192-16,0-2 0 0,0 4 0 0,1 0 0 0,0 2 0 0,0-3 0 16,0 3 0-16,0-2 0 0,0 3 0 0,0 2-128 15,-1-3 128-15,-1 1 0 16,-1 2-672-16,-3 1-32 0,1-3 0 0,-3 1-18688 0</inkml:trace>
  <inkml:trace contextRef="#ctx0" brushRef="#br0" timeOffset="-174630.52">29593 16538 28559 0,'-7'0'1264'0,"1"-2"272"0,-1-1-1232 0,4 2-304 0,1 1 0 0,2 0 0 0,0 0 240 0,-1 0-16 0,0-3 0 0,0 1 0 31,-1 1 800-31,2-2 176 0,0 1 16 0,3 1 16 0,-3 1 176 0,0 0 16 0,0 0 16 0,0 0 0 15,0 0-560-15,22-3-112 0,-17 6-32 0,1 0 0 16,1 0-272-16,-1 3-48 0,0 0-16 0,1 4 0 16,3 0-144-16,-1 2-48 0,1 1 0 0,1 0 0 15,2 3-208-15,1 3 176 16,1-1-176-16,1-2 160 0,1 3-160 0,2 0 128 0,-1 0-128 0,1-3 128 0,1 3-128 0,1-3 0 16,0-4 144-16,1 1-144 0,3-1 0 0,2-2 144 15,1 0-144-15,3-1 0 0,4-2 192 0,0 2-64 16,-1-3 0-16,2-2-128 0,1 2 144 0,-1-3-144 15,0 4 0-15,-3-5 144 0,-3 2-144 0,-3-2 0 32,-1 2 0-32,-2-2 0 0,-1 2-144 0,-3 0 144 15,0-2 0-15,-3 5 0 0,-1-4 0 0,-2 3 0 16,-3 1 0-16,0-1 0 0,0 1 0 0,-2 2 176 16,-1-3-32-16,0 0 0 0,-2 0-144 0,1 1 0 0,-2-1 0 15,-1-3 0-15,0 1 0 0,-2 0 0 0,-1-2 0 0,1 1 0 16,-1-3 0-16,0 0 192 0,-1 0-192 0,0 0 192 15,0-3 64-15,0 1 32 0,1 1 0 0,-1-3 0 16,0-2-32-16,0 6 0 0,0 0 0 0,-3-22 0 16,1 10 0-16,0 2 0 0,-1-2 0 0,0 0 0 15,-1 1 0-15,-1-4 0 0,0 1 0 0,-1-1 0 16,0-1 0-16,-2 0-16 0,1 1 0 0,0-1 0 16,-1 3 16-16,1-3 0 0,-1 3 0 0,1-2 0 15,2 2-48-15,0 0 0 0,0-3 0 0,0 2 0 0,1 1-80 0,1 0 0 16,0-2-128-16,-1 1 192 0,2-1-192 0,0 2 0 15,-2-2 0-15,1 1 0 0,0-1 0 0,-1 3 0 16,1 1 0-16,0 0 0 0,0 0 0 0,0 2 0 16,0 3 0-16,-1 0 0 0,2 2-320 0,-2 0 64 15,3 2 0-15,-1-1 0 0,0 3-112 0,0-1-16 16,1 1 0-16,1 1 0 0,-2 2 80 0,4-1 16 16,-2 2 0-16,2 0 0 15,2 2-160-15,1 0-16 0,2 3-16 0,2 1 0 16,2-1-16-16,2 1 0 0,5 3 0 0,2-1 0 15,2 0-128-15,1 2-16 0,3 1-16 0,2-2 0 16,0 4-16-16,-1-3 0 0,2 2 0 0,-3 3 0 16,-4-3-128-16,-2 3-32 0,-4-3 0 0,-3 2 0 15,-3-2 256-15,-4 0 64 0,-2 3 0 0,-1-5 0 0,-3 2 512 0,-2-2 0 0,1-1 0 0,-1-1 0 16,-2-2 336-16,1 0 128 0,1-1 32 0,-2-6 0 16,2 4 80-16,-1-4 0 0,1 0 16 0,-2 0 0 15,0 0-208-15,-1-3-32 0,-2 4-16 0,0-2 0 16,-1 2 16-16,-2-1 0 0,-1 1 0 0,-4 2 0 0,-1 1 96 15,-4 1 0-15,-2 2 16 0,-4 0 0 0,-2 2-64 0,-2 1-16 16,-1 3 0-16,-1-4 0 0,0 4-80 0,0-3-32 16,0 3 0-16,1-4 0 0,1 2-16 0,3-3-16 15,2-1 0-15,2-3 0 0,4-1-16 0,2-1 0 16,1-4 0-16,2 2 0 0,2-3-224 0,2-4 128 16,0 2-128-16,4-4 0 15,0-3-304-15,3 2-144 0,2-3-48 0,3-3 0 16,3-3-720-16,4 0-160 0</inkml:trace>
  <inkml:trace contextRef="#ctx0" brushRef="#br0" timeOffset="-173568.44">31303 16674 37775 0,'-1'-2'3360'0,"0"2"-2688"0,0-3-544 0,-1 3-128 0,2 0 448 0,-2 0 48 0,1-1 16 0,-6 1 0 16,0-3 48-16,-4 3 16 0,-4 0 0 0,-2 0 0 16,-2 4-64-16,-4 1-16 0,-3 0 0 0,-5 4 0 15,-1 3-144-15,-3 4-32 0,-2-1 0 0,-1 5 0 0,1 2-48 0,-2 3-16 16,1 7 0-16,0 0 0 0,-1 8-256 0,1-2 160 31,2 3-160-31,-1 1 128 0,-1-1-128 0,-1 3 0 0,1-1 0 0,0-1 0 0,2 2 192 0,4-6 0 16,2 3 0-16,1 1 0 0,5 5-192 0,1-3 0 15,6 1 0-15,2-1 0 0,3 0 0 0,2-3 0 16,4-6 0-16,2 0 0 0,3-3 0 0,1-1 0 31,4-2 0-31,1-3 0 0,2 1 0 0,2-4 0 0,2 4 0 0,1-3 0 16,4 3 0-16,2-1 0 0,4 3 0 0,1-2 0 0,4-1 0 0,2-2 0 15,3 2 0-15,3-3 0 0,1-1 0 0,1-4 0 0,2-1 0 32,0-3 0-32,0 0 0 0,1-5-144 0,-3 1 144 0,1-7 0 15,5 1-176-15,3-2 176 0,2-2-160 0,1-3 160 16,-1 0-192-16,0 0 192 0,0-2-208 0,-2-3 80 16,-3 2 128-16,-3-4 0 0,-4 4 0 0,-2-3 0 15,1 2 192-15,-2 1 32 0,-2-4 0 0,1 1 0 16,-2-3 32-16,-3 2 0 0,-1 0 0 0,0-2 0 15,0 2 0-15,1-5 16 0,-1 1 0 0,-1-1 0 0,-1-1-272 0,-2 0 160 16,0 0-160-16,-2-2 128 0,-2 2-128 0,1-3 0 16,0 0 0-16,-1 0 0 0,-1-4 208 0,2 1-32 15,-2 0-16-15,-1 0 0 0,0-3 208 0,-1-1 32 16,-1 1 16-16,-2-3 0 0,-1-1-32 0,-2-3 0 16,-3-1 0-16,-2-3 0 0,-4-5-48 0,-4 0-16 15,-1-3 0-15,-3-1 0 0,-4-2 48 0,0 4 0 16,-1 1 0-16,-1 4 0 0,-1 1-176 0,0 1-48 15,0 1 0-15,-1 0 0 0,1 3-144 0,1 1 0 0,-1 3 0 16,0-1 0-16,0 1 0 0,-1 2 0 0,0-1 0 0,-3 5 0 16,2 3 0-16,-3 2 0 0,-1-1 0 0,-2 2 0 15,-1 3 0-15,-2 0 0 0,-3 1 0 0,-2 2 0 16,-3 0 0-16,1 2-176 0,-2 0 176 0,1 2-128 16,0 4 128-16,2-2-192 0,3 1 192 0,-1 0-192 15,3 3-96-15,1-3-32 0,2-1 0 0,2 4 0 31,1 0-240-31,1-3-48 0,0 1-16 0,2 1 0 16,2 1-272-16,0-2-64 0,0 1-16 0,1-2 0 0,0-1-320 0,1 2-64 0,2-1-16 0,1 0-18320 16</inkml:trace>
  <inkml:trace contextRef="#ctx0" brushRef="#br0" timeOffset="-173156.14">31536 17031 43311 0,'-4'-6'1920'0,"0"4"384"0,2-2-1840 0,1 0-464 0,1 3 0 0,0 1 0 16,0 1-880-16,0-1-272 0,-2-1-48 0,1 1-16 0,-3 0 1344 0,1 5 272 0,-3 1 48 0,-2 0 16 0,-2 7 0 0,-2 0 0 16,-2 6 0-16,-1 0 0 0,-1 3-16 0,-3 4-16 15,-1 2 0-15,-2 7 0 0,-3-1 16 0,-1 5 0 16,-1-1 0-16,-1 3 0 0,1-3-16 0,-4 6 0 15,-3 0 0-15,-3-2 0 0,-2 4 32 0,2-4 16 16,0-5 0-16,1-2 0 0,4-2-352 0,2-2-128 16,2-3 0-16,2 1 144 0,4-3-144 0,1-1-224 15,2-1 48-15,2-5 16 16,2-3-736-16,1-6-128 0,5-2-48 0,0-4 0 16,1-3-272-16,2-2-64 0</inkml:trace>
  <inkml:trace contextRef="#ctx0" brushRef="#br0" timeOffset="-172870.32">30799 17133 39615 0,'-5'0'3520'0,"1"-4"-2816"0,3 3-560 0,1 0-144 0,2-2 320 0,0 2 48 15,0-1 0-15,-1-2 0 16,3-1-560-16,1 1-128 15,1 0 0-15,2 4-16 0,-1 4 624 0,2 5 128 16,1 3 32-16,1 4 0 0,2 7 192 0,2-1 32 16,4 6 16-16,2 4 0 0,2 3-176 0,3 2-48 15,1 1 0-15,-1 1 0 0,2-5-144 0,1 1-48 16,-2 1 0-16,1-3 0 0,-4-3-272 0,0-3 0 16,-1-1-208-16,-2-1 80 15,-1-3-240-15,-1-3-32 0,-2-3-16 0,0 0 0 16,-1-4-368-16,-1-2-80 0,-1 0-16 0,-1-4-18064 0</inkml:trace>
  <inkml:trace contextRef="#ctx0" brushRef="#br0" timeOffset="-172172.81">31515 17604 39615 0,'-1'0'3520'0,"1"-4"-2816"0,1 4-560 0,0-2-144 0,1 2-528 0,1-3-144 0,-1 2-32 0,2-5 0 0,2 0 864 0,2 0 160 16,0-1 48-16,1 1 0 0,1 0 256 0,0-1 48 16,0 0 16-16,0 1 0 0,2 1-384 0,0-1-80 15,2 0-16-15,1 1 0 0,1 0-208 0,-1 1 0 16,0 1 0-16,-2 3 0 0,-1-3 0 0,0 3 0 15,-2 0-128-15,-3 3 128 0,0-2-256 0,0 4 64 16,-3-1 16-16,0-1 0 0,0 3-32 0,-2 3-16 16,1-3 0-16,-2 4 0 15,-1-2-240-15,-1 3-48 0,-2-1-16 0,-2 2 0 16,-1 0-512-16,0 4-112 0,-3 0 0 0,-2 1-16 16,0 1 304-16,-2 1 64 0,-2 0 16 0,-3 4 0 15,1-5 80-15,-1 4 0 0,-2 1 16 0,0-1 0 0,3 0 320 0,-1-1 64 0,1 2 16 0,1-4 0 16,2 4 1248-16,2-5 240 0,3-2 48 0,2-1 16 15,3-1-208-15,0-2-32 0,4 0-16 0,2-4 0 16,1 0-352-16,1 0-64 0,4 1-16 0,0-6 0 16,2 2-320-16,2 0-64 0,2-2 0 0,1-1-16 15,2-2-768-15,3-2-160 0,0-2-16 0,2-2-15504 16</inkml:trace>
  <inkml:trace contextRef="#ctx0" brushRef="#br0" timeOffset="-170951.66">29701 15705 34095 0,'0'-4'3024'0,"1"0"-2416"0,0 4-480 0,0 0-128 0,1 0 0 0,-2-2 192 0,1-1-64 0,0 2 0 16,2-4-128-16,-1 1 0 0,-1 1 0 0,-1 0 0 16,0 1 576-16,-1 0 80 0,0 2 32 0,0-2 0 15,-1 2 160-15,1 0 48 0,1 2 0 0,3 0 0 16,-3-2-576-16,0 0-96 0,0 0-32 0,27 11 0 15,-14-7-192-15,5-2 0 0,3 2 0 0,2-2 0 16,3-1 128-16,6 2-128 0,7-3 0 0,5 0 144 0,4-3-144 16,3 2 128-16,5-4-128 0,1 2 128 0,2-4-128 0,-1 1 0 15,0 0 0-15,2 0 0 0,0 0 0 0,1-2 0 16,-2 0-176-16,3-2 176 0,0 0-208 0,-2-3 32 16,-5 3 16-16,-3-1 0 0,0 1 16 0,-3 1 0 15,1-4 0-15,-5 1 0 0,-4 2 144 0,-4 0 0 16,-1 0 0-16,-4-1 0 0,-2 4 0 0,-4-3 0 15,-3 4 0-15,-3-1 128 0,-3 4 96 0,-2-4 32 16,-1 5 0-16,-2-2 0 0,1-1-16 0,-3 4 0 0,-1-1 0 0,-1-1 0 16,-2 3-112-16,0-1-128 0,-3 1 176 0,-1 1-176 15,-2 0 128-15,-1 1-128 0,0 0 0 0,-3-1 0 16,0 2 128-16,-1-1-128 0,-2 2 0 0,0-2 0 16,-2 2 0-16,0-1 128 15,-1-3-128-15,0 1 0 0,2 1 240 0,-1-4-64 0,0 1-16 0,1 1 0 16,0-3 96-16,1-1 0 0,1 0 16 0,1 0 0 15,0-2-96-15,0 2-32 0,1-2 0 0,1 0 0 16,-1-1-144-16,1 4 128 0,0-4-128 0,-1-1 128 0,-1 2-128 16,1-1 128-16,-1 1-128 0,0-1 128 0,-1 1-128 0,0-1 192 15,0 0-192-15,-3 1 192 16,1 0-192-16,-1 0 0 0,-1-1 0 0,0 1 128 0,-1 2-128 0,-1-2 0 16,-1 0 0-16,1 1 0 0,-1 0 0 0,1 0 0 15,0 2 0-15,-1-4 0 0,2 4 0 0,0-2 128 16,0 1-128-16,1 0 128 0,-1-2-128 0,1 2 0 15,1-1 0-15,1 2 0 0,2-1 0 0,-1 0 0 16,2 2 0-16,1-2 0 0,1 2 0 0,1-2 0 16,0 1 0-16,2 1 0 0,2 1 0 0,0-2 0 0,3 0-160 15,0 3 160 1,4-4-448-16,0 4 0 0,3 0 0 0,1-3 0 0,2 3 96 0,-1 3 32 0,3-3 0 0,0 4 0 16,3-1-64-16,1 3 0 0,3 1 0 0,-1 1 0 15,1 2 144-15,0 3 32 0,-1-2 0 0,-4 4 0 16,0-3 208-16,-6 0-144 0,0 2 144 0,-3-2-128 15,-3 3 128-15,1-1 0 16,-2 1 0-16,-3 1 0 0,2-3 0 0,-2 3 0 16,1 0 128-16,-3 2-128 0,-1-5 128 0,-1 2-128 15,-1 1 160-15,-1-2-160 0,-2 1 256 0,-1-3-32 16,-3 2-16-16,0-2 0 0,-2 0 32 0,0-2 0 0,-1 0 0 0,-3 0 0 0,1 1-240 16,-1-3 176-16,-1 0-176 0,0 0 160 0,-1 0-160 0,-2 0 0 15,-2 0 0-15,0-1 0 16,0 1 0-16,0-3-304 0,1 1 48 0,2-1 16 15,1 1-1040-15,2-2-192 0,2-1-64 0,2 0 0 0</inkml:trace>
  <inkml:trace contextRef="#ctx0" brushRef="#br0" timeOffset="-170031.86">32095 14886 32255 0,'-3'-6'1424'0,"2"2"304"0,-1 0-1392 0,0-1-336 0,2 4 0 0,0 1 0 0,0-2 624 0,-1-1 48 0,-1 2 16 0,-1-5 0 0,-2 2 528 0,-1-2 96 0,-3 3 32 0,-2 1 0 16,-1 2-752-16,-4 2-144 15,-2 2-16-15,-3 1-16 0,-1 5 0 0,-3 0 0 0,-1 2 0 0,-2 2 0 16,-2 3-96-16,-1 3 0 0,0 0-16 0,2 1 0 16,-1 1-144-16,-1 3-32 0,-2 3 0 0,-3 4 0 15,0 1-128-15,-1 1 0 0,1 1 0 0,0-1 0 16,3 2 0-16,1-1 0 0,1 2 0 0,4 0 0 16,1 1 0-16,2-2 0 0,3 1 0 0,4-1 0 15,2-2 0-15,1-2 160 0,5-1-32 0,0 1-128 16,4-4 128-16,1 1-128 0,3-1 0 0,1-2 0 0,4 1 0 0,-1-1 0 15,4 0 0-15,1 1 0 0,3-1 0 0,3 0 0 16,2 2 0-16,4 0 0 0,0-6 0 0,3 4 0 16,6-1 0-16,4 0 0 0,3-2 0 0,5 2 0 15,1-3 0-15,3-2-144 0,1-1-64 0,4-1-16 16,2-2 0-16,-2 0 0 0,-2-1-32 0,2-3 0 16,3-2 0-16,2 0 0 15,1-1 256-15,1-3-192 0,-1 0 192 0,0 2-192 0,-3-5 192 0,-4 2 0 16,-3-3 144-16,-2 0-144 0,2-2 208 0,1 0-48 15,-1-4-16-15,1 2 0 0,-1-1-144 0,-1 0 192 16,1-1-192-16,-4 2 192 0,-1-2-32 0,-4-5 0 0,-1 3 0 0,-3-1 0 16,3-2-160-16,-1-1 192 15,-1 0-192-15,-1-2 192 0,0 2-48 0,-3-3 0 0,-4 1 0 0,-2-1 0 16,-1-2 48-16,-2-1 16 0,-3 0 0 0,-3-3 0 16,0-1 112-16,-4-1 32 0,-1-1 0 0,-1-4 0 15,-2 1 96-15,-2-6 32 0,-1-1 0 0,-3 0 0 16,-1-3-128-16,-3-3-32 0,-2-2 0 0,-1 1 0 15,-1-1-64-15,-2 1 0 0,-2-2-16 0,0 0 0 0,0 3-240 16,-2-7 128-16,0 2-128 0,-2 0 0 0,1 1 0 0,1 3 0 16,-1 2 0-16,-1 1 0 0,-1 3 176 0,-2 1-176 15,-4 1 192-15,-1 4-192 0,1 2 0 0,-2 4 0 16,1 1-192-16,-4 0 48 0,-2 3 144 0,-2 1 0 16,-1 2 0-16,-2 2-128 0,0 0 128 0,0 2 0 15,-3 0-144-15,-2 1 144 0,-2-1 0 0,-1 0 0 16,0 4 128-16,0-2-128 0,4 0 0 0,1 2 0 15,2 0 0-15,2 0 0 16,3-1 0-16,3 4 0 0,2-3-176 0,2-1 176 0,0 5-304 0,2-2 32 16,0 2 0-16,0-2 0 15,-1 4-416-15,0 0-80 0,1 1 0 0,0 2-16 16,-1-1-192-16,1 2-48 0,0 2 0 0,1 0-12128 0,2 0-2432 0</inkml:trace>
  <inkml:trace contextRef="#ctx0" brushRef="#br0" timeOffset="-169681.89">32493 15114 41471 0,'-4'2'3680'0,"0"-1"-2944"0,3 2-592 16,1-3-144-16,1 2 160 0,1-1 0 0,-2 2 0 0,-2 3 0 0,0 1-160 0,-1 5 0 0,0 1 0 0,-3 6 0 16,-2-1 0-16,-3 1 160 0,-1 4-32 0,-4 2-128 15,-2 4 432-15,-3 3-32 0,-1 5 0 0,-3 1 0 16,-2 3-96-16,-1 0-32 0,-2 0 0 0,-2 3 0 15,-3-2-128-15,-2 1-16 0,-1-2-128 0,-1-2 192 16,4-7-192-16,1-1 144 0,2-3-144 0,2-2 128 16,3-1-128-16,4-5 0 0,2-2 0 0,3-6 0 15,3-2-464 1,4-3-128-16,1-5-32 0,2-4-12464 0,-1-5-2496 0</inkml:trace>
  <inkml:trace contextRef="#ctx0" brushRef="#br0" timeOffset="-169426.65">31689 15173 14735 0,'8'-9'1312'0,"-2"3"-1056"16,1 0-256-16,-1 5 0 0,-1 1 2208 0,0 0 384 0,1 1 80 0,4 1 16 16,6 5-304-16,5 0-48 0,5 8-16 0,3 3 0 15,-2 5-656-15,-1 1-144 0,-1 6-32 0,-3 1 0 16,0 1-464-16,-2 5-80 0,1 1-32 0,0 3 0 15,0 0-656-15,1-1-256 0,1-1 176 0,-1 0-176 16,1-5 128-16,0-2-128 0,0-3 0 0,1-1 0 16,-2 1 0-16,0-7 0 0,2 3 0 0,-3-7 0 15,-2 2 0-15,0-5-320 0,-3-2 64 0,0 0-11984 16,-1-6-2400-16</inkml:trace>
  <inkml:trace contextRef="#ctx0" brushRef="#br0" timeOffset="-168378">32659 15685 14735 0,'2'-3'1312'0,"-1"3"-1056"0,1-2-256 0,-2 1 0 0,1 1 1472 0,-1 0 256 0,1-3 32 0,1 3 16 0,3-4 656 0,-2 1 128 16,1 0 16-16,-2 0 16 0,1 0-544 0,-1 1-96 15,-1 0-32-15,2 2 0 16,-2-2-704-16,0 2-160 0,2 0-32 0,-2-3 0 0,1 3-544 0,1-1-112 16,-1 1-32-16,2-2 0 0,0 2-144 0,-1-3-48 15,1 2 0-15,1-1 0 0,0 0-16 0,0 0 0 16,0-2 0-16,0 2 0 0,0-2-128 0,0 1 0 16,1 0 0-16,0-2 0 0,-1 4 128 0,0-2 0 15,1 2 0-15,-1 1 0 0,0 0 0 0,-1 0 0 16,1 0 0-16,0 1 0 0,0 2-128 0,0-2 0 15,0 1-192-15,-1 4 192 0,1-2 0 0,0 1 0 16,0 1 0-16,-1 2 0 0,0-2 0 0,-1 3 0 0,1-3 0 16,-1 4 0-16,-1-3-144 0,1 2 144 0,-2 1 0 0,0-2 0 15,0 0 0-15,1-2-128 0,-2 3 128 0,1-3 0 16,-1 0 0-16,0 0 0 0,0-1 0 0,0 0 0 16,1 1 0-16,-1-2 0 15,0-2 0-15,1 2 0 0,0 2 0 0,1-2 0 0,-1 0 0 0,0 1 0 31,0 1 0-31,-1-3 0 0,2 4 0 0,-4-4 0 16,1 4 0-16,-3-1 0 0,0 2 0 0,-1 0 0 0,-3-2-240 16,1-2 64-16,-1 1 16 0,0-2 0 0,-1 0 160 0,-1 1 0 15,3-3-144-15,-2 1 144 0,2-2 0 0,0 3 0 16,0-3 0-16,1 0 0 0,-2 0 0 0,2 0 0 16,0 0 0-16,-1 0 0 0,0 1 0 0,0-1 0 15,0-1 0-15,-1 1 0 0,1 0 0 0,-1 0 0 16,1-3 0-16,0 3 0 0,-1-2 0 0,2 2 0 15,0-1 0-15,0 1 0 0,1 0 0 0,1-3 0 0,0 2 0 16,2 1 0-16,-1-1 0 0,2-1 0 0,0 2 0 0,0-2 0 16,-1 1 0-16,2 1 128 15,2-3-128-15,-2 3 192 0,0-4-64 0,1 4 0 0,0-2 0 0,0-2 0 16,2 2-128-16,-1-2 0 0,2-1 0 0,1 0-176 16,0 3 176-16,0-2 0 0,1-1 0 0,1 4 0 15,0-2 0-15,0 0-128 0,0 3 128 0,2-3 0 16,0 3-128-16,-1 3 128 0,1-3-128 0,1 3 128 15,0 0-160-15,0 1 160 0,1-1-192 0,0 2 192 16,-1 1-192-16,1 2 192 0,-1-2-192 0,0 0 192 16,-2 0-144-16,0 1 144 0,-1-1 0 0,1 1-144 0,-1 2 144 0,-1-3 0 15,0 4 0-15,-1-1-128 0,0 0 128 0,-1 1-128 16,0-1 128-16,-1 2-128 0,0 0 128 0,-2-1 0 16,0 0-144-16,-1 0 144 0,0 2 0 0,0 1 0 15,-1-3-144-15,0-1 144 0,-2 3 0 0,2-3 0 16,-1 4 0-16,-1-6 0 0,0 2 0 0,0 1 0 15,-1-4 0-15,1 3 144 0,-2-2-144 0,0-1 0 16,0 0 144-16,-1-2-144 0,-2 2 192 0,1 0-16 16,-2-2-16-16,-1 1 0 0,-1-1 16 0,-1 0 0 0,-1-2 0 0,1 1 0 15,-3 0-32-15,0-2 0 0,-1 2 0 0,-1-3 0 16,1 0-16-16,-1-3-128 0,-2 2 192 0,0-2-64 16,2-4-128-16,-1-1 0 15,-2-2-160-15,1-3 160 16,1 1-640-16,0-4-48 0,1-4 0 0,2 2-18112 0</inkml:trace>
  <inkml:trace contextRef="#ctx0" brushRef="#br0" timeOffset="-165507.18">10218 15691 34095 0,'2'0'3024'0,"-1"1"-2416"0,2 2-480 0,-2-1-128 0,0-2 320 0,1 4 64 0,0 0 0 0,2 4 0 16,1 2 0-16,-2 3 16 0,0 0 0 0,-2 2 0 15,-1-3 48-15,-1 2 0 0,1 1 0 0,-1 1 0 16,-1 1-448-16,1 4 0 0,0 1-144 0,1 3 144 15,-1-3 0-15,1 7 0 0,0-1 0 0,0 4 0 16,1 1 0-16,-1 0 144 0,0-1-144 0,0 0 128 16,-1 3-128-16,1-7 0 0,-2 1 0 0,2-3 0 15,-1-4-144-15,1-1-16 0,-1-1 0 0,-2-3 0 16,2-1-96-16,-1 0-32 0,-1-2 0 0,1-2 0 16,-1-2-1136-16,1-1-240 0,-1-5-32 0,1-2-13008 15</inkml:trace>
  <inkml:trace contextRef="#ctx0" brushRef="#br0" timeOffset="-165047.93">10064 15577 23039 0,'5'-6'2048'0,"0"-3"-1648"16,-1 6-400-16,-2 0 0 0,2 2 1280 0,2-4 192 0,5-2 16 0,5-6 16 31,5-3-2320-31,4 0-464 0,-1 1-80 0,-2 2-32 0,-2 4 944 0,-2-1 176 0,-2 4 32 0,0 0 16 16,-2 2-112-16,1-1-32 0,0 4 0 0,0-2 0 15,2 1 704-15,-1 1 144 0,3 1 32 0,-2 0 0 16,1-3 768-16,-2 6 176 0,2-3 16 0,-3 3 16 15,-1 0-800-15,0 1-176 16,0 2-16-16,-2 1-16 0,-1 2-288 0,-1 3-64 16,-1 1-128-16,-1 0 192 0,1 2-336 0,-2 1-80 0,1 0-16 0,-3 3 0 15,-2 3-16-15,-1-2 0 0,-2 2 0 16,-3 0 0-16,0 3 96 0,-2-3 16 0,-2 3 0 0,1-5 0 0,1 1 144 0,-2-3 0 16,-1-2 0-16,1-2 0 15,-2 1 176-15,2-3 64 0,-2 2 16 0,2-6 0 0,-1 2-256 0,0-2 176 16,0 0-176-16,0-1 160 15,0-1-160-15,0-2 0 0,-1 2 0 0,-1-4 0 0,1 2 0 0,-2-2 0 16,1 0 0-16,-3 0 0 16,-3-2-400-16,-4-2-16 0,-2 0 0 0,-3 2 0 15,0-2-976-15,-1-2-192 0,-1-1-32 0,0 0-16 16,0-1-448-16,3 0-96 0</inkml:trace>
  <inkml:trace contextRef="#ctx0" brushRef="#br0" timeOffset="-164493.56">11214 15047 28559 0,'-6'2'2544'0,"1"2"-2032"0,1-4-512 0,3 1 0 0,0 2 864 0,-3-1 80 0,-2 2 16 0,-4 4 0 15,-3 2-1968-15,-3 3-384 0,-2 3-80 0,1-3 0 0,1 3 368 16,-1 2 80-16,-1 2 0 0,1 2 16 0,1 3 48 16,0-1 16-16,2 0 0 0,1 3 0 0,0 1 1488 0,1 1 288 0,-1 1 64 0,0 0 16 15,2 5 1024-15,-2-3 208 0,2 5 32 0,1-2 16 0,2-3-1184 0,0 0-240 16,1-1-64-16,1-2 0 0,1 0-208 0,0-1-48 15,1-3-16-15,2 0 0 0,2 1-256 0,0-1-48 16,1-3-128-16,3 0 192 0,2 3-192 0,1-3 0 16,3-2 0-16,0 1 0 0,0-5 0 0,2 3-256 15,1-6 48-15,0 2 16 0,1-1-160 0,1-2-32 16,-1-2 0-16,4 3 0 16,0-5-208-16,2 2-48 0,0-4-16 0,1 0 0 15,-3-2-896-15,3 2-176 0,0-2-48 0,0 2 0 16,-1-3-544-16,-2 0-112 0,-2 0-32 0,-3-3-5952 0</inkml:trace>
  <inkml:trace contextRef="#ctx0" brushRef="#br0" timeOffset="-164098.75">11542 15531 19343 0,'4'-1'1728'0,"-3"1"-1392"0,-1 0-336 0,0 0 0 0,1 0 2496 0,-1 0 448 0,-1 1 64 0,-2 2 32 16,1 3-1856-16,-3 0-368 0,-2 3-80 0,-3 1-16 15,-3 2-720-15,0 2-384 16,-1 1 32-16,-2 1 16 0,0 0 80 0,-3 0 0 0,0 2 16 0,-1-1 0 16,0 1 240-16,0 1 240 0,1-3-48 0,-1 1-16 15,-3 0 336-15,2 3 64 16,-1-4 0-16,0 0 16 0,0-1-592 0,1-1 0 0,1-2-144 0,1 0 144 31,3-3-1776-31,3-4-224 0,-1 0-48 0,3-5-10640 0</inkml:trace>
  <inkml:trace contextRef="#ctx0" brushRef="#br0" timeOffset="-163853.08">11123 15572 43311 0,'0'3'1920'0,"0"-1"384"0,0 2-1840 0,0 0-464 16,2-1 0-16,1 2 0 15,-1 1-304-15,4 4-144 0,3 4-48 0,3 8 0 32,3 2-480-32,1-1-112 0,2 2 0 0,1 0-16 0,1-3-736 0,1-2-144 0,-1 2-16 0,0 0-16 15,0 1-1136-15,-3-1-240 16,-1 0-32-16,-1 2-16 0,0-2 1408 0,-3-2 288 0,-1-4 48 0,0 0 16 0,0-1 1264 0,-2-3 256 15</inkml:trace>
  <inkml:trace contextRef="#ctx0" brushRef="#br0" timeOffset="-162936.28">11856 15810 23951 0,'0'2'2128'0,"0"1"-1696"0,0 0-432 0,0 0 0 0,1 1 528 0,1-1 32 16,-1 6 0-16,1 3 0 0,3 4 304 0,-1 7 64 15,1-1 16-15,0 0 0 0,0-1 576 0,-2 1 112 16,2-2 32-16,-2 2 0 0,-1 1-832 0,-2-5-176 0,-1 5-16 0,-3-5-16 15,1 1-464-15,-2-3-160 16,-3 0 0-16,1-4 144 16,-1 2-912-16,1-2-176 0,-2-3-32 0,2 1-9632 0,-2-4-1920 0</inkml:trace>
  <inkml:trace contextRef="#ctx0" brushRef="#br0" timeOffset="-161578.42">12400 14908 35935 0,'-2'0'3200'0,"-1"0"-2560"0,3 0-512 0,0 0-128 0,1 0 0 0,1 0-208 0,-2 0 48 0,1 3 16 16,-1-3 144-16,1 2 0 0,2-1 0 0,-3-1 0 0,0 0 0 0,6 19-208 15,-4-9 16-15,1 5 16 0,0 2 176 0,0 5-128 16,-1 7 128-16,1 4-128 0,-2 3 128 0,0 4 256 16,1 5-64-16,-2 0-16 0,-3 4 384 0,1-1 80 15,-3 6 0-15,0 3 16 16,-3-4-320-16,1 1-64 0,-1-3-16 0,1-4 0 0,1-6-256 0,0-6 0 16,0-1 0-16,1-4 0 0,0-2 0 0,-2-1 208 15,1-1-16-15,0-4 0 0,0-2-192 0,0-1-160 16,-2-1 32-16,1-2 0 15,-1-1-1472 1,1-1-304-16,2-6-48 0,-1-1-8320 0,2-6-1664 0</inkml:trace>
  <inkml:trace contextRef="#ctx0" brushRef="#br0" timeOffset="-161230.95">12558 15506 16575 0,'2'2'1472'0,"-1"-2"-1168"0,0 0-304 0,0 0 0 0,1 1 4128 0,-1-1 768 15,1 3 160-15,3-3 16 0,1 2-3264 0,4 4-656 16,4-2-128-16,0 2-16 0,2 0-832 0,-2 1-176 0,3 3 0 0,-3-2 0 31,2 6-720-31,2 2-112 0,-3-1 0 0,-2 1-16 32,2 0 192-32,-1 2 32 0,-2-4 16 0,0 1 0 0,1-2 608 0,-2 0 0 0,0-1 0 0,-2-4 0 15,1 0-192-15,-3-2 48 0,-1-2 0 0,0 1 0 31,0-4-1152-31,-1 2-240 0,2-3-32 0,-2 0-11360 0</inkml:trace>
  <inkml:trace contextRef="#ctx0" brushRef="#br0" timeOffset="-160977.45">13069 15477 34095 0,'-1'6'1504'0,"-2"-2"320"0,0 1-1456 0,-1-1-368 16,2-2 0-16,-1 2 0 0,-1 2 1024 0,-2 1 128 15,-4 8 16-15,-5 5 16 0,-1 7-1184 0,-3 3-144 16,0 1-80-16,-1 1-16 16,2 3-400-16,-1 3-64 0,2 3-32 0,-2 3 0 15,3 6-96-15,0 4 0 0,0 7-16 0,-1 2 0 0,-2 2 640 0,-1 0 208 0,2-4 0 0,1-6-160 16,2-12 0-16,2-3 0 0,1-7 0 0,2-4-9120 15,3-7-1808 1</inkml:trace>
  <inkml:trace contextRef="#ctx0" brushRef="#br0" timeOffset="-159423.39">13000 14803 20271 0,'2'0'1792'0,"1"0"-1424"0,-1 1-368 0,1-1 0 0,-1 3 1088 0,2-3 128 0,3 2 48 15,4 4 0-15,6 1-1264 0,1 0-368 16,1 5-16-16,0-2 0 16,2 3-432-16,0 2-80 0,1 1-32 0,0 2 0 15,2 2-96-15,1 2 0 0,1 7-16 0,1 2 0 0,2 3 1312 0,-3 5 272 0,0 3 48 0,-3 5 16 16,-2 0 400-16,0 0 80 0,-1 1 0 0,-3-1 16 16,1-3-464-16,-1-3-112 0,0-3-16 0,-1 1 0 15,-2-2 256-15,-3-3 32 0,-1 1 16 0,-4-3 0 16,-2-1-48-16,-3 1-16 0,-2 3 0 0,-4-3 0 15,-1 3-368-15,-4-4-80 0,-1-3-16 0,-2 1 0 16,-1-1-832-16,-5 0-160 0,-2 1-48 0,-1-1 0 31,-1-4 32-31,0-2 0 0,-2-1 0 0,1-5 0 0,-2 3-240 0,0-7-32 0,-2-1-16 0,4-6-6016 16,-1-5-1200-16</inkml:trace>
  <inkml:trace contextRef="#ctx0" brushRef="#br0" timeOffset="-157635.28">14123 15560 23039 0,'8'5'2048'0,"-4"-1"-1648"0,0 2-400 0,-2-3 0 0,-1 2 3440 0,2-1 592 0,-2 4 128 0,3 4 32 15,3 13-4368-15,1 3-864 0,2 7-176 0,-3-1-48 16,0 1-656-16,-2-5-144 0,-1 1-32 0,-1-3 0 0,-2 0 1520 0,-1 3 288 0,0-2 64 0,-3-1 16 16,2 1 208-1,-3-1 192-15,-1 1-48 0,-1-3 0 0,0 2 416 0,-1-6 80 16,-1-2 0-16,0-3 16 0,0-3-336 0,2-5-64 0,0-2 0 0,2-5-16 31,2-2-560-31,0-3-128 0,0-3 0 0,1-3-16 16,-1-1-1200-16,1-2-224 0,1-4-48 0,-1-3-16 15,1 3 496-15,0 0 112 0,0-3 0 0,-1 0 16 0,1-4 2608 0,0-1 528 0,1-4 112 16,0-1 0-16,0-3 832 0,2-2 176 16,1-2 16-16,-2-1 16 0,2 1-1152 0,1-3-224 0,-2 0-48 0,1 4-16 15,0 4-1088-15,2-4-224 0,0 3-32 16,0 3-16-16,1 5-160 0,0-2-272 0,4 1 64 0,0 3 16 0,0-1 0 0,1 2 16 15,1 2 0-15,1 3 0 16,-1-3 304-16,2 5 64 0,1 2 16 16,0 2 0-16,2 2-208 0,-1 1 0 0,-1 5-192 0,0 2 192 0,3 2-256 0,-2 5 64 0,2-1 16 15,-1 4 0 1,1 2 176-16,-1 2 0 0,1 3-144 0,-1 0 144 16,-2 2-272-16,-1-1 16 0,-1 1 0 0,-4-1 0 15,0 2 0-15,-3-1 0 0,0-1 0 0,-3 2 0 16,0-1 256-16,-3-3 0 0,-1 0 0 0,-1-4 0 15,-2-2 336-15,1 0 80 0,-3-1 16 0,-1-3 0 16,0 0-128-16,-3-2-32 0,1-1 0 0,-3 0 0 16,-1 1-64-16,-4-2-16 0,0-1 0 0,-4 2 0 0,-1-3 0 0,-2 0-16 15,-1-3 0-15,-1 2 0 0,2-5-48 0,2 0 0 16,0-1 0-16,1 1 0 16,3-4-608-16,-2 0-128 0,2 2-32 0,1-2-10832 15,1 0-2176-15</inkml:trace>
  <inkml:trace contextRef="#ctx0" brushRef="#br0" timeOffset="-157240.29">15093 14921 34095 0,'2'0'1504'0,"-2"-3"320"0,0 3-1456 0,0 0-368 0,-2 0 0 0,2 0 0 0,0 3 640 0,-2-3 64 0,-1 2 16 0,0-1 0 16,-5 4-1504-16,0-1-304 0,-4 2-64 0,1 0-16 15,-1 4-48-15,0-1-16 0,-1 2 0 0,1 1 0 16,1 3 1040-16,0 1 192 0,0 3 0 0,-1 3 160 15,2 2 1696-15,1 3 352 0,-1 2 64 0,1 5 16 16,-1 4-896-16,1-1-176 0,0 2-48 0,-1 1 0 0,-1 5-688 0,-1-1-144 16,3-5-16-16,-3 5-16 0,0 10-304 0,1-4 0 15,0 1 0-15,3-4 0 0,2-3 0 0,4-5-176 16,2-2 0-16,2-3 0 16,2-1-208-16,2-5-32 0,2-2-16 0,0-5 0 15,2-1-80-15,2-4 0 0,2 0-16 0,1-1 0 16,1-3-288-16,2-2-48 0,4-1-16 0,0-6-9808 15,1 1-1952-15</inkml:trace>
  <inkml:trace contextRef="#ctx0" brushRef="#br0" timeOffset="-156870.58">15357 15360 35935 0,'-4'3'3200'0,"0"3"-2560"0,2-3-512 0,-1 1-128 0,1-1 1088 0,-2 2 192 0,-3 5 32 0,-7 4 16 15,-3 7-1072-15,-4-1-256 0,-3 4 0 0,1 1 0 16,-2-1-224-16,2 0-96 0,-2-1-32 0,0-1 0 31,3 3-352-31,-2-3-80 0,2 3-16 0,-1-3 0 0,0 0 320 0,1 0 64 0,1-6 16 0,1 0 0 32,-1-3-128-32,2-3-32 0,1-2 0 0,3-4-9504 15,3-4-1904-15</inkml:trace>
  <inkml:trace contextRef="#ctx0" brushRef="#br0" timeOffset="-156669.56">15109 15360 46079 0,'5'9'2048'0,"-1"0"400"0,0-1-1952 0,-1-2-496 0,1 0 0 0,0-2 0 0,1 4 288 0,2 1-32 16,6 7-16-16,3 6 0 15,0 4-912-15,1-1-176 0,-2-2-48 0,-3 2 0 16,-1 0-752-16,-1 0-144 0,-2-2-48 0,-1-1 0 16,-2 3-2320-16,-1-3-448 0,-2 1-112 0,0-2-16 15,-1-2 1872-15,-1-4 368 0</inkml:trace>
  <inkml:trace contextRef="#ctx0" brushRef="#br0" timeOffset="-155988.41">15522 15597 36863 0,'3'-2'3264'0,"-1"-2"-2608"0,1 1-528 0,-1 2-128 0,1-3 720 0,1 2 112 0,3-4 32 0,4-4 0 15,4-5-2128-15,1-2-416 0,3 2-96 0,-2-1-16 16,0 3-1568-16,0 1-320 0,1 2-64 0,-1 4-16 16,-3 0 0-1,1 2 0-15,1 4 0 0,0-2 0 0,0 4 3376 0,0-1 656 0,-3 4 144 0,0 1 32 0,-2 1 2176 0,-1-2 448 16,-3 3 96-16,-2 1 16 0,-2 1-1344 0,-3 0-272 16,-4 0-48-16,-3 2-16 15,-3 0-1504-15,-5 1-448 0,-1 0 0 0,-5 3-16 31,-3 2-1632-31,-1-1-320 0,-1 4-64 0,1-2-16 0,0 4-384 0,-1 2-64 16,1 0-32-16,3-2 0 0,1-2 2832 0,2 1 560 0,4-3 112 0,1-2 32 0,1 4 1488 0,3-5 320 0,3 3 48 16,1-3 16-16,2-1-32 0,2-2 0 15,2 1 0-15,0-2 0 0,1-1-1184 0,2 1-224 16,2 0-48-16,2 3-16 0,1-3-336 0,2 2-64 16,1-2-16-16,2 0 0 0,-1 1-512 0,2-3-272 0,0-3 16 0,1 2 16 31,1-6-1328-31,0 0-272 0,2-3-48 0,-2 0-8352 0</inkml:trace>
  <inkml:trace contextRef="#ctx0" brushRef="#br0" timeOffset="-155604.4">16136 14813 33167 0,'3'-2'2944'0,"0"2"-2352"0,-2 0-464 0,0 2-128 0,1-2 1856 0,-1 2 336 0,3 5 80 0,2-1 16 0,0 7-1712 0,-1 4-320 0,0 4-80 0,-3 2-16 16,-2 5-432-16,-1 3-96 0,0 2-16 0,0 4 0 31,-2 1-576-31,2 4-128 0,0 5-32 0,-1 2 0 0,1 2 880 0,1-4 240 0,0 1 0 0,0-3 0 0,-2 2 704 16,0-5 208-16,1 1 48 0,-1-4 16 0,-1-5-784 16,1-3-192-16,1-2 0 0,-1-7 0 15,2-2 0-15,-1-6-240 0,1-2 80 0,-1-4 16 16,1-2-1344-16,0-3-272 0,0 1-48 0,-1-4-13904 15</inkml:trace>
  <inkml:trace contextRef="#ctx0" brushRef="#br0" timeOffset="-155263.68">16425 15369 43311 0,'3'3'3840'0,"-1"1"-3072"16,1-4-608-16,-1 2-160 15,0-1-384-15,2 2-128 0,2 3 0 0,4 0-16 0,5 7 528 0,1 0 0 16,4 6 0-16,-1-3 0 0,-2 0-144 0,0 0 144 16,-1 3 0-16,2-1-144 0,-4 1-16 0,2-3 0 15,1 2 0-15,0-2 0 16,0 0-256-16,2 3-48 0,-1-7-16 0,1 2 0 0,-2-5 96 0,0-6 0 16,1 3 16-16,-3-4 0 15,1 0-1360-15,-2-6-256 0</inkml:trace>
  <inkml:trace contextRef="#ctx0" brushRef="#br0" timeOffset="-155007.68">17079 15350 41471 0,'5'10'1840'0,"-4"-4"368"16,-1 0-1760-16,0 0-448 0,-1-2 0 0,0-2 0 15,-2 3 0-15,-3 4 128 0,-4 3-128 0,-6 4 0 16,-3 4-1584 0,-6 4-400-16,-2-1-64 0,-3 4-32 0,0 2-864 0,-2 5-192 0,0 6-16 0,-1 6-16 15,0 4 944-15,0 5 192 0,0 4 48 0,0 2 0 0,3-3 2992 0,2-5 592 16,5-6 128-16,3-5 32 0,5-5 320 0,2-5 64 16,3-1 16-16,1-8 0 0,2-1-704 0,-1-4-144 15,2-2-32-15,0-1-15744 16</inkml:trace>
  <inkml:trace contextRef="#ctx0" brushRef="#br0" timeOffset="-154465.62">16775 14709 29487 0,'1'3'2624'0,"1"-3"-2112"0,-1 0-512 0,1 0 0 0,1 0 2000 0,-1 0 304 0,4 2 48 0,3-1 16 0,3 2-1600 0,3 1-304 0,1 2-64 0,2 0-16 16,-1 0-32-16,0 1-16 0,2 5 0 0,1 0 0 15,-2 2-192-15,1 4-144 0,0 4 192 0,1 3-192 16,2 4 0-16,2 3 0 0,1 0 0 0,1 5 0 16,2 4 0-16,2 1-176 0,-1 1 0 0,0-1 0 15,-2 6 176-15,-2-2 0 0,0-1 0 0,-3-1 0 16,-1-2 0-16,-3-1 0 0,0 0 0 0,-3 0-128 16,-4-1 128-16,-3 1 0 0,-1-1 0 0,-5-3 0 0,-2-2-144 0,-4-5 144 15,1-1-160-15,-4-7 160 16,0 0-528-16,-2-4-16 0,1-1 0 0,-3-3 0 15,-1-2-544-15,-1 0-128 0,-2-2 0 0,-1-4-9280 32,-3 1-1840-32</inkml:trace>
  <inkml:trace contextRef="#ctx0" brushRef="#br0" timeOffset="-153576.55">17764 15350 30399 0,'-3'0'2704'0,"-1"0"-2160"0,1 0-544 0,2 0 0 0,2 0 1392 0,-1 0 160 0,-1 0 48 0,-3 0 0 16,2 0-1920-16,1 1-368 0,0 1-80 0,1 2 0 15,1 1 640-15,1-1 128 0,1 3 0 0,-1 4 0 16,1 0-224-16,-2 7-96 0,-1-1 0 0,-1 5-16 16,-1 6 336-16,-1 0 0 0,-1 4 160 0,-1 3-160 15,-1 2 576-15,1 1 0 0,-1 1 0 0,1-2 0 16,1 1-384-16,0-3-64 0,1-3 0 0,0-4-128 0,2-2 336 0,1-1-32 15,1-3-16-15,0-7 0 16,3-1-1120-16,1-6-240 0,-1-4-32 0,1-4-13824 16</inkml:trace>
  <inkml:trace contextRef="#ctx0" brushRef="#br0" timeOffset="-153165.74">17649 15284 40543 0,'-2'-6'1792'0,"1"2"384"0,1-2-1744 0,1 0-432 0,1 2 0 0,2-1 0 15,1 0-256-15,2-7-128 0,4-4-16 0,4-8-16 16,4-4-832-16,-1 1-160 0,0 2-48 0,-1 3 0 31,0 3-80-31,-1 3-32 0,1 1 0 0,-3 5 0 0,2 2 1040 0,-2 3 208 0,0 2 32 0,-2 0 16 0,0 4 1568 0,1 1 320 16,-1 1 64-16,0 2 16 15,2 3-624-15,-2 1-128 0,2 2-32 0,0 2 0 16,-1 1-672-16,0 2-240 0,0 3 144 0,1 0-144 16,-1 3 0-16,0-2 0 0,-1-1 0 0,-2 0 0 0,0-1 0 15,-1 1 0-15,-3 0 0 0,-3-3 0 0,-1-4 0 0,-2 2 0 16,-2-2 0-16,-2 0-176 0,-1 1 176 0,-3-3-160 16,0-1 160-16,-5 4-160 0,-2-7 336 0,-1 4 64 15,-2-4 16-15,-1 0 0 0,-1 0 224 0,2 1 48 16,-2-1 16-16,1-2 0 0,2-1-32 0,0 2 0 0,1-1 0 15,0-3 0 1,1 0-512-16,-1 1 0 0,1-2 0 0,0 2 0 16,0-2-704-16,2 0-64 0,0 0 0 0,2 0 0 15,3-2-768 1,0-1-144-16,2-1-48 0,1 1 0 0,1-3-48 0,3-3-16 0</inkml:trace>
  <inkml:trace contextRef="#ctx0" brushRef="#br0" timeOffset="-152631.42">18742 14608 23951 0,'3'-6'1056'0,"-3"2"224"0,1-2-1024 0,-1 2-256 0,1 1 0 0,-1 3 0 0,0-2-128 0,0 1-96 0,2-4-16 0,-2 0 0 16,0 2-16-16,-2 0-16 0,1 3 0 0,-1 0 0 0,-2 1 944 0,0 4 192 15,-1 1 32-15,0 4 16 0,-1 0 848 0,-1 0 160 16,-3 5 48-16,0-3 0 0,-1 4-176 0,-2 4-16 16,-1-2-16-16,-2 5 0 0,-1-1-1008 0,-1 3-208 15,-2 3-32-15,0 0-16 16,1 1-224-16,-2 7-32 0,-2 5-16 0,0 6 0 15,1 1-224-15,1 3 0 0,1 4 0 0,1 2-160 16,2-6 160-16,2-3 144 0,1 1-16 0,2 0-128 0,2-2 176 0,2 0-176 16,0-3 160-16,3 1-160 0,4-5 144 0,0-4-144 15,2 1 128-15,1-4-128 0,3-2 0 0,2-6 0 16,0 1 0-16,3-3 0 0,2-2-384 0,2-3-16 16,1 1 0-16,-1-3 0 15,3 0-1040-15,1-4-208 0,3 1-32 0,3-2-9296 0,0-2-1856 16</inkml:trace>
  <inkml:trace contextRef="#ctx0" brushRef="#br0" timeOffset="-152156.75">18986 15248 35935 0,'0'-2'3200'0,"0"-2"-2560"0,0 4-512 0,0 0-128 15,0 0-992-15,0-2-224 0,-1-1-32 0,0-1-16 0,-1 1-1984 0,-1 0-400 0,-2 0-64 0,-2 3-32 16,0 1 2480-16,-2 4 496 0,-1 1 112 0,-1 1 16 0,-3 6 2080 0,-3 2 416 15,1 4 96-15,-2 0 16 0,-2 3 1248 0,0 0 256 32,-1 3 48-32,1-3 16 0,-1 4-1808 0,-1-6-352 15,1 1-80-15,0-2-16 0,3-2-992 0,-1 0-288 16,0-1 0-16,2-2 128 16,2 1-1296-16,0-5-272 0,2 2-48 0,-2-4-14848 0</inkml:trace>
  <inkml:trace contextRef="#ctx0" brushRef="#br0" timeOffset="-151918.16">18561 15294 4607 0,'3'-10'400'0,"1"0"-400"0,0 4 0 0,-3 4 0 0,0 0 960 0,2-4 128 16,3-2 0-16,3-6 16 0,2-2 720 0,0 3 144 16,-1 1 16-16,-2 6 16 0,1 0 1056 0,-2 6 208 0,1 0 32 0,-2 2 16 15,-1 4-992-15,1 2-192 0,0 4-32 0,1 1-16 16,-1 5-1248-16,1-1-256 15,3 4-64-15,-1 2 0 0,1 1-384 0,-1-1-128 0,3 0 0 0,-3 2 0 32,3-5-528-32,-1 1-176 0,1 1-16 15,2-3-16-15,-2-1-800 0,2-1-144 0,1-1-48 0,-3-3-7424 16,0-2-1504-16</inkml:trace>
  <inkml:trace contextRef="#ctx0" brushRef="#br0" timeOffset="-150979.96">19125 15391 13823 0,'1'1'1216'0,"0"1"-960"0,0-2-256 0,0 0 0 0,1 1 2864 0,-1-1 528 0,1 3 96 0,2-3 32 16,1 2-1584-16,2 0-304 0,3 3-64 0,0-4-16 15,3 1-1280-15,-2-2-272 0,1 0 0 0,-1 0 0 16,2 0-800-16,-2 0-96 15,0-2-32-15,0 1 0 0,0 1 544 0,-1 0 128 0,0-3 0 0,-1 3 16 16,0 3 864-16,-1-3 160 0,1 1 48 0,-3 1 0 0,1 1-464 0,-3 0-96 16,1 4-16-16,-4-1 0 15,0 1-752-15,-2 2-144 0,-1-2-48 0,-3 4 0 16,0-3 16-16,-2 1 0 0,-1 0 0 0,-2 1 0 0,0-1 672 0,-2 1 0 16,-2-1 0-16,0-2 0 0,0 2 384 0,-1-3 64 15,-1 0 16-15,0-2 0 16,0 2-64-16,-1-2-16 0,3-2 0 0,-1 2 0 0,1-2-192 0,2-2-32 15,-1 1-16-15,4 2 0 0,0-3-144 0,2 0-144 0,0 2 144 16,2-2-208 0,3 0-336-16,-1 0-64 0,2 0-16 15,2 0 0-15,1 0-16 0,0 0 0 0,3-2 0 0,0 2 0 16,1 0-496-16,2 0-96 0,2 0-32 0,-1 0 0 16,3 0 240-16,-1 2 64 0,0-2 0 0,1 4 0 0,-1 0 448 0,0-2 80 0,-2 4 32 0,0 1 0 15,-1-1 896-15,0 1 176 16,-1 2 32-16,-1 1 16 0,1 0-16 0,-4 2 0 15,0 0 0-15,-1 1 0 0,-2-1-240 0,-1 2-48 0,0 1-16 0,-2-2 0 16,0 0-128-16,-2 0-16 0,0 0-16 0,0-1 0 16,-1-3 368-16,-2 0 80 0,1-2 16 0,-1 0 0 15,1-1 256-15,-2-1 64 0,1 0 16 0,-1 0 0 0,2-1-480 0,-3-2-112 16,0 0 0-16,-1 0-16 0,-1 0-288 0,0 0-144 16,0-4 160-16,-1 2-160 15,0 0-496-15,-1-4-192 0,-1 0-32 0,-2 0-16 16,0-2-1200-16,-3 0-240 0,1-3-64 0,-3-1-8384 0</inkml:trace>
  <inkml:trace contextRef="#ctx0" brushRef="#br0" timeOffset="-150602.83">19607 14547 27647 0,'5'-4'1216'0,"-3"-1"256"0,1 4-1168 0,-2-1-304 0,-1 2 0 0,0 0 0 0,1 2 1088 0,0-2 176 0,1 4 16 0,0 2 16 0,-1 2-752 0,2 6-160 16,-2 6-16-16,1 5-16 0,0 3 672 0,0 3 128 16,-1 4 16-16,3 3 16 0,0 3-368 0,2 1-80 15,0 5-16-15,2 0 0 0,-2-2-464 0,-1 2-112 16,1 1-16-16,-2 0 0 0,-1 2-128 0,0-4 0 16,-1 0 0-16,0-2 128 0,-1-6-128 0,1-1 0 0,-1-5 0 0,-1-1 0 15,2-5 0-15,-2-4 0 0,1-3 0 0,0-7 0 31,-1-4-576-31,1-3 16 0,-1-2 0 0,0-2 0 16,0-1-2016-16,-1-1-416 0</inkml:trace>
  <inkml:trace contextRef="#ctx0" brushRef="#br0" timeOffset="-150283.53">19810 15128 29487 0,'-2'0'2624'0,"2"0"-2112"16,0 2-512-16,2-2 0 0,-1 0 2560 0,0 2 384 16,1-2 96-16,1 3 16 15,1 1-3056-15,1 3-768 0,1 1-80 0,1 2-16 16,1 5 192-16,0-1 32 0,2 4 16 0,1-2 0 0,2 3 624 0,0-1 0 0,2 2 0 15,-1-1 128-15,-1-1 656 0,0 2 128 0,2-4 32 0,-2 0 0 16,0-1-496-16,-1-3-80 0,-1 1-32 0,-1-6 0 16,-1 2-336-16,-1-5-160 0,-2-1 16 0,1-3 0 31,-4 0-1408-31,1-1-288 0</inkml:trace>
  <inkml:trace contextRef="#ctx0" brushRef="#br0" timeOffset="-150031.96">20250 15141 42383 0,'-1'3'1872'0,"1"1"400"0,-2 0-1824 0,1-2-448 15,1 1 0-15,0 1 0 16,-1-2-288-16,-2 5-160 0,-2 2-16 0,-2 7-16 15,-3 0-1584-15,-2 6-320 0,-3 1-64 0,0 1-16 16,-1 5 224-16,0 1 32 0,-1 3 16 0,-1 2 0 0,2 3 2352 0,1-2 480 16,1 1 80-16,-4 4 32 0,0 7 1280 0,-1-1 256 15,1-3 48-15,0-3 16 0,3-4-2192 0,2-2-432 0,2-3-96 0,1-2-14832 16</inkml:trace>
  <inkml:trace contextRef="#ctx0" brushRef="#br0" timeOffset="-149542.37">19959 14377 35007 0,'0'-3'1552'0,"-1"2"320"0,0-2-1488 0,1 3-384 0,1 0 0 0,0 0 0 15,0 0-176-15,1 0-96 0,0 0-32 0,3 0 0 16,0 3 48-16,4 3 0 0,-1 1 0 0,2 0 0 16,1 2 256-16,3 4 0 0,2 2 0 0,3 1 0 15,2 2-576-15,3 2-176 0,2 5-16 0,3 1-16 16,-1 0 336-16,1 5 64 0,-1 0 0 0,-1 1 16 16,0 2 960-16,-1 1 192 0,-2 0 48 0,-2 0 0 15,-2 3 288-15,-1-3 64 0,-2 5 16 0,-1 2 0 0,-2-1-416 0,-2 3-80 16,-1 0 0-16,-1 0-16 0,-1 1-368 0,-3-1-80 15,-3 1-16-15,-1-4 0 0,-2-1-96 0,-3 2 0 16,-2 2-128-16,-2 0 192 0,-1 1-192 0,0-4 0 16,-1-3 0-16,-1-6 0 0,2-1 0 0,-4-6 0 15,0-3-208-15,-3-2 64 0,-1-2-128 0,-4-2-32 16,-1-1 0-16,-3-5-16976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4:58:35.58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20261 925 13823 0,'-1'-3'1216'0,"-1"1"-960"0,2 1-256 0,-1 1 0 0,1 0 1600 0,0-3 256 0,-1 1 64 0,0 0 16 0,-2-3 304 0,2 2 48 0,-1 2 16 0,-1-2 0 0,1 1-656 0,0 0-128 0,1 6-32 0,-1-1 0 0,0 0-528 0,2 3-128 16,-1 2 0-16,1 3-16 0,-1-1-80 0,1 2-16 0,1 4 0 0,2 0 0 16,0 7-320-16,0-5-64 15,2 4-16-15,0 3 0 0,2 4-64 0,3 3-32 0,2 6 0 16,2-1 0-16,0 3-32 0,2-1-16 0,0 3 0 0,0-3 0 0,0 0-48 0,-1 0 0 15,1 5 0-15,2 3 0 0,1 1-128 0,2 6 160 16,-1-3-160 0,1-1 160-16,-1-3-160 0,-3-3 192 0,-1-3-192 0,-2-5 192 15,-1-2-192-15,-2-6 192 0,0-2-192 16,-1-4 192-16,-1-3 0 0,-3-3 16 0,0-4 0 0,-1-2 0 16,1-3 16-16,-1-2 0 0,-1-3 0 0,1-4 0 15,0-4-96-15,-1-4 0 0,1-2-128 0,0-4 192 16,0-5-192-16,-1-3 0 0,0-3 0 0,1-5 0 15,0-6 0-15,0-3-160 0,-1 3 160 0,-1 0-128 16,1 4-112-16,0 2-16 0,-2 0 0 0,2 1 0 0,0 0 48 0,-1 7 0 16,1 2 0-16,1 5 0 0,-1 6 208 0,0 4 0 0,-2 7 0 0,-1 4 160 15,0 2-160-15,2 7 0 16,-1 6 0-16,2 6 0 0,1 4 0 0,1 3 0 0,2 2 0 0,0 3 0 16,0 2 0-16,0-5 0 0,1-1 0 0,0-5 0 15,-2-3 0-15,2-2 0 0,1-2 0 0,-2-1 0 16,2-4 0-16,0-1 0 0,0-3 0 0,-1-2 0 15,-1-1 0-15,2-4 0 16,0 1 0-16,0-1 0 0,-1-4 0 0,1 2 0 0,1-3 0 0,1-3 0 16,2-1 0-16,0-2 0 0,1-4 0 0,-1 0 0 0,0-1 128 0,-1-2-128 15,-1-2 128-15,1-2-128 0,-1-4 144 0,1-3-144 16,-4-1 160-16,1-2-160 0,-1-3 256 0,1-2-32 16,-4 1-16-16,0-1 0 0,-2 4 64 0,0-9 16 15,-3-5 0-15,-2-5 0 0,-3-4-48 0,-2-2-16 16,-2-2 0-16,0 0 0 0,-2 4-224 0,0 3 0 15,0-3 0-15,-1-2 0 16,-1-4 0-16,-2-2 0 0,3 4 0 16,0 5 0-16,1 3-208 0,2 5-48 0,2 4 0 0,1 6 0 15,2 6-384-15,0 4-64 0,3 1-32 0,1 5 0 16,1 4-80-16,1 2-16 0,1 4 0 0,1-1-11616 0,2 5-2336 0</inkml:trace>
  <inkml:trace contextRef="#ctx0" brushRef="#br0" timeOffset="515.04">21736 1286 19343 0,'-9'-4'1728'0,"2"4"-1392"0,3 0-336 0,2 4 0 0,-1-2 944 0,-2 0 112 0,-3 3 32 0,-7 1 0 0,-5 4 928 0,-2 2 192 0,-2 4 32 0,1 3 16 16,2 3-976-16,0 0-208 0,2 2-48 0,1 3 0 15,0 1-816-15,2 2-208 0,3-2 0 0,2 1 0 16,0 2 0-16,3 0 0 0,2 1 0 0,3-4 0 15,3-2 272-15,3-4 16 0,2 0 0 0,4-6 0 16,2-3 144-16,2 0 16 0,3-5 16 0,3 0 0 16,2-3-144-16,0-2-16 0,1 0-16 0,0 0 0 15,6-3-96-15,-2 0-32 0,1 0 0 0,-1-3 0 16,-2 0-160-16,0 0 0 0,-2-2 0 0,-2-2 0 0,-3 0 0 16,-1-2 0-16,-2 2 128 0,-3-3-128 15,-1 4 128-15,-1-3 0 0,-4-1 0 0,0 0 0 0,-4-1 128 0,0 0 32 16,-2-1 0-16,-3-4 0 0,-2-2-16 0,-4 1 0 15,-2-8 0-15,-4-1 0 16,-2-2-48-16,2 3-16 0,1 3 0 0,-3-5 0 0,-3-3-208 0,-4-2 144 16,-2-1-144-16,1-2 128 0,0 3-128 0,5 3 0 15,1 5-160-15,4 4 160 0,5 4-384 0,2 3 0 16,2 3 16-16,3-1 0 16,2 4-544-16,2 1-112 0,2 2-32 0,3-1-10560 15,1 4-2112-15</inkml:trace>
  <inkml:trace contextRef="#ctx0" brushRef="#br0" timeOffset="920.35">22178 1772 5519 0,'2'5'496'0,"0"1"-496"0,1-1 0 0,-2-5 0 0,0 0 656 0,1 4 48 0,1-1 0 0,2 6 0 0,2-2 1280 0,-1 2 256 15,-3 0 48-15,0-4 16 0,-1 0-448 0,-2 1-64 16,0-2-32-16,0-4 0 0,-1 2 32 0,-1-2 16 16,0-2 0-16,0 2 0 0,1-4-144 0,-1 1-16 15,1-3-16-15,1 6 0 16,0 0-496-16,-3-22-112 0,0 10 0 0,1-1-16 0,-1 1-416 0,1 1-80 16,-1 0 0-16,-1-3-16 0,-1-5-80 0,-2 0-16 15,0-9 0-15,-1-1 0 0,1 0 32 0,-1-2 0 16,1-1 0-16,0 0 0 0,-2 1-128 0,3-1-32 15,0 1 0-15,1 3 0 0,1-1-272 0,3 3 160 16,1 2-160-16,1 2 128 16,1 3-128-16,2 0 0 0,1-1 0 0,1 2 0 0,0 4 0 0,2-1 0 0,2-1 0 0,2 0 0 15,0 4 0-15,0 2-144 0,-3 0 144 0,1 1 0 32,5 1-464-32,1 0 16 0,-2 5 0 0,2-4 0 0,1 3-336 15,3 0-64-15,4 0-16 0,-1 2 0 0,1-1-1504 16,-5 3-288-16,0 3-64 0,-1-3-12192 0</inkml:trace>
  <inkml:trace contextRef="#ctx0" brushRef="#br0" timeOffset="1301.06">22432 392 26719 0,'-10'-1'2368'0,"4"1"-1888"0,1 3-480 0,3 0 0 0,2-2 0 0,1 1 0 0,0 2 0 0,0 2 0 16,2 4 704-16,1 5 208 0,2 5 48 0,1 7 0 15,3 2 560-15,0 5 112 0,2 5 32 0,2 3 0 16,0 5-624-16,-1 0-112 0,0 1-32 0,-2 1 0 16,0-1-384-16,-1 3-64 0,0 4-32 0,-2 1 0 15,0 1-416-15,-1 5 128 0,2 5-128 0,-2 0 0 0,-1-4 0 16,1-6 0-16,0-7 0 0,-1-5 0 0,2-8 0 0,-2-2 0 16,2-1 0-16,1 1 0 0,1-3 0 0,1 0 0 15,3 3 0-15,-2-7-176 16,-2-6-1632-16,1-1-336 0,-1-1-64 0,-1-7-16 15,-2-1-1408-15,-2-6-272 0,1-5-64 0,-2-2-16 0</inkml:trace>
  <inkml:trace contextRef="#ctx0" brushRef="#br0" timeOffset="1780.5">23112 979 13823 0,'0'0'1216'0,"0"0"-960"0,0 3-256 0,0 0 0 0,-1-3 1024 16,1 3 176-16,-1 1 16 0,0 2 16 0,-2 4 896 16,-2-2 176-16,-1 6 48 0,-1 1 0 0,-3 1-1008 0,-1 0-208 15,-2 0-48-15,-3 3 0 0,1-3-576 0,1-3-128 16,1 2-32-16,-3-3 0 0,-2 7-224 0,-4-3-128 15,-1 4 128-15,-2-2-128 0,1 1 0 0,-2 1 0 16,2-2 0-16,1-2 0 0,0 3 0 0,2-3 0 16,3-4 0-16,2 1 0 0,2-3 0 0,3-4 0 15,2-3 0-15,2 4 0 0,3-5 512 0,0 2 128 16,2-2 16-16,2 0 16 0,0 0 224 0,1-1 64 0,0 4 0 16,1-4 0-16,0 2-336 15,1 1-64-15,-1 2-16 0,2 0 0 0,0 0-240 0,-1 0-48 0,2 1-16 0,-1-1 0 16,2 1-96-16,1 4-16 0,2-1 0 0,1 3 0 15,1 0-128-15,0 2 0 0,3 1 144 0,1 0-144 16,-2-4 0-16,3 1 0 0,5 3 0 0,3-2 128 16,-1-2-128-16,3 0 0 0,7-2 0 0,0 1 0 15,5-1 0-15,1-4 0 0,3 2 0 0,-2-2 128 16,1 3-128-16,0-3 0 0,-1 4 0 0,-3-3 0 31,-3-1-384-31,0 0-128 0,-5-1-48 0,0-1 0 0,-3-3-960 0,-3 2-192 0,-3-1-32 0,-3 0-14080 16</inkml:trace>
  <inkml:trace contextRef="#ctx0" brushRef="#br0" timeOffset="2602.67">23832 982 27647 0,'-5'3'2448'0,"1"0"-1952"0,2-2-496 0,-1 2 0 0,3-2 896 0,-2 1 96 0,-3 2 16 0,-2 2 0 0,-5 3 16 0,-2 3 16 16,0-2 0-16,-1 0 0 0,0 2-784 0,1-2-256 16,-1 3 128-16,0-5-128 15,0 2 0-15,0 0 0 0,-1-1 0 0,0 1-144 0,2-1-176 0,2 0-48 16,1-5 0-16,1 2 0 0,4-3 128 0,2-2 32 16,3 1 0-16,0-2 0 0,1 0-48 0,2 0 0 15,3-2 0-15,3 1 0 16,-1 1-240-16,0-3-48 0,2 3-16 0,2 0 0 0,3 3 560 0,3-3 0 15,3 3 0-15,3 3 0 0,2 4 304 0,2-1 64 16,0 2 16-16,1 4 0 0,1-1 288 0,0 0 64 16,0 5 16-16,0-2 0 0,-1 4-304 0,1-5-48 15,-2 3-16-15,-5-1 0 0,-2-1-192 0,-4-1-32 0,-1 2-16 16,-4-2 0-16,-2 0 32 0,-4-2 0 0,0 1 0 0,-3 1 0 16,-2 0-32-16,-1 0 0 0,-2-1 0 0,0 1 0 15,-4 0 80-15,-1 0 16 0,-1 0 0 0,-1 1 0 16,-2-1 0-16,-2 2 0 0,1-1 0 0,-3 3 0 15,-3-2-240-15,-2 1 128 0,0-3-128 0,-2 0 0 16,-2 3 0-16,-1-8-256 0,2-3 16 0,1-1 16 16,2-5-1600-16,2-4-320 15,3-5-64-15,1-1-12592 0</inkml:trace>
  <inkml:trace contextRef="#ctx0" brushRef="#br0" timeOffset="3157.76">24151 439 31327 0,'1'-8'1392'0,"-1"2"272"0,2 4-1328 0,-1-2-336 0,1 4 0 0,1 0 0 0,0 0 864 0,1 0 96 0,4 0 32 0,1 1 0 15,3 4-64-15,1 1-16 0,2 6 0 0,-1 2 0 16,0 2-464-16,-1 3-80 0,-2-3-32 0,1 6 0 16,3 7-208-16,1 8-128 15,4 11 160-15,0 5-160 0,-2 5 0 0,0 2 128 0,-6-7-128 0,-1 4 0 16,0 11 0-16,-3 7 144 0,0 7-144 0,-3-3 128 16,-1-10-128-16,-1-12 0 0,-2-9 0 0,1-4 0 0,-1-2 192 0,2-8-64 15,1-5 0-15,-1-5 0 0,2 1 144 0,0-3 32 16,1-2 0-16,1-5 0 0,0-5-80 0,-2-4-16 31,-1-5 0-31,-1-2 0 0,1-1 16 0,-1-6 0 0,-2-4 0 0,-1 0 0 0,-1-7-224 0,-2-3 0 16,-1-7 0-16,-1-3 0 0,1-1-336 0,-3 1 32 15,0-4 16-15,1-1 0 0,0 0 16 0,2 1 0 16,3 7 0-16,-1 2 0 0,5 1 16 0,2 6 0 16,0 2 0-16,1 3 0 0,4 4 256 0,0-2 0 15,2 5 0-15,2 4 0 0,-2 0 336 0,2 4 80 16,-1 2 16-16,2 3 0 0,0 2-112 0,-2 2-32 0,4 3 0 0,-4 2 0 15,1 0-96-15,-2 2-32 0,1 1 0 0,-2 2 0 16,0 2-16-16,-1 3 0 0,1 1 0 16,-3-6 0-16,0 2-144 0,1-2 128 0,-2 1-128 0,0-2 128 15,1 2-128-15,-1-1 0 0,3-1 0 0,0 1 0 32,-1-6 0-32,1 0 0 0,-1-3-192 0,3-2 192 15,-3-2-688 1,3-2-16-16,0-1 0 0,0-2 0 0,-1-2-448 0,2-2-80 0,0-3-32 15,1-1-15760-15</inkml:trace>
  <inkml:trace contextRef="#ctx0" brushRef="#br0" timeOffset="3602.5">25076 1454 6559 0,'0'3'128'0,"0"-3"48"0,0 0 0 0,0 2 16 0,0-2-192 0,0 0 0 0,0 0 0 0,0 0 0 0,1 1 3664 0,2 2 688 0,0-3 144 0,-3 0 32 0,0 0-864 0,24 0-160 0,-12 0-48 0,3-4 0 16,2 2-1856-16,2-5-368 0,1 1-80 0,0-1 0 16,3-2-784-16,1-1-160 15,3 0-16-15,0-2-16 0,-1-3-176 0,1 2 0 0,-1-2 0 0,1 1 0 16,-3-2 176-16,-3 1-48 0,-3-1-128 16,-2 1 192-16,1-1-192 0,-5 0 0 15,-2 0 0-15,-3 0-160 0,-1-3 160 0,-2 0 0 0,-5-2 160 0,-2 1-160 16,1 1 192-16,-4 3-64 0,-4-5-128 0,-3 1 192 15,-3 1 64-15,-2 0 0 0,-3 3 0 0,-1 4 0 16,-2 3-256-16,-1 5 0 0,-1 4 0 0,2 9 0 16,-2 1 0-16,6 2 0 0,5-4 0 0,-2 6 0 0,-4 5 0 15,-3 8 0-15,-2 7 0 0,2 1 0 0,0 5 0 0,2-2 0 16,3 1 0-16,3-5 0 0,4 1 0 0,2-5 0 16,2 0 0-16,2-1 0 0,4-4 128 0,1-3 48 15,2-4 0-15,3 2 0 0,2-1-176 0,2-1 128 16,5 5-128-16,2-4 128 0,3 0-128 0,2-1 0 15,2-1 0-15,2-1 0 0,0-4-416 0,4-2 32 16,1 0 16-16,5-2 0 16,5 2-160-16,2-1-48 0,5-4 0 0,1 4 0 15,1-3-816-15,1 0-160 0,0 0-48 0,-4-3-14176 0</inkml:trace>
  <inkml:trace contextRef="#ctx0" brushRef="#br0" timeOffset="4175.21">25814 1527 1839 0,'-7'0'160'0,"1"0"-160"0,3 0 0 0,2 0 0 0,1-1 912 0,-1 1 160 0,-2 0 16 0,-3-3 16 0,0 2 1824 0,-2 1 352 0,3-2 80 0,1-2 16 16,1 1-432-16,3 0-96 0,1 0-16 0,2 0 0 16,2-4-912-16,2 4-192 0,2-6-48 0,1 3 0 15,3-4-560-15,2 0-112 0,2 1-32 0,1-1 0 16,3-2-336-16,2-4-80 0,2 4-16 0,0-4 0 15,2 0-224-15,-2-1-32 16,1 0-16-16,-3 1 0 0,-2 0-272 0,-1 0 128 0,-2-3-128 0,-1 1 0 16,-4 2 0-16,0-2 0 0,-4 1 0 0,-1 3 0 15,-3-2 0-15,-1 7 0 0,-2-4 0 0,-2 4 0 0,-2 0 128 0,-3-1-128 16,-3-1 0-16,-2 3 0 0,-1 2 176 0,0 2-176 16,-1 2 160-16,-4 2-160 0,-4 2 0 0,-5 4 0 31,-5 4 0-31,-1 3 0 0,3 3 0 0,1-3 0 15,0 6 0-15,-1 3 0 0,1 3 0 0,1 3 0 16,4 3 0-16,1 1 0 0,5-2 0 0,2 1 0 16,4-3 0-16,4 1 0 0,2-4 0 0,4 1 0 15,3-2 0-15,2-1 0 0,0-5 0 0,2-2 0 16,3-2 0-16,3 1 144 0,4-3 32 0,3 0 0 16,4 2 0-16,1-5 0 0,2 1-176 0,3-3 0 15,1-1 0-15,1-1 0 0,-1-1-128 0,1-2-128 0,3 0 0 16,-1-2-16-1,1-2-656-15,-2 0-128 0,-1-1-32 0,-2 0-10400 0,0-4-2080 0</inkml:trace>
  <inkml:trace contextRef="#ctx0" brushRef="#br0" timeOffset="4556.39">26643 426 27647 0,'-2'-1'2448'0,"2"1"-1952"0,0 0-496 0,2 1 0 0,-2 2 576 0,1-1 0 0,-1 2 16 0,1 2 0 15,0 4 1136-15,2 4 240 0,-1 8 32 0,2 5 16 16,2 4-1360-16,-1 5-272 0,1 5-48 0,1 3-16 16,0 5-64-16,0 3-32 0,1-1 0 0,-1 3 0 15,1-1-80-15,-3-9-16 0,1-3 0 0,-1 10 0 16,2 9-128-16,-1 10 0 0,1 5 0 0,-3-4 0 16,0-2-192-16,0-9-128 0,0-10-32 0,2-8 0 15,-1-5-1392 1,0-5-288-16,0-3-48 0,0-3-16 0,0-2 1520 0,-3-1 320 0,0-7 48 0,-2-4 16 15,0-3-1744-15,-2-3-352 0</inkml:trace>
  <inkml:trace contextRef="#ctx0" brushRef="#br0" timeOffset="4831.92">26028 945 32255 0,'11'-7'2864'0,"2"4"-2288"0,-2-1-576 0,-1 4 0 16,2 0 1616-16,4-2 224 16,13-2 32-16,18-7 16 0,21-3-528 0,14-2-96 0,15 0-32 0,3 1 0 15,-1 1-656-15,-1 2-144 0,-3 0-32 0,-7-1 0 16,-6 3-400-16,-6 1 0 0,-7 0 0 0,-8-1 0 0,-9 1-256 0,-3 2-96 31,-6 1-16-31,-2-3 0 0,-1 5-608 0,-6-2-128 0,0 0-32 0,-2 0-17088 16</inkml:trace>
  <inkml:trace contextRef="#ctx0" brushRef="#br0" timeOffset="5699.92">29103 752 29487 0,'2'-7'2624'0,"-2"4"-2112"0,0-1-512 15,1 2 0-15,-1 2 1552 0,0-3 208 0,1 2 32 0,-1-2 16 0,1-3-336 0,1 3-80 0,-1-2-16 0,0 3 0 0,0 2-880 0,1 2-176 0,-1 4-48 0,0 2 0 16,2 1-272-16,-2 2 0 16,0 4 0-16,1-3 0 0,0 1 0 0,0 0 0 15,-1 2 0-15,2-1 0 0,-1-2 0 0,0 1 0 16,0-1 0-16,-1-1 0 15,1 0-448-15,-2 2-32 0,1-4-16 0,-1 1 0 16,-1 3-1872-16,-1 0-384 0,1 3-80 0,0 3-7328 16,-2 6-1456-16</inkml:trace>
  <inkml:trace contextRef="#ctx0" brushRef="#br0" timeOffset="6064.72">29486 682 9215 0,'-3'3'816'0,"1"-2"-656"0,-1 2-160 0,2-1 0 16,0 2 5664-16,1-2 1104 16,0 2 208-16,0 2 64 0,0 4-4544 0,-2 2-912 15,2 7-176-15,0 3-48 0,0 3-848 0,0-3-192 16,2 0-16-16,0 1-16 0,1-1-288 0,0-6-144 15,1 0 16-15,2-1 0 16,2 2-624-16,0-1-112 0,3 2-32 0,-1-2-16000 0</inkml:trace>
  <inkml:trace contextRef="#ctx0" brushRef="#br0" timeOffset="6606.23">28528 1475 28559 0,'-4'-9'1264'0,"1"6"272"0,2-1-1232 0,1-1-304 0,1 4 0 0,0 1 0 16,1-3 256-16,-1 1 0 0,1 1 0 0,1-6 0 15,2 4 1184-15,0-3 224 0,0 1 64 0,1 1 0 16,-1 1-784-16,1 3-160 0,0 0-16 0,0 3-16 16,2 3-448-16,-1 0-96 15,0 0-16-15,2 4 0 0,1 5-192 0,0 1 0 0,2 7 128 0,1-1-128 16,-2 0 0-16,1 3 0 0,2 3 0 0,-1 2 0 15,2 3 0-15,3-1 0 16,-1 1 0-16,0-2 0 0,2-3 208 0,-1-5-48 0,2 0-16 0,1-2 0 0,0-3 192 0,1-2 48 16,3 0 0-16,0-2 0 15,1 1-128-15,0-2-32 0,2 2 0 0,1-1 0 0,0-2-80 0,0-1-16 16,2-1 0-16,0 0 0 0,-1-1 0 0,0-2 0 16,-5-1 0-16,2-2 0 0,3-4-128 0,1-1 0 15,1-5 0-15,1-4 0 0,-2 1 144 0,0-3-144 16,-1-2 160-16,4-1-160 15,5-7 0-15,3-3 0 0,2-1 0 0,-1-4 0 0,-2-3 0 0,0-3 0 16,-3 2 0-16,0-7 0 0,-3 1-128 0,1-2-128 16,-1-6-32-16,-2 1 0 15,1-3-928-15,-6 3-176 0</inkml:trace>
  <inkml:trace contextRef="#ctx0" brushRef="#br0" timeOffset="7923.45">20026 2755 21183 0,'-4'0'1888'0,"3"0"-1504"0,2 0-384 0,2 1 0 0,0 2 1152 0,1-3 176 0,2 0 16 0,5 3 16 16,7 0-528-16,8 3-128 0,7 0 0 0,7-2-16 15,7 2 48-15,6-2 16 0,7-2 0 0,8 0 0 16,10 0-240-16,9-4-64 0,4 0 0 0,8 2 0 16,8-2-288-16,5-2-160 0,7 2 160 0,2 0-160 0,-5 2 0 15,9-2-320-15,10-2 64 0,0 4 0 16,-8-2-768 0,9-1-128-16,11 2-48 0,9-1 0 0,2 2 544 0,3-3 96 0,4 2 32 0,5 2 0 0,10 2 400 0,0 3 128 15,-4 2 0-15,5 2 0 0,5 3 0 0,3-3 0 0,3-1 0 0,4 0 0 16,5-3-208-16,-2-2 16 0,-11 0 0 0,6-4 0 15,6 0-176-15,-2-3-16 0,-4 2-16 0,-2-1 0 32,0-2-112-32,-2 0-32 0,-3-2 0 0,-6 0 0 0,-4 1 880 0,-5 0 176 0,-2 2 48 0,4 0 0 15,6 0 1280-15,-3-1 256 16,-4 4 48-16,2-2 16 0,-1 2-832 0,3 0-176 16,3 0-16-16,-1 2-16 0,-6 0-608 0,-4 3-128 15,0-2-32-15,1 4 0 0,1-1-352 0,-3 0-288 16,-5 0 48-16,-1 0 16 15,2 2-1840-15,3 0-368 0</inkml:trace>
  <inkml:trace contextRef="#ctx0" brushRef="#br0" timeOffset="9762.53">19462 3363 5519 0,'0'-3'496'0,"1"-4"-496"0,1 4 0 0,-1-1 0 0,-1 2 1312 0,1-2 160 0,0-2 48 0,2-7 0 15,0 1 352-15,0-4 80 0,1 1 16 0,-3 1 0 16,-2 2-112-16,-1 2 0 0,-1 0-16 0,-2 4 0 15,-1 0-416-15,-2 0-80 0,-1 0 0 0,-2 2-16 16,-1 1-496-16,-2 1-112 0,1 1-16 0,-3-2 0 16,-3 1-176-16,1 2-32 0,-2-2-16 0,1 4 0 15,1 0-32-15,0-2 0 0,1 3 0 0,0 0 0 0,1 1-64 0,0 0 0 16,0 1-16-16,1 1 0 0,0 0-80 0,1 2-16 16,2 1 0-16,0 3 0 0,-2 1-96 0,2 0-32 15,-1 3 0-15,1 2 0 0,1 1-144 0,0-3 0 16,1 2 0-16,-1 2 0 0,-1 5 0 0,3 1 0 15,0-4 0-15,0 4 0 16,2 5 0-16,-1 4 240 0,2-1-48 0,3 3 0 0,-1-1 32 0,3-1 0 16,1-1 0-16,0-1 0 0,3-3-64 0,1-1-16 0,0-4 0 15,2 1 0-15,1-2 0 0,2 0 0 0,0-3 0 16,2 1 0-16,1 0-144 0,2 3 128 0,-1-5-128 0,1 2 128 16,1-1-128-16,1-1 128 15,0-1-128-15,1-2 128 0,1 0-128 0,0-1 128 16,-1-2-128-16,2 1 128 0,-1-5-128 0,0 2 0 15,-1-2 0-15,-1-2 128 0,1 0-128 0,-2-3 0 16,1 0 144-16,-1-3-144 0,0 1 0 0,1 0 144 16,0-3-144-16,0 0 0 0,2 3 160 0,-2-3-160 0,1 0 128 0,0 0-128 15,-1 0 0-15,0-3 128 0,3 3-128 0,0 0 0 16,-2 0 0-16,0-3 0 0,0 3 0 0,-2-3 0 16,0 0 0-16,-2-1 0 0,-1 1 0 0,-2 0 0 15,1-4 0-15,-2 3 0 0,-1 0 128 0,-2-4-128 0,2 2 0 0,-2 0 128 16,1-3-128-16,0 1 128 0,0-2-128 0,-1 0 128 15,2-2-128-15,-1-2 128 0,0 2-128 0,0-3 0 16,-1-1 0-16,0 0 0 0,-1 0 0 0,0-1 0 16,-1-1 0-16,-2 2 0 15,-1 0-192-15,1 0 192 0,-4 1-192 0,1-1 192 0,-1 3-144 0,-2 0 144 16,0 0 0-16,-1 4 0 0,-1-3 0 0,0 3-128 16,0-1 128-16,0 0 0 0,-1 4 0 0,1-1 0 0,-1 1-128 0,-1 0 128 15,2 0 0-15,0-2 0 0,0 3 0 0,0 2 0 31,-1-1 0-31,1 2 0 0,0 2 0 0,0-3 0 0,0 6 0 0,-2-1-128 0,2-1 128 0,-1 4 0 16,0-1-144-16,0 2 144 0,-2 0-208 0,2-2 80 16,0 2 0-16,-2 0 0 15,1 1 0-15,2-1 0 0,-1 0-192 0,1-2-48 16,0 2 0-16,-1 1 0 16,2-2-432-16,0 1-96 0,3-2 0 0,-2 2-16 15,4-5-1168-15,0 4-224 0,3-1-64 0,0-1-11360 0</inkml:trace>
  <inkml:trace contextRef="#ctx0" brushRef="#br0" timeOffset="10255.5">20234 3799 5519 0,'1'-4'496'0,"-1"1"-496"0,0 1 0 0,0 2 0 0,0 0 1808 0,0-1 272 0,0-2 48 16,0 0 16 0,0-2 512-16,0 1 96 0,-1 0 32 0,-3 1 0 15,0 1-1184-15,-1 2-224 0,-1 2-48 0,-1 1-16 0,-2 1-864 0,-2 2-192 0,-1 0-16 0,-2 3-16 16,2 1-224-16,-3 0 0 16,1 2 128-16,-1-2-128 0,3 2 0 0,-2 1 144 15,1 0-144-15,-1 3 128 0,2 0 256 0,1 2 32 16,1-1 16-16,1 0 0 0,3-1 192 0,1 2 32 15,3-1 16-15,2-1 0 0,1-3 32 0,2-2 0 0,2 1 0 0,4 0 0 16,2 1-352-16,2-3-64 16,1 0-16-16,2-2 0 0,3 1-128 0,0-4-16 0,0 0-128 0,1-2 192 31,1 0-64-31,-1-2-128 0,1-1 176 0,-2-1-176 0,-1-2 240 16,-2 0-64-16,0-2-16 0,-2 0 0 0,1-1 112 0,-3-3 32 15,0 0 0-15,0-1 0 0,-3 1-80 0,-1-4-16 16,-2 1 0-16,-1-2 0 0,-1-2-64 0,-4 0-16 15,-2-2 0-15,-3-1 0 0,-1 3 64 0,-4-5 0 16,-2 1 0-16,-2-2 0 0,-2 0-64 0,0 2 0 16,1-1 0-16,1 1 0 0,-1 1-128 0,1 1-256 15,1-1 64-15,0 6 16 16,3 0-752-16,2 4-160 0,0 2-16 0,2 1-16 16,2 2-1216-16,2 2-240 0,2 4-48 0,2-2-11072 0</inkml:trace>
  <inkml:trace contextRef="#ctx0" brushRef="#br0" timeOffset="11044.61">22489 3796 20271 0,'-4'-2'1792'0,"1"0"-1424"0,0-1-368 0,1 3 0 0,-1-3 1280 0,0 1 192 0,-4 1 48 0,-4-6 0 16,-4 1 384-16,-4-2 80 0,-4 0 0 0,-1-1 16 15,-1 2-976-15,0 1-208 0,0 0-48 0,1 0 0 0,-1 3-448 0,2-1-80 16,0 4-32-16,1 4 0 0,1 2-208 0,0 0 0 16,0 7 0-16,1 0 0 0,2 3-160 0,0 5 160 15,2-2-128-15,3 1 128 0,2 0 0 0,1 1 0 16,1 1 0-16,2-2-128 0,0 1 128 0,4-3 128 15,1-2-128-15,1 3 176 0,4-6 272 0,0 2 48 16,1-4 16-16,1 1 0 0,2-3-144 0,2-2-32 0,1-1 0 0,2-2 0 16,1-2-160-16,0-2-48 0,2-5 0 15,0 1 0-15,1-4-128 0,1 0 192 0,1-4-192 0,0 0 192 16,-4 2-192-16,-1 0 0 0,4-5-160 0,0-1 160 16,1-3-384-16,0-1 0 0,-1 2 16 0,-1-2 0 15,-2-1 224-15,-1 3 144 16,0 0-192-16,-2 0 192 0,-1 3 0 0,-2 1 0 15,0 2 128-15,-1 2-128 0,-1 4 416 0,-1 0-16 16,0 3 0-16,-1 2 0 0,0 5-80 0,-2-2-32 16,2 4 0-16,1 4 0 0,-2 4-112 0,4 1-32 0,-2 1 0 0,1 0 0 15,0 0-144-15,1 2 160 0,1 1-160 0,0 0 160 16,0 0-160-16,1-3 0 0,-1 3 0 0,2-3 0 16,-1 0 0-16,-1-1 0 0,1-1 0 0,0-2 0 0,-2-2-192 0,1-2 192 15,-2 0-160-15,0-2 160 16,0-1-1024-16,0-1-128 0,0-1 0 0,1-3-10432 15,-2 0-2064-15</inkml:trace>
  <inkml:trace contextRef="#ctx0" brushRef="#br0" timeOffset="11851.47">22856 3090 31327 0,'-5'-6'2784'0,"2"3"-2224"0,2 1-560 0,1 2 0 0,1 2 1264 0,0-2 144 0,-1 0 16 0,-1 0 16 0,1 0-608 0,-1 3-128 0,2 3-32 0,-1-6 0 15,5 26-496-15,-2-4-176 0,2 3 0 0,2 3 144 16,-1 7-144-16,1 3 0 0,2 1 0 0,-3 2 0 16,1-1 0-16,0 1 0 0,-1 4 0 0,-1-1 0 15,1-3 0-15,-4 1 0 0,2 5 0 0,-3 0 0 16,-1 0 0-16,0-2 0 0,-1-10 0 0,0-4 0 0,0-5 128 0,-1-3 0 15,1-2 0-15,1-5 0 0,-1-3 384 0,0 0 80 16,-1-3 16-16,1-2 0 0,1-2-320 0,-1-2-64 16,1-1-16-16,-1-2 0 15,-1-1-208-15,1-1 176 0,0-3-176 0,-1-5 160 16,-1 1-32-16,1-4 0 0,-3-2 0 0,1-5 0 0,-1-1 0 0,0-2 0 16,-1-3 0-16,2-1 0 0,0-2-128 0,3 3 0 15,1 0 0-15,1 6 0 0,2 3 0 0,1 3 0 16,1-2 0-16,1 4 0 0,1 3 0 0,2-1 0 15,1 3 0-15,2 1 0 0,-1 0 0 0,3 1 0 16,1 0 0-16,1 2 0 0,-3-2 0 0,3 2 0 16,0-1 0-16,1 2 0 0,-1 1 0 0,-2 0 0 0,3 0 0 15,-3 4 0-15,2-1 0 0,1 4 128 0,-3 1 0 0,1 2 0 16,0 5 0-16,0-1 0 0,-2 4 0 0,1 2 0 16,-2 2-128-16,0 0 128 0,-1 2-128 0,-1-2 128 15,-2 0-128-15,0 1 128 0,0-1-128 0,0 0 128 16,-1 0-128-16,1 1 0 0,-1-3 0 0,0 1 0 15,1-3 0-15,1-2 0 0,-3-2-144 0,0-4 144 16,1 1-272-16,-1-5 48 0,2 0 16 0,-1-2 0 31,-1-3-368-31,1-2-80 0,-1 1-16 0,0-6 0 0,0-3-768 0,2-1-160 0,-2 0-16 0,1-2-15216 16</inkml:trace>
  <inkml:trace contextRef="#ctx0" brushRef="#br0" timeOffset="12326.46">23575 3815 14735 0,'-4'-3'640'0,"2"2"160"0,0 1-640 0,2-2-160 0,0 2 0 0,2 0 0 0,-1 0 1312 0,1 0 224 0,2-3 64 0,0 3 0 16,2-1 384-16,1 2 64 0,1-1 32 0,-1 3 0 15,2-1-560-15,0-1-112 0,0 2-32 0,1-1 0 16,1 2-224-16,1 0-32 0,1 2-16 0,1-4 0 15,1 2-336-15,1-2-80 0,0-2-16 0,1 0 0 16,-1-2-320-16,1-2-64 0,2 2-16 0,-2-6 0 16,1 2-144-16,-2-2-128 0,-1-2 144 0,-1 0-144 15,-1-1 0-15,-2 1 128 0,0 0-128 0,-2-3 0 16,-1 4 0-16,0-4 0 0,-2 3 0 0,-1-2 0 0,-1 0 0 16,-1-1 0-1,-1 0 0-15,-2 0 0 0,0 1 0 0,-4-2 0 16,0 2 0-16,-3 0 0 0,-1-1-320 0,-2 3 32 0,-1 2 16 15,-1 0 0-15,-2 6 272 0,1-2 0 0,-1 5-128 0,-1 4 128 16,2 1 0-16,-2-1 0 0,0 6 0 0,0 2 0 16,2 0 0-16,-2 4 0 0,0 1 0 0,0-2 0 0,1 5 0 0,1-1 0 15,0 2 0-15,2 0 0 0,3 0 0 0,0-3 0 16,2 4 0-16,2-5 0 16,2-2 0-16,1 0 0 0,1-1 0 0,1 1 0 0,1-2 0 0,1 1 128 15,2-2-128-15,0 2 0 0,0-1 0 0,1 0 0 16,0-1 0-16,3-2 0 15,1 0-432-15,-1-1-176 0,3-4-32 0,0 2-16 16,4-3-1600-16,1-2-320 0,2 0-64 0,1-2-11296 0</inkml:trace>
  <inkml:trace contextRef="#ctx0" brushRef="#br0" timeOffset="12880.23">24564 3736 16575 0,'-5'-4'1472'0,"1"1"-1168"0,2 3-304 0,-1 0 0 0,2 0 2096 0,-1 0 352 31,-3 0 80-31,-4 0 16 0,-3 0-704 0,-4 3-144 16,-5-2-32-16,0 3 0 0,-3 1-1360 0,1 2-304 15,-1 2 0-15,1-3 0 0,0 4 0 0,1-1 0 16,1 2 0-16,0 0 0 0,3 1 560 0,-1 2 64 16,3-2 16-16,1 2 0 0,0 1 192 0,3 1 32 15,0-1 16-15,2-2 0 0,1 2-512 0,3-1-112 0,1-2 0 16,2 0-16-16,3-2 176 0,2 0 32 0,1-1 16 0,2 1 0 16,3-4-208-16,0 0-64 0,5 0 0 0,-1-2 0 15,3-2-192-15,1-2 0 0,0 0 0 0,1-5 0 16,3 2 0-16,1-5-208 0,1 0 64 0,0-2 16 31,-1 0-384-31,-2-3-64 0,4 1 0 0,-4 0-16 0,1-3 272 0,-1 1 48 0,-1-2 16 0,-2 0 0 16,-1 0 256-16,-1-1 0 0,-3 1 0 0,-2 0 144 15,-2 0 288-15,-2 1 48 0,0 1 16 0,-3 1 0 0,1 4-112 16,-3 0 0-16,0 5-16 0,-1-2 0 0,-1 5-112 0,-1 1-32 16,-1 1 0-16,-1 5 0 0,-1 1-224 0,1 1 176 15,0 3-176-15,0 4 160 0,2-1-160 0,1 1 0 16,2-2 0-16,1 2 128 0,2-1 128 0,0 1 0 15,2 1 16-15,2-4 0 0,1 4-16 0,2-1 0 16,2-1 0-16,2 0 0 0,0 0-256 0,2-2 160 16,-1 1-160-16,-1-1 128 0,1-2-128 0,-1 0 0 15,-1-1-160-15,2-3 160 16,-1 1-528-16,-2-3-16 0,2 1 0 0,-2-1 0 16,-1-4-960-16,0 2-192 0,-1-4-32 0,0 2-14864 0</inkml:trace>
  <inkml:trace contextRef="#ctx0" brushRef="#br0" timeOffset="13514.81">25571 3765 28559 0,'-3'-7'1264'0,"1"3"272"0,-1-2-1232 0,1 3-304 0,1 1 0 0,-1 1 0 0,0 1 1024 0,-2-5 128 0,-3 1 48 0,-3-2 0 16,-4-1-48-16,-3 0-16 15,-2 1 0-15,-2 0 0 0,-2 0-432 0,-1 2-96 0,-3-2-16 16,0 3 0-16,1 2-112 0,-1 2-32 0,-2 6 0 0,2-1 0 16,1 4-208-16,0 5-48 0,1-2-16 0,1 6 0 15,3 3-176-15,0-1 0 0,0 5 144 0,3 0-144 16,3 1 0-16,1 2 0 0,1 3 0 0,2 0 0 15,2-1 0-15,3-5 0 0,4-4 0 0,-1-1 0 0,5-1 0 0,0-2 144 16,3-4-144-16,2-2 160 0,2-2-32 0,2-1 0 16,2-7 0-16,0 0 0 0,3-4-128 0,2-4 192 15,1 0-192-15,1-6 192 16,1-3-64-16,1-3-128 0,4 0 192 0,2-7-64 0,-1-3-128 0,0 2 0 16,0-3 0-16,2 1 0 0,2-6 0 0,2-1 0 15,2 0 144-15,-2-2-144 0,-2 2 192 0,-1-1-16 16,-2-1-16-16,-1-2 0 15,-1-5 48-15,-4 0 16 0,-2-1 0 0,-4 1 0 16,-2 3-32-16,-4 0-16 0,-3 4 0 0,-4 1 0 16,-2-1 48-16,-5 3 16 0,0 1 0 0,-2 3 0 0,-1 4-96 0,-3-7-16 0,-5 0 0 0,-2 0 0 15,0-2-352-15,-2 7-80 16,2 0-16-16,-3 5 0 16,1-1-400-16,-2 5-96 0,2 0-16 0,-1 7-18480 0</inkml:trace>
  <inkml:trace contextRef="#ctx0" brushRef="#br0" timeOffset="14386.2">27549 3805 35935 0,'-2'-5'3200'0,"0"4"-2560"0,2-3-512 0,0 3-128 0,2-1 0 0,-2 2 0 16,-2-3 0-16,0-3 0 0,-1-3 752 0,0-1 224 0,-3 0 48 0,-1-2 16 15,1 2-784-15,-1 1-256 0,-1-1 160 0,0 0-160 16,-2 2 0-16,0-2-176 0,0 1 16 0,-2 2 0 15,-1 1 160-15,1 1-208 0,-3 0 80 0,0 2 128 16,0 3-160-16,-1 0 160 0,0 4 0 0,0 2-144 16,1 0 144-16,1 4 0 0,-1 3 0 0,0 1 0 15,0 3 0-15,1 5 0 0,2 0 0 0,0 3 0 16,1 1 0-16,-1-2 0 0,4 2 0 0,0-1-128 0,2-3 128 16,2-2 0-16,2 5 0 0,2-7 0 0,1 5 0 0,3-5 0 15,1 0 0-15,2-4 0 16,1-1-256-16,0-6 48 0,2 2 0 0,3-3 0 15,0-2-48-15,3-2-16 0,2-2 0 0,-1-5 0 16,3 2 272-16,1-7 192 0,0 0-16 0,2-3-16 16,2-3 96-16,0 0 32 0,1 1 0 0,0-3 0 0,0-1-288 0,-2 0 0 15,0 0 0-15,-3-1 0 0,-3 2 144 0,0-2-144 16,-2 1 0-16,-3-3 144 0,0 4 64 0,-2-5 16 16,-2 2 0-16,-2 1 0 0,0 1 96 0,0 0 0 15,-1 4 16-15,-3 4 0 0,2 3-128 0,-2 1-16 16,-1 5-16-16,0 2 0 0,-1 5 48 0,-1-1 16 15,1 4 0-15,-1 6 0 0,1-2-112 0,1 7 0 0,0 0-128 0,2 1 192 16,1 4-192-16,0-2 0 0,1-2 0 0,0 0 0 16,1-2 0-16,2 1 0 0,0-7 0 0,1 2-160 31,-1-2-384-31,1-2-80 0,0-1-16 0,0-1 0 16,1-4-1280-16,-1-2-272 0,-1 0-48 0,1-4-13280 0</inkml:trace>
  <inkml:trace contextRef="#ctx0" brushRef="#br0" timeOffset="14829.6">28125 3654 6447 0,'0'0'576'0,"0"0"-576"0,0 2 0 0,0-2 0 0,2 2 4208 0,-2 0 720 0,1 1 160 0,0 3 32 0,0 1-2080 0,1 3-416 15,1 5-64-15,-2 4-32 0,1 3-1184 0,-2 0-224 16,1 0-48-16,-2 1-16 0,1-1-448 0,0-1-96 15,0-1 0-15,-2-1-16 0,4 0-336 0,-2-4-160 16,0-2 160-16,1 0-160 0,0-5 0 0,2 0 0 16,-2-2 0-16,1-4 0 0,1 0 0 0,-1-2 0 0,2-2-128 15,-1 0 128-15,0-4-240 0,0-2 64 0,-1 2 16 0,1-6 0 32,-1 2 288-32,-2-2 64 0,0-3 16 0,-1 1 0 15,0-4 192-15,-3-1 48 0,0-1 0 0,1 2 0 0,0-2-144 16,-1-1-32-16,1-5 0 0,-2-2 0 0,1-1-272 0,1 1 0 0,3-1 0 0,0 7 0 15,2 1 0-15,0 2 0 0,3 2 0 0,0 1 0 16,3 4 0-16,-1 0 0 16,2 5 0-16,-3 3 0 0,4-1 0 0,-2 4 0 15,1 1 0-15,2 4 0 0,0 0 0 0,2 4 0 16,-4 2 0-16,4 0 0 0,2 5 0 0,1 3 0 0,4 5 0 0,-1 0 0 16,5 4 0-16,-1 2 0 15,3-1 0-15,-2-2-144 0,-1 0 144 0,-2-1 0 16,0 0-144-16,-2-6 144 0,-4 2-224 0,-2-4 32 15,0-4 0-15,-3 3 0 0,-2-1-112 0,0-5-16 16,-1 0 0-16,-1-2 0 16,-1-1-896-16,-1-1-176 0,0-2-32 0,-2-4-14928 0</inkml:trace>
  <inkml:trace contextRef="#ctx0" brushRef="#br0" timeOffset="16257.52">29131 3691 21183 0,'2'-2'1888'0,"1"-2"-1504"0,-1 0-384 0,-1 2 0 0,1-1 1472 0,0 2 208 0,1-5 48 0,1-3 16 0,3-1 304 0,-1-2 48 16,1-7 16-16,1 3 0 0,-1 0-1024 0,-1-2-208 15,0 2-48-15,-1-3 0 0,-1 3-576 0,-1 0-112 16,-2-3-16-16,-1 3-128 0,-1 0 0 0,-3 0 0 15,-1 4 0-15,-2-4 0 0,-1 3 160 0,-2 1-32 16,-2 2 0-16,-2 0 0 0,-1 4 128 0,-2 3 0 16,-3 3 16-16,-3 3 0 0,-2 3-16 0,-3 4-16 15,-2 6 0-15,-3 3 0 0,-2 3-48 0,-1 4-16 16,0 5 0-16,2 1 0 0,4-4-176 0,-1 7 128 0,3 0-128 0,-1 2 128 16,3-1 0-16,3-2-128 0,-1 1 192 0,6-4-64 15,2-3 80-15,2-6 16 0,3 2 0 0,3-2 0 16,3-3-224-16,3-3 0 0,3 0 0 0,2-1 0 15,3-5 144-15,3 0-16 0,3-2 0 16,3-2 0-16,3-3-128 0,3 1 0 0,5-7-160 0,3 2 160 16,2-4 0-16,1-3 0 0,2 0-128 0,2-5 128 15,0 1 0-15,1-2 0 0,0-2 0 0,2-2 0 16,-2-1 128-16,-3 1 0 0,0 0 16 0,-3-4 0 16,-4 4 80-16,-1-7 16 0,-4 0 0 0,-2 2 0 0,-4-6 48 0,-2 1 16 15,-3-1 0-15,-3-4 0 0,-3-3-304 0,-3-1 160 16,-2-1-160-16,-5-3 128 15,-2 3-128-15,-1-4 0 0,-3 1 0 0,-3 1-176 0,-1 1-80 0,-1-1-32 16,0 4 0-16,1 4 0 16,-1 1-176-16,-1-1-48 0,-3 1 0 0,1 3 0 15,0 3 80-15,1 5 16 0,2-1 0 0,1 7 0 16,2 6-464-16,0 2-80 0,2 4-32 0,0 2-16272 0</inkml:trace>
  <inkml:trace contextRef="#ctx0" brushRef="#br0" timeOffset="17053.8">30568 3313 35007 0,'3'-2'3120'0,"0"0"-2496"0,-2 2-496 0,0 0-128 0,-1 0 0 0,0 0 0 0,0 0-176 0,1-3 176 0,2 2 672 0,-2 1 224 15,-1 0 64-15,0 0 0 0,0 0-512 0,0 0-112 16,-22 10-16-16,11-7 0 0,-2 0 0 0,-1 4 0 0,-4-4 0 0,-2 3 0 15,1 1-144-15,-2 2-48 0,-2 0 0 0,0 1 0 16,-1 0-128-16,2 0 0 0,1 0 0 0,4 1 0 16,2-4 0-16,3 2 0 0,3-3 0 0,2-2 0 15,3 2 0-15,1-4 0 0,3 2 0 0,2-1 0 16,-1 0 0-16,4 1-224 0,1 2 80 0,1 0 16 16,2 1-16-16,1 0 0 0,1 2 0 0,3-1 0 15,-1 0 144-15,3 4 0 0,3-2 0 0,-1 2 0 0,1 1 0 16,1 0 0-16,1 5 0 0,1-2 0 0,2 0 0 15,-3 2 0-15,1-2 0 0,-1 3 0 0,-1-3 0 0,-3 0 0 16,-2 0 0-16,-2-1 0 0,-1 1 0 0,-3-3 0 16,-1 3 0-16,-3-4 0 0,-3 4 176 0,-1 0-48 15,-1 0 0-15,-2 0 0 0,-2 0 32 0,-2 3 0 16,-1-3 0-16,-2-1 0 0,-1 1 16 0,-2 0 0 16,-3 0 0-16,-1-1 0 0,0-2-176 0,0 0 0 15,0-1 0-15,-2 1 0 0,0-4 0 0,-2 1 0 16,-1-1 0-16,0-2 0 15,-3 0-1216-15,2-4-160 0,-1 0-32 0,0-3-15664 16</inkml:trace>
  <inkml:trace contextRef="#ctx0" brushRef="#br0" timeOffset="17403.59">31052 3010 30399 0,'3'0'2704'0,"-1"0"-2160"0,1 2-544 0,-1 1 0 0,-1 0 432 0,2 1-32 15,1 5 0-15,1-1 0 0,1 8 656 0,2 4 128 16,1 9 32-16,-2 2 0 0,1 3-736 0,-1 1-144 15,-1 3-16-15,-1 1-16 0,0-1 32 0,0 3 16 16,0-1 0-16,-1 1 0 0,1 4-352 0,-1-1 144 0,-1 1-144 0,0-2 0 16,-1-1 128-16,2-5-128 0,0-2 0 0,-1 0 0 15,4-3 0-15,-4-4 0 16,2-3 0-16,-1-2 0 16,1 2 0-16,-3-5 0 0,2 1 0 0,-1-5 0 15,-2-2-480-15,0-2 0 0,-1-3 0 0,0-2 0 0,0-1-1312 16,0-3-272-16</inkml:trace>
  <inkml:trace contextRef="#ctx0" brushRef="#br0" timeOffset="17594.87">30770 3596 23039 0,'-5'-9'2048'0,"2"3"-1648"16,1 2-400-16,2-1 0 0,2 4 3264 0,-1-1 560 31,1 0 112-31,2-3 32 0,1 2-2048 0,2-3-384 0,3-4-96 0,5 1-16 0,1-1-800 0,3 1-176 15,4 2-16-15,3 1-16 16,4 0-288-16,3 0-128 16,3 2 128-16,4 1-128 15,1 2-432-15,2 1-160 0,0 1-48 0,2 2-12064 0,-2-2-2416 16</inkml:trace>
  <inkml:trace contextRef="#ctx0" brushRef="#br0" timeOffset="18076.14">31750 3480 10943 0,'-4'-4'240'0,"0"4"48"0,2 0 16 0,-1-3 0 0,2 3-304 0,0 0 0 0,0 0 0 0,-2 0 0 0,-2 0 880 0,-1 0 112 15,-3 0 32-15,-1 0 0 0,1 0-448 0,-4 0-96 16,2 3-16-16,-1-3 0 0,-2 4 16 0,2-2 0 16,1 3 0-16,-4 1 0 0,0 3 1120 0,0 1 240 15,1-2 32-15,0 5 16 0,-2 3-1104 0,-2 0-208 16,1 2-64-16,-2 5 0 0,1-1-384 0,1 0-128 15,0-3 0-15,4 1 0 0,1 1 912 0,0-2 128 16,4 0 32-16,2-2 0 0,2 1 400 0,1-2 64 16,3 0 32-16,2-3 0 0,1 2-720 0,2-5-144 0,4-1-16 0,1 1-16 15,1-4-416-15,3 0-64 0,0-2-32 0,5-2 0 16,-1-2-160-16,3 0 0 0,2-2-160 0,-1-2 160 31,1-2-512-31,0 2-16 0,0-5 0 0,-2 3 0 0,-1-4 256 0,-1 0 48 16,-1-2 16-16,-2 0 0 0,0-4 592 0,-3 0 112 0,-1 1 16 0,-3-4 16 15,-2 2 128-15,-1-2 32 0,-1 1 0 0,-2-2 0 16,-1-2-368-16,-3 1-64 0,-2 1 0 0,1 1-16 16,-2 1-80-16,1 4-16 0,-2 3 0 0,0 4 0 15,1 0-144-15,-1 5 128 0,1 2-128 0,-1 2 128 16,2 2-128-16,-2 2 0 0,1 3 0 0,-1-2 0 0,1 6 0 16,-1-1-176-16,3 2 176 0,-2 1-128 0,3 1-80 0,0 0-16 15,0 0 0-15,2 1 0 0,0-1-96 0,0 0 0 16,3 0-16-16,0 0 0 15,1-1-1200-15,0-1-224 0,1 1-48 0,0-4-16 32,0 1-1280-32,2-2-256 0,0 1-48 0,0-3-7984 0</inkml:trace>
  <inkml:trace contextRef="#ctx0" brushRef="#br0" timeOffset="18515.03">31888 3856 4143 0,'3'6'0'0,"-1"-3"176"0,1 0-48 0,-2-2 0 0,0 2-128 0,-1-3 0 0,1 2 0 0,1-1 0 0,0 2 2176 0,0 3 432 0,2 0 80 0,0 0 0 15,1 1-192-15,-1 0-32 0,1-1-16 0,-2 0 0 16,2 0-624-16,0 1-128 0,0-1-32 0,1-2 0 16,-1 2-464-16,0-3-112 15,0 2 0-15,-1-3-16 0,0 0-112 0,-1-1 0 0,0-1-16 0,-1 0 0 16,1 0 0-16,-2 0 0 0,1-1 0 0,0-3 0 0,-1-1-304 0,0-1-48 15,0 0-16-15,-1-1 0 0,2-2-192 0,-4-1-64 16,1 0 0-16,0-5 0 0,1 2 0 0,-3-3 0 16,1 0 0-16,-2-5 0 0,-1 1-144 0,2-5-48 15,-2-1 0-15,0-1 0 0,0-2-128 0,0 0 0 16,-1-6 0-16,-1 2 0 0,2-1 0 0,2 0 0 16,0 3 0-16,2 0 0 15,1 5 0-15,0 4 0 0,2-1 0 0,2 7 0 0,0 0 0 0,0 4 0 16,1 0 0-16,1 2 0 0,0 1 0 0,0 2 192 0,3 0-192 15,-2 2 192-15,2 2-192 0,1 0 0 0,-2 2 0 0,3-1 0 32,1 2-144-32,1 2-64 0,1 2-16 0,1-1 0 15,0 4-336-15,2 1-64 0,1 5-16 0,3-1 0 16,-1 4-1136 0,1 0-224-16,0 0-48 0,0 3-14304 0</inkml:trace>
  <inkml:trace contextRef="#ctx0" brushRef="#br0" timeOffset="18864.72">32645 2939 37775 0,'0'-2'1664'0,"0"4"368"0,0 1-1632 0,1 0-400 0,0 1 0 0,-1 0 0 0,2 1 688 0,-1 2 48 0,0 6 16 0,2 5 0 16,-1 7-464-16,2 7-96 0,0 5 0 0,-1-1-16 16,1 2-176-16,0 6 0 0,-1-4 0 0,2 0 0 15,0 3 0-15,1-2 128 0,1 4-128 0,-1-3 128 16,1 1-128-16,2 1 0 0,0-3 0 0,-1 0 0 15,1 0 0-15,1-7-304 0,0 1 48 0,1-2 16 16,0-2-16-16,0-2-16 0,-1-4 0 0,-1-3 0 16,-2-4-272-16,-1 0-48 0,0-1-16 0,-2-3 0 15,-1-2-640-15,-2 0-128 0,0-2-32 0</inkml:trace>
  <inkml:trace contextRef="#ctx0" brushRef="#br0" timeOffset="19085.84">32152 3711 4607 0,'-4'-10'400'0,"1"0"-400"15,3 1 0-15,2 3 0 0,1 3 5984 0,1-1 1120 16,2-1 208-16,2-3 48 0,4-4-4368 0,7-4-880 0,7-6-192 0,7-7-16 16,3 1-864-16,5 3-160 0,3-1-48 0,4 1 0 15,3 1-448-15,3 4-112 0,2-2-16 0,-2 6 0 16,2 0-256-16,-1 1 128 0,-6 1-128 0,-1 2 0 15,-3-1 0-15,0 1 0 0,0 0 0 0,-2-1-144 32,-2 1-992-32,-4-2-192 0,-3 2-32 0</inkml:trace>
  <inkml:trace contextRef="#ctx0" brushRef="#br0" timeOffset="20557.24">20006 5259 6447 0,'-4'-2'576'0,"2"2"-576"0,1 0 0 0,0 0 0 0,1 0 1600 0,0 0 224 0,-3-3 32 0,1 2 16 0,-2 1 48 0,-1-3 16 16,0 2 0-16,1 1 0 0,2 0-224 0,-1 0-48 16,2 4-16-16,1-4 0 0,0 4 48 0,1-2 16 15,2-1 0-15,2 2 0 0,0-1-368 0,-5-2-80 16,0 0-16-16,29 6 0 0,-15-4-512 0,2-2-96 16,3 0-32-16,0 2 0 0,2-2-416 0,0-2-192 15,3 4 160-15,-1-6-160 16,2 4-400-16,0-2-176 0,1-1-48 0,0 2 0 15,0-1-1296-15,1-2-256 0,0 2-48 0,-1 2-7376 0,0-3-1488 16</inkml:trace>
  <inkml:trace contextRef="#ctx0" brushRef="#br0" timeOffset="21615.02">21344 4725 17503 0,'1'-3'1552'0,"1"1"-1232"0,-1 2-320 0,0-1 0 0,-1 1 608 0,1 0 64 0,2 0 16 0,-1 0 0 15,1-3 208-15,-1 3 64 0,1 3 0 0,-2-3 0 16,0 3-368-16,0 4-64 0,-1-1-16 0,2 6 0 16,-2 0-128-16,1 5-16 0,0 1-16 0,0 2 0 15,2 2 32-15,-1 3 0 0,2 1 0 0,1 1 0 0,-1 0 128 16,2 7 16-16,0 4 16 0,0 4 0 0,0 4-32 0,1-4-16 15,1 1 0-15,-2-5 0 0,1-2-224 0,-1-2-32 16,-1-6-16-16,-2 1 0 0,0-3 272 0,-1-4 48 16,-2 3 16-16,-1-3 0 0,0 0-400 0,-3-3-160 15,-1-2 128-15,0 0-128 16,0-1-320-16,-1-2-160 16,0-2-32-16,1-6-9472 0,1-2-1888 0</inkml:trace>
  <inkml:trace contextRef="#ctx0" brushRef="#br0" timeOffset="21904.12">21251 5295 8287 0,'-2'-4'736'0,"1"-2"-592"0,1 2-144 0,0 2 0 15,2 1 1984-15,-1 1 352 0,2-3 80 0,2-1 16 16,2 2-448-16,4-7-64 0,2 2-32 0,2 1 0 0,1 0-256 15,0-3-48-15,1 3-16 0,3 1 0 0,0-1-224 16,1-1-32-16,3 1-16 0,2 0 0 0,1 0-656 16,3 0-144-16,2-1-32 0,0 4 0 0,-1-3-464 0,0 2 0 15,-1-1 0-15,-4 1 0 16,-3 0 0-16,-3 2 0 0,-1-2-192 0,-2 2 192 16,-1-2-640-16,-1 2 0 0,0-2-16 0,-3 1 0 15,-1 2-512 1,-2-1-112-16,1-2 0 0,-3 4-12128 0</inkml:trace>
  <inkml:trace contextRef="#ctx0" brushRef="#br0" timeOffset="22231.65">21872 4532 23951 0,'-4'-5'1056'0,"2"1"224"0,1 3-1024 0,1 0-256 0,0 1 0 0,0 1 0 0,0 3 1088 0,0-3 144 15,0 5 48-15,1 3 0 0,-1 7-192 0,1 2-16 32,0 5-16-32,1 5 0 0,0 3-528 0,1 2-96 0,-1 5-32 0,2-1 0 0,1 1 176 0,0-2 48 31,1 1 0-31,-2 1 0 0,-1-1 80 0,1 8 0 15,0 2 16-15,-2 4 0 0,-1 5-384 0,-1-1-80 0,-1 2 0 0,-1-4-16 16,-2-9-240-16,-1-1 0 0,1-6 0 0,-1-3 0 0,2-2-192 0,-1-3-48 16,1-7 0-16,2-1 0 0,0-5 80 0,0-3 16 15,1 0 0-15,1-4 0 16,-1-3-1280-16,1 0-256 0</inkml:trace>
  <inkml:trace contextRef="#ctx0" brushRef="#br0" timeOffset="22723.35">22226 5440 23951 0,'1'-7'1056'16,"0"4"224"-16,3-2-1024 0,-2 4-256 15,2-3 0-15,-1 3 0 0,0-1 832 0,4-1 96 0,2-4 32 0,5 1 0 0,1-5 224 0,2 1 48 32,-1 3 16-32,-1-3 0 0,1 4-864 0,-1-3-160 0,0 3-32 0,0 0-16 15,1 0 288-15,0-2 64 16,0 2 16-16,1-3 0 0,2 2 80 0,-2-2 16 16,2 3 0-16,-2-4 0 0,0 0-496 0,-2-1-144 15,0 0 0-15,-1-1 0 0,-3-1 128 0,-3 1-128 16,1 0 0-16,-3-2 0 0,-1-1 0 0,-2 1 0 0,-2 0 0 15,-2 0 0-15,-2-1 0 0,-3 2 0 0,-3-2-192 0,-4 2 48 32,-1 2-480-32,-1 5-80 0,-1 0-32 0,-4 0 0 15,-1 6 224-15,-1 1 64 0,-3 4 0 0,-1 2 0 0,0 6 448 0,0 2 0 0,2 2-128 0,-1 4 128 16,1 1 0-16,2 3 0 0,1 1-160 0,1 5 160 16,7 1 0-16,-1 0 0 0,3 0 0 0,2-1 128 15,3-2 928-15,4-1 176 0,1-3 48 0,2 1 0 16,1-2-272-16,4 2-48 0,1-5-16 0,1-1 0 15,5 0-512-15,1-3-112 0,3-1 0 0,0-6-16 16,1 0-304-16,2-6 128 0,5 1-128 0,2-5 0 0,3-3-128 0,2-3-144 16,3-4-32-16,-2 0-11840 15,0-2-2368-15</inkml:trace>
  <inkml:trace contextRef="#ctx0" brushRef="#br0" timeOffset="23091.62">22859 4463 28735 0,'-3'-10'640'0,"2"4"128"0,-1-1 16 0,2 4 16 0,0 3-640 0,0 0-160 0,1 0 0 0,-1 0 0 0,0-3 1824 0,1 3 336 0,-1 3 64 0,1 4 16 16,-1 2-1216-16,0 4-256 0,2 6-32 0,-2 3-16 15,0 3-336-15,2 7-64 0,2 3 0 0,0 3-16 16,-1 3-32-16,2 1 0 0,0 4 0 0,1-2 0 0,-1 3-96 0,0-1-32 16,0 7 0-16,0 2 0 15,-1-2-144-15,0 0 160 0,-2 4-160 0,0 0 160 0,1-5-160 0,-2-3 0 16,0-4 0-16,1-7 0 0,-1-1 0 0,0 1 128 15,2-1-128-15,-1-3 0 0,2 0 0 0,2-3 0 16,1-2 0-16,1-7 0 0,0-3-240 0,1-7-16 16,1-5-16-16,0-4-12112 15,1-3-2416-15</inkml:trace>
  <inkml:trace contextRef="#ctx0" brushRef="#br0" timeOffset="23829.9">23512 5208 43311 0,'-5'-2'3840'0,"1"-1"-3072"0,3 3-608 0,1 3-160 15,1-3-560-15,-1 2-144 0,-1 2-16 0,-3 2-16 0,0 4 736 0,1 3 160 16,-2 5 32-16,-1 4 0 15,1 2-192-15,0 1 0 0,0 2 0 0,1 2 0 16,2 2 0-16,-1 2 0 0,2 4 0 0,0 3 0 16,1 5 0-16,1-1 0 0,1 1 0 0,2-4 0 0,-1-5 0 0,2-3 0 15,-1 2 0-15,3-7 0 0,0-2 0 0,0-4 0 16,1-2-176-16,-2-3 176 0,-1-3 0 0,-1-4-128 0,-2-1 128 0,1-3 0 16,-1-3 128-16,-1 0 96 0,-1-3 32 0,2-3 0 15,-2 0 0-15,0-3 0 0,-2-1 0 0,1-5 0 16,0-2-112-16,-2-3-16 0,0-3 0 0,-1-2 0 15,-2-4-128-15,0-5 0 0,-2-1 0 0,0-1 0 16,1-2 0-16,1-1-176 0,0 2 48 0,1-7 0 16,0-4-144-16,3-3-32 0,0-5 0 0,4 2 0 0,3 4 80 15,2 3 16-15,2 5 0 0,1 5 0 0,1 3 64 0,1-1 16 16,3 3 0-16,2 2 0 0,1 3 128 0,3 0 0 31,2 1 0-31,1 4 0 0,3 1 0 0,0 5-128 0,1-2 128 0,2 5 0 16,-1 3 0-16,-1 2 0 15,-2 3 0-15,0 0 0 0,-1 4 0 0,-1 2 0 0,0 2 0 0,-2 4 0 0,-3 3 0 0,-5-1-128 32,-2 0 0-32,-2 6 0 15,-2 3-384-15,-2 1-80 0,-1 3-16 0,-2 3 0 0,-1-2 368 0,-2-1 80 0,-2 3 16 0,-2-2 0 16,0-1 144-16,-2 0 144 0,0-6-16 0,-1 1-128 16,-1-2 288-16,-2-2-48 0,-2-3-16 0,-2 2 0 15,1-5 16-15,-3 2 0 0,-3-2 0 0,-1-1 0 16,0 1-80-16,-2-4-16 0,0 1 0 0,-3 0 0 15,-1-1-144-15,-1-4 160 0,0-1-160 0,0-1 160 16,2-1-160-16,0-1 0 0,2-6-160 0,0 2 160 16,4-3-1536-1,0 0-224-15,3-1-32 0,1-5-14144 0</inkml:trace>
  <inkml:trace contextRef="#ctx0" brushRef="#br0" timeOffset="24526.89">24977 5177 32255 0,'5'-3'2864'0,"0"0"-2288"0,0 3-576 0,-1 0 0 0,-1 0 912 0,2-2 80 15,4 1 16-15,5-3 0 0,5-2-480 0,4-1-80 16,3-1-32-16,-2-2 0 0,0 4-416 0,-3-3 0 16,-1 2 128-16,-2-2-128 0,1 2 0 0,-1-2 0 15,2 2 0-15,-1-2-176 0,-1 0 176 0,1-2-208 16,-2 2 80-16,0 0 128 0,-1-4-192 0,-1 3 192 0,1-2-160 0,0 0 160 15,-2-3 0-15,-3 4-144 0,-1-2 144 0,0 1 0 16,-3-1 0-16,-1 0 0 0,1-2 0 0,-4 1 0 16,-1 2 0-16,-1 0 0 0,-2-1 0 0,-4 1 0 15,0 2 0-15,-3 0 0 0,0 0-176 0,-3 4 176 16,-2 0-256-16,-3 1 64 16,-2 4 0-16,-2 1 0 0,0 6 32 0,-2 0 16 15,-1 4 0-15,1 2 0 0,-1 4 144 0,-2 1 0 0,3-1 0 0,-2 2-128 16,1 4 128-16,-2-2 0 0,1 5 0 0,2 0-128 0,1 1 128 0,1 1 0 15,1 3 0-15,-1 2 0 16,1 1 592-16,2-3 48 0,2 1 16 0,3 0 0 16,2-3 48-16,1-2 0 0,3 0 0 0,4-1 0 15,0-3-416-15,2-1-80 0,2-1-16 0,3-4 0 16,2-1-192-16,3 1 144 0,3 0-144 0,2-4 128 16,3 1-128-16,1-4 0 0,2 1 0 0,3 0-176 15,2-1-656-15,2-3-128 0,3-2-16 0,-1-2-16 16,1-2-1376-16,0-2-256 0</inkml:trace>
  <inkml:trace contextRef="#ctx0" brushRef="#br0" timeOffset="25143.72">25959 5029 21183 0,'-1'-10'944'0,"-2"2"192"0,2 1-912 0,-1 4-224 0,0 0 0 0,0 2 0 0,-2 1 1520 0,-2-3 256 0,-3 2 48 0,-4-1 16 16,-3-1-368-16,-5 6-64 0,-2-1 0 0,0 4-16 0,-1 4-928 0,0 0-176 16,0 3-32-16,1 3-16 0,3 0-240 0,0 0 0 15,0 2 0-15,2 2 0 16,-1 2 400-16,1 2 96 0,3 4 16 0,-1-2 0 16,3 3 32-16,2-3 16 0,1 1 0 0,3 1 0 0,1-2-128 0,2-1-32 0,1-1 0 15,3-2 0 1,3-1-400-16,-1-5 128 0,5-3-128 0,-1 2 0 15,2-5 0-15,4-1-192 0,0-3 0 0,3-5 16 16,1 2-96-16,1-7-32 0,2-2 0 0,1-4 0 16,-2 1 160-16,3-4 144 0,0-2-208 0,0-1 80 15,-1-3-816 1,0-1-144-16,-2-2-48 0,1 1 0 0,-2-1-80 0,-1 0-32 0,-1-1 0 0,-1-3 0 16,-1 5 624-16,-2-1 128 0,-1 2 32 15,-2 2 0-15,-1-1 912 0,-1 6 192 0,-1 2 48 0,-1 3 0 0,0 2 848 0,-3 2 160 16,-1 2 32-16,0 4 16 0,-1-1-464 0,-2 4-112 15,1 3-16-15,-1-2 0 0,0 3-704 0,-1 2-160 16,1 0-32-16,1 1 0 0,-1 2-128 0,2 1-128 16,0-2 192-16,1 3-192 0,0-1 224 0,1 1-64 15,2 0-16-15,-1-3 0 0,2-1-144 0,0 1 0 16,0 0 0-16,1-3 0 0,3 2 0 0,-1-2 0 16,2 1 0-16,0 1 0 15,2-1-768-15,0-1-256 0,0 2-32 0,1-2-16 16,1 0-1760-16,-1-2-368 0</inkml:trace>
  <inkml:trace contextRef="#ctx0" brushRef="#br0" timeOffset="25539.12">26760 4972 19343 0,'-6'-7'848'0,"0"1"192"0,0-1-832 0,1 2-208 0,1 4 0 0,0-1 0 0,-1 1 928 0,-3-2 144 0,-6-1 16 0,-7-2 16 0,-5 0-336 0,-5 1-80 15,-2 4-16-15,-1 2 0 16,2 4-272-16,0 1-48 0,2 2-16 0,1 4 0 15,-1 0 48-15,2 4 16 0,3 0 0 0,3 5 0 0,-1 2 432 0,1 0 96 16,5 4 16-16,0-1 0 0,0 0 368 0,6 3 80 16,3-2 16-16,3-2 0 0,2 3-512 0,3-2-80 15,4-1-32-15,2-2 0 0,2 0-368 0,3-2-80 16,2-5-16-16,2 0 0 0,0-4-176 0,3 1-144 0,2-4 192 0,3 0-192 16,0-3 0-16,-1-1 0 0,3 0 0 0,0-4 0 31,1 2-256-31,2-6-144 0,-1 2-48 0,2-1 0 15,-1-2-1792-15,-1-2-384 0</inkml:trace>
  <inkml:trace contextRef="#ctx0" brushRef="#br0" timeOffset="26077.26">27174 4380 3679 0,'-1'4'320'0,"-1"2"-320"15,-1 1 0-15,2 4 0 0,1-1 6800 0,0-2 1296 16,0 3 256-16,-1 9 48 0,0 8-5840 0,-1 14-1184 16,-1 9-224-16,-1 8-64 0,0-2-496 0,0 0-96 15,1-4-32-15,0-2 0 0,1-4-336 0,1-2-128 16,1-1 0-16,1-3 0 0,1-1 0 0,1-5 128 0,-1 1-128 15,2-5 0-15,-2-3 128 0,1-4 0 0,-1-1-128 0,0-1 192 16,-1-4 0-16,-1-2-16 0,-1-1 0 0,-2-3 0 16,1 0 16-16,-1-4 16 0,-1 0 0 0,1-1 0 15,0-4-208-15,0 1 0 0,-1-1 128 0,-1-1-128 16,1-2 0-16,1 0 128 16,-1 0-128-16,0-2 0 0,0-1 192 0,1-1-64 15,0-3-128-15,2-2 192 0,0 1-16 0,1-5-16 16,1 0 0-16,1-6 0 0,2 1-160 0,1-2 0 15,3 0 0-15,0-1-176 0,3 2 176 0,2 2 0 16,2 2 0-16,-1 2 128 0,4 0-128 0,0 3 0 0,2 2 0 0,1 2 0 0,1 2 0 0,-1 4 0 16,-1 0 0-16,4 4 0 15,2 2 0-15,3 2 0 0,2 2 0 0,0 0 128 16,1 3-128-16,-2 0 192 0,-2 2-64 0,0 1 0 0,0-2 0 0,-2 3 0 16,-4-1 0-16,0 0 0 0,-2 3-128 0,-1 0 0 15,-2 0-176-15,-2 0 176 16,-1-2-224-16,-2 0 48 0,-1-3 16 0,-1 1 0 15,-1-4-240-15,-1 0-48 0,0-4-16 0,0 2 0 32,1-3-848-32,0-5-160 0,-1 2-48 0,1-3-15264 0</inkml:trace>
  <inkml:trace contextRef="#ctx0" brushRef="#br0" timeOffset="26641.55">29310 4993 22111 0,'-7'-2'1968'0,"0"2"-1584"0,4 0-384 0,0 0 0 0,1 0 1296 0,-2 0 176 16,-3 0 48-16,-7 2 0 0,-6-1-640 0,-2 4-128 0,-5 3-32 0,0-2 0 16,-1 6 192-16,1-2 48 15,-1 5 0-15,-2 1 0 0,3 3 64 0,0-2 32 0,1 2 0 16,2-1 0-16,4 1-304 0,2-2-64 0,2 0-16 0,2 1 0 15,3-2-400-15,1 1-80 0,4-1 0 0,1 0-16 16,3-2-176-16,2 1 0 0,2-3 0 0,3-2 128 16,1 0-128-16,3-2 192 0,3-1-192 0,2-1 192 15,1-3-192-15,2 0 0 0,3 1 0 0,2-4 128 16,0 0-128-16,2-3 0 0,2-1 0 0,-2 1 0 16,1-2 0-16,-1-3-176 0,-1 2 176 0,-2-4-128 0,0 4-80 0,-2-6-16 15,-2 2 0-15,-1-2 0 0,-2-3 224 0,-2 1-192 16,-1 2 192-16,-2-3-192 15,-1 1 192-15,-1-2 0 0,-1-2 0 0,-4 2 0 0,1-3 240 0,-3 3 144 16,-1-3 16-16,-2 0 16 16,-3-6-96-16,-2 3 0 0,-1-1-16 0,-1 5 0 0,-1-1-64 0,-1 6-16 15,1 0 0-15,-1 3 0 0,0 1-224 0,-2 2 144 16,0 1-144-16,0 1 128 0,-1 1-416 0,0 4-96 16,1 0 0-16,1 3-16 15,3-2-1648-15,0 4-320 0</inkml:trace>
  <inkml:trace contextRef="#ctx0" brushRef="#br0" timeOffset="26947.83">29869 4615 32255 0,'0'2'1424'0,"1"2"304"0,0 0-1392 0,1 1-336 0,-1 0 0 0,-1 0 0 0,0 2 944 0,0 4 112 0,0 6 32 0,0 8 0 0,-1 7-448 0,-2 8-64 15,1 2-32-15,-2 1 0 0,-1 2-288 0,1-1-48 16,1 3-16-16,-1 1 0 16,0 1-192-16,-1 0 0 0,2-2 0 0,-2 4 0 15,2-3 0-15,-1-1 128 0,2-2-128 0,-1-5 0 16,3-1-832-16,2-5-192 0,0 1-64 0,2-7 0 15,1-2-1568-15,0-5-320 0,0-5-64 0,0-6-16 16,-2-3 1696-16,2-5 336 0,-1-4 64 0,-3-5-8784 16</inkml:trace>
  <inkml:trace contextRef="#ctx0" brushRef="#br0" timeOffset="27152.92">29561 4976 35935 0,'6'-5'1600'0,"-1"2"320"0,1 3-1536 0,2-2-384 16,-2 2 0-16,0 0 0 0,2 2 256 0,1-2 0 0,10 0-16 0,4 3 0 0,7 1 832 0,5-1 160 15,-2 0 48-15,1-2 0 0,-1 2-960 0,0-3-176 32,3 2-144-32,0-2 192 0,1 0-192 0,-1-2-144 0,1-1 144 0,0 2-12416 15,-2-2-2352-15</inkml:trace>
  <inkml:trace contextRef="#ctx0" brushRef="#br0" timeOffset="27642.04">30406 4442 6447 0,'-4'-2'576'0,"1"2"-576"0,1 0 0 0,1 0 0 0,1 2 2624 0,-2 0 400 0,1 1 96 0,-1 0 16 15,-2 4-880-15,-2 5-160 16,0 6-48-16,-3 5 0 16,2 3-112-16,-2 5-16 0,1 4-16 0,0 4 0 0,0 2-608 0,2 2-112 0,0 1-32 0,0 1 0 15,2-2-448-15,-1 2-112 0,2 0-16 0,0 2 0 16,-1 0-368 0,3-3-80-16,0 0 0 0,1-2-128 0,1-3 192 15,0-2-64-15,1-3 0 0,-1-2-128 0,0-6 512 0,-1-2 0 0,0-2 0 0,0-2 0 0,-1-4-176 0,0-4-32 31,-1 1-16-31,0-6 0 0,1-1-32 0,-2-1-16 16,2-5 0-16,0 0 0 0,-1-2-240 0,1-2 176 0,-1-2-176 0,0-4 160 16,1-2-160-16,-1-4 0 0,1-3 0 0,-1-3 0 0,1-3 0 0,0-3 0 15,2-4 0-15,-1-3 0 16,3-3 0-16,0 4 0 0,2 4 0 0,1 6 0 16,2-1 0-16,0 6 0 0,2 3-224 0,1 4 80 15,3 5 144-15,-2 0 0 16,2 5 128-16,0 2-128 0,2 2 128 0,0 5-128 15,1 1 160-15,0 2-160 0,2 3 0 0,0 3 0 0,0 0 0 16,0 0 0-16,-1 0 128 0,0-1-128 0,0 4 0 16,-2 0 0-16,0 0 0 0,-1-2 0 0,0 1 0 0,-3 1 0 15,0 0 0-15,-3-3 0 0,0 2 0 0,-1-2 0 16,-1 3 0-16,-2-6 0 0,0 2-160 0,-1-1 160 31,-2-2-448-31,1-3-16 0,-2 1 0 0,0-4 0 16,-1 0-1536-16,0-2-304 0</inkml:trace>
  <inkml:trace contextRef="#ctx0" brushRef="#br0" timeOffset="28058.27">30864 5330 13823 0,'13'-8'608'0,"-3"2"128"0,1 1-592 0,-3 1-144 0,-1 2 0 0,-3 1 0 0,1 1 1696 0,4-4 304 0,6 1 64 0,6-3 16 0,2 3 688 0,3-4 144 16,-1 4 32-16,-3-4 0 0,-1 1-1904 0,-1 0-368 16,-1 1-80-16,-1 0-16 0,0-1-752 0,-2-3-144 15,0-1-48-15,-1 1 0 16,-2-3-576-16,1 1-112 0,-2 0-32 0,-1-1 0 16,-1 1-16-16,-1-2-16 0,-2 1 0 0,-1 0 0 0,-1-1 864 0,-2 0 256 0,-2 0 0 0,-3 1 0 15,-2 2 0-15,-2 0 256 16,-3 1 0-16,-1 3-16 0,-2 0 304 0,-3 2 64 0,-4 4 16 15,-3 0 0-15,-1 3-464 0,-5 2-160 0,1 3 0 0,-5 2 144 16,-1 5-144-16,-2 2 0 0,2 5 0 0,1 0 0 16,3 2 0-16,4 0 0 0,6 3 0 0,3-1 0 15,3-1 1328-15,6-3 176 0,2 4 32 0,2-1 16 16,5-3-96-16,1-2-32 0,3-2 0 0,2 1 0 0,1-5-672 0,2 0-144 16,1-1-32-16,3-3 0 0,2 2-304 0,1-5-64 15,1 2-16-15,2-3 0 0,2-2-192 0,-1 1-160 16,1-5 32-16,2 0 0 15,0-5-624-15,-2-1-112 0,2-2-32 0,-1 0-10688 16,0-2-2160-16</inkml:trace>
  <inkml:trace contextRef="#ctx0" brushRef="#br0" timeOffset="28511.41">31744 5194 5519 0,'-4'9'496'0,"1"0"-496"15,3 0 0-15,0-4 0 0,0 0 240 0,-1 1-48 0,-1 6-16 0,-2 8 0 16,-2 6 336-16,0 7 80 0,-1 2 16 0,1-3 0 16,2-2-608-16,0-3-336 0,-1-5 32 0,0-3 16 15,2-2 2528-15,-1-2 496 16,2-3 96-16,1-6 32 0,-1 1-176 0,1-4-16 0,1 0-16 0,0-3 0 0,0-3 16 0,1 0 0 15,-1-4 0-15,0-1 0 0,2-2-1264 0,-2 0-256 16,-2-5-64-16,1-1 0 0,0 0-704 0,-1-2-160 16,-2-2-32-16,-1-1 0 0,-1-3 32 0,0-1 0 15,-2-3 0-15,-1 1 0 16,1 0 32-16,0 2 0 0,1-4 0 0,1 2 0 0,1 4 0 0,2-2 16 16,2 3 0-16,1-3 0 0,3 3 0 0,0 0 0 15,2 2 0-15,3-1 0 16,0 2-96-16,2 2-32 0,1-2 0 0,2 1 0 15,0 2-16-15,1 1 0 0,1 1 0 0,0 4 0 0,-1-2 16 0,4 2 0 0,0 1 0 0,1 3 0 16,-1 3 16-16,1-1 0 16,1 1 0-16,0 3 0 0,2 3-160 0,1 1 0 15,4 2 0-15,3 1 128 16,2 4-592-16,2-1-128 0,0 3-32 0,1-1 0 16,1 1-592-16,0 2-112 0,2-1-16 0,3-2-17328 0</inkml:trace>
  <inkml:trace contextRef="#ctx0" brushRef="#br1" timeOffset="-88022.18">17824 6809 18431 0,'-2'-3'1632'0,"2"3"-1312"0,0 0-320 0,0 0 0 0,2 0 464 0,-2 0 32 15,0 0 0-15,0 0 0 0,0 0-368 0,-2 0-128 0,1 0 0 0,1 0 0 16,0 0 320-16,0 0-48 16,0 0 0-16,0 0 0 0,-18-7 320 0,11 4 64 0,0 1 16 0,-3 0 0 15,1 2-208-15,0 0-32 16,-3 0-16-16,0 0 0 0,1 0 496 0,0 0 112 15,-2 4 0-15,1-1 16 0,-2-2-224 0,1 4-48 0,1-1-16 0,-2-1 0 16,-1 2-272-16,-1 0-48 0,0 0-16 0,-1-1 0 16,-1 2 96-16,-1 0 0 0,-2 0 16 0,-3 2 0 15,-1 0-48-15,1 1-16 0,-2-2 0 0,-2 2 0 0,1 1-96 16,-1 0-32-16,1 0 0 0,-1 1 0 0,1 0 0 0,2 0 0 16,-1 3 0-16,2-4 0 0,0 2-144 0,2 3-48 15,1-4 0-15,-1 4 0 0,-3-2-144 0,-2 5 192 16,1 2-192-16,-1-2 192 0,1 4-64 0,-3 1 0 15,-1 1 0-15,1 2 0 16,-3 3-128-16,1 2 0 0,2-3 0 0,5-4 0 0,1 0 160 0,4-3-160 16,1-1 192-16,2-1-192 15,-1 1 256-15,2 1-48 0,0-2-16 0,0 0 0 16,0 1-64-16,3-4-128 0,0-1 176 0,-1 1-176 16,0 0 176-16,-2 2-176 0,-1 1 160 0,0 1-160 15,0 1 0-15,0 1 128 0,0-2-128 0,-2 2 0 16,-2 0 0-16,1 3 0 0,0 1 0 0,-2 1 0 0,1-1 0 0,1 3 0 15,-1 1 0-15,1 3 0 0,1 1 0 0,-1 1 0 16,3-1 0-16,2 1 0 0,2-5 0 0,2-3 0 16,3-5 0-16,1 0 0 0,1-5 0 0,0-1 144 0,1 0-144 0,-2 2 128 15,2-2 64-15,-1 0 16 0,-1 3 0 0,1 0 0 16,-1-2-208-16,0 1 176 0,-2 1-176 0,1 1 160 16,-1 3-160-16,1-3 0 0,-2 5 0 0,1-3 128 15,-2 6-128-15,-3 2 0 0,-1 7 0 0,-5 4 0 16,-1 6 0-16,-2 1 0 0,-2 5 0 0,1-1 0 0,-2-2 0 15,4-3 0-15,1-3 0 0,6-5 0 0,4-11 0 0,2-3 0 32,6-8 0-32,-1-2 0 0,5-3 192 0,-1-2-64 15,1 3 0-15,2-4 0 0,0 0 192 0,-1 1 48 0,2-4 0 0,-1 2 0 0,1 3-240 0,0-4-128 32,0-1 128-32,1 3-128 0,-1-3 0 0,1 2 0 0,0 0 0 0,1 0 0 15,-1 0 240-15,1 0-32 16,-1 0 0-16,3 2 0 0,-2 3-208 0,2-3 0 0,2-1 0 15,-1 3 0-15,1 0 0 0,-1-1 0 0,1 0 0 16,0 0 0-16,3 2 0 0,-2-2 0 0,3 2 0 0,1-3 0 16,0 3 144-16,0-7-16 0,1 3 0 0,-1-5 0 15,1 1 144-15,0-1 32 0,-2 0 0 0,0-2 0 16,-2 1-128-16,2 1-32 0,-1-2 0 0,1 2 0 16,-3-2-144-16,0 2 0 0,-2 0 0 0,2 2 0 15,0-3 0-15,0 2 0 0,1 2 0 0,0 0 0 16,1-1 0-16,-1 0 0 0,1 3 0 0,-2-2 0 15,1 2 0-15,0-3 0 0,2 4 0 0,2 3 0 0,1-4 0 16,-1 1 0-16,0-1 0 0,0-2 0 16,0 2 0-16,-1-3 0 0,0-2 0 0,-2 2 0 0,-1-3 0 15,0 0 0-15,-1 1 0 0,-1-1 0 0,1 0 0 0,1 0 0 16,-1-2 0-16,-1 1 0 0,2 1 0 0,-2 1 0 16,1-1 0-16,0 0 0 0,0 0 0 0,-1 0 0 15,0 1 0-15,1-2 0 0,-1 2 0 0,0-2 0 16,2 2 0-16,-2 0 0 0,3-1 0 0,-1 2 0 15,2-1 0-15,-1 0 0 0,-1 1 0 0,0-2 0 16,0 4 0-16,2-4 0 0,-1 4 0 0,0-4 0 16,1 2 0-16,0 1 0 0,1-2 0 0,-1 0 0 0,2 2 0 15,-1-4 0-15,2 5 0 0,-2-4 0 0,-1 1 0 0,1 2 0 16,-1 0 0-16,1 1 0 0,-3-1 0 0,2 0 0 16,-1 0 0-16,1-2 0 0,-1 2 0 0,1-3 0 15,0 0 0-15,0-3 0 0,0 0 0 0,0 0 0 16,1 0 0-16,-1-2 0 0,1 1 0 0,-3 1 0 15,2 0 0-15,-3 0 0 0,1 0 0 16,-2 1 0-16,1 1 0 0,-2-1 0 0,0 2 0 0,0 1 0 16,0 1 0-16,1-2 0 0,-1 0 160 15,-2 3-160-15,2-2 0 0,-1-1 0 0,-2 1 0 0,1 1-144 16,-1-1 144-16,-1-2 0 0,2-1-144 0,-2 2 144 16,2-3 0-16,-2 0 0 0,1 0 0 0,-1-3 0 15,0 2 0-15,1-4 0 0,-2 4 128 0,0-1-128 0,-2-2 0 16,1-1 0-16,-2 0 144 0,1 0-144 0,-2-2 208 0,-1 0-16 15,0-1-16-15,-1 0 0 0,0 0-176 0,-2-2 192 16,1 1-192-16,-1 2 192 16,0-2-192-16,-2 2 0 0,-2 0 0 0,1-1 0 0,-1 0 0 0,-2 2 0 15,1 0 0-15,-2 0 0 0,0-3 0 0,-1 2 0 16,-1-2 0-16,0 0 0 0,0-2 0 16,-2 3 0-16,3-2 0 0,-1 0 0 0,2 1 0 0,-1-1 0 15,1 0 0-15,0-1 0 0,1 1 0 0,1 1 0 0,0-4 0 16,1 6 0-16,0-2 0 0,3 3 0 0,-3-2 0 15,2 4 0-15,0 0 0 0,1 1 0 0,0 2-144 0,0 1 144 16,2 1 0-16,-2 2 0 16,0-1-128-16,2 0 128 0,-1 0 0 0,2 4 0 15,0-2 0-15,1-2 0 0,0 5 0 0,2-4 0 16,1 1-128-16,2 2 128 0,0-2 0 0,2 1 0 16,3-1 0-16,1 2 0 0,3-4 128 0,2 3-128 0,0 0 176 0,0-1-176 15,2-2 0-15,0 2 0 0,-1-2 0 0,-1 5 0 16,-2-6 0-16,-2 3 0 0,0 1 0 0,0-2 0 0,-2 1-144 15,-3 1 144-15,0 1-128 0,-2 1 128 16,-1 2-128-16,-3 1 128 0,0 0-128 0,-2 0 128 0,-1 2-208 16,-3 3 32-16,0-1 16 0,-1 2 0 0,0 0 160 0,-2-1 0 15,1 1 0-15,-1-4-128 0,2 0 128 0,-1 1 0 16,0-1 0-16,0 2 128 0,1-6-128 0,-3 4 0 16,1-1 0-16,-2 1 0 0,0-1 128 0,-1 2-128 15,-3-1 128-15,-2 3-128 16,1-4 0-16,-2 4 0 0,-4 1 0 0,0-1 0 0,-1 2 0 0,0 1 0 15,1 1 0-15,-1 0-128 16,1-3 128-16,-1 2 0 0,1-2 0 0,-1-2 0 16,2 1-304-16,-2-3 32 0,-2-2 0 0,1 0-21024 0</inkml:trace>
  <inkml:trace contextRef="#ctx0" brushRef="#br1" timeOffset="-85750.33">17366 5576 34095 0,'-9'2'3024'0,"3"-1"-2416"0,3 2-480 0,1-3-128 0,2 2 640 0,-1 0 128 0,-1 1 0 0,-3 2 16 15,-3 3-784-15,0 3 0 0,-1 2 0 0,0 2 0 16,3 1-400-16,1 4-48 0,0-1 0 0,2 3 0 15,0 3 96-15,-1 1 16 0,3-2 0 0,-1 2 0 16,-1 0 336-16,1-1 0 0,-1 0 0 0,2-1 0 0,0-4-224 0,-1 0 32 16,2 1 0-16,0-5 0 31,0-4-1712-31,2 1-336 0,-1-3-64 0,0-4-10112 0</inkml:trace>
  <inkml:trace contextRef="#ctx0" brushRef="#br1" timeOffset="-84938.57">17335 5503 6447 0,'-10'6'576'0,"2"-2"-576"0,0 2 0 0,3-4 0 0,2 2 2304 0,0-4 368 0,2 2 64 0,-4 2 16 0,-1 2-896 0,-3 0-192 0,-1 2-16 0,0 1-16 0,2-2-256 0,-1-1-48 31,3 0-16-31,1 1 0 0,4-1-560 0,-1-4-112 16,2 2-32-16,2 2 0 0,-1-2 0 0,1 2 0 0,1 0 0 0,1 0 0 15,-2 3 368-15,0-2 80 0,1 2 16 0,-2 3 0 16,0-2-240-16,1 4-64 0,-2 1 0 0,0 1 0 16,0 2-256-16,-3 2-64 0,2 1-16 0,0-1 0 15,1 0-176-15,-2 1-48 0,2-3 0 0,2 2 0 0,-1-4-208 0,0 3 0 16,2-1 128-16,-1 1-128 0,2 1 0 0,-2-2 0 16,2 2 0-16,-3-1 0 0,0-3 0 0,1-2 0 15,-1 3 0-15,-1-1 0 0,-1 0 0 0,-1-1 0 16,0-2 0-16,0-1 0 0,-3 2 128 0,0 1 0 15,-2-3-128-15,0 1 192 0,-2-2 64 0,1 0 0 16,-2-1 0-16,-1 0 0 16,-2-2-32-16,1 0 0 0,0 0 0 0,-2-4 0 15,0 2-80-15,0-3-16 0,-1 1 0 0,-1-4 0 16,-2 2-128-16,0-2 128 0,-3-2-128 0,-1-2 128 16,-2 4-128-16,1-6 0 0,0 1 0 0,-1-2 0 15,1 3 0-15,0-5 0 0,1 3 0 0,-1-3 0 16,2 2-480-16,3-2 32 0,0 2 0 0,4-2 0 15,0 3-880-15,2 0-160 0</inkml:trace>
  <inkml:trace contextRef="#ctx0" brushRef="#br1" timeOffset="-84114.32">17722 5791 7359 0,'-3'-4'656'0,"0"0"-528"0,2 3-128 0,1 0 0 0,0 1 1472 0,0 0 272 0,-1-4 48 0,-1-1 16 0,0 2-400 0,-1-4-64 15,1 4-32-15,-1-1 0 0,1 1-1008 0,-2 3-304 0,1 0 128 0,-2 3-128 16,0 1-320 0,-2-1-128-16,1 4-16 0,-2-1-16 0,0 1 16 0,0 2 0 15,-1 1 0-15,0 0 0 0,2 2 896 0,-3 0 176 0,1 3 32 0,1-2 16 16,-2 3 192-16,1-4 48 0,2 2 0 0,-1 0 0 0,1 2-192 0,1 1-48 16,-1 1 0-16,1-1 0 15,1 1-208-15,2-1-64 0,0-1 0 0,1-1 0 16,0 1-16-16,1-1-16 0,1 1 0 0,1-2 0 0,1-2-80 0,0 0-16 15,2-3 0-15,1 1 0 0,0-4-64 0,1-2-32 16,1-1 0-16,1 0 0 16,0-6-160-16,2 2 0 0,0-1-160 0,0-4 160 0,0-1 0 0,0 0 128 15,0 1 16-15,0-3 0 16,-2-1-144-16,0 0 0 0,-1-1 0 0,-2 4 0 16,1-3 464-16,-2-2 64 0,0-1 16 0,-1-3 0 0,0 0 560 0,-2-3 112 15,-1 5 32-15,0 0 0 0,-1-1-352 0,-2 2-80 16,0-2-16-16,-2 2 0 15,1 2-464-15,-2-1-80 0,1 0-32 0,-1 2 0 0,0-2-224 0,-2 5 0 16,3-2 0-16,-1 3 0 0,1 0 0 0,1 1 0 16,1 3-144-16,-1-5 144 0,1 4-192 0,1 0 48 15,1 0 16-15,1 0 0 16,0-1-304-16,1 1-48 0,1 0-16 0,1-3 0 16,2 2-1488-16,0-2-288 0</inkml:trace>
  <inkml:trace contextRef="#ctx0" brushRef="#br1" timeOffset="-83908.73">17945 5872 26719 0,'1'0'2368'0,"2"2"-1888"0,-1 0-480 0,0-2 0 0,1 3 2576 0,1 0 432 0,1 1 64 0,3 2 32 0,3 3-2112 0,3 3-416 0,0-1-96 0,-1 4-16 31,-2-1-464-31,-1 1 0 0,-1-2 0 0,-2 2 0 16,-3-3-288-16,0-2-160 0,-3 3-16 0,0-3-10976 16,-1 2-2192-16</inkml:trace>
  <inkml:trace contextRef="#ctx0" brushRef="#br1" timeOffset="-83718.09">18056 5584 37775 0,'-1'-8'3360'0,"0"1"-2688"15,1 5-544-15,1 2-128 0,1 0 640 0,0-1 80 16,0-2 32-16,2 0 0 0,1-6-880 0,0 1-192 16,1 2-16-16,-2 0-11440 15,-1 2-2304-15</inkml:trace>
  <inkml:trace contextRef="#ctx0" brushRef="#br1" timeOffset="-83275.94">18296 5879 32255 0,'1'6'1424'0,"0"0"304"0,2-1-1392 0,-1 0-336 0,1-1 0 0,-1-2 0 15,1-1 496-15,-1 4 16 0,3 3 16 0,1 0 0 16,-1 5-128-16,0-3-16 0,-1-1-16 0,-3 0 0 16,1-3-368-16,-4 2 0 0,1-5 0 0,-1 2 0 31,-2-3-272-31,0 0-128 0,0 1-32 0,0-3 0 0,-1 0-144 16,-2 0-48-16,2 0 0 0,2-3 0 0,-1 1 416 0,3 0 80 0,0-3 128 0,1-1-208 15,1-1 384-15,1-2 80 0,3-1 0 0,0-3 16 0,3-2 656 0,0-5 128 16,2 2 32-16,1-5 0 15,2 1-304-15,-2 0-48 0,2-1-16 0,1 1 0 0,0 4-288 0,-2-1-64 16,2 1-16-16,-2 4 0 0,-1 2-96 0,0 2-32 16,0 4 0-16,-1-1 0 0,-1 5-224 0,-1 1 144 15,1 4-144-15,0 1 128 0,-1 2-128 0,1 3 0 16,-1 1 0-16,0 2 0 0,2 2 0 0,-3 1 0 16,2 1 0-16,0 0 0 0,-1 2 0 0,1 1 0 0,0 1 0 15,-1-1 0-15,0 4 0 0,-1 1 0 16,1 1 0-16,-2 1 0 0,0 1 0 0,-2-1 0 0,-1-1 0 0,0-3 0 15,-1 1 0-15,1-1 0 0,-1-4 0 16,1 2 0 0,1-6-704-16,-2 1-32 0,2-7 0 0,-1 2 0 15,2-6-1504-15,0-2-320 0</inkml:trace>
  <inkml:trace contextRef="#ctx0" brushRef="#br1" timeOffset="-82959.24">18940 5407 11055 0,'3'0'976'0,"-2"2"-784"0,1 0-192 0,1 1 0 0,1 0 4064 0,-3 1 768 15,1 0 160-15,2 2 16 16,1 5-2304-16,2 3-464 0,2 7-80 0,2 5-32 0,-1 0-976 0,1 2-208 0,-2 3-48 0,-2-3 0 15,-1 2-704-15,-1 1-192 0,0 0 0 0,-3-3 0 16,-1 1 0-16,-1-3 0 0,-1 0 0 0,1-1 0 16,-2-1 0-16,1-1-176 0,-1 1 48 0,2 0 0 15,-2 0-192-15,2 1-16 0,2-5-16 0,0 1 0 32,2-1-336-32,0-2-64 0,0 1-16 0,0-6 0 15,1-4-1184-15,-1 1-240 0,1-4-48 0,1-2-11312 0</inkml:trace>
  <inkml:trace contextRef="#ctx0" brushRef="#br1" timeOffset="-82722.66">18804 5702 26719 0,'-13'-4'1184'0,"3"-1"240"0,2 4-1136 0,5-2-288 15,3 3 0-15,0 0 0 0,1 0 1024 0,-1 0 160 16,1 3 32-16,3-3 0 0,0 0 336 0,4 0 80 15,3-3 16-15,4 3 0 0,4-2-432 0,3 1-64 16,4-2-32-16,2 0 0 16,3 0-512-16,4-3-96 0,2 0-32 0,1-1 0 15,1 0-480-15,-3-2 0 0,-3 2 0 0,-3-4 0 16,-3 3-272-16,-1-1-48 0,-2 0-16 0,-1-1 0 16,-2 0-1264-16,0 1-240 0</inkml:trace>
  <inkml:trace contextRef="#ctx0" brushRef="#br1" timeOffset="-67890.53">18788 12325 23039 0,'0'-4'2048'0,"0"2"-1648"0,1-1-400 0,1 2 0 0,-1 1 1264 0,0-2 160 16,2-2 48-16,2 0 0 0,2-1 224 0,2 2 48 0,0 3 16 0,3 2 0 0,-1 5-432 0,1 6-96 31,-1 3-16-31,2 9 0 0,-1 3-640 0,0 4-144 0,1 5-32 0,0 5 0 0,2 12-272 0,0 5-128 31,0 3 0-31,-2 0 128 0,1-4-128 0,-3-1 0 16,-1-2 0-16,-1 0 0 0,-2-7-384 0,-2-1-16 16,0-3 0-16,-4-4 0 15,-2-5-96-15,-1-3-16 0,-3-4 0 0,-3-3 0 16,-2-2-1056-16,-2-2-224 0</inkml:trace>
  <inkml:trace contextRef="#ctx0" brushRef="#br1" timeOffset="-67452.33">18652 12037 28559 0,'-21'-3'2544'0,"8"-3"-2032"0,3 2-512 0,5 1 0 0,3 3 2048 0,5-3 304 16,-1 0 64-16,2-4 16 0,4-2-1168 0,5-6-240 15,6-5-32-15,5 1-16 0,2 3-688 0,5 1-144 16,3 6-16-16,3-1-128 0,0 3 0 0,2 7 0 16,2 0 0-16,1 7 0 0,-1 3 0 0,-1 3 0 15,-2 4-208-15,-2 1 80 0,0 3-128 0,-5-1-32 16,-3-2 0-16,-1 1 0 0,-2-1 288 0,-2 2 0 16,-1 2 0-16,-3-1 0 0,0 2 0 0,-4 0 0 0,-3 2 0 0,-3 0 144 15,-3-3-144-15,-4 0 0 0,-3 3 0 0,-6 1 0 16,-2-2 0-16,-6 2 0 15,-2-1 0-15,-4-1 0 0,-1 0 176 0,-4-1-48 16,-2-1-128-16,-1-4 192 0,-2 1-64 0,0-5-128 0,0 0 176 0,-1-1-176 16,0-3 128-16,-4 0-128 0,-4-2 0 0,-1 0 0 15,2-2 0-15,2-2 0 16,1 1 0-16,3-5 0 0,3 0 0 0,3-3 0 0,4 1 0 0,6-2-144 31,2 0-288-31,5-2-48 0,4 2-16 0,5-2 0 16,2-3-1232-16,5 2-256 0,3-2-64 0,6-1-13152 0</inkml:trace>
  <inkml:trace contextRef="#ctx0" brushRef="#br1" timeOffset="-67035.22">20025 11858 23039 0,'-5'-8'1024'0,"1"2"192"0,2 3-960 0,0 0-256 0,2 3 0 0,0 0 0 0,0 0 640 0,-1 0 64 0,-1 0 32 0,-2 1 0 16,-2 4-32-16,-3 5 0 15,-2 0 0-15,-3 5 0 0,0 2-384 0,-5 4-96 16,0 4-16-16,-2 1 0 0,-1 2 720 0,-1 4 144 0,-3 3 16 0,-2 2 16 15,4 4 368-15,-3-3 64 0,-1 7 0 0,1-3 16 16,2 1-656-16,-1 1-128 0,4 1-16 0,-1 4-16 16,0 3-352-16,1 5-80 0,0 5-16 0,2 0 0 15,3 0-288-15,2-5 0 0,4 3 0 0,2-3 0 0,3 2 0 0,4-2-192 16,3-5 0-16,2-2 0 16,6-6-32-16,1-3 0 0,4-9 0 0,0-3 0 0,5-5 224 0,1-4-192 15,3-4 192-15,1-1-192 0,2-3 0 0,0-2 16 16,1-3 0-16,1-6 0 15,1-1-240-15,-1-4-48 0,3-2-16 0,1-2-11024 16,0 0-2192 0</inkml:trace>
  <inkml:trace contextRef="#ctx0" brushRef="#br1" timeOffset="-66592.45">20066 12233 27647 0,'0'-3'2448'0,"1"3"-1952"0,2 1-496 0,1 1 0 0,0-2 1744 0,0 3 256 16,3 3 48-16,3 0 16 0,5 5-784 0,3 7-144 16,1 4-48-16,-1 2 0 0,0 4-848 0,-3-1-240 15,-3 2 0-15,-2-1 0 0,-2 0-208 0,1 1-128 16,0 3-32-16,-1-1 0 0,1 1 64 0,0-7 16 16,-1-2 0-16,0-2 0 0,0-7 288 0,1-2 0 0,0 1 0 15,1-7 0-15,-3 0 320 0,1-2 64 16,-1-2 0-16,-1-4 16 0,0-2-16 0,0-2-16 0,1-4 0 0,0-2 0 15,0-3-64-15,1-1-16 0,-1-4 0 0,1-1 0 16,0-3-160-16,1 0-128 0,-2 1 144 0,1-5-144 16,-1 0 0-16,2-5 0 0,-2 0 0 0,0-2 0 15,-2 0 0-15,-1 0 0 0,1 0 0 0,0 3 0 16,2 1-384 0,-1 0-192-16,0 8-16 0,0 1-16 0,0-1-1808 0,0 8-352 0,2 2-80 0,-1 4-11472 15</inkml:trace>
  <inkml:trace contextRef="#ctx0" brushRef="#br1" timeOffset="-66283.61">20373 12702 5519 0,'-3'-1'496'0,"-1"1"-496"0,0 0 0 0,2 0 0 0,2 0 4992 0,0 0 912 0,0 2 176 0,0 2 48 16,0 4-3056-16,0 3-592 0,2 2-128 0,1 6-32 16,-1 3-1136-16,1 0-224 0,-2 3-64 0,0 1 0 15,0-1-416-15,-1 1-96 0,-1-2 0 0,1 1-16 16,-1-5-192-16,0 2-48 0,-1 3 0 0,1-3 0 15,0 2-128-15,0-1 0 0,0-3 0 0,1 2 0 16,0 1-528-16,0-1-144 0,1 2-32 16,0 1-16784-16</inkml:trace>
  <inkml:trace contextRef="#ctx0" brushRef="#br1" timeOffset="-65991.58">20825 12565 40543 0,'-8'-4'1792'0,"3"2"384"0,3 2-1744 0,1 0-432 0,2 0 0 0,0 0 0 16,2-3 240-16,2 3-48 15,3-1 0-15,3 1 0 0,5-2 16 0,5 2 0 0,0-4 0 0,3 4 0 16,1-3-208-16,1 3 0 0,1 0 0 0,1 0 0 16,2 3-320-16,0-3-16 0,1 4 0 0,-3-4 0 31,2 2-992-31,-3-1-192 0,-1 2-32 0,-4-3-14960 0</inkml:trace>
  <inkml:trace contextRef="#ctx0" brushRef="#br1" timeOffset="-65688.61">20710 12822 21183 0,'-14'3'1888'0,"4"-3"-1504"0,3 0-384 0,4 0 0 16,3 0 3280-16,0-3 592 0,2 2 112 0,0 1 32 16,3-3-2544-16,2-3-496 0,6 2-96 0,3 1-32 31,2-3-400-31,5 3-64 0,0-1-32 0,4 4 0 16,3-2-192-16,2 2-32 0,2 0-128 0,-1 0 192 0,3 0-192 0,-2 2 0 15,0 0-144-15,-3 0 144 0,0 1-320 0,-3 0 16 16,-1 1 16-16,1 1-17248 15</inkml:trace>
  <inkml:trace contextRef="#ctx0" brushRef="#br1" timeOffset="-64943.47">21782 12445 33167 0,'-14'-10'2944'0,"4"4"-2352"0,2 0-464 0,2 3-128 0,2 2 1264 0,3 1 224 0,-3 0 48 0,-2 0 16 0,-3 0-848 0,-3 0-192 0,-2 4-16 0,-1 3-16 0,0 4-288 0,-1 5-48 0,0 7-16 0,-2 3 0 16,-2 6-256-16,-1 5-64 0,-3 1-16 0,2 5 0 15,0-2 208-15,0 1 0 0,1 2 0 0,1-2 0 16,2-4 128-16,5-3 64 0,3-3 0 0,1-5 16 16,4-4-208-16,3-2 144 0,2-5-144 0,1-1 128 0,5-1-128 0,2-4 0 15,2-2 0-15,2-1 0 0,3-4 0 0,1 0-224 16,2-3 32-16,2-3 0 0,1 0 192 0,2-4-192 16,-1 1 192-16,4-4-192 0,1-2 192 0,1-4 0 15,1 0 0-15,-2-3 160 0,0-2-16 0,-2 2 0 16,0-6 0-16,-3 1 0 15,-1 0-16-15,0-1 0 0,-2 0 0 0,-1-1 0 0,-3 4-128 0,-1-4 0 0,-3 1 144 16,-3-1-144-16,-3 3 128 0,-3-1-128 0,-5 2 160 0,-3-3-160 16,-3 5 0-16,-2-1 0 0,-4 2-176 0,-2-2 176 31,-4 1 0-31,-3 4 0 0,1 0 0 0,-2 1 0 0,2 5 208 0,-2 0 16 16,1-1 0-16,3 3 0 0,-1 2-224 0,5-2 0 15,1 0 0-15,1 2 0 16,3 0-464-16,3-3-96 0,2 2-16 0,3-3-17680 0</inkml:trace>
  <inkml:trace contextRef="#ctx0" brushRef="#br1" timeOffset="-64633.73">22212 12027 17503 0,'1'-9'1552'0,"-1"3"-1232"0,0 0-320 0,2 2 0 0,-1 1 4208 0,0 3 784 0,3-3 144 0,-2 3 48 16,4-4-4032-16,2-2-816 0,1 1-144 0,0 4-48 0,1 1 240 0,-2 4 64 15,-1 2 0-15,-1 4 0 16,1 6 0-16,-4 6 0 0,1 5 0 0,0 5 0 16,-3 6 128-16,-1 1 48 0,0 7 0 0,-1-2 0 15,-2 3-16-15,1 4 0 0,0 1 0 0,1 4 0 16,1 7-288-16,0 1-48 0,0 2-16 0,0 2 0 15,1 3-384-15,-1-1-96 0,0-4-16 0,0 6 0 16,2 2-464-16,-2-4-80 0,-2-11-32 0,1-8 0 0,1-11 368 0,1-5 64 0,4-5 0 0,0-6 16 31,4-8-80-31,2-3 0 0,0-7-16 0,4-2-16928 0</inkml:trace>
  <inkml:trace contextRef="#ctx0" brushRef="#br1" timeOffset="-63851.98">23428 12489 14735 0,'0'-6'1312'0,"-2"3"-1056"0,1-1-256 0,1 1 0 0,0 0 3856 0,1 3 720 0,-1-3 144 0,2-1 16 0,-1 0-2112 0,0-4-416 0,0 2-96 0,-1 0 0 16,2 0-1104-16,-2 2-224 0,0 1-32 0,0 3-16 16,-2 0-16-16,0 0 0 0,-2 4 0 0,1 1 0 15,-4 5 144-15,0 0 32 0,-1 2 0 0,-3 4 0 16,-1 5-64-16,-3 2-16 0,-1 5 0 0,-1 0 0 15,-2 5-192-15,-1-4-48 0,1 5 0 0,-1-2 0 0,-1-1-384 0,-1 1-64 16,1-1-128-16,-3-3 176 16,-1 1-176-16,-1 0 0 0,-2 2 0 0,-1-2 0 15,2-3-512-15,-1 1-48 0,-2 1 0 0,3-4 0 16,1-2-368-16,5-5-80 0,2-3-16 0,5-8 0 16,1-3-96-16,3-3-32 0,3-7 0 0,1-4-12192 15,1 0-2448-15</inkml:trace>
  <inkml:trace contextRef="#ctx0" brushRef="#br1" timeOffset="-63567.15">22929 12486 40543 0,'2'-6'1792'0,"-2"2"384"0,-2-1-1744 0,2 4-432 16,2-2 0-16,-1 3 0 0,0 0 576 0,0 0 48 0,2 0 0 0,2-2 0 0,1 4 16 0,1-2 0 15,3 4 0-15,1 5 0 16,2 0-112-16,2 4-16 0,2 3 0 0,1 2 0 15,3 2 16-15,2 5 0 0,1 0 0 0,1 3 0 16,0-2-48-16,1 5-16 0,0-3 0 0,-1 5 0 16,1-5-208-16,-3 0-64 0,1-2 0 0,-2-1 0 0,-2 0-192 15,1-2 128-15,0 5-128 0,1-5 0 0,-2 4 0 0,-2-4 0 16,0-1 0-16,-1-4 0 0,0 1-224 0,-2-3-96 16,-1-2 0-16,-2-4-16 15,-2-2-432-15,0-5-96 0,-2-3-16 0,-1-3 0 31,-2-1-352-31,-1-2-80 0,-1-5-16 0,-2-2-18208 0</inkml:trace>
  <inkml:trace contextRef="#ctx0" brushRef="#br1" timeOffset="-63014.36">22840 12214 34095 0,'-12'-3'1504'0,"2"0"320"0,0 0-1456 0,4 3-368 0,2-2 0 0,3 0 0 0,0 2 1344 0,-3-2 192 16,-1-2 32-16,-1 0 16 0,1-2-512 0,3 0-112 15,0 0 0-15,5 0-16 0,1 2-496 0,3-2-80 16,2 3-32-16,2-3 0 0,1 2-336 0,4 1 128 31,1 3-128-31,3-3 0 0,1 3 0 0,2 3 0 16,1-2 0-16,1 5 0 0,0 0 0 0,1 1 0 15,2 0 0-15,1 2 0 0,-2-1 0 0,-1-2 0 16,0 1 0-16,-2-2 0 0,1 0 0 0,-1-4 0 0,-1 1 0 16,-1-2 0-16,-1 0 0 0,-1-3 0 0,-1 0 0 0,-1-1 0 15,0-2 0-15,-4 0 0 0,1 0 0 0,-1 0 0 16,-4-2 0-16,-2 2 0 0,-1 0-160 0,-2 0 160 15,-3 1 0-15,-1 0 0 0,1 0 0 0,-4 1 0 16,0 0 0-16,-1 2 144 0,-2-2 16 0,0 2 0 16,1 2 0-16,-4-3 0 0,2 2 0 0,-2 1 0 15,0-2-160-15,-2 0 0 0,1 2 144 0,-1-2-144 16,2-2 144-16,-2 2-144 0,0-2 192 0,1-2-192 0,1 1 128 0,-2 0-128 16,1-1 0-16,0-1 0 15,1-1 176-15,-1 0-32 0,0 0 0 0,0-1 0 0,0 2 16 0,-1-3 0 16,1 1 0-16,1-1 0 0,-2 4-160 0,1-4 160 15,1 2-160-15,-1 0 160 0,3 2-160 0,-1-3 0 16,3 3 0-16,-1 0 0 0,1 2-320 0,3-2-32 16,-2 2-16-16,3-2 0 15,1 2-384-15,2 2-80 0,1-2 0 0,2-1-16 16,2 4-816-16,2 1-176 0</inkml:trace>
  <inkml:trace contextRef="#ctx0" brushRef="#br1" timeOffset="-62492.25">23297 11456 35935 0,'-10'-4'1600'0,"4"1"320"16,-1 1-1536-16,5 1-384 0,1 1 0 0,1 0 0 0,0 0 1024 0,-2 1 144 0,2 1 32 0,0-2 0 0,2 7-320 0,1-1-64 15,2 2-16-15,4 6 0 0,3 0-96 0,4 4-32 16,8 3 0-16,3 5 0 0,8 3-32 0,6 3-16 16,4 5 0-16,5-1 0 0,3 5-176 0,-1 2-16 0,0 1-16 15,-3 3 0-15,-3-2-288 0,0-1-128 16,3 7 128-16,2 2-128 0,3 4 128 0,1 0-128 16,-2-3 0-16,-6 1 128 0,-5 1-128 0,-4 2 0 0,-4 1 0 0,-6 0 0 15,-4 4 0-15,-5-1 160 0,-3-5-160 0,-6-5 160 16,-3-4-160-16,-5 3 160 15,-2 3-160-15,-5 3 160 0,-2 3-160 0,-4-3 0 0,-4-3 0 0,-6-1 0 16,-2-5 0-16,-3 2 128 0,-2-6-128 0,-3-3 192 16,1-5-192-16,-2-1 0 0,-4-2 0 0,-8 2 0 31,-8-3-848-31,-6-4-112 0,-4-3 0 0,-4-5-20496 0</inkml:trace>
  <inkml:trace contextRef="#ctx0" brushRef="#br1" timeOffset="-47516.47">24737 12644 5519 0,'-10'1'496'0,"3"-1"-496"0,-1 0 0 0,4 0 0 0,1 0 4400 0,2 0 784 0,0 2 144 0,-3-2 48 0,0 0-2480 0,-1 0-480 16,0 0-112-16,2-2 0 15,1 2-944-15,4-1-176 16,1-1-32-16,2 0-16 0,3 0-480 0,2-1-80 0,1 2-32 0,2-1 0 0,3-2-112 0,2 1-32 31,0 1 0-31,2 1 0 0,1-2-240 0,1 3-160 16,3-1 192-16,0 0-192 0,2 1 0 0,1-1 0 15,1 1-192-15,-1-3 48 16,-2 2-1280-16,0-4-256 0,0 1-48 0,-1 1-16 16,1-4-1072-16,-1 1-192 0,-1 0-64 0,1 0-9056 0</inkml:trace>
  <inkml:trace contextRef="#ctx0" brushRef="#br1" timeOffset="-47081.51">24774 12855 26719 0,'-13'0'1184'0,"4"0"240"0,2 0-1136 0,2-2-288 0,2 2 0 0,3 0 0 0,-1 0 928 0,0 0 128 0,-3-2 32 0,0 0 0 15,2 2 352-15,1 0 80 16,1 0 16-16,1-2 0 0,3 2-384 0,2 0-64 16,1 0 0-16,3 0-16 0,0 0-352 0,4 0-64 0,2 0-16 0,3 0 0 15,4 0-192-15,1 0-64 0,4 0 0 0,-1 0 0 0,2 0-192 16,2 2-64-16,2 0 0 16,-1-2 0-16,-1 0-512 0,-2 0-96 0,0 2-32 0,-3-2 0 15,0-2-192-15,-2 0-64 0,0 2 0 0,-1-2-17280 16</inkml:trace>
  <inkml:trace contextRef="#ctx0" brushRef="#br1" timeOffset="-41422.36">25883 13595 33167 0,'-4'1'2944'0,"1"-1"-2352"0,3 0-464 0,0 0-128 0,1-1 0 0,-1 1 0 0,2 0 0 0,-2 0 0 31,1-3-704-31,1 3-144 0,3-2-48 0,-5 2 0 0,0 0-624 0,26-4-128 0,-15 7-16 0,3-3-16 16,0 0 976-16,0 0 208 0,5 1 48 0,-1 1 0 0,5-2 1120 0,0 3 224 0,4-2 64 0,4 2 0 16,4-3 128-16,3 1 48 15,3-1 0-15,4 0 0 0,-3 0-32 0,6-1 0 16,5-2 0-16,5 2 0 0,1-2-96 0,6 0-32 0,8-2 0 16,3 1 0-1,1-2-176-15,5 2-32 0,9 1-16 0,4-4 0 0,3 1-448 16,4-2-96-16,-4 0-16 0,4 2 0 15,4 0-192-15,4 0 0 0,5-1 0 0,9-1 0 0,8 0 0 16,2 2 0-16,-4-3 0 0,2 3 0 0,5 3 0 16,5-4 0-16,3 4 0 0,5 0 0 0,5 3 0 15,4 0 0-15,1 3 128 0,2-3-128 0,-2 6 208 0,4 0 0 16,7 0 0-16,-2 2 0 0,-9 0-208 0,1-2 176 16,3 2-176-16,6 2 160 0,4 1-160 0,-2 0 0 15,-1 1 0-15,-10 1 0 0,-3-1 0 0,2 0 0 16,4 1 0-16,-5-1 0 0,-3-1 0 0,-4 0 0 15,-5 2 0-15,-5-3 0 0,-3 0-176 0,-21-2-16 16,-26-3 0-16</inkml:trace>
  <inkml:trace contextRef="#ctx0" brushRef="#br1" timeOffset="-40235.68">26267 12205 1839 0,'-5'-4'160'0,"2"1"-160"0,2 0 0 0,0 3 0 0,0 0 1824 0,1 0 336 0,0 0 64 0,0-2 16 0,0 0 1536 0,-2 2 304 0,2 0 64 0,0 0 16 15,0 0-576-15,0 0-96 0,0 0-32 0,0 0 0 16,0 0-1792-16,0 0-352 0,0 0-80 0,0 0-16 16,0 0-832-16,0 0-160 0,10 26-32 0,-6-12-16 15,0 3-176-15,-1 6 128 0,2 3-128 0,-1 2 128 16,0 4-128-16,1 3 0 15,-2 3 144-15,1 3-144 0,1 0 0 0,-1 2 0 0,1 3 0 0,-1-2 128 16,-1 0-128-16,0-6 0 16,0-1 0-16,0-2 0 0,-1-3 0 0,0-1 0 15,-1-2-128-15,-1 0 128 16,0-2-512-16,-1-1-32 0,-2-4 0 0,1 0 0 16,0-3-1568-16,0-3-320 0,-2-4-64 0,2-2-13056 0</inkml:trace>
  <inkml:trace contextRef="#ctx0" brushRef="#br1" timeOffset="-39709.29">26044 12069 21183 0,'-6'-6'1888'0,"1"-2"-1504"15,1 2-384-15,2 4 0 0,1-1 3232 0,1 2 576 16,1-1 112-16,-1-5 32 0,1 0-1840 0,2-4-352 16,2-3-80-16,2-1-16 0,3-1-1216 0,1 3-256 15,3 0-64-15,-1 1 0 0,3 0-128 0,0 2 0 16,2-3 0-16,0 3-176 0,1 1 176 0,-1 0 0 15,1 0 0-15,-2 2 0 0,3 1 0 0,-1-1 128 16,-2 1-128-16,0 3 176 0,-1-1-176 0,2 4 160 0,-1-3-160 0,1 6 160 16,0-3-160-16,0 1 0 0,2 3 0 0,-1 1 0 15,-1 1 0-15,1 1 0 0,-2 3 0 0,-1 1 0 16,-2 2 0-16,-1 0 0 0,1 3-224 0,-2 3 80 16,1 1 16-16,-2 2 0 0,0-1 0 0,-2 1 0 15,-1 1 0-15,1 1 0 0,-2-4 0 0,-1 1 0 16,1 1 128-16,-4-4 0 0,0 0 0 0,-2-2 0 15,-1 0 0-15,-1-1 0 0,0-1 0 0,-6 1 0 0,1-2 0 0,-2 0 0 16,-2-1 0-16,-1 0 0 0,-1-2 0 0,-1 1 128 16,-1 1-128-16,-2-1 0 15,0-1 128-15,-3 2-128 0,0-2 128 0,-4 0-128 16,2-2 0-16,-2 2 144 0,1-2-144 0,-1 0 0 16,1-2 0-16,1 1 0 0,0-4 0 0,1 1 0 15,-1 1-432-15,0-5-80 0,0 0-32 0,1 0 0 16,2-2-2016-16,1-2-384 0</inkml:trace>
  <inkml:trace contextRef="#ctx0" brushRef="#br1" timeOffset="-38866.97">27168 11708 20271 0,'0'0'1792'0,"0"0"-1424"0,0 0-368 0,0 0 0 0,0-3 1600 0,0 3 240 0,2-2 48 0,-1 1 16 0,0-2-928 0,0 0-176 16,0-1-32-16,-1 1-16 15,2 0-336-15,-2 3-64 0,0-3-16 0,0 3 0 16,0-2 880-16,-2 2 192 0,0 2 16 0,1-2 16 0,-2 3-288 0,0 0-48 31,-2 0-16-31,0 2 0 0,-3 3-560 0,0 1-112 0,-1 1-32 0,-2 2 0 0,0 2-208 0,-2 1-48 16,1 1-128-16,-2 0 192 15,0 4-192-15,-4 1 128 16,2 1-128-16,-2 4 0 0,-1 2 224 0,0 5-48 0,1 0-16 16,1 2 0-16,1 0 48 0,-1 3 16 0,1 2 0 0,3 1 0 15,-2 1 64-15,1 0 16 0,2 4 0 0,0 0 0 16,-2 3-176-16,2-2-128 0,1 4 192 0,-1-3-192 16,4-1 128-16,0-5-128 0,3-2 0 0,3-4 0 15,-1-2 0-15,3-2 0 0,3-1 0 0,1 0 0 16,1-2 0-16,1-1 128 0,2 1-128 0,2-3 0 15,1-1 0-15,3 3 0 0,1 0 0 0,2-2 0 16,4 3 0-16,3-5-304 0,0 0 64 0,4-2 16 16,-1 2-304-16,0-5-64 0,3-3-16 0,-1 0 0 15,0 1-224-15,0 0-32 0,1-4-16 0,-1 2 0 16,-2-4-1568-16,0 1-320 0,0-5-64 0,0-1-11632 16</inkml:trace>
  <inkml:trace contextRef="#ctx0" brushRef="#br1" timeOffset="-37632.77">27261 12065 12895 0,'-4'-2'1152'0,"2"2"-928"0,1 0-224 0,-1 0 0 0,2-3 2064 0,0 2 368 0,-1 1 80 0,-1-4 16 0,-1 2-608 0,-1-2-112 16,2-2-16-16,0 1-16 15,-1 1-352-15,1 2-64 0,0 1-16 0,1-2 0 16,1 3 64-16,-1 0 0 0,1 3 0 0,0-3 0 15,0 6-560-15,1-2-96 0,0 4-32 0,1-2 0 16,0 6-352-16,1-1-80 0,0 0-16 0,0 1 0 0,0 1-64 0,2 1-16 16,-1 2 0-16,0 1 0 0,-1-1-64 0,2 2 0 15,0 1-128-15,0 0 192 0,0 3 16 0,0 0 0 0,0 0 0 0,1 0 0 32,-1 2 16-32,0 1 0 0,1-4 0 0,1 2 0 15,-1-1-224-15,0 3 176 0,0-3-176 0,0 1 160 16,1-2-160-16,-3 1 0 0,3-2 0 0,-1-1 128 0,0 2-128 0,-1-5 128 0,1-1-128 15,-1-5 128-15,1 3 160 0,-2-4 32 0,2-1 0 0,-1-2 0 16,-1-1-144-16,0-5-32 0,-1 0 0 0,1 0 0 16,0-2 112-16,1-2 0 0,0-2 16 0,-1-4 0 15,1 1 80-15,2-6 16 0,-1-1 0 0,1-4 0 16,-1-4-64-16,1-5-16 16,-1 0 0-16,-1-6 0 0,0 0-288 0,0 1 0 15,-2-3 0-15,0 2 0 0,-2 0 0 0,0 2-144 16,1 2 16-16,-1 3 0 15,1 2-512-15,-1 1-112 0,2 0-16 0,1 3 0 0,-1 2-96 0,1 3-32 0,1 1 0 0,0 2 0 32,0 2-400-32,1-1-96 0,-1 3-16 0,1 1-16608 0</inkml:trace>
  <inkml:trace contextRef="#ctx0" brushRef="#br1" timeOffset="-37073.61">27456 12588 2751 0,'-2'5'256'0,"-1"-5"-256"0,1 4 0 0,1-1 0 0,1 0 4096 0,0 0 784 0,0 0 160 0,0 1 16 15,-2 5-1968-15,2 1-400 0,0 2-64 0,-1 0-32 16,2 1-720-16,-1-2-144 0,2 4-16 0,-2-2-16 15,3 2-464-15,-1 1-80 0,0-1-32 0,-1-1 0 16,2 2-480-16,-2 0-80 0,2 2-32 0,0 1 0 16,0 1 64-16,-2 1 16 0,1 1 0 0,0 0 0 15,0 1-368-15,-1-1-80 0,2 0-16 0,-3 0 0 16,1-1-144-16,-1-1 0 0,1-1 0 0,-2-1 128 0,1-2-128 16,0-3 128-16,0 0-128 0,0-4 128 0,0-3-384 0,0-2-64 15,0-3-32-15,0-1 0 16,1-1-368-16,-1-2-80 0,0 0-16 0,0-6-18000 15</inkml:trace>
  <inkml:trace contextRef="#ctx0" brushRef="#br1" timeOffset="-33018.09">27850 12609 27647 0,'1'3'2448'0,"1"-6"-1952"0,0 3-496 0,-1-2 0 0,0 2 1136 0,0 0 128 0,3-1 16 0,0 1 16 0,3-3 560 0,1 1 128 15,3-2 0-15,0 0 16 0,0-2-1152 0,3 2-224 0,-1 2-48 0,1-1-16 16,2 2-336-16,1 1-64 0,0 0-16 0,1 0 0 0,-1-2-304 0,2 2-64 31,-1 0-16-31,1 0 0 16,-1-3-1296-16,1 2-272 0,-2-1-48 0,-1-2-9216 0,0 0-1856 15</inkml:trace>
  <inkml:trace contextRef="#ctx0" brushRef="#br1" timeOffset="-32623.89">27748 12863 35007 0,'-6'5'1552'0,"2"-4"320"0,3-1-1488 0,1 0-384 0,3 3 0 0,0-6 0 0,2 2 960 0,3-4 112 0,2 1 16 0,6-2 16 0,3 0-320 0,5-2-64 0,3 0-16 0,2 2 0 15,-1-3-544-15,2 1-160 0,-1 2 0 0,2 3 0 0,-2 0 128 0,-1-1-128 78,-1 4 160-78,-1 0-160 16,-2 0-288-16,-2 0-160 0,-1 0-16 0,-1 0-17664 0</inkml:trace>
  <inkml:trace contextRef="#ctx0" brushRef="#br1" timeOffset="-32167.94">28604 12284 43311 0,'-9'3'1920'0,"3"-3"384"0,1 0-1840 0,3 0-464 0,0 1 0 0,1-1 0 16,1 2-176-16,-2-2-128 0,-2 4-16 0,-2 1-16 16,0 1 336-16,-4 4 0 0,0 2-144 0,-3 2 144 15,1 2 0-15,-1 3-192 0,-2 3 192 0,0 3-160 0,1 3 160 16,-1 1 0-16,1 3 0 0,1 0 0 0,1-1 0 0,2 0 0 15,4-3 0-15,0 1 0 0,4-3 0 0,1-2 0 16,2-1 128-16,2-1-128 0,2-4 0 0,1-2 0 16,1 0 0-16,2-3 0 0,1-1 0 0,1-1 0 15,1 0-128-15,0-3 128 0,0 1-256 0,0-3 48 16,2-3 0-16,-2 1 0 16,2-1-240-16,-1-3-32 0,2-3-16 0,1 2 0 0,0-4 128 0,2-1 32 15,0-2 0-15,1-2 0 0,-1-2 336 0,2-3 0 16,-1 2 160-16,-1-6-160 0,0-6 480 0,-1 2-16 15,-1 1 0-15,-1-3 0 0,-2-1 32 0,0-1 0 16,-2-3 0-16,-1-1 0 0,-3 0-48 0,1-1 0 16,-3-3 0-16,0-2 0 0,-3 1-144 0,-1 2-48 0,-2 2 0 0,-1-2 0 15,-3 5 64-15,-3 0 16 16,1 2 0-16,-3 4 0 0,-3 0-336 0,0 5 128 0,-2 2-128 0,-1 1 0 16,0 2 0-16,-3 6 0 0,0 1 0 15,-4 0 0-15,0 3-128 0,-1 2-64 0,0 1 0 0,-1 4 0 31,3-2-416-31,-2 4-96 0,1 2 0 16,0 0-12144-16,4-1-2416 0</inkml:trace>
  <inkml:trace contextRef="#ctx0" brushRef="#br1" timeOffset="-31790.9">29006 12935 43311 0,'-8'3'1920'0,"3"1"384"0,2 1-1840 0,0-1-464 0,3-2 0 0,1-1 0 0,2 2 0 0,-2 3-240 0,2 1 32 0,-1 8 0 15,3 1 208-15,0 4 0 0,1 2 0 0,0 1 160 16,-1 0-160-16,2 1 0 0,0 0 0 0,-2 2 0 16,1 2 0-16,-1-2 0 0,-1-2 0 0,-2 2 0 15,-1 0 0-15,-2-1 0 0,-1 0 0 0,-3-1 0 16,-3-1 0-16,0-4 0 0,-5 1 0 0,1-2 0 31,-2-5-352-31,0 0-96 0,-3-4-32 0,-1-2 0 0,1-4-1248 0,-2 0-240 0</inkml:trace>
  <inkml:trace contextRef="#ctx0" brushRef="#br1" timeOffset="-30936.83">30023 12398 13823 0,'-2'-3'1216'0,"0"2"-960"0,0 1-256 0,1-2 0 0,1 1 2080 0,0 1 368 0,0 0 80 0,0 0 16 0,0-3-1168 0,0 3-224 16,1-2-64-16,-1 2 0 0,0 0 80 0,0 0 16 16,0 0 0-16,0 0 0 0,0 0 672 0,0 0 144 15,0 0 32-15,0 0 0 0,0 0-688 0,0 0-144 16,0 0-32-16,0 0 0 0,0 0-304 0,0 0-64 15,0 0-16-15,0 0 0 0,0 21-96 0,-6-12-32 0,0 5 0 0,-3 3 0 16,-1 3-272-16,-1 2-48 0,-2 3-16 16,-2 4 0-16,-1-1-16 0,-2 1-16 0,0 3 0 15,-3-1 0-15,0 3 32 0,0-2 16 0,-1 3 0 0,-1-3 0 16,1-1-192-16,1-1-144 0,1 1 192 16,0-5-192-16,3 1 0 0,-1-5 0 0,0 2 0 0,2-3 0 15,1-3-608 1,3-5-80-16,1-2-16 0,1-5 0 0,3-1-672 0,-2-5-144 15,0-5-16-15,2-3-18656 0</inkml:trace>
  <inkml:trace contextRef="#ctx0" brushRef="#br1" timeOffset="-30618.58">29682 12433 35007 0,'-11'-7'1552'0,"2"4"320"0,2-1-1488 0,2 4-384 16,3-3 0-16,2 3 0 0,0 0 768 0,-2 0 64 15,0-2 32-15,-3 1 0 0,2 1 48 0,1 0 16 16,2 0 0-16,1 1 0 0,3 4-352 0,0 2-64 16,1 2 0-16,1 1-16 0,2 4 208 0,2 0 64 15,1 5 0-15,2-2 0 0,0 4 128 0,2-1 48 16,1 5 0-16,0-3 0 0,0 0-304 0,1 1-64 16,-1-1-16-16,-2-1 0 0,4 1-304 0,-2-3-48 0,0 3-16 15,1-2 0-15,1-1-192 0,-1 0 0 0,1 0 0 0,-2-1 0 16,2 1 0-16,-2-2 0 0,0 0 0 0,-1-1 0 15,0-2-160-15,-3 1 32 0,0-3 0 0,-2-2 0 16,-1 0-368 0,0-3-64-16,-3 2-16 0,-1-3 0 15,0-2-192-15,-2 1-64 0,0-1 0 0,-2-2 0 16,-1-1-256-16,0 2-48 0,-1-3-16 0,-2-3-18352 0</inkml:trace>
  <inkml:trace contextRef="#ctx0" brushRef="#br1" timeOffset="-29901.85">29735 12180 15663 0,'-8'3'1392'0,"2"-3"-1120"0,-1 0-272 0,4 0 0 0,0 0 3232 0,2 0 592 0,1-3 112 0,-1 3 32 0,-2-1-1072 0,-1-1-208 0,2-1-32 0,0-1-16 16,2 1-1696-16,1-1-352 0,0-2-64 0,3 3-16 0,-1 0-320 0,1 0-64 15,0 1 0 1,0 2-128-16,-1 0 336 0,2 2-32 0,0-2-16 0,1 3 0 16,1-2 272-16,-1 1 48 0,1 5 16 0,2-4 0 15,-1 1-240-15,2 1-32 0,0-1-16 0,0-2 0 16,0-1-176-16,1 2-32 0,2-3-128 0,1 2 192 0,1-2 16 15,2-2 0-15,1 2 0 0,0-3 0 0,2 2-64 0,-1 1-16 0,-1-2 0 0,1 2 0 16,-3-3-128-16,-1 2 0 0,0 1 0 0,-3 0 0 16,-2 0 0-16,-3 0 0 15,-1 0 0-15,-1 0 0 0,-1 0 0 0,-3 0 0 0,1 0 0 0,-1 0 0 16,-2 0 144-16,-1 0-144 16,1 0 160-16,-1 0-160 15,-1 0 432-15,1 0-16 0,-1-3 0 0,-1 2 0 0,4 1-272 0,0 0-144 0,0 0 160 0,0 0-160 16,0 0 0-16,-13-18 0 0,12 13 0 0,-2 0 0 15,2-1 0-15,-2-1 0 0,2 2 0 0,-3-1 0 16,1 1 0 0,-1 0 0-16,-2 2 0 0,0-4 0 0,-2 4 0 0,-2-3 0 15,0 2 0-15,1 1 0 0,-3 0 0 0,1-2 0 16,-2 3 0-16,0 0 0 0,1 2 0 0,-2-2 0 16,1 0 0-16,0 2 0 0,1-2 0 0,2-1 0 15,0 2 0-15,2-1 0 0,0 0 0 0,2 0 0 16,1-2 0-16,1-1 0 0,-1 2-160 0,3-1 160 15,1-2-128-15,-1 2 128 16,2-2-576-16,2-3-48 0,0 3 0 0,2-1 0 16,1 0-448-16,1-1-80 0,1 2-32 0,3-2-18624 0</inkml:trace>
  <inkml:trace contextRef="#ctx0" brushRef="#br1" timeOffset="-29222.07">30146 11671 2703 0,'-1'-14'0'0,"-1"3"0"0,1 1 144 0,0 4-16 0,2 2-128 0,-1 2 0 0,0 1 0 0,0-6 0 0,0 1 2624 0,0-4 496 0,0 2 96 0,-1-2 32 0,1 0 800 0,-1 4 176 0,1 0 16 0,0-1 16 16,0 4-960-16,0 0-192 0,1 1-32 0,1 0-16 15,1 2-1712-15,1-2-320 0,1 2-80 0,1 0-16 16,1 0-272-16,1 0-48 0,1 2-16 0,3 5 0 15,0 0-320-15,2 2-64 0,2 7-16 0,2-3 0 16,1 6-192-16,2-1 0 0,1 5 0 0,0 1 0 16,2 2 0-16,-1 3 0 0,3 2 0 0,-1-2 0 15,-2 5 0-15,-2-2 0 0,0 3 0 0,1-1 0 16,-1 7 192-16,-2-3-48 0,0-3-16 0,-1 3 0 0,2 1 128 0,1-1 0 16,0-1 16-16,0 1 0 0,0 0 48 0,0-4 0 0,0 0 0 0,-1 3 0 15,0-3-64-15,-3-2 0 0,-1 3 0 0,2 2 0 16,-4 2-96-16,1 3-32 0,0 3 0 0,-3 0 0 15,0-3-128-15,-5-1 0 0,-2-4 0 0,-4 1 0 16,-3 3 0 0,-6 0-144-16,-2 1 144 0,-3 1 0 0,-4-1-208 0,-3-1 64 0,-5 0 16 0,-2-3 0 31,-3 0-352-31,-3-7-64 0,-2-2-16 0,-2-7 0 16,-1-6-208-16,-2-4-32 0,-2-4-16 0,4-3-12960 15,1-8-2608-15</inkml:trace>
  <inkml:trace contextRef="#ctx0" brushRef="#br1" timeOffset="-22688.61">27496 14224 33167 0,'-4'0'2944'0,"2"0"-2352"0,1-2-464 0,1 2-128 0,0 0 0 0,0-3-208 0,-2 2 48 0,0-2 16 15,-1-2 1088 1,1 1 208-16,-1 0 64 0,1 2 0 15,1-1-576-15,-1 3-96 0,1 0-32 0,0 3 0 0,0 0 128 0,0 4 32 16,-1 1 0-16,1 2 0 0,1 0-304 0,-1 6-64 16,2 3-16-16,-1 2 0 0,1 1-32 0,1 6 0 15,0 5 0-15,2 7 0 0,1 5-256 0,0 6 0 16,1 3 0-16,1 5 0 0,-1 1 0 0,-2 0 0 16,0-3 0-16,-3 1-144 0,-1-2 144 0,-1-3-128 15,-2 1 128-15,1-7-128 0,-2-6-96 0,0-5-16 16,-1-4 0-16,1-5 0 0,1-7-128 0,1-4-16 15,-1-3-16-15,1-5-17840 0</inkml:trace>
  <inkml:trace contextRef="#ctx0" brushRef="#br1" timeOffset="-22103.92">27382 14158 32255 0,'-13'-5'1424'0,"3"3"304"0,1 0-1392 16,4-1-336-16,3 2 0 0,2 1 0 0,0-2 960 0,-3-1 128 15,1 0 32-15,-1-1 0 0,2-2-96 0,0-3 0 16,1 2-16-16,2-2 0 0,1 2-432 0,2-2-64 16,1-1-32-16,0 0 0 0,3 1 0 0,1-3 0 15,2 0 0-15,0-1 0 0,4 0-32 0,0 0-16 16,2 0 0-16,0 0 0 0,2-1-208 0,0 1-32 16,1 2-16-16,0 2 0 0,-3 0-176 0,2 2 0 15,0 4 0-15,0-4 0 0,0 5 0 0,-2 0 0 16,1 2 0-16,-2 2 0 0,0 4 0 0,1 0 0 0,-1 4 0 15,-1-1 0-15,0 2 0 0,-1 0 0 16,1 2 0-16,-1 0 0 0,0 2 0 0,-2 1 0 16,0 0 0-16,-1 0 0 0,-2 3 0 0,0-1 0 0,-2 2 0 0,-1-1 0 15,-1-1-144-15,-2-1 144 0,-1 2-192 0,-2 0 192 16,-1-3 0-16,-1 2 0 16,0 1 0-16,-3-3 0 0,1 0 0 0,-4 2 0 0,0-1 0 0,-3-1 0 15,-1 0 0-15,-3-1-128 0,1-2 128 0,-2 0 0 16,0-1 0-16,-2-2 0 0,-1 2 0 0,0-4 0 15,1 0 0-15,-3-2 0 0,0 1 0 0,-1-1 0 16,1-3 0-16,-2 1 0 0,-2 1 0 0,-2-1 0 0,1 0 0 16,-3-1 0-16,1 2-128 0,0-4 128 15,1 2-576-15,2-1-64 0,2-2-16 0,2 0 0 16,3 0-608-16,1 0-112 0,4 0-32 0,2-2-16096 16</inkml:trace>
  <inkml:trace contextRef="#ctx0" brushRef="#br1" timeOffset="-21333.72">28511 13820 26719 0,'0'0'2368'0,"0"0"-1888"0,0 0-480 0,0 0 0 0,1 0 208 0,-1 1-48 0,0 1-16 0,0 1 0 0,0 1-144 0,0-2 0 16,-1 5 0-16,-1-1 0 0,-1 0 0 0,0 1 208 0,-1-3 0 0,0 1 0 16,2 1 1456-16,-2-2 272 15,0 2 64-15,0-2 16 0,2-2-416 0,-2 4-64 0,1-2-32 0,-1 0 0 16,0 1-896-16,-1 0-176 0,-1 3-48 0,0-1 0 0,-2 1-160 0,1 2-32 15,-2 3-16-15,-1-2 0 16,-1 3 80-16,0 3 0 16,-1-1 16-16,-2 5 0 0,-1-2 48 0,-1 6 16 0,1 4 0 0,-2 0 0 0,0 5-96 0,0-2-32 31,-1 2 0-31,3-1 0 0,1-1-16 0,-1 1-16 16,1 3 0-16,2 2 0 0,-1 2 0 0,2 1 0 15,1 1 0-15,0 2 0 0,2 1-176 0,2-1 0 16,1-3 0-16,1-1 0 0,3-2 128 0,2 0-128 0,3 1 0 0,3-5 128 15,-1 1-128-15,2 0 0 0,0-1 0 0,2-2-176 16,1-1 176-16,1-2 0 0,1 3 0 0,1-4 0 16,1 1 0-16,-1-3 0 0,1 1 0 0,1-5 0 15,0 0 0-15,2-3 0 0,-1-5 0 0,2-2-128 16,-1-3 128-16,2-2 0 0,2-1-144 0,3-6 144 16,1 3-768-1,1-8-96-15,3-1-16 0,-1-2-12352 0,0-1-2464 0</inkml:trace>
  <inkml:trace contextRef="#ctx0" brushRef="#br1" timeOffset="3584.6">26655 14019 21183 0,'3'4'1888'0,"-2"-4"-1504"0,0-3-384 0,-1 3 0 0,1-1 2928 0,1 1 512 0,0-2 96 0,0 0 32 0,2 0-2864 0,1-2-560 0,3-1-144 0,-2 2 0 15,-1-1-608-15,0 1-160 0,-2 0-16 0,-1 3-16 0,-2 0 672 0,-3 0 128 16,1 3 0-16,-3 0 0 16,-2 3 1168-16,-1 0 192 0,-3 2 48 0,-4 0 0 0,-1 2-256 0,-4-1-64 15,-2 2 0-15,-3 0 0 16,-1-1-656-16,-2 0-144 0,-1-1-32 0,-2-2 0 16,2 2-112-16,-2-2-16 0,2-1-128 0,1 0 192 15,1 1 0-15,-1-1 0 0,4 0 0 0,-1 3 0 0,0-4 80 0,-1 3 16 16,-3 1 0-16,-5 1 0 15,-2 0-32-15,0-2-16 0,-1 2 0 0,0 0 0 0,3 0-240 0,0 2 128 16,2-3-128-16,5 1 0 0,2 0 0 0,3-2 128 16,1 2-128-16,2-3 0 0,4 0 0 0,2-2 0 15,1 1 0-15,3-2 0 0,1-3 160 0,2 2-16 0,3-1 0 16,0-2 0-16,3 0 48 0,1 0 0 0,3 0 0 0,1-2 0 16,1-1 0-16,4 2 16 0,1-2 0 0,4 0 0 15,1 0-80-15,3-1-128 0,3 2 176 0,4-2-176 0,5 2 128 16,5-2-128-16,3 0 0 0,3 2 0 0,-1 1 0 0,-1 1 128 15,0 0-128-15,-2 0 0 16,-5 0 0-16,-2 3 0 16,-4-1 0-16,-2 0 0 0,-3 1 0 0,-1 0 0 15,0-3 0-15,-1 3 0 0,1-2 0 0,0 1 0 16,0 1 0-16,-1 1 0 0,1-2 0 0,-2 2 0 16,3 2 0-16,-4 0 0 0,-1-2 0 0,-1 2 0 15,-2-2 0-15,0-1 0 0,-1 2 0 0,-2-1 0 16,1-1 0-16,-3 0 0 0,3 0 0 0,-4-3 0 0,2 1 0 15,-3 2 0-15,2-3 0 0,-1 0 0 0,-1 0 0 0,-1 0 0 16,2 0 256-16,-2-4-48 0,0 4-16 0,0-3 0 16,-1 1 16-16,-1 1 0 0,2-2 0 0,-4 3 0 15,1-2-80-15,-2 2 0 0,0 0-128 0,-1 0 192 16,0 2-192-16,-1-2 0 0,-1 3 0 0,-1-2 0 16,1 1 0-16,2-2 0 0,0 0 0 0,0 0 0 15,-20 19 0-15,14-15 0 0,-2 2 0 0,1 0-160 16,-3 1 160-16,0 0 0 0,-1 1 0 0,0-2 0 15,-1 2 0-15,-1 0 0 0,-2 2 0 0,0 3 0 16,-1-5 0-16,-2 5 0 0,-3 0 128 0,-3 2-128 16,0 1 0-16,-4 0 0 0,-3 3 0 0,-1-2 0 15,-2 4 0-15,0 1 0 0,0-2 0 0,-1 1-128 0,3-2 128 0,-5 1 0 16,-6-1 0-16,-6 2 0 0,-3-1 0 0,2-1 0 16,3 1 0-16,5-2 0 0,5 1 0 0,1 0 0 15,2 2 0-15,5-2 0 0,0 1 0 0,3-4 0 16,0 2 0-16,0 1 0 0,-1 0 0 0,0 0 0 15,1 0 0-15,-1-2 0 0,2 0 0 0,0 0 0 16,4-4 0-16,0 0 0 0,4-1 0 0,0 0 0 0,3-2 128 16,-1-1-128-16,3 1 0 0,2-3 0 0,0 2 0 0,3-3 0 15,0 0 0-15,2-2 0 0,2 2 0 0,0-2 0 16,1 2 0-16,1 0 0 16,1 0 0-16,0 0 0 0,1-2 0 0,0 1 128 0,2 1-128 0,0-2 0 15,3 0 176-15,1-2-48 0,1 2 0 0,3-2 0 16,1 2 80-16,1-1 16 0,4-3 0 0,2 3 0 15,1-3-80-15,1 3-16 16,2 0 0-16,1-1 0 0,0 3-128 0,1-4 0 0,1 4 0 0,0-4 0 16,0 2 0-16,1-1 0 0,2-1 0 0,-2 2 0 15,1-3 0-15,1 0 0 0,-1 0 0 16,2-3 0-16,2 2 0 0,2-1 0 0,1 2 0 0,2-3 0 16,1 2 0-16,-4-2 0 0,0 3 0 0,-4 0 0 15,0-2 0-15,-3 2 0 0,-1-1 0 0,-2 1 0 16,-3 0-448-16,-4 0 0 0,-2 0-16 0,-1 0 0 15,-5 1-240-15,0 1-64 0,0-2 0 0,-3 0 0 16,-1 3-208-16,-3-3-48 0,2 1-16 0,-3 2-12000 16,2-1-2384-16</inkml:trace>
  <inkml:trace contextRef="#ctx0" brushRef="#br1" timeOffset="4328.93">25394 15752 35007 0,'-3'2'3120'0,"2"-2"-2496"0,1 0-496 0,0 0-128 0,1 0 560 0,-1 0 80 0,0 0 32 0,0 0 0 0,2 1-400 0,-2 2-80 16,1-3 0-16,-1 0-16 0,0 0 272 0,0 0 48 16,0 0 16-16,12 20 0 0,-8-12-112 0,1 0-16 0,0 3 0 15,0-1 0-15,1 6-80 0,-1 0-32 16,2 2 0-16,-1 1 0 0,1 3-144 0,-1 0-128 0,1 4 144 0,-1 3-144 16,1 2 0-16,-2 1 0 0,-2 5-176 0,1-2 176 31,-3 0-592-31,-1 0 0 0,-1-4 0 0,-1-3 0 0,-1-2-816 15,-1-3-176-15,2-5-16 0,-1-4-16 0,1-2-176 0,-1-3-48 16,2-5 0-16,0-2-11536 0</inkml:trace>
  <inkml:trace contextRef="#ctx0" brushRef="#br1" timeOffset="4693.6">25652 15770 7359 0,'-2'-6'656'0,"-1"3"-528"15,3 3-128-15,0-2 0 0,0 1 0 0,0 1-256 16,-1-3 64-16,1 2 16 16,-1-4-384-16,0 4-80 0,1 1 0 0,0 1-16 0,0 4 3168 0,0 2 640 15,0 3 128-15,-2 3 32 0,2 2 288 0,-1 1 64 0,-1 2 16 16,-1 2 0-16,-1 0-1056 0,1 1-192 0,-1 4-64 0,-1 1 0 15,0-2-1360-15,-1 5-288 0,-1 3-48 0,-1 2-16 16,-1 1-464-16,0-3-192 0,-3 3 176 0,0-3-176 16,-2 1 144-16,-2 1-144 15,0-1 128-15,-2 3-128 0,-1 2 192 0,-2 2-64 0,1-2 0 0,-1 4 0 16,-1 2-128-16,1-6 0 0,0-1-192 0,3-2 192 0,0-6 0 16,1-1 0-16,2-5 0 0,2-2 0 0,3-2-144 0,0-6 144 15,2-4 0-15,1-4 0 31,3 0-640-31,-1-5-32 0,3-3 0 0,-1 1-16864 0</inkml:trace>
  <inkml:trace contextRef="#ctx0" brushRef="#br1" timeOffset="5171.18">25790 16011 33167 0,'0'0'2944'0,"0"0"-2352"0,1 0-464 0,-1 0-128 0,1 0 256 0,0 0 16 15,0-2 16-15,1 2 0 0,1-1 512 0,1 1 96 16,0-4 32-16,0 4 0 0,0-3-48 0,1 1-16 16,2 1 0-16,-1-2 0 0,2-1-288 0,1 2-64 15,2-2-16-15,2-1 0 0,0 0-224 0,2 0-32 16,1 2-16-16,0-3 0 0,2 2-416 0,-1-2-64 16,0 2-32-16,0-1 0 15,0 1-592-15,-1 1-112 0,0-2-32 0,-1-2 0 16,-1 3-2240-16,1-3-464 15,0-1-96-15,-1 0-16 0</inkml:trace>
  <inkml:trace contextRef="#ctx0" brushRef="#br1" timeOffset="5546.31">25880 16157 35007 0,'-6'5'1552'0,"1"-1"320"0,1-2-1488 0,1 0-384 0,2 0 0 16,1-2 0-16,0 0 752 0,-1 0 80 0,0 0 0 0,0 0 16 31,-2 3-1120-31,2-3-240 0,0 0-32 0,1-3-16 0,0 3 720 0,0 0 144 0,0 0 16 0,0 0 16 16,0 0 464-16,0 0 96 0,0 0 0 0,23-2 16 15,-17 2-448-15,3 0-80 0,0-2-32 0,0 2 0 16,4 0-352-16,-1 0 0 0,2-2 0 0,-1 2 0 16,2-4-496-16,1 2-112 0,2-2-32 0,-2-1 0 31,0 0-2064-31,0-1-432 0,0 0-64 0,1-3-11104 0</inkml:trace>
  <inkml:trace contextRef="#ctx0" brushRef="#br1" timeOffset="8098.34">26471 15821 20271 0,'-3'0'1792'0,"1"0"-1424"0,1 0-368 0,-1 0 0 0,2 0 1968 0,-1 1 320 0,-1 2 64 0,-3-1 16 15,-1 2-1920-15,-3-1-448 0,-1 6 0 0,0 1 0 16,-1 2 0-16,1 1 0 0,-1 5-128 0,1 2 128 16,0 0 0-16,0 5 0 0,0-3 128 0,3 3-128 0,0-3 1152 0,2 0 112 15,0-3 16-15,2-1 16 0,2-2-192 0,0 0-32 16,1-2-16-16,1-2 0 0,1 1-592 0,1-5-112 16,2 2-32-16,1 0 0 0,0-1-320 0,2-3-240 15,-1 1 48-15,3 0 0 0,0-1-96 0,0-3-16 16,2 2 0-16,-1-1 0 0,0 0 304 0,1-2 0 15,-1 2 0-15,0-4 0 0,0 0 0 0,0 0 0 16,-1-4-208-16,0 2 64 0,0-4-64 0,-2-1-16 16,2 0 0-16,-2-2 0 0,-2-1 560 0,0 1 112 15,-1-6 32-15,-1-1 0 0,-1-3 128 0,0 1 32 0,-2-2 0 0,-1-5 0 16,0 3-320-16,0 0-48 16,-1 2-16-16,0-3 0 0,-2-1-256 0,-2-2 0 0,0 1 0 0,-2 3 0 15,-1 1 0-15,1 3 0 0,-3 0 0 0,1 3 0 16,0 3-160-16,0 1-96 0,0 2 0 0,2 5-16 31,-2 1-288-31,2 0-48 0,-1 3-16 0,0 3 0 0,0 0-1376 0,1 1-288 0,-1 2-48 16,1 3-11872-16</inkml:trace>
  <inkml:trace contextRef="#ctx0" brushRef="#br1" timeOffset="9761.91">26044 13712 7359 0,'3'-2'656'0,"-2"1"-528"0,-1 1-128 0,0 1 0 0,0 1 816 0,0-2 128 0,1 0 16 0,0 0 16 0,2 2-304 0,-2 0-64 16,0 1-16-16,-1-3 0 15,0 0 416-15,0 0 80 0,0 0 0 0,0 0 16 16,0 0 1072-16,0 0 192 0,0 0 64 0,12 16 0 0,-11-14 32 0,0-2 16 15,0 4 0-15,0-4 0 0,1 4-944 0,-2-4-192 16,1 2-48-16,-1-1 0 0,1 2-576 0,-1 0-112 16,1 0-32-16,-1-1 0 0,0 2-256 0,0-1-64 15,0 0-16-15,0-1 0 0,0 0-80 0,0 1-16 16,0 0 0-16,0 0 0 16,0-2 96-16,0 1 16 0,0-2 0 0,-1 3 0 15,1 1 0-15,0-3 0 0,-1 1 0 0,1 1 0 0,0 0-256 0,0 1 128 0,0 1-128 0,0-1 0 16,0-2 160-16,0 3-160 0,1 0 160 0,-1 1-160 15,1-2 192-15,1 2-48 0,-1 0-16 0,0 2 0 16,0-2 0-16,1 3 0 16,-1-2 0-16,1 4 0 0,0-1-128 0,-1 0 0 0,1 5 0 0,-1-1 0 15,-1 0 0-15,2 2 0 16,-1 3 0-16,-1-2 0 0,1 2 0 0,-1-4 0 16,0 1 0-16,-1-3 0 0,1 0 0 0,-1-1 0 0,-1-2 0 0,1 0 0 15,0-1 0-15,1-1 0 0,-1 0 0 0,0-2 0 0,-1 0 0 0,1 0 0 16,0-2 0-16,0 0 0 15,-1 1 0-15,1-4 0 0,0 1 0 0,0 1 0 16,-1-3 0-16,1 0 0 0,1 0 0 0,-1 0 0 16,1-3 0-16,-1 1 0 0,1-2 0 0,-2 0 0 15,2 1 240-15,-1-4 16 0,1 1 0 0,-1-2 0 0,1-2-112 0,0 0-16 16,0-3 0-16,0 1 0 0,1 0-128 0,-1-2 0 16,0-1 0-16,0-1 0 0,1-2 0 0,-2 2 0 15,1-4 0-15,0 1 0 0,-1 1 0 0,1 2 0 16,-1-4 0-16,0 1-176 15,-1 3-16-15,1 1 0 0,1 2 0 0,-1-2 0 16,1 1-112-16,0 3-16 0,0 0-16 0,0 2 0 0,0 0 16 0,0 2 16 0,0 1 0 0,0 2 0 31,0-2-176-31,0 4-32 0,0-2-16 0,0 2 0 16,0-1-304-16,0-1-48 0,1 3-16 0,-1-4-16992 0</inkml:trace>
  <inkml:trace contextRef="#ctx0" brushRef="#br1" timeOffset="11461.21">28528 14336 27647 0,'-4'-3'2448'0,"0"0"-1952"0,3 0-496 0,2 2 0 16,0-3-320-16,0 2-176 0,-1-2-16 0,2-5-16 0,-1-4 848 0,1 0 192 0,2-3 16 0,1 4 16 16,0 1 1248-16,-1 3 240 0,-1 2 48 0,1 2 16 15,-2 2-416-15,1-1-80 0,-1 6 0 0,0-1-16 16,-1 2-752-16,-1 0-128 0,1 2-48 0,0 3 0 15,2-3-368-15,-1 1-80 0,0 3-16 0,-1 1 0 0,-1-1-192 16,1 0 176-16,0 2-176 0,-1-3 160 16,0 2 0-16,0 2 0 0,0-1 0 0,1 0 0 15,-1 4 32-15,2-1 0 0,0 3 0 0,-1 3 0 0,2-3-192 0,1 4 0 16,-1 1 0-16,2-1 0 16,0 3 0-16,1-6 0 0,2 1 0 0,-1-1 0 0,1-3 0 0,0-1 0 15,1-3 0-15,1-2 0 16,-2-3 0-16,2 0 128 0,0-3-128 0,0-2 128 0,0 0 0 15,-1-2 0-15,-1-4 0 0,1 2 0 0,-2-4 96 0,2-3 16 16,-1-2 0-16,-1-1 0 0,0-3 32 0,1-1 16 16,-2-3 0-16,0 2 0 0,-1-4-64 0,0 1-16 15,0-5 0-15,0-1 0 0,0-1-80 0,0-1-128 0,0-1 176 0,0 0-176 16,0 0 0-16,-2-2-176 0,2 0 0 0,-1 2 0 31,0-2-256-31,-1 2-48 0,1 1-16 0,0 2 0 0,0 4-80 16,-1-1-32-16,2 5 0 0,0-1 0 0,1 6 16 0,1 2 0 0,-1-1 0 0,0 6 0 15,1 1-208-15,0 2-32 0,-1 0-16 0,0 2-11248 32,0 2-2240-32</inkml:trace>
  <inkml:trace contextRef="#ctx0" brushRef="#br1" timeOffset="11936.98">28758 14749 28559 0,'0'1'2544'0,"-1"1"-2032"0,1-2-512 0,0 2 0 0,0 0 1232 0,0 1 160 0,1 0 16 0,-1 4 16 0,2 0 0 0,-2 4 0 15,1 1 0-15,0 2 0 0,-1 2-704 0,0 0-144 16,1 3-16-16,-1-3-16 0,0 2-208 0,0 1-32 16,0 3-16-16,0 0 0 0,0 1-128 0,0-1-32 0,2 3 0 0,-2-1 0 15,1 2-128-15,-1-1 0 0,1 1 0 0,-1-1 0 31,0 3-688-31,0-2-64 0,-1 3-16 0,-2-1-17200 0</inkml:trace>
  <inkml:trace contextRef="#ctx0" brushRef="#br1" timeOffset="12222.25">29089 14696 35935 0,'-3'0'3200'0,"2"-3"-2560"16,1 3-512-16,1-1-128 0,2 0 1120 0,-2-1 208 15,3 2 32-15,1-3 16 0,2-4-736 0,4-1-128 0,3-1-48 0,2 2 0 16,0-3-304-16,0 4-160 0,0-4 160 0,1 4-160 15,1 1 0-15,-1 1 0 16,0 0-208-16,1 2 64 0,-2 1-192 0,0-1-48 16,0 2 0-16,-1 0 0 15,1 0-1216-15,-3 0-240 0</inkml:trace>
  <inkml:trace contextRef="#ctx0" brushRef="#br1" timeOffset="12521.98">29110 14850 12895 0,'-2'6'1152'0,"0"-2"-928"15,-1-3-224-15,2 2 0 16,1-1 4704-16,1-2 896 0,1 1 176 0,-1 2 48 15,1-1-4720-15,2 0-928 0,1 0-176 0,2 1 0 0,1 0 704 0,1-3 192 16,0 3 64-16,1-3 0 16,1 1 0-16,1-1 0 0,0 0 0 0,2 0 0 0,-1-1-496 0,2 1-80 0,1-3-32 0,1 1 0 15,1 1-352 1,-1-4-192-16,2 1 32 0,0 0 0 16,4-2-1424-16,-2 0-272 0,1 0-64 0,-1-1-16 0</inkml:trace>
  <inkml:trace contextRef="#ctx0" brushRef="#br1" timeOffset="12854.07">29608 14566 35935 0,'-4'1'1600'0,"2"1"320"0,-1 1-1536 0,2-3-384 0,1 1 0 0,0 2 0 16,0-3 1088-16,0 1 128 0,1 4 48 0,-1-2 0 0,2 4-400 0,-1 1-80 16,1 2-16-16,1 3 0 15,0-4-192-15,1 4-32 0,2-1-16 0,1 2 0 16,1-2-128-16,1 1-16 0,1-1-16 0,0-1 0 0,1 0-368 0,0-1 0 15,1 0 0-15,2-1-128 0,1 1-128 0,-2-3-32 16,2-1 0-16,0 0 0 16,-1 0-448-16,-1-1-96 0,0-1 0 0,-1-3-16 15,0 2-1312-15,-1-3-256 0</inkml:trace>
  <inkml:trace contextRef="#ctx0" brushRef="#br1" timeOffset="13155.08">30146 14452 26719 0,'-1'4'2368'0,"-2"-1"-1888"15,2 2-480-15,0-1 0 0,1 0 1488 0,-3 2 208 0,1 4 32 0,-4 8 16 16,-3 5 480-16,-2 8 80 0,-4 7 32 0,-2 3 0 15,-3-1-1200-15,-1 5-240 0,0-3-64 0,-3 7 0 16,0 2-192-16,-1 4-64 0,-1 10 0 0,-1 2 0 16,-1 3-384-16,1 2-192 0,1-3 160 0,2-2-160 0,0-3 256 0,2-2-32 15,1 1-16-15,1 0 0 16,0-4-208-16,2-3 144 0,0 0-144 0,2-8 128 31,4-7-640-31,2-6-128 0,1-6-16 0,4-4-16 0,2-10-336 16,4-5-64-16</inkml:trace>
  <inkml:trace contextRef="#ctx0" brushRef="#br1" timeOffset="14570.47">30419 15015 32255 0,'-2'-3'2864'0,"0"1"-2288"0,2 0-576 0,0 2 0 0,2-2 1584 0,-1 2 208 0,1-3 32 0,1 0 16 0,2-1-1072 0,1 0-224 15,1 2-32-15,3 2-16 0,-1 2-208 0,0 2-32 16,1 3-16-16,-1 5 0 0,0 1 16 0,0 6 16 16,-1-1 0-16,-1 5 0 0,-2 0-48 0,-2 2-16 15,0 0 0-15,-2 3 0 0,0 0-208 0,-5-2 144 16,0 3-144-16,-4-2 128 0,-2 1-128 0,-2-4 0 16,-1 1 0-16,0-1 0 0,-2-1 0 0,0-5 0 15,0 2 0-15,1-4 0 0,0-1-208 0,-1-5 16 16,3-3 16-16,-2-2 0 15,0-1-192-15,0-4-32 0,0-4-16 0,-1-1 0 16,2-2-1392-16,0-3-288 0</inkml:trace>
  <inkml:trace contextRef="#ctx0" brushRef="#br1" timeOffset="14929.34">31159 14509 30975 0,'7'-9'688'0,"-3"2"144"0,-1 2 16 0,0 1 16 0,1 2-688 0,-3 0-176 15,1 2 0-15,1-2 0 0,1-2 1856 0,0-1 352 16,1 2 64-16,-1 1 16 0,-1 4-1088 0,-2 4-224 0,-2 2-32 0,-4 5-16 15,-2 3-256-15,-2 6-48 0,-3 4-16 0,-4 2 0 16,-1 7-48-16,-5 0-16 0,0 2 0 0,-4 1 0 16,-2 1 32-16,1-4 0 15,1 2 0-15,3-2 0 0,-1-3-384 0,3 2-192 0,0-5 192 0,1 2-192 16,3-2 0-16,0-6 0 0,2 1 0 0,0-2 0 16,3-6-464-16,-1-2-112 15,2-5 0-15,1-2-16 16,3-2-528-16,0-5-96 0,0-5-32 0,4-2-18336 0</inkml:trace>
  <inkml:trace contextRef="#ctx0" brushRef="#br1" timeOffset="15213.79">30791 14588 42383 0,'-16'-3'1872'0,"6"1"400"0,1 1-1824 0,5 1-448 16,3-3 0-16,2 2 0 0,1 0 336 0,1 0-16 15,2 1-16-15,1 0 0 0,4 0 0 0,3 3 0 0,2 3 0 0,3 3 0 16,0 1 320-16,2 2 64 16,3 2 16-16,1 2 0 0,3 3 208 0,0-1 48 15,0 2 16-15,2-1 0 16,-4-1-208-16,-2 1-32 0,1 0-16 0,-2 0 0 16,-2-1-400-16,-2 0-64 0,0 0-32 0,-2 1 0 0,-2 1-224 0,1 1 0 0,-2-3 0 0,-1 2 0 15,-1 1-304-15,0-1-48 0,-1 2-16 0,1-2 0 31,-2 2-784-31,0 2-144 0,-1-2-48 0,0 0 0 0,-2-5-96 0,-1 1-32 0,0-1 0 0,-2-5-11808 16,0-2-2368-16</inkml:trace>
  <inkml:trace contextRef="#ctx0" brushRef="#br1" timeOffset="15828.7">30832 14301 29487 0,'-12'0'2624'0,"2"0"-2112"0,4 0-512 0,4 0 0 16,2 0 1488-16,-1 0 192 0,-4 0 48 0,-3 0 0 15,-3-1-400-15,1 1-80 0,0-1-16 0,1 1 0 32,4 0-720-32,0 1-160 0,3 0-32 0,-1 2 0 15,1-2 112-15,-1 1 16 0,2 1 0 0,1 0 0 16,0 0 224-16,1 1 48 0,1-2 16 0,0-1 0 16,0 2-176-16,3-1-48 0,0 2 0 0,3-4 0 0,0 1-320 0,2-1-64 15,1 0 0-15,2-1-128 0,2-3 0 0,0 2 0 16,2-4 0-16,3-1 0 15,1-1 0-15,1 0 0 0,4-2 0 0,2 2 0 0,1-2-256 0,-1 1 64 16,1 2 0-16,-2-3 0 0,-4 4-176 0,-2 0-16 16,-1-1-16-16,-3 2 0 0,0 1 208 0,-5 1 64 15,-2-1 0-15,-3 2 0 0,-2 2 128 0,-2 0 0 16,-2 0 0-16,0 0 128 0,-1 0 128 0,-1 2 16 16,1-2 16-16,-1 0 0 0,-2 2 0 0,2 0 0 15,1-2 0-15,0 0 0 0,0 0-288 0,0 0 0 16,0 0 128-16,0 0-128 0,0 0 0 0,-20-4 0 15,16 2 0-15,1-1 0 0,-2 2 128 0,0-1-128 16,0-2 0-16,-1 1 0 0,-2 0 352 0,1-3-32 16,-1 2-16-16,0 1 0 0,0 0 96 0,-2-3 32 0,1 1 0 15,-1 0 0-15,-1 0-240 0,-1 1-64 0,1 0 0 16,0-1 0-16,0 2-128 0,0 0 0 0,0 2 0 0,1-2 0 16,0 2 0-16,1 1 0 0,1-2 0 0,0-1 0 31,1 2-432-31,1-1-16 0,1 2 0 0,2-3 0 15,1 2-256-15,1-2-48 0,2 0-16 0,0-2 0 0,4 1-272 0,0 0-64 0,2-2-16 0,2 2-18272 16</inkml:trace>
  <inkml:trace contextRef="#ctx0" brushRef="#br1" timeOffset="16420.3">31129 13769 32255 0,'-20'-6'1424'0,"7"0"304"0,1 0-1392 0,5 2-336 0,5 2 0 0,2 2 0 0,-2-3 272 0,1 2-16 0,-1-5 0 0,-2 2 0 16,0-2-48-16,2 0-16 0,-1 1 0 0,2 3 0 0,1 2 576 16,-1 2 128-16,1 3 0 0,0-2 16 0,1 6 240 0,1-2 32 15,0 3 16-15,1 1 0 0,1 3-368 0,1-2-64 16,1 2 0-16,3 3-16 0,1-3-160 0,1 2-16 15,3-1-16-15,0 1 0 16,2 0 48-16,2 0 16 0,3 3 0 0,0 3 0 0,4 0-112 0,0 0 0 16,3 1-16-16,-2 1 0 15,0 1-48-15,5 1 0 0,2 3 0 0,4-1 0 16,3 4-160-16,-2-1-32 0,-1-3-16 0,-4-2 0 0,-2 2-48 0,0 0 0 16,-1 8 0-16,0 1 0 0,-3 1 0 0,-4 3-16 15,0-2 0-15,-4-2 0 0,-3 1 256 0,-1-3 48 16,-1-1 16-16,-2-2 0 0,-2 3 288 0,0-3 64 15,-3 3 16-15,0-1 0 0,-4 1-688 0,-1 0-176 16,-4 3 0-16,-1-1 0 0,-2-1 0 0,-3 1 0 16,-2-2 0-16,-2-2 0 0,-2 0 0 0,0 0 0 15,-3-5 0-15,0-2 0 0,0 1 0 0,-3-3 0 16,-1-1 0-16,-1-1 0 0,-3-2 0 0,-3 2 0 0,-5-3 0 0,0 0 112 16,-4-2-1872-1,0 0-352-15,0-3-64 0,1-2 0 0,0-6 0 0,1 1 0 16</inkml:trace>
  <inkml:trace contextRef="#ctx0" brushRef="#br1" timeOffset="26229.59">28018 16776 35935 0,'-4'0'3200'0,"0"1"-2560"0,2 1-512 0,1 1-128 0,1-3-416 0,0 3-96 0,-2 0-32 0,-1 4 0 0,-1 2 1040 0,0 1 208 16,2 3 32-16,-1 2 16 0,1-1-176 0,1 3-48 15,-1 1 0-15,1 0 0 0,0 7-320 0,-2-3-64 0,2 3-16 16,-1-2 0-16,-2 2 320 0,0 0 48 0,1 1 16 0,-2-2 0 15,-2 0-128-15,3-1-32 0,-1-5 0 0,0-2 0 16,0-1-352-16,2-3 144 0,0-2-144 0,0-4 0 16,2 0 144-16,0-3-144 0,1-3 0 0,-2 0 144 15,2-3-144-15,0 0 128 0,0-4-128 0,2-4 128 16,-1 0-128-16,0-1 0 0,2-4 0 0,-1-3 0 16,2-3 0-16,1 0 0 0,0-1 0 0,1-1 0 15,0-2 0-15,3-3 0 0,-1 1 0 0,3-1 0 16,2 1 0-16,-1-1 0 0,2 2 0 0,1 1 0 15,1 0 0-15,0 3 0 0,0 3 0 0,1 0 0 0,0 4 128 0,1 1-128 16,-1 3 128-16,2 0-128 0,-2 4 0 0,0-2 0 16,-1 5 0-16,0 4 0 0,0 2 0 0,1 6 0 15,-3 5 0-15,0 0 0 0,-2 2 0 0,-1 3 0 16,2 3-128-16,-2 2 128 16,-1 0 0-16,0 1 0 0,0 1 0 0,-2 5 128 0,1-1-128 0,-3 2 0 15,2 1 144-15,-4-3-144 0,1 1 192 0,0-3-16 16,-1-1-16-16,-1-1 0 0,-1-1-32 0,-2-5-128 15,0 2 192-15,0-2-64 0,0-2-128 0,-2-1-144 0,0 1 144 0,-1-2-208 32,-1 1-336-32,0-3-64 0,-2 2-16 0,1-2 0 15,-1-2-1408-15,0-4-272 0</inkml:trace>
  <inkml:trace contextRef="#ctx0" brushRef="#br1" timeOffset="26659.45">28757 16871 8287 0,'3'-3'736'0,"-3"2"-592"0,0-1-144 0,-2-2 0 0,2 1 5952 0,0 3 1168 0,0-2 240 0,-1 1 32 0,1-6-5904 0,-2 4-1168 16,1-3-320-16,-3 3 0 0,0-1 320 0,-1 4 0 31,-1 4-16-31,-1 0 0 0,-2 4 576 0,-1 2 112 15,-1 5 32-15,-3 5 0 0,2 2-480 0,-3 4-96 16,0 8 0-16,-1-2-16 0,3 2-176 0,-1 2-48 0,2-1 0 16,2-2 0-16,2-4-208 0,3-3 144 15,3-4-144-15,1-4 128 0,3-1 0 0,2-4 0 0,0-2 0 0,2-3 0 16,1-2-128-16,2-2-224 0,1-2 48 0,1-2 16 31,1-2-208-31,2-3-32 0,1-2-16 0,1-4 0 16,0 0-320-16,1-4-64 0,0-3-16 0,1-2 0 0,-1-2 240 0,-1-3 64 0,-1 0 0 0,-3-1 0 15,-1 2 512-15,-3-2 0 0,-2 0 0 0,-4-3 0 16,0 1 192-16,-4 1 112 0,-2 3 16 0,-3-1 0 16,-1 3 432-16,-2 1 80 0,-3 4 32 0,1 4 0 0,0 1-224 0,-1 2-64 15,1 4 0-15,1 0 0 0,-2 3-256 0,2 0-48 16,1 3-16-16,-1 0 0 0,1 0-256 0,1 1-304 16,-1 1 64-16,1 1 16 15,2 0-624-15,2 0-128 0</inkml:trace>
  <inkml:trace contextRef="#ctx0" brushRef="#br1" timeOffset="27058.72">29133 17145 7359 0,'-2'23'656'0,"-2"-10"-528"0,1 2-128 0,1-3 0 0,1-7 4256 0,1 0 816 0,0 1 176 0,-1 4 16 16,1 6-1744-16,-2 3-336 0,2 6-80 0,0-3-16 0,2-2-1584 0,0-5-320 15,0-4-64-15,2 0-16 0,-1-5-272 0,0-2-64 16,1-1-16-16,-1-3 0 0,0-2-96 0,1-3-16 16,0-1 0-16,-1-3 0 0,0-3 96 0,-1-2 16 15,1-2 0-15,-2-2 0 0,2-5-304 0,-3-1-48 16,0-5-16-16,0 1 0 0,-2-4-192 0,0-3-64 15,1-3 0-15,-3 0 0 0,1-5-128 0,0 4 0 16,0-5 0-16,1 6 0 0,1 1 0 0,1 5 0 16,2 0-192-16,0 4 192 0,2 5-384 0,2 1 32 15,2-1 16-15,0 2 0 16,2 3-304-16,3 2-64 0,0 2-16 0,1-1 0 16,1 5-112-16,1 0-32 0,1 4 0 0,2 0 0 15,-1 4-464-15,3 2-80 0,1 2-32 16,3 2-16576-16</inkml:trace>
  <inkml:trace contextRef="#ctx0" brushRef="#br1" timeOffset="27803.23">29730 16893 33167 0,'2'2'1472'0,"-2"-2"304"0,-2 0-1424 0,2 0-352 0,0 0 0 0,2-2 0 0,-1 2 0 0,0-4 144 15,0-1-144-15,2-1 0 0,-1-1 448 0,1-6-32 16,-1 3 0-16,-1-2 0 0,1 0 576 0,-2 2 112 15,-2-3 32-15,1 0 0 0,0 2-288 0,-1 0-48 16,-1 2-16-16,-1-1 0 0,1 1-336 0,0 3-80 16,-1 0-16-16,1 2 0 0,-1 2-96 0,0 2-32 31,1 2 0-31,0-2 0 0,-1 4-224 0,1 1 128 0,-1-1-128 0,0 2 0 0,2 0 176 0,-1 0-176 16,1 4 192-16,-1 0-192 0,1 2 272 0,1 1-48 0,-2 3-16 0,2 2 0 15,1 0-208-15,-1 3 128 0,1 3-128 0,-1 2 0 16,-1 0 0-16,1 2 0 0,-1 1 0 0,-1 2 0 15,1-2 0-15,-1-1 0 0,-1 1 0 0,1-5 0 16,-1-1 160 0,0-4-160-16,1-3 160 0,0-1-160 15,-1-2 400-15,2-4-16 0,-2-1 0 0,2-3 0 16,1-1-16-16,-2-2-16 0,2-1 0 0,0-2 0 16,-1 1-96-16,1-2 0 0,0-5-16 0,0 4 0 15,-1-6 144-15,1 2 48 0,0-6 0 0,0 1 0 16,-1-4-160-16,2-3-16 0,0-1-16 0,0-3 0 0,3-1-240 15,-1-3 0-15,3-2 0 0,2-4 0 0,1 2 0 16,1 1-128-16,2 1-16 0,0 3 0 0,-1 5-96 0,2 1-16 16,1 2 0-16,-1 2 0 0,0 3 128 0,0 3 128 15,0 1-208-15,-1 2 80 0,0 1 128 0,-1 3 0 16,1-2-144-16,-2 3 144 0,1 0-208 0,-2 2 16 16,1 2 16-16,0 2 0 0,-1 0-48 0,0 2-16 15,0 3 0-15,0 3 0 0,-1 0 16 0,1 4 0 16,-2 2 0-16,0 0 0 0,-1 3 224 0,-1 2 0 15,-1-1-160-15,0 0 160 0,-2 0 0 0,2-2 0 0,-2-1 0 16,1-3 0-16,0-1 0 0,-1-6 0 0,0-2 0 0,-1-4 0 16,1 0 0-16,1-2 0 0,-2-2 0 0,1-3 0 15,0-2 0-15,1-3 0 0,0-1 0 0,-1-2 0 16,0-3 0-16,0-2 0 0,2-2 176 0,-1-3-176 16,1-3 0-16,-1 1 0 0,1-2 0 0,-1 0 0 15,2 1 0-15,0 0 0 0,1 3 0 0,1 3 0 16,1 3 0-16,-1 4 0 0,2 5-128 0,0-2 128 15,0 5-256-15,-1 2 48 0,2 0 16 0,-2 4 0 0,2 3-64 16,-2-2-16-16,1 1 0 0,1 1 0 0,-1 2 144 16,0 2 128-16,2 1-192 0,-2 2 192 0,2 1 0 0,-1 3 128 15,1 2 0-15,-2 2 16 0,0 0-144 0,-1 1 0 16,2 4 0-16,-3-3 0 0,1 4 144 16,0-1-144-16,0 1 160 0,-1 0-160 0,-1-2 0 0,0-3 0 15,1 2 0-15,-2-6 0 16,1-2-576-16,-1-2-128 0,-1-2 0 0,2-4-12432 15,-1-2-2480-15</inkml:trace>
  <inkml:trace contextRef="#ctx0" brushRef="#br1" timeOffset="28248.01">30618 16982 43311 0,'-6'-4'1920'0,"0"-2"384"0,-2 0-1840 0,4-1-464 0,0 0 0 0,3 5 0 0,-1-2 0 0,-1-5 0 0,-4-3 0 0,-1-1 0 16,-2-2 0-16,-1 2-160 0,0 6 32 0,-3 3 0 0,0 4-64 0,-2 8-16 16,-2 2 0-16,-1 6 0 0,-1 5 208 0,1 1 0 15,-2 6 0-15,1 1 0 0,0-1 0 0,3 1 0 16,1-1-128-16,2-3 128 0,2-2 0 0,3-2 0 16,2-2 0-16,2-6 0 0,1 2 0 0,3-4 0 15,0-2 128-15,2 0-128 16,1-6 0-16,1 1 0 0,2-1-128 0,0-2 128 15,2-1-448-15,0-1 16 0,2-2 0 0,1-1 0 16,1-2-240-16,1 0-48 0,1-4-16 0,0-2 0 0,1 2 736 0,1-6 128 16,1 1 48-16,-1-4 0 0,0 1 336 0,-3 1 80 0,-1-2 16 0,-2 1 0 15,-2 1-288-15,-1 1-64 0,-2 2-16 0,-1 1 0 16,-2 3 64-16,0 4 16 16,-2 2 0-16,0 4 0 0,-2 3-48 0,1 3 0 0,-1 0 0 0,1 4 0 31,-1 0-48-31,2 4-16 0,0 0 0 0,0 1 0 0,1 1-208 0,1 0 128 0,0 3-128 0,1-5 0 31,2 2 0-31,1-1 0 0,1-3 0 0,0-2 0 0,3 0 0 0,0-2 0 0,1 0 0 0,0-5 0 16,1 2-192-16,0-1-96 0,0-4-16 0,0 0-12656 15,0-2-2528-15</inkml:trace>
  <inkml:trace contextRef="#ctx0" brushRef="#br1" timeOffset="28518.1">30838 16202 35647 0,'-5'11'784'0,"2"-5"176"0,0 0 16 0,1 0 16 0,1 2-800 0,1-4-192 0,0 0 0 0,0 6 0 0,1 4 992 0,-1 7 160 0,2 5 16 0,2 5 16 15,0 3-336-15,1 1-64 0,0 3-16 0,-1 3 0 16,1 1 32-16,0 2 0 0,-1-2 0 0,0 1 0 16,0-4-16-16,-2 2 0 0,-1 0 0 0,2 0 0 15,-3-3-352-15,1 1-80 0,-1-2-16 0,0 0 0 16,-1-4-336-16,-1-2 0 0,2-2 0 0,0-5-128 16,0 1-768-16,2-5-160 0,-2-4-32 0,0-1-12880 15,1-4-2592-15</inkml:trace>
  <inkml:trace contextRef="#ctx0" brushRef="#br1" timeOffset="28820.35">31286 17007 43311 0,'1'13'1920'0,"-2"-4"384"0,0 0-1840 0,1-4-464 0,0 0 0 0,1-4 0 0,0 1 304 0,0 2-48 16,2 5 0-16,-1-1 0 0,2 3-256 0,0 4 128 15,1-2-128-15,-3-1 0 0,1 2 0 0,-2-2 0 16,-1 0 0-16,0-2 0 0,-1-1-192 0,-2 1-112 15,2-4-16-15,-3-2-19072 16</inkml:trace>
  <inkml:trace contextRef="#ctx0" brushRef="#br1" timeOffset="29012.35">31262 16571 42383 0,'-2'5'3776'0,"-2"-1"-3024"0,2-1-608 0,1-2-144 0,1 1 1040 0,1-2 176 0,0 0 48 0,2 0 0 31,0 0-1696-31,2 0-336 0,4 0-64 0,1 0 0 16,1 0-2288-16,0-2-448 0,3 1-80 0,0-2-32 0</inkml:trace>
  <inkml:trace contextRef="#ctx0" brushRef="#br1" timeOffset="29362.5">31620 16782 43311 0,'-4'3'1920'0,"2"0"384"15,0-3-1840-15,2 0-464 0,2 0 0 0,-1 0 0 16,1 1-320-16,2-2-144 0,0 1-48 0,1-3 0 31,2 3-112-31,1 0-16 0,-1-2-16 0,0 2 0 0,1 0 912 0,-1 2 192 0,3-2 48 0,0 3 0 16,0 1 16-16,1-1 16 15,1 1 0-15,1-2 0 0,0 2-320 0,0 1-64 0,-1-1-16 0,-1-2 0 0,-1 2-320 0,-1-3-64 16,-3 4 0 0,0-1-16-16,-2 0 80 0,-2 1 0 0,0 2 16 0,-4 2 0 15,0 1 176-15,-2 2-160 0,-1 0 160 0,-3 4-160 16,-1 0-32-16,-2 0 0 0,0 1 0 0,-5 1 0 16,0 2-144-16,-3 1-48 0,-1 1 0 0,2-3 0 15,2-2 384-15,-2 2 256 0,2-1-32 0,0 1-16 16,0-1 272-16,2-4 48 0,3 1 16 0,0-2 0 15,1 0-160-15,3-3-16 0,1 2-16 0,1-3 0 0,2 0-352 16,2-1 0-16,1 1 0 0,1-3 0 16,3 0 0-16,1 0-128 0,1-2 0 0,3 0 0 0,-2-2-208 0,3 0-48 15,2-2 0-15,3-2-18240 16</inkml:trace>
  <inkml:trace contextRef="#ctx0" brushRef="#br1" timeOffset="29817.89">32140 17088 37775 0,'-2'-5'3360'0,"-2"2"-2688"16,2-3-544-16,-1 2-128 0,3 0 1152 0,0-1 192 16,-1 1 32-16,0 1 16 0,-3-7-1392 0,-1-1-128 0,-1-3-112 0,-4 4-16 15,-1 2 0-15,-1 5 0 0,-2 6 0 0,-2 0 0 16,-1 7 256-16,-1 3 0 15,1 1 0-15,-2 5 0 0,2 1 0 0,0-2 0 0,2 1 0 0,0 1 0 0,3-2 176 16,2-2-176-16,1 0 160 0,3-3-160 16,2-1 0-16,2-2-192 0,1-1 16 0,1-6 0 15,2 1-976-15,2-2-208 0,0 0-48 0,2-4 0 32,2 0-1664-32,2-2-320 0,1-2-80 0,2-3-16 0,2 2 688 0,-1-5 144 0,1 2 32 15,0-3 0-15,0 1 1952 0,-1-2 400 0,-1 2 80 0,-2-3 0 16,-1 3 1680-16,0-1 336 0,-3 4 64 0,1-1 16 0,-2 4 976 0,-1 2 192 15,-1 0 32-15,-3 4 16 0,0 1-880 0,-1 3-192 16,0 5-16-16,-1-1-16 0,0 2-928 16,-2 4-192-16,1 2-48 0,1 1 0 15,-1-1-272-15,1 0-64 0,2 3-16 0,1-3 0 0,0 3-192 0,3-3-48 16,0-4 0-16,1 2 0 0,2-4-96 0,-1 1-32 16,0-4 0-16,2 2 0 0,0-3-368 0,-1-2-80 15,1-2 0-15,-2 2-16 16,1-4-384-16,-1-4-80 0,1-2-16 0,-1-3-17680 0</inkml:trace>
  <inkml:trace contextRef="#ctx0" brushRef="#br1" timeOffset="30015.1">32390 16649 43311 0,'-2'7'3840'0,"-1"0"-3072"0,2-2-608 0,2 1-160 0,1-2 288 0,0 2 32 0,-1 6 0 0,2 6 0 15,0 9-640-15,1 5-112 0,1 9-16 0,-1 0-16 0,-1 1 80 0,1 1 32 0,-1 1 0 0,-1 1 0 16,1-4 160-16,-1-3 48 0,-1-3 0 0,2-4-18176 16</inkml:trace>
  <inkml:trace contextRef="#ctx0" brushRef="#br1" timeOffset="30223.18">32157 16905 34095 0,'-7'4'3024'0,"2"-4"-2416"0,0 0-480 0,3 0-128 0,3-2 2880 15,2 0 544-15,0-1 112 0,2 0 32 0,3-1-3056 0,2-4-512 16,4 2-320-16,5-4 64 0,1 0 96 0,1 4 32 15,0-1 0-15,0 5 0 0,0 2 128 0,1 0 0 16,2 2 0-16,-1-2 0 0,2 2-336 0,1 0-48 16,1-2 0-16,1 0-12880 15,2 0-2592-15</inkml:trace>
  <inkml:trace contextRef="#ctx0" brushRef="#br1" timeOffset="30411.38">32712 17051 44223 0,'-5'13'1968'0,"0"-5"400"0,1 2-1904 0,3-4-464 0,2-2 0 0,0-1 0 15,-1 0 192-15,2 3-64 0,-2 4-128 0,0 3 192 0,0 3-432 0,0 0-80 16,-2 2-32-16,0 1 0 0,1 1 0 0,-3-5 0 16,0 1 0-16,1-4 0 15,-1 2-128-15,0-6-32 0</inkml:trace>
  <inkml:trace contextRef="#ctx0" brushRef="#br1" timeOffset="30586.35">32675 16731 45151 0,'-9'1'2000'0,"2"-1"416"0,0 0-1936 0,4 0-480 16,1 0 0-16,2 0 0 0,0 0 192 0,0 0-64 0,-1 0-128 0,-1-1 192 15,-2 1-448-15,2 0-112 0,0 0-16 0,1 0 0 16,1 0-240-16,0 0-48 16,0 0-16-16</inkml:trace>
  <inkml:trace contextRef="#ctx0" brushRef="#br1" timeOffset="30983.66">32968 16944 39615 0,'1'8'1760'0,"-1"-1"352"0,1-4-1680 0,2 1-432 16,-1-4 0-16,1 2 0 16,-1-2-1008-16,2 2-272 0,1 0-64 0,1 4-16 31,0-2-560-31,-1 5-96 0,0 1-32 0,-4-2 0 0,-1 2 2656 0,-2 2 528 0,-3 1 96 0,-1 3 32 0,-2-2 656 0,-3 4 144 16,0-2 32-16,-3 3 0 0,1-3-1312 0,-1 2-256 0,-1-2-48 0,2 0-16 15,2-1-464-15,-1-1 0 0,5-2 0 0,0 1 0 16,3-3 0-16,1-2-288 0,2 0 64 0,1-2 16 31,3-2-432-31,-1-2-96 0,3 0-16 0,1-2 0 16,3 0-848-16,1-2-160 0,1-2-32 0,1 2-16 0,3-4-176 0,1-2-48 0,0 2 0 15,0-5 0-15,2 1 2032 0,-2 0 256 0,-1 0 128 0,-1 0 32 16,1-2 864-16,-1 1 160 0,1 0 32 0,-4-2 16 16,0 1 352-16,-2 2 64 0,-2 1 16 0,-2 2 0 0,0 1-704 15,-4 0-128-15,0-1-16 0,-2 2-16 0,-1 2-576 0,-3-1-112 16,-1 2-32-16,-2 0 0 0,-2 0-112 0,0-1-32 31,-3 2 0-31,-1-1 0 0,1 2-192 0,-4-3 0 0,3 3 0 0,0-1-160 0,0 1-32 0,2 0-16 31,1 0 0-31,1 0 0 16,3-2-688-16,-1 2-128 0</inkml:trace>
  <inkml:trace contextRef="#ctx0" brushRef="#br1" timeOffset="31459.93">33241 17088 21183 0,'1'4'1888'0,"-1"-1"-1504"0,0-2-384 0,1 1 0 0,1-2 2304 0,-1 1 400 0,0 1 80 0,0 1 16 16,1-1-4304-16,0 3-864 0,1 1-160 0,-1 4-32 0,-1-3 3648 0,1 4 720 15,-2 0 160-15,0 1 16 0,-2 0 752 0,2 1 144 16,-1 0 16-16,0-1 16 0,0-2-1824 0,-1 0-352 16,1 0-80-16,1-1-16 0,0-3-320 0,0 0-64 15,0-2 0-15,0-1-16 0,0 0-80 0,1-1-16 16,-1-2 0-16,2 0 0 0,-2 0 96 0,1-2 16 16,0-2 0-16,-1-1 0 0,3 0 0 0,-3 5 16 15,0 0 0-15,4-31 0 0,-1 19 48 0,-1-4 16 16,1 0 0-16,-1 0 0 0,1-3-64 0,-2-2-16 15,3 1 0-15,-2 2 0 0,2-1-128 0,1 3-128 0,-1 3 144 16,1 0-144-16,0 5 0 0,-1 1 0 0,3 4 0 16,0 1-160-16,-1 2 160 0,2 4 0 0,2 0 0 0,-1 2 0 15,1 0 0-15,1 3 0 0,3 1-144 0,1 2 144 16,0-2 0-16,1 2 0 0,0-1 0 0,-1 2 0 16,-3-1 0-16,0 1 0 0,1-4 0 0,-3 1 0 15,0 2 0-15,-3-5 0 0,-1 2 0 0,-1-2 0 16,-1 2-272-16,-3-6-144 0,-2 4-32 0,-2 1 0 31,-2-2-544-31,-3 2-112 0,-3 0-32 0</inkml:trace>
  <inkml:trace contextRef="#ctx0" brushRef="#br1" timeOffset="33640.94">20184 7481 15663 0,'3'-2'1392'0,"-1"-1"-1120"0,-1 2-272 0,-1 1 0 0,2 0 1424 0,-2-2 240 15,1-1 32-15,1-1 16 0,2 1-608 0,-1-1-112 16,-1 2-32-16,-1-1 0 0,-1 2-320 0,1-2-80 0,-1 3-16 0,0-2 0 15,0 2 160-15,0 2 16 0,-1-2 16 0,-1 3 0 16,2-3 80-16,0 0 16 0,-15 22 0 0,6-12 0 16,-1 4-224-16,-2 0-32 0,-2 5-16 0,1-3 0 15,2 0-80-15,-4 3-16 0,-4 0 0 0,0 6 0 16,-3 0 160-16,1-2 16 0,4 2 16 0,2 0 0 16,4-3-112-16,1 0-32 0,5 1 0 0,2-5 0 0,3-1-384 0,2 2-128 15,4 0 0-15,2-5 0 16,2 2 0-16,2-6 0 0,3 3 0 0,3-3 0 15,5-2 0-15,3 2 0 0,1-4 0 0,4 1 0 16,2-4 0-16,2-3 0 0,-3 0-128 0,0-3 128 16,-1 0 0-16,2-3 0 0,2-4 0 0,0 1-144 0,-2-1 144 0,-3 1 0 15,-3-4 0-15,-4 1 0 0,-2 2 0 0,-3-2 0 16,-5-1 0-16,-4 3 0 16,-4-3 0-16,-4 0 0 0,-3-1 0 0,-3-3 0 0,-5 3 0 0,-3-4 0 15,-3 0 0-15,-2-1 0 0,-2 1 0 0,-6-2 0 16,-2-5 0-16,-6 2 0 0,-2-5 0 0,1 2 0 15,2 4 0-15,-1-3 0 0,0 1 0 0,2 0 0 16,1 2 0-16,3 0 0 0,3 3 0 0,4 4 0 16,3 3 0-16,4 5 0 0,3 0-368 0,3 4 16 0,5 0 0 0,0 3 0 31,3 3-432-31,1 0-96 0,3 1-16 0,2 5 0 16,2 1-1264-16,0 2-256 0,2 0-48 0,1 2-11040 0</inkml:trace>
  <inkml:trace contextRef="#ctx0" brushRef="#br1" timeOffset="33997.58">20680 7966 3679 0,'-1'-1'320'0,"0"-2"-320"0,1 3 0 0,0-2 0 0,1 1 5568 0,1 1 1024 0,1 0 224 0,1-3 32 0,2 3-3104 0,2-2-624 0,1 0-128 0,1 2-32 15,0 0-1760-15,-2 4-368 16,0 2-64-16,-2 0 0 0,0 2-528 0,-1 3-112 0,0-1 0 0,-2 0-128 16,-1 0-256-16,-1-2-144 0,1 2-48 0,-2 3-17840 31</inkml:trace>
  <inkml:trace contextRef="#ctx0" brushRef="#br1" timeOffset="34541.8">21392 7552 30399 0,'0'6'2704'0,"2"0"-2160"0,0 0-544 0,-1 0 0 0,1-2 1088 0,-2 2 128 0,1 7 0 0,0 5 16 16,0 14-80-16,-1 6-32 0,-1 4 0 0,-1-2 0 15,-3 1-432-15,0-2-96 0,0-5-16 0,-2-2 0 16,1 3-240-16,0-4-48 0,0 3-16 0,1 1 0 16,1 3-112-16,2-3-32 0,1 3 0 0,-1 1 0 15,4-2-128-15,0 1 0 0,4-3 0 0,4 1-18880 16</inkml:trace>
  <inkml:trace contextRef="#ctx0" brushRef="#br1" timeOffset="41908.24">28180 7523 12895 0,'1'-2'1152'0,"-1"-2"-928"0,0 3-224 0,1 1 0 0,-1 0 1312 0,0-3 224 0,1 1 32 0,-1-2 16 0,2-2 176 0,-2 2 32 0,-2-1 16 0,0 2 0 15,-3 1-336-15,-1 2-80 0,-3 0-16 0,-2 0 0 16,-1 2 0-16,-3 0 0 0,-2 2 0 0,-1 2 0 16,-2-2-96-16,2 1 0 15,3 1-16-15,-2-1 0 0,-2 3-688 0,-2 2-128 0,0 5-16 0,1-2-16 16,1 3-416-16,-1 2 128 16,1 2-128-16,1 2 0 0,0 0 0 0,1 3 0 15,2 4 0-15,0-1 0 0,3 1 0 0,2-1 0 0,2 0 0 0,0 1 0 0,3-3 0 0,0 2 160 31,3-3-160-31,2 0 160 0,1-2-160 0,3-2 0 16,-1-5 0-16,4 0 128 0,2 0-128 0,3-3 0 0,2-1 0 0,3 1 0 0,1-4 0 0,3 1 0 16,1-1 0-16,3-3 0 0,0-1 0 0,3-2 0 31,3-1 0-31,0-2 0 0,-2 0-144 0,1-2 144 16,3-5 0-16,-1 0 0 0,1-4 0 0,-1-3 0 15,-3 2 0-15,-6-2 0 0,-2 2 0 0,0-4 0 16,1-3 0-16,2-5 0 0,-1-2 0 0,-1 1 0 0,-3-4 0 15,-3 3 0-15,-3-2 0 0,-5 1 128 0,-3 1-128 16,-3 0 144-16,-5-3-16 0,-4 1-128 0,-3 0 192 0,-5 0-64 16,-1 2-128-16,-4 2 160 0,-2 0-160 0,-3 1 160 15,-2 3-160-15,-3 0 0 0,-1 5 0 0,-2 2 0 16,-3 0 0-16,-4 3 0 0,-2 5 0 0,-3 4 0 16,-2 1 0-16,-4 6-256 0,-1 1 64 0,0 2-18448 15</inkml:trace>
  <inkml:trace contextRef="#ctx0" brushRef="#br1" timeOffset="47479.1">20294 10426 9215 0,'2'0'816'0,"-1"0"-656"0,0 0-160 16,-1 0 0-16,0 0 832 0,0 0 128 0,0 0 16 0,1 0 16 0,-1 2-32 0,1-2 0 15,-1 0 0-15,0 0 0 0,0 0-368 0,0 0-80 0,0 0 0 0,0 0-16 16,0 0-80-16,0 0-16 16,0 0 0-16,0 0 0 0,0 0 736 0,0 0 144 0,0 0 16 0,0 0 16 15,0 0-128-15,0 0-32 0,0 0 0 0,0 0 0 16,0 0-256-16,0 0-48 0,0 0-16 0,-18 10 0 15,17-10-560-15,-2 0-112 0,1 0-32 0,-2 0 0 16,2 0 96-16,-1 0 16 0,-1 2 0 0,1-2 0 16,0 0 208-16,-1 2 32 0,1 0 16 0,-1 1 0 15,0 0-160-15,1 0-16 0,-2-2-16 0,0 4 0 16,0-1-176-16,-1-1-128 0,-1 1 144 0,1 1-144 16,1 1 0-16,-1 0 0 0,0-1 0 0,0 4 0 15,0-3 0-15,1 0 0 0,-3 2 0 0,2 0 0 0,-1 2 0 0,-1 0 0 16,2-1 0-16,1 0 0 15,-1 0 176-15,1-2 32 0,1 0 16 0,1-1 0 0,-1-1 160 0,1 0 48 16,1 0 0-16,1 1 0 0,-1-2-144 0,2 0-32 16,0 1 0-16,2-2 0 15,-1 1-256-15,1-1 0 0,2 0 0 0,0 0 0 0,-1 0 0 0,1 0 0 16,1-2 0-16,0 2 0 0,0-1 0 0,0 2 0 16,-1-1 0-16,1 0 0 0,0 1-176 0,-1-1 176 15,1 2-192-15,0-3 192 0,0 1-208 0,0-2 64 16,0 1 16-16,1 0 0 0,-1-2 128 0,0 1 0 0,-1-1 0 0,1 0 128 15,0 0 64-15,1 0 32 0,0 3 0 0,-1-3 0 16,1 0-96-16,1 0-128 0,0 0 176 0,0 2-176 16,1-2 0-16,0 0 0 15,2 2 0-15,-1-2 0 0,2 2-128 0,-1-2-48 0,2 0 0 0,0-2 0 16,1 0 176-16,0 0-208 0,-1-1 80 0,-1 2 128 16,0-3 0-16,-2 2 0 0,-1-2 0 0,1-2 0 15,-1 4 0-15,-1-2 0 0,-1 1 160 0,0 0-160 0,-1-1 160 16,0 2-160-16,0-1 128 0,0 2-128 0,-1-2 0 15,0 3 0-15,-1-2 128 0,1 2-128 16,-2-1 0-16,1 1 0 0,-1 0-192 0,1-3 192 0,-1 3-256 0,1-2 64 16,0 1 0-16,0-4 16 15,1 1 176-15,-1 0 192 0,1-2-32 0,0 0-16 16,0 0 240-16,-2-3 32 0,2 2 16 0,-1 0 0 16,0-3-272-16,-1 2-160 0,1-2 192 0,-2 0-192 15,0 1 0-15,-1-1 0 0,0 1 0 0,-1-4 0 0,-1 3 128 0,-2 0-128 16,0-2 0-16,0 1 0 0,0 0 224 0,-1-2-64 15,-2 4-16-15,1-4 0 16,1 2-144-16,-1 1 0 0,1 0 0 0,0 2 128 16,0 0-128-16,0 2 192 0,-1 0-192 0,0 0 192 0,0-1-192 0,0 4 0 15,-1 0 0-15,0 2 0 0,0-1 0 0,-2 2 0 0,3-3 0 16,-3 3 0-16,0 0 0 0,1 0 0 0,-2 0 0 16,0 0 0-1,0 3 0-15,-1-3 0 0,-1 0 0 0,0 0 0 0,0 2 0 0,0-1 0 0,1 2 0 0,-1-1 0 16,3-1 0-1,0 2 0-15,1-3-128 0,1 1 128 0,2 2 0 0,0-1-176 0,3-2 176 0,-1 1-128 16,1 2-608-16,1-1-112 0,-1-2-32 0,2 4 0 16,0-2-1536-16,0 0-304 0</inkml:trace>
  <inkml:trace contextRef="#ctx0" brushRef="#br1" timeOffset="48097.08">20664 10599 22111 0,'0'0'1968'0,"0"0"-1584"0,1-3-384 0,-1 3 0 0,1 0 1648 0,-1 0 240 0,2 0 48 0,-1 0 16 16,1 3-240-16,1-3-48 0,1 1-16 0,-4-1 0 16,0 0-944-16,0 0-192 0,14 18-48 0,-11-11 0 15,-1-1-464-15,1 0 0 0,-1 3 0 0,0-3 0 16,-1-1 0-16,0 1 0 0,-2 3 0 0,1-6 0 15,0 4-656-15,0-3-128 0,-1 0-32 0,1 0 0 16,1-2-1328-16,0-2-272 0</inkml:trace>
  <inkml:trace contextRef="#ctx0" brushRef="#br1" timeOffset="48495.45">20955 10359 27647 0,'-3'-4'2448'0,"2"-1"-1952"16,2 4-496-16,0-2 0 0,2 3-304 0,-2-1-144 0,0-4-48 16,2-1 0-16,0-1 1360 0,2-3 272 0,-1 4 48 0,-1-1 16 0,-1 5-928 15,-1-1-272-15,-1 6 128 0,-2 3-128 16,1 3-496-16,-2 1-160 0,-1 2-48 0,2 4 0 0,-1-2 368 0,1 1 64 16,2 3 16-16,-1-2 0 0,1 4 448 0,0-2 112 15,2 1 16-15,-1-3 0 0,3-2 384 0,-1-2 96 16,0-2 16-16,1 1 0 0,0-3-64 0,0 0-16 15,0 2 0-15,1-3 0 0,-1 2-480 0,1-3-80 16,-1 3-32-16,-1-3 0 16,1 2-1168-1,-1-2-224-15,-1-3-48 0,-1 4-16 0,1-2-1120 0,-1 2-208 0,0-1-48 0,-1 0-7696 16</inkml:trace>
  <inkml:trace contextRef="#ctx0" brushRef="#br1" timeOffset="49253.1">19728 10902 10127 0,'2'0'896'0,"0"0"-704"0,0 0-192 0,-1 1 0 0,1-1 528 0,0 2 80 0,2-2 16 0,3 3 0 16,2-2 160-16,3 2 48 0,1 0 0 0,-1 0 0 0,2 0-192 0,-1-3-16 15,1 3-16-15,1-3 0 0,2 0 160 0,0-3 16 16,3 1 16-16,2-2 0 0,1-2 608 0,1 0 128 16,1 0 32-16,1 0 0 0,2-1-416 0,1 2-96 15,1-1-16-15,-2 1 0 0,-1 2-512 0,-1 0-96 16,-1 2-32-16,0 1 0 16,-3-3-672-16,0 3-144 0,0 0-32 0,-1 0 0 15,2 0-304-15,-2 3-64 0,-2-3-16 0,2 1 0 0,0 4 592 0,1-4 240 16,0 4-192-16,0-1 192 0,0-2-240 0,1 2 80 15,-1-3 16-15,0 2 0 0,3-1 144 0,-2 2 0 0,3-4 0 16,0 0-128-16,0 2 128 0,1-4 0 0,1 2 0 0,-1-2-128 16,0-2-192-16,1 0-16 0,3-2-16 0,2 0 0 15,0 0 496-15,0 2 112 0,1-2 0 0,-1 2 16 16,0 1 384-16,0 1 80 0,-1 1 16 0,0-2 0 16,-1 3-240-16,0 0-32 0,-2-2-16 0,1 2 0 15,0 0-464-15,-1 2 0 0,2-2-128 0,-2 3 128 16,-2-3-384-16,-2 1 16 0,-1-2 16 0,1 1 0 15,1-3 784-15,-1 1 144 0,1 1 48 0,-3-2 0 16,-2 1 528-16,-1-2 128 0,0 1 0 0,-2 2 16 0,1-2-784 0,-3 3-176 16,1-3-16-16,-1 3-16 15,1 0-304-15,-4 0-256 0,2 0 64 0,-3 3 0 16,1 0-1072-16,-3 3-208 0,0-2-32 0,-2 0-12704 16</inkml:trace>
  <inkml:trace contextRef="#ctx0" brushRef="#br1" timeOffset="50346.07">20330 11032 8287 0,'-2'-3'736'0,"0"1"-592"0,1 0-144 0,0 2 0 0,0 0 1536 0,-1 0 288 0,0 0 48 0,-3-2 16 0,-2-1 528 0,-2 2 96 16,0-1 32-16,-1 2 0 0,1-2-1168 0,-3 4-224 16,3 0-64-16,-3-2 0 0,1 3-512 0,0 0-128 15,1 1 0-15,0-1-16 16,2 0-432-16,-1 3 128 0,2-2-128 0,0 1 0 15,0-1 352-15,2 2-16 0,-1-2 0 0,1 2 0 0,1-2 224 0,1 0 32 0,-1 4 16 0,0-2 0 32,2 3-400-32,0 1-80 0,1 2 0 0,0-2-128 0,1 2-128 0,0 1-144 15,1-2-32-15,0 1 0 16,2 1 96-16,1-4 16 0,-1 3 0 0,2-3 0 16,1 1 48-16,1-1 16 0,1 2 0 0,1 0 0 15,2-1-128-15,0-2-32 0,2 0 0 0,-1 1 0 16,-1-4 288-16,1 1-128 0,0 0 128 0,-1-1 0 15,-1-1 0-15,-1-2 176 0,1 0 0 0,-1 0 0 0,-2-1 400 16,1-1 64-16,-2 3 32 0,0-3 0 0,0 0-384 0,1 0-80 16,-1 0-16-16,0-3 0 0,1 2-192 0,0-3 144 15,0 2-144-15,-1-4 128 0,0 2 80 0,2-2 16 16,-1 0 0-16,1-3 0 0,-1 1 64 0,2 0 16 16,-1-2 0-16,0 0 0 0,0-1-304 0,2 0 160 15,0-2-160-15,-1 1 128 0,-1 2-128 0,1-2 0 16,0-1 0-16,-1 1 0 0,0 0-192 0,-2 2 48 15,-1 0 0-15,0 0 0 0,-3 1 144 0,0 1-192 16,0 0 192-16,-2 2-192 0,-1 0 192 0,0-2 144 16,-2 2-16-16,-1-2-128 0,0-1 432 0,-3 2-32 15,0-3 0-15,-2-1 0 0,-2 1-80 0,-1 0 0 16,-2 0-16-16,-1 1 0 0,0 2 16 0,1-2 0 0,-1 0 0 16,1 5 0-16,-1-3-144 0,2 2-32 0,0 4 0 0,2-1 0 15,0 2-144-15,1 0 0 0,2 2-192 0,-1 2 192 31,2 2-1152-31,-2-2-128 0,1 2 0 0,1 3-16 0,1-3-944 0,0 1-176 16,1 2-32-16,1-3-16 0,2-2-160 0,0-2-16 0,2 2-16 0,0-2-6256 16</inkml:trace>
  <inkml:trace contextRef="#ctx0" brushRef="#br1" timeOffset="50749.62">20683 11263 23039 0,'-8'-3'2048'0,"3"2"-1648"0,3-1-400 0,-1 2 0 0,3 0 1488 0,0 0 224 0,0 0 32 0,0 0 16 15,0 0-112-15,-1-3-32 0,1 3 0 0,1 0 0 0,0 0-912 0,1 0-176 16,-1 0-32-16,0 0-16 15,0 0-480-15,1 3 0 0,-1-1 0 0,-1-1 0 16,1 4-128-16,-1-5-128 0,0 0-32 0,0 0 0 16,-1 26-768-16,1-17-160 0,0 1-16 15,0-3-16-15,0 4-384 0,1-1-80 0,0-2-16 0,1 0-6528 16,-1 0-1328-16</inkml:trace>
  <inkml:trace contextRef="#ctx0" brushRef="#br1" timeOffset="51166.01">20974 11015 4607 0,'2'-2'400'0,"-4"-2"-400"0,2 2 0 0,0-2 0 16,0 4 3248-16,0 0 560 0,-1 0 112 0,0 1 32 15,0-1-2448-15,-3 3-480 0,0-1-112 0,4-2-16 16,0 0-96-16,-13 20-32 0,8-8 0 0,1 1 0 0,-1-1 208 0,1 0 48 16,1 5 0-16,0-1 0 0,1 0 400 0,0 2 96 15,2 2 16-15,2-1 0 0,0 0-832 0,1 0-144 16,0-1-48-16,1-1 0 16,0-5-960-16,-2 2-208 0,2-3-48 0,-2 0 0 15,1 0-1936-15,-2 1-400 0,0-4-80 16,1 0-16-16</inkml:trace>
  <inkml:trace contextRef="#ctx0" brushRef="#br1" timeOffset="52518.52">21301 11032 25791 0,'-4'-3'2304'0,"2"1"-1856"0,2 0-448 0,0 2 0 0,1 0 1104 0,-1-2 128 15,0-1 32-15,-1 0 0 0,-1-4 32 0,2 4 16 16,2-3 0-16,-1 2 0 0,0 0-1056 0,2 3-256 15,-1 3 0-15,1 2 0 16,-2 1-608-16,1 2-176 0,-1 3-48 0,2 2 0 16,-2 4 256-16,0 0 64 0,-1 3 0 0,2 2 0 0,-1-1 512 0,-1 3-128 0,1-1 128 0,-1-1 0 15,0 1-272-15,0 0 0 16,0-2 0-16,0-1 0 16,-1-1-1584-16,1-5-320 0,-1-1-64 0,-1-5-5056 0,1 0-1024 0</inkml:trace>
  <inkml:trace contextRef="#ctx0" brushRef="#br1" timeOffset="52839.25">21145 11168 14735 0,'-1'-5'1312'0,"1"1"-1056"16,0 3-256-16,1-2 0 16,0 3 2096-16,1-2 352 0,0-2 80 0,0-5 16 15,3 2 176-15,3-5 32 0,0 2 16 0,1 0 0 0,1 4-1024 0,0-1-208 16,0 1-32-16,1 2-16 0,1 2-848 0,1 2-192 16,0 0-16-16,0 0-16 0,0 2-416 0,0 2-272 15,-2-3 32-15,1 4 16 16,-1-1-464-16,-1 0-80 0,0 1-32 0,0-4 0 15,1 1-80-15,-1 0-16 0,1-2 0 0,0 0 0 16,0-2-48-16,2 0-16 0,0 1 0 0,0-5 0 16,0 1-1376-16,0 1-288 0</inkml:trace>
  <inkml:trace contextRef="#ctx0" brushRef="#br1" timeOffset="53452.88">21872 10956 20271 0,'-7'0'896'0,"2"0"192"0,0 0-880 0,1 3-208 0,2-3 0 0,0 1 0 0,0 1 896 0,-2-2 144 0,-3 4 32 0,-2 2 0 16,-3 3 544-16,-1-2 112 0,2 2 32 0,0 1 0 16,-1 2-1312-16,1-2-272 0,0 2-48 0,-1 2-128 15,4 1 128-15,-2-3-128 0,1 4 0 0,1 0 0 16,-1 3 384-16,1-1 0 15,1 2 16-15,1 0 0 0,1 1 208 0,0-1 32 16,1 1 16-16,3-1 0 0,0-2-368 0,1-4-80 16,2-2-16-16,1 1 0 0,2-1-192 0,0-3 144 0,1 0-144 0,1-2 128 31,-1 0-640-31,2-2-128 0,-1 0-16 0,1-3-16 0,-1 2 32 0,2-4 16 0,-1 0 0 0,1-1 0 0,1-4 624 0,-1 1 160 16,0 1 16-16,0-4 0 15,0 4 208-15,1-4 64 0,0-1 0 16,-1 0 0-16,1-3-160 0,1 1-32 0,-1 0 0 0,2-3 0 15,-1 0-16-15,-1-3-16 16,1 2 0-16,-1-3 0 0,-2 1 64 0,1 0 16 0,0 2 0 0,-5 0 0 16,1 2-128-16,-1-1-32 0,0-2 0 0,-2 2 0 15,0-3 304-15,-2 0 48 0,0 1 16 0,0-1 0 16,-2 3-64-16,1 1 0 0,-1 0 0 0,-1 2 0 16,-2 0-448-16,0 4-128 0,-1-2-16 0,0 3 0 15,-2 2-64-15,-1 0-16 0,0 3 0 0,-2 0 0 31,0 3-192-31,-2-3-32 0,1 2-16 0,-2-1 0 0,1 3 16 16,0-2 0-16,1 1 0 0,0-2 0 0,0 2-1024 0,1-3-208 0</inkml:trace>
  <inkml:trace contextRef="#ctx0" brushRef="#br1" timeOffset="55499.24">22254 10745 25791 0,'1'2'2304'0,"1"-1"-1856"0,-1-1-448 15,-1 0 0-15,1 3 448 0,2-3 0 0,-1 0 0 0,3 2 0 0,2-2 0 0,2 2 0 0,1 0 0 0,1-2 0 0,0 0 144 0,0 0 32 16,2 0 0-16,-1 0 0 15,2 2 32-15,-1-2 16 0,1 4 0 0,1-4 0 0,2 3-272 0,0-2-48 16,2 1-16-16,0 0 0 0,0 0-336 0,1-4 0 16,0 0-192-16,0 0 64 15,2 1-1024-15,-2-2-192 0,1 3-32 0,-2-2-12576 16</inkml:trace>
  <inkml:trace contextRef="#ctx0" brushRef="#br1" timeOffset="55889.01">22296 11001 6447 0,'-8'0'576'0,"0"-3"-576"0,2 2 0 0,4 1 0 15,0 0 6320-15,2 0 1152 0,2 0 224 0,-4 0 48 0,1 0-5792 0,-1 0-1168 0,2 0-224 0,-2 0-48 16,4 0-336-16,-1 0-176 0,-1 0 192 0,0 0-192 15,0 0 0-15,0 0 0 0,23 0 0 0,-13-3 0 16,1 3 320-16,3-2 16 16,0 1 0-16,2 1 0 0,3-4 48 0,2 2 16 0,3-1 0 0,1 2 0 15,2-4-400-15,-1 1 0 16,1 0 0-16,0 1 0 16,-1 0-944-16,1-3-208 0,-1 2-64 0,-1-1-14912 15</inkml:trace>
  <inkml:trace contextRef="#ctx0" brushRef="#br1" timeOffset="56517.04">23173 10466 5519 0,'-1'0'496'0,"-1"-2"-496"0,1 1 0 0,1-2 0 0,0 3 5904 0,1 0 1088 0,-1-1 224 0,2 1 32 15,1-3-4560-15,-1 3-928 0,1-2-176 0,-3 2-48 16,0 0-432-16,0 0-80 0,0 0-32 0,18 21 0 15,-16-9-544-15,-1 6-128 0,2 3 0 0,-2 5-16 16,2 8-32-16,-2 3 0 0,0 8 0 0,-1 2 0 16,-1 7-64-16,0 7-16 0,-2 2 0 0,-1 6 0 15,-1 7-192-15,1-3 128 0,-1-3-128 0,1-11 0 16,3-10-160-16,1-12-128 0,3-12-32 0,2-9 0 16,1-6-224-16,2-8-48 0</inkml:trace>
  <inkml:trace contextRef="#ctx0" brushRef="#br1" timeOffset="59648.16">27795 10355 18431 0,'-2'0'1632'0,"0"0"-1312"0,1 0-320 0,0 0 0 0,1 0 1216 0,0 0 160 0,-1 1 32 0,-2-1 16 16,1 3-2288-16,-2-1-464 0,0-2-80 0,-1 4-32 16,1-4-80-16,-1 2-16 0,0 2 0 0,1-4 0 0,0 3 1152 0,1-3 208 15,0 1 176-15,2-1-208 0,-2 2 2304 0,2-2 464 16,0 0 80-16,1 0 32 0,-1 0-528 0,-1 0-96 0,1 0-32 0,-1 0 0 15,0 0-672-15,0 0-144 0,-1 2-32 0,1 0 0 16,0-2-784-16,-2 3-144 0,0 0-48 0,-1-3 0 16,1 4 96-16,0-2 16 0,-1 2 0 0,0 1 0 15,0-1 64-15,-2 0 16 0,1-1 0 0,0 2 0 16,1 1-176-16,-1-2-16 0,1 0-16 0,1-1 0 16,1 2 80-16,-1-1 32 0,1 0 0 0,1 1 0 15,0-2-64-15,-1 4-16 0,2-4 0 0,-2 4 0 16,2-4-208-16,0 2 0 0,0 1 128 0,1 2-128 15,-2 0 0-15,1-1 0 0,1 3 0 0,-1 2 0 0,1-2 0 0,0 2 0 16,0 1 0-16,0-4 0 0,0 4 0 0,1-3 0 16,2 0 0-16,-2-2 0 15,3 0 0-15,-2-2 0 0,2 0 0 0,-1-2 0 0,2 1 0 0,-1-2 0 16,0 0 0-16,0 1 0 0,-1-4 0 0,2 2 0 16,0-2 0-16,1 1 0 0,0 2 0 0,2-3 0 15,-1 1 0-15,1 1 0 0,0 1 0 0,2-3 0 16,-1 0 0-16,1 1 0 0,1-1 0 0,-1 3 0 15,0-3-128-15,0 0 128 0,0 0 0 0,-1 0-128 16,1 0 128-16,0-3 0 0,0 2 0 0,-1 1 0 16,-1 0 0-16,1-3 0 0,1 1 0 0,-1 1 0 15,1-3 0-15,-2 2 0 0,1-2 0 0,-1 1 0 0,2 0 0 0,-1-3 0 16,1 1 128-16,-1 0-128 0,-1-2 0 0,1 1 144 16,-2 0-144-16,1 0 0 0,0 0 0 0,1-4 0 15,0 1 0-15,-1 0 0 0,0 0 0 0,-1 1 0 16,-1-2 0-16,1 2 0 0,-2-1 0 0,-2 2 0 15,1-2 0-15,-2 1 128 16,0 2-128-16,-1-2 128 0,-1 4-128 0,-1-2 0 0,-1 0-192 0,0-1 192 16,1 4 0-16,-3-1 0 0,0-2 0 0,-1 1 192 0,0 1-192 0,0-2 0 15,-1-1 0-15,0 0 128 16,0 1-128-16,-2-2 192 0,1 0-192 0,1 2 192 16,-2-3-192-16,1 1 0 0,0 0 0 0,-2 2 0 15,0 0 0-15,1 0 0 0,-1-1 0 0,-1 4 0 16,0-1 0-16,0-1 0 0,-1 4 0 0,-2-4-176 0,-1 4 176 0,0-2 144 15,-2 2-16-15,0 0-128 0,0-1 320 0,-2 2-32 16,-1 0-16-16,2 0 0 0,-1 0-144 0,1 0-128 16,0 0 192-16,1 0-192 0,1 0 0 0,0 3 0 15,0-3 0-15,3 0 0 0,1 0-128 0,1 0-96 16,1-1-16-16,2-1 0 16,2 0-1024-16,0 1-208 0,2-2-32 0,1 0-14976 15</inkml:trace>
  <inkml:trace contextRef="#ctx0" brushRef="#br1" timeOffset="60449.4">26731 10776 13823 0,'6'0'1216'0,"0"0"-960"0,0 1-256 0,0-1 0 0,-1 2 944 0,0-2 144 0,1-2 16 0,4 1 16 0,6 1 352 0,7-3 80 16,5-1 16-16,2 1 0 0,1 0-384 0,-2-1-80 16,0-2-16-16,-2 4 0 0,0-4-416 0,0 3-96 15,-2-1 0-15,-1 3-16 0,-1 1 80 0,1 0 32 16,-2 0 0-16,0 1 0 0,-1 2-96 0,1 1 0 15,-1 2-16-15,2-4 0 0,-1 4-224 0,1-2-32 16,1 0-16-16,1-2 0 0,2 2-144 0,2-1-16 16,2-3-128-16,2 0 192 0,-3 0 128 0,3-3 0 15,0 3 16-15,0 0 0 0,2-4-144 0,-4 2-16 0,-1 1-16 0,-2-4 0 16,-2 1-160-16,0-2 0 0,-1 0 0 0,-1-2 0 16,1 2 0-16,1 0 0 0,1 0 0 0,2 1 128 15,0 0-128-15,2 2 0 0,-1 0 0 0,1 3 0 16,-1-3 0-16,-1 3 0 0,1 0 0 0,0 0 0 15,-2 3 0-15,-1 0 0 0,1 0 0 0,-3-2 0 16,0 1 0-16,1 2 0 0,-1 0 0 0,1-2 0 16,0 2-128-16,0-1 128 0,2-1 0 0,-1-2 0 0,2-2 0 15,-2-1 0-15,2 2 128 0,-3-5-128 0,-1 2 0 0,-1-2 0 16,-3 1 0-16,-1-1 0 0,0-1 144 0,-3 1 112 16,-1 1 0-16,-1 3 16 0,-2-2-80 0,0-1-32 15,-1 4 0-15,-2-2 0 0,1 1-160 0,-1 1 0 16,-1 1 0-16,1 0 0 15,-2 0-1056-15,1 0-96 0,-2 0 0 0,1 0-14784 16</inkml:trace>
  <inkml:trace contextRef="#ctx0" brushRef="#br1" timeOffset="61094.65">27121 10856 911 0</inkml:trace>
  <inkml:trace contextRef="#ctx0" brushRef="#br1" timeOffset="61738.63">27142 10839 11519 0,'4'-3'1024'0,"-3"1"-832"16,0 0-192-16,1 0 0 16,-1 2 0-16,-1 0 0 0,0 0 0 0,0 0 0 0,0 0 0 0,1 0 0 0,0 0 0 0,-1 0 0 15,0 0 0-15,0 0 0 0,0 0 0 0,0 0 0 16,0 0 512-16,0 0 240 0,0 0 32 0,0 0 16 15,0 0 112-15,0 0 32 0,0 0 0 0,0 0 32 16,0 0 976-16,0 0 192 0,0 0 32 0,0 0 64 16,0 0 112-16,0 0 16 15,0 0 16-15,0 0 0 0,0 0-832 0,0 0-160 0,0 0-48 0,0 0 48 0,0 0-1136 0,0 0-256 16,0 0 0-16,0 0 0 0,0 0-224 0,0 0-64 16,0 0-16-16,0 0 48 0,0 0 0 0,0 0 16 15,0 0 0-15,0 0 48 16,0 0 192-16,0 0 0 0,0 0-160 0,0 0 160 15,0 0 304-15,0 0 128 16,0 0 16-16,0 0 64 0,0 0-192 0,0 0-16 16,0 0-16-16,0 0 32 0,0 0-320 0,0 0 0 15,0 0 0-15,0 0-128 0,0 0 128 0,-21 12-128 16,15-6 128-16,-1 1-128 0,-1-1 128 0,0 4 0 16,-1-2 0-16,-1 0 128 0,0 4 128 0,0-2 16 0,1 2 16 0,-3 1 0 15,1-3-144-15,0 2-16 0,0 2-128 0,1 1 192 16,1-3-192-16,1 1 0 0,-1 2 0 0,3-5 0 15,1 3 0-15,1-4 0 0,1 4 0 0,1-3 0 16,1 0 0-16,1 1 0 0,3 0 0 0,-2 0 0 16,3 0 0-16,0 0 0 0,1 2 0 0,2-3 0 15,-1-1 0-15,1 0 0 0,2-1 0 0,0-2 0 16,-1-3 0-16,1 2 0 0,-1-1 0 0,1-1 0 16,-1-2 0-16,0 1 0 0,1-2 0 0,0 0 0 15,-1-2 0-15,1 1 0 0,1-2 0 0,0-1 0 0,0-1-144 0,-2-1 144 16,2 0 0-16,0 1-144 0,-1-1 144 0,-1-3 0 15,1 1 0-15,0 0 0 0,-1-2 0 0,0 2 0 16,0-2 0-16,0-3 0 0,-1 3 0 0,1-2 0 16,-2 0 0-16,0-1 0 0,-1 1 0 0,0-2 0 15,-1 2 0-15,-2 0 0 0,-1-2 0 0,-1-2 0 16,-1 1 0-16,-1-1 0 0,-2 1 0 0,-1 2 0 16,-1-3 0-16,0-1 0 0,-2 3 0 0,1 0 0 15,-1 2 0-15,0-1 0 0,-2 3 0 0,0 1 0 16,0 0 0-16,-1-1 0 0,0 4 0 0,0 0 0 15,1-1 0-15,-1 5 0 0,1 1 0 0,0-2 0 16,0 6-176-16,0-3 176 16,1 1-880-16,1 1-80 0,0 1 0 0,1-2-16 15,2 2-1168-15,0-1-224 0,1-1-64 0,2 2-11488 0</inkml:trace>
  <inkml:trace contextRef="#ctx0" brushRef="#br1" timeOffset="62148.21">27414 11197 38703 0,'-6'5'3440'0,"2"-4"-2752"0,3 2-560 0,1-3-128 0,1 0 624 0,-1 0 80 0,-1 0 32 0,0 2 0 16,-1 2-608-16,-2 2-128 0,1-2 0 0,1-2 0 16,-1 2-656-16,1 0-80 15,-1 1-16-15,1 1 0 16,-1-2-1872-16,0 2-384 0,0 0-80 0,0-2-10928 0</inkml:trace>
  <inkml:trace contextRef="#ctx0" brushRef="#br1" timeOffset="62464.51">27646 10811 43311 0,'-2'0'1920'0,"0"0"384"0,1 3-1840 0,-1-3-464 16,1 2 0-16,1-2 0 15,-1 4-352-15,0-1-160 0,-2 4-48 0,0 2 0 0,-1 4 784 0,0 3 160 16,-1 3 16-16,1-1 16 0,1 2-416 0,-2 1 0 0,0 1 0 0,-1 1 0 16,1-1 0-16,-1 0-144 0,-2-2 0 0,2 1 0 15,0-1 144-15,0-2-128 16,1 1 128-16,-2-3-128 0,2 0-32 0,2 0 0 15,-2-1 0-15,1-1 0 16,2 0-416-16,-1-4-64 0,2 3-32 0,-2-3-11216 16,3-2-2240-16</inkml:trace>
  <inkml:trace contextRef="#ctx0" brushRef="#br1" timeOffset="62893.62">28103 10903 17503 0,'-2'-1'1552'0,"0"1"-1232"0,1-3-320 0,1 3 0 0,0 0 1728 0,0 0 304 0,0 0 48 0,1 0 16 0,-1 0-816 0,0 0-176 0,0 0-16 0,0 0-16 0,0 0 80 0,0 0 32 15,-3 19 0-15,0-9 0 0,1 2 144 0,-2 0 16 16,0 4 16-16,1 3 0 0,-2-3-848 0,-2 4-192 0,1 1-16 0,-1-1-16 16,-1 2-160-16,1-2-128 0,0 1 192 15,-1-5-192-15,2 2 0 0,0-4 0 0,1-2-192 0,0 1 48 32,1-5-1200-32,-1 0-256 0,2-2-32 0,-2 0-14048 0</inkml:trace>
  <inkml:trace contextRef="#ctx0" brushRef="#br1" timeOffset="63067.21">27940 11041 38703 0,'-5'3'1712'0,"1"-3"352"0,2-3-1648 0,1 3-416 0,1 0 0 0,1 0 0 16,0 0 128-16,0-2-128 0,2 1 0 0,0-2 128 15,1 0-448-15,-4 3-112 0,0 0-16 0,24-10 0 16,-13 7-2400-16,0 1-480 0,1 2-112 0,2 0-9664 15</inkml:trace>
  <inkml:trace contextRef="#ctx0" brushRef="#br1" timeOffset="63557.5">28773 10862 19343 0,'2'-1'1728'0,"-1"1"-1392"0,0 0-336 0,0 0 0 16,-1 0 928-16,0 0 112 0,1 0 32 0,-1 0 0 15,2 0-624-15,-4 0-128 0,0 4-32 0,2-4 0 16,0 0-288-16,-19 16 0 16,10-8-208-16,-3 2 80 0,0 0 1344 0,-3 5 256 0,-2 1 64 15,-2 0 16-15,0 3 752 0,-1-1 160 0,-2 4 32 0,-1 1 0 0,1 0-1440 0,1-1-288 16,0 1-48-16,4-2-16 15,2-1-496-15,2-2-208 0,5-3 176 0,0-1-176 16,5-2 128-16,0-3-128 0,3-2 0 0,1-1 144 16,3-2-144-16,1 1 0 0,1-4 0 0,2-1 0 0,2 0 0 0,1 0 0 15,1-1 0-15,2-2 0 16,2 1 0-16,1-2-176 0,0 0 48 0,3 2 0 0,0-4 128 0,0 2-128 16,1 0 128-16,0-1-128 0,0 2-96 0,-1-3-16 15,-1-1 0-15,0 1 0 16,-2 2 96-16,-3-4 16 0,-1 2 0 0,-1-2 0 15,-3 2 128-15,0-3 0 0,-1 2 160 0,-3-2-160 16,-1 2 448-16,0-4-16 0,-1 1 0 0,-2 0 0 0,0 0-112 0,-2-2 0 16,0-2-16-16,-2 2 0 15,-1-4-128-15,-2 1-32 0,1-1 0 0,-2-3 0 16,-2-1-144-16,1 2 0 0,-1-3 0 0,-1 1 128 0,-1 0-128 0,0-1-192 16,0 5 32-16,0-2 16 15,-1 4-288-15,1-2-48 0,1 4-16 0,0-1 0 16,2 5-976-16,-1 1-192 0,1 4-32 0,0-1-14672 0</inkml:trace>
  <inkml:trace contextRef="#ctx0" brushRef="#br1" timeOffset="64368.12">29368 10839 37775 0,'-10'1'3360'0,"4"-1"-2688"16,5 0-544-16,1-1-128 0,1 1 256 0,-1 0 32 0,-2-3 0 0,-2 1 0 0,0-2 192 0,2 0 32 0,-1-2 16 0,3 0 0 0,1 0-304 0,2 0-64 15,1 2-16-15,1-2 0 0,-1-1 176 0,3 4 48 16,0-2 0-16,2 4 0 0,-1-4-176 0,2 3-16 15,3 0-16-15,0 1 0 0,3 1-160 0,2-3 0 0,0 3 0 0,3-4 0 16,0 4-320-16,3-2 0 0,-1 0 0 0,2 0 0 31,1 2-464-31,0-2-96 0,0 2-16 0,-1-4 0 0,-1 4-1712 16,-1 0-336-16</inkml:trace>
  <inkml:trace contextRef="#ctx0" brushRef="#br1" timeOffset="64780.94">29304 10985 30399 0,'-15'2'1344'0,"6"-2"288"15,4 0-1312-15,3-2-320 0,2 2 0 0,1-3 0 0,0 2 0 0,2 1 0 16,1-3 0-16,0-3 128 0,4 2 48 0,-1-2 16 15,3 0 0-15,0 2 0 0,0-1-192 0,1 4 128 16,1-1-128-16,2-1 128 0,1 3 896 0,2 3 160 16,2-1 32-16,2-1 16 0,1 4-592 0,2-1-128 15,-2 0-32-15,0 1 0 0,3-2-640 0,-2 1-128 16,3-1-32-16,-2-2 0 16,0-1-1584-16,0-1-320 0,-3-2-64 0,1-3-11584 0</inkml:trace>
  <inkml:trace contextRef="#ctx0" brushRef="#br1" timeOffset="65414.18">30501 10611 33167 0,'0'-9'1472'0,"0"3"304"0,0 0-1424 0,0 2-352 16,1 1 0-16,-1 0 0 0,1 3 448 0,-1-4 0 15,1-2 16-15,1 0 0 0,-2-3-336 0,-2 3-128 16,1 1 0-16,-1 3 0 0,-2-1-224 0,-1 3-144 16,-1 3-16-16,-3-1-16 0,-1 2 768 0,-1 2 144 0,-2 2 48 0,-1 0 0 15,-1 0 736-15,-1 3 160 0,0 0 16 0,-1 4 16 16,-1 0-880-16,0 4-176 16,2 1-48-16,-1 2 0 0,2 2-208 0,1-1-48 0,0 5-128 0,2-5 192 15,2 4-64-15,2-4 0 0,1 0-128 0,2 2 192 16,3 0-192-16,1-1 0 0,2-1 0 0,0-1 0 15,3 0 0-15,0-5 0 0,1 4 0 0,1-5 0 16,1-3 0-16,1-1 0 0,0-2 0 0,2-1 0 16,1-3 0-16,2-2 0 0,0-1 0 0,1-5 0 0,-1 1-144 15,2-4 144-15,1 0 0 0,2-4-144 16,-1-1 0-16,0-2 0 0,2-1 0 0,-1-3 0 16,1-3 144-16,-1 0 0 0,2-3 0 0,-2 1-128 15,-4 2 128-15,1 2 176 0,-1-5-48 0,-1 1 0 16,0 1 64-16,-3-2 0 0,-2 3 0 0,-1-2 0 0,-1 1 128 0,-3 0 16 15,1 2 16-15,-1-1 0 0,-2 0-80 0,0 0-16 16,-1 3 0-16,-1-3 0 16,0 5-112-16,-2 0-16 0,-1-1-128 0,1 4 192 0,-3 0 0 0,-1 1-16 15,-1 3 0-15,-2 0 0 0,-1 2-176 0,-4 2 0 0,-1 3 0 16,-3 0 0-16,-1 2-192 0,1 2 16 16,-4-2 16-16,2 2 0 15,0 2-208-15,-1-2-32 0,1 2-16 0,3-3-19520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31:09.45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2390 5064 35935 0,'0'-1'3200'0,"0"1"-2560"0,1-2-512 0,1 1-128 0,0 1-1264 0,-1-2-272 0,3 2-48 0,1-3-16 0,3 0 1248 0,-1-1 352 0,2 2-144 0,-1-1 144 0,0 1 0 0,-3 2 0 0,0 1 0 0,-3 3 0 0,1-3 0 0,-3 4 0 15,0 1 0-15,-4 2 0 0,0 2 1024 0,-1 1 112 0,-2 5 16 0,-2-3 16 16,-2 3 112-16,0 4 32 0,-3 1 0 0,-1 5 0 16,-2 0-640-16,0 1-128 0,-1 3-32 0,0-3 0 15,2-2-176-15,-4 2-32 0,-1 5-16 0,-2 4 0 16,-2 1-112-16,-1 3-32 0,0 1 0 0,-1 1 0 16,1 2-144-16,0 2 0 0,1 4 0 0,0-5 128 15,4-4-128-15,3-3 0 0,0-3 0 0,2-2 0 16,1 2 0-16,2-5 0 0,2-7 144 0,1 3-144 15,0-2 0-15,-1-1 0 0,1-1 0 0,-1-1 0 0,1-1 0 0,0-4 0 16,0 0 0-16,0-4 0 16,2-1-416-1,0-4-48-15,1-3-16 0,2-4-18016 16</inkml:trace>
  <inkml:trace contextRef="#ctx0" brushRef="#br0" timeOffset="2090.94">2361 5167 11055 0,'-5'-7'976'16,"2"2"-784"-16,1 0-192 0,2 1 0 0,1 2 912 0,0 2 144 0,0-4 32 0,2 1 0 0,1-3-736 0,2-1-144 0,2-2-16 0,1-2-16 0,1 1-176 0,0 3 0 0,0-3 0 0,0 0 0 0,1 1 0 0,-1 1 0 0,1-1 0 0,-1-1 0 0,0 3 208 0,-1-2 112 16,0 3 32-16,-3 0 0 0,0 1 416 0,-1 0 64 0,0 2 32 0,-2 0 0 15,-2 0 288-15,-1 1 64 0,0 0 16 0,-1 1 0 16,-2 0 288-16,1 1 48 0,-2 0 16 0,0-3 0 15,1 2-240-15,0 0-64 0,0 1 0 0,1-2 0 16,1-1-304-16,0 2-64 0,2-3-16 0,0 2 0 16,1-1-320-16,-1 2-80 0,1 0-16 0,1 1 0 0,-3 0-272 0,0 0-48 15,0 0-16-15,0 0 0 0,0 0-16 16,0 0-128-16,17 17 192 0,-16-10-64 0,1 3 32 0,-1-2 0 16,0 3 0-16,0 1 0 0,1 3 16 0,0 1 0 15,-1 6 0-15,0-2 0 16,2 4-32-16,-1 2 0 0,1 5 0 0,-1 6 0 0,2 2-144 0,0 1 160 15,-2 2-160-15,1-1 160 0,-1 1-160 0,1-5 128 16,0 0-128-16,0 0 128 0,-1 5-128 0,1-1 128 16,0 3-128-16,2-3 128 15,-1 4-128-15,0-8 128 0,1 0-128 0,0-4 128 0,-2-4-128 0,0-1 160 0,1-2-160 16,-3 0 160-16,0 1-160 0,-2-3 0 0,1-2 144 0,0-1-144 16,-1 0 0-16,-1 1 0 0,1-1 0 0,-1-3 0 15,0-1 0-15,1-1 0 0,1-2 0 0,0 2 0 16,0-4 0-16,-1 4 0 0,0 0 0 0,0 2-192 31,-2-1-256-31,-1 0-48 0,1-1-16 0,-1-2 0 16,0-2-352-16,0-1-80 0,1-2-16 0,0-5-16528 0</inkml:trace>
  <inkml:trace contextRef="#ctx0" brushRef="#br0" timeOffset="2593.33">1955 5877 35935 0,'-2'-6'3200'0,"0"0"-2560"0,2 3-512 0,2 1-128 0,-1 2 384 0,1-2 48 0,3 2 16 0,1-2 0 0,5-1-224 0,6-2-32 0,4-1-16 0,3-4 0 0,2-1 160 0,4 0 48 0,1-1 0 0,2-1 0 0,4-4 0 0,0 2 0 16,-2 2 0-16,2-2 0 0,3 1-240 0,1-1-144 16,1 2 192-16,-3 2-192 0,1 0 0 0,-3 2 0 15,-1 1 0-15,-4 2 0 16,-1 1-432-16,-2-1 16 15,1 1 0-15,-3-1 0 0,-2 1-1312 16,-3 0-272-16,-1 0-48 0,-1 1-13488 0</inkml:trace>
  <inkml:trace contextRef="#ctx0" brushRef="#br0" timeOffset="3440.49">3784 5076 32255 0,'-4'-5'2864'0,"0"3"-2288"0,3 0-576 0,1 2 0 0,0 2 768 0,0-2 32 0,0 0 16 0,-1 0 0 15,0 0-592-15,-2 0-224 0,3 3 176 0,0-3-176 0,0 0 0 0,0 0 0 0,-3 27 0 0,3-16 0 0,0 2 0 0,-2 3 0 0,1 1 0 0,0 4 0 0,-3 3 656 0,0 4 48 16,1 3 0-16,-2 2 0 16,-1 2 16-16,-3 4 16 0,-1 5 0 0,-2 3 0 0,1-2-352 0,-1 4-80 15,1 0-16-15,0 2 0 0,1 2-144 0,3-5-16 16,1-2-128-16,-1-3 192 0,3-8-192 0,1-2 0 0,2-2 0 16,0-4 0-16,1-2-128 0,-2-3-80 0,2 3-16 15,0-6 0 1,2-1-656-16,-4-2-128 0,2-1-16 15,0-2-10592-15,-1-5-2112 0</inkml:trace>
  <inkml:trace contextRef="#ctx0" brushRef="#br0" timeOffset="3895.67">4187 4945 15663 0,'-10'-7'1392'0,"3"2"-1120"15,0 4-272-15,4-1 0 0,2 4 2544 0,1-2 448 16,-2 1 80-16,1-1 32 0,0 3-2192 0,0 1-432 0,-1 2-96 0,2 1 0 16,2 2-80-16,-1 2-16 31,0 0 0-31,2 0 0 0,-2 2 320 0,0 0 64 0,-1 2 16 0,0 1 0 16,0 1 192-16,-2 1 32 0,-1 4 16 0,1 0 0 15,-3 4 304-15,0 5 64 0,-1 0 16 0,-1 6 0 16,0-1-736-16,1 2-160 0,-2 2-32 0,0-1 0 15,0 2-192-15,1-4-64 0,-1 2 0 0,1 4 0 16,-2 0-128-16,2 3 128 0,2 1-128 0,0-1 128 16,0-4-128-16,1-3 0 0,2-3 0 0,-1-2 0 15,2-6 0-15,1-1 0 0,0 1-160 0,1-6 160 32,-1 0-832-32,2-1-64 0,-1-2 0 0,-1-2-16 0,0 0-1632 0,0-4-320 15</inkml:trace>
  <inkml:trace contextRef="#ctx0" brushRef="#br0" timeOffset="4337.04">3028 6289 41471 0,'-17'-2'1840'0,"6"2"368"15,2 0-1760-15,6-1-448 0,3 1 0 0,1-1 0 0,1 1-704 0,3-2-208 0,4-1-48 0,7 2-16 0,6-2 976 0,8 1 336 0,4 2 0 0,10 0 0 0,8 0 208 0,9 0 32 16,10-3 16-16,8 0 0 0,9-1-32 16,1-1-16-16,1 0 0 0,-4-1 0 0,-4 0-224 0,0-2-64 15,-4 2 0-15,-4 0 0 0,-3 2-256 0,-6-2 0 16,-2 1 0-16,-3-1-144 0,-2 0 144 0,-5-3-128 15,-1 2 128-15,-5-1-128 16,-2-2-544-16,-5 3-96 16,-5 2-32-16,-7 0-11680 0,-3 1-2320 0</inkml:trace>
  <inkml:trace contextRef="#ctx0" brushRef="#br0" timeOffset="5529.75">5468 5081 27647 0,'-5'-3'2448'0,"0"3"-1952"0,3 0-496 0,2 0 0 0,1 3 1472 15,-1-3 192-15,0 1 32 0,-1 1 16 0,-1 1-1056 0,2 3-208 16,3 1-32-16,1 3-16 0,1 1 176 0,0 3 16 16,2 3 16-16,2 4 0 0,-2 5-128 0,2 3-32 15,-1 2 0-15,1 2 0 0,-2 3-64 0,1 1 0 16,-2 0-16-16,0 3 0 0,-1 4-144 0,-1 2-32 0,-2 3 0 0,1 0 0 15,-1 0-192-15,-1 1 128 0,1-3-128 0,-4-3 0 16,2-3 0-16,-2 0 0 0,-2-3 0 0,1-2 0 16,-1-4 0-16,-2 1 0 0,0-2 0 0,-2-2 0 15,2-5-224-15,-3 0-96 0,2-5 0 0,-2-2-16 32,4-2-1360-32,-1-4-272 0,1-3-48 0,3-5-13728 0</inkml:trace>
  <inkml:trace contextRef="#ctx0" brushRef="#br0" timeOffset="6239.37">5305 5013 17503 0,'-4'-7'1552'0,"2"2"-1232"0,0-1-320 0,2 4 0 0,2 1 2688 0,-1-1 496 0,0 2 80 0,3 0 32 0,1-3-2240 0,2 0-448 0,2-3-96 0,4 1 0 0,1 0 400 0,3 1 96 0,1 2 16 0,0-3 0 15,4 4 160-15,1 1 32 0,3 0 16 0,1 0 0 16,3 2-720-16,-1 2-128 16,3 1-48-16,-1-1 0 0,1 0-208 0,-1 5-128 0,-1-3 128 0,0 5-128 15,1 1 0-15,-2 1 0 0,0 2 0 16,-3 2 0-16,1 1 0 0,-4-1 0 0,0 0 0 0,-4 1 0 16,-1-2 0-16,-5-3 0 0,-1 2 0 0,-6-3 0 15,-3 1 0-15,-4-1 0 0,-4-1 0 0,-3 0 0 16,-5 1 0-16,-4-3 0 0,-4 1 0 0,-5-1 128 0,-1 1 32 0,-5 0 16 15,-1-2 0-15,0 1 0 0,0-3-176 0,0 2 0 16,5-2 0-16,2-1-176 0,4-1 176 16,3 0 0-16,3-2 128 0,4 3-128 0,2-3 0 0,3 2 128 15,-1 2-128-15,3 0 0 0,3 2 0 0,0 0 0 16,2 3 0-16,4-2 0 0,1 2 0 0,3 0-192 16,3 0 192-16,1 2-192 0,3-2 192 0,0 0 0 15,2 0-144-15,2-1 144 16,3 2-128-16,0 0 128 0,0 0-160 0,2-1 160 0,-1 3 0 0,2-2 0 15,0 4-128-15,-2-2 128 0,0 2 0 0,-4 0 0 16,-1 1 0-16,-1 1 0 0,-1 0 0 0,-2 3 0 0,-1-2 0 16,-2 2 0-16,-2-2 0 0,-2 4 0 0,-2-2 0 0,-2-1 0 15,-2-1 0-15,-1-1 160 0,-1-1-160 16,-3 0 192-16,0-1-32 0,-3 2 0 16,0-2 0-16,-5 1 0 0,0 0 32 0,-3 1 16 0,2-2 0 0,-1-3 0 15,2 0 48-15,-2 2 16 0,-3-4 0 0,-1 2 0 16,-1 0-16-16,0-2 0 0,-2 2 0 0,0-5 0 15,-1 2-128-15,-2-4-128 0,0-1 192 0,-1-1-192 16,1-2 0-16,-2-2 0 0,0 0 0 0,0-4 0 16,0 2 0-16,1-3-352 0,-3-1 48 0,0-1-19200 31</inkml:trace>
  <inkml:trace contextRef="#ctx0" brushRef="#br0" timeOffset="15417.92">2180 9478 10127 0,'1'-9'896'0,"-1"4"-704"0,0 2-192 0,0-2 0 0,0 5 3648 0,0-3 688 0,0 3 144 0,0-1 16 0,0-2-3232 0,2 1-656 0,-2 1-128 0,0 1-32 0,0 3-128 0,-2 0-48 16,0 6 0-16,2-9 0 0,-6 19 112 0,-1-4 0 15,1 3 16-15,-2 4 0 0,-2 4 144 0,-4 5 32 16,1-2 0-16,-5 7 0 0,-2 1 768 0,-1 3 176 15,0-1 16-15,-2-1 16 0,-1-1-720 0,3-8-128 16,0 0-48-16,-2 3 0 0,-4 4-384 0,-3 2-80 16,-1 3 0-16,0 0-16 0,3-3-176 0,2 0 0 15,2-5 0-15,4-1 128 16,2 1-128-16,2-8 0 0,3-3 0 0,2-1 0 0,1-4-128 0,3-4-16 16,1 2 0-16,1-7 0 15,1 1-1120-15,2-3-208 0,0-5-64 0,1 1-14976 0</inkml:trace>
  <inkml:trace contextRef="#ctx0" brushRef="#br0" timeOffset="15920.24">2252 9463 12895 0,'-4'-1'1152'0,"0"0"-928"0,2 1-224 0,2 0 0 0,1 0 704 0,-1-3 112 0,-1 2 16 0,-2 0 0 0,1-2 80 0,-1-1 32 0,2 1 0 0,1 0 0 0,0-4-160 0,-1 3-16 16,2-1-16-16,-1 1 0 0,0 2 672 0,0-2 144 16,0 3 32-16,0 1 0 0,-1-1 384 0,1 1 64 15,0 1 32-15,-1 0 0 0,1 3-736 0,-1-2-128 16,1-2-48-16,0 0 0 0,0 0-816 0,-3 24-160 16,3-15-48-16,0 2 0 0,0 0-16 0,0 1 0 0,0 1 0 0,0 1 0 15,0 5-128-15,0 2 192 16,1 4-192-16,-1 4 192 0,2 2-16 0,-1 4 0 0,1 5 0 15,1-1 0-15,-1 1-176 0,1-4 160 0,0-1-160 0,0 4 160 16,-1 4-160-16,0-1 0 0,-2 3 0 0,0-1 0 16,-2-2 0-16,0 1 0 0,-2-3 0 0,0-3 0 15,-2 0 0-15,1-7 0 16,-1 0 0-16,1-4 0 0,1-4 0 0,1-4 0 0,1 0-192 0,0-4 192 16,2-1-736-1,-1-2-32-15,1-2 0 0,-1-1-11008 0,-2-3-2224 0</inkml:trace>
  <inkml:trace contextRef="#ctx0" brushRef="#br0" timeOffset="16139.62">1747 10165 41471 0,'-6'-13'1840'0,"1"4"368"0,1 3-1760 0,2 1-448 15,3 4 0-15,2-2 0 0,2 2 0 0,2-3 0 16,5 1 0-16,7-5 0 0,8 0 0 0,7-1-144 16,6 3 0-16,4 0 0 0,1 1 0 0,1 1 0 15,4 0 0-15,-2 1 0 16,-4 0-1408-16,-2 2-288 0,-2-2-48 0,-4 1-8944 0,-4 2-1792 16</inkml:trace>
  <inkml:trace contextRef="#ctx0" brushRef="#br0" timeOffset="16626.32">3455 9386 35935 0,'-5'-5'3200'0,"0"0"-2560"16,1 4-512-16,2 1-128 0,1 3 1232 0,-2-2 240 16,-2 1 32-16,-2 0 16 0,-3 3-1120 0,1 3-208 0,3 3-64 0,0 5 0 15,2 4-128-15,2 4 0 0,-1 4 0 0,1 2 0 16,0 2-128-16,-1 3 128 0,-1 2 0 0,0 5 0 16,-1-1 0-16,-1 1 0 0,0 0 0 0,-3-3 0 15,3-4 0-15,-1-5 0 0,-1 2 0 0,0 0 128 16,-1 3 80-16,-1-2 16 0,0 0 0 0,0-1 0 15,-1-3-224-15,1-1 0 0,0-3 0 0,2-3 0 16,0-1 0-16,2-2 0 0,1-3 0 0,3-2 0 16,1-3-672-1,1-3-32-15,3-1 0 0,2-5-17472 0</inkml:trace>
  <inkml:trace contextRef="#ctx0" brushRef="#br0" timeOffset="16967.03">3904 9290 43311 0,'-4'-9'1920'0,"0"4"384"0,1 4-1840 0,0 1-464 0,2 1 0 0,1 2 0 15,0 3-256-15,-1 0-160 0,-2 7-32 0,1 5 0 0,-1 7 144 0,1 3 32 16,-3 7 0-16,0-2 0 0,-2 6 272 0,-1 3-128 0,-1-2 128 0,0 5 0 16,-3 1 0-16,0-2 0 0,0 2 0 0,-2-4 0 31,-1-1 0-31,0-3 0 0,-1 2 0 0,-2-1 0 0,-2 5 0 0,-1-4 0 0,0 0 0 16,0 0 0-16,0-3 128 0,0 1-128 0,1-3 0 0,3-3 0 15,3-4 0-15,3-2 0 0,2-4 0 0,2-2 0 31,1-2-528-31,2-5-208 0,2 2-32 16,-1-6-16640-16</inkml:trace>
  <inkml:trace contextRef="#ctx0" brushRef="#br0" timeOffset="17284.5">2965 10274 4607 0,'-11'-5'400'0,"2"0"-400"16,1 3 0-16,3-2 0 0,2 4 8272 0,3 0 1584 16,0 0 304-16,-1-1 64 0,0 0-8384 0,2 1-1680 15,3-3-336-15,3 3-64 0,3 3 240 0,3-2 0 16,3 4 0-16,1-1 0 0,5-1 256 0,2 1 32 0,2 2 16 0,2-3 0 15,3-1-48-15,2 1-16 0,3-3 0 0,-1 0 0 16,1 0 16-16,1-3 0 0,2 1 0 0,0 0 0 16,0 1-256-16,0 1 144 0,-2-2-144 0,0 1 128 15,-1-1-128-15,0 1-176 0,-2-3 48 0,1 1 0 32,1 0-576-32,-2-1-96 0,0 1-32 0,0-2 0 15,1-1-2064-15,-3-2-432 0</inkml:trace>
  <inkml:trace contextRef="#ctx0" brushRef="#br0" timeOffset="17668.8">4748 9458 2751 0,'-11'-11'256'0,"3"2"-256"15,-1 3 0-15,3 1 0 0,2 1 7840 0,2 4 1520 16,-1 0 304-16,-2-2 64 0,-2 0-7744 0,-4 0-1568 16,1 2-416-16,-1 4 128 0,-1 7-128 0,3 2-272 15,-1 6 64-15,0 4 16 0,1 3 192 0,2 3 0 0,-1 5 0 16,2 4-144-16,0 3 688 0,1 3 144 0,1 0 16 0,1-2 16 31,0 0-144-31,2-4-48 0,-2-1 0 0,1-1 0 0,-1 0-160 0,1 0-48 0,-1-3 0 0,0 2 0 16,-1-3-320-16,-1 0 0 0,1-2 0 0,-1-2 0 31,3-3 0-31,1-2 0 0,-1 0-160 0,4-4 160 16,0-5-512-16,2-3 0 0,0-1 0 0,1-5-11776 0,1-3-2336 0</inkml:trace>
  <inkml:trace contextRef="#ctx0" brushRef="#br0" timeOffset="18320.32">4750 9280 45151 0,'-12'-17'2000'0,"5"6"416"0,2 2-1936 0,3 3-480 0,3 2 0 0,1 2 0 0,2-1-224 0,1-2-144 16,2-1-16-16,6-4-16 15,3 4-32-15,4-2 0 0,1 5 0 0,2 2 0 0,2 1 176 0,1 0 16 0,1 4 16 0,0-1 0 16,-1 6 224-16,-2-1-176 0,-3 3 176 0,-4 2-160 16,-2 0 160-16,-4 0 0 0,-1 3 0 0,-4-4-128 15,-1 4 128-15,-2-5 0 0,-1 3-144 0,-2 1 144 16,-1-2 0-16,-3 2 0 0,0 3 0 0,-1-5 0 15,-1 2 0-15,-4 2 0 0,-2 3 0 16,-4 0 0-16,1-3 0 0,-2 2 0 0,-6 2 0 0,0-3-176 31,-2 1-304-31,1-2-64 0,-2-2-16 0,2-4 0 0,3-1 240 16,2-4 64-16,1 0 0 0,2-4 0 0,2 1 528 0,2-3 112 0,1 0 32 0,0 0 0 16,2 0-160-16,0 0-16 0,2 0-16 0,1 0 0 15,2 2-224-15,0-1 0 0,2 3 0 0,2-2 0 0,0 2 0 16,1 1 0-16,3 1 0 0,2 0 144 15,1 4-144-15,4-3 0 0,3 3 0 0,1-1 0 16,3 1-336-16,5 0 48 0,0 1 16 0,2-4 0 16,2 3-256-16,-2-2-48 0,0-1-16 15,-4 2 0-15,-3-2 272 0,-2 2 48 0,-2 2 16 0,-3-3 0 0,-2 4 256 0,-3-1 0 16,-2 1 0-16,-1 2 0 0,0-1 528 0,-2 2 64 16,-1 2 16-16,0 1 0 0,0 0-224 0,-1 1-32 15,1 1-16-15,0-3 0 0,0 5-336 0,0 0 144 16,-1 0-144-16,1-3 0 0,-2 0 0 0,1-1 0 15,0 1 0-15,-3-2 0 0,0-2 0 0,-1-1 0 16,-2-1 0-16,-3 2 0 0,-1-2 240 0,-3-2-64 16,-3 1-16-16,-3-1 0 0,1 2 64 0,-5-4 16 0,-2 3 0 0,-1-1 0 15,-2-3-112-15,0 1-128 0,0-3 176 16,0 0-176-16,0-2 208 0,1-1-64 0,-1 0-16 0,1-5 0 16,1 1-128-16,-1-2 0 0,2-1 0 0,2 1 128 31,1-1-448-31,0-1-112 0,-2-1-16 0,1 2 0 15,-2 2-1136-15,0-1-224 0,1 1-48 0,0-2-16 16,0 1-1696-16,2-1-336 0</inkml:trace>
  <inkml:trace contextRef="#ctx0" brushRef="#br0" timeOffset="18917.59">5907 8458 15663 0,'0'-3'1392'0,"0"0"-1120"0,0 0-272 0,0 3 0 0,0 0 1984 0,0 1 352 0,0-1 64 0,0 0 16 0,0 2 16 0,0 2 16 0,1 6 0 0,-1-10 0 0,4 24-800 0,0-11-176 0,1 5-16 0,0 2-16 15,3-1-608-15,0 1-128 0,2 4-32 0,-1-2 0 0,1 4-240 0,1 5-48 16,-1 2-16-16,-1 3 0 0,-2 5-144 0,-2 5-32 15,-1 6 0-15,-3 4 0 0,-2 5-48 0,-4 17-16 16,-4 13 0-16,-4 11 0 0,-4-3 64 0,-7 13 0 16,-4 18 0-16,-5-4 0 0,4-13 0 0,-1 1 0 15,0 4 0-15,4-4 0 0,5-11-192 0,5-7 0 16,5-9 0-16,8-1 0 0,1 2 0 0,5-6 240 0,3-4-64 16,3-10-16-16,0-5-160 0,4-5 0 0,0 2 0 15,1-5-13440-15,1-7-2576 16</inkml:trace>
  <inkml:trace contextRef="#ctx0" brushRef="#br0" timeOffset="20431.39">7192 9384 13823 0,'0'-3'1216'0,"0"-2"-960"0,1 4-256 0,0 1 0 0,0 0 1392 0,1-2 224 0,0-1 48 0,2-3 16 0,2 0-656 0,2-3-128 0,-1 2-16 0,-1 1-16 0,0 0-176 0,-2-2-48 0,0 4 0 0,-3-1 0 0,0-1 384 0,-1 1 64 0,0 0 0 0,-2-1 16 16,0 0 224-16,-1 0 32 0,0-2 16 0,-3 2 0 15,1-1-128-15,-3 1-32 0,-1-1 0 0,-1 1 0 16,-1-2-592-16,-3 1-128 0,-2 2-32 0,-1 1 0 16,-2 0-208-16,0 1-64 0,-5 3 0 0,2 3 0 15,-2 3-192-15,0 0 0 0,-2 5 0 0,-3 2-160 16,1 3 160-16,-3 1 0 0,1 3 0 0,2 1 0 0,0 2 224 15,-1 3 32-15,-1 8 0 0,2-2 0 0,0 4 128 16,2 0 48-16,4-1 0 0,1 4 0 0,1 2-432 16,4-1 0-16,4 2 0 0,3 3 0 0,7-4 0 15,4-2 0-15,5-4 0 0,2-2 0 0,6 2 208 0,3-5-32 16,3 2-16-16,2-4 0 0,3 1 32 0,2-1 0 16,3 1 0-16,2-6 0 0,0-1-192 0,2-3 0 15,2-2 0-15,2-2 0 16,4-4-272-16,6-5-144 0,3 1-32 0,3-6-12480 15,1-1-2512-15</inkml:trace>
  <inkml:trace contextRef="#ctx0" brushRef="#br0" timeOffset="21499.65">12462 10064 33167 0,'-9'-1'2944'0,"4"1"-2352"0,4 0-464 0,1 0-128 0,1 0 448 0,1-3 80 0,-1 3 16 0,3-2 0 0,2 2 176 0,9-4 48 0,9 3 0 0,10 0 0 0,9 2-128 0,9 0-32 16,8 3 0-16,12-3 0 0,5 3-400 0,7 2-80 15,9-1 0-15,2 1-18064 0</inkml:trace>
  <inkml:trace contextRef="#ctx0" brushRef="#br0" timeOffset="21908.43">12583 11423 46991 0,'4'-2'4176'0,"1"2"-3344"0,1 0-656 0,0 0-176 31,0-3-496-31,5 2-128 0,8 0-16 0,11-6-16 16,14 1-128-16,9-4-32 0,9 2 0 0,1-1 0 16,4-1 176-16,0 4 48 0,1 0 0 0,-1 1-11408 0,-1-3-2272 0</inkml:trace>
  <inkml:trace contextRef="#ctx0" brushRef="#br0" timeOffset="22426.15">17463 10151 43311 0,'-2'-9'3840'0,"2"0"-3072"0,0 4-608 0,2 3-160 0,1-1 1296 0,5 2 240 0,2 0 32 0,7-3 16 0,11-1-1728 0,16-1-352 0,11-1-64 0,10-1-16 0,3 1-64 0,2-1-32 0,4 1 0 0,3-2 0 15,1 2-864-15,1 1-192 0</inkml:trace>
  <inkml:trace contextRef="#ctx0" brushRef="#br0" timeOffset="22818.65">17404 11474 50687 0,'-1'-6'2240'0,"1"-1"464"0,3 1-2160 0,2 3-544 0,0 0 0 0,1 3 0 16,4-4-1152-16,5 3-320 0,9-5-80 0,11 1-16 15,9 1 800-15,11 2 176 0,4 2 16 0,5-3 16 0,4 6 416 0,4-3 144 16,7 5 0-16,8 1-12816 15,4 1-2464-15</inkml:trace>
  <inkml:trace contextRef="#ctx0" brushRef="#br0" timeOffset="23651.27">23789 10310 43311 0,'-4'-2'3840'0,"0"-1"-3072"0,3 2-608 0,2 1-160 0,1 0 0 0,-2-1-192 0,0-1 32 0,0-1 16 0,0-2-96 0,1 2-16 0,0-3 0 0,2 2 0 0,-1 3 256 0,3-2 0 0,1 1-160 0,3 1 160 15,-1 1 0-15,6-2 0 0,1 0 160 0,3 1-160 16,6-3 608-16,4 2 16 0,6-2 0 0,3-1 0 16,6 3-112-16,4-4-32 0,6 1 0 0,2-2 0 15,3 3-176-15,9-1-48 0,9 3 0 0,8-1 0 32,4 0-544-32,1 3-112 0,1 1-32 0,1 4-20000 0</inkml:trace>
  <inkml:trace contextRef="#ctx0" brushRef="#br0" timeOffset="24247.77">28349 10191 43311 0,'-10'-8'3840'0,"3"3"-3072"0,-1 0-608 0,5 2-160 0,3 3 128 16,1-2-128-16,1 2 192 0,2-1-64 0,2-1 112 0,7 2 16 0,5 0 0 0,9 0 0 0,8 0 32 0,10 2 16 0,7 1 0 0,8-1 0 0,9 0 112 0,9 2 32 0,5 1 0 0,6 1 0 16,8 1-304-16,2 2-144 0,2-3 160 15,0 2-14224-15,-3-2-2832 0</inkml:trace>
  <inkml:trace contextRef="#ctx0" brushRef="#br0" timeOffset="24749.78">32190 10356 50687 0,'7'-8'4496'0,"1"4"-3600"0,-3 1-704 0,0 3-192 0,-2 0-752 0,6-2-176 0,7-1-32 0,9-3-16 0,11-4 496 0,9 3 96 0,9-2 32 0,5 3 0 0,4 5 352 0,6 3-176 0,8 7 176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5:40:27.794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26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1" timeString="2026-09-28T15:40:55.134"/>
    </inkml:context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5201 590 10383 0,'11'-15'928'0,"-5"7"-736"0,-1 2-192 0,-2 0 0 0,-2 1 0 0,0 4 0 0,-1-2 1664 0,1 1 384 0,1-3 64 0,-1-1 48 0,1-3 768 0,-2-1 144 31,-1 4 48-31,0-4 16 0,-2 4-1088 0,0-3-192 0,-1 2-64 0,0 1 16 15,-1 0-1104-15,-1-1-208 0,0-1-48 0,-3 0 0 16,-1 2-592-16,-3 2-112 0,-2-2-32 0,-5 4 16 31,-3-1-816-31,-7 3-176 0,-1 3-16 0,-4-1 0 16,-3 2 160-16,-4 3 32 0,-6 4 16 0,-5 3 0 0,-5 2 640 0,-4 3 128 0,-3-1 32 0,0 1 16 16,4-7 80-16,3 4 32 0,-1-5 0 0,-7 2 16 15,-8 2 368-15,-4-6 80 0,2 4 0 0,-1-3 32 16,3-2 672-16,-2-1 128 0,-2 0 16 0,0-1 32 15,4 0-400-15,-4 1-80 0,-2 1-16 0,-4 0 16 16,1 0-528-16,-4 2-192 0,-2 0 0 0,-1 0 176 0,0 2-176 0,-3 1 0 16,-3 2-160-16,-3-4 160 15,1 0-448-15,3-1 0 0,2-3 0 0,3 2 0 0,1-6 160 0,1 2 32 16,3-3 16-16,3 0 0 0,4-4 240 0,4 0 0 16,1 2 192-16,4-2-192 0,1 2 368 0,4-4-48 15,4 2 0-15,6-4 0 0,4 2-160 0,2-2-32 16,4-1-128-16,1 4 192 0,4-3-192 0,2 1 0 15,2 3 0-15,3 0 0 0,4-1 0 0,0 3 0 16,2 3 0-16,3 3 0 0,-1 0 0 0,2 3 0 16,1 1 0-16,1 2 0 0,3 4 0 0,2-3 0 0,3 3 0 15,2 0 0-15,1 2 0 0,3 2 0 0,1 2-128 16,1 3 128 0,3 0-448-16,1 3-48 0,3 1 0 0,-1-1 0 15,3 1 32-15,0-1 0 0,1 4 0 0,3 3 0 0,0-3 464 0,-1 5 256 0,2-5-16 0,-1 4-16 16,1-1 544-16,0-1 96 0,-2 3 32 0,1-1 0 15,0-2-176-15,-1 4-16 0,1 4-16 0,-2 4 0 16,1 2-176-16,-2-1-48 0,-1 4 0 0,-1-7 0 16,-1-3-208-16,0 0-32 0,-1 1-16 0,-1-5 0 15,2-5-48-15,-2 5-16 0,0 2 0 0,1-1 0 16,-2 3-144-16,0-3 128 0,1 3-128 0,0-3 128 0,0-3-128 0,1-3 0 16,0-1 0-16,2-5 0 0,-1 1 0 0,1-5 0 15,0 2 0-15,0-3 0 0,-2-3 0 0,1-1 0 16,-1 0 0-16,0 0 0 0,1 3 0 0,-2 0 0 15,0 1 0-15,-1-3 0 0,0 2 0 0,-2-1 0 16,-2-1 0-16,-2 2 0 0,0 2 0 0,-3-1 0 16,-1-1 0-16,-1 0 0 0,0 1 0 0,0-5 0 15,1-1 0-15,1-5 0 0,2 2 0 0,0-2 0 16,2 0 0-16,0-2 0 0,1 2 0 0,1 0 0 16,2-4 0-16,0 3 0 15,2-2 0-15,0 0 0 0,1-1 0 0,1 0 0 0,2 0 0 0,2-2 0 16,0-2 0-16,3 2 0 0,1-1 128 0,3-3-128 15,2 1 128-15,1-1-128 0,4 0 0 0,2 0 128 16,5-1-128-16,1 1 0 0,2-3 0 0,5 3 0 16,4-2 128-16,2 0-128 0,-4 0 0 0,5 2 192 0,6-3-192 15,6 2 192-15,3-1-192 0,3-1 0 0,-4-2-160 0,5 0 160 16,4 2 0-16,4-4 0 0,3 4 0 0,2-2 160 16,3 0-160-16,2-1 0 0,-1 0-160 0,7-4 160 15,5 3 0-15,6-1 0 0,0-1 0 16,2 2 0-16,0-3 0 0,0 1 0 15,5 3 0-15,0-1 160 0,1-2-160 0,1-1 0 0,2 4-160 0,1-3 160 0,0 3 0 0,-3 0 0 16,2 1 0-16,-2 0 0 0,1 4 0 0,2-4 0 16,1 3 0-16,-1-4 0 0,-4 1 0 0,0-2 0 15,2 1 0-15,0-4 0 16,3 0 0-16,0 1 0 0,0-1 0 0,1 1 160 16,-4 2-160-16,6-4 0 0,0 1 0 0,0 3 0 15,-6-2 0-15,5 1 0 0,3-2 0 0,1 2 0 16,-12 0 0-16,5 1 0 0,4 0 0 0,2 1-176 15,-3 0 176-15,0-1 0 0,2 4 0 0,-1-2 0 0,-2 4 0 0,-1-4 0 0,-3 3 0 16,4 0 0-16,-3-2 0 0,2 2 0 16,-3-1 0-16,2 2 0 0,2-1 0 0,0 0 0 15,-2 2 0-15,-1 0 0 0,-1 0 0 0,-4 0 0 16,-9 0 0-16,5 2 0 0,8 0 0 0,0-2 0 0,-4 0 0 0,0 0 176 16,1-2-176-16,2 0 0 0,2 2 0 0,-1 0 0 15,-1-2 0-15,0-1 0 0,4 2 0 0,0-1-176 16,-2 2 176-16,-2-3 0 0,2 2 128 0,-3 1-128 15,-2 0 0-15,1 0 0 16,-1 1 0-16,-2 2 0 0,1-1 0 0,-1-1 0 0,2 2 0 0,1-1-128 16,2 2 128-16,0-3 0 15,3 1 128-15,-1-1-128 0,-11-1 0 0,7 0 0 0,6 2 0 0,2-4 0 0,-5 1 0 0,2-2 0 16,2 3 0-16,-2-2 0 0,-6 0 0 0,-1 2 0 31,-1 0 0-31,2 0 0 0,5 0 0 0,0 2 0 0,-4 0 0 0,1 2-128 0,2 2 128 0,1 0 0 16,-2 0 0-16,0 0 0 15,3 4 0-15,-1-1 0 0,-2-3 128 0,3 2-128 16,1-2 0-16,1 0 0 0,-2-2 0 0,1 1 0 16,-1-2 0-16,2-1 0 0,1 0 0 0,0-2 0 0,-1 0 0 0,1 0 0 0,-11-2 0 15,4 0 0-15,5-1 0 0,3 0 0 16,1-1 0-16,-1 0 0 0,2 0 0 0,0 0 0 0,-6 0 0 0,2 2 128 16,6-1 0-16,0 2 16 15,2 1 0-15,2 0 0 16,-2-2-144-16,1 2 0 0,0 0 0 0,2 2 0 0,3-2 0 0,1 0 0 15,1 0 0-15,6-2 0 16,3-1 0-16,0 0 0 0,-3 0 0 0,0 2 0 16,-1-4 0-16,-3 1 0 0,-9 0 128 0,3 1-128 15,6-2 0-15,1 1 128 0,2-2-128 0,0 0 128 16,2 2 16-16,-2-2 0 0,-9 0 0 0,-2-1 0 16,4 0-144-16,3-2 160 0,8 1-160 0,4 0 160 15,-2 0-160-15,0 0 160 0,-2 2-160 0,0-3 160 0,2 3-160 0,-4 3 160 16,-7-1-160-16,3-2 160 0,1 1-160 0,0 1 0 15,1 0 0-15,0 1 0 0,-3-4 0 0,4 5 0 16,0-2 0-16,1 2 0 0,-3-2 0 0,-3 2 0 16,0 0 0-16,-5 2 0 0,-8-2 0 0,3 2-144 15,1 0 144-15,1 0-160 0,0 0-32 0,-3 0-16 16,-2-3 0-16,-2 3 0 0,0 3 208 0,-3-3-192 16,0 0 192-16,-1 2-192 0,0 3 192 0,-4 0 0 15,-7-5 0-15,2 4 0 0,1 0 0 0,-2 1 0 0,-1-1 0 16,-8 1 0-16,-6-1 0 0,4 0 0 0,5 2 0 0,-3-1 0 15,-7-1 0-15,-3-1 0 0,0 1 0 0,-6-1 160 16,-1 3-160-16,-4-4 128 0,-4 2-128 0,-3-4 128 16,-5 0-128-16,-2 0 0 0,-4-4 0 0,3 2 0 15,-2-2 0-15,-2-2 0 0,-1 0 0 0,-4 0 0 16,-1-4 0-16,-4-2 0 0,-1 1 128 0,-2-1-128 16,0-3 0-16,-4 2 160 0,-1-4-160 0,-1 1 160 15,-1 2-32-15,-3-3 0 0,2-1 0 0,-3-2 0 16,1-2 0-16,-4 1 0 0,-2-4 0 0,-2 3 0 15,-4 2 32-15,0-5 0 0,-2-3 0 0,0-4 0 16,-4-3 32-16,-1-3 0 0,-2-1 0 0,-2-1 0 0,-3-1-192 16,-1-2 128-16,-1-2-128 0,-3-1 128 0,0-1-128 0,-1 3 0 15,3-1 0-15,-4 0 0 0,1-4 0 0,1 2 0 16,0-1 0-16,2 1 0 0,-1 0 0 0,2 0 0 16,1 1 0-16,-1 6 0 0,1 1-160 0,0 5 160 15,1-1-208-15,-1 0 80 0,1 3-48 0,-1-2 0 16,0-1 0-16,2 4 0 0,-2 3 176 0,0-1-128 15,0 7 128-15,-2-3-128 0,0 5 128 0,-1-1 0 16,1 4 0-16,-2-2 0 0,2 7 0 0,-2-4 0 16,0 4 0-16,-1-1 0 0,2 3 0 0,-2 1 0 15,1-1 0-15,-1 1 0 0,0 0 0 0,-1 2 0 0,1-2 0 0,-1 2-128 16,-2-2 128-16,0-1 0 16,-2 2 0-16,0 0 0 0,-1 0 0 0,-1-2 0 15,-3 1 0-15,-3 2 0 0,2-2 0 0,-3 2 0 0,-5-3 0 0,-2 3 0 16,-2 1 0-16,-5 0 0 15,-1 0 0-15,-3 1 0 0,-4 4 0 0,-2-3 0 0,-2 4 0 0,-3-2 0 16,-3 2 0-16,-1 2-128 0,2-1 128 0,-7 3 0 16,-4 2 0-16,-1 0-128 0,7 0 128 0,-3 1 0 15,-7 1-208-15,-4-1 32 0,-6-1 16 0,-3 1 0 16,2-1 160-16,-4 0-208 0,-7 1 80 0,-3-1 128 0,-2-2 0 16,1-1 0-16,-5 2 0 0,-2-4 0 0,5 2 0 0,-5-3 0 15,-3 0 0-15,-2 0 0 0,4 0 0 0,-3-3 0 16,-6 2 0-16,-4 1 0 0,-3-4 0 0,-3 2 0 15,9-2 0-15,-6 2 0 0,-5-4 0 0,-3 2 0 16,0-1 0-16,-3 0 0 0,0 0 0 0,-2 1 0 16,0 1 0-16,-2-3 0 15,-1 3 0-15,-1-3 0 0,0 0 0 0,-2 2 0 0,2-2 0 0,-1 0 0 0,0-3 0 16,-1 4 0-16,1-1 0 0,-1 1 0 0,8-3 0 16,-5 2 0-16,-4 3 0 0,-3-2 0 15,1-2 0-15,-1 4 0 0,2-3 0 0,-2 2 0 16,-3 0 0-16,0-2 0 0,10 1 0 0,-6 4 0 15,-7-2 0-15,-2 0 0 0,4-1 0 0,-1 3 0 16,-5 3 0-16,0-2 0 0,-2 0-128 0,6 0 128 0,8 3 0 0,-9 0 0 16,-10 0 0-16,-157 0 0 0,156 0 0 15,-1 1 0-15,1-2 0 0,5-2 0 0,0 0 0 16,0 0 0-16,-1 0 0 0,-1 1 0 0,-2-1 0 16,6-1 0-16,-7 1 0 0,-5 4 0 0,-1-4 0 15,5 0 0-15,1 0 0 0,-1 0 0 0,-1 2 0 16,-1 2 0-16,1-3 0 0,13-1 0 0,-6 0 0 0,-3 3 0 0,-1-1 0 15,-1 2 0-15,4-4 0 0,8 2 0 0,-9 0 0 16,-7 3 0-16,-2-2 0 0,9 0 0 0,-5 0 0 16,-3 1 0-16,0 0 0 15,3 2 0-15,6-1 0 0,11-1 0 16,-5-4 0-16,-6 3 0 0,-1-3 0 0,4 0 0 0,2 0 0 16,1 0 0-16,-2 0 0 0,-2 3 0 0,0-6 0 0,12 2 0 0,-8 1 0 15,-7 0 0-15,-4 0 0 0,0 0 0 0,2 0 0 16,4 4 0-16,0-4 0 15,4 1 0-15,1-2 0 0,9-2 0 0,-4 2 0 0,-2 1 0 0,-1-1 0 0,2 0 0 0,1-2 0 16,3 6 0 0,-1-3 0-16,4 0 0 0,2 1 0 0,-3 1 0 0,1 1 0 0,3-2 0 0,-1-1 0 15,3 3 0 1,-1-1 0-16,2-2 0 0,-4 4 0 0,0-2-320 0,8-1 64 16,16 4 16-16,-8-1 0 0,-11-1-48 0,-4 0-16 15,-4 1 0-15,5-1 0 0,10 0 176 0,4-3 128 0,5 3-192 0,-2-3 192 16,0 0 0-16,3-3 0 0,8 3 0 0,3 0 0 15,-2 0 0-15,0 0 0 0,2 3 0 0,0-3 0 16,2 3-384-16,0 1 16 0</inkml:trace>
  <inkml:trace contextRef="#ctx0" brushRef="#br0" timeOffset="4217.08">30435 13254 33167 0,'-8'-3'2944'0,"1"-1"-2352"0,4 2-464 0,1 0-128 0,4 0 1168 0,-2 0 224 0,-3-4 32 0,0-2 16 0,-4-3-960 0,1-3-192 0,0-4-32 0,1-1-16 0,-1 3-48 0,1 0 0 31,0 3 0-31,-1-2 0 0,0 5-32 0,-3 0-16 16,-1 4 0-16,-2 0 0 0,-3 6 128 0,-2 1 32 0,-2 4 0 0,-5 1 0 16,-3 5-112-16,-5 4 0 0,-9 4-16 15,-4 3 0-15,-5 4 0 0,-2 1 0 0,0 5 0 0,0 0 0 16,3 3-176-16,2 2 0 16,5 1 0-16,2 1 0 0,3 1 272 0,0 5-16 15,0 3-16-15,4 2 0 0,2 0-240 0,5-3 0 16,5-5 0-16,5-1 0 0,4-2 144 0,6-2-16 15,4 1 0-15,4-3 0 0,6 0-352 0,5 3-80 0,6-4-16 16,3-3 0-16,5-1-48 0,3-3-16 0,6-1 0 0,6-4 0 16,4 0 160-16,2-3 32 0,-1-3 0 15,8-4 0-15,11 1 48 0,8-1 16 0,4-4 0 16,2-2 0-16,0 0-32 0,2-6 0 0,5 0 0 0,0-6 0 16,-2 2-48-16,-6-6-16 0,-6-2 0 0,-6-3 0 15,-9-1 224-15,-5-4 0 0,-1 2 144 0,-4-8-144 16,-3-2 640-16,-6-1 48 0,-2-6 0 0,-4-2 0 15,-5-1 240-15,-3-7 48 0,-5-4 16 0,-4-3 0 16,-4-5-192-16,-5 0-32 0,-3-2-16 0,-4-4 0 0,-4 0-496 16,-2 2-80-16,-4 2-32 0,-3 2 0 0,-3 2-144 0,-5 5 0 15,-4 3-160-15,-5 2 160 0,-4 2-320 0,-4 7 48 16,-1 1 0-16,-2 7 0 16,2 6-208-16,-1 3-32 0,2 7-16 0,1 2 0 15,2 6 80-15,0-1 0 0,3 4 16 0,0 1 0 0,-1 1 48 0,-1 2 16 16,1-1 0-16,-1 4 0 15,2 0-384-15,1 2-80 0,3 2 0 0,-1 2-17280 0</inkml:trace>
  <inkml:trace contextRef="#ctx0" brushRef="#br0" timeOffset="4866.87">29917 14281 23951 0,'-6'0'2128'0,"1"0"-1696"0,3 0-432 0,2 0 0 0,0 0 512 0,-2 0 32 0,1 0 0 0,-4 2 0 15,0 2-416-15,-2 0-128 0,-1 2 0 0,1 4 0 0,-2 3 480 0,-1 3 32 16,-1 2 16-16,-2 5 0 0,-1 5 1008 0,-3 3 192 16,-2 5 32-16,-2 5 16 0,-2-1-144 0,-5 2-32 31,-4 8 0-31,-5-2 0 0,-5 3-784 0,0 2-176 0,-4 0-16 0,2 2-16 0,-2-1-224 0,-2 5-64 16,-2 7 0-16,-4 1 0 15,0-4-320-15,-7 0 144 0,-5 1-144 0,0-1 0 16,1-4 144-16,2 2-144 0,3 2 0 0,3-10 144 15,9-4-144-15,3-9 0 0,2-1 0 0,6-5 0 0,5-5-224 0,7-7-32 0,6-3 0 0,7-3-12528 32,5-9-2512-32</inkml:trace>
  <inkml:trace contextRef="#ctx0" brushRef="#br0" timeOffset="5420.95">30438 14342 18431 0,'0'0'1632'0,"0"0"-1312"0,1 0-320 0,-1 0 0 0,1 0 2528 0,0 0 432 0,1 2 96 0,1 0 16 0,4 3-752 0,-1 2-144 16,2 5-16-16,2 4-16 0,1 7-992 0,1 5-192 16,-1 7-32-16,0 8-16 15,0 3-656-15,-2 7-256 0,-1 6 176 0,0 2-176 0,-2-2 128 0,-2 6-128 16,-1 6 0-16,0 2 0 0,-2 0 128 0,-1-2-128 15,0-3 0-15,0-2 144 0,1-5 16 0,-1 2 0 16,1-2 0-16,1 1 0 0,0-6-160 0,3-5 0 16,0 0 0-16,2-7 0 0,0-2-224 0,0-5-128 15,2-1-32-15,-1-5 0 16,1-2-576-16,1-1-112 0,0-3-16 0,-2-3-16 16,1 0-1728-16,0-6-352 0,-2 1-64 0,-2-3-9632 0</inkml:trace>
  <inkml:trace contextRef="#ctx0" brushRef="#br0" timeOffset="5990.13">31124 14117 3679 0,'-10'-3'320'0,"3"1"-320"0,1 1 0 0,1-2 0 0,3 3 6672 0,1-2 1264 0,1 2 256 0,-1-2 64 15,0 0-6032-15,-1 1-1200 0,1-2-256 0,1 1-32 16,3 1 32-16,-1 1 16 0,-2 0 0 0,0 0 0 16,0 0-272-16,25 13-64 0,-15-4-16 0,3 3 0 15,2 4-64-15,2 4-16 16,3 5 0-16,3 3 0 0,1 2-32 0,3 3-16 15,1 2 0-15,0 0 0 0,4 3-16 0,5 6 0 16,8 3 0-16,7 4 0 0,3 0 96 0,2 1 0 0,5 0 16 0,-3-4 0 16,0-1-16-16,-4 1-16 0,2 2 0 0,2 4 0 15,1 5-240-15,0-1-128 0,-4 3 160 0,-3 1-160 16,-3-5 0-16,-6 0 0 16,-2-3 0-16,-3-1 0 0,-4-6 0 0,1 1-256 0,1-1 16 0,1-5 16 0,-3-1 224 0,1-6 0 15,0-3-160-15,-4-5 160 0,0-4-320 0,-2-4 16 16,-3 0 0-16,-1-7 0 15,-4 1-288-15,-2-4-64 0,0-2-16 0,-5-4 0 16,-3 0-352-16,-1-2-80 0,-2-2-16 0</inkml:trace>
  <inkml:trace contextRef="#ctx0" brushRef="#br0" timeOffset="6847.29">32804 15796 28559 0,'-2'0'2544'0,"0"-2"-2032"0,2 0-512 0,0 2 0 0,1 0 400 0,-1-2-16 0,-1 2 0 0,-1-4 0 16,1 1 192-16,-1-4 16 0,-1 1 16 0,1 0 0 16,-2 1 112-16,0 0 32 0,2-1 0 0,-2 0 0 15,0 0-176-15,1-1-16 0,0 1-16 0,1-3 0 16,-1 2 240-16,2-2 48 0,1 0 16 0,-1-1 0 16,2 0-208-16,0-5-64 0,0-4 0 0,2 0 0 0,1-4-160 0,-1-1-32 15,2-7-16-15,1-3 0 0,2-3-208 0,-1-4-32 16,2 1-128-16,0-2 192 0,-1 1-192 0,0 0 0 15,0 3 0-15,-1 3 0 0,-1 3-176 0,-1 3-16 16,-2 5-16-16,-1 4 0 0,-1 5-112 0,-1 3 0 16,-3 4-16-16,1 2 0 15,-1 4-192-15,-2-1-48 0,1 6 0 0,-4 3 0 16,-1 2-336-16,0 8-80 0,-3 2-16 0,3 5 0 16,-3 4-976-16,2 4-192 0,1 4-32 0,-1 0-16 15,1-1 368-15,2 1 64 0,-1 1 0 0,2 1 16 0,1 0 1232 0,0-1 240 16,1 1 48-16,2-2 16 15,-1-3-512-15,3 0-96 0,0-4-32 0,0-2 0 16,2-2 352-16,0-4 64 0,1-2 16 0,-2-2 0 0,0-3 240 0,2-1 48 16,-2-2 16-16,1 0 0 0,2-4 400 0,-1 0 64 0,0-2 32 0,1 2 0 15,0-4 368-15,-1 0 80 0,2 0 16 0,-1-2 0 16,0 3 272-16,-2-6 64 0,2 3 16 0,-2 0 0 16,0 0 416-16,0 0 80 0,-2-2 0 0,1 2 16 15,-1-2 64-15,0 2 16 0,0 0 0 0,-1-2 0 16,0 2-432-16,0 0-96 0,1 0-16 0,0 0 0 0,0 0-688 15,0 0-144-15,-21-6-16 0,13 5-16 16,1 1-112-16,-3-3-32 0,-3 3 0 0,1-2 0 0,-3 0 48 0,-2 2 0 16,-2 0 0-16,0 0 0 0,-2 2 32 0,-2-2 16 15,1 2 0-15,-1 1 0 0,-2-2-144 0,3 1-32 16,-1 2 0-16,1-2 0 0,1-2-128 0,1 4 0 16,2-1 0-16,0-3 0 15,2 0-128-15,0 0-64 0,3 0-16 0,2-3 0 16,2-1-256-16,0 2-48 0,3-5-16 0,0 0 0 15,0-1-368-15,2-2-80 0,0-3-16 0,2-3-16864 16</inkml:trace>
  <inkml:trace contextRef="#ctx0" brushRef="#br0" timeOffset="7940.77">30741 16052 24879 0,'-3'0'2208'0,"2"0"-1760"0,1 0-448 0,0 0 0 0,0 0 1120 0,0-2 144 0,0 0 16 0,0 0 16 0,0-1-832 0,0 0-160 31,1-5-48-31,2 2 0 0,-1 0 192 0,1-3 48 16,0 2 0-16,1-4 0 0,1 1 288 0,1-3 64 15,0 0 16-15,3-3 0 0,1-2-80 0,1 1-16 16,1-5 0-16,2-3 0 0,0 0-288 0,2-1-64 16,1-2-16-16,0-4 0 0,3-2-224 0,0 0-48 15,0-2-128-15,-1-2 192 0,0 1-192 0,-2-2 0 16,1 2 0-16,-2 5 0 0,-1 4 0 0,-4 3 0 0,-3 5 0 16,0 4 0-1,-3 4-416-15,-3 2-176 0,1 4-48 0,-2-1 0 16,-1 7-480-16,-1-2-96 0,1 2-32 0,-2 0 0 0,2 2 736 0,0-2 128 0,-1 2 48 0,1 0 0 15,-1 2 464-15,1 1 112 0,0 2 16 0,-3 3 0 16,1 1-784 0,-1 2-160-16,-1 4-16 0,-4 4-16 0,-1 2 384 0,-2 6 80 0,0 4 0 0,-4 2 16 15,2-3-448-15,-2 4-80 0,0-2-32 16,-2 1 0-16,1-2 544 0,-2 0 96 0,2-2 32 0,-1-2 0 0,1-2 1152 16,1-1 224-16,0-1 48 0,2-3 16 15,-1 1-480-15,0-5-80 0,3-1-32 0,0-2 0 16,3-1-64-16,-1-4-16 0,1 1 0 0,1-1 0 0,1-4 112 0,0 1 16 15,-1 0 0-15,0-1 0 0,2-1-512 0,-1 0-80 16,-1 0-32-16,0-2 0 0,1 1 48 0,0 1 16 16,0-4 0-16,1 2 0 0,0-1 160 0,1-2 16 15,0 0 16-15,1 0 0 0,2 0-48 0,-2-2-16 16,2-2 0-16,-2 2 0 0,2-2-144 0,-1-2-16 16,0-1-16-16,0 1 0 0,-1 0-160 0,2 0 0 15,-1 2 0-15,1-2 0 0,-1 2 0 0,1 2 0 0,0-2 0 16,1 4 0-16,-1-2 0 0,1 2 0 0,0-3 0 0,0 3 0 15,0-1 0-15,0 1 128 0,1 0-128 0,-1 0 128 16,0 0-128-16,0 0 0 0,0 0 0 0,0 0-176 16,0 0 176-16,0 0 0 0,0 0 128 0,0 0-128 15,0 0 176-15,0 0-48 0,0 0 0 0,-16-16 0 16,10 13-128-16,-3-3 128 0,-1 0-128 0,-2-3 128 16,-2 2 48-16,-1-3 0 15,-1-1 0-15,-1 0 0 0,-1-2 80 0,1-1 0 0,0 0 16 0,0 2 0 16,0-1-112-16,3-3-32 0,-1 1 0 0,1 2 0 15,1-3-128-15,0 0 160 0,2 3-160 0,0-3 160 16,1 4-160-16,0-1-272 0,2 1 64 0,-1 0 16 16,3 4-80-16,0 2-16 0,-1 0 0 0,2 0 0 0,2 2-32 0,-1 2 0 15,1 2 0-15,-1-3 0 0,1 3-32 0,-1 0-16 16,1 0 0-16,-1 0 0 16,0 0-224-16,1 0-48 0,-1 3-16 0,0-3-11440 15,0 0-2272-15</inkml:trace>
  <inkml:trace contextRef="#ctx0" brushRef="#br0" timeOffset="8781.44">28436 15881 19343 0,'-3'3'1728'0,"2"-2"-1392"0,1 2-336 0,0-3 0 0,1-3 1520 0,-1 3 224 0,1 3 48 0,1-3 16 0,0 2-1184 0,2-1-240 0,2 2-64 0,-1-3 0 15,0-3 336-15,1 2 64 16,0-1 16-16,-1-1 0 0,0-1 128 0,0 1 32 16,-1-3 0-16,-2-1 0 0,1 4 192 0,-2-4 64 15,-1-1 0-15,-1-1 0 0,0-1-160 0,-3-2-32 16,0-2 0-16,-2-2 0 0,0 0-560 0,-2-5-112 16,0-1-32-16,-2-3 0 0,-1-1-128 0,-2-6-128 0,-3-3 144 0,-1-3-144 15,0-2 0-15,-2 1 0 0,1-1 0 0,-1 2-160 16,2 3 160-16,-2 6-208 15,3 0 80-15,1 2 128 0,3 7-192 0,0-1 192 16,-2 1-160-16,3 4 160 0,2 2-240 0,0 2 48 16,3 4 16-16,1 2 0 0,3 2 176 0,-1 4-208 15,2-3 80-15,1 3 128 0,1 3-128 0,1-3 128 16,0 4 0-16,-1-1 0 0,4 3 0 0,0 3 128 16,3 3 0-16,-1 1 0 0,2 0-128 0,1 4 0 15,0 1 144-15,-1 2-144 0,1 1 0 0,0 4 128 16,0 3-128-16,-1 1 0 0,-2 3 0 0,1 2-160 0,-3 5 16 0,-2-2 0 15,0 1-176-15,-3 0-48 0,-2-3 0 0,0 0 0 16,-3 0 368-16,0-1 0 0,-1-2 0 0,1-4 0 16,-1-2 0-16,2-1 128 0,0-6 0 0,1-3 0 15,0-3 256-15,2 0 64 0,0-3 0 0,1-2 0 16,0-1-256-16,1-4-64 0,0 0 0 0,2-2 0 16,-1 0 0-16,1-1 0 0,2-1 0 0,0 0 0 15,-1-3 0-15,4-1-128 0,1-1 192 0,2-2-64 16,1-1 128-16,4-3 0 0,3-1 16 0,3-2 0 15,4-2-32-15,4-2-16 0,3 1 0 0,3-2 0 16,2 1-64-16,4 1-16 0,5-1 0 0,3-1 0 0,0 2-144 0,1-2 0 16,-4 3 0-16,2 1 0 0,5-2 0 0,-4 3 0 15,0-1-160-15,-6 0 160 16,0 0-608-16,-9 0-32 0,-4 1 0 0,-7-3-18240 16</inkml:trace>
  <inkml:trace contextRef="#ctx0" brushRef="#br0" timeOffset="12032.83">30189 13416 20271 0,'1'0'1792'0,"2"-4"-1424"0,-1 1-368 0,1 3 0 0,1-2 640 0,-1 1 64 15,3-3 16-15,3-1 0 0,3-2-720 0,2 1 0 16,1 1-160-16,-3 0 32 0,-2 3 256 0,-2 2 64 16,-3 2 16-16,-3 1 0 15,-1 1 704-15,-2 2 144 0,-1 3 32 0,-3-2 0 0,-2 3 1152 0,1 1 224 16,-1-1 48-16,1 0 16 0,-1 0-1072 0,1 0-224 15,1-1-32-15,2-1-16 0,0 2-800 0,2-4-176 16,0 2-16-16,2-2-16 0,3 0-176 0,1 0 0 16,2 0 0-16,2-2 0 0,0 1-128 0,4 0-16 15,-1 0 0-15,3-1 0 0,0 2 144 0,1-4-208 16,1 5 80-16,3-4 128 0,-1 1 0 0,0 0 0 16,0-2 0-16,-2 1 0 0,1-2 0 0,-2-1 0 0,0 0 0 0,0-1 0 15,-3-2 0-15,1-3 0 0,1 2 160 16,0-6-160-16,1 2 0 0,0-2 0 0,1-3 0 0,-1-1 0 15,0 0 0-15,-1-2 0 0,1-3 0 0,-2 0 0 16,-2-2 0-16,1 1 0 0,-4-2 0 0,1-1 0 16,-1-1-288-16,-2-2-64 0,1-2-16 0,-1 2 0 31,1 0-720-31,-2-1-128 0,1 1-48 0,-1 4-14832 0</inkml:trace>
  <inkml:trace contextRef="#ctx0" brushRef="#br0" timeOffset="12556.19">30503 13589 17503 0,'-3'0'1552'0,"-1"1"-1232"0,3 1-320 0,1-2 0 0,0 0 576 0,0 0 48 0,-2 3 16 0,0-3 0 0,-1 4 464 0,1-3 112 16,-1 4 0-16,2-1 16 0,1-2 192 0,1 2 48 15,2-1 0-15,1 2 0 0,-1-1-128 0,1 0-32 16,1 2 0-16,0-2 0 0,0 4-224 0,0 0-32 15,0 3-16-15,-3 1 0 0,0 2-272 0,-4 2-64 16,1 3-16-16,-3 3 0 0,-1 0-416 0,-1 3-80 16,-1 0 0-16,-2 3-16 15,-1 0-176-15,-1 2 160 0,-1 1-160 0,1-3 160 16,-1 1-160-16,1-6 0 0,1 1 0 0,3-8 0 16,2-2-1024-16,1-6-256 0,3-4-32 0,2-7-16 0</inkml:trace>
  <inkml:trace contextRef="#ctx0" brushRef="#br0" timeOffset="14175.68">28144 16115 20271 0,'-1'-9'1792'0,"-1"3"-1424"0,1 3-368 0,1 0 0 0,1 2 1280 0,-1-3 176 0,-1-2 32 0,0-6 16 16,0-4-864-16,-2-3-192 0,1 0-16 0,-2 3-16 16,-1 0-32-16,-1 0-16 0,0 4 0 0,-3 2 0 15,0-1 160-15,-2 3 48 0,-1 2 0 0,0-2 0 0,-3 4 656 16,-1-2 144-16,-2 2 32 0,0 0 0 0,-2 3-400 0,-2 0-80 15,-2 2-16-15,0 4 0 0,-5-1-400 16,-1-1-64-16,-2 6-32 0,-4 1 0 0,2 2-416 0,-6 1 0 16,-4-1 0-16,-6 4 0 0,0 3 0 0,-4-2-144 15,2 2 144-15,1 2-160 0,1 1 160 0,2-2 144 16,2 4-16-16,0 1-128 0,1 1 224 0,1 2-64 16,3 2-16-16,2 4 0 0,2 0-144 0,2 7 0 15,2 3 0-15,3 5 0 0,4 8-192 0,4 2-80 16,3 4-16-16,3 1 0 15,3 6-576-15,2 1-112 0,2 4-32 0,3-4 0 16,2 2-16-16,4-10-16 0,2-6 0 0,5-6 0 0,1-4 1040 0,5-5 0 0,3-4 0 16,2-1 192-16,5-2 928 0,3-4 176 0,6 1 48 0,5-2 0 15,5-2-592-15,1-6-112 0,3-3-32 0,1-4 0 16,-1-3-256-16,1-1-48 0,-2-2-16 0,-3-3 0 16,-3-3-160-16,6-2-128 0,14-2 192 0,5-8-192 15,4-1 128-15,-5-2-128 0,-2-4 0 0,-5 0 0 16,-5-3 256-16,0-1-64 0,1-1-16 0,0-4 0 15,-2-1 96-15,0 0 32 0,-3-2 0 0,-4-3 0 0,-2 0 48 16,-4-1 16-16,-2 0 0 0,-3 0 0 0,-4-2-96 0,1-1-16 16,0-3 0-16,-1-2 0 0,-4-2-16 0,1-3-16 15,0-2 0-15,-4 0 0 0,-1-1-224 16,-3 3 128-16,-4 2-128 0,-1 1 0 0,-4 1 160 0,-2 0-160 16,-1-3 160-16,-3-1-160 15,-4-2 0-15,-1-2 0 0,-2 1-176 0,-4-3 176 16,-2 0-208-16,0 7 80 0,-2 3 128 0,1 4-208 15,-2 2 208-15,1 1 0 0,-3 0 0 0,0 3 0 0,-2-1 0 0,0 5 0 16,-2 3-144-16,-2 3 144 0,0 5-384 0,-4 0 16 16,0 4 0-16,-4 3 0 15,2 3-224-15,-5 1-48 0,-1 5-16 0,-3 0 0 16,-4 1-496-16,-1 6-112 0,1-1-16 0,0 2 0 16,0 2-1376-16,1 3-288 0,0 0-48 0,3 2-10656 0</inkml:trace>
  <inkml:trace contextRef="#ctx0" brushRef="#br0" timeOffset="14572.55">28167 16198 35935 0,'0'4'1600'0,"-1"-2"320"0,-1 1-1536 0,0-3-384 0,1 1 0 0,1-1 0 0,-1 2 576 0,-1-2 32 0,-1 4 16 0,-3 1 0 0,-2 2-192 0,0 2-48 0,-3 3 0 0,-3 1 0 15,-2 4-192-15,-3 4-64 0,-2 3 0 0,-3 4 0 16,-4 3 80-16,-2 4 16 0,-4 5 0 0,-2 3 0 31,0 3 0-31,-3 1 0 0,-2 4 0 0,-2-4 0 0,-2 0-224 0,-2-2 0 16,-1-1 128-16,-1-3-128 0,0-3 0 0,5-6-208 0,2-1 32 0,2-2 16 0,4-6-96 0,4-2 0 16,4-5-16-16,2-7 0 31,4-3-752-31,1-6-160 0,2-2-32 0,2-4-15424 0</inkml:trace>
  <inkml:trace contextRef="#ctx0" brushRef="#br0" timeOffset="14874.22">27450 16282 35007 0,'-2'1'1552'0,"-1"-1"320"0,1 3-1488 0,1-3-384 0,1 1 0 0,0 0 0 16,0 3 464-16,1 2 32 0,-1 2 0 0,1 6 0 15,1 5-192-15,2 3-48 0,1 7 0 0,1-1 0 16,2 4 112-16,0 3 16 0,4 1 0 0,-1 1 0 16,1 0 32-16,2 1 16 0,-1-3 0 0,1 0 0 15,-1-3-208-15,1-4-32 0,0 2-16 0,-1-3 0 16,0 1-176-16,-2-3 0 0,1 1 144 0,0-1-144 15,1-2-144-15,-2-2-112 0,0-2 0 0,-1-3-16 16,-1-2-1984-16,-1-2-400 0</inkml:trace>
  <inkml:trace contextRef="#ctx0" brushRef="#br0" timeOffset="15301.38">28054 16962 11967 0,'-3'10'1072'0,"-1"-4"-864"0,1 0-208 0,0-2 0 0,1 0 3360 0,1-2 624 0,-1 5 128 0,1-4 32 0,-1 7-2720 0,-2 1-528 0,0 5-128 0,2 0 0 16,-1-2 384-16,2 1 96 0,1 0 16 0,0-2 0 15,0 2-560-15,1 1-96 0,-1-2-32 0,0 2 0 32,1-1-992-32,-1 1-208 0,0-3-32 0,0 2-14768 15</inkml:trace>
  <inkml:trace contextRef="#ctx0" brushRef="#br0" timeOffset="16349.45">30856 16175 25791 0,'1'-5'2304'0,"-1"1"-1856"0,0 1-448 0,-1 2 0 0,1 1 832 0,0-2 80 0,-2-1 16 0,2-1 0 16,-1 1 224-16,-1-3 64 0,-1-1 0 0,0 1 0 16,-2 3-16-16,-2-2 0 0,0 3 0 0,-3-1 0 15,-1 3-432-15,-3 0-96 0,0 0-16 0,-4 0 0 16,0 0-256-16,-3 3-48 0,-3 1-16 0,-3 2 0 15,-1 3-176-15,-3-2-32 0,-3 6-128 0,0-1 192 16,-1 4-192-16,-2 0 0 0,0 5 0 0,-4 3 0 16,-1 4 0-16,-1 6-240 0,3-2 32 0,-1 2 0 0,-2 7-64 0,-2 5-16 15,-2 7 0-15,0 0 0 16,4-2 160-16,2 2 128 0,3-1-192 0,3 1 192 0,6 0-368 16,2 2 48-16,3-1 0 0,4-1 0 0,4-2-32 0,4-1 0 15,1-6 0-15,3-2 0 0,3-1 160 0,3-3 48 16,1-1 0-16,3-7 0 0,3-2 144 0,2-3 0 15,3-3 0-15,4-1 128 0,1-3 192 0,1-3 64 16,4-2 0-16,2-2 0 0,4-1-144 0,4 0-32 16,4-4 0-16,6 1 0 0,3-5-208 0,3-2 0 15,2-2 0-15,3-2-160 0,3-5 0 0,2 0 0 0,-2 2 0 16,3-5 0-16,5-1 160 0,0 0-128 0,0-3 128 0,-3 1-128 16,-3-1 128-16,-5-3 0 0,-4 1 0 0,-4-2 0 15,-6 1 400-15,-2 1 16 0,0-2 0 0,0-2 0 16,-3-1 48-16,0 1 16 0,-2 0 0 0,-2-3 0 15,-2 0-160-15,-2 0-16 0,-2-6-16 0,-2-2 0 16,-1-1 96-16,0-8 0 0,-3-2 16 0,-2-2 0 16,-1 0-176-16,-2-4-32 0,-2 0-16 0,-4-1 0 15,-1 0-48-15,-4 0 0 0,-2 2 0 0,-2 1 0 0,-3 3-128 16,-1 1 160-16,-3 3-160 0,-2 0 160 0,-2 4-160 0,-1 5 0 16,-1 3 0-16,-3 3 0 15,-1 2 0-15,-1 1 0 0,0 4 0 0,-3 3-176 16,0 1 0-16,-1 1 0 0,0 6 0 0,2 1 0 15,-2 4-336 1,-2 3-64-16,1 3 0 0,0 1-16 0,-3 5-880 0,1 1-160 0</inkml:trace>
  <inkml:trace contextRef="#ctx0" brushRef="#br0" timeOffset="16793.34">30833 16413 23039 0,'3'0'2048'0,"-3"-1"-1648"0,1 1-400 0,0-3 0 0,-1 3 1600 0,2 0 224 0,-1 0 48 0,0-2 16 0,0 2-1664 0,2-1-224 16,-1 1-256-16,-2 0 48 0,0 0 992 0,0 0 208 16,0 0 32-16,0 0 16 0,-6 26 112 0,-1-14 32 15,-2 2 0-15,-3 7 0 0,-1 1-288 0,-4 4-64 16,-2 1-16-16,-3 5 0 0,0-3-432 0,-7 3-96 15,-1 3-16-15,-5 2 0 0,-2-2-144 0,0 3-128 16,0-4 192-16,1 1-192 0,-1-1 0 0,0 2 0 16,1 1 0-16,2-2 0 0,2 0-416 0,4-6 16 0,1 0 0 0,1-4 0 31,2-3-400-31,3-4-80 0,1-5-16 0,4-3 0 16,3-4-960-16,3-6-208 15,2 1-48-15,3-7-12000 0</inkml:trace>
  <inkml:trace contextRef="#ctx0" brushRef="#br0" timeOffset="17026.41">30271 16440 32255 0,'-6'16'2864'0,"-1"-3"-2288"0,2-3-576 15,3-3 0-15,1-1 2288 0,1-1 336 16,2 1 80-16,-1 6 16 0,2 6-2192 0,1 7-528 15,2 6 0-15,4 5 0 0,1-2 0 0,1 1 0 16,2 0 0-16,1-5 0 0,-1 3 0 0,3-4 0 16,0 2 0-16,0 0 0 0,2 1 0 0,-2-1 0 15,2-1 0-15,-2-2 0 16,-1 3-544-16,0-6-80 0,-2-3-16 0,-2-2-17328 0</inkml:trace>
  <inkml:trace contextRef="#ctx0" brushRef="#br0" timeOffset="17486.86">30727 16950 35007 0,'1'-4'1552'0,"1"2"320"0,0-5-1488 0,0 4-384 15,1-1 0-15,-1 2 0 16,3-2-816-16,2-2-224 0,2-5-48 0,5-1-16 16,3-2 336-16,2 0 64 0,-1 2 0 0,-1 3 16 15,-1 2 128-15,-3 0 32 0,1 5 0 0,-4 2 0 0,0 0 704 0,-4 2 144 16,0 5 16-16,-2-1 16 0,-3 1 400 0,0 2 80 15,-2 1 0-15,-2 0 16 0,0 2-848 0,-2 2 0 0,-1 0-256 0,-2 0 64 16,0 3-80-16,-4-1-32 0,1 3 0 0,-2 1 0 31,-2-2-656-31,-1 5-128 0,-2-4-16 0,-1 2-16 16,-1 2 48-16,-1-5 16 0,1 2 0 0,3-1 0 0,1-7 608 0,1 1 112 0,4-4 16 0,1 1 16 16,4-6 2928-16,2-1 592 0,3 2 112 0,-1-5 32 15,4 2-1824-15,0-2-352 0,2 2-80 0,1-2-16 16,1 3-1296-16,1-3-272 0,2 1-48 0,1 1-16 15,2-2 224-15,1 3 64 0,2-2 0 0,-1 1 0 16,4-2-240-16,0 2-32 0,2 0-16 0,0-2-9056 16,0 0-1792-16</inkml:trace>
  <inkml:trace contextRef="#ctx0" brushRef="#br0" timeOffset="18323.03">32754 16056 11967 0,'5'-4'1072'0,"-2"-2"-864"0,1 2-208 0,-1 2 0 0,-2 2-432 0,1-3-128 0,3 0-16 0,3-4-16 31,2 0 96-31,-1 1 32 0,3 0 0 0,-5-1 0 0,-1 5 3072 0,-1 1 608 0,-1 1 128 0,-3 0 32 16,2 1 352-16,-3 1 80 0,0 1 16 0,-2 1 0 15,1-3-1744-15,-1 4-352 0,-2-2-64 0,4-3 0 16,0 0-976-16,-17 13-192 0,8-9-48 0,-1 2 0 16,-1 0-128-16,-3 3-16 0,-4 0-16 0,-3 4 0 0,-4-1-80 0,-2 5-16 15,-3 2 0-15,-3 3 0 0,-1 3-48 0,-1 1-16 16,-1 5 0-16,0 4 0 0,0 3-128 0,3 5 0 16,0 12 0-16,1 1 0 0,4 5-256 0,2 0-48 15,2-2 0-15,1 2 0 0,2 0-16 0,2-4-16 16,3-2 0-16,3 2 0 0,1-3 176 0,5-1 160 0,2-6-208 0,4-2 80 15,3-1 128-15,3-7 0 0,3-5 0 0,2 1 0 16,1-5 0-16,2 0 0 0,3-3 0 0,2 0 128 16,-1-3-128-16,3 2 0 0,0-3-128 0,2-5 128 15,1 0 0-15,3-4 0 0,3 2 0 0,3-3 0 16,3-1 128-16,3 0 64 0,5-2 16 0,2-1 0 0,-1-2-16 0,1 0 0 31,-2-4 0-31,-2-1 0 0,-2-1-48 0,-3-2-16 16,-1-1 0-16,1-1 0 0,0 0 64 0,1-6 16 15,1 0 0-15,0-1 0 0,-2-4-16 0,-1 1-16 16,-2-5 0-16,1-2 0 0,-2-2 80 0,0-2 0 0,-1-2 16 0,-3-3 0 16,-2-1-32-16,-2-4-16 0,-2-1 0 0,0-1 0 15,-1-1-64-15,-1-5-16 0,0-2 0 0,-3-2 0 16,0-9-144-16,-2 2 160 16,-2-1-160-16,-5-1 160 0,-2 0-160 0,-3 1-256 0,-2 2 64 15,-3-1 16-15,-1 2 176 0,-2 2-160 0,-1 2 160 0,-1 4-160 16,-2 7 160-16,-2 1 0 0,-3 4 0 0,-1 2 0 15,-2 2 0-15,-1 3-160 0,-3 4 160 0,-3 4-160 16,1-1 0-16,-2 7 0 0,0 2 0 0,0 0 0 16,1 4 160-16,-1-1 0 0,-1 4 0 0,-2 0 0 15,0 1 0-15,-1 4 0 0,-1-2 128 0,-1 3-128 16,0-2 0-16,1 1 0 0,1 2 0 0,-1-1 128 16,2-3-128-16,-2 3-160 0,2 0 160 0,0 1-208 15,0-2-304-15,1 4-48 0,-1-2-16 16</inkml:trace>
  <inkml:trace contextRef="#ctx0" brushRef="#br0" timeOffset="18815.28">33141 16419 37775 0,'0'0'3360'0,"-1"0"-2688"15,1 0-544-15,0 0-128 0,0 3 736 0,0-3 112 0,-2 2 32 0,1 3 0 0,-5 4-1008 0,0 1-208 16,-7 8-48-16,-1 2 0 0,-6 5 384 0,-5 3 0 15,-3 4 192-15,-5 3-64 0,-2 5 320 0,-4-2 48 16,-2 7 16-16,-2-3 0 0,4 1-208 0,-2-5-48 16,-1 3 0-16,-3 0 0 0,-1 1 16 0,1-3 0 15,-1 0 0-15,3-3 0 0,2-2-272 0,1-2 0 0,4-1 0 16,2 0 0-16,3-2-304 0,4-3-64 0,3-5-16 0,3-4 0 31,4-1-608-31,3-4-128 0,4-3-32 0,4-5-16480 16</inkml:trace>
  <inkml:trace contextRef="#ctx0" brushRef="#br0" timeOffset="19100.2">32457 16542 36863 0,'-4'1'3264'0,"2"1"-2608"15,2-2-528-15,1 0-128 0,0 0 640 0,2 0 80 16,-2 3 32-16,1 1 0 0,2-1-752 0,1 4-208 16,1 1-16-16,2 5 0 15,2 0 928-15,0 3 176 0,2 7 32 0,1 1 16 0,2 5-256 0,0 2-48 16,1 1-16-16,0 5 0 16,0 1-224-16,2 3-64 0,-2 1 0 0,1-1 0 15,-1-3-320-15,1-1 128 0,1-1-128 0,-1-2 0 16,0-6-160-16,-1-2-96 0,1-4-32 0,-3-3 0 15,1-1-432-15,-1-4-96 0,-2-4-16 0</inkml:trace>
  <inkml:trace contextRef="#ctx0" brushRef="#br0" timeOffset="19702.47">33162 16959 31327 0,'2'0'1392'0,"-2"0"272"0,0 0-1328 0,2 1-336 0,-2-1 0 0,0 0 0 0,0 0 1584 0,0 0 240 15,0 0 48-15,1-1 16 16,0 1-816-16,-1 0-176 0,0 0-16 0,0 0-16 15,0 0-272-15,0 0-48 0,21-12-16 0,-15 11 0 16,2-4-80-16,-1 1 0 0,2 1-16 0,-1-1 0 16,2-1-128-16,0 1-32 0,0 2 0 0,-1-2 0 15,-1 4-272-15,0-3 0 0,-1 3 0 0,-1 0 0 16,1 0 0-16,-2 1 0 0,-3 1-240 0,-1 2 80 16,-1 1-192-16,-2-1-32 0,-2 2-16 0,-2 1 0 15,-3 2 16-15,-2 0 0 0,-4-2 0 0,-1 3 0 16,-2 1-336-16,-2-1-64 0,-1 2-16 15,0-2 0-15,2 0 368 0,2-4 80 0,1 0 16 0,3 1 0 16,2-4 752-16,4 0 160 0,2 0 16 0,0-3 16 0,3 0-608 0,0 0 0 16,2 0-192-16,0-2 64 15,2 1-240-15,-1 1-32 0,3-3-16 0,-2 3 0 16,0-2 224-16,2 1 64 0,1 1 0 0,1-3 0 0,0 3 128 0,2 0 0 16,-2 0 0-16,0 3 0 0,-1-3 192 0,1 3 64 15,-1 0 0-15,0 3 16 0,0-2 0 0,0 2 0 16,1 0 0-16,-1 4 0 0,1-4-32 0,1 4-16 15,-1 0 0-15,1 1 0 0,1 0-224 0,-1 1 128 16,1 1-128-16,-1 2 0 0,0-2 128 0,0 0-128 0,-1 3 0 0,-1-1 0 16,0 1 160-16,-3 0-160 0,1 0 160 0,-2-1-160 15,-1 1 144-15,-1 0-144 0,-2-3 128 0,-1 2-128 16,-1-1 128-16,-1-2-128 0,0 3 0 0,-3-3 128 16,0 2 16-16,-3-2 0 0,0 1 0 0,1-6 0 15,-1 2 16-15,-2-3 0 0,-3-2 0 0,-4-2 0 16,-3-2-160-16,1-2-224 0,-3-7 48 0</inkml:trace>
  <inkml:trace contextRef="#ctx0" brushRef="#br0" timeOffset="22882.52">2382 15161 24879 0,'-12'-7'2208'0,"4"4"-1760"0,0 0-448 0,3 1 0 0,3 2 2176 0,2-2 336 0,0 2 80 0,-2-2 16 0,-2 1-2016 0,0-2-400 0,2 3-64 0,0-2-128 15,4 2-384-15,0 2-192 0,2 4-16 0,1 2-16 16,2 4-208-16,1 3-32 0,0 5-16 0,1 1 0 0,2 1 736 0,0 4 128 16,3 3 0-16,2 1 0 0,0 3 848 0,2 7 96 0,5 7 16 0,-1 8 0 15,0-4-352-15,3 12-64 0,3 6-16 0,1 5 0 16,-2 0-208-16,-1-6-32 0,-1-2-16 0,1 4 0 16,1 4-48-16,0-6-16 0,-3-2 0 0,-3-9 0 15,-3-10 48-15,-1-5 16 16,-2-1 0-16,-2-7 0 0,-2-5 432 0,-3-7 96 0,1-3 16 0,-1-7 0 15,0-6-448-15,0-2-96 0,-2-7-16 0,1-4 0 0,2-5 128 0,1-7 0 16,1-7 16-16,1-9 0 16,2-3-128-16,1-9-16 0,1-2-16 0,1-3 0 0,0-4-240 0,1-1 0 15,-3 3 0-15,1-7 0 0,-2 2 0 0,1-8 0 16,3-2 0-16,-2-4 0 0,2 4 0 0,-2-2-160 16,3 2 160-16,-2-4-192 0,4-3 32 0,-1 1 0 15,1 5 0-15,-2 6 0 16,-3 8-144-16,-2 0-16 0,1 4-16 0,-2-1 0 15,-1 0 144-15,-1 4 16 0,0 2 16 0,-1 5 0 16,-1 3-48-16,0 3-16 0,-1 1 0 0,0 4 0 16,-2 7-432-16,0 1-96 0,-1 6-16 0,0 6-10656 15,-3 5-2144-15</inkml:trace>
  <inkml:trace contextRef="#ctx0" brushRef="#br0" timeOffset="23202.65">2594 15733 22111 0,'-22'-4'1968'0,"7"1"-1584"0,2 0-384 0,5 1 0 0,6 0 1936 0,0 0 304 0,1-1 64 0,-2 0 16 0,-4-3-2528 0,1-4-512 0,1-3-112 0,4 3 0 0,2-2 400 0,2 2 96 16,2 0 16-16,2-2 0 16,3 3 848-16,0-1 176 0,3 0 48 0,5-2 0 15,2 2 816-15,2-1 160 0,0 4 48 0,-1-3 0 16,-1 4-624-16,7-3-128 16,10-1-32-16,9-2 0 0,6-4-656 0,3 0-128 15,4-1-16-15,-3 0-16 16,1 0-608-16,-1 1-112 0,-4-3-32 0,-3 3-16432 0</inkml:trace>
  <inkml:trace contextRef="#ctx0" brushRef="#br0" timeOffset="26097.84">4277 15733 25791 0,'-5'0'2304'0,"2"0"-1856"0,1 0-448 0,2 0 0 0,0 3 144 0,0-3-144 0,-1 0 128 0,-3 0-128 32,1 3-288-32,0-3-144 0,1 3-16 0,2-2-16 15,0 1-208-15,1 2-32 0,0-1-16 0,0 0 0 0,1 1 1024 0,-1 1 208 16,0 1 32-16,2 0 16 0,-2 1 544 0,1 0 112 0,1 2 32 0,1 0 0 15,-1 1-224-15,2 0-64 0,1 1 0 0,1 3 0 16,0-2-432-16,2 2-80 0,1 1-32 0,1 1 0 16,1 2-128-16,3 5-32 0,-3-5 0 0,3 4 0 15,1 1-128-15,3 3-128 0,-1 2 144 0,3 1-144 0,0 2 0 0,0-3 0 16,-1 4 0-16,-1-3 0 0,-1 3-320 0,-2-1-16 16,-1 0 0-16,-1-3 0 15,-3-2-304-15,-1 2-48 0,-4 1-16 0,-1-4 0 0,-1 1 704 16,-2-2 0-16,-3 2 0 0,0 0 128 0,-3-1 112 0,-1-4 16 15,-3 1 16-15,0-2 0 0,-1-4 240 0,-2-1 32 16,0-4 16-16,0 0 0 0,0-3 176 0,0-2 32 16,-1-1 16-16,1 0 0 0,1-3-512 0,-2 1-96 0,1 0-32 15,0 0 0-15,-3-3-304 0,1 4-64 0,-2-4-16 16,-1 2 0 0,0-2-400-16,-2 1-64 0,1 3-32 0,-3-2 0 0,0 2 288 0,1 1 64 15,-2 1 16-15,1-2 0 0,-1 0 64 0,1-1 16 16,0 2 0-16,2-5 0 15,3 0-256-15,1-2-48 0,2-2-16 0,2-5 0 16,1 2-768-16,3-5-160 0</inkml:trace>
  <inkml:trace contextRef="#ctx0" brushRef="#br0" timeOffset="27079.82">4172 15271 31327 0,'-10'-7'2784'0,"2"5"-2224"0,0-2-560 0,3 4 0 0,3 0 1920 0,1 1 256 0,-1 2 64 0,0-3 16 0,-3 2-2112 0,0 2-416 15,0 0-96-15,2 1-16 16,1 0-2912-16,2 0-592 0,1 1-112 0,0 0-32 0</inkml:trace>
  <inkml:trace contextRef="#ctx1" brushRef="#br0">4257 14135 0</inkml:trace>
  <inkml:trace contextRef="#ctx0" brushRef="#br0" timeOffset="28178.85">4853 15818 39615 0,'-3'-2'3520'0,"2"1"-2816"0,1-2-560 0,0 3-144 0,2-1 0 0,-1 0-224 0,3-1 48 0,1 0 16 16,5 1-416-16,6-4-96 0,5 1-16 0,6-2 0 15,8 2-432-15,4-2-96 0,6-3 0 0,3 2-16 16,4-3-176-16,0 1-16 0,1 3-16 0,-3 0 0 16,0 2 160-16,-3 1 48 0,-2 0 0 0,-4 3 0 31,-3 3 256-31,-4-2 48 0,-3 3 16 0,-1 1 0 0,-1-2-208 0,-5 3-32 0,2-2-16 0,-2-1 0 16,-2-1-112-16,-2 2-32 0,-2-4 0 0,0 3-4064 0</inkml:trace>
  <inkml:trace contextRef="#ctx0" brushRef="#br0" timeOffset="28543.74">4897 16072 35935 0,'1'-6'1600'0,"0"1"320"0,2 0-1536 0,-1 1-384 16,1 0 0-16,-1 2 0 0,3-2-800 0,1-1-224 15,4-2-64-15,5-2 0 16,0 2 1088-16,5-3 192 0,2-1 64 0,4 3 0 0,2 2-16 0,2 0 0 31,1 2 0-31,0-1 0 0,2 4-240 0,2-1 0 16,1 2 0-16,2-3-160 0,0 6-192 0,-1-3-32 15,-1 0-16-15,-1 0 0 16,-3 2-448-16,-1-2-96 0,-1 1-16 0,-3-2 0 16,-2 1-448-16,-1-2-80 0,-1-2-32 0,-2 0-9712 0</inkml:trace>
  <inkml:trace contextRef="#ctx0" brushRef="#br0" timeOffset="28925.47">5545 15369 42383 0,'-18'9'1872'0,"5"1"400"0,0 0-1824 0,6 0-448 0,3-2 0 0,2-1 0 0,-1 3 0 0,-4 4 0 0,-3 12-208 0,-2 13 64 0,-3 5-160 0,1 7-16 0,3 0-16 0,-1 2 0 16,2-5-416-16,0-1-80 0,1 2 0 0,1-8-16 15,-1 1-1072-15,-1 0-224 16,-1 5-32-16,0 0-16 0,-2-2 880 0,1-2 176 0,0-5 48 0,1-3 0 16,1-6-96-16,2-7-16 0,1-4 0 0,2-2 0 0</inkml:trace>
  <inkml:trace contextRef="#ctx0" brushRef="#br0" timeOffset="29671.01">6252 14935 12895 0,'-4'4'1152'0,"2"-4"-928"0,-1 3-224 0,2-2 0 0,0 1 3488 0,1 0 656 0,0 0 128 0,0 1 16 0,0 3-3184 0,-1 0-640 16,2 4-128-16,0 2-16 0,2 1-320 0,0 3-256 16,2 3 64-16,0 2 0 0,1 7 192 0,3 3 0 15,0 7 192-15,-1 5-192 0,1 4 464 0,-2 4-16 16,0 1 0-16,-4 7 0 0,1 7 128 0,-3 0 0 15,-1 4 16-15,-2-10 0 0,-1-3-592 0,0-10 0 16,-1-7 0-16,0-1 0 0,-1-3 496 0,2 1 176 0,-1-6 32 16,0 3 16-16,-1 0 0 0,-1 0 0 0,1-2 0 0,-2-4 0 15,-1-2-592-15,1-4-128 0,-2-3 0 0,0-4 0 32,2-5-640-32,1-4-112 0,1 0-16 0,1-6-9968 0,2 0-1984 0</inkml:trace>
  <inkml:trace contextRef="#ctx0" brushRef="#br0" timeOffset="30129.19">6677 15603 39615 0,'-5'3'1760'0,"2"-3"352"0,-1 3-1680 0,2-3-432 0,0 3 0 16,0-3 0-1,-1 1-640-15,-2 3-192 0,-2 2-64 0,-3 3 0 16,-4-1-256-16,0 2-48 0,0 3-16 0,-1-4 0 15,0 4 64-15,1-3 0 0,0 0 0 0,-1-1 0 16,1 3 16-16,0-2 16 0,-2-1 0 0,0 0 0 0,-1 1 1920 0,0 0 384 0,0-1 80 0,-1-2 16 16,2 2 256-16,2-3 64 0,0 0 16 0,0-1 0 15,3 0-720-15,1 1-128 0,2-2-48 0,2-1 0 16,1 0-464-16,1 1-112 0,1-1-16 0,2 2 0 31,1-1-576-31,0 0-112 0,3 1-16 0,2 0-16 0,2 1-80 0,4 2-16 0,3 1 0 0,2 2 0 16,4 2 400-16,3 3 80 0,4 2 16 0,2 1 0 0,2 3 320 0,2 3 80 15,5 1 16-15,1 2 0 0,0 1 96 0,1-1 32 16,-1 0 0-16,0 1 0 0,-1-1-352 0,-2-2-240 16,0-1 48-16,-4 1 0 15,-2 1-1664-15,-3-1-320 0</inkml:trace>
  <inkml:trace contextRef="#ctx0" brushRef="#br0" timeOffset="34686.51">10109 15117 7359 0,'1'3'656'0,"-2"-3"-528"0,1 2-128 0,-1-2 0 0,1 0 4528 0,0 0 864 0,0 0 176 0,0 0 48 0,-2-2-3248 0,2 2-640 15,-1 0-128-15,1 0-16 0,0 0-1152 0,0 0-240 16,0 0-32-16,-20 8-16 0,15-1 0 0,-2 0 0 16,0 2 0-16,-2 3 0 0,-1 2 96 0,0 4 16 15,-1 2 0-15,-1 1 0 0,-3 1 448 0,0 4 112 16,-2-1 16-16,-3 0 0 0,1 3-64 0,-4 4 0 15,-6 9 0-15,-3 4 0 0,-1-1-416 0,-4 4-96 16,-4 5 0-16,-2 2-16 0,-1 2-240 0,1-2 0 0,0 0 0 0,4-7 0 16,4-2 0-16,0 2 0 0,-1-1 0 0,3-2 0 15,2-5 0-15,1-5 0 0,4-7 0 0,3-2 0 16,0-5 0-16,4-1 0 0,0-6 0 0,3-2 0 16,0-3-288-16,1-3-48 0,0-2-16 0,0-4-11808 15,1-4-2368-15</inkml:trace>
  <inkml:trace contextRef="#ctx0" brushRef="#br0" timeOffset="35193.85">9269 15123 23039 0,'-4'-6'1024'0,"1"1"192"0,0 3-960 0,1-2-256 0,2 2 0 0,0 2 0 0,0-4 208 0,0 1 0 0,-1-3 0 0,1 0 0 15,0-1 400-15,2 0 80 0,1-1 16 0,0 2 0 16,2-1 96-16,1 4 32 0,1-3 0 0,0 2 0 16,2 1-464-16,-1 1-96 0,2 2-16 0,0 2 0 15,0 1 496-15,0 3 80 0,1 0 32 0,-1 4 0 16,0 0 208-16,1 4 32 16,-1 0 16-16,1 5 0 0,0 1-304 0,0 1-64 15,2 2-16-15,-2 2 0 0,2 3-368 0,0 1-80 0,0-1-16 0,2 1 0 16,1 2-96-16,0 1-32 0,3 2 0 0,1-1 0 15,1-1-16-15,1 2-128 0,3 4 192 0,1-3-64 16,1 2 0-16,2 1-128 0,1 4 192 0,0-5-64 16,-5-5-128-16,0 2 0 0,1 2 0 0,-1 5 0 0,-3 2 0 15,-3-2 0-15,-3-2 0 0,-4-1 0 0,1-1-160 0,-5-5-64 16,1-1-16-16,-1-5 0 0,-1-4 112 0,-1-3 128 16,0-3-208-16,-1-4 80 15,0-4-544-15,3-3-96 0,-3-4-32 0,-2-2 0 16,1 1-1568-16,0-7-320 0</inkml:trace>
  <inkml:trace contextRef="#ctx0" brushRef="#br0" timeOffset="37571.68">10080 16087 2751 0,'-5'0'256'0,"2"0"-256"0,-1 0 0 0,3 0 0 0,0 0 2048 0,1 0 384 0,1 0 64 0,-1 0 0 0,0 0-2368 0,1 0-464 0,0 2-112 0,-1-2 0 31,0 0 144-31,0 0 48 0,0 0 0 0,0 0 0 16,0 0 256-16,19 8-192 0,-18-2 192 0,0-3-160 16,0 6-784-16,-1 1-144 0,0 0-48 0,-1 5 0 0,1 1 880 0,-2 0 256 15,-1 2 0-15,1-1 0 0,-2 2-144 0,0-1 144 16</inkml:trace>
  <inkml:trace contextRef="#ctx0" brushRef="#br0" timeOffset="38547.78">10511 16064 12895 0,'1'0'1152'0,"-1"-2"-928"0,2 1-224 0,-2 1 0 0,2 0 560 0,-2-3 64 0,1 3 16 0,1-3 0 15,1 0 48-15,-1-1 16 0,0-1 0 0,0 2 0 16,-1-1 272-16,0 0 64 0,1 2 16 0,-2-2 0 0,1 2 768 0,0 2 160 16,-1 0 16-16,0 0 16 0,0 0 96 0,1 0 32 15,-1 0 0-15,2 2 0 0,-2 2-752 0,1-2-160 16,-1-2-16-16,0 0-16 0,0 0-704 0,0 0-144 15,0 0-32-15,0 0 0 0,13 18-96 0,-10-18-32 16,-1 2 0-16,1-2 0 0,-1 3 16 0,1-3 0 16,-1 1 0-16,1 1 0 0,-1-2-208 0,0 3 176 15,0 0-176-15,-1 1 160 16,0 0-32-16,1 1-128 0,-2 1 192 0,1 1-64 0,-1 2 32 0,-1 1 0 16,2-1 0-16,-1 1 0 15,1-3-32-15,0 2 0 0,1 3 0 0,-1-2 0 0,1 3-128 0,1 5 0 16,1-2 0-16,-1 0 128 0,1 2-128 0,1 0 0 15,1-1 0-15,0-1 0 0,0 0 0 0,2 3 0 16,-2-3 0-16,0 0 0 0,2 4 0 0,-3-4 0 0,1 1 0 0,-1 0 0 16,0 1 0-16,-2-1 0 0,2-2 0 0,-2 1 0 15,1 0 0-15,-3-1 128 0,0 1-128 0,-1-2 128 16,0 0-128-16,-1-1 0 0,-2 3 0 0,1-4 0 16,-2-1 0-16,2 0 0 0,-3 1 144 0,1-1-16 15,0-1-128-15,-1-2 144 0,0 0-144 0,-1 0 160 16,2-1-160-16,-2-4 0 0,1 1 0 0,-1-2 0 0,-1 2 0 15,-2-4 0-15,-1 0 128 0,-1 0-128 0,-1-2 0 0,-3-2 0 16,-1 0 0-16,-3 1 0 0,2-4-144 0,-4 1-64 16,-1-4-16-16,-3 2 0 15,1-5-288-15,-2 1-48 0,-1-2-16 0,1-2 0 32,3 1-528-32,1-1-112 0,2 0-32 0,2 1-10816 0,4-1-2160 15</inkml:trace>
  <inkml:trace contextRef="#ctx0" brushRef="#br0" timeOffset="38779.46">10493 15691 45151 0,'-3'-2'2000'0,"-1"-1"416"0,0 2-1936 0,1 1-480 0,1 0 0 0,2 0 0 0,-1-3 0 0,0 3 128 16,-2 0-128-16,0-3 0 0,-1 3-192 0,0-3-64 15,2 3-32-15,1 0 0 16,-1 0-416-16,1 0-96 0,1 0-16 0,0 3-11792 16,0 0-2352-16</inkml:trace>
  <inkml:trace contextRef="#ctx0" brushRef="#br0" timeOffset="40784.71">11918 15183 43311 0,'0'2'3840'0,"0"-2"-3072"0,0 0-608 0,0 0-160 0,0 0-448 0,1 0-128 0,-1 1-32 0,1 2 0 0,2-1 608 0,-2 0 128 16,2 4 32-16,-2-4 0 0,1 4-160 0,-1 1 0 15,2-1 0-15,-1 1 0 0,1 2 0 0,-1 1 0 16,2 2 0-16,0 4 0 0,0 0 0 0,-1 7 0 16,1 1 0-16,0 6 0 0,-1 1 240 0,0 4 64 0,-1 3 16 0,1 5 0 15,-2 2 144-15,-1 2 48 0,0 1 0 0,0-1 0 16,1-3-336-16,-1 1-176 0,3-7 192 0,-1 2-192 15,1 2 0-15,-2-1 0 0,1-3 0 0,0-1 0 16,-1-1 0-16,0-1 0 0,-1-1 0 0,0-2-192 16,0-1-560-1,0-5-96-15,0-1-32 0,-1-6 0 16,0-1-720-16,-1-4-160 0,1 1-32 0,0-4-9408 0,-2-3-1904 0</inkml:trace>
  <inkml:trace contextRef="#ctx0" brushRef="#br0" timeOffset="41196.75">12375 15179 21183 0,'-3'-2'1888'0,"-1"2"-1504"0,0-3-384 0,1 2 0 0,1 1 3424 0,2 0 608 0,-1 0 128 0,-1 0 32 16,-2 1-3632-16,-1 2-736 0,0-1-144 0,0 2-16 31,0 2-400-31,1 0-80 0,3 4-16 0,1 0 0 0,0 5 704 0,3 3 128 0,-1 2 0 0,1 5 0 16,0 3 1136-16,0 2 176 15,-1 3 32-15,1 3 16 0,-1 7 16 0,-1 2 0 16,2 0 0-16,-2 3 0 0,-1-1-528 0,0 0-96 15,0-5-32-15,-1-1 0 0,1 2-400 0,-1-5-64 0,1-2-32 0,0 1 0 0,1-5-224 0,0 2 0 16,0-2 0 0,2-1 0-1,-1-5-368-15,2 0-64 0,-1-2-16 0,-1-1 0 0,-1 1-256 0,0-5-48 0,1 3-16 0,-1-2 0 16,0 2-832-16,0-2-160 0,1 4-32 0,-2-1-16 31,1 2-1616-31,-1-3-320 0,-1 3-64 0,-1-7-4096 0,2-4-816 0</inkml:trace>
  <inkml:trace contextRef="#ctx0" brushRef="#br0" timeOffset="41784.14">11332 16463 28559 0,'-1'0'2544'0,"-1"0"-2032"0,2 0-512 0,2 0 0 0,-1 0 288 0,0-3-32 0,1 3-16 0,3-4 0 16,2 4-32-16,1-3 0 0,5-2 0 0,-1 1 0 15,3 0 512-15,1 2 112 0,1-2 0 0,3-1 16 0,2 4-160 0,3-3-48 16,3 2 0-16,5-1 0 0,2 2 80 0,5 1 16 16,3-2 0-16,6-2 0 15,0 1-16-15,9 3 0 0,9-3 0 0,6 3 0 0,6-3-352 0,3 0-80 16,-1-1-16-16,2-5 0 0,4-1 16 0,-2 2 0 15,-2 0 0-15,-4-3 0 0,-2 1-160 0,-7 0-128 16,-2 0 192-16,-2 2-192 0,-5 2 0 0,-4 2 0 16,-5 0 0-16,-6 4 0 0,-6-2-272 0,-7 2-64 0,-3-3-16 15,-6 3 0 1,-3 0-352-16,-1 0-80 0,-3 3-16 0,-4-1-11104 16,-2 2-2208-16</inkml:trace>
  <inkml:trace contextRef="#ctx0" brushRef="#br0" timeOffset="42735.7">14213 15057 911 0,'7'-8'0'0,"-2"2"0"0,-1 0 0 0,0 3 0 0,-2 0 1344 0,-1 3 176 0,2-4 32 0,2 1 16 0,1-3-800 0,3 0-176 0,-1 0-16 0,0-1-16 0,-1 4 672 0,-2-1 144 15,-1 2 32-15,-2 2 0 0,0 0 992 0,-2 2 208 16,0 2 32-16,-2 0 16 0,1 2 192 0,-3 0 32 15,2 3 16-15,-3-2 0 0,-1 6-976 0,0-1-192 16,-2 4-32-16,-2 3-16 0,0 0-1088 0,-2 6-208 16,-2 4-64-16,0 1 0 0,-4 6-176 0,0 3-144 15,-2 0 192-15,0 3-192 0,-1 5 128 0,0-2-128 0,-1-1 0 16,-3 9 0-16,-3 4 0 0,-3 0 0 0,1 0 0 16,2-6 0-16,5-10 0 0,0 1 0 15,-3 7-160-15,1-1 160 0,2-3-160 0,3-8 160 0,3-5-208 0,1-3 80 16,2-5-144-16,2-4-32 0,-1-4 0 0,2-4 0 15,0-5-896-15,1-4-176 16,0 0-32-16,3-6-14720 0</inkml:trace>
  <inkml:trace contextRef="#ctx0" brushRef="#br0" timeOffset="43069.39">13602 15055 36863 0,'-4'0'1632'0,"1"0"336"0,-1 0-1584 0,1-1-384 16,3 1 0-16,0 0 0 0,0 1 368 0,0 1-16 16,0 0 0-16,2 2 0 0,1 2-352 0,2 3-240 0,4 2 48 15,3 4 0-15,3 3 192 0,4 2 0 0,2 5 192 16,4 3-192-16,3 4 448 0,2 3-32 0,2-3 0 0,0 3 0 15,-2-2 32-15,3 5 16 0,3 4 0 16,1 5 0-16,1 0-224 0,-1 0-48 16,0 2-16-16,-1-1 0 0,-1-1-176 0,-3-3 0 0,-1 0 0 15,-1-4 128-15,-2-1-128 0,-2-1 0 16,-1-3 0-16,-2-1 0 0,1 1 0 0,-3 0-176 0,-1-7 176 0,-4-2-192 31,-1-4-352-31,-3-3-80 0,-1-3-16 0,-2-4 0 16,-1-2-1600-16,-1-1-336 0</inkml:trace>
  <inkml:trace contextRef="#ctx0" brushRef="#br0" timeOffset="43634.48">14675 15603 32255 0,'2'4'2864'0,"-1"1"-2288"0,0-1-576 0,0-1 0 0,2 1 560 0,-1 2 0 0,2 5 0 0,2 9 0 16,3 9-832-16,1 1-176 0,0 3-16 0,1 1-16 0,-1 1 160 0,-2-1 16 0,1 2 16 0,0 1 0 31,-3-2 624-31,0 0 128 0,-1 3 32 0,-1 0 0 16,-1 1 208-16,-1-1 64 0,-1-1 0 0,-1 0 0 15,0-3-160-15,0-3-32 0,0-1 0 0,-1-5 0 16,1-1-288-16,0-3-64 0,0-2-16 0,1-6 0 0,-1-1-208 0,1-4 0 0,0-3-144 0,1-5-11344 31,-1-3-2272-31</inkml:trace>
  <inkml:trace contextRef="#ctx0" brushRef="#br0" timeOffset="44070.16">15182 15923 39615 0,'-11'12'1760'0,"1"-5"352"0,0-1-1680 0,3-1-432 15,2-1 0-15,1 0 0 16,-1-2-704-16,-3 4-208 0,-7 4-48 0,-6 4-16 16,-3 1-224-16,0 1-32 0,-1 0-16 0,1-1 0 0,2 1 1040 0,0-4 208 0,1 2 0 0,2-5 0 15,1 4 496-15,1-3 16 0,0 1 16 0,1-4 0 16,2 2 688-16,1-3 128 0,5 0 16 0,0-2 16 16,2-1-528-16,2-2-96 0,0 1-32 0,2-1 0 15,1 2-400-15,0-3-96 0,1 2-16 0,0-2 0 16,0 2-208-16,1 0 0 0,1 1 0 0,2 0 0 15,1 1 0-15,1 1 0 0,3 2-176 0,2 2 176 16,1-3-144-16,3 4 144 0,1-2 0 0,1 3 0 0,3-1 0 0,0-1 0 16,1 5 128-16,1 1-128 0,2-2 144 0,-1 2-144 15,3 4 128-15,0-3-128 0,-2 0 192 0,0-1-64 16,1 1 0-16,-1-4 0 0,-6-1-128 0,3 1 128 16,2-1-128-16,0 0 128 15,-1-1-320-15,-2 0-64 0,0-2 0 0,-3 2-18496 16</inkml:trace>
  <inkml:trace contextRef="#ctx0" brushRef="#br0" timeOffset="45536.86">16476 14923 32255 0,'-1'4'2864'0,"-2"-2"-2288"0,2-1-576 0,1 2 0 0,1-1 448 0,-1 0 0 0,0 4-16 0,0 3 0 16,0 0-432-16,1 4-256 0,1 3 48 0,-1-3 0 15,1 2 384-15,1 1 80 0,0-1 0 0,0 1 16 16,1 2-272-16,-1 3 0 0,2 3 0 0,1 5 0 16,3 5 512-16,0 2 64 0,-1 5 0 0,1 4 0 0,1 2 288 0,0 6 64 15,0 1 16-15,-2 3 0 0,2-3-432 0,0 2-96 16,-2-1-16-16,-1-1 0 0,0 2-224 0,-2-6-48 15,-1-1-128-15,-1-2 192 0,-2-1-192 0,-2 0 0 16,-2 0-144-16,-1-4 144 16,1-5-880-16,-2-5-80 0,0 3 0 0,0-9-16 15,-1 1 112-15,-2-5 32 0,2 1 0 0,0-7 0 16,0-3-576-16,0-4-128 0,1-3 0 0,0-6-12288 0</inkml:trace>
  <inkml:trace contextRef="#ctx0" brushRef="#br0" timeOffset="47111.81">17385 15220 15279 0,'-11'-9'1360'0</inkml:trace>
  <inkml:trace contextRef="#ctx0" brushRef="#br0" timeOffset="47459.47">17333 15173 8287 0,'-1'-5'736'0,"-1"4"-592"16,1-2-144-16,0 3 0 0,1-1 1568 0,0 1 288 16,-1-2 48-16,-2-5 16 0,-1 4 352 0,1-4 80 0,-2 1 16 0,0 3 0 15,1 0-688-15,-1 3-128 0,0 0-16 0,1 0-16 16,1 4-144-16,0 1-32 0,2 0 0 0,1 0 0 15,3 1-304-15,-1 0-64 0,3 4-16 0,1 2 0 16,0 2-512-16,2 1-128 0,0 4 0 0,2 1-16 16,0 4-80-16,0 2-16 0,1-2 0 0,0 5 0 15,-1-1-208-15,1 4 176 0,0-1-176 0,-1 2 160 16,1 1-160-16,1-5 0 0,-2-1 0 0,-2-6 0 0,2-3 0 16,-1-6 192-1,-1 0-64-15,2-6 0 0,0-1 96 0,1-1 16 0,2-5 0 0,1-2 0 0,3-2 80 0,0-6 0 16,3-2 16-16,2-4 0 0,0-3 96 0,2-3 16 15,0-3 0-15,0-1 0 16,-2-2-256-16,0-3-64 0,-1 0 0 0,-2-1 0 16,-2 1-128-16,-1-1 160 0,0 2-160 0,-1-3 160 15,-1 1-160-15,-2 1 0 0,1 1 0 0,-4-1 0 0,3 0 0 0,-2 2 0 16,1-2-160-16,-1 0 160 0,-2 2 0 0,1 2 0 16,-3 6 0-16,-1-1 0 0,0 6-400 0,-1 0 16 15,-2 3 0-15,-2 1 0 16,0 6-208-16,-1 0-48 0,-2 4 0 0,0 2-17728 0</inkml:trace>
  <inkml:trace contextRef="#ctx0" brushRef="#br0" timeOffset="47950.06">17600 15691 20271 0,'0'-2'1792'0,"-1"-1"-1424"0,1-1-368 0,-2 1 0 0,2 3 2432 0,0-3 400 0,0 1 96 0,0-2 16 16,-1-2-3280-16,0-2-656 0,0 2-128 0,-1 0-32 31,0 0-112-31,-1 2-16 0,0 2-16 0,0-2 0 16,2 4 464-16,-1-3 80 0,0 3 32 0,1 0 0 0,1 3 2144 0,0-2 432 0,0 4 96 0,1-1 16 15,-1 0 624-15,3 4 128 0,1 0 32 0,0 3 0 16,3 5-1200-16,0 0-224 0,2 2-48 0,-1 2-16 16,2 5-688-16,0-2-144 0,0 5-32 0,-1 0 0 0,-1 1-192 0,0-1-32 15,-2 4-16-15,-1-1 0 0,-1-3-32 0,-1 2-128 16,-1 4 192-16,-1-2-64 0,-2 0-128 0,-1-1 128 16,0-3-128-16,-2-2 128 0,0-1-128 0,1-5-224 15,0-2 48-15,0-5 16 0,-2-1-160 0,2-6-48 16,1-2 0-16,0-4-18416 0</inkml:trace>
  <inkml:trace contextRef="#ctx0" brushRef="#br1" timeOffset="76031.53">20689 13495 13823 0,'0'-19'1216'0,"0"6"-960"0,0 4-256 0,0 5 0 0,0-2 1216 0,-1 0 192 0,-1-10 32 0,1-10 16 0,-1-5 800 0,-3 3 176 15,0 2 16-15,0 7 16 0,-1 3-240 0,-1 5-48 16,2 3-16-16,0 2 0 0,3 2-736 0,0 2-144 16,0 2-16-16,2 0-16 0,2-2-544 0,0 2-128 15,0 2 0-15,5-2-16 0,0 4-240 0,3 2-32 16,4 3-16-16,-1 4 0 0,3 6 32 0,0 5 0 15,3 6 0-15,-1 7 0 0,0 4-96 0,-2 10-16 16,1 6 0-16,-2 6 0 0,-1 0-192 0,-5 0-192 0,0-3 48 0,-4 1 0 31,-2-2-432-31,-3-2-64 0,-3-2-32 0,1 0 0 16,-3-4-224-16,-2-3-64 0,0-4 0 0,0-5 0 16,-3-2-1392-16,0-6-272 0</inkml:trace>
  <inkml:trace contextRef="#ctx0" brushRef="#br1" timeOffset="76477.11">20474 13192 34095 0,'-23'-4'1504'0,"10"0"320"15,2 2-1456-15,4-2-368 0,5 2 0 0,2 1 0 0,0-2 1280 0,-1-1 192 16,-1-4 48-16,2-2 0 0,3-3-768 0,4-3-160 16,4 0-16-16,4 0-16 0,4-2-256 0,4 2-48 15,5-3-16-15,2 4 0 0,5 2-48 0,6 0-16 0,0 1 0 16,1 2 0-16,0 1-176 0,0 6 0 0,0-4 144 0,1 6-144 16,2 1 0-16,-2 1 0 0,1 6 0 0,0-1 0 15,-3 2 0-15,-3 2 0 0,-1 3 0 0,-6 0 0 16,-1 3 0-16,-6 3-160 0,-3 1 160 0,-2 1-208 15,-3 1-16-15,-2 3 0 0,-5 3 0 0,-2-2 0 16,-4 0 0-16,-3 1 0 0,-3-3 0 0,-2-1 0 16,-3 1 224-16,-3-2 0 0,0-1 0 0,-3-1 160 0,1-2-160 15,-3 1 0-15,-3-3 0 0,-2-2 0 0,0 0 144 0,-4-1-144 32,-3 0 160-32,-2 0-160 0,-2-1 0 0,-1-2 0 0,-1 2 0 0,-1-3-160 0,-3 1 0 0,1-4 0 15,1 0 0-15,3-4 0 16,3-2-320-16,4-2-64 0,3-3-16 0,3-2 0 15,3 1-976-15,3-3-192 0,3-1-32 0,4 2-8688 16,2 0-1744-16</inkml:trace>
  <inkml:trace contextRef="#ctx0" brushRef="#br1" timeOffset="76918.95">22129 12719 23039 0,'-12'-2'2048'0,"2"2"-1648"0,4 2-400 0,3-2 0 0,1 2 832 0,-2 0 96 0,-6 1 16 0,-7 0 0 16,-5 4 656-16,-4 2 128 0,-1 4 16 0,-1 0 16 0,2 6-848 0,0-1-160 16,-1 7-48-16,-1 5 0 0,1 5-384 0,-3 3-96 31,1 5-16-31,0 4 0 0,0 4 240 0,1 0 32 16,1 3 16-16,1-1 0 0,2 0 192 0,0 2 32 15,0-1 16-15,3 3 0 0,1-1-352 0,2 2-80 16,0 5-16-16,0-3 0 0,2 0-32 0,1-6 0 15,1 2 0-15,2-2 0 0,3-1-16 0,3 2-16 0,0-4 0 0,3-1 0 16,2 0-224-16,2-9 0 0,2-2 0 0,2-4-160 16,5-4 32-16,2 0 0 0,4-3 0 0,3 0 0 15,2-4 0-15,3 1 0 0,6-1 0 0,4-1 0 16,3-1-64-16,1-2-16 0,2-2 0 0,3-4-12144 16,0 1-2432-16</inkml:trace>
  <inkml:trace contextRef="#ctx0" brushRef="#br1" timeOffset="83676.78">22541 13192 9215 0,'-2'-4'816'0,"0"-2"-656"0,1 2-160 0,0 1 0 0,1 0 2880 0,1 3 528 15,-1-2 112-15,1 0 32 0,1-3-1632 0,0 2-336 16,1-3-64-16,-1 3-16 0,1 2-32 0,-2 5 0 0,0 2 0 16,-1 2 0-1,0 3-272-15,-4 7-64 0,2 2-16 0,-4 2 0 0,-2 6-384 0,0 3-80 16,-4 4-16-16,0-1 0 0,-3 8-192 0,-1-1-32 15,0 0-16-15,-2 4 0 0,-2 2-112 0,-3-2-32 16,0 2 0-16,-2 0 0 0,1-3-256 0,-2 0 128 16,0 1-128-16,0-5 0 0,-2 1 0 0,2-1 0 0,0-6 0 0,1-3 0 15,0 0-400-15,-1-5 16 0,0-1 0 0,1-5 0 32,2-4-976-32,2-4-192 0,1-3-48 0,1-5 0 15,3-3-1024-15,0-2-192 0,4-3-64 0,-1-2-9440 0</inkml:trace>
  <inkml:trace contextRef="#ctx0" brushRef="#br1" timeOffset="83978.18">21910 13182 35007 0,'-1'2'1552'0,"-1"-2"320"0,1 4-1488 0,-1-1-384 0,2-2 0 0,2 1 0 16,0 2 0-16,0 2 128 0,3 4-128 0,4 7 0 0,3 3 960 0,6 5 112 15,3 1 16-15,2 2 16 0,6 1-576 0,0 2-112 16,5 3-32-16,2 5 0 0,-1-1-224 0,3 4-160 16,-3 1 192-16,1 2-192 0,-1-2 128 0,-2 2-128 0,3-3 0 15,-4 1 0-15,0-2-128 0,-3-2-96 0,-2 1-16 0,-2-2 0 31,-3 1-832-31,-2-2-160 0,-2 2-48 0,-3 1-9808 0,0-2-1968 0</inkml:trace>
  <inkml:trace contextRef="#ctx0" brushRef="#br1" timeOffset="84468.93">22917 13960 30399 0,'0'-1'2704'0,"1"-2"-2160"0,0-1-544 0,2 4 0 16,-1-2 1552-16,2 2 208 0,1-4 32 0,1-1 16 31,5-1-2032-31,2 1-416 0,0-1-64 0,0 1-32 0,-1 1 384 0,-2 4 80 0,0-2 16 0,-1 2 0 16,-2 2 256-16,0-2-192 0,0 3 192 0,-1 0-160 15,-1 4 752-15,0-4 160 0,0 6 16 0,-2-3 16 16,0 2-320-16,-1 1-64 0,1 3-16 0,-3 0 0 16,-2 2-384-16,-1 0 0 0,-2 6-224 0,-3-1 80 15,0-1-448-15,-2 2-96 0,-4 5-16 16,-2-3 0-16,-2 4-608 0,-2-1-128 0,-1 0-32 0,-1-3 0 15,2 0 624-15,0-5 112 0,1 2 32 0,1-3 0 0,2 0 1696 0,1-1 352 16,3-2 64-16,0-1 0 0,4-2-384 0,0-1-96 16,2-2-16-16,3 1 0 0,1-4-192 0,1 2-32 15,1-2-16-15,1-2 0 0,2 2-96 0,2 0 0 16,1 1-16-16,1-2 0 0,4 0-240 0,3 1-32 0,6 2-16 16,2-3 0-16,3 4-272 0,4 1 160 15,5 0-160-15,2 2 128 16,2 1-432-16,3 2-80 0,0 0-32 0,-1-1 0 15,-1 2-1808-15,-6-2-352 0,-3-2-80 0,-4-1-7296 0,-1-6-1456 0</inkml:trace>
  <inkml:trace contextRef="#ctx0" brushRef="#br1" timeOffset="84944.85">23554 12827 4607 0,'1'0'400'0,"-1"0"-400"0,0 0 0 0,0-2 0 0,0 2 3712 0,0 0 672 0,1 2 128 0,1-2 32 16,-1 1-2528-16,1 2-496 0,1 3-112 0,0 0 0 15,1 2 160-15,1 0 32 16,-1 5 16-16,0-1 0 0,0 4 32 0,1 3 0 15,2 4 0-15,-1 5 0 0,2 6-688 0,0 4-128 0,2 7-16 0,0 5-16 16,0 1-464-16,1 6-80 0,0 2-32 0,1 6 0 16,-2 4-224-16,-1 3 0 0,-2 7 128 0,1-5-128 15,-1 0 0-15,2-7 0 0,-1-6-144 0,1-8 144 16,0-5-208-16,-1-1 48 0,3-3 16 0,-1 0 0 0,1-2 144 0,-1-5-160 16,-1 1 160-16,-2-6-160 15,1 1-624-15,-2-6-128 0,0-1-32 0,0-4-16080 16</inkml:trace>
  <inkml:trace contextRef="#ctx0" brushRef="#br1" timeOffset="86118.43">24264 13115 16575 0,'-2'0'1472'0,"2"0"-1168"0,0 0-304 0,0 0 0 0,0 0 992 0,2 0 144 16,-2-2 16-16,1 2 16 0,0 0-528 0,0 0-128 0,2 0 0 0,-3 0-16 15,0 0 192-15,0 0 32 0,0 0 16 0,16 15 0 16,-12-9-16-16,-1 0 0 16,1 0 0-16,0 2 0 0,-1-2 400 0,1 0 80 15,1 3 16-15,0 0 0 0,1-1-240 0,-1 3-32 16,0 0-16-16,1 4 0 0,2-1-464 0,-2 3-80 16,3 3-32-16,-2-1 0 0,2 2-224 0,-1 2-128 15,1 1 128-15,-2 2-128 0,2-1 272 0,-3-1-16 16,2 3 0-16,-2-1 0 0,1-4 0 0,-1 3 0 0,1 0 0 0,0-2 0 15,0-1-48-15,2-3-16 0,-2-3 0 0,1-4 0 16,-1-2-48-16,1-1-16 16,-2-5 0-16,1-2 0 0,0-1 16 0,0-2 0 0,-1-3 0 0,2-2 0 15,-1-3 0-15,0 0 0 0,2-4 0 0,0-3 0 16,-1-2 0-16,1-2 0 16,0-5 0-16,-1-1 0 0,0 1-144 0,-2-6 0 0,1 2 144 0,0-6-144 0,-3 1 0 0,3-1 0 15,-2-3 0-15,0 3-192 31,1-2-192-31,0 1-64 0,1 1 0 0,1 1 0 16,0 3-672-16,1-1-144 0,1 3-16 0,1 4-16 0,3 1-560 16,-1 4-128-16,1 0 0 0,1 5-11664 0</inkml:trace>
  <inkml:trace contextRef="#ctx0" brushRef="#br1" timeOffset="86518.67">24573 13751 33167 0,'-5'2'1472'0,"1"-2"304"0,2 0-1424 0,2 1-352 0,0 2 0 0,0-3 0 0,1 0 208 0,0 2-16 0,2 5-16 0,-1-4 0 0,4 5 464 0,0 3 80 0,2-1 32 0,-1 3 0 16,2 6-432-16,1-3-96 15,-2 5-16-15,1-1 0 0,0 2-208 0,-2 3 0 16,-1 0-192-16,-2 3 192 31,0 0-1152-31,-3 1-128 0,0-3-32 0,-1-1 0 16,-1-3-1632-16,0-2-336 0</inkml:trace>
  <inkml:trace contextRef="#ctx0" brushRef="#br1" timeOffset="86827.69">25106 14240 23951 0,'0'14'1056'0,"-2"-3"224"0,1 0-1024 0,0-2-256 16,2 0 0-16,-2-6 0 0,0 4 768 0,0 5 112 0,-2 4 16 0,-2 7 0 15,0 5 704-15,-2-2 128 0,1 1 48 0,-2-5 0 16,1 0-432-16,-1-2-96 0,0-4-16 0,-1 0 0 16,0-1-576-16,-1-2-112 15,-2-1-32-15,-2 1 0 0,0-4-368 0,-1 1-144 16,0-3 0-16,-4 2 144 15,1-3-1616-15,-3 0-320 0,-1 1-64 0,-3-1-14064 0</inkml:trace>
  <inkml:trace contextRef="#ctx0" brushRef="#br1" timeOffset="87272.13">25966 13103 27647 0,'-6'0'2448'0,"1"0"-1952"0,2 0-496 0,1 0 0 16,2 0 1600-16,-1 0 208 0,-3 0 48 0,-1-3 16 16,-1 2-416-16,-1 1-96 0,1 0-16 0,1 0 0 15,1 0-656-15,0 4-144 0,1-2-32 0,-1 6 0 16,0 3-272-16,-1 5-64 0,1 4-16 0,-2 6 0 0,0 5 80 16,-1 1 16-16,-1 5 0 0,-2 4 0 0,-1-1 48 0,-1 9 16 15,-2 1 0-15,-2 4 0 0,-1 0-176 16,-3 3-16-16,-1-4-128 0,-2-5 192 0,2-1-192 0,-3-6 0 15,1 0 0-15,-1-5 0 16,-2 1 0-16,1-3 0 0,2-1 0 0,-1-5 0 0,2-2-368 0,1-4 48 16,4-1 0-16,-1-8 0 15,4-3-1088-15,-1-4-192 0,2-6-64 0,0-4-15680 0</inkml:trace>
  <inkml:trace contextRef="#ctx0" brushRef="#br1" timeOffset="87493.9">25492 13182 40543 0,'-2'2'1792'0,"2"2"384"0,2 0-1744 0,-1 1-432 0,0-2 0 0,3 0 0 16,-1 2 192-16,4 4-32 0,4 3-16 0,2 4 0 16,6 6 96-16,3 1 16 15,0 4 0-15,1-1 0 0,0 2-256 0,-1-2 0 0,-1 3 0 0,0 1 0 0,-1 0 0 16,0 1 0-16,-3 4 0 0,1-3 0 0,-2 1 0 15,-1 3 0-15,-2 1 0 0,-2-2-160 16,2 3-256-16,-3-3-48 0,-1 3-16 0,0-3-11616 16,0-3-2304-16</inkml:trace>
  <inkml:trace contextRef="#ctx0" brushRef="#br1" timeOffset="87779.95">26332 13899 38703 0,'-6'9'1712'0,"2"-2"352"0,0 2-1648 0,1-3-416 0,2-1 0 0,0 0 0 15,1-1 416-15,-3 4 0 0,1 6 0 0,-2 4 0 0,1 2 32 0,1 5 16 16,-1-3 0-16,3-1 0 0,0-1-464 0,0-1-160 16,2-1 0-16,-1-2 0 15,0 0-288-15,2 0-48 0,-1-3-16 0,1-1 0 16,-1-1-608-16,2 0-128 0,-2-1-32 0,1-2-14976 16</inkml:trace>
  <inkml:trace contextRef="#ctx0" brushRef="#br1" timeOffset="88289.15">26059 12536 30399 0,'-9'-2'1344'0,"3"2"288"0,3 0-1312 0,0 0-320 16,2 2 0-16,1-2 0 0,1 2 208 0,-1 0-16 15,1 1-16-15,1 3 0 0,1-2 288 0,1 3 64 16,2 2 16-16,0-1 0 0,2 2-32 0,2 3-16 15,2-1 0-15,2 4 0 0,4 1 192 0,2 4 32 16,2 2 16-16,3-1 0 0,2 4 80 0,0 1 16 0,1 1 0 0,-1 1 0 31,1-1-432-31,1 1-80 0,-1-1 0 0,0 4-16 0,2-3-80 0,-3 2-16 0,1-3 0 0,2 4 0 16,4 5-80-16,1 3-128 0,-1 0 176 0,-2-1-176 16,-2 1 128-16,-2-1-128 0,-3 2 0 0,-1 0 0 15,-3 0 0-15,-3-4 0 0,0 2 0 0,-5-2 0 16,1 1 0-16,-2-3 0 0,-1 0 128 0,0 0-128 15,-2 2 0-15,-3-5 160 0,-1 4-160 0,-2-3 128 16,-3 2-128-16,-4 3 0 0,-2 4-192 0,-3 1 192 0,-5 2-384 16,-3-1 64-16,-3-3 0 0,-2 0 0 0,-3 0 320 0,-2-6 0 15,-1 0 0-15,-4-6 0 16,-2-1-416-16,-2-3-112 0,-3-2-32 0,-5 1-17392 16</inkml:trace>
  <inkml:trace contextRef="#ctx0" brushRef="#br1" timeOffset="89368.98">19666 15758 11967 0,'-12'3'1072'0,"3"0"-864"0,2 1-208 0,2-2 0 0,2-2 2240 0,2 0 384 0,1 0 96 0,-2 0 16 0,-2 1-416 0,1-1-80 0,1 0 0 0,3-1-16 16,3-1-672-16,3-2-128 0,3 1-16 0,5-3-16 15,4 3-864-15,2-4-160 0,2 4-48 0,3-2 0 16,4 1-16-16,2 2-16 0,4 0 0 0,1-1 0 16,0 0 32-16,4-1 0 0,2-1 0 0,1 2 0 15,1-1-320-15,1-1 0 0,0 0 0 0,-3 0 0 16,0-1-160-16,-2 2-144 0,1-2-16 0,-3 2-16 15,-3-2-1008-15,0 0-208 0,-1 2-48 0,-1-1-13248 16</inkml:trace>
  <inkml:trace contextRef="#ctx0" brushRef="#br1" timeOffset="90005.76">19596 15967 17503 0,'-7'0'1552'0,"4"-3"-1232"0,1 3-320 0,2 0 0 0,0 0 1232 0,0 0 192 0,-1 0 48 0,-1-1 0 16,-1 1 64-16,1-2 0 0,-1 2 16 0,5 0 0 16,-1 2-624-16,3 2-128 0,0-2-32 0,4 4 0 0,1-2 32 0,0 2 0 15,3 2 0-15,-1 0 0 0,2-1 32 16,2 0 16-16,2 2 0 0,2-3 0 0,0 0-208 0,0 0-64 16,4 0 0-16,3-2 0 15,1-1-256-15,4-2-64 0,0-1-16 0,1-1 0 0,4 1-96 0,1-5-16 16,4 3 0-16,1-4 0 0,0 0-128 0,1 0-256 15,1-3 64-15,0 3 16 16,-4 0-480-16,0 1-112 0,0-1 0 0,-3 1-16 16,-3 1-1504-16,0 0-288 0,-2-2-64 0,-2 2-11168 0</inkml:trace>
  <inkml:trace contextRef="#ctx0" brushRef="#br1" timeOffset="90876.85">20143 15344 25791 0,'-6'0'2304'0,"1"0"-1856"0,3 0-448 0,2 0 0 0,0 0 400 0,-1 0-16 0,-1 0 0 0,-1 1 0 0,-1-1 448 0,0 0 96 15,3 2 16-15,1-2 0 0,1 3-752 0,2-3-192 16,2 3 0-16,1 0 0 0,2 1 0 0,2-2 0 16,1 5 0-16,2-3 0 0,2 2 288 0,1 1 32 15,1 1 0-15,2-2 0 0,-1 2-144 0,3 0-32 16,3 0 0-16,2 3 0 0,1-1-144 0,0 0 0 15,0 0 0-15,3 2 0 0,2 3 0 0,0-1 0 0,-1 0 0 16,-1 0-176 0,-2 1-496-16,-1-4-96 0,1 1-32 0,-2 1 0 15,-2-1-64-15,-1 0-16 0,-2 1 0 0,-2-1 0 16,-2-1 80-16,-4 0 16 0,0 2 0 0,-4-6 0 0,-1-1 336 0,-3 3 80 0,0-3 16 0,-2-2 0 16,0 0 352-16,-1-2 0 0,0 2 128 0,-2-2-128 15,0-1 416-15,-2 2 0 0,1-3 0 0,0 0 0 16,-2 0 432-16,1 0 96 0,-2-3 16 0,4 3 0 15,0 0-96-15,0 0-16 0,0 0 0 0,-24-1 0 0,17 5-672 16,0-2-176-16,-1 5 0 0,1 3 0 16,0-1-576-16,-2 4-128 0,0 0-48 0,-1 2 0 15,2 1 368-15,-2 3 80 0,0-3 16 0,-1 2 0 0,0 2 736 0,0-1 128 16,-1-1 48-16,3 0 0 0,-3-1 480 0,1-1 112 16,0 1 0-16,-1 1 16 0,-2-2-64 0,2 2-16 15,-2-2 0-15,1 0 0 0,-2-2-496 0,0 1-96 16,0-2-32-16,0 2 0 15,0 1-272-15,1 0-48 0,-1-1-16 0,-1-1 0 0,0 1-192 0,0-2 0 16,1 2 0-16,-1 1 0 16,1 0-688-16,1 0-128 0,2 3-16 0,-2 0-16 15,1-2-2448-15,0 4-480 0</inkml:trace>
  <inkml:trace contextRef="#ctx0" brushRef="#br1" timeOffset="91349.73">21311 15195 19343 0,'1'-2'1728'0,"0"0"-1392"0,0 2-336 0,-1 2 0 0,2 0 384 0,0 2 16 15,1-2 0-15,2 6 0 0,2 3 688 0,0 6 128 0,1 4 16 0,-1 5 16 16,-1 3-256-16,-1 2-48 0,-1 3-16 0,0 4 0 16,-1 3 96-16,0 4 0 0,1 3 16 0,-1 3 0 15,2 2-224-15,0 0-48 0,1 1-16 0,-1 0 0 16,2-4-208-16,-1 1-32 0,0 0-16 0,0 3 0 16,2 2-496-16,-3-2 0 0,-1-6 0 0,0-2 0 15,-1-7-896-15,0-4-208 0,-1-4-48 16,-1-6-16-1,0-5 304-15,0-5 64 0,1-5 16 0,-1-7-8416 0,1 0-1680 0</inkml:trace>
  <inkml:trace contextRef="#ctx0" brushRef="#br1" timeOffset="91843.28">21281 15214 22111 0,'-12'-3'1968'0,"2"1"-1584"0,5 0-384 0,2 0 0 15,3 2 768-15,-2-4 80 0,-6 2 16 0,-4-6 0 16,-1-3 272-16,0 1 48 0,3 1 16 0,3-1 0 16,3 1-208-16,3 2-32 0,2 0-16 0,2 1 0 15,0 1-256-15,3-1-48 0,3 1-16 0,2-1 0 16,2 0-208-16,1-3-32 0,5 2-16 0,0-2 0 31,2 0 112-31,0 2 32 0,3-3 0 0,1 1 0 0,-3 1-224 0,3 3-32 16,4-1-16-16,0 1 0 0,3 3-112 0,-1 2-128 15,3 4 176-15,-1 2-176 0,0 3 208 0,1 1-64 16,-3 2-16-16,-2-1 0 0,1 4-128 0,-1 1-144 16,0 4 144-16,-2-1-208 0,-2 2 0 0,-3 1 0 15,-2-2 0-15,-3 1 0 16,-2-4-384-16,-2 2-80 0,-6-1-16 0,-2-4 0 15,-1 1 32-15,-4-3 0 0,-1 1 0 0,-3 0 0 0,-2-1 656 0,-3 1 256 16,-2-1-16-16,-3 0 0 0,-1 2 384 0,-2-4 80 16,-1 1 0-16,-3 0 16 0,-3 0-64 0,-1-1-16 0,1 0 0 15,-2-1 0-15,-4-4-224 0,0 0-48 0,-1-2-16 0,2-3 0 16,-1 3-48-16,0-6-16 0,-1 3 0 16,0-3 0-16,4-1-288 0,0 1 0 0,0 0 0 0,1 0 0 15,1-1-128-15,0 2-48 0,3 2 0 0,1 0 0 31,3 0-944-31,0 0-192 0,3 2-32 0,2 0-16 0,3 3-1232 16,1-4-240-16</inkml:trace>
  <inkml:trace contextRef="#ctx0" brushRef="#br1" timeOffset="94811.27">22451 15006 25791 0,'4'-6'2304'0,"-2"-2"-1856"0,0 3-448 0,0 2 0 0,0 0 336 0,2-1-16 0,2-3-16 0,4-5 0 16,4-7 400-16,2 1 96 0,1-2 16 0,-1 1 0 15,0 4 352-15,-2 4 80 0,-3 3 16 0,-1 4 0 16,-2-1-512-16,0 4-112 0,-4 1 0 0,-1 0-16 15,-2 3 0-15,-1 4 0 0,-2-1 0 0,-2 4 0 16,-2 2-240-16,-3 2-64 0,0 3 0 0,-5 0 0 16,-2 4-64-16,-1-2-32 0,-3 3 0 0,-2 4 0 15,-4 0 16-15,-3 3 0 0,1 1 0 0,-2 1 0 0,2 2 32 16,-1 1 16-16,3 2 0 0,1 4 0 0,4-2-112 0,2 4-32 16,3 5 0-16,1 1 0 0,4 2-144 0,2 3 0 15,3 1 0-15,1 3 0 0,2 0 0 0,2 0 0 16,0-3 0-16,1-1 0 0,4-2 0 0,-3-3 0 15,2-1 0-15,2-3 0 0,2-6 0 0,0-1 0 16,3-4 0-16,2-2 0 0,1 0 0 0,2-5 0 16,1 0 0-16,3-2 0 0,2-2 0 0,3-6 0 15,6 1 0-15,-2-2 0 0,0-2 0 0,2-1 0 16,1-2 0-16,0 0 0 16,-1-2-640-16,-2 0-48 0,-2 0-16 0,0 0 0 15,-3-3-1280-15,-1 1-272 0,-3-2-48 0,1-4-8336 16,1 2-1664-16</inkml:trace>
  <inkml:trace contextRef="#ctx0" brushRef="#br1" timeOffset="95239.07">23179 15366 29487 0,'-4'-3'1296'0,"2"2"288"0,-1 1-1264 0,2-2-320 0,1 2 0 0,0 2 0 0,-1-2-304 0,0 0-112 0,-2 1-32 0,0 2 0 0,-1 3 800 0,-1-2 160 16,-1 4 16-16,0 0 16 0,-2 2 592 0,1 2 112 16,-2 3 32-16,0 2 0 0,1 4-48 0,-1-2 0 0,0-2 0 15,1 7 0-15,-3 4-480 0,-2 4-112 0,1 0 0 0,-2 5-16 16,0-2-320-16,-1 0-64 0,-1 0-16 0,-3 4 0 16,0-1-224-16,0 5 0 0,-2 1 0 0,-2 0 0 15,0 2 0-15,1 0 0 0,-1-4 0 0,1-1 0 16,2-3-320-16,1-3-48 0,0-1-16 0,2-8 0 31,1-1-624-31,1-7-128 0,1-1-16 0,1-9-16 16,0 0-1024-16,1-6-208 0</inkml:trace>
  <inkml:trace contextRef="#ctx0" brushRef="#br1" timeOffset="95523.45">22720 15256 23951 0,'-2'0'2128'0,"-1"0"-1696"15,2 0-432-15,0 0 0 0,1 0 2304 0,1 2 384 0,0-1 80 0,1 4 16 16,0 2-2080-16,3 4-400 16,1 6-96-16,0 5-16 0,2 4 80 0,-1 5 16 15,1 1 0-15,-1 5 0 16,3 5 32-16,-1 2 16 0,-1 0 0 0,1 2 0 0,1 0 32 0,0-2 0 0,0-2 0 0,1 2 0 15,1-4-32-15,1 2 0 16,-1-4 0-16,2-3 0 0,0 0-336 0,2-3 0 0,0 2 0 0,2-2 0 16,-3-6-448-16,1 5-176 0,0-3-16 15,1 3-16256-15</inkml:trace>
  <inkml:trace contextRef="#ctx0" brushRef="#br1" timeOffset="96171.1">23264 16014 21183 0,'-3'3'1888'0,"0"-3"-1504"0,1 3-384 0,2-3 0 0,0 0 1616 0,0 0 256 0,0 0 48 0,0-3 16 0,1 3-384 0,2-3-80 15,-1 0 0-15,-2 3-16 0,0 0-208 0,15-18-32 16,-9 14-16-16,0-2 0 0,2 0-624 0,0-1-112 16,1 4-16-16,1-3-16 0,1 2-304 0,-1 0-128 15,1 2 128-15,0-1-128 0,0 2 0 0,2 2 0 16,0 2 128-16,-2-1-128 0,0 2 0 0,-1 2 128 16,1-2-128-16,-1 2 128 0,0 1-128 0,-2 2 0 15,-1 0 0-15,-2 1-176 0,-1-1 16 0,-2 4 0 16,1-1 0-16,-3 1 0 0,0 0-48 0,-2 2-16 15,-1-1 0-15,-2 2 0 0,-1 2-32 0,-3 1-16 0,0-1 0 16,-2 0 0 0,-1 0-144-16,-2 1-32 0,1-1 0 0,-3-2 0 15,-1 3-144-15,0-3-48 0,0 0 0 0,1-2 0 16,1 1 16-16,0-3 0 0,1 4 0 0,2-4 0 0,0 2 784 0,1 1 160 0,0-3 16 0,2 2 16 16,0-4-224-16,3 1-128 0,0-4 160 15,2-1-160-15,2 1 464 0,0-5 0 0,2 2 0 0,0-2 0 16,2 2 608-16,0-4 112 0,3 4 32 0,0-2 0 15,0-1-656-15,2 2-128 0,2-1-32 0,-2 0 0 16,1 0-272-16,1 0-128 0,4-2 128 0,3 4-128 16,3-1-416-16,2 0-160 0,1 1-48 0,0-1 0 15,4 0-768-15,0 1-144 0,0 1-48 0,1-4 0 16,2 4-704-16,1-5-144 0,-2 0-16 0,-1-2-9472 16</inkml:trace>
  <inkml:trace contextRef="#ctx0" brushRef="#br1" timeOffset="96898.17">23941 15008 26719 0,'-1'4'2368'0,"-1"2"-1888"0,4 0-480 0,-1 1 0 0,0-1 128 0,0 1-128 0,2 8 0 0,1 11 0 16,0 11 0-16,3 9 0 0,0 6 0 0,-1-1 0 0,3 5 0 0,-3 3 0 16,2 0 0-16,-2 2 0 15,0-1 1072-15,-1 2 112 0,1-4 32 0,0 1 0 0,0 2 0 0,-1 0 16 16,-1 0 0-16,0-2 0 15,-3-4-640-15,-1-4-128 0,0-4-16 0,0-5-16 16,-1-5-48-16,0-5-16 0,1-1 0 0,-2-2 0 16,1-6-512-16,0-2-112 0,0-4 0 0,-1-4-16 15,1-5-1360-15,0-5-272 0,-2-3-48 0,2-6-12768 16</inkml:trace>
  <inkml:trace contextRef="#ctx0" brushRef="#br1" timeOffset="97372.75">24419 15250 40543 0,'-7'14'1792'0,"2"-4"384"0,0 0-1744 0,3-4-432 0,2 1 0 15,1-4 0-15,1 2 176 0,1 5-48 0,-1 6-128 0,2 3 192 31,2 3-512-31,2 0-96 0,1 0-32 0,0-3 0 16,1-3-320-16,0 0-64 0,0-2 0 0,0-2-16 0,1 1 608 0,-1-1 240 0,1-3-176 0,0 0 176 16,1 1 768-16,-1-3 240 0,-1-1 48 0,2-3 16 15,0 0-496-15,0-2-112 0,1-2-16 0,-1-3 0 16,2-2-192-16,-1-3-32 0,2-3-16 0,-1-4 0 16,0 0-208-16,0-6 176 0,2-1-176 0,-4-4 160 15,2 1-160-15,0 0 0 0,-2-2 0 0,-1 0 0 16,-1 5 0-16,0-2 0 0,-3-1 0 0,1 5 0 0,-1 1-128 15,-2 2-64-15,1-1-16 0,-2 3 0 16,1 0-320-16,-1 4-64 0,-1-3-16 0,1 4-17344 16</inkml:trace>
  <inkml:trace contextRef="#ctx0" brushRef="#br1" timeOffset="97708.8">24683 15536 42383 0,'-8'8'1872'0,"2"-3"400"0,1 1-1824 0,2-2-448 0,1-2 0 16,1 2 0-16,0 0-304 0,0-1-144 0,-3 6-48 0,0 5 0 0,0 3 496 0,1 3 0 0,2 2-128 0,1 0 128 15,1 3 0-15,1-3 0 0,2 4 0 0,1 1 0 0,1 2 0 0,0-1 0 16,0 1 0-16,2-1 0 0,1 2 0 0,-1-3 128 16,0 1 0-16,0-4-128 0,0-2 128 0,-1-1-128 15,2-2 0-15,-2-6 0 0,1 0-176 0,-2-3-80 16,1-4-32-16,-1-3-11680 15,1 0-2352-15</inkml:trace>
  <inkml:trace contextRef="#ctx0" brushRef="#br1" timeOffset="98289.38">24722 14829 25791 0,'-5'3'2304'0,"2"-3"-1856"15,0 1-448-15,2-1 0 0,1 0 1728 0,0 0 256 16,1 0 64-16,0-1 0 0,2 1-720 0,2-4-144 16,2 4-32-16,-7 0 0 15,0 0-384-15,29-9-64 0,-16 9-32 0,1-2 0 16,3 4-272-16,3 1-48 0,1 0-16 0,4 1 0 0,1 6-80 15,3 1-32-15,2 3 0 0,3 4 0 0,0 1-48 0,2 4-16 16,0 5 0-16,-3 1 0 0,0 5-160 0,-4 0 0 16,1 2 144-16,-4 1-144 0,-1 4 144 0,-3-1-144 15,0 3 192-15,-1-1-192 0,0 4 192 0,-1-1-64 16,2 5 0-16,1-2-128 0,-4 5 208 0,1 0-64 0,0-1-16 0,-2-1 0 16,-3-4-128-16,-1 3 128 0,-1 4-128 0,-3 0 128 15,-1 6-128-15,-3-3 160 0,-5-3-160 0,-3-1 160 16,-5-2 160-16,-1-3 48 0,-3-1 0 0,-1 3 0 15,-4-2-112-15,-3 2-32 0,-2 1 0 0,-1-1 0 16,-3-2-96-16,-1-6-128 0,-1-3 176 0,0-6-176 16,1-5 160-16,-2-6-160 0,0-6 128 0,-2-1-128 15,-2-7-672-15,-5-8-224 0,-5-4-32 0,-6-11-18992 16</inkml:trace>
  <inkml:trace contextRef="#ctx0" brushRef="#br2" timeOffset="101242.67">26356 13008 24879 0,'-1'0'2208'0,"-2"1"-1760"0,1 0-448 0,-1 3 0 0,2-3 528 0,-3 4 32 0,-2 1 0 0,-4 4 0 16,-5 4 1408-16,-6 7 272 15,-5 5 64-15,-2 5 16 0,-4 1-512 0,-4 0-96 0,-5 7-32 16,-2 1 0-16,-4 3-592 0,-1 2-128 0,-1 5-32 0,2 0 0 15,3 4-192-15,1-3-32 0,3 2-16 0,3-5 0 16,4-1-688-16,3-5 0 0,4-2-176 0,5-2-20640 16</inkml:trace>
  <inkml:trace contextRef="#ctx0" brushRef="#br2" timeOffset="102780.12">26133 13328 14735 0,'-2'-1'1312'0,"-1"-2"-1056"0,1 1-256 0,1 0 0 0,-1 2 800 0,0 0 96 16,-2 0 32-16,-2-3 0 0,-1 0-224 0,-3 0-64 15,0-2 0-15,0 3 0 0,3 0-144 0,-2 2-48 16,3 0 0-16,1-3 0 0,-1 6 576 0,2-3 128 16,-1 0 0-16,1 0 16 0,0 2 0 0,1 0 0 0,-1 0 0 0,0 2 0 15,1 1-272-15,-1-2-48 0,-1 4-16 0,-1-4 0 32,0 4 32-32,-2-1 0 0,1 1 0 0,-4 2 0 0,1-1-208 0,-1 2-32 0,-3 0-16 0,-1 0 0 31,-1 2-368-31,-1-2-80 0,-1 3-16 0,0 2 0 0,-1-2-144 0,0 2 0 0,0-3 144 0,0 2-144 15,1-2 240-15,-2 1-32 16,3-1 0-16,1-1 0 0,0 2 48 0,-2-1 16 16,4-2 0-16,0 2 0 0,-1 1-80 0,2-1-32 15,-1 0 0-15,0 2 0 0,2 1-160 0,0-3 0 16,0 2 144-16,1-2-144 0,1 2 0 0,-1-2 0 16,0-1 0-16,-1 3 0 0,-1-2 0 0,0 1 0 15,-1-1 0-15,-1-1 0 0,1 4 0 0,-3-3 0 16,0 1 0-16,0-1 0 0,-2 2 0 0,2-2 128 15,-2-2-128-15,1 0 0 0,1 0 240 0,1-2-32 16,-1-2 0-16,3 1 0 0,1-1-80 0,1 0-128 16,-1-2 176-16,2 2-176 0,3-4 144 0,-2 2-144 15,2-1 0-15,1 0 144 0,2 1-144 0,0-4 0 0,3 2 0 0,-1-2 0 16,3 2 0-16,0-2-176 0,0 0 48 0,3 0 0 16,0 0-160-16,2 0-32 0,0 0 0 0,-5 0 0 15,0 0 320-15,21-2-192 0,-13 2 192 0,0-2-160 16,2-1 160-16,0 2 0 0,0-2 0 0,1 0 0 15,-1 1 0-15,1-2 0 0,0-2 0 0,2 2-128 16,-1-2 128-16,0-3 0 0,2 2 0 0,0-2 0 16,-1 2 0-16,2-4-128 0,0 1 128 0,1-3 0 15,2 0-128-15,0-2 128 0,2 1-128 0,1-4 128 16,0-2 0-16,2-1 0 0,2 1 0 0,2-5 0 0,4-3 0 16,4-3 144-16,0-1-144 0,3-4 160 0,-1-1-160 0,-2 5 0 15,-2-2 0-15,3 1 128 0,3-2-128 0,3 2 0 16,0 1 0-16,-1 0 0 0,-3 4 0 0,1 2 0 15,-1 0 0-15,-2 2 0 0,0-2 0 0,-2 1 0 16,-2 0 0-16,-1 2 0 0,-2 4 0 0,-1-3 0 16,3 0-144-16,-2 1 144 0,-1 2 0 0,0-1-128 15,2 1 128-15,-1 0 0 16,-2 1-592-16,-1 1-16 0,-1 1 0 0,-2 0-16992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3T16:19:30.99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21527 10643 43311 0,'1'-6'3840'0,"2"-2"-3072"15,-1 4-608-15,1 2-160 0,0 1 0 0,0 0 0 0,2-6 144 0,1-1-144 16,4-1 0-16,-1-2-320 0,1 0 64 16,-4 5 16-16,0 1 32 0,-5 1 0 0,-1 6 0 0,-4 1 0 31,-3 3-240-31,-5 4-64 0,-6 4 0 0,-4 2 0 16,-6 5 48-16,-7 2 0 0,-5 4 0 0,-3 2 0 0,1-4 208 0,4-2 32 15,2-1 16-15,5-2 0 0,5-5 640 0,3 0 128 0,5-4 16 0,3-5 16 16,6 1-32-16,1 0-16 15,3-4 0-15,3 2 0 0,2 0-352 0,1 1-64 0,1 1 0 0,3 0-128 16,4 2-144-16,2-2-144 16,5 3-32-16,1-3 0 0,6 3 48 0,1-2 0 0,4 2 0 0,1 1 0 15,6 0 272-15,0 1 0 0,2 4 0 0,-1 2 0 16,1 4 0-16,-3 0 0 0,-2 3 0 0,-3 0 0 0,-4 2 0 0,-6-1 0 16,-4 0 0-16,-5 0 0 15,-5-3 0-15,-2-1 128 0,-3 1-128 0,-4-5 192 16,-2-2 112-16,-3 0 16 0,-2-2 0 0,-3 1 0 15,-2-4 80-15,-1 0 32 0,-3-2 0 0,-2-1 0 16,0 0-208-16,-3-1-32 0,-1 1-16 0,-3-2 0 0,0 0-176 0,-2-1 0 16,0 1-192-16,1 0 192 15,2 1-544-15,1-2 16 0,1-1 0 0,1 0 0 16,3 0-608 0,-1 0-112-16,5-3-32 0,2 0-15872 0</inkml:trace>
  <inkml:trace contextRef="#ctx0" brushRef="#br0" timeOffset="581.62">22500 10870 35935 0,'-7'-10'3200'0,"1"3"-2560"16,0-3-512-16,1 4-128 0,2 2 832 0,1 2 128 0,-1-3 48 0,-2-3 0 0,-5-3-752 0,-2-6-128 15,-4 1-128-15,-3-1 144 16,0 2-144-16,-2 2 0 0,-1 6 0 0,-1 2 0 0,-3 2 0 0,-4 6 0 16,-1 4-160-16,-2 5 160 15,-2 2 0-15,-2 4 0 0,1 0 0 0,1 3 0 0,0 3 208 0,2 3 144 0,0 1 32 0,4 5 0 31,3 4-96-31,1 2-16 16,5 6 0-16,3-3 0 0,5 1-272 0,2-3 128 0,4-5-128 0,2-1 0 16,3-4 0-16,2-3 0 0,4-4 0 0,1-2 0 15,3-2 0-15,0-3 0 0,3-5 0 0,1 0 0 16,5-5 0-16,1-3 0 0,4-1 0 0,3-7 0 16,2 0 0-16,3-5 0 0,1-2 192 0,0-4-192 15,0-1 0-15,-2-2-352 0,-2-4 48 0,-2-3 16 16,-2 1 96-16,-3-3 32 0,-4-3 0 0,-1-2 0 0,-2 5 160 0,-3-5 0 15,0-2-144-15,-2 2 144 0,0-2 0 0,-1 2 256 16,0 2-32-16,-1 6-16 0,0 4 112 0,0 6 32 16,-2 4 0-16,-2 5 0 0,0 1-64 0,-2 5-16 15,-1 2 0-15,-1 3 0 0,1 4-128 0,0 3-16 16,0 6-128-16,1 4 192 0,0 0-192 0,2 2 0 16,2 4 0-16,0 3 0 0,3 2 0 0,2 2 0 15,1-2 0-15,3 1 0 0,-1 0 192 0,2-1-48 16,0-3-16-16,0 1 0 0,-1-2-128 0,-2-3 128 15,0 0-128-15,-1-3 128 0,1 2-128 0,-4 1 0 16,0-4 0-16,-1 0 0 16,0-3-384-16,-2-3-96 0,2-4-32 0,-2-2-12400 0,1-3-2480 0</inkml:trace>
  <inkml:trace contextRef="#ctx0" brushRef="#br0" timeOffset="1203.01">23120 10810 46079 0,'-1'21'2048'0,"-3"-4"400"0,-1 2-1952 0,1 0-496 0,0-5 0 0,3-3 0 0,0 5 288 0,-1 11-32 16,-3 14-16-16,-3 14 0 15,2 9-544-15,-1-5-96 0,0-4-32 0,1-10 0 0,0-9 288 0,1-4 144 16,0-6-160-16,3-6 160 0,-1-2-192 0,3-7 48 15,0-4 16-15,0-2 0 0,3-1 0 0,-1-4 0 16,2-4 0-16,1-2 0 0,1-4 0 0,3-2 0 16,1-6 0-16,2 0 0 0,1-8 128 0,4-3 0 15,0-4 0-15,1-4 0 0,1-8 0 0,1 0 0 0,2-10 0 0,0 3 0 16,1 3 0-16,0 3 0 0,2 9 0 0,-2 8 0 16,2 7 0-16,0 10 0 0,1 7 0 0,-3 6-128 15,-2 7 128-15,-2 5 0 0,1 6 0 0,-3 8 0 16,-2 3 176-16,0 4-48 0,-3 6 0 0,-1-1 0 15,-1-3-128-15,-3-2 0 16,2-2 0-16,-2-5 0 0,1-2 0 0,0-4 160 0,0-4-32 0,-1-6-128 16,2 0 304-16,-2-5-48 0,1-3-16 0,0-1 0 0,0-4-32 15,-1-3 0-15,1-2 0 0,0-6 0 0,2-2-208 0,0-4-128 16,1-4 128-16,0-5-208 0,2-1-128 0,-2-4-32 16,3-2 0-16,-1-2 0 0,2 0 176 0,1-2 16 15,3 0 16-15,0 6 0 0,4 4 160 0,-1 7 0 16,1 7 128-16,-2 7-128 0,0 3 0 0,-1 5 128 15,-1 3-128-15,-1 2 0 16,0 3 448-16,-1 2 32 0,0-4 0 0,1 1 0 0,0 0-256 0,2 0-48 0,0-3-16 16,1-1 0-16,0 2-160 0,0-3 0 15,0 1 0-15,-1 1 0 0,1 3 128 0,-3 1-128 0,1 4 0 0,-1 7 128 16,1 7-128-16,-2 7 0 0,2 7 0 0,-2 5 0 31,-3 6 256-31,-1 0-48 0,-3 1 0 0,-1-2 0 0,-3 1 16 0,0-8 0 0,-1-1 0 0,0-2 0 31,1-5-224-31,0-6 0 0,2-1 0 0,-1-6 0 0,1-7-464 16,-1-4-144-16,2-5-32 0,-1-6 0 0,1-3-624 0,1-3-128 16</inkml:trace>
  <inkml:trace contextRef="#ctx0" brushRef="#br0" timeOffset="1832.56">25107 10974 43311 0,'-17'17'1920'0,"2"-2"384"0,1 3-1840 0,4-2-464 0,5-4 0 0,4-1 0 16,-1 3 0-16,-5 12-128 0,-2 15-16 0,-4 15 0 15,1 11-112-15,2 1 0 0,3 3-16 0,2 0 0 16,1-1 96-16,1-2 32 0,2-4 0 0,0-3 0 16,1-4-416-16,-1-4-80 0,-1-1 0 15,0-2-16-15,-1 0 528 0,1-3 128 0,-2-5 0 0,-1-6 0 0,0-4 416 0,-1-7 112 16,1-3 32-16,0-6 0 0,2-5-224 0,-1-5-32 15,0-5-16-15,2-2 0 0,-2-5 48 0,-1-9 16 16,-1-3 0-16,0-11 0 0,1-2-80 0,-1-11-16 16,1-10 0-16,0-7 0 0,1-9-96 0,2-4-32 15,0-7 0-15,2-6 0 0,2-6-128 0,1-4 192 16,3-4-192-16,4 3 192 0,3 6-64 0,3 3-128 16,4 4 192-16,2 9-64 0,4 11-288 0,1 11-64 15,3 9-16-15,1 7 0 0,2 6 240 0,2 0 128 0,2 5 0 0,1 1-128 16,2 3 256-16,-1 2-64 0,2 5-16 15,0 0 0-15,3 5-176 0,0 4 0 0,1 3 0 0,-3 3 0 16,-1 8 0-16,-7 3-192 0,-5 6 32 0,-7 4 16 16,-5 6-112-16,-6 6 0 0,-6 3-16 0,-5 4 0 15,-4 1 272-15,-5 0 0 0,-2 3 0 0,-5 4 0 16,-4 3 128-16,-4-2 96 0,-4-2 16 0,-3-2 0 0,-1-4 256 16,-1-6 48-16,-3-4 16 0,1-7 0 0,3-3-32 15,-2-1 0-15,1-3 0 0,1-5 0 0,-1 0-64 0,1-5-16 16,1-2 0-16,-1-4 0 0,1-4-576 0,-1-4-128 15,1-5-32-15,4-5 0 32,2-5-832-32,5-3-160 0,4 0-48 0,6-7-19312 0</inkml:trace>
  <inkml:trace contextRef="#ctx0" brushRef="#br0" timeOffset="2096.71">26256 9432 43311 0,'-9'14'3840'0,"2"3"-3072"0,2 2-608 0,2-3-160 0,3 0 624 0,0 6 80 16,-4 16 32-16,-3 25 0 0,0 24-576 0,-3 19-160 15,2 13 0-15,1-3 0 0,0-8 0 0,0-8 0 16,4-11-160-16,-2 0 160 0,-2-4 0 0,3-4-128 15,-3-5 128-15,1-6 0 0,0-7 0 0,-1-3-192 0,-1-1 192 0,1 2-160 16,-1-3-128-16,1-1-32 16,-1-3 0-16,4-6 0 15,0-9-784-15,1-8-176 0,3-4-16 0,0-3-17024 0</inkml:trace>
  <inkml:trace contextRef="#ctx0" brushRef="#br0" timeOffset="2316.38">26672 10764 50687 0,'-3'22'2240'0,"0"-4"464"0,1 0-2160 0,3-3-544 0,1-5 0 0,1-2 0 15,2 5 0-15,0 5-256 0,3 12 32 0,4 10 0 16,1 5-448-16,0 2-96 0,-4-2 0 15,-2-4-16-15,-2-4-624 16,-5-6-112-16,-2 1-16 0,-3-7-16 0</inkml:trace>
  <inkml:trace contextRef="#ctx0" brushRef="#br0" timeOffset="2497.84">26758 10264 40543 0,'1'-2'3600'0,"0"-2"-2880"16,0 4-576-16,-1 0-144 0,0 1 976 0,2 2 176 0,0-3 16 16,1 1 16-16,0 2-720 0,4 2-144 15,0 1-16-15,0 1-16 16,2 1-832-16,0 1-160 0,1 0-48 0,2 6 0 0</inkml:trace>
  <inkml:trace contextRef="#ctx0" brushRef="#br0" timeOffset="2854.53">27188 10954 43311 0,'-2'8'3840'0,"0"-1"-3072"15,2-2-608-15,0-1-160 16,2-4 1440-16,-1 2 256 0,1 7 48 0,2 0 16 0,0 6-1552 0,1 1-208 16,1-4-240-16,1-1 48 15,-1-2-320 1,1-6-64-16,0-3 0 0,-1-3-16 0,2-3-288 0,0-3-48 0,0-2-16 0,0-4 0 15,1-2 368-15,1-2 80 0,1-4 16 0,1 0 0 0,1 0 480 0,2-6 0 16,2 1 0-16,3-5 160 0,2 0 128 0,4 0 32 16,1 0 0-16,3 0 0 0,2 0-32 0,0 5 0 15,0 2 0-15,-1 3 0 0,-1 6-160 0,-3 4-128 16,-1 1 144-16,-1 6-144 0,-2 6 144 0,0 1-144 0,-2 9 128 0,-3 1-128 16,-1 7 0-16,1 5-144 0,-1 6 0 0,-1 4 0 15,0 3 0-15,0 4 0 0,0 3 0 0,-1-2 0 16,-1-2 144-16,-1 1 144 0,0-3-16 0,0 0-128 15,0-2 224-15,0-2-64 0,2-3-16 0,-1-4 0 16,-1-5-144-16,2-3-176 0,0-4 48 0,2-2 0 31,2-3-976-31,3-7-192 0</inkml:trace>
  <inkml:trace contextRef="#ctx0" brushRef="#br0" timeOffset="3442.24">29493 10763 27647 0,'23'-13'1216'0,"-8"3"256"0,-1 1-1168 0,-5 0-304 15,-6 1 0-15,-1 5 0 16,0-3 2112-16,2-6 352 0,1-1 80 0,1-6 16 16,-2-2-1088-16,-6 3-192 0,-5 2-64 0,-7 5 0 0,-7 7-720 0,-6 5-160 0,-8 5-16 0,-4 7-16 15,-6 8-304-15,-3 1-256 0,-3 6 64 0,-3 1 0 31,-5 5 192-31,-2 0-144 0,-2 2 144 0,5-2-128 0,5 3 128 0,1 0 0 16,6 3 0-16,5 0 0 0,5-3 256 0,8-5 0 0,3 0-16 0,4-4 0 16,3 0 208-16,3-4 64 15,2-1 0-15,4-5 0 0,4-2-320 0,2-3-48 16,3-3-16-16,4-4 0 0,2 0-128 0,5-2-224 0,4-3 48 0,5-1 16 31,4-3-224-31,5-4-32 0,4-2-16 0,4-6 0 0,4 2 208 0,5-7 32 0,5-1 16 0,1-6 0 0,-3 1 176 0,-1-3 0 31,2-5 0-31,-3-3-128 0,-4-5 272 0,-1 0 64 16,-4-2 16-16,-1 2 0 0,-2 5 160 0,-1 0 48 0,-1 5 0 0,-5 4 0 16,-2 3-256-16,-5 7-48 15,-5 1-128-15,-3 6 192 0,-5 2-192 0,-4 4 144 16,-1 3-144-16,-5 2 128 0,-1 1 256 0,-2 3 32 16,-3 2 16-16,0-1 0 0,-2 6-240 0,-3 2-64 15,0 3 0-15,-2 1 0 0,-1 6-128 0,-1 1 0 16,0 3 0-16,1 6 128 0,-1 3-128 0,2 9 0 15,2 6 0-15,0 2 0 0,3 7 0 0,3-2 128 0,2 3-128 16,1-4 128-16,4 1-128 0,0 0 0 0,3 3 144 0,0 1-144 16,2-3 128-16,0-1-128 0,-1-1 160 0,0-3-160 15,0-3 192-15,-2 0-48 0,0-5-16 0,0 2 0 16,-4 1 80-16,-1 1 16 0,-2 0 0 0,-4-3 0 16,-3 0-96-16,-4-1 0 0,-3 0-128 0,-4-3 192 15,-3-1 160-15,-4 3 32 0,-7 3 0 0,-10-1 0 16,-6 4-128-16,-9-1 0 0,-6-4-16 0,-3-1 0 15,-2-7-432-15,-2-6-64 0,-4-5-32 0,-4-8 0 16,-2-4-464-16,1-14-80 0,5-8-32 0,1-16-13584 16,5-13-2704-16</inkml:trace>
  <inkml:trace contextRef="#ctx0" brushRef="#br0" timeOffset="4391.56">22560 13105 11055 0,'2'4'976'0,"-2"-4"-784"0,0 1-192 0,0-1 0 0,-1 1 5824 0,1-1 1136 15,-1 0 208-15,1 0 64 0,-2 2-4816 0,1-2-960 0,0 0-192 0,1 0-48 16,0 0-816-16,0 0-160 0,0 0-48 0,0 0 0 16,0 0-368-16,0 0-80 15,0 0 0-15,-19 20-16 16,12-5-576-16,-3 0-112 15,-1 7-32-15,-1 5 0 16,-3 3 256-16,-1 3 48 0,0 5 16 0,1-4 0 0,2 1 512 0,3-2 160 0,4 2 0 0,4-2 0 16,3-1 672-16,5-1 240 0,3-2 48 0,5-5 16 15,0-3-256-15,6-3-48 0,2-2-16 0,3-9 0 16,1-2-416-16,3-2-96 0,1-7-16 0,1-7 0 16,0 0-128-16,-1-9 0 0,0-1 0 0,-1-6 128 0,-3 0-128 15,0-6 0-15,0-1 0 0,-2-2 0 0,-2-2 0 16,-2 0 0-16,-4-1 0 0,-5-1 0 0,-5 1 0 15,-3-2 208-15,-6-2-16 0,-3 2-16 0,-5 0 0 0,-4 1 0 16,-2 5 0-16,-4 2 0 0,0 6-176 0,-2 4 0 16,1 5 0-16,1 5 128 0,0 4-128 0,1 3 0 15,0 4 0-15,1 2 0 0,0 2 0 0,1 0 0 16,0 5-144-16,1 1 144 16,1-1-784-16,2 4-48 0,2 0-16 0,3 1 0 15,3 4-1456-15,2 3-272 0</inkml:trace>
  <inkml:trace contextRef="#ctx0" brushRef="#br0" timeOffset="4791.83">23332 13358 26719 0,'-1'9'2368'0,"-1"0"-1888"0,1-3-480 0,-1 0 0 0,2-1 3120 0,0 0 528 16,0 1 96-16,-1 2 32 15,0 6-3776-15,-2 5-576 0,0 2-208 0,-1 0-48 0,0-1 640 0,-1-4 192 16,2-1 0-16,-2-2 0 0,0-4 304 0,0 0 160 16,1-4 48-16,-1-3 0 0,1 2 32 0,1-4 16 15,-1-3 0-15,0 1 0 0,1-7-80 0,-1 0-16 16,0-5 0-16,2-4 0 0,-1-2 48 0,2-5 16 15,-2-5 0-15,2-4 0 0,0-1-16 0,1-4 0 0,0-2 0 0,1-2 0 16,0-1-288-16,3-2-64 0,1-1-16 0,4 1 0 16,1 3-336-16,3 6-80 0,3 2-16 0,4 7 0 15,1 1-32-15,6 5-16 0,5 4 0 0,6 3 0 16,2 4 144-16,4 2 16 0,3 3 16 0,-2 2 0 16,0 2-176-16,-2-1-48 0,-2 2 0 0,-4 0 0 15,-2 2 64-15,-3 3 0 0,-1 0 0 0,-3 4 0 16,-4 1-896-16,-6 6-160 0,-3 6-32 15,-4 4-16-15</inkml:trace>
  <inkml:trace contextRef="#ctx0" brushRef="#br0" timeOffset="6346.56">21761 14808 38703 0,'-3'-7'3440'0,"3"1"-2752"0,0 1-560 0,0 0-128 16,2 2 176-16,-1-4 0 0,0-4 0 0,0-7 0 15,2-6 48-15,-2-9 16 0,1 0 0 0,0-2 0 16,-2 3 64-16,-3 1 16 0,0 2 0 0,-4 1 0 31,-1 1 0-31,-3 2 0 0,-2 0 0 0,0 4 0 0,-1 5-128 16,-2 1-32-16,1 4 0 0,-2 4 0 0,-2 3-160 0,-2 3 0 15,0 5 144-15,-2 2-144 0,0 1 0 0,-1 8 128 16,-2 5-128-16,-1 8 0 0,-2 9 0 0,1 5 0 16,-1 8 0-16,1 5 0 0,2 2-192 0,2 4-16 15,5 1 0-15,2 3 0 16,4-2-192-16,3 2-48 0,4 0 0 0,3-5 0 0,5 0 448 0,1-8 0 15,6-2 0-15,2-5 128 0,1-4 80 0,6-1 32 16,3-1 0-16,2-2 0 0,6-1-240 0,2-4 0 16,2-1-144-16,4-6 144 15,1-3-1024-15,3-4-128 0,1-6 0 0,0-3-10496 0,3-3-2112 16</inkml:trace>
  <inkml:trace contextRef="#ctx0" brushRef="#br0" timeOffset="6789.46">22039 14956 43311 0,'-6'14'3840'0,"1"0"-3072"0,2 0-608 0,3-3-160 0,2-1-208 0,-1 5-80 16,0 13-16-16,0 18 0 16,3 11-1488-16,1 9-288 0,2-5-64 0,2-4-16 15,2-7 816-15,-1-6 144 0,1-3 48 0,-2-5 0 0,-2-5 2080 0,0-3 416 16,-1-7 96-16,-3-1 16 0,0-6 144 0,-2-4 16 0,0-4 16 16,-1-3 0-16,0-3-784 0,0-3-144 0,0-5-48 15,0-3 0-15,-1-5-176 0,-1-2-32 0,-2-8-16 0,-1-5 0 16,0-5-48-16,-4-5 0 15,0-1 0-15,-4-4 0 0,1-3-48 0,-2-1-16 16,1 2 0-16,-1-1 0 0,3-2-48 0,1-2-16 16,0-5 0-16,4 2 0 0,5 5-256 0,2 8 160 0,4 6-160 0,1 5 128 15,3 7-128-15,1-1 0 0,2 6 0 0,0-2-176 16,2 5 176-16,2-1 0 0,1 2 0 16,2 0 0-16,-1 5-224 0,2 0 32 0,1 4 16 0,0 0 0 15,3 5-400-15,-1 2-64 0,2 2-32 16,2 5 0-16,3-3-416 0,2 8-64 0,4-2-32 0,1 4-17936 15</inkml:trace>
  <inkml:trace contextRef="#ctx0" brushRef="#br0" timeOffset="7179.24">22613 15114 21183 0,'0'0'1888'0,"0"0"-1504"16,1 0-384-16,0 0 0 0,1 0 2336 0,0 2 400 0,2-1 80 0,1-1 0 15,3 2-2080-15,2-2-416 0,3 0-96 0,0 0-16 16,1 0 928-16,-1-3 176 16,2-1 32-16,-1 0 16 0,-1-2-336 0,0-1-80 15,0-2-16-15,1-2 0 0,0 0-432 0,-1-5-96 0,3-3-16 0,0-3 0 16,2-2-32-16,-1-3-16 0,2-3 0 0,-2-1 0 16,0 1-336-16,-2-4 144 0,-1 2-144 0,-3 0 0 15,-1 1 0-15,-4 0 0 0,-1-1 0 0,-4 5-192 16,0 3 192-16,-2 4 0 15,-2 4 0-15,-3 5 0 0,-2 5-240 0,-2 5 0 0,-4 2 0 0,-1 5 0 0,-2 4 240 16,-3 5-144-16,0 2 144 0,1 3-128 0,-1 0 128 0,0 4 0 16,0 6 0-16,-1 4 0 0,0 0 0 0,0 1 0 15,3 3 0-15,0-2 0 0,4 2 0 0,2 2 0 16,3 2 0-16,2 1 0 0,5-2 0 0,1 4 0 16,3-2-176-16,3 0 176 0,5-2-240 0,1-1 48 15,5-2 16-15,3-2 0 31,2 1-624-31,1-6-128 0,3-2-32 0,3-1-10560 0,4-5-2112 0</inkml:trace>
  <inkml:trace contextRef="#ctx0" brushRef="#br0" timeOffset="7660.11">24050 14741 42383 0,'-16'1'1872'0,"1"-2"400"0,-1 0-1824 0,2-1-448 0,4 2 0 0,3-3 0 15,-4 1-784-15,-9-3-256 0,-12-1-48 0,-10-4-16 0,-5-1 48 0,-2 1 16 0,6 2 0 0,2 3 0 16,4 4 192-16,1 3 32 0,2 4 16 0,2 5 0 0,1 4 592 16,2 5 208-1,3 2-144-15,3 5 144 0,2 3 288 0,1 3 144 0,1 5 16 0,1 2 16 0,1 5 384 0,-1 2 80 31,3-3 16-31,3 1 0 0,1-7-496 0,2-2-80 16,3-5-32-16,1-5 0 0,4-2 64 0,1-8 16 16,4-3 0-16,1-3 0 0,1-4-64 0,4-1-16 15,2-5 0-15,2-2 0 0,3-2-144 0,4-5-48 16,1 1 0-16,4-7 0 0,3-2-144 0,-1-2 0 0,3-3 0 16,-3-2 0-16,-3 2-304 0,1-5 16 0,-1 0 0 15,-2-2 0-15,0-1 288 0,-4 2 0 0,0 0 0 0,-3 0 0 16,-2 4 128-16,-2 0 144 0,-1 3 32 15,0 5 0-15,-2 4 16 0,0 6 0 0,-2 1 0 0,-2 5 0 16,0 5-320-16,-3 1 128 0,0 5-128 0,-2 5 0 16,-2 2 224-16,2 5-64 0,0 4-16 0,2 1 0 15,-1 2 112-15,1 3 32 0,2-2 0 0,2 3 0 16,0-2 352-16,2-2 80 0,0 2 16 0,2-6 0 16,1 0-464-16,1-4-80 0,0 0-32 0,0-5 0 15,2 2-160-15,-2-2-224 0,1-2 48 0,-2-2 16 16,0-6-480-16,-1-1-112 0,-2-2-16 0,2-5-12544 15,-1-4-2496-15</inkml:trace>
  <inkml:trace contextRef="#ctx0" brushRef="#br0" timeOffset="7913.7">24612 14047 53439 0,'-1'27'2368'0,"-3"-4"496"0,-1 0-2288 0,3-4-576 0,1-7 0 0,2-1 0 0,1 4-192 0,0 15-128 0,-1 19-48 0,3 17 0 31,2 15-848-31,0 5-192 0,3-1-16 0,-2-5-16 16,0-7 800-16,1 1 176 0,-3-3 16 0,-1-2 16 0,-1 2 0 15,0-7 0-15,-1-3 0 0,2-8 0 0,0-4-272 16,-1-12-48-16,1-6-16 0,-1-11-17936 0</inkml:trace>
  <inkml:trace contextRef="#ctx0" brushRef="#br0" timeOffset="8106.2">24269 14569 58047 0,'1'17'2576'0,"0"-4"528"0,0-2-2480 0,2-4-496 15,0-3-128-15,2 0 0 0,3-3 224 0,3 4 32 16,7 3 0-16,10 2 0 16,9 0-2048-16,6-4-384 0,7-4-96 0,-1-6-16 15,2-5 384-15,-2-6 80 0,1 1 16 0,-5-6-18944 16</inkml:trace>
  <inkml:trace contextRef="#ctx0" brushRef="#br0" timeOffset="8262.62">25197 14714 46991 0,'9'28'2080'0,"-4"-8"432"0,-3-3-2000 0,0-4-512 0,-1-2 0 15,-1-4 0-15,1 4 576 0,1 5 0 0,1 12 16 0,1 7 0 16,-2 9-784-16,2-2-144 0,0-3-48 0,-1-2 0 16,0-6-640-16,0-5-144 0,0-2-32 0,-2-6-18832 15</inkml:trace>
  <inkml:trace contextRef="#ctx0" brushRef="#br0" timeOffset="8439.82">25046 14324 58047 0,'0'1'2576'0,"-1"1"528"0,1-1-2480 0,0-1-496 0,0 2-128 0,0-2 0 16,0 0-1168-16,1 0-256 0,1 0-48 0,0 2-16 15,2-1 64-15,-4-1 16 0,0 0 0 0,28-3-20608 0</inkml:trace>
  <inkml:trace contextRef="#ctx0" brushRef="#br0" timeOffset="8818.73">25688 14989 54367 0,'-2'23'2416'0,"-1"-10"480"0,1-2-2320 0,2-4-448 16,0-4-128-16,1-3 0 15,-1 0-1600-15,1 0-320 0,0 0-80 0,1 0-16 16,-1 0 448-16,1-6 96 0,1-3 0 0,-1-2 16 0,-2-4 1216 0,2-7 240 16,-4-4 0-16,1-1 0 0,0-3 160 0,0-1-160 15,-1-2 128-15,1-2-128 0,0-3 656 0,1 2 48 0,1-3 16 0,3 0 0 16,0 3-432-16,2 3-96 0,1 1 0 0,2 4-16 15,2 4-368-15,3 5-64 0,-1 6 0 0,3 5-16 16,0 5 144-16,2 5 128 0,1 4-192 0,1 4 192 16,2 3-224-16,3 4 64 0,4 6 16 0,0 2 0 15,1 4 16-15,1 2 0 0,-1-3 0 0,-3 0 0 16,-3 1 288-16,1-3 64 0,-3 2 16 0,-1 2 0 16,-2-4 96-16,-3 0 32 0,-1 0 0 0,-3-1 0 0,1-2-96 15,-1-1-16-15,-1-2 0 0,0-3 0 0,-2 0-464 0,1-5-112 16,1-2 0-16,-1 0-16 15,2-8-608-15,1-2-112 0,1-5-32 0,4-2 0 16,2-4-1488-16,1-5-304 0</inkml:trace>
  <inkml:trace contextRef="#ctx0" brushRef="#br0" timeOffset="9394.69">26959 14685 14735 0,'16'-4'1312'0,"-6"0"-1056"16,-1-3-256-16,-3 2 0 0,-2 2 4512 0,-2 0 848 15,2-2 160-15,2-5 48 0,3-3-3488 0,2-9-688 0,0-4-144 0,-2-4-32 16,-3-2-672-16,-5 2-144 16,-2 2-16-16,-5 4-16 0,-3 6 0 0,-3 1 0 0,-3 8 0 0,-4 4 0 15,-2 2 16-15,-2 4 16 0,-6 6 0 0,0 4 0 16,-3 4-80-16,-1 2-32 0,-1 6 0 0,-1 6 0 16,2 1-288-16,-2 7 128 0,-2 2-128 0,-1 2 0 15,2 1 0-15,1-1 0 0,3 1 0 0,5-6-192 16,6 1 192-16,6-7 0 0,4-1 0 0,3-3 0 15,2-2 0-15,5-6-192 0,4 0 48 0,0-7 16 16,5-1-192-16,-1-4-48 0,3-5 0 0,2-2 0 0,3-3 368 0,2-3 0 16,3-6 0-16,1 0 0 0,-1-2-224 0,2-6 80 15,2-3 16-15,1-5 0 0,-1-2-32 0,1-5 0 16,-3-3 0-16,-1-1 0 0,-2-1-176 0,-2-4-48 16,-2-2 0-16,-1-3 0 15,-3-6 64-15,0 3 16 0,-1 0 0 0,0 4 0 16,-2 1 480-16,0 6 80 0,-1 5 32 0,-1 5 0 15,-1 3-96-15,-1 5 0 0,-2 4-16 0,0 8 0 0,-1 0 112 0,-1 6 32 16,0 4 0-16,-3 4 0 0,0 4-64 0,-2 6 0 16,-1 2 0-16,-2 6 0 0,1 2 0 0,-2 2-16 15,0 4 0-15,2 3 0 0,-2 3-240 0,2 3 0 16,1 2 0-16,1 3 0 0,2 4 128 0,2 4-128 16,1 2 0-16,4 3 144 0,2-3-144 0,0 1 0 15,3-2 144-15,0 0-144 0,-1-1 0 0,3 4 0 0,0 2 0 0,2 0 0 16,-1 1-144-16,-2-1 0 0,0-3 0 0,-3-5 0 15,0-7 144-15,-5 0-128 0,-1-3 128 0,-3 0-128 16,-2-5 288-16,-3-3 64 0,-3 1 16 0,-1-2 0 16,-3-2 80-16,-2-4 32 0,0 0 0 0,-3-5 0 0,0 1-224 0,-1-7-128 15,-3-1 160-15,1-4-160 0,-1-1 0 0,-6-4-240 16,-3 1 32-16,-5-7 0 31,-5-2-192-31,-7-5-48 0,-7-8 0 0,-8-8-18944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5:30:10.97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1567 4619 33167 0,'-19'-8'2944'0,"3"-1"-2352"0,5 6-464 0,6 0-128 0,1 2 1472 0,-1-1 256 0,-5-2 64 0,-8-6 16 16,-8-2-1072-16,-2-3-224 0,-1 1-32 0,4-1-16 15,4 5-48-15,5 1-16 0,4 0 0 0,3 3 0 16,4-1-208-16,3 4-64 0,3-3 0 0,3-1 0 16,6 1-128-16,3 0 0 15,6-1 0-15,7 0 0 0,6 1-272 0,9 0-96 0,6-3-16 0,8 2 0 0,8 1 160 0,12 0 32 16,12 2 0 0,7 4 0-16,8 0 32 0,4 0 16 0,-3 0 0 0,8 4 0 15,9-1 144-15,2 2 0 0,-3 0 0 0,5 0-128 0,9 5 128 0,3-1 0 16,-3 1 0-16,8 2 0 0,8 2 0 0,11 0 128 15,12 3-128-15,-5-1 128 0,-13-3-128 0,18 5 144 16,20 4-144-16,12-5 160 0,6-1-160 0,5-1 0 16,5-3 0-16,0-2 0 0,-8-4 128 0,7-2-128 15,6 1 0-15,7-4 128 0,1 2-128 0,4-3 0 16,9 0 144-16,6-3-144 0,7 2 128 0,5 1-128 0,7-2 160 0,4 4-160 16,-1-1 0-16,8 2 0 0</inkml:trace>
  <inkml:trace contextRef="#ctx0" brushRef="#br1" timeOffset="193730.39">11554 5578 20271 0,'0'-5'1792'0,"0"4"-1424"0,2-2-368 0,-2 1 0 0,1 1 512 0,0 1 16 0,-1-5 16 0,1 0 0 0,2-1 48 16,-2-5 16-16,-1-1 0 0,0 4 0 0,0-2-208 0,-2 0-32 15,-2 1-16-15,0 1 0 0,-1 0-352 0,-2 2 0 32,-1-3-192-32,0 3 64 0,-2 1 128 0,-1 3 0 0,0-2 0 0,-3 2 0 15,0 2 576-15,-2 0 160 0,-1 2 32 0,0 2 0 16,-2 0-32-16,-1 2 0 0,0 0 0 0,-1 3 0 15,0 0 240-15,-1 4 48 0,-1 0 16 0,0 2 0 0,6-1-480 0,-1 1-112 16,-1 2 0-16,-1 4-16 16,0 1-272-16,2 1-160 0,1-1 192 0,-1 0-192 0,3 0 128 15,2 3-128-15,-2 1 0 0,1-1 0 0,1-1 176 0,-1 0-32 16,2 1 0-16,-2-1 0 0,3 2-16 0,-1 0 0 16,-1 5 0-16,2 0 0 15,1-1-128-15,0 3 0 0,2 2 0 0,0 1 0 16,2 5 0-16,2-3-224 0,2 5 48 0,3-2 16 15,2-5 32-15,2 2 0 0,2 2 0 0,2-1 0 0,2 5-112 0,1-2-16 0,6 2 0 16,0 2 0 0,4-7-192-16,2-1-32 0,2-6-16 0,1-4 0 0,1 1 816 0,1-5 176 0,-1-5 16 0,2-1 16 15,1-1 464-15,0-4 96 0,-1-1 0 0,2 1 16 16,1-1-608 0,3 1-128-16,3-6-32 0,2 2 0 0,1-3-336 0,0 0 144 15,2-2-144-15,0-2 0 0,-1-2 128 0,2 0-128 0,3-2 0 0,0-2 0 16,1 2 160-16,1-1-32 0,2 3 0 0,-2-1 0 15,-2-2-128-15,-4 0 0 16,0-2 0-16,-3 0 0 0,-2-4 0 0,2-1 0 16,1 2 160-16,1-2-160 0,3-4 256 0,0 3-48 0,1-3-16 15,-3-2 0-15,1 0-192 0,-7-2 176 16,-1-3-176-16,-2 1 160 0,-5 1-16 0,-2-3 0 0,2 0 0 0,-3 0 0 16,-1-4 64-16,-1 1 16 15,-2-4 0-15,2-2 0 0,-2-1-32 0,0-5 0 16,-2 1 0-16,-4-2 0 0,-4 1 0 0,-3-4-16 0,-3 0 0 0,-6-1 0 0,-1 1-176 0,-5-2 0 15,-3-3 0-15,-1-1 0 0,-5-1 0 0,-1 2-224 16,-1 4 32-16,-4 2 0 0,-1 1 192 0,-1 5-144 16,-2 3 144-16,2 2-128 0,0 3 128 0,1 4 0 15,0 0 0-15,0 0 0 0,1 3 0 0,-1-1 128 16,-1-1 0-16,-3 5 0 16,3 0 64-16,-2 0 0 0,0 4 16 0,-4-3 0 15,-4 1-208-15,-4 2 128 0,-2-1-128 0,-4 4 0 0,-5-4 0 0,-4 3 0 16,-2 4 0-16,-4 0 0 0,0 0-256 15,0-2 48-15,2 2 16 0,-3 0 0 0,-5-3-48 0,-2 6 0 16,1-2 0-16,3 3 0 0,6 2 64 0,4 2 16 16,4 0 0-16,4 1 0 0,3 0 160 0,1 3-160 0,-1 1 160 0,3 0-160 15,2 2-160-15,3-1-16 16,4 5-16-16,1 0-12192 0,3 1-2448 0</inkml:trace>
  <inkml:trace contextRef="#ctx0" brushRef="#br1" timeOffset="195575.15">12200 5777 12895 0,'-1'-2'1152'0,"-1"2"-928"0,2 0-224 0,-1 2 0 0,1-2 1488 0,-2 1 256 0,-2 3 48 0,-2 1 16 15,-4 5 352-15,-5 2 64 0,-2 4 16 0,-4 1 0 0,-2 4-1360 0,0-2-272 16,-4 6-48-16,-2 3-16 0,-2 2-544 0,0 4 0 16,2 0 0-16,-6 6 0 0,-3 6 0 0,-3 4 0 15,-4 7-192-15,2 0 48 0,1-3 144 0,0-5 0 16,4-2-144-16,1-7 144 0,2 1 0 0,0-5-176 15,0 1 176-15,1-2-128 0,5-7 336 0,1-5 80 16,6-5 16-16,2-4 0 16,5-6-176-16,3-2-128 0,2-6 192 0,3-2-13456 0</inkml:trace>
  <inkml:trace contextRef="#ctx0" brushRef="#br1" timeOffset="195879.22">11616 5797 40543 0,'-1'0'1792'0,"-2"2"384"0,2 2-1744 0,1 2-432 16,1-2 0-16,1 2 0 0,1 0 336 0,2 7-16 0,4 5 0 0,3 8 0 16,3 5-320-16,3 1 0 15,0 3 0-15,3-3 0 0,1-1 0 0,3 1 0 0,1 0 0 0,4 2 0 16,3-2 0-16,4 3 0 0,3 0 0 0,1 0 0 31,-2 2-704-31,-2-5-96 0,0-1-32 0,-5-1-10992 16,-1-2-2192-16</inkml:trace>
  <inkml:trace contextRef="#ctx0" brushRef="#br1" timeOffset="196511.5">12511 6402 40543 0,'-5'5'3600'0,"2"-2"-2880"0,0 0-576 0,2 1-144 0,2-1 592 0,-2 2 96 0,0 5 16 0,-3 2 0 16,0 8-512-16,-1 2-192 16,1 4 176-16,-1-2-176 0,0-2 0 0,0-2 0 0,-2 2-176 0,3-2 176 15,-1-1-832-15,-2-3-32 0,2-1-16 0,2-3-17344 16</inkml:trace>
  <inkml:trace contextRef="#ctx0" brushRef="#br1" timeOffset="197857.34">15006 5594 35935 0,'-7'-2'3200'0,"2"-1"-2560"0,2 2-512 0,0 1-128 0,2 0-976 0,-3 0-224 0,-3 0-32 0,-7-2-16 0,-3 2 1248 0,-7-2 256 15,-4 6 64-15,-3 0 0 0,-1 2-320 0,-3 3 0 16,1 0 0-16,-3 5 0 0,-2 2 0 0,0 3 0 16,0 3 0-16,-1 5-144 0,-2 2 144 0,-2 3 0 15,2 0 0-15,3 1-128 16,0 1 128-16,3 0 0 0,3 3 0 0,2 2 0 0,1-1 224 0,3 2 128 0,1 4 32 0,2 1 0 15,0 2 192-15,2 1 64 0,2 3 0 0,1-1 0 16,5 0-192-16,3-6-16 16,2-3-16-16,4 1 0 0,4 0-128 0,4-2-32 0,5-6 0 0,4-1 0 15,4-1-48-15,4-5-16 0,5-1 0 0,2-4 0 16,3-2-192-16,3-3 0 16,2-3 128-16,2-2-128 0,1-2 0 0,3-1 0 0,2-3 0 0,5 1 0 15,6 2-384-15,1-5 48 0,6-2 0 0,-1-2 0 31,2-2-544-31,-1-2-96 0,-2-2-32 0,4-3 0 16,4 2 336-16,-1-6 64 0,-3 1 16 0,-7 0 0 0,-2-8 592 0,-5-2 0 0,-2-1 0 0,-6 0 0 16,-3-1 832-16,-1 0 256 0,-3-5 32 0,-1 1 16 0,1-4 80 0,-2-3 32 15,-1-3 0-15,-3-6 0 0,-1 2-800 0,-3-7-144 16,-2 1-48-16,-5-3 0 0,-3-2-256 0,-4 0 0 16,-3 4 128-16,-4-1-128 0,-5-4-144 0,-3 4-96 15,-2-1-16-15,-5 7 0 31,-3-1-736-31,-2 2-160 0,-4 4-16 0,0 5-16 0,1 8 496 0,-5 1 112 0,-3 5 0 0,-3 2 16 0,3 5 560 0,0 1 0 16,-2 5 0-16,-6-2 0 0,-6 5 0 0,-6 2 0 0,-1 2 0 16,-3 0 0-1,1 2 0-15,0 4 0 0,-2 1 0 0,3-1 0 32,1 4-288-32,5-4-96 0,3 4-32 0,5-3-9584 0,6 2-1920 0</inkml:trace>
  <inkml:trace contextRef="#ctx0" brushRef="#br1" timeOffset="198315.26">15299 5911 30399 0,'-2'0'2704'0,"1"0"-2160"0,1 0-544 0,-1 2 0 0,0-2 144 0,-2 4-144 0,-1-2 0 0,-2 2 144 16,-5 4-144-16,-4 3 0 0,-2 2 0 0,-5 2 0 15,-2 5 0-15,-4 2 128 0,-2 4 0 0,-3 5 0 16,-4 4 112-16,-5 5 16 0,-5 5 0 0,-5 2 0 0,-1 4-32 0,-2-3 0 15,2-1 0-15,3-3 0 0,5-3-224 16,6-6 0-16,5-4 0 0,3-5 0 0,2-2-256 16,3-1 16-16,5-6 0 0,2-2-13984 15</inkml:trace>
  <inkml:trace contextRef="#ctx0" brushRef="#br1" timeOffset="198562.52">14547 5959 35007 0,'1'2'3120'0,"0"2"-2496"0,2 5-496 0,2-3-128 16,2 1 1408-16,1-2 256 0,3 2 48 0,6 6 16 15,9 6-1328-15,10 5-256 0,6 9-144 0,4 1 160 16,-2 1-160-16,-2-1 0 0,-4 1 0 0,-3-3 128 15,-3 0-128-15,-3-1 128 0,-5-5-128 0,-3 0 128 16,-2 1-880-16,-4-4-176 0,0 1-32 0,-4 0-16688 16</inkml:trace>
  <inkml:trace contextRef="#ctx0" brushRef="#br1" timeOffset="199566.02">15215 6378 31327 0,'-2'0'2784'0,"1"0"-2224"0,1 1-560 0,0 2 0 0,0-3 304 0,-1 2-48 0,1 2-16 0,-3 2 0 16,0 4-96-16,-1 0-16 0,-2 5 0 0,0 1 0 0,-2 0-288 0,1 0-64 16,-2 0-16-16,-1 0 0 15,2 2-832-15,-1-5-160 0,-1 2-48 0,3-3 0 16,-2 0 560-16,1-1 96 0,2-5 32 0,1 1 0 0,0-1 432 0,3-3 160 0,-1 1 0 0,2-4-144 15,1 0 144-15,0 0 0 0,0 0 0 0,0 0 0 16,1 0 880-16,-1-3 208 16,0 3 32-16,0-1 16 0,0-2 528 0,0 3 128 0,0 0 0 0,0 0 16 15,0 0-608-15,0 0-128 16,0 0-32-16,-7-22 0 0,6 18-512 0,0-2-96 0,1 0-32 0,0-4 0 16,0 2-272-16,0-2-128 15,1 0 128-15,0-3-128 0,0-1 0 0,3 1 0 16,0 0 0-16,1 0 0 0,1 0 0 0,1 0-192 0,2 1 32 0,1 2 16 15,2-1 144-15,2 0 0 16,-1 2 0-16,2 0-128 0,0 2 128 0,1-2 0 0,-1 2 0 0,0-2 0 0,0 2 0 0,-1 1 0 16,0-3 0-16,0 5 0 0,-2-2 0 0,-1 2 0 31,-1 4 0-31,-3-2 0 0,1 4 0 0,-3 0 144 0,0 4-144 0,-3 0 0 0,2 0 0 0,-3 3 0 16,0 1 0-16,1 0 0 0,-2 0 0 0,1 2 0 15,-1 0 0-15,-1-2 0 16,1 3 0-16,-2-4 0 15,1 4 0-15,0-3 0 0,-2 0 0 0,0-2 0 0,0 1 0 16,-2 2 0-16,0 0 0 0,-1-1 0 0,1-3 0 16,0 2 0-16,-3 3 0 0,-1 1 0 0,-2-1 0 15,0 2 0-15,0-4 0 0,-2 2 0 0,1 3 0 0,0-4 0 16,0 1 0-16,-1 0 0 0,2-1 0 0,-2 0 0 16,2-1 0-16,0-3 0 0,0 2 0 0,0-3 0 15,-2 1 0-15,2-2 0 0,-1-1 0 0,1 0 0 16,0-2 0-16,-2 1 0 0,1 0 0 0,-2 0 0 15,1-3-272-15,0 1 32 0,1-1 16 0,2-1 0 0,0 1-96 16,2-3-32-16,1 1 0 0,2 1 0 0,2 1 352 0,0 0-176 16,2-3 176-16,1 3-128 0,0 3 128 0,1-3 0 15,1 0 0-15,0 0 0 0,3 1 0 0,0-1 0 16,2 2 0-16,1-2 0 0,2 0 0 0,2 0 176 16,2 0-176-16,2 3 192 0,2-3 144 0,2 0 48 15,1 4 0-15,0-1 0 0,3 1-128 0,-1 1-32 16,1 1 0-16,-1 0 0 0,0-1-224 0,2 0 0 15,0 1 0-15,1-4 0 0,-1 0 0 0,1 1 0 16,-2-2 0-16,1-1 0 16,-3 0-928-16,1-1-176 0,-1 1-48 0,-4-5-15680 0</inkml:trace>
  <inkml:trace contextRef="#ctx0" brushRef="#br1" timeOffset="200547.54">17187 5718 1839 0,'11'-6'160'0,"-4"2"-160"0,0-1 0 0,-2 4 0 0,-2-3 368 0,-2 4 32 0,2-2 16 0,1 2 0 0,2-4 432 0,1-2 96 16,2 3 16-16,0-3 0 0,-2 4-464 0,-1-2-96 15,0 3-16-15,-1-2 0 0,0 1-384 0,0 0 0 16,0 0 0-16,0-2 0 0,-1 4 0 0,-1-2 0 16,0-2-128-1,-1 2 128-15,0 2 0 0,-1-4-144 0,-1 4 144 0,-1-4 0 16,-1 2 1648-16,0 2 448 0,-2-3 80 0,1 2 48 16,-2 1 704-16,-2 0 144 0,1-2 16 0,-2 4 32 15,0-2-944-15,-1 1-176 0,0 2-32 0,-4-1 0 0,1 2-1376 0,-2 2-272 16,-2 0-48-16,-1 0 16 0,-3 1-288 0,0 3-192 0,-2-1 16 0,-1 1 32 15,-2 5 144-15,0-1-128 16,0 4 128-16,1 1 0 0,0 3 0 0,1 4 192 16,2 3 0-16,0 1 0 0,2 5 80 0,1 1 16 15,0 8 0-15,0 7 16 0,0 6-304 0,2 2 0 0,1 1-176 0,3-2 176 16,0-3 272-16,1-6 144 0,2-2 32 0,1-3 0 16,2-7 192-16,4 2 16 0,1-5 16 0,1-5 16 15,3-1-368-15,3-4-80 16,3-2-16-16,5-4 16 0,3 1-96 0,7-4-16 0,5-2 0 0,8-3 48 15,5-1-176-15,5-2 0 0,7 0 144 0,1-5-144 0,3 1 0 16,0-3-128-16,-3-3 0 0,-2 1 0 31,1 0-800-31,1-4-160 0,-2 0-16 0,0 0-16 0,0-7 672 0,2 4 128 0,-1-6 16 0,-1 1 16 0,-3-2 1168 0,-3 1 224 32,0 2 48-32,0-3 16 0,0-3-528 0,-2 0-128 15,0-3 0-15,-2 0-16 0,-1-4-176 0,-2-1-48 0,-4 1 0 0,-3-3 0 0,-2-2-80 0,-4 2 0 16,-2 0-16-16,-4-4 0 15,-4 1-176-15,-3-3 0 0,-7 1 0 0,-2-2 128 16,-5-1-128-16,-5-8 0 0,-3-9 0 16,-6-2 0-16,-3 2 0 0,-4-2-192 0,-2 4 32 15,-1-1 16-15,-2 2 144 0,-1 4-160 0,-3 5 160 0,-1 1-160 16,1 9 160-16,-6 4 0 0,-3 0-144 0,-7 5 144 16,-3 4 0-16,-5 5 0 0,-2 4-144 0,-4 4 144 15,0 6-176-15,-1 2 32 0,7 4 0 0,1 0 0 16,-1 5-144-16,4 4-32 0,1 1 0 0,5-1 0 31,3 3-528-31,4-1-112 0,4-4-32 0,4 0 0 0,3-1-1632 16,4-2-320-16</inkml:trace>
  <inkml:trace contextRef="#ctx0" brushRef="#br1" timeOffset="201212.87">17883 5756 23039 0,'-5'0'2048'0,"0"3"-1648"0,3-3-400 0,-1 1 0 0,2 1 816 0,-3 1 80 0,-3 3 0 0,-6 4 16 16,-5 4-608-16,-4 2-128 15,-3 2-32-15,-2 3 0 0,-1 3 688 0,-2 0 144 0,-1 2 32 0,-3 2 0 16,0 0 464-16,-1 0 80 0,-1 5 32 0,-5 1 0 15,-3 3-624-15,-2 2-112 0,-1 1-16 0,1-1-16 16,3-3-368-16,2-2-80 0,3 0-16 0,2-6 0 0,5-4-352 16,1-2 0-16,5-4 0 0,0 1 0 15,3-5-848-15,3-3-96 0,3 1-16 0,1-5-15936 16</inkml:trace>
  <inkml:trace contextRef="#ctx0" brushRef="#br1" timeOffset="201456.41">17119 5822 35007 0,'-1'-5'1552'0,"1"4"320"0,0-3-1488 0,2 4-384 0,3 1 0 0,0 2 0 15,2-2 896-15,6 1 96 0,7 4 32 0,7 3 0 16,6 2-688-16,3 4-128 15,0 1-16-15,-4 3-16 0,1 0 112 0,-3 6 32 16,-2-5 0-16,0 7 0 0,0 5-320 0,-1 0 0 0,-1 6 0 0,-2-4 0 0,-4 1-176 0,-4 1-80 16,-3 1-32-16,-3 1-17424 15</inkml:trace>
  <inkml:trace contextRef="#ctx0" brushRef="#br1" timeOffset="202192.66">17822 6201 35007 0,'-2'0'3120'0,"1"0"-2496"16,1 0-496-16,0 0-128 0,1 0 0 0,-1 0 0 0,1 0 0 0,0-2 0 0,1 2 0 0,1-1 0 16,2-2 0-16,-5 3 0 15,0 0-432-15,26-10 0 0,-15 8 0 0,2-1 0 0,0 2 48 0,2-1 16 16,0 0 0-16,2 1 0 15,1 2-400-15,-1 1-96 0,2 0-16 0,-3 2 0 16,0-2 80-16,-1 4 16 0,-2 1 0 0,-1-4 0 0,0 4 784 0,-4-4 0 0,1 3 224 0,-2-2-48 16,-2 1 528-16,-2 0 128 0,-3 1 0 0,-3 3 16 15,0 0 48-15,-4-2 16 0,-1 3 0 0,-3 1 0 16,-3-1-464-16,-1 0-80 0,0-2-32 0,-2 2 0 16,1 0-336-16,0-1 0 0,1-2 0 0,-1-1 0 15,2-2-1040 1,1 1-176-16,0-4-48 0,3 2 0 0,2-1-256 0,0-2-48 0,1 2-16 15,2 0 0-15,0-2 816 0,0 1 176 0,1 2 16 0,1-3 16 0,-1 2 560 16,2-1 0-16,-1 4 192 0,1-1-48 0,-2-1 736 0,1 3 144 16,1-3 16-16,-2 4 16 0,2-1-48 0,-2 1-16 15,2 2 0-15,-1 1 0 0,1 0-528 0,-1 0-96 16,1 1-32-16,-1-4 0 0,2 2-336 0,-1-3 0 16,0 4 0-16,-1-1-128 15,0 0-880-15,1 1-160 0,-1-4-48 0,-1 1 0 16,2-4 208-16,-2 1 48 0,-1 1 0 0,0-4 0 0,-1 4 960 0,0-4 0 15,-1 2 0-15,-2 1 160 0,-1-2 336 0,0 2 64 16,0-2 16-16,-2 0 0 0,1 0-704 0,-2 0-144 16</inkml:trace>
  <inkml:trace contextRef="#ctx0" brushRef="#br1" timeOffset="212767.28">14913 8705 12895 0,'1'-3'1152'0,"0"3"-928"0,-1 0-224 0,0 0 0 0,2 0 1136 0,-1-3 176 0,0 2 32 0,0 0 16 0,2-3-656 0,-2 3-128 0,0-4-16 0,-1 4-16 16,-1-2 592-16,0 0 112 16,-2 0 32-16,0 1 0 0,-1-2-608 0,0 0-112 0,-1 2-32 0,0 0 0 15,-1 0 560-15,0-2 128 0,-3 4 0 0,-1-2 16 16,-1 2-16-16,-2 0-16 0,-4 2 0 0,0-1 0 0,-3 4-432 0,-1 0-64 15,0 2-32-15,-1-1 0 0,-1 2-272 0,-1 1-48 16,1 2-16-16,-3 4 0 0,0-1 112 0,0 4 0 16,-2 1 16-16,1 1 0 0,0 2-208 0,0 2-32 15,-2 2-16-15,0 5 0 0,-1 4-208 0,-1 0 176 16,1 5-176-16,3 1 160 16,3-1-160-16,0 3 0 0,4-1 0 0,4 4 0 15,4-2 0-15,3-3 0 0,2-2 0 0,2-1 0 0,0 3 0 0,0-7 0 0,2 5 0 0,2 1 0 16,1 5 0-1,1 2 128-15,1 0-128 0,1-1 0 0,5 1 0 0,3-6 0 0,3-7-144 0,3-2 144 16,3-3-208-16,4-5 64 16,4-1 16-16,1-3 0 0,2-2 128 0,5 3 0 15,10-1 0-15,1-2 0 0,3 1 0 0,0-8 128 16,1 1-128-16,-2-2 0 0,-2-1 0 0,-5-3 0 0,-1-3 0 0,2-2 0 16,3-2 0-16,2-4 0 0,3-5 0 0,0 0 0 15,-1-6 0-15,1 0 0 0,0-3 0 0,1-3 0 16,1-3 0-16,1-3 128 0,-1-1-128 0,1 1 0 15,0-4 128-15,-2 1-128 0,-3-1 160 0,-3 0-160 16,-4-3 176-16,-4 0-176 0,-3 1 192 0,-4 2-192 0,-3 3 240 0,0-4-64 16,0-3-16-16,-2-4 0 0,-2-2-16 0,-5 0 0 15,-3 1 0-15,-4-3 0 0,-4 1-144 0,-4 1 0 32,-4-4 0-32,-4 6 0 0,-2 3 0 0,-5-4 0 15,-3-1 0-15,-5-2 0 0,-4-2 128 0,-3 0 0 16,-1 5 0-16,-3 1 0 0,-2 3-128 0,-1 1 0 15,-1 5 0-15,0 0 0 0,-1 7 0 0,-1 6 192 16,-1 2-32-16,-1 6 0 0,-2 4-160 0,-3-1 0 0,0 4 0 16,-5 0 0-16,-2 3 0 0,-1 0 0 0,1 1-160 0,0 1 160 15,5-5-192-15,0 3 192 0,2-3-208 0,1 0 80 16,1-1 128-16,0 2 0 0,-1-2 128 0,0 2-128 16,-1-1 0-16,1 2-192 0,1 1 32 0,1-2 0 31,3 2-352-31,1 0-80 0,4 0-16 0,4 0-17760 0</inkml:trace>
  <inkml:trace contextRef="#ctx0" brushRef="#br1" timeOffset="213638.14">14763 8872 16575 0,'-1'0'1472'0,"1"-2"-1168"0,1-1-304 0,0 2 0 0,2 1 128 0,-1 0-128 0,2-3 192 0,2-2-192 15,3-2 704-15,2 0 16 0,3 1 16 0,-1-3 0 16,1 3 464-16,-1 0 80 16,1 2 32-16,0-2 0 0,-2 2 256 0,-1 4 48 15,0-2 16-15,-2 2 0 0,0 2 64 0,-3 1 16 16,0 4 0-16,-1-1 0 0,-1 0-816 0,-3 4-176 0,0 0-16 0,-1 1-16 15,-1 3-176-15,0-2-48 0,-2 4 0 0,1 0 0 16,0 3-272-16,-1 0-64 0,1 3-128 0,0-4 192 16,2 2-192-16,0 2 0 0,1 3 0 0,0 0 0 15,3-2 0-15,-1 2 0 0,0 0 0 0,2-3 0 0,0-3 0 0,0-2 0 16,1-2 0-16,1-5 0 0,0-2 0 0,-1-1 128 16,2-3-128-16,-1-1 144 0,-1-1 112 0,0 0 32 15,1 0 0-15,-2-2 0 0,1-2-96 0,1 0 0 16,2-4-16-16,-1 0 0 0,2-3-176 0,1-1 0 15,2-2 0-15,-1 2 0 0,1-3 0 0,0-5 0 16,2 1 0-16,1-2 0 16,-1 3 0-16,1-2 0 0,3-2 0 0,-1 2 0 15,1-5 0-15,-1 2 0 0,3-1 0 0,1 0 0 0,1-3 0 0,-1 1 0 0,-2 3 0 0,-3 2 0 32,0-2-144-32,1 1 144 0,-2 1-192 0,-1 0 192 0,-2 0-320 0,0 0 64 15,-2 3 0-15,-3 0 0 16,0 4-528-16,-2-2-112 0,-1 2 0 0,-3 0-16608 0</inkml:trace>
  <inkml:trace contextRef="#ctx0" brushRef="#br1" timeOffset="214159.56">15082 9250 14735 0,'-5'-4'1312'0,"0"0"-1056"0,2 4-256 0,0-2 0 0,2 2 2544 0,1 0 448 0,1 0 80 0,-2-3 32 16,1 2-1376-16,-1-2-288 0,1 1-48 0,1-2-16 0,-1 1-544 0,1 0-128 15,0-1 0-15,-1 1-16 0,0 0-528 0,0 3-160 16,-1-2 0-16,-1 1 0 0,-1 2 240 0,-2 1-64 15,-1 2-16-15,-1 1 0 0,-2 2 288 0,-1 2 48 16,0 3 16-16,-1-1 0 0,-1 4-16 0,-2 1 0 16,2 3 0-16,-2 1 0 0,-1 7-16 15,-1 5 0-15,-1 3 0 0,-2 6 0 0,0 9-96 0,-5 8 0 16,-2 10-16-16,-2 3 0 0,-1 2-240 0,1-1-128 16,2-3 160-16,2-9-160 0,6-9 0 0,2-10-160 15,5-9 0-15,2-7 0 16,4-12-816-16,3-4-176 0</inkml:trace>
  <inkml:trace contextRef="#ctx0" brushRef="#br1" timeOffset="-210089.97">19376 9065 30399 0,'-2'-6'2704'0,"2"2"-2160"0,2 2-544 0,-2-1 0 0,1 3 592 0,-1-1 16 0,1-1 0 0,-1-2 0 16,1-2 384-16,0 1 80 0,-1 1 16 0,2 3 0 15,-1 2-560-15,1 4-96 0,1 6-32 0,1 4 0 16,1 4-400-16,1 4 0 0,0 6 0 0,1 8 0 31,1 4 0-31,-2 3 0 0,1 7 0 0,-3-1 0 16,-1 4 0-16,-3-2 0 0,-2 1 0 0,0 4 0 16,1-4-144-16,-4-3 144 0,0-5 0 0,0-4 0 15,0-7-192-15,-1 1 64 0,1-5 128 0,-2-2-208 0,1-1-48 16,-1-1-16-16,1-3 0 0,1-5 0 15,0-2-1520-15,1-3-288 0</inkml:trace>
  <inkml:trace contextRef="#ctx0" brushRef="#br1" timeOffset="-209599.29">19175 8816 28559 0,'-2'-9'2544'0,"0"3"-2032"16,2 2-512-16,0 4 0 0,2-2 1344 0,-2 0 192 0,1-4 16 0,-1-4 16 15,2-2-352-15,1-4-80 0,1 3-16 0,1 1 0 16,1 2-416-16,2 1-96 0,2 2-16 0,3-2 0 15,3 1-416-15,2-2-176 0,2 2 128 0,4 0-128 16,2-2 0-16,2 1 0 0,2 6 0 0,2-4 0 16,2 1-336-16,2 2-48 0,1 1-16 0,3 0 0 15,1 3-96 1,-2 0-16-16,2 0 0 0,-3 3 0 0,1 2 384 0,-3 1 128 0,-3 3 0 0,0 3-144 0,1 0 144 0,-1 6 0 16,1 0 0-16,-5 3 0 0,-2 3 0 0,-1 0 0 15,-1 1 0-15,-3 1 0 0,-2 0 0 0,-1 1 0 16,-3-1 0-16,-3 1 0 0,-1-1 0 0,-5-1 0 15,-2-1 0-15,-4-2 0 0,-2 0 0 0,-4-1 0 16,-1-2 160-16,-4 0-160 0,-4-2 384 0,-3 1-32 16,-4-2 0-16,-4 0 0 0,-2 0 0 0,-4 2 0 15,-2-7 0-15,-3 0 0 0,-2-1-352 0,-2-4 0 16,-1 0 0-16,-1 0 0 16,3-4-624-16,-2-2-192 0,1-2-32 0,1 0-16 15,2-2 16-15,1-2 0 0,0-3 0 0,4-1 0 16,3 1-208-16,2-4-32 0,0-2-16 0,2-1 0 15,5 0-1152-15,3 3-240 0,1-5-32 0,4 5-8144 0</inkml:trace>
  <inkml:trace contextRef="#ctx0" brushRef="#br1" timeOffset="-208739.62">20754 7919 11967 0,'-5'-1'528'0,"2"-2"112"0,0 1-512 0,2 1-128 0,1 1 0 0,0 0 0 0,1 0 256 0,0 0 0 0,1-3 16 0,-1 2 0 0,1 1 176 0,-2 0 16 0,0 0 16 0,0 0 0 15,20-3 464-15,-15 3 80 0,1 3 32 0,-1 1 0 16,0-3 368-16,-1 1 80 0,0 4 16 0,-2-3 0 0,1 3 160 15,-2-2 48 1,0 2 0-16,-1 0 0 0,-1-2-272 0,1 0-48 0,0-2-16 0,0 1 0 0,0 0-400 0,0 0-80 16,0-3-16-16,1 1 0 15,0 1-512-15,2-2-96 0,-1 2-32 0,1 0 0 0,-1-2-256 0,1 0 0 16,-1 0 0-16,1 3 0 16,-2-3 160-16,0 0-32 0,0 1 0 15,-1 1 0-15,0-2 64 0,0 3 16 0,0-2 0 0,-1 2 0 16,0-1 0-16,0 2 0 0,-2-2 0 0,2 2 0 15,-2 0-16-15,1-1-16 0,-2 2 0 0,3-1 0 0,-2 2-48 0,2-3-128 16,0 0 192-16,-1 1-64 0,0-1-128 0,0 0 0 0,1 0 0 0,-1 0 0 16,1-3 0-16,0 3 0 15,1-3 0-15,-1 1 0 0,-1-1 0 0,0 3 0 16,1-3 0-16,-3 0 128 0,3 0-128 0,-3 0 128 16,2 0-128-16,-2 0 128 0,0 0-128 0,2 0 160 0,-2 0-160 0,0 0 160 31,1 2-160-31,-1-2 0 0,1 1 144 0,0 2-144 15,0-2 0-15,-1 4 0 0,2-1 0 0,-3-1 128 16,1 4-128-16,1 1 0 0,0-2 0 0,-1 4 0 16,-1-1 0-16,2 5 0 0,-2-2 0 0,0 0 0 0,-1 4 0 0,0-2 0 15,-2 5 0-15,-1 3 0 0,0 3 0 0,-1-3 0 16,-1 3 0-16,2 0 0 0,0 0 0 0,3-1 0 16,1 3 0-16,3-1 0 0,-1 1 0 0,3 2 0 15,0 0 0-15,1 6 0 0,1 2 0 0,-1 2 0 16,-1 7 0-16,1 0 0 0,2 3 0 0,-2-2 0 15,0-2 0-15,0-1 0 0,2 1 0 0,-1-3 0 16,2-1 0-16,1-2 0 0,1 0 0 0,1-5 0 16,5 2 0-16,0-2 0 0,3-1 0 0,1 0 0 15,4 0 0-15,1-5 0 0,2-3 0 0,2-3 0 0,2 0 0 0,0-3-128 16,2-3-96-16,3 2-16 0,6 2 0 16,2-1 0-1,-4-1-496-15,1-2-96 0,0 4-32 0,-3-1-11104 0,-1 1-2240 0</inkml:trace>
  <inkml:trace contextRef="#ctx0" brushRef="#br1" timeOffset="-207678.28">21400 8323 27647 0,'-8'3'2448'0,"2"1"-1952"0,5-1-496 0,1 0 0 0,1 0 544 0,0 2 16 0,-1 2 0 0,-1 4 0 16,2 4-880-1,1 3-192-15,3 1-16 0,1 0-16 0,2 0 816 0,1 0 176 0,2-2 16 0,2-1 16 16,0 1 0-16,1-1 0 0,1 2 0 0,1-1 0 15,-1-1-480-15,-1 0 128 0,1-2-128 0,-2-2 0 16,-1-1 0-16,-1-1 0 0,-1-3 0 0,-1 0 0 0,-1-4 0 0,1 2-160 16,0-5 160-16,-1 0-128 0,1 2 384 0,0-4 64 15,-1 2 32-15,2-6 0 0,1 2 688 0,0-4 144 16,2-1 32-16,-1-1 0 0,0 0-192 0,1-3-48 16,-1 0 0-16,-2-3 0 0,0 4-512 0,1-7-96 15,0-3-32-15,2-3 0 0,-1-1-144 0,0-2-16 16,-1-3-16-16,-1-1 0 0,1 1-160 0,-1-1 0 0,0 0 0 15,-1-3 0-15,1 2-432 0,-2 3 48 0,0-1 0 0,-1 3 0 32,1 2-1264-32,-2 1-240 0,0 9-48 0,-1 0-14000 0</inkml:trace>
  <inkml:trace contextRef="#ctx0" brushRef="#br1" timeOffset="-207368.87">21784 8649 32255 0,'-8'0'2864'0,"1"0"-2288"0,1 0-576 0,4 0 0 0,1 0 2016 0,1 0 288 0,0 2 64 0,0-1 16 0,0 5-1824 0,-2 3-368 16,1-1-192-16,1 4 192 0,-1 3-192 0,-2 3 128 0,2 2-128 0,-1 0 128 16,-1 5-128-16,1-4 0 0,-2 2 0 0,2 2 0 15,-1-3 0-15,1 3-192 0,-2-3 64 0,1 2 128 32,1 0-880-32,1 1-48 0,-2 0-16 0,2-3 0 15,0 2-1952-15,0-1-400 0</inkml:trace>
  <inkml:trace contextRef="#ctx0" brushRef="#br1" timeOffset="-206934.85">22706 7748 35935 0,'-8'-1'1600'0,"2"1"320"0,1 1-1536 0,3 2-384 0,0 1 0 0,1 0 0 32,0 3 0-32,-3 4 0 0,0 6 0 0,-2 9 0 0,-1 6 608 0,-1 5 96 0,1 2 32 0,1 1 0 15,1-1-368-15,1 2-80 16,3 3-16-16,-2-1 0 0,3 6-272 0,0 1 0 0,2 4 128 0,0 0-128 16,2 3 0-16,0 2 0 0,-1 2 0 0,1 3 0 15,-2 4 0-15,0 1 0 0,-1-2 0 0,-2-3 0 0,-1-4 0 16,-1-3 0-1,0 0 0-15,0-7 0 0,-2-5 0 0,2-8 128 0,1-3-128 0,-1-8 160 16,3-1-160-16,3-9 0 0,0-3 0 0,1-6-17728 16</inkml:trace>
  <inkml:trace contextRef="#ctx0" brushRef="#br1" timeOffset="-206002.56">23702 8072 30399 0,'1'-5'2704'0,"2"2"-2160"0,-1-1-544 0,1 1 0 0,-2 3 1024 0,0-2 80 0,3-2 32 0,1 1 0 15,0-4-144-15,1 1-32 16,0 3 0-16,-2 3 0 0,-3 6-304 0,-2 6-64 15,-4 5-16-15,-5 11 0 0,-3 7-240 0,-7 9-48 0,-5 3-16 0,-3 5 0 16,-5 1-272-16,-1 0 0 0,-2 1 128 0,-1 0-128 16,2-4 0-16,-2 1 0 0,-2 2 0 0,0-2 0 15,5-5 0-15,3-6 0 0,4-5 0 0,2-3 0 16,3-5-512-16,1-4-128 0,2-5 0 0,3-4-16 16,1-6-1152-16,-1-1-240 0,2-6-32 0,1-2-13024 0</inkml:trace>
  <inkml:trace contextRef="#ctx0" brushRef="#br1" timeOffset="-205731.54">23267 8032 28559 0,'6'-3'2544'0,"0"1"-2032"0,2 4-512 0,-1 1 0 0,1 0 1856 0,-2 1 256 0,1 2 64 0,7 6 16 16,7 5-800-16,10 7-176 15,8 12-16-15,5 10-16 0,-1 0-688 0,-4 1-144 16,-3 2-32-16,-6-1 0 0,-2-1-320 0,-4 0 0 0,-6-2 0 0,-3-3 128 0,0-1-128 0,-3-4 0 16,0-3 0-16,-1-1 0 0,0-4-352 0,1-2 16 15,1-2 0-15,1-1 0 32,0-3-1024-32,1-2-208 0,0-4-32 0,0 1-16 15,-2-6-1696-15,1 3-336 0,-3-3-64 0,-1-2 0 0</inkml:trace>
  <inkml:trace contextRef="#ctx0" brushRef="#br1" timeOffset="-205428.62">24345 8835 32255 0,'-6'6'1424'0,"1"1"304"0,1-1-1392 0,1-2-336 0,1 1 0 0,1-2 0 0,-1 1 1456 0,-2 5 208 15,-1 4 64-15,-2 8 0 0,-2 1-624 0,-1 4-112 16,3 3-32-16,-1-3 0 0,3 1-656 0,2-1-144 15,0-4-32-15,4 3 0 0,1-3-288 0,0 1-64 16,3-5-16-16,0-2 0 16,2 3-784-16,1-3-176 0,2-4-16 0,-2 1-16 15,2-2-1584-15,1 0-320 0</inkml:trace>
  <inkml:trace contextRef="#ctx0" brushRef="#br1" timeOffset="-204672.81">25861 7952 15663 0,'-7'0'1392'0,"2"-2"-1120"0,0 2-272 0,1 0 0 0,3 0 2336 0,0 0 416 0,0 2 64 0,-2-2 32 16,-1 0-1408-16,-2 4-288 0,-3-1-48 0,1 0-16 15,-2 3 512-15,-2 2 80 0,0 3 32 0,-1 3 0 16,-2 0-736-16,-2 6-144 0,-1 5-16 0,-3 3-16 0,-1 5-288 16,-4 4-48-16,-2 1-16 0,-3 3 0 0,2-5-144 0,-4 4-48 15,-2 1 0-15,-2-2 0 0,0 1-64 0,1-2-32 16,3 0 0-16,3-4 0 0,2-1-160 0,2-5 0 15,2-3 144-15,3-3-144 0,1-3 0 0,2-2-160 16,2-2 16-16,1-3 0 16,3-2-800-16,-1-3-144 0,0-2-48 0,0-1-16240 0</inkml:trace>
  <inkml:trace contextRef="#ctx0" brushRef="#br1" timeOffset="-204412.37">25111 7956 35007 0,'6'0'1552'0,"0"0"320"0,0 3-1488 0,2-2-384 0,-2 1 0 0,0 2 0 16,3 0 960-16,3 4 128 0,9 2 32 0,9 6 0 16,6 5-288-16,4 8-48 0,4-1-16 0,-2 7 0 15,2-1-400-15,-3 2-96 0,-1 1-16 0,-3 2 0 0,-3-5-256 16,-3 1 0-16,-4 1 0 0,-1-1 0 0,-2 2 128 0,-4-3-128 15,-2 1 0-15,-3-3 0 0,-1 3 0 16,-1-7 0-16,1-3 0 0,-2-3-144 16,2-2-288-16,-1-2-48 0,2-4-16 0,0-3 0 15,0 0-1328-15,0-5-272 0,0 1-48 0,-2-5-13856 16</inkml:trace>
  <inkml:trace contextRef="#ctx0" brushRef="#br1" timeOffset="-203999.63">26106 8657 29487 0,'7'-6'1296'0,"-2"1"288"0,0 1-1264 0,0 2-320 0,-1 1 0 0,-1 1 0 16,0 0 1200-16,2 0 176 0,3-4 32 0,3 2 16 0,1 2 16 0,0-3 0 16,0 3 0-16,-3 3 0 0,0-1-1120 0,-1 2-320 15,0-1 144-15,0 4-144 0,-1-1 0 0,-1 0 0 16,2 0 0-16,-3 4-128 0,0-1 128 0,-2 1 0 16,1 2 0-16,-3 0-128 0,-2 4 128 0,-2 2-160 15,-1 3 160-15,-4-3-160 0,1 2 160 0,-3-1 256 16,-1 3-64-16,-3 0-16 0,2-2 16 0,-3 3 16 15,-1 1 0-15,0 1 0 0,1-3-208 0,0 0 0 16,3-3 0-16,1-6 0 16,3 2 0-16,2-5 0 0,2-1 0 0,3-3 0 0,1-2-160 0,2-3 32 15,5 0 0-15,0 0 0 16,2 2-432-16,2-3-80 0,2 0 0 0,1 0-16 16,2 0-240-16,0 0-64 0,2 1 0 0,0 1 0 15,1 1-768-15,-1 1-144 0,1-1-48 0,-1 2-11408 0</inkml:trace>
  <inkml:trace contextRef="#ctx0" brushRef="#br1" timeOffset="-203489.95">27695 7873 9215 0,'-2'0'816'0,"-1"-2"-656"0,1 2-160 0,0 0 0 0,2 0 2608 0,0 0 480 0,0-3 112 0,0 3 0 0,-1-1-1152 0,1 1-256 15,-1-2-32-15,1 2-16 0,0 0-704 0,0 0-144 16,0 0-16-16,0 0-16 0,0 0-240 0,0 0-48 15,0 0-16-15,0 0 0 0,0 0 512 0,0 0 96 16,0 0 32-16,0 0 0 0,-8 24-80 0,2-5-16 16,-1 3 0-16,-3 7 0 0,-2 3-656 0,-4 6-144 15,-2 3-32-15,-3 3 0 0,0 1-272 0,-5 2 0 16,-1 0 0-16,-3-5 0 0,3-1 0 0,-1-3 0 0,-1 2 0 0,1-2 0 31,1 0-800-31,1-3-160 0,1-3-48 0,0-1 0 16,0-6-1424-16,2-3-304 0</inkml:trace>
  <inkml:trace contextRef="#ctx0" brushRef="#br1" timeOffset="-203235.99">27009 7972 35007 0,'1'3'3120'0,"3"0"-2496"0,1 1-496 0,0 1-128 0,1-1 1072 0,1 2 192 15,4 4 32-15,9 5 16 0,7 7-480 0,9 4-80 16,3 8-32-16,1 1 0 0,1 3-336 0,-3 0-64 16,2-3 0-16,0 3-16 0,-3-4-304 0,0-2 0 15,0 0 0-15,-1-1 0 0,-3-1 0 0,-1-3 0 16,-1-1-240-16,-2-1 80 16,-1 0-816-16,-3-6-176 0</inkml:trace>
  <inkml:trace contextRef="#ctx0" brushRef="#br1" timeOffset="-202727.4">27862 8433 911 0,'5'-6'0'0,"-1"0"0"0,1 2 0 0,-2 1 0 0,1 3 4288 0,-2-3 784 16,2 3 160-16,4-2 16 0,1-2-1008 0,8 0-208 15,1-1-32-15,6 2-16 0,-1-1-1680 0,1 0-352 16,0 4-64-16,1 0-16 16,-1 0-1296-16,-1 4-272 0,1 0-48 0,-2 2-16 0,-1 0-240 0,-1 3 0 31,-1 1 128-31,-1-1-128 0,-2 1 0 0,-3 0-128 0,0 1 128 0,-2-1-208 16,-2-2-208-16,-3 0-32 0,-1 2-16 0,-3-1 0 31,1-2-112-31,-3 2 0 0,-2-2-16 0,-1 2 0 0,-1 0 272 0,-1 1 48 0,-1-3 16 0,-2 2 0 15,1-2 448-15,-2 2 112 0,2-6 16 16,-1 2 0-16,2-1 96 0,0 0 32 0,1-2 0 0,1-2 0 16,1 1-448-16,0 1 128 0,2-2-128 0,0 0 0 31,1 1-624-31,0-1-208 0,0 0-32 0,0-1-16 16,1 2-272-16,0-1-64 0,2 0-16 0,0 0 0 15,-3 0 496-15,0 0 96 0,0 0 32 0,0 0 0 0,17 15 1120 0,-15-8 240 0,0 2 32 0,0-2 16 16,0 4 288-16,-1-1 64 0,2 3 16 0,-1-1 0 15,1 2-704-15,-2-2-144 0,2 2-16 0,-3 0-16 0,0-1-160 16,0 3-128-16,-3-2 144 0,1 0-144 0,-3 0 576 0,-2 1 32 16,-1-2 0-16,-3 2 0 0,0-1-48 0,-3 2-16 15,-2 1 0-15,-3-1 0 0,0 2-224 0,-4 0-64 16,0 1 0-16,-1-1 0 0,-3 1-128 0,-1 1-128 16,-2-4 192-16,0 0-192 0,1-1-160 0,-4-3-144 15,3-2-16-15,-1-4-16 16,0-2-176-16,1-2-16 0,3-2-16 0,1-6-17808 0</inkml:trace>
  <inkml:trace contextRef="#ctx0" brushRef="#br1" timeOffset="-198931.93">28214 7464 26719 0,'-14'-1'2368'0,"4"1"-1888"0,5 0-480 0,5 0 0 0,2 0 448 0,-1 0-16 0,-3 0 0 0,-2-3 0 16,1 2 448-16,-1-1 80 16,3-1 32-16,3 2 0 0,2-2 240 0,-4 3 48 0,0 0 16 0,20-2 0 15,-9 4-96-15,1-2-32 0,4 3 0 0,3-2 0 16,2 4-544-16,5-1-112 0,5 2-32 0,4 0 0 15,3 4-256-15,7 2-48 0,8 4-16 0,6 4 0 16,1 5-160-16,1 1 0 0,-2 2 0 0,-3 3 0 16,-4 0 0-16,0 1 0 0,-2 3 128 0,0 0-128 15,-4 3 160-15,-3 4 0 0,-1 4 0 0,-1 2 0 16,-3 9-320-16,-5-3-64 0,0 6-16 0,-7-4 0 16,-4-2-208-16,-4-2-32 0,-2 1-16 0,-2-4 0 0,-3 3 496 0,-3 1-144 15,-2-2 144-15,-3 0 0 0,-3-4 0 0,-2 0 0 16,-4-5 0-16,-3-5 0 0,-3-1 128 0,-3-2-128 15,-4-2 128-15,0 2-128 0,-4-6 0 0,-3 1 0 16,0-3 0-16,-3-2 0 16,-1-4-368-16,-5 1-80 0,-3-1-32 0,-3-4-17392 15</inkml:trace>
  <inkml:trace contextRef="#ctx0" brushRef="#br1" timeOffset="-195832.89">16836 9268 13823 0,'-2'0'1216'0,"2"0"-960"0,0 0-256 0,0 0 0 0,0-2 976 0,0 2 160 0,0 0 16 0,-1-2 16 0,1 2 0 0,-1-2 0 15,1-1 0-15,0 3 0 0,0 0-144 0,0 0-16 16,0 0-16-16,0 0 0 0,0 0-176 0,2-23-48 15,1 18 0-15,1 0 0 0,-1-1 256 0,2 0 64 16,1-3 0-16,1-1 0 0,1 0-32 0,1-2 0 16,0 2 0-16,0-2 0 0,3-1-496 0,-1-2-112 15,4 2 0-15,-4-3-16 0,1 0-432 0,0-2 128 16,2 2-128-16,-2-1 0 0,2-2 0 0,-2 3 0 16,1 2 0-16,-1 1 0 0,-1 3 0 0,-1 0 0 15,1 4 0-15,-1 2 0 0,-1 0 0 0,1 2 0 0,0 2 0 0,-1-2 128 16,4 2-128-16,-2 0 0 0,0-3 0 0,0 3 0 15,2 0 0-15,-2 0 0 0,1 3-128 0,-1-1 128 16,2 2 0-16,-2-2 0 0,0 5 0 0,-1-2 0 16,-2 0-128-16,2 2 128 0,-1 2 0 0,0-2 0 15,-2 2 0-15,0 1 0 0,0 1 0 0,-1 0 0 16,1 1 128-16,-1 3 64 0,1-5 0 0,-1 2 0 16,1 2 128-16,1-2 16 0,-1 1 16 0,2-1 0 0,-1-2-208 15,2-1-144-15,1 0 192 0,-1 1-192 0,1-1 208 0,-1 1-64 16,1 2-16-16,1 1 0 0,-1-3-128 0,-3-1 0 15,2 4 0-15,-1-3 0 0,-2-2 0 0,-1-1 192 16,2 0-192-16,-2-5 192 0,0 2-192 0,0-1 192 16,1 0-192-16,-1-3 192 0,2 0-192 0,0-3 0 15,1-2 0-15,0 1 0 0,3-2 0 0,-1 0 0 16,1-1 128-16,2 0-128 16,-1 1 0-16,2 0 128 0,0-1-128 0,1 1 0 0,-1 3 0 0,-2-4 0 15,1 4 0-15,0-4 0 16,-2 3-464-16,0 0-32 0,0 0 0 0,-1-2 0 15,-1 2-720-15,-1-2-128 0,1 1-48 0,0-2-14784 0</inkml:trace>
  <inkml:trace contextRef="#ctx0" brushRef="#br1" timeOffset="-189744.04">17280 6721 11967 0,'1'-2'1072'0,"-1"2"-864"0,0 0-208 0,0 0 0 0,0 0 720 0,0 0 112 0,0 2 0 0,0 0 16 0,-1 1-16 0,1-2-16 15,-2 4 0-15,2-5 0 0,0 0 96 0,0 0 32 16,0 0 0-16,0 0 0 16,0 0-304-16,0 0-48 0,0 0-16 0,11 16 0 0,-12-12 80 0,-2-1 16 15,-4 6 0-15,-3 1 0 16,-1 2-128-16,-5 4-32 0,-2 3 0 0,-5-3 0 16,-1 4 368-16,-1-2 64 0,-1 3 16 0,-1-1 0 15,-3 2-64-15,-3 1-16 0,-3 4 0 0,1-1 0 16,-1 2-128-16,-4 3-32 0,-9 7 0 0,-4 5 0 0,-2 0-176 0,-1 1-32 0,0 3-16 15,2-2 0-15,4-7-240 0,-2 4-64 16,1 4 0-16,-1 0 0 0,2 1-192 0,-1 0 128 16,3 0-128-16,0-3 0 0,1 1 0 0,1-4 0 0,4-3 0 0,1-1 0 15,1 1 0-15,-2 1 0 16,-2-2 0-16,2 1 0 0,3-2 0 0,-2 1 0 0,-1-1 0 0,0 1 0 16,-2-2 0-16,2-4 0 0,2 1 0 0,0-1 0 15,4-3 0-15,2-2 0 16,1-1 0-16,5-2 0 0,2 0 304 0,-1 1-48 0,1-2 0 0,1 3 0 0,3-3-256 0,1-3 0 15,2 1 0-15,3-4-144 0,0-1 144 0,1 1 0 16,0-3 0-16,2 2 0 0,0-2 0 0,2-1 0 16,0-2 0-16,1-3 0 0,2 2 0 0,0-3 0 31,1-2 0-31,1 2-128 0,1-3 128 0,-1 3 0 16,1-3 0-16,0 0 0 0,0-2 0 0,1 2 0 15,1-3 0-15,1 0 0 0,1 0-256 0,0 0 16 16,1-4 16-16,1 1 0 0,-1 0 16 0,2-2 0 0,-1 1 0 15,3-2 0-15,0 2 208 0,1-2 0 0,0-3 0 16,2 2 0-16,2-2 192 0,1 2 16 0,1-4 16 0,0 1 0 16,0 2-32-16,2-3 0 0,1 0 0 15,1 0 0-15,1 1-192 0,-1 3 0 0,0-2 0 0,-3 3 0 16,-1-2 0-16,1 3 0 0,-3 2 0 0,0-1 0 16,-1-1 0-16,-1 1-192 0,-2 2 192 0,1-2-160 15,0 0 160-15,-1 1 0 0,1 0 0 0,-1 0-128 16,0 0 128-16,0-1 0 0,-1-2 0 0,1 3 0 15,-3 0 0-15,2 1 0 0,0-2 0 0,0 1 0 16,-2 2 0-16,0-1 0 0,1-1 0 0,-2 2 0 16,2-2 0-16,-2 1 0 0,1 1 0 0,-2 1 0 15,2-3 0-15,-2 2 0 0,0 1 0 0,0 0 0 0,-2 1 0 16,2-1-160-16,0 0 160 0,0 0 0 0,-13 16-384 0,8-9 16 16,-1 1 16-16,-2 2 0 0,1 0 48 0,-2 2 16 15,0-3 0-15,2 2 0 0,-2 0 96 0,-1-1 32 16,1-1 0-16,-1 1 0 0,0-3 160 0,-1 2-160 15,0-3 160-15,-1 0-160 0,3-2 160 0,0 0 0 16,-1 1 0-16,-1-4 0 0,1 1 0 0,-1-1 0 16,0 1 0-16,-2-4 0 0,2 2 0 0,0-1 0 15,1-2 0-15,0 0 0 0,0-1 0 0,3-2 0 0,1 4 0 16,0-2 128-16,-1-1-128 0,1 1 0 0,0 3 0 0,1-1 0 16,-1 2 0-16,-1 0 0 0,0 2 0 0,0 2 0 15,0 0 0-15,0 2 0 0,0-3 0 0,-1 2 0 16,2-1 0-16,0-1 0 0,0 0 0 0,1-3 0 15,1 1 0-15,1-1 0 0,0-1 128 0,1 1-128 16,0 0 336-16,1-2 0 0,0 1 0 0,0 1 0 16,-1 0-112-16,2-3-32 0,0 1 0 0,0 0 0 15,0 0-64-15,2-2 0 0,-2 2-128 0,1-4 192 0,1 2-192 16,0 0 128-16,-1-1-128 0,1 1 0 16,1 1 0-16,-2 0 128 0,0 0-128 0,1 0 0 0,0 1 0 0,-2 0 0 15,1-1 0-15,-1 0 0 16,1 1 192-16,-1-2-64 0,2 0-128 0,0 2 192 0,-1-2 0 0,3-1 0 15,0 0 0-15,0-1 0 0,0 1-192 0,1-1 0 16,2 1 0-16,0 0 0 0,-1 1 0 0,2-2 0 16,0 2 0-16,1-2 0 0,0 3 0 0,-1-2 0 15,2 1 0-15,-1-2 0 0,-1 2 0 0,1 1 0 16,0 0 0-16,-1-1 0 0,0 2 0 0,-2-1 0 16,0 2 0-16,-1-4 0 0,-1 4 0 0,0-2 0 0,-1 1 0 0,0 1 0 15,0 1 0-15,-1-3 0 0,0 3 0 0,1 3 0 16,-1-3 0-16,1 3 0 0,-1 0 0 0,1-2 0 15,-1 4 0-15,2-4 0 0,-2 4 0 0,2-1 0 16,0 2 0-16,-2-2 0 0,2-2 0 0,-2 2 0 16,0-2 0-16,0 2 0 15,-2-1 0-15,1 0 0 0,-1-2 0 0,-1 4 176 0,0-1-176 0,-2 2 160 16,1 0-160-16,-2 1 0 16,-1-1 0-16,0 0 128 0,0 0-128 0,0-1 0 0,-1 4 0 0,-1-3 0 15,1 0 0-15,-1 0 0 0,1 1 0 0,1-1 0 16,0-3 0-16,2 0 0 0,-1 1 0 0,0-1 0 15,3 0 0-15,-2-1 160 0,3 2-160 0,-1-4 160 0,1 4-160 0,1-2 192 16,-1-1-192-16,2 2 192 0,-1-1-192 0,-1 2 0 16,1-1 0-16,-1 0 0 0,0 0 0 15,0-2 0-15,-1 1 0 0,0-2 0 16,-2 0 0-16,2 0 0 0,-2-3 0 0,1 0 128 0,0 0 64 0,-2-2 0 16,1-2 0-16,1 0 0 0,-1-3-32 0,1-2 0 15,1-1 0-15,-1 1 0 16,1-7-16-16,1 3 0 0,0-3 0 0,0-4 0 0,1 2-144 0,1 2 192 15,-1-4-192-15,1 1 192 0,1 0-192 0,-1-2 0 16,0 4 0-16,-1-2 0 0,0 2 0 0,0-1 0 0,-1 2 0 16,-1 0 0-16,1 3 0 0,-1 0 0 0,0 0 0 15,1 1 0-15,-2-1 0 0,0 4 0 0,1-2 0 0,-2 3 0 32,2 1 0-32,-2-4 0 0,0 2 0 0,0 0 0 0,0 2 0 0,-1-3 0 15,-1 3 0-15,1 2 0 0,0-1 0 0,0 2 0 16,0 3 0-16,0-2 0 0,2 3 0 0,-1 1 0 15,2 2 0-15,0 0 0 0,1 2 0 0,0 2 0 0,1 1 0 0,1 1 0 16,1 2-192-16,-1 2 192 0,5 4-192 16,-1 0 192-16,2 4-144 0,1 4 144 0,2 0 0 0,2 4 0 15,-1 2 0-15,2-2-128 0,-2 3 128 0,0-1 0 16,1 3-160-16,-4-5 32 0,1 1 0 0,-2-5 0 0,-1 1 128 0,-1-1-192 16,-1 0 192-16,-1 0-192 15,-1-2 192-15,-2 1 0 0,0-2 0 0,-2-3 0 0,1-4 0 0,-1-2 0 16,-1 0 0-16,1-4 0 0,-1 0 0 0,0-2 0 15,0 0 0-15,1 1 0 0,-2-4 0 0,2 1 0 16,0-2 0-16,-2 3 0 16,2-6 0-16,0 3 0 0,0-2 0 0,1 1 0 15,-2-2 0-15,2 0 0 0,0 3 0 0,0 0 0 16,0 0 0-16,0 0 0 0,0 0 0 0,0 0 0 16,6-19 0-16,-3 15 0 0,1 2 0 0,1-2 0 15,0-1 0-15,2 1 0 0,2 1 0 0,-1-1 0 16,0-1 0-16,0 1 0 0,3-2 0 0,3 0 0 0,2 0 0 0,3-2 0 0,-2-1 0 0,3 0 0 15,0-1 0-15,-1 0 0 16,4-2 0-16,0-1 0 0,2 1 0 0,2 0 144 16,1 2-144-16,5-3 0 0,1 3 208 0,2 1-64 15,4 0-16-15,1-1 0 0,2 1-128 0,1-1 0 0,3 1 0 0,-1-4 0 16,2 3 0 0,3-2 0-16,3 0 0 0,2-2 0 15,2-1-544-15,3 2-96 0</inkml:trace>
  <inkml:trace contextRef="#ctx0" brushRef="#br1" timeOffset="-187919.93">14443 7010 14735 0,'-3'1'1312'0,"1"-1"-1056"0,1 3-256 0,1-3 0 0,0 1 800 0,-1 0 96 0,-2 1 32 0,1 0 0 16,-2 2 240-16,-1 2 48 0,1-4 16 0,-1 5 0 15,2-4-432-15,0 3-96 0,1-2 0 0,-1 0-16 16,2 1-480-16,0-4-80 0,-1 2-128 0,4 0 176 16,-2 0-176-16,1-1 0 0,0 2 0 0,0 0 0 15,1-2 0-15,-1 2 0 0,0-2 128 0,2 4-128 16,-2-1 240-16,1 2-48 0,-1 1 0 0,2 2 0 0,-2-1 304 16,-1 1 48-16,1 2 16 0,-1 2 0 15,0 4 400-15,-1 1 96 0,0 1 16 0,0 4 0 0,-2 1-320 0,2 1-64 16,-1-1-16-16,-1-2 0 0,1 4-112 0,0 2-32 15,1-3 0-15,1 1 0 0,3 1-160 0,2 1-48 16,1-1 0-16,1 4 0 0,4-3-64 0,0 1-32 16,2 0 0-16,2-4 0 0,-1 3-224 0,1-2 0 15,-1-1 0-15,-1 0 0 0,-1 1 0 0,-1 2 128 16,-1-3-128-16,-3 2 0 0,-1 3 0 0,-2-3 0 16,-2 1 0-16,0-3 0 0,-1 1 0 0,-2 2 0 0,-1-4 0 0,2 0 0 15,-1-3 0-15,1-2 128 0,0-1-128 16,1-3 0-16,3-1 288 0,0-4-32 0,0 0-16 0,0-1 0 15,1-4 16-15,0 1 0 0,0-2 0 0,2 2 0 16,-3-2-256-16,0 0 128 0,1 1-128 0,-1-3 0 16,-2 4 0-16,1-4 0 0,-3 3 0 0,0-2 0 15,0 1 0-15,-3 1 0 0,2-1 0 0,-3 1 0 16,1-1 0-16,-1 2 0 0,-1-1 0 0,-1 1 0 16,1-3 0-16,0 1 128 0,1 1-128 0,-1-2 0 0,3-2 0 0,-2 2 128 15,2-3-128-15,0 2 0 16,2-3 192-16,-1 0-48 0,1 0-16 0,0 0 0 0,0 0 16 0,1-4 0 15,-1 0 0-15,-1 2 0 16,1 2-144-16,0 0 128 0,0 0-128 0,-6-19 128 0,2 13-128 0,-1 0 0 16,-1 0 144-16,-1-2-144 0,-3 2 0 0,0-4 144 15,-2 1-144-15,-2 0 0 0,-1 0 128 0,0-1-128 16,-1 0 0-16,0 0 0 0,0 2 0 0,-1-2 0 16,1 0 0-16,0-3 0 0,-1 5 0 0,1-2 0 15,2 0 0-15,0 0 0 0,3 1 0 0,1 0 0 16,0 2-160-16,3-1 160 0,2 2 0 0,0 2 0 0,1-2 0 0,0 3 0 15,3-1 0-15,-1 3 0 0,0 1 0 0,1 0 0 16,0 0 0-16,1 0 0 0,-1 1 0 0,-1 2 0 16,2 1-144-16,-1 2 144 0,1-6 0 0,0 0 0 15,-1 18-176-15,1-8 176 0,0-1-160 0,1 1 160 16,2 2-192-16,0-2 192 0,2 0-208 0,2 0 80 16,0 1 128-16,3-1 0 0,2 0-144 0,1-2 144 15,1 0-176-15,1 1 48 0,3-2 0 0,-1 2 0 0,0-3-64 0,2 1 0 16,-2-1 0-16,-2 3 0 0,0-3 64 0,-3 0 0 31,-1 1 0-31,-1-1 0 0,0-1 128 0,-3 0 0 0,1 2 0 0,-3-2 0 0,0-1 0 0,-2-1 0 16,1 1 0-16,0 1 0 0,0-5 0 0,-2 1 192 31,0 2-64-31,2-6 0 0,0 2 112 0,0-1 16 0,-1-2 16 0,1-2 0 0,0 0-32 0,-1-3-16 16,1 1 0-16,0-4 0 0,0 0-16 0,-1-2 0 15,1 2 0-15,1-7 0 0,-1 1-64 0,1-1-16 16,1-1 0-16,-1-2 0 15,1-3-128-15,-1 2 0 0,0 2 0 0,0 2 0 16,0 2-416-16,-2-2-16 0,4 1 0 0,-2-2 0 31,-2 5-464-31,2 2-80 0,1 0-32 0,-1 2-10624 0,0 0-2128 0</inkml:trace>
  <inkml:trace contextRef="#ctx0" brushRef="#br1" timeOffset="-186258.83">12008 7186 22111 0,'-1'2'1968'0,"1"-2"-1584"0,1 0-384 0,0 0 0 0,1 0 0 0,-1 0 0 0,1 0-144 0,3 0 144 0,1 3-400 0,2-2 16 16,2 4 16-16,1-1 0 15,1 2 784-15,2-3 160 0,2 4 16 0,1 1 16 16,3-2 96-16,2 4 0 0,2 0 16 0,1 3 0 0,3-1-400 0,-1 0-96 15,0 2-16-15,1 1 0 0,0-2-48 0,0 6-16 16,3 3 0-16,0 3 0 0,1 1-144 0,1 2 0 16,-1 1 0-16,5 5 0 0,5 7 0 0,4 0-144 0,6 4 144 15,-2-1-160-15,0-2 160 0,0-5 0 16,0-2 0-16,-2-7-128 0,-1-5 128 0,-1 1 0 0,0 0 0 0,1 0 0 16,-3 1 400-16,-2-1 64 0,-4-1 16 0,5 3 0 15,1 5 512-15,4 9 96 0,3 5 32 0,-2 6 0 16,-3 0-432-16,-3-3-96 0,-5-1-16 0,-4 0 0 15,-3-2-576-15,-4-5 0 16,-2-4 0-16,-3-1 0 0,-1-7 0 0,0-2 0 0,0 1 0 0,0-7 0 0,-1-1 0 0,0-3 0 31,0-1 0-31,-2-5 0 0,1-1 0 0,-3 0 256 0,1-3-48 0,-1-2 0 0,-1 0 48 0,-1-2 16 16,-2-1 0-16,0 4 0 0,0 2 304 0,-1-4 48 16,-1 3 16-1,-2 1 0-15,3 3-240 0,-3-2-32 0,-1 0-16 0,1 0 0 16,-2 2-176-16,-1-2-48 0,1 3 0 0,-1-5 0 0,-1 1-128 0,-1-1 0 15,0-2 0-15,-2 1 0 16,2-5 0-16,-2 1 0 0,1-1 0 0,1-1 0 0,-3 1 144 0,1-2 0 16,0-1 0-16,-1 2 0 0,0-2 80 0,0 3 16 15,0 0 0-15,0 0 0 0,0 0-48 0,-1-22 0 16,0 16 0-16,-1 2 0 0,1-2-16 0,0 0-16 16,-1 0 0-16,-1-3 0 0,-1 2-160 0,1-3 192 0,-2-3-192 15,0 4 192-15,1-4-32 16,-2 1 0-16,1-3 0 0,-1-1 0 0,-2-1-32 0,1-1-128 0,-1-1 192 0,-1 0-64 15,0-1-128-15,-1 2 128 0,-1-5-128 0,0 1 128 16,-2 1-128-16,1-1 0 0,-2 0 0 0,2 2 0 31,1 1 0-31,1-1 0 0,-1 2 0 0,1 2 0 0,1 0 0 0,2 3 0 0,0 1 0 0,2 2 0 0,2 1 0 0,1 2 0 32,0 1 0-32,4 1 0 0,0 4 0 0,1-2 0 15,0 3 0-15,1-2 0 0,2 4-224 0,2 1 80 16,-2 0 16-16,2 0 0 0,0 3-80 0,-1 1-16 0,1 0 0 0,-1-1 0 0,-2 1 224 0,1 2-144 31,-1 1 144-31,0 2-128 0,-1 1 128 0,0-1 0 0,-2 4 0 0,-1 3 0 16,-1-1 0-16,0 2 0 0,-1 2 0 0,0-3 0 15,-2-1 0-15,1 4 0 16,-2 2 0-16,-1 3 0 0,0 2 0 0,0-3 0 16,2 2 0-16,-2 0 0 0,1 1 0 0,1-4-128 0,2-3 128 15,2-6-128-15,-1-2 128 0,2-3-192 0,1-4 192 0,1-1-192 16,0 0 192-16,2-2 0 0,0-1 0 0,2-1 0 15,-1 2 144-15,0-4-144 0,1 2 192 0,-1-2-192 16,-2 0 160-16,0 2-160 0,0 0 128 0,-1-2-128 16,0 3 128-16,-2-3-128 0,2 0 0 0,-2 1 128 15,1-1-128-15,0 0 0 0,0 0 0 0,1-1 0 16,1 1 0-16,-1-3 0 0,1 1 0 0,2 0 0 16,-2-3 0-16,-1 2 0 0,3-1 0 0,-1-1 0 15,-1 1 0-15,0 3 0 0,1-4-144 0,-1 4 144 16,0-2 0-16,-3 1 0 0,2 1 0 0,-3 1 0 0,0 1 128 15,-1 1 16-15,-1 1 16 0,-2 1 0 0,-1 2 144 0,-4 0 16 16,0 0 16-16,-2 4 0 0,-1-4 0 0,-4 2 0 16,0 0 0-16,-2 1 0 0,-2 1-80 0,-2 0 0 15,-1-2-16-15,-2 2 0 0,1 0-80 0,-2 0-16 16,-3 2 0-16,-3-3 0 16,0 1-672-16,-4 0-144 0,-2-4-32 0,-10-6 0 0</inkml:trace>
  <inkml:trace contextRef="#ctx0" brushRef="#br1" timeOffset="-170679.2">3639 12715 3679 0,'-4'-2'320'0,"1"2"-320"31,0-2 0-31,3 2 0 0,0-3 4912 0,2 2 912 0,-1 1 176 0,0-4 32 0,3 2-4176 0,1-2-832 0,0-4-160 16,2 1-32-16,0-1-128 0,2 0-32 0,0 0 0 0,-1 0 0 15,2 2-288-15,-1 0-48 0,0 2-16 0,-2-2 0 16,2 3-320-16,-3 3 0 0,1 3 0 0,-1 1 128 15,-1 2 384-15,0 3 96 0,0 4 16 0,-1 2 0 16,1 2-48-16,-3 2 0 0,1-1 0 0,-1 1 0 16,0 1-352-16,0-4-80 0,-1 0-16 0,-1-1 0 15,3-2 160-15,-2 0 32 0,0-1 0 0,1-2 0 16,-2 0 192-16,1-2 64 0,-1 1 0 0,0-3 0 16,0 2-256-16,0-2-64 0,-1-2 0 0,1 1 0 0,0-2-256 15,1 3 0-15,1 1 0 0,1-1 0 0,0 1 128 0,2 2-128 16,0-3 0-16,1 4 0 0,2 0 0 0,1 2 0 15,-1-2 0-15,1 2 0 0,0-3 0 0,-2 1 0 16,0-3 0-16,0 2 0 0,0-3 0 0,-1 0 0 16,0-2 0-16,-1 0 0 0,-1-2 0 0,-2 1 160 15,1-3-32-15,-2 1 0 0,0-1 32 0,-1 0 0 16,2 0 0-16,-2 0 0 0,0 0-160 0,0-1 192 16,1 1-192-16,-1 0 192 0,0 0-64 0,0 0 0 15,0 0 0-15,0 0 0 0,0 0-128 0,0 0 0 16,0 0 0-16,0 0 0 0,16-15 0 0,-12 14 0 15,-1 1 0-15,1-3 0 0,0 1 0 0,1 1 0 0,1-4 0 16,0-2 0-16,2 1 128 0,-1-1 0 0,0-3 0 0,2-2 0 16,0-4 16-16,1-1 0 0,-1-1 0 0,3-4 0 15,-1 1 16-15,0-2 0 0,0 1 0 0,-1 0 0 16,0 0-160-16,-2-1 0 0,0-1 0 0,-2 1 128 16,1 0-128-16,-3 2 0 0,0-1 0 0,-2 3-176 15,0 3-112-15,-2 0-32 0,1 1 0 0,-1 1 0 16,0 5 16-16,0-1 0 0,0 3 0 0,0 2 0 15,0 2 32-15,0-3 0 0,0 2 0 0,1-1 0 16,-1 0-64-16,0 3-16 0,0-2 0 0,0 1 0 16,0 1-1232-16,0 1-240 0</inkml:trace>
  <inkml:trace contextRef="#ctx0" brushRef="#br1" timeOffset="-170204.29">3925 13137 14735 0,'0'-3'640'0,"0"0"160"0,0 1-640 0,-1 1-160 0,1 1 0 0,1 0 0 0,-1 0 384 0,0-3 64 0,1 1 0 0,0 0 0 0,-1-1 64 0,2 0 32 15,-2 1 0-15,0 0 0 0,1 0 608 0,-1-2 128 16,1 4 32-16,1-2 0 0,1 2 176 0,1 0 48 16,-1 2 0-16,1 4 0 0,2 1-432 0,0 3-80 15,1 2 0-15,-1 4-16 0,0 3-416 0,0 3-80 16,-1 4 0-16,0-2-16 0,-1 2-240 0,-2 0-64 0,1-1 0 16,-2 1 0-16,-1 5-64 0,-1 4 0 0,-1 2-128 0,0-4 192 15,0-2-192-15,-3-2-208 0,0-1 32 0,0-6 16 31,0-3-848-31,-1-3-160 0,1-6-48 0,-2-4-12896 0</inkml:trace>
  <inkml:trace contextRef="#ctx0" brushRef="#br1" timeOffset="-169396.93">4098 12231 20271 0,'-4'-1'896'0,"2"-2"192"0,-1 2-880 0,1 0-208 0,1 0 0 0,-1 1 0 0,0 0 512 0,-2 0 64 0,-1-3 16 0,-3 2 0 0,-4 1-224 0,-1 0-48 15,-2 0-16-15,-2 0 0 0,-2 0 48 0,-3 4 16 16,-2-2 0-16,-2 3 0 0,-2 1-96 0,-4 3-16 16,-2 0 0-16,0 2 0 0,-2 3-256 0,0 5 160 15,-2 3-160-15,-1 2 128 0,2 7-128 0,-2-3 0 16,-1 7 0-16,2-1 0 0,3 1 400 0,1 0 0 16,-2 5 0-16,1 2 0 0,2 5 512 0,4-2 112 15,5 2 0-15,4 0 16 0,2 1-336 0,5 5-64 16,2 4 0-16,3 4-16 0,3 3-304 0,2 4-64 15,0 3-16-15,2 0 0 16,0-1-544-16,2 3-96 0,0 0-32 0,3-1 0 16,0-2-416-16,1-7-96 0,2-6-16 0,-1-9 0 0,3-7 512 0,-1-5 112 15,5-2 16-15,0-3 0 0,5-2 1344 0,3-5 256 16,3 0 64-16,6-6 16 0,2-2 80 0,5-4 16 16,4-9 0-16,5 0 0 0,1-8-816 0,4-1-176 0,1-4-16 15,3 0-16-15,5-3-208 0,8 0-32 0,8-4-16 0,1-1 0 16,-3 3-336-16,-7-1-64 0,-5 0-16 0,-3-2 0 31,-2 2-912-31,-3-5-192 0,-2 1-48 0,-5-2 0 0,-2-3 1136 0,-7-1 256 0,-2 0 0 0,-3-5 0 16,-4 3 1104-16,-3-5 240 0,-1-1 64 0,-3-1 0 15,-2-2-704-15,-3-4-144 0,-2-5-32 0,-4-1 0 0,-4 0-192 16,-3-1-32-16,-5 1-16 0,-3-2 0 0,-3 1-160 16,-6-1-128-16,-2-1 192 0,-3-6-192 0,-3 2 0 0,-3-1 0 15,-2 0 0-15,-3 4 0 16,-3 3 0-16,-2 1-144 0,-2 0 144 0,0 6-192 0,-2 2 192 0,-1 1-160 15,-5 4 160-15,-4-5-160 0,-5 2 160 16,-3 1-160-16,2 8 160 0,-1-1-160 0,2 7 16 0,-5 1 0 16,-2 3 0-16,-5 6 0 15,-2 6-256-15,3 6-48 0,2 4-16 0,7 0 0 16,5 2-1392-16,6 0-256 0,2 3-64 0,-2 7-16 0</inkml:trace>
  <inkml:trace contextRef="#ctx0" brushRef="#br1" timeOffset="-152386.22">3292 14083 14735 0,'-3'-1'1312'0,"1"1"-1056"0,2 0-256 0,0-2 0 0,0 2 592 0,0 0 64 0,-1-4 16 0,-1 2 0 0,1-2-96 0,0-2 0 16,0-3-16-16,1 3 0 0,0-2-752 0,0 5-160 16,0-4-32-16,0 3 0 31,-2 0-96-31,2 1-32 0,0 2 0 0,-1-1 0 0,-1 2 512 0,-2 2 0 0,0 2 0 0,-1-2 0 0,-1 2 640 0,1 0 192 16,-1 1 16-16,2 1 16 0,-1-2 96 0,2 2 32 15,0-3 0-15,-1 4 0 0,3-5-80 0,-1 4-16 16,0-2 0-16,1 2 0 0,0-2-368 0,0-2-80 15,-2 5 0-15,2-4-16 0,0 3-224 0,-2 1-32 16,0 0-16-16,-1 2 0 16,-1 1 16-16,0 2 0 0,-1 0 0 0,-3 4 0 15,2 0 16-15,-4 4 16 0,1 1 0 0,-3 4 0 0,2 1 16 0,-4 0 0 0,2 1 0 0,-2 3 0 16,-1 3 64-16,-1-1 16 0,-3 7 0 0,0-1 0 16,1-1 64-16,-3 4 16 15,-3 3 0-15,-2 1 0 0,0-3 0 0,-1-2 16 16,0-2 0-16,1-3 0 15,0-1-80-15,-1 2 0 0,-1 1-16 0,2 1 0 0,2 0 256 0,0 1 48 16,1 1 16-16,-1 1 0 0,1-2-352 0,1-2-64 0,0 0-16 0,1-7 0 0,3-3 0 16,0-3-16-16,-1 0 0 0,2-1 0 15,-1-4-176-15,1 2 192 0,2-2-192 0,1-3 192 16,0 0-192-16,0-2 0 16,0 1 0-16,2-3 0 0,2 0 0 0,-2-2 0 15,2 0-128-15,0 0 128 0,1-1 0 0,-1-2 0 16,1 2 0-16,0-3 0 0,1-2 0 0,0 2 0 15,0 0 0-15,0-2 0 0,1 1 0 0,1-2 0 16,2 1 0-16,2-1 0 0,0 0-352 0,1-3 0 16,1 0 0-16,1 3 0 15,0-3-256-15,0 0-48 0,0 0-16 0,0-3 0 16,2 1-128-16,1 1-32 0,0-3 0 0,2-1-9104 16,0 1-1840-16</inkml:trace>
  <inkml:trace contextRef="#ctx0" brushRef="#br1" timeOffset="-151407.03">2140 15672 23039 0,'-3'0'2048'0,"-1"0"-1648"0,3 0-400 0,1 0 0 0,0 0 624 0,-1 0 32 0,-1 0 16 0,-1 0 0 0,-2 0 0 0,1-2 0 15,0 1 0-15,2-2 0 0,-1 0 224 0,1-2 32 16,1 1 16-16,-2-2 0 16,1-2-256-16,-2 2-48 0,0-3-16 0,1 1 0 15,-1-2-224-15,-1 0-32 0,-1 0-16 0,-2-2 0 16,2 2 112-16,-1-5 32 0,-2-1 0 0,0-4 0 0,-1-1 64 0,1-1 16 15,0-2 0-15,-1 0 0 0,0-1-224 0,0-4-32 16,-1 4-16-16,-1-4 0 0,-2 1-96 0,-1 0-16 16,-1 5 0-16,0-2 0 0,1 3-48 0,-2-3-16 15,1 3 0-15,1 2 0 0,1 2-128 0,1-3 0 16,1 3 0-16,0 3 0 0,4 2 0 0,2 2 0 0,-1 3 128 16,4-2-128-16,-1 4 0 0,1 1 0 0,2 4 0 0,0-1 0 15,1 4 0-15,0-2 0 0,0 3 0 0,1 4 0 16,0-1-304-16,1 4 64 0,1 2 16 0,1 3 0 31,1 5-192-31,1-1-32 0,2 5-16 0,2 5 0 0,-1 4 112 0,3 0 32 0,-1 3 0 0,1-1 0 16,-1 2-112-16,0-2-16 15,2 3 0-15,-2 3 0 16,0 0-176-16,-1 1-32 0,0 1-16 0,-2-7 0 0,1-2 288 0,-3-5 64 0,0-4 16 0,-1-3 0 0,-1-4 304 0,0-4 256 16,0-4-64-16,-1-1 0 0,1-3 560 0,0 0 96 15,-1-5 32-15,1-1 0 16,0 3-48-16,-1-6 0 0,0 3 0 0,1-1 0 15,1-2-432-15,-2 3-80 0,1-2-32 0,-1 1 0 16,0-3-288-16,-2 4 0 0,2-2 0 0,-1-1 0 0,1 2 144 0,-1-5-144 16,1 1 0-16,1 1 144 0,-1-3 48 0,2 0 16 15,1-1 0-15,2-2 0 0,0 0-16 0,4-2-16 16,1-1 0-16,2-2 0 0,4 2-32 0,3-2 0 16,5 1 0-16,5-4 0 0,3 2-144 0,1 1 128 15,-3 1-128-15,10-5 128 0,13-2-128 0,5-2 0 16,2-3 0-16,-4 2 128 0,-6 1-128 0,-3 4 0 15,-2 1 0-15,-2 1 0 16,-1 2-128-16,-3 3-16 0,-1-1 0 0,-6 3 0 16,-3 3-240-16,-5-2-64 0,-3 6 0 0,-5-2 0 15,-2 3-608-15,-3 0-128 0,-1 1-32 0,-3 1-15456 16</inkml:trace>
  <inkml:trace contextRef="#ctx0" brushRef="#br1" timeOffset="-150488.05">2221 15815 28559 0,'-6'-7'2544'0,"1"4"-2032"0,1-2-512 0,3 4 0 0,0-2 448 0,-2 1 0 0,-2-5 0 0,-5-2 0 0,-2-4-48 0,-1 0-16 16,0 0 0-16,2 0 0 0,1 4-176 0,0-1-32 16,1 0-16-16,1 2 0 0,-2 1-160 0,1 1 0 15,-2 2 0-15,-1 1 0 0,-1 0 0 0,-3 0 160 16,-1 3 16-16,-4 3 0 0,1 0 208 0,-3-2 64 15,-5 5 0-15,-3 0 0 0,1 3 288 0,-5 1 64 16,0 0 16-16,-1-2 0 0,3 4-336 0,0 2-64 16,-2 2-16-16,-1 3 0 0,3 0-64 0,-2 3-16 15,2-2 0-15,-1 1 0 0,3 1-320 0,-3 4 0 0,-6 5 0 16,1 5 128-16,4-2-128 0,-3 3 128 16,-1 8-128-16,1-1 128 0,3 1-128 0,6 2-128 0,4-3 128 15,5 3-192-15,4-6 192 0,5 1 0 0,2 2-144 0,6 0 144 16,0 1-272-16,6-1 16 0,0-1 0 0,6 2 0 31,1-4-240-31,4-2-32 0,2-2-16 0,2-2 0 0,1-3 144 0,3 3 16 0,1-4 16 0,1-3 0 16,-3-2 560-16,6 0 96 0,13 7 32 0,8 6 0 15,8-5-320-15,-1-1 0 0,-3-7 0 0,-2-5 0 16,-1-3 0-16,-1-4 0 0,2-2-208 0,1-3 80 0,-1-4 128 16,5 0 0-16,-1-5 0 0,-1-3 0 0,-1-1 192 0,-4 1 32 15,1-6 0-15,-2-1 0 0,-3 2 176 0,2-5 48 16,0 0 0-16,-2-3 0 0,-1-3-32 0,1-2 0 15,-2-3 0-15,-3-3 0 0,-3 1-160 0,-1-6-16 16,-4 0-16-16,-4-3 0 0,-1 1-48 0,-3-1-16 16,2 0 0-16,-3 1 0 15,-2-1-32-15,-4 1 0 0,-2-1 0 0,-4-1 0 0,-3-1 0 0,-2-4 0 16,-4-1 0-16,-3-2 0 0,-2-6 112 0,-5 2 16 16,1 3 0-16,-5 2 0 0,0 5-64 0,-3-1 0 0,-2 5 0 15,1-1 0-15,0 3-192 0,-2-1 0 0,1 1 0 0,-2 1 0 16,0 1 128-16,-1 1-128 0,-1 2 176 0,0 1-176 15,-2 2 144-15,1 0-144 0,-1 2 0 0,-2 3 144 16,0 1-304-16,-2-2-64 0,-3 3-16 0,0-1 0 16,-1 3-16-16,1 2 0 0,0-2 0 0,1 1 0 15,2 0 64-15,-1 0 16 0,3 3 0 0,2 1 0 16,-1 3-128-16,-1-2-16 0,0 3-16 0,-2 3 0 16,0 3-784-16,-3 3-160 15,-2 5-16-15,0 2-10016 0,3 3-2000 0</inkml:trace>
  <inkml:trace contextRef="#ctx0" brushRef="#br1" timeOffset="-149981.8">2206 16052 11967 0,'-11'3'1072'0,"2"-6"-864"0,2 3-208 0,1 0 0 0,3 0 3680 0,2 0 688 0,-2 0 144 0,0 0 32 16,-5-2-4048-16,0 0-816 0,-2 2-144 0,0 0-48 0,0 2 512 0,0 0 0 15,1 2 0-15,0 2 0 16,0 3-944-16,-1 3-144 0,0 2-16 0,-1 2-16 0,-1 5 592 0,-1 2 112 16,-2 4 32-16,-1 3 0 0,0 1 384 0,-2 0 128 0,-1-5 0 0,1 2 0 15,-3 1 688-15,0 2 144 16,0-5 16-16,0 2 16 0,-1 1 48 0,0-3 16 16,1 1 0-16,0-1 0 15,3-2-480-15,-2-1-112 0,4-1-16 0,0-4 0 16,1 0-976-16,1-3-208 0,3 1-32 0,1-6-12048 0</inkml:trace>
  <inkml:trace contextRef="#ctx0" brushRef="#br1" timeOffset="-149538.18">1543 15894 7359 0,'-8'-9'656'0,"1"5"-528"0,1-2-128 0,1 3 0 0,4 3 5824 0,0 0 1152 0,1 0 208 0,-3-3 48 31,1 2-6672-31,-1 1-1344 0,2 4-272 0,2 2-48 16,4 4 16-16,3 3 0 0,2 2 0 0,2 4 0 16,3 3 256-16,3 4 48 0,3 0 16 0,0 5 0 0,3 1 496 0,-1 1 96 0,3 2 32 0,-2 0 0 15,-1 0 320-15,0 0 64 0,-2-3 16 0,-3-1 0 16,-1-2 448-16,1-1 112 0,-2 0 16 0,-1-2 0 15,0 2 112-15,-2 0 16 0,2 0 16 0,0 2 0 0,0 1-672 0,0-3-144 16,-3 3-32-16,1 2 0 16,-1-4-896-16,-1 5-192 0,0-5-48 0,-1-1-7312 15,-2-6-1456-15</inkml:trace>
  <inkml:trace contextRef="#ctx0" brushRef="#br1" timeOffset="-149182.05">2293 16515 43311 0,'-3'2'3840'0,"1"1"-3072"0,-1-3-608 0,2 3-160 0,1 0-368 0,-1 3-96 0,-1 1-32 0,0 6 0 16,-1 6-736-16,1 9-160 0,0-2-16 0,0 5-16 15,1-3 160 1,0-2 48-16,2 1 0 0,0-1 0 0,3-4-528 0,-2-2-112 0,1-1 0 0,2-4-6512 16,-1-2-1296-16</inkml:trace>
  <inkml:trace contextRef="#ctx0" brushRef="#br1" timeOffset="-145122.39">2809 16571 21183 0,'-5'-1'1888'0,"1"1"-1504"0,1 0-384 0,2-2 0 0,0 1-592 0,-1 1-192 0,-3-3-48 0,-2-1 0 15,-2-2 480-15,-1 0 96 0,2 3 0 0,2-3 16 16,-1 3 992-16,4 0 192 0,1 2 32 0,1-2 16 15,1 3-48-15,3 0-16 0,-1 0 0 0,3 0 0 16,1 0-96-16,1 3-32 0,1-2 0 0,1 2 0 16,2-1-336-16,3-2-64 0,2 1-16 0,1 2 0 15,3-2-384-15,0 1 0 0,-1 1 0 0,4-3 0 16,-1 0 0-16,1 0-176 0,1-3 176 0,-1 1-192 0,1 1 48 0,-1-3 0 16,2-1 0-16,0 1 0 0,-1 2 144 0,0-2 0 15,2 1 0-15,1 0 0 0,3-1 0 0,2 2 0 16,1 1 0-16,4 1 0 0,4-3 0 0,0 6 0 15,2-3 0-15,-1 1 0 0,-2 1 0 0,-2 2-208 16,1-1 80-16,-4 0 128 0,0-3-368 0,0 3 48 16,-2-3 16-16,-1 0 0 15,2 0 304-15,-1 0 0 0,0 0 0 0,1 0 0 0,-1-3 160 16,-2 3-16-16,-1-3 0 0,-3-2 0 0,-1 0 64 0,-1-2 16 0,-2 3 0 16,1-3 0-16,-1 0-96 0,-1 1-128 15,2-3 176-15,1 2-176 0,-1-3 192 0,2 1-64 16,-1 3 0-16,-3-4-128 0,1 4 224 0,-4 0-64 0,-1-1-16 0,-2 1 0 15,-4 3-16-15,1-1 0 0,-2 1 0 0,-3 0 0 16,1 0 272-16,-2 3 48 16,1-2 16-16,-1 2 0 0,-1-2-80 0,-1 0 0 0,2 2-16 0,-3-2 0 15,1 0-48-15,0 0-16 0,-1-1 0 0,0 2 0 16,-2-3 0-16,-1 2 0 0,1-2 0 0,-2-1 0 16,0 4 32-16,0-5 16 0,-2 1 0 0,-2 0 0 15,-3-1 48-15,-1 0 16 0,-2-1 0 0,-4 1 0 0,-1 0-160 16,-2-3-48-16,-1 3 0 0,-4-1 0 0,1 1-208 0,0 2 0 31,-1-2 0-31,1 1 0 0,0 0 0 0,1 2 144 0,3-3-144 0,2 2 128 0,0 0-128 0,-1 0 0 16,3 0 0-1,-1-2 0-15,0 2 128 0,0-2 0 0,-1 0 0 0,1 0 0 0,2 1-128 0,1 0 0 16,2 2 0-16,2 1-176 16,0 1-352-16,3 1-80 0,1 0-16 0,2 0 0 31,1-3-48-31,1 6-16 0,0-3 0 0,1 3 0 0,1 1-16 0,2 2-16 0,1 0 0 0,3 3 0 15,1-2 16-15,2 2 16 0,3-1 0 0,2 0 0 0,2 1 256 0,1-2 48 16,1-1 16-16,0 3 0 0,0 1 176 0,-1 0 16 16,1 2 16-16,-2 1 0 0,1-1 160 0,-3 2 0 15,1-2 128-15,-3 0-128 0,-2 1-128 0,1 0-112 16,-2-3-16-16,1 1 0 16,-2-1-144-16,0-2-48 0,0 0 0 0,-2 2 0 0,1-1 448 0,-3-2 0 0,0-1 0 0,-2 1-128 15,0-1 128-15,-1 0 224 0,1 0-48 0,-1 0-16 16,-2 1 368-16,1-1 80 0,-2 0 16 0,1 0 0 15,0 1-112-15,-2 0 0 0,-2-1-16 0,1 3 0 16,-1-2-128-16,-2 2-32 0,-2 4 0 0,-4 2 0 0,-1 1-96 0,-2 0-32 31,-2 3 0-31,1-3 0 0,-4 2 16 0,1 0 0 0,-2 0 0 0,1 1 0 0,1-1-224 0,0-4-208 32,3 1 32-32,0-2 16 15,-1 2-496-15,3-2-112 0,-1-4 0 0,4-1-12288 0</inkml:trace>
  <inkml:trace contextRef="#ctx0" brushRef="#br1" timeOffset="-143698.54">4548 14197 30399 0,'-1'-1'2704'0,"1"-2"-2160"0,1 1-544 0,0 1 0 0,2 1-160 0,-1 0-144 0,2-3-16 0,1 1-16 0,2 1-32 0,1-3 0 16,2 4 0-16,-1 1 0 16,1 3-592-16,0 2-112 0,1 5-16 0,1-1-16 15,0 4-64-15,0 0-16 0,3 3 0 0,-1 1 0 0,-1-2 1184 0,2 4 176 16,0 2 64-16,0 3 16 0,-2-3 1072 0,2 5 208 15,0 3 64-15,0 5 0 0,1-3-64 0,0 2-16 16,0 1 0-16,1-3 0 0,1 2-496 0,2-6-80 16,1 1-32-16,0-5 0 0,1 2-640 0,-2-6-128 15,-1 1-16-15,0-1-128 0,-3-2 0 0,0 1 0 0,-2 3 0 0,-2-3 0 16,0 3 0-16,-2 0 0 16,0 4-240-16,-1-4 80 0,-3 3 160 0,0 0-160 15,0 7 160-15,-1-3-160 0,-1-1 160 0,0-5 0 16,1 2 0-16,1 0 0 0,0-3 224 0,0-3 32 0,2-1 0 0,-1-4 0 15,1-4 192-15,-1 0 32 0,0-2 16 0,1-1 0 16,-1-1-192-16,1-3-48 0,-2 1 0 0,-1-1 0 16,0-1 32-16,-2 2 0 0,1-4 0 0,0 0 0 15,-2 0-112-15,1 0-32 0,-2 2 0 0,-1-2 0 0,0-2-144 0,0 2 0 16,-1 0 0-16,1-4 128 0,-1 4 112 0,-1-2 16 16,2-2 0-16,0 4 0 0,0 0-256 0,0 0 0 15,0 0 128-15,-1-21-128 0,2 17 192 0,-1-2 0 16,2 2 0-16,-1-2 0 0,1 2-48 0,1-2-16 15,-1 1 0-15,1 0 0 16,0 0-128-16,1-1 0 0,1 0 0 0,-1 0 0 16,-2 1 0-16,2-1 0 0,-2-3-128 0,0 3 128 15,-1 0 0-15,0-2 0 0,-1 2 0 0,-1-3 0 0,0 2 0 0,-1-2 0 0,0 1 128 16,-2-2-128 0,1 2 176-16,-1 0-48 0,0-2-128 0,0 1 192 0,1 2-192 0,0-2 0 0,1 2 128 0,-1-2-128 15,2 3 0-15,1 0 0 16,0-1 0-16,0 4 0 0,1-3 0 0,-1-1 0 15,3 4 0-15,-2-2-160 0,1 0 16 0,0 0 0 16,0 1 0-16,1 0 0 0,-1-1 0 0,1 2 0 16,0-1 0-16,1-2 0 0,0 2 144 0,-2 2 0 0,1-1 0 0,0 2 0 15,1-2 0-15,1 0 0 0,-1 0 0 0,-1 2 0 16,2-1 0-16,0-1 0 0,-1 2 0 0,-1-2 0 16,0 3 0-16,0-2 0 0,-1 1 0 0,-1 1 0 15,1 0 0-15,-1 0 0 0,-1 0 0 0,0 0 0 0,0 1 0 0,-1 1 0 16,-1 2 0-16,0 1 0 0,1 0 0 0,-2 4 0 15,0 1 0-15,-1 2-128 0,-1 3-16 0,0-2 0 16,0 2 0-16,0 1 0 0,0 0 144 0,1 0-208 16,1-1 80-16,-1 3 128 0,0 0 0 0,1-2 0 15,0 3 0-15,-1-3 0 0,1 0 0 0,-1-1 0 16,0 1 0-16,1-4 0 0,-1 1 0 0,-1-2 0 16,0 0 0-16,1-1 0 15,1 0-176-15,-2-2 176 0,0-2-128 0,0 2 128 16,0-2 0-16,-1 0 224 0,1-2-32 0,-2 1 0 15,2-1-192-15,-1-2 0 0,0-2 128 0,1 0-128 0,0 0 128 0,-1 0-128 16,1-5 176-16,0 1-176 0,0 1 240 0,0-2-64 0,-1 1-16 0,0-3 0 31,0 0 32-31,-3 1 0 0,0 0 0 0,1 0 0 16,-1 0-48-16,-1 2 0 0,0-2 0 0,-1 3 0 16,0 0-144-16,-3 0 160 0,1 1-160 0,-3 0 160 0,1 2-160 15,-1-2 0-15,0 1 0 0,0-2 128 0,0 1-128 0,1 1 0 16,0-2 0-16,1 1 128 0,1-2-128 0,0 1 0 15,2 0 0-15,1-1 0 0,0 2-144 0,2 0 144 16,2 0-192-16,1-1-12672 16,1 3-2560-16</inkml:trace>
  <inkml:trace contextRef="#ctx0" brushRef="#br1" timeOffset="-143081.95">5818 16011 35935 0,'-2'3'3200'0,"-1"0"-2560"0,-1 1-512 0,2 1-128 0,-1 1 512 0,1-2 96 0,1 2 16 0,-4 4 0 16,-1 6-1088-16,-4 5-224 0,-3 8-32 0,-2-1-16 16,1 4 448-16,-1-3 96 0,-1 0 0 0,0 2 16 15,0 0 176-15,-2-1 0 16,1 3 0-16,-2 2 0 0,0 4 0 0,-4 2 0 0,1 0 0 0,0 0 0 16,0-3 496-16,-2-1 16 0,1-2 16 0,-1-3 0 0,2-3 128 0,1-5 32 15,2-1 0-15,1-4 0 16,0 2-688-16,1-5-272 0,1 0 16 0,1-3 0 15,3-3-2432 1,-1-4-496-16</inkml:trace>
  <inkml:trace contextRef="#ctx0" brushRef="#br1" timeOffset="-142825.79">5279 16021 34095 0,'0'3'3024'0,"-1"-3"-2416"16,-1 2-480-16,2 2-128 0,0-2 1840 0,2 2 336 0,0 0 80 0,2 4 16 16,2 8-1952-16,3 4-320 15,4 9-224-15,5 4 32 0,4 0 192 0,0 2-208 0,4-2 80 0,1 2 128 16,4 0-256-16,0 1 64 16,2-2 0-16,1-2 16 15,-2-1-304-15,1 0-64 0,0-2-16 0,-3-1 0 0,1-4 560 0,-2-2 0 16,-1 0 0-16,-1-1 0 0,-2-1 0 0,-4-2 0 15,0-3-128-15,-3-1 128 16,-2 1-960-16,-3-2-128 0,0-4-16 0,-2 1-9648 0,-1-3-1920 0</inkml:trace>
  <inkml:trace contextRef="#ctx0" brushRef="#br1" timeOffset="-142195.04">6156 16584 31327 0,'1'0'2784'0,"0"-1"-2224"16,0-2-560-16,0 3 0 0,2-2 1168 0,-1 0 128 15,3-3 32-15,4 1 0 0,1-3-880 0,2-1-160 16,1 1-32-16,-1 0-16 0,0 1 80 0,0 1 0 16,-1 4 16-16,-1-2 0 0,-1 3-464 0,0 3-112 15,0 0-16-15,-1 4 0 16,1-1-128-16,0 1-48 0,-2 4 0 0,2-1 0 0,-2 0 624 0,-1 2 128 15,1 1 32-15,-1-1 0 0,0 2 16 0,-2 1 0 16,-1-2 0-16,1 0 0 0,-1-1-176 0,-3 0-16 16,1 1-16-16,-2 0 0 0,-1 0-160 0,0-1 0 0,-2-2 0 0,-1 2 0 31,-2 2-464-31,-2 1-32 0,-2 1 0 0,-1-3 0 16,-2 2 32-16,-1-1 0 0,-2 3 0 0,0-3 0 0,-1 1 464 0,1-2 0 0,1 0 0 0,0-4 0 15,2 0 512-15,1 1 208 0,0-4 48 0,2 0 0 16,1-2-240-16,0-1-32 0,3 0-16 0,-1-3 0 15,4 0-336-15,-1 0-144 0,1 3 128 0,1-6-128 16,2 3 0-16,0 0 0 0,1 0-224 0,0 0 80 31,0 3-224-31,1-2-32 0,0 1-16 0,2 5 0 0,-3-7 176 0,0 0 48 0,12 16 0 0,-6-8 0 0,2 2 192 0,0 0 256 16,2 0-48-16,1 0-16 0,1 1 16 0,-1-5 0 16,0 2 0-16,2-2 0 0,4 3 160 0,-1-3 16 15,-3 1 16-15,2-3 0 0,2 1-224 0,1-1-48 16,-2-1-128-16,0 1 192 0,0-3-192 0,-1 0 0 15,-2-1 0-15,0-1 0 16,-2 0-896-16,-1 0-192 0,0-3-16 0,0 2-15824 0</inkml:trace>
  <inkml:trace contextRef="#ctx0" brushRef="#br1" timeOffset="-141261.04">6241 15723 35935 0,'-8'-4'3200'0,"2"-1"-2560"0,1 2-512 0,3 0-128 0,1 2 608 0,-3-5 96 0,-2 0 32 0,-5-10 0 15,-3 0-1472-15,0-7-288 0,0 0-64 0,0 1-16 0,0 2 624 0,2 0 128 16,1-1 32-16,0 2 0 16,-2 2-416-16,2 2-80 0,-1 2-16 0,1-2 0 0,-2 2 832 0,0 4 384 15,-1-1-48-15,-1 1 0 0,-2 2 848 0,0 0 160 16,-1 2 48-16,-1 2 0 16,-4-1-496-16,0 0-112 0,-1 4-16 0,2-2 0 15,0 2-272-15,-3 0-64 0,-2 0-16 0,0 4 0 0,1 2-224 0,1 2-64 16,-1 0 0-16,3 2 0 0,-2 1-128 0,0 1 0 0,-1-1 0 0,0 2 0 15,1-1 0-15,-4 3 0 0,-7 1 0 0,1 3 0 16,6-3-128-16,-2 0 128 16,-4 6-160-16,2 0 160 0,2 3-176 0,2-2 176 15,3 5-192-15,3-2 192 0,3 5 0 0,2-2 0 0,1 2 0 0,1 0 144 16,2-1-144-16,-1 3 128 0,0 5-128 0,0 3 128 16,3-1-128-16,-3 3 0 0,0 4 0 0,-1 0 0 15,-1 1 0-15,-3-1 0 0,2 0 0 0,0-2 0 16,1-3-160-16,-1-1-16 0,2-1 0 0,1-4 0 15,2-1-64-15,2-4-16 16,1-3 0-16,4-3 0 0,1-1 448 0,0-2 96 0,2 0 16 0,1-1 0 0,2-2-112 0,0 0 0 16,1 2-16-16,1-1 0 0,3 2-176 0,3 1 0 15,0-1 0-15,5 3 128 16,0 1 0-16,5 1 0 16,2 1 0-16,3 4 0 0,3-1-128 0,0 2 0 0,4-1 0 0,1 0 0 15,-2 1-288-15,2-3 64 0,0 1 16 0,1-3 0 16,-1-3-288-16,3-3-48 0,-1-2-16 0,0-1 0 0,1-3 176 0,0-1 48 15,3 1 0-15,-6-4 0 16,-6-1 688-16,5 1 144 0,7 3 16 0,7-1 16 0,2 1 16 0,-1-5 0 16,-3-4 0-16,1-2 0 0,0-2-160 0,5-2-16 15,6 0-16-15,1-2 0 0,-2 0-112 0,-1 0-32 16,-5-4 0-16,0-1 0 0,-2-1-208 0,1 0 0 16,-1 0 0-16,2 0 0 0,3 0 0 0,0 0 0 15,0 0-176-15,-2-2 176 0,-3 1-160 0,-3-1 160 0,-4-2 0 0,-3-2-144 16,-1-2 144-16,0-1 0 0,-1-3 0 0,-1-2 0 31,-1 1 0-31,-2-2 224 0,-3 1-32 0,-3-1 0 0,-1-6-192 0,-2-4 144 0,0-5-144 0,-4-7 128 16,-2-6 144-16,-3-3 32 0,-5 1 0 0,-2-4 0 15,-4 0-144-15,-3-4-32 16,1 4 0-16,-3-2 0 0,-1-4-128 0,-3-4 0 0,-1 4 0 0,-2 6 0 0,-1 3-176 0,1 7 48 31,-2 6 0-31,2 3 0 0,0 3-64 0,-1 1-16 16,-2-1 0-16,-1 0 0 0,-1-1 208 0,-3 6 160 15,0-1-32-15,-1 2 0 0,-2 3-128 0,-1 4 192 16,0-4-192-16,-4 5 192 0,0-1-192 0,-3 2 0 16,-1-1 0-16,-4 2-176 15,0 2-224-15,-5-2-48 0,-3 3-16 0,-7-6 0 16,-3 1-208-16,-2-1-32 0,0 2-16 0,3-5 0 16,4 3-1184-16,3-3-224 0,8 6-48 0,-2-4-13632 0</inkml:trace>
  <inkml:trace contextRef="#ctx0" brushRef="#br1" timeOffset="-135442.15">7059 16422 14735 0,'-3'0'1312'0,"-1"0"-1056"0,2 0-256 16,0 0 0-16,2 2 1136 0,-1-2 160 0,0 0 48 0,-3 0 0 0,0 0-32 0,2 0 0 0,1 0 0 0,2 0 0 15,3-2 96-15,2 2 0 0,3-4 16 0,2 2 0 16,1-2-912-16,4 1-176 0,1 0-32 0,3-3-16 16,4-1-288-16,0 4 0 0,4-4 128 0,-1 3-128 15,3 0 176-15,2-2-32 0,2 2 0 0,2 1 0 16,1 0-512-16,0-1-96 16,0 2-32-16,-1-1 0 0,-1 2-16 0,-2-5 0 0,-2 2 0 0,0-2 0 0,0 3 320 0,-1-3 192 0,-4-1-208 0,2 2 80 15,2 1 368-15,-1 0 80 16,4-1 0-16,-2 2 16 0,1 0-128 0,0 2-16 15,2-1-16-15,-1 0 0 0,-1 2-176 0,-3-1 0 0,0 0 0 0,-2-3 0 16,-1 4 240-16,-2-2-48 0,-1-2 0 0,-1 1 0 16,-1 1 128-16,-1 1 0 0,0-2 16 0,-2 3 0 15,1 0-336-15,0 0 144 0,-2-2-144 0,-1 2 0 16,0-1 0-16,0 1 0 0,-1-4-192 0,0 3 48 0,-2-1 560 0,-2-1 112 16,3 3 32-16,-3-3 0 15,-1-1-400-15,0 4-160 16,0-2 128-16,-3-2-128 0,1 4 0 0,-1-2 0 15,-2-1 0-15,0 2 0 0,1-3 0 0,-1 2 240 16,1-2-48-16,-1 2 0 0,1-2 320 0,1 2 64 16,-1-2 16-16,1 1 0 0,-1 0-208 0,1-1-64 15,-1 1 0-15,-1 1 0 0,1 1-144 0,-1-2-48 16,0 3 0-16,-1-3 0 0,-1 3-128 0,0-3 160 0,-1 3-160 16,-1 0 160-16,1 0 96 0,-2-2 32 0,1 0 0 15,-1 2 0-15,0-2 64 0,-1-1 16 0,-1 2 0 16,1-2 0-16,-1 0 16 0,-1-1 16 0,0-2 0 0,-2 1 0 15,-2-2-176-15,1-2-32 0,-1 2-16 0,1-2 0 16,1 2-176-16,-3-2 160 0,1-1-160 0,-4-2 160 16,1-3-160-16,0 1 128 0,0 2-128 0,0-2 128 15,0 6-128-15,-1-5 128 0,0 3-128 0,0 2 128 0,-1 0-128 16,-2 2 0-16,0 0 0 0,2 2 0 0,0 2 0 0,-1-2 0 16,2 2-128-16,0 2 128 0,1-3-176 0,1 3 48 15,2-1 0-15,2 1 0 0,0 0 128 0,0 0 0 16,3 0 0-16,-1 0 0 15,2-3 0-15,0 3 0 0,1 0 0 0,0 0 0 0,0 0-176 0,1 0 0 16,0 3 0-16,-1-3 0 0,0 0-16 0,0 0-16 16,0 0 0-16,24 13 0 0,-17-8-48 0,2-1 0 15,2 4 0-15,2 0 0 0,4 5-48 0,-1-4-16 16,0 4 0-16,-1-3 0 16,-1 2-112-16,-1-3-16 0,-1 2-16 0,-2-2 0 0,-1 0 304 0,-1 0 160 15,0-2-160-15,-2 0 160 0,-1 1 176 0,0 0 128 16,-1 0 16-16,-1 1 16 0,1-2-96 0,-2 0-32 0,0 1 0 0,0 2 0 15,-1-2-64-15,-1 3-16 0,2-1 0 0,-2 0 0 16,0-1 32-16,0 4 0 0,0-5 0 0,0 2 0 16,0 0 0-16,0-1 0 0,0-2 0 0,0 2 0 15,0-2 64-15,0 2 16 0,0-3 0 0,0 2 0 16,-2 0-112-16,2 1-128 0,0-2 176 0,-1 2-176 16,0-2 128-16,0 2-128 0,-2-1 0 0,1 0 0 15,-2 1 0-15,0-2 0 0,1 2 0 0,-1-3 0 16,-1 0 0-16,1-1 0 0,1 0-128 0,-2-1 128 31,1-2-592-31,-1 0-32 0,-1 0 0 0,1-2-11152 0,-1 3-2224 0</inkml:trace>
  <inkml:trace contextRef="#ctx0" brushRef="#br1" timeOffset="-134209.45">9996 15825 21183 0,'2'-3'1888'0,"-2"2"-1504"0,0 1-384 0,-2 0 0 0,2 0 2560 0,-1 0 432 16,1 1 80-16,-1-1 32 0,0 3-2064 0,-2-1-400 0,1-1-96 16,2-1-16-16,0 0-528 0,0 0-176 15,-16 21 0-15,9-13 0 16,2 0-336-16,-2 2-80 0,-2 0-16 0,-2 3 0 0,-1 1 480 0,-2 2 128 0,-1 1 0 0,-2 1 0 16,0 2 784-16,-3 2 240 0,-3 3 32 0,-1 0 16 15,-1 1-48-15,1-2-16 0,-2 2 0 16,-2 0 0-16,2 1-336 0,0-1-64 0,0 0-16 0,-1 2 0 15,0 0-336-15,-1-2-80 0,-2 2-16 0,-2 3 0 16,-3 1-160-16,2-1 0 0,-1 4 144 0,1-3-144 16,2 3-128-16,4-9-112 0,6-2-16 0,2-5 0 15,2 1 256-15,2-5-176 0,2 1 176 0,-1-3-160 0,2 0-32 16,0-1 0-16,1 0 0 0,1-2 0 16,2 0-464-16,0-1-112 0,2-3 0 0,0-2-16 15,2-2-288 1,2-2-48-16,2 0-16 0,-1 0 0 15,2 0 256-15,-1-2 48 0,1-2 16 0,0 2 0 0,3-5-848 0,0 0-160 0</inkml:trace>
  <inkml:trace contextRef="#ctx0" brushRef="#br1" timeOffset="-133744.62">9341 15796 17791 0,'-5'-10'384'0,"0"2"96"0,1 0 16 0,2 2 0 0,-1 3-496 0,2 0 0 0,0-1 0 0,0-1 0 0,-3-2 1904 0,1-2 272 0,0-1 64 0,0 4 16 0,3 0-992 16,0 2-208-16,0 2-32 0,2 2-16 0,-1 0 32 0,1 2 16 15,2 2 0-15,1-1 0 0,1 6 32 0,0-3 0 16,3 4 0-16,0-1 0 16,0 1-112-16,1 2-16 0,1 2 0 0,2 1 0 15,0 1-512-15,4 2-96 0,4 4-32 0,1 1 0 16,1 3-192-16,1 2-128 0,-1 1 128 0,0-1-128 0,0 7 144 16,1-1-144-16,-1 5 192 0,1 1-192 15,-2 5 0-15,-1 2 0 0,0-3 0 0,-3 3 0 0,2 4 0 0,-4-4 0 16,-1-5 0-16,0-1 0 0,-3-3-224 0,1-1 48 15,-1-2 16-15,0-5 0 0,1-6 160 0,-2-1 0 16,-1-5 0-16,1 1 0 0,-2-6 0 0,0 0 128 16,-1-1-128-16,1-2 0 0,-3-1 0 0,1-2 0 0,-1 3 0 0,0-1 0 15,2-1-320-15,-1 0-16 0,1-2-16 0,0 0 0 32,1 0-928-32,1-3-192 0,0-3-48 0,-2 0 0 15,4-5-176-15,-2 1-32 0,2-2-16 0,0-4-12080 16</inkml:trace>
  <inkml:trace contextRef="#ctx0" brushRef="#br1" timeOffset="-132166.98">10199 16665 35935 0,'-1'0'3200'0,"0"-2"-2560"0,1 2-512 0,0-1-128 0,1 1 640 0,0 0 128 0,0 0 0 0,2-3 16 16,3 3-784-16,1-3-320 15,5 0 0-15,1-1 16 0,3 4 48 0,3-3 16 16,3-2 0-16,1 1 0 0,1 4-160 0,2-2-48 0,0 2 0 16,-1 2 0-16,-1 0 112 0,-1 2 16 0,-2 2 0 0,-3 1 0 0,-3 2 320 0,-3 0 0 31,-2 2 128-31,-2 4-128 0,-3-3 256 0,-2 5-48 0,0-4 0 0,-3 2 0 0,-1-1 96 0,-2 0 16 16,1 0 0-16,-3 1 0 0,0-3 112 0,-1 4 16 31,-1-3 16-31,-1 3 0 0,-2-3-64 0,1 2-16 15,-1-2 0-15,0-4 0 0,2 0-192 0,-1-4-64 0,0 1 0 0,1-1 0 0,0-1 0 0,0 2-128 16,0-3 192-16,0-2-64 16,-2 1-128-16,1-1 0 15,0 2 0-15,1-3 0 0,-1 0-384 0,2 0-16 0,1 0 0 0,1 0 0 32,1 0-48-32,1 0 0 0,1 0 0 0,2 0 0 0,0 0 192 0,0 0 16 0,1 0 16 0,2 0 0 0,0 0 224 0,4 0 0 0,0 0 0 0,2 0 0 15,-1 0 0-15,3 0 0 16,1 0 0-16,-4 0 0 0,0 0 0 0,-1 0 160 0,4 2-160 0,2-2 192 15,-1 4-192-15,1-1 0 16,0 0-192-16,-3 0 192 31,0 3-528-31,-2-2 16 0,0 3 0 0,-1 2 0 0,1-2-160 16,-2 4-32-16,1-1 0 0,-2 3 0 0,1-4 448 0,0 4 64 0,-1 0 32 0,0 0 0 16,2 2 160-16,-3-3 0 0,0 2 160 0,0-5-160 0,-2 1 496 0,-2 2 0 15,-1-5 0-15,-1 2 0 0,-2 3 208 0,-2-2 32 16,-2 2 16-16,0-2 0 0,-1 2-496 0,-3 1-112 15,-1-3-16-15,-3 0 0 0,0 0 64 0,-2 1 16 16,-2-1 0-16,-1-3 0 0,0 2-208 0,-1-6 0 16,-2 3 0-16,1-3 0 0,-1-3-160 0,1-3-80 15,-1 0-16-15,2-3-16048 16</inkml:trace>
  <inkml:trace contextRef="#ctx0" brushRef="#br1" timeOffset="-130664.27">9965 15360 20271 0,'-6'-3'1792'0,"1"2"-1424"0,3 1-368 0,1-3 0 0,1 3 0 0,-2 0-160 0,0-3 16 0,-4 0 0 15,-2-3-304-15,0-1-64 0,0 0-16 0,1-1 0 16,1-1 1552-16,-1 2 320 0,1 1 64 0,-1-1 16 16,2-1-528-16,-3 3-96 0,2-1-32 0,-2-1 0 15,-1 1-384-15,-2 1-96 0,-2 2-16 0,0 1 0 16,-3 0 112-16,-2 2 0 0,-1 0 16 0,-1 2 0 16,-1 2-160-16,0 0-48 0,-3 2 0 0,1 0 0 15,1 3 16-15,-2-4 0 0,2 3 0 0,-3 1 0 16,0-3 192-16,-1 2 48 0,-1 0 0 0,0 2 0 15,1 0 64-15,-1-1 32 0,0 3 0 0,-1-1 0 0,1 2-240 0,-1 1-48 16,-3 2-16-16,1 1 0 0,3 1-240 0,0-2 0 16,1 0 0-16,2 3 0 0,2-1 0 0,-1 2 0 15,2 0 0-15,-1 1 0 16,1-1 128-16,0 2-128 0,-1 3 176 0,1-1-176 0,1 2 224 0,1-1-64 16,-1 0-16-16,1 1 0 0,1-4-144 0,0 3-144 15,2 1 144-15,-2 2-208 0,0 3 208 0,0-2 0 0,2-1 0 16,0 2 0-16,0 3 0 0,0-1 0 0,0-1 0 0,1 1 0 15,0 0 192-15,0-3-32 0,1 2 0 0,1-1 0 16,2-3 224-16,1 1 64 0,0-2 0 0,1-1 0 16,3-3 32-16,1 3 16 0,1 1 0 0,2-1 0 15,-2 1-240-15,2-2-32 0,-1 5-16 0,1-3 0 16,-1-2-208-16,1 5 0 16,1-1 0-16,-1 1-160 0,2-1 160 0,0-2 0 15,3-1-144-15,1-2 144 0,1 1 0 0,-1-2-176 0,3-2 176 0,-1 2-128 16,1-1 256-16,1-1 48 0,-2-4 16 0,3 5 0 15,2-1 80-15,1 5 32 0,4-2 0 0,0 4 0 16,1-3-304-16,2 3 0 0,1-2 0 0,1 1 0 16,1-2 0-16,0 2 128 0,1-1-128 0,-2-3 0 0,1 2 144 0,-2-2-144 15,-2-1 0-15,1 1 144 0,-2-3 16 0,0 1 0 16,3 1 0-16,1-1 0 0,1-2 32 0,2 1 16 16,-1-3 0-16,1 0 0 0,-1 0 176 0,0-4 48 15,1 1 0-15,1-1 0 16,2 2-272-16,1-6-160 0,0 3 192 0,0 1-192 0,2-5 240 0,1 2-64 0,1 0-16 15,4 0 0-15,0-3-160 0,1 2 0 0,1 0 0 16,-3-1 0 0,-3-1 0-16,-2-1 0 0,1 1 0 0,-3 0 0 0,1 0 0 0,0-1 0 0,1-1 144 0,2 0-144 15,1-4 192-15,3 0-48 0,1 0 0 0,1 0 0 16,0-3 16-16,-2 2 0 0,0-2 0 0,-2 2 0 16,0-1-160-16,-2 2 0 15,-3 0 0-15,2 0 0 0,-1 2 0 0,1-2 0 0,2 1 128 0,-1-2-128 16,-1 1 0-16,2-2 192 0,0-1-192 0,0 0 192 15,-1-1-192-15,-1-2 0 0,-1-4 0 0,-2-1 128 16,-2 1-128-16,0-4 192 0,0-1-192 0,2-1 192 0,-4 0-192 0,2-2 0 16,3-2 0-16,-1-2 0 15,-2 3 192-15,3-3-32 16,0-3-16-16,-2 3 0 0,2-3-144 0,-3 3 192 0,0-3-192 0,-3 2 192 16,0 0-192-16,-4 1 0 15,0 0 0-15,-3-3 0 0,0 0 0 0,-1-1 0 16,-2 2 0-16,0-2 128 0,0 1-128 0,0-4 0 15,-1 3 0-15,-1-4 0 0,0 1-224 0,-2 3 80 16,0-2 16-16,-2-3 0 0,1-1 128 0,-3 1 0 16,-1-1 0-16,-1-1-128 0,-1 0 128 0,-2-2 0 15,2 1 0-15,-4-6 0 0,1-1 0 0,-1-3 144 0,-1-3-144 16,1 2 0-16,-2-2 128 0,-1 4-128 0,0 7 0 16,-1-2 0-16,0 3 0 0,-3 2 0 0,-2 0 0 15,0-5 0-15,-3 4-144 0,-1-3 144 0,-1 1-128 0,0 1 128 16,-1 3-160-16,-3-3 160 0,-1 1-192 0,-2 2 192 15,-5-2-304-15,-1 5 48 0,-5-2 16 0,-3 2 0 16,-1 1 32-16,0-1 0 0,2 3 0 0,2-2 0 16,1-1 16-16,1 1 0 0,-2-3 0 0,2 5 0 15,1 1 192-15,1 6-144 0,-1 0 144 0,-2 4-128 16,-2 5 128-16,-4 3-160 0,-3 4 160 0,-2 0-160 0,-3 4 160 16,0 1 0-16,3 2 0 0,2 2 0 0,3-2 0 0,2 1 0 15,3-1 0-15,-2-2 0 0,-2 2 0 0,-1-2 0 16,-2 2 0-16,2-3 0 0,5 2 0 0,-2-3 0 15,-1 0-128-15,3-3 128 0,4 2-208 0,1-1 32 16,1-1 16-16,2 2 0 0,2-3 16 0,-1-1 0 16,0 2 0-16,-1-1 0 0,1 1-48 0,-4 1 0 15,0 1 0-15,-5 1-12320 16,0 1-2464-16</inkml:trace>
  <inkml:trace contextRef="#ctx0" brushRef="#br1" timeOffset="-129904.54">8553 16282 9215 0,'1'-5'816'0,"-1"1"-656"0,0 2-160 0,0 1 0 0,0-2 2368 0,0 1 448 0,-1 1 96 0,1-3 16 16,-1-1-2048-16,0-1-416 0,0 0-80 0,-1 2 0 0,2-2-512 0,-1 2-112 15,0 0-16-15,1 2 0 0,-1 2 256 0,1 0 0 16,1 0 0-16,0 0 0 0,3 2 320 0,-1-2 128 16,4 4 0-16,-1-3 16 15,0 2 560-15,0 0 96 0,3 2 32 0,-3-1 0 16,-1 0-544-16,0 2-96 0,0-1-32 0,-1 0 0 15,-2 1-32-15,1 0 0 0,-2 0 0 0,0-1 0 16,-1 0 144-16,-1 1 32 0,0 3 0 0,-1-3 0 0,0 0 16 0,-2-2 16 16,0 2 0-16,-1 1 0 0,2-4 240 0,-1 2 64 15,-1 0 0-15,-1 0 0 16,0 1-368-16,-2 0-64 0,0 2-16 0,-1-2 0 0,0 3-256 0,-1 1-64 0,-1-1-16 0,0 4 0 16,-1-1-176-16,-1 2 0 0,1 2 144 0,-2 1-144 15,1 3 0-15,-1 0 0 0,1 1 0 0,-1 1 0 16,-1 0 0-16,-1-2 0 0,1 1 0 0,0-2 0 15,2-2 0-15,-1-2 0 16,1-3 0-16,2-4 0 0,1 0-256 0,0-4 0 0,1-2-16 0,-1 0-11392 16,3-2-2288-16</inkml:trace>
  <inkml:trace contextRef="#ctx0" brushRef="#br1" timeOffset="-126988.68">2792 17276 20271 0,'-1'-3'1792'0,"0"-1"-1424"0,1 1-368 0,0 2 0 16,0 1-464-16,0-2-176 0,0-2-16 0,-2-2-16 15,0 0-32-15,-1-3 0 0,1 2 0 0,-2 0 0 16,1 1 80-16,-1 1 16 0,1 4 0 0,0-3 0 0,0 4 736 0,0-2 160 0,-2 4 32 0,0-2 0 15,0 2 848-15,-2 0 176 0,1 2 48 0,-1-2 0 16,-1 2 96-16,2-2 32 0,-1 0 0 0,1 0 0 16,1-2-928-16,0 0-176 0,1 0-32 0,0 0-16 15,2 0 400-15,-1-4 64 0,2 2 32 0,0-2 0 0,1 2-96 16,-1-2-32-16,2-2 0 0,0 2 0 0,0-1-464 0,1 1-80 16,0 2-32-16,-1 1 0 0,2 1-160 0,-2-3 0 15,0 6 0-15,3-3 0 0,0 3 0 0,1 0 0 16,0 3 0-16,1 0 0 15,2-1 0-15,0 6 0 0,2-1 0 0,0 3 0 0,1 0 0 0,1 2 0 16,2-1 0-16,1 2 0 16,2 1 0-16,1 3 0 0,2-4 160 0,4 2-160 0,0 5 208 0,5-3-64 15,1 4-16-15,-1-1 0 0,1 1-128 0,-3-1 0 16,0 1 0-16,1-4 0 0,-2 1-256 0,1 3 64 16,-1 3 0-16,1-1 16 15,1 0-224-15,0-2-48 0,-1 1-16 0,0-3 0 0,-2 1 208 0,1-1 64 0,1 0 0 0,-1 3 0 16,1-3 32-16,0-2 16 0,-2-1 0 0,0-3 0 15,-2-2 496-15,-1 0 96 0,-1-2 32 16,0-2 0-16,1 3-192 0,-1-3-32 0,1-1-16 0,1 0 0 16,1 0-48-16,-1-6 0 0,2 1 0 0,0 0 0 15,2-2 192-15,0 1 16 0,2 1 16 0,-2-1 0 16,1 0-240-16,1 0-48 0,0 1-128 0,-4 1 192 16,-6-4-192-16,0 2 0 0,5 3 0 0,2-2 0 15,1 2 0-15,0-2 0 0,-1-2 0 0,-1 1 0 0,2-2 272 16,0-1 16-1,2 2 0-15,-1-2 0 0,2 0 160 0,0-2 16 0,2 1 16 0,-1-2 0 0,3-1-176 0,-2 1-48 16,2 0 0-16,-2-1 0 0,0 2-128 0,0 2-128 16,-1 0 192-16,1-2-192 0,1 4 0 0,1-2 0 15,2 2 0-15,0 0 0 16,-2 3-160-16,2-2-32 0,0 4-16 0,-1-1 0 16,-2 0 208-16,-2 0-176 0,-1-1 176 0,-1 1-160 15,1-1 160-15,-1 1 128 0,-1 1-128 0,2-4 176 0,3 1-176 0,0-4 160 16,5 2-160-16,-3-2 160 0,-1 0-160 0,2-2 160 15,3-2-160-15,1 1 160 0,-1 0-160 0,0-1 128 16,-2 2-128-16,0 2 128 0,1 0-128 0,1 2 0 0,0 0 0 0,4 0 0 16,1 1 0-16,0 0 0 15,0-3 0-15,-2 4 0 0,-3-4 0 0,-2-3 0 0,-1 2 0 16,-1 1 0-16,-2 0 0 0,0 0 0 0,2 0 0 0,2-3 0 16,0 0 160-16,4-3-160 0,2 2 192 0,-1-2-192 15,2-4 176-15,-3 1-176 0,1 3 160 0,-3-4-160 16,-2 4 320-16,-2 0-48 15,-3 0 0-15,4 2 0 0,0-2-144 0,1 0-128 16,0 0 144-16,-1-1-144 0,-2 1 0 0,1-1 0 16,-2 1 0-16,0-1 0 0,-3-1 0 0,0-2 0 15,-1 1 0-15,0-1 0 0,3 0 0 0,3 1 0 16,2-4 128-16,1 1-128 0,2-3 256 0,-2 4-64 16,1-4 0-16,-3 3 0 0,-2-2-192 0,-2 2 0 0,-2-1 0 0,-3 3 0 0,0-2 0 0,-2 2 0 15,1 1 0-15,-2 0-160 16,2 0 160-16,-2-1 0 0,1 3 0 0,1-2 0 15,0 2 0-15,1-2 0 0,-1 3 0 0,-2-1 0 16,-1 1 0-16,-1 0 0 0,-1 0 128 0,-1 0-128 0,-1 0 0 0,-1-2 0 16,1 2-192-16,-3 0 64 0,0 0 128 0,-1-2 0 15,0 2 0-15,0-3 0 0,-2 3 0 0,-1-4 0 16,1 0 0-16,-1 2 0 0,1-5 128 0,-2 3 0 16,0 1 0-16,-3-4 0 0,1 3-128 0,-1-2 192 15,-1 2-64-15,-1-1 0 16,2 0-128-16,-2 0 0 0,0 1 0 0,0 0 0 0,0 0 0 0,1-2 0 0,-1 2-128 0,-1 0 128 31,0 1-160-31,0 1 160 0,-2 0-192 0,2-1 192 0,-1 2 0 0,1-2 0 0,-1 6 0 0,-1-4 0 16,2 1 0-16,-1 0 0 0,0 2 128 0,1-1-128 31,-2 1 128-31,1-1-128 0,0 1 0 0,-1 0 0 16,2-1 0-16,0 1 128 0,0 1-128 0,0-3 0 0,-1 2 0 15,1-1 0-15,1 1 0 0,-1-2 0 0,-1 4 0 0,1-2 144 16,-2 0-144-16,1 2 128 0,0-2-128 0,-1 2 0 15,1 0 144-15,0 0-144 0,-2-2 0 0,1 2 0 16,-2 2 0-16,2-3 128 0,-2 3-128 0,-1-1 0 16,1 1 0-16,-1 0 0 0,1 0 0 0,-1-3-128 15,1 2 128-15,1 1-128 0,-1-2 128 0,-1 2-128 16,1-3 128-16,0 2-128 0,-1-1 128 0,0 2 0 16,0-3 0-16,-1 2 0 0,1 1 0 0,0 0 0 15,0 0 0-15,0 0 128 0,0 0 0 0,-23-13 16 16,13 11 0-16,-3-2 0 0,0 2-144 0,-4 1 160 0,-3-2-160 15,-4-1 160-15,0 2-160 0,-2 2 0 0,-2 0 0 0,2 0 0 16,0 0-192-16,3 2 192 0,1 0-192 0,2 0 192 16,1 1-128-16,6 0 128 0,-1 0 0 0,1-2 0 15,-1 3 0-15,-1 1 0 0,4-4 0 0,-1 1 0 16,-1 2 0-16,2-1 0 0,1-1 0 0,2-2 0 16,0 4 0-16,2-4 0 0,2 0 0 0,1 0 0 15,1 0 0-15,1 0 0 0,1 0 0 0,0 0 0 16,0 0-208-16,1-3 16 0,1 3 16 0,1-1 0 15,-3 1-224-15,0 0-48 16,0 0-16-16,25 4 0 0,-15-1-624 0,2 1-112 0,3 2-16 0,1 1-16 16,3 1 112-16,0-2 32 0,1 1 0 0,0-1 0 0,0-3 752 15,-2 0 144-15,3-2 48 0,-2 2 0 0,-2-1 1040 0,1-2 224 16,-2 1 32-16,0-1 16 0,0 3-304 0,0-6-64 16,2 3-16-16,-2-1 0 0,1 1-384 0,-1-2-80 15,0 2 0-15,1-4-16 0,-1 1-48 0,0 0-16 16,-1-2 0-16,-3 1 0 0,2 0-240 0,-3 1 0 15,0-2 0-15,0 1 0 0,-1 0 0 0,-1-1 144 16,0 2-144-16,-3-1 128 0,1 1 16 0,-1 2 0 16,2-1 0-16,-3-1 0 0,0 2-144 0,0-1 0 15,-2 2 144-15,1-3-144 0,1 3 0 0,-1-1 0 16,1 1 0-16,-2 0 128 0,2 0-128 0,-1 0 0 0,1 0 0 0,1 0 0 16,-1 0 0-16,-1 0 0 0,1 0 0 15,0 1 0-15,-2 2 0 0,2 3 0 16,-1 0 0-16,-1 0 0 0,0 2 0 0,0 0 0 0,-1 5 0 0,-1-1 0 15,1 1 0-15,-2 0 0 0,-2 3 0 0,1-1 0 16,0-2 224-16,-3 3-32 0,-1 3 0 0,-1 0 0 16,1-1 80-16,0 2 16 0,0-2 0 0,0-1 0 15,0-5-288-15,2 4 160 0,-4 3-160 0,1-2 128 16,0 0-128-16,1-1 0 0,0 0-160 0,0-2 160 16,0 1-512-16,0-5 0 0,2 2 0 0,-4-3-17968 15</inkml:trace>
  <inkml:trace contextRef="#ctx0" brushRef="#br1" timeOffset="-124912.74">4956 13700 18431 0,'-2'-4'1632'0,"-1"-1"-1312"0,1 2-320 0,0 0 0 0,2 3 2880 0,0-1 496 0,0 1 96 0,0-4 32 0,0 2-2800 0,2-4-544 16,0 2-160-16,3-2 0 0,5 0 192 0,1 2-32 15,4-1 0-15,1 4 0 0,3 1-160 0,0 3-256 16,2 1 64-16,3 2 16 0,1 3-32 0,-1 1-16 16,4 2 0-16,0 2 0 0,2 1 224 0,2 1 0 15,1 2 192-15,2-2-192 0,-4-2 240 0,2 1-64 16,2 1-16-16,2 0 0 15,1 0 272-15,-2-1 48 0,-1 1 16 0,-1-4 0 0,1 1 336 0,-2-3 64 0,2-1 0 0,1 1 16 16,5 3-128-16,-1-1-16 0,2 0-16 0,-1 1 0 16,1 0-304-16,0 3-64 15,2 1-16-15,-2 0 0 0,-2 3-240 0,1-4-128 16,0 2 128-16,1 2-128 0,1 1 0 0,3 1 0 0,0 1 0 0,0-1 0 16,1 3 0-16,-4-3 0 15,-4 4 0-15,1-5 0 0,-4 1 0 0,1-2 0 0,4-2 0 0,0 1 0 16,-4-5 0-16,2-2 0 0,6 0 0 0,4 1 0 15,4 0 0-15,1 2 0 0,-2-1 0 0,-2-2 0 16,0 0 176-16,-1-2-48 0,-1-1 0 0,2 1 0 0,4 3-128 0,1 2 128 16,0-1-128-16,-4 1 128 0,-5 1-128 0,-4 0 0 15,-3 0 0-15,1 3 0 0,-2-3 0 0,1 0 0 16,0-1 0-16,0 1 0 0,0-4 0 0,-2 0 0 16,0 1 0-16,-2 0 128 0,-4 0 48 0,-2-3 0 15,1 4 0-15,-1-4 0 0,-1 3-176 0,0-3 192 16,2-1-192-16,0 1 192 0,1-1-64 0,1 1-128 0,3 0 192 15,0 0-64 1,-1 1 32-16,-2-1 0 0,-1 0 0 0,-3-1 0 16,1 3-32-16,-3-2 0 0,-4-1 0 0,-2 0 0 15,-5-2-128-15,-1 0 0 0,-1 1 0 0,-1-1 128 0,-1 0-128 0,-1-1 0 0,0 3 0 0,-1-4 0 16,-1 1 0-16,0-1 128 0,-1-1-128 0,1 2 0 31,-1-4 0-31,2 2 0 0,-1-3 128 0,3 0-128 16,1 1 0-16,0-2 128 0,0-2-128 0,1 1 128 0,2 0-128 15,-3-2 192-15,2 0-192 0,-3 0 192 0,0 0-192 0,-3-1 0 16,0 1 0-16,-2 0 0 0,-1-4 0 0,-1 1 0 16,-2 3 0-16,-2-6 0 0,-1 2 288 0,-3-2 32 15,-2-1 0-15,-3-2 0 0,-3-3-112 0,-3 1-16 16,-2-1 0-16,-3-1 0 0,-1 3-192 0,-1-3 0 16,0 1 0-16,-1-1 0 0,5 0 0 0,2-1 0 15,2 3 0-15,0-2 0 0,2 2 0 0,1-1 144 16,2 2-144-16,1 1 128 0,1 3-128 0,0-1 0 15,1 1 0-15,0 2 0 0,0 0 0 0,-1 4-224 16,2 0 48-16,2-1 16 0,0 2 160 0,1 2 0 0,0 0 0 16,1 0 0-16,1 2-192 0,1 2 32 0,1 0 16 0,0 5 0 31,2-2-240-31,1 4-32 0,0 5-16 0,1-2 0 0,1 4 112 0,1-2 32 0,-1 0 0 0,2 3 0 16,1 0 96-16,1-1 0 0,1 2 16 0,-1-4 0 15,1 3 176-15,-1-3-192 0,-1-2 192 0,-1 0-192 16,1-2 192-16,-1 2 0 0,1-2-144 0,-3 0 144 15,1 1 0-15,-2-1 0 0,-1 1 0 0,-1-1 0 16,-1-1 0-16,-1 2 0 0,-2-1 0 0,0 3 0 16,-3-3 0-16,1 2 0 0,-1 1 0 0,-2-2 0 0,1 0-144 15,-1-1 144-15,1-2 0 0,0 0 0 0,-1-2 0 0,0-1 0 16,0 0 0-16,0-1 0 16,0 0 0-16,0 1 176 0,0-1 0 0,-1-2 0 0,2 2 80 0,-2-4 0 15,0 4 16-15,-1-2 0 0,0-1-16 0,0-2 0 16,-2 1 0-16,-1 1 0 15,-1-2-48-15,0 1-16 0,-1 2 0 0,-1-4 0 0,0 3-192 0,-1 0 0 16,1 0 128-16,-1 1-128 0,2-2 0 0,-3-1 0 16,0 4 0-16,-1-4 0 0,0 2-272 0,-2-2-48 15,5 2-16-15,-1-3-12784 16,2-3-2544-16</inkml:trace>
  <inkml:trace contextRef="#ctx0" brushRef="#br1" timeOffset="-105297.88">8266 12037 18431 0,'-8'4'1632'0,"3"-2"-1312"0,2-2-320 0,3 0 0 0,0 0 256 0,-1 1 0 0,-1 2-16 0,-3-1 0 0,-2 2-96 0,0-2-16 0,1 2 0 0,0-3 0 31,2 2 528-31,0-1 112 0,3-2 0 0,-1 0 16 0,0 2 768 0,2 0 160 0,-1 2 16 0,0 1 16 16,-2 1 240-16,1 4 32 0,-2 0 16 0,0 6 0 16,1 5-832-16,-2 1-176 15,1 4-16-15,0 2-16 0,2 3-784 0,-1 3-208 16,2-1 0-16,0 3 0 0,1 1 0 0,-1-2 0 15,1 1 0-15,0 1-176 16,1 0-208-16,-1-1-32 0,1-2-16 0,-2-2 0 0,1 2-80 16,-1-6 0-16,-1-2-16 0,0-1 0 0,0-3-1520 15,-3-6-320-15</inkml:trace>
  <inkml:trace contextRef="#ctx0" brushRef="#br1" timeOffset="-104349.18">8211 11896 3679 0,'-5'-1'320'0,"1"1"-320"0,0 0 0 0,3 0 0 0,0 1 0 0,-2-1 0 0,-2 0 0 0,-3 0 0 16,-2 0 0-16,0 0 160 0,0 0-160 0,3-1 144 0,1-2 1424 0,1 2 288 15,2-2 48-15,1 1 16 0,2 1 464 0,0-2 112 16,0 0 0-16,2 0 16 16,1-1-464-16,-1-1-112 0,2 4-16 0,-1-5 0 0,2 2 128 0,0-2 32 15,2 4 0-15,-3-5 0 0,1 4-720 0,2 0-144 16,-1 1-16-16,-1 1-16 16,1-2-704-16,0 2-144 0,0 1-16 0,2-3-16 0,-1 3-304 0,3-2 0 15,0 1 0-15,2 1 0 0,2 0 208 0,1-3 48 16,1 3 0-16,1 0 0 0,2 0-112 0,2 3-16 15,0-2 0-15,0 4 0 0,-2-1-128 0,0 2-176 16,-2 0 48-16,1 1 0 0,-5 3-192 0,-2 3-16 16,1-1-16-16,-5 3 0 0,0 2 192 0,-3 2 160 15,0 2-208-15,-4-1 80 0,0 1 128 0,-1-2 0 0,-1 4 0 0,0-5 0 16,-1 4 0-16,1-3 0 0,1 1 0 0,-1-2 0 16,2 1-176-16,0-7 0 0,2 2 0 0,-1-6 0 15,1 4-16-15,0-4 0 0,0-2 0 0,1 2 0 16,-2-2 192-16,-2 0 0 15,1 0 0-15,-3-1 0 0,-1 2 0 0,-2-3 0 0,-1 1 0 0,-3 2 0 16,-2-4 192-16,-6 3-48 0,1-2 0 0,-4 2 0 16,0-2 16-16,-3 1 0 0,-2 1 0 0,0-2 0 15,-1 0-160-15,0-1 0 0,1 2 0 0,3-1 0 16,0-2-400-16,3 0 32 0,3 0 16 0,2-2 0 16,3 3-128-16,2-3-32 0,1 0 0 0,3 0 0 15,1 0-560-15,3 0-112 0,-1-3-32 0,3 3 0 16,0 0-800-16,3 0-160 0,-1 0-48 0,2 0-9360 15</inkml:trace>
  <inkml:trace contextRef="#ctx0" brushRef="#br1" timeOffset="-101819.03">9045 11841 23951 0,'-3'0'2128'0,"0"0"-1696"0,2 0-432 0,1-2 0 0,0 2 1936 0,0-1 304 0,0 1 64 0,-1-4 16 0,1-1-2016 0,0 1-304 15,1-2-272-15,1 0 48 16,1 0-304-16,1 0-64 0,-2 2-16 0,2 0 0 0,0 2 240 0,-2-2 48 15,-1 4 16-15,-2 0 0 0,1 4 304 0,-5 2 0 16,-1 3 0-16,-3 2 0 0,-1 4 640 0,-3 4 16 16,-2 6 16-16,-4 4 0 0,2 1-240 0,-4 3-48 15,0 1-16-15,-1 7 0 0,-2 1-160 0,2 1-16 16,1 2-16-16,0-4 0 0,2 0 256 0,1 1 48 16,2-2 16-16,1 5 0 0,1-1-32 0,4 3 0 15,1 7 0-15,2 0 0 0,5 3-304 0,1-3-160 16,3-1 160-16,2-4-160 0,2-4-160 0,4-6-128 15,1-7-32-15,4-4 0 16,3-3-944-16,5-3-192 0,4-3-32 0,4-3-16 16,2-6-320-16,3-1-64 0,2-2-16 0,-1-5-9536 0</inkml:trace>
  <inkml:trace contextRef="#ctx0" brushRef="#br1" timeOffset="-101124.33">9136 12167 16575 0,'-3'-3'1472'0,"2"3"-1168"0,1 0-304 0,0 0 0 0,0 0 2288 0,0 3 400 0,0-3 64 0,-1 0 32 0,1 1-1184 0,-2 4-256 16,1-1-32-16,1-4-16 15,0 0-320-15,-2 28-64 0,2-12-16 0,-1 3 0 16,1-1-624-16,1 1-128 0,0 1-16 0,1-2-128 0,2 1 0 0,1 3 0 16,0-6 0-16,1 3 0 0,3-2 384 0,-2 1 0 15,3 1 16-15,-1-3 0 0,0-1 176 0,0-2 16 16,0-4 16-16,1 1 0 0,1-4-144 0,1 0-16 16,3-2-16-16,0-4 0 0,1-4-176 0,2-2-48 15,0-2 0-15,1-6 0 0,2-1 48 0,-2-5 0 16,1-1 0-16,0-1 0 0,0-1-96 0,-3-5-16 0,-1 0 0 0,0 2 0 15,-2 0-144-15,-2 1 0 0,-1-2 0 0,-1 1 128 16,0 0-128-16,-2 1 0 0,-2-3 0 0,-1 2 0 16,0 1-176-16,0-1-16 0,-3-1 0 0,1 4 0 15,-2 2-336 1,-1 2-80-16,-1 2-16 16,-2 4 0-16,-1 1-912 0,1 6-176 0,-2 0-32 0,0 3-13984 0</inkml:trace>
  <inkml:trace contextRef="#ctx0" brushRef="#br1" timeOffset="-100823.89">9288 12534 6447 0,'1'2'576'0,"-1"-2"-576"0,1 2 0 0,0 0 0 0,2-2 5216 0,-1 0 928 0,2 3 192 0,1-2 48 0,4 4-4688 0,2 1-928 0,1 4-192 0,2 0-48 15,-2 2-528-15,1 1 0 0,-2 4 0 0,0 1-192 32,0 3 0-32,-2 2 0 0,-3 1 0 0,-1 2 0 15,-2 0-80-15,-1 2-16 0,-1-3 0 0,-2 6 0 16,1-2 288-16,-3 1 0 0,1-3 0 0,0-1 0 15,1-4 0-15,0 0 0 0,0-3 0 0,1-1-8624 16,0-4-1808-16</inkml:trace>
  <inkml:trace contextRef="#ctx0" brushRef="#br1" timeOffset="-100349.81">9551 11718 27647 0,'-4'0'1216'0,"2"-4"256"0,-1 4-1168 0,3-2-304 0,0 2 0 0,0 0 0 16,2 0 352-16,-1 2 16 0,1-2 0 0,2 0 0 15,4 4-368-15,-8-4 0 0,19 7 0 0,-6-1 0 16,2 3 160-16,-1 0 112 0,4 2 32 0,0 1 0 16,2 3-304-16,0 1 0 0,1 0 128 0,-1 0-128 0,2 3 256 0,-1 3-16 15,1-2 0-15,3 7 0 0,1 5-240 0,0 0 128 16,-3 3-128-16,2 2 0 0,1 5 0 0,-1 3 0 15,-1 0 0-15,-1 1 0 16,-2 0 0-16,-3-2 0 0,1-4 0 0,-2 0-160 0,-1-5 160 0,0 3 0 16,-1-4 160-16,-1 1-160 0,-1-7 960 0,-2 2 80 15,-1-2 32-15,-3 0 0 0,-3-2-32 0,-1-2 0 16,-4 0 0-16,-5 1 0 0,-2-1-528 0,-5 2-96 16,-5 1-32-16,-4 2 0 0,-2-1-384 0,-5 1 0 15,-6 4-224-15,-4 4 80 16,3-5-816-16,-10 7-144 0,-7 4-48 0,-4 2-15280 0</inkml:trace>
  <inkml:trace contextRef="#ctx0" brushRef="#br1" timeOffset="-98536.55">10654 12299 31327 0,'0'11'2784'0,"0"0"-2224"0,1-5-560 0,2 1 0 0,-1 0 512 0,2 3-16 0,1 9 0 0,2 9 0 15,3 13-896-15,0 6-176 0,1 3-48 0,0 1 0 0,-1 0 256 0,-2-4 48 16,-1-5 16-16,-1-4 0 15,-1-4-848-15,-1-6-192 0,0-2-16 0,-2-1-16 16,-1-5 720-16,-1 1 144 0,0 1 16 0,0-5 16 0,0 0 480 0,0 0 240 16,0-5-32-16,-1-2 0 0,1 0-208 0,-1-4-288 15,0-4 64-15,-2 2-10176 16</inkml:trace>
  <inkml:trace contextRef="#ctx0" brushRef="#br1" timeOffset="-98072.84">10610 12193 34095 0,'-3'-4'3024'0,"1"-2"-2416"0,-1 2-480 0,2 2-128 15,1-1 1728-15,0 2 336 0,0-3 64 0,1-1 16 16,-1-2-1440-16,1-2-272 0,1-3-64 0,0 2-16 15,1-2-352-15,-1 2 0 0,3 3 0 0,-1-2 0 16,2 2 0-16,-1 1 0 0,4 0-144 0,-1 0 144 16,3 2-160-16,2 0 160 0,-1-1-208 0,0 2 80 15,2 0 128-15,3 3 0 0,4 0 0 0,2 3 0 0,-1-1 0 0,1 2 0 16,1 2 0-16,1 4 0 0,-2-1 0 0,1 4 0 16,-2 3 0-16,-2 3-128 0,-2-1 128 0,-2 2 0 15,0 1 0-15,-3 2 0 0,-2-1-192 0,-3-4 32 16,1 0 16-16,-1-2 0 0,-2 1-64 0,-3-5-16 15,1 2 0-15,-3-2 0 0,-1 2-16 0,-1-3 0 16,-3-1 0-16,-1 0 0 16,-2 2-80-16,-2-2-32 0,-2 2 0 0,0-2 0 0,-2 3 96 0,-2-3 32 15,-3 2 0-15,0-3 0 0,-1 1 224 0,2-3 128 0,1 2 0 0,-3-3-128 16,0 0 272-16,-1 0-48 16,-1 0-16-16,0 1 0 0,0-4-208 0,0 0 0 15,0-2 0-15,2 1 0 16,1-4-848-16,0 1-224 0,1 1-32 0,0-3-16 0,3 0-1296 15,-1 0-256-15,-1 1-48 0,3-2-10144 0</inkml:trace>
  <inkml:trace contextRef="#ctx0" brushRef="#br1" timeOffset="-97664.83">11475 11942 30399 0,'8'-9'1344'0,"-5"0"288"0,2 4-1312 0,-2 0-320 0,0 4 0 0,-1-1 0 0,-1-1 272 0,1 0-16 0,3-4 0 0,0 0 0 16,-1 1-960-16,0 0-192 0,-1-1-32 0,-1 2-16 15,-1 4 304-15,-1-2 64 0,0 1 16 0,-1 2 0 0,-2 3 1248 0,-1-1 240 0,0 4 48 0,-4 2 16 16,-1 3 416-16,-2 5 96 0,-1 0 16 0,0 4 0 16,-1 1-400-16,0 1-80 0,-3 7-16 0,-3 0 0 15,2 8-400-15,-3-2-96 0,0 6-16 0,-1 0 0 16,-1 3-384-16,-2 1-128 0,1 3 0 0,-2 5 0 16,2 6 0-16,-2 2 0 0,4 0 0 0,1-5 0 0,4-6 0 0,5-8-256 15,3-7 80-15,6-4 16 0,1-6-80 16,2 0-16-16,3-1 0 0,2 0 0 0,0-1 256 0,1-1 0 15,2 0 0-15,2 3 0 0,0-3 128 0,3 0-128 16,2 4 192-16,3 2-192 0,3 0-128 0,1 1-144 16,6-1-32-16,0-5 0 15,4 1-1168-15,0-8-224 0,2 0-48 0,-1-6-13552 0</inkml:trace>
  <inkml:trace contextRef="#ctx0" brushRef="#br1" timeOffset="-96972.79">11993 12283 2751 0,'3'-3'256'0,"-2"0"-256"0,0 0 0 0,0 3 0 0,-1-2 832 0,0 2 112 0,0-1 16 0,0 1 16 15,0 0-1552-15,-1-3-320 0,0 3-64 0,1 0-16 0,0 0 528 0,0 0 96 32,0 0 32-32,0 0 0 0,0 0 2336 0,-20 9 480 0,18-8 80 0,-2 1 32 15,0 0 784-15,1 0 144 0,-1 2 48 0,0 1 0 16,-1-1-768-16,2-1-160 0,-2 3-32 0,-2 3 0 15,1-1-1168-15,0 3-240 0,-1-1-64 0,-1 3 0 16,-2 2-768-16,0 1-144 0,1 0-48 0,-3-1 0 0,1 2-192 0,0 2 0 16,-1-3 128-16,-2 5-128 0,-1 1 288 0,1 4 16 0,-4 3 0 15,1 2 0-15,1-3 0 0,-1 4 0 0,0-1 0 0,1-3 0 16,3 2-304-16,0-3 160 16,2-7-160-16,1-1 128 0,2-3-128 0,-1-3-192 0,2 0 32 0,0-2 16 31,0-4-1648-31,0-1-336 0</inkml:trace>
  <inkml:trace contextRef="#ctx0" brushRef="#br1" timeOffset="-96680.43">11594 12309 27647 0,'1'0'2448'0,"-1"0"-1952"16,0 0-496-16,1 0 0 0,2 2 2544 0,-1 2 400 0,2 2 96 0,2 0 16 16,4 6-2224-16,-1 2-448 0,3 3-96 0,-2-1-16 15,1 2-272-15,-1-3 0 0,1 2 0 16,0 2 0-16,0-1 192 0,2 2-64 0,0 1 0 0,0-1-128 15,-2-1 192-15,2 0-64 0,2 4 0 0,1 0-128 16,0 1 0-16,1 0 0 0,-1 2 0 0,-2-1 0 31,0 0-608-31,0-3-224 0,-2 0-64 0,-1 0-16192 0</inkml:trace>
  <inkml:trace contextRef="#ctx0" brushRef="#br1" timeOffset="-96398.75">12268 12878 38703 0,'0'10'1712'0,"0"-2"352"0,0 0-1648 0,0-2-416 15,0 0 0-15,0-3 0 0,1 0 384 0,-1 5-16 0,1 3 0 0,1 5 0 16,0 2-368-16,0 2-288 0,1-1 48 0,-1-1 16 31,2-2-832-31,-1-2-160 0,-1 1-48 0,1-2 0 16,0 2-832-16,0-2-160 0,-1-2-48 0,1 1-10800 0</inkml:trace>
  <inkml:trace contextRef="#ctx0" brushRef="#br1" timeOffset="-95745.27">12579 12123 25791 0,'-1'-1'2304'0,"1"1"-1856"0,0 0-448 0,0 1 0 0,1 2 880 0,-1-3 80 15,0 2 0-15,0 2 16 0,0 5-640 0,0 1-128 0,0 2-16 0,0 5-16 16,2 4 480-16,-2 3 112 15,1 6 0-15,-1 3 16 0,0 6-304 0,-1 4-64 16,1 3-16-16,-3 3 0 0,1 4 80 0,-1 4 16 0,1-3 0 0,-1 2 0 16,1-5 192-16,2-7 32 0,1-3 16 0,0-5 0 15,3-3-224-15,-3-1-32 0,2-1-16 0,-2 1 0 16,0-3-464-16,2 3 128 0,-1-4-128 0,-2 3 0 31,0-1-1504-31,0-3-352 0,-1-3-64 0,-3-3-14080 16</inkml:trace>
  <inkml:trace contextRef="#ctx0" brushRef="#br1" timeOffset="-94276.89">12963 12237 17503 0,'-3'-1'1552'0,"2"-2"-1232"0,-1 1-320 0,2 1 0 0,0 1 2752 0,0-3 480 0,1 2 96 0,-1-1 32 0,1-2-1584 0,2-1-320 0,-1 1-64 0,0-2-16 0,1 2-992 0,-1 1-208 16,2 1-48-16,-1 2 0 0,-1 2-128 0,1 1 0 15,0 1 0-15,0 5 128 0,-1 1-128 0,-1 2 0 31,2 4 144-31,-2 3-144 0,2-2 336 0,0 4 0 0,2-1 0 0,0 2 0 16,1-1 144-16,2 1 32 0,-1-2 0 0,2 1 0 16,2-1-80-16,-1-2-16 0,0 1 0 0,0-2 0 15,1 1-80-15,-1-5-16 0,-2 0 0 0,2-1 0 16,-1 0-144-16,-2-4-48 0,2 0 0 0,-2 0 0 0,1-3-128 16,-1-2 0-16,1-3 0 0,0 0 0 0,2-3 0 0,-1-2 128 0,0-1-128 0,-1-2 0 15,0 2 128-15,0-4-128 16,2-2 0-16,0-3 128 15,0 1-128-15,1-2 0 0,1-5 0 0,1 4 0 16,-1-2 0-16,2-2 0 0,-2 1 0 0,1 2 0 16,-1-2 0-16,-1 2 0 0,0-1 0 0,-1-1 0 15,-1 4 0-15,-2-2-144 0,1 2 144 0,-5-2-208 16,2 5-736-16,-4-2-144 0,2 4-16 0,-3-2-16176 16</inkml:trace>
  <inkml:trace contextRef="#ctx0" brushRef="#br1" timeOffset="-93833.4">13222 12571 9215 0,'3'4'816'0,"-2"-4"-656"0,0 2-160 0,-1 2 0 0,2-4 3312 0,-2 2 624 0,1 2 128 0,1 0 32 0,1 5-800 0,-1 0-160 15,2 5-16-15,0 3-16 0,-2-1-1568 0,-1 2-304 16,-1 0-64-16,0 1-16 0,-1-1-832 0,-1 5-160 16,-2-1-32-16,0 0-128 0,-1 0-192 0,2 3-160 15,-1-3-32-15,1 3 0 0,2-5 128 0,1 2 0 16,0-3 16-16,1-6 0 0,2 2 240 0,-1-5 0 0,2-4 0 0,1-2 0 31,0 1-752-31,1-5-48 0</inkml:trace>
  <inkml:trace contextRef="#ctx0" brushRef="#br1" timeOffset="-93295.33">13358 11724 11055 0,'-8'-4'976'0,"2"2"-784"16,1-2-192-16,1 4 0 0,3-2 3392 0,1 2 624 0,0 0 128 0,-2 0 16 15,1-3-2512-15,1 2-512 16,-1-2-112-16,3 3 0 0,1 0-704 0,2 0-128 16,-5 0-16-16,0 0-16 0,28 13 144 0,-13-7 16 0,3 4 16 0,0-1 0 31,3 4 400-31,1 0 80 0,2 3 16 0,-1 0 0 0,3 5-304 0,0 1-48 15,1 0-16-15,2 2 0 0,2 3-16 0,-3 1-16 16,1-2 0-16,2 5 0 0,1 4-176 0,2 1-16 0,1 5-16 0,-2 2 0 16,0 1-224-16,-6 1 0 15,-3-1 128-15,-4 3-128 0,-4 0 0 0,-3-1 0 16,-3 4 0-16,-5-3 0 0,-3-3 0 0,-3-3 0 0,-3 1 0 0,-3-1 0 0,-4-5 224 0,-2 1 48 16,-3-6 16-16,0 1 0 15,-1-4 64-15,-3 1 16 0,-1-5 0 0,-1 2 0 16,1-1-240-16,0-3-128 0,1-2 160 0,0-1-160 0,0-1 128 0,2-4-128 31,-2 1 0-31,-1-2 0 0,0 2-384 0,-3 1-192 0,0 3-16 0,-5 1-16 16,1 2-1760-16,-4 5-336 0,-4 1-80 0,-1 1-11824 15</inkml:trace>
  <inkml:trace contextRef="#ctx0" brushRef="#br1" timeOffset="-91693.36">10561 13688 11967 0,'4'-4'1072'0,"-3"2"-864"0,1 0-208 0,-2 2 0 0,1 0 576 0,-1-2 80 0,1-2 16 0,2-1 0 0,-1-2 592 0,0 1 112 15,1-1 32-15,-1 4 0 0,0-2 64 0,-1 3 32 16,0 2 0-16,2 0 0 0,-1 4 48 0,1 2 16 0,-1 2 0 0,0 3 0 15,1 1-272-15,1 2-48 16,-2 2-16-16,1 3 0 0,-2-1-288 0,0 1-64 0,2-2-16 0,-1-1 0 16,1 1-224-16,0 1-32 0,0-1-16 0,-1 0 0 15,-1-1-192-15,1 3-32 0,-1 2-16 0,0 2 0 16,0 5-96-16,-1 0 0 0,0 0-16 0,0 5 0 16,-1-2-240-16,1 3 128 0,1 0-128 0,-1 0 0 15,0 6-128-15,2-7-128 0,-1 1-32 0,1-6 0 16,2-6-784-16,0-6-144 0,-1 0-48 0,2-7 0 15,-1-2-64-15,1-2-16 0,0-5 0 0,-1 0 0 16,-1-6-448-16,1 0-112 0</inkml:trace>
  <inkml:trace contextRef="#ctx0" brushRef="#br1" timeOffset="-91218.73">10518 13751 34095 0,'-4'-16'1504'0,"1"6"320"0,0-1-1456 0,2 3-368 16,1 5 0-16,0-2 0 0,1-2 1376 0,0-2 208 0,2-8 32 0,1-2 16 16,-1-4-1184-16,2 0-256 0,1 3-32 15,-2 0-16-15,0 6-144 0,0 0-272 16,-1-1 64-16,0 3 16 0,2-1-64 0,-2 3-16 0,1 3 0 0,1 1 0 16,-1 0 272-16,0 2 0 0,0 1 128 0,3 3-128 15,0 2 480-15,2 3 0 16,2-2 0-16,0 4 0 0,0-4-320 0,4 3-160 0,1 3 160 0,4-1-160 15,2 0 0-15,3-2 0 16,-3 2 0-16,0 0 0 0,1-1 0 0,-1-1 0 16,3 4 0-16,-2-4 0 0,1 4 0 0,-3 2 0 0,-3 0 0 0,-2 1 0 0,-2-1 0 0,-3 4 0 15,0 0 0-15,-5 0 0 16,-1 3 0-16,-2-3-192 0,-1 3 192 0,-2-1-160 16,-1-2 160-16,-2 0-128 0,0 0 128 0,-3 0-128 15,-1-1-176-15,-1 1-16 0,-1-3-16 0,-2 0 0 16,-1 2-64-16,-3-4-16 0,-1 2 0 0,-4-2 0 15,0-1 288-15,-3 2 128 0,-2-2-128 0,-1 0 128 16,-1 2 0-16,-1-2 224 0,7-1-32 0,-2-2 0 0,-2 2-192 0,-1-2 0 16,0 2 0-16,2-7 0 0,0 2 0 0,3-4 128 15,-1 0-128-15,2-4 0 16,3-1-256-16,1-1-112 0,0-1-16 0,1-6 0 31,4 4-1184-31,2-3-240 0,3 3-48 0,2 1-12688 0</inkml:trace>
  <inkml:trace contextRef="#ctx0" brushRef="#br1" timeOffset="-90792.15">11546 13485 26719 0,'-2'-4'2368'0,"1"2"-1888"0,1-2-480 0,0 2 0 0,1 2 1280 0,1-4 144 0,-1-1 48 0,0-3 0 16,0 2-2576-16,1-4-512 0,-1 2-112 0,-1 2 0 16,0 4 256-16,-1-3 48 0,-3 4 16 0,-1 1 0 0,-1 1 2144 0,-3 2 432 15,-1 3 96-15,-2 1 16 0,-3 5 1024 0,0-5 192 16,2 3 64-16,-3 2 0 15,-3 3-832-15,-1 1-144 0,-1 3-48 0,1-2 0 16,3 4-1008-16,-1-2-208 0,1 0-32 0,3 0-16 16,0 3-128-16,2-3-16 0,1 3-128 0,1 0 192 15,1 3-192-15,2 1 0 0,-2 0 128 0,3 1-128 16,0 2 0-16,1 0 0 0,2 5 0 0,2-1 0 16,0-2 0-16,2 1 0 0,1-1 0 0,3 0 0 15,1-5 0-15,2-1 128 0,1-2-128 0,2-2 144 16,1-1 16-16,4-4 0 0,1 1 0 0,2-3 0 15,1 1-160-15,0-5 192 0,1 2-192 0,0-2 192 0,1 0-352 16,0-2-64-16,-2-1-16 0,2 0 0 16,-2 2-848-16,0-3-192 0,-2-2-16 0,1 2-15984 15</inkml:trace>
  <inkml:trace contextRef="#ctx0" brushRef="#br1" timeOffset="-90206.16">12032 13611 27647 0,'0'1'2448'0,"0"2"-1952"0,1-3-496 0,0 0 0 0,-1 0 688 0,1 2 32 0,1-1 16 0,-1 4 0 31,1-1-1072-31,-2 2-224 0,0 4-32 0,-2-1-16 16,-2 2-528-16,-1 1-96 0,0 3-32 0,-2 1 0 0,-2 3 848 0,-2 1 160 0,0 2 48 0,-3 3 0 16,-1-1 1808-16,-1 5 384 0,-1-1 64 0,-3 6 0 15,0 5-96-15,-1 3-32 0,0 1 0 0,0 0 0 16,0 0-912-16,2-5-192 0,0-3-48 0,1-3 0 16,1-4-464-16,3-3-112 0,2-6 0 0,0-2-16 0,1-2-336 15,0-5-64-15,1-4-16 0,0 0 0 31,1-3-1232-31,1-3-240 0,0-3-48 0,1-3-14112 0</inkml:trace>
  <inkml:trace contextRef="#ctx0" brushRef="#br1" timeOffset="-89954.8">11666 13659 42383 0,'0'3'1872'0,"-2"-3"400"0,1 0-1824 0,1 0-448 0,1 0 0 0,1 0 0 16,0 1 224-16,1 4-48 0,2-1-16 0,1 2 0 31,1 4-496-31,2 5-112 0,1 1 0 0,1 2-16 16,-1 4 16-16,1 2 16 0,1 1 0 0,1 3 0 16,-2 1-368-16,1 1-80 0,0 3-16 0,0 5 0 0,0-1 448 0,0 1 96 0,2 4 16 0,-1-2 0 15,0-4 112-15,0-5 32 16,0-3 0-16,0-3 0 0,0-5 192 0,-1-2 0 15,-1-4 0-15,0 1-10352 16,1-5-1936-16</inkml:trace>
  <inkml:trace contextRef="#ctx0" brushRef="#br1" timeOffset="-89463.06">12244 14250 33167 0,'3'-3'1472'0,"-2"0"304"0,2-1-1424 0,-1 2-352 0,2 1 0 0,-1-2 0 0,4 0 784 0,1-4 96 0,6-2 16 0,4-4 0 31,3 1-1728-31,2-1-320 0,-2 1-80 0,-3 5-16 16,-2 0 416-16,-1 1 96 0,-2 6 16 0,-4 0 0 0,-1 1 384 0,-2 4 80 0,-1-1 0 0,-3 2 16 16,2 1 496-16,-3-4 112 15,1 3 16-15,-2 1 0 0,-2-1 656 0,1 1 144 16,-1 2 32-16,-1 0 0 0,-2 0-592 0,-2 1-112 16,-2 0-32-16,-2 3 0 15,-1-1-800-15,-2-2-176 0,0 2-16 0,-2 1-16 16,0 0-960-16,-2 2-192 0,-2 1-48 0,1 0 0 15,2-1 496-15,0 1 80 0,1 0 32 0,1 0 0 0,3 3 1120 0,0-3 0 16,3 0 240-16,1-1-48 0,2 1 1392 0,1-4 272 16,1-1 48-16,3 0 16 0,1-1-256 0,3-2-64 15,0 0 0-15,2-1 0 0,3 0-688 0,0 2-144 16,3-3-16-16,0 3-16 0,2 0-480 0,3 1-80 16,1 3-32-16,2-1 0 0,-2 0-144 0,2 2 0 15,2-2 144-15,-2 1-144 0,2-1-128 0,-1-1-112 16,-1 0-16-16,-3-1 0 15,0 0-1344-15,-2-4-256 0,-1 1-64 0,1-4-8640 0,-3 1-1728 0</inkml:trace>
  <inkml:trace contextRef="#ctx0" brushRef="#br1" timeOffset="-89063.59">12719 13549 34383 0,'0'-3'752'0,"0"-1"144"0,0 0 48 0,0 2 32 0,1-1-784 0,1 2-192 0,-1 1 0 0,0-5 0 0,2 1 624 0,0-2 80 0,1 0 0 0,0 2 16 0,-1 0-720 0,0 2-384 0,-1 4 32 0,1-2 16 16,-2 7 1008-16,2-2 208 0,-2 3 32 0,1 2 16 15,1 3-48-15,-1 1-16 0,1 6 0 0,0 0 0 16,1 5-304-16,0 2-64 16,1 1-16-16,0 1 0 0,1 3-336 0,-1 3-144 15,1-3 128-15,0 2-128 0,0 7 0 0,1 4 0 0,0 8 0 0,2 4 0 16,-1 3 0-16,0-3 0 0,-1-4 0 0,1-4 0 15,-1-9 0-15,0-1 0 0,1-5 0 0,-1-2 0 16,1-3-432 0,-1-4-160-16,2-6-48 0,1-1-12064 0,0-7-2416 0</inkml:trace>
  <inkml:trace contextRef="#ctx0" brushRef="#br1" timeOffset="-87394.9">13196 13674 23951 0,'-1'0'2128'0,"1"-2"-1696"0,0 2-432 0,1-3 0 0,1 3 1024 0,-1-1 128 16,0 1 32-16,2-3 0 0,0 1-384 0,2 1-80 15,0 2-16-15,-1 1 0 0,1 1-64 0,-1 1-32 16,-1 2 0-16,1 4 0 0,-1 0-160 0,0 1-16 15,2 2-16-15,-1 0 0 0,1 0-256 0,1 5-160 16,0-2 192-16,0 1-192 0,2 2 208 0,-1-1-64 0,1 2-16 0,-1 1 0 16,3-3-128-16,-1-1 0 0,0-4 0 0,1-2-176 15,-1-1 336-15,2 0 64 0,2-4 16 0,1-2 0 16,1-2 272-16,-1-2 48 0,1-2 16 0,-3-4 0 16,-1 2-208-16,0-6-48 0,0 2 0 0,1-2 0 15,-3-3-144-15,1 0-48 0,0-2 0 0,-1-1 0 16,0 0 0-16,-3 0 0 0,1-3 0 0,-1 0 0 15,-1 1-128-15,0-2 0 0,-1 2 0 0,0-5 0 16,-2 1 0-16,2 0-176 0,-2 1 48 0,1 1 0 16,-1-2-320-1,1-1-64-15,0 1-16 0,0 0 0 0,-1 3 192 0,2 3 32 0,0-2 16 0,-1 4 0 16,1-1-400-16,0 5-80 0,1 1 0 0,-1 2-14736 16</inkml:trace>
  <inkml:trace contextRef="#ctx0" brushRef="#br1" timeOffset="-87097.41">13393 14064 19343 0,'-1'2'1728'0,"0"-1"-1392"0,-1 2-336 0,2-1 0 0,0 0 3584 0,2 0 656 0,0-2 128 0,-1 1 32 16,3 4-3376-16,0-1-688 0,1 5-128 0,1-3-16 16,-1 1-192-16,0 2 0 0,-2 1 0 0,1 0 0 15,0 4 0-15,0-2 0 16,-1 2 0-16,1 2 0 0,1-1 720 0,1 1 64 0,-1 0 16 0,1 1 0 0,2-3-352 0,-2 2-80 16,3-2-16-16,-1 1 0 0,2-1-352 0,0 0 0 15,1 0 0-15,1-2 0 0,0 1 0 0,-1 3 0 16,0-6 0-16,-1 2-128 15,0 0-976-15,-2-2-192 0</inkml:trace>
  <inkml:trace contextRef="#ctx0" brushRef="#br1" timeOffset="-86715.51">14089 14427 19343 0,'0'6'1728'0,"-1"1"-1392"0,-1-4-336 0,0 1 0 16,1 1 4544-16,1-4 848 0,1 4 176 0,-1-1 16 15,2 6-4560-15,-2 2-1024 0,2 4 0 0,-1 3 0 16,2-3-1312-16,-2 2-160 0,1-2-16 0,0 0-16 16,-1 3-624-16,-1 0-128 0,0 0-32 0,-3 4 0 15,0-1-80-15,-3 3 0 0,-3-3-16 0,-2 3 0 31,-2-3 832-31,-1-2 160 0,-3 1 48 0,-1-4-2832 0,1 0-560 16</inkml:trace>
  <inkml:trace contextRef="#ctx0" brushRef="#br1" timeOffset="-86366.61">14832 13609 24879 0,'-6'12'2208'0,"0"-2"-1760"16,0 2-448-16,1-3 0 0,1 1 3008 0,2-3 528 0,-2 4 112 0,-2 9 0 16,-5 11-2752-16,-5 11-544 0,-3 8-112 0,-1 4-32 15,-1-1-400-15,-1-2-96 0,1 1-16 16,-1-5 0-16,3-3 304 0,-2-5-192 16,3-5 192-16,-3-3-160 0,0-2 160 0,-3-3 0 0,2-2-144 0,-2-4 144 15,2-1-272-15,0-3 16 0,0-1 0 0,3-6-10640 16,3-2-2128-16</inkml:trace>
  <inkml:trace contextRef="#ctx0" brushRef="#br1" timeOffset="-86121.94">14427 13737 43311 0,'4'5'3840'0,"-3"0"-3072"0,1 1-608 0,3-2-160 0,0-2 320 0,1 2 48 0,2 4 0 0,4 0 0 16,5 7-496-16,8 7-112 0,2 2-16 0,-1 4 0 31,-2 3-192-31,-4 0-64 0,-3 1 0 0,-1 0 0 16,-5 3-640-16,-1-3-128 0,-1 3-16 0,-4-2-16 16,1-1-1488-16,-2-2-288 0,-2 1-64 0,2-3-10192 15</inkml:trace>
  <inkml:trace contextRef="#ctx0" brushRef="#br1" timeOffset="-85868.32">15091 14487 43311 0,'-1'13'3840'0,"1"0"-3072"16,0-7-608-16,0-3-160 0,1 0-192 0,-1 3-80 15,1 6-16-15,0 6 0 0,-1 4 288 0,2 2 176 0,-2-5-32 0,0-5 0 32,0-5-752-32,0-3-160 0,0-4-16 0,1-4-17440 0</inkml:trace>
  <inkml:trace contextRef="#ctx0" brushRef="#br1" timeOffset="-85425.84">14918 13369 6447 0,'-18'-4'576'0,"6"1"-576"0,2 2 0 0,4-1 0 16,4-2 2080-16,0 4 304 0,1-2 64 0,-1-1 16 15,-1-1 832-15,-1 1 160 0,3-1 48 0,2-1 0 16,2 1-2112-16,3 4-432 0,1 0-64 0,3 3-32 15,1 1-112-15,3 2-32 0,2 0 0 0,1 4 0 16,2 2-352-16,2 2-80 0,3 2-16 0,-1 1 0 16,3 3-272-16,1 1 0 0,2 1 0 0,2 0 0 0,-1 4 160 15,4-1 80-15,-1 4 16 0,2-1 0 0,4 4 32 0,0-1 16 16,-1 1 0-16,-2 0 0 16,-1 3-304-16,-3 0 0 0,-4 2 0 0,-3 2 0 0,-4 5 0 0,-4 3 0 15,-4 3-160-15,-6 5 160 16,-4-2-720-16,-3-5-32 0,-4-1 0 0,-1-5 0 15,0-2 208-15,-3-8 32 0,2 3 16 0,-1-7 0 0,-1 3 1008 0,0-1 192 16,-3 0 32-16,-3 0 16 0,0 1-240 0,-3-3-64 0,0 3 0 16,-3-2-10896-1,0-1-2192-15</inkml:trace>
  <inkml:trace contextRef="#ctx0" brushRef="#br1" timeOffset="-84277.05">11023 14870 25791 0,'0'0'2304'0,"1"0"-1856"0,0 0-448 0,0 0 0 0,1 0 0 0,0 2-128 0,2-2-16 0,1 4 0 32,2-1-448-32,3 3-96 0,1 4-16 0,2 0 0 0,0 3 480 0,3 4 96 0,-1 6 128 0,2 0-208 31,2 8 208-31,1 6 0 0,-1 5 0 0,2 5 160 15,0 4 976-15,-3 2 192 0,-2-2 32 0,-3 1 16 16,-1 5-64-16,-3 2-16 0,-2 4 0 0,-2-4 0 16,-2-2-848-16,1-8-192 0,0-7-16 0,-1-9-16 0,2-5 128 15,0-8 32-15,-1-4 0 0,1-1 0 0,0-7-384 0,0-4 0 16,-1-2-160-16,-1-6-15040 16</inkml:trace>
  <inkml:trace contextRef="#ctx0" brushRef="#br1" timeOffset="-83799.33">10947 14876 20271 0,'-6'-4'1792'0,"2"-2"-1424"0,3 4-368 0,1 2 0 16,0-3 1280-16,0 2 192 0,0-3 48 0,-1-4 0 16,1-2-1344-16,1 0-176 0,2-3-224 0,0 2 48 15,2 4 752-15,3-3 160 0,0 4 32 0,3 0 0 16,2 0 784-16,0 2 176 0,3 1 16 0,1 1 16 16,0 2-288-16,0 2-64 0,3 1-16 0,0-2 0 0,1 2-752 0,1-1-128 15,0-1-48-15,3 2 0 0,1 0-272 0,2 0-64 16,2-3-128-16,0 4 192 0,-2-2-192 0,3-1 0 15,2 4 0-15,1 1 0 0,-2-2-224 0,-1 4-144 16,-1 3-16-16,-4-1-16 0,-3-1 16 0,-2 4 0 16,-2 0 0-16,-5 2 0 0,-1 4 160 0,-2-2 32 15,-2 2 16-15,-3-1 0 0,-1 1-16 0,-3-3 0 16,1 0 0-16,-5-1 0 0,1 1 368 0,-4 0 64 0,0 0 16 16,-3-1 0-16,-2 1 16 0,-1 0 16 0,0-4 0 0,-3-1 0 15,0 1-288-15,-2-2 160 0,-1-4-160 0,-2 4 128 16,0-7 0-16,-2 2-128 0,-3-1 192 0,-2-4-64 15,0 2 48-15,-4-2 0 0,1-2 0 0,-2-1 0 16,0 0-176-16,1-3 0 16,1-1 0-16,3-2-176 0,1 0-1040 0,5 1-224 0,3-1-32 0,3-3-14944 15</inkml:trace>
  <inkml:trace contextRef="#ctx0" brushRef="#br1" timeOffset="-83273.89">12008 14724 18431 0,'3'-4'1632'0,"-1"2"-1312"0,-1-2-320 0,-1 4 0 0,2 0 2416 0,-1 0 400 0,3-2 96 0,0-2 16 0,1-1-1648 0,2 4-320 15,-2-2-64-15,-2 3 0 0,1 3-416 0,-4 0-80 31,0 4-16-31,-3-1 0 0,1 1-128 0,-3 2-48 16,0 0 0-16,-2 0 0 0,-1 1 176 0,-2 3 48 16,-1-1 0-16,-1 0 0 0,1 2 384 0,-3 2 80 15,1 5 0-15,-2 1 16 0,0 1-320 0,0 3-64 16,1 2-16-16,1 7 0 0,-1 2-320 0,2 5-192 16,1-1 192-16,1 1-192 0,1 1 224 0,1-2-64 15,1-3-16-15,1 0 0 0,1 0-144 0,0 2 0 16,0-1 144-16,4 1-144 0,1-1 0 0,1-3 0 0,2 1 0 0,2-3 0 15,2 1 0-15,3-3 0 0,0-3-128 0,2-3 128 16,2-2-144-16,1-1 144 0,1-1-160 16,0-1 160-16,2 1 0 0,2-2 0 0,1 2 0 0,2-1 0 15,0 1-784 1,-1-2-64-16,3-1-16 0,-3-7-16672 0</inkml:trace>
  <inkml:trace contextRef="#ctx0" brushRef="#br1" timeOffset="-82923.73">12667 15095 24879 0,'-7'5'2208'0,"1"-5"-1760"0,-1 4-448 0,4-4 0 0,0 0 3280 0,2 0 576 0,0 2 112 0,-2-2 32 15,-2 4-3136-15,-2 0-624 0,0 2-240 0,-2 4 176 32,0 1-480-32,-1 5-80 0,0 4-32 0,1 2 0 0,-3 3 160 0,0 3 48 0,0 0 0 0,-3 5 0 15,-1 1 208-15,-2 3-192 0,-1 5 192 0,-2 2-192 16,-3 4 512-16,-1 3 96 0,-1-1 32 0,-1-3 0 0,1-6-32 15,3-6 0-15,1-3 0 0,2-6 0 0,2-1-272 0,2-3-144 16,4-4 160-16,1-4-160 16,3-3-624-16,1-7-208 0,1-4-64 0,2-4-16144 15</inkml:trace>
  <inkml:trace contextRef="#ctx0" brushRef="#br1" timeOffset="-82668.27">12260 15016 43311 0,'-1'2'1920'0,"0"1"384"0,0 0-1840 0,1 0-464 0,1 1 0 0,1-1 0 16,2 1 0-16,1 5-208 0,4 4 16 0,3 8 0 16,3 4-176-16,3 5-16 0,3 1-16 0,1 3 0 15,0-4 400-15,0 1-160 0,0 0 160 0,2 1 0 0,-3-1-352 0,0 1 32 16,-1 3 16-16,-3-1 0 15,-1-4 304-15,-1 3-160 0,0 2 160 0,-3-3-128 0,2 0 128 0,-3-1 0 16,1-1 0-16,-1-2 0 0,0 0 0 0,1-5-320 31,0 1 64-31,-2-5-11392 16,1 0-2272-16</inkml:trace>
  <inkml:trace contextRef="#ctx0" brushRef="#br1" timeOffset="-81999.69">12975 15721 41471 0,'8'-2'1840'0,"-4"0"368"0,1-1-1760 0,-1 2-448 0,1 1 0 0,-1-2 0 0,1-1 0 0,3 0 0 16,6-1 0-16,3-2 0 0,3 0-208 0,-1 2-32 0,-2 1 0 0,-1 3 0 31,0 3-1056-31,-1 1-224 0,-3 2-32 0,-1 0-16 16,-1 0-464-16,-2 1-80 0,-1 2-32 0,-2 1 0 0,-1-1 2608 0,-2 1 528 0,-2-3 96 0,-1 2 32 15,-1 1 352-15,-3-2 64 0,0 0 0 0,-3 0 16 16,0 1-864-16,-3-2-176 0,-1 2-48 0,0-2 0 15,-2 0-1120-15,1-1-240 0,-1 0-32 0,1 0-16 16,-1-3-480-16,-1 0-112 0,3-1 0 0,-1 0-16 16,2 1 496-16,0-3 96 0,1 1 32 0,2 1 0 0,1-2 608 0,1 3 128 15,1-3 32-15,3 1 0 0,1 1 160 0,1-2 0 16,2 3 0-16,2-2 128 0,2 2 64 0,3-1 0 16,1 2 16-16,2 0 0 0,1 2 288 0,4-3 48 15,-1 4 16-15,1 1 0 0,0 2-560 0,2-1-272 16,-1 1 16-16,1 2 16 15,-2-2-416-15,2 2-96 0,-2 1-16 0,-2 3 0 0,0 2 592 0,-3 2 176 16,-2-1 0-16,0 3 0 0,-4 3 592 0,-1-2 240 0,-4 2 32 0,-2 0 16 16,-1-3 256-16,-5 0 48 0,-1-3 16 0,-2-3 0 15,0 0-128-15,-1-3-32 0,0 2 0 0,-3-2 0 16,0-3-544-16,1-2-112 16,-3 0-32-16,0-5 0 15,-2 0-1168-15,1-3-224 0,0 0-48 0,-2-6-9280 0,1-3-1840 0</inkml:trace>
  <inkml:trace contextRef="#ctx0" brushRef="#br1" timeOffset="-81584.75">13344 14880 34095 0,'-3'-1'3024'0,"2"-2"-2416"0,1 1-480 0,0 0-128 0,1 2 1232 0,2-2 240 0,-1-2 32 0,1-1 16 16,0 0-1360-16,2-1-160 0,1 0-256 0,1 3 64 15,0 3 192-15,0 3 0 0,1 1 0 0,1 4 0 16,-1 3 416-16,1 7 112 0,1 2 32 0,-2 5 0 16,2 4-144-16,0 4-32 0,1 6 0 0,0 5 0 0,2 1 192 0,-2 2 48 15,1 0 0-15,1-5 0 0,-3 1-304 0,1-1-64 16,-1 3-16-16,1 4 0 0,0 5-240 0,-3 0 0 16,2-4 128-16,-2-3-128 0,-1-2 0 0,1-4 0 15,-2-2-192-15,0-2 192 16,0 0-640-16,-1-1-32 0,1-1 0 0,0-4 0 15,-1-5-1072-15,2-4-224 0,0 0-32 0,2-6-15008 0</inkml:trace>
  <inkml:trace contextRef="#ctx0" brushRef="#br1" timeOffset="-80568.56">13916 15104 43311 0,'-1'2'3840'0,"1"-1"-3072"0,0-1-608 0,0 0-160 0,1 3-304 0,-1-3-80 0,0 1-32 0,0 2 0 15,0-1-576-15,-1 2-112 0,0-2-32 0,-1-1 0 16,2 4-400-16,-1-5-96 0,1 4-16 0,1-4 0 0,1 3 1024 0,0 0 208 16,2 0 32-16,1 4 16 0,1-1 1712 0,1 3 320 15,1 2 80-15,2 1 16 0,0 3-528 0,2-1-96 16,3 1-32-16,0-2 0 0,-1 2-624 0,3-1-128 15,0 1-32-15,-2-3 0 0,0-1-80 0,-1 0-32 0,1 2 0 0,0 0 0 16,-1-3-208-16,-1 0 0 0,0-1 128 0,-2-3-128 16,0-2 0-16,0-2 0 0,-1-2 0 0,0-2 0 15,0-2 0-15,0-2 144 0,-1-1-144 0,1-5 128 16,0 2 48-16,0-6 0 0,0 1 0 0,1-2 0 16,0-4 0-16,0-1 0 0,1-1 0 0,-4-1 0 15,1-2-176-15,-2-3 0 0,-1-2 0 0,-1-1 0 16,0-2-240-16,-1-5-16 0,-1 1-16 0,-1 3 0 31,1 1-192-31,-2 5-48 0,1 3 0 0,-1 5 0 0,1 5-624 0,-1 4-128 0,0 4-16 0,-1 2-15840 16</inkml:trace>
  <inkml:trace contextRef="#ctx0" brushRef="#br1" timeOffset="-80204.33">14379 15362 21183 0,'-3'4'1888'0,"2"-4"-1504"0,1 0-384 0,0 0 0 0,0 0 2400 0,0 0 416 0,0 0 64 0,0 1 32 16,-1-1-2912-1,-1 2-832-15,2 1-32 0,0-3-16 0,0 0 608 0,0 0 112 0,0 0 32 0,0 0 0 16,3 20 1536-16,1-14 304 0,1 0 64 0,0 3 16 16,1 1-128-16,1 0-32 0,1 3 0 0,-1 2 0 15,-1-1-768-15,2 3-160 0,-1 3-16 0,-1 2-16 16,0 3-336-16,-1-1-64 0,0 0-16 0,-1 3 0 0,0-1-256 16,-3-1-144-16,1 3 16 0,-2-4 0 15,0 3-320-15,-1-1-64 0,-1-1-16 0,-1-3 0 16,1 0-544-16,-2-2-96 0,2-1-32 0,-1-5-10320 15,1 0-2080-15</inkml:trace>
  <inkml:trace contextRef="#ctx0" brushRef="#br1" timeOffset="-79217.59">14865 15900 36863 0,'2'0'3264'0,"1"0"-2608"0,-2 0-528 0,0 1-128 0,1 2 144 0,1-1 0 16,1-1 0-16,1 6 0 16,2 1-1072-16,2 5-224 0,-1 4-32 0,1 4-16 15,-3 1 128-15,0 0 32 0,1 3 0 0,-3 4 0 0,0-1 640 0,-1 2 128 16,-1 3 16-16,-3-1 16 0,0-1 1392 0,-3-1 256 0,0 1 64 16,-2-3 16-16,0 1-528 0,-2-5-96 0,-1 2-32 0,0-1 0 31,-1-5-1024-31,0-2-224 0,1-5-32 0,0-1-10176 15,1-4-2048-15</inkml:trace>
  <inkml:trace contextRef="#ctx0" brushRef="#br1" timeOffset="-78874.79">15686 15006 28559 0,'-3'6'2544'0,"1"0"-2032"15,-2 0-512-15,2 1 0 0,0-1 2752 0,0 0 448 0,-1 4 80 0,0 6 32 31,-5 9-2480-31,-2 11-512 0,-3 8-80 0,-2 2-32 0,0-2-208 0,-2 1-128 0,-2-1 128 0,-1-3-208 16,1 0 208-16,-2-1 0 0,1-3 0 0,-1 0 0 16,0-3 0-16,-1 0 0 0,-1-1 0 0,2-4 0 15,0-3 0 1,0-5 0-16,3-4 128 0,-1-2-128 0,2-3 0 16,2 1-224-16,0-6 32 0,3-5 16 15,-1-2-1872-15,1-5-384 0</inkml:trace>
  <inkml:trace contextRef="#ctx0" brushRef="#br1" timeOffset="-78647.33">15103 15078 36863 0,'5'0'3264'0,"0"1"-2608"16,0-1-528-16,-1 2-128 0,1 0 1168 0,1 3 208 16,6 1 32-16,7 6 16 0,7 2-1024 0,3 4-208 15,2 5-32-15,0-1-16 0,0 0-144 0,-1 0 160 16,1-1-160-16,-3 5 160 0,2-1-160 0,-2 3 0 15,1 1 0 1,-3 1 0-16,0 0 0 0,-3 5 0 0,-2-3 0 16,-2-1 0-16,-2 1 0 0,-2-6-192 0,-1-1 32 15,-3-5 16 1,0-3-336-16,-1-1-64 0,-2-6-16 0,0-1 0 16,-1-4-1136-16,-2-3-224 0</inkml:trace>
  <inkml:trace contextRef="#ctx0" brushRef="#br1" timeOffset="-78389.95">16088 15808 41471 0,'0'19'1840'0,"-2"-7"368"0,0 2-1760 0,1-4-448 15,1-4 0-15,-2 3 0 0,2-3 0 0,-1 6 0 16,-1 11 0-16,-2 3 0 16,-2 8-320-16,0 1-128 0,-2-1-48 0,1 1 0 15,-1-3-1088-15,1-1-208 0,-1-2-64 0,1-7 0 16,2 0-896-16,1-2-176 0,1-5-32 0,0-4-5040 16,2-3-992-16</inkml:trace>
  <inkml:trace contextRef="#ctx0" brushRef="#br1" timeOffset="-77414.69">16539 15672 32255 0,'-1'0'2864'0,"-1"0"-2288"0,2 0-576 0,0 0 0 16,0 2-704-16,0 0-256 0,-1 1-64 0,0 0 0 15,0 4-1536-15,-1 1-320 0,2 2-64 0,2 0-16 0,0 2 2352 0,3-2 480 0,3-1 128 0,0 1 0 16,5 0 1920-16,1 2 448 0,2 4 96 0,3-1 16 16,-2 2 272-16,2 2 48 0,-1-1 16 0,0 1 0 15,-2 1-1248-15,-1-1-240 0,-3 0-48 0,-1 2-16 16,-2 1-592-16,-2 1-112 0,-1 1-32 0,-3-1 0 15,-3 3-352-15,-3-2-176 0,0 0 160 0,-3 0-160 16,-2-2-192-16,-3-3-144 0,-1 0-32 0,-2-3 0 16,-2 0-400-16,0-4-96 0,-3 1-16 15,1-3 0-15,-2-3-800 0,-2 2-176 16,-2 1-16-16,-3-1-8608 0,0 4-1712 0</inkml:trace>
  <inkml:trace contextRef="#ctx0" brushRef="#br1" timeOffset="-75496.36">17329 14832 24879 0,'1'0'2208'0,"-1"-3"-1760"0,-1 2-448 0,0 1 0 0,1 0 3136 0,0 1 560 16,0 2 96-16,-3-2 32 0,1 4-2784 0,-2 2-544 0,-1 4-112 0,-2 0-32 31,-1 7-64-31,-2-2-16 0,1 4 0 0,-3 1 0 16,1-2-64-16,0 6-16 0,-1 1 0 0,-2 3 0 15,-1 5 32-15,-2-2 0 0,0 5 0 0,-4 2 0 16,-3-1 48-16,0 0 16 0,-2 2 0 0,-2-4 0 16,1-2-32-16,0 1 0 0,-2 0 0 0,1-3 0 15,-2 1-256-15,3-4 160 0,4-3-160 0,0-4 128 16,5-6-256-16,2-1-64 0,3-5-16 0,2-3 0 16,1-2-368-1,3-1-64-15,2-4 0 0,1-4-11968 0,1-1-2368 0</inkml:trace>
  <inkml:trace contextRef="#ctx0" brushRef="#br1" timeOffset="-75226.98">16722 14822 28559 0,'-6'-3'1264'0,"1"3"272"0,2-2-1232 0,2 0-304 15,1 2 0-15,1 0 0 0,2 0 608 0,-1 0 64 0,3 0 16 0,5 0 0 16,1 2-208-16,3 4-32 0,3 3-16 0,0 0 0 16,3 6 416-16,0 1 96 0,1 4 16 0,0 1 0 15,3 5-192-15,-3 3-48 0,1 2 0 0,-5-2 0 16,0 2-368-16,0 1-80 0,-1-1-16 0,-2 1 0 16,0-1-256-16,0-1-224 0,-2 1 32 0,0-3 16 31,1-2-304-31,-1 3-64 0,0-1-16 0,1 1 0 0,-1 1-1648 0,2-1-336 15</inkml:trace>
  <inkml:trace contextRef="#ctx0" brushRef="#br1" timeOffset="-74734.56">17396 15461 35007 0,'0'-2'1552'0,"0"-2"320"0,0 0-1488 0,1-2-384 16,0 2 0-16,2 2 0 15,0-2-512-15,2-5-192 0,4-1-16 0,3-8-16 0,3-2 448 0,4 2 96 0,1-3 0 0,-1 4 16 16,1 4 48-16,1 1 0 0,1 3 0 0,-1 3 0 15,0 2-16-15,1 4 0 0,-4 2 0 0,1 2 0 16,-3 2 864-16,-1 3 176 0,-3 1 48 0,-1 2 0 16,-2 1-16-16,-2 0 0 0,-2 3 0 0,-4 3 0 15,-1-1-480-15,-2 2-112 16,-2 1-16-16,-1 1 0 0,-1-2-320 0,-3 1-192 0,-2 3 32 0,-1 1 0 31,-3-3-656-31,-1 2-128 0,0-1-16 0,0-1-16 0,2-3 976 0,2-3 368 0,2 0-16 0,1-6 0 16,4-1 32-16,2 0 16 0,0-1 0 0,3-3 0 15,0 1-400-15,1-3 128 0,2 1-128 0,1 1 0 16,0-1-160-16,4-1-112 0,-1 4-32 0,1-4 0 16,2 4-144-16,1-1-16 0,2 2-16 0,2-1 0 0,1-1 480 15,2 1 0-15,0-1 208 0,2 1-64 16,0-1-512-16,2-4-96 0,3 2-32 0,1-2 0 16,1 0-720-16,-1 0-160 0,-1-2-32 0,-4 0 0 15,-2 0-224-15,-1 0-48 0,-3 1-16 0,-3-2 0 0</inkml:trace>
  <inkml:trace contextRef="#ctx0" brushRef="#br1" timeOffset="-74230.34">17174 14389 37775 0,'-6'-3'3360'0,"1"0"-2688"0,4 3-544 0,1-3-128 0,3 2 672 0,-2-1 96 0,0-1 32 0,2-3 0 0,1-2-640 0,3 0-160 0,4 2 0 16,1-1 0-16,3 6 0 0,1-1 0 0,4 2 0 0,2 2 0 31,7 2 0-31,3 0-192 0,2 4 64 0,5 2 128 16,3 0-160-16,3 6 160 0,6 3 0 0,1 3-144 15,1 5 144-15,0 2 0 0,-2-1-144 0,4 7 144 16,4 0 0-16,1 6 0 0,1 0 0 0,-3 0 0 0,-3 5 336 15,-7 3-16-15,-6 2 0 0,-5 0 0 0,-7-4-96 0,1 7-32 16,-2 3 0-16,0 0 0 0,-3 0-16 16,-3-4-16-16,-2 1 0 0,-4-1 0 0,-4-2-32 0,-5 0 0 15,-3 2 0-15,-2 1 0 0,-7-1 32 0,-4-1 0 16,-6-2 0-16,-3-3 0 0,-2-3 32 0,-4-5 0 16,-1 2 0-16,-3-3 0 0,-2-3-192 0,1-5 0 15,-3 0-192-15,-2-8 192 16,-1-6-560-16,-8-4 16 0</inkml:trace>
  <inkml:trace contextRef="#ctx0" brushRef="#br1" timeOffset="-71933.53">12898 17185 35935 0,'2'-4'3200'0,"-2"0"-2560"0,1 1-512 0,-1 0-128 0,1 0-864 0,0 0-192 0,1-6-32 0,-1-2-16 16,3-1-2240-16,-2-3-448 0,2 1-96 0,-2 2-16 15,1 0 816-15,-2 3 144 0,0 4 48 0,-1 3 0 0,0-1 2896 0,0 2 512 16,0 1 144-16,-1 1 32 0,-2 2 1392 0,2-1 288 15,0-1 48-15,0 2 16 0,0-2-816 0,-1 0-144 16,1 1-48-16,1 0 0 0,0-2-608 0,0 1-128 16,0-1-32-16,0 0 0 0,0 0 496 0,0-1 80 15,1 1 32-15,1 0 0 16,-1 0-80-16,1-4-16 0,-1 3 0 0,2 0 0 16,-3 1-112-16,0 0-32 0,0 0 0 0,0 0 0 15,0 0-400-15,0 0-96 0,16-16-16 0,-15 13 0 0,2 1-512 0,-3 1 0 0,1 1 0 0,0-3 0 31,0 2 0-31,1 0 0 0,-1-1 0 0,1 2 0 0,1-2 0 0,-1 1 0 0,1 1 0 0,1-3 0 16,-1 1 160-16,0 0-160 0,0 0 128 0,0 0-128 16,1 0 256-16,-2 2-48 0,2-2 0 0,-1-2 0 31,1 2 16-31,1-2 0 0,0 0 0 0,0-2 0 0,-1 4-80 0,1-2-16 0,-2 1 0 0,1-3 0 0,1 2-128 0,-1 1 0 31,-1-3 0-31,1 3 0 0,-1-1 0 0,-1-2 0 0,1 3 0 0,-2 0 0 0,-1-1 0 0,1 2 0 31,-1-2 0-31,-1 2 0 0,0-2 0 0,-1 1 0 16,0 1 144-16,-1 1-144 0,0-2 160 0,-2 2-32 16,0-1-128-16,-3-2-12688 15,-1 4-2656-15</inkml:trace>
  <inkml:trace contextRef="#ctx0" brushRef="#br1" timeOffset="-63638.46">13251 17009 16575 0,'1'-2'1472'0,"-1"-2"-1168"0,1 2-304 0,-1-2 0 0,2 1 1936 0,-1 0 336 0,1-1 64 0,1-2 16 16,2-3-3968-16,1-4-800 0,3-2-144 16,0-1-48-16,3 0 1712 0,-1 3 320 0,1-2 80 0,0 4 16 0,2-1 2464 0,-2 3 512 15,1 2 80-15,-1 1 32 0,-1-1-128 0,-1 2-32 16,-1 2 0-16,-3-1 0 0,0 2-784 0,-2 0-176 16,-3 2-16-16,-1 0-16 0,-1 2-688 0,-3-2-128 15,-2 2-16-15,-1-2-16 0,-1 1-288 0,-2-1-48 16,-1 3-16-16,-1-3 0 0,-2 0-16 0,2 2-16 0,-1-2 0 0,1-2 0 15,0 2 32-15,2 0 0 0,0 0 0 0,3-3 0 16,0 2-64 0,2-1 0-16,0 0 0 0,2 2 0 0,-1-2-192 0,0 2 128 0,2-3-128 0,-3 2 0 15,2 1 0-15,-2-2 0 0,1 2 0 0,-3 0 0 16,1 0 0-16,-3 2 0 0,-2 2 0 0,-1 2 0 0,-2 0 0 16,-2 4 128-1,0-1-128-15,-2 1 0 0,-2 2 208 0,-1 2-48 16,0-2-16-16,-1 0 0 0,2 1-16 0,-1 0 0 0,-3 3 0 0,2-1 0 15,0 1 0-15,2-2 0 0,4 1 0 0,1-2 0 16,4 0 0-16,1 2 0 0,1-2 0 0,3 2 0 16,1 1-128-16,2 4 0 0,0 2 0 0,1 2 0 0,-1 2 0 0,2 0 0 15,-2 2-192-15,1 3 192 0,-2-1-160 0,1 3 160 32,-1 2 0-32,-1 0-144 0,0 3 144 0,0-3 0 0,0 5 0 0,1-5 0 0,2-3 0 0,2-4 0 15,1-2 0-15,4-5 0 0,1-1 0 0,3-6 192 16,1-2-64-16,5-1 0 0,2-4-128 0,6 0 192 15,3-1-64-15,5-2 0 0,4 1-128 0,3-2-192 16,2 1 64-16,-2 0 0 0,1 2-192 0,-5-1-16 16,0 1-16-16,-1-2 0 15,0-3-288-15,-1 1-48 0,3 5-16 0,-3-5 0 16,-1 2-1120-16,-2-2-224 0,-5-1-64 0,-1 2-14080 0</inkml:trace>
  <inkml:trace contextRef="#ctx0" brushRef="#br1" timeOffset="-59952.98">13794 16745 18431 0,'-8'-4'1632'0,"2"1"-1312"0,4 2-320 0,0 1 0 0,2 0 368 0,-1-1 0 0,-4 0 0 0,-1-3 0 0,-3-1-992 0,2 1-192 0,1 1-32 0,1 0-16 16,2-1 96-16,2 4 0 0,0 0 16 0,0 2 0 0,-1 0 1632 0,1 1 320 31,1 0 64-31,-1 4 16 0,1-1 800 0,0 0 160 16,0 1 48-16,0 2 0 0,0 0-144 0,1 2-32 15,0 0 0-15,2 0 0 0,-1 1-704 0,2 3-128 16,0-2-48-16,1 3 0 0,0 2-592 0,1 2-128 15,1 0-32-15,-1 2 0 0,2 5-288 0,-1 3-64 0,-1 3-128 16,1 6 192-16,-2-2-192 0,-3 2 0 0,-2 5-144 0,-1-2 144 16,-3 2-352-16,-1 2 32 0,-1-4 0 0,-1-1 0 15,-1-4 96-15,-2 5 32 0,0-1 0 0,2 0 0 16,-1-6 640-16,2-4 144 0,0-6 32 0,3-5 0 16,0-5-48-16,3-5 0 0,-1-4 0 0,2-3 0 15,0-3-112-15,0 0-16 0,2-3-16 0,-1 0 0 16,1-3-272-16,0-4-160 0,0 2 192 0,-1-6-192 15,2-1 0-15,-3 1 0 0,1-2-192 0,0 0 48 16,-1-7 144-16,1-3-160 0,-1 0 160 0,2-3-160 16,-1 2 160-16,-1-1 0 0,1-1 0 0,0 3 0 0,3 0 0 0,0 2 0 15,1 1 160-15,1 4-160 0,3-2 0 0,0 1 0 16,4 1 0-16,2 3 0 16,1 1 0-16,1 3 0 0,3 1 0 0,1 0 0 15,2 3 0-15,2 3 0 0,0 2-176 0,0 1 176 0,-1 4-224 0,0 1 80 16,-3 4 16-16,-1 1 0 0,-2 5-48 0,-3 3 0 15,0 0 0-15,-2 2 0 0,0 2 176 0,-2 1 0 16,1-1 0-16,-1 2 0 0,1 0 0 0,-1-1 0 16,-3 2 0-16,2-1 0 0,-2 0 320 0,0-2-16 15,0 1 0-15,-2-1 0 0,1 1-64 0,2-5-16 0,0 2 0 16,-1-1 0-16,2-1-80 0,0-4-16 0,0-2 0 0,0 2 0 16,0-2-416-16,-2 2-96 0,2 1 0 0,-4-1-16 31,1 2-352-31,-4 2-64 0,1 5-16 0,-3 1 0 15,-1 4-1472-15,-2-1-288 0,-1 1-64 0,0-5-16 16,-2-5-3600-16,-1-5-704 0</inkml:trace>
  <inkml:trace contextRef="#ctx0" brushRef="#br1" timeOffset="-59136.21">14836 17273 15663 0,'-5'-4'1392'0,"0"1"-1120"0,0 2-272 0,2-1 0 0,0-2 3712 0,1 4 672 0,-1-2 144 0,-2-2 16 0,-2-5-3488 0,-3 2-704 16,-1-2-144-16,0-1-16 15,0 0-896-15,-1 5-160 0,1 2-32 0,-1 3-16 16,1 2 336-16,-3 4 80 0,1 2 16 0,-2 0 0 16,-1 6-96-16,-3 1 0 0,2 2-16 0,-3 0 0 0,1 1 1040 0,2-1 224 15,0 0 32-15,1 2 16 0,1-1 640 0,-1 1 128 16,1-2 32-16,0 2 0 0,4-3-304 0,1 3-64 15,2-1-16-15,-1-2 0 16,3 3-640-16,2-3-128 0,3 0-32 0,2 0 0 0,0-1-208 0,4-2-128 0,1 0 128 0,2-1-128 31,0 0-400-31,4-4-160 0,-1 1-16 0,1-3-16 16,0 0 96-16,1-2 32 0,0-2 0 0,0-2 0 0,0 1 464 0,-2-2 0 0,2 1-128 0,-3-2 128 16,-2-1 144-16,1-1 80 0,1 1 16 0,0-3 0 15,0-3-16-15,-2-1 0 16,1 0 0-16,0-2 0 0,-1-1 160 0,1 0 16 15,0-3 16-15,-2-2 0 0,-1 1-96 0,3-1-32 16,0-5 0-16,-1-1 0 0,0-2-144 0,-1-2-16 0,0 2-128 0,1 0 192 0,-2 2-192 0,-1 1 144 16,0 4-144-16,-1 4 128 15,-2 2-128-15,1 4-144 0,-3 2 144 0,0 4-208 16,0 3 208-16,-2 0 192 0,2 0-48 0,0 3 0 16,0 1 16-16,0 5 0 0,3 1 0 0,-1-2 0 15,2 5-160-15,1 0 128 16,1 2-128-16,2 1 128 0,0 0 64 0,3 0 0 15,2 4 0-15,-1 1 0 0,2 1-192 0,-1-2 192 16,1 2-192-16,2 3 192 0,-1 0-192 0,1-3 0 16,-1 3 0-16,0-3 0 0,-2 0 0 0,0-2 0 15,-2-1 0-15,-1-3 0 0,-1-1-192 0,0-4 48 16,-1 0 0-16,-1-1 0 16,-1 0-496-16,0-4-80 0,0 3-32 0,1-6 0 15,0 1-1392-15,1-2-288 0</inkml:trace>
  <inkml:trace contextRef="#ctx0" brushRef="#br1" timeOffset="-58583.86">15326 17323 36863 0,'-1'6'3264'0,"-1"-2"-2608"0,1 1-528 0,0-1-128 0,0-2 1312 0,-1 2 224 0,0 6 64 0,-2 2 0 0,1 7-1440 0,-2 1-160 16,1 1-272-16,1 1 64 15,1-2-480-15,1-2-80 0,1 1-32 0,0-2 0 16,1 0 0-16,0-5 0 0,2 0 0 0,-1-1 0 15,1-1-496-15,0 0-112 0,0 0 0 0,0 0-8448 16,0-2-1696-16</inkml:trace>
  <inkml:trace contextRef="#ctx0" brushRef="#br1" timeOffset="-58377.55">15264 17064 42383 0,'-4'0'1872'0,"1"0"400"0,0-3-1824 0,2 2-448 0,0-2 0 0,2 3 0 0,-1-2 0 0,1 1-240 16,0-4 32-16,2 0 0 31,1 0-3184-31,3 1-624 0,2 0-128 0,2 0-16 0,2 0 3248 0</inkml:trace>
  <inkml:trace contextRef="#ctx0" brushRef="#br1" timeOffset="-57519.72">15649 17287 21183 0,'-3'7'1888'0,"1"-4"-1504"0,-1-3-384 0,1 2 0 0,0 0 3504 0,2-2 624 0,-1 3 128 0,0-2 32 0,0 5-4288 0,-2 3-992 0,1 4-128 0,1 5-32 16,1 4-464-16,-2 4-112 0,2 5 0 0,0-2-16 0,0 2 1424 0,0 0 320 16,-1 1 0-16,0-3 0 0,-2-1 1872 0,2-2 368 15,-1-1 80-15,-1-7 16 0,2 2-656 0,0-5-128 16,-1-5-16-16,1-4-16 0,1-5-976 0,0-1-192 16,1-1-32-16,1-4-16 0,0-1-128 0,1-5-32 15,-1-4 0-15,2-1 0 0,-2-3-144 0,1 0 0 16,-1-6 0-16,1-4 0 0,-2-1-368 0,0-3 48 15,2-1 16-15,-2 2 0 16,0 1-288-16,2-4-64 0,-1-1-16 0,1-1 0 0,-1 7 224 0,2 2 64 16,1 3 0-16,1 7 0 15,3 4-32-15,2 3 0 0,1 5 0 0,2 5 0 0,0 1 1056 0,3 0 192 0,2 3 64 0,2 1 0 16,2 2-288-16,0 3-48 0,4-2-16 16,1 2 0-16,-1 0-384 0,-1 2-160 0,-2 1 128 0,-1 3-128 15,-2 1 256-15,-2 3-48 0,-1-1 0 0,-2 4 0 16,-1 1-16-16,-2 3-16 0,0 4 0 0,-2-1 0 15,-3 3-48-15,-1-1 0 0,-1-1 0 0,-2 1 0 16,0-3-128-16,-1-3 160 0,1-3-160 0,-3-2 160 16,3-5-160-16,-1-2-224 0,1-3 48 0,0-1 16 15,1-6-176-15,-2-3-48 0,2-2 0 0,0-2 0 16,0-2-1408-16,1-4-304 0</inkml:trace>
  <inkml:trace contextRef="#ctx0" brushRef="#br1" timeOffset="-56779.97">17245 17208 32255 0,'-5'5'2864'0,"0"0"-2288"0,1-4-576 0,2-1 0 0,-1 0 1248 0,1 3 144 0,-4-1 16 0,-4 2 16 16,-1 2-3824-16,0 0-768 0,1 1-160 0,4-4-16 15,1 0 1520-15,2 1 304 0,2-2 64 0,1 4 16 0,1 2 1440 0,2 0 224 16,0 6 80-16,0 4 16 0,0 2 1216 0,0 2 256 16,-2 2 64-16,2 3 0 0,-2 4 576 0,0 1 112 15,0 2 16-15,-1-5 16 0,2-1-1232 0,-1-6-240 0,1-4-48 16,0-2-16-16,0-2-528 0,0-5-96 0,1-2-32 0,-2-2 0 16,0-4-192-16,-1-2-32 0,3-1-16 0,-2-2 0 15,2-5-144-15,0-1 0 0,0-5 0 0,-1-2 0 16,1-1 0-16,-1-3 0 0,1-5 0 0,0-3 0 15,1-2 0-15,0 2 0 0,-2-5 144 0,1 2-16 16,-1 0-128-16,-1-3 0 0,2 3 0 0,-2-1 128 0,0 3-128 0,2 2 192 16,-1-1-64-16,2 7 0 0,0 1-128 0,1 5-128 31,-2 3 128-31,2 4-192 0,0 2 32 0,0 4 0 0,3-1 0 0,0 4 0 0,0-3 160 0,2 3 0 31,2 3 0-31,2 1 0 0,0 2 0 0,0 1 0 0,1 2 0 0,1 0-128 16,0 0 128-16,-1 4 0 0,1-2 128 0,-1 4-128 15,0-3 224-15,-1 1-32 0,3 3 0 0,-3-4 0 16,0 2-192-16,-2 0 0 0,1-1 0 0,-3 0 0 16,-2 2 0-16,-2-4-256 0,-1 0 48 0,-1-1 16 15,-3 3-496-15,-1-3-80 0,0-1-32 0,-3 0-17424 0</inkml:trace>
  <inkml:trace contextRef="#ctx0" brushRef="#br1" timeOffset="-56305.37">17731 17305 30399 0,'1'-4'1344'0,"-1"0"288"0,0 1-1312 0,-1 0-320 0,1-1 0 0,0 4 0 0,0-2 256 0,0 0 0 0,-1-2-16 0,-2 0 0 31,1 2-752-31,-2 2-160 0,-1 2-32 0,-1 6 0 15,1 3-64-15,-1 5-32 0,0 1 0 0,1 4 0 0,1 4 1168 0,3 1 224 16,-1 5 48-16,2-2 16 0,2 2 1760 0,-1-2 336 16,1 0 80-16,1-1 16 0,1-2-1408 0,1-2-288 15,-1-5-48-15,1-2-16 0,3-2-560 0,-1-3-112 16,1 1-32-16,0-7 0 0,1 0-384 0,0-2-176 16,2-3 16-16,0-2 0 0,1-3-96 0,1-5-32 0,-1 1 0 15,0-2 0-15,2 0 288 0,-2-5-192 0,1-1 192 0,-1-1-160 16,-2-2 160-16,-3-3 0 0,0 0-144 0,-4-3 144 15,1-1-144-15,-4-5 144 0,0 3-192 0,-1-1 192 16,-1 3 0-16,1 4 0 0,0 5 0 0,1 3 0 16,-1 5-160-16,1 6 32 0,0 5 0 0,0-1 0 15,-1 4 128-15,-1 3 176 0,4 4-48 0,-1 0 0 16,1 2-128-16,2 2 0 0,1 3 0 0,1-1 0 16,-1 1 128-16,2 1 0 0,0 2 0 0,1 3 0 15,0-4 208-15,-1 1 48 0,2 0 0 0,-2 0 0 16,-1 2-208-16,1-2-48 0,-1-1 0 0,-1-5 0 15,0 0-128-15,-2-1 0 0,1-2 0 0,0-6 0 16,-2 2-320-16,1-6-80 0,-1-3-32 0,2 0-12256 16,0-3-2464-16</inkml:trace>
  <inkml:trace contextRef="#ctx0" brushRef="#br1" timeOffset="-56019.62">18195 16590 29487 0,'-3'6'2624'0,"1"0"-2112"0,0-3-512 0,2 1 0 0,2-2 2528 0,-2 4 400 0,1 4 80 0,0 9 0 15,2 9-2384-15,-1 4-496 0,4 4-128 0,0 4 0 16,1-1 0-16,-1 5 128 0,2 0-128 0,0 3 0 15,1 0 640-15,-2 4 32 0,0-1 0 0,0-1 0 16,-2-2 48-16,-2-5 16 0,2-1 0 0,-2-1 0 0,2 1-336 0,0-3-64 16,-1 0-16-16,1-4 0 15,-1 1-320-15,1-3-192 0,0-4 32 0,-1-2 0 16,1-1-672-16,-2-5-128 0,1-3-16 0,-1-1-18592 16</inkml:trace>
  <inkml:trace contextRef="#ctx0" brushRef="#br1" timeOffset="-55591.47">18656 17487 33167 0,'4'7'2944'0,"-3"-5"-2352"16,0 0-464-16,2-2-128 0,-1-2 2208 0,0-1 416 0,2 0 96 0,2 0 16 31,4-6-2736-31,5-5-448 0,2-1-144 0,4-3-32 16,3 2-544-16,-1-4-112 0,2 1-32 0,0 3 0 15,0 0-416-15,-3 4-96 0,0 0-16 0,-2 2 0 0,-3 1 2912 0,-3 3 576 0,-1 2 112 0,-3 0 32 16,-2 2 0-16,-3-2 0 0,-2 2 0 0,-1-2 0 16,-2 2-1088-16,-2-5-192 0,-1 0-64 0,-5-5 0 15,-3-1-640-15,-4-3-128 0,-2 0-16 0,-3-2-16 16,-2 2-368-16,-5 1-80 0,-4 1-16 0,-3 8 0 15,1 2-1472-15,-3 8-288 0,2 8-64 0,-1 6-16 16,3 4 400-16,3 5 80 0,5 1 0 0,3 2 16 0,3 4 3696 0,5-2 720 16,4 5 160-16,2 1 16 0,3 3 16 0,3 3 0 15,2-2 0-15,4-1 0 0,2-2-1536 0,6-5-304 16,1-3-64-16,5-2-16 0,1-7-144 0,2-2-48 0,2-3 0 0,0-3 0 16,1-2-336-16,1-5-160 0,2-2 16 0,-3-3 0 31,-1-2-304-31,0-4-48 0,2-4-16 0,0 0-11808 0,2-5-2368 0</inkml:trace>
  <inkml:trace contextRef="#ctx0" brushRef="#br1" timeOffset="-52922.19">6823 10146 21183 0,'-1'0'1888'0,"0"-2"-1504"0,0 2-384 0,1 0 0 0,0 0 1184 0,0 0 160 0,0 0 48 0,0-3 0 0,-2 3-64 0,2 0-16 16,0 3 0-16,0-3 0 16,0 0-256-16,0 0-48 0,14 18-16 0,-7-12 0 15,3 2-592-15,1 0-112 0,1 5-32 0,1-3 0 16,2 6 192-16,1-1 16 0,3 4 16 0,-2 4 0 16,1-1 160-16,0 4 16 0,-1 5 16 0,-1 1 0 0,-1 5-320 0,-1 4-64 15,-3 10-16-15,-1-1 0 0,-2 7-272 0,-2 0 0 16,1-4 0-16,-5-5 0 15,-1-3 0-15,-2-7 0 0,0 2-240 0,0-4 80 16,-1-10-352-16,0-3-64 0,1-3 0 0,-2-1-16 16,2-7-512-16,0-5-112 0,-1-1 0 0,2-6-14432 0</inkml:trace>
  <inkml:trace contextRef="#ctx0" brushRef="#br1" timeOffset="-52417.2">6675 10026 38703 0,'-9'-6'1712'0,"3"3"352"0,2 0-1648 0,2-1-416 0,2 2 0 0,0 2 0 0,1-4 0 0,-1 1 0 16,1-3-144-16,2 0 144 0,-1-1-272 0,1 0 48 16,0 3 16-16,1-3 0 0,1 4 640 0,0-1 128 15,1 1 16-15,2 0 16 0,0 0-352 0,3 2-80 32,2-1-16-32,2 2 0 0,1-3-144 0,0 3 128 0,2 3-128 0,3-3 128 15,3 6-128-15,2-3 0 0,4 6 0 0,0 1 0 16,6 2 0-16,0 1-176 0,1 0 48 0,0 2 0 0,0 1 128 0,2 0 0 0,-1 3 0 0,-2-3 0 31,-3 0 0-31,-2 0 0 0,-5 3 0 0,-3-1 0 0,-4-1 0 0,-3 2 176 0,-1 0-48 0,-2-1 0 31,-4-2-128-31,0 3 0 0,-3-1 0 0,-1-2 0 16,-1 0 0-16,-3-2 0 0,0 2 0 0,-1-1 0 16,-1-3-176-16,-1 1-64 0,-3-1-16 0,-1-2 0 15,-2 0-192-15,-3 0-64 16,-3-2 0-16,-3 2 0 0,-1-1 144 0,-5-2 32 0,-1 2 0 0,-4-2 0 0,-1 2 336 15,-1-1 128-15,0 0 0 0,2-2 0 0,-2 1 176 16,2-4 16-16,-2 1 16 0,3-2 0 0,1-2-544 0,2 0-112 16,3-3-32-16,2-2 0 15,1 0-1616-15,5-4-320 0</inkml:trace>
  <inkml:trace contextRef="#ctx0" brushRef="#br1" timeOffset="-51952.68">7868 9723 20271 0,'4'-4'1792'0,"0"2"-1424"0,-3-2-368 0,0 4 0 0,0 0 2000 0,2 0 336 0,-1-2 64 0,3-2 16 0,0-2-1504 0,1 2-288 15,-2 2-64-15,-1 2-16 0,-5 2 304 0,0 4 64 16,-2-1 16-16,-3 4 0 16,-2 3-304-16,-3 1-64 0,-2 3-16 0,-1 2 0 0,2-2-416 0,-2 3-128 15,-3 4 0-15,0 6 0 0,1 2 192 0,-2 3 0 16,3 1-16-16,0 6 0 0,1 1 208 0,0 5 64 15,2 0 0-15,-1 1 0 0,4-1-288 0,-1 0-160 16,1-2 192-16,1-1-192 0,3 7 384 0,-1 0-16 16,2-3-16-16,1 2 0 0,2 2-112 0,-2 0-32 15,3 2 0-15,0-10 0 0,2-1-208 0,1-4 0 16,4-5 0-16,2-4 0 0,2 1 0 0,1-3 0 0,2-2 0 16,2-1 0-1,3-4-832-15,0-1-48 0,4-4-16 0,3-1 0 16,2-2-1136-16,2-4-224 0,3 1-48 0,0-4-16 15,0-2-544-15,0-2-96 0</inkml:trace>
  <inkml:trace contextRef="#ctx0" brushRef="#br1" timeOffset="-51483.83">8040 10194 25791 0,'-2'3'2304'0,"0"-3"-1856"0,1 0-448 0,1 0 0 0,1 0 2256 0,-1 0 368 0,0 1 64 0,0 4 0 0,2-1-1760 0,-1 2-352 0,0 4-80 0,2 0-16 16,-1 5-256-16,3-2-48 0,1 6-16 0,2-1 0 15,-1 4-400-15,3-2-80 0,-1-1 0 0,0 3-16 32,1-1-224-32,1 1-32 0,-1 1-16 0,1-4 0 0,-2 2 608 0,1-5 0 15,-3-2 0-15,2 1 0 0,0-5 352 0,-2-3 96 0,1-1 0 0,0-3 16 16,2-3 416-16,0-3 80 15,2-3 0-15,1-1 16 0,-1-3-336 0,0-5-80 16,1-1-16-16,-1-3 0 0,-1 0-96 0,-1-4 0 0,0 1-16 0,0-5 0 0,-1 1-144 0,-3-5-32 16,-1 1 0-16,-4-1 0 15,0 3-256-15,-2-4-144 0,-1 1 16 0,-1-1 0 16,-2-3-256-16,0 1-64 0,-1 1 0 0,0 2 0 16,1 1-96-16,1 4-32 0,0 1 0 0,1 5 0 15,2 2-288-15,-1 4-64 0,2 2-16 0,0 2-10352 16,2 4-2080-16</inkml:trace>
  <inkml:trace contextRef="#ctx0" brushRef="#br1" timeOffset="-51073.79">8297 10554 32255 0,'-1'0'2864'0,"0"0"-2288"0,0 0-576 0,1 0 0 0,0 0 2128 0,1 1 320 0,0 2 64 0,0-3 16 0,4 2-1872 0,-1 2-368 32,0 2-80-32,2 2-16 0,-1 0-192 0,0 2 0 15,-2 5-144-15,1-1 144 16,-3 4-624-16,-1 1-16 0,-1 3-16 0,-3 4 0 15,-1 2-1440-15,-3 3-272 0,-2 4-64 0,-4 0-16 16,1 0 144-16,-2 6 48 0,-2 3 0 0,-1 4-9088 0</inkml:trace>
  <inkml:trace contextRef="#ctx0" brushRef="#br1" timeOffset="-50389.87">8572 11098 25791 0,'1'4'2304'0,"1"1"-1856"0,1 0-448 0,-1 0 0 0,1-1 144 0,-1-1-144 0,3 7 128 0,4 7-128 15,1 6 0-15,0 5 0 0,1 4 0 0,-4-1 0 16,-2-2 656-16,-2-1 48 16,-3-2 16-16,-4-1 0 0,0-5-320 0,-2-1-64 0,-1 0-16 0,-2-3 0 31,-1-4-704-31,-2-2-160 0,-2-4-32 0,-2-3-12080 16</inkml:trace>
  <inkml:trace contextRef="#ctx0" brushRef="#br1" timeOffset="-49406.95">9173 10160 26719 0,'0'-4'2368'0,"1"0"-1888"0,-1 3-480 0,1 0 0 0,-1 1 0 0,0 0-208 0,1 0 16 0,-1-4 0 0,2 4-160 0,-2 0-32 16,-2 0 0-16,2 0 0 0,0 0 528 0,0 0 112 16,-8 20 0-16,4-11 16 0,2 0 352 0,-2 4 64 15,1 3 16-15,1 0 0 0,-3 3 352 0,-1 3 80 16,0 2 16-16,-2 2 0 0,1-1-400 0,-2-1-80 15,-1 3-16-15,-2 3 0 0,-2 3-400 0,-2-1-64 16,1 0-32-16,-2 0 0 16,-1 2-160-16,-4 0 0 0,3-4 0 0,-1-3 0 15,1-3-400-15,2-3-16 0,2-5 0 0,3-4-14784 0</inkml:trace>
  <inkml:trace contextRef="#ctx0" brushRef="#br1" timeOffset="-49138.83">8749 10121 40543 0,'0'3'1792'16,"1"-2"384"-16,1 2-1744 0,3 0-432 0,0 1 0 0,0 1 0 16,1-1 176-16,4 3-48 0,5 8-128 0,6 1 192 15,6 9-192-15,0-1 0 0,1 5 0 0,-2-1 0 16,0 2 0-16,0 1 0 15,-2 4 128-15,1 0-128 0,0 5 0 0,-2 2 128 0,1 0-128 0,-1 1 0 0,0 2 0 0,-1-2 0 16,0-2 0-16,-1-3 0 0,0-2 0 0,0-5-240 16,-1-5 48-16,-2-4 16 31,1-3-704-31,0-4-144 0,2-2-16 0,0-4-16 0,-3-3-544 16,-2-5-128-16,0-1 0 0,-1-3-12864 0</inkml:trace>
  <inkml:trace contextRef="#ctx0" brushRef="#br1" timeOffset="-48691.66">9633 10862 34095 0,'-4'9'3024'0,"3"-1"-2416"0,1-4-480 0,0 0-128 0,2-2 384 0,-1 2 48 0,1 5 16 0,0 4 0 15,2 6-448-15,2-1 0 0,2 2 128 0,0-4-128 16,2 0 0-16,-1 2 192 0,1-2-192 0,-2 1 192 0,1 0-400 15,-2-1-80-15,1 2-16 0,-3-1 0 16,-3 3-1680-16,-1-2-352 0,-2-2-64 0,-3-3-10752 16</inkml:trace>
  <inkml:trace contextRef="#ctx0" brushRef="#br1" timeOffset="-48046.37">10411 10255 43311 0,'-4'2'3840'0,"0"-2"-3072"0,3 3-608 0,0-3-160 16,1 1-320-16,-2 2-112 0,0 0-16 0,-3 6 0 0,-2 1 448 0,-3 6 0 15,-1 2 0-15,-1 7 0 0,0 1 0 0,-2 5 0 16,1 1 0-16,-2 7 0 0,-1 1 0 0,0 1 0 15,0 4 0-15,0-1 0 0,-2-2-144 0,2 2 144 0,-1-4-160 0,1-5 160 16,1-5-208-16,3-3 48 0,-1-5 16 0,2-2 0 31,1-5-928-31,2-3-176 0,0-4-32 0,1-2-15616 0</inkml:trace>
  <inkml:trace contextRef="#ctx0" brushRef="#br1" timeOffset="-47777.8">10016 10219 22111 0,'7'1'1968'0,"-2"-1"-1584"0,-1 3-384 0,1-3 0 0,1 2 4352 0,0 2 800 0,2-2 160 0,4 5 16 16,8 4-4112-16,7 4-816 15,3 3-160-15,1 4-48 0,-2 1-192 0,0-1 144 0,-3 3-144 0,-1-2 128 16,-2 4 16-16,-1-3 0 15,1 3 0-15,-4-1 0 0,1 0-144 0,0 1 0 16,0-3 0-16,-2-1 0 16,2-1-368-16,0 1-96 0,-2-4-32 0,1 0 0 15,-2-3-208-15,1 0-32 0,-2-1-16 0,-3 1 0 16,0-2-1168-16,-2-2-224 0,0 0-48 0,-1-2-12624 16</inkml:trace>
  <inkml:trace contextRef="#ctx0" brushRef="#br1" timeOffset="-47119.32">10709 10826 28559 0,'-3'1'2544'0,"2"-1"-2032"0,0 0-512 0,1-1 0 0,1 1 2912 0,1-3 480 0,3 0 112 0,0-1 16 31,5-2-3344-31,2-2-672 0,5-5-128 0,-1 1-16 16,0 1-1040-16,0 2-208 0,0-1-32 0,-1 0-16 16,1 4-688-16,-1 1-144 0,-1 4-32 0,1-2 0 0,0 3 960 15,-3 0 192-15,1 0 48 0,-2 3 0 0,-2 3 1360 0,-3-2 240 0,-1 3 128 0,-2 2 0 16,-3-1 1856-16,0 0 368 0,-3 2 80 0,-1 1 0 16,-1-1-384-16,-1 0-96 0,-2-2-16 0,0 6 0 0,-2-2-944 0,-1 1-192 31,1-1-32-31,0 0-16 0,-2 2-352 0,1 1-64 0,-2-2-16 0,1 4 0 0,-1 1-320 0,2-2 0 15,0 3 0-15,0-1 0 0,1 0 0 0,1-1 0 16,1-1 0-16,0 1 0 16,3 1 448-16,1-2 64 0,0-3 0 0,0 2 16 0,2 1-80 0,0-2-32 15,2-2 0-15,3 3 0 16,-1-1-416-16,5-2 0 0,-1 0-192 0,2-2 192 16,2-1-496-16,3-3 32 0,-1-2 0 0,3-4 0 15,0 0-752-15,1-4-128 0</inkml:trace>
  <inkml:trace contextRef="#ctx0" brushRef="#br1" timeOffset="-46701.6">11829 10166 16575 0,'-8'6'1472'0,"2"-2"-1168"0,0-2-304 0,2 1 0 0,2-2 3824 0,1 1 704 0,-1 2 144 0,0-1 16 0,-3 3-3600 0,-4 5-736 0,-2 4-144 0,-2 1-16 32,-1 2-640-32,-1 1-112 0,0-1-16 0,-1 2-16 0,0 3 416 0,0-4 176 15,1 4-128-15,-2 0 128 0,0 6 1008 0,-1-4 272 16,2 4 64-16,-1-1 16 0,0 1-176 0,-3 0-32 16,0 5-16-16,0-4 0 0,0 0-656 0,1 1-128 15,1-2-32-15,2-7 0 16,3-2-320-16,0-2 0 0,3-5 0 0,2-3 0 15,0-2-1024-15,2-1-240 0,1-6-32 0,0 1-10320 0,3-5-2064 0</inkml:trace>
  <inkml:trace contextRef="#ctx0" brushRef="#br1" timeOffset="-46464.45">11225 10198 32255 0,'-1'-7'1424'0,"0"2"304"0,0 1-1392 0,1 3-336 32,0-1 0-32,1 2 0 0,0 2 1696 0,2-2 272 15,2 3 48-15,3 4 16 0,3 0-1392 0,5 4-256 16,5 5-64-16,3 0-16 0,3 3-176 0,3-2-128 16,2 4 144-16,3 1-144 0,0 3 0 0,3 4 0 0,0-1 0 0,-2 1 0 15,-2-1 0-15,-1 0-128 0,-3-2-16 0,-4-3 0 31,-3-1-1056-31,-4 0-208 0,0 0-32 0,-2-1-16 16,-1 2-1232-16,-1-4-256 0</inkml:trace>
  <inkml:trace contextRef="#ctx0" brushRef="#br1" timeOffset="-45836.89">12055 10757 38703 0,'4'0'3440'0,"0"0"-2752"15,-1 0-560-15,0-2-128 0,-1 2 720 0,2-2 112 0,3 2 32 0,3-2 0 32,3-2-1376-32,-1 2-288 0,-1-2-48 0,-3 1-16 15,-5 2-1184-15,0 1-224 0,-3 1-48 0,-4 2-16 16,0 1-1536-16,-3 2-304 0,-3 2-64 0,-1 2-16 16,-3 0 1072-16,-1 0 224 0,-2 0 32 0,0 1 16 0,1-3 2592 0,1 0 528 0,0-2 112 15,3 1 0-15,1-4 2256 0,2 0 448 0,3 0 96 0,0 0 16 16,1-3 192-16,2 1 32 0,1 2 16 0,0-3 0 15,4 0-2032-15,-1 0-384 0,1 0-96 0,2 0-16 16,2 0-1168 0,2 1-256-16,2 1-32 0,-1 1-16 0,3 1-560 0,-1-2-112 0,2 2-32 0,0-1 0 15,0 2 592-15,1 0 112 0,1 2 32 0,-2-3 0 0,1 3 384 0,1-1 80 16,0-2 128-16,-1 2-208 0,0-3 672 0,0 4 144 16,0-4 32-16,-1 0 0 0,-2 1 48 0,0-2 16 15,-1 2 0-15,0-1 0 0,-3 2 256 0,-2 2 48 16,1-4 16-16,-2 7 0 15,-1-1-384-15,-2-2-64 0,0 6 0 0,-2-4-16 0,0 4-336 0,-2-1-64 16,1 3-16-16,-3 1 0 0,1-2-144 0,-1 1 0 16,-1 1-192-16,0 0 192 0,-1 0-208 0,-1 0 80 0,-2 2 128 15,-2 1-208-15,-1-3 960 0,1 0 192 0,-1 0 32 0,0-1 16 16,2-3-32-16,-2 0-16 0,2-1 0 0,-1-4 0 16,1 2-544-16,-2-6-96 15,0 4-32-15,0-5 0 0,0-1-528 0,-1-1-96 16,1-1-32-16,-2-4 0 15,0-1-1920-15,-1-1-384 0</inkml:trace>
  <inkml:trace contextRef="#ctx0" brushRef="#br1" timeOffset="-45309.32">11928 9612 4607 0,'-19'7'400'0,"6"-1"-400"0,1 1 0 0,5-5 0 0,3-1 2272 0,2 2 368 0,1 1 80 0,-3 1 16 16,-2 2-2976-1,-2 2-592-15,1 0-112 0,2 1-16 0,1-3 2048 0,4-1 432 16,3 0 80-16,2 0 0 0,2-5 512 0,3 2 112 0,2-1 16 0,3 2 0 16,3-2-192-16,1 0-48 0,5 3 0 0,2-2 0 15,2 4-528-15,3 0-128 0,1 4 0 0,2-1-16 0,0 2-752 0,1 4-160 16,1-3-32-16,1 0 0 0,1 2-112 15,2 1-16-15,1 0-16 0,1 4 0 0,3 5 96 0,0 3 32 16,1 7 0-16,-6 3 0 16,-1 3-208-16,-3 2-32 0,-4 2-128 0,-3-1 192 0,-1 1-16 0,-5-3-16 31,-2 1 0-31,-4-4 0 0,-2-1-32 0,-2-1 0 16,-3-5 0-16,-1 5 0 0,-1 5 0 0,-2 3-128 15,-1-2 192-15,-4-2-64 0,-1-3 128 0,-2-2 32 0,-2-2 0 16,-1-2 0-16,0 2-288 0,-1-5-144 0,-1-3 16 0,-1 1 0 0,0-5-128 0,-4 0-32 15,0-2 0-15,-2-1 0 16,1-4 32-16,-3-2 0 0,0-4 0 0,-3-2-11968 16,-1-4-2400-16</inkml:trace>
  <inkml:trace contextRef="#ctx0" brushRef="#br1" timeOffset="-44676.44">6708 12112 37775 0,'0'0'3360'0,"0"2"-2688"0,2-2-544 0,-1 0-128 0,1 0 272 0,2 2 32 16,1-2 0-16,2 1 0 0,4 2 144 0,4-1 16 0,5 2 16 0,1-2 0 15,4 5-288-15,3-6-64 16,2 4-128-16,3-5 192 0,4 1-192 0,1-1 0 0,1-1-192 0,-2-2 192 15,-2 1-144-15,-1 1 144 0,1-6 0 0,1 5-144 32,1-4-336-32,-4 2-64 0,-2 0-16 0,-2-1 0 15,-3 4-1728-15,-2-1-336 0</inkml:trace>
  <inkml:trace contextRef="#ctx0" brushRef="#br1" timeOffset="-44376.08">6740 12514 44223 0,'0'6'1968'0,"0"-4"400"0,2 0-1904 0,1-2-464 16,4 0 0-16,1-2 0 0,7 0 192 0,5 2-64 0,12-5-128 0,15-2 192 31,19-3-720-31,10-5-160 0,2-1-16 0,0 0-16 16,2-2 112-16,2 1 32 0,1-1 0 0,-3 2 0 0</inkml:trace>
  <inkml:trace contextRef="#ctx0" brushRef="#br2" timeOffset="-1215.72">24776 12402 32255 0,'-2'0'2864'0,"2"-2"-2288"0,0 2-576 0,0 0 0 0,2 0 528 0,-2 0 0 0,1 0 0 0,-1 0 0 0,1 0 288 0,0 0 48 0,2 2 16 0,-3-2 0 16,0 0-240-16,0 0-64 0,0 0 0 0,16 21 0 15,-12-14-128-15,0 4-48 16,1 3 0-16,2 2 0 0,0 2-80 0,-1 5 0 0,3 1-16 0,-1 5 0 16,1-1-48-16,0 2-16 15,1 3 0-15,-2 0 0 0,3-3-112 0,-1 0-128 16,2 1 176-16,-3-3-176 0,1-2 0 0,0 2 0 16,1-2 0-16,-1-2 0 0,1-1 128 0,-1-1-128 15,0-4 0-15,-1-1 0 0,-1-5 0 0,0-2 0 16,1-3 0-16,-2 2 0 0,3-7 224 0,-2-2-64 15,1 0-16-15,1-6 0 0,0-3 176 0,0-4 16 0,0-6 16 16,1-3 0-16,1-6-80 0,1-3-16 16,-1-4 0-16,0-6 0 0,3-1-128 0,-1-7-128 0,-1-3 144 0,2-1-144 0,-1-2 0 0,2 0 0 15,1-2 0-15,3 2 0 0,-2 7 0 0,4 1 0 16,1 6 0-16,1 7 0 0,-1 2 0 0,-2 7 0 16,0 3-208-16,-2 5 64 15,-1 3-96-15,-2 1-16 0,-1 6 0 0,-3 1 0 31,-2 2-384-31,-1 1-96 0,-2 3-16 0,0 0-18448 0</inkml:trace>
  <inkml:trace contextRef="#ctx0" brushRef="#br2" timeOffset="-817.46">25140 13001 38703 0,'-3'0'1712'0,"-1"-2"352"0,0 2-1648 0,3 0-416 0,1 0 0 0,0 0 0 0,-1 0 0 0,-1 2 0 0,1-2 0 0,-2 3 0 16,-1 1 0-16,-1-2 0 0,0 3 0 0,0 1 0 15,1 0 0-15,1 3-144 16,-1 1 144-16,-1 0 0 0,2 2 368 0,-2 4 176 0,1 3 32 0,-1-1 16 16,-2 2-192-16,1 2-32 0,0 3-16 0,0 0 0 15,0 1 48-15,-2-1 16 0,2-1 0 0,1-1 0 16,-1-1-224-16,0 1-64 0,1 2 0 15,-1 0 0-15,1-3-128 0,1 0 0 0,0-3 0 0,2-3 0 16,1-4-528 0,1-6-144-16,1-2-32 0,1-6-18016 0</inkml:trace>
  <inkml:trace contextRef="#ctx0" brushRef="#br2" timeOffset="-120.56">25519 11781 18431 0,'-4'-4'1632'0,"-1"2"-1312"0,3 2-320 0,-1 0 0 15,2 0 4048-15,-3 0 752 0,-1 0 128 0,-5 0 48 16,-3 0-2912-16,-6 2-576 0,-1 2-112 0,-1 2-32 16,-3 0-704-16,-2 2-160 0,-2 2-32 0,0 1 0 15,-2 0-160-15,-2 0-32 0,0 1-16 0,-4 2 0 16,-3-2 16-16,-2 4 0 0,-2 0 0 0,-2 3 0 0,-1 6-32 0,-6 1 0 16,-1 2 0-16,-4 3 0 15,2 4 96-15,-2-1 0 0,-1 6 16 0,0 1 0 0,1 2 16 0,1-1 0 16,4 5 0-16,5 4 0 0,5 2-224 0,6 1-128 15,5 3 128-15,7 3-128 0,4-4 128 0,2 1-128 16,6 4 160-16,3-4-160 0,3 0 176 0,5 0-176 16,0 2 192-16,3-5-192 0,2 3 0 0,3 0 0 15,3-4 0-15,3-2 0 0,4-3 0 0,3-5 0 0,2-1 0 16,1-7 0-16,3-4 0 0,7-3 0 0,9 2 0 16,2-3 0-16,4-7 0 0,4-1 0 0,6-3 128 0,2-3-128 15,-1-4-240 1,2-3-96-16,-1 0-32 0,5-8 0 15,4-2-144-15,1-4-16 0,0-4-16 0,-2-5 0 0,-3 0 304 0,-1-8 64 0,-5 3 16 0,1-4 0 16,-2-5 160-16,-1-1 0 0,-2-5 0 0,-4-2 0 16,-2 1 0-16,-4-8 0 0,-4-2 0 0,-2 0 0 15,-5 1 0-15,-2-9 0 0,-1-2 0 0,-1-8 128 16,-3-3-128-16,-3-1 144 0,-2-3-144 0,-6-3 160 0,-2 3-160 0,-6-6 0 16,-2 0 0-1,-3 0 0-15,-2 4 0 0,-3 2 0 0,-1 3 0 0,-3 4 192 0,-3 5-192 0,-2 8 0 16,-2 2-160-16,-6 7 160 0,1 6 0 0,-6 6 0 15,-2 4 0-15,-4 3 0 0,-1 3 0 0,-6 2 0 16,-2 3 0-16,-7 6 0 0,0 4 0 0,-7 3 0 16,-6 8-176-16,-6 3 176 0,-3 4-368 0,-3 4 48 31,-1 1 0-31,-1 2 0 16,5 2-192-16,0 1-16 0,-1-1-16 0,1 1-18448 0</inkml:trace>
  <inkml:trace contextRef="#ctx0" brushRef="#br2" timeOffset="4226.21">24277 13612 27647 0,'-1'-1'2448'0,"0"-1"-1952"0,1-1-496 0,0 3 0 0,1-1 640 0,-1 1 48 0,1-3 0 0,0 0 0 0,1-1-496 0,-1-2-192 0,1 3 176 0,0 0-176 16,-1 3-272-16,0 0-160 0,-1 3-16 0,-1 0-16 0,1 3 272 0,-1-1 192 15,-2 4-208-15,1-1 80 0,-2 0 1280 0,0 2 272 16,-1 1 48-16,0 0 16 0,-1 1-80 0,0 1-32 15,-1 1 0-15,-1 2 0 0,1 1-656 0,-3 1-128 16,0 1-16-16,-1 0-16 16,0 1-304-16,-3 2-48 0,-2 3-16 0,0 1 0 0,-1 1-192 0,-3 3 128 0,-5 7-128 0,-2 1 0 15,-2 6 160-15,-1-2-160 0,-4 5 160 0,1-5-160 16,-1-3 0-16,3 0 0 0,1-2 0 0,0 1 0 31,1-3 208-31,1-1-48 0,2 2-16 0,1-1 0 16,2-4-16-16,-1-3-128 0,1 2 192 0,-1-3-64 15,2-1-128-15,2-1 0 0,1-5 0 0,0 1 0 0,3-4 0 0,0 0 0 16,0 1 0-16,1-2 0 0,1-1 192 0,1 1-64 16,0-2 0-16,1 0 0 0,0 1-128 0,-1-2 0 15,2 0 0-15,1 0 0 0,2 0 192 0,-2 2 0 16,1-3 0-16,2 2 0 0,-1-2-16 0,1 0 0 16,-1 1 0-16,1-1 0 0,1-2-176 0,-2 2 0 15,2-2 0-15,-1 0-176 0,1-4 176 0,-1 2 128 16,1-2-128-16,0 0 176 0,1-1 32 0,0-1 16 15,0 2 0-15,0-2 0 0,1 2-224 0,0-2 144 16,0 0-144-16,-1 4 128 0,1-2-128 0,-1 3 0 16,2-3 0-16,-2 4 0 0,1-3 0 0,0 4 0 0,0-3 0 15,-1 0 0-15,1 2 0 0,-1-1 0 0,0-2 0 16,-2 2 0-16,3-3 0 0,-3 0 0 0,1 2 0 16,0-2 0-16,1-2 0 0,-1 1 0 15,1-2 0-15,0 1 0 0,1-1 0 0,1 0 0 0,0-3 0 0,2 0 0 16,0 3 0-16,1-3 0 0,0-3 0 0,0 3 0 15,0 0 0-15,0-2 0 0,0 1 0 0,0-2 0 16,-2 2 0-16,2 1-144 0,0 0 144 0,0 0-160 16,0 0-528-1,0 0-96-15,-18-6-32 0,10 6 0 0,1 0-768 0,-2 0-144 0,-1 3-48 0,1-3-15312 16</inkml:trace>
  <inkml:trace contextRef="#ctx0" brushRef="#br2" timeOffset="5048.89">23004 15391 3679 0,'-7'3'320'0,"2"-3"-320"0,2 0 0 0,0 0 0 0,2 0 3648 0,1 0 640 0,0 0 144 0,-1-2 32 0,0-2-1536 0,-1 0-304 16,1-2-64-16,0-3-16 0,1 2-736 0,1-5-144 15,2 1-16-15,-1-1-16 0,-1 1-416 0,2 0-96 16,-2-1-16-16,1-1 0 0,0-1-288 0,-1 0-64 16,-1 2-16-16,-1-4 0 0,-1 1-176 0,-1 1-48 15,-1-2 0-15,-1-2 0 0,-1-1-192 0,-3-1-32 16,1 2-16-16,-1-3 0 0,0 1-144 0,-1 0-128 0,2-2 192 0,-3-2-192 15,1 4 0-15,-1-2 0 16,-1 4 0-16,3 2 0 0,-1 0 128 0,0 1-128 0,0 4 0 0,2-2 0 16,1 5 128-16,0 1-128 0,2 4 144 15,1-4-144-15,0 5 0 0,1 1 0 0,0-2-128 0,2 3 128 16,1 0-128-16,0 0 128 0,1 0 0 0,0 3 0 16,2-3-160-16,-1 0 160 0,3 3-128 0,0 0 128 15,1 1-176-15,2-1 176 0,0 4-208 0,2-1 80 16,0 2 128-16,0-1 0 0,1 2 0 0,0-1 0 15,0 3 0-15,1 0 0 0,-1 4 0 0,-3-3 0 0,1 2 0 16,0 1 0-16,-1 3 0 0,0 5 0 0,-1-4 0 0,-1 6 0 16,1 1 0-16,-4 1 0 0,1 2 128 0,-2 0-128 15,1 2 128-15,-3-2-128 0,0 0 0 0,-1-1 0 16,-2-2 0-16,1-4 0 0,-1-4 176 0,1-4-48 16,1-3 0-1,-2-1 0-15,3 0 208 0,0-6 48 0,0 1 0 0,0-4 0 0,1-1-112 0,1 0-16 16,0-1 0-16,0-2 0 0,1 3 0 0,-1-4 0 15,2-2 0-15,-1 1 0 0,0 0-64 0,1-1 0 16,0-3-16-16,-1 2 0 0,2 1-176 0,0-3 192 16,2 1-192-16,-1 0 192 0,2 2-192 0,2-3 128 15,4 2-128-15,1 1 128 16,2-4 0-16,4 4-128 0,3-3 192 0,1 2-64 0,3-2-128 0,1-1 0 0,2 0 0 0,0-1 0 16,4 0 0-16,-2 0 0 0,2 1 0 15,-1-3 0-15,0 4-224 0,0-5-80 0,0 2-16 0,-1-1 0 16,-1-2-224-1,-2 2-48-15,-3-3-16 0,-2 0 0 16,-3 3-256-16,-3-3-48 0</inkml:trace>
  <inkml:trace contextRef="#ctx0" brushRef="#br2" timeOffset="6742.99">23106 15569 23039 0,'-1'-4'2048'0,"1"0"-1648"0,1 2-400 0,-1 2 0 0,1-3 0 0,-1 2 128 0,0-4-128 0,0-1 0 0,2-4 128 0,-4 0-128 0,1 0 128 0,-1 2-128 31,-2 1 1008-31,-1 4 112 0,-2-1 32 0,-1 1 0 15,-2 3 560-15,-1 0 112 0,0 0 32 0,-1 0 0 16,-3 3-240-16,-1 1-32 0,-3-2-16 0,1 2 0 16,-2-3-864-16,0 2-160 0,-2-1-32 0,0-1-16 15,-2 2-160-15,1-1-16 0,-3-2-16 0,-2 0 0 16,2 0-48-16,-2 0 0 0,1 0 0 0,-3 0 0 0,-1 0-48 0,-1 0-16 16,1 1 0-16,-1-1 0 0,1 3-192 0,-2-1 176 15,-1 2-176-15,0 0 160 0,0 2-32 0,1 3 0 16,1 3 0-16,2-1 0 0,3 4 0 0,-2 3-128 15,1 2 192-15,3 5-64 0,1 0-128 0,1 3 0 16,1 4 0-16,2 3 0 0,2 0 0 0,0 3 0 16,2 3 0-16,3 0 0 0,3 1 0 0,0 2 0 15,3 6 0-15,2 0 0 0,1-2 0 0,3-1 0 16,1-2 0-16,2 0 0 0,1-2 0 0,2-4 0 16,1 2 0-16,2 0 0 0,1 0 0 0,5 0 0 15,2-1 0-15,2 1 0 0,3-2 0 0,0-5 0 16,4 1 0-16,1-7 0 0,1 1 0 0,2-7 0 0,-1 1 0 0,3-4 0 15,0 0 0-15,5-6 0 0,3 2 0 0,2-6 0 16,1-2 0-16,3-3 0 0,2 1 0 0,-2-2 0 16,1-3 144-16,-1 0-144 0,-3 0 160 0,-1-6-160 15,-2 0 0-15,2 0 128 0,3-2-128 0,3 2 0 16,-2 0 0-16,1-3 0 0,-1 6 0 0,0-3 0 16,-2 2 0-16,-3-2 0 0,-2-1 0 0,-2-1 0 15,-3 0 176-15,1 0-16 0,0-5 0 0,0 0 0 16,-1 0 32-16,-4 1 16 0,-6-2 0 0,2 2 0 0,-2-4-64 15,1-3-16-15,-3-2 0 0,-1 2 0 0,-3-7 48 0,-3 1 0 16,-2-2 0-16,-2 0 0 16,-3-2 64-16,-3-4 16 0,-2-2 0 0,-3-1 0 0,-1-2-64 0,-3-3 0 15,-3 1 0-15,0 1 0 0,-2-2-192 0,-3 3 0 16,1-2 128-16,-3 2-128 0,0 3 0 0,-1 1 0 16,-1 1 0-16,-3 1 0 0,0 1 0 0,-2 5 0 15,-1-1 0-15,-2 5 144 0,1 5-144 0,0-2-256 16,-1 3 64-16,0 0 16 0,2 4 48 0,-2-4 0 15,2 3 0-15,-1-3 0 0,1 4 128 0,-1-3 0 16,3 2 0-16,-1 1 0 0,0 1 0 0,-2-1 0 16,3-1 0-16,0 1-128 0,2 2-32 0,3 0 0 15,2-1 0-15,1 4 0 16,1-3-320-16,2 1-64 0,1 3-16 0,2-2 0 16,-1 2-288-16,2-2-64 0,0 1-16 0,4 1-12256 0,0 3-2432 0</inkml:trace>
  <inkml:trace contextRef="#ctx0" brushRef="#br2" timeOffset="7677.86">22965 15983 19343 0,'-2'-4'1728'0,"1"0"-1392"0,-1-1-336 0,2 2 0 0,2 0 1488 0,-1 2 240 0,0-1 32 0,0-5 16 0,0 4-1104 0,2-6-224 15,1 2-32-15,-2 0-16 0,1 2 32 0,-3 4 0 16,1 1 0-16,-4 3 0 0,1 4 528 0,-4 2 128 0,0 2 0 16,-3 4 16-16,-1 1 544 0,-2 2 96 0,-1 5 32 0,-3 1 0 15,0 5-864-15,-1-1-160 0,-2 1-48 0,-1 5 0 16,-2 1-288-16,-3 3-64 16,-1 3-16-16,-2-3 0 0,0 3-64 0,-3 1-16 0,1-3 0 0,-3 0 0 15,-1 3-128-15,1-5-128 0,-1 2 192 0,2-5-192 16,3-5 0-16,1-3 0 0,6-4 0 0,2-7 0 15,6-5-512 1,0-4-48-16,4-2-16 0,1-8-12096 0,2-6-2416 0</inkml:trace>
  <inkml:trace contextRef="#ctx0" brushRef="#br2" timeOffset="7930.14">22600 15935 39615 0,'-13'3'3520'0,"3"1"-2816"16,5 1-560-16,4-5-144 0,2 1 192 0,-2 2 0 15,-3 3 0-15,-3 4 0 0,-2 2-192 0,3 4 0 16,2 3 0-16,5 3 0 0,3 3 0 0,5 3 0 0,2 2 0 0,4 4 0 16,2 4 0-16,2 0 256 15,2 0 0-15,-2 3-16 0,4-4 144 0,-4 1 16 16,2-3 16-16,0-3 0 0,-1-1-224 0,-1-2-64 15,-1-1 0-15,1-4 0 16,-2 0-448-16,0-4-80 0,0 1-32 0,-3-5-18240 0</inkml:trace>
  <inkml:trace contextRef="#ctx0" brushRef="#br2" timeOffset="8215.12">23290 16453 45151 0,'-8'13'2000'0,"2"-3"416"15,1 3-1936-15,1-5-480 0,3-2 0 0,1 1 0 0,1 0 128 0,-2 5-128 0,1 8 0 0,-2 7 0 16,2 3 0-16,2-1-160 16,-1-2 0-16,1-5 0 15,1 0-544-15,-1-6-128 0,3-3 0 0,1-3-18192 0</inkml:trace>
  <inkml:trace contextRef="#ctx0" brushRef="#br2" timeOffset="10830">25562 13720 6447 0,'0'-8'576'0,"0"2"-576"0,0 3 0 0,1 0 0 0,0-1 0 0,-1 2 0 0,2-7-240 0,0-4 80 16,1-3-832-16,0-3-160 0,0-1-48 0,-2-1 0 16,0 5 832-16,1 3 176 0,-2-2 16 0,0 1 176 0,0 3 1008 0,0 0 320 15,-2 0 64-15,2 1 48 0,2 0 1232 0,-2 1 240 16,0 2 48-16,1 1 48 0,0-1 192 0,0 1 48 16,2 0 0-16,-1 2 32 0,1 2-1104 0,0-1-208 15,0 2-48-15,1 1 16 0,-1 0-912 0,1 0-192 16,0 1-48-16,-1 2 48 0,2 1-208 0,0 2-48 15,0 0 0-15,0 3 48 0,0-3-368 0,0 1-64 16,1 3 0-16,-1-1 16 0,0 1 48 0,0-2 0 16,1 2 0-16,-1-1 32 0,0 1 32 0,0-3 16 0,0 4 0 0,0-1 48 15,1 0-64-15,0 2 0 0,3 5 0 16,2-3 48-16,0 4-144 0,3 0-32 0,2 3 0 0,1 2 48 16,-1-1-48-16,2-2-16 15,4 4 0-15,0-1 0 0,3 3-176 0,2 2 192 0,0 0-192 0,-1 5 192 16,1 0-192-16,-1 5 0 0,3 3 0 0,-2 0 128 15,2 1-128-15,-2-1 0 0,-1 1 0 0,-3-3 0 16,-1 2 0-16,-2-5 192 0,-1 1-32 0,-1-2 0 16,-2-1 128-16,-2-1 32 0,0 1 0 0,-2 1 0 15,0-1-80-15,1 0-16 0,-3-4 0 0,1-1 0 16,-1 0 0-16,0-1 0 0,-1 1 0 0,1-2 0 0,-2-1 16 16,-2 0 0-16,-1-2 0 0,0 5 0 0,0-4-240 0,-2 1 144 15,2-1-144-15,0 3 128 0,2-2-128 0,-3-4 128 16,1 3-128-16,2-3 128 0,-2 0-128 0,1-3 0 15,0 1 0-15,-1-2 128 0,1-2-128 0,-1-1 0 16,-1 1 0-16,-1-6 0 0,0 2 0 0,-1-2 0 16,1-1 0-16,-2 1 0 0,0-3 0 0,-2-1 0 15,1 3 0-15,-1-5 0 0,0 2 0 0,-2-2 0 16,1 1 0-16,-1-2 0 0,2 3 0 0,-2-2 0 16,1 0 0-16,0 1 0 0,0-1 0 0,0-2 128 0,1 2-128 15,-1-2 0-15,2-1 0 0,0 2 0 16,0-3 0-16,0 1 0 0,0 2 128 0,0-3-128 15,2 2 0-15,-2-2 128 0,1 0-128 0,0 1 128 16,0 2-128-16,-1-3 128 0,0 0-128 0,0 0 160 16,0 0-160-16,0 0 160 0,0 0-32 0,0 0-128 0,0 0 192 0,0 0-64 15,0 0 224-15,0 0 32 0,0 0 16 0,0 0 0 16,0 0-256-16,0 0-144 0,9-20 160 0,-10 14-160 16,1 0 0-16,0-1 128 0,0 1-128 0,0-4 0 15,0 4 0-15,1-4 0 0,-1 4 0 0,1-5 0 0,0 4 0 16,2-6 0-16,1 1 0 0,1-4 0 0,-1 0 0 0,3-3 0 15,0-1 0-15,1-4 0 0,1-1 0 0,1-1 0 16,0-3 0-16,0-1 0 0,1 0 0 0,-1 3 0 16,0 1 0-16,0 0 0 0,0 2 0 0,0 4 0 15,-2 1 0-15,0 1 0 0,-1 2-128 0,-2 3 128 16,1-3 0-16,-2 3 0 16,0-2 0-16,-1 2-128 0,0 0 128 0,-2 0 0 15,0 2 0-15,-1 1 0 0,-1-3 0 0,1 4 0 0,-1-1 0 0,0 1 0 0,-1 2 0 16,2 2 0-16,-1 3 0 0,0 0-160 15,1-1 160-15,-1 6-128 0,1-1-208 0,-2 2-48 0,1 2 0 0,0 4 0 32,0 3-64-32,0 0-32 0,1 4 0 0,-2 0 0 0,2 1 224 0,0-2 64 0,0 4 0 0,2 2 0 15,-2 3 192-15,0 0 0 16,0 1 0-16,0 0 0 0,0 2 0 0,-2 3 0 16,2 0 192-16,-2-1-192 0,1 2 0 0,-2 1 0 0,-1-1-240 0,2 0 80 15,-2-1-128-15,2 0-32 0,-2-5 0 0,2-1 0 16,-2-5 144-16,0-2 32 0,2-5 0 0,-1 0 0 15,2 0 144-15,-2-5 0 0,1 0 0 0,-2-2 0 16,2 0 0-16,-1 0 0 0,2-2 0 0,-1 1 0 0,-2-4 0 0,1 2 0 16,1-1 0-16,0-2 0 0,-1 0 0 0,2 0 0 31,-2 0 0-31,1 0 128 0,1-2-128 0,-2 2 0 16,2 0 0-16,0-3 128 0,-1 3-128 0,1 0 0 0,0 0 0 0,0-1 0 15,1 1 0-15,0 0 0 0,-1 0 0 0,1 0 0 0,0 0 0 0,0 0 0 16,0 0 0-16,0 0 0 0,0 0 0 0,0 0 0 15,0 0 0-15,-20-6 0 16,15 3 384-16,-1 1 0 0,-1-2 0 0,1 0 0 16,-2-2 128-16,-1-3 16 0,-1 2 16 0,-2-3 0 0,-1-1-48 0,-3-1-16 0,0 1 0 0,0-2 0 15,0 1 16-15,-1-1 0 16,-3-3 0-16,-1 0 0 0,0 4-176 0,1-3-16 16,2-1-16-16,-1 6 0 0,0-2-48 0,2 4-16 15,1 0 0-15,0 0 0 16,2 3-224-16,0 2 0 0,-1 0 0 0,1 2 0 0,0-2 0 0,1 3 0 15,-1 0 0-15,1 0 0 0,0 0 0 0,1 3-128 0,2-3 128 0,0 1-160 32,2 2-480-32,0-3-80 0,3 2-32 0,0-2 0 0,1 0-448 15,2 0-80-15,1-2-32 0,1 2-13888 0,1-3-2784 0</inkml:trace>
  <inkml:trace contextRef="#ctx0" brushRef="#br2" timeOffset="12064.32">26836 15538 24879 0,'-5'-7'2208'0,"1"3"-1760"0,2 1-448 0,0-1 0 0,2 4 1344 0,-1-5 192 0,0-1 48 0,-3-4 0 15,-1-3-624-15,1-6-112 0,-1 3-16 0,2 0-16 16,-1 1-80-16,0 2-16 0,1 4 0 0,-2-1 0 16,0 4 48-16,0 0 16 0,-3 2 0 0,1 1 0 0,-2 3-144 15,-1 0-16-15,-1 0-16 0,0 3 0 0,-1-2-128 0,-2 4-32 16,1-1 0-16,-3 0 0 0,-1 1 16 0,-1-1 0 16,-2 5 0-16,-1-3 0 0,-1 3-32 0,-2 1-16 15,0 0 0-15,-2 0 0 16,1 2-208-16,-1 0-32 0,0 1-16 0,0-1 0 0,1-1 16 0,1 4 0 15,-2-1 0-15,2 1 0 0,1 1 16 0,0 2 16 16,0 1 0-16,-1-2 0 16,2 4-208-16,-1 1 176 0,-2 3-176 0,1-2 160 0,2 2-160 0,0 6 0 0,1 1 0 15,1 3 0-15,1 6 0 0,2 3 0 0,2 7 0 16,2 0 128-16,3-1-128 0,2-1 0 0,3-4 0 0,2 0 0 16,2-1 0-16,1-3 0 15,1-2-144-15,2-1 144 0,1-4 0 0,1-1 0 0,3 0 0 0,0-5 0 16,1 1 0-16,2-3 0 0,3-4 0 0,-1-2 0 15,1-3 0-15,2 3 0 16,1-4 0-16,4 3 0 0,0-1 0 0,3 1 0 16,0 1 0-16,2-1 0 0,2 2 0 0,0-2-128 0,2 1 128 0,-1-2 0 15,1-4 0-15,2 1-160 0,3-3 160 0,1-6-128 16,3 2 128-16,1-5 0 0,-2 0 0 0,3-3 128 16,1 0-128-16,-1-6 0 0,-2-1 0 0,0-2 0 15,-3 0 0-15,-3-2 192 0,-1-2-64 0,-1 1 0 0,0-3-128 16,-1 2 144-16,-1 0-144 0,0 0 160 0,0 0-160 0,0-3 128 15,-1 1-128-15,-2-1 128 0,0 0 48 0,-1 0 0 16,-1-5 0-16,-3 1 0 0,-3-2 32 0,-1 0 16 16,1-3 0-16,-2-1 0 15,-3 1-32-15,0-3-16 0,-1 1 0 0,-1-3 0 16,-1-1 0-16,0 1 0 0,0 0 0 16,-1-1 0-16,-2 1-176 0,0-1 160 0,0 3-160 0,-2-3 160 15,-1 2-160-15,0 1 0 0,-1-2 144 0,-2 2-144 16,0 0 288-16,-1 2-16 0,-1-2 0 0,-2 2 0 0,1 1 16 0,-1-1 0 0,-1-1 0 0,-4 4 0 15,1-1-32-15,-4 2 0 0,-1 2 0 0,0 0 0 16,-2-1-128-16,0 2-128 0,-2-3 144 0,-4 3-144 16,1 3 0-16,-1 0 0 15,1 1 0-15,-5-1 0 0,-1 1 0 0,2 1 0 0,-1 2 0 0,-2-2-160 16,-2-1 160-16,-2 2 0 16,2 0 0-16,-2 1-128 0,3 0-80 0,2 2-16 0,1 0 0 0,1 1 0 15,2 6-176-15,2-4-48 0,-1 4 0 0,2-2 0 16,1 1-144-16,1-2-48 0,0 2 0 0,0-2 0 15,2 2 80-15,1-1 16 0,-1 2 0 0,2-4 0 16,1 4-352-16,1-1-80 0,2 1-16 0,2 3 0 16,4 0-560-16,0 0-112 0</inkml:trace>
  <inkml:trace contextRef="#ctx0" brushRef="#br2" timeOffset="12459.43">26886 15733 25791 0,'-2'3'2304'0,"1"-3"-1856"0,-1 0-448 0,1 0 0 0,1 0 2928 0,0 0 480 0,1 0 112 0,-1 0 0 0,0 0-2480 15,2 0-496-15,-2 3-96 0,0-3-32 16,0 0-272-16,-4 19-144 0,-1-7 160 0,-2 4-160 0,-2 6 160 0,-3 3-160 16,-3 4 160-16,-3 3-160 15,-1 2 448-15,-6 5 0 0,-1 2 0 0,-4 1 0 0,-3 5 48 0,-6-3 0 16,-1 3 0-16,-6 0 0 0,-1 0-368 0,0-5-128 15,4-1 0-15,3-3 144 0,3-1-144 0,6-4-256 16,4-7 64-16,5-4 16 0,2-5-144 0,5-3-16 16,3-6-16-16,1-1 0 0,3-6-32 0,2-1-16 15,1-1 0-15,0-6-11888 16,-1 1-2384-16</inkml:trace>
  <inkml:trace contextRef="#ctx0" brushRef="#br2" timeOffset="12714.31">26331 15786 39615 0,'-5'1'3520'0,"1"-1"-2816"0,3 3-560 0,1-3-144 0,1 0 400 0,1 2 48 16,-1 0 16-16,-1 3 0 0,2 2-464 0,2 5 0 15,1 1 0-15,2 5 0 16,2 6 0-16,4 3 0 0,0 5 0 0,2 0 0 15,-1 2 224-15,3 0-48 0,3 8-16 0,-1 2 0 16,4-2 176-16,-4-5 48 0,1-4 0 0,-2 1 0 0,-1-6-384 0,-2-3 0 16,-2 1 0-16,-2-7 128 0,-1 0-128 0,-2 0-240 15,-1-3 64-15,-3-3 16 16,0 2-1056-16,-3-5-192 0</inkml:trace>
  <inkml:trace contextRef="#ctx0" brushRef="#br2" timeOffset="13519.15">26860 16324 33167 0,'-1'0'2944'0,"0"-2"-2352"0,2 0-464 0,-1 2-128 0,1-2 704 0,1-1 128 0,-1 2 32 0,1-5 0 0,2 0-208 0,1-3-32 15,0 2-16-15,1-3 0 0,0 4-192 0,0-4-32 16,2 4-16-16,-1-1 0 0,2 3 16 0,-2 0 0 15,3 0 0-15,0 2 0 0,3 0-144 0,-1 4-32 16,0 0 0-16,2 2 0 0,-4-2-208 0,0 4 0 16,-3 2 0-16,0 1 0 0,0 0 0 0,-4 4-160 31,0-1 160-31,-2 2-192 0,-1 1 192 0,-1-3 0 0,-2 4 0 16,-2-2 0-16,0-2 0 0,-1 3 128 0,-2-2-128 0,-2 4 176 15,0-3-176-15,-3 0 0 0,2 1 0 0,-2-3 0 16,0 2 0-16,-1-2 0 0,-3 1 0 0,1-1 0 15,0 1-128-15,0 0-16 0,1-1 0 0,2-2 0 0,-1 2-64 0,2 1-16 0,2-3 0 0,1-4 0 16,2 0 48-16,2 0 16 0,2-2 0 0,1-2 0 16,2-2 160-16,0 2 192 0,2-2-32 0,1-2-16 15,2 2-144-15,1 0 160 16,1 0-160-16,2 0 160 16,2-2-160-16,3 2 0 0,1-2 144 0,3 0-144 15,2 0 0-15,4-2 0 0,0 2 0 0,2-2-192 16,3-5-896-16,0 2-192 15</inkml:trace>
  <inkml:trace contextRef="#ctx0" brushRef="#br2" timeOffset="14663.39">25888 13166 15663 0,'-3'-6'1392'0,"1"2"-1120"0,1 2-272 0,1-1 0 0,1 2 1120 0,1-2 160 0,-2 0 48 0,1-4 0 0,0-2 592 0,2-4 128 0,2 3 32 0,1 2 0 16,1 0-560-16,2 2-112 0,1 0-32 0,1 0 0 0,1 2-304 0,2 1-64 16,2 1-16-16,-1 1 0 15,1 1-192-15,0 3-32 0,1-1-16 0,1 3 0 0,1-2-288 0,1 4-48 16,1-1-16-16,0 0 0 0,3 0-144 0,-2 2-16 16,1-2-16-16,0 2 0 0,-1 2 32 0,-2-1 16 15,-2 1 0-15,2 0 0 0,0-2-48 0,2 2-16 16,0 0 0-16,4 0 0 0,2 2 64 0,0 1 16 15,5 3 0-15,3 2 0 0,-1-2-288 0,3 4 0 16,3 4-176-16,1 2 176 0,3 3 0 0,-2 2 0 0,-1 0 0 0,4 4 0 16,4 1 0-16,5 3 0 0,2 3 128 0,-1-3-128 15,3-1 0-15,-3 2 0 0,0-2-176 0,1 3 176 16,-3-7 0-16,5 5 0 16,2-1 0-16,1 3 0 0,-1 0 0 0,1-1 0 15,2 5 0-15,-1-1 0 0,-2 1 0 0,2-1 0 16,3 0 0-16,1 0 128 0,-1-2-128 0,-3 5 0 15,-3 4 144-15,-2 0-144 0,-4-2 256 0,-1 3-32 0,4 4 0 0,-5-6 0 0,-3 1-48 0,-3-5-16 16,-3 1 0-16,-2 2 0 0,-3 0-160 0,-3-5 160 16,-2-3-160-16,-3-6 160 0,-2-3-160 15,2-4 0-15,1-1 0 0,-1-4 128 0,-2-4 80 0,-1-4 16 16,-1-4 0-16,-3-2 0 0,-2-3-224 0,-4-3 0 16,-2-2 0-16,-3 1 0 0,-1-2 0 0,-3 0 0 15,-1 3-192-15,-1-3 192 16,-1 0-448-16,-1 0 32 0,0 0 0 0,1 4 0 15,-1-1-96-15,3 3 0 0,1 3-16 0,1 1 0 0,1 2 320 0,1-2 64 16,1 0 16-16,-1 0 0 0,3 1 128 0,-2-1 0 16,2-4 0-16,-2 2 0 0,0-3 256 0,-3 0-32 0,1 0 0 0,-1-2 0 31,-2 0-48-31,0-2-16 0,-2 1 0 0,-2-2 0 0,1 3-160 0,-2-3 0 0,0 0 0 0,-2 0 128 31,0 1-128-31,0-1 0 0,-2 3 0 0,1-3 0 0,-1 0-384 0,2 0 0 0,0 0 0 0,0 0-12448 31,-27-15-2496-31</inkml:trace>
  <inkml:trace contextRef="#ctx0" brushRef="#br2" timeOffset="15605.12">29630 15335 29487 0,'-1'-4'2624'0,"1"-2"-2112"16,1 2-512-16,0 2 0 0,2 2 928 0,-1-4 80 0,0-1 16 0,0-2 0 0,2-3-208 0,-2-3-48 0,0-1 0 0,-2 1 0 0,-2 3-96 0,-1 0-32 15,-4 4 0-15,-1-1 0 0,-3 1 96 0,-3 3 16 16,-1-1 0-16,-3 4 0 0,-5 2-192 0,0 3-48 15,-4 1 0-15,-1 1 0 0,0 2-272 0,-3 1-64 16,-2 3-16-16,-1 5 0 0,2-2 48 0,-1 4 16 16,2 1 0-16,1-2 0 0,2 4-96 0,-2 3-128 15,0 5 176-15,1 1-176 0,-1 6 0 0,2 3 0 0,-1 6 0 0,2 2 0 16,4 0 0-16,-1 1 0 0,3 1 0 0,1 0 0 16,3-2 0-16,1 2 0 0,2 3 128 15,3-3-128-15,2-3 176 0,3 2-32 0,1-3 0 0,3-3 0 16,3 1-144-16,2-5 160 0,3-1-160 0,1-5 160 15,3-3-160-15,4 1 0 0,2-6 0 0,6-1 0 16,1-3 0-16,6 1 0 0,3-7 0 0,4-1 128 16,3-2-128-16,2 0 0 0,4-4 144 0,1 0-144 15,2-3 0-15,0 0 0 0,1 1 0 0,3-4 0 0,4 1 0 16,1-1 0-16,-1-3 0 0,0-4-192 16,1-1 192-16,-3-3-208 0,-5 2 80 0,-1-5 128 15,-6 4-160-15,3-6 160 0,1 5 0 0,-1-3-144 0,-1-4 0 0,-2-1 0 16,-3 0 0-16,-2-5 0 0,-1-3 400 0,-5-1 64 15,-3-3 32-15,-2-1 0 0,-2-3 112 0,-3 0 32 16,-1-2 0-16,-2-1 0 0,-2 0-112 0,-1-2-32 16,-1-1 0-16,-3 0 0 0,-1-3-144 0,-4 0-16 15,-1-1-16-15,-4-1 0 0,-2-2-48 0,-3 4 0 16,-2-1 0-16,-3 1 0 0,-2 3 0 0,-4 1 0 0,-2 0 0 0,-3 1 0 16,-1 4-128-16,-3 1 160 0,-2 5-160 0,-3-1 160 15,-1 3-160-15,-4 3 0 0,-4-1-160 0,-5 2 160 16,-2 2 0-16,-2 5 0 0,1 1 0 0,0 2 0 15,0 4-176-15,2 0 176 0,1 2-192 0,1-2 192 16,2 2-288-16,2 2 48 0,1-1 16 0,1 2 0 16,2-2-304-1,5 0-64-15,0 0-16 0,5 1 0 16,1 1-256-16,2-2-48 0,2 1-16 0,0 0 0 16,2-1-736-16,2 0-160 0</inkml:trace>
  <inkml:trace contextRef="#ctx0" brushRef="#br2" timeOffset="16699.59">29155 15360 5519 0,'-3'0'496'0,"0"-3"-496"0,3 3 0 0,1 0 0 0,1-1 800 0,-1 1 64 0,0-3 16 0,2 1 0 16,-1-2-240-16,2 1-64 0,1-2 0 0,0 1 0 15,0 3 1024-15,-2-2 192 0,1 1 32 0,-1 0 16 16,-2 2 1296-16,0-2 256 15,0 2 48-15,1 0 16 0,-2 0-624 0,0 0-112 0,1 0-32 0,-1-3 0 0,1 2-1632 0,0-4-336 16,2 2-64-16,-1-1-16 16,1-2-288-16,0-3-64 0,1 2-16 0,1-3 0 15,-1 1 48-15,-1-3 0 0,2-1 0 0,-1 0 0 16,1-2 64-16,-1-1 0 0,1 0 16 0,-3-4 0 0,2-2 48 0,1 1 16 16,-1 1 0-16,0-5 0 0,0-1 0 15,0 1 0-15,0-2 0 0,-2 0 0 16,2 0-144-16,-1 1-16 0,1 1-16 0,0 3 0 0,-2 0-160 0,1 2-128 15,-1 3 144-15,0 3-144 0,-1 2 0 0,-1-2 0 16,0 3 0-16,-1 0 0 0,-1 2 0 0,1 3 0 0,0-3 0 16,0 2 0-16,-1 1 0 0,1-1-128 0,1 4 128 0,-1-2 0 31,0 1-144-31,-1 0 144 0,1 2 0 0,0 1-144 16,1-2 144-16,-1 1 0 0,-1 2-144 0,2-2 144 0,0 4 0 0,0-2-176 0,-1 2 176 0,1 4-128 31,1 2-96-31,-1 3-16 0,2 3 0 0,-2 4 0 15,2 1-64-15,-1 0-16 0,1 2 0 0,-1 2 0 0,0 0 64 0,0-1 16 0,-1 3 0 0,0 0 0 32,0 0 240-32,-1-3 0 0,1 0 0 0,0-2-144 15,-1 0 144-15,1-2-128 0,0 1 128 0,0-1-128 0,0-2 128 16,0-2 0-16,1 1 0 0,-1-3-128 0,0 1 128 0,0-1-128 16,0-1 128-16,1 0-128 0,-1-1 128 15,-1 0 0-15,1-1 0 0,-1 1 0 0,0-3 0 16,-1 2 0-16,0-1 0 0,1-4 0 0,-2 3 0 15,2-2 0-15,-1-3 0 0,0 0 0 0,2 1 0 0,-1-3 0 16,-1 0 0-16,0 1 0 0,2-1 0 0,-1 2 0 16,0-2 0-16,0 0 128 0,-1 0-128 0,1 3 0 15,1-3 0-15,0 0 0 0,0 0 0 0,0 0 0 16,0 0 0-16,0 0 0 0,-11 16 0 0,10-12 0 16,-2-2 0-16,2-1 0 0,1 2 0 0,-1-1 0 15,0-1 0-15,-1 2 0 0,2 1 0 0,-2-2 0 0,1 2 0 16,-1-2 0-16,0-1 0 0,1 2 0 0,-2-1 0 0,2 0 0 15,-1 0 0-15,-1 1 0 0,1-3 0 0,-1 1 176 16,2 1-176-16,-2-2 0 0,1 2 0 0,1-2-176 16,-1 2 176-16,1-2 0 0,0 0 0 0,0 0 0 15,1 0 0-15,0 0 0 0,0 0 0 0,-1 0 128 16,1 0 128-16,0-2 16 0,0 2 16 0,0 0 0 16,0 0-48-16,0 0-16 0,0 0 0 0,0 0 0 0,0 0-48 15,0 0-16-15,0 0 0 0,0 0 0 0,-5-20 32 16,3 17 0-16,1 2 0 0,-1-1 0 0,-1-1-32 0,1 2 0 15,-2 1 0-15,0 0 0 0,1-3 16 0,-4 3 0 16,0-1 0-16,-2 1 0 0,-1 1-32 0,-2-2 0 16,-3 1 0-16,-1 0 0 0,-2 1 80 0,-3 2 16 15,-3-3 0-15,-3 0 0 0,2 1 16 0,-3 2 16 16,-1-3 0-16,-2 2 0 16,2-2-32-16,0 0-16 0,1 0 0 0,1 0 0 0,1-2 48 0,1-2 16 15,1 1 0-15,1 0 0 0,1-1-160 0,-1 2-128 0,2-5 192 0,-1 4-192 16,2-4 0-16,1 4 0 15,0-2 0-15,2 1 0 0,1 2 0 0,0 0-176 0,3 0 32 16,1 2 0 0,3-3-800-16,2 6-144 0,1-3-48 0,1 0 0 15,2 2-496-15,2 2-96 0,0-1-32 0,1 3-18720 0</inkml:trace>
  <inkml:trace contextRef="#ctx0" brushRef="#br2" timeOffset="20898.91">29824 15619 39615 0,'-3'-2'3520'0,"0"1"-2816"0,2 1-560 0,2 0-144 0,-1 0 240 0,0 0 16 0,0 0 0 0,-1 0 0 0,0 0-128 0,-1 0-128 15,0 0 176-15,2 0-176 0,0 0 176 0,0 0-176 16,-19 24 160-16,11-13-160 0,-3 4 384 0,-2 4-32 16,-2 1 0-16,-2 1 0 0,-1 2 80 0,-5 4 16 15,-3 2 0-15,-5 4 0 0,1 4-224 0,-4 4-32 16,-2 0-16-16,2 3 0 0,-1-3-176 16,2 1-176-16,2-1 48 0,0-4 0 0,4-1-224 0,1-5-32 15,2-3-16-15,4-3 0 16,2-5-112-16,3-7 0 0,1 2-16 0,2-5-17968 0</inkml:trace>
  <inkml:trace contextRef="#ctx0" brushRef="#br2" timeOffset="21200.27">29283 15606 37775 0,'-1'3'3360'0,"1"0"-2688"15,0-3-544-15,0 4-128 0,1-3 768 0,1 1 128 16,2 4 32-16,1 3 0 16,2 5-448-16,4 2-96 0,4 5 0 0,1 1-16 15,2 2-16-15,0 0 0 0,1 5 0 0,-1 2 0 16,2 1-64-16,-3 5-16 0,2-1 0 0,-2 2 0 0,2 3-144 0,-3 0-128 15,-1 0 144-15,-3-4-144 0,0-4 0 0,0 0-256 16,-3-4 16-16,0-3 16 16,0-1-528-16,-2-6-96 0,2 0-32 0,-2-3-17872 0</inkml:trace>
  <inkml:trace contextRef="#ctx0" brushRef="#br2" timeOffset="21801.37">29817 16081 40543 0,'-1'0'1792'0,"1"0"384"0,0 0-1744 0,1-3-432 0,0 2 0 0,2 1 0 16,-1-3 240-16,3 3-48 0,1-3 0 0,4-2 0 0,1 3 48 0,3-4 0 16,-1 4 0-16,2 1 0 0,0 1 112 0,-1 1 32 0,-1 1 0 15,0 1 0-15,0 2-32 0,-2 0 0 16,2-2 0-16,-2 4 0 0,-1-1-176 0,-1-3-48 16,-1 4 0-16,-3-1 0 0,-1 0-128 0,0 0 0 15,-3-2 0-15,-1 2 128 0,0 0-128 0,-1 3 0 16,-3-3 0-16,-1 1 0 0,-1 2 0 0,-2-1 0 0,0-2 0 0,-1 2 0 15,-1-1 0-15,-1-1 0 0,0 0 0 0,0 1-176 16,-2 0-64-16,1-1-16 0,2-4 0 0,0 2 0 16,2 0-64-16,0-2-32 0,2-1 0 0,2 2 0 15,2-3 160-15,0 0 16 0,1 0 16 0,2-3 0 16,1 2-32-16,0-1 0 16,1-1 0-16,2 2 0 0,0-3 32 0,2-1 0 15,0 4 0-15,1-1 0 0,0-1 160 0,0 2 0 0,1 1 0 0,-1 0-128 0,1 0 128 0,-2 1 0 31,2 2 0-31,-2-1 0 0,1 2 0 0,-2-1 128 16,-1 4-128-16,0 1 176 0,-1-2 192 0,-1 2 32 0,-1 1 16 0,-1 0 0 0,0 0-80 0,-2 1-16 31,1-3 0-31,-3 5 0 0,2-5-192 0,-1 2-128 16,0 1 128-16,-1-3-128 0,0 2 0 0,1 0 0 16,-2 0 0-16,0 1 0 0,-1-1 0 0,0 1 144 0,0-3-144 15,0 2 160-15,-1-1-160 0,0 2 128 0,-3 0-128 0,1-1 128 16,-2-2-128-16,-1 3 128 0,-2-1-128 0,0-2 128 15,-2 2-384-15,-1-3-64 0,-1 0-32 0,-3 0-19232 16</inkml:trace>
  <inkml:trace contextRef="#ctx0" brushRef="#br2" timeOffset="28737.85">28192 16848 5519 0,'-11'-3'240'0,"9"3"64"0,0 0-304 0,2 0 0 0,0 0 0 16,0-3 0-16,2 3 192 0,-1 0-32 0,5-3 0 0,3 0 0 16</inkml:trace>
  <inkml:trace contextRef="#ctx0" brushRef="#br2" timeOffset="30395.82">28830 16026 11055 0,'15'8'480'0,"-11"-6"112"15,-3-1-464-15,-1-1-128 0,1 0 0 0,-1 3 0 0,0-1 704 0,0 2 128 0,1 0 32 0,-1 2 0 16,0 2-672-16,-1 0-192 0,1 3 0 0,0-1 160 31,0-3-160-31,0 2 0 0,1 0 0 0,-1-2-160 0</inkml:trace>
  <inkml:trace contextRef="#ctx0" brushRef="#br2" timeOffset="65380.02">27501 11215 29487 0,'-4'0'2624'0,"2"0"-2112"0,0 0-512 0,1 0 0 0,2 0 1728 0,-1 0 224 0,-1 0 48 0,-1 0 16 0,1 1-704 0,-2 1-144 0,2 2-16 0,0 2-16 31,1 3-752-31,-2 1-160 0,2 2-32 0,0 4 0 16,-1 3 0-16,1 3-16 0,-1 4 0 0,1 0 0 0,-1 5 96 0,1 0 32 16,-2-2 0-16,2 6 0 0,0 6-144 15,0 0-32-15,-1-1 0 0,2-1 0 0,-2-8-128 0,0-3 0 16,0 1 0-16,-1-7-176 16,1 0-272-16,-1-2-64 0,-1-2-16 0,0-2 0 15,-2-1-1360-15,0-4-272 0,-2 1-48 0,0-3-16 0</inkml:trace>
  <inkml:trace contextRef="#ctx0" brushRef="#br2" timeOffset="65972.83">27341 10972 21183 0,'-11'-7'1888'0,"6"1"-1504"15,3-1-384-15,2 5 0 0,1-2 512 0,0 2 16 16,-1-1 16-16,3 0 0 0,-1-4-32 0,2-3-16 15,1 1 0-15,0-4 0 0,1 3 1152 0,0 2 224 16,3 0 48-16,-2 0 16 0,3-2-512 0,0 3-96 16,1-1-32-16,3 0 0 0,-1 2-160 0,3 0-48 15,2 0 0-15,2 0 0 0,-3 0-656 0,3 2-144 16,2 0-32-16,0 2 0 0,3-2-256 0,-2 4 0 16,2-3 0-16,-1 3-144 0,0 0 144 0,0 3 0 0,1-2 0 0,-3 4 0 15,1-1 0-15,-2 0 0 0,-1 4 0 0,-1 2 0 16,-1 0 0-16,0 5 0 15,-1 1 0-15,-2 2 176 0,-3 2-176 0,-1 2-176 0,-2 4 48 0,0-1 0 16,-2 4-160-16,-1-3-32 0,-1 1 0 0,0-1 0 16,-1-2 96-16,-2 1 16 0,1-3 0 0,-5 1 0 15,1-3 208-15,-1-2 0 0,-3-2 0 0,-1-1 160 16,-3-1 144-16,-1 0 16 16,-1 0 16-16,-3-2 0 0,-2 1-16 0,-2-3 0 0,-5 2 0 0,-1-2 0 0,-3 2-64 0,-2-2 0 15,-2-1-16-15,0-2 0 0,0-1-240 0,-2 1 144 16,0-4-144-16,-2 2 128 0,0-1-128 0,1-4 0 15,3 0 0-15,2 0 0 0,3-3-128 0,5 2-128 16,3-1 0-16,2-2-16 31,3-2-752-31,3 1-128 0,4 0-48 0,3 0 0 0,1-1-1440 0,4-2-304 0</inkml:trace>
  <inkml:trace contextRef="#ctx0" brushRef="#br2" timeOffset="66907.53">28491 10703 26719 0,'-1'-7'2368'0,"1"5"-1888"0,1-2-480 0,1 4 0 15,-1 0-1440-15,1-4-384 0,1 2-80 0,-1-2-16 16,2-2 176-16,-2 0 16 0,2 1 16 0,-4 4 0 16,0-2 112-16,-1 6 32 0,-2-3 0 0,0 3 0 0,-1 0 2592 0,0 1 528 15,1-2 112-15,0 2 0 0,1-2 1536 0,-1 2 320 16,1-3 48-16,-1 0 16 15,2 3-928-15,-1-4-176 0,0 0-48 0,1 1 0 0,1 2-880 0,-1-3-176 16,1 0-32-16,0 0-16 0,0 0-672 0,0 0-128 16,0 0-16-16,0-3-16 0,0 3-176 0,0 0-48 0,0 0 0 0,0 0 0 31,0 0-112-31,0 0-32 0,0 0 0 0,0 0 0 0,0 0-128 0,0 0 0 0,0 0 0 0,0 0 0 31,0 0 0-31,17-9 0 0,-16 9 0 0,1 0 0 16,-1 0 0-16,-1 0 0 0,1 0 0 0,-1 0 0 15,1-2 0-15,-1 2 0 0,2 0 0 0,-1 0 0 16,0 0 0-16,-1 0 0 0,0 0 0 0,0 0 0 16,0 0 0-16,0 0 0 0,0 0 0 0,0 0 0 0,0 0 0 0,0 0 0 15,0 0 0-15,0 0 0 0,0 0 0 0,0 0 0 16,0 0 0-16,0 0 0 0,0 0 0 0,0 0 0 16,0 0 0-16,0 0 0 0,0 0 0 0,0 0 0 15,0 0 0-15,0 0 0 0,0 0 0 0,0 0 0 16,0 0 0-16,0 0 0 0,0 0 0 0,0 0 0 15,0 0 0-15,0 0 0 0,17-11 0 0,-15 10 0 16,-1 1 0-16,0-3 0 0,0 3 0 0,1 0 0 16,-1-2 0-16,0 2 0 0,0-1 0 0,-1 1 0 15,1 0 0-15,-1 0 0 0,0 0 128 0,0 0 0 16,0 0 0-16,0 0 0 0,0 0-128 0,0 0 0 16,0 0 0-16,0 0 0 0,0 0 0 0,0 0 0 0,0 0 0 0,0 0 0 15,0 0 0-15,0 0 0 16,0 0 0-16,0 0 0 0,0 0 0 0,0 0 0 0,0 0 0 0,0 0 0 15,0 0 0-15,0 0 0 0,-18 10 0 0,17-8 0 16,-2-1 0-16,2 2 0 0,-1-1 0 0,0 2-176 16,0-2 176-16,-1 2 0 0,1 0 0 0,-2 2 0 15,0-2 0-15,1 2 0 0,-2 0 0 0,-1 3 0 16,-1-2 0-16,0 3 0 0,0 1 0 0,-1-1 0 0,-1 3 0 0,1-1 0 16,-2 4 0-16,-1 3 0 0,0-2 0 0,0 8 0 15,-3 1 0-15,0 7 0 16,2 2 0-16,-3 3 0 0,2 3 0 0,-2 3 0 15,0 1 0-15,0-3 0 0,1-1 0 0,1-1 0 0,-1-5 0 0,3-4 0 16,0-3 0-16,0-2 0 0,1 0 336 0,0 2 0 16,0-3 0-16,2 1 0 0,-1 2-144 0,1-4-48 15,3 2 0-15,1-1 0 0,0-3-144 0,1 1 0 16,3-1 0-16,0-4 0 0,4 2 0 0,1-1 0 16,2-3-192-16,3 0 192 15,4-3-448-15,1 2 16 0,3-1 16 0,3-2 0 16,3-1-224-16,3-3-32 0,1 1-16 0,3-3-11920 15,4 0-2368-15</inkml:trace>
  <inkml:trace contextRef="#ctx0" brushRef="#br2" timeOffset="67875.7">28604 10946 21183 0,'2'-2'1888'0,"1"-2"-1504"0,-1 4-384 0,0 0 0 0,-2 1 528 0,1-1 48 16,0 0 0-16,3 0 0 0,-1 3 1744 0,2-1 368 15,0 4 64-15,-1 4 0 0,0 0-1120 0,-1 5-224 16,2 1-64-16,-2 3 0 0,3 3-688 0,-2 0-144 16,1 0-16-16,0 1-16 0,0-1-256 0,0 3-48 0,1-6-16 0,0 4 0 15,-1-5-160-15,1-2 192 0,-1 0-192 0,1-1 192 16,0-1-192-16,-1-4 0 0,0-2 0 0,-1 0 0 16,1-3 0-16,0 1 0 0,-1-5 0 0,1-2 0 15,1 1 0-15,-1-6 128 0,2 0-128 0,0-3 128 16,2-1 0-16,0-4-128 0,-1 0 192 0,2-3-64 15,1-4-128-15,1-1 0 0,0-1 0 0,0-4 0 16,1 1 0-16,0-7 0 0,2 0-144 0,0-3 144 16,1-2-336-16,0 1 32 0,0-2 16 0,-1 2 0 31,1 5-224-31,-1 4-32 0,-1 2-16 0,-2 5 0 16,-1 5-32-16,-1 2-16 0,0-1 0 0,0 5 0 0,-2 0-160 0,1-1-16 0,0 4-16 0,-1 1-14320 15</inkml:trace>
  <inkml:trace contextRef="#ctx0" brushRef="#br2" timeOffset="68206.07">28707 11344 22111 0,'-5'0'1968'0,"-2"2"-1584"0,5 0-384 0,1-2 0 0,1 3 2784 0,-2-2 480 0,1 1 80 0,-2 4 32 0,-1 1-1328 0,0 3-272 16,3 2-48-16,1 1-16 0,2 2-1232 0,2 1-240 15,1 3-48-15,0-3-16 0,1 3-176 0,2 0 0 16,-4 0 0-16,3-1 0 0,-1 0 0 0,0 0 0 15,-1 1 0-15,0 1 0 32,1-2-688-32,-1 3-64 0</inkml:trace>
  <inkml:trace contextRef="#ctx0" brushRef="#br2" timeOffset="68577.86">29155 11759 35007 0,'0'3'3120'0,"-1"4"-2496"16,0-4-496-16,1 2-128 0,1 3 1008 0,0-6 176 15,1 4 32-15,-1 2 16 0,1 4-976 0,0 7-256 16,0 5 0-16,-2 5 0 15,-2 0-448-15,-3 2-128 0,-3-1-16 0,-3 1-16 16,-4 0-544-16,-1-3-128 0,-2 1 0 0,-2-6-16 0,-1 1 912 0,1-8 176 0,0 0 32 0,2-6 16 31,2-2-224-31,1-3-64 0</inkml:trace>
  <inkml:trace contextRef="#ctx0" brushRef="#br2" timeOffset="68902.06">29927 10905 22111 0,'1'-6'1968'0,"-1"0"-1584"15,1 2-384-15,1 2 0 0,0 2 2336 0,-1 0 384 0,2-4 80 0,-1 0 16 16,2-1-704-16,0 2-144 0,-2 3-32 0,-2 6 0 16,-2 4-1200-16,-4 8-240 0,-3 5-48 0,-2 5-16 15,-4 3-144-15,-2 7-32 0,-6 3 0 0,0 4 0 16,-3 2 0-16,-1 1 0 0,-2-4 0 0,2-3 0 16,-1-4-112-16,-2-3-16 0,0 0-128 0,-1 0 192 15,2-2-192-15,0-1 0 16,2-3 0-16,1-4-160 15,4-3-1264-15,1-5-256 0</inkml:trace>
  <inkml:trace contextRef="#ctx0" brushRef="#br2" timeOffset="69141.25">29526 10987 43311 0,'-6'0'3840'0,"1"0"-3072"16,4 0-608-16,2 0-160 15,2 1-800-15,-1 2-192 0,1-2-32 0,0 4-16 0,4 1 832 0,1 1 208 16,3 8 0-16,4 1 0 0,1 7 0 0,2-1 0 16,0 6 0-16,4 1 0 0,-1 2 0 0,-1 1 0 0,4 2 208 0,-5-1-64 15,1 1 128-15,-1-3 32 0,-2-2 0 0,-1-7 0 16,-2 0-304-16,-1-3 0 0,2-3 0 0,0-3 0 31,0 0-448-31,2-3-208 0,1-4-48 0,0-1-16864 0</inkml:trace>
  <inkml:trace contextRef="#ctx0" brushRef="#br2" timeOffset="69522.78">30194 11555 40543 0,'-2'2'3600'0,"0"1"-2880"15,4-2-576-15,0-1-144 0,1 2 0 0,-2-2 160 0,1 3-160 0,2 0 160 0,2 4-160 0,-1 0 0 16,0 5 0-16,0 3-176 16,-1 1-240-16,-3 3-48 0,-1-1-16 0,-3 5 0 15,1-4-224-15,-3 4-64 0,0-4 0 0,-1 3 0 16,-1-4-384-16,0-2-96 0</inkml:trace>
  <inkml:trace contextRef="#ctx0" brushRef="#br2" timeOffset="70117.95">31170 10865 34095 0,'-1'0'3024'0,"-1"2"-2416"0,1-2-480 0,0 1-128 0,0 2 1360 0,-1-1 256 0,-1 2 48 0,-2 2 16 0,-4 4-784 16,-2 5-144-16,-4 2-48 0,-3 8 0 0,-2 1-320 0,-4 5-80 31,-1 0-16-31,-2 3 0 0,-1 1-288 0,-3 3 0 0,0 3 0 0,-1 1 0 16,-2-4 0-16,2 3 0 0,0-4 0 0,1-2 0 0,2 0-256 0,0-3-128 15,1-3 0-15,3-1-16 32,3-5-1392-32,2-2-256 0,4-2-64 0,3-6-14560 0</inkml:trace>
  <inkml:trace contextRef="#ctx0" brushRef="#br2" timeOffset="70412.56">30692 10913 8287 0,'0'-1'736'0,"0"1"-592"0,2 0-144 0,-1 0 0 15,1 0 1520-15,0 0 272 0,1 0 48 0,1 0 16 0,3 1 1776 0,1 4 352 16,3 1 80-16,-1 1 16 0,0 6-928 0,0 2-176 16,0 2-32-16,-2 4-16 0,2 1-1792 0,-1 3-368 15,2 1-64-15,-1 2 0 0,-2 3-320 0,1-2-48 16,0 3-16-16,-1-4 0 0,0 1-320 0,1-1 144 16,-2 1-144-16,2-7 0 0,-1 3 0 0,0-3 0 15,0-2 0-15,1-2-144 16,0 1-416-16,1-3-80 0,-1 0 0 0,3-4-16 15,-1 2-768-15,2-3-160 0,0-1-16 0,1 0-15168 0</inkml:trace>
  <inkml:trace contextRef="#ctx0" brushRef="#br2" timeOffset="71288.93">31272 11493 32255 0,'5'-3'2864'0,"0"1"-2288"0,0 1-576 0,-1-2 0 0,-2-1 768 0,2 2 64 0,4-4 0 0,3-2 0 0,5-3 64 0,1-1 0 0,2 1 16 0,-3-2 0 0,-1 5-192 0,-2 0-32 16,-2 2-16-16,-2 4 0 0,-2 2-352 0,0 0-80 15,-1 2-16-15,-4 4 0 0,1 0-224 0,-3 4 0 16,0 3 0-16,-3-2 0 0,-1 4-384 0,-2-2 0 15,1 2-16-15,-2 0 0 0,-1 1-512 16,0-2-112-16,-2 2 0 0,0-1-16 16,0 1-208-16,0-3-32 0,-1 2-16 0,1-3 0 15,2 1 464-15,-1 0 112 0,1 2 16 0,1-5 0 0,0 4 704 0,0-2 368 16,1 0-48-16,1 1 0 0,2-3-192 0,0 0-128 16,3-2 128-16,0 2-128 0,1-4 128 0,2 1-128 15,-1-1 128-15,2 0-128 0,1-2 400 0,0-4 16 0,1 2 0 16,0-2 0-1,3 1-768-15,1-2-160 0,2-1-16 0,2-1-13312 0</inkml:trace>
  <inkml:trace contextRef="#ctx0" brushRef="#br2" timeOffset="71688.63">32305 10985 29487 0,'0'-4'2624'0,"0"1"-2112"0,0 0-512 0,1 3 0 16,0-3 480-16,-1 3-16 0,0-4 0 0,0 1 0 0,0-2-16 0,0-1 0 16,-2 2 0-16,-1 0 0 0,-2 4 144 0,1 0 32 15,-3 4 0-15,-1 0 0 0,0 2 704 0,-3 2 144 0,-1 5 16 16,-2-2 16-16,-2 6-720 0,0 1-144 16,-3 3-16-16,0 3-16 0,-2 2-320 0,-3 5-64 15,-1 5-16-15,2-4 0 0,-2 2-208 0,2-2 0 0,2-4 128 0,2-2-128 16,3-1 0-16,0-3-160 0,2-3 32 0,1-1 0 15,2-2-352-15,2-3-64 16,0-3-16-16,3-3 0 0,2-2-1344 16,1-1-272-16</inkml:trace>
  <inkml:trace contextRef="#ctx0" brushRef="#br2" timeOffset="71920.75">31795 10952 35935 0,'-5'-5'3200'0,"3"4"-2560"0,3-1-512 0,2 2-128 16,0 0 880-16,1-3 144 0,1 2 48 0,1-1 0 16,3-2-592-16,2 0-112 0,1 4-32 0,2 0 0 15,0 4-336-15,-1 3 0 16,1 4 0-16,1 5 128 0,0 3 192 16,1 1 32-16,0 5 16 0,0 3 0 0,1-2 96 0,0 2 32 15,1 1 0-15,-1-3 0 0,0 1-496 0,-2-4 0 16,0 1 0-16,0-2 0 15,-3-2-432-15,-1-1-176 0,0-1-32 0,-1-1-18352 0</inkml:trace>
  <inkml:trace contextRef="#ctx0" brushRef="#br2" timeOffset="72426.28">32341 11389 40543 0,'3'-3'3600'0,"2"2"-2880"0,-1 1-576 0,0-1-144 16,0 0 192-16,-1 1 0 0,3-3 0 0,4 2 0 15,4-1 32-15,1-2 16 0,1 1 0 0,-3 1 0 16,0 1-240-16,-5 2 0 0,1 1 0 0,-3 2 0 0,-2 1 0 0,-2 1 0 0,1 2-128 0,-3 0 128 31,-1-2 0-31,-3 4-128 0,0-3 128 0,-1 2 0 0,-1-1-336 0,0 3 32 16,-3-1 16-16,-1-3 0 0,1 4-768 15,-3-3-160-15,3 0-16 16,-3 0-16-16,3 1-144 0,-1-3-16 0,2-3-16 0,0 2 0 0,1-1 448 0,2 0 80 0,2-2 32 0,0 2 0 31,2-4-1392-31,1 2-288 0,1-2-48 0,3-2-16 16,1 2 624-16,0-2 112 0,2 0 16 0,1 0 16 15,0-1 448-15,1 2 96 0,1-1 16 0,1 0 0 0,-1 1 1280 0,2 1 352 16,-1 3 32-16,1-1 0 0,0 4 1328 0,0-2 272 16,2 5 48-16,1 1 16 0,0 2-464 0,-1-2-96 15,1 2-16-15,-1 2 0 0,-1 1-1168 0,1-2-304 16,-2 2 0-16,0-1 0 0,-1 0 688 0,-3 3 80 16,0 1 0-16,-2-2 16 0,-1 0 960 0,-4 3 192 15,-1-3 48-15,-1 0 0 0,-3 0-256 0,0-1-64 16,-2-2 0-16,-2 2 0 0,-2 1-624 0,-3-3-128 0,0 0-16 15,-3 0-16-15,0-1-880 0,-2-2 0 0,0-1-128 0,-1-2-11792 32,-1-3-2352-32</inkml:trace>
  <inkml:trace contextRef="#ctx0" brushRef="#br2" timeOffset="72885.37">32414 10330 24879 0,'-4'-6'1088'0,"2"2"256"0,0 2-1088 0,2 1-256 0,2 1 0 0,-1 0 0 0,0 0 448 0,0-3 48 0,0 3 0 0,3 0 0 15,-1 0-64-15,-3 0-16 0,0 0 0 0,0 0 0 16,19 10 1440-16,-11-4 272 0,-1 1 64 0,3 1 16 16,1 0-544-16,2 4-96 0,3 2-32 0,4 3 0 15,2 3-656-15,1 4-144 0,2-1-32 0,2 5 0 16,4 4-304-16,-1 3-64 0,1 2-16 0,0 5 0 15,-3 5-176-15,-2 0-144 0,-4 4 192 16,-2-3-192-16,-5-1 0 0,-1 1 0 0,-2 5 0 0,-2 1 0 0,-3 0 0 16,-2-1 0-16,-2-5 0 0,-3-1 0 0,-3-5-224 15,-1 2 48-15,0-7 16 0,-3-1 0 0,0 1 160 0,-2-5-160 16,1 0 160-16,-2-1-160 0,-1 1 0 0,-1-1 0 16,0-3 0-16,0 1 0 15,-2-6-352-15,-1 2-64 0,-1-3 0 16</inkml:trace>
  <inkml:trace contextRef="#ctx0" brushRef="#br2" timeOffset="73663.98">27263 12625 18431 0,'-2'3'1632'0,"1"-3"-1312"0,1 0-320 0,1 0 0 0,0 0 1824 0,0 0 288 0,1 0 64 0,-1 0 16 15,3 1-208-15,1-1-32 0,2 3-16 0,2-3 0 16,2 0-448-16,0 0-80 0,3 0-32 0,-1 0 0 16,3-3-480-16,3 2-80 0,2-2-32 0,1 0 0 15,5 0-400-15,2 0-96 0,-1-4-16 0,2 1 0 16,1 0-272-16,0 0 0 0,1-2 0 0,0 2 0 15,0-2-160-15,-1 0-144 0,-3 2-16 0,-2 0-18064 16</inkml:trace>
  <inkml:trace contextRef="#ctx0" brushRef="#br2" timeOffset="74028.98">27315 12910 19343 0,'0'2'1728'0,"0"-2"-1392"0,2 0-336 0,-1-2 0 0,1 2 2544 0,2-3 432 16,0 2 96-16,2 1 0 0,4-2-2176 0,3-2-448 15,6 0-96-15,2-1-16 0,1 2 32 0,1-1 0 16,-1 4 0-16,0-3 0 0,2 0 32 0,-1 3 16 16,1-3 0-16,-1 1 0 0,3 1-416 0,1 1 128 15,0-3-128-15,2 2-15312 16</inkml:trace>
  <inkml:trace contextRef="#ctx0" brushRef="#br2" timeOffset="74491.32">28289 12476 29487 0,'-5'-5'2624'0,"1"1"-2112"0,0 0-512 0,3 2 0 0,1 2 1840 0,1-2 256 0,0 2 48 0,1 0 16 0,-1-2-1840 0,3 4-320 0,-2 2-176 0,2 4 32 15,0 4 144-15,-2 7-128 16,2 1 128-16,-2 7-128 15,1 5 304-15,-2 0 64 0,1 5 16 0,0 4 0 16,-1 0 448-16,0 1 80 0,2-1 32 0,-1-3 0 16,0 0-576-16,0-1-112 0,1-2-128 0,0-3 176 15,-1-1-528-15,2-5-96 0,0-4-32 0,-2-2 0 16,2-3-1552-16,-2-4-304 0,1-3-64 0,-1-3-12512 16</inkml:trace>
  <inkml:trace contextRef="#ctx0" brushRef="#br2" timeOffset="74893.78">28144 12424 24879 0,'-5'-5'2208'0,"1"0"-1760"0,3 1-448 0,1 2 0 15,2 1 1088-15,0-2 144 0,-1-3 32 0,0-1 0 16,3-6-368-16,0-2-80 0,3 2-16 0,0-3 0 15,2 5 560-15,1 1 112 0,0 2 32 0,1 2 0 16,1 0-432-16,2 0-96 0,0-1-16 0,0 1 0 16,3 0-384-16,0 0-96 0,0 2-16 0,0-2 0 15,3 2-224-15,1-2-48 0,-2 4-16 0,1 2 0 16,-1 0-176-16,4 0 0 0,-1 2 0 0,1-1 0 16,1 4 0-16,-2-1 0 0,0 0 0 0,1 2 0 0,-4 3 0 0,0-3 0 15,0 4 0-15,-3 2 0 0,-3-2-240 0,-2 2 32 16,-2 1 0-16,-2 0 0 0,-2 0-32 0,-1-1 0 15,-3 0 0-15,-1-1 0 0,-1 2 240 16,-3-2 0-16,1 3 0 0,-4-5-144 0,0 4 144 0,-2-3 0 16,-1 1 128-16,-2 0-128 0,0 0 0 0,-2 0 128 15,-1 0-128-15,-2-1 0 0,0 0 0 0,-3-1 0 16,-1-3 0-16,-3 1-192 0,2 0-16 0,-3-1-16 16,2-3 0-16,-2 2 0 15,2-3-624 1,-1 0-128-16,2-2-32 0,1 0-10512 0,1 0-2096 0</inkml:trace>
  <inkml:trace contextRef="#ctx0" brushRef="#br2" timeOffset="75390.05">29152 12173 28559 0,'1'4'1264'0,"-2"-4"272"0,-1 0-1232 0,2 0-304 0,0 2 0 0,0-2 0 0,-1 0 1600 0,0 1 272 0,0 2 48 0,-2-1 16 0,0 2-368 0,-4 0-80 0,1 2-16 0,-2 3 0 16,-2 0-912-16,-3 4-192 0,1-1-48 0,-3 1 0 0,-1 3 32 0,-1 0 0 15,-3 3 0-15,-1 2 0 0,0 5-128 16,0-1-32-16,0-1 0 0,1 7 0 15,0-1-192-15,3 5 0 0,0 0 0 0,2 3 0 16,1-2 0-16,2 1 0 0,2 1 0 0,0-1 0 0,3 2 0 0,0-5 0 16,5 1 0-16,1-5 0 0,2 1 0 0,1-3 128 15,5-2-128-15,0-1 0 0,3-5 0 0,1-2 128 16,4-2-128-16,2-1 0 0,3-3-272 0,3-2-112 16,3-4 0-16,2-3-16 15,-1-3-752-15,4 0-160 0,0-3-32 0,2 1-16304 0</inkml:trace>
  <inkml:trace contextRef="#ctx0" brushRef="#br2" timeOffset="75824.03">29366 12430 30399 0,'-4'3'1344'0,"1"-3"288"0,2 0-1312 0,0 2-320 16,2-2 0-16,0 0 0 0,1 0 1088 0,0 1 128 16,2 2 48-16,0 0 0 15,2 4 320-15,1 3 64 0,-1 1 16 0,2 2 0 0,-2 2-896 0,0 1-160 16,0 3-32-16,1 1-16 0,-3-2-16 0,1 2 0 15,0 1 0-15,0-4 0 0,0 1-288 0,-1-1-64 16,0-2-16-16,-1-3 0 0,1-1-176 0,0 0 0 16,-1-5 0-16,1 1 0 0,0-4 0 0,1 0 0 15,-1-2 0-15,2-1 0 0,0-2 0 0,0-2 0 0,3 0 0 16,-1-4 0-16,2 0 240 0,0-4 16 0,1-1 0 0,0-3 0 16,2 0-128-16,-1-2-128 15,1-5 176-15,-1 1-176 0,2-4 0 0,-1-1 0 0,1-3 0 0,-3 2-144 16,0-3 144-16,-1 2 0 15,-1 1 0-15,-2 2-128 16,2 1-240-16,-3 3-32 0,0 1-16 0,-1 4 0 0,0 2-336 0,-1 1-64 16,-1 3-16-16,0 4-18304 0</inkml:trace>
  <inkml:trace contextRef="#ctx0" brushRef="#br2" timeOffset="76108.89">29562 12669 24879 0,'3'3'1088'0,"-2"0"256"0,1 1-1088 0,1-1-256 0,-2 0 0 0,0-2 0 0,1 2 2320 0,-1 0 416 0,3 6 80 0,-2-2 0 15,2 4-720-15,-2 2-160 0,1 0-16 0,-3 0-16 0,-2 0-1024 0,-1 2-208 16,-1 1-32-16,-1 0-16 0,0-1-496 0,-4 3-128 0,1 0 0 0,-2 1 0 16,0-1 0-16,1 1 0 15,2-3 0-15,1-4 0 0,3-2-448 16,2-4-96-16,2 0-32 0,3-4 0 16,3-2-624-16,2-4-128 0</inkml:trace>
  <inkml:trace contextRef="#ctx0" brushRef="#br2" timeOffset="76592.19">29734 12065 39615 0,'-13'-2'1760'0,"3"-2"352"0,0 2-1680 0,5 0-432 0,4 0 0 0,2 2 0 16,1-4-320-16,-1 2-160 0,1-4-32 0,-1-1 0 0,0 0-272 15,3-2-64-15,-2 3-16 0,2 2 0 0,0 2 864 0,-2 2 0 0,2 0 0 0,1 4 192 31,0 2 1152-31,2 2 256 0,2 2 32 0,2 3 16 16,1 3-864-16,3-1-160 0,0 1-48 0,2 0 0 0,3 2-272 0,2 2-64 16,3-1-16-16,1 3 0 0,4 0-96 0,1 0 0 15,2 0-128-15,2 1 192 0,-1 2 128 0,0-1 0 16,0 2 16-16,0-1 0 0,-2 1-336 0,-2 3 0 16,-2-3 0-16,-3 2 0 0,-4 3 0 0,-1-3 0 15,-4 3 0-15,-1-1 0 0,-4 1 0 0,-3-3-192 16,-2 1 192-16,-3-1-192 0,-3 1 64 0,-3-1 0 15,-1-3 0-15,-4 1 0 0,1-4-32 0,-3-2 0 16,-3 3 0-16,1-3 0 0,-3-1 160 0,2-3 0 0,-3-4 0 16,1-2 0-16,0-4-176 0,0-5 0 0,-1-2 0 0,-1-5-12752 31,-1-4-2560-31</inkml:trace>
  <inkml:trace contextRef="#ctx0" brushRef="#br2" timeOffset="77593.97">30946 12262 35935 0,'-3'0'3200'0,"1"0"-2560"0,1 0-512 0,1 0-128 0,0 0 1136 0,0 2 208 0,0-2 32 0,-1 2 16 15,-1 3-960-15,0 1-192 0,1 1-48 0,-2 3 0 16,-1 5-192-16,-1 1 0 0,2 4 0 0,-3 5 0 15,-1-1 0-15,2 1 0 0,-1 5-160 0,1 2 160 16,2 1-144-16,0-1 144 0,2 3-160 0,1-3 160 0,1 2-320 0,0-2 48 16,2 0 0-16,-1-1 0 15,1-3-1664-15,-1 1-336 16,1-6-64-16,-1 2-13136 0</inkml:trace>
  <inkml:trace contextRef="#ctx0" brushRef="#br2" timeOffset="78025.92">30798 12106 5519 0,'2'6'496'0,"-1"-4"-496"0,0 0 0 0,2-2 0 15,-1 1 6528-15,1-1 1216 0,2 0 256 0,1 0 32 16,4 0-5344-16,4 0-1088 0,4 0-192 0,6 3-64 16,0-1-816-16,2-2-160 0,1 4-48 0,1-2 0 15,-4 2-320-15,0-1 0 0,-2 3 0 0,-1 1 0 16,-2 2 0-16,-3 1 0 0,-1 0 0 0,-3 2 0 16,-2 0 0-16,-3 1 0 0,0-1 0 0,-3 4 0 15,0-3 0-15,-1 0-160 0,0-1 160 0,0 1-160 0,1-1 16 0,-1-2 0 16,1 2 0-16,-2-4 0 15,1 1 144-15,-1 0 0 0,1 0 160 0,-2-1-160 0,0-2 0 0,-1 0 0 16,-2 0 0-16,-1 0 0 0,-2 2 272 0,0-2-32 16,-1 2-16-16,-2-1 0 0,-3-1 96 0,-2 1 0 15,0 2 16-15,-2-3 0 0,-1 0-32 0,-3 0-16 16,-1 1 0-16,-2-1 0 0,0 1-288 0,-2-3 0 16,2 1 128-16,-1-1-128 0,0-2 0 0,2 2-304 0,0-2 64 15,1-2 16 1,2 2-304-16,1-2-64 0,1 0-16 0,2-2 0 15,2 0-1200-15,2-2-240 0</inkml:trace>
  <inkml:trace contextRef="#ctx0" brushRef="#br2" timeOffset="78438.23">31646 11994 20271 0,'5'-10'1792'0,"0"4"-1424"0,-2 2-368 0,-1 4 0 0,-1 0 1280 0,-1 0 176 0,2-4 32 0,2-1 16 16,1 1 1248-16,-1-2 256 0,-3 3 64 0,-2 4 0 15,-4 4-1408-15,-3 2-256 0,-2 6-64 0,-2 1-16 16,-1 4-576-16,-5 3-112 0,0 1-32 0,-2 0 0 31,-1 4-96-31,0 3-32 0,0-1 0 0,1 0 0 16,0 3-176-16,2 0-48 0,0-1 0 0,2 1 0 0,1 1-256 16,1 5 0-16,1-1 0 0,2 1 0 0,1 4 0 0,2-3 0 0,1-3 0 0,2 0 160 15,3-3-160-15,1-1 0 16,2-3-160-16,1-2 160 0,2-1-128 0,1-3 128 15,1-3 0-15,2-3-144 16,2 0-320-16,-1-4-64 0,3 0-16 0,-1 0 0 16,2-1-288-16,0-4-48 0,2 2-16 0,1-3-11616 0,1-2-2336 0</inkml:trace>
  <inkml:trace contextRef="#ctx0" brushRef="#br2" timeOffset="78795.02">32049 12198 25791 0,'0'1'2304'0,"-1"1"-1856"0,-1-2-448 0,2 2 0 15,2 0 2176-15,-2-2 352 0,0 3 64 0,0-2 16 16,0 4-1536-16,-3 1-304 0,1 4-64 0,-3 2-16 0,-3 1 272 0,0 3 64 16,-3 3 16-16,-2 0 0 0,-2 3-320 0,-1 3-64 15,-1 1-16-15,-2 2 0 0,0 3 0 0,-2 1 0 16,1-1 0-16,-1 1 0 0,1-2-400 0,-1 1-96 16,1-3-16-16,0 1 0 0,1-3-272 0,-1-3-64 15,-1 3-16-15,-1-3 0 16,1-1-448-16,-2 0-96 0,4 0 0 0,-1-3-16 15,4-1-240-15,0-5-32 0,3 0-16 0,3-6-10976 16,4-4-2208-16</inkml:trace>
  <inkml:trace contextRef="#ctx0" brushRef="#br2" timeOffset="79054.89">31687 12288 33167 0,'-5'-8'1472'0,"1"5"304"0,3-2-1424 0,1 1-352 0,1 4 0 0,1-2 0 16,1 0-240-16,-1 2-112 0,2-2-32 0,1-2 0 16,1 4 384-16,0 0 208 0,1 0-16 0,-2 4-16 15,-1 2 1376-15,0 0 288 0,1 4 48 0,0 3 16 16,1-1-704-16,0 4-144 0,1 3-32 0,1-1 0 16,1 4-448-16,1 1-80 0,1-1-32 0,-1 1 0 15,1 1-320-15,-1-2-144 0,1 0 128 0,-1 1-128 0,1-4 0 16,-1 2 0-16,1-3 0 0,0-1 0 15,2-1-720-15,-2-2-32 0,1-2 0 0,-1 0 0 16,2-2-1712-16,-1-3-352 0</inkml:trace>
  <inkml:trace contextRef="#ctx0" brushRef="#br2" timeOffset="79395.56">32166 12749 44223 0,'-5'5'1968'0,"3"-1"400"0,1-3-1904 0,2 2-464 0,1-3 0 0,0 2 0 0,-1-2 256 0,1 1-32 16,1 2-16-16,1 3 0 0,1 0-208 0,-2 4 0 16,0-1 0-16,-3 3 0 0,-2 2 0 0,1 0 0 15,-2 4 0-15,-1 0 0 16,-1 1 0-16,-3 1 0 0,2 1 0 0,0-3 0 16,1 2-144-16,-1-1 144 0,2-3 0 0,1 0-144 15,1-1-672-15,1-4-128 0</inkml:trace>
  <inkml:trace contextRef="#ctx0" brushRef="#br2" timeOffset="79750.75">32412 12144 36863 0,'-3'-12'3264'0,"0"2"-2608"0,3 2-528 0,2 4-128 0,-1 0 816 0,1 2 128 16,1 2 16-16,-1-4 16 0,2-1-592 0,0 1-128 31,2-2-32-31,-1 5 0 0,-2 1-224 0,1 4 176 0,-1 5-176 0,-2 4 160 0,0 5 384 0,0 2 80 16,2 6 16-16,-2 3 0 15,2 1-128-15,0 3-32 0,0 1 0 0,-1 1 0 16,2 2-272-16,-2-2-48 0,2 0-16 0,0-1 0 0,1-1-144 0,0 1 0 16,-2-6 0-16,2 2 0 15,-1-6-192-15,1 1 0 0,0-6-16 0,0 1 0 16,0-6-304-16,0 2-48 0,1-4-16 0,-1-1 0 16,1-1-288-16,-1-3-64 0,0-2-16 0,0-1-17296 0</inkml:trace>
  <inkml:trace contextRef="#ctx0" brushRef="#br2" timeOffset="80112.53">32796 12220 40543 0,'-4'6'1792'0,"2"1"384"0,0 0-1744 0,2-1-432 15,2-2 0-15,-1-2 0 0,0 2 320 0,2 4-32 16,-1 2 0-16,2 6 0 0,1 3 0 0,0-1 0 16,-2 5 0-16,2-1 0 0,-1-3-16 0,0 0 0 15,-2 0 0-15,2-1 0 0,0 0 0 0,-1-2 0 16,1-1 0-16,1-3 0 0,0-2-272 0,0-1 160 15,0-3-160-15,1-1 128 0,1-3-128 0,1 1 0 0,1-6-160 0,0 1 160 32,3-3-432-32,-1-4 16 0,1 0 0 0,2-2 0 0,-1-1 80 0,3-4 16 0,2-3 0 0,-1 1 0 15,1 2-64-15,0-5 0 0,-1 3 0 0,-1-3 0 32,-2 2-1248-32,-1-4-256 0,-1 5-48 0</inkml:trace>
  <inkml:trace contextRef="#ctx0" brushRef="#br2" timeOffset="80432.64">32881 12543 911 0,'-5'10'0'0,"1"-7"0"0,3 3 0 0,1-3 0 15,3 1 8960-15,-1-4 1696 0,1 0 352 0,0 2 64 16,2 2-8736-16,3-1-1744 16,0 4-336-16,1 1-80 15,0 2 16-15,-2-1 0 0,-1 1 0 0,-1 2 0 0,-1 1 176 0,-2 0 32 16,0 2 16-16,-2 2 0 0,-2 2-272 0,1-3-144 15,-3 2 160-15,1-1-160 0,-3 1-160 0,1-4-128 0,-2 0-32 0,3-1 0 32,-1-3-880-32,2-2-176 0</inkml:trace>
  <inkml:trace contextRef="#ctx0" brushRef="#br2" timeOffset="80892.53">32995 11879 40543 0,'-15'-3'1792'0,"5"3"384"0,4 0-1744 0,2 0-432 16,3 0 0-16,2 0 0 0,1 0 272 0,-2 0-16 0,1 3-16 0,0-3 0 16,1 3-96-16,2-3-16 0,1 4 0 0,-5-4 0 15,0 0-128-15,26 15 0 0,-14-9 0 0,5 0-176 16,0 4 608-16,3-2 112 0,-1 3 32 0,4 0 0 16,-1 0-48-16,3 3 0 0,-1 2 0 0,2 2 0 15,2 2-256-15,-1 3-48 0,0 0-16 0,-1 3 0 16,-1 0-208-16,-2 1 0 0,-1 2 0 0,-1 2 0 0,2 0 0 0,-4 1 0 15,0 3 0-15,-2 0 0 0,-2 3 0 0,-2 0 0 16,-4 3 0-16,-1 0 0 0,-2 4-224 0,-2-5-96 16,-3 1 0-16,-2-3-16 0,-2-2 0 0,-2-1 0 15,-2 2 0-15,-3-2 0 32,-1-3-176-32,-4-4-48 0,-1 1 0 0,-1-1 0 0,-2-3 256 0,-1 1 48 0,-2 0 16 0,-3 1 0 31,-2-2-1168-31,-4-3-256 0</inkml:trace>
  <inkml:trace contextRef="#ctx0" brushRef="#br2" timeOffset="84474.37">30802 13350 2751 0,'-3'-4'256'0,"0"1"-256"0,2-1 0 0,0 2 0 0,2-1 1376 0,-1 2 224 0,0-2 64 0,0 0 0 16,1-2-1360-16,-1-3-304 0,0 2 0 0,-1 0 0 16,0 0 1008-16,0 2 208 0,-1 2 64 0,0 0 0 15,1 2 1664-15,-1 0 320 0,1 0 80 0,-1 4 16 16,0-4-544-16,1 4-96 0,-1-1-32 0,1 2 0 16,-2 3-1152-16,1 0-224 0,-1 2-48 0,-1 3-16 15,2-1-736-15,-1 4-160 0,0 3-32 0,0 0 0 16,0 6-128-16,-1 4-48 0,-1 0 0 0,1 6 0 15,-1 5 0-15,2-1 0 0,-1 4 0 0,0 2 0 16,0-1-144-16,1 0 0 0,-1-6 0 0,0-2 128 16,2 1-128-16,-2-5 0 0,2 2 0 0,-2-6 0 0,1 0-304 0,1-5 16 15,1-1 0-15,-2-2 0 16,1-5-864-16,1-2-192 0,-2-4-16 0,1-3-15344 16</inkml:trace>
  <inkml:trace contextRef="#ctx0" brushRef="#br2" timeOffset="85030.63">30707 13184 14735 0,'-5'4'1312'0,"0"-4"-1056"0,2-2-256 0,0 2 0 15,2 0 5152-15,1 0 976 0,1-2 192 0,0 2 32 0,1-2-4240 0,-1-2-832 16,3 1-192-16,-4 3-16 0,0 0-688 0,0 0-144 16,21-15-32-16,-15 12 0 0,1 2-208 0,2-4 0 15,1 0 0-15,1 3 0 0,3-2 128 0,0-1-128 16,2 4 176-16,2-2-176 15,0 3 160-15,1 0-160 0,4 0 128 0,-2 3-128 16,2 3 0-16,-2 0 0 0,0 4 0 0,-3 2 0 0,0-2 0 16,-4 3 0-16,0 0 0 0,-3 2 0 0,-1-3 0 0,0 2 0 15,0 2-224-15,-2-1 80 0,1 1-80 0,1 3-16 16,1-3 0-16,-1 0 0 16,0-3-208-16,0 2-32 0,-2 1-16 0,1-3 0 15,-1 0 64-15,-4 2 16 0,-1-3 0 0,-2 2 0 0,-2 1 160 0,-3-3 48 0,-2 2 0 0,-3 1 0 16,-2 1 608-16,-2 0 128 0,-2 0 32 0,-2 0 0 15,-3-1 16-15,-1 1 0 0,-2-3 0 0,0 2 0 16,-1-2-208-16,0-3-48 0,-1-1 0 0,0 0 0 16,2-3-192-16,-1 2-128 0,2-5 160 0,0 2-160 15,-1-1 0-15,2-1 0 0,2-2 0 0,0 1 0 16,2-2 0-16,1 0-160 0,2-2 0 0,2 1 0 16,2-2-240-16,1-1-48 0,3 2-16 0,2-4 0 31,3 2-944-31,2-2-192 0,2 0-48 0,1-1-14800 0</inkml:trace>
  <inkml:trace contextRef="#ctx0" brushRef="#br2" timeOffset="85441.89">31488 13134 27647 0,'0'-9'1216'0,"0"5"256"0,0-2-1168 0,0 4-304 0,1 0 0 0,0 2 0 0,0 0 320 0,0-2 0 0,1 2 0 0,-1-2 0 15,0 2 1024-15,-2 4 224 0,-2 3 32 0,-1 3 16 0,-3 2 32 0,-4 4 0 16,-1 6 0-16,-4 3 0 15,0 1-816-15,-3 5-176 0,1 1-16 0,-3 4-16 16,0 3-112-16,-2 0 0 16,2 5-16-16,2-2 0 0,-1 2-224 0,1 0-32 0,1-1-16 15,0-1 0-15,3-1-48 0,1-5-16 0,3 4 0 0,-1-6 0 0,5 1 0 0,0-2 0 16,3 1 0 0,1 0 0-1,3-2-160-15,2-1 0 0,0-2 144 0,3-3-144 0,1-1 0 0,2-6 0 16,0 1 0-16,3-3-192 0,2-3 32 0,0-2 0 15,3 1 0-15,1-6 0 16,0 2-224-16,1-3-64 0,0 0 0 0,-1-5 0 16,0 2-256-16,-1-1-64 0,2-2-16 0,-1-2-11856 0,-2-2-2368 0</inkml:trace>
  <inkml:trace contextRef="#ctx0" brushRef="#br2" timeOffset="85839.7">31875 13365 23039 0,'2'-6'1024'0,"-1"0"192"0,1 2-960 0,-1 0-256 0,0 4 0 0,-1-2 0 0,1 2 1328 0,-1 0 208 0,1-3 64 0,1 2 0 15,-1-1 1184-15,-1 2 240 0,-1 0 48 0,-1 2 16 16,-1 4-1616-16,3-6-320 0,0 0-64 0,-19 24 0 16,11-9-400-16,-4 3-80 0,0 4-16 0,-3 4 0 15,-1 3-384-15,-1 2-80 0,-2 1 0 0,-2 4-128 16,-1 3 0-16,-4 0 0 15,-1 1 0-15,-2 2 0 0,-2 2 0 0,2-5 160 0,0 5-160 0,1-7 128 16,3-1-128-16,2-2 0 0,3-3 0 0,3-3 0 16,1-2-208-16,3-6-80 0,2-1-16 0,4-4 0 15,0-3-352-15,5-6-80 0,-1-2-16 0,3-4-18672 16</inkml:trace>
  <inkml:trace contextRef="#ctx0" brushRef="#br2" timeOffset="86108.75">31512 13418 42383 0,'-17'1'1872'0,"3"2"400"0,3-3-1824 0,4 0-448 16,4 0 0-16,3 0 0 0,2 0 288 0,-2 0-32 0,0 0-16 0,-2 2 0 16,2 0-240-16,3 3 0 0,1 4 0 0,0 1 0 15,3 4 0-15,0 3 192 16,4 5-16-16,2 1-16 0,1 3 288 0,1 0 64 0,3 1 16 0,-1 1 0 15,-1 1-16-15,1-3-16 0,2-2 0 0,-3 2 0 16,1-1-496-16,-3-3 0 16,-1 3 0-16,-1 1 0 0,-1-1-336 0,-3 1 32 0,2 2 16 0,-2 1 0 15,-2 2-752 1,0-2-160-16,-1 2-16 0,-1-2-18064 0</inkml:trace>
  <inkml:trace contextRef="#ctx0" brushRef="#br2" timeOffset="86615.99">31877 13921 41471 0,'1'-2'1840'0,"1"1"368"0,1-4-1760 0,0 1-448 0,0 2 0 0,0 0 0 16,1-1 448-16,1 0 16 0,3-3 0 0,3-3 0 16,3-1-240-16,1 1-48 0,1 2-16 0,-3-1 0 15,2 3-160-15,-2 2 0 0,-1 1 0 0,-1 2 0 0,0 2 0 0,-1 1 0 16,-1-2 0-16,-2 3 0 0,1 1 0 0,-3 1 0 15,1 0 0-15,-2 0 0 0,-2 4 0 0,-2-2 0 16,-1 3 0-16,-2 2 0 0,1 0 0 0,-3 0 0 16,-1 5 0-16,-2-2 0 0,1 0 128 0,-1 0 0 15,0 0 0-15,-1-1 0 0,-1-2-128 0,0 2-176 16,0-1 48-16,-1 1 0 0,-1 1-64 0,0 0 0 16,0-3 0-16,1 2 0 0,1-2 192 0,3-1-128 15,0-2 128-15,0 0-128 0,2-2 128 0,2 0 176 16,-1 0-48-16,2-1 0 0,0 0-128 0,1-1 192 0,1 0-192 15,1 1 192-15,2-4-192 0,-1 3 0 0,2-1 0 0,1 3 0 16,1-2-144-16,2 0-16 0,-1 0 0 0,3 2 0 31,0-2-240-31,1 0-48 0,4 0-16 0,-2 3 0 0,2-5-480 16,0 2-80-16,1 0-32 0,-1-3 0 16,1 0-912-16,-2-3-176 0,-1 1-32 0,1-2-7616 0,-1 1-1536 0</inkml:trace>
  <inkml:trace contextRef="#ctx0" brushRef="#br2" timeOffset="87077.29">32462 13231 26719 0,'0'-2'2368'0,"0"-1"-1888"0,1 3-480 0,0 0 0 0,1 3 1280 0,-1-3 176 0,0 0 16 0,2 0 16 15,0 0 496-15,0 4 112 0,0 2 16 0,0 2 0 16,-1 5-960-16,0 3-176 0,-1 4-32 0,-1 1-16 0,-1 5-80 0,-1 0-16 16,1 6 0-16,-1 5 0 0,-1 4-144 0,1 0-48 15,-1 6 0-15,-2-3 0 16,2 4-176-16,-2-1-32 0,0-2-16 0,0 2 0 0,1-3-208 16,0 3-32-16,1 0-16 0,0 1 0 0,1-1-160 0,1-2 160 15,-1-3-160-15,2-2 160 16,0-7-160-16,3-2 0 0,-2-3 0 0,1-5 0 0,2-2 0 0,0-2-144 15,2-4 144 1,-1-1-208 0,1-5-528-16,2-2-96 0,1-3-32 0,-1-2 0 0,2-6-528 0,0-1-96 0</inkml:trace>
  <inkml:trace contextRef="#ctx0" brushRef="#br2" timeOffset="87544.57">32776 13562 28559 0,'1'-4'2544'0,"0"1"-2032"0,1 2-512 0,-1 1 0 0,0 0 800 0,-1 0 64 0,1 0 16 0,2 0 0 0,-1 1 896 0,1 4 176 0,-2 3 32 0,-2 4 16 0,1 3-864 0,-1 2-176 16,1 2-48-16,-2 2 0 15,1-1-176-15,0-2-32 0,1 2-16 0,0 1 0 16,0-5-304-16,1 0-64 0,0-2-16 0,2-3 0 15,-1-1-304-15,1-3 0 0,1-1 128 0,-1-3-128 16,1-1 0-16,1-2 0 0,0-2 0 0,2-1 0 16,-1 0 0-16,3-1 0 0,0-5-192 0,1 2 192 15,1-4-128-15,1 0 128 0,1-2 0 0,0-3-144 16,2 1 144-16,1-3 0 16,-1-1 0-16,-2 2 0 0,1-2 0 0,0-2 0 0,-1 2 0 0,0-1 128 15,-1-2-304-15,-2-1-48 0,-1 2-16 0,-2 1 0 16,0 2-256-1,-2-1-48-15,-1 1-16 0,-3 4 0 0,1 2-672 16,-1-1-144-16,-2 5-32 0,-1 3 0 0</inkml:trace>
  <inkml:trace contextRef="#ctx0" brushRef="#br2" timeOffset="87895.28">32845 13852 36863 0,'-2'-1'3264'0,"2"0"-2608"0,1 1-528 0,0-2-128 0,2 2-384 0,-2 0-96 0,1 0-32 0,1 0 0 0,1 0 128 0,-1 0 0 0,2 2 16 0,-1 3 0 16,0-2 1280-16,-1 6 256 0,1 1 48 0,0 0 16 16,-2 5-208-16,1 1-64 0,-1 1 0 0,0 4 0 0,-1 1-448 0,-1 3-80 15,1-1-32-15,-2 0 0 16,1 1-240-16,-1 0-160 0,-2-3 192 0,1 0-192 0,0-2 0 0,0-5-144 16,1 1-16-16,-1-4 0 15,4-2-544-15,-1-4-96 0,1-2-32 0</inkml:trace>
  <inkml:trace contextRef="#ctx0" brushRef="#br2" timeOffset="88378.13">33038 13111 39615 0,'-2'-6'1760'0,"2"0"352"0,1 1-1680 0,3 0-432 15,2 3 0-15,-2-2 0 31,0 4-560-31,4-5-192 0,1 1-32 0,3-3-16 0,3 1 800 0,-2 0 0 0,1 3 0 0,-3 1 0 16,-1 4 1152-16,-1 2 176 0,-1 4 32 0,0 5 16 0,-1 0-304 0,1 4-64 16,0 1-16-16,3 7 0 0,0 0-288 0,4 3-48 15,1 2-16-15,3 2 0 16,2 1-192-16,0-1-32 0,1 0-16 0,-1-1 0 16,3 2-256-16,0 4-144 0,5 1 160 0,1 3-160 0,1 1 0 0,-2 2 0 15,2 3 0-15,-1-2 0 16,-3-2 0-16,-5-7 0 0,-4-1 0 0,-5 2 0 0,-3 1 0 0,-4 5 0 15,-1 3 0-15,-4 0 0 0,-1-7 0 0,-2 1-128 16,-2-5 128-16,-1-2 0 0,-3 0-192 0,-1-4 192 16,-2-3-192-16,-2-4 192 0,1-1-432 0,-3-4 32 0,-1 2 0 15,1-3 0 1,2 0-96-16,-5-1-16 0,-1 3 0 0,-6-1 0 16,-1-1-352-16,-4-3-80 0,-3 0-16 0</inkml:trace>
  <inkml:trace contextRef="#ctx0" brushRef="#br2" timeOffset="89310.43">30960 14799 17503 0,'-2'-2'1552'0,"1"2"-1232"16,1-3-320-16,0 3 0 0,1 0 176 0,-1 0-32 0,0-1 0 0,2 1 0 0,-2-2-144 0,0 2 160 0,0-4-160 0,0 4 160 16,0 0 1216-16,0 0 240 0,0 0 48 15,0 0 16-15,0 0 480 0,0 0 80 16,0 0 32-16,0 0 0 0,0 0-640 0,-10 24-128 0,7-18-32 0,-1 2 0 15,1 0-480-15,0 0-96 16,0 1-32-16,0 2 0 0,1 0-288 0,-1 2-64 16,2 3-16-16,-2 0 0 0,3 2 80 0,-1 2 32 0,1 2 0 15,0 1 0-15,1 1-144 0,-1 5-16 16,2-3-16-16,-2 2 0 0,1 3-432 0,-2-2 0 0,-1 3 0 0,1-4 0 0,-1 1 0 0,-1 2 0 16,0-3 0-16,-2 4 0 15,0-3 0-15,0-1 0 0,0-2 0 0,1-1 0 0,0-3 0 0,1-3-224 16,-1-3 80-16,1-4 16 15,2-3-464-15,0-2-96 0,1-4-16 0,0-6-12480 16,0 1-2496-16</inkml:trace>
  <inkml:trace contextRef="#ctx0" brushRef="#br2" timeOffset="89711.05">30848 14689 16575 0,'-6'-12'1472'0,"1"2"-1168"16,3 0-304-16,0 2 0 0,2 4 992 0,2 1 144 15,0 0 16-15,1-4 16 0,-1-1-352 0,3-2-80 16,1-2-16-16,0-1 0 0,1 3 1392 0,0 3 288 0,0 1 48 0,2 1 16 16,0 4-144-16,-1-2-16 0,3 1-16 0,2 2 0 15,-1 2-1392-15,3-2-256 0,1 3-64 0,0 0-16 16,3 3-288-16,-2 1-48 15,2 0-16-15,0 4 0 0,2 0-208 0,0 2 0 16,-1 1 0-16,0 3 0 0,-3-5 0 0,1 4 0 16,-1-1 0-16,-1 1 0 0,-2 1 0 0,-3 1 0 15,-3 1 0-15,0-3 0 0,-3 3 0 0,-3-1 0 16,-2 0 0-16,-1 0 0 0,-1-2 0 0,-2 2 0 16,-1-2-128-16,-3-4 128 0,1 2 0 0,-2-2 0 15,-2 1 0-15,-1-4 144 0,0 1-144 0,-2-1 192 16,-2-3-192-16,-1 0 192 0,-2 1-192 0,-1-3 128 15,-1 1-128-15,-2-1 128 0,-1 0-128 0,-1-2 0 0,1 1 0 0,-1-2 128 16,3 1-128-16,1-4 0 0,1 1-192 0,3-2 192 31,3 0-544-31,2-2 16 0,2 1 0 0,2-2-12080 0,5 0-2400 0</inkml:trace>
  <inkml:trace contextRef="#ctx0" brushRef="#br2" timeOffset="90391.23">31799 14469 30399 0,'-1'-3'2704'0,"0"-1"-2160"0,1 4-544 0,0 0 0 0,0 0 1408 0,0-3 160 16,0 2 32-16,-2-1 16 0,1-1-720 0,0 2-160 0,-2-2-32 0,0 3 0 16,-2 0-240-16,-1 3-48 0,-1 3-16 0,-1-2 0 15,-1 3-80-15,-3 4 0 16,-1 2-16-16,-1 0 0 0,-2 6 0 0,-3 3 0 0,0 0 0 0,0 3 0 16,1 4-32-16,0-1 0 0,-1 4 0 0,-1 3 0 15,1-1 64-15,0 5 16 16,2 2 0-16,1-1 0 0,1 1-80 0,3 4-16 0,-1-1 0 0,5 1 0 15,0-1-112-15,3-3-16 0,3 0-128 0,2-3 192 16,1-3 64-16,3-3 16 0,-1 3 0 0,5-7 0 0,-1 3-16 16,1-1-16-16,0 1 0 0,3-1 0 0,0 0-240 0,2-3 0 15,0 2 0-15,1-3 0 0,1-2 0 0,0 0 0 16,1-3 0-16,-1-1 0 16,1-4-288-16,0-1-160 0,-1-3-16 0,-1 0-16 31,0-2-336-31,0 0-64 0,-1 0-16 0,1 0-18704 0</inkml:trace>
  <inkml:trace contextRef="#ctx0" brushRef="#br2" timeOffset="90773">32254 14848 44223 0,'-6'3'1968'0,"0"0"400"0,0-1-1904 0,2-2-464 0,3 0 0 0,2 0 0 0,-1 2 128 0,0-2-128 0,-3 2 0 0,0-1 144 0,-1 4-272 0,-2 1-64 16,-2 4-16-16,0 3 0 0,-5 3 208 0,0 3 0 16,-4 6 144-16,-3 6-144 0,-3 4 432 0,-1 1-16 15,-5 7 0-15,0-1 0 0,-2 2 0 0,-3 1 0 16,2 1 0-16,-1 2 0 0,1-1-224 0,1-1-64 16,2-1 0-16,2-4 0 0,1-2-128 0,3-5 0 0,0-4-160 15,4-5 160 1,1-3-608-16,3-7-32 0,3-4 0 0,3-2-19648 0</inkml:trace>
  <inkml:trace contextRef="#ctx0" brushRef="#br2" timeOffset="91045.26">31798 14876 42383 0,'-12'3'1872'0,"2"-3"400"0,2 0-1824 0,3 0-448 0,5 0 0 0,3 0 0 0,-1 0 160 0,1 0-160 15,2 0 160-15,0 1-160 0,3 4 0 0,2 0 0 16,3 3 0-16,-1 5 0 0,1 3 512 0,1 4 16 16,0 3 0-16,2 6 0 0,0 3 304 0,1 2 48 15,2 5 16-15,-1-1 0 0,0 3-208 0,-2-7-48 16,-2 2 0-16,0-1 0 0,0-1-304 0,-4 0-64 16,-1-2-16-16,-1-2 0 15,1 3-256-15,-2 2 0 0,0-1-208 0,0 1 80 16,-1 1-624-16,0-4-112 0,0-1-32 0,-1-3 0 15,1 1-576-15,0-7-128 0,1-3-32 0,0-6-17808 0</inkml:trace>
  <inkml:trace contextRef="#ctx0" brushRef="#br2" timeOffset="91614.99">32284 15351 11055 0,'-1'2'976'0,"-1"-2"-784"0,1-2-192 0,1 1 0 15,1 1 6528-15,2 0 1248 0,-1 0 256 0,1-3 48 16,1 3-6128-16,0-3-1232 0,3 3-240 0,0-3-48 0,-1 1 304 0,0 2 64 16,2 0 16-16,-2 0 0 0,1 0 16 0,1 0 0 15,1 0 0-15,-2 0 0 16,3 2-368-16,-1-2-64 0,0 3-16 0,1-2 0 0,-1 4-384 0,1-2 0 15,-3 4 0-15,1-1 0 16,-2 0 0-16,-1 1 0 0,-3 2 0 0,1-2 0 16,-3 5 0-16,-1-5 0 0,-2 5 0 0,-2-2 0 0,0 1-272 0,-2 3 64 0,-2-2 16 15,-1 1 0 1,0-1-80-16,-1-2-16 0,0 2 0 0,0-1 0 16,0 1-144-16,1-2-16 0,0-3-16 0,1-1 0 15,3 0-80-15,1-1-16 0,2-5 0 0,0 1 0 16,2-1 112-16,0 0 0 0,2-1 16 0,0 1 0 15,2-2 16-15,0 2 0 0,2-3 0 0,0 2 0 0,1 1 176 0,0-2 48 16,2 2 0-16,-1 0 0 0,2 0 192 0,-2 0 0 16,1 2 0-16,-1 2 0 0,1-1 0 0,-1 4 0 15,-1 1 0-15,0 0 0 0,1 3 0 0,-1-1 192 0,0 2-64 0,0 2-128 16,2 1 384-16,-1-2-16 16,0 2-16-16,0 1 0 0,-1-2-64 0,0 1-16 0,-1 1 0 0,0-4 0 0,-1 0-32 15,-2 2-16-15,1-2 0 0,0 1 0 16,-3-1-16-16,-1 0 0 0,0 0 0 15,-2-1 0-15,0-1 64 0,-4 2 16 16,1-2 0-16,-2 0 0 0,-1 2 96 0,-1-2 32 0,-2 2 0 0,-1 2 0 0,-2 1-288 0,1-3-128 16,-2 4 0-16,-2-3 128 0,0 0-304 0,0 0-64 15,-1-1-16-15,-2-3 0 32,0-3-560-32,-2-3-112 0,0 1-32 0,-2-4-18368 0</inkml:trace>
  <inkml:trace contextRef="#ctx0" brushRef="#br2" timeOffset="92009.13">32764 14718 41471 0,'-3'-4'1840'0,"2"2"368"0,1 2-1760 0,1-3-448 0,0 3 0 0,1 0 0 0,-1 0 384 0,0 3 0 0,2-1 0 0,-1 2 0 0,2 2 240 0,-1 6 32 0,1 4 16 0,-1 4 0 15,-2 5 192-15,1 6 32 0,0 5 16 0,-2 5 0 16,0 7-240-16,-2 1-48 0,0 4-16 0,-2 2 0 15,-1-4-64-15,0-1-16 0,0-3 0 0,0-2 0 16,3-4-288-16,-1 1-64 0,3-2-16 0,0-1 0 16,3-2-160-16,-2-3 0 0,4 1 0 0,-1-3 0 15,1-1 0-15,0-5 0 0,0 0 0 0,0-1 0 16,-2 0-448 0,1-3-32-16,0-2 0 0,-1-2 0 0,1 1-608 0,-1-6-112 0,-1 2-16 0,-1-5-16 15,1 0-304-15,-2-5-48 0</inkml:trace>
  <inkml:trace contextRef="#ctx0" brushRef="#br2" timeOffset="92421.76">33137 14927 11055 0,'-1'10'976'0,"-2"-2"-784"0,1-1-192 0,-1-1 0 16,3-3 6880-16,0 1 1328 0,0 1 272 0,-1-1 48 16,-1 6-5984-16,-2 3-1200 0,0 5-256 0,-2 4-32 15,0 0-240-15,0 0-48 16,-2 1-16-16,0-1 0 0,-1 0-144 0,-1 3-32 0,3-5 0 0,1 1 0 15,-1-2-112-15,4-4-16 0,1 1-16 0,1-2 0 0,2-2-224 16,1-3-32-16,1 1-16 0,1-3 0 0,2-1-160 0,0 1 192 16,1-2-192-16,0-2 192 0,2-3-192 0,-1 2 0 15,2-2 144-15,0-2-144 0,1-1 0 0,0 0 0 16,2-3-160-16,-1 0 160 0,3-4-320 0,0 0 32 16,1-2 16-16,0-1 0 31,0-3-224-31,1-2-32 0,1-2-16 0,-2 1 0 0,-1-3-480 0,-2 1-112 0,1 2-16 0,-3 2 0 15,-1-1 128-15,-2-2 0 0,0 1 16 0</inkml:trace>
  <inkml:trace contextRef="#ctx0" brushRef="#br2" timeOffset="93169.82">33184 15306 11967 0,'0'-1'1072'0,"0"1"-864"0,1 0-208 0,-1 0 0 0,0-2 976 0,0 2 160 0,2 0 16 0,-2-3 16 16,1 2 672-16,0 1 128 0,0-2 16 0,-1 2 16 16,0 0 400-16,0 0 80 0,0 0 16 0,0 0 0 15,0 0-384-15,0 0-64 0,0 0 0 0,0 0-16 16,0 0-1040-16,0 0-208 0,0 0-32 0,0 0-16 15,0 0-160-15,0 0-48 0,18 12 0 0,-18-11 0 16,-2 2-16-16,2 0-16 0,-1 2 0 0,1 1 0 16,-1 1 16-16,0-2 0 0,-1 3 0 0,0 2 0 15,1 2-176-15,-2 5-16 0,2 4-16 0,-1-2 0 16,0 6-176-16,1-1-128 0,1 3 144 0,0 2-144 0,1 0 128 0,1-1-128 16,0 3 0-16,-1-5 144 15,2-1-144-15,-2-3 0 0,0-1 0 0,0-5 0 0,1 0-320 0,-1-6-32 16,0 0-16-16,0-4 0 15,1-1-656-15,-1-1-128 0,0-4-16 0</inkml:trace>
  <inkml:trace contextRef="#ctx0" brushRef="#br2" timeOffset="93883.07">33180 14683 35935 0,'-3'-2'3200'0,"1"0"-2560"0,2 2-512 0,2-2-128 0,-1 2 496 0,0 0 80 0,0-2 0 0,2 0 16 16,-2 0-176-16,2-2-32 0,0 0-16 0,1 2 0 0,0-1 64 0,1 2 16 15,1 1 0-15,1 0 0 0,1 1 64 0,2 2 32 16,2 1 0-16,0 2 0 0,3 0 16 0,1 4 0 16,2 2 0-16,-1 3 0 0,0 1-128 0,0 1-32 15,3 5 0-15,2 0 0 0,0 0 48 0,0 0 0 16,-1 7 0-16,1-1 0 0,-1 3-96 0,0 5-16 16,-1 7 0-16,-3-2 0 0,0-1-16 0,-3-3 0 15,-2-3 0-15,-3 3 0 0,-4-4-64 0,-1-1-32 16,-3-4 0-16,-2 1 0 0,0 2-32 0,-2-2-16 15,-1 11 0-15,1 2 0 0,-1 5-176 0,-2 0 192 0,-2-1-192 16,-3 1 192-16,-1 2-400 0,-1-3-80 0,5-13-16 0,-2-1 0 31,-2-1-272-31,-2 4-48 0,-1 3-16 0,-1 1 0 0,0-5 864 0,1 1 160 0,-1-1 48 0,1-1 0 16,0-5-176-16,2-3-16 0,0-2-16 0,2-2 0 16,1-2-224-16,-1-6 0 0,3-3 0 0,-2-1 0 15,1-3-576 1,0-5-224-16,0-2-32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00:48.7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9523 7002 2751 0,'105'-7'128'0,"-72"2"16"0,-19 5-144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08:16.0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23932 5186 10127 0,'-7'-6'896'0,"2"3"-704"0,2 0-192 0,3 3 0 0,0 0 720 0,0 0 112 16,-2-5 32-16,-2 0 0 0,-1-4 704 0,-1-1 144 16,0 0 16-16,1 2 16 0,0-1-624 0,-1 2-128 15,1 1-32-15,-4-1 0 0,1 4-192 0,-2 0-64 16,-1 3 0-16,-4 0 0 0,-1 4-256 0,-5 2-64 16,-3 3-16-16,-4 3 0 0,-2 0-368 0,-2 2 128 15,-3 5-128-15,-2-1 0 0,0 2 0 0,-4 2-208 16,0 3 16-16,-1-3 16 0,3 3 0 0,-1-3 0 0,3 0 0 15,0 1 0-15,4-1 176 0,4 0 0 0,3-2 0 0,3 1 0 16,0 1 0-16,6-3 0 0,4-2 0 0,3-2-128 31,2-5 128-31,3 0 0 0,2 2 0 0,1 3 0 16,5-1-224-16,2 0-64 0,5-4-16 0,1 0 0 16,5 0-112-16,1-1-32 0,3-3 0 0,3 0 0 0,5-2 96 15,1-1 16-15,5 4 0 0,0-1 0 0,6 3 336 0,1-2 0 0,1 2-144 0,4-2 144 16,1 2 0-16,2 1 0 15,2-1-128-15,-2 3 128 0,1 1 0 0,-6 2 0 0,-1 1 0 0,-2 0 0 16,-5 3 0-16,-5-2 0 0,-5 2 0 0,-8 2 0 16,-3-2 0-16,-5 2 0 0,-5 2 0 0,-4 0 0 15,-4 2 0-15,-5 1 0 0,-3 5 0 0,-4 0 0 16,-3 1-256-16,-2-1-112 0,-5 1-16 0,-1-1 0 16,-2 1-688-16,-1-2-144 0,2-3-16 0,1-1-16 15,0-5 704-15,2-5 144 0,0 0 16 0,3-4 16 0,2-2 576 0,1-4 112 16,2 1 32-16,0-4 0 0,1 1 208 0,0-1 32 31,1-1 16-31,1-2 0 0,1-2-480 0,-2-2-128 0,2-1 0 0,-1-3 0 31,1-4-448-31,-1-4-144 0,4-3-48 0,1-7 0 0,3-4 640 0,3-5 0 0,2-3 192 0,3-1-64 16,2 0 624-16,4-6 112 0,2-6 32 0,4-3 0 16,6-5 0-16,3-2 0 0,1-3 0 0,5 2 0 15,2 1-320-15,-1 7-48 0,-2 7-16 0,3-2 0 16,0-3-368-16,-1 2-144 0,0 2 0 0,-3-2 144 15,-3 5 32-15,-2 0 0 0,-3 4 0 0,-1 1 0 16,-3 1 80-16,-1 2 32 0,-3 3 0 0,0-2 0 16,0-1-288-16,-4 2 0 0,2 3 0 0,-2 1 0 15,-1 5-288-15,-1 1-64 0,0 0-16 0,2 3-10896 16</inkml:trace>
  <inkml:trace contextRef="#ctx0" brushRef="#br0" timeOffset="1201.5">28269 837 11055 0,'-32'0'976'0,"9"0"-784"0,4 0-192 0,4 2 0 0,6-2-400 0,3 2-128 0,-1 0-32 0,-7 1 0 0,-7 0 1296 0,-8 4 256 15,-1-1 48-15,-3 0 16 0,6 0-256 0,1-2-48 16,3 2-16-16,2-2 0 0,1-2-288 0,1 2-64 16,3 0-16-16,0-2 0 0,3 1 112 0,-1 0 32 15,3 0 0-15,0 0 0 0,1 1-80 0,-1 2-16 16,2-2 0-16,0 1 0 0,3 2-224 0,1 0-64 0,3-4 0 0,1 3 0 16,2-1-128-16,3 0 0 0,-1 0 0 0,3 2 0 15,2-1 272-15,2 0 80 0,0-1 16 0,3 3 0 16,1 1 16-16,3 1 16 0,2 2 0 0,-3-2 0 31,0-2 16-31,4 4 0 0,3 0 0 0,7 3 0 0,2 1-128 0,5 0-32 0,3 3 0 0,0 0 0 16,4-2-256-16,0 4 160 15,-1 1-160-15,0 3 128 0,-3 1-128 0,-3 0 0 16,-3 1 0-16,-5-1 0 0,-5-1-128 0,-2 1 128 16,-3-2 0-16,-3-1 0 0,-4-1-384 0,-1-2-16 15,-1 1 0-15,-1-1 0 0,-4-6 16 0,-3 2 0 0,-2 3 0 16,-1-3 0-16,-3 1 144 0,-2 1 48 0,-4-2 0 0,-2 0 0 15,-3 0-96-15,-2-3-16 0,-2 2 0 0,-3 0 0 0,-3 1 176 0,-2-2 128 16,-3 2-192-16,-1-1 192 16,-1-2-288-16,-1-2 48 0,1-1 16 0,1 0 0 0,4-6-48 0,-2 1-16 15,1-1 0-15,1-1 0 0,1 0 288 0,0-2 0 16,1 2 176-16,0-3-176 16,3 0-560-16,1-3-208 0,1-1-64 0,3 1 0 15,1-4 80-15,3-2 16 0,2-3 0 0,4 1 0 0,2-4 592 0,2-1 144 16,5-3 0-16,0-2 0 0,4 1 384 0,2-5 96 0,2-1 32 15,2-2 0-15,3-7 96 0,1-2 32 0,2 1 0 16,3-5 0-16,4-2 224 0,1-2 48 0,1 1 16 0,4-3 0 16,0-1-288-16,0 3-64 0,1 2-16 0,2-2 0 31,0 2-48-31,1-3-16 0,1 2 0 0,-2-3 0 16,0 2-224-16,-2 1-32 0,-2 1-16 0,-2 1 0 0,-4 8-224 0,-1 2 144 15,0 0-144-15,1 1 128 0,-1 5-128 0,1-1 0 16,2 1 0-16,0 1-176 15,1 5-1200-15,2-2-240 0</inkml:trace>
  <inkml:trace contextRef="#ctx0" brushRef="#br0" timeOffset="2839.72">3537 7993 27647 0,'-3'0'2448'0,"2"-2"-1952"0,1 2-496 0,0 0 0 0,0 0 0 0,-1 0 128 0,-1 0-128 0,0 0 0 15,-3 0 0-15,-2 2-288 0,-2 2 64 0,-1 2 16 32,0 0-592-32,-2 4-112 0,-2 3-32 0,-1-1 0 0,-1 5 432 0,-2 4 96 0,-1 1 16 0,-2 7 0 15,0-1 400-15,-2 5 0 0,-2 1 0 0,1 3-128 16,2-1 128-16,0 1 0 0,2-5 0 0,3-3 0 16,1-3 0-16,1-2 0 0,0-1 160 0,0-2-160 15,4-5 656-15,0 0 48 16,0-4 0-16,-2 1 0 0,2-3-704 0,-1-3-320 15,1 2 16-15,0-7-10464 0</inkml:trace>
  <inkml:trace contextRef="#ctx0" brushRef="#br0" timeOffset="3077.56">2874 7895 23951 0,'-8'-6'2128'0,"3"3"-1696"0,2 1-432 0,1 2 0 32,2 2 992-32,2 1 112 0,0 1 32 0,1 0 0 0,2 7-224 0,3 2-32 15,5 6-16-15,3 3 0 0,3 3-304 0,5 3-64 16,2 1-16-16,2 3 0 16,3-1-352-16,-1 1-128 0,0-2 0 0,-1 3 0 15,2-1 0-15,-1 3-128 0,-2-3-16 0,-3 0 0 16,-1-3-800-1,-3-1-144-15,1 3-48 0,-1 0 0 0,-1-3-512 0,-2 5-96 16,2-1-32-16,1 1-9072 0</inkml:trace>
  <inkml:trace contextRef="#ctx0" brushRef="#br0" timeOffset="3567.95">3843 8611 35935 0,'1'-1'3200'0,"1"1"-2560"0,-1 4-512 0,0-2-128 15,0 2-416-15,1-1-96 0,0 0-32 0,3 6 0 0,0 2 544 0,0 6 192 16,1 3 0-16,-3 5 0 0,-1 1-192 0,-2 2-192 16,-1 3 48-16,-2 4 0 15,0 1-1088-15,-2 1-224 0,0 4-32 0,-1 1-16 16,2-1-1200-16,0-6-240 0,3-10-64 0,1-4-6752 15</inkml:trace>
  <inkml:trace contextRef="#ctx0" brushRef="#br0" timeOffset="4615.1">4459 8635 911 0,'1'0'0'0,"-1"0"0"0,1 0 0 0,-1 0 0 0,2 0 960 0,-2 0 96 0,1 0 32 0,0 1 0 16,3-1 448-16,0 0 80 0,2 3 32 0,0-3 0 15,3 1-112-15,-1 0 0 0,2 3-16 0,1-3 0 16,2 4-624-16,-1-1-128 0,3 2-32 0,-2 1 0 16,4 2 96-16,-3 0 0 0,1 3 16 0,-1 2 0 15,-3 2 48-15,-1-1 0 0,-3 1 0 0,-2 0 0 16,-2 2-16-16,-2 0 0 0,0 0 0 0,-2 1 0 0,0-3-32 16,-3 0 0-16,-1 2 0 0,0-2 0 15,0-1-464-15,-1-2-80 0,0 0-32 0,-2-3 0 0,0 3 176 0,-2-1 48 16,-1 0 0-16,0-2 0 15,2-1-272-15,-1-3-48 0,-2 4-16 0,-2-3 0 16,0 2-800-16,1-3-176 0,-1 4-16 0,-1-4-16 16,1 0-1424-16,-3 2-288 0,4-2-48 0,1 0-8848 0</inkml:trace>
  <inkml:trace contextRef="#ctx0" brushRef="#br0" timeOffset="5027.18">5325 8561 41471 0,'-5'2'3680'0,"1"1"-2944"0,3 0-592 0,1 0-144 0,1-2 0 0,0 2-224 0,0 0 48 0,-1 2 16 31,0 3-416-31,2 0-64 0,0-1-32 0,1-3 0 16,-1 1-2032-16,2-1-416 0,-1-4-80 0,2-2 0 0</inkml:trace>
  <inkml:trace contextRef="#ctx0" brushRef="#br0" timeOffset="5185.39">5786 8539 40543 0,'-1'-2'1792'0,"1"2"384"0,1 0-1744 0,0 0-432 0,2 0 0 0,-2 0 0 0,1 0 256 0,1 0-48 16,2 2 0-16,0 0 0 15,2 0-208-15,-1 0-208 0,0 3 32 0,-1-2-18016 16</inkml:trace>
  <inkml:trace contextRef="#ctx0" brushRef="#br0" timeOffset="5392.14">6201 8588 23039 0,'-1'0'2048'0,"1"0"-1648"0,0 0-400 0,1 0 0 16,2 0 3456-16,-1 0 624 0,1 0 112 0,2 1 32 16,2-1-3232-16,2 3-640 0,3-3-128 0,0 0-32 15,3 0-3008-15,-1-4-624 0,1-5-112 0</inkml:trace>
  <inkml:trace contextRef="#ctx0" brushRef="#br0" timeOffset="5945.76">7863 7946 43311 0,'-1'-2'3840'0,"1"-2"-3072"0,0 0-608 0,0 4-160 0,0-2-800 0,-1 2-192 0,0-4-32 0,-2-1-16 0,1-2 720 0,-5 1 160 16,-1-4 32-16,-2 5 0 16,-1 1-368-16,-2 2-64 0,-1 4-16 0,-4 0 0 0,0 5 208 0,-2 0 48 15,-2 8 0-15,-1 2 0 0,-1 7 320 0,-5 2 0 16,1 5 0-16,-2 1 0 0,3 0 576 0,-2 3 16 16,-1 5 16-16,0 1 0 0,0 0-96 0,3-3 0 0,2-3-16 0,2-3 0 15,2-1-496-15,1-1 0 0,0 1-128 0,2-5 128 31,2 1-976-31,-1-5-96 0,5-5-16 0,1-2-10016 0,1-2-2016 0</inkml:trace>
  <inkml:trace contextRef="#ctx0" brushRef="#br0" timeOffset="6197.46">7229 7879 37775 0,'0'0'1664'0,"0"2"368"0,1 0-1632 0,0 1-400 16,3 2 0-16,0-1 0 0,1 3 400 0,3 4 0 0,7 6 0 0,5 5 0 15,5 7 16-15,3 3 0 0,1 0 0 0,2-1 0 32,-1 1-272-32,3-1-144 0,-2-2 160 0,-1-1-160 0,0 0 0 0,0 1 0 15,-2-1 0-15,-2-3 0 16,-1-1-960-16,-3-3-256 0,-2 1-32 0,-3-2-10128 15,-2-2-2016-15</inkml:trace>
  <inkml:trace contextRef="#ctx0" brushRef="#br0" timeOffset="7004.44">8369 8344 31327 0,'-2'-2'2784'0,"0"-1"-2224"0,2 3-560 0,0 0 0 0,0 0 512 0,0 3 0 15,-2-3 0-15,-1 2 0 0,-2 2-512 0,-2 2 0 16,-3 2 0-16,-2 3 0 16,-1 5-960-16,-3 0-112 0,-1 3-16 0,-2 0 0 15,1 6 128-15,-3 0 0 0,1 3 16 0,-1 4 0 0,-1-1 560 0,1 1 128 0,3 1 0 0,1-2 16 16,4-2 240-16,0 2 192 0,6-6-48 0,-1 1 0 16,3-4 1328-16,3-1 272 0,-1-1 48 0,3-2 16 15,2-2-560-15,0 1-112 0,3-3-32 0,1 0 0 16,4 0-720-16,0-3-128 0,1-1-48 0,2-2 0 15,1 0-208-15,1-2-256 0,1-4 48 0,0 2 16 16,2-4-784-16,-1-4-160 16,4 2-16-16,0-7-16 15,-1 2 320-15,0-2 64 0,-2-1 16 0,1 0 0 0,-2-2 528 0,0-2 240 0,-1 2-192 0,-2-3 192 16,0 3 0-16,-5-2 0 0,1 4 0 0,-3-2 0 0,-2 3-128 16,-3-1 128-16,-1 4-160 0,-1-4 160 0,-2 7-176 0,-1-4 176 15,-2 1-192-15,-2 1 192 0,-2 2 224 0,-2 0 160 16,0 2 16-16,-3-2 16 0,0 3 384 15,-3-1 80-15,0 1 16 0,-3 1 0 0,2 2-96 0,-2-3-16 16,2 0 0-16,0 0 0 0,3 0-336 0,2 1-64 16,0-1 0-16,2 3-16 0,4-1-368 0,-1-1 0 15,2 2 0-15,0 1 0 16,1 0-1936-16,1 3-416 0</inkml:trace>
  <inkml:trace contextRef="#ctx0" brushRef="#br0" timeOffset="7494.4">8859 8446 16575 0,'-7'0'1472'0,"3"-3"-1168"0,0 2-304 0,3 1 0 0,1 0 1664 0,-2 0 288 0,2 0 48 0,-1 1 16 0,-1 2-352 0,-2-3-80 16,-1 3-16-16,-1 0 0 0,0 3-16 0,-3-2 0 15,0 2 0-15,-2 0 0 0,0 2-800 0,0 0-176 16,-1 2-16-16,-2 3-16 0,3-1-544 0,-3 0 0 0,-1 2 0 0,1 2 0 15,-1 1 0-15,0 3 0 0,1-1 0 0,3-2-192 16,1 0 192-16,3-4-144 16,-1 3 144-16,3-5-128 0,3 1 256 0,0 1 48 15,0-1 16-15,2 0 0 0,2-2 144 0,-2 3 48 16,2-5 0-16,0 2 0 0,2 0-384 0,0 0 144 0,1-1-144 0,1-2 0 31,1 2-464-31,1-6-208 0,2 1-32 0,1-2-16 16,2-2-272-16,2 0-48 0,4-3-16 0,2-1 0 15,1-1 64-15,3-1 16 0,3-1 0 0,3 0 0 16,1 1 96-16,1-2 32 0,1 1 0 0,0 0 0 0,1 1 176 0,-1-3 32 0,-1 2 16 0,-3-3 0 16,-3 1-400-16,-2-1-64 0</inkml:trace>
  <inkml:trace contextRef="#ctx0" brushRef="#br0" timeOffset="7763.95">9174 8480 40543 0,'-14'2'1792'0,"3"0"384"0,1 1-1744 0,4-2-432 0,2 1 0 0,2 2 0 15,0 1 320-15,-5 2 0 16,-1 3-16-16,-5 6 0 0,-2 5-304 0,-2 4 160 15,0 1-160-15,0 0 128 0,-1 5-128 0,2 0 0 16,-1 1 0-16,1 4 0 0,1 1 0 0,0 4 0 16,0 0 0-16,3-1 0 0,1 2-160 0,-2 5-16 15,2 7 0-15,0 4 0 0,0 2-1104 0,1 0-240 16</inkml:trace>
  <inkml:trace contextRef="#ctx0" brushRef="#br0" timeOffset="13924.35">7026 5848 23951 0,'-28'-3'2128'15,"4"6"-1696"-15,9-1-432 0,8-2 0 0,1 4 944 0,-8-2 96 0,-12 2 32 0,-15 3 0 0,-8 5 336 0,-2-2 64 16,9-1 0-16,12 0 16 0,13-2-528 0,12-2-128 16,10-1 0-16,14 0-16 0,10-2-512 15,16 0-112-15,12 0 0 0,17 0-16 0,15 2-176 0,16-1 0 16,9-3 0-16,14 0 0 0,16 1 0 0,9-1-304 16,7-4 48-16,7 0 16 15,6 0-1712-15,5 0-352 0,10 1-64 0,-8-2-11216 0</inkml:trace>
  <inkml:trace contextRef="#ctx0" brushRef="#br0" timeOffset="23766.5">3673 10103 10127 0,'-2'-6'896'0,"2"2"-704"0,0 0-192 0,0 2 0 0,2-1 3008 0,-1 2 560 15,1 1 112-15,1-2 32 0,0 2-2272 0,2-4-448 0,2 1-96 0,-1 3 0 16,1 3-544-16,-1 1-96 0,2 4-32 0,-2 0 0 0,-1 4-224 0,1 3-288 16,0-2 64-16,0 6 16 15,1 0 208-15,-2 3 0 0,1 1 0 0,0 5 0 16,-1-5 240-16,0 4-64 0,0-1-16 0,0 5 0 15,0 1 48-15,1 3 16 0,-1-3 0 0,0 3 0 16,0 2-224-16,1-3 144 0,1 1-144 0,-1-3 128 0,2-3-128 16,-2-7 0-16,0-2 0 0,0-4-176 15,1-4-384-15,-2-3-80 0,-2-3 0 0,0-2-7360 0,-1-2-1456 16</inkml:trace>
  <inkml:trace contextRef="#ctx0" brushRef="#br0" timeOffset="24270.6">3623 9896 29487 0,'-5'-6'2624'0,"3"4"-2112"15,2-1-512-15,1 2 0 0,-1 1 576 0,1-3 0 16,2 0 0-16,0-3 0 0,1-1-48 0,2-2 0 16,2-3 0-16,0 2 0 0,1 3-288 0,1 1-64 15,1-3-16-15,0 3 0 0,1 0-160 0,0 2 0 0,0 0 0 0,0 1 0 16,1 1 0-16,0 1 0 0,2 1 0 0,0-2 0 16,2 4 0-16,3-2 0 0,1 1 0 0,3 2 0 15,-1 1 0-15,3 1 0 0,0 1 0 0,1-2 0 16,-1 3 0-16,1-1 0 0,1 3 0 0,-1-3 0 15,-1 1 0-15,0 2 0 0,0 0 0 0,-3-3 0 16,1 1-144-16,-2 2 144 0,-2 1 0 0,-3 2 0 16,-2-2-192-16,-4 0 64 0,-1 2 128 0,-4 1-208 15,-1-1 32-15,-2 4 16 0,-3 0 0 0,-2 0 0 16,-3 3-240-16,-1-1-48 0,-3 1-16 0,2-5 0 16,-2 0 32-1,0 0 16-15,-4 1 0 0,0-2 0 0,-5 0 224 0,1-3 64 0,0 0 0 0,-3-2 0 0,0-2 128 0,-1 1 0 16,0-1 0-16,-2 0 0 0,-2 1 176 0,0 0 64 15,0-1 16-15,-1 0 0 0,-2 0 160 0,-2-3 32 16,1 2 16-16,-2 0 0 0,1-2-464 0,0 1 0 16,4 1 0-16,2-1 0 15,1 2-976-15,2 0-240 0,2-2-64 0,1 2 0 16,3-2-704-16,2 0-160 0,3 0-32 0,1 0-7680 0</inkml:trace>
  <inkml:trace contextRef="#ctx0" brushRef="#br0" timeOffset="24890.3">5036 9647 6447 0,'-3'0'576'0,"-1"0"-576"0,2 0 0 0,-1 0 0 0,2 0 1184 0,0 0 128 0,-1 0 32 0,-1 1 0 16,-2 1-320-16,-3 2-64 0,0 0-16 0,-2 1 0 16,1 2-48-16,-2-1 0 0,1 0 0 0,0 1 0 0,-1 1-96 0,0-2-32 15,0 2 0-15,-2 0 0 0,2-1 320 0,-1 3 48 16,0-3 16-16,-2 2 0 15,2-2 16-15,-1 2 16 0,1-1 0 0,0 3 0 0,-1 1-96 0,1 1-32 16,1 2 0-16,0-1 0 0,-2 4-352 0,1 4-80 16,-1-1-16-16,2 5 0 0,0 3-224 0,1-1-32 15,3 4-16-15,1 1 0 0,1 4-80 0,1 0 0 16,2 1-16-16,-1 1 0 0,2 1 0 0,1 1 0 16,-1-3 0-16,-1 1 0 0,1 4-64 0,-1 2-16 15,-1 5 0-15,2-1 0 0,-2 0-160 0,3-4 0 16,2-7 0-16,0-7 0 0,3-5 0 0,1-4 0 15,2-3 0-15,0-3 0 0,5 0 128 0,2-4-128 0,2 0 192 16,3 1-64-16,4-3-128 0,4 2 0 0,4-2 0 0,1 2 128 47,3-2-896-47,0 3-176 0,1 3-32 0,0-3-15408 0</inkml:trace>
  <inkml:trace contextRef="#ctx0" brushRef="#br0" timeOffset="28462.7">5358 9853 4607 0,'1'-4'400'0,"-1"4"-400"0,0-2 0 0,0 1 0 0,0 1 1056 0,0 0 128 0,1 0 32 0,-1 0 0 0,0 1 256 0,2-2 64 15,-2 1 16-15,0 0 0 0,0 0 432 0,0 0 64 0,0 0 32 0,0 0 0 16,0 0-1056-16,0 0-192 16,0 0-64-16,19-7 0 0,-15 5-608 0,0-2-160 0,-2 2 0 0,2-1 0 15,0 0 128-15,-2 0 0 0,1-1 0 0,-1 2 0 16,1 1 624-16,-2-3 112 0,0 2 32 0,0 2 0 16,-1 0 96-16,0 0 32 0,0 0 0 0,-2 0 0 15,-1 2-208-15,1-1-48 0,-2 2 0 0,1-1 0 16,-1 2-528-16,0 0-112 0,0-2-128 0,1 2 176 15,0-2-176-15,1 2 0 0,1-2 0 0,-1-2 0 16,1 4 0-16,1-4 0 0,-1 0 0 0,1 0 0 0,0 0 0 0,1 0 0 16,-1 0 128-16,0 0-128 0,0 0 240 0,0 0 16 15,0 0 0-15,0 0 0 0,0 0 160 16,0 0 32-16,0 0 16 0,0 0 0 0,0 0-16 0,0 0-16 16,0 0 0-16,0 0 0 0,0 0-432 0,0 0 0 15,0 0 0-15,0 0 0 0,0 0 0 0,0 0 0 16,0 0 0-16,0 0 0 0,0 0 0 0,0 0 0 15,0 0 0-15,0 0 0 0,0 0 0 0,0 0 0 16,0 0 0-16,0 0 0 0,0 0 0 0,0 0 0 0,0 0 0 0,0 0 0 16,0 0 144-16,0 0 0 0,0 0 0 0,0 0 0 15,0 0-16-15,0 0 0 16,0 0 0-16,0 0 0 0,3 19 0 0,-1-16 0 16,2 0 0-16,-2 1 0 0,1 2-128 0,0-3 0 0,2 6 0 15,-1-3 0-15,1 4 0 0,0 0 0 0,0 2 0 0,1 2 0 16,1 1 128-16,0 1-128 0,0 0 128 0,0 3-128 15,1-1 0-15,1 2 0 0,-2-2 0 0,-1 1 0 16,0-3 0-16,-1 0 0 0,0 0 0 0,0-3 0 16,0-3 0-16,-1-2 128 0,0 2-128 0,0-4 0 0,0-2 160 15,0 2-160-15,1-3 192 0,-1-3-192 0,2 1 176 16,-1-2-176-16,1-2 160 0,0-1-160 0,0-2 128 0,2-2-128 16,-1-2 0-16,1 0 144 0,-1 0-144 0,-1 1 0 15,3-4 0-15,-1 0 0 0,0 1 0 16,0-4 128-16,1 0-128 0,0 1 0 15,-1 1 0-15,1-3 128 0,0 0-128 0,1-2 0 16,-2 1 0-16,2-2 0 0,-1 1 128 0,0-2-128 16,-1 4 0-16,0-2 0 0,-1 3 0 0,-1 0 0 15,0 0 0-15,1 4 0 0,-2-1 0 0,-1 1 0 0,1 2 0 0,-1 2 0 0,0 0 0 16,0 2 0-16,-1 0-192 0,0 1 192 16,0 1-160-16,0 0 160 0,-1 1-304 0,1 0 48 15,-1-1 0-15,1 2 0 16,-2-2-144-16,0 2-32 0,1-2 0 0,0 0 0 15,-1-2-1040-15,0 1-192 0,2 2-64 0,-2-1-8960 0,2-1-1792 0</inkml:trace>
  <inkml:trace contextRef="#ctx0" brushRef="#br0" timeOffset="29032.07">5572 10115 20271 0,'-1'0'1792'0,"-1"0"-1424"0,2 0-368 0,0 0 0 0,0 0 864 0,0 0 96 16,0 0 32-16,0 0 0 0,-1 0 16 0,0 0 0 16,0 3 0-16,1-3 0 0,0 0-272 0,0 0-48 15,-5 22-16-15,5-12 0 0,0 3-448 0,1 3-96 16,0 3 0-16,2 2-128 0,0 5 0 0,0-1 0 15,1 1 0-15,-2 0 0 0,1-2 0 0,0 4 0 16,1-2 0-16,0 0 0 0,-1-2 0 0,2-4 0 16,-1-3 0-16,0 1 0 0,1 0 240 0,-3-3-64 0,2 1-16 0,-3 0 0 15,0-2 32-15,-1 1 0 0,-2-2 0 0,-1 2 0 32,0-2-592-32,-3-1-112 0,1-2-32 0,-3 2-12944 0</inkml:trace>
  <inkml:trace contextRef="#ctx0" brushRef="#br0" timeOffset="30171.8">6350 10548 6447 0,'-2'0'576'0,"1"0"-576"0,1 0 0 0,0 0 0 0,0 0 1376 0,0 0 160 0,0 1 48 0,-1 2 0 0,1-3-16 0,-1 2 0 16,0-2 0-16,1 0 0 0,0 0-160 0,0 0-16 0,0 0-16 0,0 0 0 16,0 0-224-16,0 0-64 0,0 0 0 0,13 20 0 15,-8-14-240-15,1-2-48 0,2 5-16 0,-1-3 0 0,2 4-144 0,-1 2-48 31,4 4 0-31,-3-1 0 0,4 1-272 0,-2 2-64 16,1 2-16-16,-2 3 0 0,1-1-240 0,-2-2 0 16,-2 1 0-16,0-2 0 0,-3 0 304 0,-1-3-48 15,-2 0 0-15,-1 1 0 0,0-3-16 0,-2-2-16 16,-1 1 0-16,-3 3 0 0,0-3-224 0,-4 2 0 0,-1-1 0 16,-3 1-160-1,2-5-464-15,-3 2-80 0,-3-2-32 0,-5 0-8912 0,-3-2-1776 0</inkml:trace>
  <inkml:trace contextRef="#ctx0" brushRef="#br0" timeOffset="31838.64">7471 9729 19343 0,'0'-2'1728'0,"0"2"-1392"0,0 0-336 0,0-1 0 0,0 1 1088 0,0 0 160 0,0 0 32 0,1 0 0 0,-1 0 352 0,0 0 80 16,-1 1 16-16,1-1 0 0,0 0-448 0,0 0-64 15,-15 27-32-15,9-13 0 16,-2 1-640-16,-2 4-128 0,-3 0-32 0,0 4 0 16,-2 5-128-16,-5 4-48 0,-1 5 0 0,-4 4 0 0,-1 7 192 15,-5 5 48-15,-2 1 0 0,0 3 0 0,-1-2-320 0,3-5-128 16,3-4 128-16,1-6-128 0,2-3 0 0,2-3 0 16,0-3 0-16,1-2 0 0,1-3 0 0,1-1 0 15,2-6 0-15,2 1 0 16,1-3-816-16,1-5-80 0,3-1-32 0,0-5 0 15,3-2-1504-15,1-4-288 0</inkml:trace>
  <inkml:trace contextRef="#ctx0" brushRef="#br0" timeOffset="32185.85">7125 9736 26719 0,'-2'1'2368'0,"0"1"-1888"0,1 2-480 0,1-2 0 15,3 1 2560-15,0 1 432 0,1-2 80 0,3 4 0 0,3 4-2288 0,5 3-464 16,2 0-80-16,2 3-32 0,-2-1-208 0,2 1 0 15,-3 3 0-15,0 0 0 0,-1 1 0 0,0 4 0 16,1-1 0-16,0 4 0 0,1 3 0 0,0 1 0 16,1 1-128-16,0 0 128 0,0 2 0 0,0-6 0 0,1 2 0 0,-2-2 0 31,3 0-272-31,-2 0 0 0,1-5 0 0,-3 2 0 16,0 0-752-16,-1-3-128 0,-3 3-48 0,-1 1 0 15,-2-1-336-15,-3 3-80 0,-2-2-16 0,-2-1-7184 0,-2 3-1424 0</inkml:trace>
  <inkml:trace contextRef="#ctx0" brushRef="#br0" timeOffset="32522.66">7878 10523 23951 0,'1'0'2128'0,"-1"3"-1696"15,2-3-432-15,-1 1 0 0,0 1 2352 0,0 1 384 0,2 3 80 0,0 0 0 16,4 5-1328-16,-1 4-272 0,1 4-48 0,1-3-16 15,-3 2-352-15,1-1-80 0,-1 1-16 0,-2-1 0 16,1 2-448-16,0-3-80 0,0 3-32 0,-3-3 0 16,1 2-144-16,1-2 0 0,-2-1-192 0,0-1 192 31,-1 1-1280-31,1 1-128 0,-1 0-16 0,-1-3-15360 0</inkml:trace>
  <inkml:trace contextRef="#ctx0" brushRef="#br0" timeOffset="33515.75">8550 10688 31327 0,'4'6'2784'0,"1"-2"-2224"0,-1 1-560 0,-1-2 0 0,0 0 208 0,1 2-64 0,3 6-16 0,5 2 0 16,1 8 64-16,0 5 0 15,-2-1 0-15,-5-1 0 0,-2 0 32 0,-4-1 16 16,-2-1 0-16,-1-1 0 0,-2 1-432 0,-2-6-64 15,-1 3-32-15,-1-3 0 0,2-4 288 0,-2 1-128 16,-1-2 128-16,0-3 0 0,0 1-192 0,-1-2 192 16,0 2-192-16,-1-3 192 15,-1-1-832-15,0 0-64 0,-2 1-16 0,0 1 0 16,0-1-624-16,0 0-128 0,-1 1-32 0,3 0-5728 16,0-4-1152-16</inkml:trace>
  <inkml:trace contextRef="#ctx0" brushRef="#br0" timeOffset="33800.21">8961 10617 41471 0,'0'-2'1840'16,"0"2"368"-16,0 0-1760 0,2 0-448 0,0 0 0 0,-1 2 0 15,2-1 0-15,-1 2-256 0,3 3 48 0,0 2 0 0,1 0 208 0,-1 2 0 16,-1 0-160-16,-3 1 160 0,0-5 0 0,-1 0-144 16,0-1 144-16,0 0 0 15,0-3-1664-15,2-2-240 0</inkml:trace>
  <inkml:trace contextRef="#ctx0" brushRef="#br0" timeOffset="33974.06">9265 10595 39615 0,'0'4'1760'0,"0"-4"352"0,0 2-1680 0,0-1-432 15,2 2 0-15,-1-2 0 0,0 2 448 0,2-3 16 0,-1 2 0 0,2 2 0 16,0-1-464-16,-1 0 0 0,0-1 0 0,-1 2 0 31,-1-4-1920-31,-1 1-288 0,2 1-48 0,-1-4-16 0</inkml:trace>
  <inkml:trace contextRef="#ctx0" brushRef="#br0" timeOffset="34132.11">9468 10643 22111 0,'3'0'1968'15,"-2"3"-1584"-15,1-3-384 0,1 1 0 0,-1 4 2976 0,0-5 512 16,0 4 96-16,2-3 32 0,1 4-2720 0,1 1-560 16,0 0-96-16,-1 2-7248 15,-4-6-1440-15,-4-4-304 0</inkml:trace>
  <inkml:trace contextRef="#ctx0" brushRef="#br0" timeOffset="34289.44">9748 10605 18431 0,'1'4'1632'0,"-2"-2"-1312"16,1-2-320-16,0 1 0 0,1-1 5792 0,0 3 1088 0,2-3 224 0,0 0 32 15,4 0-5664-15,0 2-1120 0,2-4-224 0,1 2-128 32,-1-3-928-32,0 0-256 0,1-4-48 0,-1-2-16 0</inkml:trace>
  <inkml:trace contextRef="#ctx0" brushRef="#br0" timeOffset="34890.32">10914 9760 34095 0,'1'-2'3024'0,"0"-2"-2416"16,1 4-480-16,-1-2-128 0,1 2 400 0,-1 0 64 0,2-4 16 0,1 1 0 0,1 0 0 0,0 0 0 0,-2 0 0 0,-2 4 0 0,-2 1-320 0,-2 4-160 0,-4 3 160 15,-1 5-160 1,-3 1 256-16,-2 1-64 0,-2 6 0 0,-2 0 0 0,-1 7 64 0,-5 3 0 0,-1 5 0 0,-2 5 0 31,-4 2 224-31,-1 6 48 0,-4 1 16 0,-2 0 0 16,1 3-128-16,-1-5-32 0,5-11 0 15,1 1 0-15,-1-5-32 0,1 1-16 0,1 0 0 0,3-1 0 16,4-4-208-16,2-3-128 0,2-1 128 0,2-5-128 16,2-1-256-16,3-8-112 0,1-2-16 0,2-4-16 31,0-3-1008-31,3-3-192 0</inkml:trace>
  <inkml:trace contextRef="#ctx0" brushRef="#br0" timeOffset="35179.9">10231 9815 19343 0,'1'-4'1728'0,"2"-1"-1392"15,-1 4-336-15,2-2 0 0,0 6 1728 0,0-3 256 0,3-3 64 0,3 3 16 16,3 3-544-16,2 1-112 0,0 4-32 0,-1 6 0 15,-2 1-288-15,-1 4-48 0,-1 6-16 0,-1-1 0 16,-1 7-32-16,1 3-16 0,0 1 0 0,-1-1 0 16,1 5-176-16,1-2-32 0,0-1-16 0,2-4 0 15,2 1-368-15,2-4-80 0,2-1-16 0,1-6 0 16,1 2-288-16,1-3 0 0,1 1 0 0,-1-6 0 16,1-1 0-16,2-1-304 0,-1-2 48 0,1-2 0 31,-2-4-1008-31,2 0-192 0</inkml:trace>
  <inkml:trace contextRef="#ctx0" brushRef="#br0" timeOffset="36363.07">11124 10393 17503 0,'-1'-2'1552'0,"1"1"-1232"0,0-2-320 0,1 1 0 0,0 1 1184 0,0 1 176 0,2-5 48 0,-1 0 0 0,3-4-144 0,0 0-32 0,0 2 0 0,0 1 0 16,-1 2-176-16,0-1-32 0,-2 4-16 0,-1-2 0 15,1 3-320-15,-4 3-64 0,1 1-16 0,-3-1 0 16,-1 3 144-16,-1 3 16 0,-1 3 16 0,-2 2 0 15,-1-2-336-15,2 2-64 0,-3 1 0 0,-1 1-16 0,3 2-96 16,-3 1-16-16,2 3 0 0,1-2 0 16,-1 2 224-16,0 3 32 0,1 1 16 0,0 1 0 0,1 2-256 15,0 3-48-15,0-1-16 0,2 2 0 0,1-2-208 16,0-2 0-16,3-4 128 0,2-1-128 0,3-4 0 0,1-2 176 16,1-4-176-16,2 1 160 0,2-5-160 0,1-4-176 15,-2 0 48-15,3-5 0 0,-1-1 128 0,1-1 0 16,0-1 0-16,-1-2-128 0,2 0 128 0,-4-2 0 15,2 0 0-15,0 0 0 0,0-1 0 0,-2-3 0 0,2-1 0 16,0 0-128-16,-1 0-192 0,-2 0-16 0,0-1-16 0,-3-1 0 16,0 1 128-16,-3 0 32 0,1-5 0 0,-4 5 0 15,0-2 192-15,-3 2 0 0,0 0 0 0,-2 2 0 16,-2 0 192-16,-1 1 16 0,-1 3 16 0,-3 2 0 16,1 2 96-16,-2-1 32 15,0 6 0-15,0-3 0 0,2 2-224 0,-1 2-128 0,2 2 160 0,1-3-160 16,1 2 0-16,0 0 128 15,4-2-128-15,-1 1 0 0,2 1 0 0,3-1-256 0,-1-2 48 0,2 2 16 32,1 2-1552-32,0-2-304 0,1-2-64 0,2 4-13584 0</inkml:trace>
  <inkml:trace contextRef="#ctx0" brushRef="#br0" timeOffset="36725.92">11594 10330 23039 0,'2'0'2048'0,"0"0"-1648"0,-2 0-400 0,0 3 0 0,0-3 1792 0,0 4 288 0,0-2 48 0,0 4 16 0,-2 4-1392 0,-1 4-288 0,-4 2-48 0,-1 1-16 0,-5 3-80 0,0 0-32 0,-3 1 0 0,0 1 0 15,-3 0-288-15,1-2 160 16,0 1-160-16,2-2 128 0,0 0 64 0,3 0 16 16,-1-3 0-16,3 0 0 0,3-4 464 0,0 2 96 15,2-2 0-15,-1-1 16 0,2-1-96 0,2 0-32 0,0-2 0 0,2-2 0 16,2 0-256-16,0-1-48 0,4-1-16 0,2-2 0 16,0 2-128-16,4-4-16 0,0 0-16 0,3 0 0 15,1 0-176-15,1 0 0 0,1-3 144 0,0 2-144 16,3 1 0-16,-1-2 0 0,1-2-160 0,-1 2 160 15,2 2-608-15,0-4-16 0,2-1 0 16,-1-1 0-16,1 1-912 0,1-1-176 0,-1-1-32 0,-2-1-8704 16,0 2-1744-16</inkml:trace>
  <inkml:trace contextRef="#ctx0" brushRef="#br0" timeOffset="37022.81">11917 10330 27647 0,'-7'13'1216'0,"1"-6"256"0,1 4-1168 0,0-5-304 0,3 1 0 0,-1-2 0 16,1 1 1248-16,-2 6 192 16,-3 7 32-16,-3 7 16 0,-1 7-768 0,-3 2-144 15,1-1-48-15,-2 2 0 0,-1 1 320 0,0-1 64 16,-2 2 16-16,0 3 0 0,-2 3-592 0,-1-2-112 15,-1 1-32-15,-1 1 0 0,1-3-192 0,1-5-192 16,6-5 48-16,2-6 0 0,3-6-144 0,1 1-32 16,4-2 0-16,3-7 0 0,1-3 320 0,2-1 0 0,1-5 0 0,2-2 144 15,1-2-912-15,1-5-192 0,3-3-48 0,-2 1-14656 16</inkml:trace>
  <inkml:trace contextRef="#ctx0" brushRef="#br0" timeOffset="37596.75">11551 9211 22111 0,'-4'0'1968'0,"0"0"-1584"0,3 0-384 0,1 0 0 0,1 0 2016 0,-1 3 320 0,1-3 64 0,-1 3 16 0,4 1-1136 0,1 1-208 0,4 2-48 16,3 2-16-16,2 1-240 0,2 0-64 0,4 2 0 0,1 4 0 15,2 0-176-15,3 3-32 0,4 3-16 0,1-2 0 16,1 4-208-16,6 4-32 0,7 2-16 0,3 4 0 15,6 3 32-15,6 4 16 0,1 4 0 0,1-1 0 16,-1 3-272-16,-3 1 0 0,-2-1 0 0,-6 0-144 16,-4-2 144-16,-1 7-128 0,0 4 128 0,-4 0-128 15,-5-1 128-15,-5-1-128 0,-4-1 128 0,-8 1-128 16,-6-4 336-16,-7-3 80 0,-2-2 16 0,-4-3 0 16,-4 5-144-16,-3-6-32 0,-3-1 0 0,-3-1 0 15,-6 2-128-15,-3-3 0 0,-3-3 0 0,-1-7 0 0,-2 0 128 0,-1-5-128 16,0-5 128-16,0 1-128 0,1-3 0 0,-2 0 0 15,-1-2 0-15,-1 0 0 16,2-1-1152-16,1-3-128 0,-2 2 0 0,-2-2-15840 16</inkml:trace>
  <inkml:trace contextRef="#ctx0" brushRef="#br0" timeOffset="57163.54">14735 9862 2751 0,'2'0'256'0,"-1"-3"-256"0,1 3 0 0,-1-2 0 0,0 2 976 0,0-1 160 0,1 1 16 0,1-5 16 0,1 1 864 0,0-2 160 15,-1 2 48-15,-1-2 0 0,-1 2 384 0,-1 2 64 16,-1-2 32-16,-3 0 0 0,-1 2-832 0,-1 2-160 16,-2-3-48-16,0 6 0 0,-2-3-544 0,-1 1-112 15,-2 4-32-15,-1-1 0 0,-3-1-784 0,0 2-208 16,-1 1 0-16,-2 1 0 0,-1-2 0 0,-3 0-272 16,0 1 32-16,-2 0 16 0,-2-2-96 0,0 2 0 15,0 0-16-15,-1 0 0 0,-1 0 192 0,1-2 144 16,0 2-192-16,2-2 192 0,1 2 0 0,1-3 176 0,3-2 0 0,1 1 0 15,1-2 528-15,2 0 96 0,0 0 32 0,1 0 0 16,1 0-192-16,1 0-48 0,-1-2 0 0,0 1 0 16,3-2-464-16,-1 3-128 0,0 0 0 0,1-2 0 15,-2 4 0-15,1-2-128 0,-1 0 0 16,2 3 0-16,-2-3 128 0,0 1-128 0,2 1 128 16,-1-2-128-16,0 3 128 0,1-2 0 0,2 1 0 0,-1-2 0 15,1 2 160-15,0-2 16 0,3 0 0 0,-2 0 0 16,1-2-176-16,0 2 192 0,2-2-192 0,-2 1 192 15,2-2-192-15,-1 0 160 0,2 0-160 0,-1 1 160 16,1 0-160-16,1 0 0 0,-1-2 0 0,1 0-176 0,-2 2 176 0,1 0 0 16,0 0 0-16,-1 0 0 15,-1-2 0-15,2 2 0 0,-1 2 0 0,0-4 0 0,0 1 0 0,1 3 0 16,1-3 0-16,0 0 0 0,1 0 240 0,1 0 80 16,0-1 0-16,2 1 16 0,0 0-32 0,1-3-16 15,1 2 0-15,0-2 0 0,0-3-144 0,3 2-16 16,0-4-128-16,1 1 192 0,1 0-192 0,1 0 144 15,1-2-144-15,0 0 128 0,1-1-128 0,0 3 0 16,1-2 0-16,-1 2 128 0,1 0-128 0,0 0 0 16,1-1 0-16,0 1 0 0,2 0 0 0,0 0 0 15,1-2 0-15,2 0 0 0,-1 2 0 0,0-3 0 16,0 4 0-16,-1-4 0 0,1 5 0 0,-1 0 0 16,-1-2-176-16,0 4 176 0,-2 1-192 0,-1 4 32 15,-3-2 16-15,-1 3 0 0,-2 0-32 0,0 3 0 16,-2 1 0-16,-2-1 0 0,0 2-96 0,-1 3-32 0,-1-2 0 0,-2 0 0 15,-1 3 304-15,-2-2-128 0,-2 5 128 0,-3-3 0 16,-1 5 0-16,-3-2 0 0,-1 0 0 0,-2 4 0 16,-1-3 0-16,-1 3 0 0,0 0 0 0,0-2 0 15,0 3 0-15,0-1 0 0,2 0 0 0,0-4 0 16,3 1 0-16,0-2 176 0,0 0-32 0,2-4 0 16,2 2 208-16,-1-1 32 0,1 0 16 0,2-2 0 0,2 2-144 0,-1 0-16 15,0-1-16-15,4 1 0 0,2 0-64 0,0 0-16 16,3 2 0-16,1-2 0 0,4 3-16 0,1-1-128 15,3 0 192-15,1 2-64 0,1 0-128 0,2 1 128 16,0-1-128-16,2 2 128 0,0-2-128 0,2-2 0 16,-1 5 0-16,3-4 0 0,-2 1 0 0,2 1 0 15,-1 1-192-15,-1-1 192 16,1 0-512-16,-2 0 0 0,2 3 16 0,-2 0 0 16,1 3-1552-16,-5-1-304 0</inkml:trace>
  <inkml:trace contextRef="#ctx0" brushRef="#br0" timeOffset="68506.39">15705 9081 15663 0,'-6'-3'1392'0,"1"0"-1120"0,0 0-272 0,3 3 0 0,1-3 2096 16,1 3 352-16,-2 0 80 0,1 0 16 0,-3 0-1936 0,0 0-384 0,-1 0-80 0,-2 0-16 0,1 0 240 0,0 0 32 16,0 3 16-16,0-2 0 0,-2 4 384 0,1-2 80 0,-1 1 16 0,-1 5 0 15,-3-2-496-15,-2 4-80 0,-1 0-32 0,-1 2 0 16,-2 2-288-16,2-3 0 0,0 4 128 0,1-4-128 15,2 0 336-15,0-1 16 0,2 1 0 0,1-2 0 16,2 0 80-16,-2 0 16 0,2 2 0 0,0-2 0 0,-1 2-448 16,0 1 0-16,1-1 0 0,0 0 0 0,2 0 0 0,1 0 0 15,1 0 0-15,2 1 0 0,3-3 0 0,3-1 128 16,2 3-128-16,2-2 128 0,1-4 16 0,4 1 0 16,2 2 0-16,2-1 0 0,3 0-144 0,2 1 0 15,3-2 0-15,1 2-176 0,1 0-16 0,0 0 0 16,0 1 0-16,1-4 0 0,-2 4 16 0,-2-4 0 15,-2 4 0-15,-3-1 0 0,-3-2 176 0,0 3 0 16,0 3 0-16,-1 1 0 0,0 2 0 0,-1 3 0 16,-3 0 160-16,-1 0-160 0,-3 4 272 0,-1-1-32 0,-2 0-16 15,-3-1 0-15,0-1 64 0,-2-2 16 16,-1-1 0-16,-2-1 0 0,-2-2 128 0,-3 3 16 16,-2-1 16-16,-1 2 0 0,-3-2 0 0,-3 3 0 15,1-3 0-15,-4 4 0 0,-1-2-224 0,-4-2-48 16,0 3-16-16,0-6 0 0,-2 2-432 0,-1-1-96 0,-1-2-16 0,1 1 0 31,-3-1-1296-31,-1-2-272 0,3-2-48 0,2 2-16 16,4-3-1296-16,3-1-256 0,3 0-48 0,5-2-6480 0</inkml:trace>
  <inkml:trace contextRef="#ctx0" brushRef="#br0" timeOffset="68772.73">16152 9900 39615 0,'5'-4'1760'0,"-4"4"352"0,0-2-1680 0,0 2-432 0,1 0 0 0,-1 2 0 0,0-2 544 0,0 4 32 0,2-2 0 0,-1 6 0 0,1-2-448 0,-1 6-128 0,0-2 0 0,-1 5 0 15,0-1 128-15,-1 2-128 16,0 2 0-16,0-2 0 0,-1 1 0 0,1-1-320 16,0 1 32-16,-1-1 16 15,1-2-592-15,0 0-112 0,0-1-32 0,0-3 0 16,0 0-688-16,0-4-144 0,-2-4-16 0,2 2-12864 0</inkml:trace>
  <inkml:trace contextRef="#ctx0" brushRef="#br0" timeOffset="68939.19">16142 9476 40543 0,'-3'-9'1792'0,"1"6"384"0,0-2-1744 0,2 3-432 0,1 2 0 16,2 2 0-16,1 0 176 0,1 1-48 0,4 0-128 0,2 1 192 15,3 5-3040-15,0-2-608 0,1 4-128 0,0-1-32 0,0-4 2960 0</inkml:trace>
  <inkml:trace contextRef="#ctx0" brushRef="#br0" timeOffset="69345.09">16507 9719 26719 0,'1'0'2368'0,"0"0"-1888"16,2 2-480-16,-1-2 0 0,2 0 2224 0,0 0 336 0,3 0 80 0,3 0 16 15,3 0-1696 1,5 0-320-16,0-2-80 0,0 0-16 0,0-2-544 0,0 2 0 0,-1-4-240 0,1 2 80 16,-2-2-944-16,1 0-192 0,-1 2-48 0,-2-1 0 15,3 4-320-15,-4-3-64 0,1 4 0 0,-2 0-16 32,0 0-144-32,0 4-32 0,-4-1 0 0,2 1 0 0,-2 2 1488 0,-1 0 304 15,0 3 128-15,-2-3-128 0,2 0 1952 0,-3 1 400 16,1-1 80-16,-1 1 0 0,-1-1-496 0,-2 1-96 15,0 0-32-15,-3-1 0 0,-1 3-1296 0,-2-3-384 16,-2 3 144-16,-3-2-144 16,-1 2-640-16,-4 1-192 0,0 2-32 0,-4 0-16 15,1 2 32-15,-2 1 0 0,0 1 0 0,1 0 0 0,1 0 688 0,1 3 160 0,-2-1 0 16,3 2 0-16,4-4 768 0,1 3 128 0,1-3 48 0,3 2 0 16,2-4 224-16,2 2 48 0,3-1 16 0,1-3 0 15,3 0-496-15,1 1-96 0,1 0-32 0,3 0 0 16,1-1-128-16,2-2-32 0,0-1 0 0,2 1 0 15,1-3-448-15,0-1 128 0,1 0-128 0,1 1 0 32,0-5-1136-32,1 2-272 0,0-4-48 0,2 2-14656 0</inkml:trace>
  <inkml:trace contextRef="#ctx0" brushRef="#br0" timeOffset="70023.85">17239 10004 35935 0,'-5'0'3200'0,"1"0"-2560"0,2 1-512 0,2-1-128 0,1 0 800 0,0 3 144 0,-1-3 16 0,0 2 16 0,1-2-976 0,1 1 0 15,0 2-192-15,-2-3 32 0,0 0 160 0,0 0 128 16,24-4-128-16,-16-1 176 0,3 1-176 0,4 1 0 16,0-3 0-16,2-1 128 0,1 4-128 0,0-4 0 15,1 1 0-15,1 0 0 16,-2 0-128-16,1 2 128 0,-2-2 0 0,0-3 0 0,-1 3 0 0,-1-4 0 15,-1 2 0-15,-3-4 0 0,0 4 0 0,-2-5 128 16,-3 4 0-16,-2-1 0 0,-2-1-128 0,-2-1 0 16,-2 4 144-16,-3-2-144 0,-3 0 0 0,0 4 0 0,-5-3 0 0,0 3 128 15,-4 2-128-15,-2 1 128 16,-2 0-128-16,-2 3 128 0,-1 3-128 0,-1 0-256 0,-1 5 64 0,0 0 0 16,1 5-64-16,3 0 0 15,2 3-16-15,3 2 0 0,1-2 272 0,2 4-128 16,3 2 128-16,1 3 0 0,4-3 224 0,0 0 160 15,1-1 16-15,1 3 16 0,2 0-64 0,-1 1-16 0,3-1 0 0,2-3 0 16,0 1-176-16,2-4-32 0,2-2-128 0,1 1 192 16,2-1-192-16,1-4 0 0,1-2 128 0,1-1-128 15,2 0-256-15,1-2-112 0,2-1-16 0,3-3-11664 16,1 0-2352-16</inkml:trace>
  <inkml:trace contextRef="#ctx0" brushRef="#br0" timeOffset="70539.39">18493 9919 24879 0,'-9'-5'2208'0,"2"3"-1760"0,2 0-448 0,2 2 0 0,2 0 2880 0,-2 0 512 0,-3 0 80 0,-6 0 32 16,-4 0-2640-16,-5 0-528 0,-3 2-96 0,1 5-32 16,1-1-480-16,2 1-112 0,1 2 0 0,4 1-16 15,2 2 160-15,2 2 48 0,2 1 0 0,2-3 0 16,0 1 192-16,2 4 0 15,2-3 0-15,-1 2 160 0,3 1-32 0,0-3-128 0,2 0 192 0,1-2-64 0,2-2 112 0,1-1 16 16,2-2 0-16,1 0 0 0,2-1-256 0,1-3-256 16,1 2 48-16,2-3 16 0,2 0-128 0,0-2-32 15,2 0 0-15,1 0 0 16,1-2 96-16,1 0 0 16,0-3 16-16,0 2 0 0,-1-3 16 0,-1-2 0 0,0 2 0 0,-1-5 0 0,1 3 224 0,-3-4 0 31,0 0 144-31,-3-1-144 0,-2 1 512 0,-1 1 0 0,-2-7 0 0,-2 2 0 15,1 0 448-15,-5 0 80 0,-1-2 32 0,-1-1 0 16,-2 2-432-16,-2-2-96 0,-1-1-16 0,-2 2 0 16,-3-1-272-16,0 3-48 0,-2 4-16 0,-1 0 0 15,1 4-192-15,-3 2 0 0,1 1 0 0,0 4 0 16,-2 1-192-16,1 0 0 0,1 1 16 0,0 4 0 16,2-1-1040-1,1-1-192-15,1 4-64 0,1-4-15664 0</inkml:trace>
  <inkml:trace contextRef="#ctx0" brushRef="#br0" timeOffset="71004.31">19565 9173 29487 0,'-4'-25'2624'0,"-1"9"-2112"0,1 0-512 0,2 4 0 0,1 5 2528 16,1 0 400-16,0 1 80 0,-3-6 0 0,-1-10-2320 0,-2-3-480 0,-1-8-80 0,-3-1-128 15,-1 3 0-15,0 5 0 0,-2 1 0 0,1 5 0 16,-2 3-208-16,0 3 64 0,-1 5 16 0,-1 2 0 15,0 5 128-15,-2 4 176 0,0 2-48 0,-2 2 0 16,-1 4-128-16,1 5 128 0,2 4-128 0,0 0 128 16,1 6-128-16,2 3 160 0,3-2-160 0,1 5 160 15,-1 8 32-15,1 3 16 0,0 7 0 0,0 2 0 16,4 0-208-16,0-4 176 0,5-2-176 0,0-1 160 16,3-2-160-16,0-2 0 0,1 4 0 0,0-3 0 15,1-3 0-15,0 0 128 0,-1 1-128 0,1-2 0 16,-1-1 0-16,1-3 0 0,-1-5 0 0,1 1 0 0,-1-7 0 15,-1 0 0-15,1-3 0 0,-1-2 0 0,0-1 0 0,-1-1-256 16,-1-3 64-16,1 1 16 16,-1-3-336-16,-2 0-80 0,2-2-16 0,-3-2 0 15,1 1-1360-15,-2-4-272 0,-2 4-48 0,0-4-12880 0</inkml:trace>
  <inkml:trace contextRef="#ctx0" brushRef="#br0" timeOffset="71222.78">18923 9869 2751 0,'-5'-7'256'0,"1"-2"-256"0,2 5 0 15,2 1 0-15,0 1 2160 0,-1 1 384 16,-1-5 80-16,-1-4 0 0,-1-2 368 0,0-4 64 0,3 3 16 0,1 1 0 16,2 2-624-16,3 0-112 0,2 4-32 0,1 0 0 15,3 0-992-15,2-1-208 0,0 1-32 0,3 0-16 16,2 2 384-16,2-2 80 16,2 2 16-16,2-2 0 0,2 1-736 0,2 2-144 15,0-1-16-15,1 1-16 0,-1 1-176 0,0 1-48 0,2 1 0 0,1 0 0 16,-1 3-400-16,2-3-272 0,2 4 32 0,2-1 16 15,-1 0-544-15,1 0-96 0,-3-1-32 16,-1-1-17680-16</inkml:trace>
  <inkml:trace contextRef="#ctx0" brushRef="#br0" timeOffset="71806.09">20291 9859 2751 0,'5'-6'256'0,"-3"2"-256"0,0 2 0 0,1 1 0 0,-1 1 5744 0,0 0 1104 0,0 0 208 0,2 0 48 0,3 1-4576 0,3 1-928 0,1 0-176 0,3 3-32 0,-2 2-688 0,2 2-128 16,-2 3-16-16,2 2-16 0,1 4-544 0,-1 4 0 15,0 3 0-15,0 1 0 16,-2 2 0-16,0 3 0 0,1 10 0 0,-3-1 0 16,-2 6 0-16,-3-4 288 0,-2-5-32 0,-4 1-16 15,-3-3 16-15,-4-3 16 0,0 2 0 0,-5-5 0 0,0-3 272 16,-3-1 48-16,-2-3 16 0,-1-1 0 0,-5-1-176 0,-1-2-48 16,-1-4 0-16,0-2 0 0,-1-6-384 15,0-3 0-15,0-6 0 0,-2-3-11904 16,0-7-2480-16</inkml:trace>
  <inkml:trace contextRef="#ctx0" brushRef="#br0" timeOffset="72003.98">20218 9493 24879 0,'2'-12'2208'0,"-1"4"-1760"0,1 2-448 0,-1 0 0 15,0 2 3904-15,0 4 704 0,1 0 144 0,0-2 32 16,0-2-3616-16,2 0-720 0,0 2-128 0,0-1-48 31,-2 3-656-31,-1 3-144 0,-1-1-32 0,-1 2-18032 0</inkml:trace>
  <inkml:trace contextRef="#ctx0" brushRef="#br0" timeOffset="72456.08">20892 9628 9215 0,'12'-3'400'0,"-3"0"96"0,0-1-496 0,-1 4 0 16,-3-2 0-16,-1 2 0 0,-1 0 544 0,2 0 16 15,5-4 0-15,1 4 0 0,0-3 528 0,-2 3 128 16,-3 3 0-16,-3-2 16 0,-5 4 944 0,-4 0 192 0,-1 4 48 0,-6-1 0 15,-1 3-32-15,-4 4 0 16,-1 1 0-16,-3 0 0 0,1 5-624 0,2-1-128 0,0 0-32 0,3 4 0 16,2-2-912-16,3 0-192 0,3 0-48 0,0 1 0 15,3-5-448-15,3 2 0 0,1 0 0 0,-1 1-160 16,4-3 160-16,-1 2 0 0,4 1-144 0,0-1 144 16,1-2-272-16,1-2 16 15,3 1 0-15,3-3 0 0,0-2 0 0,3-1 16 0,2-5 0 0,0-2 0 16,1-1 240-16,-1-3-144 0,2-3 144 0,-1-1-128 0,0-2 128 15,0-1 0-15,-3-1 160 0,0-2-160 0,0-2 384 0,-1-2-32 16,0-1 0-16,-3-1 0 0,-1-3 16 0,-1 0 0 16,-2-2 0-16,-3-2 0 0,-2 1-144 0,0 0-32 15,-3 0 0-15,-3-1 0 0,0 1 48 0,-4 1 0 16,0 4 0-16,-2-2 0 16,-1 3-240-16,-2 4 0 0,1-1 0 0,-1 4 0 15,0 0 0-15,0 3 0 0,1 2 0 0,-1 0 0 16,0 2-384-16,3-2-32 0,-1 4 0 0,2 0-11824 15,1 0-2368-15</inkml:trace>
  <inkml:trace contextRef="#ctx0" brushRef="#br0" timeOffset="72739.48">21447 9783 15663 0,'2'3'1392'0,"-1"0"-1120"0,1 0-272 0,-1 1 0 0,1 0 5776 0,1 1 1104 0,-1-1 224 0,2 2 32 0,2 6-5600 0,0 2-1136 0,2 4-208 0,-1 4-64 0,1-1-128 0,-3 2 0 31,0-1 0-31,-2-2 0 0,1 2-272 0,-2-1-96 0,1-1-16 0,-2-2 0 31,0 1-608-31,-1-3-128 0,0-2-32 0,-1 0 0 16,1-1-768-16,0-6-176 0,0 3-16 0,0-5-11920 0</inkml:trace>
  <inkml:trace contextRef="#ctx0" brushRef="#br0" timeOffset="72922.75">21483 9423 50687 0,'-7'-3'2240'0,"4"3"464"0,0 3-2160 0,2-3-544 0,2 2 0 0,2 2 0 31,-1 0-1488-31,1-2-416 0,0 5-80 0,1 3 0 16,1 3-704-16,-1 3-128 16,1 1-16-16,-3-5-16 0</inkml:trace>
  <inkml:trace contextRef="#ctx0" brushRef="#br0" timeOffset="73298.84">21809 9902 32255 0,'-5'8'2864'0,"1"-2"-2288"0,2-2-576 0,2 1 0 0,1-2 3168 0,2-1 528 16,-1 0 96-16,1 2 32 0,0 2-3264 0,1 3-560 31,1 1-304-31,0-2 48 16,-1 2-208-16,-2-2-48 0,1 0 0 0,-1-2 0 15,-1-2-128-15,0 1-48 0,-1-1 0 0,0-3 0 16,0 1-16-16,0 1-16 0,-1-3 0 0,1 0 0 0,0-3 720 0,1 1 368 0,1-2-48 0,0-2 0 16,1-1 240-16,2-6 32 0,2 1 16 15,0-4 0-15,3 0-224 0,1-3-32 0,2-1-16 0,-1-1 0 16,3 2-208-16,-1 0-128 0,0 1 160 16,1 2-160-16,0 3 144 0,-1 1-144 0,-1 4 128 0,1 2-128 15,0 4 0-15,-2-2 0 0,2 2 0 0,-1 2 0 16,1 0 288-16,1 2-32 0,-1-1 0 0,1 4 0 15,-1 1-256-15,-1 1 160 0,1-1-160 0,-2 4 128 16,1 0-128-16,0-1 0 0,0 6 0 0,0-1 0 16,0 1 0-16,-1 1 0 0,2 0 0 0,-2 4 0 0,2 1 0 15,-1 2 0-15,3 4 0 0,0 2 0 0,-1-1 0 0,0 2 0 16,0-2-144-16,-3 0 144 0,-1-2-256 0,1-2 0 16,-3-4 0-16,1-4 0 15,-1-4-320-15,0-3-48 0,-1-5-16 0,1-2-11776 16,0-7-2368-16</inkml:trace>
  <inkml:trace contextRef="#ctx0" brushRef="#br0" timeOffset="73589.39">22681 9224 41471 0,'0'2'1840'0,"1"-2"368"0,0 4-1760 0,2-1-448 0,0 0 0 0,0 1 0 0,1 2 272 0,1 3-16 0,3 4-16 0,3 9 0 16,2 4-240-16,-1 8 0 0,0 2 128 0,0 3-128 15,-4 3 0-15,1 1 0 0,-2 2 0 0,-2 0 0 16,0-1-336-16,-1-3 32 0,-2 0 16 0,0-7 0 16,-2 2-160-16,1-5-48 0,1-2 0 0,0-4 0 15,-1-2-400-15,1-2-96 0,0-5-16 0,0 0 0 16,2-2-320-16,-2 0-64 0,1-1-16 0,-2-3 0 15,0-4-880-15,0-3-176 0</inkml:trace>
  <inkml:trace contextRef="#ctx0" brushRef="#br0" timeOffset="73790.42">22452 9658 49759 0,'1'-7'2208'0,"2"3"448"0,2-1-2128 0,1 1-528 0,1 1 0 0,0 2 0 32,0-1-1088-32,5-2-320 0,8-5-64 0,7 2 0 0,4-4 1072 0,4 0 208 0,-3 2 64 0,-1 0 0 31,-1 2-320-31,-2-2-48 0,0 3-16 0,0-1 0 16,-2 0-976-16,-2 1-208 0,4-2-32 0,0 0-16 0</inkml:trace>
  <inkml:trace contextRef="#ctx0" brushRef="#br0" timeOffset="74356.08">23196 8756 43311 0,'-7'-7'1920'0,"2"1"384"0,1 1-1840 0,3 1-464 0,1 4 0 0,0-3 0 0,1 2 0 0,1 1 0 0,-2-5 0 0,1 2 0 16,0-4 0-16,2 4-160 16,-1-4 32-16,2 0 0 0,1 2-96 0,0 1-16 0,0 1 0 0,2-2 0 15,0 1 0-15,1 2 0 0,2 0 0 0,-2 2 0 16,2 0 240-16,1 4 0 0,3-1 0 0,-2 0 0 15,2 3 0-15,1 3 0 16,0 1-128-16,2 0 128 0,2 2 0 0,-1 1 0 16,2 3 0-16,-2-4 160 0,0 4-32 0,-2-2 0 15,-1 1 0-15,-4 1 0 0,0 0-128 0,-2-1 0 16,-3 2 0-16,-3 1 0 0,-1-2 128 0,-4 3-128 16,0 1 0-16,-2 1 128 0,-2 1-128 0,-3 0 0 15,0-2 0-15,-4 1 0 0,-3 1-128 0,-2 1 128 16,-2-1 0-16,-3-4 0 0,1 2 0 0,-1-1 0 15,-1-4 0-15,0-2 0 0,-1 2 0 0,0-1 0 16,2-4 128-16,0-1-128 0,2 0 192 0,1 0-32 16,-1-3-16-16,3-2 0 0,2 2 96 0,-3-2 16 0,1-1 0 15,-2 2 0-15,1-1-32 0,2 0 0 0,1 2 0 16,1-4 0-16,4 2-224 0,1 0-160 0,3 1 32 0,2-2 0 16,1 4-208-16,3-1-48 0,2 0 0 0,2 0 0 15,2 2 112-15,1 0 16 0,2 0 0 0,3 0 0 16,2 5 96-16,0-3 32 0,2-1 0 0,0 4 0 15,4 0-128-15,-2 5-32 0,2-2 0 0,-3 0 0 32,1 0-1520-32,-2 2-304 0</inkml:trace>
  <inkml:trace contextRef="#ctx0" brushRef="#br0" timeOffset="74672.8">23413 10046 35935 0,'-1'9'3200'0,"-1"-6"-2560"0,2 3-512 0,0-3-128 0,3 1 3616 0,-1-1 704 0,2 0 144 0,0 1 16 16,2 2-3088-16,1 0-624 0,2 4-128 0,0-4-32 31,-2 0-2064-31,-1 0-400 0,-1-3-96 0,-2-6-20224 0</inkml:trace>
  <inkml:trace contextRef="#ctx0" brushRef="#br0" timeOffset="92060.16">24878 9874 26719 0,'0'-5'2368'0,"1"1"-1888"0,1 1-480 0,-1 3 0 0,0-3 1600 0,0 3 240 0,2-3 32 0,1-4 16 0,0 1-480 0,1-3-80 0,0 2-32 0,0 2 0 15,-1 4-576-15,0 1-112 0,-3 1-32 0,0 5 0 0,-1 3-304 0,-1 3-64 16,-3 4-16-16,-2 7 0 0,-1-1 48 0,-3 9 0 16,-3 1 0-16,1 5 0 15,-3 3-96-15,0 3-16 0,-1 4 0 0,-1-3 0 0,0 5-128 0,-1-2 0 16,2-4 0-16,0-1 0 0,1-1 0 0,1-3 0 0,0-3 0 16,2-1 0-16,2-4 0 0,-1-2-256 0,2 0 64 0,-1-4 16 31,3-4-496-31,-1-1-96 0,3-3-32 0,0-4-16912 0</inkml:trace>
  <inkml:trace contextRef="#ctx0" brushRef="#br0" timeOffset="92503.67">25362 9928 39615 0,'-2'-3'1760'0,"1"0"352"0,0 0-1680 0,1 0-432 16,0 3 0-16,0 0 0 0,1 0 272 0,-2 0-16 15,1-2-16-15,-3 4 0 0,0-2-240 0,3 0 144 16,0 0-144-16,-26 25 128 0,12-9-128 0,-3 4 0 0,-2 4 144 0,-3 7-144 16,-1 1 0-16,-3 7 144 0,0-1-144 0,-3 5 0 15,2-1 336-15,0-1-32 0,1 3-16 0,2-6 0 16,6 0 32-16,0-3 0 0,4-1 0 15,3-1 0-15,3-2-320 0,2-3 0 0,5-5 0 0,1-1 0 16,2-4 160-16,3-6-32 0,3 0 0 0,0-4 0 16,3-2-128-16,2-3-176 0,2-2 48 0,-1-2 0 15,4-2 128-15,1-3 0 0,2-2 0 0,2-2 0 16,0-3-144-16,3 0 0 0,-1-3 0 0,1-3 0 16,-1 1-96-16,-1-2-16 0,1-5 0 0,1-1 0 15,1-1 256-15,0-3-176 0,1-1 176 0,-4 0-160 0,-1 2 160 0,-6-4 0 16,-1 3 0-16,-6-3-128 0,-4 5 128 0,-3 0 0 15,-5-3 0-15,-5 2 0 0,-3 3 0 0,-4 1 0 16,0 4 0-16,-5 4 0 0,-2-1 0 0,-4 2 0 16,2 3 0-16,-2 3 128 0,2 4-128 0,0 0 0 15,1 2 0-15,1 4-12384 16,0 4-2384-16</inkml:trace>
  <inkml:trace contextRef="#ctx0" brushRef="#br0" timeOffset="98530.35">26289 10327 35007 0,'-7'6'3120'0,"-1"-2"-2496"0,3-1-496 0,2 0-128 0,0 0 256 0,-3 4 16 0,-4 1 16 0,-7 5 0 0,-7 4-288 0,-4 4 0 0,-3 2 0 0,0 1 0 0,3-2 0 0,-2-2 0 0,0 2 0 0,2-2-144 0,-1 1 144 0,2-1 0 0,0-2 0 0,2 1 0 0,2 0-192 0,0-6 64 0,4 2 0 0,1-3 0 0,1-1-1232 0,1-2-240 0</inkml:trace>
  <inkml:trace contextRef="#ctx0" brushRef="#br0" timeOffset="98561.69">25907 10330 39615 0,'0'0'1760'0,"1"0"352"0,2 3-1680 0,0-3-432 0,2 1 0 0,0 2 0 0,3-1 176 0,3 2-48 0,6 2-128 0,8 1 192 0,5 4-48 0,2 3-16 0,-1 1 0 0,-3 1 0 0,-2 3-512 0,-2 0-96 0,-5 1-32 0,-3 2 0 0,-2-1-176 0,-3 2-32 0,-1-1-16 0,-3-4 0 0,0 2 16 0,-1-1 0 0,-1-4 0 0,-2-2-14576 0</inkml:trace>
  <inkml:trace contextRef="#ctx0" brushRef="#br0" timeOffset="101061.77">26914 10052 13823 0,'-4'-4'1216'0,"1"2"-960"0,2-2-256 0,1 1 0 0,0 0 3232 16,1-1 608-16,2 2 112 0,-1-4 16 0,3-3-1664 0,3-2-320 16,2-4-80-16,2-1-16 0,2 0-1120 0,2 0-208 15,0 0-48-15,0 1-16 0,1 3-496 0,0-2 0 16,1 3 0-16,-2 1 0 0,1 3 288 0,-2-2-32 31,0 3-16-31,-2 2 0 0,-2 1 128 0,1 2 16 0,-4 2 16 0,1 2 0 0,-3 1-80 0,0 2 0 16,-1 3-16-16,-1 0 0 0,-2 4-304 0,0-1 0 15,0 4 0-15,-1 0 0 0,1 0 0 0,0 3 192 16,-1-1-64-16,1 2-128 0,0-1 0 0,-1 3 0 16,2-2 0-16,-2 1 0 0,0 1 0 0,-2-2 0 15,0 5-128-15,-3-3 128 0,0 0-144 0,-3 0 16 16,-2 3 0-16,-1-3 0 0,-1 1 128 0,-4-1-160 0,-1-2 160 0,-2 1-160 15,-1-1 160-15,-1 1 0 0,-1-2 0 0,-2 2 0 16,-1-1 0-16,2-1 0 0,-1-1 0 0,2-4 0 16,2-2 0-16,1-3 0 0,0 1 0 0,2-4 0 15,1 0 0-15,0-2 0 0,2-3 0 0,1-1 0 16,0-1-224-16,1-2-16 0,1 0 0 0,0-1 0 31,2-5 48-31,0 2 16 0,1-2 0 0,1-1 0 0,0 0 176 0,-1-1 176 0,4 1-48 0,-1 3 0 0,3-2 128 16,0 3 0-16,1 0 16 0,0 2 0 0,1 2-64 15,1 1-16-15,2 1 0 0,1 1 0 0,1 1 32 16,3-2 0-16,1 4 0 0,1-2 0 0,1 0 16 0,2 3 0 16,1-2 0-16,2 0 0 0,1 3-96 0,3-2-16 15,2 2 0 1,-1-2 0-16,1 2-128 0,0-4 128 16,-1 2-128-16,-1 0 128 0,-4-1-128 0,2 0 0 15,-3 1 0-15,-1-2 0 0,0 2-368 0,-2-2 0 16,0-2 0-16,-2 3-11952 15,2-3-2400-15</inkml:trace>
  <inkml:trace contextRef="#ctx0" brushRef="#br0" timeOffset="112181.34">27498 9334 19343 0,'7'-3'1728'0,"-2"-1"-1392"0,0 6-336 0,-3-2 0 0,-1-2 160 0,2 2-32 0,2-2-128 0,3-2 192 0,3 2 304 0,1-2 48 16,-1 0 16-16,-3 2 0 0,-1-1-384 0,-3 3-176 0,-2 0 160 15,-2 3-160-15,-2-1 816 0,-2 0 64 0,-4 0 16 0,-1 2 0 16,1 0 688-16,-2 2 144 0,0 0 16 0,0 3 16 16,0-3-48-16,0 4-16 0,-1-2 0 0,1 2 0 15,0 3-736-15,1 0-160 0,1 0-32 0,-1 3 0 16,3-2-576-16,1 3-192 0,-1 1 128 0,1 2-128 16,1-2 128-16,1 2-128 0,-1 2 144 0,3-1-144 0,-2 2 128 0,2-4-128 15,0 3 0-15,1-3 144 16,1 0-144-16,2-1 0 0,-1 0 0 0,2-3 0 15,-1 1 0-15,1-3 0 0,1-2 0 0,1-1 0 0,2-2 0 0,0-2 0 16,4-1 0-16,-1-4 0 16,1 2-320-16,0-3 48 0,3-3 16 0,0 2 0 15,-1-4-112-15,0 1-16 0,3 0 0 0,-4-1 0 0,1 2 0 0,-2-1-16 16,1-2 0-16,-2 2 0 0,-1-2 400 0,-2 0 0 16,0 0 0-16,-3-1 0 0,-1 1 304 0,-1-2-16 0,-1 3 0 15,-2-4 0-15,-1 3 32 0,-1 0 0 0,-1-2 0 0,-2 2 0 16,0 0-128-1,-1 0-32-15,-1-3 0 0,-2 3 0 0,-1 0-16 0,-1-1 0 0,-1 3 0 0,-2 1 0 16,-1 1-144-16,-1 0 0 0,0 2 0 0,0 2 0 16,-1 0-224-16,1 1 80 0,-2 0 16 0,2 1 0 15,-1 0-16-15,1 2 0 16,-1 0 0-16,1 0 0 0,1 3-208 0,1-5-32 0,2 2-16 0,1-4 0 16,2 4-816-1,0-2-176-15,3-3-16 0,1 2-9024 16,1-1-1792-16</inkml:trace>
  <inkml:trace contextRef="#ctx0" brushRef="#br0" timeOffset="112610.68">27762 9321 11967 0,'6'-6'528'0,"-2"0"112"0,-1 2-512 0,1-1-128 0,-1 4 0 0,-2-1 0 0,0 2 2176 0,2 0 416 0,0-4 80 0,3-1 16 31,-1 1 976-31,0 3 208 0,0 1 32 0,-1 1 16 0,-2 3-1984 0,0 1-400 0,-1 1-64 0,-1 4-32 16,0 0-928-16,-1-2-192 0,-1 2-48 0,0 3 0 0,1-1-112 15,-2-2-32 1,2 2 0-16,-1 1 0 0,0 0 0 0,1-3 0 15,1 3 0-15,-1-4 0 0,1 3-128 0,1 1 128 16,0-3-128-16,1 2 128 0,-2-2-128 0,1 0 0 16,-1 1 0-16,1-1 0 0,-1 0 0 0,0-1 0 15,0-2 0-15,1 2 0 0,-1-5-128 0,2 2 128 16,-1-4-160-16,1 2 160 0,-1-2-192 0,1-2 192 16,0 0-208-16,1 0 80 0,0 0 128 0,1-2-208 15,1 2 80-15,0-4 128 0,2 4-208 0,1-5 80 16,0 2 128-16,4-1-208 0,-1 0 16 0,1-2 16 15,2 1 0-15,1 1 0 16,1-2-480-16,0 0-112 0,-2 2 0 0,3 1-16 16,-3-6-864-16,2 5-160 0,-1-2-48 0,-2 0-13184 0</inkml:trace>
  <inkml:trace contextRef="#ctx0" brushRef="#br0" timeOffset="112925.96">28109 9215 35935 0,'-2'2'1600'0,"-1"-2"320"15,1 3-1536-15,-1-2-384 0,2 2 0 0,1-1 0 0,-1-1 256 0,-2 3 0 0,0 5-16 0,-2-1 0 0,0 3 848 0,-3 4 192 16,2 4 16-16,0-1 16 0,1 5-672 0,0-1-128 16,1 6-16-16,2 1-16 0,0 3-176 0,2 3-48 0,0 3 0 0,1-1 0 15,1 1-256-15,2-3 0 0,0 0 0 0,-1-3 0 16,2-4 0-16,0-3-144 0,1-5 16 0,1-2-12896 16,0-4-2576-16</inkml:trace>
  <inkml:trace contextRef="#ctx0" brushRef="#br0" timeOffset="148874.78">26940 11355 13823 0,'-7'-3'1216'0,"2"-1"-960"0,4 2-256 0,1 0 0 0,0 0 160 0,-1-2-16 0,0-1 0 0,-4-2 0 32,0-6-1168-32,-1 0-224 0,-2 0-48 0,2 1-16 0,-1 2 1536 0,-1-1 304 0,1 4 64 0,-2 3 16 15,2-2 992-15,-2 3 208 0,3 0 48 0,-2 3 0 16,2-3 512-16,0 1 96 0,1 2 32 0,1-2 0 15,1 2-640-15,1 0-128 0,1 0-32 0,0 0 0 16,1-2-464-16,0 2-80 0,1 0-32 0,0 2 0 0,1-2-272 0,-1 4-48 16,0-1-16-16,2 0 0 0,-2 1-336 0,1 2-64 15,0 3 0-15,0 1-16 0,-1 2-96 0,1 2-16 16,-1 7 0-16,-1 1 0 0,1 6-128 0,-1 5-128 16,-1 4 144-16,0 1-144 15,-1 9 0-15,1-1 0 0,-1 3 0 0,-2 2 0 16,1 0 0-16,1-4 0 0,-1-3 0 0,0-3 0 15,1-3 0-15,0-3 0 0,1 0 0 0,1-7 0 0,1 0-192 0,0-8-96 0,2-1-16 0,-1-7 0 32,1-2-208-32,-1-4-32 0,1 0-16 0,-1-3 0 15,-1-2-1504-15,1-2-304 0</inkml:trace>
  <inkml:trace contextRef="#ctx0" brushRef="#br0" timeOffset="149409.06">26675 11169 8287 0,'-14'-1'368'0,"4"-2"80"0,2 1-448 0,2 0 0 0,2 2 0 0,1 0 0 0,1-2 1712 0,-2 1 256 0,-2-2 48 0,-3-1 16 15,1 0 1216-15,0 0 240 0,2-2 48 16,2 2 16 0,3 0-1072-16,2-1-224 0,1 2-32 0,1-1-16 0,2-1-848 0,3-1-160 0,2 1-48 0,-1-1 0 31,4-1-656-31,0 1-144 0,2 1-32 0,0 0 0 16,1-1-144-16,3 1-48 0,-2 1 0 0,3 1 0 15,-2-2-128-15,2 4 0 0,2-3 144 0,3 1-144 16,1 3 0-16,5 0 0 0,1 0 0 0,4 3 0 15,2 1 0-15,3 2 0 0,0 0-176 0,1 1 176 16,-1 3-320-16,-2 1 48 0,0 2 0 0,-3 0 0 0,-4 0-96 16,-1 0-16-16,-3 2 0 0,-3 1 0 0,-3-1 16 0,-3 1 0 15,-6-2 0-15,-3 1 0 0,-4 1 368 0,-3-4 256 16,-2 2-32-16,-3-2-16 0,-5 3 272 0,-1-2 48 16,-2 2 16-16,-3-1 0 0,0 1-320 0,-2-2-64 15,-4 1-16-15,0 1 0 0,-1-3-144 0,-4 4 0 16,-2-3 0-16,-1-1 0 0,-1 0 0 0,-2-2 0 15,-3 0 0-15,-1-1 0 0,0-3 0 0,-2 4 0 16,-2-3 0-16,-2 2 0 0,3 1 0 0,1-2 0 16,3 0 0-16,-1 1 0 0,3-2 0 0,3 2 0 0,1-3 0 15,2 0-176 1,3 1-192-16,2 0-32 0,0-1-16 0,3 0 0 16,2 0-1184-16,3-3-256 0,2 0-32 0,1-3-13872 0</inkml:trace>
  <inkml:trace contextRef="#ctx0" brushRef="#br0" timeOffset="150185.67">28077 10883 22111 0,'-6'1'1968'0,"1"2"-1584"0,1-1-384 0,3 0 0 0,0 0 1024 0,-2 0 112 0,-3 2 16 0,-2 5 16 0,-6 1 240 0,-3 3 64 15,-2 6 0-15,-2-1 0 0,1 5-832 0,-2 1-176 0,1 0-16 0,0 3-16 16,0-1 48-16,-1 5 16 0,1 1 0 0,1 4 0 16,0 5 80-16,0-2 32 0,2 0 0 0,2-5 0 15,1 2 128-15,2-1 32 0,1 2 0 0,0 1 0 16,1 3-256-16,1 4-32 15,0-1-16-15,1 3 0 0,2-2-192 0,1-1-32 16,-1 3-16-16,5-2 0 0,-1-1-224 0,2 3 128 16,2 0-128-16,1 1 0 0,1-1 0 0,2-2 0 15,3-3-128-15,0-5 128 0,5-2-304 0,-1-4 48 0,3-8 16 0,1-2 0 0,4-2 32 0,1-6 0 32,2-3 0-32,1-4 0 15,2 1-208-15,1-7-32 0,4 0-16 0,4-4 0 16,0 0-1168-16,4-2-224 0</inkml:trace>
  <inkml:trace contextRef="#ctx0" brushRef="#br0" timeOffset="150770.76">28618 11311 22111 0,'-3'-1'1968'0,"1"1"-1584"0,0 0-384 0,1 1 0 0,0 1 2320 0,0-2 384 0,-2 3 80 0,-2 1 16 16,-1 2-1984-16,-3 1-400 0,-1 4-80 0,-3 3-16 15,-1 5 48-15,-2-1 0 0,-1 4 0 0,-4 4 0 0,0 5 336 0,-3 4 64 16,-3 3 0-16,-1 4 16 0,-4 5 112 0,-2 3 32 15,-2 4 0-15,2-1 0 0,-1-2-608 0,-2 3-128 16,1 0-32-16,-2-3 0 0,1 1-160 0,1-3-144 16,0-5 144-16,3-6-208 0,3-4-48 0,4-6-16 15,2-2 0-15,5-6 0 16,3-4-528-16,3-5-96 0,3-5-32 0,3-2-15936 0</inkml:trace>
  <inkml:trace contextRef="#ctx0" brushRef="#br0" timeOffset="151153.76">28064 11355 26719 0,'-5'0'1184'0,"1"0"240"0,0 2-1136 0,2-1-288 0,0 1 0 0,2-2 0 0,0 2 1072 0,0 0 144 0,0 4 48 0,0 1 0 0,0-1 624 0,3 4 128 0,-1-2 32 0,3 2 0 0,0 0-1024 0,3 2-208 16,-1 2-48-16,3 1 0 0,1 3-320 0,0 5-64 16,3-1 0-16,1 4-16 0,2 1-112 0,0 2-32 15,1 0 0-15,-1 3 0 0,0 2-80 0,1-2-16 16,0 0 0-16,-1-1 0 15,2 1-128-15,-3-5 0 0,1 2 0 0,1-3 0 16,-1 0 0-16,0 1 0 0,2 1 0 0,1 1 0 16,1-1-352-16,0-2 48 0,-2-1 16 15,3-3 0-15,-3 0-224 0,0-3-64 0,1 1 0 0,-2-7 0 16,-1 2-1456-16,2-2-288 0,0-1-64 0,-2-2-13312 0</inkml:trace>
  <inkml:trace contextRef="#ctx0" brushRef="#br0" timeOffset="151811.34">28578 10887 13823 0,'-5'-4'1216'0,"1"0"-960"0,2 4-256 0,2-2 0 0,0 2-208 0,0 0-96 0,-3-4-16 0,0 2 0 0,-1-2 320 0,-2-1 0 0,1 1 176 0,0 1-176 16,1 3 512-16,-1-3 0 0,3 3 0 0,-2 3 0 15,2-2 1408-15,0 1 256 0,1 2 64 0,0 1 16 16,1-1 496-16,0 2 80 0,2 0 32 0,2-2 0 0,1 2-688 0,2 0-144 31,3 3-32-31,3 1 0 0,3 2-1360 0,2 2-288 0,6 4-48 0,2 5-16 16,3 1-288-16,4 5 160 16,1 0-160-16,1 2 128 0,-4 0-128 0,1-1 0 0,2 5 0 0,1-3 0 0,0 1 0 0,-3-1 0 15,0 3 0-15,-1-1 0 0,-3 1 0 0,-2 3 0 16,-1 3 128-16,-3 1-128 0,-2 2 0 0,-3 0 0 15,-3 1 0-15,-3-2 0 0,-1 1 0 16,-1-3 0-16,-3 1 0 0,-2-1 0 0,-1 0 0 0,1-7 0 16,-2-1 0-16,-2-2 0 0,3-3 0 0,-4-2 0 0,-1 0 0 0,-1-1 0 31,-1-3 0-31,-2-4-176 0,-2 1 176 0,-1-2-192 16,-3-2 192-16,-1-1-208 0,-3-3 80 0,-2-1 128 15,-3-3-384-15,-1-2 32 0,0 1 16 0,-3-6-11632 16,-1 0-2336-16</inkml:trace>
  <inkml:trace contextRef="#ctx0" brushRef="#br0" timeOffset="153727.51">30326 11421 24879 0,'-2'0'2208'0,"1"-2"-1760"0,1 2-448 0,1-2 0 0,0 2 256 0,0-2-48 0,2 1 0 0,-1-2 0 16,1-1 64-16,-1 2 16 16,2-2 0-16,0 2 0 0,-2-2-160 0,1 4-128 15,-2-2 144-15,-1 2-144 0,0 2 1360 0,-3-2 176 16,1 4 48-16,-2-2 0 0,-1 2 64 0,-1 2 16 16,0-2 0-16,-3 2 0 0,2 0-768 0,-3 0-128 0,0 1-48 15,-1 0 0-15,1-1-384 0,-1 0-80 0,0 1 0 0,-2-1-16 16,2 0-112-16,-2 0 0 0,-1 0-128 0,-2-2 192 31,0 1 0-31,-1 0-16 0,-2 0 0 0,-1-1 0 16,1-2-16-16,-4-1 0 0,1 4 0 0,-1-4 0 0,-1 2 0 0,1-1 0 15,-2 2 0-15,0-3 0 0,0 2-160 0,1 1 128 16,-2 0-128-16,1 3 128 0,3-2-128 0,-1 0 192 16,4 1-192-16,1 0 192 0,2-2-192 0,1-1 160 15,3 1-160-15,1-1 160 0,2-1-160 0,2-2 160 16,-1 1-160-16,5-1 160 0,-2 0-160 0,0-1 0 15,2 1 0-15,0 0 0 0,0-2 0 0,1 2 0 16,-1-3 128-16,2 2-128 0,-2 1 0 0,2-4 0 0,0 4 0 16,1-2 0-16,-1 2 0 0,1-3 128 0,0 2-128 0,0 1 0 15,0-3 0-15,0 3 0 0,0 0 0 0,0 0 0 16,0 0 0-16,0 0 0 0,0 0 0 0,0 0 0 16,0 0 0-16,0 0 0 0,0 0 0 0,0 0 0 15,18-12 0-15,-15 10 0 0,-1 0 0 0,1 2 0 16,-2-2 0-16,0 1 0 0,2-2 0 0,-2 1 0 15,0 0 0-15,0 0 0 0,2-2 0 0,-2-1 0 16,2 0 0-16,-2 0 0 0,1-1 0 0,1 0 0 16,0 0 0-16,0-2 0 0,2 2 0 0,-1-4 0 15,-1 0 0-15,2 2 0 0,-1-5 0 0,1 4 0 16,0-1 0-16,0-3 0 0,-1 3 0 0,0-2 0 0,0 1 0 16,0 1 0-16,-2 0 0 0,2 0 0 0,1 2 0 0,-3 0 0 15,2 0 0-15,0 0 0 0,1 2 0 0,0-3 0 16,0 3 0-16,1 0 0 0,0 2 0 0,0-2 0 15,0 2 0-15,-1-1 0 0,2 2 0 0,-1 1 0 16,0 0 0-16,-2 2 0 0,1 0 0 0,-3 0 0 16,2 0 0-16,-2 0 0 0,0 0 0 0,-1 2 0 15,0 0 0-15,-1 0 0 0,0 2 0 0,-1-2 0 16,0 2 0-16,-3 2 0 0,1-3 0 0,-2 3 0 0,0-1 0 16,-1 3 0-16,-1-1-128 0,-2 1 128 0,-1 0 0 0,0 2 0 15,1-2 0-15,-3 2 0 16,1 0 0-16,0 1 0 0,-1 0 0 0,-1 2 0 15,0 2 0-15,-1-3 0 0,1 1 0 0,-4 2 0 0,1 3 0 0,-1-2 0 16,1 1 0-16,0 0 0 0,0 1 0 0,1-2 0 16,3 0 0-16,1-4 0 15,2-2 0-15,1 0 0 0,5-4 0 0,-1 3 0 0,4-6 0 0,1 1 0 16,4 2 0-16,1-3 0 0,2 1 0 0,3-1 0 0,0 2 0 0,4-1 192 16,1-2-192-16,4 6 192 15,0-4-192-15,2 0 0 0,0 3 144 0,0-1-144 16,2 1 0-16,-1-1 0 0,1 3 0 0,-2-1 0 15,0 0-336 1,1 2-96-16,0-3-16 0,1 5 0 0,3-2-336 0,0-2-80 0,1 6-16 0,1-2-11744 16,-1 1-2352-16</inkml:trace>
  <inkml:trace contextRef="#ctx0" brushRef="#br0" timeOffset="155267.59">28169 11200 6271 0,'-2'-4'128'0,"1"2"48"0,1-2 0 0,-1 1 0 0,1 2-176 0,0 1 0 0,0 0 0 0,0-2 0 0,0-1 1104 0,0 2 192 0,0-4 48 0,0 4 0 0,-1-2 576 0,1 0 128 0,-2 3 32 0,0 0 0 16,1-3 224-16,-3 6 32 0,0-3 16 0,-1 1 0 16,-1 1-448-16,-1 1-96 0,-2 0-16 0,-1 1 0 15,0 1-400-15,-1 0-96 0,-1 1-16 0,1 0 0 16,0-1-448-16,-1 2-80 0,1-3-32 0,0 3 0 0,1-2-336 16,0 1-64-16,1 0 0 0,0-2-16 0,0-1-48 0,2 1-16 15,1 1 0-15,1-4 0 0,1 2-96 0,0-1-16 16,1 2 0-16,0-2 0 15,2-2 32-15,0 2 0 0,-1 0 0 0,4-2 0 0,-2 1-32 0,2-1 0 16,1 0 0-16,0 3 0 0,2-3-128 0,-5 0 0 16,0 0 144-1,22-4-144-15,-10 2 128 0,0 0-128 0,2 2 160 0,2-2-160 16,2-2 0-16,1 2 0 0,2-1 0 0,-1 2 0 16,1-1 0-16,0-1 0 0,0 2 0 0,0-2 0 15,0 1 0-15,-2 1 0 0,2-3 0 0,-2 4 0 0,-2-3 0 0,-1 0-128 0,-1 3 128 0,-1-3 0 16,-1 0 0-16,0 0 0 15,-1 3 0-15,-2-4 0 0,0 4 0 0,0-2 0 16,-2-1 0-16,1 2 0 0,0-2 0 0,-1 0 0 16,1 1 0-16,-1-2 0 0,1 1 0 0,0 0 0 0,1-3 0 0,-1 2 0 0,1-2 0 31,-2 2 0-31,2-2 0 0,0 0 0 0,-1-1 0 0,0 1 0 16,0 2 0-16,0-2 0 0,-2 1 0 0,1 2 0 15,-2-1 0-15,0 0 0 0,-2 2 0 0,-1-2 0 16,0 4 0-16,-2-2 0 0,0 2 0 0,-1-3 0 15,0 2 0-15,-2 1 0 0,1-3 240 0,-3 1-48 16,0 1-16-16,1 1 0 0,-1-3-16 0,-2 2 0 16,1 0 0-16,-1-1 0 0,-1 0 32 0,0 1 0 15,1-2 0-15,-3 0 0 0,0 0 64 0,0-1 0 16,-1 2 16-16,-1-2 0 0,-2-1-272 0,2 0 0 16,-1 3 0-16,-1-4 0 0,2 2 0 0,1-1 0 0,0 0 0 15,0 0 0-15,2 1 0 0,0 1 0 0,2 0 0 0,1 0 0 16,0 0 0-16,2-1 0 0,0 4 0 0,1-2 0 15,0 1 0-15,2-1 0 0,-1 2 0 0,1 0 0 16,0 0-128-16,0 0 128 0,0 0-208 0,1 0 80 31,-1 0-480-31,2 2-96 0,-1-2 0 0,-1 0-16 0,0 0-48 0,0 0 0 16,0 0 0-16,21 3-18144 0</inkml:trace>
  <inkml:trace contextRef="#ctx0" brushRef="#br0" timeOffset="156620.96">30896 11129 31327 0,'-3'-2'2784'0,"0"-1"-2224"0,2 2-560 0,1 1 0 0,0 0 1232 0,-1-2 144 0,0 2 32 0,-3-4 0 16,0 1-112-16,-1 0-16 0,0-4 0 0,0 4 0 15,2-2-784-15,-1 1-176 0,1-2-16 0,2-2-16 16,1 2 96-16,0 0 32 0,1 0 0 0,2-3 0 0,1 2 0 0,1-4 0 16,1 3 0-16,2-4 0 0,2 2-224 0,4-1-32 15,2 0-16-15,3-2 0 0,3 1-144 0,3 2 0 16,2-2 0-16,1 2 0 0,-1-1 0 0,2 3 0 15,-2 2 0 1,0 2 0 0,-2 0 0-16,-4 2 0 0,-1 2-160 0,-4 4 160 0,-3 0 0 0,-1 2-144 15,-4 4 144-15,-2 2 0 0,1 3-144 0,-4 1 144 0,0 3-160 0,-3 3 160 0,0 0-144 0,-1 0 144 16,-2 3-128-16,-1 1 128 0,1-1 0 16,-2-2 0-1,0 2 0-15,-1 0 0 0,-1 0 0 16,-1-3 0-16,0 0 0 0,1 0 0 0,-3-3 0 0,0 1 0 0,0-1 0 0,-3 2 128 0,-2-1-128 0,-1 2 0 15,-3 3 0-15,-2 0 0 0,-2 3 0 0,-1-2 0 0,-1 3 0 0,1-4 128 16,0-3-128-16,2 0 0 0,-2-3 0 0,2 0 0 16,0-3 0-16,1-1 0 0,1-1 0 0,0-2 0 15,2-2 0-15,-1 1 0 0,3-3 0 0,1-2 0 16,4 0 0-16,-1-3 0 0,1-3 0 0,1 0 0 16,0-5 0-16,1 1 128 0,2-2-128 0,1-2 0 15,-1 0 160-15,2-2-32 0,2-3-128 0,-1-3 192 16,3 0-192-16,0-2 0 0,2 2 0 0,1-3 0 15,3 4-176-15,0-1 176 0,3 3-160 0,-1 0 160 16,2 1-176-16,1-1 176 0,-1 4-192 0,4-1 192 16,2 1 0-16,0 2-128 0,1 0 128 0,0 1 0 0,2 2 0 0,1 2 0 15,2 0 0-15,2 0 0 0,2 2 0 0,1 0 0 16,1 4 0-16,-1 0 0 0,1 2 0 0,-2 0 0 16,-1 3 0-16,-2-2 0 0,-1 3 0 0,-3 2 0 15,1 1 0-15,-2-1 0 0,-1 1 0 16,-1-4 0-16,-1 4 0 0,-2-3 0 0,-1-2 0 0,2 2 0 15,-3-2 0-15,-2-2 0 0,1 2 0 0,0-4 0 16,-3 0 0-16,1-2 0 16,1 1-768-16,-2-6-32 0,0 3-16 0,0-3-18208 15</inkml:trace>
  <inkml:trace contextRef="#ctx0" brushRef="#br0" timeOffset="157292.47">31955 10282 11055 0,'0'-9'976'0,"0"0"-784"0,0 2-192 0,1 1 0 0,0 4 1744 0,1 1 304 0,0-2 64 0,1-1 16 0,0-1-1360 0,4-2-288 16,-1-2-48-16,0 2-16 0,0 1 32 0,-1 0 0 15,-1 2 0-15,-2 1 0 0,-1 3 1344 0,-1-2 288 0,-1 4 48 0,-1 1 16 16,-3-2-32-16,0 4-16 0,-1 1 0 0,-3 2 0 16,-1 1-1200-16,-2 6-256 0,-2-1-32 0,-1 2-16 15,0 3-400-15,-1 2-64 0,0-2-128 0,0 4 176 16,1-1-176-16,1 3 0 0,0-3 0 0,2 0 0 16,3 0 0-16,0-3 0 0,3 1 0 0,0 1 0 0,2-4 0 15,0 2 192-15,2-1-192 0,1 1 192 0,1-3-192 16,1 0 128-16,1 0-128 0,1-1 128 0,2-2-128 0,0 0 0 15,2-1 144-15,1-3-144 0,-1 1 0 0,2-4 128 16,1 0-128-16,0-2 0 0,-1-2 0 0,4 2 0 16,-1-4 0-16,2 0 0 15,-2-3 0-15,2 2 0 0,-1-1-176 0,2-1 176 16,-1 0-240-16,1-1 48 0,-2 1 16 0,0 0 0 16,-2-4-48-16,-1 4-16 0,-2-2 0 0,0-1 0 15,-3 2 240-15,-2-4 0 0,0 4 0 0,-2-3 0 16,0 4 416-16,-2-4 80 0,-1 0 16 0,-2 1 0 0,-1 1-128 15,0-1-32-15,-1 0 0 0,-3-1 0 0,0 2-80 0,0-3-16 16,-3 2 0-16,0 2 0 0,0-2-128 0,-2 0-128 16,2 2 144-16,-2 1-144 15,1 0 0-15,0 3 0 0,1-3 0 0,1 6 0 0,-2-3-224 0,2 1-32 16,1 1-16-16,2 1 0 16,-1 1-176-16,2-2-16 0,-1 2-16 0,3-3 0 15,0 4-960-15,2-5-192 0,-1 4-32 0,3-4-9216 0,1 0-1856 0</inkml:trace>
  <inkml:trace contextRef="#ctx0" brushRef="#br0" timeOffset="157673.19">32259 10255 14399 0,'4'-7'320'0,"-2"0"64"0,1 1 0 0,-1 2 16 0,0 4-400 0,-1-2 0 0,1 2 0 0,1-4 0 0,0 2 2032 0,2-4 320 0,2 2 64 0,-4-1 16 0,1 4 384 0,-3 1 64 16,-1 1 32-16,-1 1 0 0,-2 5-752 0,-1-1-160 0,-1 2-16 15,-2 2-16-15,0 3-1296 0,-2-1-256 0,1 2-48 0,-2-1-16 16,0 2-352-16,-1-3 128 16,0 5-128-16,-2-4 0 15,2 2 0-15,-1 1 0 0,1-1 0 0,-2 1 0 0,3-4 0 0,0 4 0 16,3-3 0-16,0 0 0 0,0 0 0 0,3-3 0 0,-1 0 0 0,2 1 128 15,2-4-128-15,1 2 0 0,2-6 0 0,1 4 0 16,3-5 0-16,0-1 144 0,4-1-144 0,2-1 0 16,2 1 0-16,1-5 0 0,3 1 0 0,2 1 0 31,0-2 0-31,2 0-192 0,1 0 0 0,0-1 0 16,-1 2-192-1,1 0-16-15,-1-1-16 0,0 0 0 0,2 3-1184 0,-1-4-256 0,1 2-32 0,-1-2-14080 16</inkml:trace>
  <inkml:trace contextRef="#ctx0" brushRef="#br0" timeOffset="157956.9">32530 10201 11967 0,'-6'12'528'0,"1"-2"112"0,0 2-512 0,0-4-128 0,2 0 0 0,1-4 0 16,0 2 2880-16,-3 6 560 0,-2 7 96 0,-3 6 32 15,1 7-144-15,-4 6-32 0,1 1 0 0,0-1 0 16,0-1-1856-16,1 0-368 0,0-2-80 0,0-2 0 16,1-2-736-16,0 0-144 0,0-3-16 0,-1 1-16 15,0-1-176-15,1-4-144 0,-1 1 144 0,-1-3-12336 16,-1-1-2336-16</inkml:trace>
  <inkml:trace contextRef="#ctx0" brushRef="#br0" timeOffset="160001.34">31517 9900 12895 0,'8'0'1152'0,"-1"0"-928"0,-2 0-224 0,-3 0 0 16,1 0-384-16,-1-2-112 0,5 0-16 0,4 2-16 0,4-2 1552 0,2-2 304 0,1-2 64 0,1 0 16 0,-3-3 336 0,-1 2 80 31,-2-4 16-31,0-1 0 0,-1 1 144 0,-1-1 48 16,-1 1 0-16,-2-5 0 0,-1 1-464 0,-1-1-96 0,-2-3 0 0,0-1-16 16,-2 2-688-16,-2-3-144 0,0-1-32 0,-1-2 0 15,-2-1-336-15,0-1-64 0,-1-1 0 0,-2 1-16 16,0-2-320-16,-2-1-64 0,0 1-16 0,-2 2 0 15,0-1 80-15,0 3 16 0,-1 3 0 0,0-1 0 0,0 6 128 0,-1-3 0 16,1 6 0-16,0 2 128 0,1 0-128 0,0 2 144 16,2 3-144-16,-2-3 160 0,1 4-160 0,0-1 0 0,1 3 0 15,0 0 0-15,0-2 0 0,0 1 0 16,0 0 0-16,2 2 0 0,-1-2 0 0,1 4 0 16,1-2 0-16,0 0 0 0,2 2 0 0,-1 0 0 0,1 0 0 0,2 0 0 15,-1 0 0-15,0 0 0 0,2 0 0 0,-1 2 0 16,1-2-128-16,0 0 128 0,0 2 0 0,0-2 0 15,0 0 0-15,0 0 0 0,0 0 128 0,0 0-128 16,0 0 336-16,0 0-16 0,0 0 0 0,0 0 0 16,0 0 0-16,0 0-16 0,0 0 0 0,0 0 0 0,0 0-80 15,0 0-16 1,0 0 0-16,0 0 0 0,0 0-48 0,0 0-16 0,0 0 0 0,0 0 0 0,0 0-144 0,-17 16 128 16,14-13-128-16,0 0 128 0,0 0-128 0,1 1 0 31,-2-1 0-31,2 3 0 0,-1-2 0 0,2 1 0 0,-2 1 0 0,1 1 0 0,1 0 0 0,-1-1 0 15,0 3 0-15,1 1 0 16,-1 0 0-16,1-2 0 0,0 2 0 0,0 2 0 16,0-2 0-16,-2 0 0 0,2 3 0 0,-2-1 0 15,2-2 0-15,-1 0 0 0,-2 0 0 0,1-2 0 16,2 1 0-16,0-2 0 0,0 0 0 0,1-1 0 0,1-4 0 0,-1 2 0 31,2-2 0-31,1-2 0 0,1 0-144 0,-1-2 144 0,2-1-192 16,1 0 192-16,-1-3-368 0,2-3 48 15,0 2 0-15,-1-3 0 16,2-2-128-16,-2 1 0 0,0 0-16 0,0-2 0 0,0 0 160 0,-1 0 48 0,-1-2 0 0,0 1 0 16,-1 2 256-16,0-1 0 0,-1-1 0 0,-2 0 0 15,2 2 0-15,-2-2 0 0,0 2 0 0,-2 1 0 16,2 1-224-16,-1 2 16 0,1 2 0 0,-2 0 0 16,0 2-48-16,1 2-16 0,-1 2 0 0,0 0 0 15,1 0 272-15,0 0-160 0,1 2 160 0,1-2-128 16,0 4 128-16,2-3 256 0,2 4-64 0,-5-5-16 0,0 0 336 15,26 10 64-15,-14-8 0 0,3 2 16 0,1-1-272 0,3 0-48 16,0-1-16-16,3 0 0 0,1-2-256 0,2 3 0 16,1-3 0-16,1 0 0 15,3 0-1152-15,2 1-192 0</inkml:trace>
  <inkml:trace contextRef="#ctx0" brushRef="#br0" timeOffset="160840.31">32280 9362 11967 0,'-2'-2'1072'0,"-1"-2"-864"0,2 1-208 0,1 3 0 0,0 0 1568 0,0 0 272 0,-1-3 48 0,-2 0 16 15,0-3 144-15,0 0 16 16,-1 0 16-16,1 0 0 15,-1 2-608-15,0 0-128 0,1 4-32 0,-1-2 0 0,0 0-80 0,2 2-16 16,-2-2 0-16,0 2 0 0,2 2-128 0,-2 0-16 16,0 0-16-16,1 2 0 0,0 2-592 0,-1 0-112 15,2 2-32-15,-2 3 0 0,2-1-320 0,1 2 0 0,-1 2 0 0,1 0 0 16,1 3-144-16,1-4 0 0,2 4 0 0,-1 0 0 16,2-1-112-16,0 0-32 0,1-4 0 0,0 2 0 15,-2-2-240 1,2 0-48-16,0-2-16 0,-1-1 0 15,0-3-1328-15,-1 0-272 0,1-2-48 0,-2-4-11776 0</inkml:trace>
  <inkml:trace contextRef="#ctx0" brushRef="#br0" timeOffset="161074.71">32133 9467 24879 0,'-9'-2'1088'0,"3"1"256"0,1 1-1088 0,2 0-256 16,1 0 0-16,2-3 0 0,2 3 1664 0,-2 0 256 0,0-2 64 0,0 0 16 16,2-1-656-16,0 0-128 15,2-1-16-15,1-1-16 0,3 2-896 0,-1-1-288 16,2-2 160-16,-1 1-160 0,3 0 0 0,-1 0 0 16,3 1 0-16,-1-2 0 0,0 2 0 0,1-1 0 15,0 1-160-15,0-1 160 31,0 1-1408-31,1 0-192 0,-2-2-48 0,1 2-12816 0</inkml:trace>
  <inkml:trace contextRef="#ctx0" brushRef="#br0" timeOffset="161266.31">32513 9300 30399 0,'-5'5'1344'0,"0"-1"288"0,1 0-1312 0,2-2-320 15,0 2 0-15,2-2 0 0,0 0 960 0,-1 2 112 16,0 4 16-16,-2 4 16 0,1 1-528 0,1 3-96 16,-2 2-32-16,2 1 0 0,1-3-448 0,-1 2 0 15,2-1 0-15,0-1 0 16,2 0-640-16,-1-4-112 0,1 0-16 0,0 1-9408 16,1-3-1856-16</inkml:trace>
  <inkml:trace contextRef="#ctx0" brushRef="#br0" timeOffset="161455.64">32487 9179 28559 0,'-5'-6'2544'0,"1"0"-2032"0,3 3-512 0,2 2 0 16,1 1 1136-16,0 0 128 0,-1-2 16 0,0-1 16 15,2-1-656-15,0 1-128 0,4-2-16 0,0 3-16 16,0 4-1568-16,2 0-320 0,0 2-64 0,-2 2-8000 15,2 3-1584-15</inkml:trace>
  <inkml:trace contextRef="#ctx0" brushRef="#br0" timeOffset="161818.87">32733 9508 18431 0,'-1'2'1632'0,"1"2"-1312"15,0-4-320-15,0 1 0 0,1-1 960 0,-1 0 112 0,1 3 16 0,-1-1 16 16,1 0 64-16,0 3 16 0,1-2 0 0,-1 0 0 16,0-2-928-16,0 1-256 0,-1-2 0 0,0 0 0 15,2 0 816-15,-2 0 80 16,0-2 0-16,0 1 16 0,0-2 816 0,1-3 144 16,-1 6 48-16,0 0 0 0,7-22-1200 0,-3 12-224 0,0-2-48 15,1-1-16-15,1 1-304 0,0-2-128 0,3-1 0 0,-2-1 128 16,2 1-128-16,-2-1 0 0,2 3-160 0,-1-2 160 15,1 3-192-15,-1 0 192 0,0 4-208 0,0-2 80 16,-2 1 128-16,1 3-192 0,1 2 192 0,-2 1-192 16,1-1 192-16,-1 1 128 0,-1 3-128 0,2 3 176 0,-2-3-176 15,1 4 0-15,-3-1 0 0,2 4 0 0,0 1-128 0,-1-2 128 16,-2 2 0-16,1 2 0 0,1 0 0 0,-3 1 0 16,0 1 0-16,0 2 0 0,1 1 0 0,-4-2 0 15,2 0 0-15,0 3 0 16,-1-4-848-16,0 4-208 0,1-4-32 0</inkml:trace>
  <inkml:trace contextRef="#ctx0" brushRef="#br0" timeOffset="162058.26">33047 9376 21183 0,'16'2'1888'0,"-6"-2"-1504"0,-2 0-384 0,-1 0 0 16,-2 1 464-16,-3 2 32 16,-1-3 0-16,3 2 0 0,2 2 560 0,3 2 112 0,1 0 32 0,1 4 0 15,-1-1-496-15,-2 1-80 0,0 2-32 0,-1-2 0 16,-2 3-80-16,1-4 0 0,-1 0-16 0,0 1 0 16,0 0-496-16,0-2 0 0,-1 0 0 0</inkml:trace>
  <inkml:trace contextRef="#ctx0" brushRef="#br0" timeOffset="162246.19">33387 9290 34095 0,'-4'-2'3024'0,"2"1"-2416"0,2 1-480 0,0 1-128 0,0 1 736 0,0-2 128 0,-2 3 32 0,-1 1 0 15,-1 2-592-15,-2 2-112 0,-3 6-32 0,-2 1 0 16,-1 2-160-16,-2 4 0 0,-1-1 0 0,-1 2 0 15,0 3 0-15,-2 1 0 16,-1 2 0-16,-2 3 0 0,0 1 0 0,0 3 0 16,0 0 0-16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29:32.23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28334 7372 15663 0,'5'-7'1392'0,"1"0"-1120"0,-1 2-272 0,-1 3 0 0,0-1 384 0,2 0 0 0,4-6 16 0,7-2 0 0,5-6 240 0,4-1 64 0,0 1 0 0,-2 3 0 0,-3 3-128 15,-6 3-32-15,-4 1 0 0,-4 4 0 0,-2 2-544 0,-2 1 0 16,-3 0-192-16,-3 1 48 31,0 2-960-31,-1-1-192 0,-1 3-48 0,0-3 0 16,0 3 752-16,0-1 144 0,1-2 16 0,1 2 16 0,0-2 1024 0,1 1 208 15,0-3 32-15,1 0 16 0,0 0 736 0,1 0 160 16,-1 0 32-16,1-3 0 0,-1 2 80 0,-1 0 32 16,2 1 0-16,-1-3 0 0,1 3-336 0,0-1-64 15,0 0-16-15,1 0 0 0,-1 1-416 0,0 0-96 16,0 0-16-16,0 0 0 0,0 0-560 0,23 6-112 16,-17-4-32-16,0 1 0 0,1-1-256 0,1 2 0 15,0 1 0-15,2-2 0 0,-1 0 192 0,0 3-64 0,0-1 0 0,0 3-128 16,0-1 0-16,-1 2 0 0,1-3-192 15,-1 4 48-15,-1-3 144 0,0 3 0 0,0 3 0 0,0 0 0 16,-1 1 224-16,-1 1-32 0,1 1 0 0,-2 5 0 16,0-3 16-16,-2 5 0 0,-1 1 0 0,1 2 0 15,-1 1-48-15,0-1-16 0,0 2 0 0,-1 0 0 16,2 2-144-16,-1-2 160 0,0 3-160 0,0-2 160 16,2-1-160-16,-1-2 0 0,1 0 0 0,0 1 128 15,0-2-128-15,-1 1 0 0,0-3 0 0,-1 1 0 16,0-1 0-16,-1-2 0 0,1 2 0 15,-2-4 0-15,0 0 0 0,0-3 0 0,-2-1 0 0,-1 1 0 16,1-4 128-16,-2-1-128 0,-1 1 128 0,-2-4-128 16,2 1 128-16,-3-3-128 0,2-1 128 0,-1-5-128 0,2 0 192 0,1 0-64 15,0-4 0-15,2-1 0 0,-1 0 112 0,2-1 16 16,0 3 0-16,1-5 0 0,0 4-96 0,1-1-16 16,-1-1 0-16,-1 4 0 0,2-1-144 0,0 2 0 15,0 1 0-15,0 0 128 0,0 1-128 0,-1 1 0 16,1 1 0-16,0 0 0 0,0-3 0 15,0 0 0-15,0 0 0 0,0 0 0 0,0 0-192 0,0 0 192 16,6 21-160-16,-3-21 160 0,0 1 0 0,2-1 0 16,2 1-128-16,0-2 128 0,2 1 0 0,1 0 0 15,2 0 0-15,2 0-144 0,2 1 144 0,2-1-160 16,1 3 160-16,2-2-160 0,3 1 160 0,5 1-160 16,4-1 160-16,3 1-160 0,0-3 160 0,4 0-192 0,4 0 192 15,1 0-192-15,-1 0 192 0,-1 1-160 0,1 2 160 16,-4 0-160-16,0 2 160 0,-2 0 0 0,1 1 0 0,2-1 0 15,2-1 0-15,1 0 0 0,5 1-128 0,0-5 128 16,-1 0-272-16,4-4 16 0,-1 1 16 0,-2-3 0 16,-4 3 48-16,-1-1 0 0,2-2 0 0,0 2 0 15,0-3 192-15,-2 0 0 0,1 1 0 0,-3 0 0 16,-1 1-192-16,-3-1 48 0,0 3 16 0,-3-2 0 16,-4 3 128-16,-2 1 0 0,-1-1 0 0,0 2 0 15,-1 2 0-15,-1-1 144 0,-1 1-144 0,-2 1 160 16,0-1-32-16,-2 1 0 0,-2-2 0 0,0 2 0 15,-2-3-128-15,-1 0 0 0,1 0 0 0,-3-3 0 0,1 2 0 0,-1-2 0 16,-1 1-144-16,0-1 144 16,-2-2-192-16,-1 2 0 0,0 0 16 0,-3-3 0 0,-1 4 16 0,-1-2 0 15,-1 1 0-15,-2 1 0 16,0 2 160-16,-1-2 0 0,-1 0 0 0,0 1 0 0,0 1 0 0,-1-1 0 16,1 1 192-16,-2 0-64 0,1 0 32 0,1 0 16 15,0 0 0-15,0 0 0 0,0 0-176 0,0 0 0 16,0 0 144-16,-1-27-144 0,3 18 0 0,0 0 0 15,1-3 0-15,1 1 128 0,0-5-128 0,1-2 192 16,0-4-64-16,-2 0 0 0,0-3 64 0,-1-3 32 16,-2-1 0-16,0-7 0 0,0-1-80 0,0-3-16 15,-1-5 0-15,0 2 0 0,0 1-128 0,-1-2 160 16,2 2-160-16,-1 4 160 0,1 2-160 0,-1-1 0 16,1 6 144-16,0 3-144 0,0 5 0 0,1 1 144 0,-1 5-144 15,0 0 0-15,1 0 128 0,-1 3-128 0,2 0 0 16,-2 2 0-16,0 1 0 0,1-2 0 0,-1 2 0 0,0 2 0 15,0 2 0-15,0 2 0 0,-1 1 0 0,1 2-192 16,-2 3-48-16,0 0 0 0,-2 4 0 0,-1 0 0 16,0 5 64-16,-1-2 16 0,-3 4 0 0,-2 1 0 15,1-1 160-15,-2 1 0 0,-3 0 0 0,0-1-128 16,-1 2 128-16,0-6 0 0,-2 2 0 0,-1 0 0 16,1-3 0-16,-3 0 0 0,0-1 0 0,0-1 0 15,-2-2 0-15,1 2 128 0,1-2-128 0,0 1 128 0,0-4-128 16,-3 1 128-16,2 0-128 0,0-2 128 0,0 0 0 0,-1-3 16 15,-1 1 0-15,-1-2 0 0,-1-1 48 16,-1 0 0-16,-4-3 0 0,-1 2 0 0,-4-2-64 16,-2 3-128-16,-3 0 192 0,-3 1-64 0,1 3-128 0,-1 2 192 15,-3 0-192-15,-2 0 192 0,4 0-192 0,-5 1 0 16,1 2-160-16,-3-3 160 0,1 3 0 0,0 1 0 16,6-2 128-16,0 2-128 0,3 1 0 0,3-3 0 15,1 2 0-15,4-3 0 0,4 0 0 0,2-1 0 16,2-2 0-16,1 0-144 0,3-1 144 0,-2-1 0 15,2 1 0-15,-1-2 0 0,1-2 192 0,1 3-48 16,0-1 0-16,0 0 0 0,3 1-144 0,-2 0 0 16,2 2 0-16,-1-1 0 0,3 2 0 0,-1-3 0 15,2 3-160-15,-1 1 160 0,1 0-304 0,0 1 48 0,0 3 0 0,0-3 0 32,2 2-320-32,-1 2-48 0,2 0-16 0,-1 0-12192 0,1 2-2448 15</inkml:trace>
  <inkml:trace contextRef="#ctx0" brushRef="#br0" timeOffset="533.04">29173 7283 911 0,'-4'-10'0'0,"2"3"0"0,-1-2 0 0,2 4 0 0,2 4 7488 0,0-3 1424 0,3 3 288 0,1-4 48 0,2-3-7216 0,5-3-1456 16,2-2-272-16,4 2-64 0,-1 1-240 0,0 0 144 15,-1 5-144-15,-2 1 128 0,0 3 192 0,-3 1 48 16,0 4 0-16,-1 1 0 0,-2-2 336 0,0 6 80 0,0-3 16 0,-1 4 0 15,-1-4-224-15,0 3-64 0,-1 0 0 16,-1-2 0-16,1-1-96 0,-2 0-32 0,1 0 0 0,0-1 0 16,-1 0-64-16,1-1 0 0,0 1-16 0,0-1 0 15,1-1-64-15,-1 2-16 0,3 2 0 0,-1-1 0 16,1 1-32-16,1 2-16 0,2 0 0 0,-1-1 0 16,3 3 16-16,-1-2 16 0,1 2 0 0,0 0 0 15,0 0 48-15,0 3 0 0,2 0 0 0,-2 2 0 16,0 1-64-16,1 1 0 0,-2 2 0 0,0 1 0 15,0 4 0-15,1-1 0 0,1 4 0 0,-1 0 0 16,0 2-32-16,1 2-16 0,-1 3 0 0,1-2 0 16,-2 2 48-16,0-2 16 0,0 2 0 0,-1-4 0 0,0 1 48 15,0-1 16-15,-2 0 0 0,0-2 0 0,0-1-112 0,0-2-32 16,0-2 0-16,1 0 0 0,0-1-128 0,-2-2 0 16,-1-2 0-16,1-1 0 15,-1 2 0-15,-1-6 0 0,-2 1 0 0,0-3 0 16,-3 0-384-16,-1 0-48 0,-3-3-16 0,-2-2-21760 15</inkml:trace>
  <inkml:trace contextRef="#ctx0" brushRef="#br0" timeOffset="19571.82">27983 4935 23039 0,'0'-3'2048'0,"0"-1"-1648"15,0 3-400-15,0 1 0 0,0-2 1344 0,0 1 192 0,-1-2 48 0,0-2 0 0,-2-1 192 0,-1 1 32 0,1-4 16 0,-3 3 0 0,-1 1-736 0,0 1-160 0,-2 0-32 0,-1 1 0 0,-1 2-560 0,-2 1-112 16,-2 1-32-16,-4 2 0 0,0-1-192 0,-4 0 144 15,0 2-144-15,-2 0 128 0,-1 0-128 0,1-3 160 16,2 0-160-16,-2-2 160 0,3 0 160 0,0-3 16 16,-1 0 16-16,4-2 0 0,0 0 16 0,3 0 0 15,2-2 0-15,1 2 0 0,-1-1-144 0,1-3-32 16,1 2 0-16,0 5 0 0,1-2 0 0,1 0 0 0,-1 1 0 16,0 3 0-16,0 1-192 0,0 0 144 15,-2 3-144-15,0-3 128 0,0 4-128 0,0-1 0 0,-1 2 0 16,2-2 0-16,-2 1 0 0,0 0 0 0,2-1 0 15,0 0 0-15,-1-2 0 0,2 0 0 16,3-1 0-16,-1-1 0 0,3 1 0 0,1-1 0 0,2-3 0 0,0 2 0 16,1-1 144-16,0 1-144 0,1-2 160 0,-1 2-160 15,1-2 320-15,0 0-16 0,0 0-16 0,-1 2 0 16,1 1-96-16,0 0 0 0,0 1-16 0,-2 1 0 16,2 2-176-16,0 0 0 0,-2 3 144 0,3-6-144 15,0 0 0-15,-2 27 0 0,1-14 0 0,-1 2 0 16,2 1 0-16,0-2 0 0,-1 4 0 0,1 2 0 15,0-3 0-15,0 0 0 0,-1-1 0 0,0 3 0 0,-1 2 0 16,0 2 0-16,-2 3 0 0,2 4 0 16,-3 0 0-16,0-2 176 0,-3 2-48 0,1-1 0 0,-2 0-128 15,1-2 0-15,-2-1 0 0,0-1 0 0,1-4 0 0,-1 1 0 16,2-3 0-16,-2-1 0 0,1-1 128 0,-1 1 0 16,0 2 0-16,2-6 0 15,-1 1 0-15,2 1 0 0,-3-2 0 0,1 1 0 0,2-4-128 0,1 0 0 16,-1-2 0-16,2-1 0 0,0-3 0 0,-1-1 0 15,1 0 0-15,0-2 0 0,0 1 128 0,-1-3 0 16,0 0 0-16,-1-3 0 0,-1 2-128 0,1-2 0 16,-1 1 0-16,2 0 0 0,0-3 176 0,0 1 0 15,0 0 0-15,-1-3 0 0,3 3 16 0,0-1 16 16,-1 0 0-16,2 1 0 0,1 3-208 0,1-1 0 16,1 2 128-16,1-4-128 0,0 3 0 0,4 1 0 0,1-3 128 0,3 2-128 15,0 0 0-15,2 0 0 0,2 1 128 16,3 0-128-16,5 1 0 0,3 1 0 0,1 3 128 0,2 0-128 15,3 1 0-15,-1 3 0 0,3-3 0 0,2 2-160 16,-1 0 160-16,1-2 0 0,-1 1 0 0,0-2 0 16,-3-2 0-16,1 2 0 0,2-1 0 0,1 1 0 15,-1-4 0-15,0 2 0 0,1-1 128 0,-3-1-128 16,0-1 0-16,-4 0 0 0,0 0 0 0,-3-1-128 16,-5 1 128-16,1 0 0 0,0-2 0 0,-2 0 0 0,1 1 0 15,-2-3 0-15,-1 1 0 0,0-1 0 16,-2-2 0-16,1 0 0 0,-1-1 0 0,-2-1 0 15,0-1 0-15,-1-1 0 0,0 3 0 16,1-7 0-16,0-1 272 0,-1-3-16 0,3-2 0 0,-2-1 0 0,2-2-32 16,-2-2-16-16,0-4 0 0,0-2 0 0,-1 1-208 0,0-4 144 15,-1 0-144-15,-2-6 128 0,1 5-128 0,-2-4 0 16,1 0 0-16,-1-1 0 0,-1-1 0 0,2 1 0 16,-3 1 0-16,0 5 0 0,0 5 0 0,0 0 0 15,-2 7 0-15,1 0 0 0,-1 2 0 0,-2 1 0 16,1 2 0-16,-2 1 0 0,1 2 0 0,-1 2 0 15,-1 1 0-15,1 0 0 0,-1 1 0 0,0 2 0 16,1 0 0-16,-3 2 0 0,2-1 0 0,0 2 0 16,-2 3 0-16,2-2 0 0,-1 3 0 0,-1-1 0 0,1 2-224 0,-2 2 80 15,0-2 144-15,1 5 0 0,-2-3 0 0,0 3 0 16,0 3 0-16,-1 0 0 0,-1 0 0 0,-1 2 0 31,0-2 0-31,0 4 0 0,-2-1 0 0,0 0 0 0,0-1 0 0,-1 0 0 0,0-4 0 0,-2 1 0 16,1-2 0-16,-2 0 0 0,0 0 0 0,-3-4 0 15,3 0 0-15,-5-1 0 0,-2 0-144 0,-2-2 144 16,-2-3 0-16,-1-1 0 0,0-4 0 0,0 0 0 16,1 1 0-16,0-2 0 0,-1 0 0 0,-1-1 0 15,1 1 0-15,-1 0 0 0,2-1 0 16,-1 1 0-16,2 5 0 0,-1-3 0 0,-1 5 0 0,0 1 0 16,-1 2 0-16,1 2 0 0,0 2 0 0,2-1 0 15,1 3 0-15,3-3 0 0,2 2 0 0,0 0 0 16,3 0 0-16,2-1 0 0,-1-2 0 0,3 1 0 0,1-1 0 15,2 1 0-15,1-2 0 0,1 0 0 0,1 0 0 0,2 0 0 16,-1 0 0-16,1-2 0 0,1 4 0 0,-1-2 0 16,1 0 0-16,-1 0 0 0,2 3 0 15,-3 1 0-15,1 2 0 0,-1 0 0 0,-1 4 0 0,0 1 0 16,-1 0 0-16,1 1 0 0,-1 5 0 0,1-3 0 16,-1 6 0-16,0-2 0 0,1 4-128 0,0-4 128 15,0 3 0-15,0 2 0 0,-1 0 0 0,1 2 0 16,-2 3 0-16,1 1 0 0,1 0 0 0,-2 2 0 15,1 3 0-15,-2 0 0 16,1 1 0-16,-1 0 0 0,0-3 0 0,0-3 0 0,0 0 0 0,-2-2 0 16,2-3 0-16,-1-2 0 0,0 0 0 0,-1-2 0 0,0 1 0 15,-1 1 0-15,-1-2 0 0,-2 1 0 0,2-3 0 0,-1 0 0 16,5-3 0-16,-2-4 0 0,2 0 0 16,2-4 0-16,-1 1 0 0,1-1 0 0,1-1 144 0,0-1-144 15,0-1 128-15,1 1-128 0,0 0 128 16,1 0-128-16,-1 0 0 0,1 0 0 0,2-2 0 0,0 1 0 15,1 1 0-15,1 0 0 0,2 1 0 0,2-1 128 16,-1-1-128-16,5 0 0 0,1 1 128 0,4-1-128 16,2 3 128-16,2-5-128 0,6 2 128 0,4 1-128 15,4-3 0-15,3-2 0 16,2 0 0-16,1-1 128 0,3 0-128 0,-1-3 0 0,-1 2 0 0,0-3 0 0,-3 1 0 16,-3 1 0-1,-1 0 0-15,-1-2 0 0,0 0 0 0,1-1 0 0,-1 0 0 0,0-1 128 0,0 2-128 0,-4 0 0 16,-2 2 0-16,-1-2 0 0,0 0 0 0,-2 4 0 15,-1-3 0-15,-2 3 0 0,-2-2 0 0,-1 2 0 16,0 1 0-16,-1 0 0 0,-1 0 0 0,-1-1 0 16,2 1 0-16,0-2 0 0,-1 2 0 0,-1-2 0 15,2 0 0-15,2-2 0 16,2 1 0-16,-1-2 0 0,5 0 0 0,-2 2 0 0,-3-1 0 0,2-1 0 16,1 0 0-16,0-1 0 0,-2 1 0 0,0-1 0 15,2 0 0-15,0-3 0 0,-1 0 0 0,-1-1 0 16,-3 3 0-16,-1-4 0 0,-3 0 0 0,-1-2 144 0,-1 0-144 15,-1-2 160-15,-3-1 176 0,0-1 48 0,0-3 0 16,-1-4 0-16,0 0-192 0,-1-4-48 0,-3-4 0 0,0 0 0 16,-1-1-144-16,0-4 0 0,-1 1 0 0,-1 0 0 15,-1 0 0-15,-1 1 0 0,2 2 128 16,-2 1-128-16,1 0 0 0,-1 2 0 0,1-1 144 0,0 5-144 16,0 3 0-16,1 3 144 0,-1 4-144 0,0 2 0 15,-2 2 0-15,0 1 0 0,-2 2 0 0,0 0 0 16,0 3 0-16,-3 0 160 0,0-1-160 0,-3-1 128 15,0 2-128-15,-1 1 0 16,-2-1 0-16,-1 1 0 0,-2 2 0 0,1-2 0 0,-2 3 0 0,0 1 0 16,-2 1-128-16,-3 0 128 0,-1 3-160 0,-3 0 160 15,-2 2 0-15,-3 4 0 0,0-2 0 0,-5 3 0 0,2 1 0 0,-4-1 0 16,-4 3-128-16,-1-1 128 0,-2-1 0 16,1 0 0-16,0-5 0 0,0 0 0 0,2 2 0 0,1-2 0 15,0 0 0-15,1-2 0 0,4-3 0 16,-1 0 0-16,-1-2 0 0,0-2 0 15,2 0-1008-15,3-3-96 16,3-2-32-16,4-8-21840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55:19.5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22649 6870 12895 0,'-2'-9'1152'0,"1"3"-928"0,0 4-224 0,0-1 0 0,1 2 0 16,0 0 0-16,-2-4 0 0,1-4 0 16,-1-1-576-16,-1-1-128 0,0 2 0 0,-1 2-16 15,-1 1-496-15,-2 0-112 16,-1 2-16-16,-2 3 0 0,-1 1 1472 0,-4 0 304 0,0 1 48 0,-3 3 16 0,-3 2 576 0,-1 0 112 15,-1 0 32-15,-1 4 0 0,-2-3-512 0,0 3-80 16,-2-3-32-16,1 0 0 0,0 2-176 0,-1-3-32 16,-2 0-16-16,0-4 0 0,-1 1 16 0,-1-2 16 15,-1-2 0-15,-1-2 0 0,1 1 0 0,-2-2 0 16,-3 2 0-16,-2-3 0 0,0 1-112 0,-5 2-32 16,1-2 0-16,-2 1 0 0,1-1 112 0,1-1 16 0,-1 0 0 15,2 0 0-15,1 0-112 0,0 1-16 16,2-1 0-16,2 0 0 0,0 4-96 0,-1-3-32 0,-1 3 0 15,-1 0 0-15,0-2-128 0,0 1 0 0,0-1 0 0,3 1 0 16,1-2 0-16,1 2 0 0,3-3 144 0,-2 0-144 16,3 0 128-16,0-1-128 0,1 1 128 0,0-2-128 15,0 3 128-15,1 0-128 0,-1-1 128 0,1-1-128 16,0 2 448-16,0 3 0 0,2-3 16 0,-1 3 0 16,2 0-272-16,-1 1-64 0,-1-3-128 15,1 2 192-15,-1 1-192 0,0-1 0 0,-1 1 0 0,-1 0 0 16,-4-2 0-16,0 2 0 0,-3 0 0 0,-1 0 0 15,-1 2 0-15,1-1 0 0,0 3 0 0,2-4 0 16,0 2 0-16,1-1 0 0,3-1 0 0,0 0 0 16,-3 0 0-16,-1-1 0 0,-3 0 0 0,-1 0 0 15,-1 1 0-15,-1-3 0 0,1 2 0 0,0 0-160 0,1 1 160 0,-1 0 0 16,1 0 0-16,0 0 128 0,2 0-128 16,-2-2 0-16,0 0 0 0,0 2 0 0,1-1 0 0,-1 1 0 15,2 1-128-15,1 1 128 0,2 0 0 0,2-2 0 16,-1 1 0-16,2 3 0 0,-1-3 0 0,1 1 0 15,-2 1 0-15,-1-2 128 0,1 3-128 0,-1-3 0 16,0 0 0-16,-1 0 0 0,1 2 0 0,0-3 0 16,0 0 0-16,0 0 0 0,3 0 0 0,-2 0 0 15,3-4 0-15,-1 3 128 0,-1 0-128 0,-2-3 0 16,1 0 0-16,-2 1 0 0,-2-1 0 0,0 1 0 16,0 0 0-16,1 1 0 0,1-2 224 0,-1 2 32 0,0 0 0 15,1 1 0-15,0-1 480 0,0 2 96 0,1 0 32 16,0-3 0-16,1 1-672 0,-1 1-192 0,1 1 0 0,2 0 0 15,1 0 0-15,-1 0 0 0,2 0 0 0,1 1 128 16,2 1-128-16,-1-2 0 0,0 1 0 16,-2 1 0-16,2-2 0 0,-2 3 0 0,1-1 0 0,0 0 0 15,-1 0 0-15,1 0 0 16,0 0 0-16,-1-1-128 0,3 3 128 0,-2-3 0 0,1 3 0 0,0-2 0 16,0 2 0-16,1-2 0 0,1 2 0 0,-1-3 128 15,2 3-128-15,-2-3 0 0,-5 3 0 0,-2-3 0 16,-2 0 0-16,-1 3-128 0,-2-3 128 0,-1 0-192 15,0 3 192-15,1-3 0 0,0 3 0 0,2 2 0 16,2-3 0-16,0 1 128 0,0-2-128 0,2 2 176 0,0-2-176 16,-1 1-176-16,1 2 48 0,-1-4 0 0,2 4 128 15,-2-4 0-15,3 3 0 0,0-3 0 0,1 0 0 0,0 0 192 16,0 2-64-16,2-1 0 0,1 2-128 16,-1-1 0-16,-1 0 0 0,0 2 0 0,1 0-160 0,-4 1 160 15,0 1-192-15,-2 0 192 0,1 2 0 0,-2-3-128 16,1 2 128-16,-1-1 0 0,1 0 0 0,1-1 0 15,3-2-128-15,2 1 128 16,-2 1 0-16,1 1 0 0,-1 0 0 0,-1-1 0 0,1 1 0 0,-1 2 0 16,1 2 0-16,-1-2 0 0,1-1 0 0,1 1 0 15,2 0 0-15,-2-3 0 0,2 3 128 0,1-1-128 0,4-2 0 16,1 2 0-16,0-2 128 0,-2 3-128 0,-2 2 0 16,-1 0 0-16,6-2 0 0,-1 0 0 0,-4 4 0 0,-4 2 0 15,0 1 0-15,1-3 0 0,2 2 0 16,-1-1 0-16,2 2 0 0,3 0 0 0,1 1 0 0,2-2 0 15,1 4 0-15,1-2 0 0,2 0 0 0,1 1 0 16,0-1 0-16,1 0 144 0,3 0-144 0,1 0 192 16,3-5-192-16,-2 4 0 0,2-2 0 0,-1 2 0 15,2 0 0-15,1-3 0 0,2 2 0 0,-2-1-176 16,2 1 544-16,0-3 96 0,1-1 32 0,1 0 0 16,1 0 112-16,0 1 32 0,0-1 0 0,3 0 0 0,-1 1-256 15,2-1-32-15,1 0-16 0,0 2 0 0,1-2-144 0,2 1-16 16,2 1-16-16,1 0 0 15,2-2 0-15,0 3 0 0,3 1 0 0,1-2 0 0,1 3-160 0,2 1 192 16,1-3-192-16,0 0 192 0,1 0-192 0,0-3 160 16,1-1-160-16,0-3 160 0,1-1-160 0,0-2 160 15,1 1-160-15,1-3 160 16,3 1-16-16,-1-2 0 0,-1 2 0 0,2-1 0 0,2 0 0 0,1 2 0 16,2-1 0-16,1 2 0 0,1 0 0 0,0-2 0 15,-3 0 0-15,4 0 0 0,2 1-16 0,0-1 0 16,1-1 0-16,-3 1 0 0,0-1-128 0,1 2 0 15,1-2 144-15,1 3-144 0,4 0 0 0,-1 0 0 16,3-2 0-16,-2-1 0 0,1-2 0 0,-1 0 0 16,3-2 0-16,1 0 0 0,2 1 0 0,1 1 0 0,2 0 0 0,0 0 0 15,-1 0 0-15,-1 0 0 0,-4-1 0 16,3-4 0-16,3 2 0 0,1 2 0 0,-1 0 0 0,-1 1 0 16,2 2 0-16,-2 1 0 0,2-1 0 0,-2 1 0 15,-1-2 0-15,1-1 0 0,0 0 0 0,-1-1 0 16,-1 2 0-16,2-1 0 0,3 1 0 0,0 1 0 15,0 0 0-15,-1-4 128 16,1-1-128-16,-2-1 0 0,1 2 0 0,-1-1 128 0,4 1-128 0,-1 1 0 16,2 2 128-16,1-2-128 0,2-2 128 0,-4 1-128 15,-2-2 208-15,4 2-16 0,2-1-16 0,2 3 0 16,2-1-176-16,-1 0 192 0,2-2-192 0,-2-1 192 16,0 1-192-16,4 0 0 0,0 0 0 0,1 1 128 0,4 2-128 0,0-2 0 15,-1-2 0-15,3-1 128 16,1 1-128-16,2 2 0 0,0 3 0 0,1-2 0 0,-1 1 0 0,-2-2 0 15,0-1 128-15,1 2-128 0,-1 2 0 0,1 2 0 16,-2-1 0-16,-1-2 0 0,-2-4 0 0,-1 3 0 16,0 0 0-16,2 1 0 0,-1 0 0 0,2-3 0 15,2 1 0-15,-2-3 0 0,-4 1 160 0,3 2-160 16,2-2 192-16,-1 2-192 16,0-3 192-16,0-2-64 0,0-2 0 0,0-1-128 0,-1 1 224 0,-1-1-64 15,1-2-16-15,-4-1 0 0,-2 0-144 0,-1-1 0 16,-3 2 0-16,-3-2 0 0,-2 1 0 0,-2-2 0 0,-3 2 0 0,-1 0 0 15,-2-1 0-15,-8 3 0 0,-5 2 0 0,1-3 0 16,3 1 0-16,-1-4 0 0,-7 5 0 0,0 0 128 16,4-1 32-16,-2-4 0 0,0 3 0 0,-2 0 0 15,-3-2-32-15,-2 0-128 16,-1 2 192-16,-1-3-64 0,0 2-128 0,3-4 0 0,-2 1 144 0,1-1-144 16,2 1 0-16,-2 0 128 0,3 1-128 0,-2-2 0 15,-1 1 0-15,1-2 0 0,0 2 0 0,-1-2 0 16,-1 0 0-16,-1-3 0 0,-3 3 0 0,0 1-128 15,-5-1 128-15,-2 2 0 0,-1 1 0 0,-4 2-128 32,0-2 128-32,-2 1 0 0,-2 1 0 0,-2-1 128 0,0 3-128 0,-1 0 128 0,-2-2-128 0,0 1 128 0,-2 1-128 15,-2 0 0-15,1 0 0 0,-3 1 128 0,-2 0-128 16,-2 1 0-16,-2 1 0 0,-4 0 0 16,1 2 0-16,-5 0 0 0,-4 0 0 0,-4-1-128 0,-4-1 128 15,-2 0 0-15,-4 0-144 0,-2-1 144 0,-5-1 0 0,-3 0 0 16,-2 2 0-16,-5-3 0 0,-4 1 0 0,-3-1 0 15,0-1 0-15,-2 0 0 16,0 1 0-16,-1 0 0 0,0 3 0 0,-1-2 0 0,-4 3 0 0,1-3 0 16,1 4 0-16,2 0 0 0,3 2-128 0,0 2 128 15,0 3 0-15,-2 0-12528 16,0 4-2448-16</inkml:trace>
  <inkml:trace contextRef="#ctx0" brushRef="#br0" timeOffset="13936.51">8255 8036 1839 0,'3'-12'160'0,"-2"3"-160"0,0 2 0 0,0 2 0 0,1 3 640 0,0-1 112 0,1 0 16 0,-1 0 0 0,3-5-640 0,1-1-128 0,2 1 0 0,-2-3 0 0,-1 2 0 0,-2 2 0 0,0-1-144 0,-2 1 144 0,2 1 0 0,-2-2 0 15,1 2-144-15,0 0 144 0,0 0 512 0,-1-2 144 16,2 0 32-16,-1 1 16 0,1-1 1536 0,-1 0 320 15,2 1 48-15,1-2 32 0,0 2-1744 0,2-3-368 16,1 2-64-16,-1-3-16 16,2 3-1408-16,-2-1-304 0,-1 3-48 0,0-3-16 15,-2 7 16-15,-1-3 0 0,-3 5 0 0,-2 0 0 0,0 2 768 0,-3 3 160 0,-1 4 16 0,-4-1 16 16,0 4 1648-16,-1-1 336 0,0-3 64 0,0 1 16 16,-2 0 272-16,1-1 64 0,-2 1 16 0,2-3 0 15,0-1-752-15,-1-1-160 0,1-2-16 0,-2 1-16 16,-1-1-288-16,1-2-48 15,-3 0-16-15,0-2 0 0,-1 1-288 0,-3-1-64 0,-2 0-16 16,1-2 0-16,0 0 96 0,-2-1 16 0,1 3 0 0,-3-2 0 16,1 2 128-16,-1-1 48 0,-2 3 0 0,-1 3 0 15,0-3-64-15,-1 2-16 0,2 2 0 0,-1-4 0 16,-1 2-336-16,1 2-64 0,-1-1-16 0,-1-1 0 16,5-2 160-16,-1 0 32 0,-3-2 0 0,1 0 0 0,0 1-48 15,1 1 0-15,1-4 0 0,1 3 0 0,0 0-144 0,0 1-16 16,1 0-16-16,-1 0 0 0,1 0-160 15,-1 0 160-15,-1 1-160 0,-1 2 160 0,-1 0-160 0,1 2 0 16,-2 0 0-16,3-2 0 0,0 1 0 16,-1 0 0-16,1 0 0 0,0 1 0 0,3 0 0 0,2-1 0 15,-1 1 144-15,0 1-144 0,4-1 320 0,0-1-16 16,2 0 0-16,1 1 0 0,1 0-160 0,3 0-16 16,-1 2-128-16,3-3 192 0,0 0-192 0,3 1 128 15,1-1-128-15,1-2 0 0,0 2 144 0,2 1-144 16,1-4 128-16,1 3-128 0,1 0 192 0,0-1-64 15,0 2 0-15,0 3 0 0,1 0-128 0,0 3 0 16,0-4 0-16,1 1 128 0,0 6-128 0,1 0 0 0,0 2 0 0,1 0 0 16,0 1 0-16,-2 2 0 0,2 2 0 15,-3-3 0-15,2 4 0 0,-3 2 0 16,0-2 0-16,-2 2 0 0,0-2 0 0,-1 0 0 0,0 0 0 0,0-2 0 16,0 0 0-16,0 0 0 0,1 2 0 0,0 0 0 15,1 1 0-15,1-1 0 16,1 1 0-16,1 1 128 0,-1-4-128 0,1-1 128 0,2 5-128 0,0-2 128 15,1 3-128-15,0 1 0 0,-2 0 0 0,2 0 0 16,-1 1 0-16,1-1 0 0,1-3 0 0,-1 1 0 16,0-3 0-16,0-4 0 0,0 1 128 0,-1-5-128 0,1 2 0 15,-2-4 0-15,3 0 0 0,-1-2 0 0,2 0 0 0,-2-1 0 16,1 1 0-16,-1-3 128 0,1 1 0 16,-1 2 0-16,1-3 0 0,0 2 0 15,0 2 0-15,1-4 0 0,0 4 0 0,-1-4 0 0,-1 1-128 0,3-1 0 16,0 3 0-16,2-3 0 0,0 2 0 0,0-3 0 15,0 0 0-15,-2 0 0 0,1-4 0 0,-2 1 0 16,2 2 0-16,-1 0 0 0,-2-2 0 16,0 2 0-16,0-3 0 0,0 2 0 0,2-1 0 0,-1-2 0 15,1 1 0-15,0-1 0 0,2-1 0 0,0 1 160 16,-1-2-160-16,2 0 160 0,2 1-32 0,3 0-128 16,4-2 192-16,-1 2-64 0,-2-1-128 0,3 2 128 15,2-4-128-15,4 0 128 0,-1 3-128 0,2-1 0 16,4 2 0-16,0-3 0 0,-4 2 0 0,3 1 0 0,6 0 0 15,2 0 0-15,0 0 0 0,1-1 0 0,1 1 0 0,1 0 0 16,2-3 0-16,-2 2 0 16,-5 2 0-16,-1-1 0 0,4 0 0 0,2-1 0 0,2 1 0 0,2 0 0 15,-2 1-128-15,-3-1 128 0,-3 3 0 0,-5-3 0 16,0 1 0-16,-3 0 0 0,-5 2 0 0,1-3 0 16,0 1 0-16,-3 1 0 0,-3 2 0 0,-2 0 0 15,1-2 0-15,0 2 0 0,-2-2 0 0,-3 2 128 16,0-1-128-16,-3-1 192 0,0-1-192 0,-2 1 192 15,0-1-192-15,-2-1 0 0,-1-1 0 0,0-1 0 0,-2 1 128 0,0-3-128 16,1 3 192-16,-3-4-64 16,0 1 144-16,-1 1 32 0,0-2 0 0,0-1 0 15,0-3-144-15,-1 2-32 0,1 0 0 0,0-3 0 0,0 1 0 0,0-5 0 16,1 2 0-16,-1-3 0 0,1 4 0 0,1-2 0 16,-1-2 0-16,0-2 0 0,0-1 0 0,-1-1-128 15,0-1 192-15,-1 0-64 16,0-2 16-16,-2-1 0 0,1-5 0 0,-3 1 0 0,2 7-144 0,0-7 192 15,-1-2-192-15,-1-7 192 0,0 5-64 0,0-4-128 16,-1-3 192-16,0-3-64 0,-2 0-128 0,2-1 192 16,1 3-192-16,0 0 192 0,2 1-192 0,-1 1 160 15,1 0-160-15,1 2 160 0,0 2-32 0,-1-1-128 16,2 1 192-16,-3 0-64 0,2 2-128 0,-2 2 128 16,0 6-128-16,-1 0 128 0,-1 2-128 0,-1 5 0 0,-1 3 0 0,-2 2 0 31,0 2-320-31,-1 5-160 0,-1 2-32 0,-3 6 0 15,-3 4-800-15,-7 8-160 0</inkml:trace>
  <inkml:trace contextRef="#ctx0" brushRef="#br0" timeOffset="16749.3">13456 7660 12895 0,'-1'-10'1152'0,"1"3"-928"0,0 1-224 0,0 2 0 0,1 3 640 0,0-2 96 0,2 2 16 0,-1-2 0 0,3 0-752 0,3-2-128 0,2-1-48 0,2-1 0 16,-1 4-832-16,1-1-160 0,0 4-48 0,-3-2 0 15,1 0 480-15,-2 2 96 0,-1 0 0 0,-1 0 16 0,1 0 816 16,-2 0 176-16,-1 0 16 0,1 0 16 0,0-1 992 0,0 1 192 15,0-2 32-15,1 2 16 16,1 0-48-16,-1-2-16 0,2 1 0 0,1 1 0 0,0-1-480 0,1 1-112 16,1 0-16-16,4-3 0 0,3 3-384 0,7-1-96 15,6 1-16-15,2 0 0 0,-3-1-192 0,6 1-32 16,6-1-16-16,4-2 0 0,-4 2-96 0,2 0-128 0,3 1 176 16,-2 0-176-16,-5-3 176 0,0 1-176 0,0-2 160 15,-7 2-160-15,-5-2 128 0,0 1-128 0,-1 0 0 0,-4-2 144 16,-2 2 96-16,-2-2 16 0,1 0 0 0,-4 2 0 15,-3 0 464-15,0 0 112 0,-1 0 0 0,-1-3 16 16,0 2-448-16,-1 2-80 0,0-3-32 0,0 2 0 16,-1 1-128-16,-2 1-32 0,0-3 0 0,0 3 0 15,-1 1-128-15,0-3 0 0,-1 2 0 0,-3 0 128 16,1-1-128-16,-1 2 0 0,0-2 0 0,-4 1 0 16,0-2 0-16,-2 0 0 0,0-1 0 0,0 0 0 15,-3-1 160-15,-1 0 0 0,-2-2 0 0,0-2 0 0,0 2 336 0,-1-2 64 16,-1 0 16-16,-2-2 0 0,-1 0-320 0,0-1-64 15,2-2-16-15,-2 2 0 0,0-1 32 16,1 1 16-16,1 1 0 0,-2 0 0 0,0-2-224 0,-1 2 0 16,0 0 0-16,0 1 0 0,-1 3 0 0,-1-2 128 15,1 2-128-15,1 2 0 16,0 0 0-16,1 2 0 0,1 1 0 0,2 2 0 0,0 0 0 0,0 2-128 16,5-2 128-16,0 2 0 0,0-1 0 0,4 3 0 15,0 1 0-15,2-2 0 0,1 1 0 0,1 1 0 16,3 0 0-16,1 1-160 0,2-1 160 0,3-1 0 15,1 1 0-15,4 1-128 0,3 0 128 0,3 1 0 16,1 0 0-16,0-1 0 0,-2-1 0 0,3-1 0 0,7 0 0 16,1 5-128-16,1-3 128 0,1 3 0 0,1 0 0 0,-2 2 0 15,0-3 0-15,-3 1 0 0,-3 1 0 16,-4-4-128-16,-1 5 128 0,-4-5 0 0,-4 2 0 0,-2 2 0 16,-4-2 0-16,-2 2 0 0,-4 1 0 0,-3 1 0 15,-3-3 0-15,-1 3 0 0,-2-5 0 0,-3 3 0 16,-4 2 0-16,-6 2 0 0,-2-1 0 0,-4 1 0 15,-3 1 0-15,-1-1 144 16,-1-2-144-16,-2 1 160 0,0 1-160 0,-3 1 0 0,-2-1 0 0,-1 3 0 16,-1 0 0-16,0 3 0 0,-1 5 128 0,-1 2-128 0,-1 3 0 15,0 4 0-15</inkml:trace>
  <inkml:trace contextRef="#ctx0" brushRef="#br0" timeOffset="24652.18">23036 1293 13823 0,'-2'-1'1216'16,"1"-1"-960"-16,1 0-256 0,0 1 0 0,1 1-464 0,1-2-144 0,-2 2-32 0,0-4 0 0,1-1 960 0,-1 0 176 0,0 0 32 0,0 2 16 0,0-3-80 0,-1 2-16 0,-1 2 0 0,1-1 0 15,0 1 224-15,-1 2 32 0,-1-3 16 0,1 2 0 16,-2 0-240-16,-1 1-48 0,-1 1-16 0,0 0 0 16,-1 2 0-16,0-3 0 0,-3 2 0 0,0 2 0 15,-1 1 32-15,-3 0 0 0,1-1 0 0,-3 2 0 16,-3 1 64-16,1-1 32 0,-1 2 0 0,1-1 0 15,-1 2-288-15,0 1-48 0,3-3-16 0,0 3 0 0,1 1 336 16,1-1 64-16,0 0 16 0,2 2 0 16,-1 2-320-16,2-2-64 0,-1 4-16 0,-1 2 0 0,1-3-208 0,1 1 176 15,1 1-176-15,0 0 160 0,3 3-160 0,-1-3 0 16,5 2 144-16,-1-2-144 0,3 1 320 0,1-2 0 16,1 0 0-16,1 0 0 0,3-1-128 0,0 0-48 15,1 1 0-15,1-3 0 0,0 2-144 0,2 0 0 16,1-2 144-16,0 2-144 0,1-1 0 0,0-2 0 15,1-1 0-15,0 1 0 0,2-1 192 0,-2-5-48 16,2-1 0-16,-3-2 0 0,2 0 16 0,-1-2 0 16,0-1 0-16,1-1 0 0,0-3-160 0,1 2 160 15,2-3-160-15,0 0 160 0,0-1-160 0,1 0 128 0,1-1-128 16,-1-3 128-16,3 3-128 0,1-4 160 0,-3 1-160 16,3-1 160-16,0 0-160 0,-1-2 0 0,-1 2 144 0,1-1-144 15,-1-2 0-15,0-1 128 16,-1 1-128-16,-2 0 0 0,-1-2 288 0,-2 1-16 0,-2 1 0 0,-1 0 0 15,-2 0 208-15,-1-1 32 0,-2 2 16 0,-3-2 0 16,-2 1-224-16,0-1-48 0,-1 0-16 0,-2-1 0 16,0 4 16-16,-1-4 0 0,-1 0 0 0,1 0 0 15,0 2-256-15,1-3 128 0,0 1-128 0,1-1 0 16,-1-1 0-16,2 1 0 0,1 0 0 0,-1-1 0 16,0 3 0-16,-2 2-128 0,-1-1 128 0,0 3-160 15,-3 2 160-15,0 3-192 0,-3 1 192 0,-2-1-192 0,-2 4 0 16,-2-1-16-16,-3 2 0 0,1 1 0 0,-1 0 208 0,0 0 0 15,-1 1 0-15,-2 0 0 0,2 1 0 0,0-2 0 16,0 2 0-16,0-2 0 0,2 1 0 0,-1 2 0 16,3-1 0-16,0 1 0 15,1-1-576-15,2 2-112 16,-1 0-16-16,2 1-16 0,-1 0-544 0,3 1-96 0,2-1-32 16,-1 1 0-16,3-1-592 0,0-1-128 0,2 0-32 0,0 0-8224 0</inkml:trace>
  <inkml:trace contextRef="#ctx0" brushRef="#br0" timeOffset="25091.15">23091 837 14735 0,'-6'-3'1312'0,"1"1"-1056"0,2 0-256 0,3 2 0 0,0 0 1200 0,-2 0 176 0,-1 0 32 0,-2-2 16 0,-3 1-912 0,1-1-176 0,-1 4-32 0,1-1-16 0,0 1 416 0,-1 0 64 0,1 3 32 0,-2 1 0 0,2 1-80 0,-2 2-16 15,2-2 0-15,-2 4 0 0,1 0 368 0,0 3 64 16,0 3 16-16,0 3 0 0,0 4-208 0,1 3-48 16,3-4 0-16,0 2 0 0,1 4-176 0,0 4-32 15,2 5-16-15,0 7 0 0,0 1-384 0,-1 4-80 16,1-2-16-16,1 2 0 0,0-3-192 0,-1 1 128 16,2 0-128-16,0 8 0 0,1 6 0 0,1 0 128 15,3 1-128-15,2-6 0 0,-1-7 0 0,1-3 0 0,-2-1 0 16,0-1 0-16,-2-3 0 0,-2 1 0 0,-2 1 0 15,-2 2 0 1,-3-4-640-16,0-2 0 0,-3-1-16 0,1-5-9872 16,1-5-1968-16</inkml:trace>
  <inkml:trace contextRef="#ctx0" brushRef="#br0" timeOffset="26410.36">23310 1851 3679 0,'-1'-3'320'0,"1"-2"-320"0,1 4 0 0,2-2 0 0,-1 1 1120 0,1-1 160 0,2 0 16 0,3-6 16 0,5-2 1056 0,4-1 224 0,1 1 32 0,3-1 16 0,-1 4-144 0,-1 0-16 0,-3 2-16 0,-2 4 0 0,-3-2-1168 0,-3 3-224 16,-3 1-48-16,-4 1-16 0,-2 3-512 0,-4 1-112 15,0 2 0-15,-1 0-16 0,-1 3-112 0,-1 1-32 16,3 1 0-16,0 0 0 0,3 0-224 0,2 2 0 16,0 0 0-16,4 0 0 0,-1 0 0 0,4 2 0 15,1 3 0-15,2-2 0 0,0 3 304 0,1-3-48 16,1 2 0-16,1-1 0 0,-1 2-256 0,-2-2 128 16,-1-1-128-16,-3-1 0 15,-1-2-1456-15,0 1-400 0</inkml:trace>
  <inkml:trace contextRef="#ctx0" brushRef="#br0" timeOffset="26724.36">23647 1797 22111 0,'-5'0'976'0,"1"2"208"0,1 1-944 0,2-3-240 0,1 2 0 0,1-1 0 15,-1 3 560-15,2 0 64 0,-1 3 16 0,1 4 0 0,1 1 592 0,-1 4 128 16,1 2 32-16,-3 0 0 0,0 1-640 0,-1 3-128 16,-2 4-32-16,-2 5 0 0,-1 6-416 0,-3-1-176 15,1 3 128-15,-1 0-128 0,0-3 0 0,1 1 0 16,-1-3 0-16,3 0 0 15,-2-3-480-15,1-3-32 0,1-1 0 0,0-3 0 16,-1-1-1664-16,1-1-320 0,0-1-80 0,0 2-8064 0</inkml:trace>
  <inkml:trace contextRef="#ctx0" brushRef="#br0" timeOffset="27085.17">23833 1894 23039 0,'-1'-4'1024'0,"0"3"192"0,1 0-960 0,1 1-256 0,0 0 0 0,2-3 0 0,-1 2 912 0,3 0 144 16,4-1 32-16,3-2 0 0,6-3 704 0,4 1 128 16,1-2 48-16,2 0 0 0,2 2-1008 0,0-2-192 15,2 1-32-15,-2 1-16 0,0 0-592 0,-2 0-128 16,-2 1 0-16,-1 1 0 15,-5 1-1408-15,-1 2-256 0,-4-3-64 0,-1 3-12800 0</inkml:trace>
  <inkml:trace contextRef="#ctx0" brushRef="#br0" timeOffset="27336.93">23753 1975 25791 0,'0'3'1152'0,"1"-3"224"0,2 0-1104 16,-2 1-272-16,1-1 0 0,1 0 0 0,1 1 912 0,0-1 128 0,5 2 32 0,2-2 0 15,5 0 544-15,3-2 112 0,1 0 32 0,2-2 0 0,3-1-1168 0,-2-1-224 16,3 0-48-16,0 0-16 15,0 0-1264 1,0-1-240-16,0 2-48 0,-3 0-13984 0</inkml:trace>
  <inkml:trace contextRef="#ctx0" brushRef="#br0" timeOffset="27964.84">24348 1612 20271 0,'-3'-3'896'0,"2"1"192"0,1 1-880 0,0-2-208 16,1 3 0-16,0-2 0 0,2 1 928 0,-1-1 144 0,3-3 16 0,4 0 16 15,1-1 96-15,4-1 16 0,2-3 0 0,1 2 0 16,3 0-768-16,-1 0-128 0,2 2-48 0,2 0 0 16,-1 1 256-16,1-1 48 0,2 3 16 0,0 1 0 15,0 2 64-15,-2 0 16 0,-1 0 0 0,-1 1 0 16,-3 3-384-16,-2-4-80 0,-1 4-16 0,-3-1 0 16,-2 2-192-16,-3 0 0 0,-2 1 0 0,-5 2-160 15,-2 0-368-15,-4 1-80 0,-3 1-16 0,-3 1 0 16,-4 2-208-16,-4-1-32 0,-2 3-16 15,-2-4 0-15,1 1 272 0,-2-2 48 16,1 1 16-16,2-3 0 0,0-1 544 0,1 2-128 0,1-4 128 0,3 1 0 0,1-1 0 0,2-3 0 16,3 2 128-16,1 0-128 0,3-2 144 0,3-2-144 15,1 0 128-15,3 1-128 0,2-1 0 0,0 0 0 16,3 2 0-16,1-2 0 0,3 0 0 0,1-2 0 16,0 4 0-16,2 0 0 0,4-1 256 0,3 2-16 15,0 1-16-15,2 1 0 0,3 1-80 0,-2 0-16 0,2 1 0 16,-3 2 0-16,0 2-272 0,-4-2-64 15,-1 2-16-15,-2 0 0 0,-4 3-96 0,-2-5-32 16,-2 5 0-16,-2-3 0 0,0 0 352 0,-3 0-176 0,0 2 176 0,-2-1-128 16,1 1 320-16,-1 1 80 0,-2-1 16 0,1 3 0 15,-2-3 304-15,-1 2 64 0,0-1 16 0,0 1 0 16,-1-3 96-16,-1 2 0 0,-1-4 16 0,1 0 0 16,-3 1-96-16,-1-3-32 0,-1 1 0 0,-2 1 0 15,2-4-304-15,-1 0-64 0,0-1-16 0,-2 1 0 16,-3-1-96-16,-1-1-32 0,-5 1 0 0,-1-1 0 15,-1 1-1984 1,2-4-400-16,-2 0-64 0,1-1-11712 0</inkml:trace>
  <inkml:trace contextRef="#ctx0" brushRef="#br0" timeOffset="35714.71">24882 2144 11055 0,'1'0'976'0,"-1"0"-784"0,0 0-192 0,1 0 0 0,1 1 3568 0,-1 0 656 0,0 2 144 0,0-2 32 0,3 4-2272 0,0 0-448 0,1 1-80 0,-2 0-32 0,1 0-544 0,-1 2-128 0,-1 0 0 0,1-1-16 16,-2 0-752-16,0 2-128 0,0-2 0 0,0 3 0 16,-1-3-144-16,0 4 144 0,0 1-160 0,0 1 160 15,-1 1-288-15,0-1 32 0,0 2 16 0,-2 0 0 16,0 0-336-16,-2-1-64 15,0 0 0-15,-3 0-16 0,1 0-80 0,-2-3-16 16,-1-3 0-16,0 2 0 0,-1-2-368 0,0-2-80 16,-1 1-16-16,1-4-10592 0</inkml:trace>
  <inkml:trace contextRef="#ctx0" brushRef="#br0" timeOffset="36814.31">25406 1536 6447 0,'0'-1'576'0,"0"1"-576"0,0 0 0 0,0 0 0 0,0 0 1232 0,0 0 144 0,1 0 32 0,-1-2 0 0,2 1 32 0,-1-1 16 0,0 1 0 0,-1 1 0 0,0 0-304 0,0 0-64 0,0 0-16 0,0 0 0 16,0 0-608-16,0 0-112 0,0 0-32 0,0 0 0 16,0 0-320-16,0 0 0 0,0 0 0 0,0 0 0 15,0 0 0-15,0 0 176 0,0 0-16 0,0 0 0 0,0 0 288 0,-13 17 48 16,13-10 16-16,0-3 0 0,-2 0 320 0,1 5 80 15,0-3 16-15,-3 4 0 0,0 2-160 0,-2-1-16 16,-1 3-16-16,-3 1 0 16,-1 2-416-16,-4 2-96 0,0 2-16 0,-3-4 0 0,-2 3-208 0,-1 1 0 15,0 0 0-15,-2-1 0 0,2-1 0 0,2 1 0 16,1 0 0-16,1-5 0 0,1-2 0 0,2 1 0 16,2-3 0-16,0 0 0 0,2-1-144 0,0 1-80 15,0-3-16-15,1 2 0 16,2-4-1808-16,-1-1-352 0,0 1-80 0,0-1-16 0</inkml:trace>
  <inkml:trace contextRef="#ctx0" brushRef="#br0" timeOffset="37381.04">25070 1603 8287 0,'-1'0'736'0,"1"0"-592"0,0 0-144 0,0 0 0 0,0 0 624 0,1-2 80 0,0 2 32 0,0-1 0 0,1-1 240 0,0 0 48 0,3 1 16 0,0-2 0 16,0 1-160-16,0-1-48 0,1 2 0 0,0-2 0 16,0 1 368-16,1 2 64 0,-1-4 16 0,-1 3 0 15,1 0 272-15,-1 1 64 0,0-3 16 0,0 3 0 16,0-1-288-16,0 2-64 0,0 2-16 0,-1-3 0 16,1 2-592-16,2 2-112 0,-2 1-32 0,1 1 0 15,-1 0-336-15,1 2-192 0,0 2 192 0,0 2-192 16,3 0 0-16,-2 3 0 0,3 3 0 0,-2-1 0 15,0 1 0-15,0 2 0 0,-1 0 0 0,-2 1-144 0,0 1-32 0,-3 0 0 16,2-3 0-16,-3 0 0 0,1-2-32 0,-2-2-16 16,1-3 0-16,0-1 0 15,-1-1-224-15,1 1-32 0,1-3-16 0,-1-1 0 16,1 3-656-16,0-4-128 0,0 3-16 0,0-5-7232 16,1 0-1456-16</inkml:trace>
  <inkml:trace contextRef="#ctx0" brushRef="#br0" timeOffset="39709.28">25534 1817 13823 0,'0'0'1216'0,"0"0"-960"0,0 0-256 0,0 0 0 0,1-1 752 0,-1 1 96 0,1-1 32 0,0-1 0 0,3 0 464 0,0 0 80 0,1-1 32 0,0 1 0 0,1-2-592 0,0 1-112 15,1 2-32-15,2-1 0 0,1 0-64 0,-1 1-16 16,0 1 0-16,3 0 0 0,-3 0 240 0,3 0 32 16,-1 0 16-16,0 0 0 0,0 0-128 0,0 1-32 15,-1 3 0-15,-1-3 0 0,-2 2-544 0,-1 1-224 16,-1 1 176-16,-2-3-176 0,-1 2-128 0,-2 1-128 15,-1 0-32-15,-2-3 0 0,-1 3-96 0,-4 0 0 0,1 0-16 0,-3-1 0 16,-1 1 48-16,-2 0 16 0,-2-1 0 0,1 1 0 16,-1 0 144-16,0-1 48 0,1 1 0 0,1-1 0 15,-1 1-176-15,3-3-16 16,0 2-16-16,2-2 0 16,2 1-128-16,-1-1-32 0,3 2 0 0,0-3 0 15,2 3 208-15,2-4 48 0,-1 1 0 0,2 0 0 0,2 3 256 0,-1-4-160 0,2 1 160 0,1 1-128 16,0 0 256-16,1-1 48 0,1-1 16 0,0 2 0 15,0 1 0-15,2-3 16 0,-2 3 0 0,0-2 0 16,2 3-208-16,-3-1 0 0,-1 0-144 0,1 2 144 16,0 0-256-16,-2-3 64 0,1 2 0 0,-2 1 0 15,1 0 192-15,-2-1-144 0,-1 0 144 0,0 3-128 0,0-1-112 0,-3 1-16 16,2-1 0-16,-3-1 0 0,2 2 80 0,-2-1 16 16,0-1 0-16,1 1 0 15,-2 0 288-15,0 0 48 0,0 0 16 0,0-1 0 0,0 0 160 0,0 0 32 16,-1-2 16-16,-2 2 0 0,1 0-208 0,0 0-64 15,-1 1 0-15,0-1 0 16,-1-3-1840-16,0 3-368 0</inkml:trace>
  <inkml:trace contextRef="#ctx0" brushRef="#br0" timeOffset="40212.98">25751 2013 21183 0,'-1'0'1888'0,"0"0"-1504"0,1 0-384 0,0 0 0 0,1 0-160 0,-1 0-96 0,0 0-32 0,1 0 0 0,-1 0 688 0,1 0 144 0,1 0 32 0,-2 0 0 0,0 0 0 0,0 0 0 0,0 0 0 0,0 0 0 16,0 0-176-16,5 23-16 0,-5-16-16 0,0 2 0 16,0 0-368-16,0 1 128 15,-2 0-128-15,1-2 0 0,-1 2 0 0,-1 0 0 0,-1 1-160 16,0 0 160-16,0-3-256 0,-1 2 48 0,-1-4 16 0,1 1 0 15,0-1 192-15,-1-1-176 0,1 0 176 0,-2 0-160 32,1-2-656-32,-1 0-128 0</inkml:trace>
  <inkml:trace contextRef="#ctx0" brushRef="#br0" timeOffset="42012.18">25997 1741 4607 0,'-2'1'400'0,"-1"-1"-400"0,1 1 0 0,1 1 0 0,-1-2 4160 0,2 0 768 0,0 0 128 0,0 2 48 0,-1 0-2992 0,-1 1-576 0,2 2-128 0,-2 1-32 0,4-1-416 0,-2 2-96 0,2 3-16 0,-1 1 0 0,2-1-656 0,-2 4-192 15,-1-2 0-15,1 2 128 0,1 2-128 0,-2 0-160 16,1 0 160-16,-1 0-208 0,0 1 208 0,0-2 0 16,0 1 0-16,-1-1 0 0,1-1 0 0,0-2-192 0,-2 2 16 15,2-6 16 1,0 1-976-16,0-3-192 0,0-1-32 0,0-3-10704 0</inkml:trace>
  <inkml:trace contextRef="#ctx0" brushRef="#br0" timeOffset="45465.58">25432 410 15663 0,'-10'0'1392'0,"2"-4"-1120"15,0 4-272-15,2-1 0 0,0 1 640 0,2 0 80 0,2 0 16 0,-7 0 0 0,-6 1 496 0,-5-1 112 0,-7 1 0 0,-5-1 16 0,-3 0-720 0,-2 0-128 0,-1 0-48 0,-4-1 0 0,-4 1-592 0,-5 0-128 16,-5 1-32-16,-9 2 0 15,-6-1-992-15,-10 2-208 0,-3-4-48 0,-2 1 0 16,-5 4 784-16,-6 0 160 0,-7 1 16 0,0-1 16 0,9 2 560 0,-6-4 0 16,-2 6 160-16,1 1-32 0,11-6 832 0,0 0 192 15,1 1 16-15,0 2 16 0,-2 1 16 0,2 0 0 16,4-2 0-16,0-1 0 0,2 1-608 0,-2 1-112 0,-1 3-32 0,3 0 0 16,5-4-208-16,3 2-48 15,1 0-16-15,0 0 0 0,0 3-48 0,2 0 0 16,5 0 0-16,4 2 0 0,2-2-128 0,3 0 0 0,2 1 0 0,1-1 0 15,4 1 0-15,4-1-176 0,4-1 16 0,2 1 0 16,3-3-32-16,5 1 0 0,3-2 0 0,4 2 0 16,3-3 192-16,4-2 0 0,5 1 0 0,3 0-128 15,2-1 384-15,4 0 64 0,2 3 32 16,3-5 0-16,2 2-48 0,2 1-16 0,3-1 0 0,0-1 0 16,3 2-16-16,2 0 0 0,1 1 0 0,3 0 0 15,0 2-32-15,1 1-16 0,0-2 0 0,1 3 0 16,1 1-96-16,-2 0 0 0,0 0-128 0,-1 0 192 0,0-1-192 15,-1 4 0-15,0-3 0 0,-2 0 0 0,2 3 144 16,-2-2-144-16,1-1 128 0,-1 2-128 0,-1 0 256 0,0-2-16 16,0 3-16-16,1-2 0 0,-3 3 192 15,3-1 32-15,-1 2 16 0,1 1 0 0,0 3-208 16,2-2-32-16,1 5-16 0,0 1 0 0,2 2-208 16,0 3 128-16,1 1-128 0,-1 2 0 0,0-3 0 0,-1 1 128 15,-1 2-128-15,-1 2 0 0,-1 0 0 0,1 6 0 16,-2 1 0-16,0 3 0 0,-1-1 0 0,0 1 0 15,1 0 0-15,0-4 0 0,0-3 0 0,0-4 0 16,-1-1 0-16,0-3 0 0,-1-6 0 0,-2 2 128 16,-1 0-128-16,-1-2 0 0,0 2 496 0,-3 1 0 0,1-2 0 15,-3-1 0-15,-1 2 192 0,0 1 32 16,-1 3 16-16,-2 1 0 0,-1 1-464 0,1 0-80 16,-2 4-32-16,-1-2 0 0,-1 0-160 0,0-1 0 0,-1-3 144 15,2-3-144-15,0-4 0 0,0 0 0 0,1 2 0 0,0-4 128 16,1-3-128-16,1-5 0 0,0-1 128 15,2 1-128-15,0-3 240 0,-1-1-32 0,2 2 0 0,-1-4 0 16,0 1-80-16,1 2 0 0,-1-3-128 0,-1 2 192 16,0 2-192-16,0-2 128 0,-1 2-128 0,1 0 0 15,-1 1 144-15,1-3-144 0,-1 1 128 0,1-2-128 16,0 0 144-16,1-1-144 0,1-1 160 0,1-1-160 0,1-2 176 16,0 1-176-16,-1-1 192 0,1 2-192 15,0-4 208-15,1 0-64 0,-2 1-16 0,1-1 0 16,1 1-128-16,-2-1 0 0,1 3 0 0,0-3 0 0,-1 1 0 15,0-1 0-15,2 0 0 0,-2 0 0 0,0 0 0 0,0 0 0 16,1 0 0-16,0 0 0 0,1 1 144 0,-1-1-144 16,2 2 160-16,1-2-160 0,1 2 208 15,1-2-48-15,3 0-16 0,0 0 0 0,4 0-144 0,-1 1 160 16,3 1-160-16,4-1 160 0,1 1-160 0,3-2 128 16,0 2-128-16,5-2 128 0,3 1-128 0,1 1 0 15,2-2 0-15,2 0 128 0,3 0-128 0,2 0 0 16,0 0 0-16,1 0 0 0,-1 0 0 0,4 0 0 15,3 0 0-15,2 0 0 0,3-2 0 0,5-1 0 16,4 0 0-16,2-2 0 0,1 1 0 0,2-1 0 0,-3-1 0 16,4 1 0-16,6 0 0 0,0-1 0 0,2 0 0 15,-1-1 0-15,1 2 0 0,0 2 0 0,-2-2 0 0,4 1 0 16,4-3 0-16,-1 0 0 16,-1 3 0-16,0 0 0 0,-2-1 0 0,3 1 0 0,3-1 0 0,-2 1 0 15,-4 0 0-15,-3 0 0 0,-1 1 0 0,0 0 0 16,1 1 0-16,-2-3 0 0,-3 2 0 0,-1-1 0 15,-8 0 0-15,-1-1 0 0,5 3 0 0,-3-3 0 16,0 0 0-16,-5 1 0 0,-2 2-144 0,-6-2 144 16,-1 2 0-16,-5-2 0 0,-1 1 0 0,0 1 0 15,-4 0 0-15,1-1 0 0,-1 2 0 0,0-2 0 0,-2 3 0 16,-4-5 0-16,-1 4 0 0,-3 1 0 0,-2 0 0 0,-2-2 0 16,-2 2 0-16,-2-2 0 0,-1 1 0 15,-3 1 0-15,-1 0 0 0,-1-2 0 0,-1 1 0 0,-2-1 0 16,-1 1 0-16,-1 1 0 0,-2-2 0 15,-1-1 0-15,-2 3 0 0,0-2 0 0,-1-1 0 16,-2 2 0-16,-1-4 0 0,0 4 0 0,-1-4 0 0,0 0 0 16,-1 1 0-16,0-2 0 0,-1 0-144 0,0-2 144 15,0 2 0-15,1-4-144 0,-1 4 144 0,0-5 0 16,1-1 0-16,-2-3 0 0,2-1 0 0,0-4 0 16,-1-4 0-16,1-2 0 0,0-2 0 0,1-5 0 15,-1-5 0-15,0 1 0 0,-1 2 0 0,1-9 128 0,0-9-128 16,0-8 176-16,-1 2-176 0,2-3 128 15,0-1-128-15,2-2 128 0,-1 0-128 0,0-1 160 0,3-5-160 16,-2-2 160-16,3 4-160 0,-1-2 0 0,1 3 0 0,-3 0 0 16,2 3 0-16,-2 2 0 0,1 7 0 0,-3 2 0 15,0 4 0-15,-1 2 0 0,-1 6 0 16,0 2 0-16,-2 2 0 0,1 5 0 0,-1 3-192 0,1 2 192 16,1 2-176-16,-1 1 176 0,1 0-128 0,1 3 128 15,1 0-144-15,-1-1 144 0,1 6-160 0,0 0 160 16,0 2-192-16,0 1 48 0,1 3 16 0,-1 0 0 15,0 1-128-15,0 3-32 0,0 1 0 0,0-1 0 16,-1 2 96-16,-1-1 32 0,1 4 0 0,-1-1 0 16,-2 3 160-16,-1 0-160 0,-1 0 160 0,0 0-160 0,-2 2 160 15,1 1-160-15,-1-3 160 0,0 1-160 0,-1-1 160 0,0 2 0 16,1-2 0-16,-1 0-128 16,2 0 128-16,-2 0 0 0,2 0 0 0,-1-2 0 0,1 2 0 0,-1 0 0 15,2-1 0-15,-1 1 0 0,-1 0 0 0,0 1 0 16,-1 1 0-16,-2-1 0 0,0 1 0 0,-2 1 0 15,0-1 0-15,-2 2 0 0,-1-1 0 0,0-2 0 16,1 1 0-16,-1-2 0 0,0 3 0 0,-3-6 0 16,2 3 0-16,-3-1 0 0,-2-1 0 0,0-1 192 15,-2 1-64-15,-2-2 0 0,-2 1-128 0,-3-2-128 16,-1 4 128-16,-4-4-192 0,-1 3 192 0,0-2 0 16,-2 0 0-16,3 2 0 0,3-3 0 0,-4 1 128 0,-3 2-128 15,-3-2 0-15,-1 3 0 0,-2-2 0 0,0 6 0 16,-1-3 0-16,0 1 0 0,1 3-256 0,1-4 32 15,-1 1 16 1,2 0-832-16,0 1-176 0,1 0-16 0,-2 0-15744 0</inkml:trace>
  <inkml:trace contextRef="#ctx0" brushRef="#br0" timeOffset="49550.17">23138 2672 23039 0,'-10'-4'2048'0,"2"1"-1648"0,2 3-400 0,3 0 0 16,1 0 896-16,-1 0 112 0,-4 0 16 0,-6-2 0 0,-1 0-768 0,-3 2-128 0,1 0-128 0,3 0 144 0,3 1 48 0,1 2 0 0,4 4 0 0,2-1 0 0,0 0 16 0,4 0 16 15,1 4 0-15,1-1 0 16,2 2 128-16,0 0 32 0,1 4 0 0,1-2 0 0,0 2 192 0,0 1 32 15,0-2 16-15,-1 1 0 0,0 0 208 0,0 0 32 16,0 1 16-16,-1 1 0 0,0 0-224 0,1 1-32 16,1 4-16-16,-2 0 0 0,-1 2-64 0,0 0-16 15,0 8 0-15,0 4 0 0,-3 1-160 0,0 3-48 16,-1-2 0-16,-2 4 0 0,-1-1-320 0,1 0 144 16,-2-4-144-16,-1-2 0 0,-1 2 128 0,0 1-128 0,-2 0 0 15,0 7 0-15,-1 2 0 0,-1 4 0 0,-1 1 0 16,0 1 0-16,2-5 128 0,-1-1-128 0,2 2 0 0,-1-3 0 15,-2 5 128-15,0 0-128 0,-3 5 0 0,-2 3 0 16,-1-1 0-16,-1-4 0 0,0 1 0 0,0-2 0 16,1-1 0-16,0-2 0 0,1 2 0 0,1 0 0 15,3-1 128-15,0 1-128 0,3-1 0 0,0-2 0 16,3-6 144-16,0 6-16 0,-1-4-128 0,2 2 192 16,0-1-192-16,2 2 176 0,-1 0-176 0,0 2 160 15,2 1-160-15,1-4 0 16,-2-2 0-16,2-4 0 0,0-4 0 0,-3-2 0 0,1-2 0 0,-1 1 0 15,-1-3 176-15,-3 2-48 0,0 2-128 0,-1 2 192 0,-1-1 16 0,-1 2 0 32,0-1 0-32,1 0 0 0,0-4-208 0,1 0 144 0,3-5-144 0,0-1 128 0,2 2-128 15,-1-2 0-15,3 0 0 0,-2 3 0 0,3 1 0 0,-2 1 192 16,1 0-192-16,-1-1 192 0,1 1-192 0,-1 1 0 16,1-2 0-16,-2 2-176 0,1-5 176 0,-2 0 0 15,2-3 0-15,-1-4 0 0,2-1 128 16,0 0-128-16,-2-3 128 0,1 2-128 0,0-2 272 0,-1 0-16 15,0-1 0-15,-1 0 0 0,0 0-128 0,2-2-128 16,-2 2 192-16,0 0-192 0,-1-2 144 0,1 1-144 16,1-4 0-16,0 0 144 0,0-1-144 0,2-2 0 15,-2 2 0-15,1-2 0 0,0-2 0 0,-1 0 160 0,1 0-160 16,0 1 160 0,-1-3-160-16,2 0 0 0,1 1 0 0,-2-4 0 0,2 2 0 0,1-1 0 0,0-2 0 0,-1 0 0 31,2-3 144-31,-1 0 0 0,0-2 0 0,1-1 0 0,1-3 112 0,-2 2 0 0,0-2 16 0,0-1 0 15,0 0-16-15,0-1-16 0,0-1 0 0,-2 1 0 16,1-4-32-16,-1 1 0 0,-1 0 0 0,-1 0 0 16,1-2-32-16,-2 4-16 0,-1-1 0 0,-1 0 0 15,2 4-160-15,0 0 0 0,-1 3-192 0,0 0 192 16,1 2-128-16,0 0 128 16,-1 2 0-16,1 0 0 0,0-1 0 0,0 2-176 0,0 0 176 0,0-1-128 15,0 0-48-15,2 1 0 0,-1 1 0 0,-1 0 0 0,1 1 176 16,-1 1 0-16,0-2-144 0,2 4 144 0,-2 0 0 0,0 2 0 15,0 3 0-15,-1 0 0 0,-1 5-128 0,1 2 128 16,-1 1 0-16,-1 1 0 0,2-1 0 16,0 5 0-16,-1 2-144 0,2-2 144 0,0-2-144 0,1 0 144 31,2-7-208-31,0-3 80 0,2-1 128 0,2-4 0 0,-1-1-144 0,1-2 144 0,1 0 0 0,-1-4 0 16,2 0 0-16,1 0 0 0,0 2 128 0,0 0 0 15,1 0 0-15,-1 2 0 0,2 2 160 0,1 1 32 16,0-1 0-16,2 2 0 0,1 2-192 0,2-1-128 15,2 1 192-15,1-2-192 0,1 1 128 0,3-1-128 16,1-1 0-16,0-3 0 16,1-4 256-16,0 0-64 0,1-3-16 0,-1-1 0 0,0-2 160 0,0-2 48 0,2-2 0 15,-1-2 0-15,1-5-48 0,2-1 0 0,0-6 0 0,2-1 0 16,1 1-176-16,0-6-32 0,4-4-128 0,1-1 192 16,3-1-400-16,5-1-96 0,3-1-16 0,-1 1-15104 15,1 0-3008-15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11:56.9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15871 10931 10159 0,'1'3'896'0,"-1"-3"-704"0,2 2-192 0,-1-2 0 0,0 0-1024 0,2 2-224 0,0 0-48 0,3-1 16 0,3 4 1008 0,2 1 272 16,2 1 0-16,0 0 0 0,3 2-160 0,-3 1 160 15,-2 2-160-15,-1-2 160 16,0 3 0-16,-2 2-160 0,0 0 160 0,-2 1 0 16,-1 0-128-16,-2 0 128 0</inkml:trace>
  <inkml:trace contextRef="#ctx0" brushRef="#br0" timeOffset="1917">17403 9754 12895 0,'21'-2'1152'0,"0"2"-928"0,-3 0-224 0,-5-4 0 0,1 4-160 0,9-5-80 0,21 1-16 0,24-4 0 15,21-4 96-15,8 1 16 0,1 0 0 0,-3-4 0 16,-2 3-944-16,-3 0-176 0,-4 1-32 0,-4 2-16 16,1-4 256-16,0 4 48 0,2-1 16 0,-1 1 0 0,-1-1 736 0,0 2 256 15,0 1-144-15,2 1 144 0,3 1 0 0,0 0 304 16,-2 2-48-16,8-1-16 0,10 4 384 0,3-3 80 15,-1 3 0-15,2 3 16 0,0-2-144 0,4 2-48 16,1 3 0-16,2-4 0 16,-4 6-208-16,6-5-64 0,7 4 0 0,-2 1 0 0,-6-2 0 0,3 2-16 15,3-2 0-15,0 3 0 0,-6-2-240 0,-4 2 0 16,0-3 0-16,-2 3 0 0,-1-2-192 0,-3 2 192 16,-5-2-192-16,-3 2 192 15,-2-3-688-15,-3 1-16 0,-3 2-16 0,-4-3 0 16,-2 0 144-16,-1-4 48 0,0 0 0 0,-2 0 0 15,-7-2 64-15,3 2 16 0,0-2 0 0,-3-2 0 0,-1 0 240 0,-3-4 48 0,-2 2 16 0,-3-2 0 16,-7 0 272-16,0-4 48 0,-3 0 16 0,-3-1 0 16,-5-2 272-16,-2 0 64 0,-2 0 16 0,-7 0 0 15,-7 4 752-15,-5-1 160 0,-3 0 16 0,-5 2 16 16,-5-1-176-16,-3 4-32 0,-6-1-16 0,-2 4 0 16,-3-1-368-16,-2 3-80 0,-4 3-16 0,-3 0 0 0,-1 3-608 0,-3 3-192 15,-1 1 128-15,-3 2-128 0,-1 4 0 0,0 0 0 16,1 1 0-16,1 1 0 15,-1 1-128-15,1-3 128 0,3 2 0 0,1-2-144 0,2 0 144 0,2-1 0 16,2 1 0-16,0 2 0 0,1 0 0 0,0 4 0 16,2 3 0-16,-1 6 0 0,0 1 160 0,0 7-32 15,0 8-128-15,-1 6 192 16,-2 7 256-16,-1 7 64 0,-2 6 0 0,-2 3 0 16,1-6-48-16,-4 14 0 0,-4 14 0 0,-2 7 0 15,-2 5-464-15,-1 4 0 0,-1 0 0 0,2 3 0 0,2 3 0 0,1-4 0 0,4-1 0 16,1-1 0-16,2-3 0 0,3-4 0 15,2-8 0-15,1 1 0 0,1 1 0 0,2-6 0 16,2-7 0-16,0-8 0 0,2-5 0 0,-1-5 0 16,1-3 0-16,-1-2 0 0,-1-4 768 0,-2-4 272 15,-2-3 48-15,-1-2 16 0,-2-1-720 0,-2-3-160 0,-1 0-32 0,-1-2 0 16,-1-1 160-16,-2-4 32 0,1-3 0 0,1-4 0 31,-2 1-1056-31,3-5-208 0,-1 1-32 0,2-5-16 0,0-2 800 0,1-1 128 0,1-4 0 0,0-1 128 16,1-2 144-16,3-4 48 0,1-2 0 0,3-2 0 15,0-2 240-15,1-1 48 0,3-2 16 0,0-1 0 0,1-1 48 16,0 0 16-16,1 2 0 0,0-3 0 0,0 0-256 0,-1 1-48 31,2 1-16-31,-2-2 0 0,1 3-368 0,-1-3 144 0,0 1-144 0,0-1 0 0,0 0 256 0,0 0-64 16,0 0-16-16,-1 21 0 0,-1-17 64 16,1 2 16-16,0 0 0 0,-2 0 0 0,2 0-256 0,0 1 0 15,-2-1 0-15,1 0 0 16,-1-1 0-16,1 0 0 0,-2-1 0 0,1-1 0 15,-1 2 176-15,0-1-16 0,-2-2 0 0,-1 2 0 0,-2 0 336 0,-2-2 64 16,-2 2 16-16,-1-2 0 0,-5 2-128 16,-4 0 0-16,-6 1-16 0,-6-1 0 0,-5 2-112 0,-9-3-32 15,-5 1 0-15,-9 1 0 0,-6-1-16 0,-9 2 0 16,-7 0 0-16,-3 2 0 0,-4 0-128 0,-8-2-16 16,-6 4-128-16,-8-1 192 0,-2 1-192 0,2-3 0 15,4 4 0-15,8-1 0 16,10-3 0-16,6-1 0 0,6 0 0 0,7-1 0 0,9 3 0 0,7 1 0 0,6-3-128 0,4-1-11840 31,5 0-2368-31</inkml:trace>
  <inkml:trace contextRef="#ctx0" brushRef="#br0" timeOffset="13425.69">12806 16162 29487 0,'-20'-2'2624'0,"3"-2"-2112"0,4 4-512 0,3 0 0 0,2 0 384 0,-10 0-48 0,-13 0 0 0,-17-3 0 16,-17 3-1984-16,-8 0-400 0,-1 3-64 0,4-3-32 16,9 1 1408-16,6 2 288 0,7 3 48 0,7-4 16 15,6 5 736-15,6-4 160 0,5 1 16 0,4-2 16 16,6 2 1376-16,4-1 256 0,5 0 64 0,6 0 16 16,4-2-976-16,7 1-192 0,7 1-32 0,8 1-16 15,5-1-464-15,8 4-112 0,7-1-16 0,7 0 0 0,8 0-320 0,6 2-128 16,6 0 0-16,4 1 144 0,1 1-144 0,0 0 0 15,4-4 0-15,0-2 0 0,0 4 208 0,-1-2 16 16,-3 1 0-16,-5-3 0 0,-6 1 160 0,-4-1 16 16,-2 0 16-16,1-2 0 0,-2 2-64 0,-4-1-16 15,-7-1 0-15,-5-2 0 0,-7 0-80 0,-6-2-32 16,-3-2 0-16,-7-1 0 0,-5 1-32 0,-6 0-16 16,-4-1 0-16,-6 1 0 0,-5 1-48 0,-2-3-128 0,-4 0 192 15,-5-2-64-15,-3 2-128 0,-3 0 0 0,-5 0 0 16,-4-3 128-16,-1 3-128 0,-5 0 0 0,-1 2 0 0,-6 0 0 15,-4 2 0-15,-5 2 0 16,-5 2 0-16,-2 2 0 0,-2 2 0 0,-1 2 0 0,0 0 0 0,-2 1 0 16,2-2 0-16,-8 2 0 15,-6 3 0-15,2-1 0 0,4 2 0 0,2-2 0 16,3-1 0-16,7 0 0 0,5 0-192 0,2-2 48 16,4 2 0-16,9-4 0 0,7-2 144 0,10 0-128 0,9-2 128 0,7-2-128 15,9 0 128-15,8-3-160 0,10-1 160 0,10-2-160 16,10-3 160-16,9 3 0 0,10-2 0 0,5 2-128 15,7 0 128-15,8-4-160 0,2 2 160 0,7-2-160 16,8 1 160-16,1-1 0 0,-1 1-144 0,-1 0 144 0,-6-1-128 16,-2 0 128-16,-3 4-160 0,-12-3 160 0,-11 1 0 0,-12 0 0 15,-12 0 0-15,-13 2 0 0,-8 0 0 0,-15 0 208 16,-6 3-16-16,-14-3 0 0,-10 2 64 0,-15-2 16 16,-10 3 0-16,-16-2 0 0,-13 3-96 0,-21 2-32 15,-14 0 0-15,-11 4 0 0,-4-1-144 0,-13 3-192 16,-5 1 32-16,-10 2-12448 15,0 3-2496-15</inkml:trace>
  <inkml:trace contextRef="#ctx0" brushRef="#br0" timeOffset="15271.52">28378 14219 4607 0,'5'-7'400'0,"-3"1"-400"0,-1 0 0 0,-1 2 0 0,0 1 5136 0,-1 3 944 0,1-2 192 0,-1 1 48 16,0-5-2992-16,-1-1-608 0,-1 1-112 0,-1 0-32 0,0-1-1072 0,-1 0-224 15,0 2-32-15,-1 2-16 0,1-3-592 0,-1 2-112 16,0 0-16-16,-2 2-16 0,1 2-160 0,-3 0-16 16,-1 2-16-16,-3 2 0 15,0 3-80-15,-5 4-16 0,-1 3 0 0,-2 5 0 16,-3 0-208-16,-3 6 0 0,-4 4 0 0,-2 1 0 0,1 3 128 0,1-1 0 16,3 0-128-16,4 1 192 0,3 2-192 0,4 0-128 15,2 3 128-15,3-2-208 0,5 1 208 0,3-1 0 16,3-2 144-16,5 0-144 0,3-5 0 0,4 0 128 15,4-1-128-15,2-3 0 0,5-3 0 0,2-3 0 16,6-3 0-16,2-4 0 0,-1 1 0 0,5-6-208 16,3-1 32-16,3-3 16 0,1-3 160 0,2-4-208 0,-1-2 80 0,4-3 128 15,3-4-176-15,2-2 176 0,0 1-128 0,-2-3 128 16,-3 3 0-16,-3-4-160 0,-2-1 160 0,-2-1 0 16,-4 1 0-16,-4-4 0 0,-2 2 0 0,-3-5 0 15,0 2 0-15,-1-5 0 0,-3-2 128 0,0 2-128 16,-5-6 160-16,-2-2-160 0,-2 1 160 0,-5 1-160 0,-6 1 176 0,-4-1-176 15,-4 0 192-15,-6 5-192 0,-3 0 0 0,-3 1 0 16,-3 5 0-16,-2-2-192 0,-1-2 192 0,-3 5 0 16,-3-2 0-16,1 4 0 0,-1 1 160 0,-2 1-160 15,2 1 128-15,-1 2-128 16,0 3 0-16,-2 3 128 0,-1-1-128 0,-2 3 0 16,1 2 0-16,-1 2-192 0,3 2 0 0,2 2 16 15,2 2-448-15,2 5-80 0,3 0-32 0,5 2-11920 16,3-2-2384-16</inkml:trace>
  <inkml:trace contextRef="#ctx0" brushRef="#br0" timeOffset="15710.14">28343 14313 1839 0,'-2'-3'160'0,"-1"-2"-160"0,2 4 0 0,0-2 0 0,2 2 6896 0,0 0 1344 0,0-1 272 0,1 2 48 0,1-2-6224 0,1 1-1248 16,1-4-240-1,1 3-48-15,0 0-80 0,-1 2-16 0,0 0 0 0,-1 2 0 0,-2 2 80 0,1 0 16 16,-3 5 0-16,0-3 0 16,0 4-368-16,-1 0-80 0,-2 2-16 0,2 0 0 0,-2 4-80 0,1-2 0 15,1 1-16-15,-1 1 0 0,1-1-240 0,1-2 0 16,0 2 0-16,1-1 0 15,2-2-256-15,1 0-80 0,2-2-32 16,0-1 0 0,1-3-336-16,3 2-64 0,0-6 0 0,1 2-16 15,3-4-1584-15,0 0-304 0,0-4-64 0,2 2-11792 0</inkml:trace>
  <inkml:trace contextRef="#ctx0" brushRef="#br0" timeOffset="15847.51">28703 14313 2751 0,'-1'-3'128'0</inkml:trace>
  <inkml:trace contextRef="#ctx0" brushRef="#br0" timeOffset="15982.89">28694 14294 9327 0,'-1'-3'400'0,"0"1"112"0,-1 2-512 0,1 0 0 15,0 2 0-15,0-2 0 0,-2 3 0 0,1-3 0 0,-2 3 0 16,-2 4 0-16,0 0 3120 0,-3 2 544 0,-1 3 112 0,2 0 32 15,-2 2-544-15,0 1-96 0,-1-2-32 0,-1 6 48 16,3-3-1664-16,-5 3-336 0,2 3-64 0,-4-2 32 16,-1 4-768-16,-1-1-128 0,-1-1-48 0,-2 3 48 15,-1-3-256-15,-1 3 0 0,-1-3 0 0,-1 1 128 32,1 2-848-32,0-3-176 0,1 3-48 0,0-5-15568 0</inkml:trace>
  <inkml:trace contextRef="#ctx0" brushRef="#br0" timeOffset="17377.3">27977 14952 26719 0,'-3'1'2368'0,"1"1"-1888"0,1-2-480 0,0 3 0 0,-1-2 896 0,1 1 64 0,-1 2 32 0,-2 2 0 15,-4 4 32-15,0 5 16 0,-6 4 0 0,-1 0 0 0,-2 1-336 0,-3 4-80 16,-2 2-16-16,-4 2 0 0,-2 1 160 0,-5 1 48 15,-1 0 0-15,-7 5 0 0,-2-1-256 0,-8 3-48 16,-3 2-16-16,4-1 0 16,8-6-496-16,-5 7 0 0,-10 8 0 0,-3 3 0 0,2 0 0 0,3-3 0 15,3-8 0-15,3-2 0 0,4-4 0 0,7-5 0 16,3-3 0-16,6-5 0 0,4-3 0 0,6-4 0 16,2 0 0-16,5-7 0 0,2 0 0 0,2 0-240 15,3-6 80-15,3 0 16 16,1-2-304-16,-1-2-64 0,4-1-16 0,-1-1 0 15,1-1-64-15,1 0-16 0,1-2 0 0,1-1 0 0,-1 1 608 0,1-3 0 0,2 2 0 16,-1-3 192-16,1 3 144 0,1-2 48 0,-1 2 0 0,-1 2 0 16,0-2 64-16,1 1 32 0,-1 2 0 0,-3 0 0 15,0-1-112-15,-1 2-32 0,0-2 0 0,-1 2 0 16,0-3-80-16,-1 2-32 0,-1 1 0 0,1-4 0 16,-1 4-32-16,1-3 0 0,-2 2 0 0,2-5 0 15,-1 3-64-15,0-1 0 0,1 0-128 0,-1 0 192 16,1 1-192-16,1-1 0 0,-1 2 128 0,0 1-128 15,1 1 0-15,-1 3 0 0,1-1 0 0,1 1 0 0,-1 2 0 16,-1 0 0-16,1 1 0 0,0 1 144 0,1 0-144 0,-1 2 128 16,0 3-128-16,0 0 128 0,-1-6-128 0,0 0 192 15,3 29-192-15,-3-16 192 16,1 2-192-16,-1 1 0 0,0 0 0 0,-1 4 128 16,0 1 0-16,-2 1 0 0,-1-3 0 0,2 1 0 0,-3-2-128 0,1 1 0 15,1-2 0-15,-2-1 0 0,2 1 0 0,2 0 128 16,0-4 32-16,2 2 0 0,0-1 64 0,2 0 16 15,2 3 0-15,-1-1 0 0,3-2-240 0,0 2 0 16,3 1 128-16,0-4-128 0,0 2 0 0,1-3-160 16,1-2 32-16,1 0 0 0,0-1 128 0,1-5 0 15,-1-1 0-15,1 2 0 0,2-5-160 0,1 0 160 0,3-2-192 16,2-2 192 0,1-1-608-16,1-2-16 0,1-2 0 0,2-1-18624 0</inkml:trace>
  <inkml:trace contextRef="#ctx0" brushRef="#br0" timeOffset="18039.34">26539 16220 21183 0,'4'-7'1888'0,"-2"1"-1504"0,-1 2-384 0,1 1 0 0,-2 3 1600 0,1-3 240 0,0-2 48 0,1-5 16 16,2-2 160-16,-1-2 48 0,-2 2 0 0,-2-1 0 15,-4 0-624-15,-3 1-112 0,-3 3-32 0,-4-4 0 16,-4 3-448-16,-4 0-112 0,-3 2-16 0,-1 0 0 16,-4 2-336-16,-2 0-80 0,-3 2-16 0,-2 2 0 15,-1-1-32-15,2 6-16 16,-2 3 0-16,-5 1 0 0,-1 5-112 0,-5 4-32 0,-2 3 0 0,-1 6 0 16,2 0-144-16,3 5 0 15,2 2 0-15,3 5 128 0,5-3-128 0,1 4 0 16,1 1 0-16,1 4 0 0,4 4 0 0,2 2 0 15,3 5 0-15,5 2 0 0,3-4-176 0,5 0 48 0,5-4 0 0,3-1 0 0,4-3-48 0,5-3 0 16,2 0 0-16,4-3 0 16,2-3 176-16,7-1-160 0,4-1 160 0,4-5-160 15,4-3-128-15,4-5-32 0,5-6 0 0,2-6 0 16,2-4 176-16,6-6 144 0,0-3-208 0,6-5 80 0,9-6-16 16,3-6 0-16,5-4 0 0,-3-5 0 0,-5-1-128 0,-4-3-32 15,-4 1 0-15,-4-3 0 0,-4 1 176 0,-4 1 128 16,-6 3-192-16,-5-2 192 0,-6 5 0 0,-3-2 0 15,-3-3 0-15,-3-2 144 0,-6-1 240 0,-2-4 32 16,-4-1 16-16,-4-2 0 0,-1 0-48 0,-5 2 0 16,-2-1 0-16,-3 1 0 0,-5 2 32 0,-2 2 0 0,-1 2 0 15,-2 1 0 1,-2 1 16-16,-2 3 0 0,1 2 0 0,-3 3 0 16,1 4-432-16,-2 1 0 0,1 5 0 0,1 6 0 15,1 0-256-15,-1 5-128 0,2 4-16 16,2 1-16-16,0 6-352 0,1 0-80 0,0 4-16 0,2 0-12224 15,1 5-2448-15</inkml:trace>
  <inkml:trace contextRef="#ctx0" brushRef="#br0" timeOffset="18608.55">26303 16327 26719 0,'-2'0'2368'0,"1"0"-1888"0,1 0-480 0,0 0 0 0,0 1 896 0,-1 1 64 0,1 1 32 0,-3 1 0 0,1 2-464 0,-4 4-80 16,-2 2-32-16,-1 4 0 0,-5 3 432 0,-2-1 96 15,-1 2 16-15,-6 0 0 0,-1 3 496 0,-4-1 96 16,-1 1 32-16,-5 3 0 0,-4 2-800 0,-4 1-144 15,0-1-48-15,0 3 0 0,1-3-208 0,1 1-32 16,2 0-16-16,1 2 0 0,1 0-336 0,3-5-192 16,2 0 32-16,0-1 0 15,3 0-320-15,2-3-64 0,2-3-16 0,4-3 0 16,5-4-528-16,3-2-128 0,2-6 0 0,5-4-16096 0</inkml:trace>
  <inkml:trace contextRef="#ctx0" brushRef="#br0" timeOffset="18815.24">25919 16302 41471 0,'-12'4'3680'0,"3"1"-2944"0,6-2-592 0,3-2-144 16,1 2 256-16,-1 1 0 0,-3 4 16 0,0 5 0 15,-2 3-272-15,1 8-272 0,4 2 48 0,1 3 16 0,4 2 80 0,1 3 128 16,2-1-208-16,0 1 80 0,2 2 128 0,0-1-160 15,0-2 160-15,1-1-160 0,0-1-96 0,2 1 0 16,-2-3-16-16,0-1 0 16,1-2-1712-16,1-1-352 0</inkml:trace>
  <inkml:trace contextRef="#ctx0" brushRef="#br0" timeOffset="19116.24">26319 16719 35935 0,'-4'-3'1600'0,"2"3"320"0,-1-2-1536 0,2 2-384 0,0 0 0 0,1 0 0 0,0 2 320 0,-2 1 0 16,1 0 0-16,-1 4 0 0,-2 1 384 0,0 6 80 16,-1 4 16-16,0 1 0 0,-1 4-560 0,0 2-112 15,-1 4-128-15,-1-3 176 0,0 4-176 0,0-4-144 16,1 5 144-16,0-6-208 16,3 1-512-16,0-1-112 0</inkml:trace>
  <inkml:trace contextRef="#ctx0" brushRef="#br0" timeOffset="20225.41">28695 15083 15663 0,'0'-4'1392'0,"0"0"-1120"0,0 2-272 0,0 0 0 0,0 2 1808 0,0 0 304 0,0-2 64 0,0-2 16 0,2 2 448 0,-2-2 96 0,0 0 16 0,0 3 0 0,1 2-928 0,0 3-176 16,-1 2-48-16,0 0 0 0,1 4-896 0,-1 4-176 15,2 1-32-15,0 3-16 0,1 2-240 0,-1 5-48 16,3 3-16-16,0 2 0 0,2 3-48 0,3 2 0 16,0 3 0-16,1 1 0 0,-1 1-128 0,1 1 128 15,2 1-128-15,-1 5 128 0,-1-2-128 0,0-1 0 16,2 3 0-16,-3-3 0 0,2-2 0 0,-3-2 0 16,-1-1 0-16,-2-2 0 0,1-5 0 0,-3-1 0 0,1-1 0 15,0-3 0-15,-1-5 0 0,0 0 0 0,0-2 0 0,-2-5 0 16,-1 1 0-16,2-4 160 0,-2-4-160 0,0 1 160 15,-1-3 80-15,0-3 16 0,0 1 0 0,-1-1 0 16,0-1-32-16,-1-1 0 0,-1-1 0 0,0 0 0 16,0 0-96-16,-1-1 0 0,-2 1-128 0,1-5 192 15,-3 1-192-15,1 1 0 0,-3-3 0 0,-1-1 0 0,0 1 0 16,-2-3 0-16,-1 2 0 0,-1-3 0 0,0 2 0 0,-1-2 0 16,1 0 0-16,0-1 0 0,2 1 0 0,-1 2 128 15,0-3-128-15,1 4 0 0,-1-3 176 0,-1-1-16 16,2 1 0-16,-1 2 0 0,0 0 16 0,1 2 0 15,0-3 0-15,1 2 0 16,1 0 32-16,2 1 16 0,1-1 0 0,-1 1 0 0,3-1-48 0,0 1-16 16,2 1 0-16,0-1 0 0,2 2-160 0,1 1 0 15,-1-1 0-15,4-1 0 16,-1 4 0-16,0-2 0 0,1 3 0 0,2 0 0 0,0 0 0 0,1 3 0 16,0 3 0-16,3 0 0 0,1 4 0 0,3 2-272 15,2 4 64-15,2 4 16 0,1 2-176 0,3 3-16 16,0-3-16-16,0 3 0 0,1 1 80 0,-1-1 0 15,-1-3 16-15,0 0 0 0,-1-3 176 0,-1-3 128 16,-4 0-192-16,1-4 192 0,-1 1 0 0,0-3 0 0,-2-2 0 0,0 0 0 16,1-2 144-16,-1 0 48 0,2 0 0 0,-2-3 0 15,0 1-192-15,0-1 160 0,2-3-160 0,-2 3 160 16,0-3-160-16,0 0 0 0,-1 0 144 0,0-3-144 16,-2 0 256-16,1-1 0 0,0 1-16 0,-2-3 0 15,2 0 128-15,-3-4 16 0,0 0 16 0,2-2 0 0,-2-1-160 0,0-3-48 16,-1 0 0-16,1-2 0 0,0-1-16 0,2-1-16 15,-1 2 0-15,1-3 0 0,0 1-160 0,1-2 0 32,0 3 0-32,-1-3 0 0,1 2-208 0,-1-1-32 0,1 3 0 0,0 0 0 31,-2 2-336-31,-1 1-64 0,1 1 0 0,-2 0-13120 0,-1 0-2608 0</inkml:trace>
  <inkml:trace contextRef="#ctx0" brushRef="#br0" timeOffset="21366.88">29160 14825 25791 0,'-3'-3'2304'0,"1"3"-1856"0,2-3-448 0,2 3 0 0,-1 0 992 0,0 0 96 0,0-2 32 0,2 0 0 16,-1 0 272-16,3-2 48 0,3 4 16 0,-2-2 0 16,3 2-80-16,-1 2-16 0,1 4 0 0,2 2 0 15,1 4-736-15,3 1-160 0,1 3-16 0,3 2-16 16,1 2-192-16,2 1-48 0,4 5 0 0,6 2 0 15,8 3-16-15,4 4-16 0,7-3 0 0,3 0 0 16,5 0-160-16,2-1 0 0,0 0 0 0,2-5 0 0,2-3 0 0,6-1 0 16,2-1 0-16,1 1 0 0,0 0 0 0,-3-3 0 15,-6 1 0-15,1-5 0 16,2 2 176-16,1-1-48 0,-1 1-128 0,0 1 192 16,-3-2-48-16,-3 1-16 0,-7-5 0 0,-1 2 0 0,3-2 80 0,0 1 16 15,-1-1 0-15,-5-2 0 0,-2 0-16 0,-5 0 0 16,-2 2 0-16,-3-3 0 0,-6-2-16 0,-2 3-16 15,-3 1 0-15,1-1 0 0,-2 4-176 0,-2-3 0 16,-4 0 0-16,-2 0 0 0,-2-1-160 0,-4 0-64 0,-2-4-16 16,-3 3 0-16,-3-2 240 0,-3-3 0 0,-1 2 144 0,-3 0-144 15,-1 0 128-15,-2 0-128 0,1-2 0 0,-3 1 144 16,2-4-144-16,0 2 192 0,-1-1-192 0,1-2 192 16,0 0-16-16,0 0 0 0,0-2 0 0,-1 2 0 15,3-3 160-15,-2 2 48 0,0-1 0 0,0-1 0 16,-1 2-384-16,1-2 144 0,0 3-144 0,-1-3 0 15,1 3 0-15,1-3 0 16,-1 2 0-16,1-1 0 0,0-1 128 0,1 2-128 0,-1-2 0 0,2 0 0 16,-2-2 192-16,1 1 0 0,0-3-16 0,-1 0 0 0,0 1 0 15,-1-2 0-15,0-2 0 16,-1-3 0-16,0 3 96 0,-1-6 32 0,-1 0 0 0,0-2 0 16,-2-3-16-16,-2-3 0 0,1 0 0 0,0-2 0 15,0-2-80-15,-1 2-16 0,1 0 0 0,-1 2 0 16,1-1-192-16,0 3 0 0,0 2 0 0,1 1 0 0,2 3 0 0,-1 1 0 15,0 3 0-15,1 2 0 0,-1 0 0 0,2 0 0 16,-1 4 0-16,2 1 0 0,0 2-320 0,1 1 64 16,1 0 0-16,0 2 0 15,2 0-256-15,-1 2-64 0,2 0 0 0,1 0 0 16,3 2 112-16,-1-2 16 0,3 4 0 0,1 1 0 0,3 0 48 0,1 3 16 16,1 1 0-16,1 3 0 0,3 0 0 0,0 0 16 0,2 5 0 15,1-3 0-15,0 2-16 0,1-2 0 0,0 3 0 0,0-3 0 16,-2 0 192-16,2 0 48 0,1 0 0 0,-1 3 0 15,0-4 144-15,0 1 0 0,0 0 0 0,-1 0 0 16,-1 0 0-16,-1-4 192 0,-2 2-64 0,-3-3 0 16,-3 1-128-16,0-2 128 15,-2-2-128-15,-2 0 128 0,-1-2-128 0,0 1 128 16,-3-4-128-16,-1 1 128 0,-1 1 0 0,0-1 0 16,-1-1 0-16,-1 1 0 0,-3 2-128 0,1-1 192 15,-1 1-64-15,-2 2 0 0,0-2 48 0,0 3 16 0,-3-2 0 0,0 2 0 0,0 1 80 0,-3-2 32 16,0 2 0-16,-1 3 0 15,-1-4-32-15,1 4 0 0,-2-1 0 0,1 2 0 16,1-4-16-16,0 1-16 0,0-1 0 0,1-3 0 16,1 2-240-16,2-3 0 0,1 0 128 0,1-2-128 0,0-2-224 0,1 2-96 15,1-4 0-15,0 3-16 16,2-2-640-16,1 2-128 0,0 0-32 0,1 3-18672 16</inkml:trace>
  <inkml:trace contextRef="#ctx0" brushRef="#br0" timeOffset="22030.86">32053 15936 38703 0,'-23'-6'1712'0,"7"-1"352"0,3 3-1648 0,4 1-416 0,5-1 0 0,2 2 0 0,1-1-448 0,-4 0-160 0,-1-3-32 0,-4-2-16 0,-3-3 224 0,1 1 48 15,-2 0 16-15,1 0 0 0,-3 4 1264 0,0 1 240 16,-2 4 48-16,-2 2 16 0,-1 4-368 0,-2 3-64 16,-3 3 0-16,-2 5-16 0,-3 2-304 0,-4 8-48 15,-5 4-16-15,-2 9 0 0,-5 7-192 0,2 6-32 16,-2 5-16-16,2 1 0 0,6 3-144 0,3 1-176 0,5 1 48 0,5 0 0 16,4-3-16-16,3 1 0 0,4-2 0 0,4-2 0 15,5-6 0-15,3-4 0 0,6-3 0 0,3-3 0 16,3-1-48-16,4-3 0 0,3-5 0 0,4-4 0 15,1 0 48-15,5-6 0 0,1-5 0 0,4 1 0 16,6-2 144-16,5-4 0 0,7-2 0 0,3-4-128 16,3-2 128-16,3-2 0 0,4 2 0 0,1-4 0 15,-3-3-512 1,1 0-64-16,5-6 0 0,-1-2-16 0,-3-1 592 0,-7-4 256 0,-8 3 0 0,-2-5-16 16,0-7-112-16,-3-1-128 0,-2-3 176 0,-3 1-176 0,-1-4 384 0,-6-3-48 15,0 2 0-15,-5 1 0 0,-5 0 144 0,-4-1 32 16,-5-1 0-16,-3-1 0 0,-4-6-64 0,-3-2-16 15,-3-3 0-15,-4-3 0 0,-3 4 16 0,-3-3 16 16,-4 1 0-16,-3 0 0 0,-3 5-464 0,-3 1 0 16,0 7 0-16,-2-3 0 0,0 4 240 0,-1 2-48 15,-1 2-16-15,2 4 0 0,1 3-48 0,0 3 0 16,2 1 0-16,-1 4 0 0,-1 2-320 0,-2 2-64 16,1 0 0-16,-1 4-16 15,-2 0-480-15,2 3-80 0,0 1-32 0,4 0 0 16,0 0-928-16,1 2-176 0</inkml:trace>
  <inkml:trace contextRef="#ctx0" brushRef="#br0" timeOffset="22570.79">31975 16344 28559 0,'-1'-5'2544'0,"1"0"-2032"0,1 4-512 0,-1-2 0 0,1 3 768 0,0 0 64 0,0-3 16 0,1-2 0 0,-1 0 800 0,0-1 144 16,0-1 48-16,-1 5 0 0,-2-1-560 0,-3 6-128 31,-2-1 0-31,-3 5-16 0,-3 4-416 0,-3 6-80 0,-1 5 0 0,-7 4-16 16,-2 9-96-16,-3 3-16 0,-3 5 0 0,-4 3 0 15,-4 1-176-15,-4 3-32 0,-5 0-16 0,-1-1 0 16,0-2-288-16,0 0 0 0,1-2 0 0,4 1 0 31,1-1-544-31,5-6-112 0,2 1-32 0,3-8 0 0,2-1-240 0,2-8-48 0,3-2-16 0,3-7 0 16,5-5-2160-16,4-6-432 0</inkml:trace>
  <inkml:trace contextRef="#ctx0" brushRef="#br0" timeOffset="22840.84">31471 16311 17503 0,'-1'0'1552'0,"1"3"-1232"31,1-3-320-31,1 1 0 0,-1 2 1568 0,1-1 256 16,1 5 48-16,1-1 16 0,3 4 992 0,2 6 192 15,3 2 32-15,3 5 16 0,0 3-976 0,1 1-192 16,0 2-32-16,1 4-16 0,0 0-880 0,1 2-192 15,-2-1-16-15,1 2-16 0,-1 1-416 0,-1-2-96 16,0-1-16-16,-1-1 0 0,-1-1-272 0,-2-1-304 16,2 1 64-16,-2-4 16 15,-1 1-576-15,-2-3-112 0,1 1-32 0,0-5-11952 0,-3-3-2400 16</inkml:trace>
  <inkml:trace contextRef="#ctx0" brushRef="#br0" timeOffset="23472.87">31961 16981 31327 0,'-2'-3'2784'0,"0"3"-2224"15,2-2-560-15,0 1 0 0,2 1 1760 0,-1-3 240 16,0-1 48-16,0-1 16 0,1-2-1072 0,0-3-224 16,2-2-32-16,0-1-16 0,-1-1-208 0,1-2-32 15,0-1-16-15,-1-2 0 0,1 0 80 0,1 3 16 16,-1-3 0-16,-1 3 0 0,1 0-368 0,0 4-192 16,0 2 192-16,-2 1-192 0,0 6 128 0,1-1-128 15,-2 2 0-15,-1 2 0 0,1 2 0 0,-1-1 0 0,2 3-160 16,-1 5 160-16,-1-3-224 0,1 6 80 0,2 1 16 0,-1 0 0 15,1 3 128-15,-1 3-128 0,1 2 128 0,-1-1-128 16,0 2 128-16,2-2 0 0,0 1 128 0,0 1-128 16,-1-4 0-16,2-2 0 15,0 1-160-15,0-8 160 0,-1 0 0 0,0-1 128 16,-1-4 0-16,1 0 16 0,0-4 112 0,1-2 32 0,0-2 0 0,0-5 0 16,-1-1-96-16,3-3 0 0,-2-3-16 0,1-3 0 15,0-2-176-15,0-2 0 0,2-2 0 0,-2-1 0 16,0-1-208-16,1 1-80 0,0 0-16 0,-1 1 0 15,1 4 128-15,-2 4 32 0,1 2 0 0,-1 5 0 0,-1 0-96 16,0 4-16-16,-2 1 0 0,2 0 0 0,0 3 256 0,-2-1 0 16,0 2 0-16,1 1 0 15,-1 0 128-15,2 0-128 0,-1 0 192 0,-2 1-192 0,1 2 128 0,0-3-128 16,0 2 0-16,-1 2 0 0,2 0 144 0,-2 2-144 16,0 2 0-16,0 0 144 15,1 4 16-15,-1 3 0 0,0 1 0 0,-1 1 0 0,1 4 0 0,1 2 0 16,-1 1 0-16,0 2 0 0,2-1-32 0,-1-1 0 15,1-1 0-15,0-1 0 0,1 1-128 0,1-7 0 16,1 0 0-16,-2-3 0 0,1-2 0 0,0-1 0 0,0-3 0 16,-2-4 0-1,2 0-576-15,0-3-80 16,-1 0-32-16,1-3-12608 0,0 1-2512 0</inkml:trace>
  <inkml:trace contextRef="#ctx0" brushRef="#br0" timeOffset="25028.9">27820 16918 35007 0,'-4'0'3120'0,"1"0"-2496"0,1 0-496 0,2 0-128 0,0 0 1344 0,0 0 256 0,0 0 64 0,-2 0 0 0,1 0-512 0,-1 0-80 15,2-3-32-15,0 3 0 0,0 0-400 0,0 0-64 16,0 0-32-16,0 0 0 0,0 0-384 0,24 4-160 16,-18 1 128-16,0-4-128 15,2 2-672-15,0 0-224 0,2 0-32 0,3 0-18992 16</inkml:trace>
  <inkml:trace contextRef="#ctx0" brushRef="#br0" timeOffset="25197.62">28308 16862 37775 0,'-3'3'3360'0,"1"-1"-2688"0,2-2-544 0,2 4-128 15,0-4 512-15,-1 0 80 0,2 2 16 0,1-2 0 16,2 4-800-16,1 0-144 0,1-2-48 0,-1 2 0 15,-1-2 560-15,0 2 96 0,2-2 32 0,-3 0 0 32,1 0-1072-32,1 1-192 0</inkml:trace>
  <inkml:trace contextRef="#ctx0" brushRef="#br0" timeOffset="25346.1">28707 16884 38703 0,'-9'9'1712'0,"4"-5"352"0,0 1-1648 0,1-2-416 15,4-1 0-15,0-2 0 0,0 2 128 0,2-2-128 16,-2 4 0-16,1 1 128 16,0-2-960-16,1 1-192 0,2 1-32 0,1-1-16 15,3-4 1072-15,0-4 0 0</inkml:trace>
  <inkml:trace contextRef="#ctx0" brushRef="#br0" timeOffset="25519.48">29455 16981 41471 0,'-31'13'3680'0,"10"-3"-2944"0,1 0-592 0,8-5-144 15,8-1 1664-15,3-4 320 16,1 0 48-16,-3 2 16 16,-1 0-2544-16,1 2-496 0,1-2-96 0,5 0-32 15,4-2-336-15,3-2-64 0,4 0-16 0,3-2 0 0</inkml:trace>
  <inkml:trace contextRef="#ctx0" brushRef="#br0" timeOffset="27248.15">28421 15305 31327 0,'-9'1'2784'0,"2"2"-2224"0,2-3-560 0,4 1 0 0,-1-1 0 0,0 3-224 0,-3-1 16 0,-4 2 0 31,1 2-896-31,-5 3-176 0,1 1-48 0,0 2 0 0,0 1 1024 0,3 0 304 0,-3 3-128 0,1 2 128 15,1 2 128-15,1 1 80 0,-1 3 32 0,1 1 0 0,0 2 944 0,-1 0 192 0,2 4 32 0,-2 0 16 32,-1 1-336-32,0 3-80 0,-2 2-16 0,-2-2 0 15,2 0-432-15,-3 0-96 0,-2 1-16 0,0 1 0 0,1-3-192 0,-2 1-32 0,-1 1-16 0,0-2 0 16,1 1-64-16,-1-2-16 0,1-4 0 0,3-3 0 16,3-4 64-16,-1-2 16 15,2-3 0-15,2-3 0 0,1-4-80 0,2-2 0 0,1-1-128 0,-1-1 192 16,2-3-192-16,-1 0 128 0,1 1-128 0,-1-4 0 31,0 0 160-31,-2-3-160 0,2 2 160 0,-2-4-160 0,-1 1 320 16,-1-2-48-16,0 2 0 0,-1-2 0 0,0 0-128 0,-1-3-16 15,-1 2-128-15,1 1 192 0,2-3-192 0,-1 2 0 16,0 0 0-16,0-1 0 0,-1 0 0 0,1 2 0 16,1 0 0-16,-1-3 0 0,3 2 0 0,-1 1 0 15,0-4 0-15,2 4 0 0,-1-3 0 0,2 2 0 16,0 0 0-16,1 1 0 0,1 0 0 0,1 0 0 15,0 0 0-15,2 0 0 0,0-1 0 0,0 4 176 16,1-2-176-16,0 3 160 0,0-1-160 0,0 3 0 0,0 0 0 16,0 0 0-16,1 0 0 0,-1 3 0 0,1 1 0 15,0-1 0-15,2 3 0 0,-2 0 0 0,1 0 0 0,2 4 0 16,0 0 0-16,-2-1 0 0,3 1 0 0,0-1 0 16,0 0 0-16,0 1 0 0,1 0 0 0,2-1 0 15,-2 0 176-15,0-1-48 0,0 0-128 0,0 2 192 16,1-1-64-16,-1 1-128 0,1-3 176 0,1 2-176 15,-1 0 0-15,-1-2 0 0,2 2 0 0,0-2 0 16,0 2 0-16,2-2 0 0,0 2 0 0,1 0 0 16,1 0 0-16,2-2 0 0,-1 3 0 15,2-4 0-15,1 0 0 0,3 0 0 0,2 0 0 0,2-2 0 16,2 0 0-16,1-2 0 0,-1-1 0 0,-1-1 0 16,5-1-336-16,-1-3-80 0</inkml:trace>
  <inkml:trace contextRef="#ctx0" brushRef="#br0" timeOffset="28427.1">28888 15021 6447 0,'5'-3'576'0,"-2"0"-576"0,-2 3 0 0,-1 1 0 0,0 1 848 0,0-2 64 0,1 0 16 0,0 3 0 0,1 0 1600 0,-2 0 320 16,0 4 64-16,-3 2 16 0,1 1-288 0,-1 2-48 15,0 1-16-15,0 0 0 0,1 2-848 0,0 1-160 16,4 1-32-16,0 2-16 0,2 2-848 0,3-1-160 16,2-2-48-16,2 5 0 0,4-1-336 0,2-4-128 15,3 5 0-15,1-4 0 0,-3 0 0 0,5 0 0 16,3 3 0-16,1 3 0 0,1 3 0 0,3 0 0 16,0 2 0-16,0 4 0 0,0-2 0 0,-1 2 0 15,-1 1 0-15,1-3 0 0,-3 0 0 0,2 2 0 16,0-5 0-16,0 2 0 0,2-5 0 0,-3 1 144 0,-1-1-144 15,1-1 192-15,-2-3-192 0,3 4 0 0,5 0 0 0,-3-1 128 16,-1 0 16-16,0-3 0 0,-3-2 0 0,2-2 0 16,-3 1 160-16,0-3 16 0,3 0 16 0,-3-1 0 15,0-2-176-15,-3 0-32 0,-1-4-128 0,-4 0 192 16,1 1 0-16,-5-4-16 0,-5 1 0 0,0-1 0 16,-3 0-176-16,-2-2 0 0,-2-1 0 0,0 2 0 15,-2-1 160-15,-2 0 48 0,-1-2 16 0,-1 2 0 16,-1-2-64-16,0 0-16 0,0 0 0 0,-1-2 0 0,0 0 64 15,1-2 16-15,-1 0 0 0,-1 0 0 16,1-2-96-16,0-1 0 0,0 0-128 0,0 0 192 0,1 2-64 16,0-3-128-16,1 2 176 0,-1-2-176 0,3 1 128 0,-1 0-128 15,1 0 0-15,1 1 0 0,-1-2 0 0,2 2 128 16,-1-2-128-16,1 0 0 0,0 0 208 0,0-3-64 16,1 2-16-16,-1-2 0 0,0 2 0 0,2-3 0 15,-1-3 0-15,-1 1 0 0,1 2-128 0,-1-5 128 16,0 2-128-16,0-2 128 15,1 1-128-15,1-1 128 0,-2 2-128 0,0-5 128 0,0 5-128 0,0-6 0 16,0 3 0-16,-2 0 0 0,2-2 0 0,0 1 0 16,0-1 176-16,-1 2-176 0,1 0 128 0,1 1-128 0,-1 1 0 0,0 2 0 15,0 0 0-15,2 2 0 0,-1 0 0 0,1 0 0 16,1 4 0-16,-1-3 0 0,2 3 0 0,0 2 0 16,1 0 0-16,-2 2-160 0,1-2 32 0,0 4 0 15,-2 4-128-15,2-2 0 0,-2 5-16 0,0 3 0 16,-1 2 16-16,0 1 16 0,-1 9 0 0,-1 0 0 15,-2 1 240-15,1 4 0 0,-1 2 0 0,0 3-144 16,-1-1 144-16,0 1 0 0,2 0 0 0,-1-3 0 0,2-3 0 0,0 1 0 16,1-5 0-16,1 0 0 0,0-3 0 0,1-5 0 15,0-2 0-15,0 0 0 0,1-4 0 0,-1 0 0 16,1-1 0-16,1-5 0 0,-2 2 0 0,1-4 0 16,-1 2 0-16,0-2 0 0,0 0 0 0,-1 0 0 15,0 0 0-15,0-2 0 0,-1 2 0 0,0-3 0 16,-1 2 128-16,0-1-128 0,0 2 336 0,-2-3 0 15,1 2 0-15,-3-2 0 0,-1 3-80 0,-1 0 0 0,-1 0-16 16,-3 3 0-16,-2 1-48 0,1-2-16 0,-3 4 0 16,-1-1 0-1,0 0 16-15,-1 1 16 0,-1 2 0 0,-1 0 0 0,-1-1 160 0,-1-1 16 0,1 1 16 16,0-2 0-16,2-1-144 0,-2-4-16 0,1 0-16 0,1 0 0 16,0-6-224-16,2-1 0 0,-1-2 0 0,2-6 0 31,2-5-544-31,4-9-208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4-03T17:36:54.78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21841 16534 20271 0,'-37'-8'1792'0,"5"5"-1424"0,10-1-368 0,-7-1-5936 0,14 3-1248 0</inkml:trace>
  <inkml:trace contextRef="#ctx0" brushRef="#br1" timeOffset="178420.42">16833 11668 6447 0,'-78'38'576'0,"18"-8"-576"0,0 2 0 15,18-7 0-15,18-5 0 0,9-3-352 0,-6 5 48 0,-7 4 16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13:01.2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19561 10283 23039 0,'-1'3'2048'0,"1"-6"-1648"0,0 3-400 0,0-1 0 0,1 1 512 0,-1 0 0 0,0-2 16 0,1-2 0 0,0-2 176 0,1 1 16 0,0-3 16 0,1 2 0 15,-1 0-608-15,1 0-128 16,-1 2 0-16,-2-2 0 0,1 0 0 0,-1 2 176 16,-2-1-32-16,-1 4 0 0,-2-3 336 0,-1 2 64 0,-1 2 16 0,-3-3 0 0,0 2-64 0,-2 1-16 31,-2 0 0-31,0-2 0 0,0 2-80 0,-2-3-16 0,-2 2 0 0,0-2 0 15,-1 0 208-15,-1 0 48 0,-1-1 0 0,0-1 0 16,0 2-192-16,-2-1-16 0,-2 0-16 0,-1 2 0 0,0-2-208 0,0-1-32 16,1 4-16-16,1-3 0 0,-1 2-160 0,0 2 128 15,1 0-128-15,-1-3 128 0,0 6-128 0,0-3 0 16,1 2 0-16,-2 2 128 0,0 0-128 0,0-2 0 16,0 2 0-16,0-2 0 0,1 2 0 0,0-1 192 15,1 0-192-15,-2 1 192 0,2 0 64 0,-2 1 0 0,1-2 16 16,1 1 0-1,-1 1-272-15,0-1 0 0,0 2 128 0,2 0-128 0,-1 0 0 0,2 2 0 0,1-2 0 0,1 0 0 16,3 0 0-16,1 0 0 0,0 4 0 0,1 0 0 16,2 5 0-16,0-3 128 0,2 2-128 0,0 2 0 31,1 0 176-31,0 1-176 0,1 3 160 0,0-1-160 0,0-1 160 0,1 2-160 16,1 0 160-16,0-2-160 0,0-1 0 0,3-3 0 15,-3 2-176-15,2-1 176 0,2 1 0 0,-2-3 0 16,0 0 0-16,-1 1 0 0,-1-2 0 0,1 1 0 0,-1-1 144 0,-1 0-16 15,1-2-128-15,0-1 0 0,2-2 0 0,-2 2 0 16,1-3 0-16,0 0 0 0,0 1 0 0,0-1 0 16,1-3 0-16,0 4-128 0,1-4 128 0,-1 1-192 15,1 1 192-15,-1-1 0 0,2 2 0 0,-1-2 0 16,2-1 0-16,-1 0 176 16,2-1-176-16,0 2 192 0,1-2-192 0,0-2 160 0,1 0-160 0,-1 0 160 0,1 0-160 0,-1 0 160 15,1 0-160-15,-1-2 160 0,0 2-160 0,-1-4 0 16,1 2 0-16,0 2 128 0,0 0-128 0,0 0 0 15,-11-19 0-15,6 13 0 0,0-1 0 0,0-2 128 32,0 2-128-32,-2-2 0 0,1-3 128 0,-2 2-128 0,2-3 0 0,0 3 128 15,1-2-128-15,-1 2 128 0,0-2-128 0,-1-2 128 0,2 2-128 0,0-1 0 0,2 1 0 0,0 0 0 32,1-2 0-32,2-1 0 0,-1-3 0 0,2 0 0 15,0 4 128-15,0-3-128 0,2 5 0 0,-2-1 128 16,3 0-128-16,-1 2 160 0,0 4-160 0,1 0 160 15,-2 5-160-15,1-2 0 0,-1 4 144 0,0 0-144 16,0 0 0-16,0 3 0 0,-1-2 0 0,1 4 128 16,0 1-128-16,1 2 0 0,-1 1 0 0,1 4 0 15,0 2 0-15,0 1 0 0,0-4 0 0,2 5 0 0,2 4 0 16,0 4 0-16,2 1 0 0,2 0 0 16,0 2 0-16,2 0 0 0,1-5 0 0,0 2 0 0,-1 0 0 0,2-3 0 15,-1 0 0-15,-2-6 0 0,0 3 0 16,-2-6 0-16,-1 2 0 0,0-2 0 15,-2-4 0-15,-2 1 0 0,0-1 0 0,-1 1 0 0,-1-4 0 0,0 0 0 16,-1-2 0-16,0-2 0 0,0 0 0 0,-1-2 0 16,1 0 0-16,-1-2 0 0,1 0 0 0,-1-2 128 15,2-1-128-15,1 0 128 0,1-1-128 0,1-2 0 16,1-2 0-16,3-5 0 0,1 5-128 0,3-4-64 16,2 2 0-16,0 0 0 15,3-1-784-15,2 0-176 0</inkml:trace>
  <inkml:trace contextRef="#ctx0" brushRef="#br0" timeOffset="1502.07">20425 9780 13823 0,'4'-4'1216'0,"-1"2"-960"0,-2-1-256 0,0 2 0 0,0 2 464 0,0-2 48 0,2-1 16 0,1-4 0 0,1-1 368 0,-2 0 64 15,1 1 0-15,-4 0 16 0,-1-1-592 0,-3 4-112 16,0 0-16-16,-2 1-16 0,-2 0 128 0,-1 2 16 15,-1 0 16-15,-1 0 0 0,-2 0 416 0,-1 2 80 16,-1 0 0-16,-1 1 16 0,-2 0-272 0,1 0-48 16,-1 1-16-16,-1-1 0 0,2 0-288 0,-1 0-64 0,1 0-16 0,1-2 0 15,1 2 128-15,2-1 32 0,0 2 0 0,2-2 0 16,0 2-240-16,0 0-128 16,2-1 128-16,-1 2-128 0,0-1 0 0,2 2 0 0,-1-3 0 0,0 0-128 15,3 1 128-15,-1 0 0 0,2-2 0 0,-1 1 0 16,1 1 0-16,1-2 0 0,0 2 0 0,1-2 0 15,0 2 0-15,-1-3-128 0,2 4 128 0,1-1-128 16,-2-1 128-16,1 2 0 0,-1 0 128 0,1 2-128 16,1 1 0-16,-2 1 0 0,2 1 0 0,1 2 0 15,-1-2 0-15,-1 2-128 0,2 4 0 0,-1 1 0 16,0-1-64-16,0 2 0 0,-1-2 0 0,0 3 0 16,0 1-48-16,-1 1-16 0,1-2 0 0,0 2 0 15,1-3-144-15,1 0-48 0,1 1 0 0,1-1 0 0,0 0 256 16,-1 3 64-16,2 1 0 0,-2 0 0 0,0 3 128 0,-2-2 0 15,-1 2 0-15,-2 0-128 0,-1 7-208 0,-4 0-48 16,1 5 0-16,-5-2 0 0,0 0 80 0,-2-1 16 16,-1 2 0-16,0-5 0 0,1 0-32 0,0-5 0 15,3-1 0-15,0-3 0 0,1 0 320 0,1-6 0 16,0 3 0-16,2-3 0 0,0-4 0 0,1 1 176 16,1-2-32-16,-2 0 0 0,1 0 16 0,0 0 0 15,0-1 0-15,0 0 0 0,0-2-32 0,2-1 0 0,0 0 0 0,2-1 0 16,3-2 192-16,0-2 16 15,4 1 16-15,1-3 0 0,0 1 608 0,2 2 112 0,3-3 16 0,1 0 16 16,2 2-736-16,1-2-160 0,2 0-16 0,2 0-16 16,2 0-416-16,-1 0-80 0,4 1 0 0,0-1-16 31,3 3-624-31,1-6-128 0,2 2-32 0,-2 1 0 16,-1-2-608-16,-1-2-112 0,-2 1-16 0,1 0-6656 0</inkml:trace>
  <inkml:trace contextRef="#ctx0" brushRef="#br0" timeOffset="2166.19">20684 10191 21183 0,'-3'-3'1888'0,"1"3"-1504"0,-1 0-384 0,2 3 0 0,0-3-176 0,-3 3-96 0,-1 0-32 0,-5 3 0 0,-3 4 656 0,-3 2 128 16,-4 4 32-16,-2 3 0 0,-1 1-336 0,1-2-176 15,1 4 192-15,1 3-192 0,3-1 160 0,2 0-160 16,2 1 128-16,3-3-128 15,3 1 224-15,4-1-32 0,3-4-16 0,1 0 0 0,3-1 752 0,2 0 160 16,1 1 16-16,2-2 16 0,1-3-544 0,0 0-128 31,1-1 0-31,0-2-16 16,3 0-992-16,-1-1-192 0,3-6-32 0,0 3-16 16,2-6 80-16,0 3 16 0,0-6 0 0,0 0 0 0,-1-3 704 0,1-1 0 0,-2-2 240 0,2-1-64 15,0-3 784-15,-1 1 144 0,-2-3 48 0,1-2 0 16,-1-1-80-16,0 1-16 0,1-5 0 0,-3 1 0 15,1-4-416-15,-3 2-96 0,0-2-16 0,-3-1 0 16,-4 4-528-16,-1-2 0 0,-4 4-192 0,-4-2 48 16,-3 0-304-16,-2 2-64 15,-2-1-16-15,-4 2 0 0,0 2 528 0,-4 2-128 0,0 2 128 0,-2 2 0 16,-1 3 0-16,-2 2 0 0,0 2 0 0,-1 3 0 0,1 4 0 0,1 0 0 16,-1 2 0-16,0 1 0 15,1 4-352-15,2-4-64 0,4 2-16 0,1 1 0 16,3-3-864-16,3 1-176 0,2 2-48 0,3-6 0 15,2 2-752-15,3-3-160 0</inkml:trace>
  <inkml:trace contextRef="#ctx0" brushRef="#br0" timeOffset="2641.54">20856 9967 21183 0,'-4'-4'944'0,"3"-1"192"0,-1 1-912 0,2 3-224 0,0 1 0 0,2-2 0 15,-1 2-304-15,-1 0-96 0,1 0-32 0,0 0 0 16,1 0-144-16,-2 0-16 0,0 0-16 0,0 0 0 15,-8 31 144-15,5-18 16 0,-2 3 16 0,0 3 0 0,-2 6 928 0,0 1 176 0,-2 2 32 0,0 7 16 16,-4 5 288-16,0 5 48 0,-4 6 16 0,-4 2 0 16,0 1-432-16,-3-1-64 0,0 2-32 0,-1-7 0 15,2 2-544-15,-1-3 0 0,5-7-192 0,0-4 48 16,4-5-16-16,2-2 0 16,3-7 0-16,2-4 0 0,3-2 160 0,3-3 0 0,1-2 0 0,1 0-10320 15</inkml:trace>
  <inkml:trace contextRef="#ctx0" brushRef="#br0" timeOffset="3227.31">21126 10658 3679 0,'-6'-2'320'0,"0"2"-320"0,1 0 0 0,1 0 0 0,2 1 4688 0,1 1 880 0,0 1 160 0,-3 3 32 15,-1 0-5312-15,-3 4-1056 0,0 2-224 0,-2 4-32 16,2 1-1136-16,1 1-240 0,1-2-32 0,0 3-16 0,2-6-16 0,1 2 0 0,2-1 0 0,0-2 0 0,1 0 2304 0,1-2 288 31,3 3 144-31,0-5 16 0,1 0 1056 0,1 0 208 16,4-1 32-16,1-1 16 0,2-1-656 0,2 0-128 16,3-5-16-16,0 1-16 0,-1-1-944 0,4-1 0 15,-2-2 0-15,1-3-224 0,-2 2-48 0,0-4-16 0,-1 0 0 16,-1-2 0-16,-1-1 288 0,-3 1-160 0,-1 0 160 15,-2-2-128-15,-2 2 448 0,-2-2 112 0,-2 0 16 0,-4 2 0 16,-1-3 800-16,-3 0 160 0,-1 0 48 0,-4-2 0 16,-2 2-416-16,-2 0-80 0,-2-1 0 0,0 1-16 15,-2 2-400-15,-1 2-80 0,1 2-16 0,-1 1 0 16,3 3-448-16,0 3-336 0,1 0 48 0,1 0-11152 16</inkml:trace>
  <inkml:trace contextRef="#ctx0" brushRef="#br0" timeOffset="4118.92">22276 10128 15663 0,'-3'-4'1392'0,"-1"1"-1120"0,2 3-272 0,0-2 0 0,2 2 512 0,-2-1 32 0,-2 1 16 0,-3-3 0 0,-3-1 592 0,-1 0 128 0,-2 2 32 0,0 2 0 15,-1 4-384-15,-1-2-80 0,0 5-16 0,-2 0 0 16,-1 3-176-16,-2 2-32 0,-2 3-16 0,-3 1 0 0,0 4-288 0,-2 2-64 16,0 3-16-16,1 0 0 0,0-1-112 0,2 2 0 15,4-1-128-15,3 1 192 0,5-6 144 0,3 1 32 16,4-2 0-16,4-3 0 15,3 0 352-15,3-3 80 0,3 2 16 0,0-3 0 0,2-2-816 0,4 0 0 16,3 0 0-16,3-1 0 31,1-2-1024-31,1-1-144 0,3 1-48 0,2-2 0 16,3-2 80-16,1-2 16 0,1 1 0 0,0-2 0 0,3-2 608 0,-1 1 112 0,1-5 16 0,-2 0 16 16,0-3 368-16,-4 2 128 0,0-2 0 0,-3-1 0 0,-2-2 384 0,-1-2 64 15,-4-1 0-15,-2-1 16 0,-3 0 48 0,-4-2 0 0,-1-2 0 0,-4 1 0 16,-3-3-48-16,-3 0 0 15,-3 0 0-15,-3-1 0 0,-4-1-176 0,-3-2-32 16,-2 1-16-16,-2-1 0 0,-2 2 272 0,-2 1 48 16,-3 1 16-16,0 3 0 0,0-1-64 0,1 6-16 0,-1 0 0 0,1 5 0 0,3 3-336 31,0 4-64-31,2 4-16 0,-2 1 0 16,2 3-832-16,0 4-160 0,1 0-48 0,-1-1-14784 15</inkml:trace>
  <inkml:trace contextRef="#ctx0" brushRef="#br0" timeOffset="4410.96">22427 9847 30399 0,'-2'-6'2704'0,"-1"2"-2160"0,3 1-544 0,0 3 0 0,0 0 832 0,0 0 64 0,0-1 16 0,-1-1 0 16,-1-2-912-16,-1 2-192 0,-2 2-48 0,-1 2 0 16,0 2-848-1,-3 4-192-15,-2 2-16 0,-1 4-16 0,-3 4-16 0,-1 1 0 0,-3 7 0 0,-1 2 0 16,1 3 848-16,-1 1 160 0,0 7 48 0,-1 4 0 0,3 2 1248 16,-1 2 256-16,3 1 48 0,2-1 16 0,2-3-176 15,2-3-32-15,1-2-16 0,1-2 0 0,-1-3-1072 0,2 6-176 16,-2-1-48-16,0-4-13264 15</inkml:trace>
  <inkml:trace contextRef="#ctx0" brushRef="#br0" timeOffset="4733.89">22759 10567 32255 0,'-3'0'1424'0,"0"1"304"0,-1 1-1392 0,0 1-336 0,3 0 0 0,0 1 0 16,-1 0 240-16,0 5-32 0,-3 3 0 0,-2 4 0 0,-2 4-208 0,-1 4 0 16,0 2 0-16,0 2-160 31,2-6-416-31,0 0-64 0,2 0-32 0,1-3 0 0,3 0-896 0,0-6-176 0,1 2-48 0,2-4-9904 16</inkml:trace>
  <inkml:trace contextRef="#ctx0" brushRef="#br0" timeOffset="6051.76">23852 10074 21183 0,'-3'-2'1888'0,"1"1"-1504"0,1 1-384 0,-1 0 0 0,2-3 1024 0,0 3 144 0,-2-1 32 0,-1-2 0 16,-1 0-960-16,-1-2-240 0,0 1 0 0,-2-2 0 15,1 2 0-15,0 2-240 0,-1 1 48 0,-1-2 16 31,0 6-240-31,-4-2-48 0,-1 5-16 0,-2 0 0 0,-2 3 480 0,-3 4 128 0,-2 2 16 0,-1 1 0 16,1 3 368-16,-1 1 80 0,0 2 16 0,1 0 0 16,2 3 336-16,3-3 64 0,1 0 16 0,2-3 0 0,4-2-656 0,2-2-128 15,2 1-32-15,2-1 0 0,3-1 0 0,1-2 0 16,3 0 0-16,2 1 0 31,3-3-640-31,0 2-128 0,5 0-16 0,0-1-16 0,5 1-544 0,0 0-96 0,5-2-32 0,0 0 0 16,2-2-288-16,-1 0-64 0,2-2-16 0,-2-2 0 15,-1 2 96-15,1-4 0 0,1-2 16 0,-1-2 0 16,0-2 848-16,-2 0 160 0,0-2 48 0,-1-4 0 0,-1 2 736 0,-2-5 160 0,0 0 16 0,-3-2 16 31,1-1 496-31,-4-3 112 0,1 1 16 0,-5-2 0 0,1 0-576 0,-4-2-96 0,-1 1-32 0,-2-5 0 16,-1 1 16-16,-3-3 0 0,-2 2 0 0,-2-5 0 16,-3 5 80-16,-1-1 16 15,-1 3 0-15,-4 2 0 0,-2-2-64 0,-3 5-16 16,-1-1 0-16,-1 3 0 0,-1 3 144 0,-1 2 16 15,2 2 16-15,0 4 0 0,-1 2-592 0,1 1 0 16,-1 3-224-16,0 4-10848 0</inkml:trace>
  <inkml:trace contextRef="#ctx0" brushRef="#br0" timeOffset="6394.01">24045 9799 14735 0,'-1'-15'640'0,"1"7"160"0,0 0-640 0,0 2-160 0,1 3 0 0,-1 2 0 0,1 1 128 0,0-4-128 0,0-1 192 0,1-1-64 0,-1 2-128 15,-1 2 0-15,-3 4-160 0,0 4 160 0,-2 3 224 0,-1 2 144 16,-3 7 16-16,-3-1 16 16,-1 5 976-16,-3 5 192 0,-1 3 32 0,-4 5 16 15,-3 4 352-15,-2 3 64 0,-5 9 16 0,-2 6 0 16,-3 2-944-16,0 4-176 0,0 0-32 0,4-2-16 16,1-4-624-16,5-3-128 0,4-4-128 0,2-6 176 15,3 1-304-15,3-4-64 0,2-1-16 0,3-1-9456 16,1-1-1872-16</inkml:trace>
  <inkml:trace contextRef="#ctx0" brushRef="#br0" timeOffset="10456.44">24212 10538 20271 0,'-3'-2'1792'0,"1"2"-1424"0,2 0-368 0,0 0 0 0,0 0 1216 0,0 0 192 0,0-3 16 0,0 2 16 0,0-2-352 0,1 0-64 15,0-2 0-15,2 1-16 0,-1 0-496 0,1 1-80 16,2-2-32-16,-2 1 0 0,3 0 0 0,-1-2 0 16,2 2 0-16,-1-1 0 0,1 2 288 0,-1-1 48 15,2-2 16-15,-1 3 0 16,2 0-288-16,0-1-48 0,-1-1-16 0,2 4 0 0,0-2-400 0,0 1 0 16,-1 1 0-16,0 1 0 15,0 1-272-15,-2 1-144 0,1 2-32 0,-1 2 0 16,-2 0-160-16,-1 3-32 0,-2-3-16 0,1 4 0 15,-2 2 176-15,-2 5 32 0,0-1 16 0,-2 0 0 0,0 2 64 0,-2-2 16 16,-2 0 0-16,1-1 0 0,-1 1 112 0,-2 0 32 0,-1-3 0 0,0-1 0 16,0 2 208-16,-1-2 0 0,0 0 0 0,-1 1 0 15,-1 0 0-15,-1 2 0 0,0-2 0 0,-1 0 0 0,0-3 0 0,2 0-224 16,0 1 32-16,3-5 16 16,1 2 16-16,0-2 0 0,3-2 0 0,0 1 0 0,1-2 160 0,1 0 0 15,1 0 0-15,3 0 0 31,2 1-272-31,0-3-128 0,2 1-32 0,2 1 0 0,1-2-976 0,3 2-192 0,3-3-32 0,2 2-16 16,2-2 544-16,1 0 96 0,3-2 32 0,3-1 0 31,1 2-176-31,3-4-16 0,5 0-16 0,3-1 0 0</inkml:trace>
  <inkml:trace contextRef="#ctx0" brushRef="#br0" timeOffset="11325.53">25389 9989 4607 0,'-1'-2'400'0,"1"0"-400"0,0-1 0 0,-2 3 0 0,2-3 2608 0,0 3 432 0,2 0 96 0,-1-2 0 15,-1 0-3424-15,1-2-688 0,-1 0-144 0,0-2-32 16,0 2 480-16,-1 0 96 0,0 2 0 0,-2-2 16 0,1 4 1248 16,-2 0 240-16,-1 0 48 0,-1 1 16 0,0 2 1184 0,-1-1 256 15,-1 3 32-15,-1 0 16 0,-1 3 192 0,-1 0 32 16,2 2 16-16,-3 2 0 0,-1 2-1152 0,-4 3-224 15,3 6-64-15,-2-1 0 0,1 1-832 0,0 2-192 16,2 2-16-16,1-1-16 0,2 3-224 0,3-1 0 16,1 1 0-16,2-3 0 0,1-2 0 0,3 1 0 0,3-3 0 15,1-2 0-15,3-1-288 0,2-3 48 0,2-1 16 0,0-6 0 16,0 1-80-16,3-4-16 0,2 1 0 0,2-4 0 16,2-3 64-16,0 0 0 0,2-3 0 0,-1-1 0 15,-1-1 80-15,1-2 32 0,5 0 0 0,-1-2 0 16,1-3-112-16,0 0 0 0,0 1-16 0,0-4 0 15,0-1-48-15,-3 1 0 0,-1-1 0 0,1 0 0 16,-2 0 320-16,-2-4-128 0,0 2 128 0,-3-5 0 16,0 1 0-16,-1-3 0 0,-4 3 0 0,-1 0 0 15,-1 0 304-15,-3-1 16 0,-3 2 0 0,0 1 0 16,-2-1 240-16,-3 2 48 0,-1-4 16 0,-3 4 0 16,-1 0 16-16,-5 3 16 0,0 1 0 0,-4 2 0 15,0 0-368-15,-4 1-80 0,-2 2-16 0,-2 4 0 0,1 0-192 0,-2 3 144 16,-3 3-144-16,-2 3 128 15,-1-1-512-15,0 3-128 0,0 1 0 0,2 3-16 16,0-2-896-16,4 2-176 0,1 1-48 0,3 0-8208 16,0 1-1632-16</inkml:trace>
  <inkml:trace contextRef="#ctx0" brushRef="#br0" timeOffset="11862.91">25788 9644 911 0,'0'-2'0'0,"0"0"0"0,0 0 0 0,0 2 0 0,0-3 3232 0,0 3 560 0,0 0 112 0,0 0 32 0,0 0-1872 0,0 0-368 0,-1 0-80 0,1 0-16 32,0 0-528-32,0 0-112 0,0 0-32 0,0 0 0 0,-16 21-80 0,10-11-16 15,0 0 0-15,-3 5 0 0,2 1 512 0,-5 4 80 16,1 1 32-16,-1 5 0 0,-3 0-368 0,0 2-80 0,0 0-16 15,-3 6 0-15,-3 4-528 0,-5 11-96 16,-3 6-32-16,-3 6 0 0,-2 3-336 0,-2 4 0 16,-1-1 0-16,-2 2 128 15,3 1-1024-15,3-2-192 0,2 3-32 0,3-8-16 16,3-2-1264-16,5-10-256 0,3-11-48 0,5-9-16 16,2-8 224-16,3-7 32 0</inkml:trace>
  <inkml:trace contextRef="#ctx0" brushRef="#br0" timeOffset="12892.16">25977 10481 24879 0,'-1'0'2208'0,"1"0"-1760"0,0 0-448 0,1-2 0 0,1 2 592 0,-1 0 48 0,1-4 0 16,2 2 0-16,1-2 496 0,2-2 96 0,3-1 32 0,0 1 0 15,3 0-784-15,0 0-160 0,2 2-16 0,1 1-16 16,0 0-16-16,2 3 0 0,-1 0 0 0,0 3 0 16,-1 1-272-16,0 3 0 0,0 4 0 0,-1-1 0 15,-1 2-144-15,-3 0-96 0,-1-2-16 0,-4 3 0 16,-1-2-384-1,-3 0-64-15,-2-1-32 0,0-3 0 0,-2 2 512 0,-3 0 224 0,-1-3-192 0,-2 1 192 16,1-3 368-16,-3 2 192 0,-1 0 32 0,-1-1 16 16,-1-1-480-16,-2 2-128 0,1-2 0 0,-2-1 0 15,1 2-704-15,-3-1-176 0,4-1-16 0,-1 0-16 32,2 1-512-32,2-4-112 0,3 3 0 0,1-2-16 15,4 1 224-15,1-2 48 0,2 0 16 0,2 0 0 16,1 0-272-16,1 0-64 0,1 3-16 0,1-3 0 0,2 1 128 0,0 1 16 0,3-2 16 0,-1 3 0 0,3 1 1456 0,0-2 320 15,0 2 64-15,0 2 0 0,1-2 512 0,-1 2 128 16,1 0 0-16,-2 0 16 0,0 4 0 0,-1-1 0 16,-1 1 0-16,-3 0 0 0,-2 2-160 0,-1-2-48 15,-3 2 0-15,-2 1 0 0,-2-1-560 0,-2-1-112 16,-1 0-32-16,-3-1 0 0,-1-3 288 0,-1 5 48 0,0-5 16 16,-2 2 0-16,-1-2-192 0,0 2-32 0,-2-1-16 0,0 0-6784 15,-1 0-1360-15</inkml:trace>
  <inkml:trace contextRef="#ctx0" brushRef="#br0" timeOffset="13909.45">26886 10432 35007 0,'-7'2'3120'0,"1"-2"-2496"0,1 1-496 0,4-1-128 0,1 3 1424 0,0-3 272 0,-3 0 48 0,-1 2 16 0,-1 2-1536 0,2-1-224 15,0-2-208-15,2 1 32 16,1 1-1872-16,1-3-368 0,2 0-80 0,0 1 0 0</inkml:trace>
  <inkml:trace contextRef="#ctx0" brushRef="#br0" timeOffset="14094.73">27265 10440 31327 0,'-2'4'2784'0,"1"-1"-2224"0,0 0-560 0,1 0 0 0,1-2 2112 0,-1 1 320 15,1 1 64-15,1-2 16 0,-1 5-2272 0,0 1-464 16,0-1-96-16,-1 0-7536 16,2-2-1504-16,-1-1-304 0</inkml:trace>
  <inkml:trace contextRef="#ctx0" brushRef="#br0" timeOffset="14210.31">27422 10476 33167 0,'2'0'2944'0,"1"0"-2352"0,0 3-464 0,0-3-128 0,-1 0 1088 0,2 0 208 15,2 2 48-15,3-2 0 0,5 1-640 0,0 2-112 16,4-3-16-16,-2 0-16 16,-3 0-2256-16,0-3-448 0,-3 2-96 0,-2-1 0 0</inkml:trace>
  <inkml:trace contextRef="#ctx0" brushRef="#br0" timeOffset="14888.2">28714 9726 31327 0,'2'-5'2784'0,"1"1"-2224"0,-1 2-560 0,0 0 0 0,0 2 1040 0,1-2 112 0,0-1 0 0,2-2 16 15,1-1 32-15,2-2 0 0,-1 1 0 0,-2 1 0 16,-1 2-784-16,-4 4-160 0,-1 0-16 0,-4 3-16 16,-3 4-224-16,-3 3 176 0,-2 5-176 0,-6 1 160 15,-2 3-160-15,-6 7 0 0,-5 0 0 0,-5 5 0 16,-3 3 128-16,-3 5 0 0,-1 5 0 0,0 1 0 15,3 2-128-15,3-3-176 0,4-1 48 0,6-8 0 16,6 0 128-16,4-7 0 0,5-2-144 0,2-4 144 16,4-1 0-16,4-1 0 0,1-4 0 0,4-1 0 31,1-5-544-31,5 0 16 0,2-2 0 0,5-1 0 16,2-4-752-16,4 1-160 0,2-1-32 0,5-6 0 0,4-1 256 15,4 1 64-15,3-6 0 0,2-1 0 0,-4 1 368 0,5 0 80 0,4-5 0 0,1 2 16 16,0-6 192-16,-4 2 48 0,-2-1 0 0,-5 0 0 0,-4-1 256 0,-2 1 192 15,-4 0-208-15,-4-2 80 0,-4-2 320 0,-1 1 64 16,-5-2 0-16,-2-4 16 0,-2 1-128 0,-3-3-16 16,-2-1-128-16,-4 1 192 15,-2 0-1392-15,-3-3-272 0,-3 5-64 0,-3 0-16 16,-3 1 480-16,-2 3 112 0,-3 3 0 0,-2-1 16 0,-1 4 1280 0,1 4 256 0,-3 0 48 16,2-1 16-1,-1 7-896-15,2 0-176 0</inkml:trace>
  <inkml:trace contextRef="#ctx0" brushRef="#br0" timeOffset="15192.58">29003 9430 23039 0,'4'-4'1024'0,"-2"2"192"0,0 1-960 0,-1 1-256 0,-1 0 0 0,0 0 0 0,-1 2 1552 0,-1 2 272 0,0 0 48 0,-3 4 16 15,-1 3 304-15,-4 7 64 0,-2 4 16 0,-3 4 0 0,-3 5-1216 0,0 3-240 16,-3 5-48-16,-3 2-16 0,0 7-432 0,-2 0-64 16,-1 4-32-16,-3 2 0 0,3 0-32 0,-4 0 0 15,-1 7 0-15,-3 2 0 0,-2 2-192 0,-1 2 0 16,-2 2 0-16,2 0 0 15,2-2-832-15,2-4-48 0,6-6-16 0,3-6 0 16,4-7-1536-16,5-5-304 0,2-2-64 0,3-9-7008 0,3 1-1408 0</inkml:trace>
  <inkml:trace contextRef="#ctx0" brushRef="#br0" timeOffset="15859.32">29190 10440 10127 0,'4'-5'896'0,"-2"2"-704"15,-1-1-192-15,1 2 0 0,0 0 4368 0,-1 0 848 0,2 2 160 0,-2-4 48 16,2-1-4400-16,0-1-864 0,0-1-160 0,-1 0 0 31,-1 1-448-31,-2 0 0 0,0 2-16 0,-1 1 0 31,-3 0-96-31,-2 1-16 0,-1 2 0 0,-3 2 0 0,-2 1 1856 0,-2 2 352 0,-3 1 80 0,-2 2 16 16,-2 2-864-16,-2 3-160 0,0-1-48 0,-4 4 0 0,4 0-432 16,0 0-96-16,2-1 0 0,0 1-128 0,3-2 256 15,2 1-48-15,2-3-16 0,3 0 0 0,0-2 96 0,4 0 16 16,0-1 0-16,3-3 0 16,2 0-752-16,0-1-160 0,3 0-32 0,3-1 0 15,0-2-384-15,2-1-96 0,3-1-16 0,0 0 0 0,4-1 624 0,-1-1 128 16,2-2 32-16,3-1 0 0,0-1 112 0,3-1 32 15,0-2 0-15,0 1 0 0,1-1-64 0,1-4-16 16,-1 1 0-16,-2 2 0 0,0-2 64 0,-1-1 16 16,-2 3 0-16,-1-2 0 0,-2 0 208 0,-1 2-144 15,-1 0 144-15,-4 1-128 0,0-1 672 0,-1 4 144 16,-1 2 16-16,-2 2 16 0,0-1 512 0,-2 2 112 16,0 5 0-16,-2-2 16 0,1 5-400 0,-1 0-64 0,-1 2-32 0,0 0 0 15,0 5-560-15,-2 1-112 0,1 1-32 0,1 0 0 16,-1 5-160-16,-1 1 0 0,1 2 144 0,1 1-144 15,-1 3 0-15,0-3 0 0,-1 3 0 0,0-2 0 16,2-1 0-16,-4 0 0 0,2 1 0 0,-2-4 0 16,1 0-144-16,0-3-112 0,-2-3 0 0,2 0-16 15,1-6-528-15,0 1-96 0,1-4-32 0,2-4-9312 16,0 0-1856-16</inkml:trace>
  <inkml:trace contextRef="#ctx0" brushRef="#br0" timeOffset="16609.32">29167 9439 43311 0,'-10'-4'1920'0,"2"4"384"0,3 0-1840 0,3 0-464 0,1 0 0 0,2 0 0 0,0 0-528 0,0-2-208 0,2 2-32 0,-1 0-16 0,3-3 784 0,3 2 0 16,0 1 144-16,3 0-16 15,2-3-672-15,2 3-144 0,1-1-16 0,2 0-16 32,2 2 208-32,1-1 32 0,1 1 16 0,2 2 0 0,-1-2 464 0,4 2 0 0,2-1 0 0,3-2 0 0,0 4 384 0,2-4-48 15,-3 2 0-15,-2-2 0 16,3 0-48-16,-1 0-16 0,0 0 0 0,-4 0 0 16,-2 0-272-16,-3-2 0 0,-2 2-176 0,-5-4 176 15,-4 2-128-15,-2 2 128 0,-3-3 0 0,-2 2 0 16,-3 1-128-16,-1 0 128 0,-3 0 0 0,1 1 0 0,-3 4-176 0,-1-1 176 15,-2 2-160-15,0 3 160 0,-1 1 0 0,0 2 0 16,0-1 0-16,-1 4 160 0,1-2-160 0,-1 5 0 16,3-1 0-16,-3 4 0 0,2 1 128 0,2 1-128 15,0-1 0-15,2 3 128 0,2-2-128 0,1 2 0 16,1 0 0-16,1-2 128 0,3 1-128 0,-1-5-176 0,3 4 48 16,1-1 0-16,-1 0-128 0,1 3-32 0,1-3 0 0,-2 3 0 15,0-2 288-15,-1 5 256 0,0-3-64 0,-1 1 0 16,-2 2 48-16,1 0 0 15,-1-2 0-15,-1-1 0 0,2-3-240 0,-1 0 0 16,1-2 0-16,-1-3 0 0,3 0-256 0,-2-4 64 0,-1-1 16 0,1-2 0 0,0-1 176 0,0-2 144 31,-1 0-16-31,1-2-128 0,-2 1 192 0,0-5-64 0,0 1 0 0,1 0-128 0,-2 0 320 0,0 1-64 16,0 0 0-16,-2 0 0 16,1 1 176-16,-1-2 16 15,-1 2 16-15,-1-2 0 0,0 3-144 0,-1 0-16 0,-2 1-16 0,0 2 0 16,-2-2-80-16,-1 3-16 0,1-2 0 0,-3 2 0 15,1-2-16-15,-1 2-16 0,1-1 0 0,-3 2 0 16,2-4 16-16,-1 2 0 0,1-2 0 0,0-1 0 16,2-1-176-16,-1-1 0 0,2 0 144 0,-1-3-144 0,3 0-240 0,-2-5-112 0,3 1-32 0,1-3-19072 31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37:19.727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</inkml:brush>
    <inkml:brush xml:id="br4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8498 7162 4543 0,'-18'8'400'0,"7"-3"-400"0,1-2 0 0,4 0 0 0,2-3 0 0,2 0 0 0,-2 0 0 15,-1-3 0-15,-3 3 0 0</inkml:trace>
  <inkml:trace contextRef="#ctx0" brushRef="#br1" timeOffset="24363.33">8851 7089 23951 0,'-1'-6'2128'0,"1"4"-1696"0,0-2-432 0,0 1 0 0,1 1 912 0,0-2 112 0,1-3 0 0,-1-4 16 0,1-5 112 0,1-2 32 0,1 3 0 0,-2 1 0 16,1 0-128-16,-2 2-32 0,0 2 0 0,0 0 0 0,-1 0-240 0,1 4-48 15,1 0-16-15,-4 3 0 0,0-1-256 0,0 6-48 16,-3 0-16-16,-2 7 0 0,-2 2-112 0,-3 6-32 16,1 1 0-16,-4 9 0 0,-4 7-128 0,-5 7-128 15,-2 7 144-15,-1 6-144 0,0 0 0 0,-2 5 128 16,1 2-128-16,-1-2 0 0,1 2 176 0,1-4-16 15,2-5 0-15,-2 3 0 0,0 2 0 0,-1-5 0 16,4 0 0-16,0-6 0 0,2 0-160 0,2-7 0 16,4-2 144-16,0-2-144 0,2-3 0 0,1 0 0 15,2-3 0-15,1-5 0 0,2-5 0 0,2-7-128 0,3-2 128 16,1-7-192 0,2-3-768-16,3-7-176 0,2-1-16 0,1-6-16304 0</inkml:trace>
  <inkml:trace contextRef="#ctx0" brushRef="#br1" timeOffset="24727.91">8885 7004 18431 0,'0'0'816'0,"0"1"160"0,0 2-784 0,0-3-192 16,0 2 0-16,0-2 0 0,0 4 1360 0,0-3 240 16,0 4 32-16,0 1 16 0,0 4 1328 0,-2 2 272 15,1-2 48-15,-1 3 16 0,-1-3-1632 0,2 2-320 16,0 0-64-16,-1 2-16 0,1 2-832 0,1 3-160 0,0 3-32 0,0 3-16 16,0-1-16-16,1 2 0 15,1 3 0-15,0-1 0 0,2 3-16 0,0-1 0 16,1 4 0-16,3 7 0 0,1 2-16 0,0 3-16 0,0-1 0 0,1 4 0 15,3-1-32-15,-2 2 0 16,0-2 0-16,0-1 0 0,0-2-144 0,-1-5 0 0,-1-4 0 0,-2-2-176 16,-1-2 176-16,1-7 0 0,-3 0 0 0,0-6 0 15,-3 0-320-15,1-7 0 0,-4-1 16 0,0-5 0 16,-1-1-1040 0,-1-4-192-16</inkml:trace>
  <inkml:trace contextRef="#ctx0" brushRef="#br1" timeOffset="24966.28">8479 7873 26719 0,'-1'-2'2368'0,"1"-1"-1888"15,1 2-480-15,2-1 0 16,-1-1 1952-16,2 2 288 0,3-5 64 0,5-4 16 0,6-3-416 0,5-3-96 0,4-1-16 0,3 0 0 15,0 1-1088-15,1 1-208 0,0-1-48 0,1-4-16 16,2 1-256-16,4-3-48 0,-1 0-128 0,0-3 192 31,-3-1-608-31,2-1-128 0,0-1-32 0,-1-2-18176 0</inkml:trace>
  <inkml:trace contextRef="#ctx0" brushRef="#br0" timeOffset="28571.66">9785 7061 20271 0,'-1'0'1792'0,"1"-3"-1424"0,0 3-368 0,0 0 0 0,0 3 960 0,0-3 112 0,0 0 16 0,0 4 16 16,0-2-400-16,0 3-64 0,-2 4-32 0,0 0 0 0,1 4 864 0,-2 2 192 0,-1-2 16 0,0 6 16 16,-1 1 0-16,-2 1 0 15,2 2 0-15,-1 4 0 0,1-2-768 0,0 4-160 16,2 0-16-16,-1 2-16 0,0 4-352 0,2 3-80 0,-1 3-16 0,1 0 0 16,1 3-288-16,-1 1 160 0,5 3-160 15,-3 3 128-15,0-1-128 0,0 0 0 0,0-3 0 0,0-6 128 16,-1-3-128-16,1-3 0 0,-2-1 0 0,2-5 0 15,0-7 0-15,0-2 0 16,-1-4 0-16,1-1 0 0,1-6 0 0,-1-1-176 0,-1-3 176 0,1-5-12640 16,-1-3-2448-16</inkml:trace>
  <inkml:trace contextRef="#ctx0" brushRef="#br0" timeOffset="29333.58">9708 6971 16575 0,'6'-12'736'16,"-2"6"160"-16,1 1-720 0,0 2-176 0,0 0 0 0,-1 2 0 0,2-2 992 15,2 0 160-15,6-2 48 0,5 0 0 16,2-1 656-16,0-1 128 0,-3 1 16 0,1 3 16 0,-2 0-688 0,0-1-144 0,1-1-32 0,-1 2 0 16,3-1-416-16,1-2-96 0,2 0 0 0,3 2-16 15,5-2-176-15,0 0-16 16,-1 3-16-16,-2-1 0 0,1 4 16 0,-5 0 0 0,0 7 0 0,-4-4 0 16,-4 6-432-16,-3 1 128 0,-2 2-128 0,-2 1 0 0,-3 0 0 15,-2 1 0 1,-3 7 0-16,-2-3 0 0,-3 5 160 0,-3-1-160 0,-2 0 192 0,-2 3-192 0,-3-3 144 0,-3 0-144 31,-1 2 0-31,-3-1 144 0,-2 0-144 0,0-1 160 16,-2-2-160-16,-1 1 160 0,0-2-160 0,0 1 0 15,0-2 0-15,2-2 0 0,1-3 0 0,1 0 0 16,1-1 0-16,0 0 0 0,0 1 0 0,2-3 0 0,3-1 0 16,1 0 0-16,3 1 0 0,2-4 0 0,4 0 0 0,1 1 0 15,3-4 0-15,2 0 0 0,1 0 0 0,1-3 0 16,3 2 0-16,1-2 0 0,2 0 0 0,2-2 0 15,2 2 0-15,0-2 0 0,5 1 128 0,-1-2-128 16,2 1 272-16,2 1-16 0,2-2-16 0,2-1 0 16,0 2-96-16,1 2-16 0,1-3 0 0,-2 6 0 15,0-1-128-15,0 0 0 0,-3 4 0 0,0 0 0 16,-1 3 0-16,-3-3 0 0,2 4 0 0,-2 0 0 16,1-1 0-16,0 3 0 0,-1 1 0 0,-1 0 0 15,-2-1 0-15,1 2 0 0,-2 2 0 0,1 0 0 16,-2 1 0-16,-1-1 0 0,-1 0 0 0,-1 3 0 15,-2-3 0-15,-1 0 0 0,-1 0 0 0,-1 0 0 16,-1 0 0-16,0 0 0 0,-2 1 0 0,-2 1 128 0,0-1-128 0,-3-1 0 16,-1 0 0-16,-1-2 128 0,-2 1-128 0,-2 1 192 15,-3 0-192-15,0 0 192 0,0 0-192 0,-2-1 192 16,-1 1-192-16,0-1 192 0,-1 2-192 0,0-1 0 16,1-1 144-16,-2-1-144 0,1 0 240 0,-2-1-32 15,0-1 0-15,-1 1 0 0,-2-2-208 0,-3 0 176 0,0 0-176 16,-2 0 160-16,1-4 16 0,-1 2 0 0,-2-1 0 15,1-2 0-15,-1 0-176 0,1-2 0 0,0-2 0 16,-2 1 0-16,3-3 0 0,-1-3-176 16,3 1 48-16,1-2 0 15,2 0-416-15,1 0-80 0,1 0-16 0,3 0-11520 0,1 4-2304 0</inkml:trace>
  <inkml:trace contextRef="#ctx0" brushRef="#br2" timeOffset="34304.68">11355 7134 20271 0,'0'0'1792'0,"0"0"-1424"15,0-3-368-15,0 3 0 0,1 0 672 0,1 0 64 0,-1-2 16 0,0 1 0 0,2-3 672 0,-2-2 144 0,1 3 32 0,0-3 0 16,-2 0-144-16,-2-2-32 0,1 2 0 0,-3 0 0 15,1-4-224-15,-5 4-48 0,1-3-16 0,-4-1 0 16,-2 1-352-16,0 0-64 0,-2 0-16 0,-1 2 0 16,-1 1-512-16,-1-1-192 0,1 1 144 0,0-1-144 15,-1 1 128-15,1 1-128 0,1 1 128 0,0 0-128 0,0-1 128 0,0 4-128 16,1-1 0-16,1 2 128 0,1 0-128 16,0 2 128-16,1 2-128 0,-2 2 128 15,1 3-128-15,-1 2 0 0,1 4 0 0,-2 1 0 0,2-1 0 0,0 4 0 16,-2 4 0-16,-2 5 0 0,-1 0 0 0,1 7 0 15,1 2 144-15,-1 2-144 0,-1 1 0 0,2 5 0 16,0 2 0-16,1 4 0 0,2-1 0 0,0 5 0 16,2 2 0-16,1 2 0 0,2 1 0 0,3 0 0 0,2-3 0 15,1-7 0-15,3-1 0 0,1-11 0 0,2-3 0 0,5-3 0 16,1-4 0 0,5-3 0-16,1-4 0 0,3-5 128 0,2 0 0 0,5-6 0 15,3 2 0-15,2-5 0 0,3-4-128 0,5-3 0 0,1-3 0 0,3-4 0 16,1-1 0-16,2-2 0 15,1-6 0-15,3-4 0 0,6-5-256 0,2-3-32 16,2-3 0-16,-1 1-18080 0</inkml:trace>
  <inkml:trace contextRef="#ctx0" brushRef="#br1" timeOffset="66838.39">19808 4410 10127 0,'-1'-2'896'0,"1"2"-704"0,0 0-192 0,0 0 0 0,0 0 384 0,0-2 32 0,0 2 16 0,0-4 0 0,0 2-96 0,0-1-16 15,1-1 0-15,-1 4 0 0,0 0 192 0,0 0 16 0,0 0 16 0,0 0 0 16,0 0 736-16,10-19 160 0,-10 19 32 0,-1-3 0 16,0 1 352-16,-3 2 80 15,0 0 16-15,-2 2 0 0,0 1-352 0,-1 0-64 16,-3 4-16-16,-1-1 0 0,1 0-560 0,-4 4-112 0,-2 2-32 15,-3 1 0-15,0 4-208 0,-4 0-64 16,1 3 0-16,0-4 0 0,0 4-96 0,-1-2-32 16,2 3 0-16,-5 2 0 0,-3 5-48 0,-2 4-16 0,-1 5 0 0,1-1 0 15,3 1-160-15,6-1-32 0,1-2-128 0,5-2 192 16,5-4-192-16,4 1 0 0,2-5 0 0,5-1 0 16,3-4 0-16,1-3-128 0,1-3 128 0,2-1 0 15,7 1 0-15,5-4 0 0,4 1 0 0,4-1 0 16,3-5 0-16,5-1 0 0,5 0 0 0,9-7 0 0,3-2 0 15,3-4 0-15,3-2 0 0,-1-3 0 16,-2-1-128-16,-2-3 128 0,-3 1 0 0,-5 0 0 0,-4 0 0 0,-7-1 0 16,-3 3 0-16,-5-4 0 0,-3 2 0 0,-6-1 0 15,-2 0 0-15,-5-6 0 16,-2 3 0-16,-4-3 0 0,-2 0 0 0,-3 2 0 16,-1 0 0-16,-4 1 0 0,-2 0 0 0,-2 1 0 0,0-1 0 0,-3-1 0 0,-3-5 0 15,-5-1 0-15,1 1 0 0,-2 0 128 0,-1-1-128 16,1 3 0-16,0 4 224 0,1 1-48 0,1 1-16 0,-1 4 0 31,2 1-160-31,2 5 160 0,2 0-160 0,2 4 160 16,2 1-160-16,1 4 0 0,1 1-160 0,3 0 160 15,1 4-1648-15,1-2-224 0,3 4-48 0,2-2-14144 0</inkml:trace>
  <inkml:trace contextRef="#ctx0" brushRef="#br1" timeOffset="67322.16">20281 3989 8287 0,'0'-1'736'0,"0"1"-592"16,-2 0-144-16,2 0 0 0,0 0 832 0,-1 0 144 0,0 0 32 0,-2 0 0 0,0 4 1040 0,-3-1 224 0,-4 6 32 0,-1 1 16 0,-2 2 96 0,-2 4 16 15,-2 4 0-15,-4 5 0 0,-2 3-448 0,-3 3-64 16,-4 7-32-16,-1 5 0 0,-1 2-688 0,-2 3-144 16,1 1-32-16,0 0 0 0,1 2-528 0,-4 6-112 15,0 6-32-15,-3 0 0 0,1 7-192 0,1-4-32 16,2-5-128-16,5-5 192 0,1-5-192 0,6-4 128 15,3-9-128-15,0 0 0 0,1-3 0 0,2 0 0 16,2-4 0-16,4-5 0 0,3-4 0 0,3-6 0 16,2-1 0-16,4-8-12256 15,3 0-2400-15</inkml:trace>
  <inkml:trace contextRef="#ctx0" brushRef="#br1" timeOffset="69266.67">20642 4735 11967 0,'-1'-3'1072'0,"-1"3"-864"0,2 0-208 0,0 0 0 0,0 3 1344 0,-1-3 240 0,-1 2 32 0,-2 2 16 0,-2 0 336 0,-2 4 64 0,1 5 16 0,-2-2 0 16,-1 4-768-16,0-3-160 0,-1 2-32 0,0 0 0 15,1 3-144-15,-1-1-48 0,0-2 0 0,0 6 0 0,-2-1 64 0,0-1 16 32,-1 5 0-32,-1-1 0 0,1-2-192 0,-1 4-32 15,-1 1-16-15,-2 1 0 0,0 0-416 0,1 1-64 16,-2-1-32-16,2-4 0 0,1 1-224 0,1-2 0 16,2-4 0-16,2-2 0 0,3-2 0 0,0-1 0 15,3-5 0-15,2-1 0 0,1-3-192 0,4-3 0 0,1-3 16 16,5-3-11344-16,0-4-2256 15</inkml:trace>
  <inkml:trace contextRef="#ctx0" brushRef="#br1" timeOffset="69568.23">20566 4766 4607 0,'4'-9'192'15,"-1"5"64"-15,-1-1-256 0,0 4 0 0,0-1 0 0,0 0 0 0,1 2 1344 0,0 0 208 16,4 0 48-16,0 0 16 16,0 4 1344-16,1 2 272 0,-3 2 48 0,0 0 16 0,0 5-512 0,-3-1-96 15,1 4-32-15,-1 0 0 0,-1 0-736 0,-1 3-160 16,3-1-32-16,-2 5 0 0,0-1-864 0,2-2-176 16,-1 4-48-16,1-4 0 0,-1 3-384 0,2-1-64 15,1 0-32-15,-2 2 0 0,1-5-160 0,0 1 0 16,1 1 0-16,-3-1 0 0,2-2 0 0,-1-3 0 15,-1 1 0-15,0-3 0 0,1-3 0 0,-2 0 0 0,0-2 0 16,1-3 0 0,-2 0-480-16,-2-1-80 0,1-4-16 0,-3 0-17024 0</inkml:trace>
  <inkml:trace contextRef="#ctx0" brushRef="#br1" timeOffset="69767.67">20413 5050 26719 0,'-4'0'2368'0,"2"1"-1888"16,2 2-480-16,0-3 0 0,1 2 1280 0,2 0 144 15,-1 1 48-15,0 2 0 0,6 1 112 0,2 2 16 16,6 0 16-16,2-1 0 16,6-4-880-16,3 0-176 0,5-2-48 0,4-2 0 15,2-2-384-15,3 0-128 0,4-6 0 0,-1 2-11728 16,0-2-2400-16</inkml:trace>
  <inkml:trace contextRef="#ctx0" brushRef="#br0" timeOffset="74096.34">22495 4311 13823 0,'0'0'1216'0,"-1"0"-960"0,1 0-256 0,-1 0 0 0,1 0 0 0,-1 0-208 0,-2 0 32 0,-2 0 16 0,-1 1 1936 0,-4 1 384 0,0 1 80 0,-2 0 0 0,0 4-128 16,-2-4-48-1,-1 4 0-15,-1-1 0 0,-1 0-432 0,-3 1-96 0,0 4 0 0,-2-1-16 0,-2 3-432 0,1-1-64 16,-1 2-32-16,1-2 0 16,2 2-416-16,-1 1-64 0,1 1-32 0,-2-2 0 0,2 4-240 0,3-1-48 15,3-1-16-15,0 1 0 16,3 2-176-16,-1 2 160 0,5-1-160 0,2 2 160 0,3-1-160 0,2-1 0 16,3 0 0-16,2-2 128 15,5 1-128-15,2-3 0 0,2-1 0 0,6-2 0 0,2 0 0 0,4-5 0 0,3-3 0 31,5 0 0-31,3-4 0 0,4-2 0 0,1-1 0 16,1-6 0-16,4 0-192 0,-3-2 16 0,-1 0 16 16,-4-3 0-1,-2 1-320-15,-1-3-64 0,-3 2-16 0,-4-3 0 0,-3 1 272 0,-4 1 48 0,-4-1 16 0,-3 2 0 16,-3 0 224-16,-2-1 0 0,-3 0 0 0,-1 2 0 16,-3-5 0-16,-2 3 0 0,0-4 0 0,-2 1 0 15,-1 0 208-15,-2-1-16 0,0 1 0 0,-1 1 0 16,0-3 64-16,-1 3 0 0,-2 0 0 0,-2 1 0 15,0 2-64-15,-2 0-16 0,-1 2 0 0,-1 4 0 0,-1 3-176 16,0 2 0-16,-2-2 0 0,1 4 128 0,1 0-128 16,1 0 0-16,1 1 0 0,3 2 0 0,0-1-272 15,0-1 16-15,1 4 0 0,3-3 0 16,2 1-1808-16,0 2-368 0,2-3-64 0,2 2-12112 0</inkml:trace>
  <inkml:trace contextRef="#ctx0" brushRef="#br0" timeOffset="74810.95">22871 3967 6447 0,'3'-6'576'0,"-2"2"-576"0,0 0 0 0,0 4 0 0,1-2 816 0,-1 2 48 0,1-6 16 0,2-1 0 0,0-3 864 0,0 1 176 31,-1 0 48-31,-2 3 0 0,-1 2 32 0,-1 4 16 0,-1 0 0 0,-2 3 0 0,-2 4-624 0,-2 2-128 16,0 3-32-16,-3 4 0 0,-2 4-144 0,0 5-48 16,-3 3 0-16,0 2 0 0,-3 4-32 0,0 6-16 15,-3 2 0-15,-3 5 0 0,-1 6-256 0,-2-2-48 0,-3-1-16 16,0-1 0-16,0 0-304 0,-2-1-64 0,-2 3-16 0,-3 2 0 31,-3-2-32-31,-1 0-16 0,1-1 0 0,2-5 0 0,4-2-48 0,3-4 0 0,4-4 0 0,3-1 0 31,6-8-192-31,3-2 0 0,4-4 128 0,3-4-128 16,2 0 0-16,4-3 0 0,4-3 0 0,4-4-12096 16,4-4-2400-16</inkml:trace>
  <inkml:trace contextRef="#ctx0" brushRef="#br0" timeOffset="75284.63">23098 4788 27647 0,'-2'4'2448'0,"1"-4"-1952"0,0 2-496 0,0-1 0 0,1 2 1008 0,-2 1 96 0,-1 2 32 0,-2 4 0 0,-1 4 80 0,-1 5 0 16,1 3 16-16,0 1 0 0,1-4-480 0,0 2-112 15,3 2 0-15,-2-4-16 16,3 0-144-16,-1-1-32 0,2-1 0 0,0 1 0 0,0-2-448 0,2-2 0 16,-1 1 0-16,1-3 0 0,1-2 0 15,-1-4 0-15,1 0 0 0,-1-2 0 16,2-2-704-16,0 0-16 0,-1 0-16 0,1-4-16224 0</inkml:trace>
  <inkml:trace contextRef="#ctx0" brushRef="#br0" timeOffset="75920.28">23131 4674 23951 0,'-10'-5'1056'0,"5"4"224"0,1 1-1024 0,2 0-256 0,-1 0 0 0,2 0 0 0,0 0 1600 16,0 0 256-16,-2 0 48 0,1 1 16 16,-1 2-192-16,1-1-16 0,2-1-16 0,0 2 0 15,2-1-800-15,3-2-176 0,4 0-16 0,1 0-16 16,2 0-320-16,4-2-64 0,3 2-16 0,3-4 0 0,0 2-288 0,2 2 160 15,-2-4-160-15,0 4 128 0,-2 0-128 0,-3 0 0 16,-1 1 0-16,-2 2 0 0,-4-1 0 0,-1 4 0 16,-4-2 0-16,-2 2 0 0,-1 0 0 0,-5 1 0 15,-1 2 128-15,-2 1-128 0,-2-1 0 0,-2 1 0 0,-2 2 0 16,0-2-176-16,0 0 176 0,-1-1 0 16,1 1 0-16,-2-2 0 0,2 0 0 0,0 0 0 0,-1-1 0 0,2-1 0 15,1-3 0-15,0 4 0 0,2-4 0 0,-1 0 0 16,0-2 0-16,2 2 0 0,0-1 0 0,0 2 0 15,4-2 0-15,-1-1 0 0,3 2 0 0,1-3 0 16,1 1 0-16,3 2 0 16,1-3 0-16,1 0-128 0,2 0-208 0,1 0-48 0,1 2 0 0,0-2 0 15,0 1-288-15,0 2-64 0,0-1-16 0,1 2 0 16,-1 0 368-16,0 1 64 0,-2-2 0 0,2 1 16 0,1 2 304 16,2 0 0-1,-2 1 0-15,-1-1 0 0,-1 0 0 0,-1 0 0 0,1 4 0 0,-2-4 0 16,-2 4 0-16,0-4 0 0,0 2 0 0,-1 0 0 0,-2 1 0 0,0 1 0 15,1-3 0-15,-2 2 0 0,2 0 0 0,-2-3 128 16,0 1-128-16,0-1 0 16,1 1 0-16,-2-1 0 0,-2 0 128 0,0 1-128 0,-1 2 0 0,-2 0 128 15,1 1-128-15,-4-3 0 0,-1 2 384 0,-2 1 0 16,0-2-16-16,-1 2 0 0,-3-2 112 0,0 0 32 0,-1 1 0 16,-1-4 0-16,-1 1-160 0,1 0-32 0,0 0 0 15,-2-1 0-15,1 0-160 0,-2 0-32 0,0-1-128 16,0-2 192-1,1 2-192-15,0-1 0 0,-1-3 0 0,3 0-12000 16,0 1-2400-16</inkml:trace>
  <inkml:trace contextRef="#ctx0" brushRef="#br2" timeOffset="80282.67">25034 4231 14735 0,'-1'0'1312'0,"0"0"-1056"0,1 0-256 0,-2 0 0 0,1 0 1216 0,0 0 176 0,-2 0 32 0,-3 0 16 0,-3 2 864 0,-3 0 160 0,0 1 32 0,-3 0 16 16,-1 4-848-16,0-1-192 0,-2 0-16 0,1 1-16 16,1 2-464-16,-1 1-80 0,-1-1-32 0,2 2 0 15,-1 3-368-15,1 0-80 0,-1 3-16 0,1 3 0 0,0 0-160 0,-2 2-48 16,3 2 0-16,-1-1 0 0,3 4-16 0,-1-3-16 15,3 3 0-15,0-1 0 0,1 3 0 0,1-3 0 16,3 4 0-16,4-1 0 16,2-4-160-16,2-3 160 0,3 0-160 15,2-6 160-15,5 0-160 0,2-3 0 0,5-1 0 0,3-6 0 16,5-5 0-16,2-1 0 0,3-3 0 0,3-5 0 16,1 0 0-16,2-7 0 0,0 1 0 0,1-6 128 15,-2-1-128-15,-2-1 0 0,0-3 0 0,-4 2 0 16,-4-2 0-16,-2 3 0 0,-4-4 0 0,-1 1 0 15,-3-3 0-15,-5-3 0 0,0 1 0 0,-6 2 0 16,-3 1 0-16,-1 2 0 0,-5 3 0 0,-3 2 0 16,-1 1-128-16,-5 6 128 0,-1-2 0 0,-3 5 0 0,-2 0 0 15,-4 4 0-15,-2 0 0 0,0 2 0 0,3 4 0 0,-3-3 0 16,-1 3 0-16,-1 0 128 0,0 3-128 0,1 1 0 16,4-2-160-16,1-2 160 0,4 4 0 0,4-4 0 15,2 1 0-15,2-1 160 31,5-1-672-31,1 1-128 0,4 0-16 0,1-3-11072 0,2 2-2224 0</inkml:trace>
  <inkml:trace contextRef="#ctx0" brushRef="#br2" timeOffset="80598.67">25516 3805 21183 0,'-5'-3'944'0,"2"3"192"0,-1 0-912 0,0 3-224 0,0 1 0 0,1-2 0 0,-2 4 320 0,-6 4 32 0,-7 9 0 0,-6 7 0 0,-6 8 2080 0,-5 5 400 0,4-2 96 0,-2 5 16 0,0 1-928 0,-3 8-176 16,0 1-48-16,-2 3 0 0,-2 2-1024 0,-1 1-192 15,0 4-64-15,-2-1 0 0,0 5-256 0,0 0-48 16,1-2-16-16,1-1 0 0,4-3-192 16,2-8 0-16,5-7 128 0,3-3-128 0,5-4 0 0,1-3 0 15,1 0 0-15,3-4 0 0,1-3 0 0,3-2 0 16,5 0 0-16,4 2-18752 0</inkml:trace>
  <inkml:trace contextRef="#ctx0" brushRef="#br2" timeOffset="81795">25592 4726 7359 0,'1'-1'656'0,"0"1"-528"15,2-3-128-15,-2 3 0 0,0 0 976 0,2-2 176 0,0 1 16 0,3-3 16 0,2 1 896 0,1-3 176 0,-1 0 48 0,0 2 0 0,-2-1-176 0,-3 1-16 16,1 1-16-16,-3-1 0 0,1 2-368 0,-2-2-64 16,0 2 0-16,-3-2-16 0,1 2-368 0,-1-1-64 15,-2 2 0-15,2-3-16 0,-4 2-560 0,1-2-128 16,1 1 0-16,-2 0-16 0,-1 0-240 0,1 0-64 15,0 3 0-15,-1-3 0 0,2 2-192 0,0 1 176 16,-2 1-176-16,0 2 160 0,-1 3-160 0,0 0 0 0,1 4 0 16,-2 0 0-1,-2 5 0-15,-1 1 0 0,-2 6 0 0,-1 0 0 0,0 3 0 0,0 1 0 0,0 2 0 0,4-2 0 16,1-4 0-16,1 6 0 0,1 0 0 0,2 1-176 16,2-1 176-1,3-2 128-15,5-4-128 0,2-1 176 0,3-1-176 0,5-6 0 16,4 1 0-16,3-6 0 0,2 0 0 0,5-5 0 0,3-2 0 0,5-4-12048 15,4-2-2368-15</inkml:trace>
  <inkml:trace contextRef="#ctx0" brushRef="#br3" timeOffset="86375.9">27496 4071 6447 0,'1'0'576'0,"0"-3"-576"0,-1 3 0 0,0 0 0 0,0 0 608 0,0 0 16 0,2-1 0 0,-1 1 0 0,-1 0 1056 0,0-2 224 0,-1 2 32 0,1 0 16 15,0 0 96-15,0 0 32 0,0 0 0 0,0 0 0 16,-25 8-272 0,18-3-48-16,-2 1-16 0,-2 0 0 0,0 3-832 0,-2-1-160 15,0 0-48-15,-1 1 0 0,-2-2-448 0,1 2-80 0,-1 1-32 0,0-3 0 0,1 2-16 0,2-3 0 16,-1 0 0-16,3 0 0 0,0 1 16 0,1-1 0 16,2-2 0-16,2-1 0 0,0 2-144 0,1 0 0 15,3 0 0-15,-1 1 0 0,2-2 0 0,1-2 0 16,1 2 0-16,2 0 0 0,0-2-176 0,2 1 176 15,1-2-128-15,3 2 128 16,-2-2 0-16,3 1 0 0,2 1 0 0,-1 0-128 0,1 1 128 0,0 1 0 0,3 0 0 16,1 1 0-16,2 0 0 0,0 3 0 0,1-3 0 0,-1 2 0 31,2 0 0-31,-3 1 0 0,-2-2 0 0,-1 2 0 0,-2-2 0 0,-2 3 0 0,-1 1 0 0,-4-3 0 16,-2 4 0-16,0-3 0 0,-2 3 0 0,-1-2 0 31,0-2 0-31,-1 3 0 0,-2-1 0 0,1 0 0 15,-1-2 0-15,0 0 0 0,0 0 0 0,0 0 128 16,-1 0-128-16,-2 0 0 0,-1 0 128 0,0-1-128 16,0-1 0-16,-3 0 0 0,0 0 0 0,-1 0 0 15,-3-1 0-15,-1 0 0 0,-2 1 0 0,-3-2 0 16,0 0 0-16,1-2 0 0,-2 1 0 0,1-3 0 16,1 0-560-16,2-3-16 0,2 0-16 0,1-2 0 15,3-2-1328-15,0 0-272 0</inkml:trace>
  <inkml:trace contextRef="#ctx0" brushRef="#br3" timeOffset="86915">28122 3862 11967 0,'0'-5'528'0,"0"4"112"0,0 1-512 0,0-3-128 0,0 3 0 0,1 0 0 0,0 0 832 0,0 0 144 0,2 3 32 0,-1-3 0 0,2 1 848 0,-4-1 192 0,0 0 16 0,0 0 16 0,0 0-464 0,6 27-80 16,-7-17-32-16,-3-1 0 0,-1 2-592 0,0 1-112 15,-2 3-32-15,-2 1 0 0,-1 0-96 0,-1 3-32 0,-1-1 0 0,0 2 0 16,-2 2-32-16,-1 3-16 0,-1 0 0 0,1 1 0 15,2 0-336-15,1 1-64 0,3-4 0 0,1 2-16 16,2-3 16-16,2-2 16 0,2 1 0 0,1-5 0 16,3 3-16-16,0-6-16 0,3 2 0 0,2-5 0 15,1 2 48-15,1-4 16 0,1 0 0 0,0 1 0 16,1-3-112-16,1-2-128 0,2 2 176 0,-1-2-176 16,2-2 128-16,0-2-128 0,2 0 0 0,1 0 0 15,1-2 0-15,1-1 0 0,0 0 0 0,1-1-144 16,0-2-1024-16,0 0-208 0,-1-1-32 15,-3 1-16-15,1 0-1760 0,-4 0-336 0</inkml:trace>
  <inkml:trace contextRef="#ctx0" brushRef="#br3" timeOffset="87216.64">27905 4107 12895 0,'-3'-7'1152'0,"1"6"-928"0,1-3-224 0,1 4 0 16,1-2 3136-16,1 2 592 15,1 0 112-15,2-3 32 0,3 2-1168 0,4-1-224 0,4-2-48 0,3 2-16 16,2-5-944-16,2 4-176 0,3-3-32 0,1-1-16 15,4 1-960-15,0-1-288 0,1-2 128 0,0 3-128 16,1 0 0-16,-4 2 0 0,0-2 0 0,-5 0 0 31,1 2-1328-31,-3-1-176 0</inkml:trace>
  <inkml:trace contextRef="#ctx0" brushRef="#br3" timeOffset="87502.4">27764 4513 28559 0,'-11'-2'1264'0,"6"1"272"0,0 1-1232 0,3 1-304 0,1-1 0 0,1 2 0 15,-2-2 512-15,2 3 64 0,0 1 0 0,0 2 0 0,0 0 208 16,3-2 48-16,-1-1 16 0,3 2 0 0,0-3-848 0,3 0 0 16,-1-2 0-16,3 0-9984 15,0 0-1920-15</inkml:trace>
  <inkml:trace contextRef="#ctx0" brushRef="#br3" timeOffset="87771.9">28596 4447 28559 0,'-2'0'1264'0,"1"0"272"0,-2 1-1232 0,2 1-304 0,1 1 0 0,-1-3 0 16,0 4 176-16,-1-2-32 0,-1 2 0 0,-1 2 0 16,0 1 912-16,1-1 176 0,0-1 48 0,2-1 0 15,1-4-1280-15,1 0 0 0,3-4-288 16,-1-2 48-16</inkml:trace>
  <inkml:trace contextRef="#ctx0" brushRef="#br3" timeOffset="89183.57">29857 3457 12895 0,'-2'0'1152'0,"1"0"-928"0,1 0-224 0,0 0 0 0,0 0 928 0,0 0 144 15,1 0 16-15,1-2 16 0,-1 1 384 0,0 1 80 0,3-3 16 0,-4 3 0 0,0 0-576 0,0 0-112 0,0 0-32 0,0 0 0 16,0 0 80-16,0 0 16 0,0 0 0 0,0 0 0 16,0 0 64-16,0 0 32 0,0 0 0 0,0 0 0 15,0 0-224-15,-20 6-32 0,8 1-16 0,-2-1 0 16,-2 0-272-16,-3 0-48 0,1 2-16 0,-2-2 0 16,-2 2-128-16,-3-1-16 0,-1 0-16 0,1-1 0 15,2 0-80-15,-2 0-16 0,-2 1 0 0,-3 3 0 16,2-2 64-16,-2 2 0 0,-1 2 0 0,2-2 0 0,-1 3-256 15,1 0 0-15,3 0 0 0,2-1 0 0,1-2 0 16,4-1 0-16,4-2 0 0,2 2 0 0,5-6 0 0,2 4 0 16,2-4 0-16,0 2 0 0,3-1 0 0,0 0 0 15,2-2 0-15,0 2 0 0,2-2 0 0,0 2 0 16,4-1 0-16,0 0 0 0,4 0 0 0,1 0 0 16,3 1 0-16,3 0 0 0,0 1 0 0,6-2 0 15,4 1 0-15,5 1 0 0,6-4 0 0,2 2 0 16,1-1 0-16,1 0 0 0,1-2 0 0,2 2 0 0,-4-2 0 15,-2 0 0-15,-3 0 0 0,-5 0 0 0,-3 1 0 0,-4 2 0 16,0-1 0-16,-1 2 0 0,-2 0 0 0,-2 1 0 16,-2-2 0-16,-3 3 0 0,-1-3 0 0,-2 1 0 15,-2-1 0-15,-1 1 0 0,-4 1 0 0,-3-1 0 16,-1-1 0-16,-2 2 0 0,-1 0 0 0,-3 0 0 16,-2 1 0-16,-1 1 0 0,-2-1 0 0,-2 1 0 15,-2-1 0-15,-2 3 144 0,-1-1-144 0,-3 0 128 16,1-2-128-16,-2 2 0 0,-1 0 0 0,-2 2 0 15,2 0 128-15,-1 0-128 0,-1 1 192 0,3-1-64 16,0-2-128-16,0 0 0 0,0 2 0 0,-1-1 0 16,1 1 0-16,-1 0 0 0,2 2 0 0,1-3 0 0,1 0 0 15,-2 4 0-15,-1-1 0 0,-1-1 0 0,2 2 0 0,0-3 0 16,2 1 0-16,1-4 0 16,3 2 0-16,-1-2 0 0,1 2 0 0,1-3 0 0,0 1 0 0,0 2 0 15,0-3 0-15,0 3 0 0,0 1 0 0,1 0 0 16,1-2 0-16,0 2 0 0,1 0 0 0,0-1 0 15,1 1 0-15,2-3 0 0,1 3 0 0,1-1 0 16,1-3 0-16,3 0 0 0,-1 0 0 0,2-2 0 16,3 2 0-16,1-2 0 0,2 1 0 0,2-2 0 0,5 1 0 0,0-1 128 15,4 0-128-15,2-3 192 0,5 3-192 0,4-6 192 16,4 3-64-16,6-2 0 0,2 1 0 0,6 1 0 16,2 0-128-16,3 0 160 0,5 3-160 0,-3 0 160 15,-1 1-160-15,-3-1 0 16,-2 0 0-16,-4 0 0 0,-3 2 0 0,-3-3 0 0,-2 1 0 0,-4 2 0 15,-7-1-448 1,-3-2-32-16,-3 0 0 0,-2 0-11616 0,-3 1-2304 0</inkml:trace>
  <inkml:trace contextRef="#ctx0" brushRef="#br3" timeOffset="89816.24">31056 3720 12895 0,'-5'-5'1152'0,"3"3"-928"0,0-1-224 0,1 0 0 0,1 3-832 0,0-2-192 0,-1 2-64 0,1-2 0 0,-1 2 2832 0,-3-2 560 0,0-2 128 0,-1 4 0 0,-2 0-272 0,-3 1-64 15,-2 4-16-15,-2-1 0 0,-3 4-352 0,-2 3-80 0,-3 1-16 0,-4 4 0 0,-1 4-384 0,-4-2-80 31,-1 5-16-31,-1-3 0 0,4 1-352 0,-2-3-80 16,0 4-16-16,1-2 0 0,4 2-176 0,4-3-32 16,2-1-16-16,4-1 0 0,3 2-176 0,1 0-48 15,5-4 0-15,3 1 0 0,3-4-256 0,2-1 128 0,6 2-128 16,1-3 0-16,5 1 0 0,4-4 0 0,4-1 0 0,2 0 0 16,5-3 0-16,2-2 0 0,6-1 0 0,1-1 0 15,1 1 0-15,1-5 0 0,2 0 0 0,1-1 0 16,1-3-320-16,-1 1 16 0,0-2 16 0,-5 0 0 31,-2 0-176-31,-4-2-48 0,0-3 0 0,-5 1 0 0,-4-2 272 0,-2 0 48 0,-5 0 16 0,-3-3 0 16,-3 1 176-16,-3-2 0 0,-4-1 0 0,0 1 0 15,-4-1 144-15,-1 1-144 0,-2-1 192 0,-3 2-192 16,-2-1 240-16,-1 1-64 0,-1 3-16 0,-2-1 0 16,0 3 0-16,-3-1 0 0,0 4 0 0,-1 0 0 0,0 4-160 15,1-2 0-15,-2 5 0 0,2 1 128 0,0 0-128 0,2-1 128 16,1 4-128-16,3 0 128 0,0 2-128 0,2 0 0 15,2-2-192-15,2 0 192 16,1 0-640-16,3 0-16 0,1 3 0 0,0-6 0 16,4 3-2016-16,0 0-400 0</inkml:trace>
  <inkml:trace contextRef="#ctx0" brushRef="#br3" timeOffset="90180.31">31329 3366 8287 0,'-5'-3'368'0,"2"2"80"0,0 1-448 0,1 0 0 0,0 0 0 0,2 0 0 0,-1 1 1312 0,-1 4 176 0,-2-1 48 0,-1 6 0 0,0 2 1408 0,-2 2 304 0,-1 4 48 0,-2 3 16 0,0 2-912 0,-1 3-176 16,-1 5-48-16,-2-2 0 0,0 6-512 0,-4 2-96 15,0 1-32-15,-2 3 0 0,0 4-864 0,-2-2-176 16,-2 1-48-16,0 1 0 0,-4 2-208 0,1-1-48 16,0 1-16-16,0 0 0 0,-3 0-176 0,2 1 0 15,-1-4 0-15,2 6 128 0,1 2-128 0,0 3 0 16,0 6 0-16,6-10 0 0,7-14 0 0,2-5 0 15,3-7 0-15,3-5-176 16,2-4-512-16,0-4-96 0,3-6-32 16,3 2-16704-16</inkml:trace>
  <inkml:trace contextRef="#ctx0" brushRef="#br3" timeOffset="90956.14">31558 3896 5519 0,'-1'0'496'0,"0"-2"-496"0,1 2 0 0,0 0 0 0,0 0 960 0,0 0 112 0,-2 0 16 0,2 0 0 0,-1 0 896 0,-1 0 176 0,-1 2 32 0,3-2 16 16,0 0-224-16,0 0-32 0,-11 18-16 0,7-10 0 16,2 1-544-16,-2 5-112 0,0-2-32 0,2 4 0 15,-2 0-160-15,2 0-48 0,1 0 0 0,-2 2 0 0,3 1-560 16,-1 1-112-16,1 1-32 0,0-2 0 0,1 0-192 0,0-2-144 15,1 1 192-15,-1-4-192 0,1 1 0 0,-1-2 0 16,2 2 0-16,-3-3 0 0,1-2 0 16,-2 3 0-16,-2-5 0 0,2 2 0 15,-2-2-384-15,0-2-16 0,1 0-16 0,0 0 0 16,1-3-1936-16,1 0-384 0</inkml:trace>
  <inkml:trace contextRef="#ctx0" brushRef="#br3" timeOffset="91415.93">31795 3959 6447 0,'-6'4'272'0,"3"-4"80"0,0 4-352 0,1-2 0 0,0 0 0 0,1 0 0 15,0 0 1136-15,-2 2 144 0,-2 2 48 0,-1 4 0 16,-1 0 1008-16,-2 1 208 0,1 3 32 0,-2-4 16 16,1 0-752-16,0 1-160 0,-1-1-16 0,2-3-16 0,-1 4-672 0,-1-5-128 15,0 4-16-15,0-3-16 16,1-1-656-16,-3 0-160 0,1-1 0 0,-1 1 0 16,1-1 0-16,1-1 0 0,0-2 0 0,0-2 0 0,3 1 0 0,-1-1 0 15,3 0 0-15,0-1 0 0,2 1 0 0,-1-2 0 16,0 2 0-16,3-3 0 0,0 2-144 0,1 1 144 15,1-3-192-15,0 3 192 0,2 0 0 0,-1 0-128 16,1 3 128-16,0-3 0 0,0 4 0 0,-1-2 0 0,1 2 0 16,1 0 0-16,-1 1 0 0,0-1 0 0,0 1 0 0,1 2 0 15,1-1 224-15,1-1 160 0,3 0 16 0,1 1 16 16,1 0 288-16,1 0 64 0,3-2 16 0,1 2 0 16,2-2-336-16,-1 0-64 0,3 0 0 0,-1 0-16 15,1-1-368-15,1 0 0 16,1-1 0-16,0 0 0 0,-1 2 0 0,-3-2 0 0,2 2-176 0,-3 1 176 15,-1-1-1280 1,0-2-176-16,-2 2-16 0,0-2-12224 0</inkml:trace>
  <inkml:trace contextRef="#ctx0" brushRef="#br3" timeOffset="91813.11">32226 3695 18431 0,'3'-9'816'0,"0"5"160"0,-1 1-784 0,2 0-192 0,-1 2 0 0,-1 1 0 0,2-2 1200 15,2 2 192-15,3-4 32 0,3 1 16 0,4 1 960 0,-1 1 192 0,0-2 32 0,-2 3 16 0,1-2-1744 0,-2 2-336 0,1 0-80 0,-1 0-16 0,0-2-464 0,3 2 0 16,0-2 0-16,1 1 0 0,1-2 0 0,1 1 0 16,-1 1-192-16,2-2-10048 15,-1 1-2032-15</inkml:trace>
  <inkml:trace contextRef="#ctx0" brushRef="#br3" timeOffset="92105.82">32264 3837 18431 0,'5'0'816'0,"-1"0"160"0,1 0-784 0,0 0-192 0,-3 0 0 0,2 0 0 0,1 0 0 0,5 0 144 16,6 2-144-16,5-2 128 0,6 0-128 0,0 0 0 15,2-2-160-15,-1 0 160 16,-1 0-704-16,2 0-32 0,-2-2-16 0,-2-1-6672 0</inkml:trace>
  <inkml:trace contextRef="#ctx0" brushRef="#br3" timeOffset="92608.66">32913 3170 14735 0,'0'0'1312'0,"0"0"-1056"0,2 0-256 16,-2 0 0-16,0 3 736 0,0-3 96 0,1 0 0 0,-1 2 16 31,0 2 992-31,-1 2 192 0,-1 4 32 0,1-1 16 0,0 4 64 0,-2 2 16 16,2 3 0-16,1 3 0 0,0 5-560 0,0 2-128 15,1 3 0-15,1 4-16 0,-1 3-688 0,1 4-144 16,3 5-32-16,-1 0 0 0,0 4-336 0,-2-1-64 0,2 4 0 0,-2-3-16 0,1 0-176 15,-2 1 0-15,-1 0 144 0,-1 1-144 0,0 4 0 16,-2-6 0-16,-1-1 0 0,2-3 0 16,-1-4 0-16,2-4 0 0,0-1 0 0,0-8 0 0,-1-3 0 0,2-4 0 31,0-5 0-31,0-2 0 0,2-3-176 0,0-4 0 16,1 1 0-16</inkml:trace>
  <inkml:trace contextRef="#ctx0" brushRef="#br3" timeOffset="99959.61">26201 4769 19343 0,'0'0'1728'0,"0"0"-1392"0,0 0-336 0,0 0 0 0,2 0 816 0,-1 0 80 0,1-2 32 0,3 2 0 0,3 0 432 0,0-1 96 0,5 1 16 0,-1 1 0 15,0 1-320-15,3 1-64 0,1 1-16 0,-1 2 0 0,1 0-272 0,-1 4-48 16,1 0-16-16,-2 2 0 0,1 2-240 0,-4 1-48 0,0 1-16 15,-3 0 0-15,0 2-96 0,-4 1-16 0,-2 1 0 0,-3 2 0 16,-2 0-320-16,-2 0 144 16,-3 2-144-16,-2-1 0 15,-1 2-560-15,-3 0-208 0,1-3-64 0,-4 0-9728 16,3-2-1968-16</inkml:trace>
  <inkml:trace contextRef="#ctx0" brushRef="#br1" timeOffset="119434.57">21178 6874 13823 0,'-1'0'1216'0,"1"0"-960"0,0 0-256 0,0 0 0 0,0 0 736 0,0 1 96 0,0 3 32 0,0 1 0 0,0 1 512 0,0 7 96 0,-1 0 32 0,-2 3 0 16,0 5 240-16,-3-1 48 15,3 2 16-15,-3 3 0 0,0 3-224 0,-2 2-48 0,0 3-16 0,-2 2 0 16,1 1-656-16,-2 1-128 0,0-1-32 0,-2-1 0 16,2-5-352-1,-1 1-80-15,1 2-16 0,-2-7 0 0,4-1-256 0,-1-1 0 0,2-2 0 0,1-4 0 16,1 0 0-16,1-2 0 0,1-1 0 0,0-3 0 15,2-2-208-15,-1-4 0 0,3 1 0 0,2-4-10832 32,-1-5-2160-32</inkml:trace>
  <inkml:trace contextRef="#ctx0" brushRef="#br1" timeOffset="119910.09">21144 6691 10127 0,'-5'-12'448'0,"1"6"96"0,0-1-544 0,2 4 0 0,-1 0 0 0,2 1 0 16,0 0 1280-16,0 2 160 0,-3-5 32 0,0 2 0 15,1-1 464-15,-1 0 112 0,0-1 0 0,2 2 16 16,1 0 32-16,1 2 0 0,0-3 0 0,2 2 0 15,3-1-688-15,1 2-128 0,2-1-16 0,3-1-16 16,0 2-480-16,4-2-112 0,2 6-16 0,3-6 0 16,2 3-336-16,1 0-80 0,3 0-16 0,0 0 0 15,2 3-208-15,-2 1 176 0,-2 2-176 0,2 0 160 0,-1 4-160 16,0-1 0-16,-2 4 0 0,1 0 0 0,-3 0 0 0,-1 2 0 16,-1 1 0-16,-1 0 0 0,0 3 0 0,-2-3 0 15,-1 0 0-15,-1 0 0 0,-2 1 0 0,-2-3 0 16,-3 1 0-16,-3-2 0 0,-1 0 0 0,-2-1 0 15,-2 0 0-15,-3 2 0 0,0-4 0 0,-2 0 0 16,-3 1 0-16,-1-4 0 0,-1 2 0 0,0 1 0 16,-4-4 0-16,-2 3 0 0,-2-3 0 0,-2 4 0 15,-1-4 0-15,-1 1 0 0,0 2 0 0,-1-2 0 0,-1 2 0 16,-2-3 0-16,2 2 0 0,-2-2 0 0,0 3 0 0,-1-6 0 16,2 3 0-16,0-2-144 0,4-1 144 0,1-1 0 31,3-2-496-31,0 0 16 0,7 0 0 0,3 0 0 15,1-2-1504-15,4 2-320 0,1-4-48 0,4 1-11376 0</inkml:trace>
  <inkml:trace contextRef="#ctx0" brushRef="#br1" timeOffset="120321.78">22274 6465 1839 0,'9'-10'160'0,"-6"6"-160"0,1 0 0 0,0 2 0 0,-3-1 960 0,-1 3 176 0,1 0 16 0,-1-1 16 0,0 1 1424 0,-2 1 288 0,-3 4 48 15,-3 2 16-15,0 0-256 0,-5 2-32 16,1 3-16-16,-3 2 0 0,4-4-544 0,-4 4-112 16,-2 4-32-16,-3 5 0 0,-2 1-592 0,-3 3-112 0,-1 1-32 0,0 2 0 15,0 3-416-15,0 3-96 16,-1-1 0-16,0 2-16 0,1 1-352 0,-3 1-64 16,1 1-16-16,1 1 0 0,5-2-256 0,-3 1 0 0,1 5 0 0,2 2 0 15,2-3 0-15,4-3 128 0,4 1 0 0,4-5-128 16,3-2 208-16,3-3-64 0,4 0-16 0,1-1 0 15,3-2-128-15,2 5 0 0,4 5 0 0,2-2 128 0,3-5-128 16,1-7 0-16,5-3 0 0,1-6 0 0,2-2 0 16,6 2-224-16,6 2 80 0,1-3 16 15,3-3-1680-15,3-4-336 0</inkml:trace>
  <inkml:trace contextRef="#ctx0" brushRef="#br1" timeOffset="121359.52">22744 6896 11967 0,'2'-5'1072'0,"1"2"-864"16,-1 0-208-16,0 2 0 0,-1 1 1168 0,0 0 192 0,3-3 48 0,-1 1 0 0,2-2 736 0,-1 3 160 0,-1 1 16 0,-3 1 16 0,-4 5-416 0,-2 4-64 15,-4 2-32-15,-3 4 0 0,0 3-320 0,-5 1-64 16,1 5-16-16,-4 2 0 0,0-3-528 0,-4 4-128 0,-2 3 0 0,-4 4-16 15,-1-1-416-15,-2 2-80 0,-4 1 0 0,3-2-16 16,0-3-240-16,2 0 144 0,0-1-144 0,4-3 128 16,3 1-128-16,2-7 0 0,2-3 0 0,2-1 0 15,2-2-176-15,3-3 48 0,2-3 0 0,4-4 0 16,0-3-1216-16,4-3-256 16,3-2-32-16,3-5-14672 0</inkml:trace>
  <inkml:trace contextRef="#ctx0" brushRef="#br1" timeOffset="121625.28">22373 6919 16575 0,'-10'-7'736'0,"3"2"160"0,2 4-720 0,1 1-176 0,3 0 0 0,1 1 0 0,0 2 1616 0,0 1 304 16,-2 4 48-16,2 0 16 0,2 4 608 0,0 3 128 0,3 5 32 0,1-2 0 15,3 1-960-15,2 1-192 16,4 2-48-16,2 3 0 0,4-3-848 0,3 4-160 16,3-1-32-16,1 2-16 0,3 1-304 0,1-2-64 0,-2 0-128 0,-1 1 192 31,-2 2-192-31,-4-3 0 0,1 0 128 0,-3-2-128 0,0-1 0 0,-1-5 0 0,-1 1 0 0,0-3 0 16,-2-4-432 15,1-1-80-31,-1 0 0 0,-1-3-17408 0</inkml:trace>
  <inkml:trace contextRef="#ctx0" brushRef="#br1" timeOffset="122083.42">23456 6451 11967 0,'0'0'1072'0,"1"-2"-864"0,-1 2-208 0,0 2 0 0,0-2 1488 0,0 3 256 0,-1-2 48 0,0 5 16 0,0 3 992 0,-3 3 192 0,0 5 32 0,1 4 16 16,-1 8-704-16,-1 3-144 0,-1 3-16 0,1 5-16 0,0 7-928 16,0-1-176-16,0 1-32 0,0-2-16 0,0-1-544 0,1-3-96 15,-1 0-32-15,2 0 0 0,-2 6-144 0,2 0-16 16,1 1-16-16,2-4 0 15,0 0-160-15,0-6 0 0,1-3 0 0,1-3 0 16,0-4 0-16,0-2 0 0,2 1 0 0,-2-4 0 0,2-1 0 0,1-4 0 16,-1-4 0-16,2 1 0 15,0-4-304-15,3 0-80 0,-1 3-32 0,1-6-18112 0</inkml:trace>
  <inkml:trace contextRef="#ctx0" brushRef="#br1" timeOffset="122942.45">23901 6736 9215 0,'2'0'816'0,"-1"0"-656"0,0 0-160 0,-1 0 0 0,1 0 1424 0,-1 0 256 16,1 1 48-16,1 4 16 0,-1-2 688 0,-2 6 128 0,-1 1 16 0,-1 2 16 0,-2 1-528 0,-1 0-96 0,-1 3-32 0,0 0 0 15,0 1-592-15,0 0-128 0,2-1-32 0,1 0 0 0,1-2-336 0,1 0-64 16,3-1-16-16,0-3 0 0,2 2-336 0,0-6-80 15,2 2-16-15,0-2 0 0,1 0-160 0,2 0-48 16,-1-3 0-16,2 0 0 0,1-3-128 0,0 3 0 16,1-6 0-16,1 1 0 0,2-2 272 0,-1 1-16 15,2-4-16-15,0 4 0 0,0-6-240 0,1 3 0 16,0-3 0-16,0-1 0 0,1 0 0 0,1 0 0 16,0-2 0-16,0-1 144 0,0-2-144 0,-1-1 160 15,1 0-160-15,-2-3 160 0,0 0-160 0,-1 0 0 16,-2-4 144-16,-2 1-144 0,1 0 0 0,-4 1 0 0,0-1 0 0,-1 2 0 15,-2-1 0-15,0 1 0 16,-1 1 0-16,-2 3 0 16,1 2-512-16,-1 1-32 0,-1 2 0 0,2 2 0 15,-2 1-1840-15,0 3-368 0</inkml:trace>
  <inkml:trace contextRef="#ctx0" brushRef="#br1" timeOffset="123322.09">24025 7015 19343 0,'-9'-4'848'0,"3"3"192"0,0 1-832 0,2 1-208 0,2 2 0 0,1-2 0 0,-1 2 960 0,-1 3 160 0,-2 2 32 0,-3 2 0 0,0 6 608 0,-1 3 128 0,1 3 32 0,2 0 0 16,1 1-592-16,3-1-112 15,2-2-32-15,0 1 0 0,2 1-368 0,1-3-80 0,-1 0-16 0,1 0 0 16,-1-3-416-16,1-1-96 0,-1 1-16 0,1-4 0 15,-1 2-192-15,-1-4 0 0,2 0 0 0,-2-2 0 16,0 1 0-16,1-3-160 0,0 2 32 0,-1-2-11056 16,2-3-2192-16</inkml:trace>
  <inkml:trace contextRef="#ctx0" brushRef="#br1" timeOffset="123704.62">24512 7030 15663 0,'-2'-6'1392'0,"0"2"-1120"0,2 2-272 0,0 0 0 0,0 1 1792 31,0 1 320-31,2 0 48 0,-1 0 16 0,1 1 560 0,2-1 112 16,1 4 32-16,-5-4 0 0,0 0-1040 0,0 0-208 15,26 10-32-15,-17-6-16 0,1 1-992 0,1-2-192 16,1-2-32-16,2 2-16 0,0-1-352 0,1 0 0 16,0-2 0-16,1 0 0 0,2-2-176 0,-1 0-96 15,0-2-32-15,0 1-17552 0</inkml:trace>
  <inkml:trace contextRef="#ctx0" brushRef="#br1" timeOffset="124003.36">24504 7168 3679 0,'-3'-2'320'0,"2"-1"-320"0,0 2 0 0,1 1 0 0,2 0 4864 0,1 0 912 16,-1 0 176-16,4 0 48 0,3 0-3824 0,3 0-768 16,4-2-160-16,4 2-32 0,0-3-496 0,2 2-96 15,2-1-32-15,-1 0 0 0,2 0-592 0,1-2-240 16,1 2 16-16,0 2-13680 16</inkml:trace>
  <inkml:trace contextRef="#ctx0" brushRef="#br1" timeOffset="124749.63">25520 6676 13823 0,'-1'0'1216'0,"-1"0"-960"0,1 3-256 0,1-3 0 0,0 1 1056 0,-1 0 160 0,-1 3 48 0,-3 3 0 0,-2 4 1184 0,-1 5 240 0,-2 1 64 0,-1 1 0 16,0 4-560-16,-1 1-96 0,0 3-32 0,-2 0 0 15,-2 4-832-15,-2 1-160 16,-1 2-48-16,0 1 0 16,-1-2-608-16,-3 5-128 0,-1-1-32 0,-1 1 0 0,0-1-256 0,3-5 0 15,1-2 0-15,2-5 0 16,2-1 0-16,1-4 0 0,0 2 0 0,1-5 0 16,2 1 0-16,1-5-144 0,5-2-16 0,1-6 0 15,1 0-2000-15,2-4-400 0</inkml:trace>
  <inkml:trace contextRef="#ctx0" brushRef="#br1" timeOffset="125070.9">25446 6685 9215 0,'-1'-3'400'0,"-1"2"96"0,2 1-496 0,0 0 0 0,2 0 0 0,-2 1 0 16,1 2 1920-16,0-2 304 0,1 4 48 0,1 1 16 16,-1 5 800-16,0 2 176 0,-1 3 16 0,-1 1 16 15,0 0-736-15,0 4-160 0,-1 2-32 0,1-1 0 16,0 4-1152-16,-2 1-224 0,4 2-48 0,-1-3-16 16,3-2-560-16,-2 2-112 0,4 5-32 0,0-2 0 15,3 3-224-15,1-1 0 0,1-3 0 0,0-2 0 16,2-1 0-16,-1-3 0 0,0-3 0 0,-1-3 0 15,1 0 0-15,-4-4-240 0,1 1 48 0,-3-2 16 16,-1 0-784-16,-1-4-144 0,-3-1-48 0,0 1 0 16,-3 2-1152-16,-1 0-224 0</inkml:trace>
  <inkml:trace contextRef="#ctx0" brushRef="#br1" timeOffset="125273.18">25249 7111 27647 0,'3'-2'2448'0,"0"2"-1952"0,2 0-496 0,0 0 0 16,0 0 1392-16,4-2 176 0,4 2 32 0,10-2 16 16,8 2-304-16,7-3-64 0,6 0-16 0,0 1 0 15,0-2-1024-15,0 0-208 0,-1 2 0 0,-1-4-16832 16</inkml:trace>
  <inkml:trace contextRef="#ctx0" brushRef="#br1" timeOffset="126229.45">25489 6297 2751 0,'-2'0'256'0,"-1"-3"-256"0,2 2 0 0,1 1 0 0,0 0 1216 0,-1 0 208 0,-1-4 48 0,0 2 0 0,-1-4 352 0,1-1 80 0,1-1 16 0,1 0 0 15,2 2-80-15,1 2-16 0,-1-2 0 0,1 0 0 16,-1 1-64-16,-1 0-16 0,3 3 0 0,-1-1 0 16,0 2-48-16,1 1-16 0,2 0 0 0,0 4 0 15,3-1-624-15,2 6-128 0,1 1-32 0,6 2 0 0,2 4-272 0,4 7-64 16,6 1-16-16,5 6 0 16,2 5-304-16,0 2-64 0,1 1-16 0,0 3 0 0,1 0-160 0,-1 3 0 15,0 4 0-15,-2 12 0 0,-4 3 0 0,-4 10 128 16,-6 10-128-16,-4 4 0 15,-1-1-256-15,-8-3-128 16,-2 2-16-16,-6-1-16 0,-4-5 208 0,-2-6 32 0,-3-9 16 0,-1-8 0 0,-2-11-48 0,-3-5-16 0,-3-4 0 0,-3-1 0 31,0-4 224-31,-1-5 0 0,-1-4 0 0,1-3 0 16,0-5-688-16,-1 0-32 0,-3-8-16 0,-1-2-14912 0</inkml:trace>
  <inkml:trace contextRef="#ctx0" brushRef="#br1" timeOffset="132158.87">26669 7065 1839 0,'1'-4'160'0,"-1"4"-160"0,0-3 0 0,0 3 0 0,0 0 2768 0,0 0 528 0,1 0 96 0,0 0 32 15,-1-2-1152-15,2 2-224 0,0-1-64 0,-2 1 0 0,0 0 32 0,0 0 0 0,0 0 0 0,0 0 0 16,0 0-544-16,17-16-96 0,-13 13-32 0,1-3 0 31,1 2-304-31,-1-2-64 0,1 0-16 0,1-3 0 16,0 2-352-16,2-3-80 0,-1 1-16 0,2-3 0 0,0-1-144 0,0 0-48 15,1 0 0-15,0 1 0 16,2-1-128-16,-1-2-16 0,0-1-16 0,1 0 0 16,-1 3-160-16,0 1 0 0,0-1 0 0,-3 4 0 15,0 2 0-15,0 1 0 0,-2 2 0 0,1 1 0 16,-1 3 0-16,-1 0 0 0,0 1 0 0,1 3 0 16,0 1 0-16,-1-2 0 0,0 4 0 0,2-1 0 15,-2 0 0-15,0 0 0 0,0 1 0 0,1 2 0 0,-1-3 192 16,0 4-64-16,0-1 0 0,0 1 0 0,-1-3-128 0,0 4 0 15,0-1 0-15,0 0 0 0,0 0 0 0,0 0 0 16,1 1 144-16,-1 1-144 0,1 2 160 0,0-4-32 16,1 2-128-16,0 1 192 0,0-3-192 0,1 2 144 15,-1-3-144-15,1-3 128 0,0 1 0 0,1-3-128 16,0 1 192-16,-1-1-64 0,1-2 0 0,1-2-128 16,-1 1 192-16,0-1-64 0,0 0-128 0,1 0 0 15,0 0 0-15,-1 0 0 0,2 0 0 0,-1-1 0 16,1 1-224-16,-1 0 80 15,1 0-496-15,-1 0-80 0,1 0-32 0,-1-2-11280 0,-1 2-2272 0</inkml:trace>
  <inkml:trace contextRef="#ctx0" brushRef="#br1" timeOffset="133604.79">27459 7463 1839 0,'-1'-3'160'0,"-1"2"-160"0,2 1 0 0,0 0 0 0,0 0 384 0,0 0 64 0,0 0 0 0,0-2 0 0,0 2 32 0,0-3 16 0,0 2 0 0,0 1 0 0,0 0-304 0,0 0-48 0,0 0-16 0,0 0 0 16,0 0 656-16,16-16 128 0,-12 14 32 0,-1 1 0 15,-1 1 832-15,1 0 160 0,-1 0 48 0,1 0 0 16,-2 0 320-16,0 0 64 16,0 0 0-16,0 0 16 0,-1 0-688 0,0 0-144 0,0 0-16 0,0 0-16 15,0 0-368-15,0 0-64 16,0 0 0-16,-1 0-16 0,2-3 32 0,-1 3 16 0,0 0 0 0,0 0 0 16,0 0-320-16,0 0-64 15,13-19-16-15,-8 13 0 0,0 0-336 0,2-4-64 16,1 1 0-16,0-1-16 0,2 0-48 0,0-1 0 0,1 0 0 0,2-4 0 15,-1 2-256-15,0-3 160 0,2-2-160 0,-2 1 128 0,2-4 16 0,-2 1 0 32,1-2 0-32,-2-3 0 0,0-1-144 0,-1-2 128 0,1-1-128 0,-3-2 128 15,1-1-128-15,-1 1 0 0,-2-1 144 0,0 1-144 16,-2 2 0-16,-2 0 144 0,-1 2-144 16,1 1 0-16,-4 1 128 0,1-1-128 0,-1 1 0 15,-2 3 0-15,0 0 144 0,-1 3-144 0,-1 1 0 0,0 1 144 16,-2 2-144-16,2 1 0 0,0 2 0 0,0-1 0 15,-1-1 0-15,-1 0 0 0,1-2 0 0,0 0 0 16,1 1 0-16,1 1 0 0,3 2-144 0,-2-3 144 16,3 3 0-16,0 1 0 0,-1-1 0 0,2 3 0 15,0 1 0-15,2 0 0 0,0 1 0 0,-1 1 0 16,3 0 0-16,-1 2-128 0,0-2 128 0,2 4 0 16,-1 0 0-16,0 0 0 0,-1-1 0 0,0 3 0 15,1 0 0-15,-2 3 0 0,2-1 0 0,-2 2 0 0,2 2 0 0,0 2 0 16,-1 3 0-16,2-1 0 0,0 6 0 15,0-1-128-15,1 1 128 0,1 3 0 0,-2 0 0 0,1 3 0 16,0-2 0-16,0 5 0 0,0 0 0 0,2-2 0 16,-1 2 0-16,0 2 0 0,2-4 0 0,0 5 0 15,1-2 0-15,1-2 0 0,1 0 0 0,2 1 176 16,2-3-48-16,1 0-128 0,2 0 240 0,-1 1-64 16,1-2-16-16,1 1 0 0,-1-2-32 0,0 1-128 0,-2-1 192 15,-2 1-64-15,0-2-128 0,-3 1 0 0,1-1 144 16,-5-1-144-16,1-2 144 0,-3-1-144 0,0-1 192 0,-2-2-192 15,0 0 240-15,-2 1-64 0,-1-3-16 0,1 0 0 16,-2-2-32-16,0 2 0 0,1-4 0 0,-2 2 0 16,1-2 0-16,-2-1 0 15,0 1 0-15,1-2 0 0,1-1-128 0,-1 0 0 16,1-3 0-16,0 1 0 0,0-1 0 0,0 0 0 0,1-1 0 0,-1-2 0 16,1 1 176-16,-1-3-48 0,1 3-128 0,-1-5 192 15,-1-1-192-15,1 0 0 0,-2 0 0 0,0-5 0 16,1 0 0-16,-1-2 0 0,-1-2 0 0,1-2 0 15,0-2 0-15,0-1 0 0,-1-2 0 0,1-4 0 16,-1-1 0-16,1-2 0 0,0-1 0 0,0-1 0 0,1 3 0 16,1-1 0-16,0 3 0 0,1 2 0 0,1-1 0 0,-1 1 0 15,0-3 0-15,1 3 0 0,1-2 0 0,-2-1 0 16,3 2 0-16,-2 1 0 0,2 4 0 0,0-4 0 16,1 1 0-16,0 1 0 0,1 0 0 0,1 1 0 15,1 0 0-15,2 4 0 16,1-1-128-16,0 1-80 0,1 3-16 0,1-2 0 15,0 1-32-15,2 1 0 0,0 2 0 0,-2-2 0 16,2 3-128-16,-1 0-16 0,0 1-16 0,0 3 0 0,0 1 32 0,0 2 0 0,0 0 0 0,1 3 0 16,3 0-16-16,-2 0 0 0,1 3 0 0,-1-1 0 15,-1 2-368-15,0 2-64 16,-2-3 0-16,0 3-11056 0,-1 0-2192 0</inkml:trace>
  <inkml:trace contextRef="#ctx0" brushRef="#br1" timeOffset="134240.51">29094 5919 11055 0,'-2'-2'976'0,"2"-2"-784"16,0 4-192-16,0 0 0 0,0 0 288 0,0 0 16 0,2 0 0 0,-2-2 0 0,-2-2 928 0,2 2 192 0,-1-1 48 0,1 3 0 0,0 0 448 0,0 0 112 0,0 0 16 0,0 0 0 16,0 0-544-16,-21 9-96 0,15-3-32 0,-3 0 0 15,2 4 96-15,-3 2 0 0,-2 1 16 0,0 3 0 16,0 0-336-16,-2 2-64 0,-2 8 0 0,-5 5-16 16,-1 8-496-16,-3 1-80 0,-1 7-32 0,-2 4 0 15,-3 6-208-15,0 0-32 0,3 4-16 0,-1-2 0 16,2 3 16-16,0 3 0 0,1 1 0 0,2 1 0 15,3-4 160-15,4 0 16 0,5 3 16 0,-1 4 0 16,6 9-224-16,1 1-64 0,3-2 0 0,6-11 0 0,4-14-304 16,6-6-64-16,5-2-16 0,2-1 0 0,3-3-48 0,2-5-16 15,2-3 0-15,3-7 0 16,2-7-192-16,1-3-32 0,3-4-16 0,1 1-17600 16</inkml:trace>
  <inkml:trace contextRef="#ctx0" brushRef="#br1" timeOffset="135614.5">28891 7829 11055 0,'-3'0'976'0,"2"0"-784"0,0 1-192 0,0 1 0 16,-1-2 1744-16,1 0 304 0,-3 2 64 0,1 0 16 0,-3 1 1216 0,-2-2 240 0,2 1 64 0,0 1 0 0,2-3-1232 0,0 1-240 0,3-1-64 0,0-1 0 16,2-2-1152-16,0 1-256 0,3-2-32 0,2-3-16 15,2 1-304-15,2-3-64 16,2-3-16-16,1-2 0 0,2-1-16 0,3-1 0 0,1-3 0 0,0 1 0 15,0 1-96-15,-1-4-32 0,1-3 0 0,0-1 0 16,2-3 64-16,-1-3 0 0,1-1 0 0,-1-3 0 16,-1-2-192-16,0-1 160 15,0-1-160-15,-2-3 160 0,-1-1-160 0,-1-1 0 0,-3-1 0 0,1 2 128 16,-1 1-128-16,-1 1 0 0,-1 3 0 0,-1 3 0 16,0 3 128-16,-4 5-128 0,1 4 128 0,-1 4-128 0,-2 3 0 0,0 3 0 31,1 2 0-31,-3 4 0 0,1 0 0 0,-1 4-176 15,1 3 16-15,-1-3 0 0,0 3 0 0,0 0 0 0,-1 0 0 0,2 3 0 0,-1-3 160 0,0 3-192 16,0 0 192-16,-1-2-192 0,0-1 192 0,0 0 0 31,0 0 0-31,-2 25 0 0,-1-15 0 0,0 2 0 16,-3 4 0-16,-1 3 128 0,0 3-128 0,-2 3 192 16,1 1-64-16,0 2 0 0,0 1 16 0,0-1 16 15,2 0 0-15,-1 1 0 0,3-4 16 0,-1 1 0 0,0-2 0 16,2-1 0-16,1-1-176 0,1-4 128 0,1-2-128 0,-2 1 128 15,4-8-128-15,-1 1 0 0,3-1 144 0,-1-3-144 16,1 0 128-16,1-4-128 0,1 0 160 0,0 1-160 16,3-6 208-16,-2 1-48 0,2 0-16 0,1-4 0 15,1 2-144-15,-1-4 0 0,2 0 144 0,1 0-144 16,0-5 0-16,3 0 128 0,2-2-128 0,0-4 0 16,1 0 0-16,1-4 0 0,2 1 0 0,-4-3 128 15,0 3-128-15,-2 0 0 0,1-4 0 0,-1-3 0 16,0 2-192-16,-2 1-48 0,0-2-16 0,-1 3 0 15,-3 3 96-15,1 0 16 0,-3 2 0 0,-5 1 0 0,2 3 144 16,-2 4-192-16,-2-1 192 0,0 4-192 0,-1 2 192 16,0-1-128-16,0 4 128 0,-1-2-128 0,1 2 128 0,-1 2-192 15,1-1 192-15,-2 2-192 0,1 1 192 0,0 0 0 16,-2 4 0-16,1-2 0 0,-2 4 0 0,1 0-128 16,-2 6 128-16,-2 2 0 0,1 2 0 0,-1 6 0 15,1 0 0-15,-3 4 0 0,0 2 0 0,1 1 0 16,0 2 144-16,0-3-144 0,0 0 288 0,2 1-48 0,1-1-16 15,1-5 0-15,2-1-80 0,1-2-16 0,2 1 0 16,0-5 0-16,4 1-128 0,0-2 192 0,4-3-192 16,-1 1 192-16,5-2-192 0,-1 0 0 0,3-1 0 0,1-3 0 15,0 2-144-15,0-3 144 0,0 0 0 0,-1 0 0 16,-1-2-400-16,-1 0 16 16,1-2 16-16,-1 1 0 15,0-3-416-15,-2-3-96 0,-1 0-16 0,0-4-18304 0</inkml:trace>
  <inkml:trace contextRef="#ctx0" brushRef="#br1" timeOffset="136490.62">30134 7181 6447 0,'1'-3'576'0,"0"3"-576"0,0 0 0 0,0 0 0 0,1 0 944 0,-1 0 80 0,0 0 0 0,3-2 16 0,-2 2 864 0,2 0 160 0,-1 0 48 0,-3 2 0 15,0 2 320-15,-4 2 80 0,0 0 16 0,-3 4 0 16,-3 3-432-16,-1 1-96 0,-2 4-16 0,-2 0 0 15,-2 1-656-15,0 3-144 0,-3 3-32 0,-1 1 0 16,1-1-400-16,-1 1-96 0,1-2-16 0,2 1 0 16,1-2-512-16,-1 0-128 0,3-2 0 0,1-1 0 15,0-2 0-15,3-4 0 0,1 1 0 0,1-3 0 16,3-2-320 0,0-2-80-16,2-4-32 0,2 0 0 0,1-2-2000 0,-1-2-384 0</inkml:trace>
  <inkml:trace contextRef="#ctx0" brushRef="#br1" timeOffset="136744.13">30126 7134 17503 0,'1'-5'768'0,"1"4"176"0,-1-2-752 0,1 3-192 15,0 0 0-15,-1 3 0 0,0-3 1376 0,1 3 240 16,1 3 48-16,2 3 16 0,-1 5 896 0,1 1 176 15,-1 4 48-15,3 4 0 0,-2-1-1072 0,2 3-224 16,-1-1-32-16,0 2-16 0,2-1-672 0,-2 3-128 0,1-2-16 16,1-1-16-16,-2 4-352 0,-1-6-64 0,1 2-16 0,-1-3 0 15,-1 3-192-15,0-7 0 0,-2 5 0 0,0-7 0 16,1 0 0-16,-1-4-128 0,0-2-16 0,-1-1 0 31,-1-2-800-31,0-2-144 0,0-1-48 0,-3-1-16112 0</inkml:trace>
  <inkml:trace contextRef="#ctx0" brushRef="#br1" timeOffset="136993.79">30010 7499 23039 0,'-4'-2'1024'0,"3"2"192"0,0-2-960 0,1 2-256 16,0-1 0-16,0 1 0 0,1 0 1792 0,1 0 304 15,1-2 64-15,2 1 16 16,1 1-336-16,3-2-64 0,-1 0-16 0,3 0 0 0,2-2-1056 0,0-1-192 16,2 2-64-16,1-4 0 0,2 4-640 0,0-3-144 15,1 2-32-15,-2-2-10912 16,0 1-2192-16</inkml:trace>
  <inkml:trace contextRef="#ctx0" brushRef="#br1" timeOffset="137770.79">29293 6543 911 0,'-10'-3'0'0,"4"2"0"0,1 0 0 0,1 1 0 0,1 0 2528 0,2-2 416 0,0 2 96 0,-1 0 16 0,-2 0-784 0,-1 0-160 0,1-2-16 0,0 2-16 0,2-1 176 0,-1-2 48 15,3 3 0-15,2-2 0 0,1 1-352 0,1-2-64 16,2 1-16-16,2 0 0 0,0 0-480 0,2 2-112 16,1-4 0-16,-1 4-16 0,3-2-576 0,-2 1-112 15,1-2-32-15,2 1 0 0,1 0-256 0,1 0-48 16,0-1-16-16,1 2 0 0,0-1-96 0,1-1-128 16,1 2 176-16,0-2-176 0,0 0 128 0,0 3-128 15,1-4 0-15,1 2 0 0,0-1 0 0,0 2 0 0,-1 1 0 0,0-3 0 16,-2 1 0-16,-2 1 0 0,0 1 0 0,-2-3 0 15,-2 3 0-15,1 0 0 16,-2-2 0-16,-2 1-144 0,1 1 144 0,-3-3-208 0,-1 3 80 0,0-2 128 16,-1 2-160-16,-1-2 160 0,0 2 0 0,-2 0-144 15,1 0 144-15,-2-2 0 0,0 2 0 0,-1-1 0 16,0 1 0-16,0 0 0 0,0-3 0 0,0 3 0 16,-1-2 0-16,1 2 0 0,0 0 0 0,0 0 128 15,0 0-128-15,0 0 0 0,0 0 0 0,-1-20 0 16,2 16 0-16,-1-2 0 0,-1 4 0 0,-1-2 0 15,2-2 0-15,-2 1 0 0,-1 0 0 0,0 0 128 0,-1 1-128 16,-2-2 0-16,1 2 128 0,-3-2-128 0,1 2 0 16,0-1 144-16,-3 2-144 0,1-1 0 15,-1-1 128-15,-1 1-128 0,-1 1 0 0,-2-1 0 0,0 1 0 0,0 1 0 16,0 1 0-16,0-2 0 0,1 1 0 0,3 0 0 16,1 2 0-16,3 0 0 0,2-2 160 0,2 2-160 15,2 0 128-15,1 0-128 0,3 0-224 0,2 0-128 16,3 2-32-16,2-2-18048 0</inkml:trace>
  <inkml:trace contextRef="#ctx0" brushRef="#br1" timeOffset="139901.1">31841 6198 22223 0,'-1'0'480'0,"1"0"96"0,0 0 32 0,0 0 32 0,0 0-512 0,0 0-128 0,0 0 0 0,0 1 0 0,-1-1 1888 0,-1 2 352 0,0-2 64 0,2 0 0 0,0 0-352 0,0 0-80 0,0 0-16 0,-23 10 0 16,15-7-736-16,-2-2-160 0,0 4-16 0,-2-4-16 0,1 4-464 0,-3-1-80 16,-1 2-32-16,1-2 0 0,-3-1-160 0,-1 2-48 15,-1-1 0-15,0-1 0 0,-1 1-144 0,-2-1 0 16,-1 3 0-16,1-3 0 0,-1 0 320 0,-2 1 48 15,0 1 0-15,-1 0 0 0,-1 4-368 0,-2-3 0 16,0 2 0-16,0 2 0 0,1-2 0 0,2 0 0 16,2 0-192-16,3 0 64 0,2-1 128 0,1 1 0 15,2 0 0-15,1-2 0 0,2 3 0 0,0-3 0 16,4 1 0-16,0 2 0 0,1-2 0 0,2 2 0 0,1-3 0 16,3 1 128-16,1-2 32 0,1 2 16 0,1-2 0 15,3 0 0-15,1 1-176 0,2 0 192 0,2-2-192 0,0 2 192 16,4-3 32-16,0 1 16 15,4 2 0-15,1-1 0 0,2 2 16 0,3-3 0 16,3 1 0-16,3 2 0 0,-1-4-112 0,3 0-16 0,6 0 0 0,4 1 0 16,1 2-128-16,1-3 0 0,-1 1 144 0,-2 2-144 15,-3-3 0-15,-4 2-288 0,-3 3 48 0,-3-4 16 16,-1 0 352-16,-3 3 64 0,-4-4 0 0,0 4 16 16,-3-4-208-16,0 0 0 0,-2 0 0 0,-1 1 0 15,0 1 0-15,-2-1 0 0,0 2 0 0,-2-2 0 16,-1-2 352-16,0 4 80 0,-1-2 16 0,-2 0 0 0,0 1-448 15,-3 0 0-15,0 1-224 0,-1-1 80 0,-2 1 144 16,-2-1 0-16,-1 1 0 0,-1 0 0 0,-1 3 0 16,0-2 0-16,-3 2 0 0,1-3 0 0,-2 3 0 0,-1-2 0 15,0 2 0-15,-2 1 0 0,1-3 0 0,0 2 0 16,-3 0 0-16,0 0 0 16,0-1 0-16,-2 1 0 0,1-1 0 0,-2 0 0 15,0 1-448-15,-4 0-48 0,-2 1-16 0,-4 2 0 0,-2 1 512 0,-1-1 0 0,-4 1 0 16,1 3 0-16,0-3 0 0,2 2 288 0,-1 2-32 0,1 1-16 31,2 1-240-31,3-2 0 0,1 1 0 0,2-2 0 0,3-1 0 0,2-1 0 0,1-2 0 0,2 0 0 16,1 1 0-16,0-3 0 15,4-1 0-15,1 0 0 0,2 1 0 0,2-4 0 0,-1 0 0 0,2 2 0 16,2-2 0-16,0 0 144 0,1 0-144 0,-1 1 128 16,2-1-128-16,0 0 128 0,0-2-128 0,2 2 128 15,0-2-128-15,3 0 0 0,1 0 0 0,1-1 0 16,3 0 192-16,1 1 0 0,1-1 0 0,2 0 0 15,2 0-16-15,2-3 0 0,3 1 0 0,1 1 0 16,4-2-48-16,0 3 0 0,2-3 0 0,3 0 0 16,4 1-128-16,5-1 0 15,3 0 0-15,2 0 128 0,-1 0-128 0,1 0 0 0,0 0 0 0,1 0 0 0,-3 3 0 0,-3-3 0 16,-4 2 0-16,-2-2 0 16,1 1-656-16,-2 2-16 0,0 0 0 0,-4-3 0 15,0 3-208-15,-6-2-32 0,-2 2-16 0,-4-1 0 16,-3-2-224-16,-2 1-64 0</inkml:trace>
  <inkml:trace contextRef="#ctx0" brushRef="#br1" timeOffset="140600.6">32576 7175 25791 0,'-5'1'2304'0,"-1"4"-1856"0,2 0-448 0,1 0 0 0,1-2 832 0,-2 4 64 0,-2 1 0 16,-4 6 16-16,-5 4 464 0,-2 5 96 0,-3 3 0 0,0 1 16 0,1-1-416 0,0-2-96 0,2-1-16 0,-1-1 0 15,4 0-128-15,0-2-48 0,0-1 0 0,3-1 0 16,0 1-464-16,3-6-112 0,-1 3-16 0,1-1 0 16,2-2-192-16,1-4 0 15,0 1-192-15,2-3 192 0,0-1-896 16,2-3-64-16,1 0 0 0,0-3-16320 0</inkml:trace>
  <inkml:trace contextRef="#ctx0" brushRef="#br1" timeOffset="140887.22">32621 7067 28559 0,'0'-2'624'15,"0"-2"128"-15,0 4 16 0,0 0 64 0,2 0-672 0,-1 4-160 0,0-2 0 0,2-1 0 0,-1 5 1584 0,1 3 272 16,0 3 64-16,1 4 16 0,-2 4-272 0,0 3-48 15,0 1-16-15,-1 1 0 0,1 3-640 0,0-2-128 0,1 3-16 0,0-1-16 16,1 1-304-16,1-1-64 0,0 1-16 0,1-3 0 16,0 1-208-16,2-1-32 15,-1-2-16-15,1 0 0 0,0 1-160 0,0-4 0 0,0-1 0 0,0-4 0 16,-2 2-384 0,1-5-48-16,1 0-16 0,-2-1 0 0,-1-3-512 0,-1-1-96 0,-2 0-32 15</inkml:trace>
  <inkml:trace contextRef="#ctx0" brushRef="#br1" timeOffset="141125.64">32388 7473 28559 0,'-1'-4'1264'0,"-1"1"272"0,4 2-1232 0,-1 0-304 0,0 1 0 0,0 0 0 0,2 0 1552 0,0 1 256 0,2-1 48 0,3 1 16 32,3 2-192-32,3-2-32 0,2 4-16 0,2-4 0 15,2 2-1040-15,1 0-208 0,2 0-32 0,1-1-16 16,3 2-208-16,2-1-128 0,0 0 128 0,2-3-128 16,0 2-144-16,0-2-112 0,1-2 0 0</inkml:trace>
  <inkml:trace contextRef="#ctx0" brushRef="#br1" timeOffset="141855.29">32487 5816 17503 0,'-7'-5'1552'0,"3"3"-1232"0,1 0-320 0,3 2 0 0,0 2 384 0,0-2 32 0,-1-2 0 0,-2 1 0 0,0-2 1136 0,0 1 240 16,2 0 32-16,-2 2 16 0,5-2-544 0,1 2-96 16,2 0-32-16,2 0 0 0,2 2-48 0,3 2-16 15,2-1 0-15,5 3 0 0,2 1-128 0,4 2-16 16,3 1-16-16,3 3 0 0,5 3-336 0,2 6-64 0,3 2-16 0,2 2 0 16,-3 0-256-16,3 5-48 0,5 6-16 0,3 5 0 15,0 2-208-15,0 4 128 0,-2 2-128 0,-3 4 0 16,-5 0 128-16,-6-3-128 0,-4-4 0 0,-5 0 0 15,-6-3 224-15,-3 3-48 16,-2 1-16-16,-4 3 0 0,-2 4-32 0,-3-2 0 16,-3-3 0-16,-2-3 0 0,-1-5-128 0,0-1 0 15,-3-1 144-15,1 4-144 0,-1 5 192 0,1-5-48 0,0 1 0 0,2-5 0 0,0-1-144 0,0-2 160 16,0-5-160-16,1-1 160 0,0-3-32 0,-1 1 0 16,-1 0 0-16,0 0 0 15,-2-2-128-15,-2-2 0 0,-1 1 0 0,-2-4-176 0,-1 3 176 0,-4-3 0 16,-3 0 160-16,-2 1-160 0,-2-4 224 0,-4 2-48 15,0-1-16-15,-4 1 0 0,1-3-160 0,-2 0 0 16,-4-3 0-16,2-3 128 0,2-2-320 0,-1 0-80 16,3-4-16-16</inkml:trace>
  <inkml:trace contextRef="#ctx0" brushRef="#br0" timeOffset="151617.54">21176 9717 5519 0,'1'-2'496'0,"0"0"-496"0,1 0 0 0,-2 2 0 0,1 0 1200 0,-1-3 144 0,1 2 16 0,2-5 16 16,-2 2 704-16,0-2 144 0,-1 4 16 0,-1-2 16 16,0 4-400-16,-3 0-64 0,0 1-32 0,0 2 0 0,-2 3-688 0,-1 0-144 15,-1 1-32-15,1 6 0 0,-2 2-32 0,-1 1-16 16,-1 6 0-16,-1 0 0 0,2 4-208 0,-1 1-64 15,0 2 0-15,1 3 0 0,0 0-32 0,0 1-16 16,3 0 0-16,-3 1 0 0,0 5 32 0,-1-5 0 0,0 3 0 16,-2-1 0-16,1-1-240 15,-2-3-32-15,1-1-16 0,-2 0 0 0,1-5-272 0,2-2 0 0,1 0 0 0,0-2-144 32,2-1-384-32,2-5-80 0,0 0-16 0,5-3 0 15,-1-5-1760-15,3 0-368 0</inkml:trace>
  <inkml:trace contextRef="#ctx0" brushRef="#br0" timeOffset="152109.91">21036 9510 10127 0,'-2'-6'896'0,"-1"1"-704"15,2 4-192-15,2-1 0 0,0 2 1312 0,-1-4 224 16,2-2 64-16,-1-4 0 16,1-5 896-16,2 1 192 0,4 0 48 0,-1 0 0 0,4 2-736 0,3-1-144 0,1 1-16 0,3 2-16 15,2 0-560-15,1-2-112 0,4 2-32 0,1 1 0 16,0 3-448-16,0 0-96 0,0 0 0 0,1 4-16 15,1 2-304-15,2 0-48 0,1 4-16 0,0 0 0 32,0 2-32-32,-2 0-16 0,1 4 0 0,1 5 0 0,0 1-144 0,0 3-144 15,-3 0 144-15,-2 6-208 0,0 1 208 0,-4 0 0 0,-4 1 0 0,-5-1 0 16,-2-1 0-16,-3 0 0 16,-3 1 0-16,-5-2 0 0,-2 0 0 0,-4 1 0 0,-2-1 0 0,-3-1-144 0,-3-1 144 0,-2-4 0 31,-1-2 0-31,-3 1 0 0,-1-5 144 0,-2-2-144 15,-3-2 192-15,-3-1-192 0,-2 0 224 0,-4-3-64 16,-2 1-16-16,0 1 0 0,0-2-16 0,0 2 0 16,-1-3 0-16,2 1 0 0,2 1-128 0,2-5-144 15,1 1 144-15,0-1-208 16,4-1-624-16,0 1-128 0,0-2-32 0,1 2 0 16,2 0-1392-16,2-3-288 0,3 3-48 0,3 0-16 15,4 0-848-15,3 0-192 0</inkml:trace>
  <inkml:trace contextRef="#ctx0" brushRef="#br0" timeOffset="152655.73">22192 9476 15663 0,'4'-6'688'0,"-3"1"144"0,2 1-656 0,-1 0-176 0,0 4 0 16,-1-2 0-16,1 1 432 0,1-2 48 0,3-1 16 0,-1-2 0 0,1 4 336 0,-2-2 64 0,1 2 0 0,-4-2 16 0,0 1 176 0,-1 2 48 16,-1 1 0-16,0 0 0 0,-3 1-96 0,0 2-16 15,-2 1 0-15,-1 2 0 0,-1 2 112 0,-3 2 16 0,0 3 0 0,1-3 0 16,0 2-320-16,-2 2-48 0,-4 7-16 0,-3 1 0 16,-2 6-96-16,-4 4-32 0,-2 6 0 0,-1 4 0 15,-3-2 0-15,-1 2 0 0,1 2 0 0,0 3 0 16,-1-2-352-16,1 5-80 0,4 1-16 0,2-1 0 15,1-3-64-15,7-2-128 0,3-4 176 0,5-6-176 16,4-1 192-16,3-6-192 0,4-2 192 0,1-1-192 16,5-3 192-16,0-2-192 0,4-4 192 0,1-1-192 0,3 1 128 15,4-4-128-15,1-2 0 0,5 0 0 0,2-1 0 0,3-3 0 16,3 0-192-16,-3-2 48 16,-2 0-432-16,5 2-64 0,4-2-32 0,4 0 0 15,-1 0-1888-15,-2-4-384 0,0 0-80 0,-3 0-16 0</inkml:trace>
  <inkml:trace contextRef="#ctx0" brushRef="#br0" timeOffset="153047.44">22881 9691 15663 0,'1'-6'688'0,"-1"3"144"0,2 3-656 0,-2-2-176 0,0 2 0 0,0 0 0 0,-2 2 656 0,1-2 112 0,-3 3 0 0,-2 3 16 0,-1 1 880 0,-4 6 192 0,-3 2 16 0,-1 1 16 0,-2 1-224 0,-2 7-64 0,-2-1 0 0,-2 4 0 15,-3 2 16-15,0-1 0 0,-1 4 0 0,-2-3 0 0,2 2-592 0,-3 1-112 0,-3 4-16 0,-2 1-16 32,-2 0-496-32,1-1-80 0,3-5-32 0,1 1 0 0,2-6-144 0,2 1-128 0,4-5 192 0,2-2-192 15,2-1 0-15,3-3 0 0,2-2 0 0,3-4-144 31,2 0-608-31,1-6-112 0,4 1-32 0,0-5 0 16,3-5-2352-16,-1 1-464 0</inkml:trace>
  <inkml:trace contextRef="#ctx0" brushRef="#br0" timeOffset="153299.5">22446 9679 21183 0,'1'0'1888'0,"0"0"-1504"16,1 3-384-16,-1 0 0 0,0 1 880 0,2 2 96 15,3 4 32-15,2 8 0 0,4 11 1184 0,0 2 240 16,1 7 64-16,0 0 0 0,0 3-720 0,-1 4-144 16,-3-1-32-16,1 3 0 0,1-2-880 0,1-2-176 0,-1-1-32 0,1-5-16 15,0-5-176-15,2-2-48 0,1-3 0 16,-1-5 0-16,-1 1-272 0,2-5 0 0,1 1-128 0,-1-6 128 15,0 2-320-15,-2-4 16 0,2 0 16 0,-1-1-12000 16,-1-2-2384-16</inkml:trace>
  <inkml:trace contextRef="#ctx0" brushRef="#br0" timeOffset="153901.07">23545 9408 15663 0,'0'-1'1392'0,"-1"-2"-1120"0,1 1-272 0,-1 2 0 0,1 0 1040 0,-2 0 160 0,0-2 16 0,-2 2 16 0,-1 0 64 0,-2 2 16 0,-1 3 0 0,0 1 0 16,-1 1-160-16,1 6-16 0,-1 3-16 0,1 5 0 15,2 1 32-15,0 6 16 0,2 2 0 0,1 7 0 0,0 1 96 0,2 6 16 16,0-2 0-16,-1 1 0 0,2-3-304 0,-1-1-48 16,0 2-16-16,-1-3 0 0,0 1-608 0,0 2-128 15,-2 3-32-15,-1 1 0 0,1 2-144 0,0-7 192 16,0 0-192-16,-1-5 192 0,0-5-192 0,0-5 0 16,1 0 0-16,1-3 0 15,-2-4 0-15,1 0 0 0,0-3 0 0,2-4 0 16,-1 0-448-16,1-1-32 0,-1-4 0 0,2-2-11584 15,0-2-2320-15</inkml:trace>
  <inkml:trace contextRef="#ctx0" brushRef="#br0" timeOffset="154376.78">23890 9597 8287 0,'-4'-10'736'0,"2"6"-592"0,1 0-144 0,0 2 0 31,-1 0 2432-31,2 2 464 0,2 0 96 0,-2 0 16 0,1-3-432 0,0 3-80 15,3 3 0-15,-2 1-16 16,3 4-640-16,0 2-128 0,0 5-32 0,2 1 0 16,2 6-560-16,0 3-112 0,1 1-32 0,1 0 0 15,1 1-144-15,-1-3-16 0,3 0-16 0,-2 1 0 16,1-6-480-16,-2 0-112 0,1 4-16 0,0-5 0 16,0 1-48-16,0-3-16 0,-1 0 0 0,-2-2 0 15,-1-2-128-15,-1-3 128 0,-1 0-128 0,0 0 128 0,1-4 0 16,2 1-128-16,-2-1 192 0,2-4-64 0,0 2 16 0,-1-6 0 15,1 0 0-15,0-4 0 0,1 0 0 0,-1-5 0 16,1-1 0-16,2-3 0 0,-3 0-144 0,1-5 0 16,-1 1 144-16,1-4-144 0,-1-1 0 0,-1-1 0 15,1-2 0-15,-1-3 0 0,0 1 0 0,-2-5-256 16,0 1 64-16,-1 3 0 16,-1 5-336-16,0-1-80 0,-2 3-16 0,-1 2 0 15,-1 3-944-15,0 3-192 0,-1 4-32 0,0 2-14432 0</inkml:trace>
  <inkml:trace contextRef="#ctx0" brushRef="#br0" timeOffset="154789.41">24222 10008 16575 0,'-3'-4'1472'0,"2"4"-1168"0,0-3-304 0,-1 3 0 0,2 0 896 0,0 3 128 0,0-3 32 0,0 4 0 0,0-2 800 0,0 5 144 0,-1 2 48 0,0 5 0 15,0 1 80-15,-2 2 32 16,1 4 0-16,-2 1 0 0,0 3-816 0,1-2-144 0,-1 5-48 0,0 0 0 16,0-2-624-16,1 2-128 0,0-3-16 0,2 0-16 15,0 1-368-15,1-4 144 16,1 0-144-16,0-2 0 0,2-1 0 0,-1-1 0 0,2-2 0 0,0-1 0 31,-1-1-960-31,1-2-160 0,1 1-32 0,0-1-15920 0</inkml:trace>
  <inkml:trace contextRef="#ctx0" brushRef="#br0" timeOffset="155469.41">24580 9992 11967 0,'0'0'1072'0,"0"0"-864"0,0 0-208 0,0 0 0 0,0 0 1008 0,1 0 144 0,-1 0 48 0,3 0 0 0,-1-3 928 0,2 3 192 0,1 0 48 0,1-2 0 15,0 0-64-15,1 2 0 0,0-2 0 0,2 2 0 0,-2-1-832 0,2 1-192 16,1-3-16-16,-1 3-16 0,1 0-768 0,2-2-160 16,1 0-16-16,2 2-16 0,2 0-288 0,1-2-272 15,0 0 48-15,2 0 16 16,1 0-2144-16,0-2-416 0</inkml:trace>
  <inkml:trace contextRef="#ctx0" brushRef="#br0" timeOffset="155835.01">24539 10111 13823 0,'0'-2'608'0,"0"2"128"15,2-2-592-15,-1 0-144 0,0 2 0 0,0 0 0 16,2 0 0-16,-1 2 0 0,4-2 0 0,2 2 0 15,3-2 1920-15,1 2 336 0,2 0 80 0,1 0 16 0,0 1-1104 0,2-2-224 16,1 1-32-16,1-2-16 0,2 3-656 0,0-3-144 16,0 0-32-16,1-3 0 0,1 3-144 0,-2 0-256 0,1 0 64 0,0-2-11328 31</inkml:trace>
  <inkml:trace contextRef="#ctx0" brushRef="#br0" timeOffset="156806.47">25328 9650 9215 0,'-7'-6'816'0,"3"2"-656"0,0-1-160 0,1 4 0 0,0 1 1648 0,2 0 288 0,-1 0 64 0,-2-2 16 0,-1 2-528 0,-1 0-96 0,-2 2-32 0,1 2 0 15,2 2 384-15,0 4 80 0,3 0 16 0,-1 5 0 16,2 3-176-16,0 4-48 0,1 4 0 0,-2 5 0 16,2 2-320-16,-2 1-64 0,1 2-16 0,-1-3 0 0,0-4-512 0,-1 3-128 15,0 3 0-15,-1 3-16 16,2-3-384-16,-2-1-176 0,1-3 160 0,2-2-160 15,-1-6-304-15,0-1-144 0,1-1-48 0,1-5 0 16,0-2-1200-16,0-3-240 0,0-5-48 0,0-1-8288 16,1-4-1648-16</inkml:trace>
  <inkml:trace contextRef="#ctx0" brushRef="#br0" timeOffset="157488.19">25233 9492 20271 0,'-14'-9'896'0,"7"6"192"0,1-1-880 0,1 1-208 0,2 1 0 0,1 1 0 16,1 1 1472-16,-2 0 240 0,-2-3 48 0,0 0 16 0,2 0 432 0,0 1 96 15,3 0 0-15,3 0 16 16,2 2-1056-16,1 0-224 0,4 2-32 0,1 2-16 0,1-1-448 0,3 3-96 15,0 0 0-15,2 1-16 0,-1 2-240 0,2 1-64 16,0-2 0-16,2 2 0 16,-2 0-128-16,2 0 0 0,1 3 0 0,-1-4 128 15,-3 1-128-15,1 1 0 0,-2-1 0 0,-3 0 0 0,1 0 0 0,-4 0 0 16,-3 1-128-16,-2-1 128 0,-2 2-320 0,-3-2 0 16,-2-1 0-16,0 1 0 15,-3 0 32-15,-1-2 16 0,-3 2 0 0,-3 0 0 0,-1 3 272 0,-3-4 0 0,2 4 128 31,-4-3-128-31,2-2 0 0,-2 2 0 0,3-2-208 0,-1 0 64 16,0-1 144-16,0-1-160 0,1 0 160 0,1-2-160 16,3-2 160-16,0 2 0 0,2-2 0 0,2-1 0 15,2 2 0-15,0-3 0 0,1 0-128 0,3 0 128 16,1 2-368-16,0-2 16 0,2 0 0 0,1 2 0 16,2 0-112-16,0-2-32 15,2 0 0-15,2 0 0 0,-1 0 320 0,4 1 176 0,-1 1-192 0,1-1 192 16,2 1 0-16,-1 2 0 0,3-1 0 0,0 0 0 15,3 3 0-15,-3-2 0 0,0 1 0 0,0 0 0 16,0 1 0-16,-1 0 0 0,-1 3 0 0,-2-3 0 0,-1 2 0 0,0 0 0 16,-2 2 0-16,0-1 0 0,-2 1 0 0,-1-3 0 15,-1 4 0-15,0-1 0 0,0 0 0 0,-1 2 0 16,-2-2 0-16,2 3 0 0,-2-1 0 0,1 0 0 16,-2 1 0-16,0 0 0 0,-1 0 160 0,-1-1-160 15,0 2 160-15,-2-2-160 0,1 0 416 0,-3 1-16 16,0-1 0-16,-1 1 0 0,0-2 16 0,-4 1 0 15,0 0 0-15,-2 1 0 0,-3-1-80 0,-1 1-16 16,-3-4 0-16,-2 4 0 0,0-3-176 0,-1-2-144 16,-3 2 192-16,2-2-192 0,-1 0 288 0,1-2-48 15,-1-2-16-15,1 0 0 0,0-2 16 0,1 1 0 0,2-2 0 0,2-1 0 16,0-1-240-16,4 1 0 0,1-5 128 0,3 1-128 31,3 0-704-31,2-2-176 0,3 0-32 0,4 0-16416 0</inkml:trace>
  <inkml:trace contextRef="#ctx0" brushRef="#br0" timeOffset="158921.26">25443 9021 10127 0,'0'0'896'0,"0"-3"-704"0,0 1-192 0,0 2 0 0,0 0 800 0,0-1 128 0,2 1 32 0,-2-5 0 0,1 3 960 0,0-3 192 0,1 4 32 0,2 1 16 15,1 0-496-15,1 3-80 16,0 0-32-16,2 1 0 0,6 5-464 0,3 1-80 0,6 2-32 0,5 4 0 15,4 3-176-15,4 0-32 0,3 4-16 0,2 5 0 16,1 1-288-16,-2 3-48 0,-1 2-16 0,-2 3 0 16,-2-1-16-16,-6 4-16 0,-3-1 0 0,-5 2 0 15,-4 0 96-15,-5 9 32 0,-3-2 0 0,-4 6 0 16,-4-1-256-16,-4 7-48 0,0 0-16 0,-4 1 0 31,1-4-176-31,-1-4 0 0,-2-2 0 0,0-4 128 0,0-7-128 16,-3-1-224-16,1-8 48 0,-1-3 16 0,-2-2 160 0,1 3 0 15,-3-3 0-15,-2 2 0 16,0 3-640-16,-1-6-32 0,1-6-16 0,-3-5-15440 16</inkml:trace>
  <inkml:trace contextRef="#ctx0" brushRef="#br0" timeOffset="161234.66">26442 9780 15663 0,'-2'3'1392'0,"-1"0"-1120"0,2-2-272 15,1 1 0-15,0-1 816 0,-1 1 96 0,-1 2 32 0,-1 0 0 0,1 2 864 0,-1 0 176 0,2-1 48 0,1-1 0 0,2-4-96 0,1 0-16 0,1-3 0 0,0 1 0 16,1 1-544-16,2-3-112 0,-1-1-32 0,0 1 0 0,1-2-496 0,0 2-96 16,-1-2-32-16,-3 3 0 0,1-4-160 0,0 5-48 15,0-4 0-15,1-2 0 0,-1 2-144 0,3-3-48 16,-1 0 0-16,1-1 0 0,1 1-208 0,0-5 176 16,1 2-176-16,2 0 160 0,0-1-160 0,2 1 0 31,-2 2 0-31,1 0 0 0,-1 1 0 0,0 2 0 0,0 1 0 0,-1 1 0 0,2 1 0 0,-3 4 0 15,0 0 0-15,1 0 0 0,2 3-192 0,1 0 192 0,0 4-160 0,0-1 160 16,-1 1-144-16,0 4 144 0,1-1-128 0,-3 3 128 31,0-1 0-31,-2 4 0 0,0-2 0 0,-2 0-128 0,0 3 128 0,0-1 0 16,2 0 0-16,-2-1 0 0,0-2 0 0,1 0 0 0,0 0 0 0,0-1 128 16,-1 1-128-16,2-1 144 0,0-2-144 0,1 0 160 15,1-1-160-15,0-1 128 0,2-2-128 0,0 2 128 31,3-2 0-31,1-3 0 0,-1 0 0 0,2 0 0 0,2 0 0 16,1-3 0-16,1 2 0 0,1 0 0 0,0-2-128 16,-1 0 0-16,2-2 0 0,-2 0 128 0,1 2-128 0,-1-3 0 15,-1-2 0-15,-1 1 0 0,-1-2 0 0,-2 0-256 16,-1 2 64-16,-3-2 16 16,0 0-464-16,0-1-80 0,-4 0-32 0,0 1-17488 0</inkml:trace>
  <inkml:trace contextRef="#ctx0" brushRef="#br0" timeOffset="162312.31">27366 10320 13823 0,'-1'0'1216'0,"0"0"-960"0,-1 0-256 0,2 0 0 16,0 0 1312-16,-1 0 224 0,0 0 32 0,0 0 16 0,-2 0 1216 0,1 0 240 0,1 0 48 0,1 0 16 0,0 0-1104 0,0 0-208 16,0 0-64-16,13-16 0 0,-3 11-672 0,1-2-144 15,3-3-16-15,3 1-16 0,2-3-464 0,-1-1-96 0,1 0 0 0,-1 1-16 16,1-2-112-16,2-1 0 0,0-1-16 0,0-2 0 16,-1-2 16-16,-1 1 0 0,0-3 0 0,-2-3 0 15,1-1 64-15,-4-1 0 0,0-1 16 0,-3-2 0 16,-1 2-16-16,-1-3 0 0,-3-1 0 0,-2-1 0 15,1-1-64-15,-3-1 0 0,1 1-16 0,-2-4 0 16,-1 4-176-16,0 2 0 0,-1 0 144 0,-1-3-144 16,1 3 0-16,-1-2 0 15,0 5 0-15,0-2 128 0,1 2-128 0,-1 3 0 0,0 2 0 0,-1 1 0 16,1 5 0-16,-2-2 0 0,1 4 0 0,-1-1 0 0,0 3 0 16,0 2-160-16,-1-2 160 0,1 3 0 0,-1 1-160 15,0 3 160-15,0 0-128 0,1 1 128 0,0 4-144 0,1-2 144 16,0 2-160-16,1-1 160 15,0 2 0-15,1 1 0 0,0 1-128 0,1 2 128 0,0 0 0 0,0 2 0 16,0 1 0-16,1 1 0 0,2 3 0 0,-1-1 0 16,3 4 0-16,-1 0 0 0,1 2 0 0,1 1 0 15,1 0 0-15,-1 0 0 0,3 3 0 0,0 1 0 16,1 1 0-16,0 1 0 0,-1-2 0 0,1 2 0 0,0-1 128 16,0 1-128-16,-1-3 0 0,1 3 0 15,0 0 0-15,1 3 0 0,-1-3 128 0,1 1-128 16,1 0 0-16,0 2 0 0,1-4 0 0,-1 1 0 0,2 0 0 0,-1 1 0 15,0-5 160-15,0 2-160 0,0-1 128 0,-2-2-128 16,1 0 0-16,-1 1 0 0,0 0 0 0,-1 3 0 16,0 1 144-16,1 1-144 0,-1-5 160 15,0 2-160-15,0-4 160 0,1 0-160 0,0-1 160 0,3 1-160 16,0 0 208-16,0-1-48 0,1 5-16 0,0-4 0 16,1-1-144-16,-1-2 128 0,1 0-128 0,0-5 128 15,-1 2-128-15,0-4 0 0,0 2 0 0,-3 0 0 0,0 2 128 16,-2-3-128-16,-1 0 128 0,-3 2-128 0,-1-6 144 0,-1 2-144 15,-2-4 160-15,1-1-160 0,-2 3 192 0,0-3-48 16,-1-4-16-16,0 2 0 0,0-4 112 0,-1-2 16 16,0 2 0-16,-2-5 0 15,1-2-96-15,-2 0-16 0,0-3 0 0,-1-5 0 0,-1 1-144 0,-1-5 192 16,1-1-192-16,-2-5 192 0,1 2-192 0,-1-5 0 16,2 2 144-16,-1 1-144 0,2 2 0 0,-1 0 0 0,1 1 0 15,1-1 0-15,0 1 0 0,2-1 0 16,1 1 0-16,1 2 128 0,0 1-128 0,0 0 0 0,1 0 0 15,0 2-128-15,1-1 128 0,0 1 0 16,0 1 0-16,1 0-128 0,-2-3 128 0,1 5 0 0,2-1 0 0,-3 1 0 16,4 2 0-16,0-2 0 0,0 2 0 0,1-1-128 31,1 3 128-31,-1 0 0 0,0 0 0 0,0 1 0 16,0 1 0-16,0-1 0 0,1 2 0 0,-2 2-128 15,1 0 128-15,0 2-208 0,0-1 80 0,0 0 128 16,0 4-496-1,2-3 32-15,-1 3 0 0,2-1 0 0,0 2-112 0,-1-1-32 0,2 2 0 0,1-2 0 16,-1 2-144-16,1 0-16 0,2 2-16 16,-2-2 0-16,0 2-992 0,0 2-192 0</inkml:trace>
  <inkml:trace contextRef="#ctx0" brushRef="#br0" timeOffset="162787.81">29108 8793 22111 0,'0'-6'976'0,"0"4"208"0,0-2-944 0,2 1-240 0,-2 2 0 0,0 1 0 16,0 0 1104-16,0-2 176 0,0 2 48 0,0-3 0 0,-3 3 624 0,-1 0 128 0,0 3 32 0,-4-1 0 0,-1 6-688 0,-3-2-128 0,-2 6-16 0,-2 1-16 0,-2 3-592 0,-2 6-112 15,-1 0-32-15,-1 7 0 0,2 5-192 0,-2 1-32 16,2 3-16-16,0 3 0 0,2 3-32 0,2 3 0 15,-2 2 0-15,2 1 0 0,1 4-64 0,0-1 0 16,2-1-16-16,-2 1 0 0,1-2-176 16,0 2 160-16,-2 1-160 0,1 2 160 0,-1-2-160 0,1-3 128 15,1-3-128-15,3-2 128 0,1 2 16 0,3-6 0 16,3 1 0-16,3-1 0 0,3-2-144 0,3-4 192 16,3-1-192-16,2-3 192 0,4-1-192 0,0-5 0 0,3 1 0 0,3 1 0 31,4 7-352-31,0-5-48 0,1-3-16 0,0-7 0 15,-2-6-1152-15,2-6-224 0,0-2-64 0,-1-2-15552 0</inkml:trace>
  <inkml:trace contextRef="#ctx0" brushRef="#br0" timeOffset="163914.09">28784 10501 9215 0,'2'0'816'0,"-1"-2"-656"15,0 0-160-15,0 2 0 0,-1-2 1472 0,2-1 272 0,0 0 48 0,2-4 16 0,1 0 1568 0,0-2 304 0,0 2 64 0,-2-2 16 0,2 1-1024 0,-2 0-208 0,0 2-32 0,0 0-16 32,-1 2-1248-32,2-4-240 0,0 1-48 0,1 0-16 15,1 1-384-15,3-3-80 0,1-1-16 0,1-2 0 16,2-1-160-16,2 0-32 0,2-2-16 0,3-1 0 16,1-3-48-16,1 0-16 0,-1 0 0 0,2-3 0 15,0 0-48-15,1-4 0 0,0-3 0 0,1-2 0 16,1-3-128-16,-1-1 192 0,-2-3-192 0,2-3 192 15,-1 0-192-15,-1 0 0 0,1-1 144 0,-3 1-144 16,-2 3 0-16,1-3 0 0,-1 3 0 0,-2 3 128 16,-2 1-128-16,-3 3 128 0,-2 2-128 0,-1 6 128 0,-4 2-128 15,-3 5 0-15,-1 2 0 0,-2 5 128 0,-1 3-128 0,-1 3 0 16,1 0 0-16,-2 3 0 0,2 3 0 0,-2 0 0 16,0 3 0-16,1 1 0 0,-2 2 0 0,1 4-128 15,-1-1 128-15,0 7 0 0,-1 1 0 0,-2 2 0 16,1 3 0-16,0 3 0 0,-1 0 0 0,-1 5 0 15,1 1 0-15,-2 1-128 0,1 1 128 0,-1 1 0 16,0 0 0-16,1-4 0 0,0 2 0 0,1-2 0 16,1-4 0-16,2-1 0 0,3-2 0 0,0-4 144 15,2-1-144-15,3-5 0 0,3-3 128 0,0-3-128 0,2 0 0 16,0-7 0-16,2 1 176 0,3-3-176 0,0-2 160 0,2 0-160 16,2-5 208-16,3-3-48 0,1-1-16 0,1-2 0 15,2-2-144-15,-2-2 192 0,-2 0-192 0,0-3 192 16,1-2-192-16,0-5 0 0,1 2 0 0,-1-5 128 15,0 3-128-15,1-2 0 0,-1-3 0 0,-1 1-176 16,-1 2 176-16,-3-1 0 0,0 1 0 0,-3 3 0 16,0 3 0-16,-2 1 0 0,-4 5 0 0,1 2-128 15,-3 4 128-15,-2 2 0 0,0-1 0 0,-2 4 0 16,2 0 0-16,-2 1 0 0,0 4 0 0,0-2 0 0,1 2-144 16,-1 0 144-16,1 2-160 0,-1 1 160 0,-1 1-176 0,2 2 176 15,-4 0-192-15,2 4 192 16,-2 2 0-16,1 2 0 0,-3 4 0 0,0 3 0 0,-1 2 0 0,-1 0 0 15,0 4 0-15,-3-1 0 0,1-1 0 0,0 1 0 16,1-1 128-16,-2-2-128 0,3 1 192 0,0-2-48 16,1 0-16-16,2 1 0 0,1-4-128 0,1 2 160 15,1-1-160-15,1-5 160 0,0 1-160 0,2-4 0 16,2 2 0-16,1-5 0 0,1-2 0 0,1-1 0 16,2 0 0-16,-2-3 0 0,2 1 0 0,-1-4 0 0,2 0 0 15,-1-3 0-15,1 2 0 0,0-4 0 0,0 1-192 0,2-3 192 31,-1-2-752-31,-1-1-16 0,0 0-16 0,0-2 0 16,0 0-736-16,-2-4-144 0,1 1-16 0,-1 1-16 0</inkml:trace>
  <inkml:trace contextRef="#ctx0" brushRef="#br0" timeOffset="164707.6">29356 9255 16575 0,'-8'0'1472'0,"2"0"-1168"0,2 0-304 0,3 0 0 0,0 0 1216 0,-2 0 176 0,-3 0 32 0,-2-3 16 0,-3 3 1248 0,-1 0 240 0,4 0 48 0,2 0 16 0,2 3-1024 0,3-3-208 15,2 0-32 1,3-3-16-16,2 3-816 0,2-2-144 16,5-2-48-16,2 0 0 0,2 2-224 0,4-5-48 15,5 4-16-15,2-6 0 0,4 3-112 0,1-1-32 16,-2 0 0-16,1-1 0 0,2 0-112 0,2 0-32 15,1-2 0-15,-2 1 0 0,-2-1-128 0,-1 3 0 0,-2-2 0 16,-5 0 0-16,0 2 0 0,-3 1 0 0,0 0 0 0,-1-1 0 16,-1 1 0-16,0 3 0 0,-2-4 0 0,0 4 0 15,-2-3 0-15,-3 3 0 0,1-1 0 0,-3 2 0 16,0-1 0-16,-2 2 0 0,-1-3 0 0,-1 4 0 16,-1-2 0-16,-3-1 0 0,1 2 0 0,-1 1 0 15,-2 0 0-15,-1 0-176 0,-1 0 48 0,-1 0 0 16,0 0 128-16,-2 0 0 0,-1 0 0 0,-1 0 0 15,6 0 0-15,0 0 0 0,-21-2 0 0,11 2 0 16,2 0 0-16,-4 0 176 0,1-3-48 0,-1 2 0 16,0 1-128-16,-1-2 160 0,2-1-160 0,0 2 160 0,-1-3-16 15,0 2 0-15,1-2 0 0,0 2 0 0,1-2-144 0,0 1 0 16,2 0 0-16,-1-2 0 0,2 1 0 0,-2 1 0 16,0 2 128-16,1-2-128 0,-1 3 0 0,0-3 0 15,2 1 0-15,-2 0 0 0,2 2 0 0,-1-2 0 16,1 2 0-16,1 0 0 0,1-3 0 0,1 3 0 15,3 0-160-15,0 0 160 16,3 0-448-16,2 0 16 0,2 0 0 0,2 0 0 16,1 0-160-16,3 3-48 0,1-3 0 0,2 0 0 15,2 0-1312-15,2 0-272 0,3 0-48 0,2 0-13648 0</inkml:trace>
  <inkml:trace contextRef="#ctx0" brushRef="#br0" timeOffset="165137.67">30278 9928 15663 0,'-2'0'688'0,"0"0"144"0,0 0-656 0,1 2-176 0,1 0 0 0,0-2 0 0,0 3 1456 0,-1 0 256 0,-1 4 48 0,0 1 16 0,-1 6 1424 0,0 2 304 0,-2 2 48 0,0 5 16 15,-1-1-1568-15,-2 3-304 0,2-1-64 0,-1 2-16 16,-1-1-848-16,1 1-192 16,-1 3-16-16,1-5-16 0,-1 0-144 0,2-2-16 15,0-1-16-15,0-1 0 0,1-2-224 0,0-3-144 0,1 1 192 0,3-3-192 16,-1-3 0-16,0-1 0 0,4 0 0 0,-2-5-144 31,1 2-240-31,0-5-64 0,-1 2 0 0,1-3 0 0,-1 0-672 0,0-4-144 0,0-2-16 0,-1 0-16304 0</inkml:trace>
  <inkml:trace contextRef="#ctx0" brushRef="#br0" timeOffset="165692.65">30350 9802 1839 0,'1'-13'160'0,"0"7"-160"0,1-1 0 0,-1 5 0 31,0-1 3936-31,0 2 752 0,2 1 160 0,-1 0 16 15,3-2-1136-15,1-1-224 0,2 3-48 0,0 0-16 16,1 3-1392-16,1 0-256 0,1 2-64 0,0-1-16 16,2 2-912-16,-1 0-176 0,0 1-48 0,3-1 0 15,-1 4-256-15,-1-4-48 0,-1 4-16 0,-1-2 0 16,-4 0-256-16,-1 1 0 0,-1 0 0 0,-2 0 0 0,-3 2 0 16,-4 0 0-16,-2 0 0 0,-3 1 0 0,-2-1 0 0,-4 1 0 15,-2-1 0-15,-3 0 0 0,-2 2 0 16,-3-1 0-16,-2 0 0 0,-2 1 0 0,1-3-288 0,0-4 32 15,2 0 16-15,2 0 0 0,3-2 64 0,3-2 16 16,1-2 0-16,5 4 0 0,2-4 160 0,2 3 0 16,3-3 0-16,2 0 0 0,2 1 0 0,1 1 0 15,2 1 0-15,3 0 0 0,2 0 0 0,1 1-288 16,3-4 48-16,0 1 16 0,4-1 32 0,0 2 0 16,1-2 0-16,1 0 0 0,2 3 192 0,-2-2 0 15,2 4 0-15,-2-1 0 0,3-2 0 0,-1 4 160 0,-1-2-160 0,1 2 128 16,0 2-128-16,-1 0 0 15,-1 0 0-15,-3 0 128 0,-1 1-128 0,-2 1 0 0,-1 2 144 0,-2-2-144 16,-3 0 336-16,-3-1 0 0,-1 1 0 16,-3 2 0-16,-1-2-16 0,-2 2 0 0,-1 1 0 0,-1-2 0 15,-1 0-64-15,0 1 0 0,-2-2-16 0,0 3 0 16,1-4-16-16,1 4 0 0,-1-3 0 0,-1 0 0 16,1 0 16-16,1-2 0 0,-2 2 0 0,1-1 0 15,-1-2-48-15,2 2-16 0,-1-3 0 0,0 0 0 16,1 0-176-16,0 1 160 0,0-4-160 0,0 1 160 0,2 2-160 15,-1-3 0-15,-1-2 0 0,0 1 0 0,-1-2 0 0,-1 0-176 16,0 0 48-16,-1-3 0 16,1 0-448-16,-1-1-96 0,-1 2-16 0,-2-5-18160 15</inkml:trace>
  <inkml:trace contextRef="#ctx0" brushRef="#br0" timeOffset="166168.68">30998 10052 16575 0,'0'10'1472'0,"0"-1"-1168"0,0-2-304 0,1 2 0 0,0-3 2656 0,1 0 480 0,-1 4 80 0,1 2 32 0,3 13-752 0,1 5-160 0,-1 7-32 0,0-2 0 0,-1-3-1184 0,-3-4-240 0,-2-3-48 0,-3 1-16 15,-1-4-544-15,-2-1-96 16,-2-1-32-16,-2 0 0 0,-1-3-448 0,-2 0-80 15,-2-2-32-15,0-3-11200 0,0-2-2240 0</inkml:trace>
  <inkml:trace contextRef="#ctx0" brushRef="#br0" timeOffset="168690.12">32255 9090 8287 0,'-1'-6'736'0,"0"0"-592"0,1 1-144 0,-1 1 0 0,1 4 2256 0,0-2 432 0,0 0 64 0,-2 0 32 0,0-2 176 0,0 0 48 0,-1-1 0 0,-2-1 0 16,0 3-624-16,-2-1-112 0,-1-1-32 0,0 4 0 16,-3-3-1024-16,-1 4-224 0,-2 0-32 0,-2 0-16 0,-2 1-560 15,-3 2-96-15,-2 3-32 0,-3-2 0 16,-1 4-96-16,-3 0-32 0,-2 2 0 0,-2 1 0 0,1-1 80 0,-2-1 16 16,1 0 0-16,-2 1 0 0,4 0-80 0,-2-1-16 15,-2 0 0-15,-2-1 0 0,-1 3 0 0,-4-4 0 16,-1 2 0-16,1-1 0 0,3 0-128 0,4-2 0 15,3 1 0-15,3-4 0 0,5 6 160 0,3-3-160 16,2-1 192-16,4 1-192 0,3 0 128 0,3-1-128 16,2-1 0-16,5 0 0 0,0-1 0 0,3 2 160 15,4-1-160-15,2 2 128 0,3 0-128 0,1-2 160 16,3 2-160-16,2 1 160 0,2-5-32 0,3 2-128 0,4-1 192 16,5 0-64-16,4-1-128 0,2-2 128 15,1 0-128-15,1 0 128 0,0 2-128 0,3-2 128 16,0 2-128-16,-1-1 128 0,-1 2 0 0,-2-1 0 0,-2 2 0 0,-3-2 0 15,-4 0-128-15,-1 0 0 16,-1 1 0-16,-3-2 0 0,-1 1 0 0,-1 2 0 0,-3-1-192 0,-2 0 192 16,-2 0 0-16,0-2 0 15,-5 1 0-15,1-2 192 0,0 3-192 0,-1-3 0 0,1 1 0 0,0 2 0 16,-2-3 0-16,1 2 0 0,0-1 0 0,1 2 0 16,-1-1 0-16,0 2 0 0,2-3 0 0,-3 4 0 15,1-1 0-15,-1-2 0 0,-1 2 0 0,0-1 0 16,-1 1 0-16,0 1 0 0,-1-1 0 0,-2 0 0 15,0 1 0-15,0 1 0 0,-1-2 0 0,-1 2 0 0,-1-2 0 0,0 2 0 16,0-3 0-16,-1 2 0 0,0 0 128 0,0 0 0 16,0-1 0-16,0 2 0 0,-1-3-128 0,2 0 0 15,-1 0 0-15,0-2-176 0,0 2 176 0,1-2 0 16,-1 0 128-16,1 0-128 0,0-1 128 0,0 0-128 16,0 0 128-16,-2 0-128 15,2-1 128-15,0 1-128 0,-2-1 128 0,1 0-128 0,-1 1 128 0,2-4-128 16,-2 4 128-16,2-3-128 0,-1 3 128 0,0-2-128 15,1 1 128-15,0 1-128 16,0-3 0-16,1 3 0 0,-1 0 0 0,1 0 0 16,-2-2 0-16,2 2 0 0,0 0 0 0,0 0 0 0,0 0 0 0,0 0 0 15,0 0 0-15,0 0 0 0,0 0 0 0,0 0 0 16,0 0 0-16,0 0 0 0,0 0 0 0,0 0 0 0,0 0 0 0,0 0 0 16,0 0 0-16,0 0 0 0,0 0 0 0,0 0 0 15,0 0 0-15,0 0 0 0,0 0 0 0,0 0 0 16,9-18-128-16,-5 16-112 0,-2-1-16 0,-1 2 0 15,2-1-144 1,-1 2-48-16,1-4 0 0,-2 2 0 0,0 2 208 0,1-4 48 0,-2 4 0 0,1-3 0 16,-1 3 48-16,0 0 16 0,0 3 0 0,-1-3 0 15,1 1 128-15,-2 2 0 0,2 0 0 0,0-3 0 0,0 0 0 0,0 0 176 16,0 0-48-16,0 0 0 0,0 0-128 0,-6 21 128 16,5-17-128-1,1-1 128-15,-1-2 0 0,1 1-128 0,0-2 192 0,-2 0-64 16,2 3-128-16,0-3 192 0,2 0-192 0,-2 0 192 0,0-3-32 0,0 3 0 15,0 0 0-15,0 0 0 16,0 0 32-16,0 0 16 0,0 0 0 0,0 0 0 0,0 0-208 0,0 0 0 0,0 0 0 16,-18 13 0-1,15-10 0-15,-2 0 0 0,0 3 0 0,0-2 0 16,-1-2 144-16,-1 4-16 0,0-2 0 0,-2 2 0 0,-1 2 0 0,-1 0 0 0,-1 2 0 0,-2 3 0 16,-3 0 0-16,-3 2 0 15,-1 4 0-15,-2-3 0 0,-2 3-128 0,-1 2 0 16,-1 2 0-16,0-4 0 0,-2 6 0 0,2-5 128 0,2-1-128 0,3-1 128 15,1-6-128-15,0 2 192 0,1-2-192 16,2 1 192-16,0-5 128 0,1 2 16 0,0-2 16 0,1 0 0 16,-2 2-352-16,0-1 0 0,-1 1 0 0,-1-3 0 0,1 2 144 15,-2 0-144-15,0 0 192 0,0 1-192 0,2-3 0 0,2 1 0 16,-1 0 0-16,5-2 0 16,-1 2 0-16,3-1 0 15,0 0 176-15,1-1-48 0,3 0 0 16,0-2 16-16,2 2 0 0,2-2 0 0,0 1-144 0,3-1 128 15,2-2-128-15,1 4 128 0,3-4 0 0,2 0-128 16,2-2 192-16,5 3-64 0,4-3 80 0,7-3 16 16,8 3 0-16,5-4 0 0,1 4-224 0,7-2 176 15,7 2-176-15,3-4 160 0,2 4-160 0,1-2 0 16,-3-1 0-16,0 2 0 0,1-2 0 0,-3 3 0 0,0 0 0 0,-9 0 0 16,-6 0 0-16,-4 3 0 0,-6-3 0 0,-5 1 0 15,-6 2 0-15,-3-3 0 0,-2 2 0 0,-5-2 0 16,-1 0-160-16,-1 0 160 0,-2 0 0 0,-1 0-144 15,0 0-832 1,0-2-176-16,-2 2-16 0,1 0-16 0,-3-3-416 16,-1 2-64-16,-1 1-32 0,0-3-17888 0</inkml:trace>
  <inkml:trace contextRef="#ctx0" brushRef="#br0" timeOffset="169341.34">32623 9945 15663 0,'-3'-7'1392'0,"2"4"-1120"0,1 3-272 0,0 0 0 0,1 1 1952 0,0-1 336 0,-1 0 64 0,0 0 16 0,2 2 336 0,-2 1 80 16,1 3 16-16,-1-6 0 0,-1 24-976 0,1-8-192 15,-2 5-32-15,0 1-16 0,2 0-880 0,-2 7-192 0,0-1-16 0,2-2-16 16,-1 2-144-16,0 0-16 0,1-2-16 0,-1-4 0 15,1 0-304-15,0-1 0 16,1-5 0-16,0 0 0 0,0 0 0 0,1-3 0 16,-1-1 0-16,1 0 0 15,-1-4-304-15,1-2-112 0,-2 0-32 0,1-3 0 16,0 0-992-16,-1-3-208 0</inkml:trace>
  <inkml:trace contextRef="#ctx0" brushRef="#br0" timeOffset="169988.92">32636 9910 25791 0,'-3'-12'1152'0,"0"4"224"0,1-1-1104 0,0 6-272 16,2 0 0-16,0 3 0 0,2 0 1248 0,-2-1 192 0,1 0 32 0,0 0 16 15,0-3 416-15,2 4 80 0,-1-3 0 0,2 3 16 16,0 0-1104-16,1 0-240 0,1 0-32 0,1 3-16 15,1 1-192-15,2-3-32 0,1 1-16 0,1 2 0 16,3 1-80-16,0-1-16 0,1-2 0 0,2 2 0 31,0 2-112-31,0-4-32 0,0 2 0 0,-1 0 0 16,-1 0-128-16,0 1 0 0,-1-2 0 0,-2 1 128 0,0 0-128 0,-2 1 0 0,-2-2 0 0,-2 4 0 0,-2-5 0 0,-3 4 0 31,0-1 0-31,-5 0 0 0,-1 3 0 0,0-2 0 16,-5 0 0-16,-2 0 0 0,0 3-208 0,-4-2 80 15,-1 2 128-15,-2 1-208 0,0-2 208 0,-3-1-144 16,1 0 144-16,1-3-128 0,2 1 128 0,0-2 0 16,0 1 0-16,0 1 0 0,3-1 0 0,0-3 0 15,3 4 0-15,2-1 0 0,3-2 0 0,1-1 0 16,1 2 0-16,2-1-128 0,2 2-48 0,1-2 0 16,2-2 0-16,0 4 0 0,4-4 16 0,0 4 0 15,2-4 0-15,1 2 0 0,1-2 160 0,1 0 0 0,2 2 0 16,-1 0-128-16,3-2 128 0,0 2 0 0,0 0 0 15,1 0 0-15,-3 2 0 0,0 1 0 0,0-1 0 16,-2-1 0-16,0 3 0 0,-2 1 0 16,0-4 0-16,-1 4 0 0,-1-1 144 0,0 0-144 0,-2 3 192 0,0-3-192 15,0 1 192-15,-1 2-64 0,-1 1 0 0,0-3-128 16,-2 4 192-16,-1-3-64 0,1 0 0 0,-2 2-128 16,0-1 160-16,-3 1-160 0,-1-3 128 0,1 4-128 15,-2-3 192-15,-1 2-64 0,-1 1 0 0,1-1 0 0,-1 0-128 0,1 2 128 16,-2-2-128-16,1-2 128 0,-1 2-128 15,1-2 0-15,0 0 144 0,-2 1-144 0,-1-1 128 0,0-2-128 16,-1 0 160-16,-1-2-160 0,-1 1 160 0,1-2-160 16,-2 1 160-16,1-4-160 0,-2 0 128 0,-1 0-128 15,-2 0 0-15,-1-3 0 0,-1 2 0 0,0-5 0 16,0 2-176-16,-1-2 176 16,2 0-656-16,0-3-16 0,0 2 0 0,2-4-11920 15,2 0-2384-15</inkml:trace>
  <inkml:trace contextRef="#ctx0" brushRef="#br0" timeOffset="170591.65">32746 8759 16575 0,'-10'-7'1472'0,"4"1"-1168"15,0 0-304-15,4 4 0 0,0 0 256 0,2 2-16 0,0 0 0 0,-1 0 0 0,0-2 1168 0,0-2 224 0,1 2 48 0,0-1 16 0,0 2-496 0,2-3-112 16,1 4 0-16,2-2-16 0,0 2 112 0,1 0 32 0,2 4 0 0,2-1 0 15,1 6-64-15,4 1 0 0,3 5 0 0,0 1 0 16,3 2-192-16,3 6-32 0,3 3-16 0,4 5 0 16,7 5-448-16,4 5-80 0,3 6-32 0,0 4 0 15,-1-3-128-15,-2 4-32 0,-3 4 0 0,-2-3 0 0,-2-3 48 16,-7-4 0 0,-4-3 0-16,-3 1 0 0,-3 2 48 0,0 6 16 15,-3 1 0-15,-3 1 0 0,-2 0-32 0,-3 0 0 0,-1-4 0 0,-2 2 0 0,-3-3-64 0,-2 1-16 31,-4-3 0-31,-3 2 0 0,-4-6-192 0,-4 1 144 16,-3-1-144-16,-5 0 128 0,-4-6-128 0,-4 0 0 0,-6-7 144 0,-1 4-144 0,-4-3 0 0,-8 3 0 16,-6 1 0-16,-1 1 128 15,3-3-512 1,1 1-112-16,2 0-16 0</inkml:trace>
  <inkml:trace contextRef="#ctx0" brushRef="#br1" timeOffset="175959.77">30741 7459 8287 0,'0'-2'736'0,"0"2"-592"0,0 0-144 0,0 0 0 0,1 0 384 0,-1 0 64 0,0 0 0 0,1-3 0 0,-1 3 1616 0,3 3 336 0,-1-3 64 0,-2 0 16 16,0 0-864-16,0 0-160 0,21 16-48 0,-11-8 0 15,0 0 256-15,2 2 64 0,2 2 0 0,1 0 0 16,-2 3-496-16,3 1-80 0,0 3-32 0,1-2 0 15,-3 2-912-15,0-1-208 0,-3 1 0 0,-1 0 0 16,-4 0 128-16,-3 0 0 0,-3 0 16 0,-5 0 0 16,-3-1-832-16,-4 0-160 15,-5 0-48-15,-4 3 0 0,-5-1-96 0,-3-1-32 0,-1 0 0 0,-2 2-11904 16</inkml:trace>
  <inkml:trace contextRef="#ctx0" brushRef="#br2" timeOffset="180755.57">20967 13324 21183 0,'-1'0'1888'0,"-1"0"-1504"0,2 0-384 0,0 0 0 0,0 0 368 0,0 3 0 0,0-3 0 0,-1 6 0 0,0 4 592 0,-1 3 112 0,-2 8 16 0,-4 4 16 0,0 5-96 0,-3 4-32 15,-3 7 0-15,-1 6 0 0,-2 1-160 0,-3 6-48 16,-2 2 0-16,0-1 0 0,-2-1 128 0,-1-1 32 16,3-2 0-16,0-1 0 0,-2 0-192 0,2-5-32 15,1-4-16-15,3-3 0 0,0-2-176 0,3-3-16 16,1-4-16-16,1-6 0 0,2 1-288 0,1-5-64 16,1-2-128-16,2-3 192 15,2 0-624-15,1-8-128 0,2 0-16 0,2-6-11136 0,1 0-2240 16</inkml:trace>
  <inkml:trace contextRef="#ctx0" brushRef="#br2" timeOffset="181208.25">20927 13288 15663 0,'-2'-2'1392'0,"1"-2"-1120"16,1 2-272-16,0-2 0 16,0 4 1376-16,0-3 224 0,0-3 32 0,0-6 16 0,0-2 1120 0,1-1 240 15,3-1 32-15,1 0 16 0,2-2-912 0,2 2-176 16,1 0-48-16,1-3 0 0,2 3-1136 0,2-4-224 16,1 3-48-16,1 1-16 0,2 2-208 0,0-1-32 15,2 3-16-15,1 5 0 16,-1 0-240-16,0 1 128 0,1 4-128 0,-2 1 0 0,2 1 0 0,-1 1 0 15,0 4 0-15,-2-2 0 0,-2 4 0 0,0 2 0 16,0 4-192-16,-3 3 192 0,0 4-288 0,-3 4 48 0,0 5 16 16,-3 2 0-16,-3 3 32 0,-4 1 16 0,-1 0 0 0,-4-3 0 15,0-4 176-15,-3 3 0 0,-2-1 0 0,-2 1 0 16,1-3-160-16,-1-2 0 0,1-1 0 0,-1-3 0 16,-1 0 160-16,1-5 0 0,-3-1 0 0,0-2 0 15,0-4 0-15,-2 0 0 0,-3-1 0 0,-1-5 0 16,-2-1 0-16,-3 2 0 0,-1-4 0 0,-2 2 0 15,-2-3 0-15,0 0 0 0,-2 0 0 0,0 0 0 16,1-3-592-16,0 0-48 0,2-1 0 0,0-2 0 16,4 0-1280-16,4-4-272 0,3 1-48 0,3-3-12208 31</inkml:trace>
  <inkml:trace contextRef="#ctx0" brushRef="#br2" timeOffset="181689.44">22315 12514 19343 0,'4'-12'848'0,"-2"6"192"0,0-1-832 0,0 4-208 16,-1-2 0-16,0 4 0 0,0-3 1456 0,2-1 240 0,-1-3 48 0,2 0 16 0,-1 0 608 0,-2 0 112 0,-1 4 16 0,-3 2 16 0,0-1-928 0,-5 6-192 15,1 3-48-15,-3 0 0 0,-3 6-736 0,-1 4-160 16,-2 3-16-16,-3 3-16 0,0 7-112 0,-2 0-32 16,-2 6 0-16,-2 3 0 0,-1 3-96 0,-2 4-32 15,-3 2 0-15,-2 6 0 0,-2 0 48 0,2 4 0 16,0 1 0-16,-1 4 0 0,0 0-192 0,1 3 0 16,1-2 0-16,3-3 0 0,5-6 0 0,4-1 0 15,5-7 0-15,5-3 128 0,3-4-128 0,3-2 0 16,4 1 0-16,1-3 128 0,5-3-128 0,2-1 192 0,4-2-192 0,3-1 192 15,2-6-192-15,4 0 0 0,4-3 0 0,2 0-176 32,3 0-368-32,0-1-80 0,2 2-16 0,1 1 0 15,-1 5-1616-15,2-1-336 0</inkml:trace>
  <inkml:trace contextRef="#ctx0" brushRef="#br2" timeOffset="182229.44">22807 12975 13823 0,'0'-2'1216'0,"0"-2"-960"0,0 2-256 0,0-1 0 0,0 3 1216 0,0-1 192 0,0-4 32 0,-1 0 16 0,-1-1 1104 0,1 0 208 0,-1 0 48 0,-3 3 16 0,0 3-608 0,-4 4-128 15,-1 5-32-15,-3 4 0 16,-3 6-928-16,-4 5-192 0,-2 7-48 0,-3 3 0 0,-4 5-384 0,-1 0-96 15,-6 5-16-15,-1-1 0 0,-2-1-96 0,0-1-32 0,0 1 0 16,0-2 0-16,0-1-272 0,4-1 160 0,2-1-160 16,4-5 128-16,0-3-128 0,5-1 0 0,3-4 0 0,2-6 0 31,4-2-128-31,0-1-128 0,4-7 0 0,0 0-16 16,2-2-1392-16,2-4-288 0</inkml:trace>
  <inkml:trace contextRef="#ctx0" brushRef="#br2" timeOffset="182503.62">22354 12910 30399 0,'3'-14'1344'0,"-2"9"288"0,0 2-1312 0,1 0-320 0,-1 3 0 0,1 3 0 0,1-1 944 0,-1 4 112 15,3 5 32-15,3 8 0 0,-2 6 256 0,0 3 48 16,0 7 16-16,-1 6 0 0,0 1-656 0,-1 2-128 15,1 1-32-15,0 0 0 16,0-3-144-16,0-1-16 0,1 0-16 0,1-3 0 0,2-2-176 0,2 4-48 16,3-2 0-16,0 3 0 0,6-5-192 0,1 1 0 0,3-6 0 15,-1-5 0-15,2-1-256 16,-2-3-112-16,2-6-16 0,-1 0 0 31,-2-2-848-31,-1-6-176 0,-1 1-48 0,-2-5-15904 0</inkml:trace>
  <inkml:trace contextRef="#ctx0" brushRef="#br2" timeOffset="182885.97">23480 12578 11967 0,'-7'-7'1072'0,"4"5"-864"0,-1-2-208 15,0 4 0-15,3 0 3904 0,0 0 752 0,0 1 144 0,-1 4 16 16,0 1-2448-16,-2 4-480 0,-1 4-96 0,0 7-32 15,0 4-352-15,-1 4-64 0,1 3 0 0,-1 8-16 16,0-2-720-16,0 7-144 0,-2 3-16 0,1 5-16 16,1 7-176-16,-3 0-16 0,2 3-16 0,-2 1 0 15,0 0-224-15,-1-5 176 0,2 0-176 0,-2-4 160 16,1-5-160-16,3 0 0 0,0-2 0 0,2-6 0 16,0-1 0-16,2-3 0 0,-1-3 0 0,3-2-176 15,0-3-352-15,0-3-80 16,3-5-16-16,-1-4-11712 0,3-3-2336 0</inkml:trace>
  <inkml:trace contextRef="#ctx0" brushRef="#br2" timeOffset="183751.96">23858 12896 4607 0,'-4'-12'400'0,"2"6"-400"0,-1 1 0 0,2 1 0 0,1 3 4720 0,0-2 848 0,-1 3 192 0,0-2 16 0,-1-2-3728 0,1 2-736 0,-1 0-160 0,0 6-16 0,0 0 80 0,0 5 0 15,-1 3 16-15,1 2 0 0,-1 4-368 0,2 4-80 16,0 3-16-16,1 1 0 0,0 0-176 0,2 2-32 16,3 1-16-16,1-2 0 0,2-1 0 0,0-1 0 31,1-3 0-31,0 0 0 0,2-6-304 0,-1 0-64 0,1-1-16 16,0-5 0-16,0-1-160 0,-1-4 160 0,0 0-160 15,1-2 160-15,-1 0-160 0,-2-3 160 0,2-3-160 16,-1 0 160-16,2-3 0 0,0-4 0 0,2 1 0 0,-1-5 0 15,3-3 80-15,0-3 16 0,1-2 0 0,0-3 0 16,0-1-112-16,0-2-16 0,0-4 0 0,-2-3 0 16,1-2-128-16,-1-1-144 0,0-1 144 0,0 2-208 15,-2 1 208-15,-1-1-176 0,-2 5 176 0,1-1-160 16,-2 4-224-16,-2 3-64 0,2 2 0 16,-3 6 0-16,-1 3-688 0,-1 6-144 0,0 2-16 0,-2 4-15792 15</inkml:trace>
  <inkml:trace contextRef="#ctx0" brushRef="#br2" timeOffset="184069">24034 13282 12895 0,'-2'0'1152'0,"1"0"-928"0,0-2-224 0,1 4 0 0,0-2 1776 0,0 0 304 0,0 1 64 0,-1 2 16 0,-1-1 272 0,2 3 48 0,0 1 16 0,0 3 0 16,0 1-416-16,0 2-80 0,0 3-16 0,0 2 0 15,-1 2-960-15,0 2-208 0,0 1-48 0,-1 1 0 16,1-1-352-16,0 0-80 0,-1 3-16 0,2 1 0 0,-3-1-192 0,1-2-128 15,0-1 128-15,1-1-128 0,1-2 0 0,0-3-128 16,1-2 0-16,1-2 0 16,-1-2-1296-16,1-2-256 0,0-1-48 0,-1-1-14528 15</inkml:trace>
  <inkml:trace contextRef="#ctx0" brushRef="#br2" timeOffset="184322.86">24538 13176 20271 0,'-2'-8'1792'0,"0"6"-1424"0,1-2-368 0,1 4 0 16,1-2 1536-16,1 2 256 15,0 0 32-15,3 0 16 0,1 2 304 0,4-2 64 0,4 0 16 0,-1 4 0 16,5-2-528-16,-2-2-96 0,2 4-32 0,2-4 0 15,1 0-1120-15,0 3-240 16,1-3-32-16,2-3-16 0,-1 3-160 0,1-4 0 0,2 2 0 0,0-2 0 16,0 2-768-16,0-4-192 0</inkml:trace>
  <inkml:trace contextRef="#ctx0" brushRef="#br2" timeOffset="184555.53">24469 13374 41471 0,'-8'-9'1840'0,"7"5"368"0,2-1-1760 0,2 2-448 0,2 0 0 0,0 2 0 16,3-3-240-16,6 2-128 0,8-4-16 0,9 2-16 16,6-2 400-16,3 1 0 15,-2 0 0-15,-1 2 128 16,-1 1-496-16,-1 1-80 0,-2 1-32 0,1 0 0 15,-2 0-784-15,0 0-144 0,-1 0-48 0,-2 0-14224 0</inkml:trace>
  <inkml:trace contextRef="#ctx0" brushRef="#br2" timeOffset="184954.92">25594 13093 5519 0,'-4'-12'496'0,"2"5"-496"15,-2-1 0-15,2 3 0 0,2 0 5312 0,0 1 960 0,-1 0 192 0,-1-4 32 16,1-2-3456-16,0-9-688 0,-2 1-144 0,2 0-32 15,0 0-1120-15,0 2-224 0,-1 0-64 0,1 1 0 16,-1 5-512-16,-2 0-96 0,0 4-32 0,-1 1 0 16,-2 4 0-16,-2 1 0 0,-2 1 0 0,-2 5 0 15,-2 5-128-15,-1 3 0 0,-3 2 0 0,1 6 128 16,-2 3-128-16,-1 6 0 0,-4 7 0 0,0 1 0 16,2 3 0-16,-1 3 0 0,1 4 0 0,1-2 0 15,0-3 0-15,6-3 0 0,3-3 0 0,2-7 128 16,4-2 0-16,4-3 0 0,3-2 0 0,2-5 0 15,4 1 16-15,3-4 0 0,5-4 0 0,2-5 0 0,2 0-144 16,6-2 0-16,2-5 0 0,5 0 128 16,5-5-416-16,3-2-96 0,4 0 0 0,3-2-16 15,0-3-2016-15,0 1-400 0</inkml:trace>
  <inkml:trace contextRef="#ctx0" brushRef="#br2" timeOffset="185425.17">25472 12280 20271 0,'-2'-3'1792'0,"2"-3"-1424"0,2 3-368 0,-1 3 0 0,1 0 672 0,1-2 64 0,1-2 16 0,2-2 0 0,2 0 1104 0,2 2 240 0,1 0 32 0,2 5 16 16,-1 6-304-16,3 1-64 0,1 6-16 0,3 4 0 0,2 7-688 0,2 4-144 15,3 9-32-15,1 3 0 0,1 3-480 0,0 3-96 0,0 4-32 16,0 0 0-16,-4 2-144 0,0-3-16 0,-2-1-128 0,-2-1 192 16,-2 1-192-16,-3 0 0 0,-1 1 0 0,-4 3 0 31,-4 2 0-31,-2-2 128 0,-3 0-128 0,-4-2 0 0,-1-9 0 0,-5 1 0 0,0-1 0 0,-4 2 0 16,-2-4 0-16,-3 1 0 0,1-5 0 0,0 1 0 15,-2-5 0-15,2-1 0 16,0 1 0-16,-1-3 0 0,2-4-576 0,4-6-64 15,0-4-16-15,2-5 0 16,0-6-1104-16,0-2-224 0,-1-4-32 0,-2-2-13440 0</inkml:trace>
  <inkml:trace contextRef="#ctx0" brushRef="#br2" timeOffset="186303.08">26365 13147 12895 0,'0'0'1152'0,"0"0"-928"0,-2 3-224 0,2-3 0 0,0 0 1424 0,0 0 240 0,0 1 64 0,2 2 0 0,-1-3 672 0,0 0 144 0,0 0 16 0,-1 0 16 16,0 0-432-16,0 0-96 0,0 0 0 0,16-14-16 0,-11 8-560 15,-1 0-128-15,1-3 0 0,0-1-16 0,0 0-768 0,1-2-160 16,-1-1-16-16,1-3-16 0,2 0-192 0,-1 0-48 15,0-1 0-15,1 0 0 0,0-2-128 0,2 0 0 16,-1 3 0-16,1 0 0 0,-4 1 0 0,1 4 0 16,2 0 0-16,-1 1 0 0,-1 3 0 0,-1 2 0 15,0 4-192-15,-1-2 192 0,0 3-192 0,-1 3 192 16,1 0-192-16,0 5 192 0,0 0-240 0,0 1 80 16,1 5 16-16,1-2 0 0,1 2 144 15,-1 1-128-15,1 1 128 0,-1 0-128 0,0 0 128 0,1 1 0 16,-1 0 0-16,1 2 0 0,-2-4 0 0,1 1 0 15,-1-3 0-15,-1 2 0 0,0-2 0 0,2-3 0 16,-3 2 0-16,3-2 0 0,-1-3 0 0,1-1 128 0,2 1-128 16,0 1 0-16,0-4 128 0,4-2-128 15,-1 2 128-15,2-1-128 0,-1-2 160 0,3 1-32 0,3-2-128 0,2-2 192 16,3 1-32-16,4-4-16 0,2 1 0 0,3 0 0 16,-1-2 16-16,2-3 0 0,1 2 0 0,-1-2 0 15,-1 2-160-15,-2-4 0 0,-2 1 0 0,-2 0-176 16,-1 0 176-16,-3-2 0 0,-2 2 0 0,-2-3 0 15,-1 1-160-15,-2 0 0 0,-1-1 0 0,-1 1 0 16,-3 1-928-16,-2-1-176 0</inkml:trace>
  <inkml:trace contextRef="#ctx0" brushRef="#br2" timeOffset="187538.52">27364 13627 24879 0,'-3'0'2208'0,"2"0"-1760"0,1 1-448 0,1-1 512 0,0 0 0 0,1 0 16 0,0-1 0 0,3 1 944 0,2-4 176 0,3-1 32 0,2-1 16 16,2-1-720-16,2-3-144 0,2-2-16 0,0-4-16 0,2 1-32 0,0-5-16 0,2 1 0 0,0-5 0 31,2 1-80-31,-1-3-16 0,1 2 0 0,-2-5 0 0,0 1-256 0,-2-3-48 0,0-1-16 0,-2-4 0 16,0-1-80-16,-2-4 0 0,-1-1-16 0,-3 1 0 15,0 0-112-15,-2 0 0 0,-1-1-128 0,-2 2 192 16,0-1-192-16,-2 4 0 15,-3 1 0-15,-2-2 0 0,-2 3 0 0,-2 2 0 0,-1 0 0 0,-3 2 0 16,2 2 0-16,-1 4 0 0,-1-1 0 0,1 4 0 31,1 0 0-31,1 3 0 0,0 0 0 0,0 1 0 0,3 4 0 0,-1-2-128 16,2 4 128-16,-2-1 0 0,5 4 0 0,-1 0 0 0,1-1 0 0,1 4 0 0,0 2 0 31,0-1 0-31,2 2 0 0,-3 3 0 0,2-3 0 16,0 3-128-16,-2 3 128 0,2-1 0 0,-2 2 0 0,1 2 0 15,-1 0 0-15,1 4 0 0,-1-1 0 0,0 0 128 16,0 1-128-16,1-1 144 0,-2 3-144 0,0-4 192 16,1 4-192-16,0-3 192 0,0 1-192 0,-1 0 160 15,2-2-160-15,-1 2 160 0,1-2-32 0,1 0 0 16,-1-2 0-16,1 4 0 0,1-1 32 0,0-2 0 16,1 3 0-16,0 1 0 0,2 1-32 0,0 0 0 15,1 3 0-15,1 1 0 0,1 2-128 0,1 1 192 0,1 3-192 16,0 0 192-16,2 1-192 0,1-1 128 0,2 0-128 15,-1 0 128-15,1 1-128 0,2-1 192 0,1 0-192 0,1 1 192 16,2-1-192-16,-2 3 128 0,-2-3-128 0,-1 0 128 16,-2-1-128-16,-2 1 160 0,-2-2-160 0,0 0 160 15,-3-2 0-15,-2 1 0 0,0-3 0 0,-3 0 0 16,0-1-16-16,-2 1 0 0,1-2 0 0,1-2 0 16,-3 0-16-16,0 1-128 0,0-3 192 0,-1 0-64 15,1-2-128-15,0 1 160 0,-1 1-160 0,2-3 160 16,-1 2-160-16,2-3 0 0,-2 0 0 0,0 0 0 15,0 1 0-15,1-4 0 0,-1 0 0 0,0 0 0 0,0-1 0 16,0 0 0-16,1-2 0 0,-2 0 0 0,0 0 0 16,0-2 0-16,1 0 0 0,-2-1 0 0,1 0 0 0,-1 3 0 15,0 0 128-15,0 0-128 0,0 0 128 0,0 0-128 16,6-21 192-16,-5 18-64 0,1 1 0 0,-1 0-128 16,0-2 192-16,0 2-64 0,0-2-128 0,-1 1 0 15,2 0 0-15,-1 0 128 0,0 0-128 0,-1-1 0 16,3-2 0-16,-2 3 0 0,0-3 0 0,0 2 0 15,2 2 0-15,-2-2 0 0,2 0 0 0,-1 2 0 0,2-1 0 16,-2 2 0-16,2-1 144 0,-2-1 0 0,1 2 0 16,-1-1 0-16,1-1 176 0,-1 2 48 15,0-2 0-15,-1 1 0 0,0 1-208 0,-1-3-32 0,0 1-128 0,0 0 192 16,-1 0-192-16,0 0 0 16,-1 0 0-16,1-3 0 0,0 0 0 0,-2 0 0 15,2-2 0-15,-1 0 0 0,0-2 160 0,1-3-160 0,0 3 160 0,-2-4-160 16,1 0 128-16,-1-5-128 0,0 0 0 0,-1-4 144 15,0-1-144-15,1-2 0 0,-2-2 144 0,0 0-144 16,-1-2 0-16,1-1 0 0,-2-1 0 0,1 1 0 16,1-3 0-16,0-1 0 0,0 0 0 0,0 0 0 15,1 0 0-15,0 2 0 0,0-2 0 0,2 2 0 16,0 2 0-16,2 0-128 0,0 1 128 0,3 5 0 16,-1-1-544-16,2 4-32 0,1 1 0 0,1 5 0 15,3 0-256-15,-1 4-48 0,5 2-16 0,0 0 0 16,4 4 32-16,-1-3 0 0,1 5 0 0,1 1 0 15,2 0-64-15,0 3-16 0,0 1 0 0,-2 4-17648 0</inkml:trace>
  <inkml:trace contextRef="#ctx0" brushRef="#br2" timeOffset="189097.84">29217 11955 20271 0,'3'-3'1792'0,"-2"0"-1424"0,1 1-368 0,0 0 0 0,-1 2 1152 0,1-2 176 0,2-2 16 15,1 0 16-15,1-2 240 0,2 0 32 0,-3 0 16 0,-2 2 0 0,0 2-464 0,-2 2-96 0,-2 2 0 0,-3 2-16 16,0 2 0-16,-3 2 0 0,-2 3 0 0,-3 2 0 16,1 6-368-16,-4-1-64 0,-2 8 0 0,-4 5-16 15,-3 4-304-15,-3 7-48 0,0 1-16 0,-3 5 0 16,0 3-64-16,-1 4-32 16,1 6 0-16,0 0 0 0,3 2-160 0,-1 4 160 0,4-2-160 0,0 2 160 15,4 0-160-15,3-4 0 0,3-4 0 0,3-2 0 16,1-2 0-16,4-1 0 0,3 2 0 0,4-2 0 15,4 0 0-15,3 0 0 0,4-4 0 0,1 1 0 16,1 0 0-16,1 2 0 0,4-2 0 0,4-4 0 16,3-3-512-16,1-6 32 0,2-3 0 0,1-4 0 15,-3-9-1168-15,3-2-224 0,0-1-48 0,1-3-16 16,-2-6-384-16,0-2-80 0</inkml:trace>
  <inkml:trace contextRef="#ctx0" brushRef="#br2" timeOffset="190243.51">28938 14017 22111 0,'1'-4'1968'0,"0"0"-1584"0,2-1-384 0,-1 4 0 0,-1-1 1200 0,3-2 144 0,2-6 48 0,3-2 0 0,6-7 976 0,0-3 208 0,4 0 48 0,1-6 0 0,0 5-1296 0,1-4-256 15,-1-2-48-15,1 1-16 0,-3-2-528 0,2-1-96 16,-1-3-32-16,-2-2 0 16,0-1-96-16,1-2-32 0,-2-2 0 15,1-3 0-15,-1 1-32 0,0 1 0 0,0-2 0 0,0 2 0 16,0 1 0-16,-1 1 0 0,0 1 0 0,0 1 0 15,-3 3-192-15,1 3 176 0,-1-1-176 0,-2 4 160 16,0 3-160-16,-2 4 0 0,-1 1 0 0,-1 4 0 16,-1 4 0-16,0 1 0 0,-2 2 0 0,1 2 0 15,-1 1 0-15,0 4 0 0,0-1 0 0,-1-1 0 16,0 4 0-16,-1-2 0 0,0 3 0 0,-1 3-176 16,0 0 176-16,-2 1 0 0,-1 5 0 0,-1 1 0 15,-2 2 0-15,-1 7 0 0,-1 3 0 0,-2 3 0 0,-1 3 0 16,1 2 0-16,1 2 0 0,-1 1 0 0,2-1 0 15,2-1 0-15,1 1 0 0,1-3 0 0,3 2 0 0,1-5 0 16,0-1 0-16,3-2 0 0,-1-2 0 0,1-2 0 16,0-3 0-16,1 0 0 0,1-4 0 0,1-2 0 15,0-3 0-15,0 0 0 0,2-2 0 0,-2-4 0 16,3 1 0-16,-1-4 0 0,2-2 0 0,1 0 0 16,2-4 0-16,-1-2 0 0,0 1 0 0,2-3 128 15,1-2-128-15,0-4 0 0,1-1 0 0,0-1 0 16,1-2 0-16,2-4 0 0,1-2 0 0,-2-3 0 15,1-1 0-15,-1-3-128 0,0 2 128 0,0-1 0 0,-3 3 0 16,-1 3-128-16,-5 2 128 0,0 7 0 0,-4 3-144 0,-1 4 144 16,-2 3 0-16,-2 3 0 0,0 2-144 0,0 2 144 15,0 1 0-15,-1 2 0 0,1 1 0 0,0 1 0 16,-1 3 0-16,-1 4 0 0,2 0 0 0,-1 2 0 16,1 2 0-16,-2 3 0 0,1 3 0 0,-2 2 0 15,-1 3 0-15,-1 1 0 0,0 0 0 0,-1 1 0 16,1 1 0-16,-1 1 0 0,0-1 144 0,1-2-144 15,0 0 208-15,1-2-32 0,2-2-16 0,1 0 0 16,-2-2-32-16,3-1-128 0,0-1 192 0,3-2-64 16,-1 3-128-16,3-6 0 0,0 0 0 0,2-1 0 15,1-2 0-15,1-4 0 0,2 0 0 0,-1-4 0 16,-1-1 0-16,1-2-176 0,3-1 176 0,-2-1-192 16,1-4-640-16,1-1-144 0</inkml:trace>
  <inkml:trace contextRef="#ctx0" brushRef="#br2" timeOffset="191254.49">30304 13286 12895 0,'1'-3'1152'0,"1"2"-928"0,-1 1-224 0,-1-2 0 0,0 2 1536 0,1-3 272 0,0 2 48 0,1-5 16 0,0 1 496 0,1-3 112 0,-2 5 16 0,0-6 0 0,0 0-768 0,0 2-160 16,-1 1-32-16,-1-4 0 0,0 1-464 0,-1-1-112 16,-1 2 0-16,-2 0-16 0,-1 0-240 0,-1 1-64 15,-2 4 0-15,0-1 0 0,-1 2-320 0,-1 2-64 16,0 2 0-16,1 2-16 0,-1 2-240 0,0 3 0 16,-1 2 0-16,0 3 0 0,0 5 128 0,1 1-128 15,-1 1 0-15,0 5 0 0,1-1 240 0,1 3-48 16,2 4-16-16,-1-2 0 0,3 0 0 0,1 2 0 15,1 0 0-15,3 2 0 0,0-3 0 0,2-2 0 16,0-1 0-16,3-6 0 0,1 1-176 0,2-3 0 16,2-2 0-16,2-2 0 0,3-3 0 0,1-1 0 0,2-5 0 15,0 2 0-15,3-5 0 0,1-2-272 0,-1-2 64 0,1-4 16 32,0-2-1056-32,-3-2-208 0</inkml:trace>
  <inkml:trace contextRef="#ctx0" brushRef="#br2" timeOffset="191970.15">29651 12656 7359 0,'-8'-2'656'0,"3"-2"-528"0,-3 2-128 0,3 1 0 0,3 1 1088 0,-1 0 192 0,1-2 48 0,-2 1 0 0,-2-1 832 0,-3 0 160 0,-1 0 48 0,-1-2 0 0,1 2-96 0,1-1-16 0,0 2 0 0,0-2 0 15,1 1-640-15,-1 1-128 0,1-2-16 0,1 1-16 0,1 1-352 0,0-3-64 16,1 1-16-16,1 0 0 0,2 0-400 0,0 0-96 31,2 0-16-31,0 3 0 0,2-4-304 0,-1 4-64 0,3-3-16 0,0 1 0 0,1 1-128 0,2-1 0 16,-1 0 0-16,1 2 0 0,1 0 144 0,0-2 0 15,1 2 0 1,1 0 0-16,1-3-16 0,0 2 0 0,3 1 0 0,-1-2 0 16,3 2 16-16,2-3 0 0,0 2 0 0,2-1 0 15,0-1-144-15,1 2 160 0,1-4-160 0,0 4 160 0,-1-3-160 0,-1 2 0 16,1-2 0-16,-1 1 0 16,0 0 0-16,1-4 0 0,0 5 0 0,0-2 0 0,0 1 0 0,-1 0 0 0,-1-1 0 0,-3 2 0 15,-2 2 0-15,-2-4 0 16,-2 4 0-16,-4-2 0 0,-1 2 0 0,-2 0 0 15,-2 0 0-15,-2-3 0 0,0 3 0 0,-2 0 0 0,-2 0 0 0,2 0 0 16,-2 0 0-16,-2 0 0 0,7 0 0 16,0 0 0-16,0 0 0 0,0 0 0 0,-23-1 0 15,18 1 0 1,0-2 0-16,0 0 0 0,0 2 0 0,1-2 0 0,-1-1 0 16,1 2 0-16,-1-4 128 0,0 1-128 0,0 1 0 15,-1-3 0-15,-1-1 0 0,1 1 0 0,0 2 0 0,-1-2 0 16,-2 0 0-16,0 0 0 0,-1 0 0 0,0 0 0 15,1 2 0-15,-1-2 0 0,0 2 0 0,-1-1 0 16,1 1 0-16,0 1 0 0,1 0 0 0,2-1 0 16,1 2 0-16,1-2 0 0,2 2 0 0,1 1 0 15,2 1 0-15,1 0 0 0,1 0-192 0,3 0 0 16,2 0-16-16,0 1-12080 16,4 2-2400-16</inkml:trace>
  <inkml:trace contextRef="#ctx0" brushRef="#br2" timeOffset="192778.52">30783 13375 26719 0,'2'6'2368'0,"1"-2"-1888"0,-1 1-480 0,1-4 0 0,-1 1 1024 0,2 5 96 0,1-1 32 0,2 6 0 0,6 4 640 0,-1 6 144 0,1 3 32 0,1 5 0 0,-3 5-1168 0,-2 2-224 15,0 3-64-15,-5 2 0 16,-1 2-352-16,-3-6-160 0,-1-6 128 0,-3-1-128 16,-2-5 0-16,-4 0 0 0,-2-1 0 0,-3 0 0 15,-1-3 0-15,-2-6-256 0,2-4 64 0,0-4 16 16,0-2-592-16,0-4-128 0</inkml:trace>
  <inkml:trace contextRef="#ctx0" brushRef="#br2" timeOffset="193760.44">31935 12327 19343 0,'0'-8'848'0,"0"2"192"0,0 2-832 0,0 1-208 16,1 2 0-16,1 1 0 0,-1 0 688 0,0-2 80 16,2-1 32-16,0 2 0 0,1-1 336 0,0-2 64 15,1 1 16-15,-3 0 0 0,2-1-160 0,-3 1-32 16,0 1 0-16,-2 1 0 0,-1 1 176 0,-3-3 16 16,0 3 16-16,-3 3 0 0,1-3-240 0,-2 0-48 0,-2 3-16 0,-3 0 0 15,-2 2-352-15,-2 1-64 16,-2 3 0-16,-3-2-16 0,0 2-224 0,0 1-32 15,-1 2-16-15,-2 0 0 0,-1 1-80 0,-3-1-16 0,1 1 0 16,-3 3 0-16,0-3-128 0,-2 2 192 0,1-1-192 0,1 0 192 16,1-1-192-16,1-2 160 0,0 1-160 0,2 1 160 15,1-5-160-15,1 2 192 0,2-2-192 0,3 0 192 16,4-4-192-16,1 1 0 0,1 0 0 0,1-3 0 16,3 1 0-16,3 1 0 0,0-4 0 0,3 2 0 0,2-2 0 15,1 1 0-15,1-1 0 0,1 3 0 0,1-3 0 16,1 0 0-16,0 2 0 0,2-1 0 0,1 2 0 0,1-1 0 15,1 2 0-15,3-1 0 0,1 2 128 0,4 0-128 16,2-2 0-16,3 0 128 0,2 0 0 0,4 1-128 16,3 0 192-16,3 1-64 0,4-2-128 0,2 0 160 15,5 1-160-15,4-2 160 0,2 2-160 0,0 0 128 16,-1-1-128-16,-1 0 128 0,-5 0-128 0,-4 0-144 16,-6 3 144-16,-4-3-208 0,-3 0 208 0,-3 0 0 15,-2 0 0-15,-3 0 0 0,-2 1 0 0,-3-4 128 16,0 3 0-16,-5-3-128 0,0 3 192 0,-2-2-192 0,0 2 192 15,-2-1-192-15,-2-1 128 0,-2 2-128 0,-1 0 0 0,0 0 0 16,-2 1 0-16,-1 2 0 16,-1-2 0-16,-1 2 0 0,-3 0 0 0,-1 0 0 15,-4 3 0-15,-1 1 0 0,-3 0 0 0,-1 2 0 0,-1-2 0 0,-1 2 0 16,-1 0 0-16,-2 1 0 0,1-3 0 0,1 2 0 16,2-2 0-16,-3-1 0 0,0 2 192 0,-1 0-192 15,0-1 176-15,1 0-176 16,0 2 160-16,-1 0-160 0,2-2 0 0,-2 3 0 0,2-1 0 0,-2 0 0 15,1 0 0-15,0 0 0 0,-2-1 0 0,0 3 0 0,1-2 0 16,-1 0 0-16,3-2 0 0,-2 3 0 0,3-1 0 0,-1-2 0 16,2 0 0-16,3-2 0 0,-1 0 224 0,3 1 0 15,1-3 0-15,2 0 0 0,2 0-32 0,2 2 0 16,4-2 0-16,1-3 0 0,3 2-192 0,2-1 144 16,4 0-144-16,3-1 128 0,1 0 144 0,6-1 32 15,3 2 0-15,4-1 0 0,5-3-48 0,4 1-16 16,5 1 0-16,5-2 0 0,6 3-80 0,3 0-16 15,6 0 0-15,3-3 0 0,3 4-144 0,0-3 0 16,0 1 144-16,-5 1-144 0,-7-3 0 0,-4 1 0 16,1 2 0-16,-2-3 0 0,-3 0 128 0,-4 2-128 15,-5-2 160-15,-2 0-160 0,-3-2 0 0,-2 2-256 0,-4-3 16 0,-1 2 16 32,-4-2-672-32,-2 0-128 0,-4-1-16 15,-2 1-19232-15</inkml:trace>
  <inkml:trace contextRef="#ctx0" brushRef="#br2" timeOffset="194346.28">32680 13184 23951 0,'0'-6'1056'15,"0"3"224"-15,1 0-1024 0,1 3-256 0,0-2 0 0,-1 2 0 0,1-2 944 0,1 2 128 0,2-2 16 0,1-1 16 0,1 2 496 0,1-4 112 0,0 2 16 0,0-4 0 0,-1 4-480 0,-1-4-96 0,1 1 0 0,-4 0-16 0,2-1-368 16,-2 0-64-16,-2-1 0 0,-1 0-16 0,0 2-368 0,-3-2-80 15,1-2-16-15,-3 3 0 0,0-2-224 0,-2 2 144 16,-1 1-144-16,-2 0 128 0,-1 2-128 0,-1 2 0 16,-3-1 0-16,-2 3 0 0,-2 3 0 0,-1 1 0 15,-2 2 0-15,-1 2 0 0,-1 5 0 0,1 0 0 16,-1 2 0-16,2 3 0 0,0 0 144 0,2 3 48 16,0 1 16-16,3 2 0 0,2 1 128 0,1-1 32 15,3 0 0-15,4-1 0 0,1 0 16 0,2-1 0 0,3-2 0 16,2-1 0-16,3 0-112 0,0-1-16 0,5 1 0 15,2-3 0-15,3-1-128 0,3-1-128 0,5-1 144 16,4 0-144-16,4-2 0 0,2 0 0 0,-1-3 0 0,3-1 0 16,-1 0-208-16,3-2-144 0,-2-4-32 0,1 2 0 31,-2-3-704-31,-2-3-128 0,-2 0-48 0</inkml:trace>
  <inkml:trace contextRef="#ctx0" brushRef="#br2" timeOffset="195074.31">32546 11848 4607 0,'-2'-4'400'0,"-1"1"-400"0,3 0 0 0,0 3 0 0,-1-3 576 0,1 2 48 0,-1-1 0 0,-2-5 0 0,-1-1 656 0,1 0 128 0,-1-2 16 0,0 2 16 15,2 2 864-15,1-2 192 0,-1 3 16 0,1 2 16 0,1 0 288 0,1 2 64 0,1-2 16 16,1 3 0-16,1 0-992 0,1 3-208 0,4 1-32 16,1 2-16-16,2 0-656 0,1 0-128 0,5 4-32 0,3 2 0 15,5 2-432-15,6 7-80 0,5 1-32 16,4 7 0-16,1-1-32 0,2 7 0 15,5 1 0 1,0 4 0-16,4 7-64 0,-2 0-32 0,-4 4 0 0,-5 1 0 0,-4-1-160 0,-4 1 128 16,-2 0-128-16,-4 3 128 0,-3 0 64 0,-4 2 0 15,-1-3 0-15,-3 2 0 0,-3-2 224 0,-4-3 48 16,0-3 16-16,-4-2 0 0,-1-2-80 0,-3 3-16 0,-1-2 0 0,-2 3 0 0,0-4-208 16,-3 6-48-16,0-2-128 0,0-3 192 15,-4-1-192-15,1-3 0 0,-2 0 0 0,-2-4 0 16,-1-2 0-16,-2 0 0 0,-2-4 0 0,-1-2 0 15,-2-3 0-15,-2 0 0 0,-3-2 0 0,0-1 0 0,-3-2 0 0,1-5 0 16,-3 0 0-16,2-6 0 16,0-4-960-16,2-2-144 0</inkml:trace>
  <inkml:trace contextRef="#ctx0" brushRef="#br4" timeOffset="-204153.26">20111 1978 13823 0,'0'-2'1216'0,"0"1"-960"0,2 1-256 0,-1 0 0 0,0 0 528 0,0 0 64 0,3-3 16 0,1 2 0 0,1-2-608 0,3 1 0 0,1 1 0 0,-1 1-192 0,3-3 48 0,-2 3 0 0,-1-3 0 15,0 0 0-15,2 1 144 0,0-2 256 0,2 0-64 0,0 1-16 16,3 0 672-16,0-1 144 0,-1-1 32 0,0 4 0 0,0-1-224 0,-1 2-32 15,-1 0-16-15,1 0 0 0,1 0-384 0,-1 2-80 16,1-2-16-16,1 0 0 0,0 0 32 0,2 0 0 16,0 1 0-16,0 2 0 0,-1-1-16 0,-1 2 0 0,0 2 0 15,-1 0 0-15,0 1-128 0,-2-1-32 16,1 4 0-16,-4-3 0 0,0 4-128 0,-4-1-176 0,-1 0 48 0,-3-1 0 16,0-3 128-16,-1 1 0 0,-1 2 0 0,-1-2 0 15,-3 2 0-15,-1 1 0 16,0-1 0-16,-4 0 0 0,1-1 192 0,-3 1 80 15,-2-2 16-15,1 2 0 0,-2-1 16 0,1-2 0 0,-1-1 0 16,0 2 0-16,1-2-128 0,0 1-32 0,1-3 0 0,1 1 0 16,0 0-144-16,2 1 128 0,-1-2-128 0,3 1 128 15,-1 1-128-15,2-1 0 0,1-2 0 0,-1 2 0 16,2 2 0-16,1-2 0 0,-1 2 0 0,1-2-176 16,2 1 176-16,1-2 0 0,1 1 0 0,2-1 0 15,2 0 0-15,-1 0 0 0,1 1 0 0,1-4 0 16,0 2 0-16,1-1 0 0,2 2 0 0,1-1 0 0,0-1 0 0,1 2 0 15,1 1 0-15,1-2 0 0,-2 2 0 0,0-2 0 16,0 2 0-16,-1 2 0 16,-1-3 0-16,-1 2 0 0,2 0 0 0,-1 1 0 15,-2 0 0-15,2 0 0 0,-2 2 0 16,2 0 0-16,1 2 0 0,-2-3 0 0,2 5 0 0,0-3 0 0,1 4 0 0,2-3 0 0,0 0 0 16,1 2 0-16,0-3 0 15,0 1 0-15,2 2 0 0,-1 0 0 16,0-1 0-16,-2 2 0 0,-4-1 0 0,0-2 0 0,-4 5 0 0,-1-5 0 0,-1-2-160 0,-1 2 160 15,-1 0-144-15,-1 0 144 0,0 2 0 0,-1 1-144 16,-1-1 144-16,1 1 0 16,-1-2 0-16,-1-3 128 0,1 2-128 0,-1 0 176 15,0-1-176-15,-1-1 192 0,1 2-192 0,-2-3 0 16,2 2 0-16,-3 0 0 0,-1-1 0 0,0 1 0 0,-2 3 0 0,1-3 0 16,-2 4 0-16,-1-2 0 0,1 1 0 0,-4 1 0 0,-1-1 128 0,-1 0 0 15,1 1 0-15,-1-3 0 0,3-2-128 0,-3 0 0 16,2 0 0-16,-1-1 0 0,2-4 240 0,-2 1 16 15,0 0 0-15,0-2 0 0,0 1-64 0,-1-3 0 16,-1 1 0-16,0 1 0 16,-1-2-192-16,1 0 0 15,0 0 0-15,-1-2 0 16,3 1-496-16,1-2-192 0,1 3-32 0,3-2-11952 0</inkml:trace>
  <inkml:trace contextRef="#ctx0" brushRef="#br4" timeOffset="-201498.79">21977 2300 2751 0,'-1'-12'256'0,"0"5"-256"0,0 1 0 0,-1 0 0 0,2 4 2016 0,0 0 352 0,2 0 80 0,-2-2 16 0,0-1-1728 0,1-2-352 0,1-2-64 0,-1 2 0 0,2-3-320 0,-2 1-272 16,2 3 48-16,-2-4 16 0,-1 4 208 0,0-3 0 15,0 2-160-15,-1 1 160 0,-2-1 0 0,1 1 0 16,-2 0 192-16,-2 2-64 0,0 2 560 0,-3-1 96 15,0 3 32-15,-1 2 0 16,1 1-240-16,-4-1-64 0,1 3 0 0,-3 1 0 0,0 1-32 0,-1 2-16 16,0 1 0-16,0 2 0 0,0 0 48 0,0 1 0 0,1 3 0 15,1 0 0-15,1 0-240 0,0 0-32 0,3 0-16 0,1 3 0 16,-1-3 32-16,1 2 0 0,-1 1 0 0,1-3 0 16,2 0 112-16,-2 0 16 0,2 3 16 0,0-1 0 15,2 2-160-15,0 1-48 0,1-5 0 0,3-4 0 31,-1 0-192-31,4-1 0 0,1-1 0 0,2 2 0 0,4-2 256 0,0 2 0 16,3 1 0-16,0 0 0 0,2 2-256 0,1-4 0 0,1 2 0 0,0-1 0 16,3 0 0-16,0-3-128 0,1 1 128 0,1-4 0 0,-1 1-256 15,0-2 48-15,-1-1 16 0,1-1 0 16,-1-3-416-16,1-3-80 0,-2 1-16 0,1-2 0 16,-1-2-960-16,1 0-192 0,-2-2-32 0,2-1-16 0</inkml:trace>
  <inkml:trace contextRef="#ctx0" brushRef="#br4" timeOffset="-200958.72">22437 2300 7359 0,'-3'-6'656'0,"0"1"-528"0,1 4-128 0,-1-2 0 0,2 1 800 0,0 2 128 0,-1-2 32 0,-1 2 0 0,-5-2-400 0,-2 1-80 0,-3 1-16 0,-3 1 0 16,-3 3 432-16,-1 1 64 0,-1 1 32 0,-1 4 0 15,1 0-320-15,-1-1-64 0,0 4-16 0,1-1 0 16,-1 0 368-16,4 2 80 0,1-2 16 0,1 1 0 16,2-1-16-16,2 1 0 0,0 3 0 0,3-3 0 15,0 5-416-15,0-2-96 0,3 2-16 0,0-2 0 0,3-2-304 0,1-2-64 16,1-2-16-16,2 0 0 0,3 1-128 15,1-1 0-15,1-4 0 0,4 0 0 0,1-2 0 0,2-4 0 16,3-4 0-16,2 2 0 0,0-2 0 0,2-2 0 16,0-3 0-16,0-1 0 0,3-2 128 0,1-1 0 15,-2-4 0-15,0 3 0 0,-1-2-128 0,-2-3 0 16,-1 3-192-16,-2-3 192 0,-1 3 0 0,-2 0 0 16,-1 1 0-16,-3 2 0 0,-1-2 0 0,-2 1 0 15,1-2 0-15,-5 4 0 0,1 0-144 0,-2 2 144 16,-2 0 0-16,-2 4 0 0,1 3 0 0,-2 1 0 15,0 0 0-15,1 6 0 0,-2-1 0 0,0 3 0 0,0 0 0 0,1 1 0 16,1 2 160-16,1-2-160 0,2 5 160 0,-1-5-160 16,2 5 208-16,0-3-48 0,2 5-16 0,0-5 0 15,1 6 32-15,0-2 0 0,1 0 0 0,0 0 0 16,2 3-176-16,1-1 160 0,0 1-160 0,1-3 160 16,1 2-160-16,-2-3 0 0,0-2 0 0,1 3 0 15,0-3 0-15,3 2 0 0,0-2 0 0,2 2 0 0,0-4 0 16,2 0 0-16,3-2-192 0,0 1 192 15,2-4-1872-15,-2-3-256 0,1 0-48 0,0-3-8832 16</inkml:trace>
  <inkml:trace contextRef="#ctx0" brushRef="#br4" timeOffset="-200653.26">22819 1845 19343 0,'-3'-5'1728'0,"-1"4"-1392"0,3 1-336 0,-1 3 0 0,2 0 880 0,0 1 96 0,-1 2 32 0,0 4 0 0,1 4-1008 0,1 6-320 0,2 3 0 0,0 1 0 16,2 5 128-16,2-1 32 0,-1-3 0 0,1 3 0 15,2 6 160-15,2 3 192 0,2 4-32 0,0 3-16 16,0-1 320-16,-1-1 64 0,-1-1 16 0,-4-2 0 15,-1-7-320-15,-2-1-64 16,0-3-16-16,-2-6 0 0,1-2 112 0,-1-1 32 0,2-1 0 0,0 2 0 16,-1-1-128-16,3-1-32 15,-1-3 0-15,2 1 0 0,-1-4-304 0,0 0-64 0,-1-1-16 16,0-6-10928-16</inkml:trace>
  <inkml:trace contextRef="#ctx0" brushRef="#br4" timeOffset="-200418.98">22618 2180 43311 0,'-8'-12'1920'0,"5"8"384"0,1 1-1840 0,4 1-464 0,0 1 0 0,4 1 0 31,2 0-1264-31,3 0-336 0,5 0-80 0,4 0-16 0,8 0 1168 0,8 1 224 0,4 1 48 0,0-2 16 15,-1 3-320-15,-3-2-64 16,-2 3-16-16,-2-2 0 16,0 2-1024-16,-1-2-224 0,-1 2-32 0,0-1-16 15,-1 0-688-15,-1 0-144 0</inkml:trace>
  <inkml:trace contextRef="#ctx0" brushRef="#br4" timeOffset="-200019.72">23310 2271 12895 0,'-8'0'576'0,"3"0"112"0,0 2-560 0,1 0-128 0,1-2 0 0,2 0 0 15,0 3 224-15,0-2 16 0,-2 3 0 0,1 1 0 16,-1-2-96-16,3 0-16 0,3-2 0 0,2-2 0 16,1 1 256-16,3-3 32 0,1-3 16 0,1 0 0 15,1-2 400-15,2 0 64 0,-1-2 32 0,0 0 0 16,0-1 176-16,-2 1 48 0,0 0 0 0,-1 0 0 15,-2 0-128-15,-2 2-32 0,0-5 0 0,-2 3 0 16,-2 2-448-16,0 0-96 0,-2-2 0 0,-2 2-16 16,-1 2-432-16,-2-2 128 0,-2 2-128 0,-2 1 0 15,0 1 192-15,-2 2-64 0,-2 1 0 0,0 2 0 16,-2 1-128-16,-1 2 0 0,0 1 0 0,-3 1 0 16,2 4 0-16,-2 0 0 0,1 2 0 0,-1 2 0 0,1 1 0 15,0 1-176-15,2 0 48 0,2 2 0 0,2 1 304 0,1 1 64 16,1-2 16-16,3 1 0 0,1 1 304 0,0-1 64 15,3 2 16-15,1-2 0 0,2-3-320 0,1 0-48 16,4 3-16-16,0-3 0 0,3 0-256 0,1-3 0 16,3 2 0-16,3-2 0 0,3-1 0 0,-2-2 0 15,-3-3 0-15,3 2 0 16,4-5-272-16,4 1-112 0,4-2-32 0,3 0 0 16,2-2-1888-16,1 2-384 0</inkml:trace>
  <inkml:trace contextRef="#ctx0" brushRef="#br4" timeOffset="-199118.28">23911 2249 6447 0,'-1'-2'576'0,"0"-2"-576"0,1 4 0 0,0-2 0 0,0 2 992 0,0-3 96 0,-2 2 0 0,1-5 16 0,-1-3-272 0,-1 2-48 0,0-2-16 0,-1-1 0 0,0 0 80 0,-1 4 16 15,0-4 0-15,0 4 0 16,0-3 0-16,-2 3 0 0,1-3 0 0,-2 4 0 0,0-1-48 0,-1 1-16 16,-1 2 0-16,-1 0 0 15,-3 2-32-15,1 5-16 0,-3-2 0 0,-2 2 0 0,0 2-432 0,-1 1-96 16,0 5-16-16,0-3 0 0,0 1-208 0,3 3 0 16,0-1 0-16,1 0 0 0,3 2 0 0,0 2 0 15,2 1 0-15,1 1 0 0,3 0 256 0,2-3 0 16,1 2 0-16,1-1 0 0,2-1 64 0,3 1 32 0,1-3 0 15,-1-1 0-15,5 0-352 0,-1-2 128 16,2 0-128-16,1 0 0 0,2-1 0 0,0-2 0 0,3 2 0 0,3-5 0 16,1 1 0-16,2-2 0 0,2-5 0 0,-1 1 0 15,-1-4 0-15,1-2 0 0,-1 0 0 0,-1-3 0 16,-4 1 0-16,0 0 0 0,-2-1 0 0,-1-1 0 31,-2-1 0-31,-1 0 0 0,0 0 0 0,-4-3 0 16,1-1 0-16,-4 0 0 0,0 0 0 0,-2 0 0 15,-1 1 0-15,0 1 0 0,-1-2 0 0,-3 1 0 0,0 3 0 16,-1 2 0-16,0 1 0 0,-1 4-128 0,-1 5 128 16,-1 0 0-16,0 4 0 0,-2 2-128 0,1 4 128 0,-1 0 128 15,0 5-128-15,2 1 176 0,2 0-176 0,1 3 0 16,1-1 0-16,3 2 0 0,1 2 0 0,2 0 0 16,3-1 0-16,0 5 0 0,2-3 0 0,1-1 0 15,1 4 0-15,-2-4 0 0,-1-1 0 0,0 1 0 16,3 7 0-16,-2 5 0 0,1 5 0 0,-3 2 0 15,-4 1 0-15,-2 1 0 0,-4-2 0 0,-1-3 0 16,-3-3 0-16,-2-4 0 0,-2-3 0 0,1-2 0 0,-1-6 0 16,-1-2 0-16,3-3 240 0,0-1 16 15,-3-2 0-15,0-2 0 0,-2 2 400 0,-2 1 96 0,-1-3 16 16,-2-4 0-16,-1 0-528 0,0-3-112 0,-1-2 0 0,2-2-128 16,0-4 128-16,2 1-128 0,0-5 0 0,-1-1 0 15,-2 0-224-15,-1-6-96 0,-2-2-32 0,-1-8-13600 16</inkml:trace>
  <inkml:trace contextRef="#ctx0" brushRef="#br4" timeOffset="-198501.95">24452 2187 11967 0,'-3'-13'528'0,"-1"3"112"0,1 1-512 0,0 6-128 0,2 0 0 0,0 3 0 0,-1 0 640 0,1-2 80 0,-2 0 32 0,-2-3 0 16,-3 0-1104-16,1 0-224 0,-2 2-32 0,-1-1-16 0,2 2 368 0,-4-1 64 0,0 2 0 0,0 2 16 15,-2 4 176-15,-2-1 256 0,0 2-64 16,-1 3-16-16,-2 1 352 0,-1 3 80 16,-1 3 16-16,-1 3 0 0,0 2 224 0,1 1 48 0,2-2 16 0,2 2 0 15,3 3-48-15,1-5-16 0,2 1 0 0,2-2 0 16,3-3-320-16,1 3-64 0,4-3-16 0,3 0 0 0,2 0-448 16,3-1 0-16,2-3 0 0,3-2 0 0,3-1 0 0,2-3 0 15,4-1 0-15,3-2 0 0,1-3 0 0,2-4 0 16,1-1 0-16,-1-2-160 0,2 0 160 0,-2-3 0 15,0-2 0-15,-2 0-128 0,-2 2 128 0,-2-5 0 16,-1 4 0-16,0-4 0 0,0 1 0 0,-3 0 0 16,-1-3 128-16,-2-1-128 15,-2 2 176-15,-2-3-48 0,-2 3 0 0,-2-4 0 0,-3 2 112 0,0-1 16 16,-2 3 0-16,-2 0 0 0,0 0 256 0,-2 1 64 16,-1 2 16-16,-2 0 0 0,1 3 192 0,-2 2 48 15,-1-2 0-15,-1 4 0 0,-1 0-256 0,0 2-64 0,1-1 0 16,-2 4 0-16,0 1-352 0,0 0-160 0,1 1 128 0,0 1-128 15,1 1 0-15,2-2 0 16,1 2 0-16,1-3 0 0,0 2 0 0,1-1 0 0,2 2-144 0,-1-3 144 16,1 1-336-16,-1 0-16 0,1 3 0 0,1-4 0 31,-1 4-864-31,1-2-192 0,0 2-16 0,1-2-16 16,1 4-480-16,2-1-80 0,0 4-32 0,2 0-6736 15</inkml:trace>
  <inkml:trace contextRef="#ctx0" brushRef="#br4" timeOffset="-198055.48">24877 2478 17503 0,'-7'0'768'0,"2"0"176"0,1 2-752 0,1-2-192 0,2 2 0 0,1 0 0 0,0-2-704 0,-1 3-160 0,-2 0-32 0,1 0-16 16,-1 1-496-16,0-2-112 0,-1 2-16 0,0-4 0 0,2 0 1248 0,-2-3 288 0,2 2 0 0,0-4 0 16,0-1 1760-16,1 0 368 0,0-2 80 0,1-2 16 15,-2 2 320-15,2-5 64 0,0 3 16 0,2-2 0 16,-2 2-704-16,0-2-128 0,1-2-16 0,0 2-16 15,1-4-736-15,0-2-160 0,0 1-32 0,-1-1 0 16,3-1-384-16,-1-1-96 0,0 2-16 0,1-3 0 0,1 1-336 16,0 0 0-16,1 2 0 0,-1-1 0 0,1 3 0 0,2-4 0 15,-1 2 0-15,0 2 0 0,3-3 0 16,-1 0 0-16,1 3 0 0,-1 0-128 0,0 4 128 0,0-3 0 16,1 4 0-16,1 2 0 0,0-1 0 0,2 1 0 15,0 2 0-15,1 5 0 0,1-2 0 0,0 4-128 16,1 4 128-16,1 2 0 15,1 4-576-15,2 2-48 0,3 4 0 0,-5-3 0 16,-3-1-512-16,1 2-96 0,4 2-32 0,1 2 0 16,1 3-384-16,2 3-80 0,-1 1 0 0,-1-1-9664 0</inkml:trace>
  <inkml:trace contextRef="#ctx0" brushRef="#br4" timeOffset="-197817.64">25464 2221 35935 0,'-5'0'1600'16,"2"1"320"-16,0 4-1536 0,1 2-384 0,2 0 0 0,0-4 0 15,1 6-656-15,0 1-208 0,0 8-32 0,1 7-16 0,-1 1 560 0,1 2 112 16,1-5 32-16,-1-3 0 15,2-3-1040-15,0-4-208 0,-1-4-32 0,2-1-16 16,0-6-224-16,0-2-32 0,1-2-16 0,-1-2 0 16,2-2 448-16,-1-4 96 0</inkml:trace>
  <inkml:trace contextRef="#ctx0" brushRef="#br4" timeOffset="-197626.82">25566 1720 33167 0,'-3'-16'1472'0,"2"8"304"0,0 2-1424 0,1 6-352 15,1 0 0-15,0 1 0 0,2 2-384 0,0 1-128 0,2 2-48 0,3 3 0 16,3 3-3184-16,1 0-640 0,3 2-128 0,0-2-32 0</inkml:trace>
  <inkml:trace contextRef="#ctx0" brushRef="#br4" timeOffset="-197180.79">26204 2117 2751 0,'2'-4'256'0,"-1"-1"-256"0,1 2 0 0,-1-1 0 0,0 1 1056 0,-1 3 160 0,0-2 48 0,-1-2 0 0,1 0 1328 0,0-5 272 31,0-3 48-31,-3-1 16 0,2-2-592 0,-2 4-112 16,-1-2-32-16,0 5 0 0,-1 0-1552 0,0 2-304 15,-1 0-64-15,0 4-16 0,0-2-256 0,-2 4 0 16,0 0-208-16,-1 0 80 0,0 1 128 0,-2 2-160 16,-1 3 160-16,-2 0-160 0,2 1 160 0,-2 2 0 15,3 0 0-15,-3 1 0 0,-2 6 0 0,-5 3 0 16,-1 6 0-16,-3 4 0 0,-1 2 0 0,3 1 0 16,2-1 0-16,2 1 0 0,3-4 192 0,4 1 128 15,2-1 32-15,4-3 0 0,3-3 112 0,3 0 32 0,4-3 0 16,1-3 0-16,4 0-496 0,1-4 0 0,1 1 0 0,1-2 0 15,2-2 0-15,2-1 0 0,0 0-208 0,2-2 64 32,5 0-448-32,-2-2-96 0,-2 2-16 0,4 0-7312 0,3-2-1472 0</inkml:trace>
  <inkml:trace contextRef="#ctx0" brushRef="#br4" timeOffset="-196644.19">26684 2215 16575 0,'-14'-7'736'0,"4"5"160"0,0 2-720 0,3-3-176 0,2 6 0 0,1-3 0 0,-1 0 0 0,-4 4 0 0,-4 1-192 0,-7 1 192 0,-3 5 0 0,-5 0 208 0,4 3 0 0,-1 0 0 0,1 3 144 0,2-1 32 16,1 0 0-16,4-1 0 0,1-2 144 0,3-1 48 16,5 1 0-16,2-1 0 0,1-2 224 0,3 2 48 0,2-2 16 0,3 0 0 15,1-1-512-15,1-2-96 0,1 0-32 0,1-4 0 16,2 2-224-16,1-5-240 0,2 0 48 0,0 0 16 15,0-2-80-15,-1-2 0 0,0 0-16 0,0-1 0 16,0-1 272-16,0-1 0 0,3 1-128 0,-3-4 128 16,1 1 0-16,-2-1 0 0,1 0 0 0,-2 2 0 0,0-2 0 15,-2 1 0-15,0 2 0 0,0 0 0 0,-2 1 304 0,-2 3-48 16,0 3 0-16,-2 0 0 0,0 1 144 0,0 2 32 16,-1 2 0-16,2 2 0 0,-2 0-176 0,1 2-48 15,0-3 0-15,2 4 0 16,0-2-64-16,2 0-16 0,1 0 0 0,2 2 0 0,1-2-128 0,-1 0 0 15,5 2 0-15,-1-1 0 16,3 3 0-16,2-2 0 0,0 0 0 0,2-1 0 16,2 1 0-16,-1 0 0 0,2-2 0 0,0-2 0 15,-1-1-512-15,-1 0-176 0,0-3-32 0,0-2-16 16,-3-2-1456-16,-1-3-304 0,-2 0-48 0,-2-1-5520 16</inkml:trace>
  <inkml:trace contextRef="#ctx0" brushRef="#br4" timeOffset="-196326.09">27033 1340 28559 0,'-4'-7'1264'0,"-1"3"272"0,1 8-1232 0,1 2-304 0,2 0 0 0,1 0 0 0,1 4-560 0,-1 6-160 0,2 9-48 0,-1 11 0 0,-1 9 768 0,1 8 0 0,2 6 192 0,-2 4-32 15,0 4-160-15,2 0 160 0,1-4-160 0,1-4 160 0,2-11-160 0,0 3 0 0,4 3 144 16,4 2-144 0,2-2 0-16,2 0 0 0,1-4 0 0,-2-5 0 15,1-7 128-15,-3-1-128 0,-4-5 160 0,-2-1-160 0,-3-5 160 0,-2-1-160 0,-1-5 160 16,-3-2-160-1,-1 5 0-15,-2-1-192 0,-2 0 16 0,0-1-11808 16</inkml:trace>
  <inkml:trace contextRef="#ctx0" brushRef="#br4" timeOffset="-194755.61">28248 2174 15663 0,'-3'0'1392'0,"1"3"-1120"0,-1 0-272 0,2 1 0 0,0-1 160 0,0 4-32 0,-3 2 0 0,-2 10 0 0,0 8 640 0,-3 3 112 0,1 5 16 0,2-1 16 15,1 1 368-15,2-3 80 0,-1 3 16 0,3-1 0 16,-1-5-288-16,1 2-48 0,-1 3-16 0,-1-2 0 16,1-1-368-16,1-2-80 0,-2-3 0 0,2-2-16 15,0 0-304-15,1-3-48 0,-2-3-16 0,2-2 0 0,0-3-32 0,0-2-16 16,0-2 0-16,0-3 0 0,0-2-144 0,0-4 0 15,-1 0 0-15,1-2 0 0,-1-4 0 0,-2-3 0 16,1 0 0-16,-3-6 0 0,1-3 0 0,-3-3 0 16,-1-1 0-16,-1-6 0 0,0 2-320 0,0-1 0 15,2 1 0-15,-2-7 0 16,-1-7-192-16,2-5-16 0,0-2-16 0,3 0 0 16,2-1 32-16,0 1 0 0,4-1 0 0,3 2 0 15,1 6-368-15,2 1-64 0,2 3-16 0,3-1 0 0,3-2 496 0,4 5 80 0,-1-1 32 16,3 7 0-16,0 3 352 0,0 3-144 0,0 4 144 0,-1 6 0 15,1 0 0-15,0 2 0 0,-2 4 0 0,1-1 0 16,1 1 0-16,0 3 0 0,1 0 0 0,1 1 0 16,1 4 0-16,-1 1 0 0,1 0 0 0,-4 5 0 15,-2 0 0-15,0 5 128 0,-2 3-128 0,-3 2 0 16,0 5 144-16,-6-1-16 0,-1 6 0 0,-2-3 0 16,-2 1-128-16,-3 2 0 0,0 3 144 0,-3-1-144 15,-1 3 256-15,-1-3-32 0,-3-1 0 0,1-2 0 16,-2-4 416-16,-1-2 96 0,0-1 16 0,-3-4 0 15,0-1 16-15,-2-1 16 0,0-2 0 0,-2-3 0 16,0-2-336-16,-3-1-64 0,0 0 0 0,-2-2-16 0,-1-1-112 0,0-1-32 16,-1-1 0-16,-1-1 0 0,1-1-224 0,2-1 0 15,0-2 0-15,2-2 0 16,3-4-336-16,2-3-112 0,1-1-32 16,4 0 0-16,3-5-1696 0,2 3-320 0</inkml:trace>
  <inkml:trace contextRef="#ctx0" brushRef="#br4" timeOffset="-194165.15">29019 1938 1487 0,'2'-2'0'0,"-1"0"0"0,1-1 0 0,0 2 128 0,-2-1-128 0,0 2 0 0,0-3 0 0,0 0 0 0,0-4 1632 0,0 0 288 0,0 1 64 0,-4-3 16 0,0 3 352 0,-2 0 64 0,-1 2 16 0,-3 4 0 0,0 0-416 0,-1 2-80 15,-3 5-16-15,-2 0 0 16,-1 2-832-16,-3 3-192 0,0 4-16 0,-2 0-16 0,0 4-320 15,1 1-64-15,1 1-16 0,2-3 0 0,6-3-48 0,0 1-16 16,-1 2 0-16,3 2 0 16,2-1-32-16,2-2-16 0,1-2 0 0,2 3 0 0,3-6-192 0,3-2-32 15,3-1-128-15,1-2 192 16,3-3-64-16,3-2 0 0,1-3-128 0,2-3 192 16,2 0 32-16,0-3 0 0,3 0 0 0,-1-4 0 0,0 0-224 0,0 1 0 15,-1-4 0-15,0 1 0 16,-2-1 0-16,-1-2 0 0,0 2 0 0,-1-6 0 15,1-1 0-15,-2-1 0 0,-3 2 0 0,0 0-160 0,-2-1 160 0,-2 2 0 0,0-1 0 0,-4 1 0 16,2 2-192-16,-2 2 64 0,-1 2 0 0,-2 2 0 0,1 3-176 16,-2 3-16-16,1 2-16 0,-2 2 0 0,0 0 336 0,-1 4 0 31,0 2-144-31,1 4 144 0,-2-1 0 0,0 3 0 16,2 4 0-16,-1-2 0 0,2 4 208 0,1 1 0 0,3-1 0 0,-2 2 0 0,3-1 112 0,-1-1 32 15,1 5 0-15,2-4 0 0,-1 0-80 0,1-1-16 31,2 0 0-31,-2-2 0 0,1-1-256 0,-1-3 160 16,2-2-160-16,-2-1 128 0,0 0-128 0,-1-2 0 16,0-4 0-16,0 1 0 0,-1-1 0 0,1-3-256 15,-3 0 64-15,2-3-9984 16,-2 2-1984-16</inkml:trace>
  <inkml:trace contextRef="#ctx0" brushRef="#br4" timeOffset="-193774.89">29372 2033 7359 0,'-5'2'656'0,"1"1"-528"0,0 3-128 0,2-2 0 0,1-1 2016 0,-1 0 368 0,1 1 80 0,-1 2 16 0,-1 2-2096 0,0 3-384 0,-2 4-160 0,0-2 16 0,1-1 720 0,0-5 160 15,1-2 32-15,1-1 0 0,1-1 752 0,0-3 144 16,1-3 48-16,1-1 0 0,0-1-432 0,-1-1-64 16,2-1-32-16,-2-3 0 0,1 1-752 0,-2-1-160 15,1-2-16-15,-3-4-16 0,-1-3 256 0,1 3 48 16,-1-6 16-16,-1 1 0 0,0-1-176 0,1-2-16 16,1 2-16-16,0-3 0 0,2 3-352 0,0-3 0 15,1 3 0-15,2 2 0 0,1 2 0 0,0-1-160 16,4 4 160-16,-1 2 0 0,0 0 0 0,3 4-128 15,0-1 128-15,1 3 0 0,3 1 0 0,0 0-128 16,5 2 128-16,0 2 0 0,2 2-144 0,1 2 144 16,2 0 0-16,3 3-144 15,3 1-640-15,-1 1-128 0,2 2-32 0,1-2 0 16,0 2-1264-16,-1 1-256 0,-1-2-48 0,-2 2-7840 0</inkml:trace>
  <inkml:trace contextRef="#ctx0" brushRef="#br4" timeOffset="-192973.58">30141 1720 1839 0,'-3'-1'160'0,"2"1"-160"0,0 0 0 0,0 0 0 0,0 1 368 0,1-1 32 0,-2 1 16 0,2 0 0 0,-1 2-64 0,-1 1-16 0,-2-2 0 0,0 2 0 0,-1-1 944 0,0 2 192 0,-1-1 48 0,-1-1 0 16,-1 2 32-16,-2 0 16 0,-1 1 0 0,-1 0 0 15,-2 0-192-15,-1 1-32 0,2 2-16 0,-3-1 0 16,2 0-416-16,-2 2-80 0,1-1 0 0,-1 1-16 16,3 0-240-16,-2-2-32 15,2 2-16-15,2 0 0 0,0-1-128 0,4-2-16 0,-1 2-16 0,2 1 0 0,1-3 32 0,0 2 16 16,1-1 0-16,0 2 0 0,0 0-208 0,1 0-32 16,1 2-16-16,-1-3 0 15,3 1 16-15,0 0 0 0,2-2 0 0,0 0 0 0,4 1-48 0,0-6 0 31,2 3 0-31,-1-2 0 0,3 1-128 0,1-4 0 0,2 2 144 16,3-3-144-16,1-3 0 0,3 2 0 0,0-4 0 0,-2 1 0 0,2-2 0 0,-1-1 0 0,-1 1 0 16,-1-3 0-16,-1 3 0 0,1-4 0 0,-1 0 0 0,0-1 0 15,-1 1 0-15,-1 3 0 0,0-5 0 0,0 5 0 16,-2-3 0 0,-2 2 0-16,0 0 0 0,-2-1 0 0,0 1 0 0,-2 0 0 15,-1 2 0-15,-3 0 0 16,0-3 0-16,-1 6 0 0,-1-5 0 0,0 2 0 0,-1 0 0 0,-1 0 0 15,1-1 0-15,-1 1 0 16,0-2 0-16,0 0 0 0,1 0 0 0,-2 0 0 16,2-1 0-16,-1 1 0 0,-1 0-144 0,1 0 144 0,-1 2 0 15,1 1 0-15,-1 0 0 0,-1 1 0 0,2 1 0 0,-2 2 0 16,1 1 0-16,0 0 0 0,1 0 0 0,-1 0-144 16,1 1 144-16,0 2 0 0,1 1 0 0,-1 1-128 15,1 2 128-15,-1-1 0 0,1 3 0 0,0-3 0 16,0 4 0-16,1-3 0 0,1 3 0 0,0-1 0 15,2 1 0-15,0 0 0 0,1 1 576 0,0-1 0 16,1 0 16-16,0 0 0 0,-1 1-160 0,1 0-48 16,2 0 0-16,-2 0 0 0,1 1-224 0,1 0-160 15,1 1 192-15,0-1-192 0,2 1 0 0,0-3 0 0,2 2 0 16,1-2 0-16,2 0 0 0,-2-1 0 0,1 0 0 0,-1-2 0 16,1-1 0-16,0 0 0 0,0-2 0 0,-1-1 0 15,-1 2-176-15,-2-3-80 0,-1 0-32 0,-2-2 0 31,-2 0-1648-31,-2 0-336 0</inkml:trace>
  <inkml:trace contextRef="#ctx0" brushRef="#br4" timeOffset="-192314.06">30715 1798 23039 0,'-5'6'2048'0,"0"4"-1648"0,2-1-400 0,2-6 0 0,2 1 0 0,-1 1 128 0,-2 5-128 0,-2 7 0 0,-1 7 224 0,0 2-32 0,-1 2-16 0,0-3 0 0,2-5 912 0,-1-2 176 16,3-2 32-16,-1-3 16 0,2-4-144 0,1-2-16 15,1-1-16-15,1-2 0 0,0-2-416 0,0-2-80 16,3-4 0-16,0-1-16 0,2 2-96 0,-1-7-16 0,1 1 0 0,2-1 0 15,-1-2-352-15,2-4-160 0,0 1 128 0,-1-2-128 16,1-2 0-16,0-3 0 0,-2 1 128 0,2-1-128 16,-1-1 160-16,0 1 0 0,-1 2 0 15,0 4 0-15,-1 4-160 0,-1-1 0 0,0 7 0 0,-1 3 0 16,-1 3 0-16,-1 0 0 0,-1 3 0 0,0 3 0 16,0 4 0-16,-1 3 0 0,0-1 0 0,0 0 0 15,2 4 0-15,-2-3 0 0,2 3 0 0,-1-4 0 0,1-2 0 16,0 0 0-16,0-1 0 0,0-2 0 0,0-1 0 0,-1-2 0 15,2-1 0-15,-1-1 0 0,-1-2 0 16,1 0 0-16,-1-2 128 0,0-1-128 16,1 2 0-16,1-5 0 0,-1 2 0 0,1-2 0 15,0 0 240-15,1-4-48 0,0 3 0 0,0-4 0 16,0 1-192-16,1-2 128 0,1 0-128 0,2-2 0 0,-1 0 0 0,1-3 128 16,1 0-128-16,1 0 0 0,0-1 0 0,2 2 0 15,-1-1 0-15,0 3 0 0,1-1 0 0,-1 4 0 16,-1 0 0-16,-1 4 0 0,-1 1-128 0,-2 3 128 15,-1 2 0-15,-1 1 0 0,-1 4 0 0,-1-1 0 16,0 3 0-16,1 3 0 16,0 1 0-16,-1 0-128 0,2 2 128 0,1 1 0 0,2 3 0 0,-1 0 0 0,2 0 0 0,0 2 0 15,1-2 0-15,-1 3 0 0,1 0 0 0,0-3 0 16,0 2 0-16,0-2 0 0,-1 0 0 0,-2-2 0 16,0-2 0-16,-2 3 0 0,2-2 0 0,-2-2 0 15,-2 0 0 1,1-1 128-16,0-4-128 0,-2 0 0 0,1 0 0 0,-1-5 0 0,-1 2 0 0,2-1 0 15,-2-4 0-15,2 2 0 0,-1-4 0 0,-1 2-11456 32,2-4-2208-32</inkml:trace>
  <inkml:trace contextRef="#ctx0" brushRef="#br4" timeOffset="-191793.56">31898 1526 14735 0,'-1'0'640'0,"-2"0"160"0,1 0-640 0,-1 1-160 0,2 2 0 0,0-3 0 0,-2 2 0 0,0-1 0 0,-5 4 144 0,-2-1-144 0,-2 2 944 0,-5 0 112 0,-2 0 32 0,-2 1 0 15,0-4 656-15,-1 3 144 0,0-3 32 0,-2 1 0 16,3-1-720-16,-1 1-144 16,1-1-32-16,0 0 0 15,2 0-640-15,1 0-144 0,2 0-32 0,1-1 0 0,2 2 16 0,4-3 0 16,0 2 0-16,3 1 0 0,1 0-48 0,1-2-16 16,3 3 0-16,0-2 0 0,1 0-160 0,0 1 0 15,2-1 0-15,1 1 0 0,0 1 0 0,2-4 0 0,3 4 0 0,-1-4 128 0,0 2 64 0,2 1 0 16,2-2 0-16,-1 2 0 15,1-2-48-15,2 2 0 0,0 2 0 0,2-2 0 16,0 1-144-16,1 0 0 0,3 1 0 0,-3 3 0 0,1-3 0 31,-1 4 0-31,0-2 128 0,0 2-128 0,-1 3 0 0,-1 0 0 16,-2 2 0-16,0-3 0 0,-1 4 176 0,-2-3 0 16,0 3 0-16,-4-4 0 0,0 2 160 0,-4-2 48 15,-1 1 0-15,-3 0 0 0,-2 2 16 0,-1-3 16 16,-1 2 0-16,-4 1 0 0,0-2-32 0,-2 2-16 0,0-4 0 15,-1 2 0-15,2-2-240 0,-4 0-128 16,-2 0 128-16,-3 0-128 0,0 0 0 0,-1-1 0 0,1 0 0 16,-3-4 0-16,2 1 0 0,-1-1 0 0,-1-5 0 0,-2-1 0 31,2-1-848-31,-4-2-192 0</inkml:trace>
  <inkml:trace contextRef="#ctx0" brushRef="#br4" timeOffset="-188845.65">26241 3789 7359 0,'0'-3'656'0,"-1"1"-528"0,1 1-128 0,0 1 0 0,1 0 496 0,-1-3 64 0,1 1 16 0,0-2 0 0,1-3-576 0,0-2 0 0,2-1 0 15,-1-1 0-15,1 1 336 0,0-2-32 0,0 0-16 0,-2 0 0 0,2 0 320 0,-2-3 64 16,1 1 16-16,-2 2 0 0,0-2 336 0,0 2 64 15,1-3 0-15,-2 1 16 16,1 2-352-16,-2-3-80 0,-2-1-16 0,1 0 0 0,-2-2-288 0,-1 2-64 16,-1 2-16-16,0-2 0 15,-2 3 48-15,0-3 16 0,-1 4 0 0,-1 0 0 0,-1-1 304 0,-3 3 64 16,2-1 16-16,-3 4 0 0,2-3-304 0,-2 4-64 16,0-3-16-16,0 2 0 0,1-2-192 0,1 2-32 15,0-2-128-15,0-1 192 0,0 1-64 16,0 2 0-16,-1-4-128 0,-1 3 192 0,2-1 160 0,-2 2 32 15,-1-1 0-15,-1 0 0 0,-2 2-160 0,1 0-32 0,-1 1 0 16,-1 1 0-16,-1 1-192 0,0-4 0 0,0 4 0 0,-1 0 0 16,0 3 0-16,-2-2 0 0,-2 2 0 0,0 0 144 15,3 0-144-15,-2 2 0 0,0-2 0 0,-1 0 0 16,2 3 0-16,-1-3 0 0,-1 0 0 0,1 0 0 16,0 0 0-16,1 0 0 0,-2 0-192 15,-3 1 192-15,1 1-128 0,-2-2 128 0,2 4 0 16,-3 0 0-16,0 1 0 0,1-2 0 0,-1 4 192 0,2-1-64 15,0 0-128-15,2 0 0 0,2 0 0 0,-1 1 0 16,1-1 128-16,1 1 0 0,0-1 0 0,1-2 0 0,2 2-128 16,-2-1 192-16,1 0-192 0,0 0 192 0,-2 1-192 0,3 0 0 15,0 1 0-15,2 0 0 16,-1-1 0-16,0 3 0 0,0-4 0 0,1 3 128 0,0-1-128 0,-1 1 0 16,2 0 0-16,-2 0 0 0,0 2 0 0,0-1 0 15,0 2 0-15,1 0 0 0,-1 0 160 0,0 0 0 16,0 1 0-16,2-1 0 0,-1-1-160 0,2 0 0 15,-2-2 0-15,2 2 128 0,0-3-128 0,1 2 0 16,1-3 0-16,0 0 0 0,3 1 0 0,-3-4 0 16,-1 6 0-16,-2-5 0 0,0 2 0 0,-2-2 0 15,0-1 0-15,-1 2 0 16,2-1 0-16,0-2 0 0,0 0 0 0,2 0 0 0,1 1 0 0,0-3 0 0,-1 0 128 0,-1 0-128 16,0 1 224-16,0-2 16 0,0 1 0 0,-1 0 0 15,2-3-240-15,-1 1 144 0,0 0-144 0,0 0 128 16,-1-2-128-16,2-2 0 0,-1 2 0 0,1-2 0 15,0 1 208 1,-2-1-32-16,1-1-16 0,-2-2 0 0,0 2 96 0,0 0 32 0,2-1 0 0,1 0 0 16,0 2-288-16,0-2 128 15,2 1-128-15,-1 1 0 0,3 0 0 0,-2 2 0 0,1 1 0 0,2-4 0 0,-1 4 128 16,2-2-128-16,1 1 0 0,1-2 0 0,-1 2 0 0,0-5 0 16,2 2 0-16,1 1 0 0,0-3 0 0,0 2 0 15,2 1 0-15,-1-3 0 0,2-1 160 0,0 0-160 16,0 1 128-16,-1-3-128 0,1 0 192 0,0-1-64 15,2 0 0-15,-2-1 0 16,2 2 16-16,-2-1 0 0,0 1 0 0,1 0 0 0,-1 2-144 0,0 0 128 16,-1 1-128-16,0 2 128 0,0-2-128 0,0 3 192 15,1 0-192-15,-1 0 192 0,0 2-192 0,0-2 0 16,0 2 0-16,1-2 0 0,0 1 0 0,2 0 0 16,-1 2 0-16,0 0 0 0,0-3 0 0,2 3 0 15,0-1 0-15,-1-1 0 16,1 2 0-16,0 2 0 0,1-2 0 0,-2-1 0 15,0 2 0-15,1-1 0 0,1 2 0 0,-1-1 0 16,0 2 0-16,-1-3 0 0,1 2 0 0,0 1 0 0,0 0 0 0,-1-2 0 0,0 2 0 0,1 0 0 16,-2 0 0-16,1 0 0 15,1 2 0-15,-1-2 0 0,1 0 0 0,0 1 0 0,0-1 0 0,1 3 0 16,-2-3 0-16,2 0 0 0,0 0 0 16,0 0 0-1,0 0 0-15,0 0 0 0,0 0 0 0,0 0 0 16,0 0 0-16,0 0 0 0,0 0 0 0,0 0 0 0,0 0 0 15,0 0 0-15,0 0 0 0,0 0 0 0,0 0 0 16,0 0 0-16,0 0 0 0,0 0 0 0,0 0 0 0,0 0 0 16,0 0 0-16,0 0 0 0,0 0 0 0,0 0 0 15,0 0 0-15,0 0 0 0,0 0 0 0,0 0 0 16,0 0 0-16,0 0 0 0,-18 6 0 0,17-6 0 16,1 2 0-16,0 0 0 0,-2 0 0 0,2 1 0 15,0 0 0-15,-1 1 0 0,1-2 0 0,0 2 0 16,0-1-144-16,0 3 144 0,0-3 0 0,0 4 0 15,0-1-128-15,0 0 128 0,1 1 0 0,1 3 0 16,-1 1 0-16,0-1 0 0,-1 3 0 0,0-1 0 16,0 2-128-16,-1-2 128 0,0 2 0 0,-3 1 0 0,-1-6 0 15,0 4 0-15,-2-1 0 0,-1-2 0 0,1-1 0 0,-2-2 0 16,0 2 240-16,1-3 96 0,-2 0 32 0,0-2 0 16,0 2-112-16,0-2-32 0,-1-1 0 0,-1 2 0 15,-1-1-224-15,0-1 0 0,-1 0 128 0,-1 1-128 16,2-2 0-16,-2 2 0 0,-1 0 0 0,1 1 0 15,0-4 0-15,-1 2 0 0,0 0 0 0,-1 0 0 16,1-1 0-16,-3 2 128 0,2-3-128 0,-1 2 0 16,1-1 0-16,-2-2 0 0,1 1 0 0,-2-1 0 0,0 3 0 15,1-3 0-15,-2 0 0 0,1 0 0 0,0-3 0 0,0 2 0 16,2-4 0-16,-2 0 0 0,3 0 128 0,-2 2-128 16,0-4 0-16,1 1 144 0,-1 2-144 0,2-2 128 15,-1 3-128-15,-1-4 128 0,2 1-128 0,-2 0 0 16,1 0 144-16,-1 0-144 0,0-3 0 0,1 2 128 15,-1-2-128-15,0 2 0 0,-1-5 0 0,-2 2 0 16,-1 3 0-16,0-3 0 0,-1 4 0 0,1 0 128 16,-1-3-128-16,1 2 0 0,-1 2 0 0,2-1 0 0,0 2 0 15,0-2 0-15,-1 2 0 0,2 2 0 16,0-2 0-16,0 1 0 0,-1 2 0 0,0-1 0 0,1-1 0 16,-2 2 0-16,0-2 0 0,-1 1 128 0,0 1-128 15,-2 1 0-15,-1-3 0 0,-2 3 0 0,2 0 0 16,-2 0 0-16,2 0 0 0,0 0 0 0,0 0 0 0,1 0 0 15,0 0 0-15,1 0 0 0,-1-2 0 0,0 1 0 16,4 1 0-16,-3-4 0 0,1 1 0 0,-2 1 0 16,-2 1 0-16,1-2 0 0,0-1 0 0,-2 2 0 15,1 0 0-15,-2 0 0 0,1 0 0 0,-1-1 0 16,-2 3 0-16,2 3 0 0,-1-3 0 0,-1 2 0 0,0 2 0 16,-3-2 0-16,1 2 0 0,-1 2-128 0,-1-2 128 0,-1 2 0 15,0 0 0-15,0 1 0 0,0-1 0 0,0 1 0 16,0 2 0-16,1 0 0 0,0 0 0 0,1-1 0 15,2 1 0-15,1-1 0 0,-2 0 0 0,2 1 0 16,1 0 0-16,-1 4 0 0,0-4 0 0,0 4 0 16,-2-1 0-16,0-2 0 0,2 2 0 0,-2 1 0 15,1-3 0-15,2 2 0 0,3-2 0 0,-1 2 0 16,1 1 0-16,-1 3-128 0,1-3 128 0,-1 3 0 16,3 0 0-16,2-1 0 0,4-1 0 0,1 1 0 15,-2-2 0-15,2 2 0 0,-1 1 0 0,0-1 0 0,3 1 0 16,-1 0 0-16,2 0 0 0,-2 0 0 0,3 0 0 0,-1 3 0 15,1-3 0 1,0 5 0-16,2-4 0 0,-1 4 0 0,3-2 0 0,0 1 0 0,2-2 0 0,0 1 0 16,2 1 0-16,1-2 0 0,1-2 0 0,0 3 0 15,2-3 0-15,1-2 0 0,1 0 0 0,1-4-128 16,-2-1 128-16,2-3 0 16,0 2 0-16,2-2 0 0,-2-4 0 0,1-1 0 0,0-1 0 0,0 0 0 15,2-1 0-15,-1-5 0 16,2 2 0-16,1-4-16704 0</inkml:trace>
  <inkml:trace contextRef="#ctx0" brushRef="#br4" timeOffset="-159554.22">30828 14743 7359 0,'2'0'656'0,"-1"-3"-528"0,0 3-128 0,0 0 0 0,1 0 992 0,-1 0 160 0,1-2 48 0,1 0 0 0,2 0 864 0,0 2 176 0,0-3 48 0,0 2 0 0,0 1-464 15,-3 0-96-15,1 0 0 0,-1 0-16 16,-1 1-416-16,-1 2-80 0,1-1 0 0,-2 2-16 0,0-1-144 0,0 0-32 15,0 0 0-15,-2 2 0 0,1 0-192 0,-2 1-32 16,1-2-16-16,-2 2 0 0,2 0-256 0,-1 0-48 16,0 0-16-16,1 0 0 0,-1 2-128 0,0 0-16 15,0 0-16-15,0 1 0 0,0 0-64 16,-1 0-16-16,0 2 0 0,0 2 0 16,0 1-80-16,-1-1-16 0,0 0 0 0,-1 2 0 0,3-2-128 0,-4 3 128 15,2-3-128-15,-1 2 128 0,0-2-128 0,0 0 128 16,-1 1-128-16,2-2 128 0,0-1-128 0,-1 0 0 0,1 0 0 15,-1-1 0-15,1 0 0 0,0-1 0 0,0-2 0 0,0 2 128 16,-1-3 0-16,2-2 0 0,-1 2 0 0,1-2 0 16,0-1-128-16,0 0 128 15,1 1-128-15,-1-2 128 0,0 2-128 0,0-2 0 0,1 1 144 0,-1 1-144 16,0-2 0-16,0-1 128 0,0 2-128 0,1-3 0 16,1 1 0-16,-1-1 0 0,2 0 0 0,-1-1 0 15,1 1 0-15,-1 0 0 0,1-4 0 0,0 2 0 0,0-1 0 0,-1-1 0 16,1 1 0-16,-2-4 0 0,2 2 128 0,-3 1-128 15,0-3 160-15,0 1-160 0,-1-4 0 16,0 2 0 0,-1-2 0-16,0 0 0 0,0-1 144 0,-1 1-144 0,2-4 128 0,-1 2-128 0,0-1 0 0,2 1 0 15,2-1 0-15,-1 0 0 0,0-3 0 0,3 1 0 16,0-1 0-16,1 0 0 16,0 1 0-16,2 2 0 0,1-3 0 0,1 3 0 0,0-3 0 0,1 4 0 15,2-3 0-15,-1 3 0 0,2 0 0 0,-1 0 0 16,-1 3 0-16,0 0 0 15,0 0 0-15,2 1 0 0,0-4 0 0,0 3 0 0,0 0 128 0,1 1-128 0,-2-1 128 0,1 0-128 16,-1 2 0-16,-1-1 0 0,2 2-144 0,-2-2 144 31,0 2 0-31,2 0 0 0,-2 0 0 0,0-1 0 16,-1 0 0-16,1 2 0 0,-1 1 0 0,0-2 0 16,1 2 0-16,-1-1 0 0,0 2 0 0,0-1 0 15,1 2 0-15,-1 0 0 0,0 0 0 0,0 2 0 16,0 0 0-16,0 0 0 0,1 0 0 0,-2 2 0 15,1 0 0-15,-2 0 0 0,2 1 0 0,0 0 0 16,-1 1 0-16,0-2 0 0,0 2 0 0,-1-1 0 0,1 0 0 16,0 1-128-16,-1 0 128 0,0-2 0 0,-1 2 0 0,1 1 0 15,0-1 0-15,0-2 0 0,-1 4 0 0,1-2 0 16,-1-2 0-16,0 2 0 0,0 0 0 0,-1 0 0 16,3 0 0-16,-2 0 0 0,1-1 0 0,-1 0 0 15,2 4 0-15,-1-4 0 0,0 3 0 0,1 1 176 16,0-1-176-16,-1 0 160 0,0 0-160 0,1 0 192 15,-2 2-192-15,3 0 192 0,-1-1-192 0,1-1 160 16,-2 0-160-16,4-2 160 0,-2 2-160 0,1 0 160 0,1-2-160 16,1-1 160-16,-2 2-160 0,1-1 160 0,2-3-160 0,-2 4 160 15,2-5-160-15,0 4 0 0,0-4 144 0,1 0-144 16,0 0 128-16,1 0-128 0,-1 0 160 0,0-2-160 16,1 2 192-16,-2-2-48 0,1 2-16 0,-2 0 0 15,0 0-128-15,-1 0 0 0,0 0-160 0,-3 0 160 16,3 0 0-16,-2 0 0 0,0 0 0 0,-1 0 0 15,1 2-208-15,2-4 48 0,-1 2 16 0,0 0 0 16,3 0-544 0,-2-2-96-16,2 2-32 0,-1-4-11904 0,2 2-2384 0</inkml:trace>
  <inkml:trace contextRef="#ctx0" brushRef="#br4" timeOffset="-153966.95">31094 15242 21183 0,'0'0'1888'0,"0"-2"-1504"0,2 2-384 0,-2 0 0 0,0 0 1408 0,0-3 224 0,0 2 32 0,0-2 16 0,0 1 192 0,0-2 48 0,0 1 0 0,-2-1 0 16,1-1-784-16,0 1-160 0,-2 0-16 0,1 0-16 0,-1 0-304 0,0 0-64 16,-1 0-16-16,0 2 0 0,-1-1-240 0,0 2-64 15,-1-1 0-15,0 2 0 0,0-3-256 0,0 6 0 16,-2-3 128-16,0 2-128 0,0-1 128 0,0 4-128 15,-1-1 144-15,0 2-144 0,2 0 144 0,-2 1-144 16,0 0 128-16,2 2-128 0,1 1 0 0,0-2 0 16,1 2 128-16,0 3-128 0,1 0 0 0,0 0 192 15,2-1-192-15,1 0 192 0,-1 4-16 0,1-3 0 0,2 0 0 0,1 0 0 16,0-1-48-16,2 0-128 0,1-2 192 0,2-1-64 16,2 1-128-16,1-4 0 15,2 0 0-15,3-2 128 0,1-2-288 0,4 0-64 0,0 0-16 0,1-1-18496 16</inkml:trace>
  <inkml:trace contextRef="#ctx0" brushRef="#br4" timeOffset="-152687.52">31332 15120 26719 0,'-4'0'2368'0,"3"-3"-1888"16,1 3-480-16,0 0 0 0,0 3 1344 0,0-3 160 0,-1 0 32 0,-2 2 16 0,-1 2 336 0,1-2 64 0,-1 5 16 0,-1 0 0 0,1 2-1152 0,-1 3-240 15,2-1-32-15,-2 0-16 16,1 3-128-16,-1-2-16 0,1 2-16 0,1 1 0 0,0 1-80 0,-1-1-16 31,2 1 0-31,1-3 0 0,-1 2-272 0,1 1 128 16,1-3-128-16,-1-1 0 0,2 1 0 0,-1-3 0 15,0 2 0-15,0-3 0 0,1 1-416 0,-1-4-96 0,3 2 0 0,-2-2-16 16,0-1-1104-16,1-1-224 0</inkml:trace>
  <inkml:trace contextRef="#ctx0" brushRef="#br4" timeOffset="-152229.08">31572 15094 13823 0,'0'0'1216'0,"0"0"-960"0,0 3-256 0,1 0 0 0,-1-2 1152 0,0 2 176 0,0 0 32 0,0 2 16 0,-1 3 1568 0,-1 4 304 0,1 2 64 0,-1 4 16 15,-2 3-1024-15,0-3-192 0,-1 0-32 0,0 1-16 16,0-3-1040-16,2 0-192 0,-2-1-64 0,2-3 0 16,2-2-448-16,0 2-112 0,2-2-16 0,0-2 0 15,3 0-192-15,-2-2 144 0,3 1-144 0,-1-1 128 16,2-3-1008-1,-1 1-208-15,1 1-32 0,-1-1-16352 0</inkml:trace>
  <inkml:trace contextRef="#ctx0" brushRef="#br4" timeOffset="-150417.75">32655 14762 911 0,'4'-3'0'0,"-3"0"0"0,1 3 0 0,0-2 0 0,-1 0 896 0,0 2 112 0,0 0 16 0,0 0 0 0,2-2-240 0,-1-1-32 0,3 2-16 0,-1-1 0 0,0 1 272 0,-2-2 48 0,1 3 16 0,-1-2 0 16,-1 0 384-16,1 2 80 0,-2 0 0 0,0-2 16 16,0 2 368-16,0 0 64 0,0-3 0 0,-2 3 16 15,2-1-272-15,0 1-64 0,0 0-16 0,0 0 0 16,0 0-480-16,0 0-80 0,0 0-32 0,0 0 0 16,0 0-352-16,0 0-80 0,0 0-16 0,0 0 0 15,-19 4-48-15,17-2-16 0,0 2 0 0,-1-1 0 0,1-2-32 16,1 1-16-16,-2 2 0 0,1 0 0 0,-1 1-128 0,1-2-32 15,-1 4 0-15,1-4 0 0,1 3-144 0,-2-2-16 16,1 5-16-16,-1-3 0 0,1 0-32 0,-1 4 0 16,0-1 0-16,-1 1 0 0,0-1-128 0,-1 1 192 15,0 0-192-15,-1 1 192 16,0 2-16-16,-2-3 0 0,1 2 0 0,-2-2 0 0,2 2-176 0,-2 1 0 16,-1-3 0-16,2-1 0 0,-1 0 0 0,0 1 128 15,1-4-128-15,-1 0 128 0,2 1-128 0,-2 0 128 16,2-5-128-16,-1 2 128 0,1 0-128 0,-1-2 0 15,1 1 0-15,0-2 128 0,-1 1-128 0,1-2 0 16,1 0 0-16,-2 0 128 0,1 0-128 0,-1 0 0 0,2-2 0 0,-1 1 0 16,1-2 0-16,-2 3 0 0,2-2 0 0,0 1 0 15,1-2 0-15,-1 1 0 0,-1 0 0 0,1 0 0 16,1-2 0-16,-1 1 0 0,1 0 0 0,0-1 0 16,2-1 128-16,-2 2-128 0,1-4 0 0,0 0 128 15,2 1-128-15,-2 0 192 0,1-3-192 0,1 2 192 0,0-2-192 16,0 0 0-16,0 2 144 0,1-3-144 15,1-1 0-15,-2 0 0 0,4 0 0 0,-1 1 128 0,0-4-128 0,2 2 0 16,0-1 0-16,1 1 0 0,0-2 0 0,1 2 0 16,1-3 0-16,1 2-128 0,1 0 128 0,-1 1-128 15,-1 0 128-15,0 2-128 0,2-3 128 0,-1 3 0 16,1 0 0-16,0 2 0 0,0-1 0 0,-1 2 0 16,2-2 0-16,-2 3 0 15,2 0 0-15,-2 1 0 0,3-1 0 0,-1-1 0 16,0 2 0-16,0-1 0 0,1 1 0 0,0-1 0 0,1 1 0 0,-1 1 0 15,1-3-144-15,0 2 144 16,-1 1 0-16,2-2 0 0,-1 3 0 0,0-4 0 0,0 4 0 0,0-2 0 0,0 1 0 0,0 0 0 16,-1-1 0-16,-1 2 0 0,-1-1 0 0,1 1 0 15,0 2 0-15,-3-1 0 16,1 2 0-16,0 0 0 0,-1 0 0 0,0 2 0 0,-1 2 0 0,1 2 0 16,0 0 0-16,-1 2 0 0,1 2 0 0,-1 1 0 15,2-1 0-15,-3 2 0 16,1-2 0-16,0 2 0 0,0-2 0 0,0 2 0 15,0-2 0-15,0 0 0 0,0 1 0 0,0-1 0 0,0 0 0 0,0-1 0 16,1 1 0-16,-1-3 0 16,1 2 128-16,-1-3-128 0,1 0 192 0,1-2-32 15,-4 2-16-15,5-3 0 0,-2 1-16 0,1 1-128 16,1-1 192-16,-1-1-64 0,2 0-128 0,-1 0 160 16,2-2-160-16,1 2 160 15,2-1-160-15,-2-1 0 0,1 2 144 0,1-3-144 0,-1 0 0 0,2 0 0 16,2 0 0-16,-1-4 128 0,1 2-128 0,0-1 0 15,-3 2 0-15,0-2 0 0,-1 0 0 0,0-2 0 16,1 1 0-16,-1-2 0 0,-1 0-208 0,-1-2-16 16,0 2 0-16,0-4 0 15,-1-1-464-15,-1 1-80 0,1 0-32 0</inkml:trace>
  <inkml:trace contextRef="#ctx0" brushRef="#br4" timeOffset="-140678.56">32809 15144 13823 0,'0'-2'1216'0,"2"1"-960"0,-1 1-256 0,-1-2 0 0,1 2 512 0,-1-1 48 0,3 1 16 0,-1-3 0 0,1 0 1456 0,0-1 288 0,1-2 64 0,-2 4 16 0,0-2-416 0,-1-1-96 16,0 1-16-16,-1 3 0 0,-1-1-496 0,0-2-96 15,-1 1-32-15,0 1 0 0,-1 1-464 0,1-2-80 16,0 1-32-16,-2 1 0 0,1-3-272 0,1 1-48 0,-1 1-16 0,1-2 0 16,1 0-64-16,-2 2-16 0,2-2 0 0,-1-1 0 15,-1 4-96-15,-1-3-32 0,1 2 0 0,-2-1 0 16,0 2-128-16,-1-1 0 0,-1 2 0 0,1 0 128 15,-1 2-128-15,-1-2 0 0,0 1 144 0,-2 2-144 16,0 3 128-16,0-2-128 0,0 2 128 0,-2 3-128 16,1 2 128-16,-2 0-128 0,1 3 128 0,1 0-128 15,0 4 128-15,0 0-128 0,1 3 128 0,0-1-128 16,2 0 160-16,1 1-32 0,1-3-128 0,1 2 192 0,2-1 0 16,1-3-16-16,1 2 0 0,1-2 0 0,2 0-176 0,1-1 0 15,0-1 0-15,2 1 0 0,4-2 0 0,-2 0 0 16,3-1 0-16,1 0 0 0,2-2 0 15,-1 0 0-15,3-1 0 0,1-3 0 0,0 0 0 0,1-1 0 16,-1 1 0-16,0-1 0 16,1-1-896-16,-3 2-64 0</inkml:trace>
  <inkml:trace contextRef="#ctx0" brushRef="#br4" timeOffset="-140122.78">33077 15088 10127 0,'-2'-3'896'0,"1"2"-704"0,1 1-192 0,0 0 0 0,-1 0 1920 0,1 0 336 0,-1 0 80 0,-2 1 16 0,2-1 624 0,-2 3 128 0,1 0 32 0,2-3 0 0,0 0-960 0,-9 23-192 0,7-11-48 0,-1 0 0 0,1 4-736 0,-2 3-160 32,0 1-16-32,1 1-16 0,-1-2-512 0,0 4-112 15,2-5 0-15,-2 1-16 0,2 1-368 0,-1 1 0 0,2-4 0 0,-2 1 128 0,3 1-128 0,-1 0 0 16,0-3 0-16,0 0 0 16,-1 0 0-16,2-1-160 0,0-2 160 0</inkml:trace>
  <inkml:trace contextRef="#ctx0" brushRef="#br4" timeOffset="-139360.59">33238 15201 11967 0,'2'-10'1072'0,"-1"4"-864"15,0 0-208-15,2 1 0 0,-2 4 1424 0,0-2 240 16,2 1 64-16,-1-2 0 0,2 1 704 0,1-6 160 15,1 1 32-15,1-1 0 0,0 2-768 0,-1-1-160 16,0 2-32-16,0-1 0 0,-1 4-416 0,0-4-96 16,1 1 0-16,0 3-16 0,1-4-368 0,-1 4-80 15,-1-2-16-15,0 1 0 0,1 0-336 0,-1 2-64 16,1-2-16-16,-1 0 0 0,1 2-256 0,0-2 160 16,0 2-160-16,2-2 128 0,-2 2-128 0,-1-1 0 0,1 2 0 0,-2 1 128 15,1 0-128-15,-1 0 0 16,-2 1 0-16,0 4 0 0,1-1 0 0,-2 2 0 15,0 4 0-15,-1-2 0 0,-1 5 0 0,1 0 0 16,-1 4 0-16,-2 1 0 0,1 1 128 0,0 0-128 0,-1 2 128 0,-1 2-128 16,2-4 144-16,-2 1-144 0,-1-1 160 0,1-1-160 15,1-2 160-15,-2-1-160 0,0 1 160 0,-1-3-160 16,1 0 144-16,-1 0-144 0,-2-1 128 0,2 0-128 16,-1 2 176-16,-1 1-48 0,1-3-128 0,-1-1 192 15,0 0-192-15,0-1 0 0,0 0 0 0,0-1 0 0,2-3 0 0,0 2 0 16,1-2 0-16,-1-3 0 0,2 2 0 0,-1-1 0 15,1-1 0-15,2-3 0 0,-2 1 0 0,2-1 0 16,-1-1 0-16,1-2 0 0,-1 1 0 0,2-2 0 16,0-2 0-16,-1 0 0 0,2-2 0 0,0 2 0 15,2-5 0-15,-1 1 0 0,1 0 0 0,2 0 0 16,0-2 0-16,-2-1 0 0,2 3-208 16,0 1 16-16,-2 0 0 0,2 2 0 0,-2 0 48 0,2 2 16 0,0 2 0 0,0 0 0 15,0 2 128-15,0 1 0 0,1 0 0 0,0 0 0 16,1 0 0-16,0 1 0 0,1 2 0 0,-2 0 0 15,1 2 128-15,-1-1 0 0,1 2 0 0,0 0 0 16,0 1 128-16,-1-1 16 0,1 4 16 0,1-4 0 16,-1 4 16-16,-1-2 0 0,1 2 0 0,0-2 0 15,0 0 16-15,-1 2 0 0,1 0 0 0,-1-1 0 16,2 1-320-16,-1-2 0 0,0 0 0 0,0 0 0 16,0-1 0-16,2-1 0 0,-1 0 0 0,-1 0-144 0,2-2-32 15,-1 2 0-15,-1-2 0 0</inkml:trace>
  <inkml:trace contextRef="#ctx0" brushRef="#br4" timeOffset="-137790.35">32555 16576 6447 0,'-2'-2'576'0,"1"2"-576"0,0 0 0 0,0-3 0 0,1 3 1408 0,0 0 192 0,1 0 16 0,-1 0 16 0,0 3 992 0,0-3 192 0,1 2 32 0,-1-2 16 0,0 0-800 0,0 0-144 0,0 0-48 0,-7 26 0 16,4-17-592-16,0 1-128 15,-1 2-32-15,0 1 0 0,3 0-32 0,-3 0-16 16,1 0 0-16,0 2 0 0,1-3-144 0,-1 2-32 0,1 1 0 0,-2-3 0 15,1 4-512-15,0-3-96 0,-1 3-32 0,0-3 0 16,1 3-96-16,-2 2-32 16,-2-2 0-16,1 1 0 0,0 0 64 0,-1 1 0 0,-1-1 0 0,0 0 0 15,0 2 0-15,0-4 0 0,-1 1 0 0,0 0 0 16,1-2-48-16,0-2 0 0,0 0 0 0,1-2 0 16,1 0-16-16,0-1 0 15,1-3 0-15,0 0 0 0,1-3-128 0,-1 0 0 0,3 0 0 0,-2-2 128 0,1 1-128 0,-1-2 0 16,-1-2 0-16,0 1 0 15,0-1 0-15,0-1 0 16,-1-1 0-16,1 0 0 0,-1-2 0 0,0 0 0 0,-1-4 0 0,1 1 0 0,1 1 0 0,-1-2 0 16,1 0 0-16,0 0 0 0,0-2 0 0,0 2 0 15,2-3 0-15,-2 1 0 0,1-1 0 0,1 0 0 32,0-2 0-32,0 2 0 0,1 0-128 0,-1-1 128 0,2 0 0 0,-1 2 0 0,0-1 0 15,2 0 0 1,2 0 0-16,0-2 0 0,1 3 0 0,1-2 0 0,1 2 0 0,0-2 0 15,2 2 0-15,-3-3 0 0,3 3 0 0,0-2 0 16,-1 2 0-16,2-3 0 0,-1 4 0 0,1-1 0 16,-2-1 0-16,1 1 0 0,2 2 0 0,-2 0 0 15,1 1 0-15,-1 2 0 0,-1-2 0 0,2 3 0 16,-1 0 0-16,0-1 0 0,1 0 0 0,-1 1 0 16,1 0 0-16,-1 0 0 0,-1 0 0 0,1-1 0 15,-1 4 0-15,-1-2 0 0,1 1 0 0,-1 0 0 16,1 1 0-16,-1-2 0 0,0 1 0 0,1 0 0 0,-1 2 0 15,1-1 0-15,0 2 0 0,1-1 0 0,0 2 0 16,-1 0 0-16,2 0 0 0,-1 2 0 0,0 2 0 0,0 0 0 16,-1 4 0-16,0 2 0 0,-1 0 0 0,-1 2 0 15,-1 3 0-15,0 1 0 0,-1 0 0 0,0 3 0 16,-1-2 0-16,0 0 128 0,-1 0 256 0,0-4 64 16,1 2 0-16,2-3 0 0,-1 2-144 0,1-2-32 15,0 1 0-15,1-1 0 0,0-2-112 0,1-3-32 16,-2 2 0-16,2-3 0 0,2-2 0 0,-3 1 0 15,4-4 0-15,-2 2 0 0,3-3-128 0,-2-3 0 0,3 2 0 16,-1-2 0-16,-1 1 0 0,2-2-144 0,-1-2 144 0,0 2-208 16,-1-2 16-16,1-3 0 0,0 2 0 15</inkml:trace>
  <inkml:trace contextRef="#ctx0" brushRef="#br4" timeOffset="-136615.85">32907 16981 8287 0,'3'-6'736'0,"-2"3"-592"0,1-1-144 0,0-1 0 0,-1 4 1088 0,0 1 176 0,-1-2 32 0,1-2 16 0,0 0 1008 0,1-1 208 0,-1-2 32 16,-1 1 16-16,0-3-304 0,0 2-64 0,-1 1-16 0,-2-3 0 16,1 1-688-16,-2 2-144 0,0 0-16 0,-1 0-16 0,0 0-704 0,-2 0-144 15,1-1-32-15,-3 4 0 0,1 0-256 0,-1-1-48 16,-2 2-16-16,0 1 0 0,-2 1 64 0,1 0 0 16,0 1 0-16,-1 1 0 0,1 0 208 0,-1 0 48 15,0 4 16-15,-1 1 0 0,-1 1-80 0,1 0 0 16,-1 4-16-16,0 0 0 0,0 4-48 0,1 0-16 15,2 3 0-15,0 1 0 0,2 1-32 0,1 1 0 0,2 0 0 16,2 1 0-16,1-4-16 0,3 2 0 0,1 2 0 0,1-5 0 16,2 0-256-16,1-1 0 0,1-1 0 0,2-4 0 15,0 2 0-15,2-4 0 0,2 0 0 0,0 1 0 16,3-5 0-16,-1 1 0 0,3 0-176 0,2-1 176 16,0-2-352-16,2-2 32 15,0 0 16-15</inkml:trace>
  <inkml:trace contextRef="#ctx0" brushRef="#br4" timeOffset="-135772.4">33107 16976 14735 0,'0'-4'1312'0,"0"2"-1056"0,3 0-256 0,-2 2 0 0,-1 0 1072 0,1-2 144 15,-1-1 48-15,3 0 0 0,-1-3 928 0,2-1 192 0,1 0 48 0,0-2 0 0,0 2-704 0,-1 1-144 0,1 0-32 0,-1-1 0 0,1 1-416 0,0 0-96 16,0 2-16-16,-1-2 0 0,1 4-336 0,0-2-80 16,-1 0-16-16,1-1 0 0,0 4-320 0,-2-1-64 15,2-1-16-15,0 2 0 0,1 1-192 0,-1 0 0 16,-1 1 0-16,1 2 0 0,-1 0 0 0,-1 2 0 15,0 3 0-15,-2 0 0 0,-1 0 0 0,-1 2 0 16,-2 1 0-16,0 1 0 0,-2 2 0 0,-2-2 0 16,1 2 0-16,-2 0 0 0,-1 3 0 0,0-4 0 15,-1 4 0-15,1-3 0 0,-3 1 0 0,3-3 176 16,-4 4-48-16,1 0-128 0,-1-2 0 0,2 1 0 0,0-3 0 0,3 1 0 16,0-2 0-16,3-3 0 0,1 2 0 15,2-4 0-15,2 1 0 0,1-1 0 16,3-4 0-16,0 2 0 0,2-4 0 0,0 4 0 0,3-4 0 0,-1 2 0 15,1-2 160-15,2 1-160 0,0 2 128 0,0-3-128 16,0 2 176-16,1 0-48 0,0 0-128 0,0 1 192 16,1-2-192-16,0 1 0 0,1 1 0 0,-1-2 0 15,2 1-224-15,0 0-96 0,-1 0 0 0</inkml:trace>
  <inkml:trace contextRef="#ctx0" brushRef="#br4" timeOffset="-135044.89">33462 16913 14735 0,'2'-6'640'0,"-1"1"160"0,0 2-640 0,0-1-160 0,0 2 0 0,1 0 0 0,-1 0 1488 0,0 0 272 0,3-2 48 0,0-2 16 0,2 0 464 0,0 0 80 0,1-3 32 0,0 3 0 16,0 1-1200-16,-1-1-240 0,2-1-64 0,-2 2 0 0,1 2-384 0,1-1-64 16,-1-2-32-16,0 2 0 15,1-2-160-15,-1 3-48 0,-1 0 0 0,2-2 0 0,-1 4-48 0,2-3-16 16,0 4 0-16,-2 0 0 15,2 0 80-15,-2 4 16 0,1-3 0 0,-1 5 0 0,-1 3-240 0,-2-1 0 0,0 2 0 0,-4 3 0 16,0-2 0-16,-2 4 176 16,-1-3-176-16,-2 4 160 0,-1 3 112 0,-1-3 32 0,1-3 0 0,-1 5 0 15,-1-1-16-15,0 1 0 0,1-3 0 0,3 1 0 16,-1-2-160-16,-2 1-128 0,1 1 192 0,0 0-192 16,0-3 208-16,0 0-64 0,-1-1-16 0,1 1 0 15,3-5-128-15,-4 0 0 0,1 2 0 0,-4 1-176 16,0-1 176-16,-2-1 0 0,0 1-144 0,-2-1 144 15,0 1 0-15,0-4 0 0,-1-3-144 0,-1 0 144 0,2 0-256 16,2-2 16-16,-1 1 0 0,4-2 0 16,0 0-1120-16,3-2-240 0,2 1-32 0,0-2-16 15,4 0 736-15,-1-2 144 0,2 1 16 0,2 0 16 0,2-2 368 16,0 2 80 0,1 2 16-16,1-2 0 0,2 2 464 0,0 2 112 15,2-3 16-15,0 2 0 0,1 2 896 0,1 2 192 0,0-3 48 0,1 2 0 16,-2 2-240-16,2 0-32 0,-1-1-16 0,0 2 0 0,0 1-544 0,1-2-112 15,-1 2-32-15,0 0 0 0,0 1-480 0,0-1 128 16,0 0-128-16,0-2 0 0,0-1 0 0,0 4 0 16,0-5 0-16</inkml:trace>
  <inkml:trace contextRef="#ctx0" brushRef="#br4" timeOffset="-131784.02">32084 15441 3615 0,'-4'4'0'0,"0"-3"144"0,2 2-144 0,-1-1 208 0,2 2-208 0,0-4 0 0,-1 2 0 0,-1 2 0 0,-2 0 848 0,-3 4 128 0,0 2 32 0,-3 0 0 0,1 5-224 0,-3-1-32 0,2 0-16 0,-1 3 0 0,0-4-240 0,-2 4-48 0,0-1-16 0,-1 1 0 16,1 1 16-16,-2 2 0 0,-2 0 0 0,0 3 0 15,-1-1-128-15,-1-2-32 0,1 2 0 0,-1-3 0 0,2-3 224 0,0 3 32 16,-1-3 16-16,1 0 0 0,2-1-336 0,-3 1-64 16,2 0-16-16,-2 2 0 0,2-2-144 0,2 1 0 15,2-4 0-15,0 2 0 0,2-3 0 0,0 1 0 16,1 0 224-16,1 0-64 0,1-5-160 0,0 2 0 16,2-2 0-16,1 0 0 0,0-2 0 0,2 2-192 15,0-2 32-15,1 0 16 0,-1 0 144 0,2-2 192 16,1 1-32-16,-1-4-16 0,1 2-144 0,0-1 160 0,0-2-160 15,1 1 160-15,0 2-160 0,0-3 0 0,1 0 144 16,-1 0-144-16,-1 0 0 0,0 0-160 0,0 0 16 0,0 0 0 31,0 0-1200-31,15-15-256 0,-12 11-32 0,2 1-16 0</inkml:trace>
  <inkml:trace contextRef="#ctx0" brushRef="#br4" timeOffset="-130990.16">31473 16077 6111 0,'-4'4'544'0,"2"-4"-544"0,0 2 0 0,1-2 0 0,1 0 0 0,-1 0 0 0,0 1 0 0,-3 2 0 0,-1-1 0 0,0 2 0 0,0-3 704 0,1 2 96 15,-1-1 16-15,2-2 32 0,-1 0 112 0,1 0 0 16,1 0 16-16,-2 0 32 0,2-2-544 0,-1 2-96 16,2-4-32-16,0 1 48 0,0 0-384 0,-1-1 0 15,1-1 0-15,0 1 144 0,1-2 144 0,0 0 32 16,-1 0 0-16,1-2 32 0,0 2 32 0,0-4 16 16,0 4 0-16,1-5 32 0,0 4-432 0,0-3 0 0,2 1 0 0,-1-1 0 15,2 0 0-15,-1 2 0 0,0-2 128 16,0 1-128-16,0 2 0 0,0 0 0 0,1 2 0 0,-2 2 0 15,1 2 0-15,-2-2 0 0,0 3-128 0,0 0 128 16,-1 3-192-16,2-2 0 0,-2 2 0 0,0 2 16 16,1 2-16-16,-2-1 0 0,1 1 0 0,-2 3 48 15,2 1 144-15,-1-1-128 0,0 2 128 0,0 1 0 16,-1-2-336-16,0 4 48 0,1-3 16 0,-2 2 0 16,2 1-48-16,0-3-16 0,-2-1 0 0,1 0 0 15,-1 2 144-15,1-3 16 0,-1-1 16 0,2-2 0 0,0 0 160 16,1-2 0-16,1 1 0 0,0-5 0 0,2 2 240 0,0-3-32 15,1 0 0-15,1-3 0 0,0 3 352 0,0-1 64 16,1-1 16-16,2-2 0 0,0 1-416 0,1 0-80 16,2-1-16-16,0 2 0 0,3-2 176 0,-2 1 16 15,-2 0 16-15,1 3 0 0,2-3-80 0,-1 3-32 16,2-2 0-16,-2 1 0 0,1 1-96 0,0 0-128 16,0 0 176-16,0 0-176 0,0-3 0 0,1 3-176 15,0 0 0-15,-2-2 0 16,0 0-928-16,-1 2-192 0</inkml:trace>
  <inkml:trace contextRef="#ctx0" brushRef="#br4" timeOffset="-130086">32061 15471 1839 0,'-6'-1'160'0,"1"1"-160"0,0 1 0 0,2 1 0 0,-1-2 432 0,1 2 48 0,0-1 16 0,-4 3 0 0,-1-1 160 0,-5 1 48 0,-3 1 0 0,-3 1 0 15,1 0 304-15,0-1 64 0,-1 0 16 0,2-1 0 0,0-2 192 0,2 0 32 16,1 0 16-16,2 1 0 16,1-3-560-16,1 1-96 0,1-1-32 0,2 2 0 0,2-2-480 0,1 0-160 15,1 0 0-15,2 1 0 0,1-1 0 0,0 0 0 16,1 0 0-16,2 2 0 31,-1-2-400-31,3 0-48 0,2 0 0 0,-1-2 0 0,0 2-640 16,1-1-128-16,2 1-16 0,-2-2-16 0,3 1 224 15,-1-2 64-15,0 1 0 0,-2 0 0 0,2 0-16 16,-3-2 0-16,1 2 0 0,-1-2 0 0,1 0 768 0,-1 2 208 0,-1-2 0 0,1-1 0 16,0 1 0-16,0 1 0 0,2-2-144 0,-1 0 144 0,1 0 0 15,-1 1 0-15,0-2 0 0,1 0 0 0,-1 2-128 0,-1-1 128 16,1 1 0-16,-2 1 0 0,0 3 0 0,-2-4 0 16,1 4-144-16,-2 0 144 0,1 0 832 0,-1 0 208 15,1 1 48-15,-2 2 32 0,2-3-96 0,-1 2 0 16,1-1-16-16,-2 2 32 0,0-2-32 0,0 2-16 15,-1-1 0-15,1 2 32 0,-1 0 256 0,2 0 32 16,0 3 16-16,1-4 32 0,-1 4-208 0,2-4-64 16,0 3 0-16,0 1 48 0,1-1-288 0,2-2-48 0,-1 2-16 15,1 0 48-15,1 0-64 0,-1 0 0 0,-1-2 0 16,2 2 32-16,-2 0-432 0,0-2-96 16,0 2-16-16,-1-1 48 0,0 3-304 0,0-5 128 0,-1 3-128 0,-2 1 144 15,1-1-144-15,-1 0 0 0,-1 0 0 16,1 0 0-16,-2 1-256 0,1-1 16 0,0 0 16 0,0 0-8624 15,1 0-1776-15</inkml:trace>
  <inkml:trace contextRef="#ctx0" brushRef="#br4" timeOffset="-127025.85">30842 16555 3679 0,'1'0'320'0,"-1"0"-320"0,2 0 0 0,-2 0 0 0,0 0 704 0,0 0 80 0,1-1 16 0,0 1 0 0,1 0 544 0,1 0 128 0,-1-2 0 0,-2 2 16 0,0 0 112 0,0 0 32 15,0 0 0-15,0 0 0 0,0 0-112 0,0 0-32 16,0 0 0-16,0 0 0 0,0 0-544 0,0 0-112 16,0 0-32-16,0 0 0 0,0 0-176 0,0 0-48 15,-17 15 0-15,15-12 0 0,-1 1-32 0,1-2-16 0,0 2 0 16,0 2 0-16,1-2-32 0,0 1-16 0,-1 2 0 0,1 0 0 15,1-1 64-15,0 0 16 0,0 0 0 0,0 0 0 16,0 0-304-16,0 2-64 0,0 1-16 0,0-2 0 16,0 4-176-16,-1-1 0 15,0 0 144-15,-1 0-144 0,0 2 0 0,-2-2 128 0,0 2-128 0,-2 1 0 16,1-1 288-16,-1 1-16 0,1-1 0 0,-1-2 0 16,1 2-80-16,-1-1-32 15,1 0 0-15,-1-1 0 0,1-2-160 0,-1 0 0 16,1 1 0-16,0-3 128 0,-1 2-128 0,-1-2 128 0,2 0-128 0,-1-2 128 15,0 1 64-15,-1-2 16 0,-1 1 0 0,1 0 0 0,-2 1-208 0,2-2 128 16,-3 0-128-16,0 1 0 0,0-2 0 0,0 2 0 16,0-1 0-16,0 0 0 0,2-2 0 0,-1 2 0 15,0-3 0-15,1 0 0 0,-1 0 0 0,2 0 0 16,-2-3 0-16,0 2 0 0,-1-2 0 16,2 0 0-16,-2-1 0 0,0 2 0 0,0-2 0 0,0-2 0 15,2 1 0-15,-1-1 0 0,0 1 0 0,1-2 0 16,0-1 0-16,2-1 0 0,0 2 0 0,1-3 0 0,2-1 0 15,1 0 0-15,1-2 0 0,1 1 192 0,1-3 0 16,1 1 0-16,3-2-192 0,0 0-256 16,3 0 48-16,-2-1 16 0,3 1-144 0,-1 0-32 0,2 0 0 0,0 0 0 15,1-1 32-15,0 3 0 0,2 0 0 0,-2 2 0 16,-3-1 64-16,2 1 16 0,-2 2 0 0,0 0 0 16,1 1-64-16,-2 2-16 0,2-2 0 0,-1 1 0 15,0 0 64-15,0 2 16 16,0 0 0-16,0 0 0 15,-2 2 256-15,0-1 0 0,0 1 0 0,-1 3 0 0,-1-1 224 16,0 2 48-16,-1-3 16 0,0 2 0 0,0 1 128 0,1 0 32 16,0 1 0-16,1 2 0 0,-1-1-208 0,0-1-48 15,1 6 0-15,2-5 0 0,-1 4 0 0,0 0 0 16,0 1 0-16,2 0 0 0,0-1 80 0,0 0 16 16,2 1 0-16,-2-1 0 0,2 0 96 0,0 0 0 15,0 0 16-15,0-2 0 0,-2 2-80 0,1 0 0 16,1-2-16-16,-1 2 0 0,-1 0-16 0,0 1 0 15,0-1 0-15,0 0 0 0,0 1-128 0,1 0-32 16,-1 1 0-16,0-2 0 0,0 1-128 0,-2-1 0 16,2 1 0-16,0-1 0 0,-1-3 0 0,1 1-176 0,0-2 48 0,1-2 0 31,0 1-576-31,1-2-96 0,-2 1-32 0,2-2 0 16,-1-2-1312-16,-1-1-272 0</inkml:trace>
  <inkml:trace contextRef="#ctx0" brushRef="#br4" timeOffset="-125850.74">30963 16981 10127 0,'-1'-3'896'0,"1"1"-704"0,0 1-192 0,0 1 0 0,1-3 1344 0,-1 3 224 0,0-4 48 0,1 2 16 0,1-4 528 0,-1-2 96 0,0 0 32 0,2-1 0 0,-1 2-704 0,1-2-144 15,-1 2-32-15,1-2 0 0,-1 1-384 0,-1 2-64 16,1 0-32-16,-2 0 0 0,0 0-416 0,-2 2-64 16,1 2-32-16,-1-2 0 0,-2 1-160 0,-1 3-48 15,-1 0 0-15,0 0 0 0,-2 3 32 0,2-2 0 16,-3 2 0-16,2 3 0 0,-2-3-112 0,1 4 0 15,-1 1-128-15,-1 0 192 0,0 2 16 0,0 1 0 0,0 2 0 16,-1 2 0-16,0 1 48 0,0 3 16 16,1-3 0-16,0 2 0 0,1 0 0 0,2 0 0 15,1-3 0-15,1 1 0 0,1 0-16 0,2-3 0 0,1 3 0 0,1-4 0 16,1 0-112-16,0 2-16 0,3-4-128 0,1 2 192 16,0-3-192-16,2-2 0 0,2 2 0 0,-1-5 0 15,1 2 0-15,1-4 0 0,2 2 0 0,1-4 0 16,1 3-832-1,1-3-48-15,1-3-16 0,0 3-16000 0</inkml:trace>
  <inkml:trace contextRef="#ctx0" brushRef="#br4" timeOffset="-119185.31">31198 16842 12895 0,'-2'-2'1152'0,"0"1"-928"0,2-2-224 0,0 3 0 0,2 0 1216 15,-2-2 208-15,0 0 48 0,0 0 0 0,0-2 784 0,2-2 176 16,-2 2 16-16,0-1 16 0,1 2-576 0,-1 0-112 16,0 3-32-16,0 3 0 0,2-1-528 0,-2-1-128 15,0 4 0-15,0 3-16 0,0-2-256 0,0-6-48 16,0 0-16-16,1 25 0 16,-1-13-368-16,0-2-80 0,0 4-16 0,-1 0 0 0,1 2-160 0,-2 0-128 0,1-1 144 0,0 3-144 15,0-1 0-15,-1 0 128 0,1-1-128 0,-1 2 0 16,-2-5 0-1,0 2 0-15,1 1 0 0,-2-3 0 16,0 3-1024-16,-1-4-80 0,-1 2-32 0,1 0-16016 0</inkml:trace>
  <inkml:trace contextRef="#ctx0" brushRef="#br4" timeOffset="-118183.83">31390 16889 11055 0,'0'-8'976'0,"-1"4"-784"0,1-2-192 0,0 2 0 0,1 2 1728 0,-1 2 288 0,1-3 64 0,0-1 16 0,1 1 400 0,0-4 96 15,2-1 16-15,-1 0 0 0,4 0-592 0,-2-2-112 0,1 4-32 0,0-3 0 16,0 3-720-16,0 1-128 0,2 0-48 0,-1 1 0 16,2 1-384-16,-2 0-80 0,3 3 0 0,0-4-16 15,0 4-304-15,0 0-48 0,0 0-16 0,1 2 0 16,-1 0-128-16,1 2 0 0,-1 1 0 0,0 1 0 15,1-2 0-15,-1 3 0 0,0 2 0 0,-2-1 0 0,1 0 0 16,-3 0 160-16,0 2-160 0,-1 3 160 0,-2-3-160 16,-2 2 160-16,-1 0-160 0,-1 2 160 0,-3 1-160 0,-1 1 0 15,0-3 144 1,-2 3-144-16,-1 5 208 0,0-4-16 0,-1 1-16 0,0 1 0 0,-1-3-176 0,2 0 0 16,-2 0 0-16,1-3 0 0,2 2 0 0,-2-2 0 15,0-1 0-15,1-2 0 0,0 2 0 0,0-2 0 16,-2-1 128-16,0-2-128 0,-1 2 0 0,0-3 0 15,0 2 0-15,-1-2 0 0,1 0 0 0,1-2 0 0,-1 1 0 16,1-4 0-16,0 4 0 0,2-4 0 0,-1 1 0 16,2-2 0-16,-1 0 0 0,1-2 0 0,1 1 0 0,-1-2 0 15,3 0 0-15,-1-4 0 0,1 1-160 0,0 0 160 16,2 0-224-16,0 0 48 0,2-3 16 0,0 2 0 16,2-2 160-16,-1 2-128 0,3-2 128 0,-1 1-128 15,1 2-64-15,2 0 0 0,-1 0 0 0,3-3 0 16,-2 3 192-16,2 2 0 0,1-2 0 0,1 0 0 15,1 0 0-15,0 2 224 0,0-2-32 0,2 2 0 16,-1-2 48-16,-1 4 0 16,0-1 0-16,-1 2 0 0,0 2-112 0,0 0 0 0,-1 3-128 0,-1 2 192 0,1-2 0 15,-2 5 0-15,2-3 0 0,0 4 0 0,-3-3 0 0,1 2 0 32,1 3 0-32,-1-2 0 0,2 2 0 0,0 1 0 0,-1-3 0 0,2 2 0 0,-1-2-192 0,-1 0 0 15,2-2 128-15,-1 2-128 0,1-4 0 0,-2 2 0 16,2 1 0-16,0-3 0 15,-1 0 0-15,1 0-192 0,-2-2 192 0,1 2-208 16,0-4-464-16,-2 2-96 0,1-1 0 0,-3-3-17936 0</inkml:trace>
  <inkml:trace contextRef="#ctx0" brushRef="#br4" timeOffset="-114377.18">30642 15714 5807 0,'-5'0'512'0,"1"-1"-512"0,0 1 0 0,3 0 0 0,0 0 736 0,-2 0 32 0,0-2 16 0,-3 2 0 0,-3-3 1216 0,-3 2 240 0,-1-4 64 0,0 0 0 16,-1 3 256-16,0-2 64 0,2-1 16 0,0 1 0 16,-1 2-656-16,2 1-144 0,0 1-32 0,1-3 0 15,1 3-736-15,1-2-160 0,2 0-16 0,-1 2-16 16,4 0-208-16,0-2-32 0,2 2-16 0,2-1 0 16,0 1-112-16,3 0 0 0,2 0-16 0,3 0 0 15,2-3-224-15,5 3-32 0,4 0-16 0,6-2 0 16,1 1-224-16,5-2 0 0,3 1 0 0,5 0 0 0,3 0 0 15,1 2 0-15,-2-3 0 0,2 2 0 16,3 1 0-16,2 0 0 0,2 0 0 0,-1 0 0 0,-3-2 0 0,-3 2 0 16,-3-4 0-16,-3 0 0 0,-2 2 0 0,-4-2 0 15,-4-1 0-15,-3 1 0 0,-1 2 0 16,-5-2 0-16,0 2 0 0,-3 1 0 0,-1-3 0 0,-4 1 0 16,-1 3 128-16,-3-2-128 0,-2 1 0 0,-1 1 144 15,-3 0-144-15,-1 0 128 0,-1 0-128 0,-2 0 0 16,0 3 0-16,-3-3 128 0,-2 3-128 0,-1 1 160 0,-2-3-160 15,-2 4 160-15,-2-2-160 0,-4 1 0 16,0 1 0-16,-4 1 0 0,1-1 0 0,0 0 0 16,-2 1 0-16,-3 1 0 0,0-4 0 0,-5 3 128 0,-4 1-128 0,-2-4 128 15,-2 1-128-15,0-1 192 0,1-1-192 0,-2 2 192 16,1-4-192-16,1 0 192 0,3 0-192 0,0 0 192 16,3 2-16-16,-2-2 0 15,1 0 0-15,-2 0 0 0,-1 0-176 0,-1 0 0 0,4 0 0 0,2-2 0 16,5 2 0-16,1 0 0 0,3-3 0 0,5 2 128 15,3 1-128-15,3-2 128 0,4 2-128 0,2-3 128 0,3 2-128 16,2 1 128-16,1 0-128 0,3 0 128 0,0 0-128 0,4 0 0 16,2 0 0-16,4 0 128 15,3 0-128-15,5 0 0 0,6 0 0 0,7 0 0 0,0 1 0 0,3-1 0 16,5 0 0-16,4 3-176 16,2-3 48-16,1 0 0 0,-4 2 0 0,1-1 0 0,0 2-128 0,0-3 0 15,1 2-16-15,-3-2 0 16,-3 0 128-16,-7 0 144 0,0-2-208 0,-6 2 80 0,-1-3 128 0,-3 2 0 15,-3-1 0-15,-2-2-128 0,-2 1 128 0,-2 1 0 16,-2 1 0-16,-2-2 0 0,1 3 0 0,-4-2 0 0,0 0 0 16,-1 2 0-16,-2-2 0 0,-3 1 0 15,1 1 0-15,-2 0 0 0,-1-3 0 0,-2 3 0 0,-1 0 0 0,-2 0-128 16,-1-2 128-16,-1 2 0 0,-3 0 0 0,-1-1 0 16,0 1 0-16,-3 1 0 0,0-1 128 0,-2 2-128 15,-1 1 160-15,-5-3-32 0,-3 3-128 0,-5 1 192 16,-2-1-32-16,-4 0-16 0,-2 0 0 0,-3-2 0 15,3 2-16-15,-2-1 0 0,1-1 0 0,2 2 0 16,3-3 80-16,3 0 16 0,4 2 0 0,2-2 0 16,3 0-64-16,0 1-16 0,0 2 0 0,1-3 0 15,2 0-144-15,3 0 0 16,1 0 0-16,4-3 0 0,2 3 0 0,4-1 0 16,2 1 0-16,3-2 0 0,1 2 0 0,5 0 0 0,3-3-224 0,3 6-19504 15</inkml:trace>
  <inkml:trace contextRef="#ctx0" brushRef="#br4" timeOffset="-113022.91">32440 15733 12895 0,'-8'-6'1152'0,"3"2"-928"0,2 0-224 0,0 2 0 0,2-1 432 0,0 3 32 0,-1-1 16 0,0 1 0 0,-1-2 1696 0,0-2 320 0,-2 2 80 0,0-2 16 16,-1 4 0-16,2-4 0 0,0 2 0 0,2 2 0 15,-1 0-704-15,2-3-144 0,0 3-16 0,0 3-16 16,1-3-880-16,0 2-192 0,1-1-16 0,1 2-16 16,2 1-208-16,0-2-32 15,-4-2-16-15,0 0 0 0,24 10-96 0,-10-8-32 0,1 2 0 0,5-4 0 16,3 0 16-16,4 0 0 0,3 0 0 0,5-4 0 16,2 4-48-16,5-5 0 0,6 4 0 0,3-1 0 15,-4-1-64-15,0 2-128 16,3 1 176-16,4 0-176 0,2 0 0 0,0 0 0 0,-1 0 0 0,-5 4 0 0,-2-2 0 0,-4 2 0 15,-3-2 0-15,-7-2 0 16,-3 4 160-16,-2-4-160 0,-2 0 128 0,-3 0-128 0,0 0 0 0,-3 0 0 16,-2 0 128-16,-3-2-128 15,-2 0 0-15,-1 0 0 0,-2 2-160 0,-2-3 160 16,-2 2 0-16,-1-1 0 0,-1 2 0 0,-1 0 0 0,-3-3 0 0,0 3 0 16,-2 0 128-16,-1 0-128 0,-2 0 0 0,-2 3 0 0,-2-3 128 15,1 2-128-15,1 2 160 0,-2-4-32 16,-3 2 0-16,-2 2 0 0,-2-1-128 0,-5 0 0 0,-5 1 0 15,-2 2 0-15,-3-3 0 0,-2 0 0 16,-1 0 0-16,-2-3 0 0,-3 1 0 16,-4-1 0-16,-6-1 0 0,-4 1 0 0,-2-3 0 0,0 0 0 0,-2 3 0 0,2-3 0 15,2 1 0-15,1 1 192 0,4-2-32 0,0 3 0 16,3-2-160-16,-1 0 0 0,3 2 0 0,3-2 0 16,3 4 128-1,4-2 0-15,2 0 0 0,3 0 0 0,3 2-128 0,3-2 0 16,3 2 0-16,3-2 0 0,3 0 0 0,2 0 0 15,2 0 0-15,3 0 128 0,3 0-128 0,2 0 0 16,2 0 144-16,3 0-144 0,3 0 0 0,0 0 128 16,5-2-128-16,4 0 0 0,4 2 128 0,5 0-128 15,7-2 128-15,7 2-128 0,3 0 0 0,5 0 0 16,6 2 0-16,3 0 0 0,1 3 0 0,2-2 0 16,2 0 0-16,-3 3 0 15,1-2-512-15,-3 2-32 0,-3-3 0 0,-2 4 0 16,-4-1 48-16,-5 0 16 0,-4-3 0 0,-7 0 0 0,-6-2 288 0,-5-1 48 0,-4 0 16 0,-3-1 0 15,-2 1 128-15,-3-2-160 0,-2 1 160 0,-2-2-160 16,-2 3 160-16,-1-2 0 0,-2 0 0 0,0 2 128 16,-1-2-128-16,-3 2 176 0,1 0-176 0,-2 0 192 15,0-3-192-15,5 3 128 0,0 0-128 0,-23 3 128 16,14-3-128-16,-3 0 160 0,-1 0-160 0,-2-3 160 16,-1 3 32-16,-1-1 16 0,-4 1 0 0,-3 0 0 15,-4-2 16-15,-7-1 0 0,-5 2 0 0,-2-2 0 16,2 3 0-16,-4-3 0 0,1 3 0 0,-2-4 0 15,3 4-96-15,3-2 0 0,4-2-128 0,4 1 192 16,4 3 0-16,2-3-16 0,4 3 0 0,4-3 0 0,3 3-176 16,5 0 0-16,4 0 0 0,1 0 128 0,5 0-128 15,3 3 0-15,5-2 0 0,3 4 0 16,5-1-1088-16,7 3-160 0</inkml:trace>
  <inkml:trace contextRef="#ctx0" brushRef="#br4" timeOffset="-111802.53">33466 17595 10127 0,'-2'-6'448'0,"-1"2"96"0,1 1-544 0,-1-1 0 0,2 3 0 0,1 1 0 0,-1 0 640 0,-1-1 32 0,0 1 0 0,-2-3 0 0,-1 2 944 0,0-2 192 0,-1 0 48 0,-1 0 0 0,1 3 176 0,-2-2 32 16,2 1 16-16,-1 1 0 0,-2 0-160 0,1-3-48 15,0 3 0-15,-1 3 0 0,-1-3-400 0,-1 0-96 16,-2 1-16-16,-2 1 0 0,1 1-576 0,-3-2-112 0,-2 1-32 0,-3 1 0 16,-3 1-272-16,-4-3-64 15,-7 4-16-15,-5-2 0 16,-2 4-80-16,-6-1-16 0,-1 0 0 0,-2-2 0 0,0 2-64 15,0 0 0-15,2-3-128 0,0 3 192 0,-1-3 64 0,0 1 0 16,3 0 0-16,4-2 0 0,5 1-96 0,3 1-16 16,4-4 0-16,4 2 0 15,3-1-16-15,3-1-128 0,3 3 192 0,4-3-64 0,3 0-128 0,2 0 0 16,3 0 0-16,2-3 0 0,1 3 0 0,2 0 0 16,2 0 128-16,1-1-128 0,3 1 0 0,1 0 0 15,2-2 0-15,3 2 128 0,1 0-128 0,3-3 0 16,2 2 0-16,3 1 128 0,5 0-128 0,6 0 0 15,4 0 0-15,7 0 0 0,1 0 0 0,5 0-224 16,4 0 80-16,3 0 16 0,2 1-160 0,-2 2-32 0,-2-1 0 0,-2-2 0 16,0 4 64-16,1-2 16 15,0-1 0-15,-3 3 0 0,-6-1 64 0,-1 0 16 0,-3 2 0 0,-3-1 0 16,-3-2 160-16,-5 2-192 0,-5-1 192 0,-3-3-192 16,-4 1 192-16,-3-1 0 0,-2-1 0 0,-1 1 0 15,-1-3 0-15,1 1 0 0,-2 0 0 0,1 0-128 16,-1 0 128-16,-1 0 0 0,1 0 0 0,-2-2 0 15,-1 4 0-15,0-2 0 0,-1-1 0 0,-2 2 0 0,-2-2 0 0,-1 2 0 16,-1 1 0-16,-2-2 0 16,-3 2 0-16,0-4 0 0,-3 4 0 0,-2 0 0 15,-2 0 128-15,-1-2-128 0,-4 2 128 0,-1 0-128 16,-1 2 224-16,-1-2-32 0,-4 0 0 0,-6 0 0 16,-2 1 128-16,-8-1 32 0,-6 3 0 0,-3-3 0 0,6 0-80 0,-2 2-16 15,-1-2 0-15,-1 0 0 0,2 0-32 0,1 0-16 16,-3 0 0-16,2 0 0 0,1 0-32 0,2-2-16 15,4 2 0-15,4-3 0 0,4 2-160 0,6-1 0 16,5 2 144-16,6-4-144 0,4 1 0 0,5 0 0 16,6 3 0-16,4-3-13648 15,5 1-2736-15</inkml:trace>
  <inkml:trace contextRef="#ctx0" brushRef="#br4" timeOffset="-110185.16">30737 18069 911 0,'6'-4'0'0,"-2"2"0"0,-2-1 0 0,0 2 0 0,-1 1 928 0,0 0 96 0,0-2 32 15,1 2 0-15,0-4 896 0,2 1 176 0,-1 0 48 0,2-1 0 0,-2 2 640 0,-1-2 128 0,1 1 16 0,-2 0 16 16,0 0-64-16,-1 1-16 0,1 0 0 0,-1 0 0 15,0 1-1040-15,0 1-224 0,-1 0-32 0,0 0-16 16,0 0-960-16,-3 0-192 0,0 3-48 0,1-1 0 0,-2 0-256 0,-1 4-128 16,-2-3 0-16,-1 3 128 15,1 0-128-15,-5 2 0 0,0 0 0 0,-2 2 0 0,-2-2 0 0,-1 0 0 0,2 1 0 0,0-3 0 16,3 1 0-16,-2 0 0 0,4-1 0 0,1-2 0 16,1 1 0-16,4-2 0 0,1-2 0 0,4 2 0 31,0-1 0-31,3-2 0 0,2 0 0 0,1 2 0 15,0-2-400-15,3 2-112 0,1-2-32 0,2 0 0 0,0 0-224 16,2 3-32-16,-2-2-16 0,2 4 0 0,-2-2-16 16,2 0 0-16,-2 4 0 0,1 0 0 0,0-1 368 0,0 2 64 0,-1 2 16 0,2-2 0 15,-2 2 224 1,0 1 160-16,1-1-192 0,-2 2 192 0,-4-2 0 0,0-1 0 0,-4 0 0 0,-2 1 0 0,-1-1 0 0,-2-2 0 31,-2 2 0-31,-2 1 0 0,-1-4 144 0,-3 4 96 16,0-4 16-16,-1 0 0 0,0 1 80 0,-2-4 32 0,1 3 0 0,-2-3 0 0,2 1-368 0,-3-2 0 15,1-1 0-15,1-2 0 32,-1 1-816-32,1-2-128 0,0-1-16 0,1-1-12976 0</inkml:trace>
  <inkml:trace contextRef="#ctx0" brushRef="#br4" timeOffset="-109862.08">30999 18089 25791 0,'-6'-4'1152'0,"2"2"224"0,1 0-1104 0,0 2-272 0,2 0 0 0,1 2 0 0,-1 0 1440 0,-1-2 224 0,1 4 64 0,-1 1 0 0,-1 2-128 0,1 2 0 0,0 1-16 0,2 0 0 0,2 2-896 0,0-2-176 15,1 2-48-15,0 1 0 0,0-1-224 0,2 0-48 16,0-2-16-16,0 0 0 0,1 2-176 0,0-3-176 16,0 1 48-16,2-4 0 15,-1 0-832-15,0-2-144 0,2 2-48 0,0-2-15280 0</inkml:trace>
  <inkml:trace contextRef="#ctx0" brushRef="#br4" timeOffset="-109614.65">31209 18032 27647 0,'-3'-4'1216'15,"-1"2"256"-15,0 2-1168 0,3 2-304 0,0 1 0 0,-1-2 0 0,1 4 832 0,-1 1 128 0,-2 1 0 0,-2 8 16 16,-4 5 624-16,-1 5 112 0,-3 3 16 0,-2 4 16 0,-1 1-640 16,-3 1-128-16,-1 6-16 0,-4 2-16 15,2 1-592-15,-3 2-112 0,1-3-32 0,3-2 0 0,2-5-208 0,4-3 0 16,1-1 0-16,4-6 0 16,4-3-176-16,2-2-16 0,1-5-16 0,4-4 0 15,2 0-848-15,2-7-160 0,2-2-48 0,2-2-15600 0</inkml:trace>
  <inkml:trace contextRef="#ctx0" brushRef="#br4" timeOffset="-108962.49">31381 18047 28559 0,'-4'3'1264'0,"1"4"272"0,-1-1-1232 0,0 0-304 0,2-2 0 0,-1 1 0 0,0 0 1728 15,-2 6 304-15,-3 5 48 0,-2 6 16 0,-2 3-560 0,2 1-128 16,0-4 0-16,3-2-16 0,2-3-848 0,1-3-160 16,2-2-48-16,1-5 0 15,-1 2-128-15,4-5-16 0,-1 1-16 0,1-4 0 0,1-1-48 0,0-1-128 16,2 1 192-16,2-5-64 15,-1 1-128-15,0-2 192 0,1-1-192 0,1-2 192 0,-1-1-192 0,1 0 0 16,-1-5 0-16,-1 2 0 0,0-5-192 0,1 1 0 16,-1-2-16-16,0 1 0 0,-1 2-96 0,0 1-16 15,0 4 0-15,-3 5 0 0,-1 0 80 0,-1 3 16 16,0 3 0-16,-1 3 0 0,-1 3 224 0,1 0 0 0,-2 1 0 0,2 3 0 31,1 1 0-31,1-1 0 0,2 3 144 0,0-4-144 0,2 1 288 0,3 0-32 0,-1-1-16 0,3-3 0 16,-1 0-16-16,0-2 0 15,1-2 0-15,1 2 0 0,-1-4-48 0,-1-2-16 0,1 0 0 0,-1 0 0 16,-2-2-160-16,2-2 128 0,-3 0-128 0,0 0 128 16,-1-3 0-16,-1 2 0 0,-1-2 0 0,2-1 0 15,-1-2-128-15,1-1 0 0,1 1 0 0,0-2 0 0,1 2 0 16,-1 0 0 0,1 2 0-16,2 0 0 0,-2 0 0 0,1 4-144 0,-1 1 144 0,-1 1-208 15,2 2 208-15,-1 0 0 0,-1 2 0 0,0 0 0 0,1 4 0 0,0-1 0 16,0 3 0-16,1 0 0 0,-1-2 192 0,1 2 48 31,0 0 0-31,0 0 0 0,0 2 16 0,0-2 0 16,1 0 0-16,-1 0 0 0,0 0-112 0,0 1-16 15,1 0 0-15,-2 2 0 0,-1-1-128 0,-1 2 0 16,0 3 144-16,-2 0-144 0,-1 2 0 0,-2-1 0 16,0 2 0-16,-2 0 0 0,1 1 0 0,-3-3 0 15,1 2 0-15,0-1 0 16,0-3-432-16,1 2 0 0,1-6 0 0,2 2 0 15,0-2-336-15,1-3-64 0,3 1 0 0,0-5-18112 0</inkml:trace>
  <inkml:trace contextRef="#ctx0" brushRef="#br4" timeOffset="-108342.83">31996 18041 19343 0,'-4'2'1728'0,"0"2"-1392"0,2-1-336 0,1 1 0 0,-1 1 1680 0,0-1 272 0,-2 2 48 0,-2 3 16 0,-3 7 736 0,-1 0 128 0,-2 4 48 0,2-2 0 0,2 1-1584 0,0-6-320 15,2 2-64-15,1-5-16 0,3-1-560 0,-1-2-128 16,2-1 0-16,1-2-16 0,1-2-80 0,0 1-16 0,1-3 0 0,-1 0 0 15,1 0-144-15,2-5 128 0,-2 1-128 0,1 1 128 16,-1-4-128-16,1-1 0 0,-1 0 0 0,1-2 0 16,-1-1 0-16,1-1 0 0,-1-2 0 0,1-2 0 15,0 0-192-15,0 0 48 0,1 1 0 0,-1 3 0 16,1 4-16-16,-2 0 0 0,1 4 0 0,-1 2 0 16,-2 4-32-16,2-1 0 15,-1 4 0-15,-1 1 0 0,1 4 192 0,0-3-128 16,1 2 128-16,-1 0-128 0,1 1 128 0,2 0 176 0,0-1-48 0,-1-2 0 0,2-1 112 15,-1 0 16-15,1-3 0 0,0 0 0 0,0 0-16 0,0-2 0 16,0-1 0-16,1 0 0 0,0-1-32 0,0-2 0 16,1 0 0-16,-1-2 0 0,-1 1-208 0,0 0 144 15,0-2-144-15,-2 0 128 16,3 0 0-16,-1-3 0 0,0 2 0 0,2-3 0 0,-2-1-128 0,1 0-144 16,-1 2 144-16,1-3-208 0,0 2 208 0,0 0 0 15,0-3 0-15,-1 5 0 16,1 0 0-16,-1 2 0 0,2 0 0 0,-1-3 0 0,0 6 0 0,1-1 0 15,1 1-128-15,-1 3 128 0,2 0 0 0,-2 0 0 16,2 3 0-16,0 1 0 0,-1-1 0 16,0 4 0-16,0-1 0 0,0 2 0 0,-1-1 0 0,-1 2 0 0,1 1 0 0,-4 0 0 15,1 3 0-15,-2-1 0 0,0 2 0 0,-2 0 0 16,0 0 0-16,-3 1 160 0,0 1-160 16,-1-4 128-16,1 4-128 0,-2-3 0 15,2 0 0-15,-2 0 128 0,0-1-304 0,0 0-64 0,-1 1-16 0,2-1 0 31,1-2-1392-31,1-1-272 0</inkml:trace>
  <inkml:trace contextRef="#ctx0" brushRef="#br4" timeOffset="-107964.65">32331 18113 25791 0,'-3'-3'2304'0,"3"-1"-1856"0,2 4-448 0,-1 0 0 0,0 0 1136 0,2 0 128 0,-1 0 16 0,1-2 16 0,1 2 576 0,4-3 112 0,-1 3 32 0,3-1 0 0,0 2-1056 0,1-1-224 0,0 0-32 0,0 0-16 15,2 0-432-15,-2-1-96 0,1-2-16 0,1 3 0 16,-2-3-144-16,-1 0 128 16,0-3-128-16,-2 2 128 0,0-2-128 0,-3 0 0 0,0 0 0 0,-3 0 0 15,-2-2 0-15,0 0 0 0,-2 1 0 0,-2-3 0 31,0 2 0-31,-1 0-192 0,-2 2 64 0,-1 4 128 16,2-2-944-16,-5 5-64 0,-1 4-16 16,-2 1 0-16,-2 4-384 0,0 3-64 15,0 3-32-15,1 2 0 0,1 0 928 0,3 3 176 0,3 1 32 0,0 0 16 16,2-3 1424-16,4-1 272 0,-1 0 64 0,3-4 16 0,1 0-176 16,2-3-32-16,1-1-16 0,-1-3 0 0,2 0-640 0,0-2-128 15,1-2-32-15,2 0 0 0,0 0-272 0,1-3-128 16,1-2 128-16,0 1-128 15,0-2-336-15,0 1-160 0</inkml:trace>
  <inkml:trace contextRef="#ctx0" brushRef="#br4" timeOffset="-107678.04">32837 17797 25791 0,'-2'-10'1152'0,"2"4"224"0,2 0-1104 0,-1 3-272 0,0 3 0 0,0 3 0 15,1-3 1296-15,0 0 208 0,1 3 32 0,0 1 16 16,1 5 352-16,-2 3 64 0,-2 4 16 0,-1 3 0 16,-3 3-960-16,-2 1-192 0,-1 5-48 0,-3 1 0 15,0 2-192-15,-1 0-32 0,-1-1-16 0,-1 1 0 16,2-5-112-16,1 1-32 0,0-4 0 0,2 1 0 0,0-2-272 0,1-2-128 15,-1-1 128-15,3-6-128 0,2 0 0 0,-1-4-272 16,2 3 32-16,-1-6 16 16,1-1-448-16,0 0-96 0,1-5 0 0</inkml:trace>
  <inkml:trace contextRef="#ctx0" brushRef="#br4" timeOffset="-107488.45">32644 18016 18431 0,'-5'-8'1632'0,"2"2"-1312"0,2 1-320 0,1 4 0 0,1-1 4096 0,2 2 768 16,-1 0 128-16,1-2 48 0,2 0-2752 0,3 2-560 0,2 0-96 0,4 0-32 15,1 0-912-15,-1 2-192 0,4 0-48 0,-1 0 0 16,2 2-448-16,-2-2 0 16,0-1 0-16,-1 2 0 0,0-3-192 0,-1 2-144 0,0-2-32 0</inkml:trace>
  <inkml:trace contextRef="#ctx0" brushRef="#br4" timeOffset="-107203.83">32886 18217 13823 0,'-1'2'1216'0,"0"-1"-960"0,1 0-256 0,0 2 0 0,1-3 704 0,0 1 112 16,0 1 16-16,1-2 0 0,0 4 1392 0,3 1 272 15,0-1 64-15,0 2 16 0,-1-4-624 0,-1 2-128 16,0 0-32-16,-2-2 0 0,0-1-416 0,-1 2-96 15,-1-3 0-15,0 0-16 0,-2 0-176 0,1-3-16 0,-1 2-16 16,0-1 0-16,-1-2-544 0,4 4-96 16,0 0-32-16,-9-21 0 0,7 14 80 0,1-6 16 0,1-2 0 0,1 2 0 15,0-3-160-15,3-3-16 0,-1 3-16 0,1-3 0 16,1 1-144-16,1 1-16 0,0 2-128 0,1-1 192 16,-1 3-368-16,0 0-80 0,0 2 0 0,0 1-16 31,2 0-224-31,-1 0-32 0,3 1-16 0,1 2 0 15,0 1-16-15,2 1 0 0,-1 1 0 0,2 2 0 16,-2 0-1456-16,0 0-288 0</inkml:trace>
  <inkml:trace contextRef="#ctx0" brushRef="#br4" timeOffset="-106982.71">33168 18065 8287 0,'1'2'736'0,"-1"0"-592"16,0 0-144-16,0-2 0 0,0 2 2672 0,0 0 496 15,-1 1 96-15,1 2 32 0,-1 3 928 0,0 2 176 16,-2 2 32-16,-1 1 16 0,1 3-2464 0,-1-4-480 16,-1 1-96-16,1-1-32 0,-1 0-720 0,0 0-144 15,0-1-16-15,2-1-16 0,-1-4-256 0,2 1-48 16,0-1-16-16,0-1 0 16,2-1-160-16,-1 0 0 0,1-2 0 0,1-2 0 15,-1 1-944-15,1-1-64 0,0 0-16 0</inkml:trace>
  <inkml:trace contextRef="#ctx0" brushRef="#br4" timeOffset="-106824.24">33214 17958 18431 0,'-5'-6'1632'0,"1"-1"-1312"0,2 2-320 0,0 2 0 15,2 1 3504-15,0 0 624 0,0 2 128 0,0-3 32 0,0 2-1760 0,0-4-352 16,0 2-64-16,3-1 0 0,-1 1-1520 0,2 2-288 15,1 1-64-15,0 1-16 16,1 2-544-16,2 1-96 0,-1 2-32 0</inkml:trace>
  <inkml:trace contextRef="#ctx0" brushRef="#br4" timeOffset="-106459.22">33518 18154 6447 0,'2'-3'272'0,"0"3"80"0,-1-3-352 0,0 3 0 0,0-2 0 0,-1 0 0 16,0 2 2720-16,0-2 480 0,2-2 80 0,-2 1 32 15,0-4 880-15,0 1 176 0,-2 0 48 0,1-4 0 16,-1 4-2128-16,-1-3-432 0,-2 1-64 0,0 0-32 0,-1 0-1024 0,-1 1-208 15,-2 4-32-15,-1-1-16 0,-1 1-256 0,-1 3-48 16,-2 3-16-16,-1 3 0 16,0 0-160-16,1 4 0 0,-3 3 0 0,3 3 0 0,-1 2 0 0,1-1 0 15,2 7 0-15,-1-2 0 16,2-2 208-16,1 0-32 0,1 1-16 0,1-5 0 0,1-1 128 16,2 1 32-16,1-5 0 0,3 1 0 0,1-1-112 0,1-1-16 15,3 0 0-15,1-4 0 0,2 1-192 0,3-1 0 16,1 0 0-16,3-2 0 0,1-2-320 0,1-2-48 0,2 0-16 15,3 0 0 1,4-2-576-16,2-2-112 0</inkml:trace>
  <inkml:trace contextRef="#ctx0" brushRef="#br4" timeOffset="-104742.78">30589 14338 12895 0,'-7'-11'1152'0,"2"6"-928"0,0 3-224 0,3-1 0 0,1 2 2112 0,1 1 384 0,0 0 80 0,-1 0 16 0,-1 0-1968 0,-1 0-400 0,-1 0-80 0,-1 1-16 16,0 2-128-16,-1-1 0 0,0-2 0 0,-3 4 0 15,2-3 0-15,-3 2 240 0,0-1-48 0,-1-1 0 16,0 2 1056-16,-3-1 208 0,-1-1 32 0,-2 2 16 16,-1-1-128-16,0 2-32 0,-2-1 0 0,0-2 0 15,-1 1-448-15,0 2-80 0,-1-2-32 0,1-2 0 0,0 4-400 16,0-1-64-16,-3-2-32 0,2 1 0 0,1 1-160 16,-1-2-128-16,1 2 144 0,1-1-144 15,2-1 208-15,0 3-48 0,1-2-16 0,2 2 0 16,2 1-16-16,1-1-128 0,2-2 192 0,3 2-64 15,0-2 0-15,2 2 0 0,0-3 0 0,0 2 0 16,1 1-128-16,0-2 192 0,1 0-192 0,-1 2 192 0,0-1-192 0,1 0 0 16,-1 0 144-16,-1 1-144 15,1-1 272-15,-1 0-16 0,2 3 0 0,-2-2 0 0,1 2-128 0,0 0-128 0,0 0 144 16,2 4-144-16,-2 0 128 0,2 2-128 0,-1 1 0 16,1 3 144-16,-1-1-144 0,2 4 0 0,0 4 0 15,0-1 0-15,1 3 0 0,-2-1 0 0,1 4 0 0,0 0 0 16,0 2 0-16,-2 2 128 0,1 0-128 0,-2 3 128 15,0 2-128-15,-1 1 0 0,2 3 144 0,-1 1-144 16,0 1 176-16,1-1-48 0,-1-1 0 0,-1 4 0 16,0-5 16-16,0 1 0 0,-2 0 0 0,0 4 0 15,0-1 48-15,0 3 16 0,-1 1 0 0,1 0 0 16,-1 4-80-16,2-1-128 0,0 1 176 0,0-2-176 16,0-6 144-16,-1 1-144 0,1-1 0 0,0 6 144 0,1-2-144 0,0 0 192 31,0-2-192-31,2-4 192 0,0-4-64 0,1-1 0 0,-1-5 0 0,2-1 0 15,1 1 64-15,-1 3 0 0,1 1 0 0,0-1 0 16,1-5-192-16,0-1 128 0,0-1-128 0,1-3 128 16,-1-3-128-16,0 1 128 0,0-1-128 0,1-2 128 15,-1 1-128-15,-1 1 0 0,0 4 0 0,0 1 128 16,-1-1-128-16,-2 0 0 0,2-1 0 0,0-5 0 0,-2 1 128 0,1-3-128 31,-1-1 0-31,-1 1 128 0,1-2-128 0,0-3 0 0,0 2 0 0,-1-1 128 0,0 1-128 0,2-3 128 0,-1 4-128 0,1-3 128 31,0 0-128-31,1-1 0 0,0 1 0 0,1 0 128 16,0 6 0-16,0-4-128 0,1 1 192 0,2-5-64 16,-1 0-128-16,1-1 128 0,-1-3-128 0,1 0 128 15,0-1-128-15,0-1 128 0,0-1-128 0,1-2 128 16,0-1-128-16,-2 2 0 0,1-1 144 0,-1 2-144 16,1-3 0-16,-3 4 0 0,1-1 0 0,-1-2 0 15,-1 4 0-15,0-2 0 0,-1 2 0 0,0-2 0 16,-1 2 0-16,1 3 0 0,-2-4 0 0,0 0 0 0,1 1 0 15,-1-2 0-15,0-2 0 0,2 2 0 0,-1-2 0 0,1 2 0 16,-1-4 0-16,2 1 0 0,0-1 0 0,0 0 0 16,1 0 0-16,-1 0 0 0,1 0 0 0,0 0 0 15,-2-1 0-15,2 1 0 0,0 0 0 0,0 0 0 16,0 0 0-16,0 0 128 0,0 0-128 0,0 0 0 16,0 0 0-16,0 0 0 0,0 0 0 0,-16 16 0 15,14-12 0-15,0 1 0 0,1-2 0 0,0 1 0 16,-1-1 0-16,2 0 0 0,0 0 0 0,-2 1 0 0,4-2 0 15,-1-2 0-15,0 1 0 0,3-1 0 0,-1 0 0 0,4-1 128 16,0 1 32-16,4-2 16 0,2-2 0 16,1 1 0-16,5 0-16 0,3-2 0 0,3 0 0 0,2 0 0 15,5 1-32-15,3 0 0 16,6 2 0-16,3 2 0 0,1 0-128 0,0 2 0 0,1 0 0 0,-2 0 0 16,-2 1 0-16,-4 0-176 0,-3 0 48 0,-5 0 0 31,-2 4-944-31,-4-6-176 0</inkml:trace>
  <inkml:trace contextRef="#ctx0" brushRef="#br4" timeOffset="-97524.43">33520 17407 2751 0,'-3'0'256'0,"-1"0"-256"0,3 2 0 0,0-2 0 0,-1 0 528 0,1 0 64 15,-3 0 16-15,-1 2 0 0,-1-2 960 0,-1 0 192 0,-2 0 32 0,2 1 16 0,-1-1-192 0,1 0-32 0,1 3-16 0,0-3 0 16,1 0 0-16,0 0 0 0,-2 0 0 0,4 2 0 16,-2-2 48-16,0 0 16 0,0 2 0 0,1 0 0 15,-1-2-192-15,2 2-32 0,-2-2-16 0,1 2 0 16,0 0-272-16,0-2-48 0,2 3-16 0,1-3 0 0,0 0-352 15,1 1-64-15,1-1 0 0,0 0-16 0,3 0-224 0,-1-1-32 16,-3 1-16-16,0 0 0 0,0 0-176 0,26 0-48 16,-17 0 0-16,2 0 0 0,0 1-128 0,-1-1 160 15,-1 2-160-15,1-2 160 0,3 2-160 0,2 0 0 16,2 2 144-16,2-2-144 0,1 1 0 0,-3 0 0 16,2-3 0-16,-3 3 0 0,0-3 0 0,-1 0 0 15,0 0 0-15,-3-3 128 0,-1 3-128 0,-2-3 0 16,1 3 0-16,-2-5 0 0,1 4 0 0,0-4 0 0,-2 1 0 15,-1 3 0-15,-2-4 0 0,0 1 192 16,-1 2-64-16,-2-2 0 0,-1 4-128 0,2-3 0 16,-1 2 128-16,-1 1-128 0,0-2 0 0,0 2 144 15,2 0-144-15,-2 0 0 0,-1 0 128 0,1 0-128 0,0 0 0 0,0 0 0 16,0 0 0-16,0 0 0 0,0 0 0 0,0 0 0 16,0 0 176-16,0 0-176 0,21-4 160 0,-18 4-160 15,0-4 128-15,0 4-128 0,-2-2 0 0,0-2 144 16,2 2-16-16,-2-1-128 0,0 2 192 0,1-4-64 15,0 4-128-15,0-3 0 0,1 1 0 0,-2 0 128 16,2 0 0-16,-2 1-128 0,1 1 192 0,1-2-64 0,-2-1-128 0,0 4 0 16,-2-2 0-16,1-2 0 15,1 2 0-15,-2 1 192 0,0-2-64 0,0-1 0 0,-1 2 16 0,1-2 0 16,1 2 0-16,-1-5 0 0,-2 4-16 0,2-1-128 16,-1-1 192-16,-1 1-64 0,1-2 0 0,-1 3-128 15,1-4 192-15,-2 1-64 0,3 0 0 0,0 0-128 16,-1-3 192-16,2 2-64 0,0-2 0 0,2 2-128 15,-1-3 192-15,1 1-64 0,0 0-128 0,-1 2 0 0,3-3 0 16,-3 1-176-16,1 0 176 0,-1 0 176 0,3 2-48 0,-1-2 0 16,0 1 0-16,1 0 0 0,0 2 0 0,-1-3 0 15,0 2 0-15,1-2 0 16,-1 1 0-16,0 2 0 0,-1-2-128 0,-2 0 192 16,0-2-192-16,0 2 192 0,3-1 0 0,-1-1 16 15,1 3 0-15,-1-6 0 0,2 3-208 0,-3 2 0 16,0-2 0-16,-1-3 0 0,0 4 0 0,0 0 128 15,2-3-128-15,0 2 0 0,2 0 0 0,-3 0 0 0,-3-2 0 0,0 2 0 16,7-1 0-16,0 1 0 16,-1 0 0-16,1 0 0 0,-1 1 0 0,-2-1 0 0,-1 2 0 0,1-2 0 0,-2 10 192 0,0 0-16 15,0 0 0-15,0 0 0 16,0 0 64-16,0 0 16 0,0 0 0 0,0 0 0 0,0 0-256 0,0 0 0 16,0 0 0-16,0 0 0 0,0 0 192 0,0 0 0 15,0 0 0-15,0 0 0 0,0 0-192 0,0 0 144 16,0 0-144-16,0 0 128 0,0 0-128 0,0 0 0 15,0 0 0-15,0 0 0 0,0 0 0 0,0 0 0 16,0 0 0-16,0 0 0 0,0 0 0 0,0 0 0 16,0 0 0-16,0 0 0 15,0 0 0-15,0 0 0 0,0 0 0 0,0 0 0 0,0 0 0 0,0 0 0 0,0 0 0 16,0 0 0-16,0 0 0 0,0 0 0 0,0 0 0 0,0 0 0 16,0 0 0-16,0 0 0 0,0 0 0 0,0 0 0 15,0 0 0-15,0 0 0 0,0 0 0 0,0 0 0 16,0 0 0-16,0 0 0 0,0 0 0 0,0 0 0 15,0 0 0-15,0 0 0 16,0 0 0-16,0 0 0 0,0 0 0 0,0 0 0 0,0 0 0 0,0 0 0 16,0 0 0-16,0 0 0 15,0 0 0-15,0 0 0 0,0 0 0 0,0 0 0 0,0 0 0 0,0 0 0 0,0 0 0 16,0 0 0-16,0 0 0 0,0 0 0 0,0 0 0 0,0 0 0 16,0 0 0-16,0 0 0 0,0 0 0 0,0 0 0 31,0 0 0-31,0 0 0 0,0 0 0 0,0 0 0 15,0 0 0-15,0 0 0 0,0 0 0 0,0 0 0 16,0 0 0-16,0 0 0 0,-3-829 0 0,-2 821 0 16,3 0 0-16,2-1 0 0,1 3 0 0,0-1 0 15,2 1 0-15,-2 0 0 0,1-1 0 0,0 4 0 16,-2-4 0-16,0 7 0 0,0 0 0 0,0 0 0 16,0 0 0-16,0 0 0 0,0 0 0 0,0-40 0 0,0 33 0 0,-2 1-176 15,1-2 176-15,-1 3 0 16,-1-4 0-16,1 3 0 0,-3 0 0 0,1-2 0 0,2 2 0 0,-1-3 0 15,-1 2 0-15,1 1 0 0,1 0 0 0,0-3 128 16,-2 3-128-16,1-2 0 0,0 2 0 0,-2 0 0 16,1 0 0-16,-1-3 0 0,2 3 0 0,-2-1 0 15,0 0 0-15,1 1 0 0,-1-3 0 0,3 3 0 16,-1 3 0-16,2-5 0 0,0 6 0 0,1-2 0 16,1-1 0-16,-1 4 0 0,1-2 0 0,0 3 0 0,1-2 0 15,-2 2 0-15,1 0 0 0,-1 0 0 0,-1 0 0 16,1 0 0-16,0 0 0 0,0 0 0 0,0 0 0 0,0 0 0 15,0 0 0-15,0 0 0 0,0 0 0 0,0 0 0 16,0 0 0-16,0 0 0 0,0 0 0 0,0 0 0 16,0 0 0-16,-5-20 0 0,4 16 0 0,1-1 0 15,1 2 0-15,-1-1 0 0,-1 0 0 0,-1-1 0 16,4 2 0-16,-4-4 0 0,2 4 0 0,-1-3 0 16,0-1 0-16,-2 1 0 0,1 0 512 0,-2 0 16 15,3-2 16-15,-2 0 0 0,0-2-416 0,-1 0-128 0,2 1 0 0,-2-4 0 16,0 0 0-16,-1 1 0 15,3-3 0-15,-3-1 0 0,0 0 0 0,1 0 0 0,0-3 0 16,1 1 0-16,0-1 0 0,2 2 0 0,2 2 0 0,-1-1 0 16,1 2 0-16,1 0 0 0,-1 0 0 0,0-1 0 15,-1 2 0-15,1 0 0 0,1-2 0 0,-4 2 0 16,1-3 0-16,-1-2 0 0,0 2 0 0,-1 0 0 16,0 3 0-16,0-3 0 0,1-2 0 0,0 1 0 0,-1-2 0 15,2 1 0-15,2-1 0 0,-1 2 0 0,0 0 0 0,2-1 0 16,0-4 0-1,2-3 0-15,-4 3 0 0,1 0 0 0,0 3 0 0,1-2 0 0,-2 4 0 0,0 1 0 16,0-1 0-16,-2 3 0 0,1 2 0 0,0-2 0 16,0-1 0-16,-2 2 0 0,-1 0 0 0,2-3 0 15,-1 4 0-15,0-1 0 0,0 3 0 0,1-1 0 16,-1 4 0-16,2 1 0 0,0 0 0 0,1 2 0 16,1-1 0-16,0 4 0 0,1-3 0 0,0 3 0 15,2 1-128-15,-2 0 128 0,2 0 0 0,0 0 0 16,1 1 0-16,-3 0 0 15,1 2 0-15,-1-3 0 0,0 1 0 0,1 1 0 0,-3-2 0 16,1 0 0-16,-1 0-128 0,1 0 128 0,-2 0 0 0,1 0 0 16,0 0 0-16,0-2 0 0,-1 1 0 0,1-2 0 15,0 3 0-15,0 0 0 0,0 0 0 0,0 0 0 0,0 0 0 0,0 0 0 16,2-20 0-16,1 15 0 16,-2 2 0-16,2-3 0 0,0 2 0 0,1-2 0 0,0-1 0 15,1 4 0-15,-2-3 0 0,1-1 0 0,0 1 0 0,0 0 0 16,-1 2 0-16,0-2 0 0,-2 0 0 0,1 0 0 15,-2 0 0-15,0-1 0 0,-1 4 0 0,0-3 0 16,0-1 0-16,-1 4 0 0,1-4 0 0,-1 1 0 0,-1 3 0 0,1-6 0 16,1 3 0-1,-2-4 0-15,1 4 0 0,-1-4 0 0,1 1 0 0,-1 2 0 0,1-2 0 0,-1 0 0 16,1 2 0-16,-1-2 0 0,0 3 0 0,0-1 0 16,2 3 0-16,0-2 0 15,-2 0 0-15,1-1 0 0,0 1 0 0,1 3 0 0,-1-4 0 0,1 2 0 16,-1 2 0-16,1-1 0 0,0 2 0 0,1-2 0 0,0 1 0 15,1 0 0 1,0 3 0-16,1-4 0 0,-1 1-128 0,0 3 128 16,-1-2 0-16,0 1 0 0,0 1 0 0,0-3 0 15,-1 3 0-15,0 0 0 0,-1-2 0 0,2 2 0 16,0 0 0-16,0 0 0 0,0 0 0 0,0 0 0 16,0 0 0-16,0 0 0 0,0 0 144 0,0 0-144 15,0 0 0-15,0 0 0 0,0 0 0 0,0 0 0 16,0 0 0-16,0 0 0 0,0 0 0 0,0 0 0 15,0 0 0-15,0 0 0 0,0 0-128 0,0 0 128 16,0 0 0-16,0 0 0 0,0 0 0 0,0 0 0 0,0 0 0 16,0 0 0-16,0 0 0 0,0 0 0 0,0 0 0 0,0 0 0 15,0 0 0-15,0 0 0 0,0 0 0 0,0 0 0 16,0 0 0-16,0 0 0 0,0 0 0 0,0 0 0 16,0 0 0-16,-23-8 0 0,9 11 0 0,-1 1 0 15,1-1 0-15,-5 0 0 0,-3 3 0 0,1-2 0 16,3 2 0-16,0-2 0 0,-4 2 0 0,-3 0 0 15,1-2 0-15,0 1 0 0,0-2 0 0,2 1 0 16,2 0 0-16,2-2 0 0,3 1 0 0,2-3 0 16,3 0 0-16,4 0 0 0,3 0 0 0,3 0 0 15,2 1 0-15,5 1 0 16,6 1-1104-16,7 1-112 0,8 2-32 0</inkml:trace>
  <inkml:trace contextRef="#ctx0" brushRef="#br4" timeOffset="-91064.95">32996 17543 2751 0,'3'0'256'0,"-2"0"-256"0,1 2 0 15,0-2 0-15,-2 2 320 0,0-2 32 0,0 0 0 0,0 0 0 0,0 0 32 0,0 0 16 0,0 3 0 0,0-3 0 0,0 0 352 0,0 0 64 0,0 0 16 0,0 0 0 16,0 0 48-16,0 0 16 0,0 0 0 0,0 0 0 15,0 0-352-15,0 0-64 0,0 0-16 0,-15 13 0 0,13-13 256 0,1 0 48 16,0 0 16-16,0 0 0 16,1 0-336-16,-1 3-80 0,-1-3-16 0,1 0 0 0,0 1-208 0,-2 1-144 15,2-2 192-15,1 0-192 0,0 0 384 0,0 0-48 32,0 0 0-32,0 0 0 0,0 0-96 0,0 0-32 0,0 0 0 0,0 0 0 0,0 0-80 0,0 0-128 15,0 0 176-15,0 0-176 0,0 0 800 0,0 0 48 16,0 0 16-1,0 0 0-15,0 0 288 0,0 0 48 0,0 0 16 0,0 0 0 16,0 0-48-16,0 0 0 0,0 0 0 0,-25 0 0 16,18 0-144-16,-2-2-16 0,-1 1-16 0,-2 1 0 15,-2-3-352-15,0 3-80 0,-2-2-16 0,-2 2 0 16,1-1-224-16,-3 1-64 0,2-3 0 0,-2 3 0 16,1-2 176-16,-3 0 16 0,0 0 16 0,-2 1 0 15,-2-2-160-15,2 1-48 0,-2 0 0 0,0 0 0 16,0-1 32-16,-2 3 0 0,0 0 0 0,0 0 0 15,-1 0-288-15,2-1 128 0,1 1-128 0,1 0 0 0,2 0 272 16,3 1-48-16,1 2-16 0,6-3 0 0,0 2-208 0,5-2 0 16,0 2 0-16,5 0 0 0,0-1 0 0,2 1 0 15,2 1 0-15,0-3 0 0,3 4 0 0,0-1 0 16,2-3 0-16,1 0 0 0,2 1 0 0,1-1 0 16,1 0 0-16,1 0 0 0,3 0 0 0,1 0 0 15,3 0 0-15,2-1 0 0,4 2 0 0,2-1 0 16,3 2 0-16,3 1 0 0,2-2 0 0,2 1 0 15,1 1 0-15,4 1 0 0,0-2 0 0,0 2 0 16,-1-1 0-16,-3 0 0 0,-3-3 0 0,-2 4-128 0,-1-4 128 16,-1 2 0-16,-1-1 0 0,-2-1 0 15,0 0 0-15,-1-1 0 0,-1 1 0 0,0-2 0 0,-3 2 0 0,1 0 144 16,-1 0-144-16,-2-3 0 0,-2 3 0 0,-2 0-176 16,0 0 176-16,-2 3 0 0,-1-3 0 0,-3 0 0 15,0 0 0-15,-1 2 0 0,0-2 0 0,-3 1 0 16,1 2 0-16,-3-3 0 0,0 0 0 0,-3 0 176 15,-1 2-176-15,1-2 0 0,-2 0-160 0,-3 0 160 16,1 2 0-16,-3-2 0 0,-1 2 0 0,-3-2 0 0,-1 0 0 16,-2 0 0-16,-3 1 0 15,-3-1 0-15,2-1 0 0,-5 1 0 0,-1 0 0 0,-4-2 0 0,0 0 0 0,-2 0 0 16,-4-1 0-16,-3 0 0 0,-1-1 0 0,-1-1 0 16,-1 0 0-16,-2 0 0 0,1 1 0 0,-1-2 0 15,3 3 0-15,0-2 160 0,0 1-160 0,0 0 0 16,-2 0 0-16,3 2 0 0,4-1 0 0,-2 0 0 15,-1 0 0-15,-1 0 0 0,3-1 0 16,2 0 0-16,4 2 0 0,1-2 0 0,3 2 128 0,5 2 0 16,2-3 0-16,5 2 0 0,1 1 0 0,5 0 0 15,1 0 0-15,3 0 0 0,3 0-128 0,2 0 0 0,2 1 0 0,4 2 0 16,1-3 0-16,3 0-144 0,2 2 144 16,2-2-208-16,7 1 208 0,2 2 0 0,4-3 0 0,4 1 0 15,0 0 0-15,3 0 0 16,1 2 0-16,4-2 0 0,0 2 0 0,1-1 0 0,0-2-128 0,-1 0 128 15,-4 0-256-15,1 0 0 0,1-2 0 0</inkml:trace>
  <inkml:trace contextRef="#ctx0" brushRef="#br4" timeOffset="-86986.75">27542 14487 12895 0,'-2'-3'1152'0,"2"-1"-928"0,0 4-224 0,0 0 0 0,2 0-528 0,-2 0-160 16,1 0-16-16,0-2-16 0,0-2 576 0,1-1 144 0,0 2 0 0,1-1 0 0,-1 1 0 0,-1 2-192 0,1-1 192 0,-2-1-192 16,1 2 384-16,-1 1 80 0,0 0 16 0,0-3 0 15,-1 3 688-15,-1 0 144 0,2 0 32 0,0 0 0 16,0 0 400-16,0 0 96 0,0 0 16 0,0 0 0 16,-23 3-272-16,18-2-48 0,0-1-16 0,-1 0 0 15,-2 0-32-15,0-1 0 0,0 1 0 0,-2 0 0 16,-1 0-272-16,0 0-48 0,-1 0-16 0,-3 0 0 15,0 0-320-15,-1-3-80 0,-1 3-16 0,-1 0 0 0,0-2-288 0,0 1-48 16,1-2-16-16,-1 3 0 0,-1-3 96 0,1 3 16 16,-2 0 0-16,1-3 0 0,2 3-16 0,1 0 0 15,-1 0 0-15,0 0 0 0,1 3-64 0,2-3-16 16,0 0 0-16,0 0 0 0,3 1-64 0,1 1-16 16,2-2 0-16,0 3 0 0,2-3 0 0,0 3 0 15,1 0 0-15,-1 1 0 0,1-2-128 0,0 2 0 16,1-2 0-16,0 2 0 0,2-3 0 0,-2 2 0 15,3-1 0-15,-1 2 0 0,0-2 0 0,2 0 0 16,0 0 0-16,0 1 0 0,0 0 0 0,2 0 128 0,0 0-128 0,0 1 128 16,1-1-128-16,1 0 128 15,-1 4-128-15,2-1 128 0,0 0-128 0,0 1 160 16,1 2-160-16,-1 0 160 0,2 2-160 0,-3 0 0 0,1 2 0 16,0 2 128-16,-1 1-128 0,0 0 0 0,-1 7 0 0,0 1 0 15,-1 2 0-15,-2 3 0 0,-1 2 0 0,0 3 0 16,-2-1 0-16,1 1 0 0,1 1 0 0,-2-1 0 15,3 1 192-15,-1-2-64 0,2-2 0 0,2-6 0 16,-2 1 112-16,1-1 16 0,1-3 0 0,1 0 0 0,-2 4 0 0,1-1 0 31,-1-5 0-31,1 1 0 0,-1 1-112 0,0 0-16 0,1 1 0 0,-2 3 0 0,2 2-128 0,-2 3 0 32,-1 4 0-32,-3 2 0 0,0 5 176 0,-2 5-48 0,-3 0-128 0,0 1 192 0,-1-1-192 0,-1-3 0 15,-1 3 0-15,-1-6-160 0,2 1 160 0,-1-5 0 16,2 3 0-16,0-3-128 0,2-2 128 0,1-1 0 15,0-5 128-15,1-1-128 16,1-6 480-16,1-2 32 0,2-1 0 0,-1-1 0 16,0-2-192-16,0 0-16 0,1-1-16 0,-2 1 0 0,1-2-160 0,-2 1-128 15,2 1 144-15,-1-1-144 0,-1 2 192 16,0 2-48-16,0 3-16 0,-1-1 0 0,1-1-128 0,-1 4 0 0,-1 5 0 0,0-1 0 16,0 1 0-16,2-3 0 0,0-2 0 0,2-1 0 15,1-4 0-15,1 0 0 0,1-5 0 0,0 0 0 31,0-4 0-31,0 0 160 0,1 1-16 0,-1-4 0 16,-1 0-16-16,0-1-128 0,0 0 192 0,0-2-64 0,-1 2-128 16,-1-1 0-16,0 0 0 0,-2 0 0 0,2 1 0 0,-2-2 0 15,2 2 0-15,-3-2 0 0,0 0 0 0,0 1 0 16,0 1 0-16,0-3 0 0,0 4 0 0,-1-4 0 16,2 3 0-16,-1 1 0 0,1-4 0 0,1 2 0 15,0-3 0-15,2 0 0 0,0 2 0 0,1-4 0 16,0 0 0-16,0 2 0 0,1-2 0 0,-1 1 0 15,1 2 0-15,0-1 0 0,1 2 0 0,-1-1 0 16,-1 3 0-16,1-1 0 0,-2 1 0 0,1 0 0 16,0 0 0-16,0 0 0 0,-1 1 0 0,1-1 0 15,0 0 0-15,0 0 0 0,0-2 0 0,0 2 0 0,0-3 0 16,-2 0 0-16,1 1 0 0,1-2 0 0,-1 2 0 0,0-1 0 16,-2 0 0-16,2 3 0 0,-1-2 0 0,0 2 0 15,0-1 0-15,-1 2 0 0,2-3 0 0,0 1 0 16,0-1 0-16,1 0 0 0,0 1 0 0,0-2 0 15,1 0 0-15,0 1 0 0,0-1 0 0,1 0 0 16,-1-2 0-16,0 2 0 0,-1 0 0 0,1 2 0 16,-1-1 0-16,0-2 0 0,0 3 0 0,0 0 0 15,-1 1 0-15,1-2 0 0,-1 2 0 0,0-2 0 16,-3 2 0-16,1-2 0 0,1 1 0 0,-1 1 0 16,1-1 0-16,-2 1 0 0,2-1 0 0,-1 1 0 0,1-2 0 0,1-1 0 15,-2 0 0-15,2 1 0 0,-2 0-128 0,1 1 128 16,0-2 0-16,-1 4 0 0,-1-1 0 0,2 0 0 15,-2 0 0-15,0 1 0 0,2 2 0 0,-2-1 0 16,2 0 0-16,-2 1 0 0,2 1 0 0,-2 0 0 16,1-4 0-16,1 1 0 0,1 2-144 0,-2-3 144 15,1 0 0-15,1 0 0 0,-1 1-128 0,0-4 128 16,1 4 0-16,-1-4 0 0,1 2-144 0,0 0 144 16,-2 0 0-16,1-1-144 0,-1 2 144 0,1-4-160 0,1 2 160 15,-2 0-160-15,2-2 160 0,0 0 0 0,0-2 0 0,-1 2 0 16,2-2 0-16,-1 0 0 0,1-2 0 0,-1 2 0 15,1-2 0-15,0 2 0 0,-1 0 0 0,1 0 0 16,0 0 0-16,0 0 0 0,0 0 0 0,0 0 0 16,0 0 0-16,0 0 0 0,0 0 0 0,0 0-128 15,0 0 128-15,0 0 0 0,0 0 0 0,0 0 0 16,0 0 0-16,0 0 0 16,0 0 0-16,0 0 0 0,0 0 0 0,0 0 0 0,0 0 0 0,0 0 0 15,0 0 0-15,0 0 0 0,0 0 0 0,0 0 0 0,18-12 0 0,-15 14 0 16,2-2 0-16,-2 0 0 15,5 0 0-15,-1 0 176 0,2 0-48 0,2-2 0 0,1 2 0 0,1-4 0 16,3 2 0-16,1-2 0 0,3-1-128 0,1 0 0 16,0-1 0-16,1 0 128 15,-1 0-128-15,-1 1 0 0,0 0 0 0,-4 0 128 0,-1 1-128 0,-3 0 0 16,-1 2 0-16,0 2-176 0,-3-3-160 0,-1 3-48 16,-2 0 0-16,-1 0 0 15,-2 3-512-15,1-3-96 0,-2 2-32 0,-1-2-19008 0</inkml:trace>
  <inkml:trace contextRef="#ctx0" brushRef="#br4" timeOffset="-84069.64">27385 15512 6447 0,'-3'0'576'0,"1"0"-576"0,-1 2 0 0,1-2 0 0,1 1 352 0,-1-1-32 0,1 3-16 0,-1-1 0 0,-1 2-176 0,-2 2-128 0,-1 4 192 0,0-1-192 0,0 1 672 0,-1 0 32 16,2-1 0-16,1 0 0 16,-1 1 128-16,0-4 48 0,0 3 0 0,2-5 0 15,2-1 336-15,0 0 80 0,0 0 16 0,2-3 0 16,0-2 384-16,1 1 80 0,3-2 16 0,2 1 0 0,0-3-464 0,0-1-96 0,3-1-16 15,0-1 0-15,1 0-208 0,2-3-48 16,2-1-16-16,-1-2 0 16,1 1-128-16,0-2-32 0,1-1 0 0,0-3 0 0,0 1-144 0,0-2-48 0,2-1 0 0,-2-3 0 15,1 2-240-15,-1-3-48 16,1-1-16-16,0-1 0 0,1-1-288 0,-2-1 128 0,0 0-128 0,0 0 0 16,0-2 0-16,-2 3 0 0,0-1 0 0,-3 3 0 15,-3 2 0-15,0 1 0 0,-2 5 0 0,-1-1 0 16,0 2 0-16,-3-1 0 0,2 1 0 0,0 0 0 15,-1 4 0-15,0-4 0 0,1 8 0 0,-2-3-144 0,2 5 144 16,-2 1 0-16,1 0 0 0,-1-1 0 0,1 4 0 16,-1-2-128-16,2 1 128 0,-2 3 0 0,1 1 0 0,-1 0 0 15,0 0 0-15,0 0 0 0,-1 1 0 0,1 2 0 32,-1-2 0-32,0 4-128 0,0-2 128 0,-1 1 0 15,0 1 0-15,-1 3 0 0,-1 0 0 0,-1 2 0 16,1 0 0-16,-1 2 0 0,-2 1 0 0,0-1 0 15,-1 4 128-15,0 0-128 0,-2-1 128 0,2 2-128 16,0 2 128-16,1-1-128 0,0 1 144 0,1-3-144 16,2 3 192-16,0 0-192 0,0-2 176 0,1-1-176 0,1 2 160 0,1-3-160 15,-1 2 128-15,0-2-128 0,2-1 0 0,-2-2 0 16,1 0 128-16,-1-2-128 0,0 0 0 0,1-1 0 16,-1-3 192-16,0 0-48 0,1-2-16 0,0-2 0 15,2 2-128-15,-1-4 192 0,1 0-192 0,1 0 192 16,1-2-192-16,-1-2 128 0,3 3-128 0,-1-5 128 15,1-1-128-15,2 1 128 0,0-4-128 0,0 2 128 16,1-5-128-16,1 3 0 0,1-4 0 0,0 0 0 16,0-2 0-16,1 0 0 0,-1 0 144 0,0-2-144 0,1 1 0 15,-2 0 0-15,0-1 0 0,-1 0 0 16,-1-1 0-16,-1 1 0 0,1 1 0 0,-2-1-192 0,1 1 192 16,-1-2 0-16,1 3 0 0,-2 1 0 0,-1 3 0 0,0 0 0 15,-2 1 0-15,1 2 0 0,-1-1 0 0,-2 4 0 16,0 0 0-16,0-1 0 0,-1 1 0 0,0 3 0 15,2-1 0-15,-2 1 0 0,0 1 0 0,-2 2 0 16,1 2 0-16,-1 1-128 0,-2 2 128 0,0 3 0 16,-1 1 0-16,-1 2 0 0,-3 4 0 0,1 4 0 15,-2 3 0-15,1 0 0 0,0 3 0 0,1-2 0 16,0 2 0-16,2 4 0 0,3-7 240 0,-1 0-32 0,3-1 0 16,-1-1 0-16,2 0-208 0,2-3 0 0,-1 0-192 0,1-2 192 15,2-1 0-15,0-3 0 0,1 0 128 0,0 0-128 16,0-3 0-16,-1 0 0 0,1-2 0 0,2 1 0 31,-1 0-880-31,-1-1-272 0,0 0-48 0,-2 1-15984 0</inkml:trace>
  <inkml:trace contextRef="#ctx0" brushRef="#br4" timeOffset="-83562.2">28145 15334 17503 0,'-1'-9'1552'0,"0"3"-1232"0,1 2-320 0,0 2 0 0,1 2 960 0,0-3 144 0,2 2 32 0,-1-2 0 0,3 2-896 0,2-5-240 0,2 1 0 0,0 1 0 15,1-2 0-15,-2 2 0 0,1-2 0 0,-3 0 0 16,2 0 128-16,-3 0-128 16,-1 0 0-16,-1 2 128 0,-1-2 896 0,-2-1 192 0,0 4 16 0,-1-3 16 0,0 2 96 15,-3-2 32 1,-1 3 0-16,0-1 0 0,0 4-736 0,-2-2-128 0,0 2-48 0,-3 0 0 0,-1 2-160 0,-1 2-48 15,0-1 0-15,0 3 0 16,-2 1-256-16,-1-1 0 0,2 3 0 0,-1 2 0 16,2 0 384-16,-1 2-48 0,1 0 0 0,1 0 0 15,1 3 48-15,0 0 16 0,1 2 0 0,2 1 0 0,2-3 0 0,0 0 0 16,4 0 0-16,-2 0 0 0,3-1-128 0,2-1-16 16,0 1-16-16,2-2 0 0,2 2-240 0,0-5 128 15,3 2-128-15,-1-2 0 0,1-1 0 0,2-3 0 16,2 4 0-16,0-4 0 0,2-2 0 0,1 2 0 15,1-4 0-15,1 0 0 16,0 0-1216-16,-2-2-192 0,0 0-48 0,0-4-14368 0</inkml:trace>
  <inkml:trace contextRef="#ctx0" brushRef="#br4" timeOffset="-83085.27">28420 15284 15663 0,'-2'-4'1392'0,"1"1"-1120"0,1 0-272 0,0 3 0 0,1-2 736 0,-1 1 96 0,2 1 0 0,0-3 16 0,1 1 304 16,0 0 64 0,1 0 16-16,-2-2 0 0,2 4-400 0,-3 0-96 0,1 0-16 0,-4 4 0 0,1 0-576 0,-1 1-144 0,-2 1 0 0,0 1 0 15,-1 2 848-15,0 1 144 0,-1 2 32 0,0 0 0 0,0 0 256 0,0 2 48 16,0 2 16-16,1-1 0 0,-2 1-640 0,2 3-128 16,2-3-32-16,0 1 0 0,2 1-384 0,1-5-160 15,0 2 128-15,1-1-128 0,2 1 0 0,-1-6 0 16,2 4 0-16,0-3 0 15,1 0-1200-15,-2-4-160 0,2 2-48 0,0-3-13312 0</inkml:trace>
  <inkml:trace contextRef="#ctx0" brushRef="#br4" timeOffset="-81579.69">27038 17266 4607 0,'-3'7'400'0,"-1"-1"-400"0,2-4 0 0,0 2 0 0,2-2 0 0,-1 0 0 0,-3 6 0 0,-1 2 0 0,-1 3 640 0,1-1 32 0,0-2 16 0,2-1 0 0,0-5 576 0,2 1 112 16,0-5 32-16,1 2 0 0,0-2 448 0,0-2 112 16,0 2 16-16,1-2 0 0,-1-2 48 0,0 2 16 15,1 1 0-15,-1 1 0 0,0 0-80 0,0 0-16 16,0 0 0-16,0 0 0 0,0 0-864 0,0 0-192 16,0 0-16-16,11-19-16 0,-8 16-560 0,2-3-112 15,0 3-32-15,1-6 0 0,1 2 256 0,2-3 48 16,1-3 16-16,1-3 0 0,1 1 16 0,2-3 0 15,1-2 0-15,0 1 0 0,-1-3-176 0,1 0-16 0,1-4-16 16,0 1 0-16,0-2-64 0,1 0-16 16,0-2 0-16,-2 1 0 0,0-3-208 0,-2 3 144 0,1-5-144 0,-2 5 128 15,3-3-128-15,-1-4 0 0,0 3 0 0,1-5 0 16,1 1 0-16,-1 2 0 0,1 0 0 0,-2 1 0 16,-1 2 0-16,1-1-176 0,-2 3 176 0,1 1-128 15,-1 3 0-15,-1 3 0 0,-2 3 0 0,1 1 0 16,-2 4 128-16,1-2 0 0,-1 1 0 0,-2 2-128 15,1 2 128-15,-2 1 128 0,1 0-128 0,-2 1 176 0,0 3-48 16,-2 1 0-16,-1 0 0 0,-1 4 0 0,-1-2-128 0,0 3 0 16,-2 3 0-16,0-2 0 15,-1 4 0-15,-2 1 0 0,1 4 0 0,-3 0 0 0,1 0 0 0,-3 5 0 16,0 1 0-16,0 4 0 0,-1 1 0 0,-1 2 0 16,2 2 0-16,-1 0 0 15,2 1 0-15,-1 0 0 0,3 1 0 0,-1-2 0 0,1 0 0 16,3-2 192-16,-1-1-192 0,0-2 192 0,3 1-192 0,1-5 192 15,0 2-192-15,1-1 192 0,0-5-192 0,1 1 0 16,1-1 0-16,2-2 0 0,0-3 0 0,1-1 128 16,1 0-128-16,0-3 128 0,1-3 0 0,2 0 0 15,1-3 0-15,1 0 0 0,3-1 0 0,-1-2 0 0,-2 1 0 16,2-1 0-16,0-2-128 0,2-2 0 16,1-2 0-16,0 0 0 0,-1-3 0 0,1 1 0 0,-1-2 0 0,0-3 0 15,-1 3 0-15,-2 0 0 0,0-2 0 0,-1-1 0 16,-2 1 0-16,0 0 0 0,-1 0 0 0,-1-1 0 15,0 1 0-15,-2-1 0 0,0 2 0 0,0-2 0 16,0 3 0-16,-2 0 0 0,2-2 0 0,-1 3 0 16,0 1-128-16,0 2 128 0,-2 2 0 0,0 0 0 0,0 1 0 15,-1 3 0 1,1 2 0-16,0 2 0 0,-1-1 0 0,1 2 0 0,1-2 0 0,-1 3 0 0,1-3 0 0,-1 3 0 16,-1-2 0-16,2 2 0 0,-2 0 0 0,0 0 0 15,1 2 0-15,-2 1 0 0,0 0 0 0,-2 1 0 16,0 5 0-16,1-2 0 15,-2 5 0-15,1 3 0 0,-2-1 0 0,0 2 0 0,1 2 0 0,-2 2 0 16,-1 1 0-16,1 2 0 16,-2-4 0-16,0 4 0 0,0 0 0 0,0-1 0 0,0 2 0 0,1-2 0 15,0 0 144-15,-1 2-144 0,4-1 0 0,-2-2 0 16,1 2 0-16,0-5 0 0,2 2 0 0,-1-4 0 16,1-1 0-16,1-2 0 0,1 0 0 0,0-3 0 15,2 2 0-15,1-3 0 0,2-4 0 0,0 1 0 0,1-1 0 16,1 1 0-16,3-5-256 0,0 2-80 0,2-1-16 0,1-1-12656 15,1-1-2544-15</inkml:trace>
  <inkml:trace contextRef="#ctx0" brushRef="#br4" timeOffset="-81136.33">28043 16779 28559 0,'-3'-3'2544'0,"2"0"-2032"0,1 3-512 0,0 0 0 0,1 0-704 0,0 0-224 0,1-4-48 0,-1 1-16 0,1-2 992 0,2 1 240 0,1-5 16 0,0 3 16 16,1 0 64-16,-2 1 16 0,1-1 0 0,-2 0 0 0,-1 1-128 0,-1 0-32 0,-2 2 0 0,-1 0 0 31,-1-2 1152-31,-4 3 208 0,3 0 48 0,-4 2 16 16,-1 0-432-16,-2 0-96 0,-2 4 0 0,-2 1-16 16,1 1-512-16,-2 4-112 0,0 0 0 0,-1 2-16 15,1 0-128-15,1 1-32 0,0 3 0 0,0 0 0 16,4-3-32-16,0 3-16 0,1 2 0 0,1-2 0 15,4 0-224-15,1-2 176 0,1 0-176 0,2 2 160 16,1-3 32-16,2 0 0 0,1 0 0 0,2-1 0 0,1 0-192 16,0-2 0-16,3 3 0 0,1-5 0 0,0 2 0 15,2-2 0-15,1 0 0 0,2-1 0 0,1-4 0 16,0 0 0-16,2 0 0 0,0 0-176 16,-3-3-848-16,1 0-160 0,0-3-32 0,0 1-16096 15</inkml:trace>
  <inkml:trace contextRef="#ctx0" brushRef="#br4" timeOffset="-80566.33">28213 16913 14735 0,'-7'-4'640'0,"2"0"160"0,1 2-640 0,3 1-160 0,1 1 0 0,1 0 0 0,0-3 496 0,-1 1 64 0,3 0 16 0,-1-2 0 16,3 0 960-16,1-2 192 0,2 2 32 0,-1-2 16 0,2 0-864 0,0-1-160 0,0 1-48 0,1 2 0 15,-1-2 192-15,1 3 16 0,0-4 16 0,-2 1 0 0,1 0 96 0,0 2 0 16,-2 2 16-16,1-2 0 0,-2 2-128 0,-1 2-16 15,0 0-16-15,-3 2 0 0,1 2-496 0,-3-2-112 16,1 6-16-16,-2-2 0 0,-1 3-256 0,0 0 0 16,-1 4 128-16,0-1-128 0,-1 2 0 0,-1 1 160 15,-1-2-160-15,0 0 128 16,1-1 32-16,-1 0 0 0,-1 2 0 0,1-5 0 0,1 0 160 0,-1-1 16 16,1 1 16-16,-1-1 0 0,0-2-224 0,0 2-128 15,-2-2 160-15,2 0-160 0,-1 0 0 0,-1-2 0 16,-1 2 0-16,1 0 0 0,-1 3 0 0,-1-3 0 0,-1 4 0 0,-1 0 0 15,1-1 0-15,-2 1 0 0,2 0 0 0,0-3 0 16,0 2 0-16,2-1-128 0,1-2 128 0,0-1 0 16,3 0-176-16,3-3 176 0,-1 0-160 0,3-2 160 15,0 3 0-15,3-3 0 0,0 0-128 0,2 0 128 16,2 0 0-16,0 0 0 16,2 0 0-16,-1-3 0 0,3 6 128 0,-1-3-128 15,1 0 144-15,1 1-144 0,0 1 128 0,-1 1-128 0,1-2 0 0,0 4 0 0,0-1 0 0,-1-1 0 16,1 0 0-16,0 3 0 0,-3-2 0 0,1-1 0 15,-1 2 0-15,0-1 0 16,-2 0-608-16,0 2-160 0,1-4-48 0,-1 2-15776 16</inkml:trace>
  <inkml:trace contextRef="#ctx0" brushRef="#br4" timeOffset="-77995.09">28444 14430 7359 0,'-3'-3'656'0,"-1"1"-528"0,3 2-128 0,-1 0 0 0,2 0 448 0,0 0 64 0,-2-2 16 0,0 2 0 0,-2-2 432 0,-1 0 64 0,1 0 32 0,0 2 0 0,1 0-144 0,0-2-16 16,2 2-16-16,0 0 0 0,1 0 176 0,-1 0 32 16,2 0 16-16,-1 0 0 0,1 0 304 0,0 0 48 15,2 0 16-15,0-3 0 0,2 3-96 0,-5 0-16 16,0 0 0-16,21-1 0 0,-11 1-608 0,3 0-128 15,0 1-32-15,1-1 0 0,1 3-368 0,0-6-80 16,2 3-16-16,0 0 0 0,2 0 128 0,-1 0 0 16,2 0 16-16,-1 3 0 0,-2-3-272 0,0 0 128 0,-1 0-128 15,0 2 0-15,-2-2 0 0,0 4 0 0,-3-2 0 0,-1 0 0 16,0 3 0-16,-3-2 0 16,0 0 0-16,-2 1 0 0,0 2 0 0,-1 0 0 0,0 0 0 0,-1 0 0 15,0 2 0-15,-2 0 0 16,0 2 128-16,1 0-128 0,-1-1 304 0,0 3 0 0,0-2 0 0,1 2 0 15,-1 0-32-15,0 0 0 0,1 3 0 0,0-3 0 16,-1 4 96-16,0-2 16 0,0 2 0 0,-1 1 0 16,0 3 0-16,-1-1 16 0,-1 0 0 0,-1 4 0 0,0-1-80 15,-1 3-32-15,-1-1 0 0,0 2 0 0,0 3-64 0,-1-1-16 16,1 3 0-16,-1 1 0 0,1 3-208 0,0-1 144 16,1 2-144-16,0 1 128 0,2 1-128 0,-1 0 128 15,2 0-128-15,0 3 128 0,0-3-128 0,-1-1 0 16,1 5 0-16,0-1 128 0,-1 0-128 0,0 0 0 15,1 0 0-15,-3 1 0 16,1-1 160-16,-2-1-160 0,1 1 192 0,0-5-192 0,1-4 320 0,0-1-32 16,1-5-16-16,-1 1 0 0,2-3 192 0,0 1 48 15,1-1 0-15,0 2 0 16,0-1-144-16,0 1-32 0,0 1 0 0,0-1 0 16,0 0-112-16,0 1-32 0,0-1 0 0,1 0 0 0,0 1-64 0,-1-1 0 0,1 0-128 0,-1 2 192 15,2-4 16-15,-2 2 0 0,1-1 0 0,0-2 0 16,2 2-208-16,-2 0 176 15,0 1-176-15,-1-1 160 0,1-3-16 0,-1 3 0 0,0-3 0 0,-1 0 0 16,0 0-144-16,-2 1 128 0,1-1-128 16,-2 3 128-16,0 1 64 0,1-2 0 0,-1 0 0 0,0-2 0 15,1-1-16-15,-1 1 0 0,0 1 0 0,0-1 0 16,1-4 0-16,-1 1 0 0,0-2 0 0,1 1 0 16,-1-2-32-16,0 0 0 15,0 0 0-15,2-4 0 0,-2 2-144 0,2 1 0 16,-1-3 0-16,2-1 0 0,-1 2 128 0,0-2-128 15,1 0 128-15,1 0-128 0,-1 0 128 16,1 0-128-16,-1-1 0 0,1 0 128 0,0 2-128 16,0-3 128-16,0 2-128 15,1 0 128-15,-1-1-128 0,0 0 0 16,0-1 0-16,1-2 0 16,-1 2 0-16,1-2 0 0,-1 2 0 0,2-3 0 0,-2 0 0 15,0 0 0-15,0 4 0 0,-2-4 0 0,1 1 0 0,0-1 0 0,0 0 0 0,-2 0 0 0,1-1 0 0,-1 1 0 31,1-1 0-31,-1 1 0 0,1-2 0 0,1-1 0 0,-2 2 0 0,2-3 0 0,0 1 0 0,-1 0 128 0,1 0-128 0,1-2 0 0,0 1 160 0,0-2-160 0,0 3 192 0,0-3-192 16,0 0 128-16,0 0-128 16,1 0 0-16,-1 1 0 0,0-1 0 0,0 0 0 15,0 0 0-15,0 0 0 16,0 0 128-16,0 0-128 0,0 0 0 0,0 0 0 16,0 0 128-16,0 0-128 0,0 0 192 0,-21 3-192 15,18-3 256-15,-2 0-64 0,0 2-16 0,-1-2 0 0,1 0-48 16,0 1-128-16,-1 2 192 0,1-3-64 0,0 1-128 0,-2-1 0 15,1 2 144-15,-1-2-144 0,-1 0 0 0,1 0 0 16,0 0 0-16,-1 0 0 0,1 3 0 0,-1-3 0 16,2 0 0-16,-1 1 0 0,2 2-304 0,-1-3 32 15,1 0 0-15,0 2 0 16,-1-2-736-16,-1 1-144 0,1 2-16 0,0-1-16 16,1 0-352-16,-1 0-80 0,2-2-16 0,2 0-18416 0</inkml:trace>
  <inkml:trace contextRef="#ctx0" brushRef="#br4" timeOffset="-77503.84">29075 17200 14735 0,'0'0'1312'0,"0"-3"-1056"0,1 3-256 0,1 0 0 0,-2 0 432 0,1 0 16 0,0 0 16 0,1 0 0 0,2 0 1392 0,2 3 288 0,1-1 48 0,0-1 16 0,0 4-288 0,2-1-64 0,1 2-16 0,-1 0 0 16,0 1-432-16,0 2-64 0,1 1-32 0,0-1 0 15,0 2-336-15,-2 2-64 0,1-1-16 0,0 0 0 16,-2 1-368-16,1-1-80 0,-2 2 0 0,0 0-16 15,-1 2-160-15,0-2-16 0,-3 1-16 0,-2 1 0 16,0-1-64-16,-1 1-16 0,-3 0 0 0,-2 0 0 16,-1 3 64-16,-3-2 16 15,-1 4 0-15,-4-2 0 0,-2 0-240 0,-2 4 0 16,-3 4 0-16,-2-4 0 0,0 0-256 0,-1-5-112 0,0-3-16 0,0-4 0 0,2 0 112 0,-2-5 16 16,3-2 0-16,-2-1-17904 15</inkml:trace>
  <inkml:trace contextRef="#ctx0" brushRef="#br4" timeOffset="-67277.14">19152 15024 3679 0,'0'-6'320'0,"-2"3"-320"0,1 0 0 0,1 1 0 0,0 2 1312 0,0-2 192 0,0 2 32 0,-1-5 16 0,1 2 256 0,0-3 48 0,1-4 16 0,0 0 0 16,3 0 288-16,1-2 48 0,0-1 16 0,1-2 0 15,2 4-304-15,-1-4-64 16,3 2-16-16,-1-5 0 0,2 1-400 0,0 0-80 16,-1 1-16-16,2 0 0 0,1 0-416 0,1-4-96 0,1 2 0 0,0 5-16 15,-1-3-432-15,-3 3-64 0,1 4-32 0,-2-1 0 16,-1 3-112-16,-3 1-32 0,0 6 0 0,-1 0 0 0,1 4-144 0,-1 2 0 16,-1 4 0-16,-2 5 0 0,2 1 0 15,-3 4-192-15,0 2 64 0,-1 3 128 16,0-3-128-16,-1 4 128 0,-1 2 0 0,-1 0 0 0,2-6 0 15,-3 6 0-15,1 7 0 0,-2 1 0 0,0 3 0 0,-3 0 0 16,1-3 0-16,-2 1 0 16,-2-3 0-16,-2-2 0 0,-2-1 0 15,-3-1 0-15,0-2 0 0,-2 1 0 16,-2-1 0-16,0 0 0 0,-1-5 0 0,3-4 128 0,4-3-128 0,-2-4 0 0,-2 0 0 0,0-3 0 16,1-1 128-16,-3-2-128 0,3 0 0 0,-1-4 128 0,1-2-128 15,1-2 128 1,-1-1-128-16,3 0 0 0,1-1 0 0,1-2 0 0,2 0 0 0,0-4 0 0,0 0 0 0,-1-3 0 15,5 1 0-15,0 0 0 16,2-4 0-16,4 1 0 16,2 1 0-16,2 2-224 0,4-1 48 0,2 1 16 0,3 5-48 0,1-2-16 15,4 3 0-15,2 2 0 16,1 2 224-16,4 2-176 0,5 2 176 0,4 4-160 16,2 4 160-16,0 5 0 0,0 1 128 0,-6 0-128 15,-2 4 224-15,-7 1-32 0,-3-5 0 0,-3 3 0 16,0 0 64-16,-2 0 0 0,0 1 0 0,0-2 0 0,-1 1-64 15,0-3-16-15,0 0 0 0,-2-4 0 0,1 2-48 0,-2-2-128 16,1 1 192-16,-1-3-64 0,2 1-128 16,-2-4 0-16,2-3 144 0,-2 1-144 0,2-1 0 0,-3-2 0 15,0-2 0-15,1 0 0 16,-3 0-976-16,1 0-112 0,2 0-32 0,-4 0 0 0</inkml:trace>
  <inkml:trace contextRef="#ctx0" brushRef="#br4" timeOffset="-66956.08">19749 14645 14735 0,'-5'-15'640'0,"1"8"160"0,1 0-640 0,0 2-160 0,2 4 0 0,1 2 0 0,-1 2 1024 0,-2 1 160 0,-1 4 32 0,1 5 16 0,-1 9 176 0,-1 4 16 0,1 5 16 0,2 1 0 16,1 5 848-16,-1-1 160 0,2 2 48 0,3 2 0 15,-1-2-896-15,1 0-192 0,2 3-16 0,-1 0-16 0,-1 0-640 16,2-5-128-16,0 5-32 0,0-7 0 0,-1 1-304 0,-1-4-64 16,-1-3-16-16,0-2 0 0,-1-1-192 0,-1-2 0 15,0 5 128-15,-1-2-128 0,0 2 0 0,-3-3 0 16,2 1 0-16,-2-2 0 15,2-4-528-15,-2-1-160 0,0-3-16 0,-1-4-11072 16,2 1-2192-16</inkml:trace>
  <inkml:trace contextRef="#ctx0" brushRef="#br4" timeOffset="-66421.33">19696 14594 17503 0,'-6'-12'768'0,"2"6"176"0,0-1-752 0,2 4-192 0,0 0 0 0,1 1 0 16,0 1 1472-16,0-2 256 0,-3-1 48 0,0 1 16 15,-1-4 64-15,2 5 32 0,-2-2 0 0,1 2 0 0,0-1-240 0,1 3-48 16,0 3-16-16,1-3 0 0,-1 2-688 0,-1-1-128 15,2 4-16-15,0-1-16 16,0 0-288-16,1 2-64 0,1 0-16 0,-1 0 0 16,2 2-240-16,0 0-128 0,2 1 128 0,0 1-128 15,2 2 0-15,3 1 0 0,2-2 0 0,2 4 128 0,2-2-128 0,1 5 144 16,2-2-144-16,3 1 160 0,1 4-160 0,2-1 0 16,4 2 144-16,2 3-144 15,-1 0 0-15,1-1 0 0,-3 0 0 0,-2 3 128 0,1 1-128 0,1 5 0 0,1 2 0 16,-1 3 0-16,-1-1 0 0,-3-1 0 0,-3-2 0 0,-4 1 0 15,-2-1 0-15,-2-3 0 0,-1-1 0 0,-1-3 0 16,-2-3 0-16,-2 0 0 0,0-1 0 0,-1-1 0 16,0-2 0-16,-3 1 0 15,-1-5 0-15,-1 2 128 0,-2 1-128 0,-2 1 0 0,-1-2 0 0,-3 1 0 16,-1-2 0-16,-2 0 0 0,-1-1 0 0,-2 1 0 16,-1-4 0-16,-2 2 128 15,0-1-128-15,-3-3 0 0,0 2 256 0,-2-4-32 16,0 1 0-16,-2-3 0 0,0-1-224 0,2-1 176 0,0-1-176 0,-2 0 160 0,1-2-160 0,0 0 0 15,0-2 0-15,2-2-176 16,1 2-16-16,1-3-16 0,1 0 0 0,2-3 0 31,2 2-1264-31,2-2-256 0</inkml:trace>
  <inkml:trace contextRef="#ctx0" brushRef="#br4" timeOffset="-65530.08">21011 14850 14735 0,'-1'-15'1312'0,"0"5"-1056"0,0 0-256 0,1 4 0 0,0 4 1072 0,1-1 144 0,0 0 48 0,0-1 0 0,1-6-496 0,0-1-112 0,1 0-16 0,-2-2 0 0,1 4 928 0,0 0 176 15,-2 0 48-15,1 3 0 0,-1 1-160 0,1-1-32 0,-1 0 0 0,0 0 0 16,0-1-320-16,0 1-64 0,-1 0 0 0,0 0-16 16,-1 2-432-16,0-2-96 15,-1 0-16-15,1 0 0 0,-2-1-448 0,1 4-80 16,-2-4-128-16,0 4 176 0,-2-3-176 0,-1 3 0 0,-2-1 144 16,-1 2-144-16,1 2 0 0,0 0 0 0,-1 2 0 0,0 5 0 15,0-1 0-15,-3 4 0 16,-1 2 0-16,0 4 0 0,-1 3 0 0,-1 3 0 0,-2 4 0 0,1 5 0 15,-2 3 0-15,2 5 0 0,1 2 0 0,3-3 0 16,4 3 0-16,0 0 0 0,1 4 0 0,2 2 128 0,2-3 48 16,1-5 16-16,2 1 0 0,0-6 0 0,1-4-48 0,1 1 0 15,3-5 0-15,-1-1 0 0,2 1-16 0,1-2-128 16,0 2 192-16,1-1-64 0,0-5-128 0,1 2 192 16,1 2-192-16,1-2 192 0,0 0-192 0,1-2 160 15,0 1-160-15,0-5 160 0,0-4-160 16,0-1 0-16,1 1 0 0,1-6 128 0,2-3-128 15,1 1 0-15,0-1 144 0,0-3-144 0,-1-3 192 0,2-1-16 16,3-2-16-16,-2-2 0 0,1 0-160 0,0-4 0 0,-1-1 0 16,1 0 0-16,-2 0 0 15,1-3 0-15,0-2 0 0,0-1 0 0,-1 1 0 0,-2-2 0 0,3-2 0 0,-3-3 0 16,1 0 0-16,1 3 0 16,-2 0-160-16,-3 2 160 0,-1 1-128 0,-3 3 128 15,1 0 0-15,-3 1-144 0,1 2 144 0,-2 0-192 16,1 4 192-16,-3-4-192 0,2 5 192 0,-3 0 0 15,1 2-144-15,0 0 144 0,0 1 0 0,1 1-176 0,-2 3 176 0,1-2-128 16,0 0-32-16,-1 3 0 0,1-3 0 0,-2 3 0 16,0 0 160-16,0 0-192 0,0 0 192 0,-1 0-192 15,-1 3 192-15,-1-3 0 0,-1 3 0 16,1-3 0-16,-2 4 0 0,-1-1 0 0,-1 0-144 16,1 1 144-16,-1 1 0 0,-2-1 0 0,-1-2 0 0,0 2 0 15,0 0 0-15,1-2 0 0,-4 2 0 16,1-2 0-16,2-2 0 0,-1 1 0 0,0 2 0 0,0-3 0 15,-1 0 0-15,2 2 128 0,1-2 0 0,-3 2 0 16,3 0-128-16,0-2 0 0,1 3 0 0,1-3 0 0,1 1-176 0,1 1-64 16,0 1-16-16,3-3 0 31,0 3-1280-31,1-3-272 0,1 4-48 0,1-1-14688 0</inkml:trace>
  <inkml:trace contextRef="#ctx0" brushRef="#br4" timeOffset="-64704.84">21642 15246 13823 0,'0'-10'1216'0,"0"5"-960"0,0 1-256 0,1 1 0 0,-1 0 512 0,2 2 64 0,-2-2 16 0,1 0 0 0,0-6 1200 0,2 0 256 0,-2-1 32 0,0 3 16 16,-1-2-368-16,0 2-64 0,0 1 0 0,-1 1-16 0,-2 1-560 0,0 4-96 15,-2-2-32-15,-2 2 0 0,3 2-224 0,-5 1-48 16,-2 3-16-16,-4 1 0 0,-2 6-208 16,-3 1-32-16,-1 2-16 0,-1 1 0 15,-3 5 48-15,-1 0 16 0,0 0 0 0,0 1 0 0,4 1-48 0,1-1-16 16,5 1 0-16,1-4 0 0,2 2-96 0,5-1-32 0,1-1 0 15,4-1 0-15,2-6-96 0,2 2-32 0,2-2 0 16,4-6 0-16,1 2-160 0,3-3 0 16,4-2 144-16,3-4-144 0,0 0 0 0,2-4 0 0,3-1 0 0,1-1 0 15,-1-2 0-15,2 0-320 0,1-2 64 0,0-3 16 32,-2 3-560-32,0-3-112 0,1-2-32 0,-3-1 0 15,-3 0 176-15,-3 0 48 0,-2-2 0 0,-5 1 0 0,0 1 528 0,-3-1 192 0,-3 3-144 0,-2 2 144 16,0-1 144-16,-3 4 112 0,-1 0 32 0,-2 3 0 15,0 1 304-15,-1 2 64 0,-1 3 16 0,-2 0 0 16,2 3-96-16,1 0-32 0,-3 4 0 0,3-1 0 0,1 1-272 16,0 2-48-16,1 1-16 0,2 0 0 0,0 2-80 15,2 0-128-15,3 1 176 0,-1 0-176 0,3 2 192 0,1 1-64 16,2 0 0-16,1-1-128 0,-2-1 192 0,2 1-192 16,2-2 192-16,-1 2-192 15,1-1 0-15,0-4 0 0,1 1 0 0,-1-1 0 16,2-4 0-16,-2 0 0 0,1-2-192 0,1-1 48 15,-2 0-704-15,1-2-144 16,0-2-32-16,0 1-16400 0</inkml:trace>
  <inkml:trace contextRef="#ctx0" brushRef="#br4" timeOffset="-64245.83">22084 15161 21183 0,'-4'-4'944'0,"1"1"192"0,2 3-912 0,0 3-224 0,0-3 0 0,-1 4 0 0,2-2 832 0,-2 8 112 0,-2 0 16 0,-1 8 16 0,-1 2 992 0,-1 2 192 0,1-1 32 0,-1 2 16 0,1-1-432 0,0 3-96 16,1-6-16-16,1 4 0 0,2-5-784 0,1 1-176 16,2-3-16-16,0-3-16 0,0 0-368 0,3-3-80 15,0-2-16-15,2 2 0 0,0-4-208 0,3-2 0 16,1-1 128-16,0-1-128 0,-1-4 0 0,3-1 0 15,-3 2 128-15,1-5-128 16,1 1 0-16,1-3 0 0,-1-2 0 16,1 2 0-16,0-5 0 0,1 0-240 0,-1 0 80 0,-1-3 16 15,-1 2-48-15,-1 0-16 0,0-2 0 0,-2-1 0 0,-1 0-64 0,-1 1-16 0,-1 3 0 0,0-3 0 16,-1 1-16-16,0 3 0 0,-1 2 0 0,-1 0 0 16,-1 4 304-16,0-1-160 15,0 7 160-15,-1-2-128 16,1 4 288-16,0 1 64 0,-1 1 16 0,1 2 0 15,0 1 16-15,0 4 16 0,0-1 0 0,1 3 0 16,2 0-16-16,-1 0-16 0,1 0 0 0,0 2 0 16,1 1 16-16,0-1 16 0,1 1 0 0,-2 0 0 15,2 0-80-15,0-2 0 0,1 1-16 0,1-1 0 0,-1 0-176 16,1-2 0-16,2 1 0 0,1-3 128 0,0 0-128 0,1-1 0 16,0 0 0-16,0-3 0 15,-1-2-304-15,0-2-80 0,1 0-32 0,1-2-12016 16,1-2-2416-16</inkml:trace>
  <inkml:trace contextRef="#ctx0" brushRef="#br4" timeOffset="-63770.57">22835 15060 19343 0,'-9'-3'848'0,"2"1"192"0,2 2-832 0,0 0-208 0,2 0 0 16,-1 0 0-16,0 2 1664 0,-3 0 272 0,-4-1 64 0,-5 4 16 0,-5 1 736 0,-2 1 160 0,1 3 32 0,0-3 0 0,0 2-1632 0,1-2-320 15,-2 2-64-15,1-1-16 16,1 0-640-16,0 0-128 0,2 0-16 0,1-2-128 15,2-1 128-15,1-1-128 0,5-1 0 0,4 0 0 0,2 1 0 0,2-4 0 16,3 0 0-16,3 0 0 16,2 0 0-16,4 0-144 0,2-3 16 0,2 2 0 15,-1 1-624-15,2-3-112 0,3 1-32 0,0 1 0 16,1 2 0-16,-1-1 0 0,2 5 0 0,-2-4 0 0,2 4 640 0,-2 1 256 16,-1 4-192-16,-1-2 192 0,-1 3 0 0,-3-1 0 0,1 2 0 15,-4 0 0-15,0 2 480 0,-1-2 112 0,-1 2 32 0,-2 1 0 16,-1-2-176-16,-3 2-16 0,0 1-16 0,-2 0 0 15,0 0-176-15,-4 3-48 0,-2-3 0 0,1-1 0 16,0-3 48-16,0 2 0 0,-2-4 0 0,0 1 0 16,-1-1-16-16,1 0 0 15,-2-3 0-15,0-1 0 0,1-1-96 0,0-1 0 16,2-2-128-16,-2-2 192 16,3 0-1008-16,0-2-208 0</inkml:trace>
  <inkml:trace contextRef="#ctx0" brushRef="#br4" timeOffset="-63326.24">23425 14874 37775 0,'-2'-18'1664'0,"-1"12"368"0,2 0-1632 0,0 1-400 15,0 4 0-15,-1 1 0 0,0 1 320 0,-3 1-32 16,-3 2 0-16,-3 2 0 0,-3 4-288 0,-5 3 0 0,-1 1 0 15,-3 0 0-15,-1 1 192 0,-1 1 16 0,4-2 16 16,0 0 0-16,-3-1 160 0,-1-1 16 0,1 1 16 0,1-2 0 31,-1 0-160-31,3-1-16 0,3 0-16 0,3-4 0 0,3 0-224 0,2-2 0 0,4-1 0 0,1 0 0 16,2-1 0-16,3-2 0 0,1 0 0 0,3-2 0 16,1 2-304-16,4-3 0 0,-1 2 0 0,2-3 0 31,1 2-96-31,1 2-32 0,-1 0 0 0,-1 0 0 0,-1 0 96 0,3 2 16 15,-2 2 0-15,-1 2 0 0,0 0 320 0,0 4-144 0,-1 0 144 0,0 3 0 16,-1 0 0-16,1 2 144 16,-3 1 16-16,0-1 0 0,-1 5 224 0,-1-4 32 0,-2 0 16 0,-1 0 0 0,0 1-160 0,-2-1-16 15,-1 0-16-15,0-2 0 0,-1 1-80 0,-2-3-16 16,1 1 0-16,-3-3 0 16,2 2-144-16,0-2 0 0,-2 0 144 0,1-2-144 0,0 0 144 0,-2 0-144 15,3-1 192-15,-2-4-192 0,2 3 0 0,-1-3 0 16,1-2 0-16,-1 2 0 15,2-3-448-15,2-3-208 0</inkml:trace>
  <inkml:trace contextRef="#ctx0" brushRef="#br4" timeOffset="-63119.13">23628 15130 2751 0,'2'-7'256'0,"-2"4"-256"0,0-1 0 0,0 4 0 16,0 0 8704-16,0 4 1712 0,-1-2 336 0,-1 4 64 0,-1 2-8128 0,0 4-1600 0,-4 3-336 0,1 7-64 0,-2 0-352 15,0 1-64-15,0-1-16 0,0 0 0 0,1-2-256 0,0 1 0 16,1-2-128-16,3-2 128 16,0-2-448-16,2-2 16 0,3-1 0 0,1-3 0 15,1-5-1200-15,0 0-240 0</inkml:trace>
  <inkml:trace contextRef="#ctx0" brushRef="#br4" timeOffset="-62948.07">23747 14728 29487 0,'-4'-14'2624'0,"2"5"-2112"16,0 3-512-16,2 6 0 0,0 3 2352 0,-1-6 352 15,-1 0 80-15,-2-4 16 0,0 1-1728 0,-1 2-352 0,-1 2-64 0,1 8-16 16,1 0-640-16,1 7-384 0,1 0 64 0,4 6-11904 15,0-1-2368-15</inkml:trace>
  <inkml:trace contextRef="#ctx0" brushRef="#br4" timeOffset="-62500.92">24152 15044 23039 0,'4'-7'1024'0,"-1"4"192"0,-1 0-960 0,0-1-256 0,0 3 0 0,-1-1 0 0,1 2 336 0,2-3 32 15,1 0 0-15,1 0 0 16,0-2 496-16,1 1 96 0,-4 0 32 0,0 1 0 0,-1 1 352 0,-3 1 80 16,0 1 16-16,-4 0 0 0,-1 0 224 0,-2 1 64 15,-3 2 0-15,-2 3 0 0,-2 0-848 0,-4 0-176 16,-2 4-16-16,-2 3-16 0,-2 1-304 0,-1 2-64 16,-1 2-16-16,1-1 0 0,2 3-128 15,2-2-32-15,3-1 0 0,2-1 0 16,4-2-128-16,1 0 192 0,2 1-192 0,3-4 192 0,2 0-192 0,1 0 128 0,4 0-128 15,0-4 128-15,3 0-128 0,2-1 0 0,1 0 0 0,1-3 0 16,3 1 0-16,1-4 0 0,3 0 0 0,1-3 0 16,1 2 0-16,1-4 0 0,2 1-192 0,1-2 192 15,-2-1-416-15,1-2 32 0,-3-1 16 0,-3 1 0 16,-1 2 128-16,-3-4 32 0,1 0 0 0,-2-2 0 16,-2 1 208-16,-1 2 0 15,-1-2 0-15,-2 2 0 0,-1 4 0 0,-1-1 0 0,0 4 0 0,-2 1 0 16,-1 2 0-16,1 5 320 0,-2-1-64 0,2 2 0 0,-1 4-128 15,1 3-128-15,0-1 144 0,2 2-144 16,2 0 128-16,0-1-128 0,1 0 0 0,0 0 0 0,2-1 0 0,0 0 128 16,1 1-128-16,2-1 0 0,-2-2 0 0,1 0 0 15,1-1 0-15,-1-2 0 0,1-1-224 0,-1-2-96 16,1 1 0-16,0-1-16 16,3-2-1216-16,0-1-240 0</inkml:trace>
  <inkml:trace contextRef="#ctx0" brushRef="#br4" timeOffset="-62104.02">24417 15126 21183 0,'-1'2'944'0,"-1"2"192"0,1-1-912 0,0 0-224 0,1 1 0 0,-1 0 0 0,0 1 1568 0,-2 5 272 0,1 3 48 0,-2 6 16 0,-1 3 208 0,0 3 32 0,0-3 16 0,1 0 0 16,2-3-944-16,1-3-192 0,-1-1-48 0,2-2 0 15,0-3-400-15,2 0-96 0,-1-1-16 0,0-6 0 16,0 2-160-16,2-5-48 0,-1 0 0 0,2-2 0 0,0-2 0 0,1-2-16 16,0-3 0-16,1-1 0 0,0-2-96 0,0 0-16 31,0-2 0-31,2-4 0 0,-2 1-128 0,0-5 0 16,0 1 0-16,0-2 0 0,1-2 0 0,-1-3 0 15,1-5 0-15,-1 2 0 0,1 1 0 0,-1-3-176 16,2 1 48-16,1 4 0 0,1 1-64 0,1 7 0 15,-1 4 0-15,0 7 0 0,0 5 192 0,0 2 0 16,0 4 0-16,1 7 0 0,1 1 0 0,-1 2 128 0,3 8 0 16,1 1 0-16,-2 3 96 0,3 4 32 0,2 4 0 0,0 3 0 15,-1-1 96-15,1 1 32 0,-1 2 0 16,-2-5 0-16,0-3-48 0,-2 2 0 0,0-3 0 0,-2-2 0 16,0 0-336-16,-2 1 0 0,-1-2 0 0,0-2-128 15,-3 2 128-15,-2-3-128 0,0 1 128 0,-3-5-13600 16,-3-2-2640-16</inkml:trace>
  <inkml:trace contextRef="#ctx0" brushRef="#br4" timeOffset="-60276.36">19196 16731 4607 0,'-7'-2'400'0,"-1"2"-400"0,1 0 0 0,2 0 0 0,3 0 1024 0,-2 0 128 0,0 0 32 0,-3 0 0 0,-3-3 1104 0,-4 2 208 0,-2-2 64 0,3 0 0 0,-1 0 336 0,3-1 80 0,1 1 16 0,0 0 0 15,3 0-944-15,-2 0-176 0,2-1-32 0,2 2-16 16,0-1-752-16,1 2-160 0,1 1-16 0,2-2-16 15,1 2-464-15,1 0-96 0,2 0 0 0,-1-3-16 16,3 3-64-16,2-1-16 0,0 1 0 0,2-2 0 16,3 2-32-16,0-2-16 0,4 1 0 0,2 0 0 15,2 1 16-15,3 0 0 0,4-3 0 0,2 2 0 16,4 1-16-16,2-2 0 0,4-1 0 0,1 2 0 16,2-2-16-16,-3 3 0 0,-1-3 0 0,1 0 0 15,2 0-160-15,-3-2 0 16,1 1 144-16,-5 3-144 0,-2-4 0 0,-2 3 0 0,0 0 0 0,-3-2 128 0,-2 4-128 15,-2-5 0 1,2 4 0-16,-3-3 0 0,-1 2 0 0,-2 2 0 0,-2-3 0 0,-2 2 0 16,-2 1 128-16,0-2 0 0,-3 2 0 0,-3 0 0 0,-1 0-128 0,-1 0 0 15,0 0 0-15,-1 0 0 0,0 0 0 0,-2 0 0 16,1 0 0-16,-1 0 0 16,2 2 0-16,-2-2 0 0,1 0 0 0,0 0 0 0,0 0 0 0,-1 0 0 15,2 0 0 1,-2-2 0-16,0 2 0 0,-2-4 0 0,1 2 0 0,-2-1 0 0,-1 2 128 0,-1-2 0 0,-1 0 0 15,-1-1 0-15,-1 1-128 0,-3-3 0 16,1 3 0-16,-2-2 0 16,-1 1 0-16,-1-2 0 0,1 2 0 0,-2-2 0 0,-2 0 0 0,-1-3 0 0,-1 2 0 0,-2-3 128 31,3 1-128-31,0-1 0 0,-1 0 0 0,0 2 0 0,4 0 0 0,-1 0 0 0,-1-2 0 0,1 0 0 16,0 1 0-16,2 3 0 0,-1-3 0 0,2 4 0 15,1 3 0-15,2-2 0 0,-1 2 0 0,3 2 0 16,1 0 0-16,0 0 0 15,2 2 0-15,2-2 0 16,1 1 0-16,0 2 0 0,3-1 0 0,-1 0 0 0,3 0 0 16,0 2 0-16,2-2 0 0,3 2-128 0,1 0 128 0,-2 1 0 15,-2-4-144-15,3 4 144 0,5-2-144 0,5 4 144 16,5-1-192-16,2 1 192 0,1 2 0 0,1-2 0 16,-1 4 0-16,-1-3 0 0,-2 1 0 0,-1 0 0 15,-2 4 0-15,-4-3 0 0,0 2 0 0,-5-2 0 16,-1 2 0-16,-3 1-160 0,-1-1 160 0,-2-1 0 15,-2 4 0-15,-2-1 0 0,-1 0 0 0,1-1 128 16,-4 0-128-16,1 0 128 0,-3-1-128 0,1 1 128 16,-3-4-128-16,-2 4 128 0,1-3-128 0,-2 0 0 15,-2 1 0-15,0-4 128 0,-2 2-128 0,1 1 0 0,1-2 0 16,-3 0 0 0,3 0-448-16,0-1-128 0</inkml:trace>
  <inkml:trace contextRef="#ctx0" brushRef="#br4" timeOffset="-58112.44">20830 16277 4607 0,'0'0'400'0,"0"-1"-400"0,0 1 0 0,0 0 0 0,1 0 1232 0,-1 0 176 0,0-3 16 0,1 0 16 0,0 0 608 0,1 0 112 0,-1-1 16 0,0-1 16 15,2 1-192-15,-1 0-32 0,1-2-16 0,0 1 0 16,1-1-80-16,1 1-16 0,0-1 0 0,0 0 0 15,0-3-352-15,1 2-80 0,1 1-16 0,1-3 0 0,-1-1-448 16,3 0-112-16,-1 4-16 0,1-4 0 0,-3 1-320 0,3 1-80 16,0 0-16-16,1-2 0 0,0 2-416 0,1-2 0 15,0 1 0-15,-1 2 0 0,0 1 0 0,-1-1 0 16,1 5 0-16,0 2 0 0,0 0 0 0,-1 2 0 16,2 5 0-16,-2 0 0 0,-1 4-144 0,-3 3 144 15,-1 1 0-15,-1 4 0 0,-1 1 0 0,-1 2-128 16,-2 2 128-16,0-1 0 0,1 2 0 0,-1 0 0 15,0-2 0-15,-1 2 0 0,1-3 0 0,-3 3 0 16,1-3 0-16,-1-2 0 0,1 1 0 0,-3 1 144 0,-1 3-144 0,0 1 192 16,-2-1-192-16,-1 1 0 0,0-1 144 0,-3 1-144 15,0-4 128-15,0-1-128 0,-1 1 128 0,1-6-128 16,0 0 192-16,-2-3-48 0,2-1 0 0,-2-5 0 16,2 2-16-16,-2-3-128 0,2 0 192 15,-2-1-64-15,2-2-128 0,-1-1 0 0,1 0 0 0,0-4 0 16,0 0 0-16,1-2 0 0,1 0 0 0,-1-2 0 15,3 0 0-15,-2-3 0 0,0 2 0 0,1-5 0 16,2 0 0-16,1 1 0 0,-1-5-128 0,4 1 128 16,-1 2-256-16,3-2 32 0,1-1 0 0,1 4 0 0,2-2-32 15,-1 3 0-15,3 1 0 0,1 0 0 0,0 0 80 0,0 1 16 16,1 2 0-16,1 1 0 0,2-3 160 0,1 3 0 16,-1 2 0-16,0 1 0 0,2 0 128 0,2 1 64 15,0 4 16-15,2-2 0 0,-1 4 48 0,-1 2 0 16,4 0 0-16,-1 3 0 0,0 4 96 0,1 0 32 15,-1-1 0-15,-2 4 0 0,1 3-256 0,-2-3-128 16,-1 0 160-16,-2 0-160 16,0 3 192-16,-2-6-64 0,1 2-128 0,-3-3 192 0,2 1-192 0,-3-3 128 0,2 0-128 15,-3-4 0-15,1 2 0 0,0-4 128 0,0 2-128 16,2-2 0-16,-1-1 0 0,0 0 0 0,1-3 0 0,-1 0 0 31,2 0-320-31,0 0-96 0,0-2-32 0,1-2-18528 0</inkml:trace>
  <inkml:trace contextRef="#ctx0" brushRef="#br4" timeOffset="-52977.51">21833 16118 8287 0,'0'-3'736'0,"0"-1"-592"0,0 2-144 0,0 2 0 0,0 0 1424 0,-2-4 256 0,2 2 48 15,-1-4 16-15,0-2 432 0,0 0 64 0,1 1 32 0,-2 4 0 0,1-4-304 0,1 5-64 16,0 1-16-16,0 1 0 0,0 1-288 0,1 1-48 15,1 2-16-15,-1 5 0 0,-1-3-304 0,1 5-64 0,2 4-16 0,-2 4 0 16,0 3-512-16,-1 0-96 0,1 4-32 0,-1 1 0 16,-1 2-304-16,0-1-64 0,-2 2-16 0,1-3 0 15,-1 1-128-15,0-2 0 0,0 3 0 0,-1-4 128 16,2-2-128-16,-2-1 0 0,2-1 0 0,-1-2 0 16,1-3 0-16,-2 0 0 0,2-4 0 0,-2-2 0 15,0-1-192-15,1-2-32 0,-1 0 0 0,0-5-18032 16</inkml:trace>
  <inkml:trace contextRef="#ctx0" brushRef="#br4" timeOffset="-52749.51">21648 16371 35935 0,'0'-6'1600'0,"2"2"320"0,0 2-1536 0,0-2-384 0,1 4 0 0,1-2 0 16,-1 2 848-16,6 0 112 16,5-3 0-16,4 2 16 0,4 1-352 0,1-3-80 0,0 3-16 0,1-1 0 15,-1 0-400-15,3 1-128 0,-1-1 0 0,1 1 0 16,-1 0 0-16,1-3 0 0,-2 2 0 0,0-1-18368 16</inkml:trace>
  <inkml:trace contextRef="#ctx0" brushRef="#br4" timeOffset="-52003.94">22258 15983 8287 0,'-1'-4'736'0,"1"4"-592"0,0-2-144 0,0 2 0 15,0 0 2416-15,1 0 448 0,0 2 80 0,0-2 32 16,2 1-352-16,2 2-80 0,2-1-16 0,1-2 0 16,2 2-480-16,-1-4-112 0,0 2-16 0,1 0 0 0,4 0-656 0,2-2-144 15,3-1-32-15,0 3 0 16,0-1-448-16,-1 2-112 0,-1 2-16 0,1-3 0 0,-2 4-256 0,-3 0-64 16,0 0-16-16,-2 2 0 0,-1 1-176 0,-3-1 0 15,1 1 144-15,-2 2-144 0,-2 1 0 0,-2 0 0 16,-1 1 0-16,0-1 128 0,-1 0-128 0,-1-2 128 15,-1 2-128-15,-3 0 128 0,-1 0-128 0,-2-1 0 16,0 0-176-16,-2 1 176 0,-3 0 0 0,0 1 0 16,-2-3 0-16,-2 2 0 0,0-2 0 0,1 0 0 0,0 0 0 15,-1-4 160-15,2 2-160 0,0-1 0 0,3-1-160 16,0-2 160-16,3 0 0 0,3 0 0 0,2-2 0 16,3 0 0-16,0 0 0 0,3-2 0 0,2 0-128 0,1 1 128 15,3 0 0-15,1-2 0 0,2 2 0 0,2-1 0 16,1 2 0-16,0-3 0 0,1 3 0 0,1 3 0 15,-1-3 0-15,0 2 0 0,1 3 128 0,0 0-128 16,1 1 0-16,-1 0 0 0,-1 1-160 0,1 0 160 16,0 2 0-16,1-2 0 0,-1 2 0 0,1 1 0 15,0-2 0-15,-2 2 0 0,-2 3 0 0,2-1 0 16,-4-1 0-16,-1 1 0 0,-1 1 0 0,-2-1 0 0,1 2 0 16,-3 1 0-16,1-3 0 0,-3 0 0 0,1-2 0 0,-1 3 0 15,0-3 0-15,0 2 0 0,-1 0 0 16,0 1 0-16,-2-2 0 0,-2 0 0 0,1 0 0 0,-1 0 0 15,-1-1 0-15,-2-3 0 0,0 2 0 0,-1 0 0 16,-1-2 0-16,-2-1 0 0,-1 3 0 0,-1-3 0 16,-3-1 0-16,1 1 0 0,-2 1 144 0,-4-3-144 15,-2 3 160-15,-1-4-160 0,-1 1 0 0,-3-1 128 16,-2 0-128-16,1 0 0 0,0-2 0 0,-1 1 0 0,-2-2 0 16,1 0 0-16,1-2-256 0,1 1-32 0</inkml:trace>
  <inkml:trace contextRef="#ctx0" brushRef="#br4" timeOffset="-50969.79">23388 16362 16575 0,'-1'-3'1472'0,"0"-1"-1168"0,-1 4-304 0,1-2 0 16,1 2 752-16,-1 0 80 0,1 0 32 0,-3 0 0 0,1 2 1280 0,-2-1 256 0,1 4 48 0,-2 3 16 0,1 2-672 0,-1 1-128 0,1 0-16 0,2 4-16 16,-1 3-416-16,1-2-96 0,1 7-16 0,-1-1 0 15,1 3-400-15,0-3-64 0,0 4-32 0,-1 0 0 16,0 1-288-16,-1-2-64 0,1 3-16 0,-2-2 0 15,2-1-240-15,-1-2 176 0,1 0-176 0,-1-2 160 16,1 1-160-16,-1-4 0 0,1-2 144 0,0-3-144 0,0-1 128 16,0-4-128-16,1 0 128 0,-1-4-128 0,1 2 160 0,0-6-32 15,1 3-128-15,-1-3 192 0,-1-3-192 0,1-1 0 16,0 0 128-16,-2-4-128 0,2-1 0 0,-1 0 0 16,0-4 0-16,1-3 0 0,0-2 0 0,0-2 0 15,1-1 0-15,1-3 0 0,0-4 0 0,3-1 0 16,1-4 0-16,0 1 0 0,2 0 0 0,2-3 0 15,2 0 0-15,1-3 0 0,3 0 0 0,3-3-160 16,0 4 160-16,2-1-128 0,0 3 128 0,-2 3-192 0,2 3 192 0,-3 5-192 16,-1 1 192-16,0 4 0 15,-1 0 0-15,1 3 0 0,0 4 0 0,3-1 0 0,0 4 0 0,0 3 0 16,2 5 0-16,0 1 0 0,2 1 0 0,-4 5 0 16,0 6-128-16,-3 1 128 0,-1 3-128 0,-3 3 128 15,-3 1-272-15,-2 2 16 0,-2 1 16 0,-1 0 0 16,-4-1-48-16,0-2-16 0,-2 1 0 0,-3-1 0 15,1-2 304-15,-2-1 0 0,1 1 0 16,-3-5 0-16,2 2 0 0,-1-1 0 0,-1-2 0 0,1-2 0 16,-1 0 0-16,1-1 0 0,-2-3 0 0,1 0 0 15,-2 0 224-15,-1 0-48 0,-2 0-16 0,0-2 0 0,-1-1-160 0,-2 0 128 16,1-1-128-16,-1 0 128 0,0-2-128 0,0 3 0 16,-1-3 0-16,-2 0 0 15,2 0-320-15,0-3-32 0,0 3-16 0,1-4 0 16,4 2-1872-16,-2-2-384 0,3 0-80 0,3 0-12064 15</inkml:trace>
  <inkml:trace contextRef="#ctx0" brushRef="#br4" timeOffset="-50469.01">24272 16220 24879 0,'-11'-3'1088'0,"4"-1"256"0,1 4-1088 0,-1 0-256 0,4 0 0 0,-1 0 0 0,-1 1 896 0,-5 4 128 0,-5 1 32 0,-5 4 0 0,-3 2 224 0,-1 1 64 0,-1 3 0 0,1-2 0 15,1 2-256-15,0 0-32 0,2 1-16 0,1-1 0 16,4-2-112-16,3 0-32 0,0 0 0 0,4-2 0 0,0 1-432 0,3-1-80 31,1 1-32-31,2-4 0 0,1-2-176 0,2-1-48 0,2 0 0 0,2-2 0 0,2-1-128 0,2 0 0 16,0-3 0-16,3-4 128 0,4 2-128 0,3-2 0 31,0-2 0-31,2-3 0 0,2-1 0 0,0 0 0 0,2-2 0 0,-1 2 0 16,0-5 0-16,-2 3 0 0,-2-2 0 0,-3 2 0 0,-1 0-288 0,-1-2 16 15,-4-1 0-15,-2 2 0 0,-1 0 0 0,-4-2 0 16,1 3 0-16,-3 1 0 0,1 2 272 0,-4 1-160 15,0 4 160-15,-2 0-128 0,0 5 128 0,-1 2 0 0,1 3 0 16,-3 0 0-16,2 3 0 0,0 1 224 0,2 2-32 0,0-2 0 31,2 4 160-31,1-2 32 0,3 3 0 0,-1-3 0 0,0 2-112 0,3-2-16 0,0 0 0 0,2 1 0 16,0-3-256-16,2 0 128 0,1-2-128 0,-1 2 0 16,1-4 0-16,-1 1 0 0,1-4 0 0,-2 1 0 15,1-2 0-15,0 0 0 0,-1 0 0 0,0-2 0 31,-2 0-288-31,-1 0-160 0,0 0-48 0,0-2-18192 0</inkml:trace>
  <inkml:trace contextRef="#ctx0" brushRef="#br4" timeOffset="-50168.39">24502 16469 22111 0,'-2'1'976'0,"-1"-1"208"0,1 0-944 0,1 0-240 16,1 0 0-16,-2 0 0 0,2 3 1872 0,-1-3 336 15,0 2 64-15,-2-2 16 0,2 4 144 0,0-4 16 16,0 2 16-16,-1-2 0 0,2-2-1504 0,0 2-288 16,0-3-64-16,2 0-16 0,-1-1-224 0,0-1-48 15,2-1-16-15,-1-2 0 16,-1 2-16-16,1-4 0 0,-1 0 0 16,-1-1 0-16,1-1 0 0,-1 1 0 0,1-4 0 0,1 1 0 15,-1-4-16-15,0-1 0 0,2 1 0 0,-1-2 0 16,2 1-272-16,-1-1 0 0,1-1 0 0,1 2 0 15,-1-4 0-15,1 5 0 0,1-2 0 0,-1 2 0 16,2 1 0-16,-1 3 0 0,2 0 0 0,1 2 0 16,-1-1-448-1,3 3 0-15,2 2 0 0,-1 0 0 0,2 2-768 16,0 1-160-16,1 4-32 0,0 1-16608 0</inkml:trace>
  <inkml:trace contextRef="#ctx0" brushRef="#br4" timeOffset="-49677.24">24980 16191 23039 0,'-4'-13'1024'0,"0"3"192"0,0 4-960 0,2 1-256 16,2 4 0-16,-1-2 0 0,-1 3 2288 0,-1-3 400 15,-1-1 96-15,-3 2 16 0,-2-2-560 0,-2 1-96 0,-1 1-32 0,-2 4 0 16,0 2-1344-16,-2 5-256 0,0 1-64 0,-1 2-16 15,0 2-48-15,-1 2-16 0,2 2 0 0,1 3 0 16,2-1-80-16,0-1-16 0,2-1 0 0,1-1 0 16,3 1-80-16,2-5 0 0,1 2-16 0,2-4 0 15,1 0-176-15,1-1 160 0,3 0-160 0,2-4 160 16,1 1-160-16,3-5 0 0,1 2 0 0,1-4 0 16,3 0 0-16,-1-4 0 0,3-1 0 0,0-1 0 15,0-1-208-15,3-3-32 16,0-1 0-16,0-3 0 0,-1 2-320 0,-1-2-64 0,-3 2-16 0,-2-1 0 15,-2-3 272-15,-2 1 48 0,0 2 16 0,-2-3 0 16,-1 1 144-16,-2-1 32 0,-1 6 0 0,-2-1 0 0,0 3 128 0,-2 2 0 16,-1 2 0-16,-2 4 0 0,-1 4 0 0,1-1 0 15,0 0 0-15,1 1 0 0,1 2 144 0,0 3 64 16,2-2 16-16,1 2 0 0,1 3 96 0,0-2 32 16,3 0 0-16,0 2 0 0,-1-2-128 0,4 3-32 15,-1-1 0-15,0-2 0 0,1 2-192 0,1-2 144 16,-1 0-144-16,1 1 128 0,-1-1-128 0,1 0 0 15,-1-1 0-15,-1 1 0 0,0-3 0 0,-1-1 0 16,-1 3 0-16,0-3 0 16,-3-2-704-16,0-1-160 0,0 2-32 0,-1-1-16 0</inkml:trace>
  <inkml:trace contextRef="#ctx0" brushRef="#br4" timeOffset="-48965.19">25263 16219 24879 0,'-3'4'1088'0,"2"-4"256"0,0 2-1088 0,1 2-256 0,0-4 0 0,-1 2 0 0,1 2 2112 0,0 2 384 0,-2 2 64 0,2 4 0 0,-1 3-640 0,1-3-144 0,-1 2-32 0,1-2 0 16,0 1-1088-16,0-6-208 0,0 2-64 0,1-3 0 0,0 0-160 0,1-2-32 0,-1-2-16 0,0-2 0 16,2 1-176-16,-1-2 160 0,3 1-160 0,-1-5 160 15,-1 2-160-15,1-4 0 16,1 0 144-16,0-2-144 0,0-1 0 0,-1 1 0 0,1-4 0 0,1-3 128 15,0 1-128-15,0-3 0 0,0-1 0 0,3-1 0 16,-2 2 0-16,3 1 0 0,-1 2 0 0,-2 5 0 16,1 4 0-16,-3 2 0 15,-3 4 0-15,-1 4 0 0,1 2 0 0,-2 1 0 0,-2 4 0 0,2 3 0 16,-1 2 0-16,0 0 0 0,0 1 0 0,1-1 0 0,0 1 0 16,0-5 0-16,1 0 0 0,0-1 0 0,2 1 0 15,-2-5 0-15,3-1 0 0,-2 0 176 0,1-3 16 16,-1-2 0-16,0 2 0 0,1-3 0 15,-1 0-192-15,0-4 160 0,0-2-160 16,1-1 160-16,-2 1-160 0,1-2 128 0,0-2-128 0,-1 0 128 16,0-3-128-16,0-1 0 0,0-2 0 0,1-1 0 0,0-1 192 0,1-2-64 15,0-2 0 1,2-3 0-16,2 2-128 0,0 2 0 0,2 1 0 0,-2 5 0 0,2 5 0 0,-2 1 0 16,2 6 0-16,-1 0 0 0,0 6 0 0,0-1 0 15,0 2 0-15,1 2 0 0,-1 3 0 0,2-2 0 16,2 3 0-1,1 1 0-15,0-1 0 0,1 0 0 0,2 0 0 0,0-1 0 0,0 0 0 0,2-2 0 0,-1 0 0 0,-1 2 0 16,-1-1 0-16,-2 0 0 0,0 0 0 0,-2 2 0 31,-2 0 0-31,-3 0 0 0,0 1 0 0,-5 3 0 0,0-2 0 16,-2 2 0-16,-3 1 0 0,1-3 0 16,-1 0 0-16,0-1 0 0,-1 2 0 0,2-2 0 15,0-1 0-15,1 0 0 0,0-4 0 0,2 0 0 16,0 0-208-16,2-2 16 0,-1-2 16 0,1 0-12976 15,0 0-2592-15</inkml:trace>
  <inkml:trace contextRef="#ctx0" brushRef="#br4" timeOffset="-48474.47">26215 15849 23951 0,'-1'-5'1056'0,"-2"4"224"0,2 1-1024 0,-2 0-256 0,2 0 0 0,-1 0 0 0,-1 1 1984 0,-2 2 352 0,-3 3 64 0,-6 0 16 0,-1 0-112 0,-3 4-32 0,-2-1 0 0,0 1 0 16,-1-3-1376-16,1 2-288 0,1 1-48 0,-1-2-16 15,0 2-128-15,0-1-32 0,2-2 0 0,0 0 0 16,3-1-384-16,2 0 0 0,2-4 0 0,2 2 0 16,3-3 0-16,1 2 0 0,2-3 0 0,3 0 0 0,2-3 0 15,0 3 0-15,3-1 0 0,1 1 0 0,4-4 0 0,0 4 0 16,1 0 0-16,2 0 0 0,0 0 0 0,1 4 0 16,-2-3-224-16,2 4 80 0,2 1 144 0,-1 2 0 15,0 2 0-15,-2-2 0 0,1 5 0 0,-3-3-128 16,1 0 128-16,-1 1-128 0,0-1 128 0,-1 0-192 15,2-1 192-15,-3 0-192 16,1 1 192-16,-1-1 0 0,0 1 0 0,-2-1 0 16,-1 1 0-16,0 3 0 0,-1-1 0 0,-2 2 0 0,-1 0 0 0,-2 3 0 15,0-1 0-15,-2 2 0 0,-2-2 128 0,0-1-128 16,-2-1 128-16,-2-2-128 0,-1 2 288 0,-2-2-16 0,-2 0 0 16,1 1 0-16,-2-1-80 0,1-2 0 15,-2 2-16-15,1-4 0 0,1 0-176 0,-2-1 0 0,0-1 0 0,0 0 0 16,-1-2 0-16,-1-2 0 0,0 2-192 0,-3-4-19776 15</inkml:trace>
  <inkml:trace contextRef="#ctx0" brushRef="#br4" timeOffset="-47489.19">27357 15800 16575 0,'-17'-4'1472'0,"5"0"-1168"16,1 2-304-16,2-1 0 0,4 2 1312 0,1 1 208 0,1 0 32 0,-5 0 16 0,-4 0 416 0,-2-2 96 0,1 2 16 0,2-1 0 0,3 1 144 0,4 0 16 0,6 0 16 0,3 0 0 0,2 0-1104 0,5 0-208 15,4 1-64-15,4 1 0 0,2-2-336 0,4 0-80 16,5 0-16-16,3 0 0 0,3 0 112 0,2-2 32 15,5 1 0-15,1-2 0 0,4 1-160 0,3 0-48 16,2-3 0-16,-2 2 0 0,-5-4-176 0,2 1-32 16,5 0-16-16,-1-1 0 15,-3 2-176-15,-4 1 160 0,-3 0-160 0,-5 1 160 16,-4 3-160-16,-5-3-176 0,-6 3 48 0,-4 0 0 16,-4 0-16-16,-7 0 0 0,-3 0 0 0,-4 0 0 15,-3 3-944-15,-4-3-192 16</inkml:trace>
  <inkml:trace contextRef="#ctx0" brushRef="#br4" timeOffset="-46694.83">27507 17440 3679 0,'-11'0'320'0,"4"-3"-320"0,0 2 0 0,4 0 0 0,0 1 0 0,2-2 0 0,-2 2 0 0,0 0-192 0,-2-2 672 0,-4 1 128 0,-1 1 32 0,-1-3 0 0,0 3 368 0,0 0 80 16,0-2 0-16,0 2 16 0,-1-2 448 0,0 2 96 0,0 0 16 0,-2 0 0 16,2 0 1264-16,-2 0 256 0,1 2 48 0,-2 0 16 15,-1-2-416-15,1 3-80 0,-1 0 0 16,0-1-16-16,-2 3-1264 0,1-4-256 15,1 4-64-15,0-2 0 0,2 0-384 0,1-2-96 0,2 2-16 16,1-1 0-16,0-1-64 0,4 2-16 0,1-3 0 0,1 0 0 16,4 0 16-16,1 0 0 0,4 0 0 0,3 0 0 15,4 0 32-15,4 0 0 0,5 0 0 16,6 0 0-16,7 0-96 0,5-3-16 0,4 2 0 0,8-1 0 16,11-2-128-16,6 1-16 0,7 0-16 0,3 3 0 15,0-3-352-15,-1 3 144 0,-4-3-144 0,-1-2 0 0,-4 3 0 0,-7-1 0 16,-6 3 0-16,-8-3 0 0,-8 3 0 0,-6 0 0 15,-8 0-144-15,-7 3-15648 16,-7-2-3120-16</inkml:trace>
  <inkml:trace contextRef="#ctx0" brushRef="#br4" timeOffset="-40212.32">18145 14273 2751 0,'0'-4'256'0,"-1"0"-256"0,1 2 0 0,-1-1 0 0,1 2 960 0,-2 1 128 0,2 0 48 0,-2-2 0 0,-1 2 16 0,0-4 0 0,0 4 0 0,-3-3 0 0,0 3-208 0,0 0-48 16,0 0 0-16,-3 0 0 0,0 0-192 0,-3 3-64 16,0-3 0-16,-3 0 0 0,1 1-192 0,0-1-64 0,3-1 0 0,0 1 0 15,1 0 320-15,2 0 48 0,0-3 16 0,2 3 0 16,0 0-112-16,0-3-16 0,1 0 0 0,0 2 0 16,2 0-96-16,1 1-32 0,1-2 0 0,1 2 0 15,0-3 112-15,0 3 16 0,1-3 0 0,0 3 0 16,0-2 64-16,-1 1 32 0,2-2 0 0,-2 3 0 15,0 0-288-15,0 0-64 0,0 0-16 0,0 0 0 16,0 0-64-16,0 0-16 0,0 0 0 0,0 0 0 16,0 0-288-16,0 0 0 0,0 0 0 0,0 0 0 15,0 0 0-15,0 0 0 0,0 0 0 0,0 0 0 0,0 0 0 16,0 0 0-16,0 0 0 0,0 0 0 16,-21-4 0-16,17 6 0 15,0-2 0-15,-1 2 0 0,1-2 0 0,0 0 0 0,-1 3 0 0,0-3 0 16,-2 1 0-16,1 1 0 0,1-2 0 0,-2 0 0 0,1 3 0 0,-2-2 0 15,0 1 128-15,-2-2-128 0,2 2 160 0,-2 0-32 16,-1 1 0-16,-1 0 0 0,0 0-128 0,-1-2 160 16,0 2-160-16,-2-1 160 0,0-1-160 0,-1 2 192 15,0-3-192-15,-3 2 192 0,1-2 96 0,-1 0 32 0,2 0 0 16,-3 0 0-16,0 0 48 0,1 0 16 16,-3 0 0-16,1 0 0 0,4 1-208 0,-1-1-48 0,2 3 0 0,-1-3 0 15,3 0-128-15,-1 1 0 0,2 0 0 0,1 1 0 31,3-2 0-31,1 0 0 0,2 2 0 0,-1-2-176 0,2 1 176 0,0 2 0 0,2-3 0 0,-1 0 0 32,0 0 0-32,2 2 0 0,1-2 128 0,-2 0-128 15,2 0 0-15,-2 0 0 0,2 0 0 0,0 0 0 16,1-2 224-16,-1 2-32 0,1 0 0 0,-1 0 0 0,-1 0-48 16,1 0-16-16,0-3 0 0,-2 3 0 0,3-1-128 0,-1 1 128 15,0 0-128-15,1 0 128 0,0 0-128 0,0 0 0 16,0 0 0-16,0 0 0 0,0 0 0 0,0 0 0 15,0 0 0-15,0 0 0 0,0 0 0 0,0 0 128 16,0 0-128-16,0 0 128 0,0 0 0 0,0 0 0 16,0 0 0-16,0 0 0 0,0 0-128 0,0 0 0 15,0 0 0-15,0 0 128 0,0 0-128 0,0 0 0 16,0 0-160-16,0 0 160 0,0 0 0 0,0 0 0 16,0 0 0-16,0 0 0 0,0 0 0 0,0 0 0 0,0 0 0 0,0 0 0 15,0 0 0-15,0 0 128 0,0 0-128 0,0 0 160 16,0 0-160-16,0 0 0 0,0 0 144 0,0 0-144 15,0 0 0-15,0 0 0 0,0 0 0 0,0 0 128 16,0 0-128-16,0 0 176 0,0 0-176 0,0 0 192 16,0 0-192-16,-16 12 192 0,15-12-192 0,1 0 192 15,0 2-192-15,0 0 128 0,0-2-128 0,0 0 128 16,0 0-128-16,0 0 0 0,1 3 144 0,-1-3-144 16,0 0 0-16,0 0 0 0,0 0 0 0,0 0 128 0,0 0-128 0,0 0 0 15,0 0 0-15,0 0 0 16,0 0 0-16,5 19 128 0,-4-16-128 0,0 1 128 0,0-1-128 0,1 1 128 15,-1 1-128-15,0 1 128 0,-1-2-128 0,0 2 0 16,1 0 0-16,-1 0 0 0,0 4 0 0,0-1 0 16,0 5 0-16,2-2 0 0,-2 4 0 0,0-1 0 15,1-2 0-15,-1 6 0 0,1 6 128 0,0 7 0 16,-1 9 0-16,0 7 0 0,-2 0-128 0,-2 5 0 0,-2 3 0 16,-3 2 0-16,-1 5 0 0,-2 6 0 0,-3 1 0 0,0 3 0 15,-1 2 0-15,1-2 0 0,2-4 0 0,3-8 0 16,3-13 0-16,0 5 0 0,2 4 0 0,3 2 0 15,2-7 0-15,1-2 0 0,3-3 0 0,0-5 0 16,1-4 128-16,2-1-128 0,2-1 128 0,-1-2-128 16,1-8 160-16,2 4-32 15,1 0-128-15,3 1 192 0,0-2-64 0,0-5-128 16,1 2 176-16,-2-1-176 0,-1 1 240 0,0-4-64 0,-4 3-16 0,0-3 0 0,-1 0 32 16,-4-2 0-16,0 1 0 0,-3 2 0 0,1-1-64 15,-2 2 0-15,-2-4 0 0,0 1 0 0,-1-1-128 0,-1 2 0 16,-3 1 0-16,1-1 0 0,-2 3 0 0,-1-7 0 15,1-1 0-15,2-4 0 0,0-1 0 0,2-3 0 16,1-2 0-16,0-1 0 16,1 3 0-16,0-1 160 0,0 0-32 0,1 2-128 0,-2 2 192 0,1 1-64 15,-1-1 0-15,0 1-128 16,-1 3 0-16,-1-3 0 0,1 3 0 0,-1-1 0 0,2 1 0 0,-2 0 0 16,1-1 0-16,-1 1 0 0,1 3 0 0,-1-3 0 15,0 4 0-15,-1-2 160 0,1 1-160 0,0-3 128 16,0-3-128-16,2 6 128 0,-2-4-128 0,0 1 0 0,1-3 0 15,2 2 128-15,-1-2-128 0,1-3 128 0,-1-1-128 0,2 1 128 16,0 3-128-16,-2-3 128 0,2 2-128 0,0 0 128 31,0-2-128-31,-2 3 0 0,1 1 144 0,-1 4-144 16,-1 0 0-16,-1 1 0 0,2-3 0 0,-2-1 128 0,0-2-128 0,0 0 0 16,0-3 0-16,0-2 0 0,-1 2 0 0,1-2 0 0,-1 0 0 0,0 1 0 15,-2-3 0 1,2 1 0-16,0 2 0 0,1-3 0 0,0 2 0 0,-1-2 0 0,1 0 0 15,0-2 0-15,2-2 0 0,0 2 0 0,1-2 0 0,0 1 0 16,1-2 0-16,-2 2 0 0,2-2 0 0,0 1 0 0,1 1 0 0,-2-2 0 16,1 2 0-16,0-1 0 15,0-1 0-15,1 4 0 16,-1-5 0-16,-1 1 0 0,2 2 0 0,-1-3 0 16,1 0 0-16,0 0 0 0,1 1 0 0,1-1 0 15,0 0 0-15,2-1 128 0,1 1 64 0,2 0 32 16,0 0 0-16,3-3 0 0,2 3-224 0,1-1 144 15,2 1-144-15,1 0 128 0,1 0-128 0,3 0 128 0,2-2-128 16,2 2 128-16,1-4-128 0,-1 2 0 0,2 2 0 16,5-4 128-16,1 1-128 0,3 3 192 0,-4-2-192 0,2 2 192 15,3 2-192-15,-1 2 0 0,1 5 0 0,-2-2 0 16,-2 4 0-16,-2-1 0 0,-1 0 0 0,-4-1 0 16,-2-2 0-16,-1 2 0 0,2 1 0 0,-3 2 0 31,0 2-704-31,-3 7 0 0,-4 1-16 0,-3 3-19568 0</inkml:trace>
  <inkml:trace contextRef="#ctx0" brushRef="#br4" timeOffset="-37072.46">11830 15221 3679 0,'-5'-1'320'0,"3"-2"-320"0,-2 3 0 0,1-2 0 0,1 1 1296 0,1 1 192 0,-2-3 48 0,-3 1 0 0,-1 0 384 0,-4-2 96 0,-3 0 16 0,3-2 0 0,-2 2 208 0,2-2 64 16,1 2 0-16,1-2 0 0,-1 0-624 0,1 0-112 0,2 2-32 0,-2-1 0 15,4 4-512-15,-1-4-96 0,0 1-32 0,1 0 0 16,0 2-192-16,1 1-32 15,-1-2-16-15,1-1 0 0,3 4-144 0,-1-2-48 16,-1 2 0-16,2-3 0 0,-2 2-96 0,2-1-32 0,0 2 0 0,0-4 0 0,1 4-96 0,-1-2-32 16,1 0 0-16,1 1 0 0,-1 0-32 0,1 1-16 15,0 0 0-15,2 0 0 0,-1 0-160 0,2-3 160 16,1 2-160-16,0 1 160 0,0 0-160 0,0 0 128 16,1 1-128-16,1 2 128 0,1-3-128 0,-2 2 160 15,1 2-160-15,2-3 160 16,-2 2-160-16,2 0 0 0,1 2 0 0,1-1 0 15,3-1 0-15,0 0 0 16,4 1 0-16,2 0 0 0,2 1 0 0,4 1 0 0,1-2 0 0,3 2 0 0,-1 1 0 0,1 2 0 16,-2-3 0-16,-3 4 0 0,-3-2 0 0,-4 5 0 15,-5-2 128-15,-3 0-128 0,-1 3 0 0,-4-2 160 0,-1 0-160 0,-2 2 160 16,1 1-160-16,-3-3 0 0,0 1 0 16,-2 0 0-16,0 0 0 0,-2-4 0 0,0 4 0 0,-1-3 192 15,1 0-32-15,-1 1 0 16,0-1 0-16,-2 0 0 0,1-1-32 0,-1 0-128 0,1 1 192 0,-2-1-64 15,-2 1-128-15,-1-3 0 0,0 4 0 0,-3-1 128 16,1 0-128-16,-1 0 0 0,-2 0 0 0,0 1 0 31,1-1 0-31,-1-3 0 0,1 2 144 0,-1-3-144 0,1 1 0 0,2 2 0 0,-1-3 0 0,1 0 0 16,2 1 0-16,-2-1 0 0,3-3 0 0,0 0 0 16,3 1 0-1,1-1 0-15,1 0 0 0,1-1 0 0,3-2 0 0,0 0 0 16,1 2 0-16,2-2-128 0,1 0 128 0,0 2 0 0,3-2-144 15,1 1 144-15,1 2 0 0,1-3-176 0,2 2 176 0,1-2-128 0,2 1 128 0,2 2 0 32,3-1 0-32,2 0 0 0,1 3 0 0,3-2 0 15,3 1-192-15,-1 2 64 0,2 3 128 0,-3-2 0 16,-1 6-144-16,-4-4 144 0,-4 4 0 0,-4 2 0 16,-3-2 0-16,-2 2 0 0,-3-1 0 0,-2 1-144 15,-1-4 144-15,-2 1 0 0,-2-1 0 0,1 3-128 0,-1-4 128 16,-1 2 0-16,1 0 0 0,-2 1 0 0,0-1 0 15,-1 1 0-15,0-4 0 0,2 1 0 0,-2 0 0 0,0 0 0 16,0-1 0-16,-3 1 0 0,-1 2 0 0,-3 3 0 16,1-2 144-16,-2 0-144 0,-3 3 128 0,-3-1-128 15,-1 1 160-15,-1 0-160 0,-2 0 192 0,-3 0-192 16,0-1 240-16,-1-2-64 0,-3 0-16 0,0-1 0 16,1 1-160-16,-1-4 0 0,0-1 0 0,2 1 0 15,2-3 0-15,1-4 0 0,2 2 128 0,0-4-128 16,4 0 0-16,1-4 0 0,2 2 0 0,3-2 0 0,3-2-192 15,0 0-80-15,2-1-16 0,2 1 0 16,4-2-1472-16,2 0-288 0</inkml:trace>
  <inkml:trace contextRef="#ctx0" brushRef="#br4" timeOffset="-36686.36">12845 15638 7359 0,'-3'-4'656'0,"0"2"-528"0,1-1-128 0,0 2 0 0,1 1 2048 0,1 0 384 0,-1 0 80 0,-3 0 16 0,1 0 416 0,-4 0 96 0,-1 4 16 0,-1-2 0 0,-1 2-576 16,-2 2-112-16,-1 0-32 0,-1 4 0 0,-3 2-1024 0,-2 5-208 15,-4 2-32-15,-1 6-16 0,-2 0-480 0,-4 1-112 16,-1 2-16-16,-2 1 0 0,1-1-112 0,2-1-16 16,1-1-16-16,-5 3 0 0,-8 9-112 0,0 0 0 15,2-1-16-15,6-7 0 0,4-1-176 0,4-5 128 16,5 1-128-16,2-6 128 0,5 0-128 0,1-4 0 15,6-1-160-15,2-6 160 16,5-1-704-16,1-4-64 0,3-3 0 0,3-2-11504 16,4-2-2304-16</inkml:trace>
  <inkml:trace contextRef="#ctx0" brushRef="#br4" timeOffset="-36454.43">12335 15701 22111 0,'-3'-3'1968'0,"1"2"-1584"0,0 1-384 0,4 1 0 16,-1 2 2112-16,-1-2 320 0,0 4 80 0,1-1 16 15,3 8-576-15,1 1-112 0,3 5-32 0,2 4 0 0,1-2-528 0,4 5-96 16,3-3-32-16,0 3 0 16,3 1-656-16,-1-4-144 0,0 0-32 0,2 1 0 0,2 1-64 0,0 2-32 15,1-1 0-15,-3-3 0 0,-2 1-224 0,1-5 128 16,0 2-128-16,-1 1 0 31,1-1-256-31,0-2-160 0,0 1-32 0,1-3-18656 0</inkml:trace>
  <inkml:trace contextRef="#ctx0" brushRef="#br4" timeOffset="-34435.96">14267 15334 12895 0,'0'-7'1152'0,"2"2"-928"0,-2 4-224 0,1-1 0 0,-1-1 1344 0,0 0 208 0,1-5 48 0,0-4 16 0,2-4 400 0,-2 1 80 15,-1-1 16-15,0 3 0 0,0 0-512 0,-1 0-80 0,1-1-32 0,-1 1 0 16,-2 1-480-16,2 1-112 0,-2 0 0 0,0 0-16 16,0 2-176-16,1-1-16 0,-2-2-16 0,0 2 0 0,1 4-224 0,-1-4-64 15,-1 1 0-15,-1-1 0 0,-2 0-160 0,0 2-32 16,-1 1-16-16,-2 4 0 0,1 0-176 0,-1 6 128 31,0 0-128-31,0 1 128 0,-1 5-128 0,0 3 0 0,0 7 0 16,-2 3 0-16,1 4 0 0,-2 6 0 15,-1 9 0-15,-2 3 0 0,3 3-128 0,-1 2 128 0,0 6 0 0,1-3 0 0,2 1 0 0,-2 7 0 16,1 3 0-16,2-3 0 16,0-3 128-16,2-9 64 0,2-2 0 0,3-4 0 15,0-5-64-15,3-1 0 0,1-5 0 0,1-2 0 16,0-3-128-16,2-2 0 0,-1 1 0 0,2-3 0 15,-1-4 0-15,1-4 0 0,1-1 0 0,-1-6 0 16,0-1-400-16,-2-3-112 0,1-1-32 0,1-4-11120 16,-1-1-2224-16</inkml:trace>
  <inkml:trace contextRef="#ctx0" brushRef="#br4" timeOffset="-34226.89">13729 15865 32255 0,'0'-10'1424'0,"2"4"304"0,-1 0-1392 0,1 1-336 15,2 4 0-15,1-3 0 0,2 2 896 0,8-4 128 16,8-1 0-16,9 0 16 0,6 1-176 0,4 0-32 16,1 3-16-16,2 3 0 0,-1 0-688 0,1 3-128 15,-1 0 0-15,1 3 0 16,-2-2-1264-16,-2 2-208 0,1-2-32 0,-5 1-14240 0</inkml:trace>
  <inkml:trace contextRef="#ctx0" brushRef="#br4" timeOffset="-33875.33">14528 15796 14735 0,'-2'-4'1312'0,"-1"2"-1056"0,2 2-256 0,0-3 0 16,0 2 2752-16,-2 1 480 0,-3-3 96 0,-3 0 32 15,-3-1-272-15,-2 4-48 0,-2 2-16 0,0 3 0 16,0 2-1696-16,-1 2-352 0,1 2-64 0,-3 4-16 15,2 3-544-15,-2 4-112 0,1 1-32 0,-1-1 0 16,3 0-208-16,3-2 144 0,3 1-144 0,0-3 128 16,4 0-128-16,2-1 0 0,1-3 0 0,3 1 0 15,3-6 0-15,2 4 0 0,2-3 0 0,2-3 128 16,0-1-128-16,2 0 0 0,2-1 0 0,2-1 128 16,4-4-128-16,0-2 0 0,1 0 0 0,1-4 0 0,4-2 0 0,-2-2 0 15,-2 0 0-15,0-3 0 0,2-1 0 0,-2-2 0 16,-3-1 0-16,-2 1 0 0,-3 2 0 0,-3 0 0 15,0-5 0-15,-4 3 0 0,-1 0 0 0,-3 0 128 16,-1 0-128-16,-2 1 0 0,0 2 192 0,-3 0-64 16,0 1 0-16,-2 0 0 0,1 2-128 0,-1 0 192 0,-1 4-192 15,1-1 192-15,-2 5-192 0,1-2 0 0,1 4 0 0,-1 1 128 32,1 2-496-32,1 1-96 0,2 1-32 0,0-2 0 15,2 3-1040-15,0 1-224 0,1 0-32 0,1 2-14848 0</inkml:trace>
  <inkml:trace contextRef="#ctx0" brushRef="#br4" timeOffset="-33434.49">14769 16008 13823 0,'-6'3'608'0,"2"0"128"0,2-2-592 0,1 1-144 0,0 1 0 0,1 1 0 0,0-2 1328 0,0 4 224 0,0 2 48 0,0 4 16 0,0 0 400 0,1 1 80 0,1-1 16 0,-1-4 0 16,2 0-480-16,-2-2-96 0,3 1 0 0,-3-4-16 0,2 1-128 0,-2-1-32 0,1-3 0 0,0 1 0 16,-1-2-400-16,0-2-64 0,-1-1-32 0,1 1 0 15,-1-4-352-15,1-1-80 0,-1-1-16 0,0-1 0 16,0-2-32-16,0-2 0 0,0-2 0 0,0 0 0 15,0-1-16-15,2-3-16 0,-2-5 0 0,2-3 0 16,1-1-128-16,-1 0-32 0,3 0 0 0,-1 1 0 16,1 3-64-16,1 3 0 0,0 0-128 0,0 1 192 15,2 7-192-15,-1-1 0 16,2 4 0-16,1 0 0 0,1 3 0 0,2 5-128 0,2-2 128 16,3 4-160-16,1 1 160 0,2 3 0 0,2 1 0 0,0 2 0 15,2 3-192-15,0-3 64 0,1 1 0 0,-2 2 0 31,3-2-432-31,-1 2-80 0,0-1 0 0,-2 0-16 16,-2 1-560-16,-1 1-96 0,0-4-32 0,-2 1-16304 0</inkml:trace>
  <inkml:trace contextRef="#ctx0" brushRef="#br4" timeOffset="-30878.69">11308 16968 13823 0,'-3'-2'1216'0,"0"-2"-960"0,2 4-256 0,0-2 0 0,1 2 1152 0,-2-1 192 0,1-2 48 0,-3-1 0 0,-1-2 752 0,1-3 160 0,0 3 16 0,3-1 16 15,2 2-432-15,1-1-96 0,4 2-16 0,3 0 0 32,5-2-528-32,1 4-112 0,3 0-32 0,-1 0 0 0,1 0-384 0,2 0-80 0,2 2-16 0,3 0 0 31,-1 0-320-31,0 2-80 0,-2 2-16 0,-2 0 0 0,-3-1-224 0,-1 2 144 16,0 1-144-16,-5 0 128 0,-1-1-128 0,-1 1 160 15,-2 1-160-15,-2 0 160 0,-1-4-160 0,-2 2 128 16,0 2-128-16,-2-3 128 0,0 5-128 0,-3-3 0 15,1 3 144-15,-2-2-144 0,-2 3 0 0,-2 0 144 16,-1 1-144-16,-3 2 0 0,0-2 0 0,-3 1 0 16,0 3 0-16,-2-3 0 0,1 1 128 0,0 0-128 15,1-4 0-15,3 1 0 0,1-4 0 0,2-2-176 0,2-2 32 16,2 2 0-16,1-4 144 0,1 0-208 0,2 2 80 0,1-2 128 16,1 0-240-16,3 0 80 0,1 0 16 0,1 0 0 15,3 0-112-15,1 0 0 0,1 2-16 0,3-2 0 16,0 2 272-16,2-1 0 0,2 4-128 0,-1-1 128 15,3 2 0-15,0 0 0 0,-1 1 0 0,2-1 144 16,-1 1 48-16,-2 2 0 0,-4-2 0 0,0 2 0 16,-2 3-32-16,-1-2 0 0,2-1 0 0,-3 1 0 15,0 0-32-15,-2-2-128 0,2 2 192 0,-2-2-64 16,0 0-128-16,0 1 0 0,-1-2 0 0,-2 2 0 16,1-2 0-16,-2 2 0 0,0-2-160 0,-2 2 160 0,-1 0 0 15,-1-3 0-15,-1 1 0 0,-3 2 0 0,-1-2 192 0,-2 2-32 16,-2 1 0-16,-1-4 0 0,-1 3 0 0,-1-2 0 15,1 2 0-15,0-3 0 0,-2-1-32 0,0 1-128 16,-5 0 192-16,0 1-64 0,-2 1-128 0,3-5 0 16,2 0 0-16,-1 1 0 0,-1-1 0 0,-3-2 0 15,0-1 0-15,1 0 0 0,1 0 0 0,-2-1 0 16,3-2-192-16,1 1 192 16,1 0-752-16,3-3-16 0,2 2-16 0,2-1-17312 0</inkml:trace>
  <inkml:trace contextRef="#ctx0" brushRef="#br4" timeOffset="-30165.58">12525 17237 8287 0,'3'-3'736'0,"-2"0"-592"0,0 0-144 0,0 3 0 0,0 0 1024 0,1-4 160 0,0 2 32 0,1-4 16 0,0-2 1072 0,1 2 192 0,-1-3 64 16,-1 0 0-16,-2 2-432 0,1 1-80 0,-1 0 0 0,-1-3-16 15,0 4-304-15,0-3-64 0,-1 4-16 0,1-2 0 16,-1-3-400-16,-2 3-80 0,1 0-16 0,0 2 0 16,-2-3-528-16,-3 1-112 0,1 1-32 0,-2 1 0 15,-2 0-240-15,0 4-48 0,-1 0-16 0,-3 4 0 16,0 0-176-16,-2 4 0 0,-2 0 144 0,1 4-144 16,-3 3 0-16,-1 3 0 0,1 2 0 0,2 2 0 15,-2 1 0-15,2-2 0 0,3 1 0 0,2 0 0 16,3 1 0-16,4-4 0 0,2 2 0 0,4-1 0 0,-1-1 0 15,4-1 0-15,1-2 0 0,1-3 0 0,1-2 0 0,2 0 0 16,5-1 128-16,2-3-128 0,4 2 0 0,3-5 0 16,5 1 0-16,1-4 0 15,-2 1-560-15,4-2-80 0,7-2 0 0,1-2-17328 16</inkml:trace>
  <inkml:trace contextRef="#ctx0" brushRef="#br4" timeOffset="-29815.19">12892 16745 28559 0,'-5'-4'1264'0,"2"-1"272"0,0 4-1232 0,1 1-304 0,0 0 0 0,1 0 0 0,1 1 1600 0,-2 1 272 0,-2 2 48 0,0 5 16 0,-1 1-336 0,0 5-80 0,2 1-16 0,-2 6 0 0,1 0-928 0,0 3-176 15,2 5-32-15,-2 3-16 0,3-7-48 0,-2 2-16 16,2 4 0-16,1 2 0 0,0 2-32 0,1-4 0 16,3 1 0-16,-1-1 0 0,0-3-256 0,1-4 0 15,1 1 0-15,0-4 0 0,0 0 0 0,1 0 0 16,0-1 0-16,0 2 0 15,2-1-304-15,-1-4-112 0,1 2-32 16,-1-4 0-16,-1-1-1168 0,3-1-240 0</inkml:trace>
  <inkml:trace contextRef="#ctx0" brushRef="#br4" timeOffset="-29339.09">13281 17127 16575 0,'-13'-10'736'0,"3"1"160"0,2 5-720 0,3-1-176 0,2 4 0 0,1 1 0 0,-2 0 1760 16,-1 0 320-16,-5 0 64 0,-3 0 16 0,-3 1 160 0,-2 4 48 16,2 2 0-16,-1 3 0 0,1 2-976 0,0 0-192 15,1 4-48-15,1 3 0 0,2-2-496 0,1 2-96 31,2-1-32-31,2 1 0 0,2-3-176 0,1-2-32 0,3-2-16 0,1 0 0 0,1 1-128 0,1-6-32 16,2 2 0 0,2-1 0-16,2-4-144 0,-1 2 0 0,2-5 0 0,1 2 128 0,1-3-128 0,1-4 0 15,1 2 0-15,-1-2 0 0,2-2-192 0,-1 0-80 16,1-3-16-16,-2-1 0 16,1 3-160-16,-2-6-16 0,-1 3-16 0,-2-2 0 0,1 0 192 0,-3 2 32 15,-1-3 16-15,-1 1 0 0,-1 2 240 0,-1-2 0 16,0 2 0-16,-2 4 0 0,-1 0 0 15,1-1 0-15,-1 4 0 0,-1 3 160 16,1-3 288-16,-1 3 64 0,2 3 16 0,-2-2 0 16,1 4-16-16,1-1 0 0,1-1 0 0,1 3 0 15,1 1-224-15,1-1-48 0,2 0-16 0,2 1 0 16,0 2-64-16,2 1-16 0,1 0 0 0,1 1 0 0,0-1-144 16,0 0 0-16,1-2 0 0,-2 2 128 0,0 0-128 0,0-1 0 15,0 1 0-15,0 0 0 0,2 2 0 0,-1-6-256 16,-1 2 64-16,-1-2 16 15,-1-1-736-15,1-2-160 0,-2 0-16 0,1-2-16400 16</inkml:trace>
  <inkml:trace contextRef="#ctx0" brushRef="#br4" timeOffset="-28877.62">13948 16834 32255 0,'-10'-2'2864'0,"2"0"-2288"16,3 4-576-16,2-2 0 0,2 0 192 0,-4 2-64 0,-5 0 0 0,-7 1-128 0,-8 3 1328 0,-2 4 144 0,-1 2 48 0,-1 2 0 0,2 2-752 0,2 2-128 0,4-2-48 0,-1 3 0 16,-3-1-208-16,2 5-64 0,-2-4 0 0,3 2 0 0,1-1-80 0,2-5-32 15,4 1 0-15,-1-3 0 0,1 0-208 0,3 0 176 16,1-5-176-16,3 0 160 0,4-2-160 0,0 0 192 15,4-4-192-15,1 0 192 0,3 0-192 0,3-4-176 16,4 0 48-16,3-3 0 16,1 2-32-16,1-3 0 0,2-1 0 0,2 4 0 0,-3-1-32 0,1 2 0 15,2-1 0-15,-2 3 0 16,1 0 192-16,-1 3-160 0,1 0 160 0,-1 2-160 0,-2 0 160 0,0 1 0 16,1 3 0-16,-3-2 0 0,0 2 0 0,-2 0 0 15,-1 1 0-15,-2-1 0 0,-1 0 0 0,-2 1 0 0,-4 0 0 0,-1-1 128 16,-1 0 0-16,-3 1 0 15,-2-1 0-15,-3 1 0 0,0 0 0 0,-2 0 16 0,0 0 0 0,-2 1 0 16,0-1 32-16,0-3 0 0,1 2 0 0,0-1 0 16,1-1-176-16,-1 0 128 0,2-1-128 0,-1 0 128 15,2-2-128-15,-2 1 0 0,1-4 0 0,2 2 0 16,0-3-352-16,2-3-48 16,1 2-16-16,1-2-12000 0,2 0-2384 0</inkml:trace>
  <inkml:trace contextRef="#ctx0" brushRef="#br4" timeOffset="-28413.91">14348 16777 18431 0,'-4'-4'816'0,"0"0"160"0,1 1-784 0,-1 1-192 0,1 2 0 0,1 0 0 16,-2 0 1728-16,-3 2 288 0,-4 1 64 0,-5-1 16 0,-3 4 592 0,-1 0 128 0,-1 3 32 0,0-2 0 0,0 4-1296 0,0-3-256 0,1 0-48 0,1 2-16 16,-1-1-720-16,-1 1-160 15,2 2-32-15,1-2 0 0,0 0-48 0,2-2-16 16,1 2 0-16,2-3 0 0,2 2-80 0,2-2-32 0,0-1 0 0,4-3 0 16,2 4-144-16,0-5 0 0,3-1 0 0,2 2 0 15,0-3 0-15,3 0 0 0,2 0 0 0,3 0 0 31,3 0 0-31,1 0-176 0,4 0 48 0,-1 0 0 0,-3 4-224 0,3 1-32 16,3-2-16-16,1 3 0 16,-1 4 144-16,-1-1 16 0,1-2 16 0,0 3 0 0,-1 1 224 0,0 3-192 15,0-4 192-15,-2 2-192 0,0 1 192 0,0-1 0 16,-1 0 0-16,-2 2 0 0,-1-2 128 0,-3 1-128 16,0 3 0-16,-3-3 0 0,-2 5 224 0,-1-5-64 15,-3 2-16-15,0-4 0 0,-2 4 48 0,-3-3 0 16,-1 1 0-16,-2-1 0 0,-2-1-48 0,1 0 0 15,-4 1 0-15,0-1 0 0,0 1-144 0,-2-2 0 16,2-3 144-16,-1 2-144 0,0-3 0 0,0 0 0 0,1 1 0 0,1-4 0 31,-1 0-272-31,0-2-128 0,4-1-32 0,-1-1-17984 0</inkml:trace>
  <inkml:trace contextRef="#ctx0" brushRef="#br4" timeOffset="-27910.27">14633 17092 19343 0,'-7'-6'1728'0,"2"0"-1392"0,3 2-336 0,-1 2 0 0,2 0 2880 0,1 1 512 0,0 0 112 0,-1-2 16 0,-1 0-1104 0,0-1-224 0,2-2-32 0,-1 1-16 15,3-1-1440-15,1 1-272 0,0 0-64 0,3 1-16 16,2-2-352-16,-1 0 128 0,3-1-128 0,1 0 0 16,4 1 0-16,0-3 0 0,-3 3 0 0,3-1 0 15,4-2 0-15,1-1 0 0,1 0 0 0,-2-1 0 16,2 1 0-16,-2 0 0 0,-2 2 0 0,-2 0 0 15,-1 0-288-15,-3 0 32 0,-1 2 0 0,-3-3 0 32,-2 2-192-32,-4 1-48 0,-2-1 0 0,-3-1 0 0,-3 4 144 0,-4-2 32 0,-3 3 0 0,-3 2 0 0,-3 2 128 15,-1 4 16-15,-2 2 16 0,-2 2 0 0,0 4 160 0,-1 3 0 16,-1 2 160-16,5 2-160 0,3-1 304 0,-1 3-48 16,1 4 0-16,-1 2 0 0,4 3 272 0,1-2 48 15,4-1 16-15,2-2 0 16,3-1-16-16,2-5 0 0,3 1 0 0,1-3 0 0,4-2-160 0,1-3-32 15,1-2-16-15,4 0 0 0,2-1-208 0,2-3-32 16,2 2-128-16,1-3 192 0,3-3-192 0,1 0-192 16,1-1 48-16,0-4 0 15,3 2-656-15,0-3-128 0,3 0-32 0,-1-3-17248 0</inkml:trace>
  <inkml:trace contextRef="#ctx0" brushRef="#br4" timeOffset="-27402.5">15537 16741 24879 0,'-7'0'2208'0,"-1"-3"-1760"0,5 6-448 0,0-3 0 0,1 0 2224 0,-3 0 352 0,-6 1 80 0,-5 2 16 0,-8-1-688 0,-3 2-128 0,0-1-16 0,-2 6-16 0,1-3-1184 0,1 4-224 15,1 0-48-15,0 2-16 0,2 1-224 0,2 0-128 16,2-1 128-16,4-1-128 0,4-3 0 0,2-1 0 16,5-1 0-16,2-3 128 0,3 1-128 0,2-1 0 15,0-1 128-15,3-2-128 0,4 0 0 0,1 1 0 16,1-1 0-16,4 0 0 0,-1 0-208 0,2 0-112 0,2 0-32 15,-1 3 0 1,2-3 96-16,0 2 0 0,2 2 16 0,-1-2 0 16,1 5 240-16,0 0 0 0,2-1-160 0,-2 4 160 0,-2 2 0 0,0 3 0 0,-2-4 0 0,-2 2 0 31,1-1 0-31,0 3 0 0,3 2 0 0,1 2 0 0,-2 2 0 0,-2-1 0 0,-1-2 0 0,-4 1 0 16,-1-3 0-16,-3 2 0 0,-2-1 0 0,0-1 0 31,-1-3 0-31,-3 2 128 0,-1-3-128 0,0-2 192 15,-1 0 80-15,-1-4 32 0,-1 3 0 0,-2-3 0 0,-1-1 144 16,-1 1 16-16,-2-1 16 0,-3 1 0 0,-1 1-112 0,-2-4-32 16,0 1 0-16,-3 0 0 0,-4 1-336 0,-1-2 0 15,-1 1 0-15,-4 1 128 16,0-1-592-16,-4 2-112 0</inkml:trace>
  <inkml:trace contextRef="#ctx0" brushRef="#br4" timeOffset="-20167.69">12309 18060 24879 0,'-3'-3'2208'0,"2"-1"-1760"0,1 1-448 0,0 2 0 0,1 1 1568 0,-1-2 224 0,1-2 64 0,1-2 0 15,-1 0 32-15,3-3 16 0,2 2 0 0,2 0 0 16,4 5-1072-16,1-2-192 0,4 2-64 0,3 2 0 15,3 0-448-15,4 0-128 0,2-3 0 0,5 3 0 16,0 0-192-16,2 0-48 0,-1 0-16 0,-4-1 0 16,-3 1-720-16,6 0-160 0,4 0-16 0,3-2-9872 15,-9 0-1968-15</inkml:trace>
  <inkml:trace contextRef="#ctx0" brushRef="#br4" timeOffset="-19403.22">12380 18299 7359 0,'-12'0'656'0,"3"0"-528"0,1 1-128 0,1-1 0 0,4 3 1216 0,-1-3 224 0,0 0 32 0,-3 0 16 0,-4 0 1200 0,-4 1 256 0,1-1 32 0,2 0 16 0,3 0-160 0,3-1-16 0,4 1-16 0,2 0 0 0,2-3-1200 0,4 2-224 16,4-1-48-16,5-2-16 15,1 1-464-15,5 0-80 0,4 0-32 0,5 1 0 16,3-2-480-16,3 0-112 0,3 1-16 0,3 0 0 16,3-1-128-16,-2 2 0 0,1-2 0 0,-1-1 0 0,-2 2-256 0,-2 0 32 0,2-1 0 0,-3 3 0 31,-2-1-1600-31,-4 2-320 0</inkml:trace>
  <inkml:trace contextRef="#ctx0" brushRef="#br4" timeOffset="-12829.07">13600 17880 17503 0,'-2'-1'1552'0,"2"1"-1232"0,0 0-320 0,0 0 0 0,0 0 1584 0,0 0 256 0,0-3 48 16,2 3 16-16,-1-2 144 0,1 0 48 0,1 0 0 0,-3 2 0 0,0 0-1184 0,20-6-224 0,-12 6-48 0,2 0-16 0,2 0-304 0,1 0-48 15,0 0-16-15,2 0 0 0,0 2 64 0,0-2 0 0,1 0 0 0,-1 1 0 16,0-1-144-16,0 0-32 15,-1 3 0-15,0-3 0 0,1 0-144 0,-2 0 160 16,-1 0-160-16,-4 0 160 0,0 2-160 0,-5-2 0 0,2 4 144 0,-3-1-144 16,-1 0 0-16,-2 0 0 0,-1 0 0 0,-1 1 128 15,-1 2-128-15,-4 1 0 0,0 0 0 0,-2 2 0 16,0-1 0-16,-1 2 0 0,1-2-176 0,-1 0 176 0,-3 5 0 16,-1-4 0-16,2 1 0 15,-2 3 0-15,1-5 0 0,2 2-144 0,0 0 144 0,-1-1-128 0,5-3-128 0,0 1 0 16,2 0-16-16,2-1 0 0,2-2 80 0,2-2 0 15,1 0 16-15,2 0 0 0,0 0-128 0,1-2-16 16,2 3-16-16,0-3 0 0,1 1 336 0,-1 1-144 16,1-2 144-16,2 4 0 0,-1-1 0 0,2-2 0 15,0 1 0-15,0 1 0 0,1 0 0 0,2 1 0 16,0-1 0-16,2 3 0 16,0-3 0-16,-2 1 0 0,2 1 0 0,-1-1 0 0,-2 2 0 0,-1 0 0 0,1 0 0 15,-3-2 0-15,0 5 0 0,0-3 0 0,-1 1 0 0,-1 0 0 16,-1 1 0-16,0 0 0 0,-1 0 0 0,-3-2 0 15,2 4 0-15,-3-2 128 0,-1 3-128 0,0-4 0 16,-1 2 0-16,-1 1 0 0,-1-1 0 0,-1-3 0 31,-1 4 176-31,1-3-176 0,-3 2 192 0,-1 1-192 0,-1-2 416 0,-2 3-32 16,0 1 0-16,-2-3 0 0,0 0-192 0,-2 1-64 0,-1 2 0 0,0-2 0 16,-1 0-128-16,-2 0 0 0,0 0 0 0,1-1 0 15,3-1 0-15,-4 0 0 0,0 0 0 0,-1-2 0 16,-1-2-432-16,1 0-16 0,2-2 0 15,1-2-10016-15,5 0-2016 16</inkml:trace>
  <inkml:trace contextRef="#ctx0" brushRef="#br4" timeOffset="-12285.85">14520 17750 11055 0,'-2'-6'480'0,"2"2"112"0,0 2-464 0,-1 0-128 15,1 0 0-15,0 2 0 0,1-4 1024 0,-1 2 176 0,2-2 32 0,-1-2 16 0,1 0 160 0,0-1 16 0,0 4 16 0,-1-3 0 0,0 3-240 0,1-1-48 16,-1 1-16-16,0 3 0 0,-1-3 16 0,-1 3 0 15,0 3 0-15,-3-2 0 0,-1 5-32 0,-2-2 0 16,-2 4 0-16,-1 1 0 0,0 1-464 0,-2 0-80 0,-1 2-32 16,0-2 0-16,-1 2 80 0,-1 1 16 15,-2 3 0-15,-3 0 0 0,2 3 80 0,-4-1 32 0,-1 6 0 0,3-3 0 16,3-5-352-16,-4 6-64 0,-1 6-16 0,-3 3 0 16,0 3-64-16,3-3 0 0,2 1-16 0,4-4 0 15,1 1-16-15,4-2 0 0,3-1 0 0,3-1 0 16,1-1-224-16,4 0 176 0,1-2-176 0,2 3 160 15,4 0-160-15,2-2 0 0,2-2 0 0,3 1 0 16,4 3 0-16,-1-9 0 16,1 0 0-16,3 0 0 0,7-1 0 0,8 1 0 0,5 4-160 0,2-4 160 15,3-4-1216-15,0-3-128 0</inkml:trace>
  <inkml:trace contextRef="#ctx0" brushRef="#br4" timeOffset="-11048.3">14804 17888 12895 0,'0'-6'1152'0,"0"3"-928"0,1-2-224 0,-1 1 0 0,1 4 992 0,1-3 160 0,-1 2 16 0,0-1 16 0,3-2 656 0,0-1 128 0,1 1 16 0,1 1 16 0,0-1-848 0,0-1-192 0,0 1-16 0,2 1-16 16,-1 0-48-16,2-1-16 0,1 2 0 0,0 1 0 15,-1-4-256-15,3 1-48 0,1 2-16 0,0-2 0 0,-2 1 32 0,0 2 16 16,1-1 0-16,-1 2 0 0,2 0-192 0,-2 0-32 16,-1 2-16-16,-3 2 0 0,1 0-80 0,-2 2-16 15,-3 4 0-15,1 1 0 0,0 2-128 0,-4 2-128 16,0 4 192-16,-3 1-192 0,0 2 160 0,-2-4-160 16,0 5 128-16,-3-1-128 0,2 0 0 0,0 0 0 15,-3 1 128-15,2-2-128 0,1-2 0 0,-2 1 160 16,2-1-160-16,-1-1 160 0,-1 1-160 0,1-3 128 0,-1-2-128 15,0 0 128-15,-2 0-128 0,-1 1 0 0,0-3 0 16,-2 2 0-16,0-2 0 0,-2 1 0 0,1-5 0 0,-2 2 0 16,0 0 0-16,-1-3 0 0,-2 2 0 0,1-3 0 15,-1 0 0-15,-1 1 0 0,1-5 0 0,-1 2 0 16,0-4-336-16,1 0 48 0,1 0 16 0,2-6 0 16,0 2-96-16,2-2-16 15,2 0 0-15,-1-4 0 0,5 1 192 0,-1-3 48 16,4 2 0-16,1-3 0 0,2 1-48 0,2 2 0 15,2-2 0-15,2-1 0 0,2 1 192 0,2 0 0 0,2 0-144 0,0 0 144 16,1 2 128-16,0 2 80 0,0-1 32 0,1 4 0 16,3-1 464-16,2 3 112 0,1 3 16 0,0 0 0 0,2 3-320 0,0 0-64 15,3 4-16-15,1 0 0 16,2 4-128-16,-1-5-32 0,-2 4 0 0,1 0 0 0,-1 0-144 0,-3 2-128 16,-2-3 192-16,-3 1-192 0,-1 2 176 0,-2-2-176 15,-1 3 160-15,-1-3-160 0,3 2 0 0,-2-2 128 16,0 0-128-16,0-2 0 0,1 0 0 0,-1-3 0 15,1-2 0-15,0 0 0 0,-1 1-304 0,1-7 0 16,1 3 0-16,-2-4 0 16,1 2-1040-16,1-2-224 0</inkml:trace>
  <inkml:trace contextRef="#ctx0" brushRef="#br4" timeOffset="-10620.36">15595 17892 18431 0,'-7'-4'816'0,"1"2"160"0,1 2-784 0,1 0-192 0,3 2 0 0,0-2 0 0,-1 4 1664 0,0-1 272 0,-2 7 64 0,-1-1 16 16,0 6 240-16,0 1 48 0,0 4 16 0,1 2 0 0,-1 3-1104 0,1-3-240 0,0 3-32 0,-1-1-16 15,3-1-480-15,-1-3-80 0,1 0-32 0,1-2 0 16,1-2-208-16,0-1-128 0,2-3 160 0,-1 0-160 16,3-1 0-16,-2-1 0 0,3-3 0 0,-1-1-11504 15,0 0-2272-15</inkml:trace>
  <inkml:trace contextRef="#ctx0" brushRef="#br4" timeOffset="-10398.18">15368 18078 41471 0,'5'-9'1840'0,"0"5"368"0,1-2-1760 0,0 4-448 0,-1-1 0 15,0 2 0-15,2 1-224 0,6-3-128 0,8 0-32 0,7 0 0 16,7 2 544-16,4 1 96 0,1 0 32 0,-4 1 0 16,-1 4-288-16,-6 0 0 0,-2 4 0 0,-4-3 0 31,-4 3-304-31,-1-2-112 0,-2 2-32 0,-1-2-17376 0</inkml:trace>
  <inkml:trace contextRef="#ctx0" brushRef="#br4" timeOffset="-9574.98">16000 17823 25791 0,'-3'-1'2304'0,"2"-2"-1856"0,1 3-448 0,1 0 0 0,-1-2 1568 0,2 0 224 0,-1 0 32 0,1-2 16 0,3-1-224 0,3-1-32 0,1 2-16 0,4 1 0 0,2-1-928 0,2 4-176 15,2 0-32-15,-1 0-16 0,1 4-240 0,-1-2-48 16,2 2-128-16,-3 2 192 0,2 2-192 0,-3 0 0 0,-1 0 0 0,-3 0 0 16,-2 2 0-16,-3 0 0 15,0 1 0-15,-5 2 0 0,1-4 0 0,-3 4 0 0,-3-2 0 0,-2 0 0 32,0 3 0-32,-1-2 0 0,-1-2 0 0,-3 1 0 0,0 0 0 0,-3 2 0 0,1-4 0 0,0 0 0 15,-2-3 0-15,0 2 0 0,3-3 0 0,-1 1 0 31,0-2 0-31,1-1 0 0,2 0 0 0,-1-1-160 16,1-1-240-16,1 2-48 0,3-3-16 0,0 0 0 0,1 0-688 16,2 0-144-16,2-3-32 0,1 2 0 0,3-1-224 0,-1-1-48 15,3 2-16-15,-1 1 0 0,2-2 704 0,0 2 144 0,0 0 16 16,1 2 16-16,-1-1 480 0,1 2 112 0,0 0 16 0,1 4 0 16,1-1 128-16,0 0 0 0,0 0 128 0,1 0-128 0,0 4 0 0,0-4 0 31,-1 3 0-31,0 1 0 0,0 0 0 0,0 0 128 15,-2 2-128-15,0-2 128 0,-1 2 32 0,-1 1 16 0,2-1 0 0,-1 2 0 0,1-2 496 0,-1 0 96 16,0 1 32-16,1-3 0 0,-2 0 16 0,-1-1 0 16,0 3 0-16,0 0 0 0,-3-2 16 0,-1 0 16 31,1 2 0-31,-2-2 0 0,-2 2-176 0,-1-3-32 16,-1 1-16-16,-1-3 0 0,-1 2-128 0,-1-2-32 15,-2 0 0-15,-1-1 0 0,0 0-192 0,-2 0-32 0,-2 0-16 0,1 1 0 16,-2-4-224-16,-1 2 0 0,1-1 0 0,-3 0 0 15,2-2 0-15,-2-1 0 0,-3 2 0 0,-3-1 0 32,0-2-1280-32,-1 2-240 0</inkml:trace>
  <inkml:trace contextRef="#ctx0" brushRef="#br4" timeOffset="-8997.65">16198 17529 4607 0,'-5'-3'400'0,"1"2"-400"0,1 1 0 0,3 0 0 0,2 0 640 0,-2-3 32 0,-3 3 16 0,1-1 0 0,-2 0 944 0,0 0 192 0,3 1 32 0,-1-3 16 15,2 2 48-15,0 1 16 0,1 0 0 0,0 0 0 16,2 0 240-16,0 1 32 0,2 2 16 0,3-2 0 0,0 4-208 16,2 1-32-16,1 0-16 0,2 2 0 0,0 2-688 0,5 1-144 15,1 2-32-15,5 6 0 0,2-1-592 0,0 5-112 16,1 0-16-16,-2 1-16 0,-2-1-368 0,-2 2 144 16,0 0-144-16,-2 3 0 0,-1 0 0 0,-3 1 0 15,0 3 0-15,-4 3 0 0,2-1 0 0,-4 5 128 16,0 1-128-16,-3 5 0 15,2 3 192-15,-3 8-64 0,0 7 0 0,-2-11-128 0,2-9 160 0,-1-5-160 16,0-3 128-16,-1 0-128 0,0-1 0 0,-2-2 0 0,0-3 0 16,1-4 0-16,-1-7 0 0,-2-2 0 0,-1-3 0 0,0-3 0 31,-1-3 0-31,-2 4 0 0,-2-5 0 0,-2 2 0 0,-1-6 0 0,-3-4 0 16,-2-1 0-16,-1-3 0 15,-1 1-560-15,-3-7-32 0</inkml:trace>
  <inkml:trace contextRef="#ctx0" brushRef="#br4" timeOffset="-8321.46">17019 18067 28559 0,'-3'2'2544'0,"1"-2"-2032"0,0 0-512 0,4 0 0 0,-2 0 1488 0,1 0 208 0,-1 0 32 0,1-2 16 0,3 2-176 0,1-2-32 0,2 2-16 0,4-2 0 15,2-1-944-15,2 2-192 0,1-1-48 0,3-2 0 0,4 0-336 0,3 2 144 16,2-2-144-16,3-1 0 0,1 1 0 0,2 1 0 15,-1-2 0-15,2 1 0 16,3 3-896-16,0-4-144 0,1 4-32 0,-5-2-16320 16</inkml:trace>
  <inkml:trace contextRef="#ctx0" brushRef="#br4" timeOffset="-7988.36">17046 18266 25791 0,'-8'-8'2304'0,"3"6"-1856"0,2-2-448 0,2 4 0 0,2 0 1968 16,1-2 288-16,1 2 64 0,2-2 16 16,2 2-592-16,7 0-112 0,3 0-32 0,4 2 0 15,6 0-960-15,2-2-208 0,2 1-48 0,2-1 0 0,4 3-384 0,0-3 0 16,3-3 128-16,2 3-128 16,0 3 0-16,0-3 0 0,0 0 0 0,-1 2-176 15,-2-1-816-15,0 2-160 16,0-1-48-16,-2 0-15904 0</inkml:trace>
  <inkml:trace contextRef="#ctx0" brushRef="#br4" timeOffset="-7621.9">18179 17883 32255 0,'-9'-4'1424'0,"3"1"304"0,1 3-1392 0,1 0-336 0,3 0 0 0,0 3 0 0,-2 0 1184 0,-1 1 160 16,-1 6 48-16,-3 5 0 15,-1 4-208-15,-2 4-32 0,0 4-16 0,-1 1 0 16,-1 2-560-16,1 1-96 0,1 4-32 0,-2-3 0 16,1 2-208-16,1 1-48 0,0-3-16 0,0 2 0 0,2-5-176 0,-1 2 0 0,3-2 0 0,-1-1 0 31,3-2 0-31,0-1 0 0,4-3 128 0,0-6-128 16,0-1-224-16,1 1-80 0,1-4-16 0,1-1-18784 15</inkml:trace>
  <inkml:trace contextRef="#ctx0" brushRef="#br4" timeOffset="-7124.98">18598 17860 19343 0,'-4'-4'848'0,"0"2"192"0,1 2-832 0,0 0-208 16,2 2 0-16,0 0 0 0,-1 0 2320 0,-3 4 432 0,-2 0 64 15,-3 5 32-15,-3 4-160 0,-2-1-48 16,0 3 0-16,0-1 0 0,0 0-1552 0,-1 0-304 0,1 1-64 0,0-3-16 16,1 2-304-16,0-3-64 0,2-3-16 0,-1 0 0 15,5-2-192-15,0-2-128 0,3-2 128 0,0 2-128 16,2-2 128-16,0-1-128 0,1 0 128 0,0 0-128 15,2-2 0-15,0 1-128 0,2 1 0 0,-1-3 0 16,3 4-64-16,-1-4-16 0,3 2 0 0,2-1 0 16,1 3-32-16,0-2 0 0,3 2 0 0,0 1 0 15,0 1 96-15,2-2 16 0,0 2 0 0,-1 0 0 16,2 4-64-16,0-1 0 0,1 1 0 0,-1 2 0 16,1-2 192-16,-1 2-128 0,-1 5 128 0,0-4-128 0,-2 2 128 0,1-1 0 15,-3 0 0-15,0 3 0 16,-3-4 0-16,0 2 192 0,0-3-64 0,-4 2 0 0,1 1 48 0,-1-3 16 15,-2 2 0-15,-2 1 0 0,-1-6-192 16,0 4 0-16,-1-3 144 0,0 0-144 0,-4 0 0 0,0-2 0 16,-2 2 0-16,1-4 128 0,2 0-128 0,-3-2 0 15,-5 2 0-15,-3 0 0 0,-3 1 0 0,-3-1-128 16,-1-2 128-16,-3 1-192 16,0-2-912-16,-3 1-192 0,0-4-48 0,-2 0-15456 0</inkml:trace>
  <inkml:trace contextRef="#ctx0" brushRef="#br4" timeOffset="-6812.78">18541 17888 10127 0,'2'-12'896'0,"1"2"-704"0,-1 2-192 0,1 4 0 0,-1 0 2256 0,1 2 432 0,0-1 64 0,4-1 32 0,1-4 400 0,3 0 80 16,3-2 0-16,-2 2 16 0,2 2-896 0,-3-1-176 16,-1 4-32-16,0 0-16 0,0 2-1072 0,0 1-224 0,0 0-32 0,1 1-16 15,0 2-48-15,2-1-16 0,2 2 0 16,1-3 0-16,3 2-256 0,1-1-48 0,2 2-16 0,4-2 0 15,4 0-272-15,3 0-160 16,4 0 192-16,0 0-192 16,0 3-384-16,4-4-176 0</inkml:trace>
  <inkml:trace contextRef="#ctx0" brushRef="#br4" timeOffset="1365.1">9818 14171 5519 0,'-5'3'496'0,"2"-3"-496"0,0 0 0 0,3 0 0 0,0 0 1056 0,0 0 112 0,-2 0 32 0,-1-3 0 0,2 1 432 0,2 1 96 0,3-6 0 0,-4 7 16 0,20-12-272 0,-6 3-64 16,6-1-16-16,3 1 0 0,0-4-192 0,5 0-48 16,5-2 0-16,1 1 0 0,5-1-640 0,-1-1-128 15,-2 4-16-15,0-1-16 0,1 1-224 0,1 1-128 16,4-4 160-16,-2 2-160 0,-6 4 0 0,-3-1-192 16,-2 5 16-16,-7 4-11584 0</inkml:trace>
  <inkml:trace contextRef="#ctx0" brushRef="#br4" timeOffset="1761.24">9855 14336 13823 0,'-3'-4'608'0,"0"0"128"0,2 3-592 0,0 0-144 15,1 1 0-15,1 0 0 0,0 0 496 0,-1-3 64 16,3 2 16-16,-1-1 0 0,3 2 592 0,1-4 128 16,0 4 32-16,3 0 0 0,1 0-144 0,1-3-32 15,3 3 0-15,3-3 0 0,2 3-192 0,2-5-64 16,3 0 0-16,3 0 0 0,4 1-288 0,3-2-64 16,0 0-16-16,2-2 0 0,1 2-528 0,-2-2 0 0,0-1 0 0,-3 1-13248 15</inkml:trace>
  <inkml:trace contextRef="#ctx0" brushRef="#br4" timeOffset="3368.78">10764 13527 14735 0,'-2'-1'1312'0,"-1"1"-1056"0,3-3-256 0,0 3 0 0,0 0 736 0,-1-2 96 0,0 1 0 0,0-2 16 0,-2-1 528 0,2 1 96 0,-2 0 32 0,3-3 0 0,2 4-592 0,-1 0-112 16,0 0-32-16,3-2 0 0,1 2-416 0,0-1-96 0,1 2 0 0,1-3-16 15,2 2 208-15,1-2 64 16,1-2 0-16,1 1 0 0,1 0 0 0,0-1 16 15,0 1 0-15,1-1 0 0,3-1-48 0,-1 0-16 16,2 1 0-16,1 0 0 0,0-1 16 0,1 1 0 0,0 3 0 0,0-1 0 0,-2 4-240 0,-2 0-48 16,-1 0-16-16,-1 4 0 0,-2-3-176 0,-2 4 0 15,-2-2 0-15,-2 1 0 0,-1 2 0 0,-3-1 0 16,-1 3 0-16,-1 0 0 0,0 2 160 0,-1-2 0 16,-1 0 0-16,-1 1 0 0,1 1-160 0,-2 0 192 15,-2-2-192-15,0 4 192 0,0-1-192 0,-2 1 0 16,2-2 0-16,-1 0 0 0,-1 2 0 0,-1-2 0 15,2-1 0-15,-2 2 0 0,1 0 0 0,-1-1 0 0,0 0 0 16,2-4 0-16,1 3 0 0,1-3 0 0,2 1 0 31,1-1 0-31,3 1-128 0,0-5 128 0,3 2 0 0,1-2 0 16,0 0 0-16,1 0 0 0,3-1 0 0,-1 2 0 16,1-3-128-16,2 0 128 0,2 0 0 0,1 0 0 15,1 2 0-15,3-2 0 0,-1 0 0 0,1 0 0 16,2 1 0-16,-1 2 0 0,2-1 0 0,-4 0 0 15,-2 3 0-15,-1-2 0 0,-3 1 0 0,-1 2 0 16,-3 0 0-16,-1-2 0 0,0 2 0 0,-2 3 0 16,0-3 0-16,-1 0 0 0,0 0 0 0,-1 1 0 0,1 0 0 15,-1-1 0-15,1 0 0 0,-2 2 0 0,0 3 0 0,1-1 0 16,-2 2 0-16,-2-2 0 0,2 2 0 0,-2 1 0 16,1-3 0-16,-2 2 0 0,1-2 0 0,-1 0 0 15,-1 2 0-15,1-3 0 0,-1 1 0 0,-2 0 0 16,1-2 0-16,0 0 128 0,-1 0-128 0,0 0 0 15,-2 3 144-15,0-4-144 0,-1 2 240 0,-1 1-32 16,0-3 0-16,-1 2 0 0,0 0 48 0,-2 1 0 16,1-4 0-16,-3 1 0 0,0 2-256 0,-2-3 128 15,0 4-128-15,-2-4 0 0,2 3 0 0,-3-4 0 0,2 3 0 16,-2-1 0-16,0-1 0 0,2 0 0 0,-2-2 0 0,2-1-160 31,1 0-1456-31,4-1-304 0</inkml:trace>
  <inkml:trace contextRef="#ctx0" brushRef="#br4" timeOffset="4220.97">11913 13192 21183 0,'-1'-8'1888'0,"-1"3"-1504"0,4 4-384 0,-1 1 0 0,0 0 0 0,0 0-160 0,1-3 16 0,0-2 0 0,1-2 144 0,0 4 0 0,1 3 0 0,-3 0 0 0,2 3 0 0,-3 6 256 16,-2 3-48-16,1 1 0 0,0 4 688 0,-3 4 144 31,2 1 32-31,-2 4 0 0,0 2 304 0,1 0 64 16,-2 2 16-16,1 1 0 0,2 3-240 0,-1-2-64 0,2-3 0 0,1 2 0 0,0 1-576 0,1-1-128 15,2-3-32-15,0-2 0 0,1-1-288 0,-2-2-128 16,2 0 128-16,0-2-128 16,-2-3 0-16,1-2 0 0,-1-2 128 0,0-2-128 0,0 1 0 0,-1-7-144 15,0 1 144-15,-1-2-208 32,2 1-1392-32,-1-6-256 0</inkml:trace>
  <inkml:trace contextRef="#ctx0" brushRef="#br4" timeOffset="4522.63">11757 13584 11919 0,'-1'-1'256'0,"0"-2"48"0,-1 3 16 0,1 0 32 0,1 0-352 0,0 0 0 16,0 0 0-16,0 0 0 0,1 0 1664 0,2 3 272 16,-1-3 48-16,-2 0 16 0,0 0 688 0,0 0 128 15,26-7 16-15,-17 5 16 0,2-2-944 0,1 1-192 0,2-4-48 16,1-1 0-16,2 0-896 0,1 0-192 0,3-2-48 16,2-5 0-16,4 1-320 0,4-2-64 0,0 1-16 0,1-1 0 15,2-2-128-15,-1 2 0 16,2-3 0-16,-2 1 0 15,0 0-1152-15,0 0-128 0,-1-1 0 0,-3-1-14128 0</inkml:trace>
  <inkml:trace contextRef="#ctx0" brushRef="#br4" timeOffset="5281.96">12827 12827 8287 0,'-3'0'736'0,"2"0"-592"0,1 0-144 0,0 0 0 0,1 0 784 0,-1 0 128 0,2 0 32 0,-4 0 0 0,2 0 64 0,0 4 16 0,0-1 0 0,0-3 0 0,0 0 448 0,0 28 112 15,2-12 16-15,-2 0 0 0,0 6-368 0,1-2-64 16,-1-3-16-16,0 5 0 0,2 7 112 0,-1 6 16 16,2 3 0-16,-1 3 0 0,1-3-256 0,-1 0-64 0,2-3 0 0,0 0 0 15,1-7-560-15,0 0-112 16,0-2-32-16,0 0 0 0,-1-1-256 0,1 0 0 16,-1-3 128-16,0-2-128 0,-2-3 0 0,1 3 0 0,-1-4 0 0,0 0 0 15,0-1 0-15,0-5 0 0,1-1 0 0,-1-5-144 31,1 1-1392-31,1-5-256 0</inkml:trace>
  <inkml:trace contextRef="#ctx0" brushRef="#br4" timeOffset="5937.6">13221 12707 20271 0,'-7'-9'896'16,"3"3"192"-16,2 3-880 0,0 0-208 0,2 2 0 0,2-2 0 0,0 3 0 0,-1-2 0 16,3-2 0-16,0 2 0 0,2 0 0 0,-1 2 0 15,0 4 192-15,-1 2-48 0,-2 3 256 0,-2 3 48 16,0 4 16-16,-5 2 0 0,0 3 0 0,-4 4 0 16,1-3 0-16,-3 4 0 0,0-2 432 0,-3 2 64 15,0 3 32-15,1-4 0 0,2 1-352 0,1-8-80 16,1-2-16-16,3-3 0 15,1-1-192-15,2-6-32 0,1 0-16 0,2-4 0 0,1 0 144 0,3-2 48 0,0 0 0 16,1-4 0-16,1-2-272 0,2 1-48 0,1-1-16 0,1-1 0 16,1 0-160-16,0-1 0 0,3 0 0 0,-1 0 0 15,1 1 0-15,-2 1 0 0,3 3 0 0,0-5 0 16,-1 6 0-16,-1-4 0 16,1 3 0-16,-1 2 0 0,0-2 0 0,0 3 0 15,0-2 0-15,-1 4 0 0,1-2 0 0,-2 3 0 0,0-2 0 16,-1 4 0-16,-2-1 0 0,0 2 0 0,-1 0 0 0,-1 0 0 15,1 2 0-15,-4 2 128 0,2 1-128 0,-2 0 0 16,-1 4 512-16,1 0 0 0,-2 1 16 0,0 0 0 16,-1 0-224-16,0-3-48 0,0 5-16 0,-1-5 0 15,1 2 16-15,-3 1 16 0,2-3 0 0,-3 3 0 0,2-3 48 0,-3 2 0 16,-1-1 0-16,0 0 0 16,-2 0-112-16,0 1-16 0,-2-3 0 0,0 2 0 0,0-2-192 0,-1 1 144 15,-2-1-144-15,0 2 128 0,-1-2-128 0,-1 0 0 16,-1-2 0-16,0 0 0 0,-1 0 0 0,0-1 0 15,-2-1-144-15,2-4 144 16,-1 0-944-16,2-2-128 0,-1-1-16 0,0-2-9712 16,1-2-1936-16</inkml:trace>
  <inkml:trace contextRef="#ctx0" brushRef="#br4" timeOffset="6262.78">13243 12783 15663 0,'-11'-7'688'0,"4"5"144"0,1-1-656 0,1 2-176 0,4 1 0 0,1 0 0 0,0-2 512 0,-2-1 64 0,0 0 0 0,1-4 16 0,1 4 1248 0,3-6 240 0,2 2 48 0,4 0 16 0,2-1-224 0,3-2-32 16,3 0-16-16,4 0 0 0,2-2-848 0,5-4-160 15,3 1-32-15,2-1-16 0,4-3-368 0,4 1-64 16,3-2 0-16,5 0-16 16,1 1-368-16,1-2 144 0,2 2-144 0,-2-1 0 0,-3 1 0 0,-3 1-192 15,-1 2 0-15,-3 0-15936 0</inkml:trace>
  <inkml:trace contextRef="#ctx0" brushRef="#br4" timeOffset="11732.03">11233 13009 7359 0,'-15'8'656'0,"5"-4"-528"0,1 1-128 0,3-1 0 0,5-2 1152 0,0-2 208 0,0 0 48 0,-3 0 0 0,-1 2-464 0,0-2-96 0,0 0-16 0,-1-2 0 0,2 0 816 16,2-2 144-1,0-2 48-15,1 1 0 0,1-1-176 0,0-2-16 16,0 2-16-16,-1-2 0 0,1 0-416 0,-1-1-96 16,-1 2-16-16,1-2 0 0,0 2-144 0,0-4-48 15,1 0 0-15,-1-4 0 0,2 1-464 0,-1-7-112 16,1-1-16-16,1-6 0 0,0-1-192 0,0-3-128 16,-1-3 128-16,1 1-128 0,-1 2 128 0,0-6-128 0,0 1 160 0,-1-5-160 15,0 0 288-15,0-5-32 16,2-3-16-16,-2-4 0 0,0 1 16 0,1-1 16 15,0-1 0-15,2 12 0 0,-1 7-64 0,2-7-16 16,2-11 0-16,1-6 0 0,4-4-192 0,2 2 128 16,-1 2-128-16,1-1 0 0,0 5 192 0,1-1-48 15,1 1-16-15,1-3 0 0,1 0-128 0,0 2 0 0,2-3 0 0,-1 3 0 16,0 0 0-16,-2 6 0 0,1 0 0 0,4-5 0 16,4-8 0-16,3-5 0 0,2-3 128 0,2 0-128 15,4-3 0-15,-1 0 0 0,0-3 0 0,4-2 0 16,2-6 0-16,1 2 128 0,-4 8-128 0,3-7 128 15,3-8-128-15,2 2 0 0,2-2-160 0,-1 2 160 16,-3 6 0-16,1-5 0 0,6-3 0 0,1-7 0 16,1-1 0-16,-2 5 0 0,-5 9 176 0,4-10-48 15,6-7-128-15,2-5-128 0,-1 3 128 0,1-1-192 16,3 4 192-16,0-4 0 0,5-2 0 0,-7 13 0 0,-4 8 0 0,9-13 0 16,16-17 0-16,2-1 0 0,-8 9 0 0,4-2 144 15,5-7-144-15,0-2 160 0,-2 5-160 0,1 3 0 16,0 0-160-16,-2-2 160 0,-5 8 0 0,3-3 0 15,3-2-128-15,2-1 128 0,-1-5 0 0,-2 7 0 16,-15 15 0-16,11-11 0 0,8-9 0 0,2-5-144 16,-4 11 144-16,3-6 0 0,7-2 0 0,3-1-160 15,1 5 160-15,2 3 0 0,-2 6-240 0,6-1 64 16,4-3 16-16,-7 12 0 0,-16 17 160 0,11-9 0 16,17-11 0-16,5-3 0 0,-1 6 0 0,-3 5 0 0,-5 7 0 0,-3 1-128 15,-2 5 128-15,-5 2 0 16,0 2 0-16,-13 10-128 0,-10 6 128 0,6-4 0 15,9-4-144-15,3-2 144 0,-1 0-288 0,-3 4 16 16,-6 4 0-16,-9 6 0 16,-2 5-128-16,5-3-32 0,4 0 0 0,-1 0 0 0,-2 4 208 0,-6 3 32 15,-5 6 16-15,-3 3 0 0,-3 3 16 0,-5 1 0 0,-5 2 0 0,-6 7 0 0,-4 0 160 16,-4 3-208-16,-3 3 80 0,-3 0 128 16,-3 4 0-16,-3 0 0 0,-2 2 0 0,-2 0 0 15,-2 1 0-15,-2 3 0 0,-1-1 0 0,-1 2 0 16,-2 1 0-16,-1 0 0 0,-1 2 0 0,-1-2 0 15,-1 1 0-15,0 0 0 0,-1-1 0 0,1 2 0 0,-1-5 0 0,0 4 0 16,1-2 0-16,-2 1 0 0,0 0 0 0,-1-1 0 16,-2 4 0-16,-3-1 0 0,0 0 0 0,-3 2 0 15,1 0 0-15,-2-2 0 16,-1 4 0-16,-1-2 0 0,1 0 0 0,-1 0 0 0,1 2 0 0,0-2 0 16,1 0 0-16,2 2 0 15,0-2 0-15,0 0 0 0,2 0 0 0,-1-2 0 0,2 2 0 0,-1-2 0 0,2 0 0 16,0-1 0-16,0 2 0 0,1-1 0 0,-1-1 0 0,-1 2 0 15,2-1 0-15,-2-2 0 16,0 0 0-16,-1 2 0 0,-1-2 0 0,-1 2 0 16,-1-2 0-16,-1 4 0 0,-2-3 0 0,-1 3 0 0,-2-2 0 0,-1 2 0 15,2-1 0-15,-1 1 0 16,0 0 0-16,2-3 0 0,-2 3 0 0,1 0 0 0,-1 0 0 0,0-2 0 16,2 0 0-16,-2 2 128 0,1 0 0 0,-1-2 0 0,1-1-128 15,-1 3 0-15,-1-1 144 0,0 1-144 0,-3-2 176 16,0 2-48-16,-1-1 0 0,-1 1 0 15,1 0 64-15,-1-3 16 0,-4 6 0 0,1-2 0 0,-2 1-208 0,-1 2 144 16,-3 0-144-16,1 1 128 16,-1-2-128-16,2 4 0 0,-1-4 0 0,0 1 0 0,2 1 0 0,1-1 0 15,1-1-176-15,0 2 176 0,1-1 0 0,2-2 0 16,1 0 0-16,2-2 176 0,6 2-176 0,2-2 0 16,1 0 0-16,4 0 0 0,1-2 0 0,4 0 0 15,3 0 0-15,3-1 0 0,4 0 0 0,5-3-176 16,4 2 48-16,6-5 0 15,5 2 128-15,4-2 0 0,3-1 0 0,2 0 0 0,-2-2 0 0,3 2 0 0,1 1 0 0,-3 1 0 32,-1 0 0-32,-2 2 0 0,0 2 0 0,-3 0 0 15,-2 2 0-15,-2 0 0 0,-4-1 0 0,-3 2-128 0,-2 1 128 0,-2 0 0 16,-2 0 0-16,-2 1 0 16,-2 2 0-16,-1-1 0 0,-2 2 0 0,-2-2 0 0,0 5 0 0,-2-1 0 15,-2-1 0-15,2 3 0 0,-3 1 0 0,-2-1 0 16,-1 0 0-16,0 2 0 0,-3 6 0 0,-2 0 0 0,0-1 0 0,-4 5 0 15,-3 2 0 1,-3 7 0-16,-6 1 0 0,-3 5 0 0,-5 1 0 16,-2 4 0-16,-3-2 0 0,0-4 0 0,2 1 0 0,0-6 0 15,3-1 0-15,1-6 0 0,2 1 0 0,3-1 0 16,5-4 0-16,2-2-16192 16</inkml:trace>
  <inkml:trace contextRef="#ctx0" brushRef="#br4" timeOffset="14483.4">14055 13140 11967 0,'-4'0'1072'0,"0"0"-864"0,3 0-208 0,1 0 0 0,1 0 128 0,-1 0-128 0,-1 0 176 0,1-3-176 0,-1 3 768 0,2 0 64 0,1-2 0 0,-2 2 0 15,0 0-144-15,21-4-32 0,-8 1 0 0,2-1 0 16,2 1 96-16,2 0 16 0,2 0 0 0,1-1 0 31,3 2 208-31,-1 2 48 0,2 0 16 0,0 2 0 16,1 2-720-16,-1 0-128 0,2 5-48 0,-2 0 0 0,1 1-144 0,0 3 0 0,0-1 0 0,2 4 128 31,2 0-128-31,-2 3 0 0,2-3 0 0,-2 2 0 0,-3 1 224 16,-2 1 160-16,1-2 48 0,-4 1 0 0,0 1-96 0,0-2-16 15,0 2 0-15,0 1 0 0,0-1 64 0,-4-2 0 16,0-2 0-16,-1 3 0 0,2 3 96 0,2 4 32 15,1 3 0-15,0 1 0 0,-1 1-368 0,0 2-144 16,1 1 128-16,-3 1-128 0,2-1 0 0,-2-1 0 16,0-1 128-16,0-1-128 0,0 1 0 0,-1-6 160 15,-1 1-160-15,0-1 160 0,-2 2 320 0,-2-2 64 16,2 2 16-16,-3-4 0 0,0-1-128 0,-2 3-32 16,-1-4 0-16,0 4 0 0,-2 1 176 0,-1 1 48 15,0 1 0-15,0-1 0 0,-2 1-288 0,0 3-48 0,1 6-16 0,-2-3 0 16,0-10-96-16,0 3-32 0,-1 4 0 0,1-1 0 15,2-2-144-15,-1-7 0 0,-1 0 144 0,1-6-144 16,0-2 240-16,1-2-32 0,0-1 0 0,-2-1 0 16,1 0 112-16,-2-1 0 0,0 1 16 0,-1-4 0 15,0 4-336-15,-1-4 144 0,1 0-144 0,-1 0 0 16,1 0 0-16,-2 1 0 0,1-4 0 0,1 1 0 16,-1 0 128-16,1-2-128 0,-1 1 192 0,1 0-192 15,-2 0 0-15,1-3 0 0,0 4 0 0,2-4 0 0,-1 2 0 16,-1-1 0-16,1 2 0 0,-1-2 0 0,1 1 0 0,-1 1 0 15,-1-3 0-15,2 0 0 0,-1 0 0 0,1 0 0 16,-1 0 0-16,0 0 0 0,1 0 0 0,0 0 0 16,0 0 0-16,0 0 0 0,0 0 0 0,0 0 0 15,0 0 0-15,0 0 0 0,-19-10 0 0,17 8 0 16,-1-2 0-16,1 1 0 0,-1 0 0 0,1-4 0 16,-2 1 0-16,0 0 0 0,1-3 0 0,-1 3 0 15,-1 0 0-15,0 1 0 0,1-4 0 0,-1 3-144 0,2-1 144 16,-2 1 0-16,1-3 0 0,0 3 0 0,2 0 0 15,-2 2-128-15,2 0 128 0,-2-1 128 16,1 2-128-16,0 0 176 0,-1 2-176 0,0-2-144 0,-1 1 144 0,0 1-208 16,0 1 208-16,0-3 0 0,-1 2 0 0,0-2 0 15,-1 1 0-15,0-2 0 0,-1 1 0 0,-1-2 0 16,0 1 0-16,0-3 0 0,-1 0 0 0,0-1 0 16,0-2 0-16,-1 0 0 0,-2-2 0 0,4-1 0 15,0 3 0-15,0-2 0 0,-1 0 0 0,-1-3 0 16,1 1 0-16,-1-1 0 0,3 4 0 0,0 0 0 15,2 4 0-15,2 0 0 0,2 1 0 0,1 2 0 0,1 2 0 16,1-2 0-16,0 2 0 0,3 2 0 0,-2 0 0 16,3 0 0-16,0 0 0 0,0 2 0 0,1 0 0 0,2 2 0 15,0 3 0-15,2-4 0 0,1 5 0 0,0-2 0 16,-1 3 0-16,1-1 0 0,3 3 0 0,0 4 0 16,0-2 0-16,-1 3 0 15,0 0 0-15,0 0 0 0,-1 2 0 0,-1 1 0 0,-1-3 0 16,0 3 0-16,-2-3 0 0,-1 2 0 0,-1 0 0 0,0-2 0 15,-2 1 0-15,0-6 0 0,-1 0 0 0,2-3 0 16,0-2 0-16,-1-1 0 0,1 0 0 0,-1-3 0 0,-1 1 0 0,1-2 0 16,0 1 144-1,-2-2 32-15,1 3 0 0,-1-3 0 0,2 0-176 0,-2 0 0 16,1-3 144-16,-1 3-144 0,2-3 0 0,0-4 0 0,1 1 0 0,0-4 0 16,2 2 128-16,2-2-128 15,-2 0 128-15,1-2-128 0,0-1 192 0,1-2-48 0,1 2 0 0,1-2 0 16,1 1-144-16,-1-1 0 0,2 2 0 0,0-3 0 15,3 3 224-15,2-5-32 0,3-2-16 0,2-1 0 16,6-2-176-16,3-2 0 0,0 3 0 0,1-3 0 16,1 3 0-16,-1 2 0 0,1-2 0 0,-1 1 0 0,0 1 0 15,-1 1 0-15,-1-1 0 0,-1 3 0 0,-1 0-288 16,-1-1 64-16,0 2 16 0,1 0-18544 16</inkml:trace>
  <inkml:trace contextRef="#ctx0" brushRef="#br4" timeOffset="17486.37">8613 13682 14735 0,'-2'-13'1312'0,"1"6"-1056"0,0 1-256 0,1 6 0 0,0-4 608 15,0-1 64-15,-1-3 16 0,-3-8 0 0,0-2-352 0,-3-3-64 0,-4 4-16 0,-2 2 0 0,-2 1 224 0,-2 2 32 0,0 1 16 0,-3 3 0 16,0 2-80-16,-4 0 0 0,-2 0-16 0,0 2 0 15,-2 1-304-15,-3 2-128 0,-3 1 0 0,-6-2 128 16,-2 2 224-16,-2 0 32 0,-1 0 16 0,-2-3 0 16,3 2 272-16,-3-1 48 0,-3-2 16 0,-4 1 0 15,1 3 208-15,2 0 32 0,10 3 16 0,0-3 0 16,-1 4-352-16,-3-4-80 0,-5 2-16 0,-2-1 0 0,1 2-176 16,2-1-48-16,0 3 0 0,0 0 0 0,1 3-320 15,-1-2 0-15,-3 2 0 0,-3 2 0 0,-2 0 0 0,4 3 0 16,6 1 0-16,6 0 0 0,2 1 0 15,-2 1 0-15,0 2 0 0,-1 0 0 0,-2 3 0 0,-1-1 0 16,1 4 0-16,0 1-128 0,4-2 128 0,0 0 0 16,3-2 0-16,4 1-128 0,3-3 128 0,3-2 0 15,1 4 0-15,1-1 0 0,1 2 0 0,3-1 0 16,4-2-144-16,1-2 144 0,-1 5-144 0,-2 3 144 16,2 1-192-16,-2 1 192 0,2 1 0 0,2 2 0 15,3 1 0-15,1 0 0 0,2-3 0 0,3 1-128 0,1-1 128 16,2-2 0-16,3-3 0 0,2-1 192 0,1 3-16 15,1-3-16-15,2-2 176 0,0 1 48 0,3 1 0 0,0 0 0 16,2 0-144-16,1 3-32 0,6 1 0 0,0 2 0 16,3-3-208-16,0 1 0 0,3-1 0 0,0-3 0 15,2 0 0-15,0-3 0 0,0-3 0 0,3 0 0 16,0-1 0-16,2 1 192 0,1-4-48 0,-1 2-16 16,3 2 80-16,-3-1 16 0,-2-1 0 0,-1 2 0 15,-1 0-224-15,-1 1 144 0,1-1-144 0,-5-4 128 16,-2 2-128-16,1 1 0 0,1 1 0 0,2 1 128 0,2 4-128 15,0-1 160-15,-2 1-160 0,1-2 160 16,0-3-160-16,1 0 0 0,0-3 144 0,0-1-144 0,1-3 240 0,0 1-32 16,0-3 0-16,2-1 0 15,-3 0 176-15,3-5 16 0,4 4 16 0,0-4 0 0,-1-1-16 0,0 0 0 16,3 0 0-16,0-1 0 0,-1-1-400 0,3-2 0 16,3-1 0-16,1 4 0 0,1-3 0 0,1 2 0 15,0 2 0-15,1-3 0 0,-1 3 128 0,0 0-128 0,2 0 128 16,-2-1-128-16,0 1 0 0,-1 0 0 0,0 0 0 15,0 0 0-15,-1 0 0 0,0 0 0 16,0 0 0-16,-2 0 0 0,-2 4 0 0,0-4 0 0,1 2 192 0,-3-2-64 16,0 0-128-16,0 0 0 0,2 0 0 0,-3 0 0 15,0 0 0-15,2 0-144 0,1-2 144 0,0 2-208 16,1-3 208-16,-1 2 0 0,3-4 144 0,-2 1-144 16,2-2 224-16,-2 0-48 0,4-2-16 0,0 0 0 15,3-2-32-15,-1-3-128 0,2 4 192 0,-3-1-64 16,-2 1-128-16,0-1 0 0,-3 0 0 0,-1 2 0 0,-2-2 0 15,0 1 0-15,-1-1 0 0,0 0 0 0,-2 4 0 0,-3-3 0 16,1 2 0-16,0-2 0 0,-1-1 0 0,0-2 0 16,-1-2 0-16,-4 0 0 15,-2 0 0-15,-2-1 0 0,0-1 0 0,-3-2 0 0,0 1 0 0,-2-2 0 16,0 0 0-16,-1-2 0 0,-1-1 0 0,1-2 0 16,-1 0 0-16,-2 1 0 15,2-3 0-15,-3 2 0 0,0-1 0 0,-2 0 0 0,1 2 0 0,-3 0 0 16,0-1 0-16,-1-5 0 0,-1-3 0 0,-3-5 0 15,-1 0 0-15,-2 4 0 0,-3-2 0 0,-3 4 0 0,0-4 0 16,-2 3 0 0,-4-2 0-16,1 3 0 0,0 1 0 0,0 2 0 0,0-3 0 0,-3-2 0 0,-4-1 0 0,-1-1 0 15,-2 3 0-15,-1 1 0 16,0 0 0-16,-1 5 0 16,1 0 0-16,-2 2 0 0,2-2 0 0,-5 1 0 15,0 3 0-15,-1 1 0 0,0 1 0 0,1 4 0 0,0-3 0 0,-2 4 0 0,2-1 0 0,-5 3 0 16,-3-3 0-16,-3 3 0 0,1-2 0 0,-3 6-176 15,2 1 176-15,-2-1 0 0,-3 3 0 0,-1 3 0 16,2-1 0-16,-5 4 0 0,-7 4 160 16,-7 2-160-16,-6 0 0 0,-6 5 0 15,-6 4-128-15,-2-2 128 0,1 8 0 0,-3-2 0 16,-1 3 128-16,-4 4-128 0,-3 3-912 0,4 3-288 0,5 1-48 0,2 6-15904 16</inkml:trace>
  <inkml:trace contextRef="#ctx0" brushRef="#br3" timeOffset="26352.46">7545 581 9215 0,'-2'-10'816'0,"1"0"-656"0,1 4-160 0,0 0 0 0,0 2 384 0,0-2 32 0,0-9 16 0,0-5 0 0,0-8 144 0,0-3 48 0,1 3 0 0,0 5 0 15,0 7 496-15,1 4 96 0,-1 6 32 0,1 2 0 16,1 8-352-16,-2 2-64 0,3 6 0 0,-2 4-16 0,0 7-464 16,0 1-96-16,-1 5 0 0,0 9-16 0,1 7 208 15,-1 8 32-15,-2 11 16 0,1 8 0 16,0 7-208-16,1 0-32 0,0 0-16 0,-2 9 0 0,0 11-32 0,-2 6 0 16,0 4 0-16,-1 2 0 0,-1 0 496 0,-1 9 80 15,-1 9 32-15,0 1 0 0,-2 3 208 0,2 2 32 16,1-5 16-16,0 10 0 0,-1 4-608 0,-4-8-112 15,0-21-32-15,-2 2 0 0,0-4-96 0,1-2-32 16,2-6 0-16,0-14 0 0,3-6 48 0,0-3 0 0,4-8 0 16,-1-2 0-16,0-5-240 0,2-8-192 0,-1-4 48 0,1-8 0 31,1-3-432-31,-2-9-64 0,2-3-32 0,0-6 0 16,0-3-992-16,1-5-208 0,1-7-48 0,0-4-10048 0</inkml:trace>
  <inkml:trace contextRef="#ctx0" brushRef="#br3" timeOffset="27472.21">6330 3309 21183 0,'-19'0'1888'0,"6"2"-1504"0,4 0-384 0,5 0 0 0,3-2 304 0,-3 1-16 0,-7 2 0 0,-5 1 0 0,-2 1-288 16,0 1 0-16,5 0-208 0,5-2 80 0,6-2-704 0,3 2-144 0,7-3-32 0,1 1 0 15,5 1 528-15,3-3 96 0,4 4 32 0,3-4 0 0,2 2 592 0,4-1 112 16,7 2 32-16,5-1 0 0,6 2 0 0,4-1 0 15,3-2 0-15,5-1 0 0,5-3-384 0,5 0 0 16,5 1 0-16,5-3 128 0,7 2-128 0,3-1 0 16,0-2 0-16,7 0 0 0,6-1-144 0,2 4 0 15,2 0 0-15,3 0 0 0,3 0-80 0,3-1-16 16,5 4 0-16,4-2 0 0,-4 1-96 0,8-2-32 16,7 1 0-16,1 0 0 0,-1-4 112 0,3 4 0 15,3-2 16-15,1-1 0 0,1 1 240 0,-4 2 0 0,-1-2 0 16,3 1 0-16,7-4-400 0,-3 1 16 0,-3-1 0 0,3-2 0 31,1-1-256-31,0 0-32 0,-1-1-16 0,0 1 0 0,0-3 384 0,0 0 80 0,0 1 16 16,-9-3 0-16,-6 4 624 0,-2-1 128 15,0-1 32-15,-10 3 0 0,-7 2-16 0,0 2 0 0,6-2 0 0,-3 3-7152 16</inkml:trace>
  <inkml:trace contextRef="#ctx0" brushRef="#br3" timeOffset="28497.49">13507 2987 1839 0,'1'-1'160'0,"0"-2"-160"0,1 1 0 0,-2 1 0 0,1 1 368 0,0 0 32 0,2-4 16 0,-1-2 0 0,3 0 592 0,0 0 112 0,1-4 32 0,0 4 0 0,0-3 160 0,1 3 32 16,-2 2 16-16,-2 0 0 0,0 2 256 0,-1 2 48 15,1 0 16-15,-3 2 0 0,1 3 48 0,-2 2 0 16,-2 1 0-16,-1 1 0 15,0 4-400-15,-4 4-80 0,-1 4-16 0,-3 1 0 0,0-2 0 0,-3 4 0 16,-2 2 0-16,-3 3 0 16,-5 2-464-16,-3 3-80 0,-5 2-32 0,-4 1 0 0,-1 2-320 0,0-8-64 15,-1 1-16-15,1-6 0 16,2-4-256-16,4-1 0 0,2-7 0 0,3 0 0 16,4-4-384-16,0-1-64 0,5-3-32 0,2-1-10128 15,3-2-2016-15</inkml:trace>
  <inkml:trace contextRef="#ctx0" brushRef="#br3" timeOffset="28723.04">13138 3005 20271 0,'-2'-3'1792'0,"-1"3"-1424"0,2 3-368 0,2-2 0 15,1 1 288-15,-1 2-16 0,0 2 0 0,0 1 0 0,3 5 896 16,1 4 176-1,4 6 48-15,2 7 0 0,2-1 32 0,3 1 16 16,5 1 0-16,3 3 0 0,3-1-608 0,4 0-112 0,2-2-16 0,5-1-16 0,-3-1-432 0,4-1-64 16,2 1-32-16,-1-1 0 31,1 2-976-31,-6-7-192 0,-4-3-32 0,0 0-13232 0</inkml:trace>
  <inkml:trace contextRef="#ctx0" brushRef="#br3" timeOffset="29004.74">13947 3515 28559 0,'-12'25'1264'0,"4"-10"272"16,1 5-1232-16,2-5-304 0,1-5 0 0,2-3 0 0,-1 4 496 0,-2 9 32 15,-2 11 16-15,-4 7 0 0,1 3-288 0,1-3-48 16,3-7-16-16,2-9 0 16,4-2-1472-16,2-7-288 0,3-3-64 0,2-8-16 0</inkml:trace>
  <inkml:trace contextRef="#ctx0" brushRef="#br3" timeOffset="29911.44">7022 195 12895 0,'0'0'1152'0,"0"0"-928"0,0 0-224 0,-1 3 0 0,0-2-240 0,0 1-80 0,-2 2-32 0,-1 2 0 0,-2 4 1104 0,-4 5 208 0,-3 7 64 0,-6 3 0 0,-1 3 848 0,-2 1 176 15,-1 3 48-15,-4 0 0 0,-3 5 48 0,1-2 16 0,2-7 0 0,-6 11 0 16,-9 8-512-16,-10 5-112 0,-4 5 0 0,2-2-16 16,2-4-672-16,5-4-128 0,2-3-16 0,1 1-16 15,2-3-496-15,2-1-192 0,4-3 176 0,3-3-176 31,3-4-640-31,4-3-208 0,5-8-48 0,5-4-16 16,6-5-1744-16,5-5-352 0</inkml:trace>
  <inkml:trace contextRef="#ctx0" brushRef="#br3" timeOffset="30224.07">6332 407 13823 0,'0'-4'1216'0,"0"1"-960"15,2 0-256-15,-1 3 0 0,0 0 576 0,0-3 80 16,2 0 16-16,1 0 0 0,-1-3 1584 0,2 2 320 16,1 2 64-16,1 2 16 0,0 2-160 0,0 4-48 0,1 7 0 15,2-2 0-15,0 4-1104 0,-1 3-208 0,3 1-48 0,-3 1-16 16,1-2-480-16,2 4-80 15,2 3-32-15,6 5 0 0,2 4-288 0,6 4-48 16,1 0-16-16,3 3 0 0,2 1-128 0,-3-1 0 0,-3-7 0 0,-3-3 0 31,-5-5-320-31,-1-1-112 0,-1-3-16 0,-1 2 0 16,0-1-1296-16,-3-6-272 0,-4-1-48 0,1-3-13216 0</inkml:trace>
  <inkml:trace contextRef="#ctx0" brushRef="#br3" timeOffset="30720.19">7006 837 15663 0,'-5'-4'688'0,"2"2"144"0,0 2-656 0,1-3-176 0,0 3 0 0,2 0 0 16,-1 0 944-16,0-1 144 0,-1 1 48 0,-1 0 0 16,1-4 464-16,0 2 112 0,2-2 16 0,3-1 0 15,1-2-528-15,0-2-112 0,4-1 0 0,-1-2-16 16,-1 5-112-16,2-6 0 0,1-2-16 0,0 2 0 15,-1 2-112-15,1-1 0 0,-1 1-16 0,1 0 0 16,-1 3-240-16,1-2-32 0,0 3-16 0,-1-1 0 16,1 4-192-16,-3-2-32 0,2 3-16 0,-2 2 0 0,-1 1-144 0,0 4-16 15,-3-2-128-15,0 5 192 16,-1 0-192-16,-1 3 0 16,-3 1-192-16,1 0 192 0,-2 4-192 0,-1-1 192 0,0 3-192 0,0-1 192 0,-1 3-144 0,0 0 144 15,-2 0 0-15,2 3-144 0,-1-2 144 0,-1 1 0 16,1 1 0-1,0 0 0-15,-1 1 144 0,2-1 16 0,2-3 0 0,-1 0 0 0,0 4 112 0,2-2 32 16,0-4 0-16,1 1 0 0,2 3-128 0,2-1-32 16,4-1 0-1,3-3 0-15,2-4-144 0,5-2 0 0,3-4-192 0,4-3-17920 0</inkml:trace>
  <inkml:trace contextRef="#ctx0" brushRef="#br2" timeOffset="39653.83">11024 1968 8287 0,'-3'0'736'0,"1"0"-592"0,-1 0-144 0,1 3 0 0,-1-3 192 0,0 0 16 0,-3 1 0 0,-4 2 0 0,-4 0 480 0,-3 0 80 0,-3-2 32 0,-1 2 0 16,1-1 576-16,0-2 112 0,1 1 32 0,-1 2 0 15,-1-1-192-15,1-2-48 0,-1 1 0 0,1 2 0 16,-1-1-128-16,1 2-16 0,1 2-16 0,-1-2 0 16,0 5-240-16,-1-3-48 0,3 4-16 0,0-3 0 15,3 2-16-15,1 1 0 0,-3 2 0 0,0 0 0 16,-1 5-336-16,-1 1-64 0,0 4-16 0,0 1 0 16,0 3-32-16,1 2-16 0,-1 3 0 0,3-3 0 15,2 5-80-15,3-8 0 0,4 3-16 0,-1-4 0 0,2 5-32 16,3-1 0-16,0-2 0 0,4 0 0 0,2-1-80 15,3 0 0-15,0-3-128 0,4 0 192 0,4-2-32 16,0 1-16-16,4-1 0 0,2 0 0 0,1-2 48 0,1-2 16 16,3 2 0-16,1-2 0 15,1-3-16-15,2 2-16 0,1-3 0 0,1 2 0 0,0-5-176 0,-1 1 128 16,1-3-128-16,-1-1 128 0,0-1-128 0,0-1 0 16,2-4 0-16,0 0 0 0,1-4-352 0,0-2 48 15,-1 0 16-15,-1 0 0 0,0-4 64 0,-2-3 16 16,0 1 0-16,-2 0 0 0,-1-2 208 0,1-1 0 0,0 2 0 15,2-5-144-15,-2 2 144 0,0 0 0 0,2 0 0 0,-2-3 0 16,1 1 0-16,-3 1 0 0,-4 4 0 0,0-5 0 16,2 2 0-16,1-5-160 0,-2 1 160 0,-1 0-160 31,-2-1-576-31,-3 1-112 0,0-2-32 0,-4 0 0 16,-1-1 32-16,-3 0 0 0,-2-1 0 0,-2 0 0 0,-3-2 96 15,-3 3 32-15,-1 5 0 0,-1-4 0 0,-3 1 336 0,-3-3 64 0,-1 2 0 0,-1-3 16 16,-3-2 304-16,-3 1 0 0,0 0 0 0,-2 1 0 15,0-1 544-15,-2 4 16 0,0 1 0 0,-3 2 0 16,-1 2-80-16,-1 2-16 0,1 3 0 0,-3 0 0 16,2 2-128-16,-1 2-16 0,-1 2-16 0,0 1 0 0,0 1 80 0,-2 3 32 15,0 1 0-15,1 1 0 0,0 2-80 0,1 1-16 16,1-2 0-16,-1 4 0 0,4 0-320 0,-1 1 0 16,1 0 0-16,3-1 128 15,3 3-128-15,0 1-208 0,5 0 48 0,-1-2 16 16,4 2-1520-16,1 3-288 0,1-1-64 0,0 2-10832 0</inkml:trace>
  <inkml:trace contextRef="#ctx0" brushRef="#br2" timeOffset="40569.62">11171 2092 8287 0,'-5'0'736'0,"1"0"-592"0,2 0-144 0,1 0 0 0,-1 0-192 0,0 0-64 0,-2 0 0 0,-2 0-16 0,-4 0 736 0,-2 3 160 0,-3-3 16 0,-1 3 16 0,0 0 752 0,-2-2 160 0,2 4 32 0,0-1 0 15,-1-1 16-15,0 4 16 0,1-5 0 0,0 4 0 32,-1-2-160-32,0 2-48 0,1-2 0 0,-1 2 0 15,-1-2-272-15,2 1-64 0,-1-2-16 0,1 0 0 16,1 1-32-16,0-3 0 0,2 1 0 0,-2 1 0 0,1-2-272 0,-1 1-48 16,1 2-16-16,0 1 0 0,2-1-400 0,1-2-96 15,1 4-16-15,0 2 0 0,1 1-48 0,0-2-16 0,1 3 0 0,0 2 0 16,1 3-128-16,1-1 0 0,0 2 0 0,1 1 0 0,1-1 0 0,0 0 0 31,2 3 0-31,-1-6 0 0,1 0 0 0,-1 3 0 0,1 2 0 0,1 2 0 0,-2 1 0 0,2-1-144 16,0-1 144-1,-2-3 0-15,3-7 0 0,-1 3 0 0,-2-1 0 0,2 1 0 0,0-2 0 16,1 1 0 0,-1-1 0-16,1 0 0 0,2-4 224 0,-1 0-48 0,3-2-16 15,2 0 0-15,1 1 32 0,1-2 16 0,3 0 0 16,3 1 0-16,2-2-80 0,1-1 0 0,3 2-128 0,2-1 192 15,-1 2-336-15,5-4-80 0,3 2-16 0,3 0 0 16,-1 0-80-16,2-2-32 0,2 0 0 0,-2 0 0 16,1-4 64-16,-3 2 16 0,-3-2 0 0,-1 2 0 15,-2-4 272-15,-3 2 0 0,-2-2 0 0,-1-1 0 16,-3 1 0-16,-2 0 0 0,-1 0 0 0,0 0 0 16,0-2 0-16,0 0 0 0,3-5 0 0,2 0 0 15,0-3 0-15,0 1 0 0,-1 0 0 0,0-1 0 16,-1 2 0-16,0-2-160 0,-1 0 160 0,-2 1-128 0,-1 2 128 15,-2-2 0-15,0-1 0 0,-3 3 0 0,-2 0-240 16,-1-2 48-16,-2 1 0 0,0 0 0 0,-4 0 48 0,1-1 16 16,-1 1 0-16,-1 0 0 15,-2 0-240-15,-1 2-32 0,-1-4-16 0,-1 1 0 0,-1 1 272 0,0 2 144 16,-4-4-160-16,-2 0 160 0,-3-2 0 0,-3 2 0 16,3 4 0-16,-3-1 0 0,-7 2 0 0,-2-1 0 15,6 3 0-15,0 3 0 0,-1 0 0 0,-1 2 0 16,0 1 0-16,2-1 0 0,0 1 0 0,2 3 0 0,0 0 0 15,1 0 0-15,1 3-320 0,1 1 16 0,3-1 16 16,4 1 0 0,2-2-1472-16,0 5-288 0,1-4-64 0,3 2-10000 0</inkml:trace>
  <inkml:trace contextRef="#ctx0" brushRef="#br2" timeOffset="41252.58">11083 2249 4607 0,'0'-6'192'0,"0"4"64"0,0-2-256 0,0 1 0 0,0 3 0 0,-1-2 0 0,1 1 800 0,-1 1 112 0,-2 0 32 0,1-3 0 0,-3 2 352 0,0 1 80 0,-1 1 16 0,-2 2 0 0,1 0-624 0,-3 4-128 0,1-1-32 0,-2 0 0 15,0 0 128-15,0 0 32 0,-1-2 0 0,-1 2 0 16,2-2 688-16,-1 2 144 0,-2-2 16 0,-2 1 16 16,1-2-160-16,0 4-48 0,-1-4 0 0,0 1 0 0,1 1-544 0,2 1-112 31,-1 0-32-31,3 1 0 0,0-3-208 0,1 5-32 0,1-3-16 0,1 3 0 0,2 1-240 16,1-3-48-16,1 4-16 0,0-3 0 0,3 2-176 15,0-2 0-15,1 2 0 0,2-1 0 0,2-2-192 0,0 2 48 16,-1-3 0-16,3 0 0 0,2 2-144 0,2-3-32 15,0 2 0-15,2-4 0 0,2 0-48 0,0 1-16 16,5-1 0-16,0-1 0 16,0-1 224-16,2-1 160 0,2 3-208 0,-2-3 80 15,-2 0-272-15,2 0-48 0,-1-3-16 0,0 2 0 16,-1-1 16-16,-2-1 16 0,-1 2 0 0,-1-4 0 16,1 1 16-16,-3-3 0 0,2 1 0 0,-2-1 0 0,-2 1 416 0,0 0-128 15,-2 0 128-15,-1-3 0 0,-2 2 0 16,1-2 0-16,-1 2 0 0,-2-2 0 0,-1-1 0 0,1-2 0 0,0 2 0 0,-3 0-128 15,0-2 128-15,-1 0 176 0,-1 1-48 0,-2-1 0 16,0 2-128-16,-3-2 0 0,-1 1 0 0,0 1 128 16,-2 2-368-16,-1 0-80 0,-2 1 0 0,-2 1-16 31,1 3-352-31,-2 0-64 0,-1 2-16 0,-1 1 0 16,1 1-704-16,-1 2-160 0,1-1-32 0,2 2 0 15,-1-2-320-15,1 2-64 0,2-2 0 0,1 2-3072 16</inkml:trace>
  <inkml:trace contextRef="#ctx0" brushRef="#br2" timeOffset="41618.28">11033 2344 6447 0,'-4'-2'576'0,"1"2"-576"0,1 0 0 0,1 0 0 0,1 0 816 0,-2 0 48 0,-1 0 16 0,-4 2 0 0,1-2-144 0,-2 4-32 0,0-1 0 16,1 0 0-16,1 0-320 0,1 0-80 0,0 0-16 0,2 1 0 0,1-1 96 0,-1 1 0 16,2 1 16-16,0-1 0 0,0-1 0 0,-1 2 0 15,2-1 0-15,0 0 0 0,0-2-400 0,2 0 0 16,-2 0 0-16,2 0 0 0,1-2 0 0,0 0 0 16,2 0 0-16,1-2-4672 15,1 2-1024-15</inkml:trace>
  <inkml:trace contextRef="#ctx0" brushRef="#br0" timeOffset="46050.4">8674 559 13823 0,'-7'-4'1216'0,"3"4"-960"0,-1-2-256 0,0 2 0 0,2 0-608 0,0 0-160 0,2 0-48 0,0 0 0 0,-4 0 944 0,-3 0 192 0,0 0 48 0,-1 2 0 15,-1-2 448-15,0 4 80 0,-1-2 32 0,0-1 0 16,0 2-320-16,-1 1-64 0,-1-1-16 0,0 2 0 0,-1 2 64 15,-2-1 16-15,0 0 0 0,-4 4 0 0,0 0-64 0,-2 3-16 16,-3 2 0-16,-3 4 0 0,-1-1-80 0,-3 2 0 16,-1 2-16-16,-4 0 0 0,-2 3 144 0,1 0 16 15,1 1 16-15,0-1 0 0,2-6 160 0,1 4 16 16,-1-1 16-16,-1 0 0 0,3 0-272 0,-1 1-48 16,2-1-16-16,-1 3 0 0,-4 2-176 0,-4 5-32 15,-1 0-16-15,-3 3 0 0,0 2-240 0,-1 1 0 16,0 1 0-16,4-5 0 0,4-2 224 0,-1 1-48 0,2 0-16 15,1-1 0-15,8-6 64 0,3-1 16 0,2-3 0 16,1 3 0-16,-2 1 32 0,-1 5 16 0,1 1 0 0,-2 5 0 16,1-1-48-16,0 5-16 0,3-1 0 0,0 1 0 15,1-2-224-15,1-2 0 0,2-5 0 0,2-3 0 16,2-1 0-16,-1-6 0 0,0 3 128 0,0-3-128 16,-1 4 224-16,-1-1 0 0,-1 1 0 0,0 0 0 15,2-3 96-15,0-1 0 0,0-2 16 0,2-1 0 16,-1-1-64-16,2-2-16 0,0 0 0 0,1-3 0 15,1 0 48-15,0 2 0 0,1-2 0 0,1-2 0 16,2 0-48-16,-2 2-16 0,3 0 0 0,0-3 0 16,1 2-112-16,-2 3 0 0,2-2-128 0,2 0 192 0,-1 3-192 0,0-1 0 15,3 1 0-15,-1-5 0 0,2 0 0 0,-2 1 0 16,4-2 0-16,-2 3 0 0,2-2 0 0,2 1 128 16,-2-1-128-16,2-1 0 0,0 0 0 0,-1 0 176 15,2-1-176-15,-1 1 160 0,0-4-16 0,1 2 0 16,-2 2 0-16,2 0 0 0,0 0-144 15,0 0 0-15,1 1 0 0,-1 0 0 0,3 4 0 0,-2-3 0 16,1 1 0-16,2-3 128 0,1 0-128 0,0-2 0 16,1-2 0-16,0-1 0 0,2 0 0 0,-2-1 160 0,1-4-160 15,2 2 160-15,0 2-160 0,3-4 0 0,-1 3 144 0,0-3-144 16,2 0 0-16,2 0 128 0,1 1-128 0,1-1 0 16,2 0 0-16,1 0 0 0,0 0 0 0,1-1 128 15,3 1-128-15,-2-7 0 0,3 3 128 0,-3-3-128 16,-2 2 192-16,3-3-48 0,4-1 0 0,2-1 0 15,-1 0-144-15,0-2 0 0,2 2 0 0,0-2 0 16,1-2 0-16,-1-3 0 0,4-1 128 0,0 0-128 16,0-1 0-16,-5 0 0 15,0 0 0-15,0 0 0 0,6-3 128 0,2-3-128 0,2 3 0 0,1-1 128 16,2 2-128-16,-3 1 0 0,0 1 0 0,-2 3 128 0,-1-2-128 16,-1-2 0-16,2-4 0 0,-1 1 0 0,0 1 0 15,-4-1 0-15,-1 2 0 0,1-1 0 0,3-3 0 0,-2 2 0 16,3-5 0-16,1-1 0 15,1-2 0-15,2-1 0 0,0-3 0 0,-3 1 0 16,-9 8 0-16,4-3 0 0,7-4 0 0,7-5 0 0,3-7 0 0,-3 2 0 16,-6 3 0-16,-10 7 0 0,-4 3 0 0,1-1 0 15,3-5-128-15,0-1 128 0,-1 0-208 0,1-1 16 16,0 2 16-16,-3-1 0 0,0 0 48 0,-2 3 0 16,-5 0 0-16,0 3 0 0,-4 0 0 0,-3 3 0 0,-2 2 0 0,-3 1 0 15,0 1 0-15,-1 0 0 0,-1-9 0 0,1 0 0 16,-2-3 128-16,-1 2-208 0,-3-1 80 0,-2 3 128 15,-2 3-240-15,-2 1 80 0,-1 1 16 0,-1 3 0 16,-1-1-96-16,-2 4-16 0,2 2 0 0,-4-1 0 16,2-2 128-16,-2-2 128 0,3 11-208 0,1 3 80 31,-2-3 128-31,1 1-160 0,-2-2 160 0,0-1-160 16,-3-1-80-16,0 0-16 0,-1-2 0 0,0 2 0 0,-1 0 64 0,-1 3 0 0,1 1 0 0,-3 2 0 0,2 0 0 0,-3 1 0 31,-1 3 0-31,-1 0 0 0,-3 2 192 0,-1 1-192 0,-1 0 192 0,-4 1-192 0,-2 2 192 0,1 0 0 15,0 2-160-15,-1-2 160 0,-1 3 0 0,-2 0 0 32,3-1-144-32,-2-1 144 0,-1 3 0 0,0-4 0 0,-1 3 0 0,-1 0 0 0,-2 0 0 0,0 0 0 15,1 1 0-15,-1-2 0 0,-1 3 0 0,3 0 0 16,5 1 0-16,0-2 0 0,1 2 0 0,-1 0 0 16,0-2 0-16,1 2 0 0,1 3 0 0,4-3 0 15,2-1 0-15,0 4 0 16,2-1-208-16,-3 2-48 0,0 3 0 15,-1 0 0 1,1 3-1984-16,1 0-416 0,0 2-80 0,3-1-16 0</inkml:trace>
  <inkml:trace contextRef="#ctx0" brushRef="#br0" timeOffset="47297.66">8782 815 911 0,'-1'0'0'0,"-2"0"0"0,2 0 0 0,-1 0 0 0,0 2 672 0,0-1 48 0,-3 2 16 0,-4 1 0 0,-2 2-176 15,-4 0-48-15,2 0 0 0,-2 3 0 0,-1-2 576 16,1 2 96-16,-1-3 32 0,0 4 0 0,-2-3 64 0,2 2 32 16,0 0 0-16,-1 1 0 0,-4 0-64 0,-1 2-16 15,-3 1 0-15,-1 2 0 16,1-1-224-16,3-2-48 0,2 1-16 0,-2 1 0 0,-5 4-208 0,-5 7-32 0,-3-3-16 15,-5 6 0-15,-2 1-304 0,-3 3-64 0,0 1-16 16,-1 2 0-16,2 1-96 16,1-2-16-16,4-3 0 0,2-5 0 0,0 5-192 0,-3-1 0 0,1 3 0 0,1-3 0 15,7-2 128-15,-4 1-128 0,-2 3 0 16,-1 3 144-16,-1 2-144 0,0-3 0 0,2 5 0 0,0-7 0 16,2 1 0-16,3-4 0 0,1-3 0 0,2-2 128 15,3 0 128 1,0-2 0-16,3-1 16 0,2 1 0 0,4-6 96 0,1 3 16 15,-1-1 0-15,5-4 0 0,2 1-32 0,0-3 0 16,3 2 0-16,0-4 0 0,0 2-64 0,4-3-16 0,-1 1 0 0,1-4 0 16,2 1 240-16,1-1 64 0,0 1 0 0,1-1 0 15,1 3-272-15,0-6-48 16,2 6-16-16,-2-4 0 0,2 3-240 0,0-1 0 16,-1 1 128-16,2 2-128 0,2 3 0 0,-1-4 0 15,1 4 0-15,1 3 0 0,-1-4 0 0,2 1 0 0,-2 0 0 16,2 0 0-16,-1-3 0 0,1-1-128 0,0 0 128 0,-1-3-160 0,0-2 160 0,0-2 0 15,1 0 0-15,1-2 0 0,-1 0 208 0,2-2 80 32,0-3 16-32,3 2 0 0,-1-3 144 0,1-2 16 0,-1 2 16 0,2-3 0 0,4 2-64 0,-1-5-16 15,3 2 0-15,3-3 0 16,-1 1-160-16,1 2-48 0,2-2 0 0,-2-1 0 16,1 3-192-16,0-1 144 0,-2 4-144 0,0-2 128 15,0 2-128-15,2 1 0 0,-2-4 0 0,3 1 0 16,0 0 0-16,-2 2 0 0,1-3 0 0,-1-1 0 15,1 0 0-15,1-2 0 0,2-1 0 0,2-2 0 0,0-1 0 0,-1-2 0 16,2 0 0-16,-1 1 0 16,1-5 0-16,1 1 0 0,-1 1 0 0,0-1 0 15,1-2 128-15,3 2-128 0,-1-3 128 0,0 3-128 16,-3 0 0-16,-4 3 0 0,-1-1 0 0,-3 2 0 16,2-1 0-16,-3 0 0 0,-1 0 0 0,0-3 0 0,-1 3 0 15,1-3 0-15,-1-3 0 0,0 0 0 0,-2 2 0 0,1-4 0 0,-3 3 0 0,0-3 0 16,0 1 0-16,-1 0 0 15,-2 1 0-15,1-1 0 0,-3 3 0 0,-1 1 0 16,0-1 0-16,-1 4 0 0,-2-1 0 0,2-1 192 16,-1-1-192-16,0-1 192 15,-1 7-512-15,-1-5-112 0,2-2-16 0,0-2 0 16,1-1-192-16,0-2-64 0,-1 3 0 0,0 0 0 16,-1 3-48-16,1 2-16 0,-3-1 0 0,0 4 0 15,-2 2 0-15,-1 1-16 0,-1 2 0 0,-2 1 0 0,-2 3 336 16,-2-2 64-16,0 4 0 0,-2 0 16 0,-3 2 368 0,-1 2 0 15,-2-2 0-15,-1 4 0 0,-3-2-176 0,0 2 176 16,0 0-128-16,-3 0 128 0,0 2 0 0,-2-2 0 0,1 1 0 16,1 2-128-16,0-1 128 0,1-2 0 0,-2 4 0 0,-2 0 0 15,0-2 0-15,-1 4 0 0,1-2 0 0,-1 2 0 16,0 2 0-16,-1 0 0 0,-2 1 0 0,-1 1 0 16,1 0 0-16,-1 3 0 0,-2 2 0 0,-3 4 0 15,-2 1 128-15,-2 2-128 0,-1 3 128 0,2-1-128 16,10-8 0-16,-1 3-192 0,-1 1 32 0,3-2 0 15,1-2-1456-15,2 0-304 0,3-1-48 0,3-4-8656 16</inkml:trace>
  <inkml:trace contextRef="#ctx0" brushRef="#br0" timeOffset="48314.78">8478 1192 5519 0,'-3'2'496'0,"0"1"-496"0,0-2 0 0,1 2 0 0,-1-3 256 0,1 2-32 0,-2-1-16 0,-3 4 0 0,-3 1 432 0,-3 4 64 0,-2 0 32 0,1 0 0 0,-1 0 496 0,-2 1 112 16,-1-1 0-16,0 0 16 0,-2 2 128 0,-1 1 32 15,-1-1 0-15,-2-1 0 0,1 1-208 0,-3 1-32 16,1 2-16-16,-1-4 0 16,0 4-320-16,-1-3-64 0,2 4-16 0,-2-2 0 0,-2 3-192 0,-2 0-32 0,1 4-16 15,0-2 0-15,3-2-288 0,-2 4-48 16,-2 1-16-16,0 3 0 0,2 1-144 0,0-1-128 15,3 1 144-15,4-4-144 0,5-3 0 0,2 0 0 16,1 4 0-16,2-1 0 0,2 1 0 0,1-3 0 0,2-4 0 0,1-3 0 16,2-1 0-1,0 0-208-15,2-2 32 0,-1 0 16 0,1 0 160 0,-1 0 0 0,0 1-144 0,0-3 144 16,1 0 0-16,-1 0 0 0,2 0 0 0,0-2 0 16,0 2 192-16,-1-2-32 0,2 0-16 0,0 3 0 15,0-3 128-15,2 0 32 0,-2-2 0 0,1 2 0 0,1 0-144 16,1-2-32-16,1 0 0 0,-1 1 0 0,1-4-128 15,1 1 0-15,0 1 0 0,1-3 128 0,1 0 112 0,0-3 16 16,1 3 0-16,1-3 0 16,1 0 0-16,0 0 0 0,1-1 0 0,-1-1 0 15,2 1-96-15,2-2-16 0,2-3 0 16,1 2 0-16,0-3 16 0,2-1 0 0,1 0 0 0,0-2 0 16,-2 1-16-16,2 0 0 0,0-4 0 0,-2 1 0 0,2 1-144 0,0-2 0 0,-2 1 0 0,1-1 128 31,-2 3-128-31,-1-4 0 0,-1 3 0 0,-1 0 128 15,1 2-128-15,-2-1 0 0,1 1 0 0,-2 2 0 0,2-2 0 0,-2 2 0 16,0 1 0-16,2 0 0 16,-2 2 0-16,1-3 0 0,-2 4 0 0,1-4 0 0,1 1-128 0,0 0 128 0,2-1 0 0,-1-1 0 31,-3 1 0-31,1 0 0 0,2-3 0 0,-1 0 0 0,2-2 0 0,-2-1 0 0,-1 0 0 0,-1 3 0 16,-1-3 0-1,-3 2 0-15,1 1 0 0,-2 0 0 0,-2 3 0 0,-1-3 0 16,0 1 0-16,-2 2 0 0,0 0-176 0,-1-2 48 15,0 2 0-15,0-2 0 0,0 0-16 0,0 1 0 0,-1 0 0 0,1 0 0 0,1 0-64 16,-1 0-16 0,2 2 0-16,-1-1 0 15,-1 2-256-15,1 0-48 0,-1-1-16 0,0 6 0 16,-1-3-64-16,0 2-16 0,-2-1 0 0,1 4 0 16,-3-2 160-16,0 3 16 0,-1 3 16 0,-3-3 0 0,-1 3 208 0,-2 1 32 15,-3 2 16-15,-1-2 0 0,-4 5 176 0,-1-3-192 16,-3 1 192-16,1 2-192 0,-3 0 192 0,0 0 0 15,1-1 0-15,1 1-128 0,1-2 128 0,2 2 0 0,1-3 0 0,3 2 0 32,2-3-800-32,2 2-128 0,0 1-32 0,3-2-10000 0</inkml:trace>
  <inkml:trace contextRef="#ctx0" brushRef="#br0" timeOffset="48806.78">8040 1595 10127 0,'-9'0'896'0,"4"0"-704"0,1 0-192 15,-1 0 0-15,2 0-128 0,1 0-64 0,-1 1-16 0,1 2 0 0,-3-1 592 0,-3 2 112 0,0 0 16 0,-2 2 16 0,-1 0 176 0,1 3 16 0,-1-3 16 0,1 1 0 16,1-1-96-16,0 1 0 0,2 1-16 0,0 0 0 16,0-2 0-16,1 3 0 0,0-2 0 0,1 2 0 15,0-3-112-15,0 4-32 0,0-3 0 0,2 2 0 16,0-3-240-16,2 0-48 0,0 0-16 0,1-2 0 15,1-1-176-15,1-2-144 0,2-1 144 0,1 0-6192 16,1 0-1104-16</inkml:trace>
  <inkml:trace contextRef="#ctx0" brushRef="#br1" timeOffset="54667.07">8770 1418 911 0,'-4'0'0'0,"1"0"0"0,2 0 0 0,1 0 0 0,-1 0 592 0,0 0 48 0,-1 0 0 0,1 0 0 0,-2 0 320 0,-1-2 80 0,-1-1 16 0,0 2 0 16,-1-1 352-16,0 0 80 0,-2 0 16 0,1-1 0 15,-1 2-416-15,1 1-96 0,-2 0-16 0,1-2 0 16,-2 4-528-16,-1-2-96 0,-2 0-32 0,-2 4 0 15,5-2 96 1,-2 3 16-16,0 0 0 0,-3 1 0 0,0 1-208 0,-1-1-32 16,0 0-16-16,0 1 0 15,0 2-176-15,-2-3 192 0,1 4-192 0,-3-2 192 16,3 0-32-16,0 2 0 0,-1 0 0 0,4 1 0 0,0-1-160 16,2-3 0-16,-3 5-160 0,0-3 160 0,0 1 0 0,0 3 0 15,0-3 0-15,2-1 160 0,0 4 112 16,2-3 32-16,0 1 0 0,1-1 0 0,2 2-80 0,-1-2-16 15,0 2 0-15,2 1 0 0,-1 0-16 0,1 0 0 16,1 3 0-16,-2-4 0 0,1 4-192 0,0-1 0 16,-1-1 0-16,0 0 0 0,0 3 0 0,-1-5 0 15,3-1 0-15,-1 1 0 0,-2 3 0 0,1-2 0 16,-1 0 0-16,0 2 0 0,-1-1 0 0,2-2 128 16,-2 4-128-16,0-1 0 0,-1 2 0 0,-2 2 0 15,1-3 0-15,0 2 0 0,-2 1 0 0,-1 3 0 0,-1-2 0 16,-1 5 0-16,0-3 624 0,-1 0 16 0,3-1 16 15,1 2 0-15,0-4 304 0,2 0 48 0,0-1 16 0,4-1 0 16,0-1-336-16,2 0-64 0,3-1-16 0,-2-2 0 16,2 2-256-16,-1-1-48 0,2-2-16 0,-1 2 0 15,2 0-32-15,-1 5-16 0,0-3 0 0,0 3 0 16,0 0-240-16,-1-3 176 0,1 3-176 0,-2-3 160 16,1 3-160-16,1 0 0 0,-1 2 0 0,1-2 0 15,0 1 0-15,0-4 0 0,1 2 128 0,0-2-128 0,0 1 192 16,1-3 16-16,0 0 0 0,0 1 0 0,1-4-32 0,0 1-16 15,0 1 0-15,2-1 0 0,-1-3 128 0,1 1 32 16,0-1 0-16,1 1 0 0,0-1-128 0,1 1-32 16,-2-1 0-16,2 0 0 0,0-1-160 0,0 1 0 15,2-3 0-15,-3 1 0 0,3 2 0 0,0-1 128 16,0 0-128-16,1 1 128 0,-1-3 16 0,1 4 0 16,0-3 0-16,2 2 0 0,-1-1-144 0,0 2 0 15,-1 0 144-15,2-1-144 0,-1 1 0 0,-1 0 0 16,-1-4 0-16,0 1 128 0,0 2-128 0,3-1 0 15,0 0 0-15,0 2 0 0,3-2 0 0,-1 1 144 0,0 1-144 16,2-4 0-16,1 4 192 0,0-4-192 0,-1 2 192 0,1 0-192 16,0-2 160-16,0 1-160 0,2-4 128 0,-1 4-128 15,2-1 128-15,-1-3-128 0,1 2 0 0,2-1 128 16,0 2 0-16,1 0-128 0,1-2 192 0,2 0-64 16,-1 1-128-16,2-1 128 0,2 2-128 0,0 0 128 15,1-2-128-15,-1 2 0 0,1 0 0 0,-1 0 128 16,-2 0-128-16,0 1 0 0,0-1 0 0,-3 1 0 15,0-1 0-15,0 1 0 0,1-1 0 0,-1-3 0 16,0 4 0-16,2-5 0 0,-1 2 0 0,2-1 0 0,1 2 0 16,-1-3 160-16,1 0-160 0,-2 1 160 0,1 0-160 0,0-3 0 15,1 4 0-15,0-4 0 0,-3 0 128 0,2-4-128 16,2 2 128-16,-1-1-128 0,0 0 192 0,0-1-32 16,1 0-16-16,-2-2 0 15,1 4-16-15,0-5 0 0,2 4 0 0,0-3 0 0,-1 2-128 0,0-2 0 16,1-1 0-16,0 4-176 0,-4-3 176 0,1 3 0 15,-1-3 0-15,-2 2 0 0,-4 2 0 0,1-4 0 16,1 2 0-16,-3-2 0 0,0 2 0 16,-1-2 0-16,0 0 0 0,-1-1 0 0,0-1 0 0,0 2 0 15,-1-2 0-15,-1-1 0 0,2 2 144 0,0-2-144 16,0-1 192-16,0 1-192 0,-1 0 128 0,4-3-128 0,-1-1 0 16,-1 3 0-16,-4 3 128 0,2-4-128 0,5 0 0 0,2-2 0 15,1-3 0-15,-1 4 0 0,1-4 0 0,-2 3 0 16,0 1 0-16,-2 0 0 0,-2 2 0 0,-1-3 0 15,0 4 128-15,-4 0-128 0,2 1 0 0,-2 0 0 16,-1-2 0-16,1 0 0 0,-1 1 128 0,1-1-128 16,1 1 0-16,-1-3 0 0,3 3 0 0,-1-1 0 15,1-3 0-15,1 1 0 0,0 2 0 0,0-2 0 16,-2 2 0-16,1 0 0 0,-1-3 0 0,1 4 0 0,1-4 0 16,0 3 0-16,-2-2 0 0,1 0 0 0,-1-1 128 0,0 3-128 31,-1-2 0-31,1-2 0 0,0 2 0 0,-2 0 128 0,-1-1-128 0,0 1 0 0,1-2 176 0,0-4-176 15,-2 2 160-15,0 1-160 16,1-1 128-16,-2 0-128 0,1 0 0 0,-2-3 144 0,2 3-144 0,-2 0 160 16,-1 0-160-16,1-3 160 0,-1 3-160 0,-1-2 0 15,0 2 0-15,-2 0 128 16,1 1-128-16,0-1 0 0,-2 0 0 0,0-1 128 0,0 3-128 0,1 0 0 0,-2-1 0 16,0 2 128-16,1-2-128 0,0 1 0 15,-1-2 0-15,-1 1 0 0,0 2 0 0,0 0 0 16,0-3 0-16,-1 1 128 0,-1-3-128 0,0 2 0 0,0 0 144 0,-1-3-144 15,1 3 0-15,-2 0 128 0,0 0-128 0,0 0 0 16,1 3 0-16,-2 1 0 0,-1-3 0 0,-1 2 128 31,1 0-128-31,0 0 0 0,-1-2 0 0,-2 1 0 16,2 2 0-16,-2-3 0 0,0 3 0 0,1-1 0 16,-1 2 0-16,2 0 0 0,-2 1 0 0,1 0 0 15,0-2 0-15,-1 2 0 0,2 0 0 0,-2 0 0 0,-1 2 0 16,0-5 0-16,0 3 0 0,-1 2 0 0,0 0 0 15,0-2 0-15,0 2 0 0,-1-2 0 0,-1 1 0 0,1 2 0 16,-1-2-128-16,0 0 128 0,0 2 0 0,0-2 0 16,-2-1 0-16,-1 0-128 0,0-2 128 0,0 0 0 15,-2 2 0-15,2-2 0 0,2-1 0 0,-1 3 0 16,1-2 0-16,1 2 0 0,-2 0 0 0,1 0 0 16,-1-1 0-16,0 1 0 0,2 3 0 0,-3 1 0 15,0-1 0-15,0-1 0 0,-3 2 0 0,2 2 0 0,-2-2 0 16,1-1-128-16,-1 4 128 0,-2-3 0 0,1 2 0 0,-2-2 0 15,2 3 0-15,0 0 0 0,1-2 0 0,0 1-128 16,-1 0 128-16,2 2 0 0,-2-2 0 0,1 0 0 16,1 2 0-16,-1-2 0 0,1-1 0 15,-1 0 0-15,1 3 0 0,-2-2 0 0,0-1 0 0,-1 1 0 16,0 1 0-16,0 0 0 0,0 1 0 0,-2 0 0 16,-1 0 0-16,-1-1 0 0,-1 3 0 0,0-1 0 15,-1 1 0-15,-1 1 0 0,-1 1 0 0,1 1 0 16,-1 1 0-16,2-1 0 0,0 0 0 0,1 1 0 0,1 1 0 15,1 0 0-15,0 0 0 0,-2 1-128 0,-2-2 128 16,-2 2 0-16,0 0 0 0,2 0 0 0,-1 1 0 16,1-1 0-16,1 0 0 0,1-2 128 0,2 2-128 0,1 0 0 15,-1-2-128-15,2 2 128 0,1 0 0 0,0 0 0 16,1 0 0-16,2 2 0 0,-2-2 0 0,0 3 0 16,0 1 0-16,1-2 0 0,-1 2 0 0,0 0 0 0,-2 2 0 15,-1 1-128 1,5-1-80-16,-1 4-16 0,0-2 0 0,-1 2 0 15,0 0-304-15,1 1-64 0,2 1-16 0,0 0 0 16,1 1-1792-16,1-3-352 0</inkml:trace>
  <inkml:trace contextRef="#ctx0" brushRef="#br1" timeOffset="56888.96">9152 1706 3679 0,'0'0'320'0,"0"-2"-320"0,-2 1 0 0,2 1 0 0,0 0 448 0,0 0 32 0,-1 0 0 0,0-3 0 0,0 1-160 0,-2 0-16 0,1 0-16 0,2 2 0 0,0 0 192 0,0 0 32 0,0 0 16 0,0 0 0 16,-19-10 304-16,14 8 64 0,0 0 16 0,-1 0 0 16,0 2 64-16,-3 0 16 15,1 0 0-15,-2 0 0 0,-1 2-112 0,-3-2-32 0,0 4 0 0,0-1 0 16,-1 1-192-16,-1 1-32 0,-3 2-16 0,1-1 0 15,-2 0-32-15,0 1-16 0,-1 2 0 0,0-3 0 16,0 0 272-16,0 1 48 0,1 0 16 0,0-1 0 16,1 0-96-16,1 2-16 0,1 0 0 0,0 1 0 15,2-3-416-15,0 2-96 0,1 0-16 0,1 0 0 16,-2 2-256-16,1-2 160 0,1 2-160 0,-1 0 128 0,-1-1-128 16,2 1 0-16,-1 2 144 0,1-3-144 0,-2 1 0 0,1 0 144 15,-2 2-144-15,1 0 0 0,0-2 496 0,-1 2-16 16,0 1 0-16,1 0 0 0,0 2-96 0,2-5 0 15,2 3-16-15,0-4 0 0,1 4 32 0,-1-1 16 16,-1 1 0-16,3 0 0 0,-1 0-224 0,0 0-32 16,0 2-16-16,1-3 0 15,1 2-144-15,-1-2 192 0,2 1-192 0,-1-3 192 0,1 2 0 0,1-3 0 0,-1 2 0 16,1 0 0-16,1-1 32 0,0-3 16 0,2 4 0 16,-1-1 0-1,0 3-80-15,0-4-16 0,2 0 0 0,-2 1 0 0,2 2-144 0,-1-2 128 16,1 3-128-16,-1-1 128 0,1-2-128 0,1 0 0 0,-1 2 0 0,0-2 128 15,1-1-128-15,-1 1 192 16,2-1-192-16,-1 0 192 0,1-1 32 0,0 0 16 16,0 0 0-16,0 0 0 0,1-2-48 0,-1 2-16 0,2 1 0 0,-1-3 0 15,0 1-176-15,2 2 128 0,-2-3-128 0,0 0 128 16,-1-3-128-16,1 0 0 0,1 4 0 0,-1-4 0 16,1 6 0-16,2-2 0 0,0 3 128 0,-1 1-128 15,2 3 0-15,-1-4 0 0,0 2 0 0,1 1 128 0,-3-4-128 16,2 4 0-16,0-3 0 0,-1 0 128 0,2 1-128 15,-1-4 160-15,1 2-160 0,0-2 160 0,0-1-16 0,0 3 0 16,1-5 0-16,0 2 0 0,0 0-144 0,2-2 192 31,-1 1-192-31,1-2 192 0,0 1-64 0,1 0-128 0,0 1 192 0,-1 1-64 0,1-2-128 0,1 2 192 32,-2 0-192-32,0-2 192 0,0 2-192 0,-1 0 0 0,0 0 0 0,-2 1 0 15,0-1 0-15,-1 1 0 0,1-1 0 0,-2 3 0 16,2-2 0-16,-1 2 0 0,-2-3 0 0,2 0 0 0,0 1 0 15,-2-1 0-15,2-2 0 0,0-2 0 0,-2 2 0 0,2-2 0 16,1-1 0-16,-1 2 0 0,-1-2 0 0,1 2 128 0,1-3 32 0,-1 2 0 16,2 2-32-16,-1-4 0 15,1 2 0-15,-1 2 0 16,1 0-128-16,0-1 0 0,0 2 0 0,2 2 128 16,-1-4-128-16,1 3 0 0,0 1 0 0,0-1 0 15,0 0 0-15,1 0 0 0,-1-2 0 0,-1 2 0 16,0-2 0-16,1-1 0 0,-1 2 0 0,1-3 0 15,-2 0 0-15,1 1 0 0,-1 0 0 0,1-3 0 16,-2 3 0-16,1-3 0 0,0 0 0 0,0 0 128 0,0-3 0 16,0 3-128-16,1-3 192 0,0 0-64 0,-1 3 32 15,2-4 0-15,0 2 0 0,1-2 0 0,0 1-160 16,1 0 160-16,1 3-160 0,-1-2 160 0,2 0-160 0,-1 2 0 16,0 0 0-16,0 0 0 0,3 2 0 0,0 0 0 15,0-1 0-15,2 2 0 0,1-1 0 0,-1-2 0 16,0 1 0-16,0-1 0 0,0 0 0 0,0-1 0 15,-1-1 0-15,1-2 0 0,-1 0 0 0,-2 2 0 0,2-2 0 16,-1-1 0-16,-2 1 0 0,0 1 0 0,0-2 128 16,-1 1-128-16,-1 3 0 0,1-4 128 0,-1 1-128 0,-1 1 128 15,3 0-128-15,-2 1 128 0,-2 0-128 0,2-3 128 16,0 4-128-16,1-3 0 0,3 2 0 0,-1-2 0 16,0 2 128-16,0-2-128 0,2 2 128 0,1-2-128 15,0-1 0-15,0 0 0 0,0 3 0 0,2-5-176 16,-1 1 176-16,2 0 0 0,-1-1 0 0,2-2 0 15,-2 0 0-15,1-1 0 0,-2 0 0 0,-1 1 0 16,0-1 0-16,-1-3 176 0,-1 1-176 0,-2 0 192 16,2-2-192-16,-3 2 128 0,0 3-128 0,0-5 128 15,-1 6-128-15,0-6 0 0,0 3 0 0,0-1 0 16,-2 2 0-16,1 0 0 0,1 0 0 0,0-2 0 0,0-2 0 0,0 3 0 16,0 1 0-16,1-4 0 15,1 2 0-15,0-3 0 0,3 2 0 0,-1-2 0 0,1 1 0 0,-2 2 0 16,2-3 0-16,0 1 0 0,-1-1 0 0,0 2 0 15,0-2 0-15,0 1 0 0,-1-2 0 0,0 1 0 16,-1 2 128-16,-1-2-128 0,0 1 0 0,0 2 128 16,0 0-128-16,-2-1 0 0,0 3 0 0,-2-2 0 15,1 0-144-15,-3 2 144 0,1 0 0 0,-3 1 0 0,1-1 0 16,0 0 0-16,0 1 0 0,-2-4 0 0,2 3 0 16,-3-1 0-16,0 4 0 0,2-3 0 0,-2-5 0 0,0 1 0 15,0 0 0-15,1-2 0 0,-1-6 0 0,-1 3 0 16,1-4 0-16,-2 4 0 15,0-4 0-15,-2 2 0 0,1 2 0 0,-3 0 0 0,0 1 0 0,-1 1 0 16,-1 1 0-16,0 2 0 0,-3 0 0 0,0-2 0 16,-1 3 0-16,-1 1 0 0,-1 0 0 0,-1 2 0 15,0 1 0-15,-2-1 128 0,-1 3-128 0,-2-2 0 16,-1 3 0-16,0-1 0 0,-2 0 0 0,0 1 0 16,-2 0 0-16,1-3-192 0,-1 3 192 0,1-1-208 15,-1 2 208-15,2-1 0 0,2 1 0 0,1 0 0 0,-1 1 0 0,0 0 0 16,-1-1 0-16,0 2 0 15,-1-1 0-15,0 2 0 0,-2 0-128 0,1 0 128 16,-1 2 0-16,-1 0 0 0,-1 0 0 0,0 0-144 0,0 0 144 0,0 2-128 16,2-2 128-16,0 2-128 0,2 0 128 0,1-1 0 15,0 2 0-15,1-3-128 0,7 2-16 0,-1-2 0 0,2 0 0 16,-1 1 0 0,1 2-160-16,1-1-16 0,1-2-16 0,-1 2 0 15,2 0-208-15,0 1-32 0,2-3-16 0,2 1-18032 0</inkml:trace>
  <inkml:trace contextRef="#ctx0" brushRef="#br1" timeOffset="58335.12">9341 2019 911 0,'-1'-6'0'0,"-1"2"0"0,1-1 0 0,0 4 0 0,1-1 2112 0,0 2 320 0,0 0 80 0,0-2 16 0,0 0-1280 0,1-1-256 16,-1 2-48-16,0-4-16 0,-1 4-400 0,1-4-80 15,-1 1 0-15,-1 1-16 0,0-1 272 0,0 1 48 0,-2-3 16 0,0 3 0 16,-1-2 144-16,-2 1 48 16,-2-2 0-16,-3 2 0 0,2 2 320 0,-1 0 64 0,-2 0 0 0,-1 2 16 15,-3 0-128-15,0 2-16 0,-3 2-16 0,2 0 0 16,-2 2-560-16,0 0-96 0,2-2-32 0,-2 2 0 16,1 0 80-16,1 0 16 15,0-2 0-15,0 2 0 0,1-1-144 0,-1 1-16 0,1-2-16 16,-2 2 0-16,1-2-64 0,-1 2-16 0,1 0 0 0,2 1 0 15,2-4-144-15,-1 3-16 0,-1 1-16 0,0 1 0 16,-1 0-176-16,0 0 192 0,0 3-192 0,1 1 192 16,0 0-192-16,0 2 192 0,1 0-192 0,2 0 192 15,-1 1-192-15,2-2 0 0,2 2 0 0,0-1 128 0,1 2-128 16,1 0 128-16,2 0-128 0,-1 1 128 0,1-3-128 0,0 1 192 16,2-1-192-16,1 0 192 0,-2-3-64 0,2 4 0 15,-1-2 0-15,1-1 0 0,-1-2-128 0,2 2 160 16,-1-2-160-16,1 0 160 0,0 0-160 15,1 1 192-15,0-1-192 0,1 0 192 0,0-1-48 0,0 0 0 16,1 1 0-16,-1-1 0 0,1-2-144 0,1 2 128 16,-1 1-128-16,0-1 128 0,0-2-128 0,2 2 0 0,-2 1 0 15,1-1 128-15,1 4-128 0,-1-4 0 0,2 2 0 16,-1 0 0-16,0-1 0 0,1-4 0 0,1 0 0 16,-1 0 128-16,-1-1-128 0,2 0 192 0,2-1-192 0,-3 2 192 15,3-4-192-15,0 2 160 0,-1 2-160 0,2-2 160 16,0 0-160-16,-1 1 0 0,0 1 144 0,0 0-144 15,1-1 0-15,-2 1 0 0,0 3 0 0,0-3 0 16,-1 0 0-16,1 2 0 0,1-2 0 0,-2 0 0 16,0 0 0-16,1 0 0 0,-1-3 0 0,0 1 0 15,0-2 128-15,1 2-128 0,0-4 160 0,0 2-160 16,2-2 240-16,-1 0-48 16,2 0-16-16,0 0 0 0,3 0 16 0,-1 0 0 0,1-2 0 0,0 2 0 0,3-3-192 0,-1 2 0 15,1 1 0-15,0-2 0 0,1 2 0 0,-1-3 0 16,-1 2 0-16,1 1 0 0,0-3 0 0,-1 3 0 15,-1-2-192-15,-2 1 192 0,2 1 0 0,-2-3 0 16,0 2 0-16,0-2 0 0,0 1 0 0,0 1 0 16,0-4 0-16,1 1 0 0,-1 0 0 15,0 2 0-15,1-4 176 0,-2 2-176 0,1 0 176 0,-1-2-176 16,3 4 192-16,-1-4-192 0,-1 2 160 0,1 0-160 16,2-1 128-16,-2 1-128 0,1 1 0 0,0-3 0 0,2 1 0 15,-1 0 0-15,-1-2 0 0,2 3 0 16,0-4 0-16,0 2 0 0,-2 0 0 0,1-4 0 0,1 1 0 0,-1-1 0 15,-2 0 128-15,-1 2-128 0,-1 0 0 0,0-3 128 16,0 0 48-16,0-1 0 16,-2 1 0-16,1-1 0 0,0 0-176 0,-2 0 128 15,0 2-128-15,0-3 128 0,-1 4-128 0,-1-4 0 16,0 3 0-16,-2-1 0 0,1 1 0 0,0-3 0 0,-2 0 0 0,1-2 0 16,-1 2 0-16,-1-3 0 0,1-3 0 0,-2 3 0 15,-2 0 0-15,1 1 128 0,-1-1-128 0,0 1 0 16,0 2 0-16,-2-2 128 15,1 1-128-15,-2-1 0 0,1 2 0 0,-1 0 0 0,0 0 0 0,-1 1 0 0,1-3 0 0,-1 2 0 32,0 1 0-32,-3 1 0 0,0-4 0 0,-1 1 0 0,-1 2 128 0,0 0-128 0,-1-1 0 0,-3 1 0 15,0 2 0-15,-1 0 0 0,0 1 0 0,-1 2 0 16,-3-2 0-16,0 3 0 0,-1 0 0 0,-1 2-144 16,-2-2 144-16,1 2 0 15,-2 2-128-15,2-2 128 0,0 1 0 0,0 0 0 0,-1 1-176 0,1 0 176 16,5 2-160-16,4 0 160 0,-2 0-256 0,1 0 64 0,1 0 0 31,1-2 0-31,0 2-112 0,1 0-16 0,2 0 0 16,0-3 0-1,1 2-128-15,2 1-16 0,1-2-16 0,1 2-12032 0,2-3-2400 0</inkml:trace>
  <inkml:trace contextRef="#ctx0" brushRef="#br1" timeOffset="59254.49">9185 2177 10127 0,'-2'-6'896'0,"0"3"-704"0,1 0-192 0,0 2 0 0,1 1 0 0,-1 0 0 0,1 0 0 0,-2 1 0 0,0 2-224 0,-2-1 80 0,-2 2 16 0,-1 2 0 16,-2-2-448-16,-1 2-64 0,-1 0-32 0,0 1 0 0,0 0 848 0,-2 1 160 0,1 1 48 0,-2 1 0 15,2 0 288-15,-3 0 64 0,2 0 16 16,-1 1 0-16,0-1 544 0,2 2 112 16,-2-1 32-16,2 0 0 0,1 2-192 0,0-2-32 15,0 1-16-15,0 3 0 0,1-3-704 0,1 4-144 0,-1 0-32 16,1 0 0-16,3-1-192 0,0 1-128 0,2 0 128 0,2-3-128 15,1-2 304-15,2 0-16 0,3-1 0 0,2-4 0 16,1 0 256-16,1 1 48 0,0-4 16 0,1 0 0 16,3-2-368-16,2-1-80 0,4 0-16 0,3-1 0 0,4 1-144 15,0-5 0-15,2 1 0 0,-1 0 128 0,0-2-128 16,-2 0 0-16,-1 0 0 0,-2 0 0 0,-2-3 0 16,-2 2 0-16,-1-2 192 0,-1 1-64 0,-3 0 368 0,-2 0 64 15,0 0 16-15,-1 0 0 0,-2 0 224 16,-2-2 48-16,-1 1 16 0,-1-1 0 15,-1 2-144-15,-2 0-16 0,-2-2-16 0,0 2 0 16,-2-2-352-16,-1 0-64 0,-1-3-16 0,-1 1 0 0,-2 0-256 0,-2-2 160 16,1-1-160-16,-2 2 128 15,1-2-128-15,-2 2 128 0,2 0-128 0,0 0 128 0,-3-1-128 0,2 1 0 0,0 2 0 0,-2-1 0 32,0 2-608-32,2 1 0 0,0 1 0 0,2 1 0 15,0 2-1168-15,2 3-224 0</inkml:trace>
  <inkml:trace contextRef="#ctx0" brushRef="#br1" timeOffset="65205.97">9127 2403 6447 0,'0'-2'576'0,"1"2"-576"0,-1-2 0 0,0 2 0 0,1-3 1392 0,-1 3 160 0,2-1 48 0,-2-3 0 0,1 2 624 0,-1-2 128 0,0 2 16 0,-1-2 16 0,-1 2-272 0,1 2-48 16,0 0-16-16,-1-3 0 15,-1 3-304-15,1 0-64 0,-2 0-16 0,1 0 0 0,1 3-512 0,-2-3-128 0,0 2 0 0,0 2-16 16,0-2-336-16,-1 2-64 0,1 2-16 0,-1-2 0 16,2 2-272-16,-1-2-48 0,0 1-16 0,2-2 0 15,-1 1-112 1,2 0-16-16,1-2-128 0,-1-2 192 0,1 3-192 0,1-3 0 0,-1 1 0 0,1-1 0 15,0 2 0-15,-1-2 0 16,2 0 0-16,-2 0 0 0,0 0 0 0,0 0 0 0,0 0 0 0,0 0 0 16,0 0 0-16,0 0 0 0,0 0 0 0,0 0 0 15,0 0 0-15,17 10 0 0,-12-11 0 0,0-1 0 16,1-1 0-16,1-1 0 0,0 1 0 0,-1 0 0 16,0-3 0-16,1 2 0 0,-2-2 0 0,0 2 0 15,0-2 0-15,-1 1 0 0,0 2 0 0,-2-1 0 16,-1 0 0-16,2 2 0 0,-2-2 0 0,-1-1 0 15,0 4 0-15,0-4 0 0,0 1 0 0,-1 0 0 0,0 1 0 0,-1 0 0 16,1 0 0-16,-1 0 144 0,0 1-144 0,0 0 0 16,-2 2 0-16,1 2 0 0,-1 0 0 0,-1 2 0 15,-1 1 0-15,0 1 0 0,-1 1 176 0,1 0-48 16,0 1-128-16,0 0 192 0,0 0 0 0,1-2 0 16,1 1 0-16,0 0 0 15,1-1-48-15,0 0-16 0,2-2 0 0,0 1 0 0,-1-1-128 0,2-2 160 16,2 0-160-16,-1 0 160 15,1-2-160-15,1 0 0 0,0 0 0 0,1-2-176 16,0 0 176-16,1 0 0 0,-1-1 0 0,0 2 0 0,1-4 0 0,0 1 0 0,0 1 0 0,-1 0 0 16,1 1 0-16,-1 1 0 0,-1-3 0 0,1 1 0 15,-1 0 0-15,-1 0 0 0,1-1 0 0,-2 2 0 16,1-2 0-16,-1-2 0 0,1 2 0 0,-1-1 0 16,0 2 0-16,-1-3 0 0,0 2 0 0,0-1 0 31,-1 1 0-31,0 3 0 0,-1-2 0 0,0 1 0 0,0 1 0 0,-2 1 0 15,1 0 0-15,0 0 0 0,-1 0 0 0,-1 3 0 0,0 0 0 0,0-2 0 16,1 3 256-16,-1 1-32 0,0-1 0 0,2-2 0 0,-1 4-224 16,-1-2 144-1,3-2-144-15,-2 2 128 0,1 0 0 0,1 2-128 0,0-4 192 0,0 2-64 16,0 0 0-16,1 1-128 0,-1-1 192 0,2 2-64 0,-1-3-128 0,1 1 0 16,-1 1 0-16,1 1 0 0,0-4 0 0,0 0 0 15,1-1 0-15,-1 2 0 0,1-3 0 0,1 0 0 16,-1 0 0-16,1 0 0 0,1-4 0 0,-1 2 0 15,-2 2 0-15,0 0 0 16,0 0 0-16,20-20 0 0,-13 14 0 0,0-3 0 31,1 1-384-31,1 0-48 0</inkml:trace>
  <inkml:trace contextRef="#ctx0" brushRef="#br2" timeOffset="69049.11">11073 2391 14735 0,'-3'0'1312'0,"0"0"-1056"0,3 0-256 0,0 0 0 0,0 0 1152 16,0 0 192-16,-1-2 16 0,0 2 16 0,-1-3 1392 0,1 2 288 0,1-1 48 0,0 2 16 0,0 0-1360 0,0 0-272 0,0 0-48 0,0 0-16 15,0 0-432-15,10-16-96 0,-9 13 0 0,1 2-16 16,-1-2-368-16,-1 3-80 0,0 0-16 0,-1 0 0 16,-2 0-160-16,-2 3-16 0,1-2-16 0,-2 2 0 15,-1 3-32-15,-1 0 0 0,1 0 0 0,-2 0 0 16,-1 4 0-16,2-2-16 0,-1 0 0 0,2 0 0 16,-1 0 16-16,2 1 0 15,1-1 0-15,0-2 0 0,3 0-64 0,-1 0-128 0,2-3 192 0,0 0-64 0,3 0-128 16,1 0 0-16,0-3 0 0,2 0 0 0,2 0 0 0,0 0 0 15,2-2 0-15,-1-2 0 0,2 1 0 0,1 0 0 16,0-3 0-16,1 0 0 16,-1-2 0-16,0 2 0 0,0-3 0 0,-1 1 0 15,0 0 0-15,-3 2 0 0,1-2 0 0,-5 1 0 16,1 2 0-16,-3-1 0 0,-1 4 0 0,0-2 0 16,-2 2 0-16,-2-2 0 0,0 4 0 0,-1-3 0 0,0 3 0 0,-1 3 0 15,0-3 0-15,0 4 0 0,0-2 0 0,0 2 160 0,-1-2-160 16,1 4 160-16,2-2-160 0,0 0 128 15,0 2-128-15,1 0 128 0,0-2-128 0,1 1 160 0,1 0-160 0,0 0 160 16,1-2-32-16,0 0-128 0,0 1 192 0,0-2-64 16,1-1-128-16,-1 2 0 0,1-3 144 0,-1 2-144 15,2-2 0-15,-1 0 0 0,-1-2 0 0,0 2 0 16,0 0 0-16,0 0 0 16,0 0 0-16,0 0 128 0,0 0-128 0,0 0 0 0,0 0 0 0,0 0 128 15,0 0-128-15,0 0 0 0,0 0 0 0,0 0 0 16,12-19 0-16,-8 16 0 0,0-1 0 0,-1-1 0 15,2 1 0-15,0-2 0 0,0 0 0 0,0 0 0 16,0-1 0-16,-1 1 0 0,1-1 0 0,-2 1 0 16,0-1 0-16,-1 1 0 0,1 0 0 15,-3 2 0-15,0-2 0 0,-1 3 0 0,-1 0 0 0,-1 1 0 0,0 0 0 0,-2 2 0 16,0 0 0-16,0 2 0 16,-1 0 0-16,0 1 128 0,-1 0-128 0,0 1 176 0,0-2 48 0,1 2 16 15,-2 0 0-15,2 1 0 0,1-2-240 0,0 0 0 16,3 1 128-16,-1-3-128 0,2 1 0 0,2-2 0 0,1 3 0 15,1-3 0 17,1 0-560-32,2-3-96 0</inkml:trace>
  <inkml:trace contextRef="#ctx0" brushRef="#br0" timeOffset="72656.75">8056 1646 2751 0,'-2'1'256'0,"-1"-1"-256"0,2 0 0 0,0 0 0 0,-1 2 128 0,1-2-128 0,0 0 176 0,-3 3-176 0,1-3 528 0,-2 4 0 16,-2-2 0-16,3-1 0 0,-3 2 560 0,2 1 96 0,0-2 32 15,-1 2 0-15,1-1 48 0,0 0 16 0,2-1 0 0,-1 0 0 16,0-2 544-16,1 2 112 0,1-2 32 0,0 0 0 16,1-2-112-16,1 0 0 0,0 0-16 0,0-2 0 15,0 2-288-15,0-2-48 0,1 0-16 0,-1-1 0 16,0 2-336-16,0-1-80 0,0-1-16 0,-1 1 0 16,-1 1-320-16,1-1-64 0,-1 1-16 0,-1 1 0 15,-1 1-208-15,1 1-32 0,-2 3-16 0,-1 0 0 16,-2 2-48-16,2 1-16 0,-1 3 0 0,0 1 0 15,0 2-176-15,0 0-32 0,0 2-128 0,1 1 192 16,1-2-16-16,0 0-16 0,3-1 0 0,-1 0 0 16,2-2-160-16,1-1 0 0,1-2 144 0,1-2-144 0,0 0 0 15,1 0 144-15,-1-5-144 0,2 1 0 0,1 2 144 16,-2-6-144-16,2 2 0 0,-1-1 144 0,1-1-144 0,-1 0 128 16,2-4-128-16,0 1 128 0,0-1-128 0,0-2 192 15,-1 2-192-15,2-4 192 0,-3 1-192 0,0 2 0 16,0 0 0-16,-2-2 128 0,1 1-128 0,-1 2 0 15,0-2 0-15,-1 2 0 0,-1 0 0 0,-1 2 0 16,-1 2 0-16,1 0 0 0,0 2 176 0,-3 1-48 16,2 1-128-16,-2 2 192 0,0 3-64 0,-1-4 0 15,3 5-128-15,-2-4 192 0,2 3-192 0,-1-2 0 0,2 0 0 0,-2 1 0 16,2-1 0-16,0-1 0 0,0 1 0 0,0-2 0 16,-1 1 0-16,1 1 0 0,0-4 0 0,1 2 0 15,-1-2 0-15,-1 0 0 0,2 0 0 0,-1 0 0 16,0 1 0-16,0-1 0 0,1 0 0 0,0 0 0 15,0 0 0-15,0 0 0 0,0 0 0 0,0 0 0 16,0 0 0-16,0 0 0 0,0 0 0 0,0 0 0 16,13-17 0-16,-9 12 0 0,1 1 0 0,-1 1 0 15,1-4 0-15,-1 2 0 0,1 1 0 0,-1-3 0 0,0 1 0 16,0 1 0-16,-2 0 0 0,1 0 0 16,-2 2 144-16,0-1-144 0,-1 1 128 0,0 0-128 0,0 0 192 0,-1 0-64 15,0 3 0-15,-2-4 0 0,2 4-128 0,-2 0 192 16,1 0-192-16,-2 0 192 0,0 4-192 0,1-3 0 15,-2 4 144-15,2-2-144 16,1 0 0-16,-2 1 0 0,2-1 0 0,-2 4 128 16,1-1-128-16,1 0 0 0,1 0 0 0,-2 0 0 0,3-2 0 0,-1 2 0 15,1-3 0-15,0 0 0 16,1 0 0-16,-1 1 0 0,2-2 0 0,-1-1 0 0,1 2 0 0,1-3 0 0,-2 0 0 16,3 0 0-16,-2 0-176 0,2 0 176 15,0-3-208-15,0 2 80 16,1-1-448-16,0-1-64 0,3-1-32 0,-1 1-18976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35:45.76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31194 15043 34095 0,'-4'4'3024'0,"-1"-2"-2416"0,1 2-480 0,0 2-128 0,0-2 128 0,0 2 16 0,-4 6 0 0,-7 4 0 0,-7 9 32 0,-8 4 0 0,-6 9 0 0,1-3 0 0,-1-1 256 0,1 1 48 15,-1-1 16-15,3 1 0 0,1-3 192 0,1 3 32 16,0-1 16-16,2 1 0 0,1 0-416 0,0 1-64 16,0-2-32-16,1-2 0 0,0 3-224 0,1-3-288 15,1-1 64-15,2-5 16 16,1 1-592-16,0-5-112 0,5-2-32 0,1-4 0 15,2-1-960-15,2-6-192 0</inkml:trace>
  <inkml:trace contextRef="#ctx0" brushRef="#br0" timeOffset="308.19">30530 15195 20271 0,'3'-4'1792'0,"-1"2"-1424"0,1-1-368 0,-2 3 0 0,2 0 1792 0,-1-1 304 16,2 1 48-16,2-2 16 16,4-1 592-16,1 2 112 0,1 1 16 0,1 1 16 0,-1 4-1552 0,-1 1-320 15,0 4-64-15,0 4-16 0,2 4-368 0,-1 2-80 16,4 5-16-16,0 2 0 0,3 5-80 0,2 3-16 15,4 6 0-15,2-3 0 0,1-3-256 0,3 1-128 16,5 1 0-16,4-3 128 0,3-2-128 0,3-3 0 16,1-4 0-16,0-2 0 15,0 1-496-15,-2-5-80 0,2 0 0 0,-2 3-12432 0,-1-3-2480 16</inkml:trace>
  <inkml:trace contextRef="#ctx0" brushRef="#br0" timeOffset="825.23">32453 15037 26719 0,'-3'-3'2368'0,"-1"3"-1888"0,3 0-480 0,1 0 0 0,0 0 784 0,0 0 64 0,-2 0 16 0,0 0 0 0,-1 0 240 0,-1 0 48 0,-1 3 16 0,-2 1 0 0,1-2 320 0,-2 5 64 15,-1 2 16-15,-2 1 0 0,-2 4-736 0,-1 0-128 16,-3 6-48-16,-1 1 0 0,-2 4-64 0,-2 1-16 15,0 0 0-15,-3 2 0 0,-1 0-192 0,-3 1-64 16,-1 5 0-16,-4-2 0 0,0 4-80 0,-2 1-32 16,0-3 0-16,1 2 0 0,2-2-208 0,1-2-160 15,2-1 32-15,2 1 0 16,0-1-304-16,2-3-48 0,3 4-16 0,1-3 0 16,3-4-496-16,1-3-96 0,3 0-32 0,1-6-17216 15</inkml:trace>
  <inkml:trace contextRef="#ctx0" brushRef="#br0" timeOffset="1134.33">31788 15122 37775 0,'-5'0'1664'0,"3"0"368"16,2 1-1632-16,1 2-400 0,1-1 0 0,0 0 0 16,1 3 576-16,2 1 48 0,3 4 0 0,3 6 0 0,2 6 256 0,5 3 48 15,3 1 16-15,0 2 0 0,2 3-48 0,3 1-16 16,3 3 0-16,2-1 0 16,-2-1-144-16,3 1-32 0,5 3 0 0,3 5 0 0,0-1-432 0,0 0-80 15,0-3-32-15,-2 1 0 0,-1-2-160 0,-1-5 0 16,-1 0 0-16,1 0-176 15,0 3-624-15,-2-1-128 0,0 0-32 0,-3-2-13120 0,-4-1-2624 0</inkml:trace>
  <inkml:trace contextRef="#ctx0" brushRef="#br0" timeOffset="2826.98">31063 17316 23039 0,'3'-3'2048'0,"-1"0"-1648"0,1 0-400 0,-2 1 0 0,2 1-496 0,-2 1-176 0,1-3-32 0,3-3-16 0,1-2 1360 0,2 2 288 15,-2-2 48-15,-1 4 16 0,-1-2 32 0,-2 2 16 16,-2 4 0-16,-1 0 0 0,-2 0 656 0,-2 6 128 16,-2-1 32-16,-3 6 0 0,-2-1-144 0,-3 6-32 15,-4 3 0-15,-4 3 0 0,-2 3-896 0,-2 3-176 16,-3 2-32-16,-2 5-16 0,-2 2 16 0,-2 1 16 15,1 0 0-15,-2 3 0 0,0-4-272 0,-2 2-64 0,0-4-16 16,-1 2 0-16,0-2-240 0,1-3 0 16,2-1 128-16,4-2-128 0,3-1-176 0,2-4-80 0,3-2 0 0,3-4-16 31,2 1-320-31,3-7-64 0,2-4-16 0,4-2 0 16,2-4-672-16,0-2-128 0,3-3-16 0,2-6-15776 0</inkml:trace>
  <inkml:trace contextRef="#ctx0" brushRef="#br0" timeOffset="3114.13">30344 17275 27407 0,'1'-2'592'0,"-1"-2"128"0,1 1 32 0,0 2 32 0,1 1-624 0,-2 0-160 16,1 0 0-16,1 0 0 0,2 1 2064 0,1 2 384 15,1 1 80-15,2-1 16 0,0 6-800 0,1 3-144 16,1 2-48-16,1 4 0 0,3 1-624 0,-1 6-128 16,3 4-32-16,3 5 0 0,3 2-160 0,2 2-32 0,3 2-16 0,0-2 0 31,0 0-416-31,4 1-144 0,4-2 0 0,2 4 144 0,1-2-144 0,0-2 0 0,1-1-192 0,-1-3 192 31,2-4-640-31,1-1 0 0,2 1 0 0,0-3 0 16,-1-4-256-16,-1-3-64 0,-4-3-16 0,-1-4-11616 0,-3 0-2320 0</inkml:trace>
  <inkml:trace contextRef="#ctx0" brushRef="#br0" timeOffset="8990.14">14559 15347 9215 0,'-9'0'816'0,"2"0"-656"0,2 0-160 0,3 0 0 0,-1 0-384 0,-2-2-128 0,-3 1 0 15,-7 1-16-15,-4 0 528 0,-1 0 320 0,2 0-32 0,3 0-16 0,3 0 752 0,1 1 160 16,2 1 32-16,1 1 0 0,4 0-16 0,-1-3 0 15,2 4 0-15,1-1 0 0,2 0 752 0,0 3 160 0,1-3 16 0,3 3 16 16,1-2-416-16,3 2-96 16,5 0-16-16,1 0 0 0,4 1-640 0,3-4-128 0,3 3-16 0,4-3-16 15,1 1-544-15,3-3-96 16,4 1-32-16,1-4 0 0,3 1 112 0,1-6 32 16,-2 4 0-16,3-3 0 0,4-3 160 0,2-1 48 15,-1 1 0-15,2 2 0 0,-2-2-272 0,-2 3-48 0,0 0-16 0,-4-1 0 16,-2 0-912-16,-4 1-176 0,-2 0-32 0,-2 2-9536 15,-2 2-1888-15</inkml:trace>
  <inkml:trace contextRef="#ctx0" brushRef="#br0" timeOffset="10433.77">12817 16538 23039 0,'0'0'2048'0,"0"0"-1648"0,1 0-400 15,2 0 0-15,-1 0 272 0,1-2-16 0,0 2-16 0,5-3 0 0,2 2 704 0,3-2 144 0,3 0 16 0,4-2 16 0,2 1 448 0,4-3 96 16,3-2 0-16,4-1 16 0,7-2-816 0,2-3-160 15,1 4-48-15,0-4 0 0,0 1-272 0,1 2-48 16,-1 0-16-16,-1 2 0 0,0-1-144 0,0 3-48 16,-2 2 0-16,1 3 0 0,-2 2-416 0,-2-1-96 15,0 2 0-15,-2 0-16 16,0 2-736-16,-3-2-144 0,-1 0-16 0,-3 4-8736 16,-2 2-1744-16</inkml:trace>
  <inkml:trace contextRef="#ctx0" brushRef="#br0" timeOffset="11163.78">14625 17746 17503 0,'-8'-6'1552'0,"2"2"-1232"0,0 2-320 0,2-2 0 0,2 4 768 0,0 0 112 0,0-2 16 0,-3 2 0 0,-2-3-656 0,-3 2-240 0,0 1 176 0,2-3-176 0,2 3 144 0,3 0-144 0,1 0 128 0,2-2-128 15,3 1 1552-15,3-3 240 0,3 2 32 0,5-2 16 32,4 1-224-32,7-3-32 0,4 3-16 0,8 0 0 0,5-1-192 0,7 1-32 15,4 3-16-15,5-3 0 0,4 3-576 0,1-4-112 16,1 2-32-16,-2 0 0 0,-2-2-320 0,-1 1-64 15,-5 0-16-15,0-1 0 16,1 0-64-16,-5-2-16 0,-3 0 0 0,-1-3 0 0,-2 2-128 16,-4-2 0-16,0-1 0 0,-5 2-176 15,-2 0-464-15,-3 2-80 0,-2 0-32 0,-3 0-16928 16</inkml:trace>
  <inkml:trace contextRef="#ctx0" brushRef="#br0" timeOffset="11910.94">13971 18549 11967 0,'-2'-3'1072'0,"2"1"-864"0,0 1-208 0,-1 1 0 0,1-3 736 0,-1 3 96 0,0-4 32 0,-1 2 0 0,-1-5-64 0,-1 0-16 0,0 1 0 0,-1 0 0 0,-1 0 400 0,0 2 80 15,-1-2 16-15,-2 3 0 16,0 0 96-16,-1 0 32 0,-3 1 0 0,-5 1 0 0,0 1-16 0,-3 1 0 16,-1 1 0-16,-4 2 0 0,-2 1-368 0,-1 1-64 15,-5 1 0-15,-2 0-16 0,-1 3-240 0,-5 2-64 16,-3 0 0-1,-7 2 0-15,-5 1-304 0,-5-2-64 0,-2 2-16 0,-1-1 0 16,2-2-256-16,0 1 0 0,4 1 0 0,-1-4 0 0,2 0 0 0,3-1-272 16,-2-2 48-16,2-1 16 15,4 3-1056-15,0-5-208 0</inkml:trace>
  <inkml:trace contextRef="#ctx0" brushRef="#br0" timeOffset="13277.78">29439 15404 23951 0,'0'0'2128'0,"-2"0"-1696"0,1 0-432 16,1-2 0-16,0 2 1632 0,0 0 240 0,0 0 48 0,0-2 16 0,0 2-2304 0,-1-2-464 0,-2 2-80 0,3 0-32 16,0 0 96-16,0 0 16 0,-26-4 0 0,15 4 0 0,-1 0 464 0,-3 4 112 15,-1-2 0-15,-3 0 16 0,-2 3 1056 0,-1-2 208 16,0 1 32-16,-3 1 16 0,-1 2 896 0,-2 0 176 0,-3-1 32 0,-3 0 16 16,1 1-544-16,-4 2-112 0,1 0-32 0,0-3 0 15,0 1-768-15,-1-1-160 0,-2 1-16 0,-1-1-16 16,1 0-336-16,-2 0-64 0,-1-2-16 0,-4 2 0 15,-2-2-128-15,-3-2 0 0,-1 1 0 0,1-2-176 16,3 1-96-16,4-2-32 0,4-2 0 0,6 2 0 16,3-1-560-16,3-2-112 15</inkml:trace>
  <inkml:trace contextRef="#ctx0" brushRef="#br0" timeOffset="13929.09">27732 16267 22111 0,'-2'0'1968'0,"0"3"-1584"0,1-3-384 0,0 0 0 0,0 0 240 0,-1 1-48 0,0 1 0 0,-4-2 0 0,-2 4 144 0,-1-1 32 0,-4 0 0 0,0 1 0 15,-1-1-240-15,-1-1-128 16,0 2 128-16,-1-2-128 0,0 2 688 0,0 0 64 0,-1 1 16 0,-2-2 0 16,-2 3 784-16,-1 1 176 15,0-1 16-15,-4 1 16 0,-3 2-64 0,-2 1-16 16,-3 0 0-16,-3 2 0 0,-3-2-816 0,-3 2-160 15,-2 1-48-15,-5-1 0 0,-4 2-208 0,-5 0-64 0,0 0 0 0,-1 1 0 0,2-1-192 0,3-2-64 32,1 0 0-32,2 1 0 0,4-6-304 0,0 2-64 0,0-1-16 0,4-4 0 31,7 0-752-31,6-2-144 0</inkml:trace>
  <inkml:trace contextRef="#ctx0" brushRef="#br1" timeOffset="30246.8">2892 10217 1839 0,'-8'-10'160'0,"0"4"-160"0,1-3 0 0,2 3 0 0,2 4 7024 0,2-1 1360 0,0 0 288 0,-2-3 48 31,-2-4-7648-31,-2-2-1536 0,0-3-304 0,-2-1-64 0,2 0-320 0,-2 2-48 0,1-1-16 0,1 2 0 31,0 0-176-31,0-1-32 0,-1 0-16 0,-1-2 0 16,1 1 672-16,-1 1 128 0,-1 2 16 0,0 2 16 0,-2 2 1072 0,-3-1 224 0,0 5 32 0,-1 0 16 16,-3 4 416-16,0-2 96 0,-1 2 16 0,-1 2 0 0,-3-2-176 0,1 0-48 0,-1 0 0 0,-2 2 0 15,0 0 112-15,-1 1 0 0,-1-2 16 0,-6 5 0 31,-1 5-464-31,-5-1-80 0,-2 6-32 0,0 3 0 0,2 0-400 0,-1 4-192 0,-1 4 160 0,-2 3-160 16,-3 4 0-16,-3 1-128 16,0 2-16-16,-1 1 0 15,2 1-464-15,2-1-96 0,3 3 0 0,6 0-16 0,2-1 272 0,5 5 48 0,4 3 16 0,1 3 0 0,3 5 384 32,0 0 0-32,4 1 0 0,1 0 0 0,6-6 144 0,1 0 16 15,2-1 0-15,4 3 0 0,3 6 144 0,4-3 16 16,3 0 16-16,5-4 0 0,4-3-176 0,3-3-32 15,5 0-128-15,3-1 192 0,2-1-384 0,4 1-64 16,5-1-32-16,5-1 0 16,8 2-352-16,6-9-80 0,5-5-16 0,2-9 0 15,2-10 240-15,-2-4 48 0,0-8 16 0,-2-5 0 0,1-4 576 0,-2-3 112 16,3-4 32-16,0-4 0 0,-3-5 304 0,-5-2 64 16,-6-3 16-16,-7-1 0 0,-4-1 288 0,0-6 64 15,0-3 16-15,1-6 0 0,-1-1-144 0,3-3-48 0,-3 0 0 16,-2-4 0-16,-2 0-384 0,-2-5-80 0,-1-8 0 15,-3 1-16-15,-5 0-368 0,-2 2-128 0,-3 0 0 0,-3 0 0 32,-4 4-272-32,-3-2-48 0,-3-1-16 0,-7 1 0 0,1 3 176 0,-4 4 32 0,-5 1 16 0,-3 4 0 15,0 6 400-15,-2 3 80 0,-4-2 16 0,-2 6 0 16,0 2 208-16,-6 3 48 0,-5 1 16 0,-4 3 0 16,-2 4-208-16,-3 8-64 0,-2 1 0 0,-1 5 0 15,-1 7-448-15,1 4-80 0,1 0-32 0,1 6 0 16,-2 1-1312-16,1 5-272 0,0 0-48 15,-3 6-13824-15</inkml:trace>
  <inkml:trace contextRef="#ctx0" brushRef="#br1" timeOffset="30976.45">2842 11999 43311 0,'-23'-13'3840'0,"6"5"-3072"0,6 1-608 0,5 6-160 0,2 1-448 0,-5-2-112 0,-10-2-16 0,-15-7-16 0,-12 1 208 0,-7 2 64 0,-1 6 0 0,-2 4 0 15,2 5-384-15,-1 9-80 0,0 4-16 0,-2 8 0 16,-1 7-576-16,-2 5-112 0,1 11-32 0,-2 3 0 16,0 8-256-16,-1 1-48 0,0 2-16 0,0 6 0 15,0 12 288-15,3 5 48 0,5 7 16 0,7-3 0 16,7-1 816-16,5-2 160 0,6 4 48 0,1 1 0 0,5 1 1008 0,3-3 208 0,3-4 32 16,2 1 16-16,3 0-304 0,2-8-64 0,5-11-16 0,2-7 0 15,5-7 608-15,3 1 128 0,3-2 32 0,3-2 0 16,4-1 272-16,4-6 48 0,1-4 16 0,4-8 0 15,2-3-688-15,3-5-128 16,3-4-16-16,1-7-16 0,2 1-400 0,3-9-80 0,7-4 0 0,7-5-16 0,8-2-48 16,7-8 0-16,5-4 0 0,-1-7 0 0,0-3-128 0,1-8 0 31,-4-6 0-31,1-6 0 0,4-7-448 0,-5-7 16 0,-4-3 16 0,-6-4 0 16,-5 1 608-16,-3 1 128 0,-2 0 32 0,-2-1 0 0,-2 0 544 0,2-9 128 15,1-2 0-15,-4-1 16 0,-3 4-400 0,-7 1-64 16,-3-2-32-16,-9-1 0 0,-5 3-352 0,-5 4-64 15,-5 3 0-15,-3 2-128 16,-4 1 192-16,-4 0-192 0,-1 4 192 0,-3-3-192 16,-3-1 192-16,-3 1-192 0,-4 7 192 0,-2 2-192 0,-1 8 128 15,-4 4-128-15,-3 4 0 16,-4 2 0-16,-3 0 0 0,-7 3 160 0,-4 1-160 16,-3 5 128-16,-1 7-128 0,-3 0-192 0,0 7 32 0,-4 3 16 31,-4 5-736-31,-7 4-144 0,-7 6-16 0,-2 3-16496 0</inkml:trace>
  <inkml:trace contextRef="#ctx0" brushRef="#br1" timeOffset="38335.69">14909 9787 13823 0,'-1'-1'1216'0,"0"1"-960"0,1-2-256 0,-2 1 0 0,2 1-832 0,-1 0-192 0,0-3-64 0,-2-3 0 0,0 2 1744 0,-2-4 352 16,0 4 64-16,-3-2 16 0,2-1-384 0,-2 5-64 15,-2 1 0-15,-1-2-16 0,-3 6-768 0,0 0-160 16,-2 0-16-16,-1 3-16 16,-2 2-272-16,0 0-48 0,-1 5-16 0,-2-2 0 0,-2 4 496 0,-1-3 176 15,-2 1 0-15,1 2-144 0,1 1 464 0,-3-2 112 16,-4 5 16-16,-3 3 0 0,-1 3-256 0,-3 3-64 15,-3 3 0-15,-3 4 0 16,1 0-480-16,-2 4-96 0,-1-1-32 0,-1-1 0 16,-2 1-384-16,-2 0-80 0,0-4-16 0,-2 1 0 15,-3 3 320-15,-1 3 48 0,0 3 16 0,4-3 0 0,5 0 208 0,-4 1 48 0,-4 5 16 0,-2 1 0 16,-2 2 304-16,1-2 0 0,0-1 0 0,2 0 0 16,5-1 0-16,-1 1 0 0,0 2 0 15,-2-1 0-15,-4 6 0 0,1-2 0 0,0 0 0 0,0-2 0 31,4 1-528-31,0 0 0 0,5-3 0 0,1 1 0 0,2-4 160 0,2 3 48 0,3-1 0 0,-3 0 0 0,3-1 176 0,1 0 144 16,3-2-192-16,3-6 192 16,6 1 0-16,0-1 0 0,4-1 0 0,2-1 0 15,3 1 128-15,2-2 0 0,3-1-128 0,1-1 192 0,4-1-384 0,3-1-64 16,3-3-32-16,3 0 0 0,3-2 288 0,5-1 0 16,3 0 0-16,1-7 0 0,3 2 0 0,5-4 0 15,2-3 0-15,1-5 0 0,2-4 0 0,3-1 0 16,4-6 0-16,4-1 0 0,3-4 0 0,4-2 0 15,5 0 0-15,1-5 192 0,4 3 528 0,2-2 112 0,2-4 32 16,0-2 16-16,1-4-48 0,-3 1-16 0,2-2 0 0,1-1 0 16,2-2-368-16,5-3-80 0,3-5-16 0,0-1 0 15,0-4 208-15,1 0 32 0,-3 3 16 0,7-1 0 16,3-1 528-16,-1-4 96 0,1 5 32 0,-4-4 0 16,-4 0-304-16,4-1-48 0,5-3-16 0,1-2 0 15,-2 0-256-15,-3 0-64 0,-4 4-16 0,-1 1 0 16,2 2-416-16,-2 1-144 15,-2 0 0-15,-3-1 144 0,-5 1-144 0,-4-6 0 0,-2-2 0 0,0-2 0 16,-2 0 384-16,2-1 112 0,2 2 16 0,-3-1 0 0,-4 2 448 16,-2-2 80-16,-3 3 32 0,-4-5 0 15,-3 2-464-15,-3 0-96 0,-1 4 0 0,-3 0-16 16,0 3-768-16,-3 2-160 0,-2 4-16 16,-5 1-16-16,-3 5-704 0,-3 0-144 0,-3-3-32 0,-5 1 0 15,-2-2 672-15,-2-1 128 0,-4 0 32 0,-3 5 0 0,-4 1 512 0,-1 2 272 16,-4 6-16-16,-3 1-16 0,-2 3 272 0,-3-1 64 15,-1 3 16-15,-3 1 0 0,0 2-144 0,-2 2-16 16,-1-1-16-16,-2 4 0 0,0-1-48 0,-2 3-16 16,-3 1 0-16,-1 0 0 0,-1 2-208 0,-1 2-144 15,0 2 192-15,0 0-192 0,1 4 0 0,-1 2-224 16,-1 0 16-16,-2 3 0 16,-1 2-752-16,-2 4-160 0,-3-2-32 0,-1 5-9360 0</inkml:trace>
  <inkml:trace contextRef="#ctx0" brushRef="#br1" timeOffset="39809.26">14705 12081 11967 0,'-6'-2'1072'0,"1"1"-864"0,2 1-208 0,2 0 0 0,1 0 1008 0,-2 0 144 0,-2 0 48 0,-3 0 0 15,-3 0-1712-15,-1 0-320 0,-3 3-80 0,0 1-16 16,1 2-560-16,-3 3-112 0,-2 1-32 0,-1 2 0 16,-1 1 832-16,-2-2 160 0,-1 4 48 0,-3 1 0 0,2 2 976 0,-4-2 192 0,0 6 32 0,-3 1 16 15,1 1 192-15,-2-1 32 0,0 5 16 0,0 1 0 16,2-1-464-16,-2 0-80 0,-1 7-32 0,-3 0 0 15,1-1-288-15,-3 2 0 0,-3 5 0 0,-5 2 0 16,-2 3 0-16,-3 1 0 0,-2 3-192 0,1-2 192 0,0-1-384 16,3 0 0-16,1-5 16 0,-2 0 0 15,-4 4 368-15,-2 2 0 0,-2-1 0 0,0 3 0 0,1-3 752 0,4 2 64 32,2 0 16-32,2-1 0 0,-1-1-560 0,2-1-96 0,-1 4-32 15,-3 3 0 1,-3 1-1232-16,3 3-256 0,4-3-64 0,1 2 0 15,4-5 192-15,2 0 16 0,1-1 16 0,1 1 0 0,3 0 672 0,0 2 128 0,3-2 16 0,2-6 16 0,2-1 80 0,5-4 16 16,4-5 0 0,3-3 0-16,3-1 688 0,3-5 144 0,5-4 16 0,2-1 16 0,5-1 64 0,2-4 16 15,3-1 0-15,3-1 0 0,0-2-688 0,4-2 0 0,2 2-208 0,2-3 48 32,3 1-624-32,2-4-128 15,1 0-32-15,3-2 0 0,3-2 944 0,4 0 384 0,6-4-32 0,1-3 0 0,2-1 672 0,3-1 144 16,3-2 32-16,2-1 0 15,2-3-544-15,1-2-96 0,2-4-32 0,8-4 0 0,7-6-528 0,3-5 0 0,0-3 0 0,1-2 0 16,4-2 592-16,1 1 176 0,2-1 16 0,-3-1 16 16,-5-3-96-16,-5 2-32 0,2 1 0 0,4-8 0 15,7-1-256-15,1-3-48 0,-2 1-16 0,-3 2 0 16,-2 1 128 0,-2-1 32-16,2 3 0 0,-4-2 0 0,1 2 336 15,-5 1 80-15,-5-1 16 0,-1 1 0 0,1 2-64 0,1 5-16 16,2-4 0-16,-4 2 0 0,-2-1-288 0,-6-1-48 15,-6 1-16-15,-3-4 0 0,-2-2 304 0,-1 1 48 16,-3-3 16-16,1 4 0 0,-5 3 144 0,-1-1 48 16,-5 4 0-16,-4-3 0 0,-5 3-336 0,-4-1-64 15,-1-4-16-15,-6 0 0 0,0 2-464 0,-3-3-192 16,0 2 128-16,-2 2-128 16,-1 1-384-16,0-2-144 0,-1 3-48 0,-1 0 0 15,0 3-736-15,-1 0-160 0,-1 1-16 0,-5 4-16 16,-1 5-352-16,-2 0-64 0,-4 6 0 0,-1 4-16 15,-3 4 752-15,-6 4 160 0,-3 1 16 0,-4 6 16 0,-3 0 992 0,-3 6 240 0,-5 3 16 0,-2 0 16 16,1 1-272-16,-2 3 0 0,0 1-208 0,-5-1 80 16,2 3-64-16,-1-1 0 0,-1 2 0 0,-4 2 0 15,-7 2-624 1,-1 5-128-16,-1-1-16 0,-1-1-3840 0,0 5-752 0</inkml:trace>
  <inkml:trace contextRef="#ctx0" brushRef="#br1" timeOffset="41849.36">28334 9622 13823 0,'3'-6'1216'0,"-1"2"-960"0,0 1-256 0,-1 1 0 0,0 2 448 0,0-1 64 0,2-2 0 0,2 0 0 0,1-4-192 0,1-1-16 0,1 4-16 0,-2 0 0 31,0 2-576-31,-1 2-112 0,-1 2-32 0,-2 4 0 0,-2 1-48 0,-4 3-16 0,0 2 0 0,-5 1 0 0,-4 6 496 0,-1 0 0 16,-4 3 0-16,-4 0 0 0,-4 3 576 0,-4 2 0 31,-2 1 0-31,-5 0 0 0,-2 0-144 0,-6 1-32 0,-4 0 0 0,-6 2 0 0,2 4-80 0,-3-1-32 16,-3 5 0-16,0-2 0 0,3-1-144 0,-3 2-16 15,-6 2-128-15,-1 0 192 0,-2 0-64 0,1 0 0 16,1 2-128-16,2-4 192 0,6-1-48 0,-1-1-16 16,-5 5 0-16,-1 3 0 0,-2 2 288 0,-1 2 48 0,1-1 16 15,2 0 0-15,2-1-352 0,-3-2-128 0,-3 3 0 16,-3 3 0-16,5-2 0 16,1 2-208-16,0 2 16 0,4 1 0 31,4-3-464-31,3-1-96 0,1-4-16 0,6 0 0 0,2-1 624 0,7-3 144 0,7-2 0 0,5-5 0 15,6 2 608-15,7-3 160 0,4 2 16 0,4-3 16 16,3 0-304-16,3-1-64 0,2 1-16 0,1 1 0 16,2 4-1168-16,0-1-224 15,1 3-48-15,1 1-16 0,-1 3-688 0,1 2-144 0,1 4-32 0,0 2 0 16,1-3 624-16,0 3 128 0,-1-4 32 0,2-3 0 0,1-3 1360 16,0-3 272-16,2-6 48 0,-1-4 16 0,4-6 656 0,1-6 144 15,2-4 32-15,3-2 0 0,2-6 928 0,3-2 192 16,5-2 32-16,4-3 16 0,4-4-432 0,3-1-96 15,0-5 0-15,4 0-16 0,1 0-1024 0,3-5-208 16,5 2-32-16,1-4-16 0,2 2-560 0,1-5-192 16,4 2 144-16,-1-2-144 0,0-1 192 0,1-2-32 15,4 0-16-15,0-1 0 0,0-3-144 0,-1-2 128 16,0-2-128-16,-1-3 128 0,0-2-128 0,-2 1 128 16,3-3-128-16,0 0 128 0,-2 0 64 0,-3-1 0 15,-3-1 0-15,-3-1 0 0,-4 0 208 0,0-1 48 16,1-5 16-16,-2-1 0 0,-2 1 80 0,-2-1 16 0,-2 3 0 0,-4-3 0 15,-2 0-336-15,-3-2-64 0,-4 0-16 0,0-4 0 16,2-3-144-16,-1-1 0 0,4-2 0 0,0 4 0 16,2-1 0-16,-2 2 0 0,-1 1 0 0,-3 2 0 15,-2 3-288-15,-5-2-32 0,-1 6-16 0,-6 5 0 16,-3 1 64-16,-2 1 16 0,-3 3 0 0,-3 3 0 16,-3-2 256-16,-2 1 192 0,-2 2-16 0,-1-1-16 0,0 2 112 0,0 0 32 15,-1-1 0-15,1 2 0 16,0-1-304-16,0 0 0 0,3 5 0 0,-2-1 0 15,0 3-512-15,0-2 0 0,1 2 0 0,-2 1 0 16,-2 0-128-16,1 3-48 0,-3 2 0 0,-2 2 0 0,-1-1 240 0,-2 6 64 16,-2-2 0-16,-2 1 0 0,-4 3 384 0,-2 0 304 15,-6 2-48-15,-5-1-16 0,-2 0-240 0,-5 4-160 16,-1-2 32-16,-3 4 0 16,3-2-112-16,-1 2-16 0,2 2 0 0,1-2 0 0,3 4-64 0,-1 0-32 0,4 0 0 15,-3 4 0 1,1-2-1552-16,-2 2-304 0</inkml:trace>
  <inkml:trace contextRef="#ctx0" brushRef="#br1" timeOffset="43416.77">28511 12167 9215 0,'-1'-4'816'0,"1"2"-656"0,0-2-160 0,0 1 0 0,0 1 704 16,-1 1 128-16,1-6 0 0,-2-2 16 0,1-4 464 0,-1-3 96 0,-2 1 0 0,-1-1 16 0,1 0-208 0,-1 4-32 0,-1-1-16 0,1 1 0 15,-1 5-208-15,-1-2-64 0,1 2 0 0,-2 4 0 16,1-1-512-16,-2 4-96 0,0 0-32 0,-2 4 0 16,1-1-48-16,-2 4-16 0,-3-1 0 0,-2 3 0 15,0 1 16-15,-5 0 0 16,1 2 0-16,-2 0 0 0,1 2 304 0,-3 1 48 0,-2 1 16 0,-3 2 0 15,-3 5-336-15,-4-4-64 0,0 4-16 0,-3-1 0 0,0 0 32 16,2 0 16 0,0 2 0-16,1-2 0 0,1 2 64 0,0 3 16 0,1-4 0 0,-1 2 0 0,2 0-96 0,-2 3-32 15,-2 2 0-15,-4 3 0 0,-2 2-160 0,0 0 0 16,-1 0 0-16,1 0 0 0,0-3 0 0,1 2 0 16,1 2 0-16,0-2 0 15,1-3-160-15,-2 1 160 0,-3 3 0 0,-2 1-144 16,0 3 144-16,1 0-160 0,0-1 160 0,2 0-160 0,5-1 160 0,1-1 0 15,3-1 0-15,3-2-128 16,4-4 128-16,0 3 0 0,-1-1 128 0,2 1-128 16,0 0 224-16,3-1-32 0,0 4 0 0,0 3 0 0,0-2 0 0,2 3 0 0,-1 0 0 0,0-3 0 15,-1 1-192-15,-1 0-256 0,0-1 48 0,0-5 16 32,0-3-448-32,1-2-96 0,2-5-16 0,2 1 0 0,0-2 752 0,0 0 192 15,0-2 0-15,1 1 16 0,0-1 384 0,3 1 80 0,2-3 16 0,3 1 0 16,0 1-96-16,4-1-16 15,2 0 0-15,4-1 0 0,2 0-384 0,4 1-192 0,1-1 160 0,4 0-160 16,2 0 0-16,4 1 0 16,1 0 0-16,1 2 0 0,4-1 0 0,0-1-160 15,3 1 32-15,-2 1 0 0,3-2-192 0,-1-1-16 16,2-1-16-16,0-3 0 0,1-2 96 0,1-1 32 0,1-2 0 0,3-1 0 0,2-3 480 0,2-2 80 31,-2 2 32-31,3-3 0 0,4-3 288 0,3 2 64 0,-1-2 16 0,0 0 0 16,-1-1-144-16,1-2-16 0,3-3-16 0,1-1 0 15,4 0-240-15,0-4-64 0,-4 0 0 0,2-3 0 16,2-1-16-16,-2-3-16 0,1-2 0 0,-1-4 0 16,-1 1-224-16,4-7 128 0,3-1-128 0,-1-3 0 0,-1 1 0 0,-1-5 0 31,0 1 0-31,-1 1 0 0,-4-1 0 0,-1 1 0 0,-2-5 0 16,2 2 0-16,0-1 0 0,-1-4 0 0,-3 1 0 0,0-3 0 15,-1 1 0-15,-2-3 144 0,-2 0-144 0,-3-2 128 16,1 4-128-16,-4-2 128 0,1 0-128 0,-2-1 128 15,-2 2-128-15,3-4 192 0,1-5-192 0,0 1 192 16,2 2-32-16,-2 6 0 0,-4 5 0 0,-1 3 0 16,-1 1-160-16,-3 0 0 0,-2 3-192 0,-4 1 192 15,-1-1 0-15,-2-1 0 0,-3 2 0 0,-2 3 0 16,-3 4 0-16,-1 2 0 0,-2-1 0 0,-1 1 0 16,-1 4 0-16,-2 1 0 0,-2-2 0 0,-1 0 0 15,-1 5 0-15,-1-2 0 0,-1-3-128 0,-2 3 128 0,-1-3-128 16,-1 2 128-16,-1-2-160 0,-2 5 160 0,-2-1-176 15,-2 2 176-15,-2 0-192 0,-4 3 192 0,0 0-288 0,-5 4 48 16,1-1 16-16,-2 3 0 0,-2 0-96 0,-2 4 0 16,1 1-16-16,-2 2 0 15,0-1-944-15,0 1-176 0,0 1-32 0,-2 1-14256 16</inkml:trace>
  <inkml:trace contextRef="#ctx0" brushRef="#br1" timeOffset="44831.57">29990 10495 24879 0,'3'-4'2208'0,"-1"0"-1760"0,0 2-448 0,1-1 0 0,-1 2 784 0,0 1 80 0,1-2 16 0,4-2 0 0,-1-1 1232 0,2 1 256 0,0 1 64 0,-1 0 0 0,1 3-1136 0,-1 3-208 0,-1 0-64 0,0 4 0 15,1 2-544-15,-2 4-112 16,1 2-32-16,0 1 0 0,1 4-144 0,1 4-16 15,-1 1-16-15,1 1 0 0,-1 0-160 0,0 2 0 16,2 3 0-16,-1 0 0 0,0-2 0 0,2-3 0 0,-1 2 0 16,-1-6 0-16,2 3 144 0,1-3 0 0,-1-2 0 0,-1-1 0 15,1-3-16-15,-3-1 0 0,1-2 0 0,-1 0 0 0,-1-5-128 16,-1 2 0-16,0-4 144 0,0-2-144 0,-1 0 160 0,1-2-32 16,0-2-128-16,0-4 192 0,0 2-64 0,2-4 0 15,0-3-128-15,3-2 192 16,0-4 0-16,1-5 0 0,4-4 0 0,0-2 0 0,4-5-32 0,0-6-16 15,2-3 0-15,2-7 0 0,0-4-144 0,1-5 0 16,-1-4 0-16,-1-3 0 0,2-4 0 0,-2-4 0 16,0-2 0-16,2-2 128 0,-2 4-256 0,2-5-64 15,-1 2-16-15,2 2 0 16,0 2-464-16,1 8-96 0,0 5 0 0,-2 9-16 16,1 7-368-16,0 6-64 0,1 7 0 0,-2 2-16224 0</inkml:trace>
  <inkml:trace contextRef="#ctx0" brushRef="#br1" timeOffset="45629.78">31722 10646 11967 0,'2'-6'1072'0,"-1"1"-864"0,0 0-208 0,0 2 0 0,1 1 2096 0,-1 0 368 0,0 2 80 0,0-2 16 0,3-2-832 0,-1 2-176 0,0-2-16 0,1 4-16 0,-2 0-224 0,0 4-32 16,-1 2-16-16,0 3 0 0,2 4-432 0,-2 2-96 16,3 5-16-16,-1 2 0 0,3 3-256 0,2 3-64 0,1 1-16 0,0-1 0 15,4-2-48-15,-2-1 0 0,1-2 0 0,1-2 0 16,-1-2 288-16,-1-2 48 0,3 1 16 0,-2-5 0 16,2 2-240-16,-2-5-48 0,0 0-16 0,0-2 0 15,0-1-112-15,-1-2 0 0,-1 0-16 0,0-5 0 16,0 0-48-16,0-3-16 0,-2 1 0 0,1-2 0 15,0-4 32-15,-2 0 16 0,2-2 0 0,-1-5 0 0,1 1 48 16,0-4 16-16,1-4 0 0,1-4 0 0,0 1-128 16,0-6-32-16,4-1 0 0,-2-5 0 15,2-3-128-15,0-3 0 0,1-5-192 0,1-3 192 16,2-5 0-16,0-1 0 0,-1-1 0 0,3-5 0 16,3 1 0-16,-2 4 0 0,0 1 0 0,2 4 0 0,-1 5-176 0,3 1 176 15,4 3-128-15,-1-1 128 16,2 8-432-16,0 5 0 0,1 1 0 0,1 5 0 15,0 4-640-15,-1 1-128 16,0 2-16-16</inkml:trace>
  <inkml:trace contextRef="#ctx0" brushRef="#br1" timeOffset="46479.86">29986 13052 23039 0,'-2'0'2048'0,"1"0"-1648"0,1 3-400 0,0-3 0 0,1 1 1296 0,-1 1 176 0,1 4 48 0,-1 1 0 0,4 3-160 0,-2 3-16 0,3 8-16 0,0-1 0 16,3 2-496-16,0 0-80 0,1 2-32 0,0-1 0 15,0 5-48-15,1-2-16 0,0 0 0 0,1 1 0 16,-1 1-272-16,0-2-48 0,0-1-16 0,-1 1 0 16,-1-1-16-16,2-3-16 0,-2 0 0 0,0-2 0 15,1-3-160-15,-2-1-128 0,2-5 192 0,-1-2-192 16,-1 0 208-16,0-6-64 0,1 0-16 0,-1-3 0 16,1 0 64-16,-1-5 16 0,0-1 0 0,1-2 0 15,-1-1 80-15,1-6 16 0,0-4 0 0,0-1 0 16,-1-4-48-16,1-2-16 0,-1-5 0 0,2-1 0 15,-2-1-240-15,1-4 128 0,0-3-128 0,0-3 0 16,0-4 128-16,1 1-128 0,0-8 0 0,-1 2 0 0,2-3 0 0,0-2 128 16,2-1-128-16,1-2 0 0,0 0 0 0,1-1 0 15,1 4 0-15,0 4 0 0,2-1 0 0,-1 4 0 16,3 6 0-16,-3 3 0 0,0 5 0 0,-1 1 0 16,-2 5 0-16,-2 1 0 15,0 4-576-15,-2 6-64 0,-3 3-16 0,-1 1-12048 16,-1 7-2400-16</inkml:trace>
  <inkml:trace contextRef="#ctx0" brushRef="#br1" timeOffset="47101.94">31549 13243 22111 0,'-21'-10'976'0,"7"2"208"0,1 0-944 0,6 1-240 0,3 4 0 0,3 0 0 0,0 2 704 0,-2-5 80 0,-1-3 32 16,-2-4 0-16,1 0 480 0,2 1 112 0,1 2 0 0,1 1 16 0,2 2-208 0,2 2-32 16,0 1-16-16,2 0 0 0,2 4 320 15,-1 2 64-15,2 3 16 0,2 0 0 0,1 3-800 0,2 1-176 16,-2 5-16-16,0 0-16 0,3 4-176 0,-2 3-48 15,2 5 0-15,-2 1 0 0,2 1-336 0,-2 4 0 16,0 3 0-16,2 3-192 0,0-2 192 0,-1 4 0 16,1 2 0-16,1-1 0 0,-2-4 0 0,1-1 0 0,-2-2 0 0,2-3-128 15,-2-5 128-15,-1-1 0 0,2-5 0 0,-1-4 0 16,0-1 0-16,1-6 0 0,-1 0 0 0,3-1 0 16,-1-6 0-16,0-2 0 0,2-4 0 0,2-2 0 15,-3 0 336-15,1-6 0 0,2-3 0 0,0-5 0 16,0-2 48-16,1-7 16 0,-1-3 0 0,-1-1 0 15,1-6-16-15,0-8-16 0,2-5 0 0,0-4 0 16,0-4-368-16,2-5 128 0,0-3-128 0,0-7 0 0,-1 1 128 0,2-1-128 16,0-2 128-16,1-1-128 15,-1 5 0-15,1 4 0 0,0 2 0 0,1 4 0 16,1 0 0-16,3 3 0 0,0 3 0 0,1 6 0 16,0 4-320-16,-2 5-16 0,1 5-16 0,-2 5 0 31,-1 3-480-31,-4 2-80 0,0 7-32 0</inkml:trace>
  <inkml:trace contextRef="#ctx0" brushRef="#br1" timeOffset="48194.56">31975 17525 12895 0,'-9'0'1152'0,"3"-3"-928"0,0 1-224 0,2 1 0 0,3 1 3776 0,0-3 704 0,1 3 128 0,-3-1 48 0,1-1-1632 0,-2-1-320 0,-1 2-64 0,0-2-16 15,1 0-1440-15,2 3-288 16,1 0-64-16,-2 0-16 0,3 1-368 0,0 4-64 0,1-1 0 0,1-1-16 16,0 6-16-16,2 1 0 15,-1 0 0-15,4 6 0 0,-1 5-80 0,1 1-16 0,3 3 0 16,0 1 0-16,1 5-256 0,2-3 0 15,0 4 0-15,2 0 0 0,-3-1 0 0,3-1 0 0,1 1 0 0,0 0 0 16,0-2 0-16,0 2 0 16,1-2 0-16,-1-1 0 0,-2-5 0 0,0-4 0 0,0 0 0 0,-2-3 0 0,-1-1 0 15,-1-3 0-15,-1-2 0 0,-2 0 0 0,1-4 0 0,-2 0 0 32,0-3 0-32,-1-3 0 0,-1 0 208 0,1-3 48 0,-2 0 0 0,2-4 0 0,0-2 224 0,0-6 48 15,0-4 16-15,0-3 0 0,1-4-192 0,0-3-32 16,1-9-16-16,0-3 0 0,0-3-176 0,3-7-128 15,0-5 144-15,0 0-144 16,0-3 0-16,2-4 128 0,1 0-128 0,1-3 0 16,4-2 0-16,0 4 0 0,2 6 0 0,4 5 0 15,-1 5-368-15,1 3-16 0,-2 8 0 0,-1 3 0 32,0 5-544-32,-1 1-112 0,-1 3-32 0,0 5 0 15,-3-2-192-15,0 6-32 0</inkml:trace>
  <inkml:trace contextRef="#ctx0" brushRef="#br1" timeOffset="49829.57">28396 16611 11967 0,'-6'-6'1072'0,"1"0"-864"0,0 1-208 0,1 0 0 0,3 2 128 0,0 0 0 0,0-2-128 15,-2-3 192-15,-2-2 256 0,-1-7 32 0,-1 0 16 0,-2-2 0 0,-1 1 480 0,1 2 112 0,2 3 0 0,-2 0 16 16,1 4 832-16,-2 3 176 0,-1 0 16 0,0 2 16 16,-2 1 144-16,0 3 16 0,-1 0 16 0,0 3 0 15,1 1-976-15,-3 2-208 0,-2 2-48 0,0 5 0 0,-3 0-752 0,-1 3-144 16,-3 5-48-16,-4 2 0 15,0-1-464-15,-3 4-112 0,-3-1-16 0,-1 1 0 16,-1 0-256-16,-1 1-48 0,-1 1-16 0,0-3 0 0,2-2 528 0,-3 2 112 16,1-3 128-16,-4 3-208 0,1 4 512 0,-1-1 96 15,1 7 32-15,-1-3 0 0,-2 5-272 0,1 1-160 16,-2 3 192-16,0 4-192 0,1-1 128 0,-1 3-128 16,0-2 0-16,0 3 0 0,1-1 0 0,0 4 0 15,2-1 0-15,2-2 0 0,3 2 0 0,1-2 0 16,1 2 0-16,1-2 0 0,4-1 0 0,0-3 0 0,0 1 0 15,0-2 0-15,2 2 0 0,-1-4 0 16,-1-1 0-16,0-4 0 0,3-4 0 0,-1-1 128 0,3-2 0 0,0-3-128 16,3-2 608-16,1 1 16 0,1-3 0 0,0 1 0 15,2-1-288-15,0-2-48 0,3 1-16 0,0-2 0 16,3 3-16-16,2-6 0 16,-1 2 0-16,3 2 0 0,1-2-32 0,1 1-16 0,2 1 0 0,0 0 0 15,1 1-208-15,3 1 0 0,1 0 0 0,0 0 0 16,4 3 0-16,-1 0-208 0,4 1 16 0,1-1 0 15,3 1-96-15,3-2-16 0,1-4 0 0,1 1 0 16,1-4 144-16,3 2 32 0,0-4 0 0,1 2 0 16,1-2 128-16,0-1 0 0,2 0 0 0,2-1 0 0,0-1 128 15,0-1-128-15,3 4 160 0,0-5-160 0,-2-1 384 16,3-2-32-16,2 2 0 0,2-6 0 0,1 1-64 0,0-1-16 16,-1-7 0-16,2-1 0 0,-2-3-112 0,-1 0-32 15,0-2 0-15,7-4 0 0,7-3 96 0,5-3 16 16,3-4 0-16,1 0 0 0,1-3-240 0,0-3 0 15,-2 2 0-15,1-3 0 0,2 2 0 0,0-2-192 16,2 3 16-16,-3-2 0 0,-2 2 16 0,-2-1 0 16,-2 1 0-16,-4 0 0 0,-2 0 160 0,-1 0 0 15,6-1 0-15,-1 0 0 0,-1 0 128 0,-1 1 48 16,-2 3 16-16,-2-1 0 0,-2-2-64 0,-2 1 0 16,-1 1 0-16,-3-5 0 0,-1 2 0 0,0-3 0 0,3 0 0 0,2-6 0 15,-2-3 0-15,0-3 0 16,-1 0 0-16,-3-1 0 0,-3 1-128 0,-3-1 0 0,-1-4 0 0,-2 1 128 15,-3-3 0-15,-3 0-128 16,-1 1 192-16,-2-1-64 0,-1 1-128 0,-3 2 160 0,-1 4-160 16,-3-1 160-16,1 2-32 0,-4-2-128 0,-2 5 192 0,-2-1-64 15,-1 2-128-15,-3 1 0 0,-1 1 144 0,-2 1-144 16,-1 3 0-16,-2 1 0 0,-1 1 0 0,-2 1 128 16,0 2-128-16,-3 0 192 0,0 1-64 0,0 0 0 0,0 1-128 0,-1-1 128 15,-3 1-128-15,0 0 128 0,2-1-128 0,-2 3 0 16,1-3 0-16,1 1 0 0,-1 4 0 0,1-1 0 15,-1 7 0-15,0 0 0 0,1 1-128 0,-2 6 128 16,0-1-128-16,-3 3 128 0,-4 1-240 0,-4 4 48 16,-4 4 0-16,-3 2 0 15,-1 2-128-15,-3 0-32 0,-3 2 0 0,-4 3 0 16,0 1-96-16,-3-1 0 0,3 2-16 0,0-1 0 16,4-2-416-16,0-1-80 0,3-2 0 0,-1-1-16656 15</inkml:trace>
  <inkml:trace contextRef="#ctx0" brushRef="#br0" timeOffset="52754.28">1871 14841 24879 0,'-9'0'2208'0,"3"0"-1760"0,4-2-448 0,-1 2 0 0,2 2 960 0,-3-2 96 0,-4 3 32 0,-6 1 0 0,-5 2 432 0,-2 1 80 0,-2 6 32 0,-1 3 0 0,1 2-944 0,-2 4-192 16,2 6-48-16,-2 0 0 0,-1 7-256 0,-3 3-64 0,-1 7-128 0,-4 3 192 0,-2 11-192 0,-2-2 0 16,1 0 0-1,-1-4 0-15,0 2-144 0,-1-1-32 0,-2 3 0 0,-1-2 0 31,1 0-304-31,0-2-64 0,1 1-16 0,1-5 0 0,3-4-16 0,4-6-16 0,4-7 0 0</inkml:trace>
  <inkml:trace contextRef="#ctx0" brushRef="#br0" timeOffset="53119.44">1123 14841 5519 0,'-24'-13'496'0,"6"4"-496"0,0-1 0 0,9 4 0 0,4 4 7648 0,3 0 1440 15,-1 0 272-15,-5-2 64 0,-2-2-7520 0,-1 0-1520 16,1 3-384-16,5 6 0 0,5 3 144 0,4 4-144 15,6 6 0-15,2 3 144 0,6 5-144 0,3 5 0 16,3 3 0-16,4 3 0 0,-2-1-128 0,4 4 128 16,5 7 0-16,3 6 0 0,6 3 0 0,-1 3 0 15,3 2-144-15,0 2 144 0,-2 2-240 0,-1 0 16 16,-2 0 0-16,-4-4 0 0,-3-2 32 0,-5-6 0 16,-2 0 0-16,-2-7 0 0,-4-3 192 0,1-3 0 15,-3 0 0-15,0-4 0 0,-2-2 0 0,0-2 0 16,1-3 0-16,-1-5 0 15,0-3-1088-15,0-5-208 0,4-2-48 0,0-3-14176 0</inkml:trace>
  <inkml:trace contextRef="#ctx0" brushRef="#br0" timeOffset="53772.07">2157 17013 22111 0,'-9'2'1968'0,"3"2"-1584"0,2-4-384 0,2 0 0 0,0 0 208 0,-1 1-32 0,-4 2-16 0,-5 3 0 0,-4 0 528 0,-3 2 96 0,1 3 32 0,-1-1 0 15,1 2-368-15,0 2-64 0,2 2 0 0,-1 5-16 0,-1 1 448 0,-4 3 80 16,0 3 32-16,0 4 0 0,-2 3 208 0,-1 0 32 16,-1 3 16-16,-2 3 0 0,0 3-176 0,-5 4-48 15,-3 6 0-15,0-1 0 0,-1 1-560 0,-2-1-112 16,2 1-32-16,0-4 0 0,1-2-256 0,0-3 0 15,3-1 0-15,0 0 0 0,1-3-320 0,1-3-64 0,0-3 0 0,3-6-16 32,4 0-1680-32,2-7-336 0</inkml:trace>
  <inkml:trace contextRef="#ctx0" brushRef="#br0" timeOffset="54133.73">1305 17242 43311 0,'-13'2'1920'0,"6"2"384"0,1 1-1840 0,2 1-464 0,4-2 0 0,2-2 0 15,2 6-752-15,1 4-240 0,4 7-48 0,6 6-16 16,3 8 800-16,7 4 256 0,2 4 0 0,4-1-160 16,4 6-256-16,4 5-48 0,7 4-16 0,1-1 0 15,1 3-560-15,-1-7-112 0,-4-8-32 0,2 2 0 31,4 0 304-31,-2 1 64 0,-2-1 16 0,-1 1 0 0,1-1 800 0,-3 6 0 0,-3-2 0 0,-1-1 144 16,-4-3-928-16,2 1-192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25:40.18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13874 8705 3679 0,'-1'0'320'0,"1"0"-320"0,0 0 0 0,1 0 0 0,0 0 768 0,-1-2 96 0,2 1 16 0,0 1 0 0,1-4-624 0,0 2-112 0,1-2-16 0,0 1-128 0,-1 0 0 0,1-2 0 15,-1 1 0-15,-1 0 0 0,0-1 0 0,0 2 240 0,-1 1-48 0,-1-3-16 16,1 4 272-16,-1-1 48 0,0-2 16 0,-1 2 0 31,0-1 432-31,-2 2 80 0,2-3 32 0,0 2 0 16,0-1 112-16,-2 0 32 0,1 0 0 0,-1-1 0 15,2 2-192-15,-3-2-48 0,2 0 0 0,-2 2 0 16,0-2-256-16,-1 1-64 0,-1 0-16 0,-1-3 0 16,-1 2 16-16,0-2 16 0,-1 1 0 0,-1 0 0 15,0-1-32-15,0 1-16 0,0 1 0 0,-1-2 0 0,0 2-160 16,-1-2-48-16,1 2 0 0,-2 0 0 0,1 0-48 0,1 1-16 15,-3 2 0-15,1 1 0 0,-1 1-32 0,-1 2-16 16,-1-1 0-16,1 4 0 0,-1-2-288 0,-1 2 0 16,1 4 0-16,-2-4 0 0,1 4 0 0,0-1 0 15,0 3-176-15,0-1 176 0,3 4-128 0,0-2 128 16,3-1 0-16,0 4 0 0,2-3 0 0,0 0 0 16,3 2 0-16,1-3 0 0,2 4 256 0,1-3 128 15,1 0 0-15,1 2 16 0,1-1 48 0,1 1 0 16,0 1 0-16,2-3 0 0,0 2-176 0,-1 2-16 15,2 2-16-15,1 2 0 0,1-4-240 0,1 4 176 0,1-2-176 16,0-2 160-16,-1 1-160 0,3-5 0 0,2 2 0 0,0-1 0 16,1-5 0-16,-1 1-304 0,2-3 48 15,0-2 16-15,0 1 112 0,-1-6 128 0,-1-3-208 0,1 1 80 16,-2-2 128-16,-1 0 0 0,2-2 128 0,-2-3-128 16,0 2 352-16,0-5 0 0,1-1 0 0,1-3 0 15,-1 1-64-15,-1-2-16 0,2 0 0 0,-2-3 0 16,-1 0-144-16,1-1-128 0,-1 1 192 0,0-4-192 15,-1 1 176-15,0 1-176 0,-1 0 160 0,-4 0-160 16,1-3 0-16,-1 3 128 0,-1-1-128 0,-3 2 0 0,1 2 0 16,-2-4 0-16,-2 1 0 0,1 1 0 0,-2 1 320 15,-1-2-16-15,-1-3-16 0,0-1 0 0,-2-2 0 0,2-1 0 16,-1-3 0-16,0 1 0 0,2-1-112 0,1-2-32 16,0-1 0-16,3-2 0 0,-1 5-144 0,2 1 0 15,0-1 0-15,2-1 0 0,0 1 0 0,1-1 0 16,0 1 0-16,0 0 0 0,2 4 0 0,-2 5 0 15,1-2 0-15,-1 5 0 0,0 3-320 0,0 1 48 16,-1 2 16-16,1 5 0 16,0-3-224-16,0 5-32 0,-1 1-16 0,2 2 0 15,1 2-1136-15,-1 2-240 0</inkml:trace>
  <inkml:trace contextRef="#ctx0" brushRef="#br0" timeOffset="976.56">14270 8624 23039 0,'-1'-4'2048'0,"-1"2"-1648"0,2 2-400 0,0 0 0 0,0 2 1760 0,2-2 272 0,-1 3 48 0,1 0 16 0,1 4-1360 0,-1 0-272 0,2 5-48 0,0 3-16 16,-1 1-400-16,0 4 0 0,1 1 0 0,-2 1 0 16,0 1-256-16,0-1 80 0,0 0 16 0,-1-1 0 15,-1-1-192-15,0-2-32 0,0 2-16 0,-1-1 0 16,1-3-160-16,-1 0-16 0,0-1-16 0,-1-3 0 31,1-2-496-31,0-3-112 0,-1-2-16 0,0-1-6240 0,1-1-1248 0</inkml:trace>
  <inkml:trace contextRef="#ctx0" brushRef="#br0" timeOffset="1164.44">14162 8390 31327 0,'-2'-7'2784'0,"1"1"-2224"0,1 6-560 0,2 0 0 15,2 0 560-15,-1 0 0 0,4-4 0 0,2 1 0 32,6-3-2800-32,3 0-544 0,3 2-112 0,1 1-32 0,1 0 2288 15</inkml:trace>
  <inkml:trace contextRef="#ctx0" brushRef="#br0" timeOffset="2039.56">14940 8635 16575 0,'-4'-2'1472'0,"2"2"-1168"0,1-3-304 0,1 3 0 16,0 0 240-16,-2-1-16 0,-1 1 0 0,-4-3 0 0,-1 0-224 0,-2 0 0 0,-4 1 0 0,2 0 0 0,-2 2 0 0,1-2-128 0,0 2 128 0,1 2-208 16,-2 0 560-16,2 0 112 15,0 2 32-15,-1 1 0 0,0 1 64 0,0-1 16 0,2 4 0 0,0-3 0 16,1 4 144-16,0 2 48 0,0 0 0 0,2 4 0 15,-1 1 208-15,0 1 48 0,2 1 16 0,0 3 0 16,0-2-176-16,2 1-32 0,2-2-16 0,0-2 0 16,3 1-448-16,3-2-96 0,0 0-16 0,4-1 0 15,-1-3-256-15,2-2 0 0,1 0 0 0,1-4 0 0,1 1-128 16,-1-1-144-16,-1-4-32 0,1 2 0 16,-3-4 16-16,0 1 0 0,1-1 0 0,-2-1 0 0,0 1 288 0,0-4-128 15,1 2 128-15,-1-2 0 0,1-2 0 0,-1 0 0 16,1 0 0-16,0-1 0 0,-1-3 176 0,2-2-16 15,-1 2 0-15,-1-2 0 0,0-3-160 0,1 1 128 16,-1-2-128-16,-1-1 128 0,0 0-128 0,-2 1 0 16,0-3 0-16,-1 1 0 0,0 1 0 0,-4 1 0 15,1 0 0-15,-1 4 0 0,-1 3 0 0,-1 2 0 16,1 2 0-16,-1 1 0 0,2 4 640 0,-2-2 32 16,0 4 16-16,2 1 0 0,-1 0-112 0,1 0 0 15,0 3-16-15,2 1 0 0,0 0-192 0,0 3-48 0,2-1 0 16,0 3 0-16,2 1-64 0,1 0 0 0,1-1-16 0,-1 0 0 15,2 1-80-15,1-3-16 16,2 2 0-16,0 1 0 0,-1 0-144 0,4 0 0 0,-2 2 0 0,1 1 0 16,1-1-288-16,-1-1-96 0,0 1 0 0,1-2-16 15,0 2-672-15,2-4-128 16,0 0-16-16,1 0-16 0,0-2-848 0,2 0-160 16,0-3-48-16,3-2-9280 0</inkml:trace>
  <inkml:trace contextRef="#ctx0" brushRef="#br0" timeOffset="2983.15">15671 8667 13823 0,'2'-10'1216'0,"0"4"-960"0,-1 0-256 0,-1 0 0 0,1 2 912 0,0 2 144 0,0-1 32 0,1-1 0 0,-1-2-672 0,1-4-128 0,0 0-32 0,-1-1 0 0,-2 4-256 0,-2-2 0 16,1 3 0-16,-3 2 0 0,-1 1 0 0,-1 0 208 15,0 1-16-15,-3 2 0 16,0 0 352-16,-2 0 64 0,-1 2 16 0,-1 1 0 16,-1 0 448-16,-1 0 80 0,1 0 32 0,-2 4 0 0,-2-1-112 0,-1 0-32 0,0 0 0 0,1 2 0 15,0-2-400-15,1 2-64 16,-1 0-32-16,0 3 0 0,3-4-96 0,2 6-32 0,1-3 0 16,2 2 0-16,1 3-160 0,3 1-16 0,-1 1-16 0,3 2 0 31,3-1-224-31,-1-3 0 0,5 3 0 0,0-4 0 15,2-1 0-15,1-1 176 0,2-2-48 0,2 2-128 16,1-2 160-16,1-2-160 0,1 0 128 0,3-2-128 16,-1 1-192-16,1-4-128 0,1 0-32 0,0-3 0 0,0-3 0 15,1 0 0-15,0-1 0 0,-1-2 0 0,2 0 352 0,-2-1 0 16,1 1 0-16,0-4 0 0,1 4 256 0,-2-5-48 16,-1 1 0-16,0 0 0 0,-2 0-48 0,-2-2-16 15,0 0 0-15,-3-2 0 0,-1 3 16 0,-2 0 0 16,-2-2 0-16,-2-1 0 0,-1 0 160 0,-1 2 16 15,-1 2 16-15,0 1 0 0,-2 2-48 0,2 2-16 16,-1 1 0-16,1 4 0 0,-2 0-16 0,-1 2 0 16,1 0 0-16,1 1 0 0,-2 2-112 0,1 3-32 15,2 0 0-15,0 5 0 0,1-3-128 0,1 3 0 0,1 2 0 16,1 1 0-16,1 3 0 0,0-3 0 16,2 2 0-16,1 1 0 0,1-2 0 0,1 4 0 0,2 4 0 0,1-3 0 15,0 0-128-15,-1 1 128 0,1-1 0 0,0 0 0 16,0 3 0-16,0 1 0 0,-1 2 0 0,-2-2 0 15,-3 2 0-15,-3 1 0 0,-1 2 0 0,-3-2 0 16,-1-1 0-16,-2-2 0 0,0-1-144 0,-1-3 144 16,0 0 0-16,0-6 0 0,-2 3 176 0,1-4-176 15,-3 2 208-15,0-1-64 0,-1-1-16 0,-1-1 0 16,-1-2-128-16,-1 0 0 0,-4 1 0 0,1-5 0 16,0 2 0-16,-2-2 0 0,-4 0 0 0,-5-2 0 15,-3 2 0-15,-2-2 0 0,-2 0 0 0,-2 0 0 16,-1 1 0-16,-2-5-176 0,-2-1 48 0,0-2 0 15,3-1-544-15,2-5-96 0,5 1-32 0,1-1 0 16,3-2-736-16,5-1-160 0,1-6-32 0,4 4-7488 16,4-3-1488-16</inkml:trace>
  <inkml:trace contextRef="#ctx0" brushRef="#br0" timeOffset="3729.91">16254 8604 13823 0,'-1'-2'1216'0,"0"0"-960"0,0 0-256 0,1 2 0 0,0 0 1120 0,-1 0 176 0,-2-4 48 0,-1 2 0 0,1-1-448 0,-5 0-96 0,1 1-16 0,-3 1 0 0,0 2-544 0,-1 3-112 15,-1 0-128-15,-1 2 176 0,1 3-48 0,-2 0 0 0,2 4 0 16,-1 3 0-16,2-3 128 0,0 6 0 16,-1 0 16-16,1-1 0 0,1 4-144 0,1-2-128 0,0-1 144 0,3-1-144 15,1-2 512-15,3 0 16 0,1 0 0 0,1-3 0 16,1-1-144-16,3 1-48 16,2-1 0-16,0-1 0 0,0 0-160 0,2-1-48 0,0-2 0 0,0 0 0 15,2-2-128-15,1-2-256 0,0 0 64 0,0-2 16 16,1-2-144-16,2 0-16 0,-1-3-16 0,2-1 0 0,1-2 112 15,-1-1 32-15,-1-1 0 0,-1-2 0 0,2 0 368 0,-1-2 80 16,-2-1 16-16,-1-2 0 0,-1 2 224 0,-1-3 48 16,-2 0 16-16,0 0 0 0,-1-3-64 0,-3 1-16 15,1-1 0-15,-3 0 0 0,-2 2-256 0,-1 0-48 16,-2 0-16-16,-2 0 0 0,-2 5 32 0,1 0 0 16,1 6 0-16,-3-1 0 15,-3-1 48-15,-1 3 16 0,-1 2 0 0,-1 3 0 16,1-2 0-16,-1 1 0 0,3 2 0 0,0 1 0 15,0 1-448-15,2 0-96 0,1-1-16 0,0 0 0 16,3 1-1328-16,0 0-272 0,2-3-48 0,0 3-9712 0</inkml:trace>
  <inkml:trace contextRef="#ctx0" brushRef="#br0" timeOffset="4229.1">16524 8665 11055 0,'0'2'976'0,"0"-2"-784"0,-1 0-192 15,1 3 0-15,1 0 2560 0,0-3 448 0,2 2 112 0,-1 3 16 0,1 2-2288 0,0 3-448 0,2 5-80 0,-2-3-32 16,1 0-1056-16,-3 1-192 0,1-3-64 0,-1-3 0 15,1 2-304-15,0-3-64 16,-1 0-16-16,-1-2 0 0,2-2 896 0,-1 2 160 16,-1-4 32-16,0 0 16 0,0 0 1584 0,-1-4 320 0,-1 2 64 0,1-2 16 0,-1 2 816 0,2 2 176 15,0 0 16 1,-6-20 16-16,3 11-1232 0,1 2-256 0,-1-6-64 0,1 2 0 0,0 1-784 0,1-2-176 16,1 1-16-16,0-4-16 0,0 3-160 0,1 2 0 0,2-4 0 0,-1 3 0 15,2 1-160-15,1 1 160 0,0 2 0 0,1 1-144 16,0 2 144-16,0-2 176 0,2 4-48 0,1-1 0 15,-2 2 256-15,2 1 64 0,2 0 0 0,-1 1 0 32,1 0-64-32,-3 1 0 0,1 1 0 0,1 2 0 0,1-1-256 0,1 5-128 0,2 0 128 0,-2 4-128 15,1-1 160-15,-1 5-160 16,2 5 192-16,-2-3-192 0,1 6 320 0,-1 0-32 0,-1-3-16 0,-1 0 0 16,-1 1-48-16,-1-4-16 15,0 0 0-15,-2-1 0 0,-1-4-208 0,1 1 0 16,-1-3 0-16,0 2 0 0,0-6 0 0,-1 0 0 0,-2-2 0 0,2-2 0 31,-2-2-288-31,1-2-96 0,-1-2-32 0,1 1-11024 16,0-6-2192-16</inkml:trace>
  <inkml:trace contextRef="#ctx0" brushRef="#br0" timeOffset="5526.58">17492 8583 22111 0,'-2'-4'1968'0,"1"3"-1584"0,-1-1-384 0,1 2 0 0,0 0 0 0,0 0 0 0,-3 0 0 0,-4-3 0 0,-3 2-224 0,-2-2-80 0,-7 3-16 0,-1-2 0 16,-1 1-256-16,-2 2-48 0,1 1-16 0,0 1 0 0,2 1 640 0,3-2 128 15,-1 4 32-15,3 2 0 0,3-2 1024 0,-2 4 208 16,2 2 32-16,1 3 16 0,1 2-752 0,0 4-160 16,1-1-16-16,1 5-16 0,3 1 144 0,0 1 48 15,2-1 0-15,-1 2 0 0,3-3-160 0,-2 1-16 16,2-1-16-16,0 1 0 16,1 0-496-16,1-4 128 0,1-1-128 0,1-7 0 0,0 1-192 0,3-7-96 15,0 0-16-15,0-5 0 0,2 2 304 0,1-5-128 16,-1-5 128-16,3 2 0 0,0-6 0 0,1-2 0 15,4-4 192-15,0-1-48 16,0-4-144-16,-2-2 0 0,3-2 0 0,0 1 0 0,-1-6-256 0,0 1 80 16,-1 1 16-16,-2 1 0 0,-1 0 160 0,-1 4 0 15,0-1 0-15,-3 5-128 0,1 2 128 0,-1 1 0 0,-1 2 0 0,1 4 0 16,-3 0 240-16,3 2 16 0,-2 0 16 0,0 4 0 16,-1 0 304-16,1 3 64 0,-1 3 16 0,0-2 0 15,0 1-256-15,-2 5-48 0,1-1-16 0,0 4 0 16,0-2-48-16,0 2-16 0,1 3 0 0,0-1 0 15,-2-1-112-15,2 4-32 0,1-2 0 0,-1 2 0 16,-1 1-128-16,1-3 0 0,0-1 0 0,-2 0 0 0,2 2-192 0,-2-2 16 16,2 1 16-16,0-1 0 15,0 1-1232-15,1-2-240 0,-2 0-48 0,2-1-7424 16,0-3-1488-16</inkml:trace>
  <inkml:trace contextRef="#ctx0" brushRef="#br0" timeOffset="5891.21">17942 7832 24879 0,'-2'-6'2208'0,"-1"3"-1760"0,2 3-448 0,1 1 0 0,1 2 2320 0,1 2 384 0,0 2 80 0,2 5 16 0,1 5-1952 0,2 10-384 0,3 6-80 0,0 4 0 0,-1 2-384 0,-1 7 0 16,-2 6 0-16,-1 5 0 0,-2 5 0 0,-3 2 0 15,0-1 0-15,-1 3 128 0,1-5-128 0,0-1-192 16,0-3 64-16,0-3 0 0,0-3 128 0,1-5-128 31,0-7 128-31,0-2-128 0,2-6 128 0,-1-1 0 16,2-3 0-16,0-1 128 0,2-1-128 0,0-5 0 15,0-2 0-15,0-6 0 16,1-2-768-16,0-1-160 0,0-3-32 0,2-2-14000 0</inkml:trace>
  <inkml:trace contextRef="#ctx0" brushRef="#br0" timeOffset="8989.62">19972 7909 2751 0,'1'-1'256'0,"0"1"-256"0,0-3 0 0,-1 3 0 0,1 0 272 0,-1-2 16 0,3 1 0 0,-2 1 0 0,3-5 352 0,-2 3 64 15,1-2 0-15,-1 0 16 0,0 1 128 0,-2 2 32 0,0-1 0 0,0 0 0 16,-2 2 192-16,1-2 32 0,-1 2 16 0,-2-3 0 16,0 3 352-16,0 0 64 0,0 0 0 0,-3 0 16 15,1 0-256-15,0 3-48 0,-1-3-16 0,-1 0 0 16,1 0-512-16,-2 0-96 15,-1 2-32-15,-1-2 0 16,0 2-176-16,-3 0-32 0,-1-2-16 0,-1 1 0 16,-1 4-144-16,-1-3-32 0,-2 0 0 0,-2 2 0 15,-1-2 112-15,1 1 16 0,-2-3 0 0,1 1 0 16,1 1 144-16,-1-2 48 0,1 0 0 0,1-2 0 0,1 1 80 0,2 1 32 16,-1-3 0-16,2 3 0 0,0-2-192 0,-1 0-48 15,1 2 0-15,0-2 0 0,1 2-144 0,0-2-48 16,0 0 0-16,-2 0 0 0,2 1 96 0,0-1 16 15,0 1 0-15,0 1 0 0,0 0-64 0,1 0-16 16,0 0 0-16,0 0 0 0,3 1-64 0,0 2-16 16,-1-1 0-16,1 2 0 0,0-2-144 0,0 2 128 15,4-1-128-15,-1 0 128 0,0 0-128 0,1 1 0 16,0-1 0-16,2 0 0 0,1 0 0 0,2 0 0 0,-1 1 176 16,0-4-176-16,3 2 288 0,0-2-32 0,1 1-16 0,0-1 0 15,1 3 0-15,0-3 0 0,2 0 0 0,0 2 0 16,-3-2-80-16,0 0-16 0,0 0 0 0,0 0 0 15,23 0-144-15,-20 2 192 0,3 0-192 0,2-2 192 16,-2 0-192-16,0 1 0 0,3 2 144 0,-3-1-144 16,0-1 0-16,0 2 128 0,-1-1-128 0,0 2 0 15,1-1 0-15,-2 0 0 0,0 0 0 0,0-2 128 16,-1 1-128-16,1 0 0 0,0 0 0 0,-1 1 0 0,1-3 0 16,1 0 0-16,0 1 0 0,1-1 128 0,2 0-128 0,-1 2 144 15,2-2-144-15,-1 0 160 0,1 0-160 0,1 3 0 16,0-2 144-16,1 2-144 0,-1-1 0 0,1 2 144 15,0-2-144-15,0 2 0 0,2 0 0 0,0 2 0 16,-2-2 0-16,-1 0 0 16,1 3 0-16,2-4 0 0,0 4 0 0,3-1 0 0,0 0 0 0,1-2 0 15,0-1 0-15,0 1 0 0,2 1 0 0,-2-1 0 16,0-2 0-16,1 2 0 0,-2-4 0 0,0 2 0 16,-3 0 0-16,1 0 0 0,0 1 0 0,-3-3 0 0,-1 1 0 0,-2 1 0 15,0-2 0-15,-2 1 0 0,-1 2 0 0,-1-3 0 16,-1 2 0-16,-2 0 0 0,2 0 0 0,-2 1 0 15,2 0 0-15,-2 0 0 0,0 0 0 0,2 1 0 16,-2 2 0-16,1-3 0 0,0 3 0 0,0-2 0 16,-1-2 0-16,1 2 0 15,0-2 0-15,-2 2 0 0,1-4 0 0,0 1 0 0,-1 2 0 0,0-3 0 16,0 2 0-16,2-2 0 0,-2 0 0 0,0 0 0 16,0 0 0-16,0 0 0 0,0 0 0 0,0 0 0 0,0 0 0 15,0 0 0-15,0 0 0 0,0 0 0 0,0 0 0 0,0 0 0 16,0 0 0-16,0 0 0 0,0 0 0 15,0 0 0-15,0 0 0 0,0 0 0 0,0 0 0 0,0 0 0 16,0 0 0-16,0 0 0 0,0 0 0 0,0 0 0 16,0 0 0-16,0 0 0 0,0 0 0 0,0 0 0 15,0 0 0-15,0 0 0 0,0 0 0 0,0 0 0 16,0 0 0-16,0 0 0 16,0 0 0-16,0 0 128 0,0 0-128 0,0 0 160 0,0 0-160 0,0 0 0 15,0 0 144-15,0 0-144 0,0 0 0 0,0 0 0 16,0 0 0-16,15-12 0 0,-14 12 0 0,1 0 0 0,-1 0 0 15,2 0 0 1,-2 0 0-16,0 0 0 0,1 1 0 0,0-1 0 0,1 1-192 0,-1-1 0 16,1 2 0-16,-1-2 0 0,0 2-144 0,0-2-48 15,-1 1 0-15,-1 2 0 0,1-3 240 16,0 2 144-16,-1 0-192 0,0 0 192 0,2-2 0 0,-2 2 0 16,0-2 0-16,0 0 0 0,0 0 0 0,0 0 128 0,0 0-128 0,0 0 144 15,0 0 48-15,0 0 0 0,0 0 0 0,0 0 0 16,18 7-192-16,-15-7 0 0,-1 0 144 0,1 0-144 0,-2 0 0 15,0 1 144-15,0 1-144 0,-1 0 0 0,0 0 0 0,-1 1 0 32,0 0 0-32,0 0 0 0,-2 0 0 0,1 0 0 15,-1-3 0-15,0 4 0 0,0-4 128 0,-2 2-128 0,1 2 0 0,-1-3 0 0,0 2 176 0,2-1-176 16,-2 2 160-16,1-2-160 0,-1 2 160 0,0 0-160 16,0 2 160-16,-1 0-160 0,0 3 0 0,-1-3 128 31,-1 4-128-31,-1 0 0 0,1-1 0 0,-3 3 0 0,-2 1 0 0,0 1 0 15,-2 1 0-15,-1-3 0 0,0 4 0 0,1-4 0 0,1 1 0 0,-2 0 0 16,-1 4 0-16,-3-1 0 16,2 1 0-16,0-4 0 0,1 0 0 0,2-1 0 0,0 1 128 0,4-4 0 0,1 1-128 0,-1-1 192 31,1 1-64-31,-1 0 0 0,1-2-128 0,-1 4 192 16,0 0-64-16,-1 0-128 0,-3 3 176 0,0 1-176 15,-1-2 0-15,0 2 0 0,-2 1-160 0,1-1 160 16,0 0 0-16,1 0 0 0,-2 3 144 0,1-3-16 15,1 0-128-15,0-1 0 0,1 1 0 0,0-2 0 16,2 1 0-16,-1-3 0 0,3-1 0 0,1-2 0 0,1-1 0 16,2-1 0-16,1 0 0 0,1-1 0 0,1-2 0 15,0 1 0-15,2-2 0 0,-1 0 0 0,1 2 0 0,0 0 0 16,-1-1 0-16,1-2 0 0,-1 2 0 0,-1-1 0 16,2 2 0-16,-1-1 0 0,2 0 0 0,-1 0 0 15,0 0 0-15,1 0 0 0,1 0 0 0,0-2 0 16,1 2 0-16,1-1 0 0,0 0 0 0,2 0 0 15,0 0 0-15,2-3 0 0,1 3 128 0,1-3 0 16,2 0 0-16,-1 0 0 0,4-3 0 0,-1 3 0 16,2 0 0-16,1-2 0 0,2 1-128 0,1 1 0 15,3-3 0-15,2 1 0 0,1 1 0 0,1-3 0 16,2 1 0-16,1 0 128 0,1 0-128 0,2-1 176 0,3 2-176 16,-1-2 192-16,0 2-192 0,1-2 0 0,-2 4 0 0,-1-4 0 15,-2 4 0-15,0 0 0 0,-2-2-192 0,-2 2 192 16,-3 0 0-16,-1-3 0 0,-1 3 0 0,-3 0 0 15,-1-1-128-15,-1 1 128 0,-1 0 0 0,-2-2 0 32,0 2-560-32,-3 2-32 0,0-2-16 0,-2 1-18240 0</inkml:trace>
  <inkml:trace contextRef="#ctx0" brushRef="#br0" timeOffset="10259.7">20256 8759 14735 0,'0'0'1312'0,"0"0"-1056"0,1 0-256 0,0 0 0 0,1 1 1520 0,-1-1 240 0,1 2 48 0,2 1 16 0,2 1 96 0,2 2 0 16,0 1 16-16,1 4 0 0,1-1-912 0,0 0-176 15,0 2-32-15,0-3-16 16,-1 5-608-16,3-4-192 0,-1-1 0 0,0 3 0 0,-1-3 0 0,0 1 0 15,0-1 0-15,-1-3 0 16,0 2-336-16,0-2-80 0,-1-2-16 0,0 0 0 16,-1 0-512-16,1-1-96 0,-2-2-32 0,1 1 0 15,1-2-528-15,-2 0-96 0,1 0-32 0,1-2-7984 0</inkml:trace>
  <inkml:trace contextRef="#ctx0" brushRef="#br0" timeOffset="10577.39">20757 8651 28559 0,'-4'-2'2544'15,"2"2"-2032"1,0 0-512-16,2 0 0 0,0 2 752 0,-1-1 48 0,0 2 16 0,-4-1 0 0,0 4-816 0,-1 1-400 15,-2 3 32-15,0 2 16 32,-2 4-352-32,0 0-80 0,0 3-16 0,-2 3 0 0,-1 1 560 0,0 5 240 0,-1 0-192 0,-2 4 192 0,-1 0 768 0,-1 5 256 15,-1 5 64-15,-4 2 16 0,0 3-128 0,-3 1-16 16,-1 3-16-16,-3-4 0 16,3 0-400-16,0-7-80 0,2-1-16 0,0-5 0 0,5-1-160 0,2-8-32 0,2 0-16 15,3-3 0-15,3-3-240 0,2-3 0 0,0-2 0 0,5-3-10848 31,0-1-2256-31</inkml:trace>
  <inkml:trace contextRef="#ctx0" brushRef="#br0" timeOffset="11676.66">21746 8221 12895 0,'-1'-3'1152'0,"1"0"-928"0,0 0-224 0,0 3 0 0,0 0 1424 0,1-2 240 0,-1 0 64 0,0-3 0 0,0 2-336 0,-1-1-64 0,-2 0-16 16,-2 3 0-16,-1 1-704 0,-3 5-144 0,0-1-16 0,-5 4-16 0,-2 0-432 0,-3 4-144 0,0-2 0 0,-2 2 0 15,-2 3-16-15,0-2 0 0,3 0 0 0,-1-3 0 16,1 2 160-16,2-3 192 0,0 1-32 0,5-4-16 16,0 0 496-16,2 1 112 0,1-4 16 0,3 1 0 31,1 0-80-31,1 1-16 0,2-2 0 0,0 0 0 0,1 1-448 0,1-1-96 0,1 2 0 0,0-1-128 16,0 0 0-16,1-1 0 15,1 2-160-15,0 1 160 0,1-2-416 0,0 2 32 0,1-2 16 0,2 2 0 31,0-2 32-31,2 1 0 0,-1-1 0 0,4-1 0 0,2 3 160 16,2-2 48-16,1 2 0 0,2-1 0 0,1 3 128 16,-1 0 0-16,2 0 0 0,0 0 0 0,-2 2 0 0,1-1 0 15,-1-2 0-15,1 3 0 0,-2 1 0 0,1-1 0 16,-4 0 0-16,-1 3 0 0,-2-5 0 0,-4 2 0 16,-2 3 0-16,-2-4 0 0,-3 1 0 0,-1 3 144 15,-3-3-16-15,-2-2-128 0,0 2 816 0,-2 0 48 16,2-1 16-16,-2-3 0 0,1 4-384 0,0-4-80 15,-1 1-16-15,1 2 0 0,-2-2-240 0,1 2-160 16,-1-3 192-16,-2 2-192 0,0-2 144 0,-2-1-144 0,0 1 0 16,-2 0 144-16,-3 2 64 0,1-2 16 0,-3 0 0 15,-1-2 0-15,0 2 32 0,-2 0 0 0,-1 0 0 16,-2 0 0-16,2-2-256 0,-1 1 144 0,-2-1-144 0,1-1 128 16,0 0-128-16,0-2 0 0,0-1-192 0,0-1-10000 15,1-4-2000-15</inkml:trace>
  <inkml:trace contextRef="#ctx0" brushRef="#br0" timeOffset="15548.92">23544 7617 8287 0,'0'0'736'0,"0"-2"-592"0,1 2-144 0,-1 0 0 0,0 0 704 0,0 0 96 0,-1 0 32 0,1 0 0 0,-1 0-112 0,-2 0-16 0,1 0 0 0,2 0 0 0,0 0 144 0,0 0 32 0,-20 6 0 0,14-4 0 16,-2 2 528-16,0-1 96 15,-1 0 32-15,0 4 0 0,1-1 0 0,-2-3 0 0,0 4 0 0,0 0 0 0,0-1-272 16,-1 3-48-16,1-3-16 0,-1 4 0 15,1-1-80-15,-1 0-16 0,0 1 0 0,-1 3 0 16,-1 0-384-16,1 5-80 0,-3-2 0 0,1 2-16 0,-2 2-320 16,1 2-64-16,-1 1-16 0,2 1 0 0,0 2-64 15,2-1-16 1,0 0 0-16,1-3 0 0,3 4 112 0,-1-1 32 0,0 3 0 0,2 2 0 0,1 1-112 0,0-3-32 16,1 3 0-16,1-1 0 0,1 1-144 0,1-3 128 31,2 2-128-31,1 1 128 0,2 0-128 0,0 1 160 15,4 0-160-15,0 1 160 0,0-4-160 0,3 3 0 16,1-1 144-16,2 1-144 0,0 0 0 0,2-1 128 16,1-2-128-16,0 0 0 0,0 5 0 0,0-6 0 0,-1 0 0 15,1 5 128-15,2-2-128 0,-1 4 0 0,0 6-176 0,1 0 176 16,-2-3-416-16,1-3 16 0,2-4 0 0,0-5 0 31,0-6-896-31,1-4-176 0,-2-5-48 0,1-4 0 16,-2-1-752-16,0-3-160 0</inkml:trace>
  <inkml:trace contextRef="#ctx0" brushRef="#br0" timeOffset="58967.75">23964 8430 16575 0,'3'0'1472'15,"-2"0"-1168"-15,2 1-304 0,-3-1 0 0,1 2 1072 0,-1-2 144 0,2 3 48 0,2 1 0 0,0 2 352 0,1 4 80 0,1 2 16 0,-1 0 0 0,-3 2-704 0,2 1-144 0,-2 1-32 16,0-2 0-16,-1 3-336 0,0-1-80 0,0 0-16 0,-1 3 0 31,0-3-208-31,-1 0-64 0,1-3 0 0,-1 2 0 16,1-5-128-16,-1 2-176 0,-1-3 48 0,2-2 0 15,-1 0-1216-15,-1-4-224 0</inkml:trace>
  <inkml:trace contextRef="#ctx0" brushRef="#br0" timeOffset="59174.24">23940 8117 24879 0,'-15'-3'1088'0,"5"1"256"0,1 2-1088 0,4 0-256 15,3 0 0-15,2 0 0 0,-1 0 512 0,-1 0 32 16,0 0 16-16,-2 0 0 0,2 0-416 0,-1 0-144 16,3 0 0-16,1 0 144 15,2 2-912-15,1-2-176 0,1 3-32 0,2-3-16 16,0 4-784-16,3-2-144 0</inkml:trace>
  <inkml:trace contextRef="#ctx0" brushRef="#br0" timeOffset="59665.01">24537 8090 10127 0,'0'-11'448'0,"0"2"96"0,1-1-544 0,0 4 0 0,1 0 0 0,-1 2 0 0,0-2 1360 0,0-3 176 16,3-5 16-16,0-7 16 0,-1-1 528 0,2-4 96 15,-1 4 32-15,-1 1 0 0,-1 2-1104 0,-1 2-224 16,1 2-32-16,-4 2-16 0,1 1-384 0,0 3-80 15,-2 1 0-15,0 0-16 0,-2 1-48 0,0 4-16 16,-3-1 0-16,1 4 0 0,-1-3 80 0,-1 3 0 0,0 0 16 0,-2 3 0 16,0 1 32-16,-3-1 0 0,-1 4 0 0,0 1 0 15,1 2-16-15,-1 0 0 0,1 2 0 16,1 2 0-16,0 1 144 0,2 3 16 0,1 2 16 0,0 5 0 16,2 0 48-16,1-3 16 0,2 1 0 0,3 2 0 15,-1 1-144-15,3 2-48 0,2 3 0 0,1 0 0 16,2 1-336-16,2-1-128 0,0 2 0 0,-1-3 0 15,3 0 160-15,-2-1-160 0,2-2 160 0,-2 1-160 16,2-2 0-16,-2-1 0 0,2 1 0 0,-3-1-160 0,0-6 160 16,-1 0 0-16,2 1 0 0,-3-2 0 0,1 1 0 0,-1-3 0 15,0-4 0-15,-2-2 0 0,1-1-272 0,-1-5-32 16,0-1 0-16,-1 0 0 16,0-3-1360-16,-1-3-288 0,0 0-48 0,0-4-13296 15</inkml:trace>
  <inkml:trace contextRef="#ctx0" brushRef="#br0" timeOffset="59919.27">24243 8338 35935 0,'-14'-2'1600'0,"7"-2"320"0,0 4-1536 0,5 0-384 0,2 0 0 0,1 0 0 0,2 0 768 0,0 0 64 0,2-2 32 0,5 0 0 0,3 2-288 0,1 0-48 0,4-2-16 0,0-1 0 16,2 2-384-16,1-1-128 16,1 2 0-16,-1 0 0 0,0 0 0 0,0 0 0 0,0 0 0 0,-1 0 0 0,-1 2 0 0,-2-2 0 15,0 0 0-15,2 0 0 32,-3 0-384-32,1 0-96 0,4-2-16 0,2-1-17184 0</inkml:trace>
  <inkml:trace contextRef="#ctx0" brushRef="#br0" timeOffset="61015.28">26379 8127 26719 0,'0'0'2368'0,"2"-3"-1888"0,-1 3-480 0,0 0 0 0,-1 0 320 0,0 3-48 0,1-3 0 0,-1 0 0 0,2 2 192 0,-4 2 48 0,0 2 0 0,-3 0 0 16,-1 4-192-16,-3 3-16 0,-1 0-16 0,-2 3 0 16,-3 5 560-16,-1 2 112 0,-1 1 32 0,-2 5 0 15,-1-3 0-15,-1 0 0 0,0 1 0 0,0-1 0 16,0-1-304-16,-1 0-64 15,-2 0-16-15,0 0 0 0,0 1-352 0,-1-1-64 0,2 1 0 0,-1-4-16 0,1-2-176 16,2-2 0-16,1 1 0 0,0-6 0 16,2 2-816-16,0-6-144 0,4 2-16 0,0-6-16 31,3-1-1584-31,1-4-320 0</inkml:trace>
  <inkml:trace contextRef="#ctx0" brushRef="#br0" timeOffset="61327.65">25829 8215 14735 0,'0'-3'1312'0,"1"-1"-1056"0,2 4-256 0,1 0 0 16,-2 0 352-16,2 0 16 0,2 0 0 0,3-2 0 15,4 2 272-15,3 0 64 0,2 2 16 0,-1 2 0 16,0 2 1520-16,-1 2 288 0,0 3 64 0,-1 1 16 16,-1 4-448-16,-1-2-96 0,1 4-16 0,0 1 0 15,0 1-768-15,1-2-144 0,1 1-48 0,0 1 0 16,2 1-640-16,-1-2-128 0,0-3-16 0,1 3-16 0,-2-5-288 16,-4-2 0-16,-1 0 0 0,0-3 0 0,2 2 0 0,0 0-192 15,0 2 16-15,-1-2 16 16,-1 0-928-16,0 0-176 0,-3 0-32 0,-2-1-9712 15,0 2-1920-15</inkml:trace>
  <inkml:trace contextRef="#ctx0" brushRef="#br0" timeOffset="63381.47">26674 8569 8287 0,'0'0'736'16,"0"0"-592"-16,1 0-144 0,-1 0 0 0,0 0 784 0,1 0 128 0,-1 0 32 0,1 3 0 0,1-3 704 0,-1 4 144 0,0-2 16 0,-1-2 16 0,0 0-464 0,0 0-80 15,0 0-32-15,10 24 0 0,-8-16-304 0,1 2-64 16,-1-1-16-16,2 1 0 0,0 3-128 0,0 2-32 16,0 1 0-16,0-1 0 0,1 5-64 0,0-2-32 15,-1 2 0-15,-2-1 0 0,1 1-176 0,-2 1-48 0,-1-3 0 16,-1-1 0-16,-1 2-32 0,0-1-16 0,-2 1 0 15,1-2 0-15,-1 1-144 0,-1-5-48 0,-1 2 0 16,0 1 0-16,1-3-144 0,-3 0 0 16,1 0 0-16,-2-4 0 0,0 1 0 0,0 1 0 0,-1-3 0 0,-1 1 0 31,-1-3-784-31,0-3-192 0</inkml:trace>
  <inkml:trace contextRef="#ctx0" brushRef="#br0" timeOffset="63635.13">26637 8362 25791 0,'-8'-4'2304'0,"3"3"-1856"0,0 1-448 0,3 0 0 0,2 0 2080 0,0 0 320 15,0 0 64-15,0 1 16 0,0 1-1520 0,-1-2-320 16,2 2-48-16,0 0-16 0,0-2-576 0,2 0 0 0,-1 0 0 0,-2 0 0 31,0 0-992-31,0 0-272 0,0 0-48 0,0 0-8784 16,22-7-1744-16</inkml:trace>
  <inkml:trace contextRef="#ctx0" brushRef="#br0" timeOffset="64634.94">27327 7851 18431 0,'0'-2'1632'0,"1"-2"-1312"0,-1 4-320 0,1 0 0 0,-1 0 992 0,0 0 128 0,1-3 32 0,2 1 0 0,-1-2 480 0,1 0 96 0,0 2 32 0,-1-1 0 16,0 2-432-16,-1 1-96 0,-1 1-16 0,0 2 0 15,0 1-64-15,0 2 0 0,-1 3-16 0,0 0 0 16,0 6-256-16,-1 1-48 0,0 3-16 0,-1 1 0 16,1 2-416-16,1 4-80 0,-2 2 0 0,3 3-16 15,-1 1-96-15,1 3-16 0,0 0 0 0,-1 2 0 16,1-1-64-16,-1 1-128 0,-1-3 176 0,1 1-176 0,0-3 128 15,-3-3-128-15,2-1 0 0,-2 0 0 0,1-5 0 0,0-1 0 16,-1-4 0-16,2-1 0 0,-1-5-320 0,2-2 0 16,1-2-16-16,-1-1 0 15,1-6-944-15,0 1-192 0,0-5-48 0,1 0-15264 0</inkml:trace>
  <inkml:trace contextRef="#ctx0" brushRef="#br0" timeOffset="64935.82">27565 7747 23039 0,'-7'-4'1024'0,"2"3"192"0,1 2-960 0,2 1-256 0,0 0 0 0,2 2 0 16,0-2 336-16,-1 4 32 0,0 4 0 0,-2 3 0 15,1 4 928-15,-2 7 192 0,1 2 48 0,-1 2 0 16,1 3-192-16,1 1-48 0,1 3 0 0,-1-1 0 16,4 5 80-16,-2-1 16 0,2-1 0 0,1-1 0 0,-1-1-832 0,2-1-176 15,-2-2-16-15,2-3-16 0,-2-2-352 0,1-1 0 16,-1 0 0-16,0-1 128 0,-2-3-128 0,0-1 0 16,0 1 0-16,-3-2 0 31,1 5-784-31,-1-3-240 0,-2 0-32 0,0 0-10432 0,0 1-2080 0</inkml:trace>
  <inkml:trace contextRef="#ctx0" brushRef="#br0" timeOffset="65315.17">27022 8671 30399 0,'-6'-1'2704'0,"2"1"-2160"16,3 0-544-16,4 0 0 0,-1 0 544 0,1-2 0 15,-2 1 0-15,3-1 0 0,1-2 96 0,3 0 0 16,2-2 16-16,4 1 0 0,1 0-32 0,2 0-16 16,3 2 0-16,3-1 0 0,3-1 64 0,4 1 16 15,2 2 0-15,4 0 0 0,1 0-208 0,1 1-32 16,4-2-16-16,-1 3 0 0,1-2-432 0,1-2 0 16,1 0-224-16,-1-1 80 15,-1 2-1072-15,-1-5-192 0,-2 2-64 0,-2 0 0 16,-1 0-336-16,-2-5-80 0,-1 3-16 0,-2 2-11840 0</inkml:trace>
  <inkml:trace contextRef="#ctx0" brushRef="#br0" timeOffset="65821.69">28452 8009 24879 0,'-6'-6'2208'0,"2"4"-1760"0,1-2-448 0,2 4 0 0,2 0 960 0,-1 0 128 0,0 0 0 0,0 0 16 0,-1 0-928 0,0 0-176 0,-3 1 0 0,-1 4 0 15,-1 1-144-15,-3 4 144 0,1 4 0 0,-5 1 0 16,0 4 0-16,-2 2 320 0,0 3-32 0,-1 3-16 16,0 3 1072-16,0 1 192 0,-1 1 64 0,-1 1 0 15,2-3-432-15,0-3-80 0,0 2 0 0,1-6-16 16,0 2-624-16,2-3-128 0,-1-3-32 0,2 0 0 0,-1 0-288 0,2-1 0 16,1-1 0-16,2-5 0 0,0 0 0 0,2-2-352 15,1-1 48-15,0-2 16 16,2-1-1760-16,0-3-368 0</inkml:trace>
  <inkml:trace contextRef="#ctx0" brushRef="#br0" timeOffset="66075.92">28091 8086 35935 0,'-9'-3'1600'0,"4"2"320"0,1 1-1536 0,2 1-384 0,2 2 0 0,2-3 0 0,1 2 0 0,-1 2-160 16,2 0 16-16,2 4 0 0,3 2 1040 0,1 3 192 0,2 3 64 0,2-1 0 15,-1 2-624-15,3 4-112 0,1 1-32 0,-1 1 0 16,2 1-112-16,1 2-16 0,0-1-16 0,1-2 0 16,1 0-112-16,-1-2-128 0,1-3 176 0,-2 2-176 0,0-5 0 0,-1 1 0 15,-1-2 0-15,-1-2 0 16,0 0-256-16,-1-2-128 0,-1-1 0 0,0-2-17936 15</inkml:trace>
  <inkml:trace contextRef="#ctx0" brushRef="#br0" timeOffset="67367.31">28626 8310 14735 0,'-4'-3'1312'0,"1"3"-1056"0,-1 3-256 0,4-3 2080 0,1 1 352 0,-1 1 80 0,2 1 16 0,-1 1-528 0,0 2-96 0,1 1-32 0,2 4 0 16,0 3-576-16,0 1-112 0,-1 2-32 0,0 4 0 0,0 1-704 0,0 1-160 16,-1 3-32-16,1 1 0 0,-2 1-128 0,0 2-128 15,-1 1 144-15,0 0-144 0,-2 1 0 0,-1-1 0 16,0 1 0-16,-3-4 0 0,1 1-144 0,-3-4-128 15,2-3-32-15,-1-2 0 16,-1-1-480-16,1-1-112 0,-1-5 0 0,2 0-16 16,0-3-672-16,1-4-128 0</inkml:trace>
  <inkml:trace contextRef="#ctx0" brushRef="#br0" timeOffset="68385.45">28877 8452 5519 0,'-2'-3'496'16,"0"3"-496"-16,1-2 0 0,0 1 0 0,2 1 3280 0,0 0 560 0,1 0 128 0,-1 0 0 0,1-3-2784 0,1 2-560 0,1 1-112 0,-4 0-32 0,0 0-480 0,0 0 0 0,0 0-128 0,0 0 128 0,0 0 0 0,17 10 320 16,-20-6-32-16,1 4-16 0,-2 0 1008 0,-2 0 192 15,0 5 32-15,-2-3 16 0,1 2-176 0,-3-1-48 16,2 4 0-16,-4-3 0 16,1 4-448-16,0-3-80 0,0-1-32 0,-1 1 0 15,0-2-448-15,0 0-96 0,0-1 0 0,1 0-16 16,0-2-176-16,-1 2 0 0,1-2 0 0,0 0 0 0,1 1 0 0,-1-2 0 15,2 2 0-15,1-3 0 0,-1 0 0 0,3-2 0 0,-1 2 0 16,2-2 0-16,1 0 0 0,3-2 0 16,-2 1 0-16,3-3 0 0,0 1 0 0,0-1 0 0,1 2 128 15,1-2-128-15,1 3 144 0,0-3-144 0,-1 1 160 16,-2-1-160-16,0 0 384 0,0 0-32 0,0 0 0 0,19 12 0 16,-14-8 32-16,1 1 16 0,0 1 0 0,3-2 0 15,1 2 96-15,0-2 16 0,2 0 0 0,2 0 0 16,2 3-192-16,0-4-48 15,2 4 0-15,0-4 0 0,1 1-272 0,1 1 0 0,1-1 128 0,1 2-128 16,1-3-208-16,0 0-112 0,-1 3 0 0,-1-2-16 16,2 2-1344-16,-4 0-272 0,-1 0-48 0,-2 2-14000 15</inkml:trace>
  <inkml:trace contextRef="#ctx0" brushRef="#br0" timeOffset="69373.97">29682 7548 10127 0,'1'-2'896'0,"-1"0"-704"0,2 2-192 0,-2 0 0 0,1 0 768 0,0 0 112 0,0 0 16 0,2 0 16 0,1-2 736 0,-2 2 144 0,2-3 16 0,-2 3 16 16,1 3 128-16,-2-3 32 0,0 4 0 0,-1-1 0 0,-1 3-288 0,0 3-48 15,-2 1-16-15,1 2 0 16,-1 4-432-16,0 3-96 0,0 1-16 0,1 4 0 0,-1 1-320 0,1 5-64 16,0 1 0-16,1 1-16 0,0 1-368 0,1 2-64 15,1-2 0-15,0 2-16 0,1 0-240 0,-2 2 128 16,1-1-128-16,-1 1 0 0,-1-3 144 0,-1 1-144 16,1 0 128-16,-1-3-128 0,-1-1 128 0,1-3-128 15,1-2 0-15,-2-1 128 0,1-3-128 0,0-3 0 16,0-3 0-16,1 0 0 0,-1-4 0 0,1 0 0 15,0-4 0-15,-2 1 0 0,1-6-272 0,-1 1-48 0,1-2 0 16,0-2 0 0,-1 0-1536-1,-1-2-304-15,2 1-64 0,-2-5-13136 0</inkml:trace>
  <inkml:trace contextRef="#ctx0" brushRef="#br0" timeOffset="70323.58">30127 8029 6447 0,'-1'-2'576'0,"0"0"-576"0,1-1 0 0,0 3 0 0,1-3 1440 16,2 3 176-16,-1 0 48 0,2-2 0 0,-1 0-656 0,5 0-128 0,1-2-32 0,-1 2 0 0,2-1 704 0,-1 2 144 0,1-1 32 0,-3 2 0 0,0 0 432 0,0 2 80 16,-2 2 32-16,0 2 0 0,-1 3-192 0,0 2-32 0,0 4-16 0,0 3 0 15,1 2-992-15,-2 1-192 0,2 1-32 0,0 4-16 16,1-1-608-16,-1-2-192 0,1 5 0 0,-1-2 0 16,0 0 0-16,-1-3-144 0,-1-1-16 0,0-2 0 15,1-1-1312-15,0-6-272 16,1 0-48-16,0-5-16 15,0 0-1312-15,-2-3-256 0</inkml:trace>
  <inkml:trace contextRef="#ctx0" brushRef="#br0" timeOffset="70609.81">30592 7857 25791 0,'-7'4'1152'0,"2"0"224"0,0 2-1104 0,1 0-272 0,2 0 0 0,-1-2 0 15,1 4 560-15,-3 5 48 0,-4 7 16 0,-4 12 0 16,-3 9 1008-16,-7 8 208 0,0 5 32 0,-3 3 16 16,-1 1-384-16,-2 4-80 0,0 3-16 0,-2 3 0 0,-2-2-800 31,0 5-160-31,0-2-48 0,-3 3 0 0,-1-5-400 0,2-7 0 0,3-3 128 0,4-9-128 0,3-4-128 0,5-6-64 31,4-3-16-31,4-4 0 16,3-6-368-16,4-5-80 0,2-1-16 0,5-7-16736 15</inkml:trace>
  <inkml:trace contextRef="#ctx0" brushRef="#br0" timeOffset="72998.93">24421 9553 11055 0,'-7'0'976'0,"4"0"-784"0,-1 0-192 0,3 0 0 0,0 0 688 0,1 0 80 0,0 0 32 0,0 0 0 0,0 0 416 0,0 0 96 0,0 0 16 0,0 0 0 0,0 0 80 0,0 0 0 16,0 0 16-16,0 0 0 16,16 16-400-16,-13-6-64 0,2 2-32 0,-1 3 0 0,1 7-224 0,0 0-32 15,0 3-16-15,0 1 0 0,0 4-144 16,0-1-16-16,-2 0-16 0,1-1 0 0,1-1-288 0,-1 1-64 15,-2-6-128-15,1 0 192 0,-1 0-192 0,2 1 0 16,0-2 0-16,-1-4 0 16,1 1-1488-16,0-1-240 0</inkml:trace>
  <inkml:trace contextRef="#ctx0" brushRef="#br0" timeOffset="73268.7">24285 9821 20271 0,'-9'0'896'0,"3"0"192"0,1 0-880 0,1 1-208 0,3 2 0 0,1-3 0 15,0 2 384-15,-1 2 16 0,-1-1 16 0,1 4 0 0,-1 1 352 16,0 0 80-16,2 0 16 0,2-1 0 0,0-1 96 0,2-3 0 15,1 1 16-15,1-1 0 0,3-3 64 0,1-4 16 16,2 1 0-16,2-3 0 0,2-1-432 0,1 1-96 16,4-3-16-16,0-1 0 0,4 0-720 0,-2-1-160 15,3 4-16-15,0-3-16 16,0-1-1808-16,1 0-352 0</inkml:trace>
  <inkml:trace contextRef="#ctx0" brushRef="#br0" timeOffset="73826.47">24758 9327 20271 0,'-2'0'896'0,"1"0"192"0,1 0-880 0,-2 0-208 0,2 0 0 0,2 2 0 16,-1 0 960-16,-1 1 128 0,1 0 48 0,1 5 0 0,1 3 80 0,1 1 32 16,-2 6 0-16,1 0 0 15,-1 2-688-15,1 1-144 0,-1 4-32 0,0 1 0 16,0 5 16-16,-1-5 0 0,0 4 0 0,0 3 0 0,1-2 240 0,-1-2 64 16,-1 3 0-16,1 2 0 0,-1-2-160 15,0-1-32-15,0-3 0 0,0-5 0 0,1 0-128 0,-2-2-48 16,1-1 0-16,0-2 0 0,0-2-144 0,0-1-16 15,0-2-16-15,1-3 0 0,-1-3-160 0,0-1 160 16,2-1-160-16,-2-4 160 0,1-1-160 0,0-1 128 16,2-1-128-16,-1-5 128 0,1-2-128 0,0-1 0 0,2-3 0 15,0-2 0-15,0 2-160 0,1-6 160 16,0-1-208-16,2-1 80 0,-1-1-32 0,2 2 0 0,0-4 0 0,-1 1 0 16,2 1 160-16,1 1-128 0,0 3 128 0,1 2-128 15,1 2-64-15,-1 2 0 0,2 2 0 0,-2 0 0 16,1 4 192-16,-1 1-128 0,1 1 128 0,0 1-128 15,0 3 128-15,-1 3 0 0,0 1 0 0,1 1 0 0,-1 1 0 0,-1 0 144 16,0 1-16-16,-1 2-128 0,0-2 400 0,0 3-16 16,-1 1-16-16,0-1 0 0,0 3 32 0,-1 0 16 31,0 2 0-31,0 1 0 0,0-2-176 0,-2 2-48 0,2 1 0 16,-2-1 0-16,1 3-192 0,-2-2 144 0,0 0-144 0,0 1 128 0,0 0-128 0,0-3-144 15,0 1 144-15,0 0-208 16,0-6-496-16,-1 3-80 0,1-4-32 0,0 0 0 15,0-3-1264-15,1 1-256 0</inkml:trace>
  <inkml:trace contextRef="#ctx0" brushRef="#br0" timeOffset="74778.84">25529 9827 23951 0,'-2'0'2128'0,"2"0"-1696"0,0 1-432 0,2-1 0 0,-1 0 272 0,-1 0-16 0,2 3-16 0,0-3 0 0,1 2 432 0,1-2 96 16,1 0 0-16,0 1 16 0,0 2-416 0,-1-3-96 16,0-3-16-16,3 2 0 0,-1 1 272 0,0-5 48 15,1 4 16-15,2-5 0 0,1 0 192 0,0 0 48 16,0-1 0-16,1-3 0 0,1 2-384 0,1-2-80 16,-1-4-16-16,-1 2 0 0,1-3-192 0,0 1-32 0,-1-2-128 0,0 2 192 15,-2-3-64-15,-1 3-128 0,1 0 176 0,-3-1-176 16,-1 4 256-16,-3-1-48 0,1 3-16 0,-2-1 0 15,-2 0 64-15,-2 4 0 0,1-3 0 0,-2 3 0 16,-1 3 32-16,-1-1 16 0,-1 1 0 0,-1 3 0 0,1 3-304 0,-2 1 160 16,-1-1-160-16,-1 3 128 0,1 4-128 0,-1 1-272 15,0 3 64-15,1-2 16 0,-1 4 192 0,2 1-144 16,2 1 144-16,0 1-128 0,-1-1 128 0,2 0 0 16,2 3 0-16,-1-2 128 0,3 2 80 0,-2 2 32 0,2-4 0 15,0 2 0-15,0 2-48 0,2-4 0 16,-1 1 0-16,2-1 0 0,-1-1 80 0,2-2 16 0,1 1 0 0,1-3 0 15,2-1-288-15,-1-1 0 0,1-5 128 0,1 2-128 16,3-5 0-16,-1 0 0 16,2-2-128-16,1-4 128 15,2-2-784-15,0-2-64 0,-1-1-16 0,3-2 0 0,-1-4-1312 16,1 1-272-16,-1-2-48 0,0-1-11536 0</inkml:trace>
  <inkml:trace contextRef="#ctx0" brushRef="#br0" timeOffset="75239.53">26000 9651 14735 0,'-3'3'1312'0,"2"-1"-1056"0,1 2-256 0,1-1 0 0,0-2 896 0,-1 1 112 0,0 4 16 0,0 2 16 0,2 7-272 0,-1-3-64 0,0 4-16 0,-1 0 0 0,1-1 656 0,-1 1 144 0,2 0 32 0,-2 0 0 16,0-1-176-16,0 1-48 0,0 0 0 0,0 0 0 16,1-3-512-16,-1 0-96 0,1 0-32 0,-1-1 0 15,1-3 0-15,-1-2 0 0,0-1 0 0,2-2 0 16,-2-1-48-16,1-3-16 0,0 0 0 0,0-4 0 16,1-1-112-16,0-1-32 0,-1-2 0 0,2-2 0 15,-1-1-448-15,-1 0 0 0,2-4 0 0,-1 2 0 16,1-3 0-16,-1 1 0 0,0-1-128 0,-1 0 128 15,0 1-144-15,2-1 144 0,-1-4 0 0,2-1-144 0,-1 2 144 16,4 3 0-16,-2 3 0 0,1 3-128 0,1-1 128 16,1 4 0-16,-1 3 0 0,0 1 0 0,2 1 0 0,0 0 0 15,-1 4 0-15,1 0 0 0,1 1 0 0,0 0 176 16,1 3-16-16,0 1 0 0,1 0 160 0,0 2 48 16,-1 3 0-16,0 0 0 0,0 4-80 0,-1-2-16 15,0 5 0-15,-2-1 0 0,1-2-64 0,-2 3-16 16,1-2 0-16,-2 0 0 0,0 1-64 0,-2-2-128 15,1 1 176-15,0 3-176 0,-1-4 0 0,-1 3 0 16,1-3 0-16,-2-2-192 16,1 3-448-16,-2-4-64 0,0 2-32 0,1 1-17392 0</inkml:trace>
  <inkml:trace contextRef="#ctx0" brushRef="#br0" timeOffset="76339">28250 9663 6447 0,'-2'0'576'0,"-2"0"-576"0,2-3 0 0,-1 3 0 0,2 0 3136 0,1 0 512 0,0 0 96 15,-1-2 32-15,-1 0-1328 0,1 0-256 0,0-2-48 0,0-2-16 0,1 0-720 0,0 0-128 0,2-4-48 0,-1 1 0 16,2 2-656-16,-2-4-144 0,0 3-32 0,1-2 0 16,-2-1 288-16,0 4 48 0,-2-3 16 0,1 4 0 0,-1-4 80 15,-1 5 32-15,-1-3 0 0,1 3 0 0,-2 2-352 0,0-1-64 16,-3 0 0-16,1 2-16 0,-2-2-240 0,-1 2-32 16,-1 2-16-16,-1 0 0 0,-2 2-16 0,1 2-128 15,-1 2 192-15,-1 0-64 16,0 4-128-16,1-1 128 0,-1 4-128 0,-1 2 128 0,1 1 64 0,-1 2 0 15,1 3 0-15,1-3 0 0,0 2-192 0,0 2 0 16,0 0 0-16,2-1 0 0,1 2 0 0,1-1 208 16,0-2-48-16,3 1-16 0,0-1 48 0,1 1 0 0,3-2 0 15,0 0 0-15,1-1-192 0,2 0 0 0,0 0 0 0,0-3 128 16,2 1-128-16,1 0 0 16,0-2-160-16,1-2 160 0,2 1-368 0,0-5 32 0,2 0 0 0,-1 0 0 31,3-1-64-31,1-4-16 0,0 0 0 0,3-3 0 15,0 0-448-15,-1-3-96 0,2 0 0 0,0 0-16 0,0-3-1264 16,0 0-240-16,-1-2-48 0,1 0-11616 0</inkml:trace>
  <inkml:trace contextRef="#ctx0" brushRef="#br0" timeOffset="76817.78">28347 9849 4607 0,'8'-8'0'0,"-3"0"192"0,1 2-48 0,-2 1-16 0,-1 4-128 0,-2-4 0 15,1 1 0-15,1 1 0 0,2-7 1216 0,1-3 224 16,1-3 32-16,1 0 16 0,-3 1 96 0,0-1 16 15,-3 4 0-15,1-2 0 0,-2 2-128 0,0 2-32 16,-1 1 0-16,-1 3 0 16,-2 2 576-16,1 2 112 0,-2-1 32 0,-1 3 0 15,0 3 224-15,-1-1 48 0,-1 2 16 0,-1 2 0 0,0 3-1344 0,-1 2-272 16,0 1-48-16,-1 3-16 16,1 3-352-16,-1 3-80 0,0 1-16 0,-1 0 0 0,1 0-64 0,1 3-32 15,0-3 0-15,1 1 0 0,2-1-32 0,-1-2 0 0,2 1 0 0,2-3 0 16,0-2-32-16,2 0-16 15,0 0 0-15,2-3 0 0,2-1-16 0,-1-2-128 0,3-1 192 0,0-2-64 16,1-1-128-16,2-2 0 16,0-1 0-16,2-1 0 0,0-2 0 0,2 0 0 0,2-5-160 0,1 1 160 31,1-2-160-31,1 0 160 0,2-1-160 0,0-5 160 16,1 3-144-16,1-4 144 0,3 0-128 0,-3-3 128 0,0 3-128 15,-3-3 128-15,1 0-128 0,-2 1 128 0,-2 2 0 0,-3-2 0 16,-2 1 0-16,-1 2 0 0,-2-3 0 0,0 1 0 15,-4 2 0-15,-1 0 0 0,-2-2 0 0,-3 2 0 16,-1-1 0-16,-1 1 0 0,-2 0 0 0,-2-1 0 16,-2 3 0-16,-1-2 128 0,-3 2 0 0,0 0 16 15,-1 0 0-15,-2 2 0 0,-1-2-16 0,2 3-128 16,1 1 192-16,0 3-64 0,2 0-128 0,2 1 0 16,0 2 0-16,3 0-176 15,0 2-352-15,1-2-80 0,4 3-16 0,0-2 0 16,1 1-864-16,3 2-176 0,2 1-48 0,1-1-15008 0</inkml:trace>
  <inkml:trace contextRef="#ctx0" brushRef="#br0" timeOffset="77374.22">28799 9638 25679 0,'-3'-3'560'0,"-1"2"112"0,1-1 32 0,2 2 32 0,1 0-592 0,1-3-144 0,-1 3 0 0,2-1 0 0,-2 1 768 0,1-3 112 0,-1 1 16 0,0 2 16 0,0 0 0 0,0 0 0 15,0 0 0-15,0 0 0 0,0 0 112 0,0 0 0 0,0 0 16 16,7 27 0-16,-7-14-16 0,0-1-16 0,0 2 0 0,0 0 0 16,-1 6-448-16,1-1-96 0,0-1-16 0,0 5 0 15,3-4-128-15,-1 4-48 0,0-2 0 0,0-2 0 16,0 1-144-16,-1 1-128 0,2-2 144 0,-1-3-144 16,1 0 0-16,-1 0 128 0,2 0-128 0,-2-4 0 15,2 1 0-15,0-3 0 16,-2-2 0-16,2-1 0 0,0-3 0 0,0 1 176 0,-1-1-176 0,1-1 160 15,1-3-32-15,-1-3-128 16,1-1 192-16,-1 2-64 0,1-5 16 0,0-2 0 0,0 0 0 0,1-2 0 0,1-1 0 16,-1-4 0-1,1 1 0-15,-1-1 0 0,2-3 64 0,-1-1 16 0,1 2 0 0,-2-3 0 0,1 1-224 0,0 0 0 16,0-2 0-16,0 3 0 0,2-3 0 0,0 4 0 16,1-3-144-16,-1 3 144 0,1 2 0 0,0-1 0 15,1 1-128-15,0 0 128 0,1 3 0 0,-1 0 0 16,-1 3 0-16,0-1 0 0,-1 1 0 0,0 2 0 15,0 2 0-15,-2 0-144 16,1 1-304-16,-3 4-48 0,1-2-16 0,-3 2 0 16,1 2-448-16,-1 2-112 0,-1-2-16 0,-1 2-16832 0</inkml:trace>
  <inkml:trace contextRef="#ctx0" brushRef="#br0" timeOffset="78576.28">29734 9226 11055 0,'4'-2'976'0,"0"-2"-784"0,-2 1-192 0,0 1 0 0,1 1 0 0,-1 1-208 0,3-5 32 0,3-1 16 0,2-2 800 0,1 0 144 0,-1 0 48 0,-2-2 0 16,-1 4 1376-16,-3 0 288 0,0 1 48 0,-3 1 16 15,1 0 272-15,-4 2 64 16,1 1 16-16,-1 1 0 0,-2 0-944 0,-1 0-192 0,0 1-48 0,-1 1 0 15,0 2-1024-15,0-1-192 0,-2 3-64 0,1-2 0 16,-1 2-288-16,0 0-160 0,-1 4 160 0,-1-2-160 16,1 0 208-16,0 4-48 0,-1 1-16 0,-1-1 0 15,1 0-16-15,-1 4 0 0,-1-2 0 16,0 5 0-16,0-1 0 0,-2 1 0 0,2 3 0 0,-2 0 0 16,0 4 48-16,2 0 0 0,0 3 0 0,-1 1 0 0,2 8 32 0,-1-4 16 15,0 5 0-15,0-1 0 0,3-1-224 0,-1 1 128 16,0-2-128-16,0 1 0 15,1-2 208-15,2-3-48 0,-1-1-16 0,2 1 0 0,1-1-144 0,2 1 192 16,0-1-192-16,1 1 192 16,2-3-16-16,1-1 0 0,0-3 0 0,3-3 0 0,1 0-176 0,1 1 0 0,1-7 0 0,3 2 0 15,0-5 0-15,2-2-144 0,2 0 144 0,2-5 0 16,-1 1-224-16,2-3 64 0,2 1 16 0,2-1 0 31,1-2-240-31,0 2-64 0,3-2 0 0,-3 2 0 16,2 0-240-16,-3-2-48 0,-1 2-16 0,-2-1 0 0,-2-3-1680 15,-1 0-352-15</inkml:trace>
  <inkml:trace contextRef="#ctx0" brushRef="#br0" timeOffset="79053">30251 9632 23951 0,'-7'-3'2128'0,"0"2"-1696"0,2 1-432 0,2 0 0 0,1 1 1984 0,2-1 320 0,-1 3 64 0,0-3 16 0,-1 2-1232 0,-2-1-256 0,0 4-64 0,-1 2 0 0,-1-3-448 0,-1 5-80 15,-2 1-32-15,-1 2 0 0,0 3 304 0,-2 1 64 16,-3 3 16-16,0 1 0 0,-2 2 32 0,-2 0 0 16,1-1 0-16,-2 5 0 0,0-1-304 0,0-3-48 15,2 2-16-15,0 0 0 0,1-1-192 0,1-1-128 16,0-1 128-16,1-1-128 0,2-2 0 0,0-2-240 0,2-2 48 16,0-2 0-1,2-1-528-15,1-3-112 0,0-2 0 0,1-2-16 16,2-2-1936-16,0-2-384 0</inkml:trace>
  <inkml:trace contextRef="#ctx0" brushRef="#br0" timeOffset="79338.67">29890 9701 16575 0,'-9'-4'1472'0,"4"2"-1168"0,2-1-304 0,1 2 0 0,2 2 3136 0,2-1 576 15,-1 3 128-15,1-3 0 0,2 2-1504 0,1 2-304 16,2 2-64-16,2 0-16 0,1 7-896 0,1-2-176 16,1 6-48-16,0-1 0 0,1 0-256 0,1 4-64 15,2 1-16-15,-1-2 0 16,1 0-176-16,-1 1-48 0,-2-1 0 0,1-1 0 0,-2-2-112 0,-1 0-32 16,0-1 0-16,-1-1 0 0,0-2-128 0,-1 1-144 15,-2-6 144-15,2 2-208 0,-2-1-96 0,0-1-16 0,0-3 0 0,-1 1 0 31,0 2-864-31,1-4-176 0,-1 1-48 0,1 1-15920 0</inkml:trace>
  <inkml:trace contextRef="#ctx0" brushRef="#br0" timeOffset="85171.53">30346 10156 8287 0,'3'0'736'0,"-3"0"-592"0,1 0-144 0,0 0 0 0,0 0 672 0,1 0 96 0,0 0 32 0,1 0 0 0,3 1 496 0,-3 2 112 0,5-3 0 0,-1 2 16 0,1-1 736 0,-1 2 144 0,1-3 16 0,-2 2 16 32,1 0-240-32,-2 0-48 0,1 1-16 0,-2 0 0 0,0 1-816 0,-2 2-144 0,-2 3-48 0,-2 1 0 15,-1 0-512-15,0 2-96 0,-2 2-32 0,-2 0 0 16,0 2-128-16,1 1-48 0,-2-3 0 0,2 2 0 15,0 1-16-15,0-5 0 0,0 2 0 0,1 0 0 16,0-1-16-16,0-3-16 16,1 0 0-16,-1-1 0 0,1 0-32 0,-1 1 0 15,2-1 0-15,-1-3 0 0,2 1-128 0,-2-1 0 0,0 1-160 0,2-4 160 32,-2 2-1040-32,2-4-112 0,-1 2-32 0,-1-1-9744 15,-1-2-1936-15</inkml:trace>
  <inkml:trace contextRef="#ctx0" brushRef="#br0" timeOffset="85441.8">30429 9894 35007 0,'-6'-4'1552'0,"2"2"320"0,2 2-1488 0,0 0-384 0,2 0 0 0,2 0 0 16,-1 0 960-16,0 0 112 0,0 0 16 0,2 0 16 0,1 0-448 0,-4 0-80 15,0 0-32-15,0 0 0 16,0 0-1248-16,0 0-256 0,0 0-64 0,0 0-10496 15,0 0-2096-15</inkml:trace>
  <inkml:trace contextRef="#ctx0" brushRef="#br0" timeOffset="87504.73">30892 10036 9215 0,'1'0'816'0,"-1"0"-656"0,1 0-160 0,0 0 0 0,-1 0 400 0,1 0 48 0,1 3 16 0,-1-3 0 0,3 0-160 0,-1 0-48 0,1 0 0 0,0 0 0 0,-1 1 256 16,1-1 32-16,0 2 16 0,0-1 0 0,-1 2 1424 0,1-1 304 16,0 2 48-16,-1-1 16 0,2 3 80 0,-1 0 32 15,2-1 0-15,-1 4 0 0,1-1-768 0,1 0-160 16,-1 4-16-16,-2 0-16 0,-1 1-640 0,0 0-128 16,-3 2-32-16,-3 1 0 0,0 3-352 0,-2-3-80 15,-3 2-16-15,-1 0 0 0,0 0-256 0,-3 1 0 16,1 1 0-16,-1-3 0 0,2 0 0 0,-1-1-176 15,1-1 176-15,0-1-160 0,0-2 160 0,2 1-208 16,0-1 80-16,1-3 128 16,1 0-1056-16,-1-1-96 0,1-2 0 0,3-1-16 15,-2-1-1536-15,1-3-304 0</inkml:trace>
  <inkml:trace contextRef="#ctx0" brushRef="#br0" timeOffset="87980.66">31640 9612 10127 0,'2'-3'896'0,"-1"3"-704"0,-1 0-192 0,0 0 0 15,0 0 1040-15,0 0 176 0,0 0 48 0,0 0 0 0,0 0 1344 0,-1 0 272 0,0 3 48 0,1-3 16 0,0 0-544 0,0 0-96 16,0 0-32-16,-24 10 0 0,18-7-736 0,-2 0-128 16,-1 3-48-16,-1 0 0 0,0 2-528 0,-2 0-128 15,-1 5 0-15,1 0-16 0,0 2-368 0,-1 1-64 0,0 0 0 0,0 0-16 16,2 3 48-16,0 0 16 0,-1-2 0 0,1 4 0 16,-2-1-144-16,1 2-32 15,1-1 0-15,0 1 0 0,-2-2 0 0,3 1-128 16,-1-1 192-16,1-2-64 0,0 1-128 0,0-6 0 0,2 2 0 15,-1-4 0-15,3 1-352 0,0-6 48 16,0 0 16-16,2-2 0 0,0-3-592 0,1-1-112 0,0-1-32 0,-1-3-16816 0</inkml:trace>
  <inkml:trace contextRef="#ctx0" brushRef="#br0" timeOffset="88266.29">31314 9737 18431 0,'-8'-5'816'0,"3"2"160"0,1 0-784 0,2 3-192 0,2 0 0 0,0-3 0 0,1 3 688 0,-1 0 80 16,1-2 32-16,0 0 0 0,2 2 640 0,-1-2 128 0,1 2 32 0,-1 2 0 15,-2-2 832-15,0 0 160 0,0 0 32 0,15 18 16 16,-10-10-992-16,0 2-208 0,1 3-32 0,0-1-16 16,-1-2-640-16,1 2-128 0,2 2-32 0,-1 1 0 15,1-2-192-15,-1 2-32 0,2 0-16 0,-2 1 0 16,2-4-160-16,1 5-16 15,0-4-16-15,0 0 0 0,1 3-160 0,-1-2 0 16,1 3 0-16,0-4 0 0,-1 2-160 0,1-1-64 16,-1 0-16-16,1 0 0 15,0-2-368-15,-2 1-80 0,1-5-16 0,-2 2 0 16,1 0-560-16,-2-4-112 0,1-2-32 0,0 0-15920 16</inkml:trace>
  <inkml:trace contextRef="#ctx0" brushRef="#br0" timeOffset="88678.98">31837 9849 24879 0,'-4'-2'1088'0,"0"1"256"0,1 2-1088 0,2-1-256 15,1 2 0-15,0-2 0 0,0 4 352 0,1-1 16 0,-1 0 0 0,0 3 0 0,0 2 720 0,0 3 128 0,-1-1 48 0,-1 2 0 0,-1 2 640 0,-1 1 128 16,2 1 16-16,-2 0 16 0,1 2-736 0,-1 1-160 15,1 1-16-15,0-1-16 0,-1 2-384 0,1 2-80 16,1-3-16-16,0 1 0 0,0-2-352 0,1 2-80 16,1-5-16-16,-1 1 0 0,1-1-208 0,0 0 0 0,0 0 0 15,0-1 0-15,1-2 0 0,-1-2 0 0,1-1-208 16,1 0 64 0,-1-4-320-16,0-3-64 0,0 0-16 0,2-1 0 15,-2-1-336-15,0-2-64 0,2-1-16 0,-1-1-17200 0</inkml:trace>
  <inkml:trace contextRef="#ctx0" brushRef="#br0" timeOffset="89172.4">32019 9999 23039 0,'-5'0'1024'0,"2"0"192"0,1 2-960 0,1-2-256 15,1 0 0-15,0 0 0 0,0 3 336 0,0-3 32 0,0 1 0 0,-1 2 0 16,0-1-96-16,-3 3-16 16,0 0 0-16,-1 1 0 0,-1 0 704 0,-1 2 144 0,-2 0 32 0,0 0 0 15,-1 0 592-15,-1 0 128 0,0 1 32 0,1-1 0 16,-1-2-528-16,3 2-96 15,0-4-32-15,1 0 0 0,1 0-864 0,1 2-176 0,1-3-48 0,0-2 0 16,2 2-144-16,-1-3 0 16,1 1-192-16,1 1 192 0,-2-2-192 0,2 3 192 0,0-2-192 0,-2 1 192 15,2 1 0-15,-2 1 0 0,0-2 0 0,0 2 0 0,-1 0 288 0,1-1-32 16,-1 2 0-16,2-1 0 16,-1 0-16-16,1 1-16 0,0-2 0 0,2 0 0 15,0 0-32-15,2-3-16 0,-1 4 0 0,1-1 0 16,2-3 0-16,1 1 0 0,0 1 0 0,1-2 0 15,2 3-48-15,-1-2 0 0,0 2 0 0,2-1 0 0,1 2-128 0,0 2 0 32,0 0 0-32,0-2 128 0,1 4-128 0,1-3 0 15,0 4 0-15,2-3 0 0,-2 3 0 0,1-3 0 0,-2 1 0 0,0 0 0 0,0-1-272 0,-1 0-48 16,-1 0 0-16,-1-2 0 31,0-2-560-31,-1 2-112 0,1-1-32 0,0-2-17072 0</inkml:trace>
  <inkml:trace contextRef="#ctx0" brushRef="#br0" timeOffset="89934.1">31833 9078 23951 0,'1'-3'2128'0,"0"3"-1696"0,1 0-432 0,0 0 0 0,0 0 1648 0,1 0 240 0,-1 0 48 0,4 0 16 0,2 0-176 0,3 3-48 16,2 0 0-16,5 4 0 0,-1-1-1024 0,3 6-192 16,2-1-64-16,2 4 0 0,2 4 16 0,1 3 0 0,1 0 0 0,1 3 0 15,-1 1-208-15,-1-1-32 0,1 3-16 0,-1 2 0 16,-1 3 0-16,-2-3 0 0,-1 3 0 0,-2-1 0 16,-1 0-16-16,-3 1-16 0,-1 0 0 0,-3-1 0 15,2 3-48-15,-1-3 0 0,0 3 0 16,-1-1 0-16,0 1-128 0,-2-3 0 0,0 3 0 0,-3-3 128 0,1 1-128 15,-2 2 0-15,1 4 0 0,-1-2 0 0,2 1 0 0,-2-3 0 16,3 0 0-16,0-4 0 16,0-1 0-16,0-3 0 15,-1-5 0-15,-1-2 0 0,0-2 0 0,-2-2 0 0,0-1 0 0,-2-1 0 0,-2-2 0 0,-1 1-320 32,-2-1 48-32,-2-5 16 0,-2 3-368 0,-4-1-64 0,-1 0-16 0,-2-2 0 31,-2-1-1712-31,-2 3-336 0</inkml:trace>
  <inkml:trace contextRef="#ctx0" brushRef="#br0" timeOffset="90616.89">32633 9743 35935 0,'-7'-1'3200'0,"5"1"-2560"0,2 0-512 0,1 0-128 0,2 0-1232 0,-2 0-272 0,0 0-48 16,0-3-16-16,1 3 1344 0,0-3 224 0,3 0 128 0,-5 3 0 0,0 0 1184 0,19-7 240 0,-12 4 48 0,2-1 16 0,1 2-160 0,-1 2-48 16,3-4 0-16,-1 4 0 0,1-2-784 0,0-1-176 15,0 2-16-15,-1 1-16 0,-1 0-240 0,-1 0-48 0,0-2-128 0,0 0 192 16,-1 2-192-16,1-2 0 0,1 2 0 0,0-4 0 31,2 2-512-31,3-1 0 0,0 0 0 0,2-1 0 16,2-2-1440-16,-1-1-288 0,2 1-48 0</inkml:trace>
  <inkml:trace contextRef="#ctx0" brushRef="#br0" timeOffset="90956.68">32699 9928 21183 0,'5'0'944'0,"0"-2"192"0,0 1-912 0,0 1-224 0,-1 0 0 0,-3 0 0 16,2 0 2896-16,0-3 544 0,5 3 96 0,2 0 32 16,2-2-1184-16,0 1-224 0,1 1-48 0,-3 0-16 15,-1 0-1136-15,1 1-240 0,-1 1-32 0,-2-2-16 16,1 3-384-16,-2-3-80 0,1 1-16 0,1 1 0 16,-2-2-192-16,0 2 0 15,2 0 0-15,-1-2 0 16,1 0-496-16,0 0 16 0,0 3 0 0,0-3 0 15,1 0-592-15,0 0-112 0,0-3-32 0</inkml:trace>
  <inkml:trace contextRef="#ctx0" brushRef="#br0" timeOffset="91443.22">33414 9514 39615 0,'-12'-4'1760'0,"4"2"352"0,2 2-1680 0,2-2-432 0,3 2 0 0,1 0 0 16,-1 0 256-16,0 0-16 0,-2 0-16 0,0 0 0 0,-4 0-224 0,0 2 176 15,-2 0-176-15,-1 6 160 16,-1 1-160-16,-1 4 0 0,0 2 0 0,-2 5 0 16,-1 2 192-16,1 3 16 0,0 3 0 0,-1 2 0 0,1 3 128 0,-1-1 32 15,2-1 0-15,0 2 0 0,2-3-96 0,3-4-16 16,1 0 0-16,4 2 0 0,0-6-256 0,4 0 0 16,2-2 0-16,1-2 0 0,3-2 0 0,0-1 0 15,5-1 0-15,0-2 0 0,2-3 0 0,0-2-304 16,5 0 64-16,1-1 16 0,0-4 224 0,1-2 0 15,-3 0 0-15,2 0-144 0,0-2 144 0,1-4 0 16,1-1 0-16,0 0 128 0,-1-2 0 0,-1-1 16 0,-1-2 0 16,-2-4 0-16,-2 1 0 0,-3-1 0 0,-1-2 0 0,-1-2 0 15,-4-5 112-15,-2 0 0 0,-2-1 16 0,0-2 0 16,-4-2-32-16,0-1-16 16,1 3 0-16,-3-1 0 0,-2-3-48 0,-2 4-16 0,0-3 0 0,-2 0 0 15,0 3-432-15,-2 2-96 0,-1 3-16 16,0 2 0-16,-2 4-384 15,1 1-64-15,-1 5-32 0</inkml:trace>
  <inkml:trace contextRef="#ctx0" brushRef="#br0" timeOffset="93269.9">23865 11121 13823 0,'-3'0'1216'0,"0"0"-960"0,3 2-256 0,0-2 0 0,0 0 704 0,0 0 112 0,-1 0 16 0,0 0 0 0,-2 0 512 0,1 0 96 0,1 0 32 0,1 0 0 0,0 0 128 0,0 0 48 16,0 0 0-16,0 0 0 0,0 0-304 0,0 0-48 0,0 0-16 0,21-11 0 31,-14 11-304-31,2 0-64 0,1 0-16 0,1 2 0 0,1 1-624 0,2-2-128 16,2 4-16-16,1-4-128 0,3 4 0 0,1-4 0 0,-1 2 0 0,3-3 0 15,2 0 0-15,1-3 0 0,0 2 0 0,0-4 0 16,1 2 0-16,-2-1 0 0,1-2 0 0,-3 2 0 15,-1 1 0-15,-1 0 0 0,2 0 0 0,-3 3 0 16,-1 0 0-16,1 0 0 0,-1 3 0 0,-1 0 0 16,-2 0-128-16,0 1 128 0,-1 2 0 0,-1-2-144 0,-3 2 144 0,-1-3-128 15,1 4 128-15,-5-5-128 0,0-2 128 0,-1 1-128 16,-1 2 128-16,-2-3-128 0,2-3 128 0,-3 2 0 31,1 1 0-31,-1-5 0 0,-1 4 0 0,0-3 0 0,0-2 0 0,-1 1 0 0,-1 1 0 0,1-3 0 16,-1 1 0-16,-1-3 0 0,1 3 0 0,-3-2-128 15,1 2 128-15,-2-2-128 16,-2-1 128-16,1 2 144 16,-2-2-16-16,-1 2-128 0,-3-6 320 0,-3 1-32 0,-2 2-16 0,1-2 0 15,0 2-272-15,-2-2 160 0,3 3-160 0,0-1 128 16,1 0 0-16,0-3-128 0,3 4 192 0,1-4-64 16,2 3 192-16,1-2 16 0,2 2 16 0,-2 1 0 15,3-1-160-15,1 4-16 0,2 0-16 0,-1 0 0 16,3 2-160-16,0 1 0 0,0 0 0 0,2 3 0 15,0 0 0-15,1 0 0 0,0 0 0 0,2 3 0 16,0-2-192-16,1 2 0 0,1 0-16 0,0 3 0 16,0-2 80-16,3 1 128 0,0 1-208 0,0-1 80 0,0 1 128 15,0-1-192-15,0 1 192 0,1-2-192 16,0 0 0-16,0 2-16 0,0 0 0 0,0 0 0 0,-1 0 208 0,0 1 0 16,-1 0 0-16,0 2 0 0,-2 1 0 0,0 2 0 15,1 1 160-15,-3 2-160 0,0 1 240 0,-2 3-48 16,2 0 0-16,-2 3 0 0,-1-2 96 0,1 1 16 15,-3 1 0-15,0 0 0 0,-1 2-80 0,-1-3-16 16,0-3 0-16,-1-2 0 0,1 0-64 0,-1-3-16 16,2-1 0-16,-1-2 0 0,-1 0 0 0,1-2 0 15,1-1 0-15,-2-1 0 0,2-1-128 0,-2 0-176 16,2-2 48-16,-1 0 0 16,0 1-1488-16,1-4-304 0</inkml:trace>
  <inkml:trace contextRef="#ctx0" brushRef="#br0" timeOffset="93923.19">25103 10997 6447 0,'-2'-3'576'0,"-1"2"-576"0,0 0 0 0,0 0 0 0,2 1 5328 0,0 1 960 0,-1 0 192 0,0 0 48 0,-2 2-3808 0,-3 1-752 0,-1 2-160 0,-2 2-16 16,-1 2-1088-16,0 3-224 0,0 3-32 0,-1 0-16 0,-1 0-432 0,1 2 0 31,0 1 0-31,0 3 0 0,3 1 0 0,-1-4 0 16,1 2 0-16,3-1 0 0,0-1 272 0,1-1 32 0,1-2 0 0,3 0 0 15,1-2 208-15,1-2 32 0,3 1 16 0,1-5 0 16,2 0-560-16,3-3 0 0,1 0 0 0,1-3 0 16,1-2 0-16,2 0 0 0,1-2 0 0,0-2 0 15,0 0 0-15,0 1-144 0,0-4-16 0,-1 1 0 0,-1-2-112 0,-1 0-32 16,1-1 0-16,-3 3 0 0,0-1 304 16,-2-4-160-16,-2 1 160 0,-1 0-128 0,0 0 128 0,-2-1 0 15,0 0 0-15,-2-2 0 0,0 1 176 0,-4 0 16 16,1 2 0-16,-3-3 0 0,1 1 128 0,-4 0 16 0,0-1 16 0,-2 0 0 15,0 0-160-15,-3 3-48 0,0 1 0 0,0 0 0 16,1 0-144-16,-2 4 0 0,2-1 0 0,1 1 128 16,0 1-128-16,3 2-272 0,-1 1 64 0,2 1 16 31,0 0-1200-31,2 0-224 0,2 1-48 0,2 1-14896 0</inkml:trace>
  <inkml:trace contextRef="#ctx0" brushRef="#br0" timeOffset="94413.31">25694 10783 36863 0,'-6'-12'1632'0,"2"4"336"0,1-2-1584 0,0 4-384 0,3 4 0 0,0-2 0 0,0 0 192 0,0-4-32 0,0-2-16 0,0-6 0 0,0-7 48 0,0 1 0 0,0 1 0 0,0-1 0 16,0 0-192-16,0 0 0 0,0 3 144 0,0-1-144 15,-1-1 128-15,0 2-128 0,0 2 128 0,-2 1-128 16,1 4 448-16,-2-1 0 0,0 1 16 0,0 3 0 0,-1 2-144 16,1 3-48-16,-1 2 0 0,-2 2 0 0,1 2-112 0,-2 2-32 15,-1 2 0-15,0 1 0 0,2 2-128 0,-1 3 0 16,0 4 0-16,-1 7 0 0,0 1 0 0,0 5 0 16,1-1 0-16,1 1 0 0,-1-1 0 0,2 4 0 15,0-1 0-15,0 1 0 0,1-2 0 0,1 1 160 16,2 1-160-16,-1-1 160 0,3 4-160 0,-1-1 0 15,0 1 0-15,1 0 0 0,0 3 0 0,0-1 0 16,1 3 0-16,0-3 0 0,0-5 0 0,2-5 0 0,-1-1 0 0,1-6 0 16,-1-2-144-16,1-3 144 0,-1-1 0 0,-1-4 0 15,1 1-336-15,-1-4 32 0,-1-1 16 0,0 1 0 32,1-5-1184-32,-1 2-256 0,0-4-32 0,0 0-14496 15</inkml:trace>
  <inkml:trace contextRef="#ctx0" brushRef="#br0" timeOffset="94634.63">25328 11095 40543 0,'-10'-3'3600'0,"3"3"-2880"0,4 0-576 0,5 0-144 0,-1-2 320 16,-1 2 16-16,-1-2 16 0,-2 0 0 0,0-2-192 0,0-2-32 15,3 0-128-15,3-3 192 0,1 2-192 0,3-3 176 16,3 1-176-16,1 1 160 0,2 0-160 0,5-1 0 15,0 3 0-15,6 3 0 0,-1-4 0 0,2 4 0 16,1 0 0-16,0 2 0 16,0 1-416-16,-3 0-16 0,1 0 0 0,-2 1 0 15,-2 2-1072-15,-3 0-224 0,0 0-32 0,-2 1-14624 0</inkml:trace>
  <inkml:trace contextRef="#ctx0" brushRef="#br0" timeOffset="95610.03">26262 10584 24879 0,'0'-4'2208'0,"0"-3"-1760"0,0 4-448 0,0 0 0 0,0 3 1024 0,0-5 112 0,1-3 16 0,-1-3 16 0,-1-5 128 0,-2-1 32 0,3-6 0 0,-1 5 0 0,-1-1-624 0,0 0-128 16,0 4-32-16,-2-1 0 0,2 1-240 0,-1 1-48 16,0 4-16-16,-1-1 0 0,0 4 80 0,-1 1 0 15,2-1 16-15,-4 4 0 0,2-1 0 0,-1 1 0 16,-1 3 0-16,1-2 0 0,-2 4-192 0,2-2-144 15,-1 4 192-15,-2 2-192 0,0 1 128 0,1 1-128 16,-1 2 0-16,-1 4 0 0,1 2 0 0,0 5 0 16,0-3 0-16,0 5 0 0,2 3 0 0,-2 4 0 15,2 3 0-15,-2 2 0 0,0 5 240 0,1 1 32 16,-1-2 16-16,0 2 0 0,1 0-32 0,-1 0 0 16,0-3 0-16,1 3 0 0,0-3-96 0,1 1-32 0,0 0 0 0,0 0 0 15,2-5-128-15,2-4 0 0,0 1 0 0,1-6 128 16,1-3-128-16,-1-6 0 15,2-3 0-15,0-1 0 0,0-6 0 0,2-3 0 0,-1 0-144 0,0-3 144 32,2 0-1024-32,-2-3-80 0,0 0-32 0,0-3-16272 0</inkml:trace>
  <inkml:trace contextRef="#ctx0" brushRef="#br0" timeOffset="95853.51">25761 11020 37775 0,'-9'-5'1664'0,"4"-1"368"0,1 1-1632 0,1 4-400 15,3-1 0-15,1-1 0 0,1 2 256 0,-1-3-48 16,1 2 0-16,1-7 0 0,3 2 176 0,0-3 16 16,3 1 16-16,1 0 0 0,1 3-96 0,1 1-32 15,3-1 0-15,2 1 0 0,3 1-48 0,2 1-16 16,4 0 0-16,1 0 0 0,4 0-96 0,-1 2 0 0,2 1-128 15,-1 0 192 1,-1 0-528-16,-1 0-112 0,1 0-32 0,-1 0-11760 16,-2 0-2352-16</inkml:trace>
  <inkml:trace contextRef="#ctx0" brushRef="#br0" timeOffset="96393.42">26330 11064 34095 0,'-3'0'3024'0,"3"-3"-2416"0,2 3-480 0,0-1-128 0,1 1-656 0,-1 0-160 0,1-3-16 16,1 1-16-16,4-2 432 0,1 1 96 0,2-1 0 0,0-2 16 0,0 3 304 0,1 0 128 0,1 0-128 0,-2 3 192 15,-1 0-192-15,0 0-256 0,2 3 48 0,2-2-8688 32,-1 4-1728-32</inkml:trace>
  <inkml:trace contextRef="#ctx0" brushRef="#br0" timeOffset="97155.75">26959 11123 16575 0,'0'-2'1472'0,"0"-1"-1168"0,0 2-304 0,2 1 0 16,-1 0 0-16,-1-3 128 0,1 1-128 0,-1-2 0 16,1 0-512-16,0-2-224 0,-1 0-32 15,-1 0-16-15,0-2 1680 0,-3 4 352 0,1 0 64 0,-4 0 16 0,1-2 1024 0,-2 3 208 16,-2 0 32-16,0-2 16 0,-3 4-368 0,1-3-80 15,-2 1-16-15,1 1 0 0,-2 1-1216 0,1 1-240 16,0 3-48-16,-1 0-16 0,1 2-432 0,1 3-192 16,0 1 160-16,2 1-160 0,0 2 128 0,1 1-128 15,1 0 0-15,2 2 144 16,1 1-16-16,0 0-128 0,1 3 192 0,0-2-64 0,1 2-128 0,1-1 0 16,1-2 0-16,1-1 128 15,0-4-128-15,1 0 0 0,0-1 0 0,1 0 0 16,0-4 144-16,1 1 0 0,1-4 0 0,1 0 0 0,-1-1 80 0,2-4 16 0,0-1 0 0,0 2 0 15,1-1-240-15,2-5 144 0,-1-1-144 0,2 0 128 16,0-2-128-16,-1 2 0 0,2-6 0 0,0 3 0 16,-1 0 0-16,-1-1 0 0,2-3 0 0,0 1 0 15,0 2 0-15,0-4 128 0,1-3-128 0,-1 1 128 16,0 2-128-16,1-4 192 0,-1-1-192 0,0 1 192 16,-2-2 0-16,2-3 16 0,0 0 0 0,-1-1 0 15,-2 2 48-15,1-1 0 0,-2-1 0 0,-1 0 0 16,-2 1-80-16,0 0-16 0,-1 2 0 0,-2-2 0 15,0 3-160-15,-1-3 0 0,0 3 0 0,-2-3 0 0,0 2 0 0,-1 2 0 16,0 1 0-16,-1-1-176 0,2 1-16 0,-2-2 0 16,0 3 0-1,2 3 0 1,0 0-176-16,0 4-32 0,2 2-16 0,0 0 0 16,2 4-1152-16,0 0-224 0</inkml:trace>
  <inkml:trace contextRef="#ctx0" brushRef="#br0" timeOffset="97489.19">27153 11029 41471 0,'-9'9'1840'0,"0"-3"368"0,0 1-1760 0,4-1-448 0,3 1 0 0,2-5 0 0,0 2 192 0,-3 3-32 0,1 4-16 0,-2 5 0 0,3 3-144 0,-2 1-176 0,2-4 48 0,0 0 0 16,2-1-448-16,-1-2-64 0,3 2-32 0,-1-2 0 15,1-4-128-15,-1 1-32 0,3-1 0 0,-1-3 0 16,-1 0 32-16,2 2 0 0,0-4 0 0,0 0 0 16,0-2-560-16,-1-2-112 0,1-2-32 0,-1 0-11760 0</inkml:trace>
  <inkml:trace contextRef="#ctx0" brushRef="#br0" timeOffset="97645.39">27252 10851 35007 0,'-6'-3'3120'0,"0"0"-2496"0,2 0-496 0,3 3-128 16,2 0 1488-16,-2 0 288 0,-1 0 48 0,-2-2 16 15,-2 1-1536-15,-1-2-304 0,3 3 0 0,0 3-128 16,1 0-2112-16,1 1-400 0,1 2-96 0,1 3-12880 16</inkml:trace>
  <inkml:trace contextRef="#ctx0" brushRef="#br0" timeOffset="98154.35">27618 10981 25791 0,'-5'0'2304'0,"0"0"-1856"0,1 0-448 15,1 0 0-15,2 0 2912 0,0 0 480 0,-1 0 112 0,0 0 16 16,-2 0-2944-16,-3 0-576 15,-1 0 0-15,-3 1-224 0,-1 2 80 0,-1 3 16 0,0 0 0 0,-2 0 0 16,0 4-16-16,0 2 0 0,1 1 0 0,0 0 0 16,0 6 528-16,2-6 96 0,1 5 32 0,0-2 0 15,1 0 64-15,1 0 32 16,0-2 0-16,2 0 0 0,1 0-304 0,1 1-64 0,1-5-16 0,2 0 0 16,1-2-224-16,2 1 0 15,0-4 0-15,3 0 0 0,-1-1 0 0,4-1-128 0,0-3 128 0,2 0-208 16,-1-1 32-16,1-1 16 0,1-2 0 0,0-2 0 0,0-1-64 0,0 1-16 15,-1 0 0-15,0-4 0 0,1 2 240 0,0 0 0 16,-1-4-160-16,-1 2 160 0,0-2 0 0,-2-1 0 16,0 3 0-16,-2-2 128 0,-1 2 0 0,0 1 0 15,-2-1 0-15,-1 1 0 0,0 0-128 0,-1 3 0 16,0 2 0-16,-2 2 0 0,2 0 224 0,-2 4 16 16,0 0 0-16,0 0 0 0,1 3 16 0,-1 2 0 15,1 1 0-15,1 2 0 0,1 3 0 0,1-1 16 16,1 4 0-16,3-2 0 15,0 0-112-15,3 3-32 0,0-5 0 0,2 4 0 0,1-4 0 0,-1 1 0 0,1-3 0 0,-1-1 0 32,1 1-128-32,-1-1 0 0,1 0 0 0,1 1 0 0,-1-4-208 0,-1 4-80 15,-1-7-16-15,0 2 0 16,0-1-336-16,-1 0-80 0,0-4-16 0,-2 0-17680 0</inkml:trace>
  <inkml:trace contextRef="#ctx0" brushRef="#br0" timeOffset="98884.29">28031 11112 35935 0,'-1'-8'1600'0,"0"2"320"0,0 0-1536 0,-1 2-384 0,2 2 0 15,0-2 0-15,0 0 768 0,0 0 64 0,-1-6 32 0,0-3 0 0,0 0-272 0,-3-2-48 0,2 1-16 0,-3-1 0 0,0 3-528 0,0 2 0 0,-3 1 0 0,2 5 0 16,-1-1 0-16,-2 3 0 0,0 2 0 0,-1 4 0 15,-1 0 0-15,-1 4 0 0,-2 2 0 0,0 3 0 0,-1-1 0 16,-1 5 128-16,-2 2-128 0,2 2 160 0,-1-1-32 0,1 1-128 16,2-1 192-16,1-1-64 0,0 0-128 0,3-3 128 15,2 0-128-15,0-1 128 0,3-3-128 0,3-2 0 16,1 0 0-16,2-1 0 16,1 1 0-16,2-4 0 0,2 0 0 0,2 0 0 0,-1-2 0 0,3-2-224 15,0 0 48-15,1-4 16 0,1 2-144 0,1-2-16 16,0-2-16-16,1 0 0 15,0-2-96-15,0 0-16 0,1 0 0 0,0-3 0 16,1 2-176-16,-1-2-32 0,0-1-16 0,-3 0 0 16,-1 2 128-16,-1-2 32 0,-1 0 0 0,-3-1 0 0,-1 0 704 0,-3 2 128 0,1-1 48 0,-3 0 0 15,0 2 480-15,-1 1 112 0,-1 1 0 0,1 2 16 16,-1 1-400-16,-2 3-64 0,2 0-32 0,-2 0 0 16,1 1-240-16,1 1-48 15,-1 1-16-15,2 1 0 0,0-1-176 0,0 4 128 0,2-5-128 0,-1 4 128 16,2-2-128-16,1 2 0 15,-1 0 0-15,2 0 0 0,1 2 0 0,0 1 0 0,0 0 0 0,1 0 0 16,0 1 0-16,0 2 0 0,2-1 0 0,-1 2 128 16,1 3-128-16,-1 1 0 0,1-1 0 0,-2 0 0 15,1 3 128-15,-2 1-128 0,0-2 0 0,-2 2 128 0,-2 1-128 0,-1 1 0 16,0 1 0-16,-1 1 0 0,-1-1 0 0,-1 0 0 16,0 2 0-16,1-3 0 0,-2 0 0 0,0-1 0 15,-2 2 144-15,0-4-144 16,-3 0 336-16,-1-3 0 0,-1-1 0 0,-1 1 0 0,-1-4-64 15,-1 2-16-15,-1-4 0 0,-1 2 0 0,0-3-256 0,-2 1 128 16,0 0-128-16,-2-2 0 0,-1 2 0 0,-1-4 0 16,-2 4 0-16,-1-4-144 15,0 1-496-15,0-4-112 0,1 1-16 0,-2-2-18048 0</inkml:trace>
  <inkml:trace contextRef="#ctx0" brushRef="#br0" timeOffset="101587.11">28366 11009 27647 0,'-3'-2'2448'0,"0"2"-1952"16,2-3-496-16,0 2 0 0,1 1 992 0,0 0 96 0,-3-2 32 0,1-1 0 0,-3 2 112 0,-1-4 32 0,0 1 0 0,-1 3 0 0,1-1-784 0,-1 2-160 0,-1 2-16 0,1-2-16 15,1 4-288-15,-3-1 0 16,2 6 0-16,-2-3 0 0,2 4 128 0,-2 3-128 16,2-1 144-16,-1 4-144 0,2 0 352 0,1 3-32 0,0-3 0 15,1 2 0-15,2 2-32 0,1-4-16 0,1 3 0 0,0-3 0 16,2-1-144-16,2 1-128 0,0-4 192 0,2 2-192 16,1-2 144-16,1-5-144 0,1 2 0 0,3-3 144 15,0-2-144-15,-1-2 0 0,3-2 0 0,-1 0 0 16,1-2-224-16,2-2-32 0,0-2 0 0,0-3 0 0,1 2-64 0,1-3-32 15,-2-1 0-15,0 0 0 0,-3-2 352 0,0 1 0 16,-2 0 0-16,-2-2 0 0,-2-1 128 0,-2 2 112 16,-3 0 16-16,-2-3 0 0,0 4 48 0,-3-3 16 15,-2 1 0-15,-1 2 0 0,-3 0-112 0,-1-3-16 16,-2 4 0-16,-1 2 0 0,0 0-192 0,-2 2 0 16,1 3 0-16,-1-1 0 15,2 2 0-15,-1 3-192 0,2 2 16 0,1-1 0 16,2 4-1280-16,0-1-256 0,4 2-48 0,1 0-16 15,1 1-1840-15,2-1-368 0</inkml:trace>
  <inkml:trace contextRef="#ctx0" brushRef="#br0" timeOffset="102014.52">28552 11104 23039 0,'2'4'2048'0,"1"0"-1648"0,-1 2-400 0,1-3 0 15,-1-1 304-15,1 2-32 0,2 2 0 16,1 1 0-16,3 6-272 0,-1 2 0 0,2 1 0 0,-4 0 0 16,-1-1 128-16,-2-2 128 0,-1 2 32 0,-3-5 0 0,0 2 1136 0,0-6 240 15,-2 2 32-15,-1-2 16 0,2-2 288 0,-2-2 64 16,2 1 16-16,-1-2 0 0,1-1-1120 0,-1-1-208 16,2-2-48-16,0-1-16 0,0 0-432 0,1-3-96 15,0 0-16-15,1-3 0 0,0-2-144 0,0-1 160 16,2-3-160-16,-1 0 160 0,2 0-160 0,0-2 0 15,1-3 0-15,1 1 0 0,-1-3 0 0,2 1 0 16,-1 1 0-16,2 4 0 0,0-2 0 0,1 3 0 16,-2 4 0-16,2 2-176 15,-1 1 176-15,-1 3 0 0,-1 2 0 0,2 4 128 0,-1 0 16 0,0 0 16 0,2 4 0 0,-2 2 0 16,3 1-32-16,-1 0 0 0,1 2 0 0,0 0 0 16,-2 3 0-16,2-1-128 0,0 1 192 0,-1 0-64 31,0 3 0-31,0-1 0 0,0-2 0 0,0 1 0 0,1 0-128 0,0 0 0 15,-1-1 0-15,1 0 0 0,-1-2 0 0,1 0 0 16,0-1 0-16,-2 1 0 0,2-4-336 0,-2 3-48 0,2-2-16 0,-2 2 0 16,1-3-832-1,0 1-176-15,-1 2-16 0,1 1-15872 0</inkml:trace>
  <inkml:trace contextRef="#ctx0" brushRef="#br0" timeOffset="102522.8">29264 11057 23039 0,'-5'0'2048'0,"2"0"-1648"0,0 0-400 0,2 0 0 0,0 0 2304 0,-2 3 384 0,-1-3 80 0,-3 1 16 0,-3 2-880 0,-3 3-176 0,-4 0-48 0,-1 4 0 16,-1-1-960-16,0 0-192 0,-1 5-32 0,0 1-16 15,0 1-336-15,2 0-144 0,0-1 128 0,2 1-128 16,4 0 144-16,1-2-144 0,1-2 160 0,4-2-160 16,2 1 304-16,2-5-48 0,2 0 0 0,2-2 0 15,3 0-256-15,2-2 0 0,2-2 0 0,1 0 0 0,2-2 0 0,1-2 0 16,0 0-208-16,2-2 80 0,-1 0-128 0,2 0 0 15,1-4-16-15,0 1 0 0,2-3 112 16,-1 2 32-16,-1-2 0 0,-1 2 0 0,-3-3 128 0,0 1 0 16,-1 2 0-16,-3 0 0 0,-1 2 176 0,0-2 16 15,-3 4 0-15,-3 2 0 0,1 1 0 0,-2 0 16 16,-2 3 0-16,-1 1 0 0,0 4 48 0,-3-1 0 16,1 4 0-16,-2 0 0 0,1 4-80 0,0 0-16 15,0 1 0-15,1 0 0 0,1 6-16 0,2-6 0 16,-1 5 0-16,2-5 0 0,2 3 0 0,0-1 0 15,3-2 0-15,0 0 0 0,1-3-144 0,0 1 0 0,3-1 0 16,-2-4 0-16,2 1 0 0,1-4-176 0,0 3 48 0,0-6 0 31,0 2-304-31,1-2-48 0,0 0-16 0,0-2 0 16,0-1-288-16,0-2-64 0,2 1-16 0,-4-2-17040 0</inkml:trace>
  <inkml:trace contextRef="#ctx0" brushRef="#br0" timeOffset="102806.33">29542 10672 39615 0,'-13'-4'1760'0,"3"-1"352"0,1 4-1680 0,3-2-432 0,5 3 0 0,1 3 0 0,0-3 272 0,0 3-16 0,-3 0-16 0,1 4 0 16,-1 2-816-16,0 5-176 0,0 2-16 0,1 2-16 0,-1 3 560 0,1 2 224 15,1 0-176-15,-1 4 176 0,2-2 800 0,2 3 256 16,0 2 48-16,2 1 16 0,1 1-384 0,1-1-80 16,1 1-16-16,2-1 0 0,0-5-384 0,-1-1-64 0,1-3-32 15,1-3 0-15,-1-2-160 0,0 2 0 0,0-5 0 16,0 0 128-16,1 1-128 0,-3-4 0 16,2 0 0-16,-2 1-176 15,1-2-400-15,0 3-64 0,0-3-32 0,-2-3 0 16,0 2-864-16,0-6-192 0</inkml:trace>
  <inkml:trace contextRef="#ctx0" brushRef="#br0" timeOffset="103328.7">30087 10871 43311 0,'-4'0'1920'0,"-1"0"384"0,-1 0-1840 0,2 0-464 16,2 2 0-16,-1-2 0 31,2 1-528-31,-3 2-208 0,-3 3-32 0,-3 0-16 0,-3 2 384 0,-3 3 80 0,0-1 0 0,0 2 16 16,-1-2-240-16,2 0-48 0,-1-1-16 0,2 0 0 0,2-2 608 0,0-1 0 0,2 0 0 0,0-1 0 15,1 0 272-15,3-1 128 0,0-2 32 0,1 2 0 16,0-2-208-16,2 2-32 0,1-2-16 0,1 0 0 16,0 0-176-16,2-1 0 0,0 1 0 0,3-2 0 15,-1 1 0-15,2-2 0 0,3 1 0 0,0 0 0 16,2 0 0-16,0 0 0 0,1 1 0 0,2 1 0 16,0-2 0-1,2 4 0-15,1-1 0 0,0 3 0 0,0-3 0 0,0 4 0 16,1-1 0-16,-1 0 0 0,-2 1 304 0,0 2-32 0,-2-2 0 0,0 2 0 15,-1 0-128-15,-3 2-16 0,-2 0-128 0,1-4 192 16,-4 3 0-16,-1-1-16 16,-2 3 0-16,-2-2 0 0,-1-1-48 0,-4 1 0 15,1 0 0-15,-2-2 0 0,-2 2 80 0,-1-4 16 16,-2 4 0-16,1-4 0 0,-3-2-224 0,1 2 0 16,0-2 0-16,-1 1 0 0,0-4 0 0,0 2 0 15,-1-1 0-15,1-1 0 0,0 2-352 0,1-3-16 16,-3 2 0-16,3 0 0 15,-2 0-1680-15,1 2-320 0</inkml:trace>
  <inkml:trace contextRef="#ctx0" brushRef="#br0" timeOffset="108072.32">25928 11923 13823 0,'0'-4'1216'0,"1"2"-960"0,0-1-256 0,2 2 0 0,-1-1 1248 0,1-1 208 0,1 2 32 0,2-4 16 0,2-2-1504 0,4-2-288 0,1-1-64 0,1 0-16 0,-2 0 368 0,-1 4 0 15,-1-3 0-15,-2 3 0 0,-2 3 512 0,-4-1 160 16,1 1 32-16,-3 1 16 0,-2 1 1104 0,0 1 224 15,-2 0 32-15,-3 0 16 0,-1 1-800 0,-1 1-144 16,-4 1-48-16,-2-3 0 0,1 1-576 0,-4 2-112 16,1 0-32-16,0 1 0 15,-1 1 0-15,1 1-16 0,0 0 0 0,1 4 0 0,1 0 144 0,0 0 48 16,3 5 0-16,0-3 0 0,4 4-112 0,-1 0-32 16,3 3 0-16,0-2 0 0,2 1-128 0,0 1-32 0,3 4 0 15,1 1 0-15,3-1-128 0,0 1-128 0,2-1 192 16,1-4-192-16,2 0 128 0,0-3-128 0,2 0 0 0,0-1 0 15,1-5 0-15,2 2 0 16,0-2 128-16,1 0-128 0,2-4 0 0,0 3 0 0,1-4 0 0,1 0 0 16,-1-4 0-16,2-1 0 0,-1 0 0 0,-1-1 0 15,1-2 0-15,-1-1 192 0,2 1-64 0,-2-3-128 16,1-1 0-16,0-2 0 0,-1 0-192 0,0-4 48 16,2 0 144-16,-3-2 0 0,0 1 0 0,0-3 0 15,-1 0 0-15,-3 1 0 0,1-2 0 0,-5 2-128 16,0 0 128-16,-3 3 0 0,-3-2 0 0,-3-1 0 0,-3 1 0 15,-2 1-128-15,-1 2 128 0,-3 0-128 0,-3-1 128 0,0 2 0 16,-4-1-144-16,-1-1 144 0,1 1-176 0,-2 2 48 16,0-2 0-16,-1 2 0 0,0 0 128 0,3 1-208 15,-1 3 80-15,4-3 128 0,-1 3-176 0,2 1 176 16,2 3-128-16,1-1 128 0,2 2-320 0,0 2 32 16,2 2 0-16,0 1 0 15,1 1-1056-15,-1-1-192 0,2 3-64 0,-1 1 0 16,1-2-1072-16,1-2-208 0,-1 2-64 0,1-2-7952 15</inkml:trace>
  <inkml:trace contextRef="#ctx0" brushRef="#br0" timeOffset="108979.89">26870 11722 26719 0,'-3'-7'2368'0,"-1"4"-1888"0,1-1-480 0,2 1 0 0,0 0 1088 0,0 0 112 0,-3-4 16 0,-2-4 16 0,-3-3-384 0,-1-4-80 0,-1-2 0 0,1 5-16 0,0-1 16 0,2 6 16 0,0 0 0 0,1 1 0 0,1 3-432 0,1 3-96 16,0 0 0-16,0 3-16 0,1 0 16 0,0 3 16 16,-1-2 0-16,2 4 0 0,-2 1-16 0,-1 0-16 15,2-1 0-15,-1 4 0 0,0-3-16 0,0 0 0 16,1 4 0-16,-1-1 0 0,2-2-32 0,-2 3 0 15,0 1 0-15,-1 1 0 0,1 0-192 16,0-1 0-16,0 2 128 0,0-3-128 0,0 3 128 0,1 1 0 16,0-1-128-16,2 3 192 0,1-3-48 15,1 3-16-15,-2 1 0 0,4 1 0 0,-1 1 16 0,0-1 0 16,2 4 0-16,-1 1 0 0,2 1-144 0,-2-4 0 0,1 3 144 16,-1-1-144-16,1 6 0 0,-1 3 0 15,1 1 0-15,-2-3 0 0,0-1 0 0,-1-6 0 0,0 3 0 0,-2-5 0 16,-1 1-208-16,1-2-16 0,-2-3 0 0,-1-3 0 31,0 0-720-31,0-7-144 0,0 0-16 0,0-2-10560 16,0-2-2112-16</inkml:trace>
  <inkml:trace contextRef="#ctx0" brushRef="#br0" timeOffset="109215.66">26426 12037 25791 0,'-7'-3'1152'0,"2"3"224"0,2-2-1104 0,2 1-272 16,2 1 0-16,1-3 0 0,0 2 256 0,2-2-16 15,1 1 0-15,4-2 0 16,2 1 912-16,2-4 176 0,2 5 32 0,1-2 16 0,3 2 192 0,0 1 32 16,1 1 16-16,1 1 0 0,3 1-656 0,-1 2-128 15,1-2-16-15,-1 2-16 16,1 0-640-16,-3 1-160 0,0-2 0 0,0 0 0 15,-3-3-336-15,1 0-112 0,-1 1 0 0,1-2-17024 16</inkml:trace>
  <inkml:trace contextRef="#ctx0" brushRef="#br0" timeOffset="112929.96">29474 12024 25791 0,'-3'0'2304'16,"0"0"-1856"-16,2 0-448 0,1-2 0 0,0 2 912 0,0 0 96 0,-1-1 16 0,0 1 0 0,-1-3-336 0,0 0-64 0,-1 0-16 0,2-1 0 0,-1 2-608 0,0-2 0 15,0 2 0-15,-1-2 0 0,1 0 0 0,0-1 0 16,-1 2 0-16,-1-1 128 0,-1-1 736 0,2 0 160 0,-3 3 16 0,-1-5 16 0,0 4 48 0,-2-2 16 31,1 1 0-31,-1 2 0 0,0-2-576 0,2 3-112 16,-2-2-32-16,2 1 0 0,1 0-224 0,-2 2-48 16,4 0-128-16,0 0 192 0,1 2-192 0,-1-2 176 15,2 2-176-15,-1 1 160 0,1-2-160 0,-1 1 0 16,1 0 0-16,0 0 0 0,-1 1 0 0,1-2 0 15,-1 1 0-15,1-2 0 0,-2 0 0 0,1 3 160 16,1-3-160-16,-2 0 160 0,2 0 32 0,-2 1 16 16,2 1 0-16,-2 1 0 0,1-3-32 0,0 4-16 15,-1-2 0-15,0-1 0 0,1 3-160 0,-1 1 128 0,0-1-128 16,-1-1 128-16,0 2-128 0,0 2 0 0,0-3 144 16,0 5-144-16,-1-3 0 0,0 3 144 0,0 1-144 15,-2 0 0-15,2 0 192 0,-1 0-192 0,-2 2 192 0,1 0-192 16,0 1 208-16,1-1-64 0,-1 0-16 0,2 2 0 15,0-2-128-15,2 1 0 0,0-1 0 0,2 0 0 16,1 0 0-16,1 0 0 0,1 0 0 0,1 1 0 16,2 0 0-16,1 0 0 0,1 1 0 0,2-1 0 15,-1-3 0-15,2 2 0 0,-1-2 0 0,1-1 0 16,1 1 0-16,-1-3 0 0,-1-2 0 0,1 1 0 16,0-2 0-16,-1-3 0 0,0 2 0 0,0-7 0 0,1 1 0 0,0 0 0 15,-1-4 0-15,1 1 0 0,1-4 0 0,1 0 0 16,-1-2 128-16,0 0-128 0,0-1 0 0,0-3 0 15,-1 0 0-15,1 0 0 0,-2-2 0 0,-1 2 0 16,-1-3 0-16,-1 3 0 0,0 0 0 16,-2 0 0-16,-2-3 0 0,0 1 0 0,-2 2 0 0,0-1 0 15,-2 5 0-15,0 0 0 0,-1 2 0 0,0 4 0 16,-1 2 0-16,0-1 0 0,0 5 0 0,0 0 0 16,2 2 0-16,0 2 0 0,1 2 0 0,-1 3 0 15,2-2 0-15,1 3 0 0,1 1 0 0,2 2 0 16,0-2 0-16,1 1 0 0,1 1 128 0,1 2 64 15,2-2 0-15,-2 2 0 0,3-4 48 0,-1 1 16 0,1 3 0 16,1-2 0-16,1-2-256 0,-1 1 0 0,1-1 128 0,0-1-128 16,0 0 0-16,0-1 0 0,2 1 0 0,-2-4 0 15,0 0 0-15,0 0 0 0,0-1 0 0,-1 0 0 16,1-4-384 0,-1 2-80-16,0-3-16 0,1-3 0 0,0 2-736 0,0-1-128 0,3-1-48 0,-3-1-17056 15</inkml:trace>
  <inkml:trace contextRef="#ctx0" brushRef="#br0" timeOffset="113357.79">29787 12085 32255 0,'-6'3'2864'0,"2"0"-2288"0,4 0-576 0,2 0 0 0,0 0 384 0,1-2-16 0,-1 5-16 0,-1 3 0 0,3 3-352 0,1 1 0 0,0 3 0 0,1-4 0 15,0 4 192-15,-1-5 128 0,0 2 32 0,-1-1 0 16,0 0 960-16,-1-3 192 0,1 1 32 0,-2 0 16 16,2-1-768-16,-3-3-144 0,2 0-48 0,-3-1 0 15,1 0-128-15,0-4-16 0,-1 2-16 0,2-3 0 16,-2 2-192-16,0-4-48 16,0 2 0-16,0-3 0 0,0 2 32 0,0-4 0 0,-2-1 0 0,2 1 0 15,0-4 80-15,-1-1 16 0,0 0 0 0,-2-2 0 16,2-3-16-16,-3-1 0 0,1 0 0 0,-1-5 0 15,0 1-64-15,-1-2-16 0,0 0 0 0,2-4 0 0,-1 1-80 16,0-1-16-16,2 1 0 0,-1 1 0 0,1-1-128 0,2 1 0 16,0 2 0-16,0 3 128 15,1 3-128-15,0 2 0 0,3 0 0 0,-1 3 0 0,1 1 0 0,0 3 0 16,2 0 0-16,1 1 0 0,0 0 0 0,0 2 0 16,3 2 0-16,1 2 0 0,1-3 0 0,0 3 0 15,3 0 0-15,2 3 0 16,2-1-160-16,3 2 160 0,3-2 0 0,-1 2-144 15,1 0-624 1,1 0-112-16,0 1-16 0,0-2-16 0,0 1-384 0,-3 1-80 0,1 1-16 0,-2-1-17392 0</inkml:trace>
  <inkml:trace contextRef="#ctx0" brushRef="#br0" timeOffset="117254.05">28248 11722 20271 0,'2'-4'1792'0,"1"0"-1424"0,-1 4-368 0,-1-2 0 0,1 2-416 0,-1-3-160 0,1 2-16 0,2-4-16 0,1-1 352 0,0 1 64 15,-1 0 0-15,-2 1 16 0,-2 4 752 0,0-2 128 16,-2 2 48-16,-1 0 0 0,1 2 1360 0,-3-2 256 15,-1 3 64-15,-1 0 16 0,0 0-48 0,-2 1-16 0,1-1 0 0,-2 0 0 16,-1-3-1248-16,-2 1-256 16,0 1-48-16,-2-2-16 0,-2 0-432 0,-2-2-64 0,-1 1-32 0,-1-2 0 15,-2 0-96-15,-1-1 0 0,-2-1-16 16,0 1 0-16,2 0-32 0,-2 0 0 0,-2 0 0 0,1 1 0 16,2 2-144-16,-1-1 0 15,3 4 144-15,1-2-144 0,2 0 128 0,1 1-128 0,3 2 160 0,0-1-160 16,3-2 144-16,-1 4-144 15,0-4 128-15,1 2-128 0,0 0 160 0,1 0-160 0,1 1 192 0,0-2-192 0,2 1 0 16,1 1 0-16,0-3 0 0,1 0 0 16,2 1 0-16,0 2 0 0,1-3 0 0,-1 1 0 0,1 1 0 0,1-2 0 15,-1 3 0-15,0-3 0 0,2 1 208 0,-1 1-64 16,1 1-16-16,-1-3 0 0,1 1-128 0,1 2 0 16,-1-3 0-16,0 2 0 0,1-2 0 0,-2 1 0 15,2 2 0-15,0-3 0 16,1 2 0-16,-1-2 0 0,1 0 0 0,0 0 0 0,0 0 128 0,0 0 0 15,1 0 0-15,-1 2 0 0,0-2-128 0,0 0 192 16,0 2-192-16,0-2 192 0,0 0-192 0,0 0 128 16,0 0-128-16,0 0 128 0,0 0-128 0,0 0 128 0,0 0-128 15,0 0 128-15,0 0-128 0,0 0 192 0,0 0-192 0,0 0 192 16,0 0 0-16,0 0 0 0,0 0 0 0,0 0 0 16,0 0-64-16,0 0 0 0,0 0 0 0,0 0 0 15,0 0-128 1,0 0 192-16,0 0-192 0,0 19 192 0,1-16-192 0,2-2 0 0,0 4 0 15,1-1 0-15,0 0 0 0,2 2 0 0,0 0 0 0,0 0 0 16,3 3 0-16,-2-2 0 0,3 2 0 0,0 1 128 16,1 0-128-16,-1 1 0 0,0 0 0 0,1 2 0 15,-1-1 128-15,1 0 0 0,-1-2 0 16,1 3 0-16,-1-5-128 0,0 2 0 0,1-2 0 0,0 0 0 16,0-2 0-16,0 2 0 15,2-2 0-15,-3 0 128 0,1-1-128 0,-3 3 0 0,2-5 144 0,-2 3-144 0,-1 1 0 0,1-1 0 16,-3 0 0-16,1 3 128 0,0-3-128 0,-1 4 0 15,0-4 0-15,0 4 0 0,0-4 0 0,0 0 0 16,0 0 0 0,1 0 0-16,0-2 0 0,0-1 128 0,0-2-128 0,1 1 0 0,0-2 160 0,-1 0-32 15,2 0-128-15,-2-2 192 0,1 1-64 0,1-2-128 16,-2 3 176-16,1-2-176 0,-1 2 0 0,1 0 0 16,-3 2 0-16,1-2 0 0,-1 3 0 0,-1 0 128 0,-2 0-128 15,0 1 0-15,0-1 0 0,-1 3 0 0,-1-2 0 0,0 2 0 16,-2 1 0-16,1-1 0 15,-1 0 0-15,1-2 0 0,-2 1 208 0,2 1-64 0,-1-3-16 0,1 1 0 32,-1-1-128-32,1-2 0 0,1 1 0 0,-2-2 0 0,2 3 0 0,1-3 0 0,-1 0 0 0,1 0 0 15,-2-3 0-15,2 3 0 0,-1-2 0 0,1 1 0 32,-1 1 0-32,0-3 0 0,1 3 0 0,0 0 0 15,0 0 0-15,0 0 0 0,0 0 0 0,0 0 0 16,0 0 0-16,-22 6 0 0,15-3 0 0,1-2-176 15,-1 4 176-15,-2-1 0 0,0-1 0 0,0 4-128 0,-3-1 128 0,0 2 0 16,-2 2 0-16,0 0 0 0,-1 3 0 0,-1-1 0 16,0 0 0-16,1-2 0 0,1 3 0 0,-1-4 0 15,0-1 0-15,1 3-128 0,-1-4 128 0,-1 2 0 16,0-1 0-16,-2 0 0 0,1-2 0 0,-2 1 0 16,2 2 0-16,-1-5 0 0,-1 2 0 0,1 1 176 15,0-5-48-15,2 2 0 0,3-1-128 0,0 0 0 16,3-1 0-16,2 0 0 0,-1 0 0 0,3 1 0 15,0 0 0-15,-1-2 0 0,2 2-144 0,1-1 144 0,0 2-192 16,1-1 192-16,1 0 0 0,-1 0 0 0,3-3 0 0,2 3 0 16,-1 0 0-16,3 1 0 0,-1-1 0 0,3 0 0 15,1 1 0-15,1-2 0 0,5 2 0 0,0-4 0 16,5 2 0-16,0-1-128 0,4 2 128 0,2-3 0 16,1 2 0-16,3 0 0 0,1-2 0 0,1 2 0 15,0-2 0-15,1 0 0 0,0 0 0 0,-1 1 0 16,-2-1 0-16,2 3 0 0,2-3 0 0,0 2 0 15,1 0 176-15,1 0-176 0,0 0 192 0,0 2-192 16,-1-1 0-16,-1 0 0 0,-1 0 0 0,-2 1 0 16,-3-3-352-16,0 1-176 15,-3-2-48-15,1 0 0 0,-3 0-384 0,-2 0-96 0,0-2-16 0,0 1-12400 16,-2 1-2480-16</inkml:trace>
  <inkml:trace contextRef="#ctx0" brushRef="#br0" timeOffset="118150.9">30486 12112 28559 0,'-7'-2'2544'0,"0"2"-2032"0,5 0-512 0,1 0 0 0,1 2 512 0,-2-2 0 0,-1 0 0 0,-4 0 0 15,1 0-1600-15,-2 2-320 0,0-2-64 0,2 0-16 16,2 2 816-16,1-4 160 0,1 0 48 0,1 0 0 0,2-1 2384 0,1 2 464 0,1-1 112 0,1-2 0 15,1-1-304-15,0 1-64 0,1 2-16 0,2 1 0 0,-2-3-1344 0,1 1-288 16,2 3-48-16,-1-2-16 16,2 1-416-16,0-2 0 0,3-1 128 0,-1 2-128 0,0-4 0 0,2 0 0 15,1-1 0-15,1 0 0 0,0-2 0 0,0-1 0 16,1-2 0-16,1 0 0 0,-2-1 0 0,-1 1 0 16,-2 1 0-16,0-1 0 0,-4-1 0 0,-1 1 0 15,-2 2 0-15,-2 0 0 0,-2-1 0 0,-2 3 0 16,0-1 0-16,-2 0 0 0,-2 2 128 0,-1 0 32 15,0 1 16-15,-2 0 0 16,-2 1 16-16,-2 1 0 0,0 2 0 0,-3 1 0 16,-1 1-64-16,1 1-128 0,-3 1 192 0,3 4-64 0,1 1-128 0,0-1 0 0,-1 1 0 0,-1 4 0 15,2 2 0-15,-2 0 0 0,0 2 0 0,0 1 0 16,1 0 0-16,1 3 0 16,-2 1-192-16,1 2 192 0,2 0 0 0,0 3 0 15,1-3 0-15,2 0 0 0,1 1 256 0,2-2 0 16,3 1 16-16,0-2 0 0,2-2-32 0,3-2-16 15,1 0 0-15,3 1 0 0,0-3-224 0,3-1 144 0,1 0-144 16,1 0 128-16,2-1-128 0,1-2-192 0,2 0 32 0,1-1 16 16,3 3-176-1,0-6-48-15,0 2 0 0,1-2 0 16,2 0-208-16,3-2-64 0,2-2 0 16,-1 1-11776-16,2-3-2368 0</inkml:trace>
  <inkml:trace contextRef="#ctx0" brushRef="#br0" timeOffset="119980.38">31621 11839 21183 0,'-9'-1'1888'0,"3"-2"-1504"0,1 2-384 0,3 0 0 0,2 1 2880 0,1-1 496 0,0 1 96 0,1 0 32 0,-1-3-2496 0,0 2-496 0,1-2-112 0,1 0-16 0,1 0-384 0,1 0 0 16,0 0 0-16,1 1 0 0,0 0 416 0,0 2 208 16,2 0 32-16,-2-2 16 0,2 2 224 0,2 0 64 0,0 0 0 0,0-1 0 15,2 1-512-15,1 0-112 0,-1 0-16 16,2 0 0-16,-1-2-160 0,2 1-32 0,-1 1-128 0,1-2 192 15,-1 0-192-15,0 2 0 0,0 0 0 0,-2 0 0 16,-1 0 0-16,0 0 0 0,-2 2 0 0,0 1 0 16,-3 2-144-16,-1-1 144 0,-2 2 0 0,0 0-144 15,-2 2 144-15,-1 0 0 0,-2 2-144 16,-2 2 144-16,-2 1 0 0,-2-1-176 0,0 5 176 0,-3-4-128 16,-2 4 128-16,0 1 0 0,-2-1 0 0,-1 0 0 0,1-1 0 15,-1-1 0-15,1 1 0 0,-1-1 0 0,-1 1 256 16,-2-2-32-16,-1 4 0 0,0-3 0 0,1 5-32 15,0-4 0-15,1 3 0 0,3-3 0 0,0-1-48 0,4 1-16 16,2-5 0-16,2 0 0 16,3 1 0-16,0-4 0 0,4 0 0 0,0-1 0 15,3-1 64-15,0 0 16 0,2 1 0 0,0-3 0 16,2 1-32-16,-1-1-16 0,1-1 0 0,1 0 0 0,0-1-16 0,2 2 0 16,1-3 0-16,0 2 0 0,3-1-144 0,0-2-224 15,2 4 48-15,1-4 16 0,0 0-160 0,2 0-48 16,1 0 0-16,1-2 0 15,-2 0-240 1,1 0-48-16,0-2-16 0,-1 0 0 0,-2 2-1120 0,-1-2-208 0,0-1-48 0,-2 2-14432 0</inkml:trace>
  <inkml:trace contextRef="#ctx0" brushRef="#br0" timeOffset="120414.29">32043 12063 18431 0,'0'-4'1632'0,"1"4"-1312"0,0 0-320 0,2-2 0 0,-1 2 256 0,-1-2-32 0,3 2 0 0,0-2 0 0,2-2 496 0,3-1 112 0,1 2 0 0,-1-4 16 0,1 4 1392 0,1-4 288 16,-1 1 48-16,1 3 16 0,1-4-368 0,-1 1-80 15,0 3-16-15,0-4 0 16,0 2-1280-16,2 2-256 0,-2-3-48 0,0-2-16 0,1 2-256 0,-1 0-48 15,-1 0-16-15,1-1 0 0,-2 1-208 0,0-4 0 16,-2 4 0-16,0-4 0 0,-2 2 0 0,0-1 0 16,-1 1 0-16,-3 2 0 0,1 0 0 0,-4 0-160 0,1 0 32 0,-4 0 0 31,0 2 128-31,-2 0-160 0,-3 2 160 16,-1-2-160-16,-2 4 160 0,-3 0 0 0,-1 4 0 0,-3-2 0 15,-2 4 0-15,0 1 0 0,-1 2 0 0,1-1 0 16,0 3 0-16,1 0 0 0,1 0 0 0,3 3 0 15,4-2 0-15,2 1 0 0,1 0 160 0,3 6-160 16,2-4 320-16,3 1-48 0,-1 0 0 0,3 2 0 0,1-2-80 16,2-2-32-16,-1 2 0 0,2-1 0 0,1-3-32 15,1 1 0-15,0-2 0 0,0-3 0 0,1 1-128 0,0-3-272 16,2-1 64-16,-1-2 16 16,1-1-624-16,1-2-112 0,1-2-32 0,0-2-11136 15,2 0-2240-15</inkml:trace>
  <inkml:trace contextRef="#ctx0" brushRef="#br0" timeOffset="120856.35">32356 11952 16575 0,'3'3'736'0,"0"0"160"15,2 0-720-15,-2 0-176 0,0-2 0 0,-2 2 0 0,0-1-432 0,3 2-112 0,1 6-32 0,2-2 0 0,2 6-240 0,1 1-48 0,1 2-16 16,-2 0 0-16,1 1 3440 0,-3-2 704 0,2 1 128 0,-3-3 16 16,1 1 448-16,-2-2 96 0,0 0 16 0,-1-5 0 15,1 2-2304-15,-1 0-448 0,-2-3-80 0,1-2-32 16,-1-1-528-16,-1-1-128 0,1-2 0 0,-1-1-16 0,0 0-144 16,0-1-32-16,0-2 0 0,-1-1 0 0,0-1 80 0,0 0 16 15,-1-1 0-15,0-2 0 0,0-1 96 0,0-2 0 16,-2-2 16-16,1 1 0 0,-1-3 0 0,1-2 0 15,-1-2 0-15,-1-3 0 0,2-3-288 0,-2 1-176 16,2 0 192-16,-1-4-192 0,1 3 0 0,1-1 0 16,1 1 0-16,0 3 0 0,1 0 0 0,0 3 0 15,3 3 0-15,-1 1 0 0,4 3 0 0,-1-2 0 16,1 4 0-16,3 1 0 0,0 0 0 0,0-1-192 0,0 4 48 16,1 0 16-16,1-1-208 0,1 4-48 15,-1 0 0-15,-1 3 0 16,0 0-256-16,0 3-64 0,2 0-16 0,-2 1 0 15,0 2-80-15,0 1-16 0,-1 1 0 0,0-2 0 16,0 4-784-16,-1-4-144 0,-1 1-48 0,1-1 0 16,0 1-2208-16,-2-1-448 0</inkml:trace>
  <inkml:trace contextRef="#ctx0" brushRef="#br0" timeOffset="121281.16">32934 11778 23039 0,'3'-3'1024'0,"-2"-1"192"0,0 2-960 0,0 2-256 0,1 0 0 0,-2-3 0 16,0 3 1104-16,1-1 176 0,0 1 48 0,-1-3 0 0,1 1 656 0,1 1 144 16,-4 1 32-16,1 0 0 0,0 0-816 0,-3 3-144 15,-1 0-48-15,0 1 0 0,-1-1-448 0,-1 2-112 16,-3 3-16-16,0 0 0 0,-1 3-64 0,-2 1-32 16,1 4 0-16,-3 0 0 15,2 2-144-15,-1 1-16 0,0 1-16 0,2 2 0 16,1 0-96-16,0 3-16 0,2 0 0 0,1 0 0 0,1 0-192 0,4-3 128 0,0 1-128 15,3-1 0-15,1-2 144 0,3-2-144 16,1-2 128-16,1-1-128 0,2-2 0 0,0-2 128 0,2 1-128 0,0-2 0 16,1-4 0-16,2-1-224 0,0-1 32 0,0-2 0 15,1-4-16 1,0-2 0-16,3-1 0 0,1-2 0 0,1-3 208 0,1-2 0 16,1-3 0-16,0-1 160 0,1 0-160 15,0-4 0-15,-3-1 0 0,0-2-176 0,-3 1 176 16,-2 0 0-16,-1 0 0 0,-3-3 0 0,-1-1 256 0,-3-1-32 0,-2 1 0 0,-3-3 0 0,-1 3 80 0,-3 2 16 15,0-2 0-15,-4 1 0 16,-1-1-80-16,-3 2-16 0,-2 5 0 0,-3 0 0 16,-1 2-48-16,-2 2-16 15,-2 3 0-15,-1 2 0 0,-1 0-160 0,-2 4-224 0,-1-1 48 0,-1 4 16 16,-2 0-448-16,1 3-96 0,1 0 0 0,-2 3-16 31,2-3-304-31,1 1-64 0</inkml:trace>
  <inkml:trace contextRef="#ctx0" brushRef="#br0" timeOffset="142389.74">2429 9575 14735 0,'-10'-6'1312'0,"2"-2"-1056"0,3 6-256 0,3 2 0 0,1-3 240 15,-3 2-16-15,-2-1 0 0,-5-7 0 0,-7-1-64 0,-1-2-16 0,-3 0 0 0,1 4 0 0,3-2-144 0,1 4 0 16,2 0 0-16,0 2 128 0,3-1-352 0,0 1-80 16,3 1-16-16,1 0 0 0,2 1 320 0,1 0-128 15,1 2 128-15,2 0 0 0,1 0 0 0,1 0 0 0,1 4 0 0,0-1 0 16,2 3 416-16,0-3 32 0,1 4 16 0,1-1 0 16,1 0 48-16,0 0 16 0,-2-2 0 0,2-2 0 15,3 2 176-15,2 0 16 0,1-1 16 0,3 0 0 16,4-1 304-16,-1-2 64 0,2 2 16 0,1-2 0 15,1-2-400-15,3 2-80 0,1-2 0 0,2 2-16 16,3-4-400-16,3 2-80 0,3-2-16 0,2-2 0 16,3 2-128-16,2-5 0 0,0 3 0 0,2-1 0 0,-2 2 0 15,3-1-192-15,2 2 32 0,0 0 16 0,1 4 144 16,0-3-208-16,2 1 80 0,1 1 128 16,-2-3 0-16,1 4 0 0,0-2 192 0,1 2-64 0,0 0 224 0,2 0 32 15,-1 2 16-15,3-2 0 0,2 0 16 0,1 0 0 16,-1-2 0-16,-1 2 0 0,0 0-16 0,2 0 0 15,2 2 0-15,1-2 0 0,0 0-96 0,0 0-32 16,0-2 0-16,-3 2 0 0,0 0 16 0,0 2 0 16,3 2 0-16,0-1 0 0,1 0-288 0,-1-3 160 15,-4 0-160-15,-2 0 128 0,0 0-128 0,2 4 0 0,2-1 0 16,-1 0 0-16,1 0 0 0,-2 0 0 0,-2 0 0 0,1 1 0 16,3-1 320-16,-1 3 0 0,1 1-16 0,-2 1 0 15,-4-3-80-15,-1 1-16 0,4-1 0 0,-1 2 0 16,0-4-208-16,2 1 0 0,4 0 0 0,-1 1 0 15,0-2 0-15,-1-3 0 0,2 3 0 0,-3-3 0 16,-3 0 0-16,-2 0 0 16,3 0 0-16,1-3 0 0,2 6 0 0,1-6 0 0,-2 1 0 0,-2 1 0 15,-5-2 160-15,3 3-160 0,1-2 160 0,1 0-160 16,3 2 144-16,-2 0-144 0,2 2 128 0,0 0-128 16,0-2 208-16,0 3-32 15,-3 0-16-15,1 0 0 0,2 1-16 0,0-1 0 0,3 2 0 0,-1-1 0 0,-2 0-16 0,1-1-128 16,-4 2 192-16,3-1-64 0,0-2-128 15,2 2 0-15,1-4 0 0,-1 3 0 0,-2-3 0 0,0 0 0 16,2 1 128-16,-1-2-128 0,1 1 0 0,0-3 0 16,2 3 0-16,-2-4 0 0,0 4 0 0,-1 0 0 15,0 0 0-15,-4 0 0 0,1 0 0 0,3 0 0 16,3 0 144-16,3 0-144 0,-1 0 224 0,2 2-32 16,2-2 0-16,1 0 0 0,1-2-192 0,-1 2 144 0,1 0-144 15,-3-2 128 1,-6 2-128-16,4 0 0 0,5-4 144 0,0 4-144 0,1-2 0 0,0-1 0 0,2 2 0 15,-2 1 128-15,-5-2-128 0,4-1 0 16,5 2 0-16,0-3 0 0,-1 2 0 0,-3-1 0 0,-2 2 0 0,-2-1 0 16,0-2 0-16,1 1 0 0,-1 0 0 0,-2 0 0 15,-3-1 0-15,-2 1 0 0,1 0 0 0,0 1 0 16,1 1 0-16,-1-4 0 16,0 3 0-16,-2-3-128 0,-1 4 128 0,-2-4 0 0,2 2 0 0,1-1 0 15,-1 1 0-15,-1 2 0 0,-1-1-144 0,-2-2 144 0,-1 1-256 16,-3-3 32-16,-3 3 0 0,0-1 0 0,1 1 32 15,-3 0 16-15,0 0 0 0,-1 3 0 16,-1-2 16-16,0 1 0 0,-3-2 0 0,1 1 0 0,-3 0 32 0,-1-1 0 16,-4 1 0-16,-2 2 0 15,0 3-480-15,-5 3-96 0,-3 0 0 0,-7 3-14912 16</inkml:trace>
  <inkml:trace contextRef="#ctx0" brushRef="#br1" timeOffset="147282.97">2468 12940 14735 0,'-5'0'1312'0,"2"0"-1056"0,0 0-256 0,2 0 0 0,1 0 192 0,-3 0-32 0,0 0 0 0,-4 0 0 0,0 0-160 0,-3 0 0 0,0 0 0 0,-1-3 128 16,1 3 352-16,0 0 64 0,2 3 16 0,-2-3 0 15,0 2-192-15,0-1-48 0,1 4 0 0,-1-3 0 16,1 0 64-16,-1 2 0 0,1-2 0 0,0 2 0 16,2-2-16-16,1 0 0 0,1 0 0 0,2 1 0 0,2-3 480 15,2 0 112-15,2 1 0 0,2 1 16 0,1-2-192 16,3 0-32-16,0 0-16 0,3 0 0 0,0 0-80 0,2 0-16 16,2 0 0-16,1 0 0 0,3 0-224 15,2 0-48-15,1-2-16 0,1 2 0 0,1-1-352 0,1 1 0 16,0 0 0-16,2 0 0 0,-1 0-128 0,2 0-112 15,-1 0-16-15,1 1 0 0,2-1 64 0,-2-1 0 16,0 1 0-16,2-3 0 0,4 1 16 0,4-2 16 16,0 0 0-16,2-1 0 0,2 0-80 0,1 0-16 15,1-1 0-15,1 0 0 0,1 0 400 0,-2 1 80 16,-2-1 16-16,3 1 0 0,2 1 352 0,3 0 80 16,2-1 16-16,0 2 0 0,0-1-80 0,0 0-16 15,2-1 0-15,-1-1 0 0,2 3-128 0,-1-1-16 16,4 0-16-16,-3-1 0 0,0 4-224 0,0-4-32 0,-1 1-16 0,2 1 0 15,1-4-160-15,-2 4 0 16,1-4 0-16,1 3 128 0,3 2-128 0,-2-3 0 0,2 4 0 0,-1-5 0 16,1 0 0-16,-1 0 0 0,-2 2 0 0,3 1 0 15,3 0 0-15,1 0 0 0,0 2 0 0,-1-2 0 16,0 0 256-16,-4 0-16 0,-2 0-16 0,2 3 0 16,-1 0-224-16,-1 1 176 0,0 1-176 0,0 1 160 0,0-3-160 15,1-3 0-15,-1 3 144 0,0-2-144 0,-3 4 192 0,4-2-48 16,-1 0 0-16,-1-2 0 0,-1 1 48 0,-1-2 0 15,0 1 0-15,0-2 0 0,-3 1-192 0,0 2 0 16,1-1 144-16,1 1-144 16,1-1 0-16,-2 1 0 0,1-3 0 0,-3 2 0 0,0-2 0 0,-3 4 0 15,0-2 0-15,2 2 0 0,-2 0 0 0,1 2 0 16,1 2 0-16,-2-4 0 16,0 2 0-16,-2 0 0 0,-3 0 0 0,3-2 0 0,0 1 0 0,1 1 0 15,0 1 0-15,1-3 0 0,0 4 0 0,0-4 0 0,2 0 0 16,-3-3 0-16,0 2 0 0,0-4 0 15,1 4 0-15,-1-1 0 0,-1 0 0 0,1 2 0 16,1 2 0-16,0 0 128 0,2-2-128 0,-2 1 0 0,-5 1 0 0,4-1 128 16,4 1-128-16,0 2 128 0,1-2-128 0,-2 2 128 15,2 0-128-15,0 1 0 16,-1-2 0-16,0-1 0 0,-1-1-240 0,0-1 48 0,0 0 0 0,0 0 0 16,1-1 48-16,0 1 16 0,1 1 0 0,0-2 0 15,2 1 128-15,-1-2-128 0,-1-1 128 0,-2 0-128 16,-3 1 128-16,3 1 0 15,0-2 128-15,2 3-128 0,2 3 320 0,-2-3-16 16,-1 3 0-16,-1-3 0 0,-1 0-48 0,-2 0-16 0,-1 0 0 0,0 3 0 0,0-2-240 0,1 3 144 16,2 2-144-16,-1-1 128 0,1 1-128 0,-2-2 0 31,1-2 0-31,-3-1 0 0,-1 2-192 0,0-2 16 0,1 0 16 0,1 3 0 0,-2 0-96 0,1-2-32 31,-1 2 0-31,1-2 0 0,-1 0 144 0,1-2 144 0,0 0-208 0,-3 0 80 16,0 0 128-16,1-2 0 0,0 4 0 0,-1 0 128 15,1 1 96-15,-1 0 32 0,-1-1 0 0,0 0 0 16,0 1-64-16,-2-2 0 0,3 1 0 0,-2-2 0 0,-2 3-192 0,-1-3 0 16,-1 1 128-16,0 1-128 0,0 1 0 0,0-2 0 0,-1 2 128 0,0-1-128 31,-1-2 0-31,-1 1 0 0,-1-1-192 0,0 0 192 16,-2 0-128-16,1-1 128 0,-2 1 0 0,4 0 0 0,-1 0 0 0,-1 0 0 0,1 1 0 0,-1 2 0 31,0-2 0-31,-3 2-128 0,2-1 128 0,-1 2 0 15,0-2 0-15,-2 2 0 0,-2-2 0 0,-3 0 0 16,2 3 0-16,-2-4-128 0,0 2 128 0,-2 2 0 0,-2-3-240 16,0 3 64-16,0-2 16 0,-2 0 0 0,2 0-48 15,-3 0-16-15,-2 1 0 0,1-3 0 16,-2 1-176-16,-1 1-48 0,0 1 0 16,-2-2 0-16,1 2-1376 0,-3 2-288 0,1-4-48 0,-1 6-11600 15</inkml:trace>
  <inkml:trace contextRef="#ctx0" brushRef="#br1" timeOffset="167451.23">14016 12093 26719 0,'-1'0'2368'0,"0"2"-1888"0,-2-2-480 0,2 1 0 0,0 2 2000 0,0 1 304 0,-1 4 64 0,-1 2 16 16,0 6-3392-16,0 3-672 0,1 3-144 0,1 0-32 16,0-1-64-16,1-1-32 0,-1 0 0 0,1 1 0 31,-2-3 672-31,2 2 144 0,-1-1 32 0,0-3 0 15,0 0 512-15,-1-1 96 0,1-4 32 0,0-2-4480 0,0-1-896 0</inkml:trace>
  <inkml:trace contextRef="#ctx0" brushRef="#br1" timeOffset="167672.87">13963 11669 41471 0,'-4'-7'1840'0,"1"4"368"0,-1 0-1760 0,3 3-448 16,1 0 0-16,1 0 0 0,1 3-1360 0,1 0-368 15,1-3-64-15,2 4 0 0,0-1 1344 0,-6-3 256 16,0 0 192-16</inkml:trace>
  <inkml:trace contextRef="#ctx0" brushRef="#br1" timeOffset="168243.72">14878 11628 6447 0,'0'-10'576'0,"-1"4"-576"15,0-3 0-15,-1 3 0 0,1 2 4288 0,1 2 768 16,0-2 128-16,-1-4 48 0,0 0-3920 0,-2-8-784 16,2 0-144-16,-3-3-48 0,2 1-512 0,-2 2-96 15,0-1-32-15,-2 3 0 0,0 0 304 0,-3 2 272 16,1-1-48-16,-3 3-16 0,0 0-208 0,-3 4 144 0,-1 0-144 0,0 4 128 16,0 0 320-16,-2 4 48 0,0 0 16 0,-1 4 0 15,1 0 64-15,0 4 0 0,0 3 16 0,0 0 0 16,3 3-336-16,-1 2-64 0,2 4 0 0,1 4-16 15,1 0 384-15,2 5 80 0,1 1 0 0,1 3 16 16,2-1-80-16,1-2 0 0,1 2-16 0,1-2 0 16,0 3-160-16,1-3-16 0,1 2-16 0,-1 3 0 15,1 2-176-15,-3 2-48 0,2-2 0 0,-3 1 0 16,1-2 48-16,-1-3 16 0,-1-3 0 0,1-1 0 0,1-5-80 16,0-5 0-16,2 1-128 0,0-2 192 0,1-2 96 0,1-2 16 15,1 0 0-15,1-3 0 0,-1-1-304 0,2 1 0 16,0-6 128-16,-2-1-128 15,2 0-960-15,-3-2-240 0,2-1-48 0,-2-3-16 16,-1 0-1280 0,1-4-256-16,-1 1-48 0,-1-5-16 0,0 0-384 0,-1-2-80 0</inkml:trace>
  <inkml:trace contextRef="#ctx0" brushRef="#br1" timeOffset="168449.75">14252 12190 2751 0,'-3'-3'256'0,"0"0"-256"15,2 3 0-15,1-4 0 0,1 4 1856 0,-1-4 320 0,2 0 64 0,-1-4 0 16,2-3 416-16,5-1 80 0,3 1 16 0,4-2 0 16,3 4-480-16,5 0-96 0,0 3 0 0,4-4-16 15,4 4 48-15,0-3 16 0,3 3 0 0,-1 0 0 16,0 1-912-16,-2-2-176 16,-2 5-48-16,-3-2 0 0,-3 4-784 0,-1-2-176 0,1 2-128 0,-5 0 192 31,1 0-720-31,-2 0-144 0,0 0-32 0,-1-3-16736 15</inkml:trace>
  <inkml:trace contextRef="#ctx0" brushRef="#br1" timeOffset="171060.27">15911 12064 17503 0,'-3'-2'1552'0,"1"1"-1232"0,2 1-320 0,0 0 0 0,0 0-768 0,-1 0-192 0,-1 0-64 0,1 0 0 0,-3 0 880 0,1 0 144 0,-1-3 0 0,0 3 128 0,2-2-128 0,-1 0 0 0,2-1-128 16,1 0 128-16,0 1 0 0,0 0-144 15,3 0 144-15,-2 2 0 0,0 0-128 0,0 0 128 16,-1 0 0-16,0 0-144 0,0 0 144 0,0 0-128 15,0 0 128-15,0 0 0 0,0 0-128 0,0 0 128 0,0 0 0 0,0 0-144 16,0 0 144-16,0 0-160 0,0 0 160 0,0 0-160 16,0 0 1040-16,0 0 208 0,0 0 32 0,0 0 48 15,0 0-144-15,0 0-16 0,0 0-16 0,0 0 32 16,0 0 80-16,0 0 16 0,0 0 0 0,20-10 32 16,-19 8 80-16,2-2 16 0,-2 0 0 0,0-1 32 15,-1 2-96-15,1-1-32 0,-1 1 0 0,0 0 48 0,-1 0-352 0,1 1-64 16,-1 0-16-16,0 2 48 0,-2-2-496 0,2 1-112 15,-1-2-16-15,0 1 48 0,-1 1-240 0,0-2 0 16,1-1 128-16,-2-1-128 0,0 0 176 0,1 1-48 16,0-3-128-16,-2 1 240 0,0 0 112 0,0 0 32 15,0 1 0-15,0 0 32 0,0 1-96 0,-1 1 0 16,0 0-16-16,-1 1 32 0,-2 2-336 0,0 2 0 16,-1 2 0-16,0 1 0 0,-1 2 0 0,-1 3 0 15,1 1 0-15,0 3 0 16,1 1-128-16,-1 4 128 0,1 4-192 0,-1 1 192 15,0 6 0-15,-2 3-128 0,1 6 128 0,-1-2 0 0,0 1 0 0,-1-2 0 0,2 1-128 0,2-2 128 16,3-7 0-16,2-3 0 0,2-3 0 16,3-2 0-16,4-4 0 0,0-1 0 0,3-1 0 0,0-2 144 15,5 0-144-15,-1-2 0 0,1-1 0 0,2-6 128 32,2 0-704-32,1-2-128 0,2-2-48 0,2-2 0 0,1 0-848 15,3-2-160-15,1-3-32 0,2 0-16 0,-3 2-1024 0,-1-2-208 16</inkml:trace>
  <inkml:trace contextRef="#ctx0" brushRef="#br1" timeOffset="171536.81">16355 11994 10127 0,'-3'-3'448'0,"1"3"96"0,-1-3-544 0,2 3 0 0,0 0 0 0,-1 0 0 16,1 0 1184-16,-1 0 128 0,-2 0 32 0,-1 0 0 0,-2 0 384 0,-2 0 96 0,0 3 16 0,1 0 0 0,-2 0-304 0,0 0-64 0,0 2-16 0,0 0 0 16,-1-1-432-16,-1 2-64 0,-1 0-32 0,-2 4 0 15,2-2-352-15,-3 2-80 0,0 4-16 0,0 5 0 16,1-1-224-16,0 2-64 0,3 5 0 0,-1-3 0 15,5 0 128-15,0-1 32 0,3 1 0 0,2 1 0 16,0-1 160-16,3 0 48 0,1 0 0 0,1 1 0 0,0-5-304 16,2 1-64-16,1-2-16 0,0-1 0 0,2-1-176 0,2-6-176 15,1 1 48-15,2-7 0 16,2 0-144-16,0-3-32 0,5 0 0 0,2-5 0 0,1 1 304 0,0-3 0 16,2 0 0-16,-2-1 0 0,2-2 0 0,-1 0 0 15,2-2 0-15,-2-3 0 0,1 2 0 0,-4 0 0 16,-2-3 0-16,0 3 0 0,-2-3 0 0,-3 1-336 15,0-1 48-15,-4 3 16 16,-1-3-256-16,-2 1-48 0,-2-1-16 0,-3 0 0 0,-1 0 224 0,-2 1 48 16,-3-1 16-16,-3 0 0 15,1 0-144-15,-3 0-48 0,-2 3 0 0,-2 1 0 0,0-1 160 0,-1 4 16 0,-1-1 16 16,-1 1 0 0,1 0-272-16,0 3-48 0,0 1-16 0,1 3 0 15,1-2-1408-15,2 2-304 0</inkml:trace>
  <inkml:trace contextRef="#ctx0" brushRef="#br1" timeOffset="172283.79">16728 11950 11055 0,'-1'-3'976'0,"0"3"-784"0,-1-3-192 0,2 2 0 0,0 1 2880 0,0 0 544 0,0 1 96 0,0 2 32 0,2-3-2208 0,-1 3-448 0,1 0-96 0,-2-3-16 0,0 0-448 0,8 22-80 16,-5-9-32-16,2-2 0 16,-1 4 544-16,0 1 128 0,1 2 0 0,-2 4 16 0,1 1 160 0,1-1 16 0,-1 3 16 0,0 3 0 15,-1-2-240-15,1 3-48 16,1-4-16-16,0 3 0 0,1-4-288 0,0 0-64 0,0 1-16 15,1-7 0-15,-1 1-160 0,0 1-16 0,0-4-16 0,0 2 0 16,-1-4-240-16,0-2 0 0,0 1 0 0,-1-4 0 16,1 0 0-16,-1 1 176 0,0-6-32 0,0-2 0 15,0 1-144 1,1-6 160-16,0 1-160 0,1-2 160 16,0-2-32-16,2-2 0 0,-1-3 0 0,2-2 0 15,-1-2 0-15,2-3-128 0,0-3 192 0,-1-2-64 0,1-2-128 16,-2-3 128-16,1 1-128 0,0-3 128 0,-1-1-128 0,1 1 0 15,1-1 0-15,-2 0 0 0,2 3 0 0,-2 2 0 16,0 1 0-16,-1 3 0 0,-2 2 0 0,-1 4 0 16,0-2-160-16,-1 3 160 0,-2 1-272 0,-1 2 32 15,0 2 16-15,0-2 0 16,0 3-336-16,-1 2-64 0,1 0-16 0,0-1 0 16,0 4-416-16,1 0-96 0,0-1 0 0,2 4-9536 15,-1-1-1888-15</inkml:trace>
  <inkml:trace contextRef="#ctx0" brushRef="#br1" timeOffset="172870.33">17422 12000 28559 0,'0'-3'2544'0,"0"0"-2032"0,-1 0-512 0,1 3 0 0,0-2-736 0,1 1-240 0,-1-2-48 0,0-1-16 16,0-4-1968-16,-1 0-384 0,-2 2-64 0,-1-3-32 16,1 6 1568-16,-4-2 304 0,0 1 64 0,-4 3 16 0,0 2 1904 0,-3 2 384 15,1 3 80-15,-2 0 0 0,-1 4 1760 0,-2 0 352 16,0 5 64-16,-1-2 0 0,2 2-256 0,0 1-64 16,-1-2-16-16,2 1 0 15,1 1-784-15,2 0-160 0,2 0-16 0,1 2-16 16,4-2-896-16,2-1-176 0,3 1-48 0,1 0 0 0,2 0-368 0,3 1-80 15,2-1 0-15,2-2-128 0,2 3 144 0,3-1-144 16,2-2 0-16,0-2 144 0,3-1-144 0,0-5 0 0,2 0 0 16,0-2 0-16,-1-4-208 0,1 0 16 0,0 0 16 0,0-4 0 15,-1 2 176-15,1-2-160 0,0-2 160 16,-2 0-160-16,-3-3 160 0,0 1 0 0,-3 0 0 0,0-2 0 16,-2 0 224-16,-1-2 32 15,-2-1 0-15,0-3 0 0,-2 4-256 0,-2-4 128 16,-1 0-128-16,0-3 0 0,-2 1 0 0,-1-5-256 0,-1 4 16 0,0 0 16 15,-2 0 0-15,2 5 0 0,-1 2 0 0,-1 0 0 16,1 3 224-16,-2 3 0 0,1 3 0 16,0 0 0-16,-1 2 144 0,1 1 32 0,1 1 0 15,1 2 0-15,0-1-176 0,1 2 0 0,0 2 0 0,0 1 128 0,1 4-128 0,1-1 0 16,1 0 144-16,-1 3-144 0,3 0 160 0,0 2-32 16,0 4-128-16,-1-3 192 0,2 0-192 0,-1 2 0 15,0-2 0-15,1 0 0 0,0 4 0 0,0-2 0 16,2-1 0-16,-2 0 0 0,3-1 0 0,-1 0 0 15,3-2 0-15,-1-2 0 16,0 1-768-16,1-1-112 0,-2-5-16 0,0 2 0 16,-1-5-1200-1,-2 1-240-15,-1-4-48 0,-1 1-6720 0,-1-2-1344 0</inkml:trace>
  <inkml:trace contextRef="#ctx0" brushRef="#br1" timeOffset="173283.91">17813 12244 4607 0,'1'1'400'0,"-2"1"-400"0,-1 1 0 0,1 0 0 0,0 1 7552 0,2-1 1440 0,-1 0 288 0,1 4 48 0,1 2-8528 0,-1 4-1696 0,1 3-352 0,1-1-64 16,0-3-1584-16,1-2-320 0,-1 0-64 0,-1-4-16 31,1-2 592-31,-2-2 112 0,1 2 32 0,-2-4 0 0,0 0 2752 0,0-3 544 16,-2 2 112-16,-1-1 32 0,0-1 2176 0,-1 2 432 15,-1-5 96-15,0 2 0 0,0-2-768 0,1-3-176 16,1 2-16-16,-1-5-16 0,0-1-1424 0,1-2-288 0,1 2-48 0,1-6-16 16,0 3-560-16,1-4-112 0,0 2-32 0,1-5 0 15,2 1-128-15,-1 1 0 0,2 1 144 0,-1-2-144 16,2 0 128-16,0 0-128 0,1 1 128 0,1 2-128 15,-1 2 128-15,0-2-128 0,1 3 128 0,0 1-128 16,-2 3 0-16,1 0 144 0,1 0-144 0,-1 4 0 16,2-2 0-16,-1 0 0 0,-1 5 0 0,2 1 0 15,-1 4 0-15,-1 0 0 0,2 0 0 0,-1 3-144 16,1 1-304-16,0 2-48 0,0-3-16 0,-2 4 0 16,0-1-1760-16,0 0-352 0</inkml:trace>
  <inkml:trace contextRef="#ctx0" brushRef="#br1" timeOffset="173490.56">18274 12283 43311 0,'3'9'1920'0,"-1"-3"384"0,-2 3-1840 0,0-2-464 0,0-1 0 0,1 0 0 31,0 1-464-31,3 2-192 0,1 8-48 0,1 4 0 16,1-2-2688-16,1-3-528 0,-1-3-112 0,-1-7-32 0,3-6 3200 0,-1-6 640 0</inkml:trace>
  <inkml:trace contextRef="#ctx0" brushRef="#br1" timeOffset="173649.51">18212 11839 43311 0,'0'-10'1920'0,"-1"4"384"0,-2 0-1840 0,2 3-464 16,1 1 0-16,0 2 0 15,0 0-368-15,0 0-160 0,1-1-48 0,2-2 0 16,0 3-2688-16,4-2-560 0,-1 1-96 0,2-2-32 0</inkml:trace>
  <inkml:trace contextRef="#ctx0" brushRef="#br1" timeOffset="174176.17">18890 11965 43311 0,'-2'-8'1920'0,"0"4"384"0,-1-2-1840 0,2 3-464 0,0 2 0 0,1 1 0 31,0 0-1120-31,-3-1-320 0,1 0-64 0,-3 1-16 0,-2 0-144 0,-2 0-48 0,-1 2 0 0,-1 3 0 16,0 4-32-16,-2-1-16 0,0 6 0 0,-1 1 0 15,1 1 1040-15,-1 4 208 0,2 1 32 0,1-2 16 0,1 4 2080 0,1-1 432 16,3 0 64-16,1-1 32 0,1-1-368 0,2-1-80 16,0-3-16-16,2 0 0 15,0-4-1104-15,2 2-240 0,-2-2-32 0,1-1-16 0,1 0-288 0,1 0 0 16,1-1-208-16,0-2 80 15,1 0-848-15,2-4-176 0,-1 0-16 0,1-2-16 16,2-2-304-16,1-1-64 0,0-1-16 0,0-5 0 0,2 1 928 0,0-2 192 0,1-2 48 0,-1 0 0 31,-1 0 400-31,2-2 128 0,-1-1 0 0,-1 0 0 0,0 0-128 0,-2-2 0 16,-2 3 0-16,-1-2-128 0,-1 2 320 0,-2-2 80 0,-1 2 16 0,-2 0 0 31,-1 2 240-31,0-1 48 0,-2 3 16 0,1-2 0 16,-1 4-128-16,0 1-16 0,-1 2-16 0,2 3 0 15,-1-3-432-15,2 2 0 0,1 1 0 0,-1 1 0 16,2 2 448-16,-1-1 16 0,2 2 0 0,0 2 0 16,1 3 480-16,2-2 80 0,1 3 32 0,2 1 0 0,0 3-448 0,2-2-96 15,1 2 0-15,1 3-16 0,0-1-304 0,-1-2-48 16,0 4-16-16,-1-2 0 16,0 3-480-16,-1-3-96 0,-2 2-32 0,2 1 0 15,-2-3-1312-15,1 0-256 0,-1-4-48 0,-1-2-12560 0</inkml:trace>
  <inkml:trace contextRef="#ctx0" brushRef="#br1" timeOffset="174665.87">19218 12038 26719 0,'2'4'2368'0,"-2"-2"-1888"0,0 2-480 0,1 0 0 0,-1 2 2416 0,1-3 384 0,2 3 80 0,-1 6 0 0,1 4-2880 0,2 6-704 0,0 2-64 0,1 1-32 16,-1-4 192-16,0-4 32 0,0-2 16 0,-2-3 0 0,1-2 368 0,-2-4 192 15,2-2-192-15,-1 0 192 0,-2-2 0 0,1-2 272 16,1-2-16-16,-2-2-16 0,1 0 832 0,2-2 160 15,-1-4 48-15,-1 2 0 0,1-2-624 0,-1-3-112 16,1 0-32-16,-1-5 0 0,-1 1-384 0,1-4-128 16,-2 1 0-16,0-4 0 0,-2 1 0 0,1 1 0 15,0 0 0-15,0-3 0 0,-1 5-192 0,2-2 48 0,0 1 16 16,3 2 0-16,-1 2 128 0,3-1 0 0,1 5-144 0,2 0 144 16,-1 4 256-16,3 3 112 15,2 0 16-15,2 4 16 0,1 4-64 0,2 1-16 0,2 2 0 0,1 5 0 16,-1 0-320-16,2 5 128 0,0 1-128 0,2 2 0 15,-2 5 0-15,1-1 128 0,0 1-128 0,-2 2 0 16,0 1 0-16,-3 1 0 0,-2-1 0 0,-1 3 128 16,-3-2-128-16,0-1 0 15,-1 0 0-15,-2-1 0 0,0-6 0 0,-2 0 0 0,0-3 0 0,0-1 0 32,-1-2-624-32,-1-3-32 0,0-1-16 0,-2-3 0 15,1-2-2144-15,0-2-416 0</inkml:trace>
  <inkml:trace contextRef="#ctx0" brushRef="#br1" timeOffset="175160.01">20331 11947 19343 0,'-1'-5'1728'0,"0"4"-1392"0,0-3-336 0,-1 4 0 0,2 0 1488 0,-1-3 240 0,-1 0 32 0,-2-3 16 0,-2-3-1776 0,-3-1-256 0,-1-2-112 0,-2 2-16 16,0 0-928-16,-2-1-192 0,0 3-32 0,-2 0-16 16,1 4 384-16,-2 0 80 0,0 2 0 0,-2-1 16 0,1 2 1072 0,-2 2 352 15,0 2 0-15,-1 0 0 16,0 2 1200-16,1 2 240 16,1 0 64-16,0 2 0 0,2 1-256 0,-2 2-32 0,1 0-16 15,-2 4 0-15,0 0-1120 0,1 0-240 0,3 3-32 16,2 0-16-16,1 0-144 0,3 1 192 0,3 4-192 15,1-2 192-15,3 0 736 0,2 2 160 0,2 0 16 16,2-1 16-16,2-2 96 0,2-2 32 0,2-2 0 0,2-3 0 16,0-1-720-16,4 0-144 0,2-4-16 0,2 1-16 15,0-4-352-15,1 0 0 0,2-2 0 0,1-4 0 32,-1 2-1008-32,0-4-112 0,1 2-32 0,-1-4-14992 0</inkml:trace>
  <inkml:trace contextRef="#ctx0" brushRef="#br1" timeOffset="175665.63">20460 12115 34095 0,'5'-3'1504'0,"-1"2"320"0,-1-1-1456 0,0 2-368 16,1 0 0-16,-2 0 0 16,2 0-2720-16,1 0-608 0,3 0-128 0,5-1-32 15,-1 1 1808-15,2 0 352 0,-2 0 80 0,0-3 16 0,0 3 3040 0,-3-4 624 0,3 4 112 0,-1-2 16 16,0-2 496-16,0 2 80 0,1-2 32 0,1-2 0 16,-1 2-1760-16,2-2-368 0,0 0-64 0,1 0-16 15,0-3-672-15,-1 1-144 0,-1 0-16 0,1 2-128 16,0-4 0-16,-1 1 0 0,0-1 0 0,-1 0 0 31,-2 0-512-31,-2-2 0 0,0 2 0 0,-2 1 0 0,-2-4-528 0,-2 2-112 16,-2 1-32-16,-1 0 0 0,-3 0 512 0,-3-1 96 0,-2 4 32 15,-2 0 0-15,-1 5 304 0,-3 1 64 0,-1 1 16 0,-3 3 0 0,-1 0 160 0,-2 1 0 16,-1 2 128-16,0 1-128 0,1-1 128 0,-1 3-128 16,-1 0 128-16,1 1-128 15,0 2 0-15,2-1 0 0,4 4 0 0,1-2 0 16,5 2 512-16,1-1 64 0,4 3 32 0,1 1 0 0,2 3 288 0,2-3 64 15,2-1 16-15,2 2 0 16,2 2-320-16,2-1-64 0,3-2-16 0,4 1 0 0,1 1-256 0,3-1-64 16,3 2-16-16,1-2 0 0,3-2-240 0,1-1 128 0,0-1-128 15,1-2 0-15,0-4 0 0,1-2 0 0,-2-4 0 0,0 0 0 32,1-3-1024-32,1 0-160 0,2-3-32 0,0 0 0 0</inkml:trace>
  <inkml:trace contextRef="#ctx0" brushRef="#br1" timeOffset="190123.64">21715 11865 37775 0,'5'0'3360'0,"-3"0"-2688"0,0 0-544 0,-1 0-128 0,0 3 832 0,2 0 144 0,-1 1 32 0,2 2 0 0,2 3-2480 0,3 3-512 0,1 4-80 0,-1 0-32 16,1 3 816-16,-1-2 144 0,-2 4 48 0,0-2 0 15,-4 3 112-15,0-2 16 0,-1 1 16 0,-2-1 0 16,0 2 208-16,-1-4 32 0,-1 5 16 0,0-5 0 0,0 1 400 0,-1-3 80 16,1-2 16-16,2 0 0 15,-1-4-720-15,1-2-144 0</inkml:trace>
  <inkml:trace contextRef="#ctx0" brushRef="#br1" timeOffset="190362.63">21676 11400 41471 0,'-4'-6'1840'0,"-1"2"368"0,1 2-1760 0,2 2-448 16,-1 2 0-16,2-2 0 15,1 2-720-15,-1 0-240 0,-2 4-32 0,0-2-16 16,-1 2-1744-16,3 0-336 0,-1 3-80 0,2-3-16 16,2 2-32-16,1 0-16 0,3 0 0 0,2 0 0 0</inkml:trace>
  <inkml:trace contextRef="#ctx0" brushRef="#br1" timeOffset="191061.69">22189 11751 14735 0,'5'-3'1312'0,"-3"0"-1056"0,1 2-256 0,-2-2 0 16,-1 3 2368-16,0 0 432 15,1-2 80-15,0 2 0 0,2-1-1984 0,-1-2-416 0,1 1-80 0,-1 1-16 16,1 1 192-16,-2 0 48 15,0 0 0-15,0 0 0 0,-1 0-320 0,0 1-64 16,-1 1-16-16,0 1 0 0,1-3-224 0,0 0 0 16,0 0 0-16,0 0-160 0,-19 13 160 0,13-10 0 0,-3 1 160 0,-2 2-160 15,0-3 384-15,-1 2 0 0,-2 0-16 0,-1 0 0 16,2 1 112-16,-2 1 32 0,1-1 0 0,1-2 0 16,3 2 0-16,1-3 0 0,1 0 0 0,3 1 0 0,0-1-240 15,2 2-32-15,2-3-16 0,1 0 0 0,0 2-416 0,1-2-96 16,2 2-16-16,0-4 0 15,1 2-400-15,1 2-96 0,1-4-16 0,0 0 0 0,1 3 400 0,0-3 80 16,0 1 16-16,2 1 0 0,0-2 320 0,1 3 0 16,1 0 0-16,-1 1 0 15,1-1 0-15,-1 3 128 0,1 0-128 0,-1-2 0 0,-2 2 0 0,2 1 0 0,0 4 0 16,0-1 0-16,-1 0 0 0,-2 3-224 0,1-1 80 0,-2 0 16 16,0 2 128-16,-1 1 0 0,-1 1 0 0,-1-3-128 15,1 2 128-15,0-2 0 16,-2 0 0-16,1 0 0 0,0-1-144 0,-1 0 144 0,0-2-160 0,-1 3 160 15,1-1-144 1,-2-1 144-16,0 1-128 0,-3 1 128 0,1-1 0 0,-2 2 224 16,-1 1-32-16,-1-3 0 0,1 4 0 15,-1-4 0-15,1 2 0 0,-2-3 0 0,1 0-192 0,1-2 0 16,0-2 0-16,-1 2 0 0,1-3 144 0,0-2 96 0,-2 1 16 0,1 0 0 0,0 0-32 16,-3-4 0-16,0 1 0 15,-1 1 0 1,0-2-816-16,-2-1-176 0,-2 0-16 0,-2-1-12784 0</inkml:trace>
  <inkml:trace contextRef="#ctx0" brushRef="#br1" timeOffset="197994.07">14230 13019 11967 0,'-1'-6'1072'0,"1"0"-864"0,1 2-208 0,0 1 0 0,1 2-1168 0,-1-1-288 0,3-5-48 0,1-2-16 16,4-6 48-16,3-3 16 0,4 0 0 0,1-3 0 0,2 4 1456 0,-2-1 0 15,1 5 288-15,0 0-32 0,-2 1 1344 0,0 4 288 16,-3 2 48-16,0 4 16 0,-3-1 1392 0,-3 6 288 16,-1 1 48-16,-2 4 16 0,-1 2-1168 0,-3 0-224 0,1 2-64 0,-2 3 0 15,-1 1-1456-15,1 3-288 0,0-2-64 0,1 4-16 16,0 1-64-16,2-2-16 0,1 5 0 0,0-3 0 16,2 3 416-16,3-2 80 0,-1 5 0 0,1 0 16 15,0 2-288-15,0-1-64 16,-1 4-16-16,-1-1 0 0,1 2-480 0,-5 1 0 15,0 0 0-15,0-3 0 16,-2 2-960-16,-3-3-256 0,1-2-32 0,-3-3-16 16,0-4-1360-16,-1-7-288 0,-2-2-48 0,0-6-8912 0</inkml:trace>
  <inkml:trace contextRef="#ctx0" brushRef="#br1" timeOffset="198268.16">14161 13269 19343 0,'4'-3'1728'0,"-3"2"-1392"0,0 1-336 0,0-2 0 0,1 2 4864 0,0 0 912 16,2 0 176-16,1-3 48 0,3-1-4784 0,7 1-944 16,4-4-272-16,4-2 0 15,2 0-384-15,2-1-176 0,0 0-32 16,2 0-16-1,1-2-32-15,-2-1 0 0,0 1 0 0,0-3 0 0,-2 4-976 0,-2-1-208 0,0-1-32 0,-3 4-16 16,-1-1 464-16,-3 3 80 0,-3 1 32 0,-3 0 0 0,-3 4 864 0,-1-2 176 0,-4 0 48 0,0 2 0 16,-2-1 48-16,0 0 16 15,0-1 0-15,1-1-7008 16,-2 1-1392-16</inkml:trace>
  <inkml:trace contextRef="#ctx0" brushRef="#br1" timeOffset="198785.12">14649 12743 35935 0,'2'-2'1600'0,"-2"-2"320"0,0 1-1536 0,1 1-384 0,0 2 0 0,0 0 0 0,1 0-784 0,0-1-240 16,2 1-32-16,2 1-16 15,1 1-160-15,1 1-48 16,-1 1 0-16,-1 4 0 0,-1 0 1088 0,-1 4 192 0,0 2 0 0,-3 3 160 15,-1 5 496-15,0 1 112 0,-1 5 0 0,0 0 16 0,-2 7 160 0,2 0 16 16,1 4 16-16,1 1 0 16,3 2-144-16,-2-1-16 0,3-1-16 15,1 1 0-15,1-2-160 0,-1-5-48 0,1 1 0 0,1-3 0 16,-1-1-368-16,0 1-80 0,0-1-16 0,-2-1 0 16,-1-3-128-16,-1-4 128 0,-2 0-128 0,-1-5 128 15,-1-3-128-15,-2-4 0 0,1 0 0 0,0-5 0 16,-2-2 160-16,0-1-160 0,2-3 192 0,-2-3-192 15,1 1 256-15,1-2-48 0,1-2-16 0,0-3 0 16,1 2-192-16,1-6 0 0,1 1 0 0,3-2 0 16,0 0 0-16,1-3 0 0,4-2 0 0,3-4 0 0,0-1 128 0,1 1-128 15,1 2 0-15,-1 4 144 0,0 2-144 0,1 2-176 16,1-2 48-16,-1 2 0 0,-2 6 128 0,0-2 0 16,-2 6 160-16,-1-1-160 0,-2 1 192 0,0 1-48 15,-1 2-16-15,1 0 0 0,-1 0-128 0,1 0 0 16,0 2 0-16,2-2 0 0,1 3 0 0,2 1 0 15,0 2 0-15,1 0 0 0,1 4 128 0,1 2-128 16,0 1 128-16,0 0-128 0,0 2 128 0,-1 1-128 16,0 0 0-16,-2-2 128 0,1 1-128 0,-2-3 0 15,-1 2 0-15,-2-4-176 0,0 1 16 0,-3-4 0 16,0-2 0-16,-2 0 0 16,-1-3-784-16,-1-2-144 0,-1 3-48 0,-1-3-15984 0</inkml:trace>
  <inkml:trace contextRef="#ctx0" brushRef="#br1" timeOffset="199201.33">15239 13436 35935 0,'0'0'1600'0,"0"0"320"0,0 0-1536 0,0 0-384 0,1 0 0 0,1 0 0 0,-1-3 528 0,3 3 48 0,1-4 0 0,3 1 0 0,3-3-1040 0,4-3-208 0,1 0-32 0,2-1-16 16,0 0-112-16,2-3 0 0,0 0-16 0,0 1 0 16,1 0-176-16,-3-3-48 0,1 1 0 0,-5 2 0 0,-1 0 896 0,-2 2 176 15,-2 0 0-15,-2 0 0 0,-2 4 960 0,-4 0 128 16,-1 1 0-16,-3 1 16 0,-2 3 112 0,-3-2 0 0,-2 1 16 0,-2 0 0 16,-3 0-912-16,-1 0-192 15,-3 0-128-15,1-3 144 0,-2 4-352 0,0 1-80 16,1-2-16-16,1 2 0 0,3 2 112 0,2-2 32 15,3 4 0-15,1-2 0 0,4 4 160 0,2 1 0 0,0 0-144 16,1 2 144-16,0 3 0 0,1-2 240 0,0 6-48 0,0 0 0 16,-2 0 16-16,1 5 0 0,-1-1 0 0,2 2 0 15,0-3-208-15,0-1 0 0,2 5 0 0,3-1 0 16,0-2 224-16,3-2-48 0,0 1-16 0,2-6 0 0,2 2-160 16,1-2 0-1,1-2 0-15,1-3 128 16,0 1-448-16,1-3-112 0,1-1-16 0,-1 0 0 15,1-1-1216-15,0 0-256 0</inkml:trace>
  <inkml:trace contextRef="#ctx0" brushRef="#br1" timeOffset="199800.21">16467 13063 24879 0,'-7'3'1088'0,"2"-3"256"0,0 0-1088 0,1 0-256 0,2 0 0 0,0 0 0 0,1 0 320 0,0 0 0 0,-3 0 0 0,-1 0 0 0,0 1-528 0,0-1-112 0,0 3 0 0,1-3-16 16,-1 0 336-16,-2 2 128 0,1-1 0 0,-2 2 0 0,-1 0 160 0,-2 2 32 31,0 3 0-31,-3 1 0 0,-1-2 496 0,0 3 96 0,-2 1 32 0,1 1 0 0,1-2-240 0,3 3-64 31,1-4 0-31,2 1 0 0,2 0-480 0,0-1-160 16,4-2 0-16,-1 2 0 0,1-3 0 0,2 0 0 15,1 1 0-15,1-4 0 16,1 1-512-16,1 1-48 0,2-4-16 0,2 2 0 16,0-1-384-16,3-2-64 0,2 0-32 0,3 1 0 15,0-1 80-15,1 0 16 0,0 3 0 0,0-3 0 0,1 4 704 0,-2-2 256 0,0 4-144 0,-1 2 144 16,-2 0 320-16,-1 2 160 0,-1-1 32 0,0 2 0 16,-1 4 240-16,-2 1 48 0,0 0 16 0,-2 2 0 15,-1-1-208-15,-1-1-32 0,-1 2-16 0,-2-3 0 16,1-1-560-16,-1 0 0 0,0-2 0 0,0-1-192 15,-1 0 48-15,-1 0 16 0,0-4 0 0,-1 2 0 16,-1-3 128-16,-1 0 144 0,0-2-16 0,-1 2-128 0,0-2 496 16,-2 0-16-16,1 1 0 0,-2-2 0 0,1 0 32 15,-2-2 0-15,-1 2 0 0,-1-1 0 0,1-2-512 0,-1 0-192 16,1 1 16-16,-2-2 0 16,1 1-1264-16,2-2-256 0,2-2-48 0,1 1-10656 15</inkml:trace>
  <inkml:trace contextRef="#ctx0" brushRef="#br1" timeOffset="200417.22">17001 13277 15663 0,'3'-6'1392'0,"-2"1"-1120"0,-1 2-272 0,0 0 0 0,0 2 3104 15,-1-2 560-15,0 2 112 0,-1-1 32 0,-1-5-3952 0,-2-1-800 0,-3 0-144 0,0-2-48 16,-2 2-208-16,-3 0-64 0,1 3 0 0,-2 2 0 0,1-1 928 0,-1 2 176 0,-2 2 48 0,1 0 0 16,0 2 256-16,1-1 0 0,-1 4 0 0,2-1 0 15,2 2 1056-15,1 2 272 0,2 0 48 0,0 0 16 0,2 0 736 0,0 2 160 16,1-1 16-16,1 1 16 0,1 0-928 0,-1 2-192 15,1-2-48-15,0 2 0 0,1 1-752 0,0 1-144 16,1 2-48-16,-1 1 0 0,2-1-208 0,2 0 176 16,0-1-176-16,2 1 160 0,0-3-32 0,1 2 0 15,1-3 0-15,0 0 0 0,0-4-128 0,0 1 0 16,0-4 0-16,1 0 128 0,-1-2-128 0,0 0 0 16,1-2 0-16,1-1 0 0,-1-1 0 0,2-4 0 15,1 1 0-15,-2-2 0 0,2-1 0 0,0 1 128 16,1-6-128-16,-2 2 192 0,0 1-192 0,1-1 0 15,-1-3 0-15,1 0 128 0,0-5-128 0,0 2 0 16,0 0 0-16,0-2 0 0,-1 0 0 0,-2 0 0 16,0 2 0-16,0-2 0 0,-2 5 0 0,-2 1 0 15,1 2 0-15,-3 3 0 0,0 1 0 0,-1 3 0 16,0 0 176-16,-1 3-176 0,0 0 320 0,0 0-48 0,0 3 0 0,1-2 0 16,0 4-112-16,-2-2-32 0,2-3 0 0,0 0 0 15,0 0-128-15,3 25 0 0,0-15 0 0,1 0 0 16,1 0 0-16,1 2 192 0,2 3-32 0,0 1 0 15,2 3-32-15,-1-2-128 0,1 2 192 0,-2 2-64 16,2-2-128-16,-2 0 192 0,-2-3-192 0,0 0 192 0,-1-1-192 0,0-5 0 16,-1 0 0-16,-2-2 0 31,1-1-704-31,-2-4-32 0,0 1 0 0,0-4 0 0,-1 0-2368 0,2-4-480 0</inkml:trace>
  <inkml:trace contextRef="#ctx0" brushRef="#br1" timeOffset="201050.76">17240 13279 41471 0,'2'5'1840'0,"-2"-2"368"0,0 1-1760 0,-1 2-448 0,1-3 0 0,0 0 0 0,1 3 304 0,-1 2-32 0,0 7 0 15,0 5 0-15,2 2-448 0,-2 1-80 0,1 1-32 0,-1-3 0 0,0-1-16 0,1-6 0 0,-1 0 0 0,1-2 0 32,-1-3-640-32,2-2-128 0,-2 0-16 0,1-5-16 0,-1 2 656 0,1-4 128 0,0 0 16 0,2-3 16 15,-1 2 928-15,2-5 192 0,1 0 48 0,-1 0 0 16,1-1-128-16,0-2-32 0,0-3 0 0,1 1 0 0,0-1-480 0,0-3-112 16,1-1 0-16,1 0-128 0,1-3 0 15,0 0 0-15,1 0 0 16,0-1 0-16,1 2 0 0,0-1 0 0,2 6 0 15,-2-2 0-15,1 5-144 0,-2 4-96 0,0 2-16 0,0 1 0 0,-4 3-48 0,2 3-16 32,-2 1 0-32,0 2 0 0,-1 0 512 0,1 1 112 0,2 2 16 0,-2 1 0 15,1 0-160-15,1 1-32 0,-1-1 0 16,0 0 0-16,1-2-128 0,-1 0 0 0,2 0 0 0,0 0-176 16,-2 1 176-16,2-6 144 0,-2 3-16 0,0-3-128 15,2 1 208-15,-3-2-64 0,0-1-16 0,-2-1 0 16,0 3-128-16,0-3 0 0,-1 0 0 0,0-4 0 15,1 2 0-15,-2-2 0 0,0-1 128 0,1-1-128 16,1 1 0-16,-1-4 0 0,1 1 0 0,1 0 128 16,-1-2-128-16,1-1 128 0,1 0-128 0,0 0 128 15,0 1-128-15,0 0 128 0,2 0-128 0,-2 4 128 16,1 0-128-16,1 0 0 0,-1 2 0 0,-1 1 0 16,2 3 128-16,-1 0-128 0,1 0 0 0,-2 0 128 0,-1 3-128 15,1-3 0-15,-1 4 0 0,1-2 128 0,0-1-128 0,1 2 160 16,-1-2-160-16,0 2 160 0,0 0-160 0,0 2 0 15,2 1 0-15,-1 2 0 0,2 2 0 0,1 2 0 16,0 3 0-16,1 1 0 0,-1 4 128 0,-1-2-128 16,1 1 0-16,-2-1 128 0,0 2 32 0,-1 0 0 15,-1 1 0-15,0-5 0 0,-1-1-160 0,-1-2-176 16,-2 0 48-16,2-4 0 16,-3 0-448-16,1-5-96 0,1 0-16 0,1-2 0 15,-1-2-1408-15,1-2-272 0,0-2-64 0,1 0-13248 0</inkml:trace>
  <inkml:trace contextRef="#ctx0" brushRef="#br1" timeOffset="201500.92">18138 13369 29487 0,'1'0'2624'0,"0"-3"-2112"0,0 3-512 0,-1 0 0 0,0 0 1792 0,2-2 256 0,0 1 64 0,3 1 0 0,1-3-1968 0,3-3-384 0,1 2-80 0,0-2 0 16,2 0-416-16,0 0-80 0,2 0-16 0,0-4 0 15,0 3 224-15,1-2 32 0,-1 2 16 0,1-1 0 0,-2 0 416 0,1 2 144 16,-3 0 0-16,0-3-144 0,-1 6 656 0,-2-4 144 16,-1 4 32-16,-2-3 0 0,0 3 144 0,-3-1 16 15,2 1 16-15,-3-2 0 0,-1 1-448 0,0 0-96 16,-1 2 0-16,-1-6-16 0,-3 3-304 0,-2-2 0 15,1 1-128-15,-2-3 128 0,-1 2-368 0,-1 1 32 16,0-3 0-16,-1 2 0 16,0 2-272-16,0 1-48 0,-2 0-16 0,0 4 0 0,2 0 240 0,-2 4 48 0,1 0 16 15,1 4 0-15,0 2 368 0,1 2 0 16,0 2 0-16,2 2 0 0,1 1 384 0,1 0 128 16,1 5 48-16,-1-4 0 0,1 2 160 0,0 2 48 15,0 3 0-15,-1 0 0 0,1 1-528 0,0-1-112 16,0 1 0-16,0-1-128 0,0 3 192 0,0 0-64 15,1-2 0-15,2-1-128 0,1-3 288 0,-1-3-48 16,4 0-16-16,0-5 0 0,2-2-80 0,1 0-16 0,2-5 0 0,2-1 0 31,2 0-832-31,3-3-192 0,2-3-16 0,1 0-15488 0</inkml:trace>
  <inkml:trace contextRef="#ctx0" brushRef="#br1" timeOffset="202215.98">19457 12982 27647 0,'1'-1'2448'0,"1"-3"-1952"0,-2 4-496 0,0-3 0 0,1 3 704 0,0-2 32 0,0 1 16 0,2-6 0 0,2 1-1024 16,0-4-208-16,1-1-32 0,0 1-16 0,0-3 1040 0,-2 0 224 0,0 1 32 0,-1 2 16 16,-1-2-656-16,-1-1-128 0,-2-1 0 0,-1 2 0 15,-3 0-192-15,0 0 0 0,-1 3 0 0,-2-1 0 16,-2 3 560-16,-3 1 112 0,0-1 32 0,-2 5 0 0,0-1-32 0,-2 2 0 16,-1 2 0-16,0 2 0 0,1-1-304 0,1 2-176 15,-1 2 192-15,3-3-192 0,1 2 528 0,2 0 0 16,1 2 0-16,2 2 0 0,0-1-272 0,1 4-64 15,1 2-16-15,-2 2 0 0,2 3-176 0,0 3 128 16,-2 3-128-16,0 3 128 0,-1 5 32 0,-1-1 0 16,0 2 0-16,-1 3 0 0,1-2 80 0,-1 1 16 15,-1 1 0-15,1-2 0 0,1-2 0 0,-1 0 0 16,2 0 0-16,0-3 0 0,3 3-256 0,0-2 0 0,0-3 0 16,1-2 0-16,1-6 0 0,0 1 0 0,3-5 0 0,-1 0 0 31,-1-4-448-31,2-3-16 0,0-2-16 0,-2-3 0 15,2 1-480-15,-3-5-80 0,2 0-32 0,-3 0-14624 0</inkml:trace>
  <inkml:trace contextRef="#ctx0" brushRef="#br1" timeOffset="202814.39">18867 13392 23951 0,'0'-7'1056'0,"0"1"224"0,2 0-1024 0,-2-1-256 0,1 5 0 0,0 1 0 15,1-2 1888-15,1-1 320 0,1-4 64 0,3 0 16 0,2-4-1440 0,1 1-272 16,2 1-64-16,0 3-16 0,2-2-192 0,1 2-48 16,0-2 0-16,1 5 0 0,0-2-256 0,0 0-272 15,0 2 48-15,1 2 16 16,-1-1-576-16,0 3-112 0,0 0-32 0,-1 3 0 16,0-1-688-16,0 2-144 15,0-3-32-15,-3 4 0 0,1-1 192 0,-2-2 48 0,-1-1 0 0,-1 2 0 16,0-3 784-1,-1 0 144-15,-1 0 48 0,-1 0 0 0,0-3 1056 0,-2 2 224 0,1-1 32 0,-1 2 16 0,-1-4-112 0,1 4-32 0,2-5 0 0,-1 4 0 16,1-3-400-16,-1 4-80 16,0-2 0-16,-1-1-128 0,0 3 816 0,-3 0 48 15,0 0 16-15,0 3 0 0,-2-1 432 0,-1 2 96 16,-1 2 0-16,0-2 16 0,-2 4-352 0,-2-1-80 16,1 2-16-16,0 1 0 0,0-1-48 0,0 5-16 15,1-2 0-15,-1 0 0 0,1 4-240 0,0-2-48 0,1 1-16 16,0 1 0-16,2-1-288 0,1-2-48 0,-1 2-16 0,2 1 0 15,2-2-128-15,-1 1-128 16,1-3 192-16,1 2-192 0,0-4 0 0,2 2 0 16,0-3 0-16,0-2 0 0,1 2 128 0,1-6-128 0,1 4 0 0,3-1 0 15,1-4 0-15,-1 2 0 0,1-2 0 0,0 0-144 0,2 0-48 16,0-2 0-16,-1 0 0 0,0-2 0 16,0-1 192-16,0-1-128 0,-1 1 128 0,0-3-128 15,-1-3 128-15,1 1 224 16,-3 0-48-16,0 0-16 0,-1-1 32 0,-4 0 0 0,1-1 0 0,-2-1 0 0,-2 0 0 15,-3 0 0-15,-1-1 0 0,-2 0 0 16,0 0-192-16,-1 2 160 0,-1-3-160 0,-3 4 160 16,1 0-160-16,-2-1 0 0,-1 0 144 0,-2-1-144 15,2 4 0-15,-2-3-128 0,2 1 0 0,-1 3 0 16,2 2 0-16,1-2 0 0,2 3 0 0,1 2 0 16,3-1-320-16,1 2-64 0,2 0-16 0,0 2 0 15,2-2-1008-15,0 1-208 0,3 2-48 0,1-1-13760 16</inkml:trace>
  <inkml:trace contextRef="#ctx0" brushRef="#br1" timeOffset="203180.27">19661 13616 18431 0,'-2'13'816'0,"-2"-7"160"0,2 0-784 0,-1-2-192 16,2-1 0-16,0 0 0 0,-1-2 1072 0,0 4 160 0,-2-1 48 0,0 2 0 0,2 0 512 0,-2 0 96 0,4-5 32 0,-1 2 0 0,2-6 0 0,0 2 16 0,2-2 0 0,-1-4 0 16,1-1-928-16,-1-1-192 0,1-1-48 0,-1-2 0 15,1 1-192-15,-1-4-64 0,1 1 0 0,-2-3 0 16,1 1-144-16,1-3-48 0,1-1 0 0,-1-2 0 15,1 0-144-15,1 0-48 0,0-4 0 16,0 2 0-16,0 1-128 0,1-2 0 0,0 3 0 0,0-1 128 16,2 2-128-16,0 2 0 0,2 3 0 0,-1-3 0 15,2 3 0-15,-1 0 128 0,0 4-128 0,0-1 0 0,0 3 0 0,0 0 0 16,-1-1-144-16,1 4 144 16,-1-2-336-16,0 3 32 0,-1 0 16 0,0 1 0 15,-1-1-256-15,1 1-48 0,-2 1-16 0,0 2-17472 16</inkml:trace>
  <inkml:trace contextRef="#ctx0" brushRef="#br1" timeOffset="203747.44">20335 13454 25791 0,'1'-1'2304'0,"1"0"-1856"0,-1-2-448 0,0 3 0 0,0 0 1648 0,2 0 224 0,-1-1 48 0,4 1 16 0,1-2-2384 0,1-1-496 0,2 2-80 0,-1 1-32 0,1 0 1056 0,-2-3 0 16,1 1 0-16,1 1 192 0,1-4-352 0,-1 1-80 16,2 0-16-16,2-2 0 15,-2-4 448-15,2 2 64 0,-1-2 32 0,1 0 0 0,0 0 816 0,-1-3 176 16,0 2 16-16,-1 0 16 0,0-1-352 0,-1-1-80 16,2 1-16-16,-3-1 0 15,-2-2-688-15,1 1-176 0,-2 2 0 0,0-4 0 16,-4 3 0-16,1 1-272 0,-1 2 64 0,-2 4 16 0,-1-3-32 15,-1 5 0-15,-3-2 0 0,0 3 0 0,-1 0 224 0,-1 1 0 16,-1 0 0-16,-2 2 0 0,-1 0 0 0,-1 0 0 16,1 0 0-16,0 2 160 0,-2 3 16 0,1-4 0 0,-2 4 0 15,2 0 0-15,1 3 80 0,2 1 0 16,-1 1 16-16,1 6 0 0,2 0-112 0,0 5-32 0,1-1 0 0,-1 5 0 16,1 3-128-16,-1 0 0 0,-2 5-160 0,1-2 160 15,-2-2-256-15,1 2 64 16,-2 1 0-16,-1-1 0 0,1-2-128 0,1-3-32 15,2-2 0-15,1-5 0 16,3-2-64-16,2-4-16 0,2-1 0 0,2-6 0 0,-1 0-560 0,3-3-112 0,1 0-32 0,2-3-13008 16</inkml:trace>
  <inkml:trace contextRef="#ctx0" brushRef="#br1" timeOffset="204286.47">21082 13306 23951 0,'-3'-6'2128'0,"0"1"-1696"0,-1 1-432 0,0 0 0 0,2 2 2256 0,-1 1 368 0,1-2 80 0,-4-1 16 16,-3-1-5792-16,-5-2-1168 0,-3 1-240 0,-3 0-32 15,-1 2 2592 1,0-1 512-16,-2 4 96 0,-1 2 32 0,1 1 528 0,-2 5 112 16,-1-1 32-16,1 4 0 0,2 0 1952 0,2 4 384 0,0 2 64 0,4 1 32 0,-1-1 1248 15,5 2 256-15,2 1 64 0,2-1 0 0,1 2-1568 0,4 2-304 16,1-2-64-16,2 1-16 0,2-2-1088 16,0-3-224-16,2 0-128 0,2-3 160 15,0-1-880-15,1-5-176 0,0-1-48 0,1 0 0 16,3-3 16-16,1-2 0 0,1 2 0 0,-1-6 0 0,1 2 672 0,-1-2 128 15,0 0 128-15,0-4-192 0,1 1 320 0,0 0 64 16,-1-3 16-16,0 0 0 0,0-1 240 0,0 0 32 16,2-3 16-16,-2 1 0 0,1-4-368 0,1 0-128 15,-3 0 0-15,1 0 0 0,-1-2 256 0,0-1-32 0,-1-1-16 16,0-1 0-16,0 2 240 0,-1 3 64 16,-1 4 0-16,-1 2 0 0,0 3-512 0,-2 2 0 0,1 3 0 0,-3 2 0 15,1 0 576-15,-1 4 0 0,2 0 16 0,-2 2 0 16,2 3-112-16,-2 0-32 0,3 4 0 0,0 0 0 15,-1 6-32-15,1-3-16 0,-1 3 0 0,-1 3 0 16,2-2-16-16,-1 1-16 0,0 1 0 0,-1-3 0 16,1 0-368-16,0 0 0 0,0-1 0 0,0-4 0 15,0 1 0-15,0-3 0 0,0-1-160 0,-2 0 160 16,2-1-896 0,-2-2-64-16,1-2 0 0,-1-1-15504 0</inkml:trace>
  <inkml:trace contextRef="#ctx0" brushRef="#br1" timeOffset="204683.04">21554 13344 19343 0,'2'-6'1728'0,"-4"0"-1392"0,1 0-336 0,0 2 0 0,1 1 768 0,-1 0 96 0,-1-1 16 0,0-2 0 16,-3-5-4464-16,-2-3-880 0,-5-4-176 0,0-1-32 0,-2-1 2832 0,0 4 576 0,-1 1 112 16,1 3 32-16,1 2 1312 0,0 3 256 0,2 0 48 0,-1 5 16 15,2-1 2112-15,-1 6 448 0,-2-1 64 0,2 2 32 16,-1 2 288-16,-1 3 64 0,1 5 16 0,-2-2 0 15,1 4-2160-15,-1 3-432 0,1 3-96 0,-1 0-16 16,2 3-1120-16,1-2-224 0,2 2-64 0,0-3 0 16,2 3 0-16,1 0 0 0,1-3 0 0,0 1 0 0,1 0 768 15,3-2 160-15,0 1 32 0,1-3 0 16,2-3 720-16,1 0 160 0,1-3 16 0,3 2 16 0,1-2-528 0,1-4-128 16,2-2 0-16,1-1-16 15,2 0-896-15,1-5-176 0,3 2-48 0,2-6-14448 0</inkml:trace>
  <inkml:trace contextRef="#ctx0" brushRef="#br1" timeOffset="205285.8">21705 12783 32255 0,'0'-2'2864'0,"1"2"-2288"0,-1 0-576 0,2 0 0 16,-1 2 896-16,1-2 64 0,1 2 0 0,1 1 16 15,2 0-2400-15,0 4-496 0,0-1-80 0,-1 2-32 0,-1 2 2032 0,-1 3 384 16,-1 0 96-16,-1 3 16 0,-1 3 848 0,0 3 192 15,0 7 16-15,-1-1 16 16,-1 4-224-16,1 2-64 0,1 0 0 0,-1 2 0 16,2 1-704-16,0 1-128 0,1-3-48 0,-1 3 0 15,1 0-192-15,2-3-32 0,0 0-16 0,0 0 0 0,0-3-160 0,0-4 0 0,0-1 0 16,-2-3 0 0,0-3 0-16,-1-2 0 0,-1-3 0 0,0-3 0 15,0 0 0-15,-1-7 0 0,1 0 0 0,0-2 0 16,-2-2 0-16,2-2 0 0,0-2 0 0,0-2 0 15,2 0 0-15,-1-4 0 0,1-2 0 0,1 0 0 16,1-5 128-16,-1-1-128 0,2 0 0 0,1-5 128 16,1 1-128-16,-1-2 160 0,2-7-160 0,1 3 160 0,1-2-160 15,1-1 160-15,1 5-160 0,1 1 160 0,0 5-160 0,0 2 0 16,0 3 0-16,1 1 0 0,0 6 0 0,-1 2 0 16,0 0 0-16,-1 4 0 0,1 2 0 0,0 3 0 15,-1-2 0-15,1 1 0 0,-2 5 0 0,0-2 0 16,0 6 0-16,0-1 0 0,-1 0 0 0,-1 4 0 15,-1 3 0-15,1 1 0 0,-3 1 176 0,-1-2 0 16,0 6 0-16,-2-3 0 0,-1 1-16 0,-1-1 0 16,0-2 0-16,-1-3 0 0,0 0-160 0,0-1 0 15,2-1 0-15,-2-2 0 0,0-3 0 0,0-2 0 0,0 0-224 16,-2-5 80 0,2 2-560-16,-2-5-128 0,0 0 0 0,-2-2-17936 0</inkml:trace>
  <inkml:trace contextRef="#ctx0" brushRef="#br1" timeOffset="206873.37">23132 13340 11967 0,'-4'0'1072'15,"2"0"-864"-15,0 0-208 0,0 0 0 0,2 0 960 0,-1 0 128 0,-1 0 48 0,-2-2 0 0,0 2-816 0,0-4-144 0,1-2-48 0,-1 1 0 0,2-2 1024 0,0 0 208 16,1-2 48-16,0 0 0 0,0-1 80 0,1 0 32 0,-2-1 0 0,1 1 0 16,0 3-96-16,-2-4-16 0,1 1 0 0,-2 0 0 15,1 0-208-15,-2 0-48 0,0-1-16 0,-2 0 0 31,0 2-608-31,1-1-112 0,-2 0-32 0,1 2 0 0,0-1-240 0,-2 3-144 0,2 1 160 0,-1 0-160 16,2 1 0-16,-2 2 128 0,2 1-128 0,-1 1 0 16,2 0 192-16,-1 1 0 0,0 1 0 0,-2 4 0 15,2 1 64-15,-3-1 0 16,2 4 0-16,-2 2 0 0,2-2-112 0,-2 5-16 0,-1 1 0 0,0 1 0 0,2 4-128 16,-2 4 0-1,1-2-160-15,1 5 160 0,0 0 0 0,-1 4-144 0,3 5 144 16,0-3 0-16,1 0 0 0,1 0 0 15,3-6 0-15,2-2-128 0,2-4 128 0,1-3 0 0,2-1 0 0,1-4 128 16,3-2-128-16,1-3-192 0,2-4 64 0,0-2 0 16,1-1-576-16,1-2-128 0,1-2 0 0,0-5-10304 15,1 1-2048-15</inkml:trace>
  <inkml:trace contextRef="#ctx0" brushRef="#br1" timeOffset="207221.63">23326 12655 41471 0,'2'-3'3680'0,"-2"-2"-2944"0,0 3-592 16,1 2-144-16,0 0 208 0,0 0 16 0,0 0 0 0,3-2 0 0,1 4-1152 0,1-2-224 0,1 7-64 0,-1-1 0 0,-1 4 656 0,0 3 128 16,-2 2 32-16,1 4 0 0,1 0 400 0,-1 6-128 15,-1-1 128-15,0 4 0 0,1 3 336 0,-2 4 160 16,0 5 16-16,1 1 16 0,-1 1 80 0,0 2 16 16,-1 0 0-16,-1-6 0 0,1 1-304 0,-1-2-48 15,1-1-16-15,1 1 0 0,-1-3-256 0,0 1 0 16,2 0 0-16,-2 1 0 15,1-2-432-15,1 0-80 0,-1-2-32 0,1-4 0 16,-1-2-1296-16,1-4-256 0,0-3-48 0,2-7-13216 0</inkml:trace>
  <inkml:trace contextRef="#ctx0" brushRef="#br1" timeOffset="207746.21">23885 13271 3679 0,'0'-8'320'0,"-1"4"-320"15,0-2 0-15,0 2 0 0,1 1 6720 0,-2 1 1264 16,1 1 256-16,0-2 48 16,-2 0-7760-16,0-4-1552 0,-1 4-304 0,-2 0-64 15,0-1-448-15,-2 4-80 0,-1 2-32 0,1 0 0 16,-1 4 1120-16,-2 1 208 0,1 2 48 0,-1 0 16 0,0 2 560 0,-1 2 320 15,0 3-32-15,0 1-16 0,1 3 880 0,0-2 160 16,1 2 32-16,2 1 16 0,1 1 496 0,2 1 112 0,1-1 16 0,2-2 0 16,1-2-816-16,1 1-144 15,1-3-48-15,1-4 0 0,2-2-976 0,1-1 0 16,0-3-192-16,1-2 32 16,0-1-928-16,2-3-192 0,-1-3-48 0,1-2 0 15,0 1-272-15,0-2-64 0,-1 2-16 0,-1-6 0 0,2 2 1232 0,-2-2 256 0,0 0 64 0,0 0 0 16,-1-1 960-16,-1-2 192 0,1 2 32 0,-1-1 16 15,1 0-192-15,-2-1-48 0,1 1 0 0,-2 2 0 16,2 1-384-16,-1 2-64 0,-1 1-32 0,1 2 0 16,-1 1-192-16,0 3-32 0,0 0-128 0,-1 3 192 0,0-3 0 15,0 4 0-15,1-4 0 0,-2 3 0 0,1 0 704 0,0 1 144 16,-1 2 32-16,1 0 0 0,2 0-112 0,-2 3-32 16,2 1 0-16,-1 0 0 0,2 2-608 0,1 0-112 15,1 1-16-15,0 0-16 0,1 1-176 0,1-2 0 16,2 1 0-16,-2-1 0 15,2 0 0-15,0-2 0 0,1-1 0 0,-1-2 0 32,0-1-832-32,0-1-64 0,1 0 0 0,-1 0 0 15,0-3-1840-15,0 0-368 0,-2 0-80 0,1-4-10400 0</inkml:trace>
  <inkml:trace contextRef="#ctx0" brushRef="#br1" timeOffset="208268.15">24416 13070 35935 0,'0'0'1600'0,"0"-3"320"0,0 3-1536 0,0 0-384 0,0 0 0 0,0 0 0 0,-2 3-752 0,1-3-208 0,0 3-64 0,-1 0 0 32,-2 3-1616-32,-2-2-336 0,-2 4-64 0,-2-1-16 0,-2 2 2512 0,-2 0 544 15,-2 2 0-15,-1 2 0 0,-2 1 576 0,0-1 16 0,-1 0 16 0,0 0 0 16,2-1 1040-16,1 0 208 0,3-2 32 16,-1 0 16-16,2-1 16 0,2-2 0 0,0 2 0 0,2-3 0 15,1 0-1120-15,2 1-224 0,1-4-32 0,1 1-16 16,2-2-400-16,-1 2-128 0,3-4 0 0,1 0 0 31,1 0-464-31,0 0-160 0,3 0-16 0,2 0-16 16,2-4-432-16,1 4-96 0,2-2-16 0,1 2 0 15,0 0 560-15,0 0 128 0,0 2 0 0,1 0 16 0,-1 3 624 0,0-2 112 0,-1 6 16 0,-1 1 16 16,-1-3-272-16,0 4 0 0,-1 1 0 0,-2 0 0 16,1 0-256-16,-4 1-16 0,0 0 0 0,0 2 0 15,-3 1-256-15,0-1-48 0,-1-1-16 0,-1 0 0 16,1 0 784-16,-1-2 176 0,0 2 16 0,1 1 16 0,0-3 80 15,0 1 16-15,0-2 0 0,0 0 0 0,-2-1-288 0,1-2-48 16,0 2-16-16,0-2 0 0,-2-2-144 0,1 0 0 16,-1 0 0-16,0 0 0 15,-1 1-896-15,-1-5-64 0,-1 3-16 0,0-2 0 16,-3-1-1440-16,0-1-272 0</inkml:trace>
  <inkml:trace contextRef="#ctx0" brushRef="#br1" timeOffset="208870.94">24848 13098 35007 0,'-1'3'1552'0,"0"-3"320"0,-1 0-1488 0,0-3-384 0,1 3 0 0,1 0 0 0,0 0 464 0,-1 0 32 0,0-2 0 0,-1 0 0 0,-1 0-2176 0,-1 1-432 0,0-2-96 0,-2 3-16 15,-1 0 1232-15,-2 0 240 0,-2 0 48 0,-3 1 16 16,-2 2-528-16,0-1-128 0,-2 2 0 0,0 2-16 0,1-2 1168 0,1 1 192 16,2 0 144-16,2 0-16 0,3-2 1952 0,3 0 400 15,1 1 80-15,3-4 0 0,0 2-688 0,1 2-144 16,2-4-16-16,1 2-16 0,0-2-1120 0,2 2-208 15,2 0-48-15,0-2-16 16,0 4-592-16,2-2-112 0,0-1-32 0,0 2 0 16,1-1-144-16,-1 0-48 0,0 0 0 0,-2 1 0 0,0 0 432 0,0 3 192 0,0-2-192 15,-1 2 192-15,-1 1 0 0,1-1 0 0,-1 2 192 0,-1 2-64 16,1 0 32-16,0 0 0 0,1 0 0 16,1 1 0-16,1-1 144 0,1 0 16 15,0-1 16-15,2 0 0 0,0-1 48 0,0 3 16 16,2-4 0-16,1 2 0 0,0 1-400 0,1 2 0 15,0-2 0-15,-1 3 0 0,-2-1 0 0,-1 4 0 0,-2-2 0 0,-2 2 0 16,-4 1 0-16,0-1 0 0,-4 0-176 0,-1 0 176 0,-4-1 0 16,1 1-160-16,-2 0 160 0,-1 0 0 0,0-3 0 0,-1-1 256 31,0-2-32-31,2 0 0 0,-1-2 144 0,0 2 16 0,2-3 16 0,0-1 0 16,-1 0-112-16,2 0-32 0,1-1 0 0,-1 0 0 15,0-1-256-15,0-2 0 0,1 2 0 0,-3-2 0 0,1 2 0 0,-1-4 0 16,0 3 0-16,-1-3 0 15,0 1 0-15,-1-1-176 0,-1 0 176 0,0 0-208 0,-1 0 16 0,-3-1 16 16,-1 1 0-16,-3 0 0 16,0 0-912-16,-5 0-192 0,1 0-48 0,-3 0-14864 0</inkml:trace>
  <inkml:trace contextRef="#ctx0" brushRef="#br1" timeOffset="210524.24">17543 14138 5519 0,'2'0'496'0,"-2"-4"-496"0,-1 4 0 0,0-2 0 0,0 2 5904 0,-1-3 1088 0,2 3 224 0,-1-1 32 0,-1-1-4448 0,-1 0-896 0,1-3-176 0,1 4-48 16,-1-1-1088-16,1-1-208 15,0 2-64-15,1 1 0 0,0 0-96 0,-1 0-32 0,-1 1 0 0,0 2 0 16,-2-1-192 0,-2 2 0-16,-1 2 0 0,-5-2 0 0,-1 2 0 0,-3 0 0 15,-4 0 0-15,-2 1 0 0,-3-1 0 0,-3 0 224 16,-5 0-64-16,-1 4-16 0,-1-3 16 0,1 2 0 15,0 0 0-15,2-2 0 0,2-1-160 0,3 1 128 0,0-1-128 0,2 0 128 16,3 0 96-16,0-2 16 16,3 2 0-16,1 0 0 0,-1 0-240 0,2 1 128 0,-1-1-128 0,1 0 0 15,2 0 0-15,0-1 0 0,-1 4 0 0,0-1 0 0,1 0 0 0,-1 0 0 32,2 2 0-32,-1 0 0 0,1 0 0 0,2-1 0 0,2-3 128 0,1 0-128 0,1 0 192 0,-1 0-16 31,1-2 0-31,4-1 0 0,-1 0 80 0,3-3 0 15,1 2 16-15,1-2 0 0,0 0 0 0,1-2 0 0,3 2 0 16,0 0 0-16,2 0-48 0,0 0-16 0,3 0 0 16,1 0 0-16,0 0-80 0,2 3-128 0,2 1 176 0,2-1-176 15,0 3 160-15,2 1-160 0,2-1 128 0,1 0-128 16,3 0 128-16,0 0-128 0,2 1 0 0,1-4 128 16,2 1-128-16,-1-2 160 0,2 2-160 0,0-4 160 15,-2 0-160-15,1 0 0 0,-5-2 0 0,2 0 0 16,1 2 176-16,1 0 0 0,-1 0 0 0,1 0 0 0,3 2-176 15,-1 3 0-15,-2-2 0 0,0 0 0 0,-1 3 0 16,-3 1 0-16,1 0 0 0,-4 1 0 0,-2-2 0 0,-2 2 0 16,-3 0 0-16,-3-1-176 0,0 0 176 0,-4-1 0 15,0 0 0-15,-3 1-128 0,-1-1 128 0,-1 0-128 16,-2-2 128-16,0 2-128 0,-1-2 128 0,-1 1 0 16,-2 1 0-16,-1-3 0 0,0 4 0 0,-2-4 0 15,-1 1 0-15,0 1 0 0,-2-1 0 0,-3-2 0 16,-3 2 0-16,-1 2 0 0,-3-2 0 0,-2-1 0 15,-2 2 0-15,-3 2 0 0,1 0-192 0,-2-1 32 16,-1 0 16-16,1 2 0 0,2 3 144 0,0-1-160 16,3 2 160-16,0-2-160 0,5 0 160 0,0 2 0 15,2-3 0-15,1 1 0 0,4-3 0 0,0 2 0 16,3 0 0-16,-2-2 0 0,1 2 0 0,0 1 0 0,1-3 0 0,-1 4 0 16,0-3 0-16,2 1 0 0,-2 3 0 0,1-3 0 15,0 1 0-15,1 0 0 0,1 1 0 0,-1-1 0 16,3 0 0-16,-1 0 0 0,1 2 0 0,0-3 0 15,2 1 0-15,-2 2 0 0,2 1 0 0,-2-2 0 16,1 4 0-16,1 1 0 0,1-4 0 0,1 2 0 16,1-2 0-16,1 0 0 0,2-2 0 0,2-1 0 0,2-2 0 15,2 0 0-15,3-2 128 0,2-2-128 0,2 1 320 16,3-2 0-16,1 0 0 0,1-1 0 16,2 0-48-16,-1 2-16 0,3-3 0 0,0 1 0 0,1 1-256 0,4 1 0 15,2 1 0-15,-1-2 0 16,1 2 0-16,2-2 0 0,-1 2 0 0,-2 2 0 31,1-2-304-31,-4 2-160 0,-1 0-48 0,-5-2 0 0,-1 2-144 0,-2 0-48 0,-1 0 0 0,-3-3 0 16,1-2 0-1,0 2 0-15,1-3 0 0,0-3 0 0,3 2-320 0,0-4-80 0,3 1-16 0,-1 1 0 16,2-4-1184-16,0 4-256 0,-3 0-32 0,-1-1-16 0</inkml:trace>
  <inkml:trace contextRef="#ctx0" brushRef="#br1" timeOffset="211125.87">18158 14970 43311 0,'-2'3'3840'0,"2"-3"-3072"0,0 2-608 0,0-1-160 0,2 2-1056 0,-1-1-240 0,0 2-48 0,3 5-16 16,-1 1 496-16,4 0 96 0,0 2 32 0,2 0 0 0,1 2 608 0,-1-2 128 16,1 2 0-16,0 1 0 0,-1 0 320 0,0 1 64 0,-3-4 16 0,1 2 0 15,-1 0 400-15,-1 0 80 0,0-2 16 0,0-2 0 16,0 0-512-16,-1-1-80 0,0-2-32 0,-1-2 0 0,1 1-128 15,0-4-16-15,1 0-128 0,0 1 192 0,0-3 64 0,-1 1 0 32,3-1 0-32,-1-1 0 0,1-2-112 0,2-3-16 0,0 2 0 0,-1-2 0 15,1 0 0-15,1-3 0 16,-2 2 0-16,1-4 0 0,1 1 0 0,0-3 0 16,-1 2 0-16,0-1 0 0,0-1-128 0,1-1 192 15,0 0-192-15,-2-2 192 0,2 0-192 0,0-1 0 16,0-3 144-16,0 0-144 0,1 1 0 0,0-3 144 15,2-3-144-15,-2 3 0 0,0 0 0 0,-1 0 0 16,0 3 0-16,-3 3 0 0,1 1-128 0,-3 4-96 16,-1 2-16-16,-1 3 0 15,-1 3-336-15,-2 0-64 0,0 2 0 0,-1 1-16 16,1 1-1408-16,-1 2-288 0</inkml:trace>
  <inkml:trace contextRef="#ctx0" brushRef="#br1" timeOffset="211585.08">18443 15270 27647 0,'3'0'2448'0,"-2"2"-1952"0,-1-2-496 0,0 1 0 0,1 2 2240 0,0-3 336 0,2 3 80 0,1 1 16 15,0 5-2496-15,3-1-496 0,0 2-112 0,-2 0-16 16,0 3-48-16,-1-1-16 0,-2 0 0 0,-2 2 0 0,0-2 96 0,-2 4 16 0,-2 0 0 0,-1 0 0 16,-1 1 832-16,0 0 160 0,-2 3 48 0,1-4 0 15,1 2 416-15,-2 1 96 0,2-2 0 0,-1 4 16 16,-1-2-464-16,1-2-112 0,-1 2-16 0,1-1 0 16,1-2-576-16,-2 3 0 0,0-1 0 0,3-2 0 15,0-2-144-15,1 1-48 0,0-3-16 0,3-2 0 16,1 0-544-16,1-4-96 0,2-2-32 0,1 1 0 15,-1-5-960-15,1-5-192 0</inkml:trace>
  <inkml:trace contextRef="#ctx0" brushRef="#br1" timeOffset="212013.73">18773 15174 21183 0,'4'-2'1888'0,"-1"2"-1504"0,-1 0-384 0,-1 0 0 0,0 0 3536 0,1 0 640 0,0 0 128 0,3 0 32 0,3 0-3216 0,3-3-640 16,2 2-128-16,5-1-32 0,-1 0-320 0,0 0 0 0,3-4 0 0,0 0-128 15,1 2 320-15,0-5 80 0,0 3 16 0,-1-1 0 16,-3 0-288-16,-1 1 160 0,-1 0-160 0,-2 2 128 31,-3 2-496-31,-1-1-96 0,-3 3-32 0,-2 3-10768 16,-2-1-2144-16</inkml:trace>
  <inkml:trace contextRef="#ctx0" brushRef="#br1" timeOffset="212348.31">18637 15472 12895 0,'3'3'1152'0,"-2"-2"-928"0,0-1-224 0,0 0 0 15,1 0 5856-15,-1 0 1120 0,1 0 240 0,2 0 32 16,2 2-5776-16,4-2-1152 0,4 0-320 0,3 0 128 31,3 0-752-31,1 0-144 0,1-2-16 0,3 1-16 0,0-3 176 16,1 2 48-16,2-2 0 0,-2-1 0 0,-1 1 336 0,-2 1 80 0,0-4 16 0,-4 1 0 15,0 0-560-15,-4 2-96 0,-2-2-32 0,0 0-8640 16,-3 2-1744-16</inkml:trace>
  <inkml:trace contextRef="#ctx0" brushRef="#br1" timeOffset="212886.72">19570 14994 32255 0,'0'1'1424'0,"-2"-1"304"0,0 2-1392 0,-1-2-336 0,1 2 0 0,1 0 0 15,-2 2 0-15,-2 1-208 16,-3 5 16-16,-3 0 16 15,-4 4-2432-15,-1 4-480 0,0-2-112 0,-3 1 0 0,2 3 2288 0,-2-2 464 0,1 1 80 0,-1-2 32 16,2 4 2032-16,1-1 416 0,-2 1 64 0,2 1 32 31,3 2 672-31,-1 1 128 0,2 2 16 0,1-1 16 0,2-1-1904 0,2-3-384 0,0-2-80 0,2-2-16 0,3 1-528 0,1-3-128 16,1-4 0-16,1 1 0 0,4-4-256 16,0-1-48-16,1-2 0 0,3-2 0 15,1-2-288-15,1 1-64 0,0-3-16 0,2 0 0 16,3-3 160-16,2 1 48 0,0-2 0 0,2 0 0 0,1-2 816 0,1 0 160 15,2-1 48-15,-1 0 0 0,0-1 48 0,0-2 16 16,-1 0 0-16,-1-2 0 0,-1-1-384 0,0 1-80 16,-1-2-16-16,-3-1 0 0,-2 2-144 0,-1-2 0 15,-1 1 0-15,-2-3 0 0,-1 1 0 0,-2 0 0 16,-2 0-128-16,-1-3 128 0,-2 3 160 0,-2-2 96 0,0 0 32 16,-2 1 0-16,-2 1-48 0,-1 0-16 15,0 0 0-15,-2 0 0 16,-2 1-32-16,-2 1 0 0,0 2 0 0,-1-1 0 0,-2 4-64 0,-2 0 0 0,1 2-128 0,-2 0 192 15,-2 1-192-15,1 0 0 0,-1 0-192 0,-1 2 192 32,4-2-704-32,0 2-48 0,3-1 0 0,0 2 0 15,3-4-896-15,2 1-176 0,1 2-32 0,4-2-8656 0,-1 3-1728 0</inkml:trace>
  <inkml:trace contextRef="#ctx0" brushRef="#br1" timeOffset="213429.33">20326 14526 41471 0,'3'0'3680'0,"-1"-2"-2944"0,0 2-592 0,0 0-144 0,1 2 0 0,2-2 0 0,2 2 144 0,5 0-144 16,6 0-496-16,4 0-160 0,3 0-48 0,-1-2 0 15,1 0-80-15,1 0-32 0,1-4 0 0,0 2 0 0,2-2-208 16,-3-1-32-16,0 0-16 0,-3-1 0 0,-2 1 1072 0,-1 2 400 0,-3-1-16 0,-1 1 0 16,-1 3-384-16,-1-2 0 0,-2 4-192 0,-2-2-9728 15,0 3-1968-15</inkml:trace>
  <inkml:trace contextRef="#ctx0" brushRef="#br1" timeOffset="213746.44">20220 14784 40543 0,'4'0'1792'0,"-2"0"384"0,1-2-1744 0,0 2-432 0,0 2 0 0,1-2 0 16,1 2-240-16,3-2-128 0,7 0-16 0,5 2-16 15,5-2-240-15,2 2-32 0,0 0-16 16,-1-2 0-16,-1 0 688 0,-2 0 144 15,1 0 32-15,-3 0 0 0,-2-2-720 0,0 0-144 0,0 0-16 0,-1 2-16 16,2-4-512-16,1 2-112 0,0-2 0 0,1-1-8128 16,-1 1-1600-16</inkml:trace>
  <inkml:trace contextRef="#ctx0" brushRef="#br1" timeOffset="-214580.83">21816 14101 16575 0,'0'0'1472'0,"0"0"-1168"0,0 0-304 0,0-1 0 0,0 1 3072 0,0 0 576 0,0 0 96 0,0 0 32 0,0 0-2768 0,-1 1-560 0,-1 1-96 0,2-2-32 31,0 0-1344-31,0 0-288 0,-19 13-48 0,9-7-16 15,-1-2-448-15,-4 2-96 0,1 0 0 0,-3-2-16 0,1 1 1344 0,-1-2 272 0,1 1 48 0,0 2 16 16,0-3 1888-16,-1 0 384 0,-2 1 80 0,-1 1 16 16,-1-1-128-16,-1 2 0 0,-3 0-16 0,-2 2 0 15,-1 0-1152-15,-3 2-240 0,1 0-32 0,-1 1-16 16,3-1-400-16,-1-3-128 0,2 2 0 0,3-1 0 16,3-2 0-16,2-1 0 0,3-2 0 0,1 0 0 0,1 1 0 15,2-4 0-15,-1 0 0 0,2 0 0 0,3 0 160 16,0-3-160-16,2 2 128 0,1 1-128 0,0 0 672 0,3-3 48 15,-1 3 16-15,2 0 0 0,1 0-160 0,-1 3-48 16,2-3 0-16,0 4 0 0,3-3-304 0,0 4-64 16,-4-5-16-16,0 0 0 0,23 16-144 0,-11-10 0 15,3 1-192-15,1 2 192 0,0-3-144 0,2 2 144 16,-1 0 0-16,2-1 0 0,0-1 0 0,2 1 224 16,3-1-16-16,-1 1 0 0,1-3-16 0,1 3-16 0,2-4 0 15,1 4 0-15,1-4 32 0,-1 1 16 16,-1-2 0-16,1 2 0 0,-4-1-224 0,0-1 128 15,-3-2-128-15,-3 1 0 0,0-2 160 0,-2 2-160 16,-3-1 160-16,1 0-160 0,0 0 144 0,-3 3-144 0,1-3 128 0,-1 1-128 16,-1 0 0-16,-1 3 0 15,-2-3 0-15,1 2 0 0,-2 0 0 0,0 2 0 16,-1-1 128-16,0 0-128 0,0 2 0 0,-2-2 0 16,0 1-160-16,-1-2 160 0,1 1-144 0,-2 1 144 0,-1-1-128 0,0-1 128 15,0 0-128-15,-1 1 128 0,0-2-128 0,-2 4 128 16,1-2 0-16,-1 2 0 0,0 0 0 0,-2 2 0 15,0 0 0-15,-2 0 128 16,0 0-128-16,-2 2 128 0,1 0-128 0,-3 1 128 0,-1 2-128 16,0 0 128-16,-2-3-128 0,1 3 0 0,-3-1 0 0,0 0 0 15,-3-2 0-15,-2 3 0 0,-1-4-128 0,-4 4 128 16,0-3-128-16,-4 2 128 0,1 0-128 0,-2 1 128 16,0-1 0-16,0-1 0 0,2 0 0 0,-1 2 0 0,-1 3 0 0,-2-4-128 15,4 4 128-15,2-2 0 16,1 1 0-16,3-4 0 0,1 1 0 0,4-1 0 15,0 1 0-15,1-1 0 0,1 0 0 0,2 0 0 0,1-1 0 0,2 0 0 0,-1 0 0 16,2 1 0-16,2-1 0 0,-1 0 0 0,4-2 0 0,0 2 0 16,3-3 0-16,2 2 0 0,1-3 0 0,3 2 0 15,2-2 0-15,1 0 128 0,4-1-128 0,3 0 176 16,1 0 80-16,2-1 0 0,4-1 16 16,3 2 0-1,-1 0-16-15,3 0-16 0,-1-1 0 0,1 0 0 0,2 1-96 0,0-2-16 16,1 0 0-16,2 0 0 0,4 1-128 0,1-1 0 15,2 0 0-15,-2 0 0 0,0 1 0 16,-3-2 0-16,0-2 0 0,-3 0 0 0,-1 1 0 0,-3-1 0 0,-2 3-176 0,-1-3 176 16,-1 0-352-16,-1-3 16 0,0 3 0 0,1-1 0 15,0 1-96-15,1 0-16 0,1 0 0 16,0 1 0 0,-1 2-320-16,0-1-80 0,0-2-16 0,-3 1-11008 0,0-1-2208 0</inkml:trace>
  <inkml:trace contextRef="#ctx0" brushRef="#br1" timeOffset="-213834.6">22201 14761 23039 0,'0'-1'2048'0,"0"1"-1648"0,1 0-400 0,-1 0 0 0,2 0 832 0,-1 0 96 0,1-2 16 0,1 2 0 0,2-3-656 15,0 3-128-15,0 3-32 0,-2-3 0 16,1 3 208-16,-2 2 48 0,0 1 0 0,-2 4 0 16,1 0 512-16,-2 3 96 0,1 3 32 0,-2 2 0 15,1-2 128-15,1 6 48 0,-1-2 0 0,1 5 0 16,0-3-448-16,0 3-96 0,1 0-16 0,0 1 0 15,1-2-224-15,0 2-48 0,1-1-16 0,-1 1 0 16,1-4-224-16,-1-2-128 0,2-1 128 0,-1-3-128 16,1-1 176-16,0-3-48 0,-2-2 0 0,1-1 0 15,-2-2 64-15,0-3 16 0,2 1 0 0,-2-5 0 0,0 0 32 16,2 0 0-16,-2-3 0 0,1 1 0 0,1-2 96 0,1 0 32 16,-1-2 0-16,1 0 0 0,2-3-32 0,2-1 0 15,0 0 0-15,2-2 0 0,3 0-96 0,1-2-32 16,2-1 0-16,3-2 0 0,1 0-208 0,1-1 0 15,0 0 0-15,1-3 0 0,2 1 0 0,-1 0 0 16,-1-1 0-16,-1 3 0 0,-2 0 0 0,-3 3-160 16,-2-1 32-16,-3 0 0 0,-1 4-96 0,-4 2-16 15,0-2 0-15,-2 2 0 0,-2-1-80 0,-1 3-32 0,-1 0 0 0,0 0 0 32,-2 2-288-32,-1-3-48 0,1 2-16 0,-2 1-17632 0</inkml:trace>
  <inkml:trace contextRef="#ctx0" brushRef="#br1" timeOffset="-213330.16">22254 15283 5519 0,'4'-4'496'0,"-2"1"-496"0,1-1 0 0,-2 2 0 0,-1-1 3360 0,1 3 576 0,-1-1 112 0,2 1 32 0,0-3-2848 0,2 0-560 0,-1 0-112 0,1 3-32 15,-1-2-32-15,0 2-16 16,1 0 0-16,-1 2 0 0,-1-2 656 0,0 3 128 0,1-2 16 0,-1 1 16 0,1 1 384 0,-1 1 80 16,1-1 16-16,-1 3 0 15,2-2-320-15,0 1-64 0,-1 1-16 0,1 2 0 16,0 0-832-16,-2 2-160 0,1 0-48 15,-2 2 0-15,-1 1-208 0,-2 3-128 0,-1 0 160 0,-1 3-160 0,-2 0 0 0,0 4 128 16,-4 0-128-16,0 3 0 0,-2 0 0 16,0 1 0-16,-1-1 0 0,0 0 0 0,1-1 0 0,3-5 0 15,1 1 0-15,2-5 0 0,2-3-208 0,3 0-48 16,0-2 0-16,1-4 0 16,3-3-1984-16,1-2-416 0</inkml:trace>
  <inkml:trace contextRef="#ctx0" brushRef="#br1" timeOffset="-212945.67">22618 15221 18431 0,'6'-2'1632'0,"-2"-2"-1312"0,-2 2-320 0,1 2 0 0,-1-3 4352 0,-1 2 816 0,3 1 144 0,1 0 48 0,4-3-3952 0,3 0-800 0,4 3-160 0,4-3-16 0,2 1-432 0,-1 1-144 0,3-2 0 0,-2 1 0 16,1 0 144-16,1 0 0 0,-2 1 0 0,-1-2 0 15,-2 1-208-15,-3 0 32 0,-1 0 16 0,-4 0 0 16,-3 2-48-16,-1-2-16 0,-2 2 0 0,-2 0 0 16,-2 0-1184-16,1 2-224 0,-2 0-48 15,0 0-16-15</inkml:trace>
  <inkml:trace contextRef="#ctx0" brushRef="#br1" timeOffset="-212597.63">22567 15466 43311 0,'10'4'1920'0,"-5"-3"384"0,0 0-1840 0,-1 2-464 0,-2-3 0 0,2 1 0 16,-1 1-224-16,4-2-144 0,4 3-16 0,4 1-16 15,2-2-1328-15,3-2-256 0,-1 0-48 0,1-2-16 16,-1-2 96 0,-2-1 16-16,0-2 0 0,1 0 0 0,-2-2-208 0,-1 0-32 0,1-1-16 0,0 1 0 15,1 2 1360-15,0-3 256 0,1 4 64 0,3 0-7728 16</inkml:trace>
  <inkml:trace contextRef="#ctx0" brushRef="#br1" timeOffset="-212121.37">23367 14894 17503 0,'0'0'1552'0,"0"0"-1232"0,-1 0-320 0,1 0 0 0,-1 0 3120 0,-1 0 560 0,2 2 112 0,-1-1 32 0,-1 4-2544 0,-1 1-496 0,1 4-96 0,-1 3-32 0,1 3-112 0,-1 0-32 16,2 4 0-16,1 2 0 0,0 3 656 0,-1 1 128 0,2 4 32 0,0 1 0 31,-2 4-480-31,2 0-80 0,-1 3-32 0,-2 3 0 0,1 1-96 0,-3 2 0 16,0 10-16-16,-2-6 0 15,0 1-416-15,-3-2-80 0,2-5 0 0,-2-5-128 0,0-2 0 16,0-3 0-16,0-3 0 0,0-7 0 31,2-2-384-31,1-6-64 0,1-1-32 0,2-7-19232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8T16:32:32.88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2635 16141 13823 0,'4'0'1216'0,"1"0"-960"0,0 0-256 0,-2 0 0 0,1 0-288 0,2 0-96 0,4-1-32 0,6 1 0 0,7-3 1120 0,2 3 240 0,4-2 32 0,-2 1 16 16,-1-2-96-16,0 1 0 0,-1-2-16 0,1 2 0 0,0 0-80 0,-2-1-16 15,1 0 0-15,0 1 0 0,-2-2-16 0,0 1-16 16,-1 2 0-16,-1 1 0 0,1 0-96 0,2 0-16 16,-2 0 0-16,1 0 0 0,-2 0-256 0,3-2-64 15,1 2-16-15,1 0 0 0,1-3-128 0,0 2-32 16,0-1 0-16,2-1 0 0,-1 2-144 0,1-3 192 15,0 2-192-15,1-2 192 0,0 2-32 0,-1-1 0 16,0 2 0-16,0-2 0 0,0 3 224 0,2-2 32 16,0 2 16-16,0 0 0 0,-2 0 48 0,3 0 16 15,1 0 0-15,-1 2 0 0,0-2-176 0,-1 3-16 0,-2-3-16 0,2 0 0 16,-1 0-96-16,1 1 0 16,0 2-16-16,1-1 0 0,-1 2 144 0,1-2 16 15,2 2 16-15,-2 0 0 0,-1-1-192 0,2 2-32 0,3-1-128 0,2 2 192 16,-1-2-192-16,0 0 144 15,-1 1-144-15,0 1 128 0,-1-3 64 0,-1 1 0 0,0 1 0 0,-2 0 0 16,0 1-192-16,-1-1 192 0,0 1-192 0,2-2 192 16,4 2-192-16,0-2 128 0,2 0-128 0,-1 1 128 0,0-4 128 15,0 1 0-15,-1 1 16 0,-2-2 0 16,3 1-112-16,-3-2-32 0,1 3 0 0,1-2 0 0,2 2-128 16,-1-3 0-16,3 0 0 0,-2 1 128 15,3 1-128-15,-1 1 0 0,-1-2 0 0,2 2 0 0,-3-1 0 0,0-2 0 16,-1 0 0-16,0 0 0 0,1 0 0 0,0 0 0 15,0 0 0-15,-1-2 0 0,0 2 0 0,1 0 0 16,-1-3 0-16,-1 2 0 16,0 1 0-16,0 0 0 0,2 0 0 0,-2 1 0 0,0-1 0 0,1 0 0 15,2 0 0-15,1 3 0 0,1-3-128 0,1 2 128 16,-1-2 0-16,1 0 0 0,-2 1 0 0,1-1 0 0,1 3 0 0,1-3 0 16,-2 0 0-16,-3 0 0 0,3-3 0 0,-1 2 0 15,0 1 0-15,0-2 0 0,1-1 0 0,0 2 0 16,-1-2 0-16,-1 0 0 15,1-1 0-15,1 1 0 0,1-3 0 0,1 3 0 16,0-4 0-16,1 2 0 0,1 1 0 0,-1-1 0 0,0 1 0 0,-2-2 0 16,0 2 0-16,-1 1 0 15,0 0 0-15,-1 3 0 0,0 0 0 0,1 0 0 0,3 0 0 0,-1 0 0 0,1 1 0 16,-1-1 0-16,3 2 0 0,0-2 0 16,-1-2-144-16,-2 2 144 15,2 0 0-15,-1 0 0 0,-2-1 0 0,1 1-128 0,3-3 128 0,3 0 0 0,-1 0 0 0,2-1 0 31,-3-2 0-31,1 0 0 0,-4-1 0 0,4 2 0 0,1 1 0 16,0 0 0-16,-1-2 0 0,3 0 0 0,5 2 0 0,-1-1 0 0,-2 2 0 0,-1-1 0 16,-2 4 0-16,0-3 0 0,2 6 0 0,0-3 0 15,0 0 0-15,2 1 0 0,3-1 0 0,0 0 0 16,1-1 0-16,-2 1 0 0,-4 0 0 0,-1 0 0 16,0 0 0-16,1-3 0 0,0 3 0 0,2-3 0 0,0 0 0 15,-1-1 0-15,-2 2 0 0,-1 1 0 16,3 1 0-16,-1-3 0 15,0 3 0-15,0-2 0 0,-1 2 0 0,0-1 0 0,0 1 0 0,-3-3 0 0,1 3 0 0,-3 0 0 16,0 0 0-16,0 0 0 0,2 3 0 0,2-3 0 16,3 0 0-1,1 0 0-15,-3 0 0 0,-3 0 0 0,-1 0 0 0,1 0 0 0,-2 1 0 0,-2-1 0 16,4 2 0-16,-2-2 0 0,2-2 0 0,1 1 0 16,-1-2 0-16,-1 3 0 0,-2-2 128 0,-1 0-128 15,-1 2 0-15,2-2 128 16,0 2-128-16,1-3 0 0,-2 2 0 15,2-1 0-15,-1-1 0 0,0 0 0 0,-3 1 0 0,0 0 0 16,-1-2 0-16,0 2 0 0,-3 2 0 0,2-4 0 16,3 1 0-16,2 1 0 0,0 1 0 0,-1-2 0 15,1 0 0-15,-1 3 0 0,-1-3 128 0,-3 3-128 16,-3 0 0-16,2 3 0 0,-1-3 128 0,1 3-128 16,0 0 0-16,-2 0 0 0,1 0 128 0,0 1-128 15,0-1 0-15,-2 2 0 0,-1-1 0 0,-1-3 0 16,-2 4 0-16,1-4 0 0,-3 2 0 0,0-1 0 0,2 2 0 15,-1-4 0-15,-1 3 128 0,-3-3 48 16,1 0 0-16,-1-3 0 0,2 1-32 0,1 0 0 0,1-4 0 16,-1 1 0-16,-1 0-144 0,-2-1 0 0,1 0 0 0,-1 0 0 15,-2 0 0-15,0 2 0 0,1-2 0 0,0-1 0 16,-2 1 0-16,0 1 0 0,2 0 0 0,-1 0 0 16,0 2 0-16,0-3 0 0,-3 2 0 0,1-1 0 15,-2 4 0-15,2-3 0 0,-1 2 0 0,1-2 0 16,-1 1 0-16,-1 1 0 0,2 1 0 0,-2-2 128 15,0-1-128-15,-1 1 160 0,3 1-160 0,-2-1 160 16,0-1-160-16,1 0 0 0,0 2 0 0,1-2 0 0,-1 2 192 16,1-1-64-16,0 2 0 0,1-1 0 0,-1 0-128 0,-2 1 0 15,-1 1 0-15,-3 0-176 0,1 0 176 0,-3 0 0 16,1 1 0-16,-1 1 128 0,-1 0-128 0,0-2 0 16,0 1 0-16,0 2 0 0,-2-1 0 0,0 2 0 15,-1-2 0-15,-1 0 0 0,-1 0 0 0,-1 1 0 16,-1 0-144-16,0 3 144 15,-2-2-464-15,-1 2-32 0,0 1 0 0,-1-1-11392 16,-1 4-2272-16</inkml:trace>
  <inkml:trace contextRef="#ctx0" brushRef="#br0" timeOffset="10921.31">14797 16852 15663 0,'-3'-4'1392'16,"1"4"-1120"-16,0-2-272 0,1 2 0 0,1 0 928 0,-1-1 128 0,-2 1 32 0,0-3 0 0,-2 0-64 0,0 3-16 0,0-3 0 0,1 3 0 0,2 3 432 0,-1-3 96 15,2 3 0-15,0 0 16 0,1-2 112 0,0 1 0 16,0 2 16-16,0 0 0 0,0 1-432 0,0 1-96 16,1 1 0-16,0 2-16 0,2 1-704 0,-1 2-144 15,2 1-32-15,0 3 0 0,-1 0-128 0,1 2-128 0,-2 1 144 16,1 3-144-16,-1 0 176 0,1 7-176 0,-2-1 192 15,-1 1-192-15,0 0 128 0,0 0-128 0,0-2 0 0,-1-3 0 16,1-2 0-16,0-4 0 0,0 1 0 0,0-3 0 16,0-4 0-16,0-3-144 0,-1-4 144 0,1 0-192 31,0-5-704-31,0 0-160 0,0-3-32 0,0-3-15664 0</inkml:trace>
  <inkml:trace contextRef="#ctx0" brushRef="#br0" timeOffset="11159.64">14787 16412 31327 0,'-2'0'1392'0,"1"1"272"0,0 2-1328 0,0-3-336 15,1 0 0-15,0 0 0 0,0 0 976 0,0 0 128 16,0 2 32-16,-2-2 0 0,1 1-624 0,1-1-112 0,0 0-16 15,0 0-16-15,0 0-240 0,0 0-128 0,0 0 160 0,-16 15-160 32,12-14-992-32,0 2-288 0,0 1-64 0,-1 1-8816 0,0-2-1744 0</inkml:trace>
  <inkml:trace contextRef="#ctx0" brushRef="#br0" timeOffset="13346.34">15578 16424 23951 0,'-1'-5'2128'0,"1"2"-1696"0,0-4-432 0,0 5 0 0,1 1 464 15,-1-4 16-15,1 0 0 0,-1-8 0 0,2-1-352 0,0 0-128 0,0-2 0 0,0 1 0 0,0 5 0 0,-1-2 0 0,1 2 0 0,-4 0 0 31,2 1 0-31,0 0 0 0,0-1 192 0,-1 1-48 0,0 3 400 0,0 0 80 16,-2-1 16-16,1 1 0 0,-2 0-128 0,-1 0-32 16,0 0 0-16,0 1 0 0,-1 0 64 0,1 1 16 15,-1 2 0-15,-1 0 0 0,-1 2-560 0,1 0-176 16,-2 0 0-16,0 2 0 0,1 3-256 0,-2-2-48 0,0 1-16 0,-1 2 0 16,1 3 96-16,0-3 16 15,-1 4 0-15,1-3 0 0,0 2 528 0,0 0 112 16,0 1 32-16,2-1 0 0,-1 0 352 0,2 1 80 15,-1 2 16-15,2-2 0 0,0 4-192 0,0 1-32 16,2-2-16-16,-1 2 0 0,1 1-304 0,-1 0-64 16,2 5-128-16,-1-1 192 0,-1 2-192 0,1 1 0 0,1 1 0 0,0 1 0 0,1 1 336 0,0-4-16 31,1 3-16-31,0 1 0 0,2-1 80 0,0-2 32 0,2 1 0 0,1 2 0 16,0-2-192-16,1 0-32 0,0 1-16 0,-1-3 0 15,2 3-176-15,0-2-224 0,-1 1 48 0,0-2 16 16,1 0-32-16,1 0-16 0,-2-3 0 0,2 1 0 15,0 2 208-15,1-2 0 0,1 1 0 0,-1-3 0 0,0-2-192 0,-1 3 0 16,0-5 0-16,0 0 0 16,-1 0-192-16,-1-5-48 0,-2-2 0 0,0-1 0 0,-1 0 272 0,0-2 160 15,-1 1-192-15,-1-5 192 16,1 1-704-16,-1-1-16 0,-1 3-16 0,1-3 0 16,-1 0-656-16,-2-3-128 0,1 2-16 0,-2-1-16 0,4 2-560 0,0 0-128 31,0 0 0-31,-21-16-6752 0</inkml:trace>
  <inkml:trace contextRef="#ctx0" brushRef="#br0" timeOffset="13703.54">15171 16889 13823 0,'-3'0'608'0,"-1"0"128"0,0 0-592 0,2 0-144 0,0 0 0 0,1-2 0 16,0 2 224-16,-2 0 16 0,0 0 0 0,-2-3 0 0,0 2 1136 0,0 1 224 0,0-2 64 0,2 2 0 0,1-3 192 0,2 2 32 0,0-2 16 0,2 0 0 15,2-1-128-15,2-1-32 0,3 1 0 0,3-2 0 16,4-1-512-16,3 1-96 0,3-3-32 0,2-1 0 15,2 1-384-15,2-1-80 0,3 2 0 0,0-2-16 16,1 3-496-16,0-2-128 0,0 1 0 0,1 0 0 16,-2 2 0-16,-1-3 0 0,-1 2 0 0,-2 0 0 15,0 4 0-15,-3-4 0 0,-1 2 0 0,-2 1 0 16,-1 1 0-16,-1 1 0 0,-3 0 0 0,0 2 0 16,0 0-560-16,-1 2-128 0,1 0-16 15,-1-2-10736-15,-1 3-2128 0</inkml:trace>
  <inkml:trace contextRef="#ctx0" brushRef="#br0" timeOffset="15505.03">17719 16390 18431 0,'-3'3'1632'0,"1"-3"-1312"0,0 3-320 0,1-3 0 0,1 0 992 0,-1 0 128 0,-2 1 32 0,-2 2 0 0,-1 0 336 0,0 0 80 0,-1 0 16 16,-1 0 0-16,1 1-352 0,-1-2-64 0,0 2-16 0,-1-2 0 16,0 0-272-16,-2 0-64 15,0 2-16-15,-1-2 0 0,1 2-96 0,-4-2-32 16,0 0 0-16,-4 3 0 0,0 1-192 0,-2-3-32 0,-4 4-16 0,0-1 0 16,3 0-176-16,-3 1-48 0,-1 0 0 0,0 1 0 15,2-2-80-15,0 1-128 0,2 0 176 0,2-1-176 16,1-2 0-16,2 1 0 0,2-1 0 0,0-1 0 15,1 1 160-15,0 1-160 0,2-4 128 0,-1 2-128 16,2-1 0-16,0 2 0 0,-1-2 128 0,1 2-128 16,1-1 0-16,0 0 0 0,0 1 0 0,0 0 0 0,0 1 0 0,0 1 0 15,2-3 144-15,-1 1-144 0,1 0 0 0,2 1 0 16,1-4 0-16,0 4 0 0,2-4 128 0,0 2-128 16,2-1 128-16,0-1-128 0,1 2 128 0,1-1-128 15,0 2 128-15,3-3-128 0,0 2 0 0,1-1 128 16,1 0-128-16,1 2 0 0,2-2 0 0,2 3 0 15,1-4 0-15,1 3 0 0,2 1 0 0,-2-4 0 16,3 4 0-16,0-4 128 0,0 1-128 0,0 1 0 16,2-2 0-16,0 2 0 0,0-1 0 0,0-1 0 15,1 2 0-15,0-2 128 0,0 2-128 0,2-1 0 16,0 2 0-16,0-2 0 0,1-1 0 0,-1 2 0 0,0-1 0 0,-1 0 0 16,0 3 0-16,-1-4 0 0,-2 2 0 0,-2 0 0 15,0 1 0-15,-2 1 0 0,1-2 0 0,-1 1 0 16,0 1 0-16,-1-1 0 0,-1-2 0 0,-1 2 0 15,0 2 0-15,0-2 0 0,-1 2 0 0,-1-2 0 16,1 1 0-16,-2-2 0 0,1 1 0 0,-2-4 0 16,0 3 0-16,-1-2 0 0,0 1 0 0,-1-2 0 15,-1 3 0-15,1-3 0 0,-1 1 0 0,-2 1 0 16,1 1 0-16,-1 1 0 0,2-3 0 0,-1 1 0 0,0 2 0 16,-1 1 0-16,0-1 0 0,0-2-128 0,1 2 128 0,-2-2 0 31,1 0 0-31,-1 0-128 0,0 2 128 0,0-4 0 0,0 2 0 0,-1-1 0 0,-2 2 0 0,1-1 144 31,-1 2-16-31,1-1-128 0,-2 0 224 0,0 0-64 0,-1 0-16 0,-1 1 0 16,0-1-16-16,-1 0-128 0,-2 4 192 0,-1-4-64 15,0 2-128-15,-2 0 0 16,-2 0 144-16,-2 1-144 0,0-2 0 0,-1 2 0 0,-3 2 0 0,-1 0 0 0,0 1-176 0,-1 1 176 16,-1 0-208-16,0 2 80 0,-1 2 128 15,-2 3-192-15,0 0 192 0,-1 2-192 0,1-1 192 0,3-2 0 0,2 1-144 0,1-3 144 16,1 2 0-16,3-3 0 0,3 0 0 0,-1 0 0 15,2 0 0-15,-1-1 0 0,3 0 0 0,1-1 0 16,1 0 0-16,0 0 0 0,0 0 0 0,2-3 128 16,0 0-128-16,1 2 0 0,1-1 0 0,0-3 0 15,2 4 0-15,-1-2 0 0,2 0 0 0,0 2 0 16,1-1 0-16,1-2 0 0,2 2 0 0,0 1 0 0,4-2 0 16,-1 2 0-16,0 0 144 0,1 0-144 0,2 0 128 0,1 1-128 15,2-1 128-15,2-4-128 0,-1 2 144 16,2-2-144-16,3 0 192 0,-2-2-192 0,1-2 192 0,2 1-192 15,2-2 192-15,1 1-192 0,4-2 256 0,0 0-48 32,3 0-16-32,0 0 0 0,-2 0-192 0,2 0 0 15,0-2 0-15,0 2 0 0,-1-1 0 0,-2 1 0 16,0 0 0-16,-1 0 0 0,-1-3 0 0,2 3-160 16,0-1 32-16,0 1 0 0,-1 0-48 0,0 0 0 15,2 0 0-15,-1 0 0 0,-1 1-80 0,-2 2-32 0,2-2 0 16,-4 1 0-1,0 1-480-15,-4 0-80 0,1 0-32 0,-2 1 0 16,0-2-1648-16,-3 2-336 0</inkml:trace>
  <inkml:trace contextRef="#ctx0" brushRef="#br0" timeOffset="16465.08">18285 17083 22111 0,'-1'-1'1968'15,"1"1"-1584"-15,0-2-384 0,0 2 0 0,1 0 320 0,0-3-32 0,0 2 0 0,2-3 0 0,1 2-288 0,-1-2 0 0,2 2 0 0,0-2 0 0,3 1 672 0,-3 0 32 16,1 0 0-16,0 3 0 0,-1-2 256 0,1 2 48 16,-1 0 16-16,1 2 0 15,-1 2-64-15,1 2-16 0,0 3 0 0,-1 3 0 0,2 1-496 0,-1 6-80 16,1 1-32-16,1 4 0 0,0 2-336 0,1 2 0 15,0 0 0-15,0-2 0 16,1 2 0-16,1 0 0 0,-1-2 0 0,0-4 0 0,1 1 304 0,-1-5 144 16,0 1 16-16,-1-6 16 0,1 2 160 0,-2-5 16 15,1 2 16-15,0-5 0 16,-2-4-240-16,-1-2-48 0,2 1-16 0,-2-4 0 16,1 1-112-16,-1-2-32 0,-1 0 0 0,2-1 0 15,-1-2-224-15,-1 0 0 0,1-3 0 0,1 2 0 16,0-5 176-16,-1 2-176 0,1-5 192 0,1 1-192 15,1-3 192-15,1 0-64 0,1-2 0 0,1-2-128 16,-1 1 128-16,0 0-128 0,0-2 0 0,0 1 0 16,0 1 0-16,-1-1 0 0,1 2-128 0,0 0 128 15,-1-1-464 1,0 3 0-16,0 0 0 0,-1 1 0 0,-1 1-544 0,0 2-96 0,-3 3-32 0,0 1 0 16,-3 2-1008-16,1 1-208 0,-2 0-32 0,0 4-10752 15</inkml:trace>
  <inkml:trace contextRef="#ctx0" brushRef="#br0" timeOffset="16932.93">18668 17496 23951 0,'-1'2'1056'0,"0"-2"224"0,1 0-1024 0,0 0-256 0,0 0 0 0,0 0 0 0,0-2 512 0,1 2 64 0,0-2 0 0,-1 1 0 0,1-2-256 0,-1 3-64 15,0 0 0-15,0 0 0 16,0 0 368-16,0 0 64 0,0 0 16 0,0 0 0 0,0 0 368 0,0 0 80 16,10 19 0-16,-10-9 16 0,2 0-16 0,-1 2-16 15,0 2 0-15,-1 4 0 0,0 3-608 0,-1 1-112 0,0 2-32 16,-2 1 0-16,2 3-384 0,-3 0 128 0,2 3-128 15,-2-2 0-15,0-3 0 0,1-1 128 0,-1-1-128 16,0 2 0-16,0-3-176 0,3 1-112 0,-3 0-32 0,1-3 0 31,0-1-1024-31,1-4-192 0,1-2-64 0,-2-4-13792 16</inkml:trace>
  <inkml:trace contextRef="#ctx0" brushRef="#br0" timeOffset="17306.73">19065 17456 28559 0,'-2'3'2544'0,"-1"0"-2032"0,2-1-512 0,1-2 0 0,0-1 1232 0,0 0 160 0,-1 1 16 0,-1 0 16 16,1 0-976-16,1-4-192 0,1 2-32 0,-1 2-16 31,0 0-528-31,0 0-96 0,15-20-32 0,-8 14 0 0,0 1 48 0,2 1 0 0,-2-2 0 0,2 2 0 16,1-1 240-16,1 4 160 0,1-3-192 0,0 2 192 15,2-1 144-15,0 2 144 0,0-1 32 0,1 2 0 16,1-3 0-16,0 2 16 0,1-2 0 0,1 1 0 31,1 1-912-31,0-3-192 0,0 1-48 0,-1 0 0 0,1-2-944 16,-2 4-192-16,-1-2-32 0,-1 1-9568 0</inkml:trace>
  <inkml:trace contextRef="#ctx0" brushRef="#br0" timeOffset="17639.04">19103 17665 13823 0,'5'-3'608'0,"-2"2"128"0,-1 1-592 0,1-3-144 0,-1 2 0 0,0 1 0 16,0 0 320-16,3-2 16 0,2-2 16 0,2-2 0 0,3 0 256 16,2-1 48-16,-3 4 16 0,2 0 0 0,-1 0 352 0,-1 0 64 15,1 1 0-15,0 0 16 0,0 2-784 0,0-2-176 16,-1 2-16-16,2-3-128 0,-1 3 0 0,0-1-192 15,2 1 0-15,-3-2 0 16,3 2-1024-16,-2 0-192 0</inkml:trace>
  <inkml:trace contextRef="#ctx0" brushRef="#br0" timeOffset="18433.18">19959 17367 13823 0,'-1'0'608'0,"0"-3"128"0,-2 3-592 0,2 0-144 16,0-2 0-16,1 0 0 0,0 2 192 0,-1-5 0 16,-2 1 0-16,1-3 0 0,-1 1 288 0,1-3 64 15,-1 3 16-15,1 3 0 0,0-4 368 0,0 5 80 16,1 1 16-16,-2-2 0 0,2 3 448 0,-1 0 112 16,-1 0 16-16,-1 0 0 0,2 3 272 0,-3 0 64 15,0 0 16-15,0 1 0 0,0 2-928 0,-1-3-176 16,0 6-32-16,0-3-16 0,1 1-624 0,0 0-176 15,0-1 0-15,0 3 0 0,0-2 0 0,1 2-240 0,-1 3 48 16,1-2 0-16,2 4-32 0,0 1 0 16,-1 1 0-16,1 0 0 0,-1-1 224 0,2 2 0 0,-2 1 0 0,1 1 0 15,-1 0 0-15,1-3 0 0,-1 0 128 0,1 0-128 16,0-4 240-16,0 2-16 0,0-2 0 0,1-1 0 16,-1-1-96-16,1-2-128 0,0 0 176 0,1 0-176 15,0 0 0-15,0-2 0 0,0 3 0 0,2-4 0 31,1 1-528-31,-1-1-64 0,3 1-16 0,1 1 0 0,2-4 608 0,-1 1 0 0,3 2 0 0,0-3 0 0,1 0 160 0,2 0 0 32,-1-2 0-32,0 1 0 0,2-2-160 0,-2 3 192 0,3-6-192 0,-1 3 192 0,-2-2-32 0,0-2 0 15,1 2 0 1,-1-2 0-16,-1-2 176 0,0 0 48 0,1 0 0 0,-1-2 0 0,0-1-192 16,0 0-48-16,-1-1 0 0,0-3 0 15,-3 3-16-15,1-2 0 0,-1 0 0 0,-2-1 0 0,0 0 208 0,-1 0 48 16,-2-1 0-16,-2 0 0 0,1 2 0 0,-2-3 16 0,-1 1 0 15,-1 2 0-15,-1-4-208 0,-1 0-32 0,-1 1-16 16,0-1 0-16,0 0-144 0,0 0 0 0,0 1 144 0,-1 1-144 16,1 2 0-16,0 2 0 0,1 0 0 0,0 1 0 15,0 1-224-15,0 1-64 0,1 3-16 0,1-1 0 32,-2 1 128-32,0 1 32 0,1 2 0 0,-1-4 0 0,0 4 144 0,0-2 0 0,0 3 128 0,-1-2-128 15,1 1 272-15,0 1-16 0,-1-3 0 0,-1 2 0 16,-1-1-256-16,0 2 0 0,-2-4 0 0,0 4 0 15,-1-3-256-15,0 0-96 0,-2 0-32 0,0 0 0 32,-1 3-48-32,0-3-16 0,1 3 0 0,-1-2 0 15,2 0-1056-15,1 2-224 0,0 0-32 0,2 0-13136 16</inkml:trace>
  <inkml:trace contextRef="#ctx0" brushRef="#br0" timeOffset="19269.5">20459 16788 12895 0,'-1'-3'1152'0,"-1"3"-928"0,1-2-224 0,1 1 0 0,0 1 2672 0,0 0 480 0,0-3 112 0,-1 1 0 0,1 1-2368 0,0-4-496 16,0 0-80-16,-1 0-32 0,1 1-432 0,0 1-96 15,0 2-16-15,0-1 0 0,0 2 416 0,1 0 80 0,-1-3 16 0,2 3 0 32,1-1 560-32,0 1 112 0,1 0 32 0,1 0 0 0,1 0 336 0,2 0 80 0,2 0 16 0,-1 0 0 15,5 0-544-15,1 0-96 0,2 0-32 0,2 0 0 16,-1 0-272-16,2 0-48 15,2 0-16-15,-1 0 0 0,3 0-48 0,-2-2-16 0,3 2 0 0,0-3 0 16,-2 2-176-16,2-2-144 0,2 2 192 0,3 0-192 16,1 0 0-16,0-3 0 0,1 2 0 0,0 2 0 15,-1-4 0-15,-2 4 0 0,1-3 0 0,-3 3 0 16,-2 0 0-16,-3 0 0 0,-1 3 0 0,-1-3 0 0,-4 4 0 0,-1-4-176 31,-3 2 0-31,-2-2 0 16,0 4-688-16,-2-3-144 0,-2 0-16 0,-1 0-16 15,-3 2-1136-15,-1-2-208 0,-1 2-48 0,-1-1-10816 0</inkml:trace>
  <inkml:trace contextRef="#ctx0" brushRef="#br0" timeOffset="19659.08">20490 16959 20271 0,'1'0'1792'0,"0"0"-1424"0,0 0-368 0,1 0 0 0,-1 0 1872 0,1 0 304 0,1 0 64 0,2-3 16 0,2 3-560 0,4-2-112 0,3 0-32 0,1 0 0 16,2-1-720-16,0 2-160 0,3 1-32 0,0-2 0 0,1-1-432 0,0 3-80 15,2-1-128-15,1 1 176 0,-1 1-176 0,0 2 0 16,-1-1 0-16,0 2 0 0,-1 0 0 0,0 1 160 16,2-1-160-16,-4 1 160 0,0 2-160 0,1-4 0 15,1 3 0-15,0-3 128 0,-2 1-128 0,1-3 0 0,1 1 0 16,0-2 0-16,2-2 0 0,-1 1 0 0,1-3 0 15,0 1 0-15,-1 0 0 0,0 0 0 0,-2-3-192 0,0 2 192 32,-4-2-1296-32,-1 3-144 0,-2-2-32 0,-3 1 0 15,-1 0-1424-15,-2 2-304 0</inkml:trace>
  <inkml:trace contextRef="#ctx0" brushRef="#br0" timeOffset="20060.02">21081 16381 21183 0,'-3'0'1888'0,"2"0"-1504"0,1 0-384 0,0 0 0 16,0 0 1856-16,-1 2 320 0,0 0 48 0,-1 0 16 15,-1 4-1152-15,-1 4-208 0,0 3-48 0,-1 0-16 16,0 5-624-16,0 1-192 16,0 1 128-16,-1 1-128 0,1 1 0 0,-1 1 0 0,0-1 0 0,1 3 0 15,0-2 208-15,0 2 48 16,0 2 0-16,0-1 0 0,1 0 176 0,0 1 32 0,-3 2 16 0,2 3 0 15,0-4-224-15,-1 3-64 16,-1 3 0-16,1-4 0 0,1 1-64 0,-1-1-128 16,1 3 176-16,2-4-176 0,1-6-128 0,0 0-144 0,1-2-32 0,0-3 0 15,1 0-976-15,0-4-208 16,0-1-48-16,1-3-12432 0</inkml:trace>
  <inkml:trace contextRef="#ctx0" brushRef="#br0" timeOffset="21373.67">22510 16247 6447 0,'4'-2'576'0,"-3"-2"-576"0,2 4 0 0,-2-2 0 0,0-1 1168 0,-1 2 128 0,0 1 32 0,1-4 0 0,2 2-912 0,-2-2-176 0,1 2-48 0,0-2 0 16,-2 2-32-16,1-2-16 0,-1 1 0 0,0 3 0 16,0-2 448-16,0 2 96 0,0 0 16 0,0 0 0 0,0 0 800 0,-1 0 160 15,1 2 48-15,0-2 0 0,-2 0 256 0,1 3 48 16,1-3 16-16,0 0 0 0,0 0-48 0,0 0-16 16,0 0 0-16,-18 16 0 0,13-10-576 0,-3-2-112 15,0 2-32-15,-3-2 0 16,-1 2-800-16,0 0-144 0,-2 0-48 0,0 0 0 0,0 1-128 0,-2-1-128 15,0-2 144-15,-1 2-144 0,-1 0 240 0,1 0-48 16,-2 0-16-16,2-2 0 0,0 2 0 0,-2-2 0 16,-1 1 0-16,2 1 0 0,1-2-176 0,-1 2 0 15,1-2 144-15,-2-1-144 0,1 2 0 16,-2-1 0-16,0 2 0 0,-1-2 0 0,1 0 0 0,1 0 0 16,-2 3 0-16,0-1 0 0,0-1 0 0,0 0 128 15,-2 1-128-15,1 0 0 0,1 2 0 0,3-2 0 16,1 0 0-16,3-2 0 0,1 1 0 0,2-2 0 0,1 3 0 15,2-4 0-15,1 3 0 0,2-4 0 16,2 1 0-16,-1 1 128 0,2-3-128 0,0 1 0 0,1 2 0 0,1-3 0 16,0 2 0-16,1-2 0 0,1 0 128 0,0 0-128 15,0 1 0-15,2 2 144 0,1-3-144 0,3 2 0 16,1-2 128-16,4 0-128 0,0 1 0 0,3 2 0 16,2-2 0-16,0 2 0 0,5-1 128 0,-1 2-128 0,0-2 0 0,0 2 0 15,2-2 128-15,-3 0-128 0,1 0 0 0,0 1 0 16,1-3 0-16,-2 1 0 15,0 1 0-15,-1-2 0 0,-1 2 0 16,0 0 0-16,-1 1 0 0,0-2 0 0,-1 1 0 0,-1 1 0 0,0 0 0 0,-1 0 0 16,1 1 0-16,-1 2 0 0,-1-3 0 0,-1 4 0 15,1-1 0-15,-2 0 0 0,0 0 0 0,0 0 0 16,-3 1 0-16,1-1 0 0,-1-3 0 0,0 4 0 16,-1-4 0-16,1 4 0 0,-2-4 0 0,1 2 160 0,0-1-160 15,0-2 128-15,1 2-128 0,-3-3 0 0,-1 4 0 16,0-3-176-16,-2 0 176 0,1 0 0 0,0 2 0 0,-2-1 0 15,-1 0-144-15,1-1 0 0,-1 3 0 0,-1-2 0 16,0 0 144 0,-1 3 0-16,-2-2 160 0,1 2-160 0,-3 0 144 0,0-2-144 0,0 2 128 0,-2 0-128 15,-3 1 128-15,-2 2-128 0,0 0 128 0,-1-2-128 16,-4 3 0-16,-1 1 0 0,-2-1 0 0,-2 0 0 16,-2 0 0-16,-2 2 0 0,0 1 0 0,-1-1 0 0,-1 0 0 15,-1 1 0-15,2 0 0 0,-1 0 0 0,-2 3 0 16,0-1 0-16,2 2 0 0,-2 1 0 15,2 1 0-15,1 0 0 0,1 3 0 0,2-2 0 0,2 1-128 0,2-2 128 16,4-2 0-16,2-3 0 0,3 0 0 0,1-2 0 31,2-2 0-31,0 3 0 0,2-5 0 0,1 0 0 16,1 0 0-16,1-1 0 0,2-1 128 0,1 0-128 16,0 1 0-16,2-3 128 0,0 1-128 0,5 1 128 15,0-2-128-15,2 2 128 0,3-2-128 0,3-1 0 16,5 2 144-16,1-1-144 0,3-1 128 0,4-2-128 15,3 1 128-15,3-2-128 0,1 3 0 0,1-3 0 0,0 0 0 0,-2 0 128 16,0-3-128-16,-4 3 0 0,0 0 0 0,-1-2 0 16,-2 2 0-16,-1 2 0 0,0-2 0 0,0 0 0 15,0 3-128-15,-2-3 128 0,1 3-128 0,-3-1 128 16,1 0-272-16,-2 1 16 0,1 0 16 0,0 0 0 16,0 1-64-16,1-2-16 0,-1 2 0 0,0-4 0 15,-1 2 32-15,-2 2 0 0,1-3 0 0,-3 2 0 16,-2-3-464-1,-2 0-80-15,0 2-32 0,-2-2 0 0,-1 0-816 16,-3 0-176-16,1 0-16 0,-4 1-13104 0</inkml:trace>
  <inkml:trace contextRef="#ctx0" brushRef="#br0" timeOffset="21960.54">22823 17083 20271 0,'1'0'1792'0,"-1"0"-1424"0,0 3-368 0,0-3 0 0,0 0 1392 0,2 0 208 0,-1 2 32 0,1 0 16 0,1 3-848 0,0-1-160 0,2 5-48 0,0 1 0 0,1 1-176 0,1 3-32 16,-1-1-16-16,0 2 0 0,0 1 0 0,0 3 0 16,-1-1 0-16,2 0 0 0,-3 3 64 0,1-3 16 15,-1 5 0-15,0-5 0 0,1 4 48 0,-2-4 16 0,1-1 0 16,0-1 0-16,0-4 144 0,1-2 48 16,-1 0 0-16,1-4 0 0,0 1-256 0,0-6-32 0,0 1-16 0,3-4 0 15,-2 1 48-15,1-3 0 0,2-1 0 0,1-1 0 16,0-2-160-16,2-3-32 0,0 0 0 0,2-1 0 15,0-4-96-15,1 0-32 16,-1 1 0-16,0-4 0 0,0 3-128 0,-1 0 0 16,1-3 0-16,-3 3-176 0,-1 3 176 0,0-2 0 15,0-1 0-15,-3 3 0 0,0 0 0 0,1 2-128 16,-2 1 128-16,-1 2-128 0,0 0-272 0,-1 2-48 0,-1-2-16 0,0 3 0 16,1 2-1152-16,-3 0-240 0,1-1-32 0,-1 2-8608 15,1 1-1712-15</inkml:trace>
  <inkml:trace contextRef="#ctx0" brushRef="#br0" timeOffset="22356.86">22990 17543 35935 0,'1'4'3200'0,"-1"-3"-2560"0,0 1-512 0,0-2-128 0,0 0 640 0,0 0 128 0,0 1 0 0,1 1 16 0,-1 2-400 0,2-1-64 0,-1-2-32 0,0 1 0 0,-1 2-288 0,1-2 0 16,-1 2 0-16,2 0-144 0,-2 1-144 0,0-2-32 15,0 4 0-15,1-1 0 0,-1 0 320 0,0 1 0 16,0 5 0-16,0-1 0 0,0 1 512 0,0 3 16 16,-1 1 0-16,-2 3 0 0,2-1-528 0,-2-1 0 15,1 4-192-15,-1-2 48 16,1-2-672-16,0 2-128 0,0-1-16 0,1-2-10320 15,1-1-2064-15</inkml:trace>
  <inkml:trace contextRef="#ctx0" brushRef="#br0" timeOffset="22865.81">23490 16759 35007 0,'1'0'3120'0,"1"-2"-2496"0,1 2-496 0,-2 0-128 0,1-3-512 0,1 2-128 0,2-1-32 0,2-2 0 0,4-1 1120 0,2-1 208 0,2 1 48 0,1-4 16 0,0 6-208 0,0-4-64 16,0 1 0-16,0 0 0 0,1 2 16 0,1-2 0 15,-2 1 0-15,1 2 0 0,0 0-144 0,1 3-48 16,-2-1 0-16,-1 1 0 0,-1 0-272 0,0 0 0 16,0 1-176-16,-2 0 176 15,0 1-720-15,1 0-48 0,-2-2 0 0,-1 1 0 16,0 2-624-16,-3-3-128 0,0 0-16 0,-2 0-13072 0</inkml:trace>
  <inkml:trace contextRef="#ctx0" brushRef="#br0" timeOffset="23199.4">23621 16912 26655 0,'8'0'576'0,"-3"1"128"0,0 1 32 0,-2-2 32 0,-1 0-624 0,-1 0-144 0,2 0 0 0,-1 3 0 0,4-3 1984 0,2 3 384 15,-1 0 64-15,1 1 0 0,-1-2-1648 0,-2 2-336 31,1 2-64-31,-1-2 0 0,0-1-224 0,0 2-32 16,1-1-128-16,-1-1 192 0,1 0-192 0,1-2 0 16,-1 2 0-16,1-3 0 0,1 0-160 0,-1 0 160 15,2 0-128-15,1 0 128 16,-1 0-480-16,3-3-16 0,-1 2 0 0,1-1 0 16,2 1-1360-16,-1-4-288 0,2 1-48 0,1-2-11168 0</inkml:trace>
  <inkml:trace contextRef="#ctx0" brushRef="#br0" timeOffset="23901.09">24504 16254 14735 0,'1'0'1312'0,"0"0"-1056"0,-1-3-256 0,0 3 0 0,1 0 1856 0,-1 0 320 0,1 0 64 0,2 0 16 0,-1 0-656 0,1 0-128 0,-2 3-16 0,-1-3-16 0,0 0-544 0,0 0-96 16,5 22-32-16,-4-12 0 0,-1 6 144 0,0 4 32 0,2 2 0 0,-4 5 0 0,2 5-176 15,0 5-48-15,0 2 0 0,-1 5 0 0,-1 7-144 16,-1 2-48-16,1 5 0 0,-2 4 0 16,1 5-144-16,0 0-48 0,0 4 0 0,1 0 0 0,3-6-336 15,-1-10 0-15,3-7 0 0,-1-8 0 0,2-5 368 0,-3-4 96 16,1-1 32-16,1-3 0 0,-2-5-336 0,-1-3-160 15,-1-3 160-15,0-6-160 16,-1-1-448-16,-1-9-176 0,-2-5-32 0,-5-14-16 0</inkml:trace>
  <inkml:trace contextRef="#ctx0" brushRef="#br0" timeOffset="31849.68">3758 16526 7359 0,'0'-3'656'0,"0"3"-528"0,1-2-128 0,-1 1 0 0,1 1 704 0,-1-3 128 0,2 1 0 16,0-2 16-16,-1 0 1072 0,2-2 192 0,-2 0 64 0,1 0 0 0,0 3-512 0,-1-1-112 0,0 3-16 0,-1-1 0 0,1-2-64 0,-1 4-32 16,0-2 0-16,0 2 0 0,-1 0-112 0,1 0-32 15,-1 0 0-15,0 2 0 0,1-2-320 0,0 0-64 16,0 0-16-16,0 0 0 0,0 0-432 0,-10 22-80 16,7-16-32-16,1 1 0 0,1 0-64 0,-2 2-16 15,1-2 0-15,-1 2 0 0,1-2 112 0,-1 2 0 16,2 0 16-16,0-2 0 0,0 5-96 0,-1 1-32 15,1 3 0-15,0 0 0 0,0 2-80 0,-2 2-32 16,1 2 0-16,-1 3 0 16,1 0-160-16,-1-2 128 0,1 1-128 0,-1-2 128 0,1 0-128 0,-1-2 0 0,1-1 0 0,-1 1 0 15,1-2 0-15,-1-2 0 0,1 3 0 0,0-7 0 16,0 0-224-16,1 1-32 16,0 0 0-16,0-4 0 15,-1 1-816-15,2-4-160 0,0-2-48 0,2-2-10192 16,-2 0-2048-16</inkml:trace>
  <inkml:trace contextRef="#ctx0" brushRef="#br0" timeOffset="33266.97">3429 16720 6447 0,'-6'0'576'0,"1"-1"-576"0,1 1 0 0,2 0 0 0,0-3 576 0,2 3 16 0,0 0 0 0,0-2 0 0,-1 0 1632 0,1-1 320 0,0 0 64 0,3 0 16 0,-2 0-192 0,4 1-48 0,2 0 0 15,1 2 0-15,2 0-400 0,1 0-64 0,4 0-32 0,1-2 0 0,3 2-368 0,2-3-80 0,4 2-16 0,1-4 0 0,-1 0-656 0,3-1-128 0,3 0-16 0,3-3-16 0,-1 2-416 0,0-2-64 0,2 3-128 16,-3-4 176-16,-2 4-176 0,-2 0 0 0,-1-3 0 0,-1 2 0 0,-1 2 0 0,-3 0 0 0,1-1-192 0,-4-1 192 0,0 1-1152 0,0 0-96 0,-5 2-32 0,1-2 0 0,0 1-1376 0,-3 1-288 0</inkml:trace>
  <inkml:trace contextRef="#ctx0" brushRef="#br0" timeOffset="35507.05">4138 16795 7359 0,'-2'-2'656'0,"1"1"-528"0,0 1-128 0,1 0 0 16,0 0 720-16,0-3 112 0,-1 2 32 0,-1-4 0 0,1 1 1072 0,0 1 224 15,0 0 32-15,1-1 16 16,1 4-288-16,1-2-64 16,1 2-16-16,-1 2 0 0,2-2-432 0,1 4-64 0,1-4-32 0,-1 3 0 15,2 0-320-15,2 0-64 0,0 0-16 0,1 0 0 16,0-2-480-16,-1 2-112 16,4-2 0-16,-1-2-16 0,-1 1-144 0,-1-4-32 0,0 1 0 0,0 0 0 15,-1-2 240-15,1-1 32 0,-2-2 16 0,0 2 0 16,-1-3-48-16,0 2-16 0,1-3 0 0,-1-1 0 0,-1 1-352 15,-1 0 144-15,0-2-144 0,-2 2 0 0,-1 0 0 16,1-1 0-16,-3 3 0 0,0-2 0 0,0 2 0 16,-3-2 0-16,2 1 0 0,-1 2 0 0,-1 1 0 0,-1-3 0 15,-1 2 0-15,-1 0 0 0,0-1 128 16,-1 2-128-16,-1 2 0 0,-2 0 0 0,0-1 176 0,-1 4-176 16,1-2 160-16,-1 3-160 0,1 3 192 15,1 1-48-15,-1-1-16 0,-1 6 0 0,-1-2-128 16,3 5 128-16,-1 0-128 0,1 4 128 0,0 1 0 15,-1 4-128-15,2-1 192 0,-2 5-64 16,0 1 96-16,-1 1 16 0,1-1 0 0,0-1 0 16,0 1-48-16,2-4 0 0,0 0 0 0,1-1 0 0,2-1-64 0,0-1-128 15,2-3 176-15,2-1-176 0,1-4 192 0,1 0-192 16,3-1 192-16,2 0-192 0,2-2 128 16,2-4-128-16,1 2 0 0,1-5 0 0,0 2 0 15,2-3-256-15,3 0 32 0,2-4 0 16,1 2-800-16,1-2-144 0,2 0-48 0,-2-2-10080 15,-1 1-2016-15</inkml:trace>
  <inkml:trace contextRef="#ctx0" brushRef="#br0" timeOffset="36021.72">4677 16700 10127 0,'-4'-2'896'0,"1"0"-704"0,3 0-192 0,0 2 0 0,0-3 1824 0,-1 2 336 0,-1-4 64 0,-1-1 16 0,0-1 752 0,-2 0 144 0,1-2 48 16,1 2 0-16,0 1-1136 0,0 0-208 0,1 0-48 0,-1 2-16 0,1-1-672 0,-2 1-128 0,0 3-16 0,-1-1-16 0,1-2-496 0,-4 2-80 0,2 2-32 0,-2 0 0 0,1 0-192 16,0 2-144-16,-1-1 192 0,0 4-192 0,0 1 176 0,0 2-176 0,-1 2 160 0,0 1-160 0,2 2 0 0,1 4 128 0,-1 1-128 0,1 1 0 0,0 0 0 15,0 2 0-15,0-1 0 0,1 0 0 0,-1 1 0 0,1 1 128 0,0-3-128 0,1 1 0 0,1-6 0 0,1 4 0 0,1-3 128 0,1-2-128 16,0 2 0-16,0-3 0 0,1-2 0 0,1 3 0 0,3-3 0 0,-1-2 0 0,2-3 0 0,2 0 0 0,0-4 0 0,4 2 0 0,0-6 0 0,4 2 0 0,0-3-256 0,3 2 0 0,-1-4 0 0,2 0 0 0,-2-1-480 0,1 0-96 0,2 1 0 0,0-3-16 0,0-1-1232 0,0 0-240 0</inkml:trace>
  <inkml:trace contextRef="#ctx0" brushRef="#br0" timeOffset="36592.71">4913 16317 10127 0,'-4'-2'448'0,"0"2"96"0,2 0-544 0,-1-1 0 0,2 1 0 0,0 0 0 16,0 0 2192-16,0 0 336 15,-3 0 64-15,-1 1 16 0,0 1 400 0,-1-1 96 16,1 1 16-16,1-2 0 0,0 4-720 0,2-1-144 0,-1 0-16 0,1 4-16 0,2-1-1232 0,-1 4-240 16,-1-2-48-16,1 6-16 0,1 1-368 0,0 1-64 15,0 2 0-15,0 5-16 0,1-1-32 0,-1 4 0 16,0 0 0-16,0 2 0 15,0 3 32-15,2-2 0 0,-2 1 0 16,0-1 0-16,-2-1-96 16,1-2-16-16,-1 0 0 0,1-1 0 15,-2-3-128-15,1-1 0 0,-2 2 0 0,1-6 0 0,1 0 0 0,1-3 128 0,-2-2-128 16,2 1 128-16,1-4 64 0,0 0 0 0,0-4 0 0,1 0 0 0,0-1-192 0,1-4 0 16,0 2 0-16,-1-4 0 0,3 2 0 0,0-4 192 0,0-2-192 0,0-4 192 31,3 1-192-31,-1-4 128 0,0 0-128 0,0-3 128 15,2 1-128-15,-2-1 0 0,1-2 0 0,1 2 128 16,-1 0-128-16,2 0 0 0,1-1 0 0,-2 3 0 0,2 4 0 16,-1 0 0-16,-1 4 0 0,2-3 0 0,-1 5 0 0,0-2 0 15,-2 4 0-15,1 0 0 0,0 2 0 0,0 0 0 16,-1 4 0-16,0 0 0 0,1 1 0 0,-2 2 0 16,1-1 0-16,0 3 0 0,-1-2 0 15,-1 6 0-15,1-1 0 0,-1 1 0 0,1-1 144 0,-1 1 0 16,1 2 0-16,0-1 0 0,-1 1 48 0,2-2 16 15,-3 2 0-15,3 1 0 0,-2-2-16 0,1 1-16 16,-1-2 0-16,-2 0 0 0,2-3-176 0,-1-1 0 16,0 3 0-16,1-3 128 0,1 1-128 0,-1-3 0 0,0 1 0 15,0-3 0-15,0 0 0 0,-2-1-176 0,1-2 48 16,0 2 0 0,1-4-624-16,-2 0-112 0,1 2-32 0,0-4-12592 0,1 2-2512 15</inkml:trace>
  <inkml:trace contextRef="#ctx0" brushRef="#br0" timeOffset="37588.22">5347 16731 21183 0,'-3'0'1888'0,"2"0"-1504"15,1 0-384-15,0 0 0 0,1 0 1216 0,-1 0 160 0,0 0 32 0,0 4 16 0,-1-1 128 0,1 6 32 0,0 1 0 0,1 0 0 16,-1 5-768-16,0-2-160 0,2 0-16 0,-2 3-16 16,0-4 96-16,0 0 32 0,0 2 0 0,0-3 0 0,0-1-144 15,0-2-32-15,0-2 0 0,0 0 0 0,-2 0-176 0,2-3-32 16,-1 0-16-16,1-3 0 0,0 0-160 0,0 0-16 16,1 0-16-16,-1-3 0 15,2 0-160-15,-1-1 192 16,1-2-192-16,-2 6 192 0,0 0-192 0,9-18 0 0,-7 8 0 0,2 0 0 15,0-1 0-15,-2-3 0 0,2 2 0 0,1-2 0 16,-1-1 128-16,-1 2-128 0,2-5 0 0,-1 5 128 16,1-3-128-16,0 3 0 0,1 1 144 0,-1 2-144 0,1 1 0 0,-1 2 0 15,1-2 0-15,-1 3 0 16,2 2 0-16,-3 1 0 0,1 0 0 0,0 0 0 0,0 3 0 0,0 0 0 16,1 0 0-16,-1 0 0 15,2 3 0-15,-1 0 0 0,0 3 0 0,0 0 0 16,2 0 0-16,-2 4 0 0,0 3 0 0,-1 3 0 0,2-3 144 0,-2 3-144 15,1 0 192-15,-1 2-192 0,0 1 224 0,0-2-64 0,-1 1-16 0,0-2 0 16,-1-1-144-16,0 1 160 0,1-2-160 0,-2 1 160 16,1-3-160-16,0-2 0 0,0 2 0 0,-1-6 0 15,2 2 0-15,-2-2 0 0,2 0 0 0,-1-3 0 16,0 0-400-16,1 0-64 0,1-3-16 0,-1 0-11888 16,1 0-2384-16</inkml:trace>
  <inkml:trace contextRef="#ctx0" brushRef="#br0" timeOffset="37794.94">5724 16795 26719 0,'-2'-3'1184'0,"0"-1"240"0,2 1-1136 0,0 3-288 0,3 0 0 0,-2 0 0 16,1 0 1456-16,3 3 224 0,2-2 48 0,0 3 16 0,3 2-32 0,-1 3-16 0,-1-1 0 0,1 2 0 0,-2 3-1152 0,-1-4-224 0,2 4-64 0,-2-1 0 16,0-1-256-16,0 0 0 0,1-1 0 0,-2 0 0 15,0-4-1456 1,-1 1-336-16</inkml:trace>
  <inkml:trace contextRef="#ctx0" brushRef="#br0" timeOffset="37985.43">5837 16538 6447 0,'-3'-12'576'0,"1"3"-576"0,0 2 0 0,2 0 0 0,2 5 4608 0,0 0 800 16,1 0 160-16,0-3 48 0,3-1-3760 0,2-1-736 15,0-2-160-15,1 3-16 16,0 2-1872-16,-1 4-368 0,-1 0-80 0,0 3-10576 0</inkml:trace>
  <inkml:trace contextRef="#ctx0" brushRef="#br0" timeOffset="38366.93">6226 16735 7887 0,'3'-9'336'0,"-3"2"96"0,0 2-432 0,0 1 0 0,0 1 0 0,-2 2 0 16,1-2 1792-16,0 0 288 0,-2-3 48 0,-2-3 16 0,2 2 720 0,-4 1 144 16,0 2 16-16,0-1 16 0,-2 5-880 0,-1 0-176 15,-1 2-48-15,0 1 0 0,-2 3-784 0,1 0-176 16,0 2-16-16,-1 0-16 15,2 2-496-15,0 0-80 0,1 3-32 0,0-1 0 0,0 0 80 0,2 1 16 0,0 0 0 0,1 1 0 16,1 1-112-16,1 1-32 0,0-4 0 0,1 4 0 16,2-3-80-16,0 3-16 0,1-2 0 0,1 0 0 15,1 2-192-15,1-4 176 0,0 1-176 0,1-1 160 16,2 1-160-16,0-4 0 0,1 1 0 0,1-1 0 16,1-2-176-16,0-2-16 0,2-1 0 0,1 0 0 15,2-2-800 1,0-4-160-16,3-1-48 0,0-2-15808 15</inkml:trace>
  <inkml:trace contextRef="#ctx0" brushRef="#br0" timeOffset="38814.42">6454 16848 12863 0,'3'-3'272'0,"-1"-2"64"0,0 4 16 0,-1-2 32 0,0 3-384 0,1-2 0 0,-2 0 0 0,1-3 0 15,1 2 2480-15,1-7 416 0,-1 4 96 0,0-4 48 16,-1 1 80-16,-1 2 16 0,-1 1 0 0,-3-1 0 0,0 4-960 0,-1 0-176 16,-1-1-32-16,-1 4 16 0,-2 4-1008 0,0-1-208 15,-2 4-32-15,0-1 32 0,0 3-640 0,-1 1-128 0,0 2 0 16,1-2 0-16,0 2 0 0,0 1-144 0,1 0 144 0,0 2-176 31,2-1-32-31,0-2-16 0,2 1 0 0,2-4 32 0,1 4 32 0,1-3 0 0,1-2 0 0,2-1 160 31,1-3-256-31,0 1 80 0,2 2 16 0,2-4 160 16,0 0-576 0,2-3 16-16,-1 1 0 0,3-1 48 0,0-1-128 0,1-2-32 15,1 0 0-15,2-4 0 0,-2 1 224 0,1-2 64 0,-1 0 0 0,-1-3 32 0,1 1 352 16,0-2-176-16,-1 1 176 0,0 0-128 0,-1 1 128 0,-3 0 0 16,2 0 128-16,-3 1-128 0,-1 2 160 0,-1 2-32 15,-2 1-128-15,2 2 192 0,-3 0 144 0,2 6 32 16,-1-1 0-16,0 0 0 0,2 3-32 0,0 2 0 15,0 1 0-15,-1-1 0 0,3 2-160 0,-1 0-48 16,3 2 0-16,-1-2 0 0,1-1-128 0,0 1 0 16,2 2 0-16,0-2 0 15,0 0-544-15,0-1-96 0,0-3 0 0,0-3-16 16,-2 0-896-16,1-2-176 0,0-2-48 0,-2-4-13248 0</inkml:trace>
  <inkml:trace contextRef="#ctx0" brushRef="#br0" timeOffset="39127.93">6780 16314 18431 0,'1'-3'1632'0,"0"0"-1312"15,1 3-320-15,-1 0 0 0,0 0 1696 0,0 0 272 0,1-2 48 0,1 0 16 0,1 2 976 0,0 4 208 0,-2-1 48 0,1 4 0 0,-2 2-1648 0,-1 3-320 16,0 4-64-16,0 1-16 0,-1 7-656 0,0-1-144 16,2 5-32-16,-1 0 0 0,0 4-64 0,2 0-32 15,1 3 0-15,0 0 0 0,1-1-112 0,0 1-32 16,2-1 0-16,-1 1 0 0,1-5-144 0,-1 1 160 16,0 0-160-16,0-5 160 0,1 2-288 15,2-6-64-15,-2 3-16 0,1-6 0 16,-1-2-176-16,1 1-48 0,2 3 0 0,0-1 0 15,0-7-928-15,-2-4-192 0,1-6-48 0,-2-2-10112 0,0-2-2048 16</inkml:trace>
  <inkml:trace contextRef="#ctx0" brushRef="#br0" timeOffset="40314.21">7182 16282 911 0,'0'-2'0'0,"-1"2"0"0,1 0 0 0,-2 0 0 0,2 0 688 0,0 0 48 0,-1 0 16 0,1 0 0 0,-1 0 816 0,-2 0 160 0,0 2 48 0,3-2 0 0,0 0 480 0,0 0 112 16,0 0 0-16,0 0 16 0,0 0-80 0,-19 5 0 15,17-2-16-15,-1 0 0 0,1 2-608 0,-2-1-112 16,2 2-32-16,-1 3 0 0,1 4-624 0,0 1-128 0,1 3-16 16,1 3-16-16,0 5-192 0,3-3-48 15,-1 0 0-15,2 7 0 0,2 5-128 0,0 5-16 0,2-1-16 0,-2 3 0 16,2 0-160-16,-1-1-48 15,-1-1 0-15,0-5 0 0,0 1-144 0,-2-3 0 16,1-1-192-16,-3-5 192 16,2 0-848-16,-1-2-48 0,-1-5-16 0,0-3 0 15,1-1-944-15,-2-1-192 0,2-2-48 0,-1-4-11408 0</inkml:trace>
  <inkml:trace contextRef="#ctx0" brushRef="#br0" timeOffset="43343.89">8809 16586 14735 0,'1'-2'1312'0,"1"1"-1056"0,-1-2-256 0,-1 3 0 0,0 0 1872 0,0-2 320 0,1 0 64 0,-1 0 16 0,1-1-352 0,-1 2-64 0,0-1 0 0,-2 1-16 0,-1 2-752 16,0 1-160-1,-2-1-32-15,-1 4 0 0,-2-1-192 0,0-1-32 16,-2 0-16-16,-3 1 0 0,1 0 176 0,-3 1 48 15,0-2 0-15,0 4 0 0,1-4-288 0,-3 6-48 0,3-3-16 0,-1 4 0 0,0-1-336 0,0 2-192 16,-1 0 192-16,0 3-192 0,0 2 0 0,1-2 0 16,0 0 0-16,2 1 0 0,0-3 0 0,2 1 0 15,1-2 0-15,2 0 0 16,0 0 0-16,1 0 0 16,3-1 0-16,0-4 0 0,2 2 0 0,2-2 0 15,1 0 0-15,2 0 0 0,0-2 0 0,1 1 0 16,3-1 0-16,1-2 0 0,-1-1 0 0,4 2 0 15,0-3 0-15,3-3 0 0,1 0 0 0,1-1 128 0,0-2-128 0,0-1 0 16,1 1 176-16,0-2-176 0,0 0 160 0,-1-2-160 16,-1-2 0-16,-2 1 128 0,1 0-128 0,-3 0 0 15,1-1 0-15,-3 0 0 0,0 0 0 0,-1-1 0 16,0 1 0-16,-2 0 128 0,-1 2-128 0,0-3 0 16,0 6 176-16,-3-2-176 0,1 1 192 0,-2 3-192 15,-1 0 176-15,0 3-176 0,0 2 160 0,-2 0-160 16,-1 4 208-16,1 2-48 0,-3 1-16 0,1 0 0 15,0 4-144-15,1 0 128 0,0 4-128 0,1-3 128 0,0 5-128 16,1-5 0-16,2 0 0 0,1 1 128 0,0-2-128 0,1 0 128 16,0-1-128-16,1 0 128 0,2-2-128 0,-1 0 0 15,3-2 0-15,-1 3 128 0,0-3-128 0,1-3 0 16,2 4 0-16,-2-4 0 0,2 4-304 0,0-5 16 16,-1 2 0-16,1-2 0 15,0 2-1728-15,-1-3-352 0</inkml:trace>
  <inkml:trace contextRef="#ctx0" brushRef="#br0" timeOffset="48845.78">9709 16574 17503 0,'-1'-4'1552'15,"0"4"-1232"-15,1-2-320 0,0 1 0 0,0 1 1536 0,0-3 256 0,0 1 64 0,0-2 0 0,0-2 464 0,0-1 112 0,0 1 0 0,0 0 16 0,0 2-1120 0,0 1-240 16,-1 0-32-16,-1 0-16 0,2 0-560 0,-2-1-112 15,1 2-32-15,-2 1 0 16,1-2-16-16,-2-1-16 0,2 2 0 0,-3-2 0 0,0 2-16 0,-1-2 0 16,-2-2 0-16,-1 2 0 0,2 2-32 0,1-2 0 15,-2 2 0-15,1-2 0 0,0 4-96 0,-2 0-32 16,0 0 0-16,1 4 0 0,-1-2-128 0,-1 2 192 16,1 3-192-16,0 2 192 0,-3-1-192 0,3 4 0 15,-3 2 0-15,1-1 0 0,0 3 0 0,2 0 0 16,0 2 0-16,0 2 0 0,3 1 0 0,-2 2 0 0,2-1 0 15,1-2 0-15,3 1 0 0,-1-3 0 0,3 2 0 16,0-4 0-16,3-1 128 0,0-2-128 0,4 2 0 0,0-1 128 16,2-2-128-16,1 1 160 0,2-3-160 0,2-2 160 15,0 2-160-15,1-2 128 16,1 0-128-16,2-2 128 0,0 1-128 0,-1-4 0 0,3 0 0 0,0-2 0 16,-1 1-336-16,-2-2-48 0,0 0-16 0,-1-2 0 15,-1 1-1056 1,-1-2-208-16,-2 0-32 0,-1-2-14848 0</inkml:trace>
  <inkml:trace contextRef="#ctx0" brushRef="#br0" timeOffset="49694.3">9891 16609 911 0,'-1'0'0'0,"0"0"0"0,-1 0 0 0,2 0 0 0,0 2 1488 0,0-2 224 0,0 1 32 16,0 2 16-16,2 3 1200 0,-1 0 240 0,0 2 64 0,0 3 0 0,2 2-784 0,-2 0-160 0,-1 3-16 0,1-1-16 15,1 1-752-15,-2-3-128 0,0 3-48 0,0 0 0 16,1-1-384-16,-1-1-80 0,0 1 0 0,0-3-16 16,0 2-48-16,1-3-16 0,-1 0 0 0,1 0 0 15,1-1-304-15,-2-3-64 16,1 2-16-16,-1-3 0 0,0-2-176 0,0 2-48 0,-1-2 0 0,-1-2 0 15,2 1-16-15,-1-2-16 0,1-1 0 0,-1 0 0 16,1-1 16-16,0-2 16 0,-1 0 0 0,1-4 0 16,-2 1 0-16,2-4 0 0,-1 2 0 0,0-2 0 0,0-3-32 0,-1 0-16 15,2-2 0-15,-1-1 0 0,0 0-32 0,1-3 0 16,0-1 0-16,0 2 0 0,1-1-128 0,-1 0 0 16,3 0 0-16,-1-2 0 15,2-1 0-15,0 2 0 0,-1-1-192 0,3 1 192 0,2 4 0 0,-2 0 0 16,3 1 0-16,-2 3 0 15,2 1 0-15,-1 0 0 0,2 3 0 0,0-2 0 0,-1 4 0 0,0 4-144 32,0-2 144-32,1 4 0 0,1 1-512 0,1 4 16 0,-1-1 0 0,0 2 0 31,2 0-720-31,1 2-160 0,0 0-32 0,-1-2 0 0,2 2-1728 0,0 0-368 0,0-4-64 0,-3 1-16 31,0 0 64-31,0 0 0 0,-4-4 0 0,1 2 0 16,-2-1 1984-16,1-1 384 0,-1 2 96 0,-2-3 16 0,0 2 1040 0,-1-2 0 0,-1 0 0 0,0-2 192 15,-2 2 1248-15,0 0 240 0,-1 0 48 0,0 0 16 16,-1 0 672-16,0 0 128 0,0 0 16 0,1 0 16 16,0 0-16-16,0 0-16 0,0 0 0 0,0 0 0 15,-19 10-752-15,14-4-128 0,0 0-48 0,-1 0 0 0,0 2-720 16,0 0-128-16,-2 2-48 0,0 1 0 0,-1 3-384 0,0-2-80 16,-1 4 0-16,1-2-16 0,0 5-80 0,-1-1-16 15,3 1 0-15,-1 0 0 0,2 3-144 0,0-5 0 16,0 1 0-16,2-2 0 0,0 2 0 0,3-5 0 15,1 2 0-15,0-1 0 0,2-4 0 0,1 2 0 16,1-3 0-16,1-2 0 0,0 2 0 0,2-3 0 16,-1-2 0-16,2-1 0 0,1 0 0 0,1-1 0 15,1-4 0-15,2 2 0 0,0-4 0 0,2-2 0 16,1 1-128-16,-1-2 128 0,-1 0 0 0,-1-1-176 0,2 0 176 0,-2-2-128 16,-1 2 128-16,-1-5 0 0,-1 4-144 0,0-4 144 15,0 0 0-15,-3 0 0 0,1-3 0 0,-2 1 0 16,-1-3 0-16,0 0 128 0,-2 4 0 0,0-5 0 15,-1 2 112-15,0-1 16 0,-1 2 0 0,-1 0 0 16,-1 3-256-16,1-2 128 0,-2 2-128 0,1 1 0 16,0 1 0-16,-2 2 0 0,3 3 0 0,-1-3 0 15,0 5-336-15,0-1-112 16,1 1-32-16,-2 1 0 0,2 2-1648 0,0 1-336 0,0 0-64 0,2 0-16 16</inkml:trace>
  <inkml:trace contextRef="#ctx0" brushRef="#br0" timeOffset="50259.23">10649 16520 9215 0,'4'-7'400'0,"-2"1"96"0,1 2-496 0,-1 2 0 0,0-2 0 15,-1 4 0-15,0-2 2192 0,1-2 352 0,3-1 64 0,2-2 16 0,-1 1 416 0,-1-1 96 0,0 4 0 0,-3 0 16 0,1 1-1152 0,-3 2-224 16,0 2-48-16,-3-2-16 0,1 3-496 0,-2 0-80 0,-1 4-32 0,-4-1 0 16,2 0-528-16,-4 0-128 15,0 4 0-15,-3 2-16 0,-1-2-144 0,-1 3-32 0,0 0 0 0,-1 2 0 16,-1-3-256-16,1 1 160 0,1 0-160 0,-1-4 128 16,1 2-128-16,2 0 0 15,1-3 0-15,0 0 0 0,3 0 0 0,3-3 128 0,2 1-128 0,1-2 0 0,3-2 0 16,1-1 0-16,2-1 0 0,2 0 0 0,2 0 0 15,3-1 0-15,1-1 0 0,1-2 0 0,3-1-320 16,0 1 64-16,3 1 16 0,0-4 0 0,0 4 64 0,0-4 16 16,0 5 0-16,-3-2 0 0,2 2 160 0,-1-1 0 15,-1 3 0-15,-3 0-128 0,0 3 128 0,-1-1 0 16,-1 2 0-16,-3-2 0 0,0 5 0 0,0-4 0 16,-1 4 0-16,0-4 0 0,0 3 144 0,-1 1-144 15,-1 0 192-15,1 2-192 16,0-1 160-16,-2 0-160 0,1 2 128 0,-2-2-128 0,2 2 128 0,-2 3-128 0,-1-4 128 15,0 3-128 1,-1 1 128-16,-2 0-128 0,-1-1 128 0,-1 2-128 0,0 0 160 0,1-1-160 0,-4-2 192 0,1 1-192 16,-2 1 240-1,-1-3-64-15,1 1-16 0,0-1 0 0,-3-3-16 0,3 2 0 16,-3-3 0-16,0 0 0 0,1 0-144 0,-3 0 128 16,2-2-128-16,0 0 128 0,0-1-128 0,1 0 0 0,0-1 0 0,-1-2 0 15,1 0-208-15,0-5-32 16,2 2 0-16,2-1 0 0,2-2-368 0,1-4-80 15,3 1-16-15,1-1-11648 0,1 1-2352 0</inkml:trace>
  <inkml:trace contextRef="#ctx0" brushRef="#br0" timeOffset="51084.17">11062 16419 11967 0,'0'-1'1072'0,"0"-1"-864"0,0 2-208 0,0 0 0 0,0-3 1632 0,0 3 288 0,0-1 48 0,0-2 16 0,1 0 544 0,-1 0 112 0,0 3 32 16,0 0 0-16,0 0-752 0,0 0-160 15,0 0-32-15,0 0 0 0,0 0-384 0,0 0-96 0,0 0-16 0,0 0 0 16,0 0-528-16,-17 10-96 0,12-5-32 0,-2 1 0 15,-1 2-256-15,0-2-48 0,-2 0-16 0,0 3 0 16,-1-2-128-16,-2 2-128 0,-1 1 144 0,-1 0-144 16,-1-2 176-16,0 2-176 0,1 0 192 0,-1-4-192 15,1 3 208-15,0-3-64 0,0 1-16 0,3-3 0 16,1 1-128-16,2-1 128 0,2 0-128 0,0 1 128 0,1-4-128 16,2 2 0-16,2 0 0 0,0 1 0 0,2-2 0 15,1 1 0-15,1-2 0 0,2 1 0 0,0 1 0 0,2-3-224 16,1 0 48-16,1 1 16 15,0-1-48-15,1-1-16 0,0 1 0 0,1 0 0 0,2 0 224 0,0 0 0 16,2 1-160-16,-1 1 160 16,1 0 0-16,0 0 0 0,1 4 0 0,-2-3 0 0,1 3 0 0,-1 0 0 15,1 2 0-15,-2-2 0 0,1 2 0 0,-2 2 0 16,0 0 0-16,-1-1 0 0,-3 1 0 0,-1 2 0 16,-1-2 0-16,-1 2 0 0,0-2 0 0,-3 0 0 15,0 3 176-15,-1-4-176 0,-1 3 192 0,0-2-48 16,-2 2-16-16,0-5 0 0,0 3 0 0,-2-1 0 0,0-2 0 0,0 2 0 15,-1 1-128-15,-1-2 160 16,-1 2-160-16,0-3 160 0,-1 1-160 0,-1 0 128 0,-1 0-128 0,0-2 128 16,0 4-128-16,-2-2 0 0,0 0 0 0,-1 1 0 15,1-2 0-15,-1 0 128 0,-1-1-128 0,1 0 128 16,3-2-512 0,0-2-128-16,-1 2 0 0,1-2-16 0,-2 0-624 0,3-2-128 15,1-2-32-15,2 2 0 0</inkml:trace>
  <inkml:trace contextRef="#ctx0" brushRef="#br0" timeOffset="51753.31">11249 16694 13823 0,'-3'0'1216'0,"2"0"-960"0,0 0-256 0,1 0 0 0,0 0 1888 0,0 0 336 0,0 0 64 0,-1-3 16 0,-1 3 304 0,2 0 64 15,3 0 16-15,-3 0 0 0,0 0-1024 0,0 0-192 0,0 0-32 0,25-1-16 0,-18 1-544 0,2 0-112 16,1 0-32-16,0 0 0 0,-1 0-432 0,3 0-96 16,-3 0-16-16,3 0 0 0,-1 1-192 0,-1-1 0 15,1 0 0-15,1 0-160 16,-1-1-1488-16,0-1-288 0,2-1-64 0,-2 2-13776 0</inkml:trace>
  <inkml:trace contextRef="#ctx0" brushRef="#br0" timeOffset="52256.17">11856 16387 10127 0,'1'-2'896'0,"-1"0"-704"0,0 2-192 0,0 0 0 15,0 0 1248-15,0 0 224 0,-1 2 32 0,0-2 16 16,-2 2 1648-16,-3 1 336 0,0 0 64 0,-3 5 16 0,-2 0-1616 0,-1 1-320 16,-3 1-64-16,0 0-16 15,-2 2-560-15,1-2-112 0,-2 3-32 0,2-5 0 0,-1 2-240 0,0 0-48 16,-1-1-16-16,2 1 0 0,2-3-240 0,-1 2-32 15,1-2-16-15,2 2 0 16,1-3-272-16,2-2 0 0,2 1 0 0,-1-1 0 0,3 1 0 0,1-3 0 16,2 3 0-16,1-4 0 0,-1 1 0 0,2 1 0 15,2-2 0-15,-1 1 0 0,3 1 0 0,-1 1-144 16,1-1 144-16,1 0-192 16,1 1 16-16,0-4 0 0,2 2 0 0,-1 2 0 0,3-2 176 0,-1 2 0 15,2-2 0-15,1 2-128 0,1 2 128 0,0-2 0 16,1 2 0-16,1 0 0 0,-2 1 0 0,0 0 0 0,2 2 0 15,-2 3 0-15,-1-2 0 16,1 0 0-16,-1 2 0 0,-3 1 0 0,0-1 0 0,-5 0 0 0,-1-1 0 0,-2 1 0 16,-2 0 0-16,-2-1 0 15,-1 1 0-15,-3 1 0 0,-1 2 0 0,-1-4 0 0,-2 1 0 0,0-1-128 16,0 0 128-16,-2 0 224 16,1 1-48-16,0-1-16 0,0-1 0 0,0-1 0 15,0 0 0-15,-1 1 0 0,2-4-160 0,0 0 0 0,-1 1 0 0,-1-1 0 16,0-3-176-16,0 4-64 0,0-4-16 0,0 0 0 15,1-2-1440-15,0 2-288 16,1-3-64-16,1-3-13328 0</inkml:trace>
  <inkml:trace contextRef="#ctx0" brushRef="#br0" timeOffset="52747.14">11986 16731 8287 0,'1'-2'736'0,"0"-1"-592"0,1 2-144 0,-1 1 0 0,1 0 1264 0,1-3 208 0,0 3 64 0,4-3 0 0,1-4 1616 0,2 2 336 0,1 1 64 0,-1 1 16 0,1-1-1344 0,-2-1-272 0,1 2-48 0,-1-1-16 16,-1-1-448-16,1 0-96 0,-2 0 0 0,1 1-16 15,0-2-480-15,0 3-80 16,-2-4-32-16,0 1 0 16,0 0-352-16,-1 0-64 0,0 0 0 0,-1-1-16 0,0 4-32 0,-1-3 0 0,0-1 0 0,-2 4 0 0,2-2-48 15,-3 0-16-15,1 0 0 0,-1 1 0 0,-1 0-208 0,-1-1 176 32,0 4-176-32,-1-2 160 0,-2 0-160 0,0 1 0 0,-1-2 0 0,-1 4 0 0,-1 0 0 0,1 0-176 31,-2 2 176-31,-1 2-192 0,1-1 16 0,-3 0 0 15,0 3 0-15,0 1 0 0,-2 0 176 0,1 2-160 16,-1 1 160-16,-1 2-160 0,-1 0 160 0,1 1 0 16,0 0 0-16,1 0 0 0,0 3 0 0,0-1 0 15,3-2 0-15,-1 2 0 0,2 1 0 0,0-2 0 16,4 1 0-16,1-3 0 0,1 1 0 0,3 0 0 0,0-1 0 16,2 1 0-16,1-4 0 0,3 1 0 0,3-1 0 0,0 1 0 15,4-3-240-15,1 0-112 0,3-1-32 0,2-1 0 31,-2-2-608-31,3 1-128 0,1-1-32 0,1-2-10432 0,1-1-2080 0</inkml:trace>
  <inkml:trace contextRef="#ctx0" brushRef="#br0" timeOffset="53143.21">12338 16754 1839 0,'2'-3'160'0,"-1"-1"-160"0,0 2 0 0,-1 2 0 0,1-4 2272 0,-1 1 416 0,1 0 96 0,2-7 16 0,-1-1 848 0,1 0 192 0,-2-2 16 0,0 2 16 0,2 4-1104 0,-3-3-208 16,1 1-64-16,0 2 0 0,1 0-960 0,-2 1-208 15,-2 0-48-15,2 2 0 0,-1 2-576 0,0-1-128 0,0 2-32 16,-2 1 0-16,-1 1-368 0,-1 2-176 0,-1 1 160 0,-2 2-160 15,-1 2 176-15,-2 0-176 0,-3 4 192 0,1 1-192 16,-2 0 0-16,1 2 0 0,-1 4 0 0,1-3 0 16,0 2 160-16,0 0-160 15,2 0 128-15,1-2-128 0,0 0 240 0,2 2-48 0,2-7 0 16,2 4 0-16,1-2-48 0,2 0-16 0,0-1 0 0,4-2 0 16,1-2-128-16,1 1 0 0,1-2 0 0,2-3 128 15,1 1-128-15,3-1 0 0,1-4 0 0,3 0 128 16,1-3-128-16,1 2 0 0,2-5-192 0,0 1 192 15,0 0-400-15,1-4 32 0,0 3 16 0,0-4 0 16,-1 2-672-16,0-2-144 0,-2 1-32 0,-2-2-16288 16</inkml:trace>
  <inkml:trace contextRef="#ctx0" brushRef="#br0" timeOffset="53412.46">12642 16435 1839 0,'-2'-11'160'0,"1"0"-160"15,1 4 0-15,0 1 0 0,1 2 2640 0,-1 1 496 0,1 1 112 16,0-4 16-16,1-2 1024 0,0 0 192 0,2 0 64 0,-2 2 0 16,2 1-1888-16,-1 4-368 0,0 2-80 0,1 4-16 15,-2 2-1104-15,1 2-208 0,-1 5-48 0,0 1-16 16,-2 3-368-16,-2 4-64 0,1-2 0 0,-1 5-16 16,-2 0-48-16,-1 3 0 0,0 1 0 0,-1-2 0 15,0 1-96-15,-2 1-32 16,1-1 0-16,-1 0 0 0,0 0-192 0,0-4 0 0,0 0 128 0,-1-2-128 15,0-1 0-15,2-2 0 0,1-3 0 0,0-4 0 16,1-1-208-16,0 0-48 0,0-1 0 0,1-3 0 16,0-1-544-16,2-3-112 0,-2 0-32 0,2-6-17264 15</inkml:trace>
  <inkml:trace contextRef="#ctx0" brushRef="#br0" timeOffset="53603.38">12489 16609 19343 0,'-6'-7'848'0,"2"4"192"0,2-4-832 0,1 5-208 0,1 1 0 0,0-2 0 0,1 3 3072 0,1-3 560 16,1 0 112-16,2-1 32 0,1-1-1344 0,1 2-272 15,4 2-48-15,2-2-16 0,0 3-1472 0,2 0-304 0,1 0-48 16,-1 3-16-16,1-2-256 0,-1 1 0 16,2 2 0-16,-1-2 0 15,2 2-928-15,-1-1-288 0</inkml:trace>
  <inkml:trace contextRef="#ctx0" brushRef="#br0" timeOffset="53761.85">12840 16606 14399 0,'-2'5'320'0,"-1"-4"64"0,1 2 0 0,1-1 16 0,1 2-400 16,-2-3 0-16,1 2 0 0,0 3 0 0,0 0 3424 16,-3 6 608-16,2 1 112 0,-1 3 16 0,1 2-1936 0,0-2-400 15,1 1-80-15,1-4-16 0,0 2-736 0,0-3-160 16,0 1-16-16,0-2-16 0,1 0-528 0,1-1-96 15,-1-4-32-15,-1 1 0 16,1 0-896-16,0-2-176 0</inkml:trace>
  <inkml:trace contextRef="#ctx0" brushRef="#br0" timeOffset="53952.14">13005 16390 28559 0,'1'-15'1264'0,"0"5"272"0,2 4-1232 0,-1 0-304 0,1 3 0 0,-1 2 0 16,1-2 1344-16,0 1 224 0,4-3 32 0,0 3 16 15,2-2-816-15,-3 4-160 0,-1 1-48 0,-2 2 0 16,0 3-1424-16,-2 0-272 0,-1 1-64 0,1 2-16 16,-1 1-1056-16,0 0-192 0</inkml:trace>
  <inkml:trace contextRef="#ctx0" brushRef="#br0" timeOffset="54404.18">13116 16615 2751 0,'-2'0'256'16,"0"2"-256"-16,2-2 0 0,0 0 0 0,0 1 1376 0,-1 2 224 15,0-3 64-15,-2 4 0 0,1 2 1344 0,-2 0 288 16,1 0 48-16,-1 2 16 0,0 0-560 0,-1 1-112 0,0 1-32 0,0 0 0 15,0 2-560-15,-1-2-112 16,-1 5-32-16,-2-5 0 0,2 2-800 0,-1 0-144 0,1-2-48 0,1 0 0 16,1 0-624-16,0 0-128 15,1 1-16-15,0-1-16 0,2-3-176 0,1 2 0 0,1 0 0 0,1-2 0 16,1-1 0-16,1-2 0 0,2 1 0 0,1 1 0 16,1-2 0-16,1-3 0 0,2 2 0 0,1-1 0 15,0-2-256-15,1 0 64 0,-1 0 0 0,2-2 16 16,-1-1 48-16,2-1 0 0,-2 1 0 0,0-1 0 15,0-2 128-15,-2 0 0 0,-1 1 0 0,0-3 0 16,-2 2 0-16,0 0 192 0,-1-4-64 0,-2 4 0 16,-1-4 64-16,-2 1 0 0,1-1 16 0,-2 1 0 0,-2 0 64 0,1-1 16 15,-1-2 0-15,-1-2 0 16,0 2-32-16,-4-3-16 0,2 2 0 0,-1 0 0 16,0 0-16-16,-1 4 0 0,-2-1 0 0,0 1 0 15,2 3-64-15,0 0-16 0,0 2 0 0,1 1 0 16,0 2-144-16,1 1 0 0,1 0 0 0,2 0 0 15,-2 1-240-15,2 2-128 0,0-2-16 0,1 4-16 16,1-1-224-16,0 0-32 16,0 0-16-16,-1 3 0 0,2 0-1104 0,0 2-208 0</inkml:trace>
  <inkml:trace contextRef="#ctx0" brushRef="#br0" timeOffset="54912.04">13278 16635 1839 0,'8'-2'160'0,"-2"-3"-160"0,0 4 0 0,-1-1 0 0,-1 0 2016 0,-2 2 368 0,0 0 80 0,5 0 16 0,3 0 416 0,2-1 96 0,0 2 16 16,-1 3 0-16,1 0-256 0,-4 2-64 0,0 0 0 0,-2 0 0 0,-1 4-912 0,-3-1-192 0,2 1-48 0,-3 0 0 15,-1 2-512-15,-1-2-96 16,0 2-32-16,-2-2 0 0,0 3-464 0,-2-5-112 0,0 3 0 0,0-2-16 15,0 1-48-15,0-1 0 0,1 0 0 0,0-2 0 16,2-1 16-16,-1 0 0 0,3-2 0 0,-1-2 0 16,2 2 48-16,1-4 0 0,-1 0 0 0,0 0 0 15,3 0 0-15,-2-4 16 0,3 2 0 0,0-2 0 16,1 0-48-16,1-2-16 0,-1 0 0 0,-1-3 0 0,1 2-272 0,0-2 0 16,0-1 0-16,0 0 0 15,1-2 0-15,-1 0 0 0,1-1 0 0,-1-3 0 0,2 0 0 0,-2 0 0 16,3-2 128-16,-1 3-128 15,0 1 0-15,-1 2 0 0,1 2 0 0,0 1 0 0,1 2 0 16,-2 1-144-16,2-1 16 0,0 1 0 0,-2 3 128 16,2-2 0-16,1 3 0 0,-3 2 0 0,2 0 0 0,-1 2 0 15,1 3 0-15,0-1 0 16,-1 5 144-16,1 0 16 0,1 2 0 0,0 1 0 0,-2 3 96 16,1-1 32-16,0 1 0 0,-2 3 0 0,2-1-96 0,-3 4 0 0,0-2-16 0,-1-3 0 15,0 1-176-15,-3 1 0 0,0-2 0 0,-1-3 128 16,0 2-128-16,-2-2 0 15,0 0 0-15,-2-3 0 16,0 1-448-16,-1-3-64 0,-1 0 0 0,-1-2-16 0,-2-2-624 16,1 0-128-16</inkml:trace>
  <inkml:trace contextRef="#ctx0" brushRef="#br0" timeOffset="56038.61">3847 17689 14735 0,'0'-8'1312'0,"1"2"-1056"0,0-2-256 0,1 3 0 0,-1 1 704 0,0 3 96 15,0-4 16-15,1 2 0 0,1-7 2192 0,0 0 432 0,-1 1 80 0,1-1 32 0,-3 5-1520 0,-3 4-304 0,1-1-64 0,-3 4-16 16,0-1-816-16,-3 4-144 0,0 1-48 0,-1 1 0 15,-1 2-240-15,0 1-48 0,0 0-16 0,-1 3 0 16,0-1-144-16,1 0-16 0,2 2-16 0,-1 1 0 0,3 1-32 16,1-4 0-16,1 4 0 0,0 0 0 0,3 0-128 0,1 3 0 15,0-3 0-15,0 3 0 0,3-3 0 0,-1 0 0 16,1 2 0-16,2 1 0 0,0-3 0 0,1 0 0 16,0-1 0-16,1-2 0 0,1 0 0 0,0-1-176 15,2-2 48-15,0-4 0 0,1 0-32 0,0-2 0 16,2-4 0-16,-1 0 0 0,1-4-32 0,-1 1-16 15,1-3 0-15,0-3 0 16,-2 3 208-16,-1-2 0 0,-3 2-160 0,1-3 160 0,0 0 0 0,0-1 0 16,-2-5 0-16,-1 1 0 15,-1 2 272-15,-3-3-16 0,0 1-16 0,-2 0 0 0,0 0-48 0,-1-2-16 16,-1-1 0-16,-1 1 0 0,0 2-176 0,-2-2 0 16,1 0 0-16,-2 1 128 0,1 1-128 0,-2 2 0 0,-1 0 0 0,2-1 0 15,-2 3 0-15,2 0 0 16,0 2 0-16,-1-2 0 0,1 4 0 0,-1-3 0 0,2 5 0 0,0-2 0 15,1 2 0-15,1 1 0 0,1 0-192 0,-1 1 192 32,0 1-688-32,2 1-16 0,-2-3 0 0,3 3 0 15,-1 3-1200-15,2-3-240 0,2 3-48 0,-1 0-12448 0</inkml:trace>
  <inkml:trace contextRef="#ctx0" brushRef="#br0" timeOffset="56561.61">4568 17430 8287 0,'0'-7'736'0,"-1"1"-592"0,-1 4-144 0,0-2 0 0,1 2 1376 0,-1 0 240 0,2 0 48 0,-2-1 16 0,-2 0 1808 0,-1-6 352 0,-1 3 80 0,0 1 16 31,1-4-1136-31,0 3-240 0,0 2-32 0,0-2-16 16,1-2-1232-16,1 1-256 0,0 1-64 0,0-1 0 15,-1 1-512-15,1-1-96 0,0 1-32 0,-2 0 0 16,1-1-128-16,0 0-48 0,-1 1 0 0,0 0 0 0,0 4-144 0,-1-5 0 15,0 4 0-15,-1 0 0 0,0 2 0 0,0 1 0 16,-2 0 0-16,2 0 0 0,0 1 0 0,-2 4 0 16,1-1 0-16,0 3 0 0,-1 2 0 0,-1 1 0 15,3 2 0-15,-2 3 0 0,1 5 0 0,0 2 0 16,-2 3 0-16,3 1 0 0,2 0 0 0,0 2 0 16,0 6 0-16,0-2 0 0,1 2 0 0,2-1 0 15,-1 1 0-15,1-3 0 0,1-2 0 0,-1-6 0 0,2 1 0 16,2-2 0-16,-1-2 0 0,0-4 0 0,2 2 0 15,-1-2 0-15,2-1 0 0,-1-1 0 0,2-2 0 0,-1-3 0 16,1 1-160-16,0-3 160 0,0 2 0 0,-1-3-144 31,-1-2-240-31,1-2-32 0,0 2-16 0,-2-2 0 16,1-2-1136-16,-2 1-224 0,-1-1-64 0,-1-1-14400 0</inkml:trace>
  <inkml:trace contextRef="#ctx0" brushRef="#br0" timeOffset="56787.38">4100 17734 8287 0,'-7'-9'368'0,"2"5"80"0,3-2-448 0,0 3 0 0,2 0 0 0,2 2 0 0,-1-2 2640 0,1-3 448 16,2-2 96-16,2-2 16 0,4 0 544 0,1 0 112 16,4 0 32-16,1 4 0 0,3 0-1632 0,3 3-320 15,4-1-64-15,5 4-16 0,1-2-1216 0,3 1-240 16,3 2-48-16,-1-1-16 0,3 2-144 0,-3-2-48 15,-1 2 0-15,-4 0 0 0,-1-2-144 0,-5 3 0 16,0 0 0-16,-4 0 0 16,-2-2-448-16,-3 2 0 0,0-1-16 0,0-1-11744 15,0 2-2336-15</inkml:trace>
  <inkml:trace contextRef="#ctx0" brushRef="#br0" timeOffset="57707.94">5412 17569 13823 0,'2'-2'1216'0,"-1"1"-960"0,0-2-256 0,0 3 0 0,1 0 1472 0,-1-2 256 0,0 1 64 0,2-4 0 0,1 0 448 0,0-2 112 0,-1 2 16 0,-2 2 0 15,0 0-336-15,-1 2-64 0,-2-1-16 0,-1 2 0 16,-1 0-864-16,0 2-160 0,-4-2-32 0,1 4-16 15,-2-2-432-15,-1 2-96 0,-2 2-16 0,-1 0 0 16,0 1-176-16,-3 2-32 0,1 0-128 0,-1 1 192 16,2 2-192-16,-1-2 0 0,1 3 0 0,0 0 0 15,2 0 0-15,0 3 0 0,3-2 0 0,-1 4 0 16,1 0 0-16,3 1 176 0,2-1-176 0,0-2 160 0,4 3-160 0,0-7-144 16,3 2 144-16,1-5-208 0,2 1 208 0,1-4 0 15,3-3 0-15,0 0 0 0,2-2 0 0,1-2 0 16,0-2 0-16,1-3 0 0,-1 0-144 0,2-1 16 15,-1-2 0-15,1-1 0 0,-3 0-32 0,-1-2 0 16,-1-1 0-16,-2 1 0 0,-1 0 160 0,-3-1-192 16,-1 3 192-16,-1 1-192 0,-1-4 192 0,-1 3 0 15,-1-2 0-15,-1 2 0 0,0-2 128 0,-1 2 16 16,0-3 0-16,0 4 0 0,0-3-16 0,0 5 0 16,2 3 0-16,0 2 0 0,1-1-128 0,-2 3 0 0,2 3 0 15,0 3 0-15,0 0 160 0,0 0-160 16,2 4 192-16,0 3-192 0,2-3 160 0,2 2-160 15,0 0 128-15,2 2-128 0,0 2 208 0,1 0-32 16,1 1-16-16,0-3 0 0,0 2 32 0,-1 0 16 16,1 0 0-16,0-1 0 0,0 1-32 0,0-1-16 0,0-4 0 0,0 0 0 15,-2 2-160-15,2-4 0 0,0-1 0 0,0 1 128 16,0-2-128-16,0-1-176 0,1-1 48 16,1-1 0-16,1-4-1008 0,0 0-192 15,2-3-32-15,3-3-16080 0</inkml:trace>
  <inkml:trace contextRef="#ctx0" brushRef="#br0" timeOffset="59086.8">6724 17618 8287 0,'2'-2'736'0,"-2"0"-592"0,1 2-144 0,-1 0 0 0,1-3 1216 0,-1 3 192 16,1 0 64-16,1-1 0 0,0-4 512 0,-1 4 96 0,-1-3 32 0,0 2 0 0,-1-1-64 0,0 2 0 0,0 1 0 0,-2-2 0 0,1-2-240 0,-1 1-48 16,1 1-16-16,-1-2 0 0,1 1-432 0,-1-1-96 15,2-1 0-15,0 1-16 0,0 1-640 0,-1 0-128 16,0-1-32-16,-1 1 0 0,1 0-240 0,-2-1-160 16,-1 2 192-16,0-4-192 15,-1 2 192-15,-3 2-192 0,2-5 192 0,-3 4-192 0,1-3 208 0,-2-1-64 16,1 4-16-16,-1-4 0 0,1 2-128 0,-1 4 160 15,0-2-160-15,1 3 160 0,-1 0-160 0,1 1 0 16,0 1 0-16,2 4 128 0,-2-2-128 0,1 5 0 16,0-3 0-16,2 4 0 0,-2-3 0 0,0 4 0 0,1-1 0 15,-1 3 0-15,1 0 0 0,0 2 0 0,0 1 0 0,0 3 0 16,2-3 0-16,0 0 0 0,1 0 0 0,1-2 0 16,1 0 0-16,0 0 0 0,2-2 0 0,0 0 0 15,2-3 0-15,0-1 0 0,0 0 0 0,2-1 0 16,1-1 0-16,-1-2 0 0,3-1 0 0,-1 0 0 15,2-3 0-15,0 0 0 0,2-3 0 0,-1 0 0 16,3-1 0-16,-1-2 0 0,1-1 0 0,2-1 0 16,-1 0 0-16,1 0 0 0,-1-2 176 0,0 0-176 15,1 0 0-15,-1-2 0 16,0-1 0-16,1 1 0 0,-2 0 0 0,1-1 0 0,-1 1 0 0,-1 1 0 16,0 2 0-16,-1-3 0 0,-1 2 0 0,-1 0 0 0,0 4 0 0,-1 0 0 15,-1-1 0-15,-2 4 0 0,0 0 0 0,0 1 0 16,-2 1 0-16,-1 1 0 0,0 0 0 0,0 1 0 15,-1 1 0 1,0 2 0-16,-1 2 0 0,0 0 0 0,-2 3 0 0,2 1 0 16,-2 0 0-16,0-2 0 0,1 5 0 0,-2-3 0 15,1 0 0-15,-1-1 0 0,0 4 0 0,-1-1 0 0,1 2 0 0,-1 1 0 16,-2 1 0-16,1 0 0 0,-1 2 144 0,0-2-144 0,0 3 128 16,0-3-128-16,0 3 128 0,0-1-128 0,0 4 0 0,1-2 128 15,-2 2-128-15,2 1 0 0,-1 1 0 0,2-1 0 16,1-4 0-16,0 2 0 0,2-2 0 0,0-2 0 15,2-2 0-15,1 1 0 0,0-3 0 0,1 0 0 32,3 2 0-32,-1-5 0 0,4 0 0 0,-1-2 0 0,2 0-128 0,1-2-16 0,4 0 0 0,-1-1 0 15,1-1-192-15,1-2-48 0,2 0 0 0,1-4 0 16,3 2-1056 0,0-5-224-16,4 2-32 0,0-6-14752 0</inkml:trace>
  <inkml:trace contextRef="#ctx0" brushRef="#br0" timeOffset="59674.12">7083 17436 8287 0,'-1'0'736'0,"-1"0"-592"0,1 0-144 0,0 0 0 0,1 1 2016 0,-1-1 368 0,-2 3 80 16,0 0 16-16,-4 0 624 0,1 3 128 0,0-2 32 0,0 2 0 0,2 0-1120 0,-1 0-224 0,0 2-32 0,-1 1-16 16,0 4-896-16,0-1-176 0,0 3-32 0,-2-3-16 15,3 5-256-15,-2-1-48 0,1 3-16 0,-1 0 0 16,1-1-208-16,1 2-32 0,0 1-16 0,2-5 0 15,-1 3-176-15,0-3 160 0,2 0-160 0,2-4 160 0,0-2-160 16,1-1 0-16,1-2 0 0,1 0 128 0,1-5-128 16,1-1 160-16,1 2-160 0,-1-3 160 0,2-3-32 0,2 0-128 15,1-1 192-15,-2-2-64 0,1-3 0 0,1 2-128 16,-1-2 192-16,0-1-64 0,1-2-128 0,0-2 0 16,1-1 144-16,0-1-144 0,1 0 0 0,-1 0 0 15,-1 1 0-15,-1-1 128 0,1 0-128 0,0 0 0 16,-2 1 0-16,-1 2 0 0,1-2 0 0,-4 2-128 15,1 3 128-15,-1 3-128 0,-1 1 128 0,-2 3 0 0,-1 1 0 16,-1 1-128-16,-1 2 128 0,0 1 0 16,-2 1 0-16,-1 3 0 0,3-2 0 0,-2 2 0 0,-1 1 128 0,1 2-128 15,1 0 0-15,-1 1 128 0,0 2-128 0,2 1 0 16,-1 0 176-16,1-1-48 0,-1 4 0 0,1-3 0 16,1 0 16-16,-1 2 0 0,1-1 0 0,1-2 0 15,1 0-16-15,2 1-128 16,-1-3 192-16,2-2-64 0,1 2-128 0,1-4 0 0,0 1 0 0,2-1 0 15,0-3 0-15,1 0 0 0,1-3 0 0,0 0 0 16,1-3 0-16,0 1 0 0,0 1-160 0,2-5 160 16,-2 3-448-16,2-3 16 15,1-1 0-15,-2 0 0 0,3-1-1504 0,-2 1-304 0</inkml:trace>
  <inkml:trace contextRef="#ctx0" brushRef="#br0" timeOffset="60292.07">7714 17520 1839 0,'-2'-1'160'0,"2"-3"-160"0,0 4 0 0,0-2 0 0,0 2 1984 0,0-3 384 0,-1-1 64 0,1 1 0 0,0-4 1216 0,-1 1 224 0,0 0 48 0,-1 0 16 16,1 0-1232-16,0 2-240 0,-2 0-48 0,2 2-16 16,-1-1-704-16,-2 2-144 0,2-1-16 0,-2 2-16 15,1 0-816-15,-2 0-144 0,2 0-48 0,-2 0 0 0,0 2-256 0,0-2-64 16,0 4-16-16,-1-3 0 0,0 4-176 0,-2-1 160 16,1 2-160-16,-1 0 160 15,1 1-160-15,-1 2 0 0,1 0 144 0,1-3-144 16,-3 4 0-16,1 2 0 0,-2-1 0 0,1 2 0 0,2-1 0 0,-1 0 0 15,2 3 0-15,0-4 0 0,2 1 0 0,-1 1 0 16,1 0 0-16,2-5 0 16,1 2 0-16,0 0 0 0,1-1 0 0,0-2 0 0,2-1 0 0,0-2 0 15,2 1 0-15,0-4 0 0,2 2 0 0,-1-3 0 16,2 0 0-16,2-4 0 0,0 1 0 0,2-3 0 0,1 3 128 16,1-6-128-16,-2 1 144 0,0 0-144 0,1-1 192 0,-2-1-192 15,0 3 128-15,-1-2-128 0,-1 2 0 0,0-4 0 16,-2 3 128-16,-1 0-128 15,0 0 0-15,-3-1 0 0,1 1 0 0,-1 0 128 0,-2-1-128 0,1 0 0 16,-1 3 256-16,0-1-48 0,-1 4-16 0,0-3 0 31,0 3-64-31,-2 2 0 0,1 2-128 0,-1 2 192 0,1-1-64 0,-1 4 0 16,0-2-128-16,0 3 192 0,1 2-192 0,1 0 128 0,-1 1-128 0,1-1 0 16,0 0 144-16,1 1-144 0,0 0 128 0,0 2-128 0,1 1 192 15,0-1-64-15,2-1 0 0,-1 2 0 0,1 1-128 16,0-1 192-16,1-1-192 0,0-1 192 0,0 2-192 0,-1-1 0 15,2 0 0-15,-1-3 0 0,1 1 0 0,0-3-144 16,1 2 144-16,1-3-160 16,1-2-560-16,0 0-112 0,1-2-32 0,1-2-11968 31,1 0-2400-31</inkml:trace>
  <inkml:trace contextRef="#ctx0" brushRef="#br0" timeOffset="60880">8324 17503 5519 0,'-2'-3'496'0,"0"-1"-496"0,0 4 0 0,1 0 0 0,1 0 2016 0,-1-2 304 0,-2 1 64 0,-2-1 16 0,-1 1 224 0,-1-2 64 0,-1 3 0 0,1 0 0 15,0 0-960-15,0 1-176 0,0 1-32 0,0 1-16 0,-1 0-96 0,-2-1-32 16,2 3 0-16,-1-4 0 0,-1 4-176 0,-1-4-48 16,1 2 0-16,-1-1 0 0,-2-1-384 0,1 2-96 15,-1-3-16-15,-1 0 0 0,0 1-272 0,-2 0-64 16,0 0-16-16,0 3 0 0,0 1-96 0,-3 1-16 16,1 4 0-16,-3 0 0 0,0 2-192 0,-1 1 0 15,2 0 0-15,0 3 0 0,1 3 0 0,3 0 0 16,3-1 0-16,0-2 0 0,5 0 144 0,2-1-144 15,3-1 128-15,3-4-128 0,3 2 0 0,0-6 0 16,3 3 0-16,2-3 0 0,1-1 0 0,0 0 0 0,3-1 0 16,0-2-176-16,0 2 176 0,2-2 0 0,2-2 0 0,1 0 0 15,-1 0 0-15,2-2 176 0,1-1-176 0,0 2 192 16,0-4-192-16,-1 1 128 0,-1-3-128 0,0-2 128 16,-1 1-128-16,-3 0 0 0,0-2 144 0,-4-2-144 15,-1 0 192-15,-3-1-16 16,0 0-16-16,-3 0 0 0,-1 1 176 0,1-4 48 0,-2 0 0 0,-2-2 0 15,1 2 0-15,0 0 16 0,0-3 0 0,1-4 0 16,-1-1-128-16,-1-2-16 0,1-5-16 0,0-2 0 0,1 3-240 16,1-1 144-16,-1 1-144 0,-1 3 128 0,2 1-128 0,-1 0 0 15,1 1 0-15,1 3 0 0,0 0 0 0,0 1 0 16,2 7 0-16,-1-2 0 0,-1 6 0 0,2-2-144 16,1-1 144-16,0 3 0 15,1 2-448-15,-1 0 0 0,2 2 16 0,1 1 0 16,-1 1-304-16,1 4-64 0,-1 0-16 0,2 3 0 15,-2-2-416-15,2 5-96 0,-2 3-16 0,1 1-16432 0</inkml:trace>
  <inkml:trace contextRef="#ctx0" brushRef="#br0" timeOffset="61325.23">8365 17686 10159 0,'4'1'208'0,"-3"1"48"0,0-2 16 0,1 2 48 0,-2 0-320 0,0-2 0 0,0 3 0 0,0 0 0 0,-2 0 3200 0,1 3 576 0,0 0 112 0,-3 1 16 0,1 0-592 0,-1-1-128 0,1 0-32 0,0 0 16 0,-2-2-1232 0,1-2-240 31,2 5-48-31,-1-4 0 0,1 0-832 0,2 0-176 15,0-3-16-15,0 0-16 0,1 0-464 0,0-2-144 0,2-2 0 0,-1 1 128 0,0-2 208 0,2-2 48 16,-1 0 16-16,0-3 16 0,1 1-32 0,0-3-16 16,0 0 0-16,-2-2 0 0,-1 2-48 0,2-2-16 0,-2-4 0 15,0 2 16 1,0-2-96-16,1 1-16 0,-2-2 0 0,1 0 0 0,0 0-208 0,-1 1 0 0,3-2-192 31,-1 1 192-31,1-3-176 0,0 3 176 0,2 3-192 0,1 1 192 16,1 3-192-16,0 1 48 0,2 2 16 0,1-1 0 15,-1 4 128-15,1 0-208 0,3 2 80 0,-2 2 128 16,0-1 0-16,1 3 0 0,-1 3 0 0,2-1 0 16,-2 2-144-16,-1 2 144 0,2 4-160 0,-1-1 160 15,0 1-512-15,2 0 0 16,-2 2 0-16,0 0 0 0,0 1-176 0,-1-3-32 0,1 2-16 0,0-2 0 16,2 2-432-16,0-4-96 15,2 0-16-15,-1-2-16192 0</inkml:trace>
  <inkml:trace contextRef="#ctx0" brushRef="#br0" timeOffset="61887.13">8975 17506 9871 0,'0'-3'432'0,"-1"0"96"0,-1 3-528 0,2-2 0 0,-1 0 0 0,1 2 0 15,-1-2 3200-15,-2 1 544 0,1-2 96 0,-3 0 64 16,-2 0-320-16,-4-1-64 0,-1-1-16 0,-1 4 0 16,-2 1-1728-16,-1 0-352 0,0 4-64 0,-3-2-16 15,1 5-784-15,0 0-176 0,1 2-16 0,1 1-16 16,1 2-352-16,2-2 0 0,1 0 0 0,4 0 128 16,-1 1-128-16,3-1 0 0,1 2 0 0,4-2 0 15,0 0 0-15,1 0 0 0,2 1 0 0,0-4 0 16,2 2 0-16,1 1 0 0,1-3 0 0,2 2 0 15,0-1 0-15,2-1 0 0,1 0 0 0,-1-3 0 0,1 1-160 0,2-4 160 16,-1 1-192-16,-1-4 192 0,2 2-256 0,-2-1 48 16,1-2 16-16,-2 0 0 0,0-2 192 0,-1 0-192 15,-1-2 192-15,-2 1-192 0,2 0 192 0,-3-4 0 16,0 2 0-16,0-2 0 0,-2 0 0 0,2-3 0 16,0 2 0-16,-1 0 160 0,1-1-160 0,-1-1 0 0,1-1 0 15,-2 0 128-15,1 2-128 0,-2 2 128 16,2 0-128-16,-1 1 128 0,-2 2-128 0,0 4 192 0,-1 0-192 0,0 3 192 15,-1 0 0-15,0 1 0 0,-1 2 0 0,0 2 0 16,-1 2-64-16,1-1 0 0,0 0 0 0,-1 4 0 16,1 0-128-16,-1 0 0 15,3 2 144-15,-1 0-144 0,3-2 128 0,1 3-128 0,1-3 128 0,0 2-128 16,4 3 0-16,-2-4 0 0,1 1 0 0,0 3 0 16,0-3 0-16,1 2 0 0,0-2 0 0,0 1 0 15,1 3 0-15,1-3 0 0,-1-1 0 0,1-3 0 16,1-1-528-16,0-3-128 0,2-1-32 0,0-4 0 31,2 0-400-31,1-4-96 0,0 1-16 0,4-4-15856 0</inkml:trace>
  <inkml:trace contextRef="#ctx0" brushRef="#br0" timeOffset="62182.77">9463 17226 23039 0,'0'-2'2048'0,"-1"2"-1648"0,1 0-400 0,-1 0 0 0,1 0 2432 0,-3 4 416 0,1 0 80 0,-3 2 16 0,-2 4-704 0,-1 5-128 0,-1 1-16 0,1 2-16 16,0 5-1296-16,2-1-256 0,2 4-48 0,1 1-16 15,0-1-64-15,2 5-16 0,1-1 0 0,0 1 0 16,3-1-256-1,-1 3-128-15,0-1 0 0,1-4 128 0,1-3-128 0,-1-3 0 16,2 0 0-16,0-6 0 0,0 1 0 0,-1-3 0 16,1-1 0-16,-1 0 0 0,1 2-176 0,-1-4-64 15,-1-2-16-15,-1-3 0 16,0 0-1312-16,-2-4-272 0,0-1-48 0,0-2-15520 16</inkml:trace>
  <inkml:trace contextRef="#ctx0" brushRef="#br0" timeOffset="62390.18">9254 17537 23039 0,'-12'-8'2048'0,"3"1"-1648"15,3 4-400-15,2-1 0 0,4-1 2320 0,0 4 384 0,2-4 80 0,-1 1 16 16,0-6-528-16,4 0-96 0,3-2-32 0,1 2 0 16,5 1-1456-16,1 3-304 0,2 0-48 0,3 2-16 15,1 1 192-15,4 3 16 0,2 0 16 0,1 0 0 16,2 1-240-16,1 3-48 0,0 1-16 0,-3 1 0 15,-1-3-240-15,-2 4 0 0,-1-5 0 0,-2 2 0 16,0-2-432 0,0 2-128-16,-2-3-16 0,-1-1-12352 0,-1 3-2448 0</inkml:trace>
  <inkml:trace contextRef="#ctx0" brushRef="#br0" timeOffset="62594.86">9832 17510 20271 0,'-14'5'1792'0,"4"-4"-1424"15,3 3-368-15,2-3 0 0,2 0 2496 0,3 2 448 16,0-3 64-16,-1 4 32 0,0-1-480 0,0 6-80 16,1-2-32-16,1 2 0 0,3 3-1616 0,1 1-320 15,1-1-64-15,1-1 0 0,2 4-176 0,-2 1-16 16,3-3-16-16,-2 0 0 0,0 0-240 0,-2-2 144 0,-1 0-144 16,2-3 128-16,-1 1-400 0,-1-4-96 15,0 0-16-15,-2-1-18192 0</inkml:trace>
  <inkml:trace contextRef="#ctx0" brushRef="#br0" timeOffset="62787.39">9803 17310 40543 0,'-11'-11'1792'0,"4"6"384"0,2-2-1744 0,1 3-432 0,4 2 0 0,0 0 0 15,1 2 272-15,1-4-16 0,-1-2-16 0,0 2 0 0,2-1-240 0,0 5-192 16,1 3 48-16,1-1 0 16,2 6-1936-16,1 0-384 0,0 0-80 0,4 4-13072 0</inkml:trace>
  <inkml:trace contextRef="#ctx0" brushRef="#br0" timeOffset="63405.03">10300 17498 17503 0,'-2'-7'1552'0,"1"3"-1232"0,1-1-320 0,0 1 0 0,0 0 1472 0,0 2 224 0,0-1 48 0,0-2 16 0,0-3 928 0,0-2 192 0,0-3 48 0,-1 1 0 0,-1 0-1456 0,-1 4-304 16,-1 0-48-16,0 1-16 15,-2 0-400-15,0 4-96 0,-3 0-16 0,0 3 0 16,0 0-352-16,-3 3-80 0,0 0-16 0,0 2 0 0,1 1-144 15,-3 3 0-15,2-6 144 0,1 4-144 0,-1 1 0 0,2-2 144 16,2 4-144-16,0-2 0 0,2 0 224 0,1 2-64 16,-1 3-16-16,0-1 0 0,0 0-144 0,-2 5 0 15,1 1 144-15,-2-2-144 0,3 4 0 0,0-2 0 16,0-3 0-16,2 1 0 0,-1 2 240 0,3 0-32 16,2 1 0-16,1-4 0 0,4 1 48 0,0-4 16 15,2 2 0-15,3-6 0 0,2 2-48 0,2-4-16 16,1-2 0-16,1 0 0 0,4-2-16 0,1-4-16 15,0 1 0-15,2-2 0 0,4-3-176 0,2-1 160 16,2 0-160-16,2-1 160 0,2-1-384 0,-1-1-80 0,1 0-16 16,2 2 0-1,1-2-720-15,1 0-160 0</inkml:trace>
  <inkml:trace contextRef="#ctx0" brushRef="#br0" timeOffset="69767.92">7437 16747 9215 0,'-2'-2'816'0,"1"2"-656"0,1 0-160 0,0 0 0 0,-1 0 1440 0,1 0 256 16,0 0 48-16,-1 0 16 0,1 0 672 0,0-3 128 0,1 2 16 0,-1 1 16 0,0 0-416 0,0 0-64 0,0 0-32 0,0 0 0 15,21-5-736-15,-16 6-160 0,1 0-32 0,-1 2 0 16,1 1-640-16,-1 2-128 0,1 0-16 0,-1 0-16 16,0 0-352-16,-1 2 144 0,1 0-144 0,0 2 0 15,0 0 0-15,0 1 0 0,0 0 0 0,-2 1 0 0,2-3 0 16,-1 1-192-16,1-1 48 0,0-2 16 15,1 2-336-15,0-3-64 0,0-2-16 0,1 2 0 16,0-3-416-16,2 0-96 0,-2-1-16 0,1 0-8784 16,0-2-1744-16</inkml:trace>
  <inkml:trace contextRef="#ctx0" brushRef="#br0" timeOffset="70243.17">7838 16649 1839 0,'-1'-3'160'0,"0"3"-160"0,0-3 0 0,0 3 0 0,1 0 1536 0,-2 0 288 15,2 0 48-15,-1 3 16 0,-1-3-128 0,-3 1-32 0,0 3 0 0,-1 1 0 0,-2-2-32 0,-1 6-16 16,0-3 0-16,-3 4 0 0,1 2-16 0,-2 2 0 0,-3 2 0 0,0 3 0 15,-3-1-64-15,2 1-32 0,1-2 0 0,-2 2 0 16,0 2-160-16,0-2-16 16,1 4-16-16,-1-2 0 0,0 1-544 15,1-2-128-15,2 2 0 0,-2 3-16 0,-3-1-368 0,0 4-80 0,0-4-16 0,1 4 0 16,-4-2-224-16,1-1 0 16,0 0 0-16,1-3 0 0,4-3 0 0,2-3 0 15,2-2 0-15,3-3 0 0,4-5-192 0,3 0-128 16,3-5-16-16,2 2-17456 0</inkml:trace>
  <inkml:trace contextRef="#ctx0" brushRef="#br0" timeOffset="76264.95">11298 17320 911 0,'-1'0'0'0,"1"-3"0"0,0 3 0 0,0-1 0 0,0 1 128 0,0 0-128 0,0 0 128 0,1 0-128 0,1 0 0 0,-2 0 0 0,1 0 0 0,-1 0 0 0,0 0 192 0,0 0 96 0,0 0 32 0,0 0 0 15,0 0-320-15,0 0 0 16,0 0 0-16,0 0 0 15,0 0 0-15,0 0 0 0,0 0 0 0,0 0 0 0,0 0 0 0,0 0 0 16,0 0 0-16,0 0 0 0,0 0 240 0,0 0-16 16,0 0 0-16,0 0 32 0,0 0 832 0,0 0 192 0,0 0 16 0,0 0 48 15,-15-15 64-15,15 15 0 0,0-4 16 0,0 2 0 16,1 1 64-16,-1-4 16 16,1 3 0-16,-1-2 0 0,0 2 32 0,0-3 0 0,0 4 0 0,2-4 0 15,0 4-320-15,-1-3-48 0,-1 2-16 0,0-2 0 0,-1 2-448 0,0-1-112 16,0 2-16-16,-2-2 0 0,1 0-96 0,-1 0-32 15,0-1 0-15,-1 1 0 0,1 0-192 0,0 0-64 16,-2 0 0-16,-1-1 0 0,1-1 48 0,0 2 0 31,-2-1 0-31,3 0 0 0,-1 2-80 0,0-2-16 16,1-1 0-16,-1 4 0 0,1-2-144 0,1 1 192 16,-1 4-192-16,1-2 192 0,1 4 16 0,-2 1 16 15,2 1 0-15,-1 4 0 0,1 0-224 0,-1 2 144 0,1 2-144 16,-1 1 128-16,2 1-128 0,-1 0 160 0,0 3-160 15,0-1 160-15,1 2 96 0,-2-2 0 0,1 1 16 0,-2 1 0 16,0 0 144-16,1 1 32 0,-1-3 0 0,0 2 0 16,1 2-128-16,-2 3 0 0,2-3-16 0,-1 3 0 31,3-2-160-31,-1 2-16 0,-1 4-128 0,2-3 192 0,0 1-192 16,-1-2 128-16,2-3-128 0,-1 0 0 0,1-6 0 0,-1 3 0 0,1-3 0 0,-1-3 0 15,1 2 0-15,0-5 0 0,-1 2 0 0,-2-2 0 0,2-1-304 16,-3-3 0-16,2 2 0 0,-2-5 0 15,0 2-1360-15,1-1-256 16,-1 0-64-16,-1-2-13072 0</inkml:trace>
  <inkml:trace contextRef="#ctx0" brushRef="#br0" timeOffset="76582.25">10904 17665 9215 0,'0'0'816'0,"1"-3"-656"0,2 2-160 0,-2 1 0 0,1 0 832 0,0 0 128 0,3 0 16 15,-1 0 16-15,5 0 1168 0,2 0 224 0,3 0 48 0,-1 0 16 0,2 0-672 0,1 0-144 0,-1 0-32 0,1-3 0 0,0 2-576 0,0-1-112 16,2-1-16-16,-1 0-16 0,-1 0-400 0,0 2-80 16,2-4-16-16,-2 1 0 0,0 2-192 0,-2-2-32 15,0 3-16-15,0-2 0 16,-1 0-592 0,-2 0-112-16,2 3-16 0,-5-4-16 0,2 2-1904 0,-2-2-384 0</inkml:trace>
  <inkml:trace contextRef="#ctx0" brushRef="#br0" timeOffset="77296.43">11434 17563 1839 0,'0'0'160'0,"0"-2"-160"0,0 2 0 16,0 0 0-16,0 0 720 0,0 0 112 0,0-1 32 0,-1 1 0 0,1 0 352 0,-1 0 64 0,0 1 0 0,1-1 16 31,0 0 128-31,0 0 32 0,0 0 0 0,-10 18 0 16,7-9 240-16,1-3 48 0,-1 0 16 0,2 2 0 0,-1 0-592 0,-1 2-112 0,1 4-32 0,-2-2 0 31,2 3-368-31,-2-1-80 0,1 1 0 0,0-3-16 0,-1 4-176 0,0-4-16 16,1 2-16-16,0 1 0 15,-1-4-128-15,2 1-32 0,1 1 0 0,-1-1 0 16,1-3-192-16,0 1 0 0,1-1 128 0,-1-2-128 16,1 0 0-16,0-2 176 0,1 1-176 0,0-2 160 15,2-2 0-15,-2-2 0 0,1 0 0 0,2-2 0 0,0 2 16 16,1-4 0-16,1-2 0 0,1 0 0 0,1 0-176 0,-1-4 160 16,3 1-160-16,-1-1 160 0,-1-2-160 0,2 2 0 15,0-2 0-15,-1-2-176 0,2 2-16 16,-2-1 0-16,-2 3 0 0,0-5 0 0,0 6 192 0,-2-4-208 15,-1 1 80-15,0 2 128 0,0 0-128 0,-2 0 128 16,0 2 0-16,-1 1 0 0,0 1 0 0,0 2 0 16,-1 2 0-16,0 1 0 0,0-2 0 0,0 3 0 15,0 0 0-15,0 0 0 0,2 3 0 0,-2-3 0 16,0 3 0-16,0-1 0 0,0-2 0 0,0 0 0 16,0 0 0-16,1 27 192 0,-1-17 272 0,0 2 64 0,1 1 16 0,0-1 0 15,0 1-80-15,2 2-16 0,-1 1 0 0,0-2 0 16,0 1-304-16,1-2-144 0,0 2 128 0,0-2-128 15,-1 0 0-15,1-3 0 0,-1 1 0 0,1-1 0 32,-1-2-384-32,1-2-64 0,-1 0-16 0,1-2 0 0,-1 1-944 15,1-5-192-15,-2 0-48 0,1-3-10784 0</inkml:trace>
  <inkml:trace contextRef="#ctx0" brushRef="#br0" timeOffset="77773.25">11711 17642 11055 0,'-6'0'976'0,"2"0"-784"0,2 0-192 0,1 3 0 0,1-3 448 0,0 1 32 0,0 2 16 0,0 3 0 0,1 0 1216 0,-1 6 240 0,2 1 48 0,1 3 16 0,-1-3-288 0,1 2-64 15,-1 1-16-15,1-3 0 0,-2 0-336 0,0 2-64 0,1-3-16 0,-4 0 0 16,2 0-432-16,-2-2-96 0,1 1 0 0,-2-4-16 15,1 2-208-15,-1-3-32 0,1 0-16 0,-1-2 0 16,1 0-144-16,-1-2-32 0,1 1 0 0,-1-2 0 16,1-1-80-16,-1 0-32 0,2-1 0 0,0-1 0 15,0 1-144-15,1-2 128 0,0-4-128 0,0 1 128 16,1-4-128-16,0 2 0 16,0-5 0-16,3 1-176 0,-1-2-64 0,-1-1-16 0,1-1 0 0,0 0 0 15,2-3 48-15,-1 1 0 0,1 1 0 0,-1 2 0 16,1 1 80-16,1 2 128 0,0 2-208 0,-1-1 80 0,1 4 128 0,-1 0 0 31,2 1-144-31,0 3 144 0,0-2 0 0,-1 3 0 0,2 0 0 0,-1 2 0 0,0 2 0 0,0 2 0 16,1-1 0-16,-2 3 0 15,2-1 0-15,-1 3 128 0,-1 2-128 0,1 3 128 16,-2-1 224-16,0 0 32 0,1 2 16 0,-1 1 0 0,0 1 0 0,-3-3 0 16,1 2 0-16,-2 1 0 0,-1-1-240 0,1-1-160 15,-1-2 192-15,0 1-192 0,0-4 128 0,0 0-128 16,0 1 0-16,0-4 0 15,1 0 0-15,-1-2-144 0,1 0 16 0,1-2 0 16,-1-1-1200 0,1 1-224-16,1-1-48 0,-2-1-13184 0</inkml:trace>
  <inkml:trace contextRef="#ctx0" brushRef="#br0" timeOffset="78222.37">12064 17683 3679 0,'4'-6'160'0,"-3"2"32"0,1 2-192 0,-1-1 0 0,1 2 0 0,-1-1 0 15,-1 2 1152-15,1-4 192 0,2 0 48 0,0-2 0 0,0 1 784 0,-1 1 144 0,0 1 48 0,-2-2 0 0,0 3-784 0,0-1-160 16,-2 0-16-16,1 0-16 0,0 0 64 0,-2 1 16 0,2 0 0 0,-3 0 0 16,2-2-320-16,-2 4-48 0,1-2-16 0,-2 2 0 15,0 0-192-15,0 0-64 0,0 0 0 0,-1 0 0 16,1 0-256-16,-2 2-64 0,4 2-16 0,-2-2 0 16,0 0-336-16,0 3-160 0,0-2 160 0,0 3-160 15,0 2 0-15,-1 1 0 0,1 0 0 0,0 4 0 16,0-1 0-16,0 2 0 0,1 3 0 0,1-1 0 15,0 0 0-15,1 0 0 0,0 3 0 0,0-3 0 16,2 2 240-16,-1-1-48 0,2-1-16 0,-2-3 0 16,3 2-176-16,1 1 160 0,2-3-160 0,1-1 160 0,0-2-160 15,3 0 0-15,-1-2 0 0,3-1 0 0,1-4-192 0,0 0 16 16,2-2 16-16,-1-2 0 16,4-2-736-16,1-3-128 0,-1-3-48 0,3 2 0 15,1-5-1104-15,-1 2-208 0,-2-5-48 16,2 1-9744-16</inkml:trace>
  <inkml:trace contextRef="#ctx0" brushRef="#br0" timeOffset="78533.35">12321 17386 11967 0,'-1'-3'528'0,"0"-1"112"0,-1 1-512 0,2 0-128 0,0 3 0 0,0 0 0 16,-1 0 1536-16,1-3 256 0,0 3 64 0,-1-2 16 16,1 2 736-16,-1 2 144 0,1 2 16 0,-2 5 16 15,4-2-848-15,-1 5-160 0,-1 7-48 0,1-3 0 16,2-1-576-16,-2 2-112 0,1 8-16 0,1 2-16 16,-2 2-496-16,1-2-80 0,0 1-32 0,-2 1 0 15,0-2-208-15,0-2-64 0,0-3 0 0,-2-2 0 0,2-2 0 0,-1 1 0 16,0-3 0-16,1 0 0 0,0-4-128 0,0 2 0 15,0-2 0-15,1 1 0 16,-1-3-464-16,1-1-32 0,-1 0 0 0,0-3 0 16,0-2-2000-16,0 0-384 0</inkml:trace>
  <inkml:trace contextRef="#ctx0" brushRef="#br0" timeOffset="78763.28">12163 17629 12895 0,'-6'-6'1152'0,"2"3"-928"16,1-1-224-16,2 2 0 0,1-1 1040 0,1 2 176 0,1 1 16 0,0-2 16 15,3-2 672-15,1-2 128 16,3 2 16-16,1-1 16 0,2 1-416 0,2 2-64 0,-1 1-32 0,5-2 0 16,-1 3-720-16,0 3-144 0,3 0-16 0,0 0-16 15,0 1-528-15,-1-1-144 0,1 2 0 0,0-1 0 16,1 2-208-16,0-2-112 0,0 0-32 0,-1 1 0 15,0-2-2160-15,-2 0-432 0</inkml:trace>
  <inkml:trace contextRef="#ctx0" brushRef="#br0" timeOffset="78931.08">12661 17634 1839 0,'-7'2'160'0,"2"1"-160"16,0-2 0-16,0 1 0 0,2 1 2032 0,1-3 368 15,-2 4 80-15,-1-1 16 0,-3 6 1088 0,-4 3 208 16,0 1 48-16,2 0 16 0,0 2-1488 0,3-1-288 15,2 1-64-15,0-2-16 0,1-1-1120 0,3 1-240 16,1-1-32-16,0-1-16 16,1 0-592-16,3-1 0 0,0 0 0 0,1-1 0 15,1-3-1216-15,0-2-320 0,1-2-64 0,1 0-11904 0</inkml:trace>
  <inkml:trace contextRef="#ctx0" brushRef="#br0" timeOffset="79117.35">12652 17441 23039 0,'-7'-6'1024'0,"2"2"192"0,0 0-960 0,3 2-256 0,0 0 0 0,2 2 0 16,0 0 720-16,0-2 112 16,0 2 0-16,2-4 16 0,0 4-208 0,2-2-64 0,2 2 0 0,1 2 0 0,1-2-736 0,2 4-160 15,0-2-16-15,-1 2-16 16,3 2-1424-16,-1 1-272 0</inkml:trace>
  <inkml:trace contextRef="#ctx0" brushRef="#br0" timeOffset="79519.47">12934 17583 13823 0,'-3'2'1216'0,"-1"1"-960"0,1-3-256 16,1 0 0-16,1 0 1440 0,-2 1 240 0,-2 2 48 0,-2-1 16 0,-3 4 816 0,-2-2 176 0,0 3 16 15,0 2 16 1,2 1-1328-16,2 0-272 0,-2 2-48 0,1 1-16 16,0 1-416-16,-1 0-96 0,2 1-16 0,-2 2 0 0,0 1-176 0,1-1-32 0,2 1-16 0,0-2 0 31,0 3-128-31,4-4-32 0,0 1 0 0,2-5 0 16,1 1-192-16,1 0 128 0,3-3-128 0,0-2 0 15,1-1 0-15,2 0 0 0,2-2 0 0,-1-3 0 16,3-1-160-16,1-1-128 0,0 1-32 0,0-6 0 15,3 2-160-15,0-2-32 0,1-4-16 16,-1 1 0-16,0-1 144 0,-2-1 16 0,2 0 16 0,-1-4 0 0,-2 3 192 0,-1-2 160 16,-1-1-208-16,-1 2 80 0,-2 0 128 0,-2 3 0 15,-1-2 128-15,-4 2-128 0,0 1 240 0,-1 2-32 16,-3-2 0-16,0 3 0 0,-1 3 272 0,-1 0 48 16,-1 1 16-16,-1 2 0 0,0 2-144 0,-1-2-16 15,2 3-16-15,-1 0 0 0,1 0-368 0,-1-2 0 16,3 1-160-16,0 1 160 15,2-2-1072-15,0 2-96 0,2-3-32 0,1 0 0 16,2 0-1088-16,2 0-208 0,1-3-64 0,1 2-9600 0</inkml:trace>
  <inkml:trace contextRef="#ctx0" brushRef="#br0" timeOffset="79923.47">13131 17657 11967 0,'-6'1'528'0,"1"2"112"0,0 1-512 0,2-2-128 0,2 2 0 0,0-4 0 0,1 2 1248 0,-3 4 224 0,0 4 32 0,-1 0 16 16,0 5 432-16,2 1 96 0,2-3 0 0,0 3 16 15,1-4-592-15,2 2-112 0,-1-2-16 0,0 0-16 0,1-2-240 0,-2-2-64 16,0 0 0-16,1-2 0 0,-1 1-192 0,0-5-64 16,-1 2 0-16,0-3 0 0,0 0-224 15,0 1-48-15,1-4-16 0,-1 0 0 0,2-1-96 0,-1 0-32 16,0-6 0-16,-1 9 0 0,0 0-128 0,6-26-32 15,-3 14 0-15,0-1 0 0,1 0-192 0,1-3 144 16,0 0-144-16,1-6 128 0,0 3-128 0,2-2 0 16,-1 2 0-16,1 2 0 0,2 1 0 0,-2 1 0 15,2 3 0-15,0 4 0 0,0 2 0 0,0 0 0 16,1 3 0-16,0 1 0 0,0 2 0 0,-1 0 128 16,1 1-128-16,2 3 192 0,-1-1-16 0,0 4 0 0,2-1 0 0,1 4 0 15,-2-2 112-15,2 2 32 0,0 0 0 0,0 3 0 16,0 0 32-16,0 2 16 0,-1-1 0 0,1 3 0 15,0-1-32-15,-1 0 0 16,1 3 0-16,-2 0 0 0,1-3-336 0,-2 3 144 0,0-3-144 0,-2 3 0 16,0-3 0-16,0-1 0 0,-1-2 0 0,1 2 0 31,-2-1-384-31,1-2-64 0,0 0-32 0,1-2-18912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700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ustomXml" Target="../ink/ink2.xml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customXml" Target="../ink/ink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customXml" Target="../ink/ink8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customXml" Target="../ink/ink9.xml"/><Relationship Id="rId7" Type="http://schemas.openxmlformats.org/officeDocument/2006/relationships/customXml" Target="../ink/ink1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customXml" Target="../ink/ink10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customXml" Target="../ink/ink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47.png"/><Relationship Id="rId3" Type="http://schemas.openxmlformats.org/officeDocument/2006/relationships/image" Target="../media/image291.png"/><Relationship Id="rId7" Type="http://schemas.openxmlformats.org/officeDocument/2006/relationships/image" Target="../media/image192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11" Type="http://schemas.openxmlformats.org/officeDocument/2006/relationships/image" Target="../media/image45.png"/><Relationship Id="rId5" Type="http://schemas.openxmlformats.org/officeDocument/2006/relationships/image" Target="../media/image160.png"/><Relationship Id="rId10" Type="http://schemas.openxmlformats.org/officeDocument/2006/relationships/image" Target="../media/image44.png"/><Relationship Id="rId4" Type="http://schemas.openxmlformats.org/officeDocument/2006/relationships/image" Target="../media/image120.png"/><Relationship Id="rId9" Type="http://schemas.openxmlformats.org/officeDocument/2006/relationships/image" Target="../media/image360.png"/><Relationship Id="rId1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customXml" Target="../ink/ink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3" Type="http://schemas.openxmlformats.org/officeDocument/2006/relationships/image" Target="../media/image180.png"/><Relationship Id="rId7" Type="http://schemas.openxmlformats.org/officeDocument/2006/relationships/image" Target="../media/image36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6.xml"/><Relationship Id="rId5" Type="http://schemas.openxmlformats.org/officeDocument/2006/relationships/image" Target="../media/image200.png"/><Relationship Id="rId4" Type="http://schemas.openxmlformats.org/officeDocument/2006/relationships/image" Target="../media/image190.pn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customXml" Target="../ink/ink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customXml" Target="../ink/ink23.xml"/><Relationship Id="rId4" Type="http://schemas.openxmlformats.org/officeDocument/2006/relationships/image" Target="../media/image2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0.png"/><Relationship Id="rId4" Type="http://schemas.openxmlformats.org/officeDocument/2006/relationships/customXml" Target="../ink/ink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customXml" Target="../ink/ink2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customXml" Target="../ink/ink30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399"/>
            <a:ext cx="12192000" cy="318432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267" dirty="0"/>
              <a:t>Probabilistic Generative Models:</a:t>
            </a:r>
          </a:p>
          <a:p>
            <a:pPr eaLnBrk="1" hangingPunct="1"/>
            <a:r>
              <a:rPr lang="en-US" sz="4267" dirty="0"/>
              <a:t>Discriminant Analysis &amp; Naive Bayes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F12BC-218A-BE4D-D0BE-97D571856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022" y="3243023"/>
            <a:ext cx="3518722" cy="1778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556FDC-21AF-497E-BD75-7F0FD7DF5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65" y="3243024"/>
            <a:ext cx="3366105" cy="17781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7FB686-422F-1A02-BF74-EA8B300A4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4896" y="3243023"/>
            <a:ext cx="3493329" cy="17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AB2E-E224-AE04-F3D6-800248C58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Cats and 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5BA9A-CA90-DF23-C895-3972F1315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Regression??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F38A131-9FA1-2DBC-F238-03DB214CD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2" y="1757965"/>
            <a:ext cx="5031883" cy="488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C48790E-D0B0-66F1-2C72-B73E84065E48}"/>
                  </a:ext>
                </a:extLst>
              </p14:cNvPr>
              <p14:cNvContentPartPr/>
              <p14:nvPr/>
            </p14:nvContentPartPr>
            <p14:xfrm>
              <a:off x="153720" y="510840"/>
              <a:ext cx="11751840" cy="6339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C48790E-D0B0-66F1-2C72-B73E84065E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360" y="501480"/>
                <a:ext cx="11770560" cy="635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8298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E895D-8325-6F7E-3F2E-881976EC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 (again)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4E650-1B30-5334-28F6-E1DA8A174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30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Applications of 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/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𝒟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BCFAA1-4CCF-67C3-8136-E0DC7E91A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151" y="3012585"/>
                <a:ext cx="4819650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/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𝑦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39A3E8-67C6-0EB8-9C07-13194E0260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12585"/>
                <a:ext cx="4819650" cy="1004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/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9C7536-6865-BEF5-A7A7-FDA44F099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551" y="1199241"/>
                <a:ext cx="4819650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9236933-9221-9DD3-4742-818120BA21CB}"/>
              </a:ext>
            </a:extLst>
          </p:cNvPr>
          <p:cNvSpPr txBox="1"/>
          <p:nvPr/>
        </p:nvSpPr>
        <p:spPr>
          <a:xfrm>
            <a:off x="1890076" y="4302709"/>
            <a:ext cx="3230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Data and Parameters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AB364-8838-C149-4F53-C495002B1193}"/>
              </a:ext>
            </a:extLst>
          </p:cNvPr>
          <p:cNvSpPr txBox="1"/>
          <p:nvPr/>
        </p:nvSpPr>
        <p:spPr>
          <a:xfrm>
            <a:off x="6496140" y="4302709"/>
            <a:ext cx="4019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ML Input and Output Data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007720A-3EBE-E838-2377-6393B235F2C6}"/>
                  </a:ext>
                </a:extLst>
              </p14:cNvPr>
              <p14:cNvContentPartPr/>
              <p14:nvPr/>
            </p14:nvContentPartPr>
            <p14:xfrm>
              <a:off x="1001160" y="1306080"/>
              <a:ext cx="10744200" cy="3045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007720A-3EBE-E838-2377-6393B235F2C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1800" y="1296720"/>
                <a:ext cx="10762920" cy="306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0032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D528D-0280-9220-4350-3EFBEE014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A0AE-4E9A-F786-D781-1AFD9D276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Rule: Data and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6D8DB-CEA4-BBAE-0029-F77DF424D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Likelihood and Prior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(Conditional) Likelihood and Prior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A6C7DD-D112-F82A-9C45-EFCD451C0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702467"/>
            <a:ext cx="3508173" cy="21034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C88494-0721-5E60-F61F-478BCD710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698"/>
          <a:stretch>
            <a:fillRect/>
          </a:stretch>
        </p:blipFill>
        <p:spPr>
          <a:xfrm>
            <a:off x="5498095" y="1702467"/>
            <a:ext cx="4255352" cy="14479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4843105-3A31-60E6-C779-86D1D3D71620}"/>
                  </a:ext>
                </a:extLst>
              </p14:cNvPr>
              <p14:cNvContentPartPr/>
              <p14:nvPr/>
            </p14:nvContentPartPr>
            <p14:xfrm>
              <a:off x="661680" y="4573800"/>
              <a:ext cx="5821200" cy="11926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4843105-3A31-60E6-C779-86D1D3D7162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2320" y="4564440"/>
                <a:ext cx="5839920" cy="121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083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C7EE-0FB9-C188-EEB3-1E945BA8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8C5A-9C28-D810-28F2-3FCEE0AC5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Rule: ML Input and Output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E7E68-DEF4-D912-1242-05DAA74BF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Conditional and Class Prior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D0733D-7A66-4CF3-4A6E-CF800EDE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668742"/>
            <a:ext cx="3148555" cy="1613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D3CFF5-6BEB-2A30-CAB6-F073E8BCC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735" y="1768568"/>
            <a:ext cx="6665225" cy="16604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B5F763F-D42F-99CE-A2D0-E21660585864}"/>
                  </a:ext>
                </a:extLst>
              </p14:cNvPr>
              <p14:cNvContentPartPr/>
              <p14:nvPr/>
            </p14:nvContentPartPr>
            <p14:xfrm>
              <a:off x="920160" y="2695320"/>
              <a:ext cx="11007360" cy="4107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B5F763F-D42F-99CE-A2D0-E216605858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0800" y="2685960"/>
                <a:ext cx="11026080" cy="412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3165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9116-F125-4830-B609-90124A9D9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287622"/>
              </a:xfrm>
            </p:spPr>
            <p:txBody>
              <a:bodyPr/>
              <a:lstStyle/>
              <a:p>
                <a:r>
                  <a:rPr lang="en-US" dirty="0"/>
                  <a:t>Where did the parameters go?!?</a:t>
                </a:r>
              </a:p>
              <a:p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arenR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45FD62-A996-483E-96DE-0D897DD64F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287622"/>
              </a:xfrm>
              <a:blipFill>
                <a:blip r:embed="rId2"/>
                <a:stretch>
                  <a:fillRect l="-1217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F7CCB32-1108-2E3D-C191-E177F0E35088}"/>
                  </a:ext>
                </a:extLst>
              </p14:cNvPr>
              <p14:cNvContentPartPr/>
              <p14:nvPr/>
            </p14:nvContentPartPr>
            <p14:xfrm>
              <a:off x="203040" y="685800"/>
              <a:ext cx="10628640" cy="5464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F7CCB32-1108-2E3D-C191-E177F0E350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3680" y="676440"/>
                <a:ext cx="10647360" cy="548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344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FA419-4932-42A8-32BE-19112EE5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7D7D3-FE85-D003-5B4C-09CB695C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vs Generative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CCDE2-E331-2650-3637-A03E9DCD4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Iris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871629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B1E2-E5E0-400C-9C1D-57B69CB4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Optimization: Generative vs Discriminative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</p:spPr>
            <p:txBody>
              <a:bodyPr/>
              <a:lstStyle/>
              <a:p>
                <a:r>
                  <a:rPr lang="en-US" dirty="0"/>
                  <a:t>Discriminative: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directly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Learn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𝜃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from data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Generative: </a:t>
                </a:r>
                <a:r>
                  <a:rPr lang="en-US" dirty="0"/>
                  <a:t>model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𝑐𝑜𝑛𝑑𝑖𝑡𝑖𝑜𝑛𝑎𝑙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Learn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𝑐𝑙𝑎𝑠𝑠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𝑐𝑙𝑎𝑠𝑠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𝑐𝑜𝑛𝑑𝑖𝑡𝑖𝑜𝑛𝑎𝑙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from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Use Bayes rule to compute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𝑐𝑙𝑎𝑠𝑠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𝑐𝑜𝑛𝑑𝑖𝑡𝑖𝑜𝑛𝑎𝑙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𝑐𝑙𝑎𝑠𝑠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𝑐𝑙𝑎𝑠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𝑐𝑜𝑛𝑑𝑖𝑡𝑖𝑜𝑛𝑎𝑙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𝑐𝑜𝑛𝑑𝑖𝑡𝑖𝑜𝑛𝑎𝑙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𝑐𝑙𝑎𝑠𝑠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  <a:blipFill>
                <a:blip r:embed="rId2"/>
                <a:stretch>
                  <a:fillRect l="-1106" t="-2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3872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6EC6D-777C-C827-DB38-0A0BA996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FB32-1987-2D99-E293-72B0609A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2D31F-ED8B-C27C-2E04-293F66673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827AAA-790A-1CB2-2B71-CA50DB867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73" y="1324613"/>
            <a:ext cx="3729255" cy="2374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9A69ED-89D8-5C8E-D23C-1457937C8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041" y="3845535"/>
            <a:ext cx="5440482" cy="287391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C43C631-C653-679C-85FD-0A06658C3A00}"/>
                  </a:ext>
                </a:extLst>
              </p14:cNvPr>
              <p14:cNvContentPartPr/>
              <p14:nvPr/>
            </p14:nvContentPartPr>
            <p14:xfrm>
              <a:off x="1375920" y="1019160"/>
              <a:ext cx="9089640" cy="57481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C43C631-C653-679C-85FD-0A06658C3A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66560" y="1009800"/>
                <a:ext cx="9108360" cy="576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0345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AA378-3A2E-7629-57BE-CF1034FB1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A241-CC9C-B665-3B39-A2C8361E3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90556-438F-8C12-B1CB-F20155FFC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Regression??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D8AFAB-E190-16D8-7052-3857396EA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65" y="3243024"/>
            <a:ext cx="3366105" cy="17781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D3E47B-AB60-250B-94C6-D067B84E7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166" y="2544350"/>
            <a:ext cx="4574256" cy="348514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D0FA6A0-22FE-BE7F-A1E9-33BA90FACD1C}"/>
                  </a:ext>
                </a:extLst>
              </p14:cNvPr>
              <p14:cNvContentPartPr/>
              <p14:nvPr/>
            </p14:nvContentPartPr>
            <p14:xfrm>
              <a:off x="1938600" y="3904920"/>
              <a:ext cx="8051400" cy="12369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D0FA6A0-22FE-BE7F-A1E9-33BA90FACD1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9240" y="3895560"/>
                <a:ext cx="8070120" cy="125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8488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B832C-03A4-0057-B014-F8172709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5E777-DFD3-170D-C1B6-724BF02A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Iris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E22B7-AAFF-FD3E-ECEC-ADA0B1502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D161FD-C436-B7E2-6AF2-F73C25814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22" y="3243023"/>
            <a:ext cx="3518722" cy="1778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3F44BB-43EE-6FFC-0BA2-9FE1A758D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65" y="3243024"/>
            <a:ext cx="3366105" cy="1778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B77DDC-692B-C9AD-86D2-1FE891479D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896" y="3243023"/>
            <a:ext cx="3493329" cy="177813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1E470C2-FC06-3ED6-8597-68BFD0F36F04}"/>
                  </a:ext>
                </a:extLst>
              </p14:cNvPr>
              <p14:cNvContentPartPr/>
              <p14:nvPr/>
            </p14:nvContentPartPr>
            <p14:xfrm>
              <a:off x="1010520" y="264240"/>
              <a:ext cx="9919800" cy="5621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1E470C2-FC06-3ED6-8597-68BFD0F36F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01160" y="254880"/>
                <a:ext cx="9938520" cy="5639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8744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D15F1-D6B3-7BD3-42E7-E009FCB4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5C4EC-354E-5749-1E2E-F1F93FE5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vs Discriminative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19E68-27D0-72FE-7138-5BB464604C5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</p:spPr>
            <p:txBody>
              <a:bodyPr/>
              <a:lstStyle/>
              <a:p>
                <a:r>
                  <a:rPr lang="en-US" dirty="0"/>
                  <a:t>Discriminative: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Generative: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Model assumptions vs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Discriminative: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Weak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model assumption, relies on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lots of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Generative: </a:t>
                </a:r>
                <a:r>
                  <a:rPr lang="en-US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Stronger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model assumption, requires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less data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E19E68-27D0-72FE-7138-5BB464604C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  <a:blipFill>
                <a:blip r:embed="rId2"/>
                <a:stretch>
                  <a:fillRect l="-1106" t="-2690" b="-36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B4CF518-E5A9-6EE6-A478-B9007C59AE49}"/>
                  </a:ext>
                </a:extLst>
              </p14:cNvPr>
              <p14:cNvContentPartPr/>
              <p14:nvPr/>
            </p14:nvContentPartPr>
            <p14:xfrm>
              <a:off x="5944210" y="2277856"/>
              <a:ext cx="985217" cy="223767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B4CF518-E5A9-6EE6-A478-B9007C59AE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34851" y="2268496"/>
                <a:ext cx="1003935" cy="22563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3FCD604-F991-AA5D-F01D-8654BABC2AAB}"/>
                  </a:ext>
                </a:extLst>
              </p14:cNvPr>
              <p14:cNvContentPartPr/>
              <p14:nvPr/>
            </p14:nvContentPartPr>
            <p14:xfrm>
              <a:off x="427320" y="942840"/>
              <a:ext cx="9494640" cy="4149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3FCD604-F991-AA5D-F01D-8654BABC2AA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7960" y="933480"/>
                <a:ext cx="9513360" cy="416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98ECF81-B053-66E4-E572-59F3E4D3B84A}"/>
                  </a:ext>
                </a:extLst>
              </p14:cNvPr>
              <p14:cNvContentPartPr/>
              <p14:nvPr/>
            </p14:nvContentPartPr>
            <p14:xfrm>
              <a:off x="527400" y="2290320"/>
              <a:ext cx="3949560" cy="2161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98ECF81-B053-66E4-E572-59F3E4D3B8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8040" y="2280960"/>
                <a:ext cx="3968280" cy="218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4905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08165-B790-24A4-0ADE-395BAFA5A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3D1A3-6002-F353-32BD-A432A3D81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Discriminative and Generative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9D07C-633B-9540-DE60-EE36C8630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Formulation for optimization</a:t>
            </a:r>
          </a:p>
        </p:txBody>
      </p:sp>
    </p:spTree>
    <p:extLst>
      <p:ext uri="{BB962C8B-B14F-4D97-AF65-F5344CB8AC3E}">
        <p14:creationId xmlns:p14="http://schemas.microsoft.com/office/powerpoint/2010/main" val="3414821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E1E4F-064D-DCF2-20AA-62FAC632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Cats and 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8D086-5C98-43E7-69E0-D8EFA523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/>
              <p:nvPr/>
            </p:nvSpPr>
            <p:spPr>
              <a:xfrm>
                <a:off x="6339357" y="1530188"/>
                <a:ext cx="5031883" cy="1508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Bernoulli + Gaussian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357" y="1530188"/>
                <a:ext cx="5031883" cy="1508105"/>
              </a:xfrm>
              <a:prstGeom prst="rect">
                <a:avLst/>
              </a:prstGeom>
              <a:blipFill>
                <a:blip r:embed="rId2"/>
                <a:stretch>
                  <a:fillRect l="-2545" t="-3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510DB52A-A1D6-7EB9-521D-C4CCB62F3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2" y="1757965"/>
            <a:ext cx="5031883" cy="488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C405C38-770E-73F5-5C7F-402235A24C31}"/>
                  </a:ext>
                </a:extLst>
              </p14:cNvPr>
              <p14:cNvContentPartPr/>
              <p14:nvPr/>
            </p14:nvContentPartPr>
            <p14:xfrm>
              <a:off x="262800" y="147600"/>
              <a:ext cx="11836800" cy="6647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C405C38-770E-73F5-5C7F-402235A24C3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3440" y="138240"/>
                <a:ext cx="11855520" cy="666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99349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A2BA6-E462-48DB-B021-FD1FDC3F8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1FA989-B706-447A-8829-AC8713B683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04784" cy="5187333"/>
              </a:xfrm>
            </p:spPr>
            <p:txBody>
              <a:bodyPr/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Simple example with three </a:t>
                </a:r>
                <a:r>
                  <a:rPr lang="en-US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i.i.d</a:t>
                </a:r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. samples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~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𝐵𝑒𝑟𝑛𝑜𝑢𝑙𝑙𝑖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Likelihood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	</a:t>
                </a:r>
                <a:r>
                  <a:rPr lang="en-US" dirty="0">
                    <a:solidFill>
                      <a:srgbClr val="7030A0"/>
                    </a:solidFill>
                  </a:rPr>
                  <a:t>Expand notation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			</a:t>
                </a:r>
                <a:r>
                  <a:rPr lang="en-US" dirty="0">
                    <a:solidFill>
                      <a:srgbClr val="7030A0"/>
                    </a:solidFill>
                  </a:rPr>
                  <a:t>Identically distributed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d>
                          </m:sup>
                        </m:s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:r>
                  <a:rPr lang="en-US" dirty="0">
                    <a:solidFill>
                      <a:srgbClr val="7030A0"/>
                    </a:solidFill>
                  </a:rPr>
                  <a:t>Independent</a:t>
                </a:r>
              </a:p>
              <a:p>
                <a:pPr>
                  <a:lnSpc>
                    <a:spcPct val="1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1FA989-B706-447A-8829-AC8713B683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04784" cy="5187333"/>
              </a:xfrm>
              <a:blipFill>
                <a:blip r:embed="rId2"/>
                <a:stretch>
                  <a:fillRect l="-1113" t="-19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F5C2E64-0B22-4053-0FAD-689A9CDB6DFC}"/>
                  </a:ext>
                </a:extLst>
              </p14:cNvPr>
              <p14:cNvContentPartPr/>
              <p14:nvPr/>
            </p14:nvContentPartPr>
            <p14:xfrm>
              <a:off x="939600" y="3740400"/>
              <a:ext cx="6758280" cy="2763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F5C2E64-0B22-4053-0FAD-689A9CDB6D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0240" y="3731040"/>
                <a:ext cx="6777000" cy="278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8469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 story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i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i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i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6D9802F-4F9A-E8DD-976A-ECA374D0A06E}"/>
              </a:ext>
            </a:extLst>
          </p:cNvPr>
          <p:cNvSpPr txBox="1"/>
          <p:nvPr/>
        </p:nvSpPr>
        <p:spPr>
          <a:xfrm>
            <a:off x="5879690" y="2643241"/>
            <a:ext cx="334296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Generative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6C039CB-8EA1-239B-1793-87EBC34CB7D3}"/>
                  </a:ext>
                </a:extLst>
              </p14:cNvPr>
              <p14:cNvContentPartPr/>
              <p14:nvPr/>
            </p14:nvContentPartPr>
            <p14:xfrm>
              <a:off x="371160" y="89280"/>
              <a:ext cx="11614680" cy="6691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6C039CB-8EA1-239B-1793-87EBC34CB7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1800" y="79920"/>
                <a:ext cx="11633400" cy="671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6090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+ MAP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10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CA2E8-11BB-4B86-B053-75CD29E4F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06151"/>
            <a:ext cx="10515600" cy="627812"/>
          </a:xfrm>
        </p:spPr>
        <p:txBody>
          <a:bodyPr/>
          <a:lstStyle/>
          <a:p>
            <a:r>
              <a:rPr lang="en-US" dirty="0"/>
              <a:t>MLE vs MAP vs Generative vs Discriminative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DF1EE5-76B6-3DE8-7217-F79D4D42B8C4}"/>
              </a:ext>
            </a:extLst>
          </p:cNvPr>
          <p:cNvSpPr txBox="1"/>
          <p:nvPr/>
        </p:nvSpPr>
        <p:spPr>
          <a:xfrm>
            <a:off x="2596624" y="817727"/>
            <a:ext cx="4465346" cy="302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Maximum likelihood estimation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B1553C3-AC6C-7829-C62F-53F32A8E145B}"/>
              </a:ext>
            </a:extLst>
          </p:cNvPr>
          <p:cNvSpPr txBox="1"/>
          <p:nvPr/>
        </p:nvSpPr>
        <p:spPr>
          <a:xfrm>
            <a:off x="7139051" y="821623"/>
            <a:ext cx="4704145" cy="302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Maximum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 posteriori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5F54F47-4CD7-ECFC-C731-AF157A04F11D}"/>
                  </a:ext>
                </a:extLst>
              </p:cNvPr>
              <p:cNvSpPr txBox="1"/>
              <p:nvPr/>
            </p:nvSpPr>
            <p:spPr>
              <a:xfrm>
                <a:off x="331702" y="1437364"/>
                <a:ext cx="2370411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Descriminative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marL="230188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Models only the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conditional likelihood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/>
                      <m:sup/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5F54F47-4CD7-ECFC-C731-AF157A04F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02" y="1437364"/>
                <a:ext cx="2370411" cy="1785104"/>
              </a:xfrm>
              <a:prstGeom prst="rect">
                <a:avLst/>
              </a:prstGeom>
              <a:blipFill>
                <a:blip r:embed="rId3"/>
                <a:stretch>
                  <a:fillRect l="-5913" t="-2730" b="-40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B890DA4-6DDB-8240-B9A6-C7E5ECA78A5D}"/>
                  </a:ext>
                </a:extLst>
              </p:cNvPr>
              <p:cNvSpPr txBox="1"/>
              <p:nvPr/>
            </p:nvSpPr>
            <p:spPr>
              <a:xfrm>
                <a:off x="2188292" y="1873470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B890DA4-6DDB-8240-B9A6-C7E5ECA78A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8292" y="1873470"/>
                <a:ext cx="3521233" cy="628415"/>
              </a:xfrm>
              <a:prstGeom prst="rect">
                <a:avLst/>
              </a:prstGeom>
              <a:blipFill>
                <a:blip r:embed="rId4"/>
                <a:stretch>
                  <a:fillRect b="-43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84E9BF5-D4E3-0A08-D05D-484914F134FA}"/>
                  </a:ext>
                </a:extLst>
              </p:cNvPr>
              <p:cNvSpPr txBox="1"/>
              <p:nvPr/>
            </p:nvSpPr>
            <p:spPr>
              <a:xfrm>
                <a:off x="6869484" y="1430716"/>
                <a:ext cx="2999373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∣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84E9BF5-D4E3-0A08-D05D-484914F134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484" y="1430716"/>
                <a:ext cx="2999373" cy="262506"/>
              </a:xfrm>
              <a:prstGeom prst="rect">
                <a:avLst/>
              </a:prstGeom>
              <a:blipFill>
                <a:blip r:embed="rId5"/>
                <a:stretch>
                  <a:fillRect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6B268E2-CC9E-DB22-A6DD-64BE0666613E}"/>
                  </a:ext>
                </a:extLst>
              </p:cNvPr>
              <p:cNvSpPr txBox="1"/>
              <p:nvPr/>
            </p:nvSpPr>
            <p:spPr>
              <a:xfrm>
                <a:off x="1701874" y="1432364"/>
                <a:ext cx="3521233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𝒟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∣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6B268E2-CC9E-DB22-A6DD-64BE06666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1874" y="1432364"/>
                <a:ext cx="3521233" cy="262506"/>
              </a:xfrm>
              <a:prstGeom prst="rect">
                <a:avLst/>
              </a:prstGeom>
              <a:blipFill>
                <a:blip r:embed="rId6"/>
                <a:stretch>
                  <a:fillRect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70CA07D7-76C5-B7F1-7341-E02D24AE418C}"/>
              </a:ext>
            </a:extLst>
          </p:cNvPr>
          <p:cNvSpPr txBox="1"/>
          <p:nvPr/>
        </p:nvSpPr>
        <p:spPr>
          <a:xfrm>
            <a:off x="5193683" y="1405804"/>
            <a:ext cx="1642633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conditional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6B9CC4F-7665-44D9-052B-8C8FF83B7F09}"/>
                  </a:ext>
                </a:extLst>
              </p:cNvPr>
              <p:cNvSpPr txBox="1"/>
              <p:nvPr/>
            </p:nvSpPr>
            <p:spPr>
              <a:xfrm>
                <a:off x="7059541" y="1892437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70C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6B9CC4F-7665-44D9-052B-8C8FF83B7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9541" y="1892437"/>
                <a:ext cx="3521233" cy="628415"/>
              </a:xfrm>
              <a:prstGeom prst="rect">
                <a:avLst/>
              </a:prstGeom>
              <a:blipFill>
                <a:blip r:embed="rId7"/>
                <a:stretch>
                  <a:fillRect b="-4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AA409FF-36D4-AAF9-3D09-72B6F5819442}"/>
                  </a:ext>
                </a:extLst>
              </p:cNvPr>
              <p:cNvSpPr txBox="1"/>
              <p:nvPr/>
            </p:nvSpPr>
            <p:spPr>
              <a:xfrm>
                <a:off x="7014198" y="3503526"/>
                <a:ext cx="2999373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𝒟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∣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AA409FF-36D4-AAF9-3D09-72B6F5819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198" y="3503526"/>
                <a:ext cx="2999373" cy="262506"/>
              </a:xfrm>
              <a:prstGeom prst="rect">
                <a:avLst/>
              </a:prstGeom>
              <a:blipFill>
                <a:blip r:embed="rId8"/>
                <a:stretch>
                  <a:fillRect b="-74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67DEE37B-B04B-E6BA-C626-3C5DE03D9CF3}"/>
              </a:ext>
            </a:extLst>
          </p:cNvPr>
          <p:cNvSpPr txBox="1"/>
          <p:nvPr/>
        </p:nvSpPr>
        <p:spPr>
          <a:xfrm>
            <a:off x="10438673" y="3501901"/>
            <a:ext cx="1358021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actual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0E2C4C1-8728-BB79-037F-DD1192AC4B65}"/>
                  </a:ext>
                </a:extLst>
              </p:cNvPr>
              <p:cNvSpPr txBox="1"/>
              <p:nvPr/>
            </p:nvSpPr>
            <p:spPr>
              <a:xfrm>
                <a:off x="7237346" y="3971138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0E2C4C1-8728-BB79-037F-DD1192AC4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7346" y="3971138"/>
                <a:ext cx="3521233" cy="628415"/>
              </a:xfrm>
              <a:prstGeom prst="rect">
                <a:avLst/>
              </a:prstGeom>
              <a:blipFill>
                <a:blip r:embed="rId9"/>
                <a:stretch>
                  <a:fillRect b="-4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2289AD5-3623-6758-9CF2-08A681B9C369}"/>
                  </a:ext>
                </a:extLst>
              </p:cNvPr>
              <p:cNvSpPr txBox="1"/>
              <p:nvPr/>
            </p:nvSpPr>
            <p:spPr>
              <a:xfrm>
                <a:off x="1689478" y="3501901"/>
                <a:ext cx="3723359" cy="2625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𝒟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∣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𝜃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2289AD5-3623-6758-9CF2-08A681B9C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9478" y="3501901"/>
                <a:ext cx="3723359" cy="262506"/>
              </a:xfrm>
              <a:prstGeom prst="rect">
                <a:avLst/>
              </a:prstGeom>
              <a:blipFill>
                <a:blip r:embed="rId10"/>
                <a:stretch>
                  <a:fillRect b="-7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2364F1A9-B4E0-4CB6-11C8-14E7352D162C}"/>
              </a:ext>
            </a:extLst>
          </p:cNvPr>
          <p:cNvSpPr txBox="1"/>
          <p:nvPr/>
        </p:nvSpPr>
        <p:spPr>
          <a:xfrm>
            <a:off x="5412837" y="3501901"/>
            <a:ext cx="1422156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actual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440F7B0-0AD8-EF3E-F5B8-CE9BCD0EB313}"/>
                  </a:ext>
                </a:extLst>
              </p:cNvPr>
              <p:cNvSpPr txBox="1"/>
              <p:nvPr/>
            </p:nvSpPr>
            <p:spPr>
              <a:xfrm>
                <a:off x="2263085" y="3967864"/>
                <a:ext cx="3521233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sepChr m:val="∣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440F7B0-0AD8-EF3E-F5B8-CE9BCD0EB3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085" y="3967864"/>
                <a:ext cx="3521233" cy="628415"/>
              </a:xfrm>
              <a:prstGeom prst="rect">
                <a:avLst/>
              </a:prstGeom>
              <a:blipFill>
                <a:blip r:embed="rId11"/>
                <a:stretch>
                  <a:fillRect b="-42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3D50FF-EC8A-E47C-4FBF-F29FD9785AFF}"/>
                  </a:ext>
                </a:extLst>
              </p:cNvPr>
              <p:cNvSpPr txBox="1"/>
              <p:nvPr/>
            </p:nvSpPr>
            <p:spPr>
              <a:xfrm>
                <a:off x="1861359" y="4925587"/>
                <a:ext cx="5483011" cy="6284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| 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|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B3D50FF-EC8A-E47C-4FBF-F29FD9785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359" y="4925587"/>
                <a:ext cx="5483011" cy="628415"/>
              </a:xfrm>
              <a:prstGeom prst="rect">
                <a:avLst/>
              </a:prstGeom>
              <a:blipFill>
                <a:blip r:embed="rId12"/>
                <a:stretch>
                  <a:fillRect b="-42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0E4AD47-10B3-4505-C188-8516E1ED981B}"/>
                  </a:ext>
                </a:extLst>
              </p:cNvPr>
              <p:cNvSpPr txBox="1"/>
              <p:nvPr/>
            </p:nvSpPr>
            <p:spPr>
              <a:xfrm>
                <a:off x="331702" y="3943308"/>
                <a:ext cx="2412566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Generative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  <a:p>
                <a:pPr marL="230188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Models the full 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joint likelihood</a:t>
                </a: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0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" panose="02040503050406030204" pitchFamily="18" charset="0"/>
                        <a:cs typeface="Calibri" panose="020F0502020204030204" pitchFamily="34" charset="0"/>
                      </a:rPr>
                      <m:t>   </m:t>
                    </m:r>
                    <m:nary>
                      <m:naryPr>
                        <m:chr m:val="∏"/>
                        <m:subHide m:val="on"/>
                        <m:supHide m:val="on"/>
                        <m:ctrlP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/>
                      <m:sup/>
                      <m:e>
                        <m:r>
                          <a:rPr kumimoji="0" lang="en-US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" panose="02040503050406030204" pitchFamily="18" charset="0"/>
                            <a:cs typeface="Calibri" panose="020F0502020204030204" pitchFamily="34" charset="0"/>
                          </a:rPr>
                          <m:t>𝑝</m:t>
                        </m:r>
                        <m:d>
                          <m:dPr>
                            <m:sepChr m:val="∣"/>
                            <m:ctrlP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, </m:t>
                            </m:r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𝑦</m:t>
                            </m:r>
                          </m:e>
                          <m:e>
                            <m:r>
                              <a:rPr kumimoji="0" lang="en-US" sz="2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B0F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" panose="02040503050406030204" pitchFamily="18" charset="0"/>
                                <a:cs typeface="Calibri" panose="020F0502020204030204" pitchFamily="34" charset="0"/>
                              </a:rPr>
                              <m:t>𝜃</m:t>
                            </m:r>
                          </m:e>
                        </m:d>
                      </m:e>
                    </m:nary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0E4AD47-10B3-4505-C188-8516E1ED98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02" y="3943308"/>
                <a:ext cx="2412566" cy="1477328"/>
              </a:xfrm>
              <a:prstGeom prst="rect">
                <a:avLst/>
              </a:prstGeom>
              <a:blipFill>
                <a:blip r:embed="rId13"/>
                <a:stretch>
                  <a:fillRect l="-6313" t="-330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DF931412-1C05-FD84-562B-19655997E2D3}"/>
              </a:ext>
            </a:extLst>
          </p:cNvPr>
          <p:cNvSpPr txBox="1"/>
          <p:nvPr/>
        </p:nvSpPr>
        <p:spPr>
          <a:xfrm>
            <a:off x="5272851" y="5945449"/>
            <a:ext cx="1133051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 prior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2651B2B-C641-AF48-AD79-EF17FD86F596}"/>
              </a:ext>
            </a:extLst>
          </p:cNvPr>
          <p:cNvSpPr txBox="1"/>
          <p:nvPr/>
        </p:nvSpPr>
        <p:spPr>
          <a:xfrm>
            <a:off x="3566434" y="5945450"/>
            <a:ext cx="1608110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class-conditional</a:t>
            </a:r>
          </a:p>
        </p:txBody>
      </p:sp>
      <p:sp>
        <p:nvSpPr>
          <p:cNvPr id="57" name="Left Brace 56">
            <a:extLst>
              <a:ext uri="{FF2B5EF4-FFF2-40B4-BE49-F238E27FC236}">
                <a16:creationId xmlns:a16="http://schemas.microsoft.com/office/drawing/2014/main" id="{E6644131-8875-648E-D9EC-8AD0C8D9CCC1}"/>
              </a:ext>
            </a:extLst>
          </p:cNvPr>
          <p:cNvSpPr/>
          <p:nvPr/>
        </p:nvSpPr>
        <p:spPr>
          <a:xfrm rot="16200000">
            <a:off x="4192587" y="4963492"/>
            <a:ext cx="355804" cy="160811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Left Brace 57">
            <a:extLst>
              <a:ext uri="{FF2B5EF4-FFF2-40B4-BE49-F238E27FC236}">
                <a16:creationId xmlns:a16="http://schemas.microsoft.com/office/drawing/2014/main" id="{2594A701-CBB5-8541-63ED-90F739DEFF71}"/>
              </a:ext>
            </a:extLst>
          </p:cNvPr>
          <p:cNvSpPr/>
          <p:nvPr/>
        </p:nvSpPr>
        <p:spPr>
          <a:xfrm rot="16200000">
            <a:off x="5661475" y="5201022"/>
            <a:ext cx="355804" cy="113305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0585866-CC9D-E5BA-E5A9-F43A503E1BA9}"/>
              </a:ext>
            </a:extLst>
          </p:cNvPr>
          <p:cNvSpPr txBox="1"/>
          <p:nvPr/>
        </p:nvSpPr>
        <p:spPr>
          <a:xfrm>
            <a:off x="10521079" y="5945449"/>
            <a:ext cx="1133051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 prior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8F003FE-6F19-DC9D-D7E1-D975053D7090}"/>
              </a:ext>
            </a:extLst>
          </p:cNvPr>
          <p:cNvSpPr txBox="1"/>
          <p:nvPr/>
        </p:nvSpPr>
        <p:spPr>
          <a:xfrm>
            <a:off x="8830562" y="5945450"/>
            <a:ext cx="1608110" cy="262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class-conditional</a:t>
            </a:r>
          </a:p>
        </p:txBody>
      </p:sp>
      <p:sp>
        <p:nvSpPr>
          <p:cNvPr id="61" name="Left Brace 60">
            <a:extLst>
              <a:ext uri="{FF2B5EF4-FFF2-40B4-BE49-F238E27FC236}">
                <a16:creationId xmlns:a16="http://schemas.microsoft.com/office/drawing/2014/main" id="{65312D37-3132-B3A9-1CFB-1F9D6094D346}"/>
              </a:ext>
            </a:extLst>
          </p:cNvPr>
          <p:cNvSpPr/>
          <p:nvPr/>
        </p:nvSpPr>
        <p:spPr>
          <a:xfrm rot="16200000">
            <a:off x="9456715" y="4963492"/>
            <a:ext cx="355804" cy="160811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Left Brace 61">
            <a:extLst>
              <a:ext uri="{FF2B5EF4-FFF2-40B4-BE49-F238E27FC236}">
                <a16:creationId xmlns:a16="http://schemas.microsoft.com/office/drawing/2014/main" id="{EA3D3BBE-FFFF-88C5-9547-2F84C05FCFC3}"/>
              </a:ext>
            </a:extLst>
          </p:cNvPr>
          <p:cNvSpPr/>
          <p:nvPr/>
        </p:nvSpPr>
        <p:spPr>
          <a:xfrm rot="16200000">
            <a:off x="10909703" y="5201022"/>
            <a:ext cx="355804" cy="1133051"/>
          </a:xfrm>
          <a:prstGeom prst="leftBrace">
            <a:avLst>
              <a:gd name="adj1" fmla="val 5686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AC9F33A-7003-DB62-E82F-DE34E006B4E0}"/>
              </a:ext>
            </a:extLst>
          </p:cNvPr>
          <p:cNvSpPr txBox="1"/>
          <p:nvPr/>
        </p:nvSpPr>
        <p:spPr>
          <a:xfrm>
            <a:off x="10154061" y="1430716"/>
            <a:ext cx="1642633" cy="464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conditional likelihood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29528E6-70E9-E913-F56D-FD7A0B4FAB14}"/>
                  </a:ext>
                </a:extLst>
              </p:cNvPr>
              <p:cNvSpPr txBox="1"/>
              <p:nvPr/>
            </p:nvSpPr>
            <p:spPr>
              <a:xfrm>
                <a:off x="7194936" y="4898101"/>
                <a:ext cx="4704146" cy="9578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  <m:nary>
                        <m:naryPr>
                          <m:chr m:val="∏"/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sup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𝑝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| 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𝑦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F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𝑝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  <m:sup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F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| </m:t>
                          </m:r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29528E6-70E9-E913-F56D-FD7A0B4FA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936" y="4898101"/>
                <a:ext cx="4704146" cy="95782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8" name="Table 67">
            <a:extLst>
              <a:ext uri="{FF2B5EF4-FFF2-40B4-BE49-F238E27FC236}">
                <a16:creationId xmlns:a16="http://schemas.microsoft.com/office/drawing/2014/main" id="{31D3105B-9220-11DB-CF9F-90670C3D0C31}"/>
              </a:ext>
            </a:extLst>
          </p:cNvPr>
          <p:cNvGraphicFramePr>
            <a:graphicFrameLocks noGrp="1"/>
          </p:cNvGraphicFramePr>
          <p:nvPr/>
        </p:nvGraphicFramePr>
        <p:xfrm>
          <a:off x="2575506" y="1359700"/>
          <a:ext cx="9291543" cy="5375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0327">
                  <a:extLst>
                    <a:ext uri="{9D8B030D-6E8A-4147-A177-3AD203B41FA5}">
                      <a16:colId xmlns:a16="http://schemas.microsoft.com/office/drawing/2014/main" val="4077040595"/>
                    </a:ext>
                  </a:extLst>
                </a:gridCol>
                <a:gridCol w="4981216">
                  <a:extLst>
                    <a:ext uri="{9D8B030D-6E8A-4147-A177-3AD203B41FA5}">
                      <a16:colId xmlns:a16="http://schemas.microsoft.com/office/drawing/2014/main" val="2143704691"/>
                    </a:ext>
                  </a:extLst>
                </a:gridCol>
              </a:tblGrid>
              <a:tr h="205784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081872"/>
                  </a:ext>
                </a:extLst>
              </a:tr>
              <a:tr h="33172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9626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685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04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036B-895B-4E72-8672-57961C00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SPAM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7A76A-8B76-412B-80EC-990D09527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966801" cy="2039539"/>
          </a:xfrm>
        </p:spPr>
        <p:txBody>
          <a:bodyPr/>
          <a:lstStyle/>
          <a:p>
            <a:r>
              <a:rPr lang="en-US" dirty="0"/>
              <a:t>Recitation Exercise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4C59165-E821-4C9C-865E-53DB5C55DE0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70980" y="2221013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=0,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=1,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4C59165-E821-4C9C-865E-53DB5C55DE0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98230999"/>
                  </p:ext>
                </p:extLst>
              </p:nvPr>
            </p:nvGraphicFramePr>
            <p:xfrm>
              <a:off x="6370980" y="2221013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231" t="-1613" r="-100231" b="-1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463" t="-1613" r="-463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AFDCD81-C010-485F-84EE-28A1D478B91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70980" y="3334444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=0∣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=1∣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,…,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AAFDCD81-C010-485F-84EE-28A1D478B9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53508652"/>
                  </p:ext>
                </p:extLst>
              </p:nvPr>
            </p:nvGraphicFramePr>
            <p:xfrm>
              <a:off x="6370980" y="3334444"/>
              <a:ext cx="5268922" cy="741680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2634461">
                      <a:extLst>
                        <a:ext uri="{9D8B030D-6E8A-4147-A177-3AD203B41FA5}">
                          <a16:colId xmlns:a16="http://schemas.microsoft.com/office/drawing/2014/main" val="707868091"/>
                        </a:ext>
                      </a:extLst>
                    </a:gridCol>
                    <a:gridCol w="2634461">
                      <a:extLst>
                        <a:ext uri="{9D8B030D-6E8A-4147-A177-3AD203B41FA5}">
                          <a16:colId xmlns:a16="http://schemas.microsoft.com/office/drawing/2014/main" val="3572125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31" t="-1613" r="-100231" b="-1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00463" t="-1613" r="-463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29664059"/>
                      </a:ext>
                    </a:extLst>
                  </a:tr>
                  <a:tr h="3708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Calibri" panose="020F0502020204030204"/>
                            </a:defRPr>
                          </a:lvl9pPr>
                        </a:lstStyle>
                        <a:p>
                          <a:pPr algn="ctr"/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3967798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4C2E9D1-B27D-4399-54B3-CAA5210BF929}"/>
              </a:ext>
            </a:extLst>
          </p:cNvPr>
          <p:cNvSpPr txBox="1"/>
          <p:nvPr/>
        </p:nvSpPr>
        <p:spPr>
          <a:xfrm>
            <a:off x="193965" y="1783857"/>
            <a:ext cx="3838028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u="sng" dirty="0"/>
              <a:t>Training Data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Spam?		E-mail body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C00000"/>
                </a:solidFill>
              </a:rPr>
              <a:t>1	Money is free now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70C0"/>
                </a:solidFill>
              </a:rPr>
              <a:t>0	Pat teach 380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70C0"/>
                </a:solidFill>
              </a:rPr>
              <a:t>0	Pat free to teach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C00000"/>
                </a:solidFill>
              </a:rPr>
              <a:t>1	Sir money to teach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C00000"/>
                </a:solidFill>
              </a:rPr>
              <a:t>1	Pat free money now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	</a:t>
            </a:r>
            <a:r>
              <a:rPr lang="en-US" sz="1600" dirty="0">
                <a:solidFill>
                  <a:srgbClr val="0070C0"/>
                </a:solidFill>
              </a:rPr>
              <a:t>0	Teach 380 now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70C0"/>
                </a:solidFill>
              </a:rPr>
              <a:t>	0	Pat to teach 380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EB9847-8946-E554-A992-DCC4AAC4C5D9}"/>
              </a:ext>
            </a:extLst>
          </p:cNvPr>
          <p:cNvSpPr txBox="1"/>
          <p:nvPr/>
        </p:nvSpPr>
        <p:spPr>
          <a:xfrm>
            <a:off x="4317822" y="1783857"/>
            <a:ext cx="1874091" cy="4116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u="sng" dirty="0"/>
              <a:t>Vocabulary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380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free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is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money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now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Pat</a:t>
            </a:r>
            <a:br>
              <a:rPr lang="en-US" sz="1600" dirty="0"/>
            </a:br>
            <a:r>
              <a:rPr lang="en-US" sz="1600" dirty="0"/>
              <a:t>Sir</a:t>
            </a:r>
            <a:br>
              <a:rPr lang="en-US" sz="1600" dirty="0"/>
            </a:br>
            <a:r>
              <a:rPr lang="en-US" sz="1600" dirty="0"/>
              <a:t>teach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to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tomorrow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2381C22-5A69-5101-8951-DBF06F13FA65}"/>
                  </a:ext>
                </a:extLst>
              </p14:cNvPr>
              <p14:cNvContentPartPr/>
              <p14:nvPr/>
            </p14:nvContentPartPr>
            <p14:xfrm>
              <a:off x="5698800" y="140760"/>
              <a:ext cx="6379560" cy="6118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2381C22-5A69-5101-8951-DBF06F13FA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89440" y="131400"/>
                <a:ext cx="6398280" cy="613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03922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ACDE2-FAEF-4746-ACB9-1E31FFFC4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and Naïve Bayes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E39FC-8312-434E-8583-203DF3E0B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Independence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Conditional independence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Naïve Bayes assumption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CFB6AB-726D-4D5C-826F-DA325193FDC3}"/>
                  </a:ext>
                </a:extLst>
              </p:cNvPr>
              <p:cNvSpPr txBox="1"/>
              <p:nvPr/>
            </p:nvSpPr>
            <p:spPr>
              <a:xfrm>
                <a:off x="7137224" y="1528174"/>
                <a:ext cx="36195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CFB6AB-726D-4D5C-826F-DA325193F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224" y="1528174"/>
                <a:ext cx="3619500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2FEF46-9B11-40A2-B87D-F445E2CC9AB7}"/>
                  </a:ext>
                </a:extLst>
              </p:cNvPr>
              <p:cNvSpPr txBox="1"/>
              <p:nvPr/>
            </p:nvSpPr>
            <p:spPr>
              <a:xfrm>
                <a:off x="3206750" y="1528174"/>
                <a:ext cx="361950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92FEF46-9B11-40A2-B87D-F445E2CC9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0" y="1528174"/>
                <a:ext cx="3619500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F3CE30-97FF-4429-B272-1A0E3F19F48E}"/>
                  </a:ext>
                </a:extLst>
              </p:cNvPr>
              <p:cNvSpPr/>
              <p:nvPr/>
            </p:nvSpPr>
            <p:spPr>
              <a:xfrm>
                <a:off x="3206750" y="3178819"/>
                <a:ext cx="3719993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AF3CE30-97FF-4429-B272-1A0E3F19F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0" y="3178819"/>
                <a:ext cx="3719993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DA85FC9-BA89-40C4-9C52-7C13B3986B3B}"/>
                  </a:ext>
                </a:extLst>
              </p:cNvPr>
              <p:cNvSpPr/>
              <p:nvPr/>
            </p:nvSpPr>
            <p:spPr>
              <a:xfrm>
                <a:off x="7137224" y="3178819"/>
                <a:ext cx="501682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DA85FC9-BA89-40C4-9C52-7C13B3986B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7224" y="3178819"/>
                <a:ext cx="501682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C2A7AD-2C58-D769-B155-03E9763D31E6}"/>
                  </a:ext>
                </a:extLst>
              </p14:cNvPr>
              <p14:cNvContentPartPr/>
              <p14:nvPr/>
            </p14:nvContentPartPr>
            <p14:xfrm>
              <a:off x="579960" y="1774800"/>
              <a:ext cx="11181960" cy="235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C2A7AD-2C58-D769-B155-03E9763D31E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0600" y="1765440"/>
                <a:ext cx="11200680" cy="451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41E4E55-F856-A697-BB8C-3B68A0FB6CDF}"/>
                  </a:ext>
                </a:extLst>
              </p14:cNvPr>
              <p14:cNvContentPartPr/>
              <p14:nvPr/>
            </p14:nvContentPartPr>
            <p14:xfrm>
              <a:off x="297720" y="151200"/>
              <a:ext cx="11778840" cy="6193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41E4E55-F856-A697-BB8C-3B68A0FB6CD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8360" y="141840"/>
                <a:ext cx="11797560" cy="621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5768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946F5-978A-2F5A-0D83-9183EAB9B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21A09-A488-C847-0248-7F593FA0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F7CA8-08C0-07C9-F957-2FE3A84C9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EAE1B18-1DB7-310C-6FB5-347680DC2735}"/>
                  </a:ext>
                </a:extLst>
              </p14:cNvPr>
              <p14:cNvContentPartPr/>
              <p14:nvPr/>
            </p14:nvContentPartPr>
            <p14:xfrm>
              <a:off x="7604280" y="3395520"/>
              <a:ext cx="3044880" cy="2244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EAE1B18-1DB7-310C-6FB5-347680DC273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94920" y="3386160"/>
                <a:ext cx="3063600" cy="226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0595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EB5A8-9A5C-B585-229E-E8B67F59E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FD7-1965-B757-D600-2918D90F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10D91-7901-89D3-6D0E-46DEA7613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Spam Generation</a:t>
            </a:r>
          </a:p>
          <a:p>
            <a:endParaRPr lang="en-US" sz="800" dirty="0"/>
          </a:p>
          <a:p>
            <a:r>
              <a:rPr lang="en-US" dirty="0">
                <a:solidFill>
                  <a:schemeClr val="tx1"/>
                </a:solidFill>
              </a:rPr>
              <a:t>Discriminative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Generative				Generative + Naive Bayes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7EC518B-9C64-D7F3-B3EB-AF1CEFA0BBF5}"/>
                  </a:ext>
                </a:extLst>
              </p14:cNvPr>
              <p14:cNvContentPartPr/>
              <p14:nvPr/>
            </p14:nvContentPartPr>
            <p14:xfrm>
              <a:off x="372960" y="1582560"/>
              <a:ext cx="11752920" cy="4949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7EC518B-9C64-D7F3-B3EB-AF1CEFA0BB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600" y="1573200"/>
                <a:ext cx="11771640" cy="496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5441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C6AB-CFE6-4CED-B197-0BDC3B5D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84FFF-A79D-42FF-A7D1-AF5D6690A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02796"/>
            <a:ext cx="10515600" cy="2039539"/>
          </a:xfrm>
        </p:spPr>
        <p:txBody>
          <a:bodyPr/>
          <a:lstStyle/>
          <a:p>
            <a:r>
              <a:rPr lang="en-US" dirty="0"/>
              <a:t>Hand-written digits</a:t>
            </a:r>
          </a:p>
          <a:p>
            <a:r>
              <a:rPr lang="en-US" dirty="0">
                <a:solidFill>
                  <a:schemeClr val="tx1"/>
                </a:solidFill>
              </a:rPr>
              <a:t>y: Digit class: 0-9</a:t>
            </a:r>
          </a:p>
          <a:p>
            <a:r>
              <a:rPr lang="en-US" b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: Pixels in images</a:t>
            </a:r>
            <a:endParaRPr lang="en-US" dirty="0"/>
          </a:p>
          <a:p>
            <a:endParaRPr lang="en-US" sz="800" dirty="0"/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Generative				Generative + Naive Bayes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  <p:grpSp>
        <p:nvGrpSpPr>
          <p:cNvPr id="4" name="Group 115">
            <a:extLst>
              <a:ext uri="{FF2B5EF4-FFF2-40B4-BE49-F238E27FC236}">
                <a16:creationId xmlns:a16="http://schemas.microsoft.com/office/drawing/2014/main" id="{3C7851E0-54BF-4BDE-B6BA-F6DDA4A7CCFD}"/>
              </a:ext>
            </a:extLst>
          </p:cNvPr>
          <p:cNvGrpSpPr>
            <a:grpSpLocks/>
          </p:cNvGrpSpPr>
          <p:nvPr/>
        </p:nvGrpSpPr>
        <p:grpSpPr bwMode="auto">
          <a:xfrm>
            <a:off x="8839667" y="797996"/>
            <a:ext cx="2438400" cy="2438400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15D9ED-6E7F-49CE-99FB-AF029519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AFCC35-0572-4D23-835A-07E125408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DF8E77-7417-46D1-A0C5-68E007BC9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73B013C-D6CF-4766-ACFF-127C3F29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BA2A36-B90A-4C7F-BD37-0D9B823B9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CBD2A6-8D9F-4FF6-97C3-AD423440D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13DABA-7135-447D-A5B4-CAB1A5659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D9DBAF-742F-4555-8DBD-EBAF7B622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62EBE6-FF64-4630-A6AD-C447B571E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711BF1-5494-479D-A595-F612E5A78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2E9D23-19F2-46C1-80A6-BFB1F4A06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D76C7B-945A-4125-BA32-E0C73A4DF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D5A0B8-3519-4641-9342-002D97842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954840-5AE7-42E3-8269-059C2E492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7B8EFA-D4EB-4D96-9A3C-D07B8E9A1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8216EA-235B-4371-807F-E46F196AB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8A7F72-A152-404A-AC56-A31AD1B6D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0D9D8-2E38-4A95-8BCF-8F4C7E12D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BC17A5-00FA-4B80-AB99-C480BF4E8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6A9703-A0AB-48B2-836A-E878BCFA9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1F3E641-CB9A-482D-8D87-7C67A47CA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884B10-0D84-459F-8A75-CA5FDE5F9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C69F6E-013D-40D5-8392-4B09D3DAD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973AE99-EFC2-4CA9-896E-1347484DD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7694C44-DE28-4343-B47F-7CB8BB0B4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92494B0-00D6-4880-B597-15DAA12C3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A83BF8C-7A95-4702-A06B-A0BAC6E1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14C54F-FCFA-4793-B158-D29FC18C8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AAA91B-1DEA-412D-96E3-18F6CADF7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86AC70-095F-4E33-8466-35A58CA94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B260315-409D-4BFD-BE12-4CF26D038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613FCFD-933B-4EE3-9679-8F74230C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AE3F993-EDDD-41F2-BCEC-A2346D6B8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6BFCD2-A1B7-4E20-B66F-2CAB7E17E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669C56-1448-4217-891E-925B28759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0BBE013-0382-4BA3-9876-C2B5B24B6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1269A78-E665-449C-A481-89317E4E9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7380DF-BD32-4CFF-A5E0-B442EC58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EE6BDD-E5C9-4733-BAAD-035433A5D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1489C84-DC0F-4ADC-8000-41A4ACFCE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644E7EC-B60C-4055-B3A5-2CFFDEF74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B3B8DCD-5E38-4026-ADC9-843779FE4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4600E29-2D4B-4136-943F-13056914A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24A534F-D1AF-4C68-AAD9-0B5B310DC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FA4EC0-EB7E-4FB1-9C23-926995560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0A6F0E3-5903-4FC3-843C-26FB2803D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36430FB-76BA-4515-A3BB-AC0C92E8E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2FC215B-563D-402E-92C5-199BF3070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382DCA4-9978-417E-BAE5-2E005293D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B9388A4-F94E-4F37-BF3B-7E24B0BAC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A95C3A9-1599-417A-98D8-722176C9B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2207C8E-F67E-42BA-A084-7EB615B43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2B06018-4AA7-4436-AFB4-372A1F894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587C1F-CA79-4FF3-9C2E-7399A4E8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ABA230-165F-4A13-8C63-8CBA1ADA4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724FBBD-38DF-429F-A573-78920181F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EF9115-C6F8-441D-B482-31FD4DCCA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AA254BD-998C-45E2-8E17-322203576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D3B285A-7D5C-47DA-92E1-001CB8DD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7661AD2-54CA-490E-AC2E-47E1360AC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31CD0C-4F41-49AB-A922-CBE85584C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17EFC7B-5590-43BE-9743-A4B9C3180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88D3E1C-53FA-47AA-BE2B-1BBC22ECD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82A7F42-5129-4E73-93E4-CAB0CB34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C598D907-CE75-3650-B79B-A1ED2E0AC5D8}"/>
              </a:ext>
            </a:extLst>
          </p:cNvPr>
          <p:cNvSpPr txBox="1"/>
          <p:nvPr/>
        </p:nvSpPr>
        <p:spPr>
          <a:xfrm>
            <a:off x="4973049" y="1100155"/>
            <a:ext cx="2812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Discriminative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C8F6E770-8215-C0E9-9B8B-84A88ECD90A7}"/>
                  </a:ext>
                </a:extLst>
              </p14:cNvPr>
              <p14:cNvContentPartPr/>
              <p14:nvPr/>
            </p14:nvContentPartPr>
            <p14:xfrm>
              <a:off x="3428280" y="2516400"/>
              <a:ext cx="55080" cy="4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C8F6E770-8215-C0E9-9B8B-84A88ECD90A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8240" y="187560"/>
                <a:ext cx="10713960" cy="65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1BA02062-88D9-E72D-EC33-CF0064D753EE}"/>
                  </a:ext>
                </a:extLst>
              </p14:cNvPr>
              <p14:cNvContentPartPr/>
              <p14:nvPr/>
            </p14:nvContentPartPr>
            <p14:xfrm>
              <a:off x="1028160" y="177120"/>
              <a:ext cx="10991520" cy="427644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1BA02062-88D9-E72D-EC33-CF0064D753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8800" y="167760"/>
                <a:ext cx="11010240" cy="429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8033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C6AB-CFE6-4CED-B197-0BDC3B5D8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 Generative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584FFF-A79D-42FF-A7D1-AF5D6690AD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02796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Hand-written digits: How many parameters?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,…</m:t>
                        </m:r>
                        <m:sSub>
                          <m:sSub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64</m:t>
                            </m:r>
                          </m:sub>
                        </m:sSub>
                      </m:e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</m:oMath>
                </a14:m>
                <a:r>
                  <a:rPr lang="en-US" sz="2800" b="0" dirty="0">
                    <a:solidFill>
                      <a:schemeClr val="tx1"/>
                    </a:solidFill>
                  </a:rPr>
                  <a:t> </a:t>
                </a:r>
              </a:p>
              <a:p>
                <a:pPr lvl="2" indent="0">
                  <a:buNone/>
                </a:pPr>
                <a:endParaRPr lang="en-US" sz="2800" dirty="0"/>
              </a:p>
              <a:p>
                <a:pPr lvl="2" indent="0">
                  <a:buNone/>
                </a:pPr>
                <a:endParaRPr lang="en-US" sz="2800" b="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endParaRPr lang="en-US" sz="2800" dirty="0"/>
              </a:p>
              <a:p>
                <a:r>
                  <a:rPr lang="en-US" dirty="0"/>
                  <a:t>Naïve Bayes assumption (bag of pixels)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64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=3)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lvl="2" indent="0">
                  <a:buNone/>
                </a:pPr>
                <a:endParaRPr lang="en-US" sz="2800" b="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endParaRPr lang="en-US" sz="2800" dirty="0"/>
              </a:p>
              <a:p>
                <a:pPr lvl="2" indent="0">
                  <a:buNone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584FFF-A79D-42FF-A7D1-AF5D6690AD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02796"/>
                <a:ext cx="10515600" cy="2039539"/>
              </a:xfrm>
              <a:blipFill>
                <a:blip r:embed="rId2"/>
                <a:stretch>
                  <a:fillRect l="-1217" t="-5090" b="-156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115">
            <a:extLst>
              <a:ext uri="{FF2B5EF4-FFF2-40B4-BE49-F238E27FC236}">
                <a16:creationId xmlns:a16="http://schemas.microsoft.com/office/drawing/2014/main" id="{3C7851E0-54BF-4BDE-B6BA-F6DDA4A7CCFD}"/>
              </a:ext>
            </a:extLst>
          </p:cNvPr>
          <p:cNvGrpSpPr>
            <a:grpSpLocks/>
          </p:cNvGrpSpPr>
          <p:nvPr/>
        </p:nvGrpSpPr>
        <p:grpSpPr bwMode="auto">
          <a:xfrm>
            <a:off x="8839667" y="797996"/>
            <a:ext cx="2438400" cy="2438400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15D9ED-6E7F-49CE-99FB-AF029519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4AFCC35-0572-4D23-835A-07E125408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DF8E77-7417-46D1-A0C5-68E007BC9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73B013C-D6CF-4766-ACFF-127C3F29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BA2A36-B90A-4C7F-BD37-0D9B823B9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CBD2A6-8D9F-4FF6-97C3-AD423440D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613DABA-7135-447D-A5B4-CAB1A5659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D9DBAF-742F-4555-8DBD-EBAF7B622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962EBE6-FF64-4630-A6AD-C447B571E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1711BF1-5494-479D-A595-F612E5A78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B2E9D23-19F2-46C1-80A6-BFB1F4A06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BD76C7B-945A-4125-BA32-E0C73A4DF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ED5A0B8-3519-4641-9342-002D97842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954840-5AE7-42E3-8269-059C2E492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27B8EFA-D4EB-4D96-9A3C-D07B8E9A1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58216EA-235B-4371-807F-E46F196AB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E8A7F72-A152-404A-AC56-A31AD1B6D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CB0D9D8-2E38-4A95-8BCF-8F4C7E12D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BC17A5-00FA-4B80-AB99-C480BF4E8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6A9703-A0AB-48B2-836A-E878BCFA9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1F3E641-CB9A-482D-8D87-7C67A47CA4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884B10-0D84-459F-8A75-CA5FDE5F9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3C69F6E-013D-40D5-8392-4B09D3DAD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973AE99-EFC2-4CA9-896E-1347484DD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7694C44-DE28-4343-B47F-7CB8BB0B4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92494B0-00D6-4880-B597-15DAA12C3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A83BF8C-7A95-4702-A06B-A0BAC6E1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14C54F-FCFA-4793-B158-D29FC18C8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CAAA91B-1DEA-412D-96E3-18F6CADF7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86AC70-095F-4E33-8466-35A58CA94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B260315-409D-4BFD-BE12-4CF26D038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613FCFD-933B-4EE3-9679-8F74230C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AE3F993-EDDD-41F2-BCEC-A2346D6B8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6BFCD2-A1B7-4E20-B66F-2CAB7E17E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D669C56-1448-4217-891E-925B28759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0BBE013-0382-4BA3-9876-C2B5B24B6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1269A78-E665-449C-A481-89317E4E9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D7380DF-BD32-4CFF-A5E0-B442EC587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EE6BDD-E5C9-4733-BAAD-035433A5D9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1489C84-DC0F-4ADC-8000-41A4ACFCE1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644E7EC-B60C-4055-B3A5-2CFFDEF74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B3B8DCD-5E38-4026-ADC9-843779FE4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4600E29-2D4B-4136-943F-13056914A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24A534F-D1AF-4C68-AAD9-0B5B310DC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EFA4EC0-EB7E-4FB1-9C23-926995560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0A6F0E3-5903-4FC3-843C-26FB2803D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36430FB-76BA-4515-A3BB-AC0C92E8E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2FC215B-563D-402E-92C5-199BF3070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382DCA4-9978-417E-BAE5-2E005293D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B9388A4-F94E-4F37-BF3B-7E24B0BAC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A95C3A9-1599-417A-98D8-722176C9B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2207C8E-F67E-42BA-A084-7EB615B43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2B06018-4AA7-4436-AFB4-372A1F894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B587C1F-CA79-4FF3-9C2E-7399A4E8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65ABA230-165F-4A13-8C63-8CBA1ADA4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724FBBD-38DF-429F-A573-78920181F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5EF9115-C6F8-441D-B482-31FD4DCCA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AA254BD-998C-45E2-8E17-322203576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D3B285A-7D5C-47DA-92E1-001CB8DD5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37661AD2-54CA-490E-AC2E-47E1360AC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31CD0C-4F41-49AB-A922-CBE85584C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17EFC7B-5590-43BE-9743-A4B9C3180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88D3E1C-53FA-47AA-BE2B-1BBC22ECD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E82A7F42-5129-4E73-93E4-CAB0CB34B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E706C8E3-8BC4-0599-5B47-4EBB7FAE2459}"/>
                  </a:ext>
                </a:extLst>
              </p14:cNvPr>
              <p14:cNvContentPartPr/>
              <p14:nvPr/>
            </p14:nvContentPartPr>
            <p14:xfrm>
              <a:off x="9644400" y="1671480"/>
              <a:ext cx="1442520" cy="130968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706C8E3-8BC4-0599-5B47-4EBB7FAE24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35040" y="1662120"/>
                <a:ext cx="1461240" cy="13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4548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4B0EF-5FDA-4F18-B2E7-ABE35FB18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for Digits</a:t>
            </a:r>
          </a:p>
        </p:txBody>
      </p:sp>
      <p:grpSp>
        <p:nvGrpSpPr>
          <p:cNvPr id="4" name="Group 115">
            <a:extLst>
              <a:ext uri="{FF2B5EF4-FFF2-40B4-BE49-F238E27FC236}">
                <a16:creationId xmlns:a16="http://schemas.microsoft.com/office/drawing/2014/main" id="{C4254751-DCF8-4346-9943-582AA9B1CCC5}"/>
              </a:ext>
            </a:extLst>
          </p:cNvPr>
          <p:cNvGrpSpPr>
            <a:grpSpLocks/>
          </p:cNvGrpSpPr>
          <p:nvPr/>
        </p:nvGrpSpPr>
        <p:grpSpPr bwMode="auto">
          <a:xfrm>
            <a:off x="2312436" y="1949838"/>
            <a:ext cx="2438400" cy="2438400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3DF66E-04FF-44B4-B796-3BD2F3336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C2A39C2-61A7-4094-B316-5D4ADAF4C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A91255-4A28-4E74-8A05-E57674DE2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FDAF092-A54E-4A0A-88A5-E41DA0C31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D7E5C8-DB7B-43D5-B89D-4BBCD9936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01F4B2B-580A-424B-8CC3-3EEEBF72F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E90414B-B8CD-458A-A36D-2CAD67E73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3CF3FEA-D9D3-4660-B299-EFB89223F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D55FD2-C322-466C-A9DA-94A42A164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FFD0F00-DB72-4B8F-A7FC-B84FFF4FC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14C0EA-EC81-4AE0-A60E-BA097780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2FE9C70-C807-4305-AA5E-5BB502270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2D3479B-2ED2-4D21-9E07-38F6A7E93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DFA5130-EB2F-4082-83C1-0538C7591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75E2E0-61F5-44C3-8A0B-2722483BF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CE27B46-59A8-4035-BD46-C442B91B5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A78776-4F31-4D97-8423-B4E4ABDD6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7D28201-F390-406B-BB89-14A760900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F8541AE-D405-412E-A6F0-C60ACBADB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C2F0B1B-50E8-4A10-8C54-2BE7C68CF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0BFD8A5-2F2E-4116-B47D-69E63BF0B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4E66FBF-94F0-4607-89BF-84864C536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9FF4E76-9F75-4C66-A92A-BD425CD22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3DC26B4-EC0E-49FF-8831-54BD7EE76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47FDF8-74F7-45A6-8D64-EBBD02E62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4B2D595-20A6-42D5-A120-1417A8AF2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332CDF8-655F-4235-B29B-46D962ECB4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CDA949C-BCFF-4D97-B6CD-C706D97D3C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66889D0-247E-4582-9A7C-7F13A282A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BB361B4-0E77-4D26-9D77-6AEAF5492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6254E83-5B80-4B78-B85C-FF0C7A351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29DEBB0-CBC0-414E-AA0B-B28B7C6B76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76EEEE2-314B-44C7-9584-F064A2ADE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D5F4397-4702-459C-BBA2-42D817CAC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789603A-C582-49D1-9CD9-7D195F11A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FEB3E39-514E-4634-B70C-4851D18BB6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C7E49BD-27E7-4818-8F7E-30EFB71E6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10DABAB-3E6E-4F30-B3DB-551CF062F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12420CF-9542-48FE-B08A-6897A782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0464E6C-9DBF-4CE1-879C-1FC4E5DB3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5FA0CDD-0B58-4DBF-B7C9-B076AD4B8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7EC65B5-0E3E-4D8F-AA20-C2A108CE5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CB5213F-29CD-4382-8449-3C016BBC7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EFB5ED-3565-4BCF-B334-349338FE1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8872CF3-A7B1-43CC-B574-58C532DC9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55A25F8-800E-46C7-8B10-AA3FF32B3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A03DE6A-C923-4743-8EFF-F9FC72CC7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E4F94FE-817C-402A-A75B-20818A26B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3B9F06B-0FA1-43FB-99FC-5B9A1FC9E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5ED6C2C-751A-4556-BCBE-D166A489A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A2ED20A-7ED8-43FE-AC40-615BEFBAE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5BE0E-CA97-4886-8EBD-2E4079704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E1AD7427-74D3-46F3-9CB7-10187E50F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205E8CA-3BBD-427C-82FF-8CE878DBEB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A10ECE1-DB55-4666-8A04-9F79EA7067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94C28A7-7997-44E0-8D3C-4E06DBCEFD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D92AD69-1E65-4C53-8003-D792F4E0F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8D6976E-309F-4E1E-9B87-C7A8CE467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90863F3-4D35-4809-8E1B-BEC9037F1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2F43235-210A-4C25-8569-8118CEA92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EC477D3B-F2C9-47A8-851F-9EAA069C7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26FDB4A5-7195-4A88-902A-3D33A302B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03B2B73-CBAC-490A-84A0-78D38F60F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02D0EC9-A71A-4C6A-A0F5-A67B1621D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0" name="Group 114">
                <a:extLst>
                  <a:ext uri="{FF2B5EF4-FFF2-40B4-BE49-F238E27FC236}">
                    <a16:creationId xmlns:a16="http://schemas.microsoft.com/office/drawing/2014/main" id="{81A4D502-AD94-431D-B681-0294D488F54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8736" y="1368881"/>
              <a:ext cx="1066800" cy="3688080"/>
            </p:xfrm>
            <a:graphic>
              <a:graphicData uri="http://schemas.openxmlformats.org/drawingml/2006/table">
                <a:tbl>
                  <a:tblPr/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317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9867315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0" name="Group 114">
                <a:extLst>
                  <a:ext uri="{FF2B5EF4-FFF2-40B4-BE49-F238E27FC236}">
                    <a16:creationId xmlns:a16="http://schemas.microsoft.com/office/drawing/2014/main" id="{81A4D502-AD94-431D-B681-0294D488F54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8636465"/>
                  </p:ext>
                </p:extLst>
              </p:nvPr>
            </p:nvGraphicFramePr>
            <p:xfrm>
              <a:off x="528736" y="1368881"/>
              <a:ext cx="1066800" cy="3688080"/>
            </p:xfrm>
            <a:graphic>
              <a:graphicData uri="http://schemas.openxmlformats.org/drawingml/2006/table">
                <a:tbl>
                  <a:tblPr/>
                  <a:tblGrid>
                    <a:gridCol w="533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33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2"/>
                          <a:stretch>
                            <a:fillRect l="-2273" t="-3636" r="-114773" b="-102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2"/>
                          <a:stretch>
                            <a:fillRect l="-102273" t="-3636" r="-14773" b="-102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9867315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1" name="Line 116">
            <a:extLst>
              <a:ext uri="{FF2B5EF4-FFF2-40B4-BE49-F238E27FC236}">
                <a16:creationId xmlns:a16="http://schemas.microsoft.com/office/drawing/2014/main" id="{FC0F248D-606E-48C7-B210-A5A39B75DF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25380" y="1581538"/>
            <a:ext cx="4634986" cy="2066214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2" name="Line 122">
            <a:extLst>
              <a:ext uri="{FF2B5EF4-FFF2-40B4-BE49-F238E27FC236}">
                <a16:creationId xmlns:a16="http://schemas.microsoft.com/office/drawing/2014/main" id="{29AA1ED4-E1CF-4420-A51F-491F363671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25620" y="1581538"/>
            <a:ext cx="2743200" cy="140425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3" name="Rectangle 123">
            <a:extLst>
              <a:ext uri="{FF2B5EF4-FFF2-40B4-BE49-F238E27FC236}">
                <a16:creationId xmlns:a16="http://schemas.microsoft.com/office/drawing/2014/main" id="{4E15555E-FCDF-40B3-984A-BCD23CB0D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7236" y="2864238"/>
            <a:ext cx="304800" cy="304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4" name="Rectangle 124">
            <a:extLst>
              <a:ext uri="{FF2B5EF4-FFF2-40B4-BE49-F238E27FC236}">
                <a16:creationId xmlns:a16="http://schemas.microsoft.com/office/drawing/2014/main" id="{9FBDFE62-9FFB-41E7-9EDC-819AC3388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6436" y="3473838"/>
            <a:ext cx="304800" cy="3048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5" name="Group 165">
                <a:extLst>
                  <a:ext uri="{FF2B5EF4-FFF2-40B4-BE49-F238E27FC236}">
                    <a16:creationId xmlns:a16="http://schemas.microsoft.com/office/drawing/2014/main" id="{7089BB35-6D11-4931-B888-EB78C5BA972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6069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317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3,1</m:t>
                                    </m:r>
                                  </m:sub>
                                </m:sSub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=1∣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4533791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0.30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0.50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5" name="Group 165">
                <a:extLst>
                  <a:ext uri="{FF2B5EF4-FFF2-40B4-BE49-F238E27FC236}">
                    <a16:creationId xmlns:a16="http://schemas.microsoft.com/office/drawing/2014/main" id="{7089BB35-6D11-4931-B888-EB78C5BA97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34742431"/>
                  </p:ext>
                </p:extLst>
              </p:nvPr>
            </p:nvGraphicFramePr>
            <p:xfrm>
              <a:off x="56069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439" t="-5263" r="-182734" b="-987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56400" t="-5263" r="-1600" b="-9877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453379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0.30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0.50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8" name="Group 166">
                <a:extLst>
                  <a:ext uri="{FF2B5EF4-FFF2-40B4-BE49-F238E27FC236}">
                    <a16:creationId xmlns:a16="http://schemas.microsoft.com/office/drawing/2014/main" id="{C46C8B05-731A-495A-A189-E9199A296E5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7622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3176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kumimoji="0" lang="en-US" sz="16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kumimoji="0" lang="en-US" sz="16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sz="1600" b="0" i="1" dirty="0" smtClean="0">
                                        <a:latin typeface="Cambria Math" panose="02040503050406030204" pitchFamily="18" charset="0"/>
                                      </a:rPr>
                                      <m:t>5,5</m:t>
                                    </m:r>
                                  </m:sub>
                                </m:sSub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=1∣</m:t>
                                </m:r>
                                <m:r>
                                  <a:rPr lang="en-US" sz="1600" b="0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160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289376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0.25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130175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131763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8" name="Group 166">
                <a:extLst>
                  <a:ext uri="{FF2B5EF4-FFF2-40B4-BE49-F238E27FC236}">
                    <a16:creationId xmlns:a16="http://schemas.microsoft.com/office/drawing/2014/main" id="{C46C8B05-731A-495A-A189-E9199A296E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7179145"/>
                  </p:ext>
                </p:extLst>
              </p:nvPr>
            </p:nvGraphicFramePr>
            <p:xfrm>
              <a:off x="8762220" y="1408564"/>
              <a:ext cx="2362200" cy="3698748"/>
            </p:xfrm>
            <a:graphic>
              <a:graphicData uri="http://schemas.openxmlformats.org/drawingml/2006/table">
                <a:tbl>
                  <a:tblPr/>
                  <a:tblGrid>
                    <a:gridCol w="84364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855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94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439" t="-5263" r="-182734" b="-9877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6627" t="-5263" r="-2008" b="-9877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3289376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1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2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0.01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3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4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5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6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0.90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7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0.25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8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0.85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9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0.60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528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</a:t>
                          </a:r>
                        </a:p>
                      </a:txBody>
                      <a:tcPr horzOverflow="overflow">
                        <a:lnL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tx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>
                              <a:schemeClr val="accent2"/>
                            </a:buClr>
                            <a:buSzTx/>
                            <a:buFont typeface="Wingdings" pitchFamily="2" charset="2"/>
                            <a:buNone/>
                            <a:tabLst/>
                          </a:pPr>
                          <a:r>
                            <a:rPr kumimoji="0" lang="en-US" sz="16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accent1"/>
                              </a:solidFill>
                              <a:effectLst/>
                              <a:latin typeface="Arial" charset="0"/>
                            </a:rPr>
                            <a:t>0.80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2B8BFE9-124A-E27D-641F-3D021B0C6947}"/>
                  </a:ext>
                </a:extLst>
              </p14:cNvPr>
              <p14:cNvContentPartPr/>
              <p14:nvPr/>
            </p14:nvContentPartPr>
            <p14:xfrm>
              <a:off x="2425320" y="140760"/>
              <a:ext cx="7101000" cy="3135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2B8BFE9-124A-E27D-641F-3D021B0C69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15960" y="131400"/>
                <a:ext cx="7119720" cy="315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580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   Naïve Bayes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</a:t>
                </a:r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  <a:p>
                <a:pPr>
                  <a:lnSpc>
                    <a:spcPct val="15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𝑛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1443530-446B-3E7D-F07D-8C20BB615105}"/>
                  </a:ext>
                </a:extLst>
              </p14:cNvPr>
              <p14:cNvContentPartPr/>
              <p14:nvPr/>
            </p14:nvContentPartPr>
            <p14:xfrm>
              <a:off x="4326120" y="3436560"/>
              <a:ext cx="7410240" cy="2751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1443530-446B-3E7D-F07D-8C20BB6151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16760" y="3427200"/>
                <a:ext cx="7428960" cy="276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242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   Naïve Bayes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                                        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0" lang="x-IV_mathan" sz="2400" b="0" i="0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𝑛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𝑛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B7F8DC0-B464-EF99-9E22-086C2272B94F}"/>
                  </a:ext>
                </a:extLst>
              </p14:cNvPr>
              <p14:cNvContentPartPr/>
              <p14:nvPr/>
            </p14:nvContentPartPr>
            <p14:xfrm>
              <a:off x="5941800" y="4200480"/>
              <a:ext cx="1921320" cy="1752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B7F8DC0-B464-EF99-9E22-086C2272B9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2440" y="4191120"/>
                <a:ext cx="1940040" cy="17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263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F20C-AF8A-47D0-9A56-DC11CEF1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x-IV_mathan" sz="2400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x-IV_mathan" sz="2400"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endChr m:val="|"/>
                        <m:ctrlPr>
                          <a:rPr lang="x-IV_mathan" sz="2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𝒟</m:t>
                        </m:r>
                        <m:r>
                          <a:rPr lang="x-IV_mathan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x-IV_mathan" sz="2400">
                        <a:latin typeface="Cambria Math" panose="02040503050406030204" pitchFamily="18" charset="0"/>
                      </a:rPr>
                      <m:t>ϕ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x-IV_mathan" sz="2400" b="1" i="1">
                        <a:latin typeface="Cambria Math" panose="02040503050406030204" pitchFamily="18" charset="0"/>
                      </a:rPr>
                      <m:t>𝚯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x-IV_matha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x-IV_mathan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x-IV_mathan" sz="2400">
                                <a:latin typeface="Cambria Math" panose="02040503050406030204" pitchFamily="18" charset="0"/>
                              </a:rPr>
                              <m:t>𝒟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i.i.d</a:t>
                </a:r>
                <a:r>
                  <a:rPr lang="en-US" sz="2400" dirty="0">
                    <a:solidFill>
                      <a:srgbClr val="7030A0"/>
                    </a:solidFill>
                  </a:rPr>
                  <a:t> assumption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  <m:r>
                          <a:rPr lang="x-IV_mathan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	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r>
                  <a:rPr lang="en-US" sz="2400" dirty="0"/>
                  <a:t>	</a:t>
                </a:r>
                <a:r>
                  <a:rPr lang="en-US" sz="2400" dirty="0">
                    <a:solidFill>
                      <a:srgbClr val="7030A0"/>
                    </a:solidFill>
                  </a:rPr>
                  <a:t>Generative model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x-IV_mathan" sz="2400" b="1" i="1">
                            <a:latin typeface="Cambria Math" panose="02040503050406030204" pitchFamily="18" charset="0"/>
                          </a:rPr>
                          <m:t>𝚯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</m:e>
                      <m:e>
                        <m:r>
                          <m:rPr>
                            <m:sty m:val="p"/>
                          </m:rPr>
                          <a:rPr lang="x-IV_mathan" sz="240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40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bSup>
                      </m:e>
                      <m:e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y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d>
                          </m:sup>
                        </m:s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   Naïve Bayes</a:t>
                </a: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dirty="0"/>
                  <a:t>                                        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𝕀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∧ 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sup>
                    </m:sSup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,1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,0</m:t>
                                </m:r>
                              </m:sub>
                            </m:sSub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=0,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</m:sSub>
                      </m:sup>
                    </m:sSup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B06672-ECE4-476B-946F-055D815A1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24" y="1085187"/>
                <a:ext cx="11892176" cy="5614193"/>
              </a:xfrm>
              <a:blipFill>
                <a:blip r:embed="rId2"/>
                <a:stretch>
                  <a:fillRect l="-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/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𝒟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Sup>
                      <m:sSubSupPr>
                        <m:ctrlPr>
                          <a:rPr kumimoji="0" lang="x-IV_mathan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kumimoji="0" lang="en-US" sz="24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472C4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i</m:t>
                                    </m:r>
                                  </m:e>
                                </m:d>
                              </m:sup>
                            </m:sSup>
                            <m:r>
                              <a:rPr kumimoji="0" lang="x-IV_mathan" sz="24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a:rPr kumimoji="0" lang="x-IV_mathan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i</m:t>
                                </m:r>
                                <m:r>
                                  <a:rPr kumimoji="0" lang="x-IV_mathan" sz="24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4472C4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i</m:t>
                        </m:r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sub>
                      <m:sup>
                        <m:r>
                          <a:rPr kumimoji="0" lang="x-IV_mathan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p>
                    </m:sSub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∈{0,1}</m:t>
                    </m:r>
                  </m:oMath>
                </a14:m>
                <a:r>
                  <a:rPr kumimoji="0" lang="x-IV_matha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x-IV_mathan" sz="24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𝒙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</m:sup>
                    </m:sSup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∈[0,1]</m:t>
                    </m:r>
                  </m:oMath>
                </a14:m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𝚯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472C4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∈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4472C4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𝑀𝑥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472C4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7F6FE36-30BE-45C4-B9CE-3F02D0627A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3703" y="161857"/>
                <a:ext cx="2948473" cy="2147126"/>
              </a:xfrm>
              <a:prstGeom prst="rect">
                <a:avLst/>
              </a:prstGeom>
              <a:blipFill>
                <a:blip r:embed="rId3"/>
                <a:stretch>
                  <a:fillRect l="-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9359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r>
                  <a:rPr lang="en-US" dirty="0"/>
                  <a:t>SPAM: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Class conditional distribution: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Naïve Bayes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conditionally independent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given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for all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800" dirty="0"/>
              </a:p>
              <a:p>
                <a:pPr marL="230187" lvl="2" indent="0" font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fontAlgn="ctr"/>
                <a:r>
                  <a:rPr lang="en-US" dirty="0"/>
                  <a:t>Digits: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𝐶𝑎𝑡𝑒𝑔𝑜𝑟𝑖𝑐𝑎𝑙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𝝓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Class conditional distribution: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Naïve Bayes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/>
                  <a:t> conditionally independent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given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800" dirty="0"/>
                  <a:t> for all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800" dirty="0"/>
              </a:p>
              <a:p>
                <a:pPr marL="230187" lvl="2" indent="0" font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800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i="1" dirty="0" err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 b="-131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115">
            <a:extLst>
              <a:ext uri="{FF2B5EF4-FFF2-40B4-BE49-F238E27FC236}">
                <a16:creationId xmlns:a16="http://schemas.microsoft.com/office/drawing/2014/main" id="{918BAAE4-5D3A-41E8-8581-47E71DC00F48}"/>
              </a:ext>
            </a:extLst>
          </p:cNvPr>
          <p:cNvGrpSpPr>
            <a:grpSpLocks/>
          </p:cNvGrpSpPr>
          <p:nvPr/>
        </p:nvGrpSpPr>
        <p:grpSpPr bwMode="auto">
          <a:xfrm>
            <a:off x="10431887" y="4011756"/>
            <a:ext cx="1545465" cy="1558261"/>
            <a:chOff x="3168" y="1584"/>
            <a:chExt cx="1536" cy="15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6ED528-9D40-499C-97DF-D4B0025B7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F004C8C-44D6-4403-9581-D65BC29D3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1A839C-47CF-4255-8796-40CF61C35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E02C84-29B0-44CE-8DD7-3F98B2E4A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3E8FA5A-5B3D-4FC3-9092-885B8A6FB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5A1BA2-3AB8-4364-A423-240473A4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EC2FAF-53DC-4FF7-96DB-FE1B3B433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8B66144-2CB9-4F9C-9C01-03DC65E1B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9E378BE-8CE3-455D-AD11-1F2596E59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123D8D-889E-4688-BB68-F43296ECC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9CD87E-472A-4568-AAB5-3040E563C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CC7961-4E40-4BEF-808B-35979FDB9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1F15D69-567A-433D-9E03-C5AE7A1F7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023A064-68C3-42FD-905B-713E10E4C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EA895F2-DD0B-4227-9D43-4F844B754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8BA4B89-5FFF-4529-81C4-449D38DB3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B64528-DFB4-4ACD-92A5-BD01456BB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E00A4C5-388D-4424-9637-C6CAB1273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AD78BEA-3C80-4F6C-9834-BEF2BD505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8F9F846-45F6-487A-9923-52B587BFE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C0C7EF5-8E55-44C0-9C61-DF94125EF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6CA5D76-5B61-421A-8EBF-368A39B0D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0116E9C-5368-469D-AB67-4BB2696CE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1B95837-F7DE-4C38-9E0A-6F242EF2F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04E565B-BE83-433E-BA01-F89411272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2495AD5-36BE-4E4D-87F3-F8BE11BCC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373179F-3C24-4B6C-8FCD-AD6BAC900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3345B98-4827-4DE3-BE00-0D9C16A382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80D8848-B141-4A3F-BC9C-C89AB25EE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9708412-5FAC-4A0C-A973-0D3E580FE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967ED9A-D52F-423F-B284-062E76387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857170B-6C6B-4222-BAC7-753D56619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83E211C-8DA1-45C1-A3F6-510D54018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F595228-2582-4BA8-8298-ABBFA383D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D0910EE-F9B8-4C5E-99CD-3437FFEE6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98AF21A-048A-4706-BEA7-064F27D2E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CE59736-C100-4913-B67A-86DDF1185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EC2BF4C-5DAC-4D2F-AE21-9F376E0570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02483D5-146F-444D-9BBB-AD7678806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AE28BCB-9882-4220-A516-558B98DE9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37C02E2-5188-45C7-AD64-1665FFDCF4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6A87352-D2AC-4BD1-BDEC-6869955234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11A13E1-320D-48B5-9284-AA45C08BC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A230D77-D2D9-4F51-A4F5-9C71A0D5B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3490AF4-C658-4387-B3D5-69B5F9108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9BDE51C8-9863-4FEE-849E-1CEF32A34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1DE46E6-6988-4339-9161-AB929EBA11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6DA9752-3D0B-41F3-9503-B652C2A84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1CCD0E5-3AE3-4FD1-B8FA-25777B8BB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9924BFD-FCC3-473D-B902-BC64EE64D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6F4D94B-A802-4F60-9C7C-2BB5E26632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86C714A-0C3C-42BE-A49E-5CCC7CAAA8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BA9825F-8556-44AF-987B-2564EC93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BA3F5D6C-4CCB-4BC5-ACAB-FBB94E863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2F40CC0-FAFB-48C2-8CB5-679B6A802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2BEEC56-4501-4AED-99E1-DC56248F7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76C53ACA-C6D6-42A9-AA26-98759B3FC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8FF6A52-406E-4977-B6A6-842E5A2F1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D278BF1-CE35-4CE1-AFA9-F82285B06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96E10AC-4FCA-47C6-94D9-9C79B3D8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504EEBC-EA96-4A3E-82F7-3A9690AB8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0D06C2A-7292-428A-B190-7FAB00D48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D275147-2BFC-4B35-B27F-213EB2622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29D0346-E385-4521-A6C1-876A3A614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2C47A83A-13BF-18C1-9F4F-26511CA0FDA9}"/>
                  </a:ext>
                </a:extLst>
              </p14:cNvPr>
              <p14:cNvContentPartPr/>
              <p14:nvPr/>
            </p14:nvContentPartPr>
            <p14:xfrm>
              <a:off x="6486120" y="3392280"/>
              <a:ext cx="4242600" cy="5443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2C47A83A-13BF-18C1-9F4F-26511CA0FDA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76760" y="3382920"/>
                <a:ext cx="4261320" cy="56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0736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 with Continuous Features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r>
                  <a:rPr lang="en-US" dirty="0"/>
                  <a:t>Iris dataset: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Class conditional distribution: Multivariate Gaussian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𝒩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r>
                  <a:rPr lang="en-US" sz="2800" dirty="0"/>
                  <a:t>Naïve Bayes assumption?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198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Iris dataset: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distribution: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𝝓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conditional distribution: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𝑿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𝝁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𝚺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Three classes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Using two input features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our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7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871" b="-6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5885B9B-8EFB-F051-E595-D217A544702A}"/>
              </a:ext>
            </a:extLst>
          </p:cNvPr>
          <p:cNvSpPr txBox="1"/>
          <p:nvPr/>
        </p:nvSpPr>
        <p:spPr>
          <a:xfrm>
            <a:off x="2462493" y="4441123"/>
            <a:ext cx="609487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920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176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1F1C4-04DF-C4E7-AA31-AFAE07FE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873AC-200C-331B-2532-95B1265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13E9F9-F3F7-3FEF-3ACF-7ADB2C8D5B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Iris dataset: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distribution: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𝐶𝑎𝑡𝑒𝑔𝑜𝑟𝑖𝑐𝑎𝑙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𝝓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conditional distribution: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𝑿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𝝁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𝚺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Three classes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lang="en-US" sz="2800" dirty="0">
                    <a:solidFill>
                      <a:prstClr val="black"/>
                    </a:solidFill>
                    <a:latin typeface="Calibri" panose="020F0502020204030204"/>
                  </a:rPr>
                  <a:t>Using two input features </a:t>
                </a:r>
                <a14:m>
                  <m:oMath xmlns:m="http://schemas.openxmlformats.org/officeDocument/2006/math">
                    <m:r>
                      <a:rPr lang="en-US" sz="2800" b="1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our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7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871" b="-6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A251615-87CF-1283-D210-69828A43A7B6}"/>
              </a:ext>
            </a:extLst>
          </p:cNvPr>
          <p:cNvSpPr txBox="1"/>
          <p:nvPr/>
        </p:nvSpPr>
        <p:spPr>
          <a:xfrm>
            <a:off x="2462493" y="4441123"/>
            <a:ext cx="609487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920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5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F76F4CC-990F-851F-A831-89EAD51D0A6B}"/>
                  </a:ext>
                </a:extLst>
              </p14:cNvPr>
              <p14:cNvContentPartPr/>
              <p14:nvPr/>
            </p14:nvContentPartPr>
            <p14:xfrm>
              <a:off x="2194920" y="70200"/>
              <a:ext cx="10001160" cy="6661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F76F4CC-990F-851F-A831-89EAD51D0A6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85560" y="60840"/>
                <a:ext cx="10019880" cy="667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92941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963E3-0AB6-5F15-A55E-668980C8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2D86A-E970-C2B8-9A8D-AD5A704E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AC7572-3634-6A4B-2121-68917C65AD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endParaRPr lang="en-US" dirty="0"/>
              </a:p>
              <a:p>
                <a:pPr fontAlgn="ctr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Which of the following pairs of Gaussian class conditional distributions satisfy the Naïve Bayes assumptions? Select ALL that apply.</a:t>
                </a: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r="-232" b="-178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79112DA-75BF-C9E3-C01F-B936DBB80E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08885" y="160277"/>
                <a:ext cx="7159842" cy="1909155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Iris dataset: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distribution: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𝐵𝑒𝑟𝑛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conditional distribution: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𝑿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𝝁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𝚺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Naïve Bayes assumption?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9EEF2AF-023F-4D1D-A358-6BAD046AC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85" y="160277"/>
                <a:ext cx="7159842" cy="1909155"/>
              </a:xfrm>
              <a:prstGeom prst="rect">
                <a:avLst/>
              </a:prstGeom>
              <a:blipFill>
                <a:blip r:embed="rId3"/>
                <a:stretch>
                  <a:fillRect l="-1614" t="-4444" b="-6032"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494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endParaRPr lang="en-US" dirty="0"/>
              </a:p>
              <a:p>
                <a:pPr fontAlgn="ctr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Which of the following pairs of Gaussian class conditional distributions satisfy the Naïve Bayes assumptions? Select ALL that apply.</a:t>
                </a: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r="-232" b="-1784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9EEF2AF-023F-4D1D-A358-6BAD046AC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08885" y="160277"/>
                <a:ext cx="7159842" cy="1909155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Iris dataset:</a:t>
                </a: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distribution: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 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𝐵𝑒𝑟𝑛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Class conditional distribution: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𝑿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𝒩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sSub>
                      <m:sSubPr>
                        <m:ctrlP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𝝁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𝚺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230188" marR="0" lvl="1" indent="-230188" algn="l" defTabSz="914400" rtl="0" eaLnBrk="1" fontAlgn="ctr" latinLnBrk="0" hangingPunct="1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§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Naïve Bayes assumption?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9EEF2AF-023F-4D1D-A358-6BAD046AC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885" y="160277"/>
                <a:ext cx="7159842" cy="1909155"/>
              </a:xfrm>
              <a:prstGeom prst="rect">
                <a:avLst/>
              </a:prstGeom>
              <a:blipFill>
                <a:blip r:embed="rId3"/>
                <a:stretch>
                  <a:fillRect l="-1614" t="-4444" b="-6032"/>
                </a:stretch>
              </a:blip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8FA4F07-F070-94F4-0B65-28B51166B9FD}"/>
                  </a:ext>
                </a:extLst>
              </p14:cNvPr>
              <p14:cNvContentPartPr/>
              <p14:nvPr/>
            </p14:nvContentPartPr>
            <p14:xfrm>
              <a:off x="344160" y="3437640"/>
              <a:ext cx="11433240" cy="3388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8FA4F07-F070-94F4-0B65-28B51166B9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4800" y="3428280"/>
                <a:ext cx="11451960" cy="340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864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006589"/>
                <a:ext cx="10515600" cy="2039539"/>
              </a:xfrm>
            </p:spPr>
            <p:txBody>
              <a:bodyPr/>
              <a:lstStyle/>
              <a:p>
                <a:pPr fontAlgn="ctr"/>
                <a:endParaRPr lang="en-US" dirty="0"/>
              </a:p>
              <a:p>
                <a:pPr fontAlgn="ctr"/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eqAr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006589"/>
                <a:ext cx="10515600" cy="2039539"/>
              </a:xfrm>
              <a:blipFill>
                <a:blip r:embed="rId2"/>
                <a:stretch>
                  <a:fillRect b="-183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0726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503C3-BD4F-4178-B7AE-2DB4E6AA5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Class-conditional Gaussian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430029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Iris dataset:</a:t>
                </a:r>
              </a:p>
              <a:p>
                <a:pPr lvl="1" fontAlgn="ctr"/>
                <a:r>
                  <a:rPr lang="en-US" sz="2800" dirty="0"/>
                  <a:t>Class distribution: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𝐵𝑒𝑟𝑛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  (or Categorical)</a:t>
                </a:r>
              </a:p>
              <a:p>
                <a:pPr lvl="1" fontAlgn="ctr"/>
                <a:r>
                  <a:rPr lang="en-US" sz="2800" dirty="0"/>
                  <a:t>Class conditional distribution: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𝒩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latin typeface="Cambria Math" panose="02040503050406030204" pitchFamily="18" charset="0"/>
                          </a:rPr>
                          <m:t>𝚺</m:t>
                        </m:r>
                      </m:e>
                      <m:sub>
                        <m:r>
                          <a:rPr lang="en-US" sz="2800" i="1" dirty="0" err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  <a:p>
                <a:pPr lvl="1" fontAlgn="ctr"/>
                <a:endParaRPr lang="en-US" sz="2800" dirty="0"/>
              </a:p>
              <a:p>
                <a:pPr lvl="1" fontAlgn="ctr"/>
                <a:r>
                  <a:rPr lang="en-US" sz="2800" dirty="0"/>
                  <a:t>Naïve Bayes assumption:</a:t>
                </a:r>
              </a:p>
              <a:p>
                <a:pPr lvl="1" fontAlgn="ctr"/>
                <a:endParaRPr lang="en-US" sz="4800" dirty="0"/>
              </a:p>
              <a:p>
                <a:pPr lvl="1" fontAlgn="ctr"/>
                <a:r>
                  <a:rPr lang="en-US" sz="2800" dirty="0"/>
                  <a:t>Linear Decision Boundary:</a:t>
                </a:r>
              </a:p>
              <a:p>
                <a:pPr lvl="1" fontAlgn="ctr"/>
                <a:endParaRPr lang="en-US" sz="4800" dirty="0"/>
              </a:p>
              <a:p>
                <a:pPr lvl="1" fontAlgn="ctr"/>
                <a:r>
                  <a:rPr lang="en-US" sz="2800" dirty="0"/>
                  <a:t>Quadradic Decision Boundary: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DCC31C-6D9E-4CBC-8EA0-E5A17F0B8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4300294"/>
              </a:xfrm>
              <a:blipFill>
                <a:blip r:embed="rId2"/>
                <a:stretch>
                  <a:fillRect l="-1217" t="-2270" b="-12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3FF3411-5F83-71D9-B73E-B1CD9ACDABEA}"/>
                  </a:ext>
                </a:extLst>
              </p14:cNvPr>
              <p14:cNvContentPartPr/>
              <p14:nvPr/>
            </p14:nvContentPartPr>
            <p14:xfrm>
              <a:off x="784080" y="2714040"/>
              <a:ext cx="11299320" cy="2974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3FF3411-5F83-71D9-B73E-B1CD9ACDAB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4720" y="2704680"/>
                <a:ext cx="11318040" cy="299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E98794C-7A0E-DE6A-7063-C59EB4644F81}"/>
                  </a:ext>
                </a:extLst>
              </p14:cNvPr>
              <p14:cNvContentPartPr/>
              <p14:nvPr/>
            </p14:nvContentPartPr>
            <p14:xfrm>
              <a:off x="948600" y="5722200"/>
              <a:ext cx="7880760" cy="827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E98794C-7A0E-DE6A-7063-C59EB4644F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9240" y="5712840"/>
                <a:ext cx="7899480" cy="84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7929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3722-0007-F357-847A-A4B97728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40F0D-C4FC-D94E-6732-AADFA8EBE7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84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r>
                  <a:rPr lang="en-US" dirty="0"/>
                  <a:t>Let’s say we gave an exam that had 3 different versions where the probability of different exams was modeled as a </a:t>
                </a:r>
                <a:r>
                  <a:rPr lang="en-US" b="1" dirty="0"/>
                  <a:t>categorical</a:t>
                </a:r>
                <a:r>
                  <a:rPr lang="en-US" dirty="0"/>
                  <a:t> random variable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and the scores from each exam were modeled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~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𝒩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   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this </a:t>
                </a:r>
                <a:r>
                  <a:rPr lang="en-US" b="1" dirty="0">
                    <a:solidFill>
                      <a:srgbClr val="7030A0"/>
                    </a:solidFill>
                  </a:rPr>
                  <a:t>generative</a:t>
                </a:r>
                <a:r>
                  <a:rPr lang="en-US" dirty="0">
                    <a:solidFill>
                      <a:srgbClr val="7030A0"/>
                    </a:solidFill>
                  </a:rPr>
                  <a:t>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2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98570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</p:spPr>
            <p:txBody>
              <a:bodyPr/>
              <a:lstStyle/>
              <a:p>
                <a:r>
                  <a:rPr lang="en-US" dirty="0"/>
                  <a:t>Let’s say we gave an exam that had 3 different versions where the probability of different exams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 given the scores from the exam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was modeled as a </a:t>
                </a:r>
                <a:r>
                  <a:rPr lang="en-US" b="1" dirty="0"/>
                  <a:t>multiclass logistic regression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=1∣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trained on dataset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How many parameters are in this </a:t>
                </a:r>
                <a:r>
                  <a:rPr lang="en-US" b="1" dirty="0">
                    <a:solidFill>
                      <a:srgbClr val="7030A0"/>
                    </a:solidFill>
                  </a:rPr>
                  <a:t>discriminative</a:t>
                </a:r>
                <a:r>
                  <a:rPr lang="en-US" dirty="0">
                    <a:solidFill>
                      <a:srgbClr val="7030A0"/>
                    </a:solidFill>
                  </a:rPr>
                  <a:t> model?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2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6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9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rgbClr val="7030A0"/>
                    </a:solidFill>
                  </a:rPr>
                  <a:t>3N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7038" y="1113178"/>
                <a:ext cx="11924962" cy="5212977"/>
              </a:xfrm>
              <a:blipFill>
                <a:blip r:embed="rId2"/>
                <a:stretch>
                  <a:fillRect l="-1074" t="-1988" r="-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68809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100" y="1113179"/>
                <a:ext cx="11639900" cy="2248208"/>
              </a:xfrm>
            </p:spPr>
            <p:txBody>
              <a:bodyPr/>
              <a:lstStyle/>
              <a:p>
                <a:r>
                  <a:rPr lang="en-US" dirty="0"/>
                  <a:t>Which of the following probability models will allow us to sample new data,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𝒟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p>
                            </m:sSub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b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are length, weight, and species (cat or dog), respectively? Assume that we have learned all of the corresponding parameters</a:t>
                </a:r>
              </a:p>
              <a:p>
                <a:endParaRPr lang="en-US" dirty="0">
                  <a:solidFill>
                    <a:srgbClr val="7030A0"/>
                  </a:solidFill>
                </a:endParaRPr>
              </a:p>
              <a:p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100" y="1113179"/>
                <a:ext cx="11639900" cy="2248208"/>
              </a:xfrm>
              <a:blipFill>
                <a:blip r:embed="rId2"/>
                <a:stretch>
                  <a:fillRect l="-1100" t="-4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6FBDC1-E46F-5028-5792-12197B8D55C4}"/>
                  </a:ext>
                </a:extLst>
              </p:cNvPr>
              <p:cNvSpPr txBox="1"/>
              <p:nvPr/>
            </p:nvSpPr>
            <p:spPr>
              <a:xfrm>
                <a:off x="552099" y="3099777"/>
                <a:ext cx="4644526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A) Logistic regression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𝑤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 </m:t>
                    </m:r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𝑤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6FBDC1-E46F-5028-5792-12197B8D55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3099777"/>
                <a:ext cx="4644526" cy="1384995"/>
              </a:xfrm>
              <a:prstGeom prst="rect">
                <a:avLst/>
              </a:prstGeom>
              <a:blipFill>
                <a:blip r:embed="rId3"/>
                <a:stretch>
                  <a:fillRect l="-2760" t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B4360C7-0EA2-50FB-FB62-F974EF31CFE4}"/>
              </a:ext>
            </a:extLst>
          </p:cNvPr>
          <p:cNvSpPr txBox="1"/>
          <p:nvPr/>
        </p:nvSpPr>
        <p:spPr>
          <a:xfrm>
            <a:off x="552099" y="6115043"/>
            <a:ext cx="3369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C) None of the above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20F6A2-B751-8E1E-42F4-D9C2818B88D7}"/>
                  </a:ext>
                </a:extLst>
              </p:cNvPr>
              <p:cNvSpPr txBox="1"/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B) Bernoulli + Gaussian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E20F6A2-B751-8E1E-42F4-D9C2818B8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blipFill>
                <a:blip r:embed="rId4"/>
                <a:stretch>
                  <a:fillRect l="-2545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07901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E1E4F-064D-DCF2-20AA-62FAC632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Cats and Dogs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8D086-5C98-43E7-69E0-D8EFA523C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/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B) Bernoulli + Gaussian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𝑌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𝑐𝑎𝑡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𝑐𝑎𝑡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𝑐𝑎𝑡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d>
                      <m:dPr>
                        <m:sepChr m:val="∣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𝑑𝑜𝑔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𝜇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𝑑𝑜𝑔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,2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F4EB8-C3D6-6F01-F516-778AF37E0C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8371" y="3089306"/>
                <a:ext cx="5031883" cy="3597395"/>
              </a:xfrm>
              <a:prstGeom prst="rect">
                <a:avLst/>
              </a:prstGeom>
              <a:blipFill>
                <a:blip r:embed="rId3"/>
                <a:stretch>
                  <a:fillRect l="-2545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9FE4F33F-BF89-B2EA-B61F-1EB0FE8E7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2" y="1757965"/>
            <a:ext cx="5031883" cy="488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4101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33CD-4F7F-A96E-3B0B-0B8D394C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189AA-1B81-AB3C-3C7E-918A1E57DD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132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0B1E2-E5E0-400C-9C1D-57B69CB4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vs Discriminative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</p:spPr>
            <p:txBody>
              <a:bodyPr/>
              <a:lstStyle/>
              <a:p>
                <a:r>
                  <a:rPr lang="en-US" dirty="0"/>
                  <a:t>Discriminative: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Generative: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Model assumptions vs Data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Discriminative: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Generative: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B6420F-655B-4277-8F56-8C42C1C782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577989" cy="3857119"/>
              </a:xfrm>
              <a:blipFill>
                <a:blip r:embed="rId2"/>
                <a:stretch>
                  <a:fillRect l="-1106" t="-26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87241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7DE84-B22A-B132-B1D5-9A58C9E4E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C5DA3-D823-D4DF-A746-EFCEF10C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Story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DF796-8EC4-FCB8-5B0D-9FDB64757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Spam Generation</a:t>
            </a:r>
          </a:p>
          <a:p>
            <a:endParaRPr lang="en-US" sz="800" dirty="0"/>
          </a:p>
          <a:p>
            <a:r>
              <a:rPr lang="en-US" dirty="0">
                <a:solidFill>
                  <a:schemeClr val="tx1"/>
                </a:solidFill>
              </a:rPr>
              <a:t>Discriminative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Generative				Generative + Naive Bayes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20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11957</TotalTime>
  <Words>1989</Words>
  <Application>Microsoft Office PowerPoint</Application>
  <PresentationFormat>Widescreen</PresentationFormat>
  <Paragraphs>458</Paragraphs>
  <Slides>46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Calibri</vt:lpstr>
      <vt:lpstr>Cambria</vt:lpstr>
      <vt:lpstr>Cambria Math</vt:lpstr>
      <vt:lpstr>Wingdings</vt:lpstr>
      <vt:lpstr>Office Theme</vt:lpstr>
      <vt:lpstr>07-380 AI &amp; ML II </vt:lpstr>
      <vt:lpstr>Classifying Cats and Dogs</vt:lpstr>
      <vt:lpstr>Bayes Rule (again)</vt:lpstr>
      <vt:lpstr>Two Applications of Bayes Rule</vt:lpstr>
      <vt:lpstr>Bayes Rule: Data and Parameters</vt:lpstr>
      <vt:lpstr>Bayes Rule: ML Input and Output Data</vt:lpstr>
      <vt:lpstr>Bayes Rule</vt:lpstr>
      <vt:lpstr>Discriminative vs Generative Models</vt:lpstr>
      <vt:lpstr>Optimization: Generative vs Discriminative</vt:lpstr>
      <vt:lpstr>Iris Classification</vt:lpstr>
      <vt:lpstr>Iris Classification</vt:lpstr>
      <vt:lpstr>Iris Classification</vt:lpstr>
      <vt:lpstr>Generative vs Discriminative Modeling</vt:lpstr>
      <vt:lpstr>Discriminative and Generative</vt:lpstr>
      <vt:lpstr>Estimating Cats and Dogs</vt:lpstr>
      <vt:lpstr>Reminder: Likelihood</vt:lpstr>
      <vt:lpstr>Generative MLE</vt:lpstr>
      <vt:lpstr>Generative + MAP</vt:lpstr>
      <vt:lpstr>MLE vs MAP vs Generative vs Discriminative</vt:lpstr>
      <vt:lpstr>Naïve Bayes</vt:lpstr>
      <vt:lpstr>Exercise: SPAM Classification</vt:lpstr>
      <vt:lpstr>Conditional Independence and Naïve Bayes</vt:lpstr>
      <vt:lpstr>Generative Stories</vt:lpstr>
      <vt:lpstr>Generative Story Examples</vt:lpstr>
      <vt:lpstr>Generative Story Examples</vt:lpstr>
      <vt:lpstr>Multivariate Generative Models</vt:lpstr>
      <vt:lpstr>Naïve Bayes for Digits</vt:lpstr>
      <vt:lpstr>Naïve Bayes MLE</vt:lpstr>
      <vt:lpstr>Naïve Bayes MLE</vt:lpstr>
      <vt:lpstr>Naïve Bayes MLE</vt:lpstr>
      <vt:lpstr>Generative Models</vt:lpstr>
      <vt:lpstr>Generative Models with Continuous Features</vt:lpstr>
      <vt:lpstr>Poll 1</vt:lpstr>
      <vt:lpstr>Poll 1</vt:lpstr>
      <vt:lpstr>Poll 2</vt:lpstr>
      <vt:lpstr>Poll 2</vt:lpstr>
      <vt:lpstr>Poll</vt:lpstr>
      <vt:lpstr>Class-conditional Gaussian Distributions</vt:lpstr>
      <vt:lpstr>Additional Slides</vt:lpstr>
      <vt:lpstr>Poll</vt:lpstr>
      <vt:lpstr>Poll</vt:lpstr>
      <vt:lpstr>Poll</vt:lpstr>
      <vt:lpstr>Sampling Cats and Dogs</vt:lpstr>
      <vt:lpstr>Generative Stories</vt:lpstr>
      <vt:lpstr>Generative vs Discriminative Modeling</vt:lpstr>
      <vt:lpstr>Generative Story 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802</cp:revision>
  <cp:lastPrinted>2018-11-27T13:42:27Z</cp:lastPrinted>
  <dcterms:created xsi:type="dcterms:W3CDTF">2018-10-11T11:39:27Z</dcterms:created>
  <dcterms:modified xsi:type="dcterms:W3CDTF">2026-09-28T17:30:47Z</dcterms:modified>
</cp:coreProperties>
</file>