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663" r:id="rId2"/>
    <p:sldId id="2539" r:id="rId3"/>
    <p:sldId id="2533" r:id="rId4"/>
    <p:sldId id="2481" r:id="rId5"/>
    <p:sldId id="2537" r:id="rId6"/>
    <p:sldId id="2538" r:id="rId7"/>
    <p:sldId id="2484" r:id="rId8"/>
    <p:sldId id="2535" r:id="rId9"/>
    <p:sldId id="2197" r:id="rId10"/>
    <p:sldId id="2536" r:id="rId11"/>
    <p:sldId id="2545" r:id="rId12"/>
    <p:sldId id="2546" r:id="rId13"/>
    <p:sldId id="2542" r:id="rId14"/>
    <p:sldId id="2544" r:id="rId15"/>
    <p:sldId id="2531" r:id="rId16"/>
    <p:sldId id="1296" r:id="rId17"/>
    <p:sldId id="2528" r:id="rId18"/>
    <p:sldId id="2532" r:id="rId19"/>
    <p:sldId id="1270" r:id="rId20"/>
    <p:sldId id="2506" r:id="rId21"/>
    <p:sldId id="2214" r:id="rId22"/>
    <p:sldId id="2205" r:id="rId23"/>
    <p:sldId id="2541" r:id="rId24"/>
    <p:sldId id="2543" r:id="rId25"/>
    <p:sldId id="2527" r:id="rId26"/>
    <p:sldId id="2204" r:id="rId27"/>
    <p:sldId id="1267" r:id="rId28"/>
    <p:sldId id="2213" r:id="rId29"/>
    <p:sldId id="2207" r:id="rId30"/>
    <p:sldId id="1274" r:id="rId31"/>
    <p:sldId id="2512" r:id="rId32"/>
    <p:sldId id="2513" r:id="rId33"/>
    <p:sldId id="2519" r:id="rId34"/>
    <p:sldId id="2548" r:id="rId35"/>
    <p:sldId id="2515" r:id="rId36"/>
    <p:sldId id="2516" r:id="rId37"/>
    <p:sldId id="664" r:id="rId38"/>
    <p:sldId id="2252" r:id="rId39"/>
    <p:sldId id="2524" r:id="rId40"/>
    <p:sldId id="2525" r:id="rId41"/>
    <p:sldId id="2529" r:id="rId42"/>
    <p:sldId id="2520" r:id="rId43"/>
    <p:sldId id="2200" r:id="rId44"/>
    <p:sldId id="2526" r:id="rId4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15:36.763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16258 13177 32255 0,'-16'0'2864'0,"2"0"-2288"0,7 0-576 0,3 1 0 15,2-1 512-15,-4 1 0 0,-7 2 0 0,-6-2 0 0,-5 1 224 0,2 2 32 16,3-2 16-16,7 1 0 0,3-2-480 0,4 3-112 15,4-4 0-15,2 2-16 16,3 3-176-16,1 0-224 0,1 3 48 0,3 0 16 0,-1 3 160 0,2-2 256 16,3 3-64-16,-1 0-16 0,2-1 384 0,1-1 80 0,-1-1 0 0,2-1 16 15,0-1-160-15,1 1-48 16,0-2 0-16,-1 0 0 0,3-3 16 0,-1 1 0 16,3 0 0-16,1-1 0 0,2-1 16 0,2-1 0 15,2 1 0-15,3-2 0 0,1-3-48 0,3 1-16 0,0-1 0 0,-1 1 0 16,2-1-128-16,-1 2-32 0,-2-4 0 0,0 3 0 15,-2-2-16-15,1 0-16 16,3 2 0-16,0-2 0 0,-1 3-48 0,-1-2-16 0,0 2 0 0,-2 0 0 16,-3 2-160-16,1 3 192 0,-1-2-192 0,-2 2 192 0,-2 1 128 15,-1 1 48-15,-1-3 0 0,-1 0 0 0,2 0 128 0,-2-1 16 32,1-2 16-32,0 0 0 0,3 0-160 0,0-2-48 15,2 0 0-15,0 0 0 0,3 0-16 0,1-1-16 0,1-1 0 16,0 2 0-16,1-4-96 0,-1 2 0 0,-1 0-16 0,0 1 0 0,-2-1-176 0,-2 0 0 15,-1 2 0-15,0-2 0 16,0 2 0-16,0-2 0 0,2 1 0 0,-1 1 0 0,2-1 128 0,-1 2-128 16,1-1 128-16,-1 0-128 15,1 2 304-15,-1 0-32 0,1 0 0 0,-3 2 0 0,1 0-16 0,-3-2 0 16,2 0 0-16,-1-2 0 0,-1 0 144 0,-1 1 32 16,2-3 0-16,1 2 0 0,0-4-432 0,3 1 0 15,2 1 128-15,2-1-80 0,0 0-48 0,2 2 0 16,-2-2 0-16,0 0 0 15,1 1 0-15,-2 0 0 0,-2 1 0 0,-1-2 0 16,0 2 0-16,-1-2 0 0,-1 1 0 0,1 0 0 16,-1 1 0-16,1 2 0 0,-1-3 0 0,1 3 0 15,0-4 0-15,-1 0 0 0,2 0 0 0,-1-1 0 16,-1 0 0-16,0-2 0 0,1 0 0 0,-4-1 0 0,1-1 0 0,0 1 0 16,0-1 0-16,-1-1 0 0,1 0 0 15,-1 0 0-15,0 0 0 0,2-1 0 0,0 0 0 0,4-2 0 0,5 0 0 0,0-2 0 0,5 0 0 0,0-1 0 31,0 0 0-31,-3 1 0 0,1 2 0 0,-4-2 0 16,-2 1 0-16,-1 0 0 0,-2-1 0 0,-2 0 0 16,1 1 0-16,0 0 0 0,0-1 0 0,0 1 0 15,1 0 0-15,-2-1 0 0,1 0 0 0,-2 2 0 16,0-2 0-16,-1 0 0 0,-1-1 0 0,-1-2 0 16,1 2 0-16,-2-5 0 0,1 2 0 0,1-2 0 15,-1-2 0-15,1 1 0 0,2 1 0 0,-1-2 0 16,3 1 0-16,2 0 0 0,-2 2 0 0,3 2 0 0,1-1 0 15,0 1 0-15,0 1 0 0,-1 2 0 0,-1 0 0 0,-1 2 0 16,-2-1 0-16,0 1 0 0,-2-2 0 16,-1 2 0-16,0 0 0 0,-1-3 0 0,2 2 0 0,0-1 0 15,2 1 0-15,3-2 0 0,3-1 0 0,1 0 0 16,-4 3 0-16,4-2 0 0,2-3 0 0,1 1 0 16,1 1 0-16,-1-2 0 0,-2 3 0 0,-1-1 0 15,-4 1 0-15,0 1 0 0,-1 1 0 0,0-1 0 16,2 1 0-16,1 2 0 0,-1-4 0 0,0 3 0 15,1 0 0-15,1 2 0 0,1 1 0 0,-2-2 0 0,1 0 0 16,-1 0 0-16,-1 1 0 0,-1-1 0 0,-2 0 0 0,3 0 0 16,0 2 0-16,1-1 0 0,4 1 0 0,3-2 0 15,3 1 0-15,1-1 0 0,-2 1 0 0,1 0 0 16,2-2 0-16,0 2 0 0,-4-3 0 0,-1 3 0 16,-1-1 0-16,2 0 0 0,2-1 0 0,0 2 0 15,0 1 0-15,5-3 0 0,3 2 0 0,2-2 0 16,-2 3 0-16,-3 0 0 0,-5-1 0 0,0 0 0 15,-1 1 0-15,0 0 0 0,3 0 0 0,4-1 0 16,4 2 0-16,0 2 0 0,0-1 0 0,-1 2 0 0,-3-1 0 16,-2 0 0-16,-2 1 0 0,3-2 0 0,4-1 0 0,3 0 0 15,3 2 0-15,3 0 0 0,-1-3 0 0,-1 0 0 16,-1 0 0-16,0 1 0 0,1 1 0 0,5-2 0 16,3 1 0-16,0-1 0 15,1 1 0-15,-5 2 0 0,-1-3 0 0,-2-1 0 0,1 3 0 0,4 1 0 16,4-1 0-16,3 1 0 0,6-3 0 0,-5 1 0 15,-8 0 0-15,3 1 0 0,3-1 0 0,2 3 0 16,2-3 0-16,-1 3 0 0,-2-3 0 0,-2 0 0 16,-5 2 0-16,5 0 0 0,9 0 0 0,0 1 0 15,-2 1 0-15,-6-2 0 0,-6 5 0 16,-1-4 0-16,3 0 0 0,0 3 0 0,-2-1 0 0,-1 5 0 16,0 0 0-16,-4 2 0 0,-3-1 0 0,-3 1 0 0,-2 0 0 0,-1-1 0 15,4 2 0-15,0 0 0 0,0 1 0 0,-2 1 0 16,-2 1 0-16,-6-1 0 0,-3-2 0 0,-2 1 0 15,-2 1 0-15,-2-4 0 0,3 3 0 0,-3-2 0 16,0 2 0-16,-2-3 0 0,-2 3 0 0,-1-1 0 0,-3 0 0 16,-2 0 0-16,-3 1 0 0,-1-3 0 0,-2 2 0 0,-2 0 0 15,-1 1 0-15,-2-4 0 0,-2 5 0 0,-1-5 0 16,-1 2 0-16,-1-1 0 0,-3 2 0 0,-2-2 0 16,-2-1 0-16,-2 1 0 0,0-1 0 0,-2 3 0 15,-1-3 0-15,-3 0 0 0,-3-3 0 0,-2 2 0 16,-2 0 0-16,-6-3 0 15,-6 2 0-15,-5-7 0 0,-10 2 0 0,-7-5 0 16,-9 1 0-16,-4-1 0 0,-5-2 0 0,-3 1 0 16,0 0 0-16,-2-2 0 0,-3 3 0 0,-4 0 0 0,-1 2 0 0,2 2 0 0,2 2 0 0,-1 1 0 31,4-1 0-31,-5 1 0 0,-3 0 0 0,-3 4 0 16,1 1 0-16,0-2 0 0,7 0 0 0,-6 0 0 15,-7 2 0-15,-2 0 0 0,0 1 0 0,3 0 0 0,4 1 0 0,-7 0 0 0,-6-2 0 0,-2 2 0 16,1 2 0-16,-3-1 0 0,1-3 0 0,-7 2 0 15,-5 4 0-15,-1-3 0 0,3 2 0 0,-3-2 0 16,-3 2 0-16,5 2 0 16,9 0 0-16,0 0 0 0,2 2 0 0,1 2 0 15,3 0 0-15,7 0 0 0,9 2 0 16,-1-2 0-16,-1 1 0 0,-2 1 0 0,1 2 0 0,1-2 0 16,4 2 0-16,-1-1 0 0,-1 2 0 0,-1-2 0 15,0 0 0-15,2 1 0 0,6-3 0 0,0 2 0 16,1 2 0-16,-2-1 0 0,-4 2 0 0,2-3 0 15,5 1 0-15,3-2 0 0,6 3 0 0,0 0 0 0,4 0 0 0,-1 2 0 0,2-1 0 0,3 0 0 32,5 1 0-32,3 1 0 0,2 2 0 0,3 0 0 15,4-1 0-15,0 0 0 0,0-1 0 0,3-1 0 16,1-1 0-16,0 1 0 0,0 2 0 0,-2-3 0 0,1 3 0 16,-1-1 0-16,-1-1 0 0,1 0 0 0,2 0 0 0,0 1 0 15,1-1 0-15,2-1 0 0,-2 0 0 0,0 2 0 16,2-1 0-16,-2 0 0 0,1 0 0 0,-1-3 0 15,3 1 0-15,-2 2 0 0,1-1 0 0,1 0 0 16,-2 0 0-16,1 3 0 0,1-2 0 0,-2 1 0 16,1 2 0-16,-1 0 0 0,1 0 0 0,-3 0 0 15,-1 2 0-15,0-2 0 0,1-4 0 0,-5 2 0 16,-5 2 0-16,-3 1 0 0,-3-2 0 0,0 1 0 16,0-4 0-16,2 2 0 0,2 2 0 0,1-4 0 15,2 3 0-15,-1-3 0 0,3-1 0 0,0 0 0 0,-3 1 0 16,0 1 0-16,-1-1 0 0,1 0 0 0,3 1 0 0,-2 1 0 15,3 1 0-15,-1 0 0 0,2 0 0 16,-1 0 0-16,1-3 0 0,-2 0 0 0,-4 2 0 0,-4-2 0 16,-2 4 0-16,-3-4 0 0,-1 2 0 0,1-1 0 15,2 1 0-15,1-2 0 0,1 2 0 0,-3-1 0 16,0 2 0-16,-5-2 0 0,1-1 0 0,2 1 0 16,1 1 0-16,2 1 0 0,2 2 0 0,3-3 0 15,4-1 0-15,-1 2 0 0,1-3 0 0,2-3 0 0,1 1 0 0,-2-2 0 16,0 2 0-16,-3 1 0 0,-1-2 0 0,1 1 0 15,2-3 0-15,0-1 0 0,3 0 0 0,-1 0 0 16,-2-2 0-16,-2 1 0 0,2-3 0 0,-6 0 0 16,-2 0 0-16,-3-3 0 0,0 3 0 0,0-3 0 15,3-1 0-15,1 2 0 16,3 0 0-16,-2 2 0 0,0 0 0 0,-3-1 0 0,-1 3 0 0,0-3 0 16,1 0 0-16,4-1 0 0,5-1 0 0,3 0 0 15,4-1 0-15,2 0 0 0,1-2 0 0,0 1 0 16,2-2 0-16,-2 0 0 0,1 0 0 0,-1-3 0 15,0 0 0-15,-1 0 0 0,0-1 0 0,-1 0 0 16,1-1 0-16,2-1 0 0,-1 0 0 0,1 1 0 0,3-1 0 16,1 1 0-16,1-1 0 0,-1-1 0 0,2 2 0 0,-1 0 0 15,2 2 0-15,-1-1 0 0,0-1 0 0,1 1 0 16,0 2 0-16,-2-3 0 0,1 1 0 0,1 2 0 16,1-2 0-16,0 0 0 0,1 1 0 0,1-4 0 15,2 3 0-15,1-1 0 0,1 1 0 0,1-1 0 16,3 1 0-16,1 1 0 15,2 0 0-15,-1 1 0 0,3-1 0 0,0 3 0 0,1 0 0 0,1 0 0 0,0 0 0 16,-1 1 0-16,2 3 0 0,-1-4 0 0,1 4 0 0,2-2 0 31,0 1 0-31,0 0 0 0,1 0 0 0,-2 1 0 0,4 1 0 0,-1-3 0 16,0 2 0-16,2 1 0 0,-1-3 0 0,3 2 0 0,-1-2 0 0,1 1 0 16,0 3 0-16,1-4 0 15,0 2 0-15,1 1 0 0,3-2 0 0,0 2 0 16,3-2 0-16,1 3 0 0,3-1 0 0,1-2 0 0,2 1 0 0,2 2 0 15,2-4 0-15,2 2 0 16,1-2 0-16,2 1 0 0,1-1 0 0,1 1 0 0,1-1 0 0,-1 2 0 0,0-3 0 16,0 3 0-16,1-2 0 0,0 2 0 15,2-4 0-15,0 1 0 16,3-2 0-16,4 1 0 0,4 0 0 0,-1-5 0 0,1 4 0 0,-1-4 0 0,2-1 0 0,-3-2 0 16,-1 1 0-16,-1 1 0 15,-4 0 0-15,2-1 0 0,4 1 0 0,1 0 0 0,3-3 0 0,0 2 0 16,3-3 0-16,-2 3 0 0,-1-4 0 0,-2 2 0 15,-3 0 0-15,-2 3 0 0,4-3 0 0,3 3 0 16,5-1 0-16,3 1 0 0,6-3 0 0,-2 2 0 16,1-2 0-16,-5 0 0 15,-2 3 0-15,3-5 0 0,5 0 0 0,2 0 0 0,0-4 0 0,1 1 0 0,0-1 0 0,-3-2 0 32,-5 0 0-32,-1-2 0 0,-2 2 0 0,3-4 0 15,2 4 0-15,-1-2 0 0,1 3 0 0,-3-1 0 16,-6-1 0-16,-3 1 0 0,-3 0 0 0,-1 1 0 0,0 1 0 0,3 0 0 0,2 0 0 0,2-1 0 15,2 2 0-15,1-3 0 16,-2 0 0-16,-1 1 0 0,-2-2 0 0,1 2 0 0,1-1 0 0,6 0 0 16,3-2 0-16,2 2 0 0,0-3 0 0,-3 1 0 31,-4 2 0-31,-5-4 0 0,-5 4 0 0,1-2 0 16,0 0 0-16,3-1 0 0,3 2 0 0,-2-1 0 0,-1-1 0 0,-4 0 0 15,-2 0 0-15,-4 2 0 0,-2-5 0 0,-3 1 0 16,-1 0 0-16,0-2 0 0,2 0 0 0,2-2 0 15,3-1 0-15,3-2 0 0,2 1 0 0,0-1 0 16,3 1 0-16,-4-1 0 0,0 5 0 0,-2-4 0 16,-3 5 0-16,-3-2 0 0,1 4 0 0,0-1 0 15,2 1 0-15,0 0 0 0,1 1 0 0,1-1 0 16,-2 1 0-16,-3-1 0 0,1 0 0 0,-3 1 0 16,-2-1 0-16,1 2 0 0,-4-2 0 0,0 2 0 0,-1 0 0 15,0 2 0-15,1 0 0 0,2 2 0 0,1-1 0 0,1 1 0 16,0 2 0-16,3 0 0 0,-1 0 0 0,0 1 0 15,1 1 0-15,0 3 0 0,0-2 0 0,-3 0 0 16,1 1 0-16,-2 1 0 0,-2-1 0 0,3-2 0 16,2 1 0-16,4 0 0 0,2 1 0 0,3-1 0 15,2 1 0-15,2 0 0 0,1-2 0 0,-2 1 0 16,-1 2 0-16,-1 0 0 0,-2 2 0 0,1 1 0 16,5 1 0-16,4-1 0 0,2 1 0 0,4 2 0 0,4-2 0 15,-2 2 0-15,-1-3 0 0,-2-2 0 0,-2 4 0 16,4-2 0-16,7 0 0 0,3-1 0 0,4 1 0 0,-1-3 0 15,-4 2 0-15,-4 0 0 0,-1 0 0 0,-1 0 0 16,3 2 0-16,4 0 0 0,7 0 0 0,-1 1 0 16,-5 2 0-16,2-3 0 0,1 3 0 0,2-1 0 15,4 2 0-15,0-2 0 0,-3 1 0 0,-1 1 0 16,-2-2 0-16,0 2 0 0,6 0 0 0,2 0 0 16,2 2 0-16,-3-1 0 0,-5 1 0 0,3-2 0 15,2 2 0-15,1-2 0 0,2 0 0 0,-6-2 0 16,-5 2 0-16,3-2 0 0,9 2 0 0,0-1 0 0,3-2 0 15,-4 3 0-15,-7-4 0 0,2 3 0 0,-2-1 0 16,6 1 0-16,2-2 0 0,-5 3 0 0,-4 0 0 0,-3 0 0 16,0 0 0-16,2 0 0 0,4 3 0 0,-2 0 0 15,-1 2 0-15,-5-2 0 0,-5 2 0 0,-3 0 0 16,1-1 0-16,0 3 0 0,2-2 0 0,-2 1 0 16,-1-4 0-16,-6 2 0 0,-4 1 0 0,-4-4 0 15,-4 4 0-15,-1-2 0 0,0 0 0 0,-1 2 0 16,-1-4 0-16,-2 3 0 0,-7-3 0 0,-1-1 0 0,-3 2 0 15,-2-4 0-15,-6 2 0 0,-2 0 0 16,-4 0 0-16,-2-1 0 0,-2 1 0 0,-2-4 0 0,-2 4 0 0,-1-1 0 16,-3 1 0-16,0-2 0 15,-1 2 0-15,0-1 0 0,-1 1 0 0,-1-2 0 0,-1 1 0 0,-2 1 0 16,0-2 0-16,-1-1 0 16,-1 1 0-16,-3-2 0 0,-1 1 0 0,-2 1 0 15,-3-2 0-15,-1-1 0 0,-4 2 0 0,-3-2 0 0,-1-2 0 16,-4 0 0-16,-3 1 0 0,-4-3 0 0,-1 3 0 0,-5-5 0 15,-3 1 0-15,-3-1 0 0,-1 0 0 0,-7-2 0 16,-5-1 0-16,-4-1 0 16,-6 0 0-16,0 1 0 0,-1 3 0 0,2-2 0 0,0 1 0 0,-1 1 0 0,-6 1 0 0,1 3 0 15,1 3 0-15,3-1 0 0,3 5 0 0,-1-3 0 16,-1 0 0-16,-4 3 0 0,-8-2 0 0,-1 4 0 16,1 2 0-16,-2-2 0 0,3 0 0 0,-7-1 0 15,-6 1 0-15,-4 4 0 0,2-1 0 0,-3 2 0 16,-6-4 0-16,-3 5 0 15,-2-1 0-15,-1 1 0 0,2-2 0 0,-1 1 0 0,-1 2 0 0,8 1 0 16,7 0 0-16,1-3 0 16,-4 3 0-16,1-3 0 0,4 3 0 0,1-2 0 0,6-2 0 0,-1 0 0 0,-7 3 0 0,4-4 0 47,1 1-384-47,0 0-80 0,-2 0-16 0,-3 2 0 0,-3-2 352 0,1 1 128 0,3-1 0 0,-3 2-144 0,1-1 0 0,-1 1 0 15,-1-1 0-15,1 0 0 0,3 2-48 0,-1-1 0 0,-5 1 0 0,4 0 0 16,3 0-80-16,-3 2-32 15,-2-2 0-15,0-1 0 16,1 2-224-16,2 0-48 0,5 1-16 0,2 3 0 0,3-3 16 0,5 1 0 0,3 2 0 0,9-1 0 31,6 1-80-31,3-2-16 0,3 3 0 0,3-4 0 16,0 5 48-16,-1-1 16 0,1 5 0 0,1-1 0 16,6 2-160-16,-2-3-48 0,1 3 0 0,-1-2-18800 0</inkml:trace>
  <inkml:trace contextRef="#ctx0" brushRef="#br1" timeOffset="16148.49">5945 12632 1839 0,'2'-4'160'15,"-2"1"-160"-15,0 1 0 0,0 0 0 0,0 2 272 0,0 0 32 16,0-1 0-16,0-3 0 0,-2 2 496 0,0-1 96 16,-1 2 32-16,1 2 0 0,-1 3 96 0,0 1 32 0,-1-2 0 15,0 0 0-15,2 3-352 0,-2-1-64 0,2 0 0 0,-1 2-16 16,2-3-432-16,-2-1-64 0,2 1-128 0,0-2 176 16,0 1-304-16,1 0-64 0,-1 0-16 0,-1-1 0 31,2 2-512-31,0-4-112 0,0 1 0 0,0 0-16 15,0-1-16-15,-1-1 0 0,1 1 0 0,0-1 0 0,-1 1 592 0,1 0 112 0,0 0 32 0,0 0 0 16,0 0 256-16,0 0 48 0,0 0 16 0,0 0 0 16,0 0 32-16,0 0 16 0,0 0 0 0,0 0 0 15,0 0 320-15,0 0 64 0,0 0 16 0,0 0 0 0,-14-16 64 16,15 12 32-16,-1 0 0 0,0 0 0 0,2 0 32 0,-2 1 16 16,-2 0 0-16,2 1 0 0,-1-1-48 0,0 0-16 15,0 3 0-15,-2-2 0 0,3 2-80 0,-2-1-32 16,1 1 0-16,-1 0 0 0,1 0-224 0,0-2-64 15,1 2 0-15,0 0 0 0,0 0-320 0,0 0 0 16,0 0 0-16,0 0 128 0,0 0-128 0,0 0 0 16,0 0 0-16,0 0 0 0,0 0 160 0,0 0 112 15,0 0 32-15,0 0 0 0,0 0 224 0,0 0 48 16,0 0 16-16,-16 14 0 0,15-10-208 0,-1 1-64 0,1-4 0 0,0 2 0 16,0-1-96-16,-1-1-32 15,2 0 0-15,2 2 0 0,-1-3-192 0,0 0 0 0,0 0-144 0,3-3-7408 31,-2 2-1472-31</inkml:trace>
  <inkml:trace contextRef="#ctx0" brushRef="#br1" timeOffset="17611.84">20381 11832 6447 0,'-3'4'576'0,"2"-1"-576"32,1-1 0-32,0-2 0 0,1 0 352 0,-1 1-32 0,0 4-16 0,0 0 0 0,2 1-48 0,-1 1-16 0,0 0 0 0,0-1 0 31,-1-1-512-31,2-1-112 0,-2 2 0 0,0-1-16 31,-2 1-176-31,1 2-16 0,-1 3-16 0,-1 3 0 0,-1 0 192 0,1 3 32 0,-2 2 16 0,1 1 0 16,-1-3 528-16,0 2 96 0,1 0 32 0,0 0 0 15,1-1 0-15,1 0 0 0,-1-2 0 0,2-1 0 16,0-3-288-16,1 0 0 0,1 0 0 0,0-1 0 16,2 2-464-16,-1 1-112 15,1 3 0-15,0 1-16 0,0 0 592 0,0 1 0 0,1 2 0 0,-1 1 0 0,-1 5 0 0,1-5 0 16,0-1 0-16,-2 0 0 0,-1 0 0 0,-1-3 0 16</inkml:trace>
  <inkml:trace contextRef="#ctx0" brushRef="#br1" timeOffset="18357.48">20528 11512 1839 0,'-1'8'0'0,"0"-1"160"0,-1 2-160 0,1 0 0 0,0-2 0 0,0 0 0 16,1 3 544-16,-2 7 80 0,0 13 16 0,-1 13 0 0,1 12 128 0,-1 8 16 16,2 2 16-16,1 5 0 15,1-1-64-15,2 4-16 0,-1 2 0 0,1 4 0 0,-1 3 16 0,1-2 0 16,-1-1 0-16,1 2 0 15,-2 3-464-15,0-4-80 0,-1-1-32 0,0-4 0 0,-1-7-160 0,0-4-144 16,-2-3 144-16,0-8-208 16,-1-3-464-16,-1-5-96 0,0-7 0 0,0-7-16 15,1-5 240-15,1-7 48 0,0-6 16 0,-1-4 0 0,1-4 480 0,-1-8 0 16,2 0 0-16,-2-8 160 0,1-5-160 0,0-7-224 0,-1-5 48 16,-1-7 16-1,-1-6-352-15,1-3-64 0,-1-6 0 0,-2-9-16 16,2-9-432-16,0-11-64 0,1-5-32 0,1-3 0 0,3 3 976 0,1-1 144 0,4-2 128 15,1 2 0-15,1 9-128 0,2-4 128 0,4-3-128 0,0-2 160 16,3 1 416-16,-2 3 64 0,3 2 32 0,-1 3 32 16,-1 5-192-16,1 3-64 0,-2 5 0 0,0 6 32 15,-1 5-480-15,-2 3 0 0,0 6 0 0,-3 2 128 16,-1 2-128-16,-1 5 0 0,-1 3 128 0,0 4-128 0,-2 8 128 16,-2 2-128-16,0 6 0 0,-1 4 0 0,0 3 384 15,-2-1 0 1,1 3 0-16,-2 4 48 0,2-1 384 0,-2 3 80 0,0 0 0 0,-1 3 48 15,0 4-592-15,0 6-112 0,2 5-32 0,-1 7 32 16,2 5-608-16,0 8-112 0,1 7-32 16,1 4 48-16,3 7 224 0,-2 8 48 0,3 0 16 0,-1 9 32 0,2 12 144 0,-1 4 224 15,-2 1-48-15,0-1 16 0,-1-1 128 0,-4 1 32 16,0 1 0-16,-2-2 32 0,-1-5-192 0,-3-6-16 16,0-6-16-16,-2-2 32 0,-1-1-448 0,1-7-96 15,1-9-16-15,0-6 0 16,1-10-96-16,2 2-32 0,-1 0 0 0,1-7 0 15,1-4-464-15,1-5-80 0,0-9-32 0,1-4 0 16,0-6 304-16,2-4 64 0,1-6 16 0,-2-3 0 0,2-2 544 0,-1-4 144 0,-1-8 0 0,1-6 0 16,-2-5 0-16,-1-6 0 0,0-6 0 0,1-6 0 15,2-1 0-15,-1-10 0 0,0-13 0 0,-2-4 0 16,-2-2 0-16</inkml:trace>
  <inkml:trace contextRef="#ctx0" brushRef="#br1" timeOffset="18627.62">20504 11099 911 0,'-4'4'0'0,"0"-3"0"0,1 1 0 0,1 1 0 0,-1 2 0 0,2-3 0 0,0 3 320 0,-2 3 0 15,-1 5-16-15,-3 11 0 16,1 4-112-16,0 9 0 0,0 8-16 0,2 7 0 0,2 7 288 0,0 9 64 15,1 4 16-15,0 10 0 0,2 0 400 0,-1 6 80 32,0 0 0-32,0-4 16 0,0-6-272 0,0 7-64 0,1 6-16 15,1-4 0-15,-1-6 64 0,0-2 16 0,2 4 0 0,-2-4 0 16,0 0-320-16,0-7-48 0,-1-4-16 0,0-6 0 31,0-8-816-31,-1-3-160 0,1-8-48 0,-1-3 0 16,0-3-672-16,-1-8-144 0</inkml:trace>
  <inkml:trace contextRef="#ctx0" brushRef="#br1" timeOffset="18895.93">20490 11234 4607 0,'8'-24'192'0,"-3"8"64"0,0 1-256 0,-1 7 0 16,-2 4 0-16,0 3 0 0,0 1 528 0,1-4 64 16,0 2 16-16,2-1 0 0,-1 6 64 0,-2 3 16 15,1 10 0-15,-3 7 0 0,-1 7-224 0,-2 10-32 16,-1 9-16-16,1 10 0 0,-1 11 0 0,0 11 0 16,3 16 0-16,1 7 0 0,4 8-64 0,0 8-16 0,-1 5 0 15,3 5 0-15,-1-4-144 0,0-1-48 0,1-1 0 0,-2-3 0 31,1-1-464-31,-2-8-80 0,-2-3-32 0,-1-3 0 0</inkml:trace>
  <inkml:trace contextRef="#ctx0" brushRef="#br1" timeOffset="19437.34">20376 11030 1839 0,'-3'0'160'0,"0"0"-160"0,0 0 0 0,1 0 0 0,1 1 480 0,1-1 64 15,-2 1 16-15,0 2 0 16,-3 2 576-16,0 1 112 0,-1 5 32 0,0 3 0 0,1 3 16 0,0 9 16 16,1 4 0-16,3 8 0 0,-1 9-496 0,2 6-112 15,2 6 0-15,0 1-16 0,1 5-176 0,2 11-16 0,1 14-16 16,2 13 0-16,2 10-352 0,0 16-128 0,3 11 0 15,-2 11 144 1,1 3-288-16,0 1-64 0,2 2-16 0,-3 2-7360 16</inkml:trace>
  <inkml:trace contextRef="#ctx0" brushRef="#br1" timeOffset="20095.3">20551 11053 1839 0,'-4'4'160'0,"-1"-3"-160"16,0 2 0-16,2-1 0 0,1 1 320 0,-2 2 48 0,-2 5 0 0,-5 6 0 15,-4 5 544-15,-1 10 112 0,-2 4 32 0,2 9 0 16,3 3 48-16,2 5 16 16,1 6 0-16,5 9 0 0,4 8-192 0,3 13-32 0,4 11-16 0,2 8 0 15,-1-5-416-15,2 13-80 0,-1 13 0 0,-1 7-16 16,-4-1-112-16,0 2 0 0,-3 3-16 0,-3-5 0 15,0-12-416-15,-4-3-80 0,0-3 0 0,-2-4-16 0,-1-10-64 16,1-3-16-16,1 1 0 0,-1-7 0 0,1-4 640 0,0-7 128 16,2-11 32-16,0-3 0 0,2-3-448 0,1-5 0 15,1 0 0-15,2-6-6976 16</inkml:trace>
  <inkml:trace contextRef="#ctx0" brushRef="#br1" timeOffset="26197.32">5712 13290 8879 0,'-3'-6'784'0,"-1"1"-624"0</inkml:trace>
  <inkml:trace contextRef="#ctx0" brushRef="#br1" timeOffset="28935.51">5665 13435 1839 0,'-2'-6'160'0,"1"1"-160"0,0 2 0 0,0-2 0 16,1 4 1968-16,-2-1 352 0,2-1 80 0,-1-2 16 15,0-2-1280-15,0-7-256 16,0-1-48-16,2-1-16 0,0-1 512 0,1 0 96 0,3-3 32 16,0 1 0-16,2 1-288 0,0-3-48 0,2 2-16 0,-2 2 0 15,2 1-384-15,-2 4-80 0,2-2 0 0,-3 5-16 16,1-1 64-16,-2 3 16 0,0-2 0 0,0 2 0 0,-1 1 272 0,-2 1 64 31,1 0 16-31,-1 2 0 0,1-2 0 0,-2 0 0 16,-1 4 0-16,1-2 0 0,-1 1-176 0,-1 1-48 15,1 1 0-15,0 0 0 0,-1 1-448 0,0 2-80 0,1 2-32 0,0-5 0 0,0 0-272 0,-2 26 0 16,1-11-176-16,1 4 176 16,-1 0-144-16,-2 4 144 0,2 6 0 0,0 2-144 0,-2-2 144 0,1 2 0 15,-1 1 0-15,0 2 0 0,-1-1 0 0,0 2 0 16,-1 2 0-16,0-1 0 0,1-2 0 0,-1-5 0 16,0-3 0-1,1-4 0-15,0-2 384 0,1-7 0 0,-1 0 0 0,0-3 0 0,2-4-96 0,-2-2-16 0,3-2 0 0,-2 1 0 31,2-6-144-31,-2 1-128 0,2-3 144 0,-1-1-144 16,-1-1 0-16,1-3 128 0,-1 1-128 0,0-3 0 16,-1-1 0-16,0-2 0 0,-1-2 0 0,0-2-160 15,0 1-16-15,-1-5 0 0,2 0 0 0,-2 1 0 16,-1-2-16-16,1-2 0 0,-2 1 0 0,1 1 0 16,-2 0 192-16,3 2-208 0,0 2 80 0,0-1 128 15,-1 4-256-15,3-1 80 0,0 5 16 0,0-3 0 0,-1 1 160 16,1 1 0-16,2 3 0 0,-2-1 0 0,2 1 0 15,-1 0 176-15,1 1-48 0,1 2 0 0,-1 0-128 0,2-1 160 16,-1 2-160-16,1-1 160 0,1 2-160 0,1 0 0 16,-1 0 0-16,0 1 0 0,0 0-288 0,-1 0 64 15,2 2 16-15,-2-3 0 0,1 4 80 0,-1-1 128 16,1 3-208-16,-1-2 80 0,0 2-128 0,1 2-32 16,1-2 0-16,-2 1 0 0,2 3 32 0,-1 0 0 15,2 1 0-15,-1 1 0 0,2 3 112 0,0-3 144 16,1 1-208-16,-2 3 80 0,2 0 128 0,1-1 0 15,-1 2 0-15,2 1 0 0,-1 2 0 0,-1-1 0 16,0 5 0-16,0 1 0 0,1 5 0 0,-3-1 0 0,1 5 0 0,-1-4 0 16,-1 6 0-16,-2 1 128 0,0-1-128 0,-1-2 128 15,-2-1 48-15,0-3 16 0,-1 3 0 0,-1-6 0 16,1 0 384-16,-1-5 64 0,2-2 32 0,-1-4 0 16,3-1-144-16,-1-6-16 0,2-1-16 0,0-4 0 15,0-1-176-15,0-5-16 0,0-1-16 0,0-6 0 16,0 2-112-16,0-5-32 0,2-4 0 0,-1 0 0 15,0-2-144-15,0 2 0 0,1-6 0 0,-1-3-176 16,-1 1 16-16,0-1 0 0,-1 0 0 0,-2 0 0 0,1-2 160 0,-2 0-208 16,-1 0 80-16,0 1 128 0,0 0-176 0,0-1 176 15,-2-2-128-15,1 0 128 0,-2 2 0 0,2 2-128 16,0 4 128-16,2 3 0 16,0 7 0-16,2 0 0 0,1 7 0 0,-1 4 0 0,1 3 0 15,0 6 0-15,1 2 160 0,0 7-160 0,1 4 0 0,2 8 0 16,0 5 0-16,2 5 0 0,0 2 0 0,1 6 0 15,-1 3-144-15,0 4 144 0,0-1 0 0,-1-2 0 16,0-6-128-16,-2-4 128 0,1-4 0 0,-2-2 0 0,-1-3 0 16,-1-2 0-16,-2-1 0 0,-1-5 0 0,2 0 0 0,-2-4 0 15,1-4 0-15,-1-3 128 0,0-1-128 0,2-4 160 16,-1-1 32-16,1-2 16 0,-1-3 0 0,1-3 0 16,-1-1-80-16,1-2-128 0,-2-6 176 0,0-1-176 15,1-1 128-15,-1-2-128 0,-1-2 0 0,-1-2 0 16,0-2 0-16,0-1 0 0,-2 0 0 0,1-3 0 15,-1 2-192-15,0 0 48 0,0 2 16 0,0-2 0 16,-1 2 128-16,0 1-160 16,2 0 160-16,-1 4-160 0,2 1 160 0,1 3-128 0,2 2 128 0,-1 3-128 15,0 3 128-15,2 2 0 0,0 1-144 0,1 2 144 0,1 0 0 0,0 3 0 16,0 0 0-16,3 3 0 16,0 0 0-16,1 3 0 0,0 2 0 0,1 0 0 15,1 1 0-15,0 6 0 0,2 1 0 0,-1 5 0 0,2 4 0 0,-2 1 0 16,0 0 0-16,1 2 0 0,-1 1 0 0,2-1 0 15,-2 2 0-15,1-2 0 0,-1 1 0 0,-1-3 0 16,1-2 0-16,-3 0 0 0,3-2 0 0,-4-1 0 16,1-6 0-16,-1-1 0 0,-1-2 144 0,-1-2-144 15,2-3 160-15,-3-2-160 0,0 0 128 0,0-5-128 0,-1 0 0 0,-2-2 144 32,1-2-16-32,-1-5-128 0,-1-1 192 0,-1-3-64 0,0-3-128 0,2-4 192 0,-2-2-192 0,0-2 192 15,1-2-192-15,0-3 0 0,2-5 0 0,0-2 0 16,0-2-192-16,1 1 16 0,1 0 16 0,-1-3 0 15,2 1 160-15,2 2-208 16,-1 2 80-16,0 5 128 0,2 8-144 16,-1 6 144-16,0 5 0 0,-1 3 0 0,0 7 0 0,-2 1 0 0,1 1 0 0,-1 7 0 15,0 5 0-15,0 2 176 16,2 5-48-16,-2 2-128 0,1 7 0 0,-1 0 0 0,-1 7 0 0,1 0 0 0,0-1 0 16,-2-4 0-16,2 1 0 0,0-4 0 0,2-4 144 0,-1-1-144 15,0-1 0-15,0-1 144 0,2-3-16 0,-2-1 0 16,0 0 0-16,0-1 0 15,1-1-128-15,-2-1 0 0,0-2 0 0,0-1 128 0,-2-6-128 0,1 2 0 16,-1-5 144-16,0 0-144 16,0-2 176-16,0-2-48 0,0 0 0 0,0-5 0 15,-1-1 0-15,1-5 0 0,1-1 0 16,-1-5 0-16,1-1-128 0,1-6 128 0,1-2-128 0,1-2 128 16,1-1-128-16,1-1 0 0,1-1 0 0,-3-2 0 0,2 3-128 0,-1 1-16 15,-1 2 0-15,-1-3 0 0,2 3 144 0,-2 3-192 16,0 2 192-16,-1 6-192 0,0 2 192 0,-1 3 0 15,0 5 0-15,0 1 0 16,-1 5 0-16,2 2 0 0,-1 0 144 0,1 4-144 16,0 3 160-16,1 4-160 0,1 6 128 0,0 3-128 15,2 6 0-15,2 9 0 0,0 4 0 0,2 6 0 0,0-2 0 0,0 2 0 0,-1-1 0 0,1-3 0 32,-1-3 0-32,0-3 0 0,-2-2 0 0,0 1 0 15,0-6 0-15,-1 1 128 0,0-3-128 0,-3-2 128 16,0 0-128-16,-1-7 0 0,-1-1 0 0,0-3 128 15,-2-6 80-15,1-1 16 0,-1-1 0 0,1-1 0 0,0-4-64 16,0 0-16-16,-2-4 0 0,1-2 0 0,-2-1-144 0,-2-5 0 16,1-4 0-16,-1-2 128 0,-2-3-128 0,-2-3 0 15,0-7 144-15,-1-1-144 0,0-1 0 0,-1-7 0 16,-1 1 0-16,1-1 128 0,2 4-128 0,1 3 0 16,2 4-176-16,1 3 176 0,1 4-128 0,-1 2 128 15,2 3 0-15,-1 0-144 0,3 6 144 0,0 0 0 16,1 2 0-16,0 4 0 0,2 2 144 0,-1 3-144 15,2 0 192-15,2 2-192 0,2 1 0 0,0 2 0 16,2 3 0-16,1 2 0 0,3 1 0 0,0 4-272 16,2 2 48-16,1 4 16 0,1 1 32 0,-3 5 16 0,1-1 0 15,-2 3 0-15,-3 2 160 0,2-2 0 0,-5 4 0 0,0-5 0 16,-1-2 0-16,-2 1 0 0,-2 0 0 0,0-2 0 16,-1-1 0-16,-1-2 0 0,-2-2 0 0,1-3 0 15,0-3 224-15,0-3-32 0,1-1 0 0,1-5 0 16,-2-2-32-16,3-3-16 0,0 0 0 0,-1-2 0 15,0-2-144-15,-1-3 0 0,1-3 0 0,-1-3 128 16,-1 0-128-16,0-3 0 0,-1-5 0 0,-1-4 0 16,1-2 0-16,0-3 0 0,-1-5 0 0,2 2 0 0,-1 1 0 15,0 1 0-15,2-2 0 0,-1-1 0 0,2 0-144 0,-1 0 144 16,0 5 0-16,1-2 0 0,1 0 0 0,-1 1 0 16,1-1 0-16,-1 1 0 0,1 1 0 0,0 0-128 15,-1 1 128-15,-1 3 0 0,2 2 0 0,0 3 0 16,2 3 0-16,0 2 0 0,0 5-208 0,1 2 64 15,-1 6 16-15,2-1 0 0,0 6-64 0,0 1-16 16,2 4 0-16,2 8 0 0,1 4-48 0,1 7 0 16,1 8 0-16,-1 6 0 0,0 2 256 0,0 8-192 15,1 2 192-15,-1 4-192 0,0 1 192 0,0-4 0 16,-2-3 0-16,0-6 0 0,-1-5 0 0,-1-4 0 16,0-2 0-16,-1-2 0 0,0 0 272 0,-1-1-48 15,0-5-16-15,-2 0 0 0,-1-4-32 0,-2-2-16 16,0-3 0-16,-2-3 0 0,1-2-32 0,-2-2-128 0,-1-4 192 0,2-1-64 15,-1-2-128-15,-1-2 0 0,1-2 144 0,-2-4-144 16,0-1 128-16,-2-6-128 0,1-1 160 0,-3-5-160 16,0 1 160-16,-1-5-160 15,-1-7 160-15,-2-5-160 0,2 0 0 0,-1-4 0 16,1-4 0-16,0-2 0 0,2-2 0 0,1-2 0 0,3 4-192 0,2 0 192 0,3 4-176 0,2 1 176 16,3 2-160-16,0 2 160 0,1 4-128 0,1-1 128 15,-1 2 0-15,0 2-144 0,0 2 144 0,-2 1 0 16,2 3 0-16,-1 1 0 15,0 2 0-15,-2 2 0 0,1 3 0 0,-2-1 0 0,1 4 0 0,-2 1 0 16,2 4-144-16,-4 3 144 16,2-1 0-16,0 3-144 0,-1 3 144 0,1 2 0 0,0 2 0 0,1 4-128 15,-1 2 128-15,2 8 0 0,1 5 0 0,0 7 0 16,2 7-128-16,0 6 128 16,0 4 0-16,-2 5 0 0,1 5-128 0,0 2 128 0,0-1 0 0,-2 1 0 15,0-4 0-15,1-8 0 0,-1-2 0 0,0-4 0 0,-2-3 0 16,0-3 0-16,-2-2 0 0,0-7 0 15,1-3 128-15,-2-3-128 0,1-1 176 0,-2-2-16 16,0-5 0-16,-2-2 0 0,0-4-32 0,0-2 0 16,0-2 0-16,-2-4 0 0,1 0 112 0,-2-5 16 0,0-1 0 0,0-4 0 15,-1-3-256-15,0-4 144 0,0-1-144 0,-1-4 128 16,0-6-128 0,-1-4 192-16,1-4-192 0,1-3 192 0,2-3-192 0,0-4-144 15,1 2 144-15,2 0-208 0,3 3-16 0,0 3 0 16,1 7 0-16,1 3 0 0,1 4 64 0,-1 3 16 15,0 3 0-15,0 3 0 0,0 1 144 0,-1 1 0 0,0 4-144 0,0-2 144 0,1 1 0 16,-2 3 0 0,2 0-144-16,-1-1 144 0,1 3 0 0,0 2 0 0,1 2 0 0,-1 1 0 15,2 3 0-15,0 3 0 0,3 9 0 0,1 4 0 16,3 12 0-16,1 4 0 16,3 9 0-16,0 2 0 0,2 4 0 0,-1 3 0 0,1 5 0 0,0 5 0 0,1 4 0 0,-1-2 0 15,-1 1 0-15,-2-3 0 0,0-3 0 0,-1 1 0 16,1 3 0-16,-5-1 0 15,-1-1-432-15,-2-9-16 0,-2-6-16 0,-3-9 0 16,-1-10 16-16,-1-9 16 0,-1-7 0 0,3-6-18208 0</inkml:trace>
  <inkml:trace contextRef="#ctx0" brushRef="#br1" timeOffset="32190.92">5628 13321 8287 0,'-5'3'736'0,"1"-2"-592"15,1 0-144-15,2-1 0 0,1 0 0 0,-1-1-272 0,0 0 64 0,-2-3 16 0,1 0 512 0,-4-3 96 16,-2-1 32-16,1-3 0 0,-1 1 624 0,-2-1 128 16,1-1 16-16,-3 0 16 0,1-5-240 0,0 0-48 31,-1 1-16-31,-1-2 0 0,0 0 80 0,2-2 16 0,0 2 0 16,1 2 0-16,2 2-256 0,2 3-64 0,1 1 0 0,1 5 0 15,2 3-400-15,-1 2-96 0,3 2-16 0,0 4 0 16,3 6 208-16,1 0 48 0,2 6 0 0,2 4 0 15,2 3-256-15,4 6-32 0,1 5-16 0,1 1 0 16,1 2-144-16,-1 1 128 0,0 0-128 0,0 0 128 16,-2-2 96-16,0-1 16 0,-2 1 0 0,-1 1 0 15,-2-2 192-15,-3 0 32 0,-2-2 16 0,-2-1 0 16,-2 0 96-16,-2-2 32 0,-1-8 0 0,-2-3 0 16,0-3-16-16,-2-6 0 0,-1-1 0 0,2-6 0 0,0-4 32 15,0-2 0-15,-1-2 0 0,0-5 0 0,2-5-384 0,0-5-80 16,3-3-16-16,-1-10 0 0,5 0-144 0,0-6-224 15,3 0 48-15,0 1 16 16,0 4-336-16,4-10-64 0,1-9-16 0,3-5 0 16,2-5-896-16,0-1-176 0,1-5-32 0,1 1-11424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03T17:31:09.45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2390 5064 35935 0,'0'-1'3200'0,"0"1"-2560"0,1-2-512 0,1 1-128 0,0 1-1264 0,-1-2-272 0,3 2-48 0,1-3-16 0,3 0 1248 0,-1-1 352 0,2 2-144 0,-1-1 144 0,0 1 0 0,-3 2 0 0,0 1 0 0,-3 3 0 0,1-3 0 0,-3 4 0 15,0 1 0-15,-4 2 0 0,0 2 1024 0,-1 1 112 0,-2 5 16 0,-2-3 16 16,-2 3 112-16,0 4 32 0,-3 1 0 0,-1 5 0 16,-2 0-640-16,0 1-128 0,-1 3-32 0,0-3 0 15,2-2-176-15,-4 2-32 0,-1 5-16 0,-2 4 0 16,-2 1-112-16,-1 3-32 0,0 1 0 0,-1 1 0 16,1 2-144-16,0 2 0 0,1 4 0 0,0-5 128 15,4-4-128-15,3-3 0 0,0-3 0 0,2-2 0 16,1 2 0-16,2-5 0 0,2-7 144 0,1 3-144 15,0-2 0-15,-1-1 0 0,1-1 0 0,-1-1 0 0,1-1 0 0,0-4 0 16,0 0 0-16,0-4 0 16,2-1-416-1,0-4-48-15,1-3-16 0,2-4-18016 16</inkml:trace>
  <inkml:trace contextRef="#ctx0" brushRef="#br0" timeOffset="2090.94">2361 5167 11055 0,'-5'-7'976'16,"2"2"-784"-16,1 0-192 0,2 1 0 0,1 2 912 0,0 2 144 0,0-4 32 0,2 1 0 0,1-3-736 0,2-1-144 0,2-2-16 0,1-2-16 0,1 1-176 0,0 3 0 0,0-3 0 0,0 0 0 0,1 1 0 0,-1 1 0 0,1-1 0 0,-1-1 0 0,0 3 208 0,-1-2 112 16,0 3 32-16,-3 0 0 0,0 1 416 0,-1 0 64 0,0 2 32 0,-2 0 0 15,-2 0 288-15,-1 1 64 0,0 0 16 0,-1 1 0 16,-2 0 288-16,1 1 48 0,-2 0 16 0,0-3 0 15,1 2-240-15,0 0-64 0,0 1 0 0,1-2 0 16,1-1-304-16,0 2-64 0,2-3-16 0,0 2 0 16,1-1-320-16,-1 2-80 0,1 0-16 0,1 1 0 0,-3 0-272 0,0 0-48 15,0 0-16-15,0 0 0 0,0 0-16 16,0 0-128-16,17 17 192 0,-16-10-64 0,1 3 32 0,-1-2 0 16,0 3 0-16,0 1 0 0,1 3 16 0,0 1 0 15,-1 6 0-15,0-2 0 16,2 4-32-16,-1 2 0 0,1 5 0 0,-1 6 0 0,2 2-144 0,0 1 160 15,-2 2-160-15,1-1 160 0,-1 1-160 0,1-5 128 16,0 0-128-16,0 0 128 0,-1 5-128 0,1-1 128 16,0 3-128-16,2-3 128 15,-1 4-128-15,0-8 128 0,1 0-128 0,0-4 128 0,-2-4-128 0,0-1 160 0,1-2-160 16,-3 0 160-16,0 1-160 0,-2-3 0 0,1-2 144 0,0-1-144 16,-1 0 0-16,-1 1 0 0,1-1 0 0,-1-3 0 15,0-1 0-15,1-1 0 0,1-2 0 0,0 2 0 16,0-4 0-16,-1 4 0 0,0 0 0 0,0 2-192 31,-2-1-256-31,-1 0-48 0,1-1-16 0,-1-2 0 16,0-2-352-16,0-1-80 0,1-2-16 0,0-5-16528 0</inkml:trace>
  <inkml:trace contextRef="#ctx0" brushRef="#br0" timeOffset="2593.33">1955 5877 35935 0,'-2'-6'3200'0,"0"0"-2560"0,2 3-512 0,2 1-128 0,-1 2 384 0,1-2 48 0,3 2 16 0,1-2 0 0,5-1-224 0,6-2-32 0,4-1-16 0,3-4 0 0,2-1 160 0,4 0 48 0,1-1 0 0,2-1 0 0,4-4 0 0,0 2 0 16,-2 2 0-16,2-2 0 0,3 1-240 0,1-1-144 16,1 2 192-16,-3 2-192 0,1 0 0 0,-3 2 0 15,-1 1 0-15,-4 2 0 16,-1 1-432-16,-2-1 16 15,1 1 0-15,-3-1 0 0,-2 1-1312 16,-3 0-272-16,-1 0-48 0,-1 1-13488 0</inkml:trace>
  <inkml:trace contextRef="#ctx0" brushRef="#br0" timeOffset="3440.49">3784 5076 32255 0,'-4'-5'2864'0,"0"3"-2288"0,3 0-576 0,1 2 0 0,0 2 768 0,0-2 32 0,0 0 16 0,-1 0 0 15,0 0-592-15,-2 0-224 0,3 3 176 0,0-3-176 0,0 0 0 0,0 0 0 0,-3 27 0 0,3-16 0 0,0 2 0 0,-2 3 0 0,1 1 0 0,0 4 0 0,-3 3 656 0,0 4 48 16,1 3 0-16,-2 2 0 16,-1 2 16-16,-3 4 16 0,-1 5 0 0,-2 3 0 0,1-2-352 0,-1 4-80 15,1 0-16-15,0 2 0 0,1 2-144 0,3-5-16 16,1-2-128-16,-1-3 192 0,3-8-192 0,1-2 0 0,2-2 0 16,0-4 0-16,1-2-128 0,-2-3-80 0,2 3-16 15,0-6 0 1,2-1-656-16,-4-2-128 0,2-1-16 15,0-2-10592-15,-1-5-2112 0</inkml:trace>
  <inkml:trace contextRef="#ctx0" brushRef="#br0" timeOffset="3895.67">4187 4945 15663 0,'-10'-7'1392'0,"3"2"-1120"15,0 4-272-15,4-1 0 0,2 4 2544 0,1-2 448 16,-2 1 80-16,1-1 32 0,0 3-2192 0,0 1-432 0,-1 2-96 0,2 1 0 16,2 2-80-16,-1 2-16 31,0 0 0-31,2 0 0 0,-2 2 320 0,0 0 64 0,-1 2 16 0,0 1 0 16,0 1 192-16,-2 1 32 0,-1 4 16 0,1 0 0 15,-3 4 304-15,0 5 64 0,-1 0 16 0,-1 6 0 16,0-1-736-16,1 2-160 0,-2 2-32 0,0-1 0 15,0 2-192-15,1-4-64 0,-1 2 0 0,1 4 0 16,-2 0-128-16,2 3 128 0,2 1-128 0,0-1 128 16,0-4-128-16,1-3 0 0,2-3 0 0,-1-2 0 15,2-6 0-15,1-1 0 0,0 1-160 0,1-6 160 32,-1 0-832-32,2-1-64 0,-1-2 0 0,-1-2-16 0,0 0-1632 0,0-4-320 15</inkml:trace>
  <inkml:trace contextRef="#ctx0" brushRef="#br0" timeOffset="4337.04">3028 6289 41471 0,'-17'-2'1840'0,"6"2"368"15,2 0-1760-15,6-1-448 0,3 1 0 0,1-1 0 0,1 1-704 0,3-2-208 0,4-1-48 0,7 2-16 0,6-2 976 0,8 1 336 0,4 2 0 0,10 0 0 0,8 0 208 0,9 0 32 16,10-3 16-16,8 0 0 0,9-1-32 16,1-1-16-16,1 0 0 0,-4-1 0 0,-4 0-224 0,0-2-64 15,-4 2 0-15,-4 0 0 0,-3 2-256 0,-6-2 0 16,-2 1 0-16,-3-1-144 0,-2 0 144 0,-5-3-128 15,-1 2 128-15,-5-1-128 16,-2-2-544-16,-5 3-96 16,-5 2-32-16,-7 0-11680 0,-3 1-2320 0</inkml:trace>
  <inkml:trace contextRef="#ctx0" brushRef="#br0" timeOffset="5529.75">5468 5081 27647 0,'-5'-3'2448'0,"0"3"-1952"0,3 0-496 0,2 0 0 0,1 3 1472 15,-1-3 192-15,0 1 32 0,-1 1 16 0,-1 1-1056 0,2 3-208 16,3 1-32-16,1 3-16 0,1 1 176 0,0 3 16 16,2 3 16-16,2 4 0 0,-2 5-128 0,2 3-32 15,-1 2 0-15,1 2 0 0,-2 3-64 0,1 1 0 16,-2 0-16-16,0 3 0 0,-1 4-144 0,-1 2-32 0,-2 3 0 0,1 0 0 15,-1 0-192-15,-1 1 128 0,1-3-128 0,-4-3 0 16,2-3 0-16,-2 0 0 0,-2-3 0 0,1-2 0 16,-1-4 0-16,-2 1 0 0,0-2 0 0,-2-2 0 15,2-5-224-15,-3 0-96 0,2-5 0 0,-2-2-16 32,4-2-1360-32,-1-4-272 0,1-3-48 0,3-5-13728 0</inkml:trace>
  <inkml:trace contextRef="#ctx0" brushRef="#br0" timeOffset="6239.37">5305 5013 17503 0,'-4'-7'1552'0,"2"2"-1232"0,0-1-320 0,2 4 0 0,2 1 2688 0,-1-1 496 0,0 2 80 0,3 0 32 0,1-3-2240 0,2 0-448 0,2-3-96 0,4 1 0 0,1 0 400 0,3 1 96 0,1 2 16 0,0-3 0 15,4 4 160-15,1 1 32 0,3 0 16 0,1 0 0 16,3 2-720-16,-1 2-128 16,3 1-48-16,-1-1 0 0,1 0-208 0,-1 5-128 0,-1-3 128 0,0 5-128 15,1 1 0-15,-2 1 0 0,0 2 0 16,-3 2 0-16,1 1 0 0,-4-1 0 0,0 0 0 0,-4 1 0 16,-1-2 0-16,-5-3 0 0,-1 2 0 0,-6-3 0 15,-3 1 0-15,-4-1 0 0,-4-1 0 0,-3 0 0 16,-5 1 0-16,-4-3 0 0,-4 1 0 0,-5-1 128 0,-1 1 32 0,-5 0 16 15,-1-2 0-15,0 1 0 0,0-3-176 0,0 2 0 16,5-2 0-16,2-1-176 0,4-1 176 16,3 0 0-16,3-2 128 0,4 3-128 0,2-3 0 0,3 2 128 15,-1 2-128-15,3 0 0 0,3 2 0 0,0 0 0 16,2 3 0-16,4-2 0 0,1 2 0 0,3 0-192 16,3 0 192-16,1 2-192 0,3-2 192 0,0 0 0 15,2 0-144-15,2-1 144 16,3 2-128-16,0 0 128 0,0 0-160 0,2-1 160 0,-1 3 0 0,2-2 0 15,0 4-128-15,-2-2 128 0,0 2 0 0,-4 0 0 16,-1 1 0-16,-1 1 0 0,-1 0 0 0,-2 3 0 0,-1-2 0 16,-2 2 0-16,-2-2 0 0,-2 4 0 0,-2-2 0 0,-2-1 0 15,-2-1 0-15,-1-1 160 0,-1-1-160 16,-3 0 192-16,0-1-32 0,-3 2 0 16,0-2 0-16,-5 1 0 0,0 0 32 0,-3 1 16 0,2-2 0 0,-1-3 0 15,2 0 48-15,-2 2 16 0,-3-4 0 0,-1 2 0 16,-1 0-16-16,0-2 0 0,-2 2 0 0,0-5 0 15,-1 2-128-15,-2-4-128 0,0-1 192 0,-1-1-192 16,1-2 0-16,-2-2 0 0,0 0 0 0,0-4 0 16,0 2 0-16,1-3-352 0,-3-1 48 0,0-1-19200 31</inkml:trace>
  <inkml:trace contextRef="#ctx0" brushRef="#br0" timeOffset="15417.92">2180 9478 10127 0,'1'-9'896'0,"-1"4"-704"0,0 2-192 0,0-2 0 0,0 5 3648 0,0-3 688 0,0 3 144 0,0-1 16 0,0-2-3232 0,2 1-656 0,-2 1-128 0,0 1-32 0,0 3-128 0,-2 0-48 16,0 6 0-16,2-9 0 0,-6 19 112 0,-1-4 0 15,1 3 16-15,-2 4 0 0,-2 4 144 0,-4 5 32 16,1-2 0-16,-5 7 0 0,-2 1 768 0,-1 3 176 15,0-1 16-15,-2-1 16 0,-1-1-720 0,3-8-128 16,0 0-48-16,-2 3 0 0,-4 4-384 0,-3 2-80 16,-1 3 0-16,0 0-16 0,3-3-176 0,2 0 0 15,2-5 0-15,4-1 128 16,2 1-128-16,2-8 0 0,3-3 0 0,2-1 0 0,1-4-128 0,3-4-16 16,1 2 0-16,1-7 0 15,1 1-1120-15,2-3-208 0,0-5-64 0,1 1-14976 0</inkml:trace>
  <inkml:trace contextRef="#ctx0" brushRef="#br0" timeOffset="15920.24">2252 9463 12895 0,'-4'-1'1152'0,"0"0"-928"0,2 1-224 0,2 0 0 0,1 0 704 0,-1-3 112 0,-1 2 16 0,-2 0 0 0,1-2 80 0,-1-1 32 0,2 1 0 0,1 0 0 0,0-4-160 0,-1 3-16 16,2-1-16-16,-1 1 0 0,0 2 672 0,0-2 144 16,0 3 32-16,0 1 0 0,-1-1 384 0,1 1 64 15,0 1 32-15,-1 0 0 0,1 3-736 0,-1-2-128 16,1-2-48-16,0 0 0 0,0 0-816 0,-3 24-160 16,3-15-48-16,0 2 0 0,0 0-16 0,0 1 0 0,0 1 0 0,0 1 0 15,0 5-128-15,0 2 192 16,1 4-192-16,-1 4 192 0,2 2-16 0,-1 4 0 0,1 5 0 15,1-1 0-15,-1 1-176 0,1-4 160 0,0-1-160 0,0 4 160 16,-1 4-160-16,0-1 0 0,-2 3 0 0,0-1 0 16,-2-2 0-16,0 1 0 0,-2-3 0 0,0-3 0 15,-2 0 0-15,1-7 0 16,-1 0 0-16,1-4 0 0,1-4 0 0,1-4 0 0,1 0-192 0,0-4 192 16,2-1-736-1,-1-2-32-15,1-2 0 0,-1-1-11008 0,-2-3-2224 0</inkml:trace>
  <inkml:trace contextRef="#ctx0" brushRef="#br0" timeOffset="16139.62">1747 10165 41471 0,'-6'-13'1840'0,"1"4"368"0,1 3-1760 0,2 1-448 15,3 4 0-15,2-2 0 0,2 2 0 0,2-3 0 16,5 1 0-16,7-5 0 0,8 0 0 0,7-1-144 16,6 3 0-16,4 0 0 0,1 1 0 0,1 1 0 15,4 0 0-15,-2 1 0 16,-4 0-1408-16,-2 2-288 0,-2-2-48 0,-4 1-8944 0,-4 2-1792 16</inkml:trace>
  <inkml:trace contextRef="#ctx0" brushRef="#br0" timeOffset="16626.32">3455 9386 35935 0,'-5'-5'3200'0,"0"0"-2560"16,1 4-512-16,2 1-128 0,1 3 1232 0,-2-2 240 16,-2 1 32-16,-2 0 16 0,-3 3-1120 0,1 3-208 0,3 3-64 0,0 5 0 15,2 4-128-15,2 4 0 0,-1 4 0 0,1 2 0 16,0 2-128-16,-1 3 128 0,-1 2 0 0,0 5 0 16,-1-1 0-16,-1 1 0 0,0 0 0 0,-3-3 0 15,3-4 0-15,-1-5 0 0,-1 2 0 0,0 0 128 16,-1 3 80-16,-1-2 16 0,0 0 0 0,0-1 0 15,-1-3-224-15,1-1 0 0,0-3 0 0,2-3 0 16,0-1 0-16,2-2 0 0,1-3 0 0,3-2 0 16,1-3-672-1,1-3-32-15,3-1 0 0,2-5-17472 0</inkml:trace>
  <inkml:trace contextRef="#ctx0" brushRef="#br0" timeOffset="16967.03">3904 9290 43311 0,'-4'-9'1920'0,"0"4"384"0,1 4-1840 0,0 1-464 0,2 1 0 0,1 2 0 15,0 3-256-15,-1 0-160 0,-2 7-32 0,1 5 0 0,-1 7 144 0,1 3 32 16,-3 7 0-16,0-2 0 0,-2 6 272 0,-1 3-128 0,-1-2 128 0,0 5 0 16,-3 1 0-16,0-2 0 0,0 2 0 0,-2-4 0 31,-1-1 0-31,0-3 0 0,-1 2 0 0,-2-1 0 0,-2 5 0 0,-1-4 0 0,0 0 0 16,0 0 0-16,0-3 128 0,0 1-128 0,1-3 0 0,3-3 0 15,3-4 0-15,3-2 0 0,2-4 0 0,2-2 0 31,1-2-528-31,2-5-208 0,2 2-32 16,-1-6-16640-16</inkml:trace>
  <inkml:trace contextRef="#ctx0" brushRef="#br0" timeOffset="17284.5">2965 10274 4607 0,'-11'-5'400'0,"2"0"-400"16,1 3 0-16,3-2 0 0,2 4 8272 0,3 0 1584 16,0 0 304-16,-1-1 64 0,0 0-8384 0,2 1-1680 15,3-3-336-15,3 3-64 0,3 3 240 0,3-2 0 16,3 4 0-16,1-1 0 0,5-1 256 0,2 1 32 0,2 2 16 0,2-3 0 15,3-1-48-15,2 1-16 0,3-3 0 0,-1 0 0 16,1 0 16-16,1-3 0 0,2 1 0 0,0 0 0 16,0 1-256-16,0 1 144 0,-2-2-144 0,0 1 128 15,-1-1-128-15,0 1-176 0,-2-3 48 0,1 1 0 32,1 0-576-32,-2-1-96 0,0 1-32 0,0-2 0 15,1-1-2064-15,-3-2-432 0</inkml:trace>
  <inkml:trace contextRef="#ctx0" brushRef="#br0" timeOffset="17668.8">4748 9458 2751 0,'-11'-11'256'0,"3"2"-256"15,-1 3 0-15,3 1 0 0,2 1 7840 0,2 4 1520 16,-1 0 304-16,-2-2 64 0,-2 0-7744 0,-4 0-1568 16,1 2-416-16,-1 4 128 0,-1 7-128 0,3 2-272 15,-1 6 64-15,0 4 16 0,1 3 192 0,2 3 0 0,-1 5 0 16,2 4-144-16,0 3 688 0,1 3 144 0,1 0 16 0,1-2 16 31,0 0-144-31,2-4-48 0,-2-1 0 0,1-1 0 0,-1 0-160 0,1 0-48 0,-1-3 0 0,0 2 0 16,-1-3-320-16,-1 0 0 0,1-2 0 0,-1-2 0 31,3-3 0-31,1-2 0 0,-1 0-160 0,4-4 160 16,0-5-512-16,2-3 0 0,0-1 0 0,1-5-11776 0,1-3-2336 0</inkml:trace>
  <inkml:trace contextRef="#ctx0" brushRef="#br0" timeOffset="18320.32">4750 9280 45151 0,'-12'-17'2000'0,"5"6"416"0,2 2-1936 0,3 3-480 0,3 2 0 0,1 2 0 0,2-1-224 0,1-2-144 16,2-1-16-16,6-4-16 15,3 4-32-15,4-2 0 0,1 5 0 0,2 2 0 0,2 1 176 0,1 0 16 0,1 4 16 0,0-1 0 16,-1 6 224-16,-2-1-176 0,-3 3 176 0,-4 2-160 16,-2 0 160-16,-4 0 0 0,-1 3 0 0,-4-4-128 15,-1 4 128-15,-2-5 0 0,-1 3-144 0,-2 1 144 16,-1-2 0-16,-3 2 0 0,0 3 0 0,-1-5 0 15,-1 2 0-15,-4 2 0 0,-2 3 0 16,-4 0 0-16,1-3 0 0,-2 2 0 0,-6 2 0 0,0-3-176 31,-2 1-304-31,1-2-64 0,-2-2-16 0,2-4 0 0,3-1 240 16,2-4 64-16,1 0 0 0,2-4 0 0,2 1 528 0,2-3 112 0,1 0 32 0,0 0 0 16,2 0-160-16,0 0-16 0,2 0-16 0,1 0 0 15,2 2-224-15,0-1 0 0,2 3 0 0,2-2 0 0,0 2 0 16,1 1 0-16,3 1 0 0,2 0 144 15,1 4-144-15,4-3 0 0,3 3 0 0,1-1 0 16,3 1-336-16,5 0 48 0,0 1 16 0,2-4 0 16,2 3-256-16,-2-2-48 0,0-1-16 15,-4 2 0-15,-3-2 272 0,-2 2 48 0,-2 2 16 0,-3-3 0 0,-2 4 256 0,-3-1 0 16,-2 1 0-16,-1 2 0 0,0-1 528 0,-2 2 64 16,-1 2 16-16,0 1 0 0,0 0-224 0,-1 1-32 15,1 1-16-15,0-3 0 0,0 5-336 0,0 0 144 16,-1 0-144-16,1-3 0 0,-2 0 0 0,1-1 0 15,0 1 0-15,-3-2 0 0,0-2 0 0,-1-1 0 16,-2-1 0-16,-3 2 0 0,-1-2 240 0,-3-2-64 16,-3 1-16-16,-3-1 0 0,1 2 64 0,-5-4 16 0,-2 3 0 0,-1-1 0 15,-2-3-112-15,0 1-128 0,0-3 176 16,0 0-176-16,0-2 208 0,1-1-64 0,-1 0-16 0,1-5 0 16,1 1-128-16,-1-2 0 0,2-1 0 0,2 1 128 31,1-1-448-31,0-1-112 0,-2-1-16 0,1 2 0 15,-2 2-1136-15,0-1-224 0,1 1-48 0,0-2-16 16,0 1-1696-16,2-1-336 0</inkml:trace>
  <inkml:trace contextRef="#ctx0" brushRef="#br0" timeOffset="18917.59">5907 8458 15663 0,'0'-3'1392'0,"0"0"-1120"0,0 0-272 0,0 3 0 0,0 0 1984 0,0 1 352 0,0-1 64 0,0 0 16 0,0 2 16 0,0 2 16 0,1 6 0 0,-1-10 0 0,4 24-800 0,0-11-176 0,1 5-16 0,0 2-16 15,3-1-608-15,0 1-128 0,2 4-32 0,-1-2 0 0,1 4-240 0,1 5-48 16,-1 2-16-16,-1 3 0 0,-2 5-144 0,-2 5-32 15,-1 6 0-15,-3 4 0 0,-2 5-48 0,-4 17-16 16,-4 13 0-16,-4 11 0 0,-4-3 64 0,-7 13 0 16,-4 18 0-16,-5-4 0 0,4-13 0 0,-1 1 0 15,0 4 0-15,4-4 0 0,5-11-192 0,5-7 0 16,5-9 0-16,8-1 0 0,1 2 0 0,5-6 240 0,3-4-64 16,3-10-16-16,0-5-160 0,4-5 0 0,0 2 0 15,1-5-13440-15,1-7-2576 16</inkml:trace>
  <inkml:trace contextRef="#ctx0" brushRef="#br0" timeOffset="20431.39">7192 9384 13823 0,'0'-3'1216'0,"0"-2"-960"0,1 4-256 0,0 1 0 0,0 0 1392 0,1-2 224 0,0-1 48 0,2-3 16 0,2 0-656 0,2-3-128 0,-1 2-16 0,-1 1-16 0,0 0-176 0,-2-2-48 0,0 4 0 0,-3-1 0 0,0-1 384 0,-1 1 64 0,0 0 0 0,-2-1 16 16,0 0 224-16,-1 0 32 0,0-2 16 0,-3 2 0 15,1-1-128-15,-3 1-32 0,-1-1 0 0,-1 1 0 16,-1-2-592-16,-3 1-128 0,-2 2-32 0,-1 1 0 16,-2 0-208-16,0 1-64 0,-5 3 0 0,2 3 0 15,-2 3-192-15,0 0 0 0,-2 5 0 0,-3 2-160 16,1 3 160-16,-3 1 0 0,1 3 0 0,2 1 0 0,0 2 224 15,-1 3 32-15,-1 8 0 0,2-2 0 0,0 4 128 16,2 0 48-16,4-1 0 0,1 4 0 0,1 2-432 16,4-1 0-16,4 2 0 0,3 3 0 0,7-4 0 15,4-2 0-15,5-4 0 0,2-2 0 0,6 2 208 0,3-5-32 16,3 2-16-16,2-4 0 0,3 1 32 0,2-1 0 16,3 1 0-16,2-6 0 0,0-1-192 0,2-3 0 15,2-2 0-15,2-2 0 16,4-4-272-16,6-5-144 0,3 1-32 0,3-6-12480 15,1-1-2512-15</inkml:trace>
  <inkml:trace contextRef="#ctx0" brushRef="#br0" timeOffset="21499.65">12462 10064 33167 0,'-9'-1'2944'0,"4"1"-2352"0,4 0-464 0,1 0-128 0,1 0 448 0,1-3 80 0,-1 3 16 0,3-2 0 0,2 2 176 0,9-4 48 0,9 3 0 0,10 0 0 0,9 2-128 0,9 0-32 16,8 3 0-16,12-3 0 0,5 3-400 0,7 2-80 15,9-1 0-15,2 1-18064 0</inkml:trace>
  <inkml:trace contextRef="#ctx0" brushRef="#br0" timeOffset="21908.43">12583 11423 46991 0,'4'-2'4176'0,"1"2"-3344"0,1 0-656 0,0 0-176 31,0-3-496-31,5 2-128 0,8 0-16 0,11-6-16 16,14 1-128-16,9-4-32 0,9 2 0 0,1-1 0 16,4-1 176-16,0 4 48 0,1 0 0 0,-1 1-11408 0,-1-3-2272 0</inkml:trace>
  <inkml:trace contextRef="#ctx0" brushRef="#br0" timeOffset="22426.15">17463 10151 43311 0,'-2'-9'3840'0,"2"0"-3072"0,0 4-608 0,2 3-160 0,1-1 1296 0,5 2 240 0,2 0 32 0,7-3 16 0,11-1-1728 0,16-1-352 0,11-1-64 0,10-1-16 0,3 1-64 0,2-1-32 0,4 1 0 0,3-2 0 15,1 2-864-15,1 1-192 0</inkml:trace>
  <inkml:trace contextRef="#ctx0" brushRef="#br0" timeOffset="22818.65">17404 11474 50687 0,'-1'-6'2240'0,"1"-1"464"0,3 1-2160 0,2 3-544 0,0 0 0 0,1 3 0 16,4-4-1152-16,5 3-320 0,9-5-80 0,11 1-16 15,9 1 800-15,11 2 176 0,4 2 16 0,5-3 16 0,4 6 416 0,4-3 144 16,7 5 0-16,8 1-12816 15,4 1-2464-15</inkml:trace>
  <inkml:trace contextRef="#ctx0" brushRef="#br0" timeOffset="23651.27">23789 10310 43311 0,'-4'-2'3840'0,"0"-1"-3072"0,3 2-608 0,2 1-160 0,1 0 0 0,-2-1-192 0,0-1 32 0,0-1 16 0,0-2-96 0,1 2-16 0,0-3 0 0,2 2 0 0,-1 3 256 0,3-2 0 0,1 1-160 0,3 1 160 15,-1 1 0-15,6-2 0 0,1 0 160 0,3 1-160 16,6-3 608-16,4 2 16 0,6-2 0 0,3-1 0 16,6 3-112-16,4-4-32 0,6 1 0 0,2-2 0 15,3 3-176-15,9-1-48 0,9 3 0 0,8-1 0 32,4 0-544-32,1 3-112 0,1 1-32 0,1 4-20000 0</inkml:trace>
  <inkml:trace contextRef="#ctx0" brushRef="#br0" timeOffset="24247.77">28349 10191 43311 0,'-10'-8'3840'0,"3"3"-3072"0,-1 0-608 0,5 2-160 0,3 3 128 16,1-2-128-16,1 2 192 0,2-1-64 0,2-1 112 0,7 2 16 0,5 0 0 0,9 0 0 0,8 0 32 0,10 2 16 0,7 1 0 0,8-1 0 0,9 0 112 0,9 2 32 0,5 1 0 0,6 1 0 16,8 1-304-16,2 2-144 0,2-3 160 15,0 2-14224-15,-3-2-2832 0</inkml:trace>
  <inkml:trace contextRef="#ctx0" brushRef="#br0" timeOffset="24749.78">32190 10356 50687 0,'7'-8'4496'0,"1"4"-3600"0,-3 1-704 0,0 3-192 0,-2 0-752 0,6-2-176 0,7-1-32 0,9-3-16 0,11-4 496 0,9 3 96 0,9-2 32 0,5 3 0 0,4 5 352 0,6 3-176 0,8 7 176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03T17:00:48.75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9523 7002 2751 0,'105'-7'128'0,"-72"2"16"0,-19 5-144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03T17:29:32.23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28334 7372 15663 0,'5'-7'1392'0,"1"0"-1120"0,-1 2-272 0,-1 3 0 0,0-1 384 0,2 0 0 0,4-6 16 0,7-2 0 0,5-6 240 0,4-1 64 0,0 1 0 0,-2 3 0 0,-3 3-128 15,-6 3-32-15,-4 1 0 0,-4 4 0 0,-2 2-544 0,-2 1 0 16,-3 0-192-16,-3 1 48 31,0 2-960-31,-1-1-192 0,-1 3-48 0,0-3 0 16,0 3 752-16,0-1 144 0,1-2 16 0,1 2 16 0,0-2 1024 0,1 1 208 15,0-3 32-15,1 0 16 0,0 0 736 0,1 0 160 16,-1 0 32-16,1-3 0 0,-1 2 80 0,-1 0 32 16,2 1 0-16,-1-3 0 0,1 3-336 0,0-1-64 15,0 0-16-15,1 0 0 0,-1 1-416 0,0 0-96 16,0 0-16-16,0 0 0 0,0 0-560 0,23 6-112 16,-17-4-32-16,0 1 0 0,1-1-256 0,1 2 0 15,0 1 0-15,2-2 0 0,-1 0 192 0,0 3-64 0,0-1 0 0,0 3-128 16,0-1 0-16,-1 2 0 0,1-3-192 15,-1 4 48-15,-1-3 144 0,0 3 0 0,0 3 0 0,0 0 0 16,-1 1 224-16,-1 1-32 0,1 1 0 0,-2 5 0 16,0-3 16-16,-2 5 0 0,-1 1 0 0,1 2 0 15,-1 1-48-15,0-1-16 0,0 2 0 0,-1 0 0 16,2 2-144-16,-1-2 160 0,0 3-160 0,0-2 160 16,2-1-160-16,-1-2 0 0,1 0 0 0,0 1 128 15,0-2-128-15,-1 1 0 0,0-3 0 0,-1 1 0 16,0-1 0-16,-1-2 0 0,1 2 0 15,-2-4 0-15,0 0 0 0,0-3 0 0,-2-1 0 0,-1 1 0 16,1-4 128-16,-2-1-128 0,-1 1 128 0,-2-4-128 16,2 1 128-16,-3-3-128 0,2-1 128 0,-1-5-128 0,2 0 192 0,1 0-64 15,0-4 0-15,2-1 0 0,-1 0 112 0,2-1 16 16,0 3 0-16,1-5 0 0,0 4-96 0,1-1-16 16,-1-1 0-16,-1 4 0 0,2-1-144 0,0 2 0 15,0 1 0-15,0 0 128 0,0 1-128 0,-1 1 0 16,1 1 0-16,0 0 0 0,0-3 0 15,0 0 0-15,0 0 0 0,0 0 0 0,0 0-192 0,0 0 192 16,6 21-160-16,-3-21 160 0,0 1 0 0,2-1 0 16,2 1-128-16,0-2 128 0,2 1 0 0,1 0 0 15,2 0 0-15,2 0-144 0,2 1 144 0,2-1-160 16,1 3 160-16,2-2-160 0,3 1 160 0,5 1-160 16,4-1 160-16,3 1-160 0,0-3 160 0,4 0-192 0,4 0 192 15,1 0-192-15,-1 0 192 0,-1 1-160 0,1 2 160 16,-4 0-160-16,0 2 160 0,-2 0 0 0,1 1 0 0,2-1 0 15,2-1 0-15,1 0 0 0,5 1-128 0,0-5 128 16,-1 0-272-16,4-4 16 0,-1 1 16 0,-2-3 0 16,-4 3 48-16,-1-1 0 0,2-2 0 0,0 2 0 15,0-3 192-15,-2 0 0 0,1 1 0 0,-3 0 0 16,-1 1-192-16,-3-1 48 0,0 3 16 0,-3-2 0 16,-4 3 128-16,-2 1 0 0,-1-1 0 0,0 2 0 15,-1 2 0-15,-1-1 144 0,-1 1-144 0,-2 1 160 16,0-1-32-16,-2 1 0 0,-2-2 0 0,0 2 0 15,-2-3-128-15,-1 0 0 0,1 0 0 0,-3-3 0 0,1 2 0 0,-1-2 0 16,-1 1-144-16,0-1 144 16,-2-2-192-16,-1 2 0 0,0 0 16 0,-3-3 0 0,-1 4 16 0,-1-2 0 15,-1 1 0-15,-2 1 0 16,0 2 160-16,-1-2 0 0,-1 0 0 0,0 1 0 0,0 1 0 0,-1-1 0 16,1 1 192-16,-2 0-64 0,1 0 32 0,1 0 16 15,0 0 0-15,0 0 0 0,0 0-176 0,0 0 0 16,0 0 144-16,-1-27-144 0,3 18 0 0,0 0 0 15,1-3 0-15,1 1 128 0,0-5-128 0,1-2 192 16,0-4-64-16,-2 0 0 0,0-3 64 0,-1-3 32 16,-2-1 0-16,0-7 0 0,0-1-80 0,0-3-16 15,-1-5 0-15,0 2 0 0,0 1-128 0,-1-2 160 16,2 2-160-16,-1 4 160 0,1 2-160 0,-1-1 0 16,1 6 144-16,0 3-144 0,0 5 0 0,1 1 144 0,-1 5-144 15,0 0 0-15,1 0 128 0,-1 3-128 0,2 0 0 16,-2 2 0-16,0 1 0 0,1-2 0 0,-1 2 0 0,0 2 0 15,0 2 0-15,0 2 0 0,-1 1 0 0,1 2-192 16,-2 3-48-16,0 0 0 0,-2 4 0 0,-1 0 0 16,0 5 64-16,-1-2 16 0,-3 4 0 0,-2 1 0 15,1-1 160-15,-2 1 0 0,-3 0 0 0,0-1-128 16,-1 2 128-16,0-6 0 0,-2 2 0 0,-1 0 0 16,1-3 0-16,-3 0 0 0,0-1 0 0,0-1 0 15,-2-2 0-15,1 2 128 0,1-2-128 0,0 1 128 0,0-4-128 16,-3 1 128-16,2 0-128 0,0-2 128 0,0 0 0 0,-1-3 16 15,-1 1 0-15,-1-2 0 0,-1-1 48 16,-1 0 0-16,-4-3 0 0,-1 2 0 0,-4-2-64 16,-2 3-128-16,-3 0 192 0,-3 1-64 0,1 3-128 0,-1 2 192 15,-3 0-192-15,-2 0 192 0,4 0-192 0,-5 1 0 16,1 2-160-16,-3-3 160 0,1 3 0 0,0 1 0 16,6-2 128-16,0 2-128 0,3 1 0 0,3-3 0 15,1 2 0-15,4-3 0 0,4 0 0 0,2-1 0 16,2-2 0-16,1 0-144 0,3-1 144 0,-2-1 0 15,2 1 0-15,-1-2 0 0,1-2 192 0,1 3-48 16,0-1 0-16,0 0 0 0,3 1-144 0,-2 0 0 16,2 2 0-16,-1-1 0 0,3 2 0 0,-1-3 0 15,2 3-160-15,-1 1 160 0,1 0-304 0,0 1 48 0,0 3 0 0,0-3 0 32,2 2-320-32,-1 2-48 0,2 0-16 0,-1 0-12192 0,1 2-2448 15</inkml:trace>
  <inkml:trace contextRef="#ctx0" brushRef="#br0" timeOffset="533.04">29173 7283 911 0,'-4'-10'0'0,"2"3"0"0,-1-2 0 0,2 4 0 0,2 4 7488 0,0-3 1424 0,3 3 288 0,1-4 48 0,2-3-7216 0,5-3-1456 16,2-2-272-16,4 2-64 0,-1 1-240 0,0 0 144 15,-1 5-144-15,-2 1 128 0,0 3 192 0,-3 1 48 16,0 4 0-16,-1 1 0 0,-2-2 336 0,0 6 80 0,0-3 16 0,-1 4 0 15,-1-4-224-15,0 3-64 0,-1 0 0 16,-1-2 0-16,1-1-96 0,-2 0-32 0,1 0 0 0,0-1 0 16,-1 0-64-16,1-1 0 0,0 1-16 0,0-1 0 15,1-1-64-15,-1 2-16 0,3 2 0 0,-1-1 0 16,1 1-32-16,1 2-16 0,2 0 0 0,-1-1 0 16,3 3 16-16,-1-2 16 0,1 2 0 0,0 0 0 15,0 0 48-15,0 3 0 0,2 0 0 0,-2 2 0 16,0 1-64-16,1 1 0 0,-2 2 0 0,0 1 0 15,0 4 0-15,1-1 0 0,1 4 0 0,-1 0 0 16,0 2-32-16,1 2-16 0,-1 3 0 0,1-2 0 16,-2 2 48-16,0-2 16 0,0 2 0 0,-1-4 0 0,0 1 48 15,0-1 16-15,-2 0 0 0,0-2 0 0,0-1-112 0,0-2-32 16,0-2 0-16,1 0 0 0,0-1-128 0,-2-2 0 16,-1-2 0-16,1-1 0 15,-1 2 0-15,-1-6 0 0,-2 1 0 0,0-3 0 16,-3 0-384-16,-1 0-48 0,-3-3-16 0,-2-2-21760 15</inkml:trace>
  <inkml:trace contextRef="#ctx0" brushRef="#br0" timeOffset="19571.82">27983 4935 23039 0,'0'-3'2048'0,"0"-1"-1648"15,0 3-400-15,0 1 0 0,0-2 1344 0,0 1 192 0,-1-2 48 0,0-2 0 0,-2-1 192 0,-1 1 32 0,1-4 16 0,-3 3 0 0,-1 1-736 0,0 1-160 0,-2 0-32 0,-1 1 0 0,-1 2-560 0,-2 1-112 16,-2 1-32-16,-4 2 0 0,0-1-192 0,-4 0 144 15,0 2-144-15,-2 0 128 0,-1 0-128 0,1-3 160 16,2 0-160-16,-2-2 160 0,3 0 160 0,0-3 16 16,-1 0 16-16,4-2 0 0,0 0 16 0,3 0 0 15,2-2 0-15,1 2 0 0,-1-1-144 0,1-3-32 16,1 2 0-16,0 5 0 0,1-2 0 0,1 0 0 0,-1 1 0 16,0 3 0-16,0 1-192 0,0 0 144 15,-2 3-144-15,0-3 128 0,0 4-128 0,0-1 0 0,-1 2 0 16,2-2 0-16,-2 1 0 0,0 0 0 0,2-1 0 15,0 0 0-15,-1-2 0 0,2 0 0 16,3-1 0-16,-1-1 0 0,3 1 0 0,1-1 0 0,2-3 0 0,0 2 0 16,1-1 144-16,0 1-144 0,1-2 160 0,-1 2-160 15,1-2 320-15,0 0-16 0,0 0-16 0,-1 2 0 16,1 1-96-16,0 0 0 0,0 1-16 0,-2 1 0 16,2 2-176-16,0 0 0 0,-2 3 144 0,3-6-144 15,0 0 0-15,-2 27 0 0,1-14 0 0,-1 2 0 16,2 1 0-16,0-2 0 0,-1 4 0 0,1 2 0 15,0-3 0-15,0 0 0 0,-1-1 0 0,0 3 0 0,-1 2 0 16,0 2 0-16,-2 3 0 0,2 4 0 16,-3 0 0-16,0-2 176 0,-3 2-48 0,1-1 0 0,-2 0-128 15,1-2 0-15,-2-1 0 0,0-1 0 0,1-4 0 0,-1 1 0 16,2-3 0-16,-2-1 0 0,1-1 128 0,-1 1 0 16,0 2 0-16,2-6 0 15,-1 1 0-15,2 1 0 0,-3-2 0 0,1 1 0 0,2-4-128 0,1 0 0 16,-1-2 0-16,2-1 0 0,0-3 0 0,-1-1 0 15,1 0 0-15,0-2 0 0,0 1 128 0,-1-3 0 16,0 0 0-16,-1-3 0 0,-1 2-128 0,1-2 0 16,-1 1 0-16,2 0 0 0,0-3 176 0,0 1 0 15,0 0 0-15,-1-3 0 0,3 3 16 0,0-1 16 16,-1 0 0-16,2 1 0 0,1 3-208 0,1-1 0 16,1 2 128-16,1-4-128 0,0 3 0 0,4 1 0 0,1-3 128 0,3 2-128 15,0 0 0-15,2 0 0 0,2 1 128 16,3 0-128-16,5 1 0 0,3 1 0 0,1 3 128 0,2 0-128 15,3 1 0-15,-1 3 0 0,3-3 0 0,2 2-160 16,-1 0 160-16,1-2 0 0,-1 1 0 0,0-2 0 16,-3-2 0-16,1 2 0 0,2-1 0 0,1 1 0 15,-1-4 0-15,0 2 0 0,1-1 128 0,-3-1-128 16,0-1 0-16,-4 0 0 0,0 0 0 0,-3-1-128 16,-5 1 128-16,1 0 0 0,0-2 0 0,-2 0 0 0,1 1 0 15,-2-3 0-15,-1 1 0 0,0-1 0 16,-2-2 0-16,1 0 0 0,-1-1 0 0,-2-1 0 15,0-1 0-15,-1-1 0 0,0 3 0 16,1-7 0-16,0-1 272 0,-1-3-16 0,3-2 0 0,-2-1 0 0,2-2-32 16,-2-2-16-16,0-4 0 0,0-2 0 0,-1 1-208 0,0-4 144 15,-1 0-144-15,-2-6 128 0,1 5-128 0,-2-4 0 16,1 0 0-16,-1-1 0 0,-1-1 0 0,2 1 0 16,-3 1 0-16,0 5 0 0,0 5 0 0,0 0 0 15,-2 7 0-15,1 0 0 0,-1 2 0 0,-2 1 0 16,1 2 0-16,-2 1 0 0,1 2 0 0,-1 2 0 15,-1 1 0-15,1 0 0 0,-1 1 0 0,0 2 0 16,1 0 0-16,-3 2 0 0,2-1 0 0,0 2 0 16,-2 3 0-16,2-2 0 0,-1 3 0 0,-1-1 0 0,1 2-224 0,-2 2 80 15,0-2 144-15,1 5 0 0,-2-3 0 0,0 3 0 16,0 3 0-16,-1 0 0 0,-1 0 0 0,-1 2 0 31,0-2 0-31,0 4 0 0,-2-1 0 0,0 0 0 0,0-1 0 0,-1 0 0 0,0-4 0 0,-2 1 0 16,1-2 0-16,-2 0 0 0,0 0 0 0,-3-4 0 15,3 0 0-15,-5-1 0 0,-2 0-144 0,-2-2 144 16,-2-3 0-16,-1-1 0 0,0-4 0 0,0 0 0 16,1 1 0-16,0-2 0 0,-1 0 0 0,-1-1 0 15,1 1 0-15,-1 0 0 0,2-1 0 16,-1 1 0-16,2 5 0 0,-1-3 0 0,-1 5 0 0,0 1 0 16,-1 2 0-16,1 2 0 0,0 2 0 0,2-1 0 15,1 3 0-15,3-3 0 0,2 2 0 0,0 0 0 16,3 0 0-16,2-1 0 0,-1-2 0 0,3 1 0 0,1-1 0 15,2 1 0-15,1-2 0 0,1 0 0 0,1 0 0 0,2 0 0 16,-1 0 0-16,1-2 0 0,1 4 0 0,-1-2 0 16,1 0 0-16,-1 0 0 0,2 3 0 15,-3 1 0-15,1 2 0 0,-1 0 0 0,-1 4 0 0,0 1 0 16,-1 0 0-16,1 1 0 0,-1 5 0 0,1-3 0 16,-1 6 0-16,0-2 0 0,1 4-128 0,0-4 128 15,0 3 0-15,0 2 0 0,-1 0 0 0,1 2 0 16,-2 3 0-16,1 1 0 0,1 0 0 0,-2 2 0 15,1 3 0-15,-2 0 0 16,1 1 0-16,-1 0 0 0,0-3 0 0,0-3 0 0,0 0 0 0,-2-2 0 16,2-3 0-16,-1-2 0 0,0 0 0 0,-1-2 0 0,0 1 0 15,-1 1 0-15,-1-2 0 0,-2 1 0 0,2-3 0 0,-1 0 0 16,5-3 0-16,-2-4 0 0,2 0 0 16,2-4 0-16,-1 1 0 0,1-1 0 0,1-1 144 0,0-1-144 15,0-1 128-15,1 1-128 0,0 0 128 16,1 0-128-16,-1 0 0 0,1 0 0 0,2-2 0 0,0 1 0 15,1 1 0-15,1 0 0 0,2 1 0 0,2-1 128 16,-1-1-128-16,5 0 0 0,1 1 128 0,4-1-128 16,2 3 128-16,2-5-128 0,6 2 128 0,4 1-128 15,4-3 0-15,3-2 0 16,2 0 0-16,1-1 128 0,3 0-128 0,-1-3 0 0,-1 2 0 0,0-3 0 0,-3 1 0 16,-3 1 0-1,-1 0 0-15,-1-2 0 0,0 0 0 0,1-1 0 0,-1 0 0 0,0-1 128 0,0 2-128 0,-4 0 0 16,-2 2 0-16,-1-2 0 0,0 0 0 0,-2 4 0 15,-1-3 0-15,-2 3 0 0,-2-2 0 0,-1 2 0 16,0 1 0-16,-1 0 0 0,-1 0 0 0,-1-1 0 16,2 1 0-16,0-2 0 0,-1 2 0 0,-1-2 0 15,2 0 0-15,2-2 0 16,2 1 0-16,-1-2 0 0,5 0 0 0,-2 2 0 0,-3-1 0 0,2-1 0 16,1 0 0-16,0-1 0 0,-2 1 0 0,0-1 0 15,2 0 0-15,0-3 0 0,-1 0 0 0,-1-1 0 16,-3 3 0-16,-1-4 0 0,-3 0 0 0,-1-2 144 0,-1 0-144 15,-1-2 160-15,-3-1 176 0,0-1 48 0,0-3 0 16,-1-4 0-16,0 0-192 0,-1-4-48 0,-3-4 0 0,0 0 0 16,-1-1-144-16,0-4 0 0,-1 1 0 0,-1 0 0 15,-1 0 0-15,-1 1 0 0,2 2 128 16,-2 1-128-16,1 0 0 0,-1 2 0 0,1-1 144 0,0 5-144 16,0 3 0-16,1 3 144 0,-1 4-144 0,0 2 0 15,-2 2 0-15,0 1 0 0,-2 2 0 0,0 0 0 16,0 3 0-16,-3 0 160 0,0-1-160 0,-3-1 128 15,0 2-128-15,-1 1 0 16,-2-1 0-16,-1 1 0 0,-2 2 0 0,1-2 0 0,-2 3 0 0,0 1 0 16,-2 1-128-16,-3 0 128 0,-1 3-160 0,-3 0 160 15,-2 2 0-15,-3 4 0 0,0-2 0 0,-5 3 0 0,2 1 0 0,-4-1 0 16,-4 3-128-16,-1-1 128 0,-2-1 0 16,1 0 0-16,0-5 0 0,0 0 0 0,2 2 0 0,1-2 0 15,0 0 0-15,1-2 0 0,4-3 0 16,-1 0 0-16,-1-2 0 0,0-2 0 15,2 0-1008-15,3-3-96 16,3-2-32-16,4-8-21840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03T17:55:19.5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22649 6870 12895 0,'-2'-9'1152'0,"1"3"-928"0,0 4-224 0,0-1 0 0,1 2 0 16,0 0 0-16,-2-4 0 0,1-4 0 16,-1-1-576-16,-1-1-128 0,0 2 0 0,-1 2-16 15,-1 1-496-15,-2 0-112 16,-1 2-16-16,-2 3 0 0,-1 1 1472 0,-4 0 304 0,0 1 48 0,-3 3 16 0,-3 2 576 0,-1 0 112 15,-1 0 32-15,-1 4 0 0,-2-3-512 0,0 3-80 16,-2-3-32-16,1 0 0 0,0 2-176 0,-1-3-32 16,-2 0-16-16,0-4 0 0,-1 1 16 0,-1-2 16 15,-1-2 0-15,-1-2 0 0,1 1 0 0,-2-2 0 16,-3 2 0-16,-2-3 0 0,0 1-112 0,-5 2-32 16,1-2 0-16,-2 1 0 0,1-1 112 0,1-1 16 0,-1 0 0 15,2 0 0-15,1 0-112 0,0 1-16 16,2-1 0-16,2 0 0 0,0 4-96 0,-1-3-32 0,-1 3 0 15,-1 0 0-15,0-2-128 0,0 1 0 0,0-1 0 0,3 1 0 16,1-2 0-16,1 2 0 0,3-3 144 0,-2 0-144 16,3 0 128-16,0-1-128 0,1 1 128 0,0-2-128 15,0 3 128-15,1 0-128 0,-1-1 128 0,1-1-128 16,0 2 448-16,0 3 0 0,2-3 16 0,-1 3 0 16,2 0-272-16,-1 1-64 0,-1-3-128 15,1 2 192-15,-1 1-192 0,0-1 0 0,-1 1 0 0,-1 0 0 16,-4-2 0-16,0 2 0 0,-3 0 0 0,-1 0 0 15,-1 2 0-15,1-1 0 0,0 3 0 0,2-4 0 16,0 2 0-16,1-1 0 0,3-1 0 0,0 0 0 16,-3 0 0-16,-1-1 0 0,-3 0 0 0,-1 0 0 15,-1 1 0-15,-1-3 0 0,1 2 0 0,0 0-160 0,1 1 160 0,-1 0 0 16,1 0 0-16,0 0 128 0,2 0-128 16,-2-2 0-16,0 0 0 0,0 2 0 0,1-1 0 0,-1 1 0 15,2 1-128-15,1 1 128 0,2 0 0 0,2-2 0 16,-1 1 0-16,2 3 0 0,-1-3 0 0,1 1 0 15,-2 1 0-15,-1-2 128 0,1 3-128 0,-1-3 0 16,0 0 0-16,-1 0 0 0,1 2 0 0,0-3 0 16,0 0 0-16,0 0 0 0,3 0 0 0,-2 0 0 15,3-4 0-15,-1 3 128 0,-1 0-128 0,-2-3 0 16,1 0 0-16,-2 1 0 0,-2-1 0 0,0 1 0 16,0 0 0-16,1 1 0 0,1-2 224 0,-1 2 32 0,0 0 0 15,1 1 0-15,0-1 480 0,0 2 96 0,1 0 32 16,0-3 0-16,1 1-672 0,-1 1-192 0,1 1 0 0,2 0 0 15,1 0 0-15,-1 0 0 0,2 0 0 0,1 1 128 16,2 1-128-16,-1-2 0 0,0 1 0 16,-2 1 0-16,2-2 0 0,-2 3 0 0,1-1 0 0,0 0 0 15,-1 0 0-15,1 0 0 16,0 0 0-16,-1-1-128 0,3 3 128 0,-2-3 0 0,1 3 0 0,0-2 0 16,0 2 0-16,1-2 0 0,1 2 0 0,-1-3 128 15,2 3-128-15,-2-3 0 0,-5 3 0 0,-2-3 0 16,-2 0 0-16,-1 3-128 0,-2-3 128 0,-1 0-192 15,0 3 192-15,1-3 0 0,0 3 0 0,2 2 0 16,2-3 0-16,0 1 128 0,0-2-128 0,2 2 176 0,0-2-176 16,-1 1-176-16,1 2 48 0,-1-4 0 0,2 4 128 15,-2-4 0-15,3 3 0 0,0-3 0 0,1 0 0 0,0 0 192 16,0 2-64-16,2-1 0 0,1 2-128 16,-1-1 0-16,-1 0 0 0,0 2 0 0,1 0-160 0,-4 1 160 15,0 1-192-15,-2 0 192 0,1 2 0 0,-2-3-128 16,1 2 128-16,-1-1 0 0,1 0 0 0,1-1 0 15,3-2-128-15,2 1 128 16,-2 1 0-16,1 1 0 0,-1 0 0 0,-1-1 0 0,1 1 0 0,-1 2 0 16,1 2 0-16,-1-2 0 0,1-1 0 0,1 1 0 15,2 0 0-15,-2-3 0 0,2 3 128 0,1-1-128 0,4-2 0 16,1 2 0-16,0-2 128 0,-2 3-128 0,-2 2 0 16,-1 0 0-16,6-2 0 0,-1 0 0 0,-4 4 0 0,-4 2 0 15,0 1 0-15,1-3 0 0,2 2 0 16,-1-1 0-16,2 2 0 0,3 0 0 0,1 1 0 0,2-2 0 15,1 4 0-15,1-2 0 0,2 0 0 0,1 1 0 16,0-1 0-16,1 0 144 0,3 0-144 0,1 0 192 16,3-5-192-16,-2 4 0 0,2-2 0 0,-1 2 0 15,2 0 0-15,1-3 0 0,2 2 0 0,-2-1-176 16,2 1 544-16,0-3 96 0,1-1 32 0,1 0 0 16,1 0 112-16,0 1 32 0,0-1 0 0,3 0 0 0,-1 1-256 15,2-1-32-15,1 0-16 0,0 2 0 0,1-2-144 0,2 1-16 16,2 1-16-16,1 0 0 15,2-2 0-15,0 3 0 0,3 1 0 0,1-2 0 0,1 3-160 0,2 1 192 16,1-3-192-16,0 0 192 0,1 0-192 0,0-3 160 16,1-1-160-16,0-3 160 0,1-1-160 0,0-2 160 15,1 1-160-15,1-3 160 16,3 1-16-16,-1-2 0 0,-1 2 0 0,2-1 0 0,2 0 0 0,1 2 0 16,2-1 0-16,1 2 0 0,1 0 0 0,0-2 0 15,-3 0 0-15,4 0 0 0,2 1-16 0,0-1 0 16,1-1 0-16,-3 1 0 0,0-1-128 0,1 2 0 15,1-2 144-15,1 3-144 0,4 0 0 0,-1 0 0 16,3-2 0-16,-2-1 0 0,1-2 0 0,-1 0 0 16,3-2 0-16,1 0 0 0,2 1 0 0,1 1 0 0,2 0 0 0,0 0 0 15,-1 0 0-15,-1 0 0 0,-4-1 0 16,3-4 0-16,3 2 0 0,1 2 0 0,-1 0 0 0,-1 1 0 16,2 2 0-16,-2 1 0 0,2-1 0 0,-2 1 0 15,-1-2 0-15,1-1 0 0,0 0 0 0,-1-1 0 16,-1 2 0-16,2-1 0 0,3 1 0 0,0 1 0 15,0 0 0-15,-1-4 128 16,1-1-128-16,-2-1 0 0,1 2 0 0,-1-1 128 0,4 1-128 0,-1 1 0 16,2 2 128-16,1-2-128 0,2-2 128 0,-4 1-128 15,-2-2 208-15,4 2-16 0,2-1-16 0,2 3 0 16,2-1-176-16,-1 0 192 0,2-2-192 0,-2-1 192 16,0 1-192-16,4 0 0 0,0 0 0 0,1 1 128 0,4 2-128 0,0-2 0 15,-1-2 0-15,3-1 128 16,1 1-128-16,2 2 0 0,0 3 0 0,1-2 0 0,-1 1 0 0,-2-2 0 15,0-1 128-15,1 2-128 0,-1 2 0 0,1 2 0 16,-2-1 0-16,-1-2 0 0,-2-4 0 0,-1 3 0 16,0 0 0-16,2 1 0 0,-1 0 0 0,2-3 0 15,2 1 0-15,-2-3 0 0,-4 1 160 0,3 2-160 16,2-2 192-16,-1 2-192 16,0-3 192-16,0-2-64 0,0-2 0 0,0-1-128 0,-1 1 224 0,-1-1-64 15,1-2-16-15,-4-1 0 0,-2 0-144 0,-1-1 0 16,-3 2 0-16,-3-2 0 0,-2 1 0 0,-2-2 0 0,-3 2 0 0,-1 0 0 15,-2-1 0-15,-8 3 0 0,-5 2 0 0,1-3 0 16,3 1 0-16,-1-4 0 0,-7 5 0 0,0 0 128 16,4-1 32-16,-2-4 0 0,0 3 0 0,-2 0 0 15,-3-2-32-15,-2 0-128 16,-1 2 192-16,-1-3-64 0,0 2-128 0,3-4 0 0,-2 1 144 0,1-1-144 16,2 1 0-16,-2 0 128 0,3 1-128 0,-2-2 0 15,-1 1 0-15,1-2 0 0,0 2 0 0,-1-2 0 16,-1 0 0-16,-1-3 0 0,-3 3 0 0,0 1-128 15,-5-1 128-15,-2 2 0 0,-1 1 0 0,-4 2-128 32,0-2 128-32,-2 1 0 0,-2 1 0 0,-2-1 128 0,0 3-128 0,-1 0 128 0,-2-2-128 0,0 1 128 0,-2 1-128 15,-2 0 0-15,1 0 0 0,-3 1 128 0,-2 0-128 16,-2 1 0-16,-2 1 0 0,-4 0 0 16,1 2 0-16,-5 0 0 0,-4 0 0 0,-4-1-128 0,-4-1 128 15,-2 0 0-15,-4 0-144 0,-2-1 144 0,-5-1 0 0,-3 0 0 16,-2 2 0-16,-5-3 0 0,-4 1 0 0,-3-1 0 15,0-1 0-15,-2 0 0 16,0 1 0-16,-1 0 0 0,0 3 0 0,-1-2 0 0,-4 3 0 0,1-3 0 16,1 4 0-16,2 0 0 0,3 2-128 0,0 2 128 15,0 3 0-15,-2 0-12528 16,0 4-2448-16</inkml:trace>
  <inkml:trace contextRef="#ctx0" brushRef="#br0" timeOffset="13936.51">8255 8036 1839 0,'3'-12'160'0,"-2"3"-160"0,0 2 0 0,0 2 0 0,1 3 640 0,0-1 112 0,1 0 16 0,-1 0 0 0,3-5-640 0,1-1-128 0,2 1 0 0,-2-3 0 0,-1 2 0 0,-2 2 0 0,0-1-144 0,-2 1 144 0,2 1 0 0,-2-2 0 15,1 2-144-15,0 0 144 0,0 0 512 0,-1-2 144 16,2 0 32-16,-1 1 16 0,1-1 1536 0,-1 0 320 15,2 1 48-15,1-2 32 0,0 2-1744 0,2-3-368 16,1 2-64-16,-1-3-16 16,2 3-1408-16,-2-1-304 0,-1 3-48 0,0-3-16 15,-2 7 16-15,-1-3 0 0,-3 5 0 0,-2 0 0 0,0 2 768 0,-3 3 160 0,-1 4 16 0,-4-1 16 16,0 4 1648-16,-1-1 336 0,0-3 64 0,0 1 16 16,-2 0 272-16,1-1 64 0,-2 1 16 0,2-3 0 15,0-1-752-15,-1-1-160 0,1-2-16 0,-2 1-16 16,-1-1-288-16,1-2-48 15,-3 0-16-15,0-2 0 0,-1 1-288 0,-3-1-64 0,-2 0-16 16,1-2 0-16,0 0 96 0,-2-1 16 0,1 3 0 0,-3-2 0 16,1 2 128-16,-1-1 48 0,-2 3 0 0,-1 3 0 15,0-3-64-15,-1 2-16 0,2 2 0 0,-1-4 0 16,-1 2-336-16,1 2-64 0,-1-1-16 0,-1-1 0 16,5-2 160-16,-1 0 32 0,-3-2 0 0,1 0 0 0,0 1-48 15,1 1 0-15,1-4 0 0,1 3 0 0,0 0-144 0,0 1-16 16,1 0-16-16,-1 0 0 0,1 0-160 15,-1 0 160-15,-1 1-160 0,-1 2 160 0,-1 0-160 0,1 2 0 16,-2 0 0-16,3-2 0 0,0 1 0 16,-1 0 0-16,1 0 0 0,0 1 0 0,3 0 0 0,2-1 0 15,-1 1 144-15,0 1-144 0,4-1 320 0,0-1-16 16,2 0 0-16,1 1 0 0,1 0-160 0,3 0-16 16,-1 2-128-16,3-3 192 0,0 0-192 0,3 1 128 15,1-1-128-15,1-2 0 0,0 2 144 0,2 1-144 16,1-4 128-16,1 3-128 0,1 0 192 0,0-1-64 15,0 2 0-15,0 3 0 0,1 0-128 0,0 3 0 16,0-4 0-16,1 1 128 0,0 6-128 0,1 0 0 0,0 2 0 0,1 0 0 16,0 1 0-16,-2 2 0 0,2 2 0 15,-3-3 0-15,2 4 0 0,-3 2 0 16,0-2 0-16,-2 2 0 0,0-2 0 0,-1 0 0 0,0 0 0 0,0-2 0 16,0 0 0-16,0 0 0 0,1 2 0 0,0 0 0 15,1 1 0-15,1-1 0 16,1 1 0-16,1 1 128 0,-1-4-128 0,1-1 128 0,2 5-128 0,0-2 128 15,1 3-128-15,0 1 0 0,-2 0 0 0,2 0 0 16,-1 1 0-16,1-1 0 0,1-3 0 0,-1 1 0 16,0-3 0-16,0-4 0 0,0 1 128 0,-1-5-128 0,1 2 0 15,-2-4 0-15,3 0 0 0,-1-2 0 0,2 0 0 0,-2-1 0 16,1 1 0-16,-1-3 128 0,1 1 0 16,-1 2 0-16,1-3 0 0,0 2 0 15,0 2 0-15,1-4 0 0,0 4 0 0,-1-4 0 0,-1 1-128 0,3-1 0 16,0 3 0-16,2-3 0 0,0 2 0 0,0-3 0 15,0 0 0-15,-2 0 0 0,1-4 0 0,-2 1 0 16,2 2 0-16,-1 0 0 0,-2-2 0 16,0 2 0-16,0-3 0 0,0 2 0 0,2-1 0 0,-1-2 0 15,1 1 0-15,0-1 0 0,2-1 0 0,0 1 160 16,-1-2-160-16,2 0 160 0,2 1-32 0,3 0-128 16,4-2 192-16,-1 2-64 0,-2-1-128 0,3 2 128 15,2-4-128-15,4 0 128 0,-1 3-128 0,2-1 0 16,4 2 0-16,0-3 0 0,-4 2 0 0,3 1 0 0,6 0 0 15,2 0 0-15,0 0 0 0,1-1 0 0,1 1 0 0,1 0 0 16,2-3 0-16,-2 2 0 16,-5 2 0-16,-1-1 0 0,4 0 0 0,2-1 0 0,2 1 0 0,2 0 0 15,-2 1-128-15,-3-1 128 0,-3 3 0 0,-5-3 0 16,0 1 0-16,-3 0 0 0,-5 2 0 0,1-3 0 16,0 1 0-16,-3 1 0 0,-3 2 0 0,-2 0 0 15,1-2 0-15,0 2 0 0,-2-2 0 0,-3 2 128 16,0-1-128-16,-3-1 192 0,0-1-192 0,-2 1 192 15,0-1-192-15,-2-1 0 0,-1-1 0 0,0-1 0 0,-2 1 128 0,0-3-128 16,1 3 192-16,-3-4-64 16,0 1 144-16,-1 1 32 0,0-2 0 0,0-1 0 15,0-3-144-15,-1 2-32 0,1 0 0 0,0-3 0 0,0 1 0 0,0-5 0 16,1 2 0-16,-1-3 0 0,1 4 0 0,1-2 0 16,-1-2 0-16,0-2 0 0,0-1 0 0,-1-1-128 15,0-1 192-15,-1 0-64 16,0-2 16-16,-2-1 0 0,1-5 0 0,-3 1 0 0,2 7-144 0,0-7 192 15,-1-2-192-15,-1-7 192 0,0 5-64 0,0-4-128 16,-1-3 192-16,0-3-64 0,-2 0-128 0,2-1 192 16,1 3-192-16,0 0 192 0,2 1-192 0,-1 1 160 15,1 0-160-15,1 2 160 0,0 2-32 0,-1-1-128 16,2 1 192-16,-3 0-64 0,2 2-128 0,-2 2 128 16,0 6-128-16,-1 0 128 0,-1 2-128 0,-1 5 0 0,-1 3 0 0,-2 2 0 31,0 2-320-31,-1 5-160 0,-1 2-32 0,-3 6 0 15,-3 4-800-15,-7 8-160 0</inkml:trace>
  <inkml:trace contextRef="#ctx0" brushRef="#br0" timeOffset="16749.3">13456 7660 12895 0,'-1'-10'1152'0,"1"3"-928"0,0 1-224 0,0 2 0 0,1 3 640 0,0-2 96 0,2 2 16 0,-1-2 0 0,3 0-752 0,3-2-128 0,2-1-48 0,2-1 0 16,-1 4-832-16,1-1-160 0,0 4-48 0,-3-2 0 15,1 0 480-15,-2 2 96 0,-1 0 0 0,-1 0 16 0,1 0 816 16,-2 0 176-16,-1 0 16 0,1 0 16 0,0-1 992 0,0 1 192 15,0-2 32-15,1 2 16 16,1 0-48-16,-1-2-16 0,2 1 0 0,1 1 0 0,0-1-480 0,1 1-112 16,1 0-16-16,4-3 0 0,3 3-384 0,7-1-96 15,6 1-16-15,2 0 0 0,-3-1-192 0,6 1-32 16,6-1-16-16,4-2 0 0,-4 2-96 0,2 0-128 0,3 1 176 16,-2 0-176-16,-5-3 176 0,0 1-176 0,0-2 160 15,-7 2-160-15,-5-2 128 0,0 1-128 0,-1 0 0 0,-4-2 144 16,-2 2 96-16,-2-2 16 0,1 0 0 0,-4 2 0 15,-3 0 464-15,0 0 112 0,-1 0 0 0,-1-3 16 16,0 2-448-16,-1 2-80 0,0-3-32 0,0 2 0 16,-1 1-128-16,-2 1-32 0,0-3 0 0,0 3 0 15,-1 1-128-15,0-3 0 0,-1 2 0 0,-3 0 128 16,1-1-128-16,-1 2 0 0,0-2 0 0,-4 1 0 16,0-2 0-16,-2 0 0 0,0-1 0 0,0 0 0 15,-3-1 160-15,-1 0 0 0,-2-2 0 0,0-2 0 0,0 2 336 0,-1-2 64 16,-1 0 16-16,-2-2 0 0,-1 0-320 0,0-1-64 15,2-2-16-15,-2 2 0 0,0-1 32 16,1 1 16-16,1 1 0 0,-2 0 0 0,0-2-224 0,-1 2 0 16,0 0 0-16,0 1 0 0,-1 3 0 0,-1-2 128 15,1 2-128-15,1 2 0 16,0 0 0-16,1 2 0 0,1 1 0 0,2 2 0 0,0 0 0 0,0 2-128 16,5-2 128-16,0 2 0 0,0-1 0 0,4 3 0 15,0 1 0-15,2-2 0 0,1 1 0 0,1 1 0 16,3 0 0-16,1 1-160 0,2-1 160 0,3-1 0 15,1 1 0-15,4 1-128 0,3 0 128 0,3 1 0 16,1 0 0-16,0-1 0 0,-2-1 0 0,3-1 0 0,7 0 0 16,1 5-128-16,1-3 128 0,1 3 0 0,1 0 0 0,-2 2 0 15,0-3 0-15,-3 1 0 0,-3 1 0 16,-4-4-128-16,-1 5 128 0,-4-5 0 0,-4 2 0 0,-2 2 0 16,-4-2 0-16,-2 2 0 0,-4 1 0 0,-3 1 0 15,-3-3 0-15,-1 3 0 0,-2-5 0 0,-3 3 0 16,-4 2 0-16,-6 2 0 0,-2-1 0 0,-4 1 0 15,-3 1 0-15,-1-1 144 16,-1-2-144-16,-2 1 160 0,0 1-160 0,-3 1 0 0,-2-1 0 0,-1 3 0 16,-1 0 0-16,0 3 0 0,-1 5 128 0,-1 2-128 0,-1 3 0 15,0 4 0-15</inkml:trace>
  <inkml:trace contextRef="#ctx0" brushRef="#br0" timeOffset="24652.18">23036 1293 13823 0,'-2'-1'1216'16,"1"-1"-960"-16,1 0-256 0,0 1 0 0,1 1-464 0,1-2-144 0,-2 2-32 0,0-4 0 0,1-1 960 0,-1 0 176 0,0 0 32 0,0 2 16 0,0-3-80 0,-1 2-16 0,-1 2 0 0,1-1 0 15,0 1 224-15,-1 2 32 0,-1-3 16 0,1 2 0 16,-2 0-240-16,-1 1-48 0,-1 1-16 0,0 0 0 16,-1 2 0-16,0-3 0 0,-3 2 0 0,0 2 0 15,-1 1 32-15,-3 0 0 0,1-1 0 0,-3 2 0 16,-3 1 64-16,1-1 32 0,-1 2 0 0,1-1 0 15,-1 2-288-15,0 1-48 0,3-3-16 0,0 3 0 0,1 1 336 16,1-1 64-16,0 0 16 0,2 2 0 16,-1 2-320-16,2-2-64 0,-1 4-16 0,-1 2 0 0,1-3-208 0,1 1 176 15,1 1-176-15,0 0 160 0,3 3-160 0,-1-3 0 16,5 2 144-16,-1-2-144 0,3 1 320 0,1-2 0 16,1 0 0-16,1 0 0 0,3-1-128 0,0 0-48 15,1 1 0-15,1-3 0 0,0 2-144 0,2 0 0 16,1-2 144-16,0 2-144 0,1-1 0 0,0-2 0 15,1-1 0-15,0 1 0 0,2-1 192 0,-2-5-48 16,2-1 0-16,-3-2 0 0,2 0 16 0,-1-2 0 16,0-1 0-16,1-1 0 0,0-3-160 0,1 2 160 15,2-3-160-15,0 0 160 0,0-1-160 0,1 0 128 0,1-1-128 16,-1-3 128-16,3 3-128 0,1-4 160 0,-3 1-160 16,3-1 160-16,0 0-160 0,-1-2 0 0,-1 2 144 0,1-1-144 15,-1-2 0-15,0-1 128 16,-1 1-128-16,-2 0 0 0,-1-2 288 0,-2 1-16 0,-2 1 0 0,-1 0 0 15,-2 0 208-15,-1-1 32 0,-2 2 16 0,-3-2 0 16,-2 1-224-16,0-1-48 0,-1 0-16 0,-2-1 0 16,0 4 16-16,-1-4 0 0,-1 0 0 0,1 0 0 15,0 2-256-15,1-3 128 0,0 1-128 0,1-1 0 16,-1-1 0-16,2 1 0 0,1 0 0 0,-1-1 0 16,0 3 0-16,-2 2-128 0,-1-1 128 0,0 3-160 15,-3 2 160-15,0 3-192 0,-3 1 192 0,-2-1-192 0,-2 4 0 16,-2-1-16-16,-3 2 0 0,1 1 0 0,-1 0 208 0,0 0 0 15,-1 1 0-15,-2 0 0 0,2 1 0 0,0-2 0 16,0 2 0-16,0-2 0 0,2 1 0 0,-1 2 0 16,3-1 0-16,0 1 0 15,1-1-576-15,2 2-112 16,-1 0-16-16,2 1-16 0,-1 0-544 0,3 1-96 0,2-1-32 16,-1 1 0-16,3-1-592 0,0-1-128 0,2 0-32 0,0 0-8224 0</inkml:trace>
  <inkml:trace contextRef="#ctx0" brushRef="#br0" timeOffset="25091.15">23091 837 14735 0,'-6'-3'1312'0,"1"1"-1056"0,2 0-256 0,3 2 0 0,0 0 1200 0,-2 0 176 0,-1 0 32 0,-2-2 16 0,-3 1-912 0,1-1-176 0,-1 4-32 0,1-1-16 0,0 1 416 0,-1 0 64 0,1 3 32 0,-2 1 0 0,2 1-80 0,-2 2-16 15,2-2 0-15,-2 4 0 0,1 0 368 0,0 3 64 16,0 3 16-16,0 3 0 0,0 4-208 0,1 3-48 16,3-4 0-16,0 2 0 0,1 4-176 0,0 4-32 15,2 5-16-15,0 7 0 0,0 1-384 0,-1 4-80 16,1-2-16-16,1 2 0 0,0-3-192 0,-1 1 128 16,2 0-128-16,0 8 0 0,1 6 0 0,1 0 128 15,3 1-128-15,2-6 0 0,-1-7 0 0,1-3 0 0,-2-1 0 16,0-1 0-16,-2-3 0 0,-2 1 0 0,-2 1 0 15,-2 2 0 1,-3-4-640-16,0-2 0 0,-3-1-16 0,1-5-9872 16,1-5-1968-16</inkml:trace>
  <inkml:trace contextRef="#ctx0" brushRef="#br0" timeOffset="26410.36">23310 1851 3679 0,'-1'-3'320'0,"1"-2"-320"0,1 4 0 0,2-2 0 0,-1 1 1120 0,1-1 160 0,2 0 16 0,3-6 16 0,5-2 1056 0,4-1 224 0,1 1 32 0,3-1 16 0,-1 4-144 0,-1 0-16 0,-3 2-16 0,-2 4 0 0,-3-2-1168 0,-3 3-224 16,-3 1-48-16,-4 1-16 0,-2 3-512 0,-4 1-112 15,0 2 0-15,-1 0-16 0,-1 3-112 0,-1 1-32 16,3 1 0-16,0 0 0 0,3 0-224 0,2 2 0 16,0 0 0-16,4 0 0 0,-1 0 0 0,4 2 0 15,1 3 0-15,2-2 0 0,0 3 304 0,1-3-48 16,1 2 0-16,1-1 0 0,-1 2-256 0,-2-2 128 16,-1-1-128-16,-3-1 0 15,-1-2-1456-15,0 1-400 0</inkml:trace>
  <inkml:trace contextRef="#ctx0" brushRef="#br0" timeOffset="26724.36">23647 1797 22111 0,'-5'0'976'0,"1"2"208"0,1 1-944 0,2-3-240 0,1 2 0 0,1-1 0 15,-1 3 560-15,2 0 64 0,-1 3 16 0,1 4 0 0,1 1 592 0,-1 4 128 16,1 2 32-16,-3 0 0 0,0 1-640 0,-1 3-128 16,-2 4-32-16,-2 5 0 0,-1 6-416 0,-3-1-176 15,1 3 128-15,-1 0-128 0,0-3 0 0,1 1 0 16,-1-3 0-16,3 0 0 15,-2-3-480-15,1-3-32 0,1-1 0 0,0-3 0 16,-1-1-1664-16,1-1-320 0,0-1-80 0,0 2-8064 0</inkml:trace>
  <inkml:trace contextRef="#ctx0" brushRef="#br0" timeOffset="27085.17">23833 1894 23039 0,'-1'-4'1024'0,"0"3"192"0,1 0-960 0,1 1-256 0,0 0 0 0,2-3 0 0,-1 2 912 0,3 0 144 16,4-1 32-16,3-2 0 0,6-3 704 0,4 1 128 16,1-2 48-16,2 0 0 0,2 2-1008 0,0-2-192 15,2 1-32-15,-2 1-16 0,0 0-592 0,-2 0-128 16,-2 1 0-16,-1 1 0 15,-5 1-1408-15,-1 2-256 0,-4-3-64 0,-1 3-12800 0</inkml:trace>
  <inkml:trace contextRef="#ctx0" brushRef="#br0" timeOffset="27336.93">23753 1975 25791 0,'0'3'1152'0,"1"-3"224"0,2 0-1104 16,-2 1-272-16,1-1 0 0,1 0 0 0,1 1 912 0,0-1 128 0,5 2 32 0,2-2 0 15,5 0 544-15,3-2 112 0,1 0 32 0,2-2 0 0,3-1-1168 0,-2-1-224 16,3 0-48-16,0 0-16 15,0 0-1264 1,0-1-240-16,0 2-48 0,-3 0-13984 0</inkml:trace>
  <inkml:trace contextRef="#ctx0" brushRef="#br0" timeOffset="27964.84">24348 1612 20271 0,'-3'-3'896'0,"2"1"192"0,1 1-880 0,0-2-208 16,1 3 0-16,0-2 0 0,2 1 928 0,-1-1 144 0,3-3 16 0,4 0 16 15,1-1 96-15,4-1 16 0,2-3 0 0,1 2 0 16,3 0-768-16,-1 0-128 0,2 2-48 0,2 0 0 16,-1 1 256-16,1-1 48 0,2 3 16 0,0 1 0 15,0 2 64-15,-2 0 16 0,-1 0 0 0,-1 1 0 16,-3 3-384-16,-2-4-80 0,-1 4-16 0,-3-1 0 16,-2 2-192-16,-3 0 0 0,-2 1 0 0,-5 2-160 15,-2 0-368-15,-4 1-80 0,-3 1-16 0,-3 1 0 16,-4 2-208-16,-4-1-32 0,-2 3-16 15,-2-4 0-15,1 1 272 0,-2-2 48 16,1 1 16-16,2-3 0 0,0-1 544 0,1 2-128 0,1-4 128 0,3 1 0 0,1-1 0 0,2-3 0 16,3 2 128-16,1 0-128 0,3-2 144 0,3-2-144 15,1 0 128-15,3 1-128 0,2-1 0 0,0 0 0 16,3 2 0-16,1-2 0 0,3 0 0 0,1-2 0 16,0 4 0-16,2 0 0 0,4-1 256 0,3 2-16 15,0 1-16-15,2 1 0 0,3 1-80 0,-2 0-16 0,2 1 0 16,-3 2 0-16,0 2-272 0,-4-2-64 15,-1 2-16-15,-2 0 0 0,-4 3-96 0,-2-5-32 16,-2 5 0-16,-2-3 0 0,0 0 352 0,-3 0-176 0,0 2 176 0,-2-1-128 16,1 1 320-16,-1 1 80 0,-2-1 16 0,1 3 0 15,-2-3 304-15,-1 2 64 0,0-1 16 0,0 1 0 16,-1-3 96-16,-1 2 0 0,-1-4 16 0,1 0 0 16,-3 1-96-16,-1-3-32 0,-1 1 0 0,-2 1 0 15,2-4-304-15,-1 0-64 0,0-1-16 0,-2 1 0 16,-3-1-96-16,-1-1-32 0,-5 1 0 0,-1-1 0 15,-1 1-1984 1,2-4-400-16,-2 0-64 0,1-1-11712 0</inkml:trace>
  <inkml:trace contextRef="#ctx0" brushRef="#br0" timeOffset="35714.71">24882 2144 11055 0,'1'0'976'0,"-1"0"-784"0,0 0-192 0,1 0 0 0,1 1 3568 0,-1 0 656 0,0 2 144 0,0-2 32 0,3 4-2272 0,0 0-448 0,1 1-80 0,-2 0-32 0,1 0-544 0,-1 2-128 0,-1 0 0 0,1-1-16 16,-2 0-752-16,0 2-128 0,0-2 0 0,0 3 0 16,-1-3-144-16,0 4 144 0,0 1-160 0,0 1 160 15,-1 1-288-15,0-1 32 0,0 2 16 0,-2 0 0 16,0 0-336-16,-2-1-64 15,0 0 0-15,-3 0-16 0,1 0-80 0,-2-3-16 16,-1-3 0-16,0 2 0 0,-1-2-368 0,0-2-80 16,-1 1-16-16,1-4-10592 0</inkml:trace>
  <inkml:trace contextRef="#ctx0" brushRef="#br0" timeOffset="36814.31">25406 1536 6447 0,'0'-1'576'0,"0"1"-576"0,0 0 0 0,0 0 0 0,0 0 1232 0,0 0 144 0,1 0 32 0,-1-2 0 0,2 1 32 0,-1-1 16 0,0 1 0 0,-1 1 0 0,0 0-304 0,0 0-64 0,0 0-16 0,0 0 0 16,0 0-608-16,0 0-112 0,0 0-32 0,0 0 0 16,0 0-320-16,0 0 0 0,0 0 0 0,0 0 0 15,0 0 0-15,0 0 176 0,0 0-16 0,0 0 0 0,0 0 288 0,-13 17 48 16,13-10 16-16,0-3 0 0,-2 0 320 0,1 5 80 15,0-3 16-15,-3 4 0 0,0 2-160 0,-2-1-16 16,-1 3-16-16,-3 1 0 16,-1 2-416-16,-4 2-96 0,0 2-16 0,-3-4 0 0,-2 3-208 0,-1 1 0 15,0 0 0-15,-2-1 0 0,2-1 0 0,2 1 0 16,1 0 0-16,1-5 0 0,1-2 0 0,2 1 0 16,2-3 0-16,0 0 0 0,2-1-144 0,0 1-80 15,0-3-16-15,1 2 0 16,2-4-1808-16,-1-1-352 0,0 1-80 0,0-1-16 0</inkml:trace>
  <inkml:trace contextRef="#ctx0" brushRef="#br0" timeOffset="37381.04">25070 1603 8287 0,'-1'0'736'0,"1"0"-592"0,0 0-144 0,0 0 0 0,0 0 624 0,1-2 80 0,0 2 32 0,0-1 0 0,1-1 240 0,0 0 48 0,3 1 16 0,0-2 0 16,0 1-160-16,0-1-48 0,1 2 0 0,0-2 0 16,0 1 368-16,1 2 64 0,-1-4 16 0,-1 3 0 15,1 0 272-15,-1 1 64 0,0-3 16 0,0 3 0 16,0-1-288-16,0 2-64 0,0 2-16 0,-1-3 0 16,1 2-592-16,2 2-112 0,-2 1-32 0,1 1 0 15,-1 0-336-15,1 2-192 0,0 2 192 0,0 2-192 16,3 0 0-16,-2 3 0 0,3 3 0 0,-2-1 0 15,0 1 0-15,0 2 0 0,-1 0 0 0,-2 1-144 0,0 1-32 0,-3 0 0 16,2-3 0-16,-3 0 0 0,1-2-32 0,-2-2-16 16,1-3 0-16,0-1 0 15,-1-1-224-15,1 1-32 0,1-3-16 0,-1-1 0 16,1 3-656-16,0-4-128 0,0 3-16 0,0-5-7232 16,1 0-1456-16</inkml:trace>
  <inkml:trace contextRef="#ctx0" brushRef="#br0" timeOffset="39709.28">25534 1817 13823 0,'0'0'1216'0,"0"0"-960"0,0 0-256 0,0 0 0 0,1-1 752 0,-1 1 96 0,1-1 32 0,0-1 0 0,3 0 464 0,0 0 80 0,1-1 32 0,0 1 0 0,1-2-592 0,0 1-112 15,1 2-32-15,2-1 0 0,1 0-64 0,-1 1-16 16,0 1 0-16,3 0 0 0,-3 0 240 0,3 0 32 16,-1 0 16-16,0 0 0 0,0 0-128 0,0 1-32 15,-1 3 0-15,-1-3 0 0,-2 2-544 0,-1 1-224 16,-1 1 176-16,-2-3-176 0,-1 2-128 0,-2 1-128 15,-1 0-32-15,-2-3 0 0,-1 3-96 0,-4 0 0 0,1 0-16 0,-3-1 0 16,-1 1 48-16,-2 0 16 0,-2-1 0 0,1 1 0 16,-1 0 144-16,0-1 48 0,1 1 0 0,1-1 0 15,-1 1-176-15,3-3-16 16,0 2-16-16,2-2 0 16,2 1-128-16,-1-1-32 0,3 2 0 0,0-3 0 15,2 3 208-15,2-4 48 0,-1 1 0 0,2 0 0 0,2 3 256 0,-1-4-160 0,2 1 160 0,1 1-128 16,0 0 256-16,1-1 48 0,1-1 16 0,0 2 0 15,0 1 0-15,2-3 16 0,-2 3 0 0,0-2 0 16,2 3-208-16,-3-1 0 0,-1 0-144 0,1 2 144 16,0 0-256-16,-2-3 64 0,1 2 0 0,-2 1 0 15,1 0 192-15,-2-1-144 0,-1 0 144 0,0 3-128 0,0-1-112 0,-3 1-16 16,2-1 0-16,-3-1 0 0,2 2 80 0,-2-1 16 16,0-1 0-16,1 1 0 15,-2 0 288-15,0 0 48 0,0 0 16 0,0-1 0 0,0 0 160 0,0 0 32 16,-1-2 16-16,-2 2 0 0,1 0-208 0,0 0-64 15,-1 1 0-15,0-1 0 16,-1-3-1840-16,0 3-368 0</inkml:trace>
  <inkml:trace contextRef="#ctx0" brushRef="#br0" timeOffset="40212.98">25751 2013 21183 0,'-1'0'1888'0,"0"0"-1504"0,1 0-384 0,0 0 0 0,1 0-160 0,-1 0-96 0,0 0-32 0,1 0 0 0,-1 0 688 0,1 0 144 0,1 0 32 0,-2 0 0 0,0 0 0 0,0 0 0 0,0 0 0 0,0 0 0 16,0 0-176-16,5 23-16 0,-5-16-16 0,0 2 0 16,0 0-368-16,0 1 128 15,-2 0-128-15,1-2 0 0,-1 2 0 0,-1 0 0 0,-1 1-160 16,0 0 160-16,0-3-256 0,-1 2 48 0,-1-4 16 0,1 1 0 15,0-1 192-15,-1-1-176 0,1 0 176 0,-2 0-160 32,1-2-656-32,-1 0-128 0</inkml:trace>
  <inkml:trace contextRef="#ctx0" brushRef="#br0" timeOffset="42012.18">25997 1741 4607 0,'-2'1'400'0,"-1"-1"-400"0,1 1 0 0,1 1 0 0,-1-2 4160 0,2 0 768 0,0 0 128 0,0 2 48 0,-1 0-2992 0,-1 1-576 0,2 2-128 0,-2 1-32 0,4-1-416 0,-2 2-96 0,2 3-16 0,-1 1 0 0,2-1-656 0,-2 4-192 15,-1-2 0-15,1 2 128 0,1 2-128 0,-2 0-160 16,1 0 160-16,-1 0-208 0,0 1 208 0,0-2 0 16,0 1 0-16,-1-1 0 0,1-1 0 0,0-2-192 0,-2 2 16 15,2-6 16 1,0 1-976-16,0-3-192 0,0-1-32 0,0-3-10704 0</inkml:trace>
  <inkml:trace contextRef="#ctx0" brushRef="#br0" timeOffset="45465.58">25432 410 15663 0,'-10'0'1392'0,"2"-4"-1120"15,0 4-272-15,2-1 0 0,0 1 640 0,2 0 80 0,2 0 16 0,-7 0 0 0,-6 1 496 0,-5-1 112 0,-7 1 0 0,-5-1 16 0,-3 0-720 0,-2 0-128 0,-1 0-48 0,-4-1 0 0,-4 1-592 0,-5 0-128 16,-5 1-32-16,-9 2 0 15,-6-1-992-15,-10 2-208 0,-3-4-48 0,-2 1 0 16,-5 4 784-16,-6 0 160 0,-7 1 16 0,0-1 16 0,9 2 560 0,-6-4 0 16,-2 6 160-16,1 1-32 0,11-6 832 0,0 0 192 15,1 1 16-15,0 2 16 0,-2 1 16 0,2 0 0 16,4-2 0-16,0-1 0 0,2 1-608 0,-2 1-112 0,-1 3-32 0,3 0 0 16,5-4-208-16,3 2-48 15,1 0-16-15,0 0 0 0,0 3-48 0,2 0 0 16,5 0 0-16,4 2 0 0,2-2-128 0,3 0 0 0,2 1 0 0,1-1 0 15,4 1 0-15,4-1-176 0,4-1 16 0,2 1 0 16,3-3-32-16,5 1 0 0,3-2 0 0,4 2 0 16,3-3 192-16,4-2 0 0,5 1 0 0,3 0-128 15,2-1 384-15,4 0 64 0,2 3 32 16,3-5 0-16,2 2-48 0,2 1-16 0,3-1 0 0,0-1 0 16,3 2-16-16,2 0 0 0,1 1 0 0,3 0 0 15,0 2-32-15,1 1-16 0,0-2 0 0,1 3 0 16,1 1-96-16,-2 0 0 0,0 0-128 0,-1 0 192 0,0-1-192 15,-1 4 0-15,0-3 0 0,-2 0 0 0,2 3 144 16,-2-2-144-16,1-1 128 0,-1 2-128 0,-1 0 256 0,0-2-16 16,0 3-16-16,1-2 0 0,-3 3 192 15,3-1 32-15,-1 2 16 0,1 1 0 0,0 3-208 16,2-2-32-16,1 5-16 0,0 1 0 0,2 2-208 16,0 3 128-16,1 1-128 0,-1 2 0 0,0-3 0 0,-1 1 128 15,-1 2-128-15,-1 2 0 0,-1 0 0 0,1 6 0 16,-2 1 0-16,0 3 0 0,-1-1 0 0,0 1 0 15,1 0 0-15,0-4 0 0,0-3 0 0,0-4 0 16,-1-1 0-16,0-3 0 0,-1-6 0 0,-2 2 128 16,-1 0-128-16,-1-2 0 0,0 2 496 0,-3 1 0 0,1-2 0 15,-3-1 0-15,-1 2 192 0,0 1 32 16,-1 3 16-16,-2 1 0 0,-1 1-464 0,1 0-80 16,-2 4-32-16,-1-2 0 0,-1 0-160 0,0-1 0 0,-1-3 144 15,2-3-144-15,0-4 0 0,0 0 0 0,1 2 0 0,0-4 128 16,1-3-128-16,1-5 0 0,0-1 128 15,2 1-128-15,0-3 240 0,-1-1-32 0,2 2 0 0,-1-4 0 16,0 1-80-16,1 2 0 0,-1-3-128 0,-1 2 192 16,0 2-192-16,0-2 128 0,-1 2-128 0,1 0 0 15,-1 1 144-15,1-3-144 0,-1 1 128 0,1-2-128 16,0 0 144-16,1-1-144 0,1-1 160 0,1-1-160 0,1-2 176 16,0 1-176-16,-1-1 192 0,1 2-192 15,0-4 208-15,1 0-64 0,-2 1-16 0,1-1 0 16,1 1-128-16,-2-1 0 0,1 3 0 0,0-3 0 0,-1 1 0 15,0-1 0-15,2 0 0 0,-2 0 0 0,0 0 0 0,0 0 0 16,1 0 0-16,0 0 0 0,1 1 144 0,-1-1-144 16,2 2 160-16,1-2-160 0,1 2 208 15,1-2-48-15,3 0-16 0,0 0 0 0,4 0-144 0,-1 1 160 16,3 1-160-16,4-1 160 0,1 1-160 0,3-2 128 16,0 2-128-16,5-2 128 0,3 1-128 0,1 1 0 15,2-2 0-15,2 0 128 0,3 0-128 0,2 0 0 16,0 0 0-16,1 0 0 0,-1 0 0 0,4 0 0 15,3 0 0-15,2 0 0 0,3-2 0 0,5-1 0 16,4 0 0-16,2-2 0 0,1 1 0 0,2-1 0 0,-3-1 0 16,4 1 0-16,6 0 0 0,0-1 0 0,2 0 0 15,-1-1 0-15,1 2 0 0,0 2 0 0,-2-2 0 0,4 1 0 16,4-3 0-16,-1 0 0 16,-1 3 0-16,0 0 0 0,-2-1 0 0,3 1 0 0,3-1 0 0,-2 1 0 15,-4 0 0-15,-3 0 0 0,-1 1 0 0,0 0 0 16,1 1 0-16,-2-3 0 0,-3 2 0 0,-1-1 0 15,-8 0 0-15,-1-1 0 0,5 3 0 0,-3-3 0 16,0 0 0-16,-5 1 0 0,-2 2-144 0,-6-2 144 16,-1 2 0-16,-5-2 0 0,-1 1 0 0,0 1 0 15,-4 0 0-15,1-1 0 0,-1 2 0 0,0-2 0 0,-2 3 0 16,-4-5 0-16,-1 4 0 0,-3 1 0 0,-2 0 0 0,-2-2 0 16,-2 2 0-16,-2-2 0 0,-1 1 0 15,-3 1 0-15,-1 0 0 0,-1-2 0 0,-1 1 0 0,-2-1 0 16,-1 1 0-16,-1 1 0 0,-2-2 0 15,-1-1 0-15,-2 3 0 0,0-2 0 0,-1-1 0 16,-2 2 0-16,-1-4 0 0,0 4 0 0,-1-4 0 0,0 0 0 16,-1 1 0-16,0-2 0 0,-1 0-144 0,0-2 144 15,0 2 0-15,1-4-144 0,-1 4 144 0,0-5 0 16,1-1 0-16,-2-3 0 0,2-1 0 0,0-4 0 16,-1-4 0-16,1-2 0 0,0-2 0 0,1-5 0 15,-1-5 0-15,0 1 0 0,-1 2 0 0,1-9 128 0,0-9-128 16,0-8 176-16,-1 2-176 0,2-3 128 15,0-1-128-15,2-2 128 0,-1 0-128 0,0-1 160 0,3-5-160 16,-2-2 160-16,3 4-160 0,-1-2 0 0,1 3 0 0,-3 0 0 16,2 3 0-16,-2 2 0 0,1 7 0 0,-3 2 0 15,0 4 0-15,-1 2 0 0,-1 6 0 16,0 2 0-16,-2 2 0 0,1 5 0 0,-1 3-192 0,1 2 192 16,1 2-176-16,-1 1 176 0,1 0-128 0,1 3 128 15,1 0-144-15,-1-1 144 0,1 6-160 0,0 0 160 16,0 2-192-16,0 1 48 0,1 3 16 0,-1 0 0 15,0 1-128-15,0 3-32 0,0 1 0 0,0-1 0 16,-1 2 96-16,-1-1 32 0,1 4 0 0,-1-1 0 16,-2 3 160-16,-1 0-160 0,-1 0 160 0,0 0-160 0,-2 2 160 15,1 1-160-15,-1-3 160 0,0 1-160 0,-1-1 160 0,0 2 0 16,1-2 0-16,-1 0-128 16,2 0 128-16,-2 0 0 0,2 0 0 0,-1-2 0 0,1 2 0 0,-1 0 0 15,2-1 0-15,-1 1 0 0,-1 0 0 0,0 1 0 16,-1 1 0-16,-2-1 0 0,0 1 0 0,-2 1 0 15,0-1 0-15,-2 2 0 0,-1-1 0 0,0-2 0 16,1 1 0-16,-1-2 0 0,0 3 0 0,-3-6 0 16,2 3 0-16,-3-1 0 0,-2-1 0 0,0-1 192 15,-2 1-64-15,-2-2 0 0,-2 1-128 0,-3-2-128 16,-1 4 128-16,-4-4-192 0,-1 3 192 0,0-2 0 16,-2 0 0-16,3 2 0 0,3-3 0 0,-4 1 128 0,-3 2-128 15,-3-2 0-15,-1 3 0 0,-2-2 0 0,0 6 0 16,-1-3 0-16,0 1 0 0,1 3-256 0,1-4 32 15,-1 1 16 1,2 0-832-16,0 1-176 0,1 0-16 0,-2 0-15744 0</inkml:trace>
  <inkml:trace contextRef="#ctx0" brushRef="#br0" timeOffset="49550.17">23138 2672 23039 0,'-10'-4'2048'0,"2"1"-1648"0,2 3-400 0,3 0 0 16,1 0 896-16,-1 0 112 0,-4 0 16 0,-6-2 0 0,-1 0-768 0,-3 2-128 0,1 0-128 0,3 0 144 0,3 1 48 0,1 2 0 0,4 4 0 0,2-1 0 0,0 0 16 0,4 0 16 15,1 4 0-15,1-1 0 16,2 2 128-16,0 0 32 0,1 4 0 0,1-2 0 0,0 2 192 0,0 1 32 15,0-2 16-15,-1 1 0 0,0 0 208 0,0 0 32 16,0 1 16-16,-1 1 0 0,0 0-224 0,1 1-32 16,1 4-16-16,-2 0 0 0,-1 2-64 0,0 0-16 15,0 8 0-15,0 4 0 0,-3 1-160 0,0 3-48 16,-1-2 0-16,-2 4 0 0,-1-1-320 0,1 0 144 16,-2-4-144-16,-1-2 0 0,-1 2 128 0,0 1-128 0,-2 0 0 15,0 7 0-15,-1 2 0 0,-1 4 0 0,-1 1 0 16,0 1 0-16,2-5 128 0,-1-1-128 0,2 2 0 0,-1-3 0 15,-2 5 128-15,0 0-128 0,-3 5 0 0,-2 3 0 16,-1-1 0-16,-1-4 0 0,0 1 0 0,0-2 0 16,1-1 0-16,0-2 0 0,1 2 0 0,1 0 0 15,3-1 128-15,0 1-128 0,3-1 0 0,0-2 0 16,3-6 144-16,0 6-16 0,-1-4-128 0,2 2 192 16,0-1-192-16,2 2 176 0,-1 0-176 0,0 2 160 15,2 1-160-15,1-4 0 16,-2-2 0-16,2-4 0 0,0-4 0 0,-3-2 0 0,1-2 0 0,-1 1 0 15,-1-3 176-15,-3 2-48 0,0 2-128 0,-1 2 192 0,-1-1 16 0,-1 2 0 32,0-1 0-32,1 0 0 0,0-4-208 0,1 0 144 0,3-5-144 0,0-1 128 0,2 2-128 15,-1-2 0-15,3 0 0 0,-2 3 0 0,3 1 0 0,-2 1 192 16,1 0-192-16,-1-1 192 0,1 1-192 0,-1 1 0 16,1-2 0-16,-2 2-176 0,1-5 176 0,-2 0 0 15,2-3 0-15,-1-4 0 0,2-1 128 16,0 0-128-16,-2-3 128 0,1 2-128 0,0-2 272 0,-1 0-16 15,0-1 0-15,-1 0 0 0,0 0-128 0,2-2-128 16,-2 2 192-16,0 0-192 0,-1-2 144 0,1 1-144 16,1-4 0-16,0 0 144 0,0-1-144 0,2-2 0 15,-2 2 0-15,1-2 0 0,0-2 0 0,-1 0 160 0,1 0-160 16,0 1 160 0,-1-3-160-16,2 0 0 0,1 1 0 0,-2-4 0 0,2 2 0 0,1-1 0 0,0-2 0 0,-1 0 0 31,2-3 144-31,-1 0 0 0,0-2 0 0,1-1 0 0,1-3 112 0,-2 2 0 0,0-2 16 0,0-1 0 15,0 0-16-15,0-1-16 0,0-1 0 0,-2 1 0 16,1-4-32-16,-1 1 0 0,-1 0 0 0,-1 0 0 16,1-2-32-16,-2 4-16 0,-1-1 0 0,-1 0 0 15,2 4-160-15,0 0 0 0,-1 3-192 0,0 0 192 16,1 2-128-16,0 0 128 16,-1 2 0-16,1 0 0 0,0-1 0 0,0 2-176 0,0 0 176 0,0-1-128 15,0 0-48-15,2 1 0 0,-1 1 0 0,-1 0 0 0,1 1 176 16,-1 1 0-16,0-2-144 0,2 4 144 0,-2 0 0 0,0 2 0 15,0 3 0-15,-1 0 0 0,-1 5-128 0,1 2 128 16,-1 1 0-16,-1 1 0 0,2-1 0 16,0 5 0-16,-1 2-144 0,2-2 144 0,0-2-144 0,1 0 144 31,2-7-208-31,0-3 80 0,2-1 128 0,2-4 0 0,-1-1-144 0,1-2 144 0,1 0 0 0,-1-4 0 16,2 0 0-16,1 0 0 0,0 2 128 0,0 0 0 15,1 0 0-15,-1 2 0 0,2 2 160 0,1 1 32 16,0-1 0-16,2 2 0 0,1 2-192 0,2-1-128 15,2 1 192-15,1-2-192 0,1 1 128 0,3-1-128 16,1-1 0-16,0-3 0 16,1-4 256-16,0 0-64 0,1-3-16 0,-1-1 0 0,0-2 160 0,0-2 48 0,2-2 0 15,-1-2 0-15,1-5-48 0,2-1 0 0,0-6 0 0,2-1 0 16,1 1-176-16,0-6-32 0,4-4-128 0,1-1 192 16,3-1-400-16,5-1-96 0,3-1-16 0,-1 1-15104 15,1 0-3008-15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03T17:36:54.785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21841 16534 20271 0,'-37'-8'1792'0,"5"5"-1424"0,10-1-368 0,-7-1-5936 0,14 3-1248 0</inkml:trace>
  <inkml:trace contextRef="#ctx0" brushRef="#br1" timeOffset="178420.42">16833 11668 6447 0,'-78'38'576'0,"18"-8"-576"0,0 2 0 15,18-7 0-15,18-5 0 0,9-3-352 0,-6 5 48 0,-7 4 16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004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47.png"/><Relationship Id="rId3" Type="http://schemas.openxmlformats.org/officeDocument/2006/relationships/image" Target="../media/image291.png"/><Relationship Id="rId7" Type="http://schemas.openxmlformats.org/officeDocument/2006/relationships/image" Target="../media/image192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11" Type="http://schemas.openxmlformats.org/officeDocument/2006/relationships/image" Target="../media/image45.png"/><Relationship Id="rId5" Type="http://schemas.openxmlformats.org/officeDocument/2006/relationships/image" Target="../media/image160.png"/><Relationship Id="rId10" Type="http://schemas.openxmlformats.org/officeDocument/2006/relationships/image" Target="../media/image44.png"/><Relationship Id="rId4" Type="http://schemas.openxmlformats.org/officeDocument/2006/relationships/image" Target="../media/image120.png"/><Relationship Id="rId9" Type="http://schemas.openxmlformats.org/officeDocument/2006/relationships/image" Target="../media/image360.png"/><Relationship Id="rId1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36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customXml" Target="../ink/ink5.xml"/><Relationship Id="rId4" Type="http://schemas.openxmlformats.org/officeDocument/2006/relationships/image" Target="../media/image2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0.png"/><Relationship Id="rId4" Type="http://schemas.openxmlformats.org/officeDocument/2006/relationships/customXml" Target="../ink/ink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399"/>
            <a:ext cx="12192000" cy="318432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267" dirty="0"/>
              <a:t>Probabilistic Generative Models:</a:t>
            </a:r>
          </a:p>
          <a:p>
            <a:pPr eaLnBrk="1" hangingPunct="1"/>
            <a:r>
              <a:rPr lang="en-US" sz="4267" dirty="0"/>
              <a:t>Discriminant Analysis &amp; Naive Bayes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6F12BC-218A-BE4D-D0BE-97D571856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022" y="3243023"/>
            <a:ext cx="3518722" cy="1778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556FDC-21AF-497E-BD75-7F0FD7DF5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65" y="3243024"/>
            <a:ext cx="3366105" cy="17781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7FB686-422F-1A02-BF74-EA8B300A4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4896" y="3243023"/>
            <a:ext cx="3493329" cy="177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8AB2E-E224-AE04-F3D6-800248C58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Classifying Cats and Dogs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5BA9A-CA90-DF23-C895-3972F1315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Logistic Regression??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F38A131-9FA1-2DBC-F238-03DB214CD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2" y="1757965"/>
            <a:ext cx="5031883" cy="488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986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E895D-8325-6F7E-3F2E-881976EC0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 (again)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4E650-1B30-5334-28F6-E1DA8A174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30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Applications of Bayes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/>
              <p:nvPr/>
            </p:nvSpPr>
            <p:spPr>
              <a:xfrm>
                <a:off x="1067151" y="3012585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151" y="3012585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/>
              <p:nvPr/>
            </p:nvSpPr>
            <p:spPr>
              <a:xfrm>
                <a:off x="6096000" y="3012585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012585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9C7536-6865-BEF5-A7A7-FDA44F099089}"/>
                  </a:ext>
                </a:extLst>
              </p:cNvPr>
              <p:cNvSpPr txBox="1"/>
              <p:nvPr/>
            </p:nvSpPr>
            <p:spPr>
              <a:xfrm>
                <a:off x="3505551" y="1199241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9C7536-6865-BEF5-A7A7-FDA44F099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551" y="1199241"/>
                <a:ext cx="4819650" cy="10049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9236933-9221-9DD3-4742-818120BA21CB}"/>
              </a:ext>
            </a:extLst>
          </p:cNvPr>
          <p:cNvSpPr txBox="1"/>
          <p:nvPr/>
        </p:nvSpPr>
        <p:spPr>
          <a:xfrm>
            <a:off x="1890076" y="4302709"/>
            <a:ext cx="3230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Data and Parameters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BAB364-8838-C149-4F53-C495002B1193}"/>
              </a:ext>
            </a:extLst>
          </p:cNvPr>
          <p:cNvSpPr txBox="1"/>
          <p:nvPr/>
        </p:nvSpPr>
        <p:spPr>
          <a:xfrm>
            <a:off x="6496140" y="4302709"/>
            <a:ext cx="4019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ML Input and Output Data</a:t>
            </a:r>
          </a:p>
        </p:txBody>
      </p:sp>
    </p:spTree>
    <p:extLst>
      <p:ext uri="{BB962C8B-B14F-4D97-AF65-F5344CB8AC3E}">
        <p14:creationId xmlns:p14="http://schemas.microsoft.com/office/powerpoint/2010/main" val="1520032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D528D-0280-9220-4350-3EFBEE01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A0AE-4E9A-F786-D781-1AFD9D276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Rule: Data and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6D8DB-CEA4-BBAE-0029-F77DF424D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Likelihood and Prior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(Conditional) Likelihood and Prior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A6C7DD-D112-F82A-9C45-EFCD451C0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9" y="1702467"/>
            <a:ext cx="3508173" cy="21034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C88494-0721-5E60-F61F-478BCD710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698"/>
          <a:stretch>
            <a:fillRect/>
          </a:stretch>
        </p:blipFill>
        <p:spPr>
          <a:xfrm>
            <a:off x="5498095" y="1702467"/>
            <a:ext cx="4255352" cy="144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3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5C7EE-0FB9-C188-EEB3-1E945BA8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8C5A-9C28-D810-28F2-3FCEE0AC5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Rule: ML Input and Output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E7E68-DEF4-D912-1242-05DAA74BF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Conditional and Class Prior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D0733D-7A66-4CF3-4A6E-CF800EDE6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9" y="1668742"/>
            <a:ext cx="3148555" cy="16134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D3CFF5-6BEB-2A30-CAB6-F073E8BCC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735" y="1768568"/>
            <a:ext cx="6665225" cy="166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65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287622"/>
              </a:xfrm>
            </p:spPr>
            <p:txBody>
              <a:bodyPr/>
              <a:lstStyle/>
              <a:p>
                <a:r>
                  <a:rPr lang="en-US" dirty="0"/>
                  <a:t>Where did the parameters go?!?</a:t>
                </a: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arenR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287622"/>
              </a:xfrm>
              <a:blipFill>
                <a:blip r:embed="rId2"/>
                <a:stretch>
                  <a:fillRect l="-1217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3440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FA419-4932-42A8-32BE-19112EE55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D7D3-FE85-D003-5B4C-09CB695CB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vs Generative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CCDE2-E331-2650-3637-A03E9DCD4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Iris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871629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0B1E2-E5E0-400C-9C1D-57B69CB4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Optimization: Generative vs Discriminative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B6420F-655B-4277-8F56-8C42C1C782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</p:spPr>
            <p:txBody>
              <a:bodyPr/>
              <a:lstStyle/>
              <a:p>
                <a:r>
                  <a:rPr lang="en-US" dirty="0"/>
                  <a:t>Discriminative: model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directly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Learn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from data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Generative: </a:t>
                </a:r>
                <a:r>
                  <a:rPr lang="en-US" dirty="0"/>
                  <a:t>model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𝑐𝑙𝑎𝑠𝑠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𝑐𝑙𝑎𝑠𝑠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𝑐𝑜𝑛𝑑𝑖𝑡𝑖𝑜𝑛𝑎𝑙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Learn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𝑐𝑙𝑎𝑠𝑠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𝑐𝑙𝑎𝑠𝑠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𝑐𝑜𝑛𝑑𝑖𝑡𝑖𝑜𝑛𝑎𝑙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from data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Use Bayes rule to compute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𝑐𝑙𝑎𝑠𝑠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𝑐𝑙𝑎𝑠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𝑐𝑜𝑛𝑑𝑖𝑡𝑖𝑜𝑛𝑎𝑙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sz="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𝑐𝑙𝑎𝑠𝑠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𝑐𝑙𝑎𝑠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𝑐𝑜𝑛𝑑𝑖𝑡𝑖𝑜𝑛𝑎𝑙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𝑐𝑙𝑎𝑠𝑠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𝑐𝑜𝑛𝑑𝑖𝑡𝑖𝑜𝑛𝑎𝑙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𝑐𝑙𝑎𝑠𝑠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B6420F-655B-4277-8F56-8C42C1C782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  <a:blipFill>
                <a:blip r:embed="rId2"/>
                <a:stretch>
                  <a:fillRect l="-1106" t="-2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3872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6EC6D-777C-C827-DB38-0A0BA9966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FB32-1987-2D99-E293-72B0609A7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2D31F-ED8B-C27C-2E04-293F66673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827AAA-790A-1CB2-2B71-CA50DB867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073" y="1324613"/>
            <a:ext cx="3729255" cy="23744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9A69ED-89D8-5C8E-D23C-1457937C8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041" y="3845535"/>
            <a:ext cx="5440482" cy="287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45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AA378-3A2E-7629-57BE-CF1034FB1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3A241-CC9C-B665-3B39-A2C8361E3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90556-438F-8C12-B1CB-F20155FFC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Logistic Regression??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D8AFAB-E190-16D8-7052-3857396E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65" y="3243024"/>
            <a:ext cx="3366105" cy="17781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D3E47B-AB60-250B-94C6-D067B84E7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3166" y="2544350"/>
            <a:ext cx="4574256" cy="348514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D0FA6A0-22FE-BE7F-A1E9-33BA90FACD1C}"/>
                  </a:ext>
                </a:extLst>
              </p14:cNvPr>
              <p14:cNvContentPartPr/>
              <p14:nvPr/>
            </p14:nvContentPartPr>
            <p14:xfrm>
              <a:off x="1938600" y="3904920"/>
              <a:ext cx="8051400" cy="1236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D0FA6A0-22FE-BE7F-A1E9-33BA90FACD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9240" y="3895560"/>
                <a:ext cx="8070120" cy="125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4889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B832C-03A4-0057-B014-F817270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5E777-DFD3-170D-C1B6-724BF02A3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E22B7-AAFF-FD3E-ECEC-ADA0B1502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161FD-C436-B7E2-6AF2-F73C25814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22" y="3243023"/>
            <a:ext cx="3518722" cy="1778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3F44BB-43EE-6FFC-0BA2-9FE1A758D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65" y="3243024"/>
            <a:ext cx="3366105" cy="1778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B77DDC-692B-C9AD-86D2-1FE891479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4896" y="3243023"/>
            <a:ext cx="3493329" cy="177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44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D15F1-D6B3-7BD3-42E7-E009FCB49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5C4EC-354E-5749-1E2E-F1F93FE5C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vs Discriminative Modeling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E19E68-27D0-72FE-7138-5BB464604C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</p:spPr>
            <p:txBody>
              <a:bodyPr/>
              <a:lstStyle/>
              <a:p>
                <a:r>
                  <a:rPr lang="en-US" dirty="0"/>
                  <a:t>Discriminative: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Generative: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Model assumptions vs Data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Discriminative: </a:t>
                </a:r>
                <a:r>
                  <a:rPr lang="en-US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Weak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model assumption, relies on </a:t>
                </a:r>
                <a:r>
                  <a:rPr lang="en-US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lots of data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Generative: </a:t>
                </a:r>
                <a:r>
                  <a:rPr lang="en-US" dirty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Stronger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model assumption, requires </a:t>
                </a:r>
                <a:r>
                  <a:rPr lang="en-US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less data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E19E68-27D0-72FE-7138-5BB464604C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  <a:blipFill>
                <a:blip r:embed="rId2"/>
                <a:stretch>
                  <a:fillRect l="-1106" t="-2690" b="-36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4905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08165-B790-24A4-0ADE-395BAFA5A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3D1A3-6002-F353-32BD-A432A3D81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and Generative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9D07C-633B-9540-DE60-EE36C8630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Formulation for optimization</a:t>
            </a:r>
          </a:p>
        </p:txBody>
      </p:sp>
    </p:spTree>
    <p:extLst>
      <p:ext uri="{BB962C8B-B14F-4D97-AF65-F5344CB8AC3E}">
        <p14:creationId xmlns:p14="http://schemas.microsoft.com/office/powerpoint/2010/main" val="3414821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E1E4F-064D-DCF2-20AA-62FAC632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Cats and Dogs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8D086-5C98-43E7-69E0-D8EFA523C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4EB8-C3D6-6F01-F516-778AF37E0C86}"/>
                  </a:ext>
                </a:extLst>
              </p:cNvPr>
              <p:cNvSpPr txBox="1"/>
              <p:nvPr/>
            </p:nvSpPr>
            <p:spPr>
              <a:xfrm>
                <a:off x="6339357" y="1530188"/>
                <a:ext cx="5031883" cy="1508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Bernoulli + Gaussian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𝑐𝑎𝑡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4EB8-C3D6-6F01-F516-778AF37E0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9357" y="1530188"/>
                <a:ext cx="5031883" cy="1508105"/>
              </a:xfrm>
              <a:prstGeom prst="rect">
                <a:avLst/>
              </a:prstGeom>
              <a:blipFill>
                <a:blip r:embed="rId2"/>
                <a:stretch>
                  <a:fillRect l="-2545" t="-3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>
            <a:extLst>
              <a:ext uri="{FF2B5EF4-FFF2-40B4-BE49-F238E27FC236}">
                <a16:creationId xmlns:a16="http://schemas.microsoft.com/office/drawing/2014/main" id="{510DB52A-A1D6-7EB9-521D-C4CCB62F3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2" y="1757965"/>
            <a:ext cx="5031883" cy="488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934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A2BA6-E462-48DB-B021-FD1FDC3F8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1FA989-B706-447A-8829-AC8713B683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504784" cy="5187333"/>
              </a:xfrm>
            </p:spPr>
            <p:txBody>
              <a:bodyPr/>
              <a:lstStyle/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Simple example with three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i.i.d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. samples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𝐵𝑒𝑟𝑛𝑜𝑢𝑙𝑙𝑖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Likelihood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	</a:t>
                </a:r>
                <a:r>
                  <a:rPr lang="en-US" dirty="0">
                    <a:solidFill>
                      <a:srgbClr val="7030A0"/>
                    </a:solidFill>
                  </a:rPr>
                  <a:t>Expand notation</a:t>
                </a: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			</a:t>
                </a:r>
                <a:r>
                  <a:rPr lang="en-US" dirty="0">
                    <a:solidFill>
                      <a:srgbClr val="7030A0"/>
                    </a:solidFill>
                  </a:rPr>
                  <a:t>Identically distributed</a:t>
                </a: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:r>
                  <a:rPr lang="en-US" dirty="0">
                    <a:solidFill>
                      <a:srgbClr val="7030A0"/>
                    </a:solidFill>
                  </a:rPr>
                  <a:t>Independent</a:t>
                </a: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  <a:p>
                <a:endParaRPr lang="en-US" dirty="0">
                  <a:solidFill>
                    <a:srgbClr val="7030A0"/>
                  </a:solidFill>
                </a:endParaRPr>
              </a:p>
              <a:p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1FA989-B706-447A-8829-AC8713B683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504784" cy="5187333"/>
              </a:xfrm>
              <a:blipFill>
                <a:blip r:embed="rId2"/>
                <a:stretch>
                  <a:fillRect l="-1113" t="-19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8469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F20C-AF8A-47D0-9A56-DC11CEF1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x-IV_mathan" sz="2400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x-IV_matha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x-IV_mathan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x-IV_mathan" sz="2400">
                        <a:latin typeface="Cambria Math" panose="02040503050406030204" pitchFamily="18" charset="0"/>
                      </a:rPr>
                      <m:t>ϕ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x-IV_mathan" sz="2400" b="1" i="1">
                        <a:latin typeface="Cambria Math" panose="02040503050406030204" pitchFamily="18" charset="0"/>
                      </a:rPr>
                      <m:t>𝚯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	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x-IV_matha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x-IV_mathan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x-IV_mathan" sz="2400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i.i.d</a:t>
                </a:r>
                <a:r>
                  <a:rPr lang="en-US" sz="2400" dirty="0">
                    <a:solidFill>
                      <a:srgbClr val="7030A0"/>
                    </a:solidFill>
                  </a:rPr>
                  <a:t> assumption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7030A0"/>
                    </a:solidFill>
                  </a:rPr>
                  <a:t>Generative model story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  <a:blipFill>
                <a:blip r:embed="rId2"/>
                <a:stretch>
                  <a:fillRect l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/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x-IV_mathan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en-US" sz="2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i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x-IV_mathan" sz="24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kumimoji="0" lang="x-IV_mathan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i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i</m:t>
                        </m:r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∈{0,1}</m:t>
                    </m:r>
                  </m:oMath>
                </a14:m>
                <a:r>
                  <a:rPr kumimoji="0" lang="x-IV_matha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x-IV_mathan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x-IV_mathan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sup>
                    </m:sSup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∈[0,1]</m:t>
                    </m:r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𝚯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𝑀𝑥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  <a:blipFill>
                <a:blip r:embed="rId3"/>
                <a:stretch>
                  <a:fillRect l="-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6D9802F-4F9A-E8DD-976A-ECA374D0A06E}"/>
              </a:ext>
            </a:extLst>
          </p:cNvPr>
          <p:cNvSpPr txBox="1"/>
          <p:nvPr/>
        </p:nvSpPr>
        <p:spPr>
          <a:xfrm>
            <a:off x="5879690" y="2643241"/>
            <a:ext cx="3342968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Generative model</a:t>
            </a:r>
          </a:p>
        </p:txBody>
      </p:sp>
    </p:spTree>
    <p:extLst>
      <p:ext uri="{BB962C8B-B14F-4D97-AF65-F5344CB8AC3E}">
        <p14:creationId xmlns:p14="http://schemas.microsoft.com/office/powerpoint/2010/main" val="3206090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33CD-4F7F-A96E-3B0B-0B8D394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+ MAP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89AA-1B81-AB3C-3C7E-918A1E57D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10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CA2E8-11BB-4B86-B053-75CD29E4F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206151"/>
            <a:ext cx="10515600" cy="627812"/>
          </a:xfrm>
        </p:spPr>
        <p:txBody>
          <a:bodyPr/>
          <a:lstStyle/>
          <a:p>
            <a:r>
              <a:rPr lang="en-US" dirty="0"/>
              <a:t>MLE vs MAP vs Generative vs Discriminative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BDF1EE5-76B6-3DE8-7217-F79D4D42B8C4}"/>
              </a:ext>
            </a:extLst>
          </p:cNvPr>
          <p:cNvSpPr txBox="1"/>
          <p:nvPr/>
        </p:nvSpPr>
        <p:spPr>
          <a:xfrm>
            <a:off x="2596624" y="817727"/>
            <a:ext cx="4465346" cy="302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Maximum likelihood estimation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B1553C3-AC6C-7829-C62F-53F32A8E145B}"/>
              </a:ext>
            </a:extLst>
          </p:cNvPr>
          <p:cNvSpPr txBox="1"/>
          <p:nvPr/>
        </p:nvSpPr>
        <p:spPr>
          <a:xfrm>
            <a:off x="7139051" y="821623"/>
            <a:ext cx="4704145" cy="302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Maximum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 posteriori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5F54F47-4CD7-ECFC-C731-AF157A04F11D}"/>
                  </a:ext>
                </a:extLst>
              </p:cNvPr>
              <p:cNvSpPr txBox="1"/>
              <p:nvPr/>
            </p:nvSpPr>
            <p:spPr>
              <a:xfrm>
                <a:off x="331702" y="1437364"/>
                <a:ext cx="2370411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Descriminative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marL="230188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Models only the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conditional likelihood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bHide m:val="on"/>
                        <m:supHide m:val="on"/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/>
                      <m:sup/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e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, </m:t>
                            </m:r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𝜃</m:t>
                            </m:r>
                          </m:e>
                        </m:d>
                      </m:e>
                    </m:nary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5F54F47-4CD7-ECFC-C731-AF157A04F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02" y="1437364"/>
                <a:ext cx="2370411" cy="1785104"/>
              </a:xfrm>
              <a:prstGeom prst="rect">
                <a:avLst/>
              </a:prstGeom>
              <a:blipFill>
                <a:blip r:embed="rId3"/>
                <a:stretch>
                  <a:fillRect l="-5913" t="-2730" b="-40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B890DA4-6DDB-8240-B9A6-C7E5ECA78A5D}"/>
                  </a:ext>
                </a:extLst>
              </p:cNvPr>
              <p:cNvSpPr txBox="1"/>
              <p:nvPr/>
            </p:nvSpPr>
            <p:spPr>
              <a:xfrm>
                <a:off x="2188292" y="1873470"/>
                <a:ext cx="3521233" cy="628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B890DA4-6DDB-8240-B9A6-C7E5ECA78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292" y="1873470"/>
                <a:ext cx="3521233" cy="628415"/>
              </a:xfrm>
              <a:prstGeom prst="rect">
                <a:avLst/>
              </a:prstGeom>
              <a:blipFill>
                <a:blip r:embed="rId4"/>
                <a:stretch>
                  <a:fillRect b="-43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84E9BF5-D4E3-0A08-D05D-484914F134FA}"/>
                  </a:ext>
                </a:extLst>
              </p:cNvPr>
              <p:cNvSpPr txBox="1"/>
              <p:nvPr/>
            </p:nvSpPr>
            <p:spPr>
              <a:xfrm>
                <a:off x="6869484" y="1430716"/>
                <a:ext cx="2999373" cy="262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∣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𝜃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84E9BF5-D4E3-0A08-D05D-484914F13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484" y="1430716"/>
                <a:ext cx="2999373" cy="262506"/>
              </a:xfrm>
              <a:prstGeom prst="rect">
                <a:avLst/>
              </a:prstGeom>
              <a:blipFill>
                <a:blip r:embed="rId5"/>
                <a:stretch>
                  <a:fillRect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6B268E2-CC9E-DB22-A6DD-64BE0666613E}"/>
                  </a:ext>
                </a:extLst>
              </p:cNvPr>
              <p:cNvSpPr txBox="1"/>
              <p:nvPr/>
            </p:nvSpPr>
            <p:spPr>
              <a:xfrm>
                <a:off x="1701874" y="1432364"/>
                <a:ext cx="3521233" cy="262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∣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𝜃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6B268E2-CC9E-DB22-A6DD-64BE06666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874" y="1432364"/>
                <a:ext cx="3521233" cy="262506"/>
              </a:xfrm>
              <a:prstGeom prst="rect">
                <a:avLst/>
              </a:prstGeom>
              <a:blipFill>
                <a:blip r:embed="rId6"/>
                <a:stretch>
                  <a:fillRect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70CA07D7-76C5-B7F1-7341-E02D24AE418C}"/>
              </a:ext>
            </a:extLst>
          </p:cNvPr>
          <p:cNvSpPr txBox="1"/>
          <p:nvPr/>
        </p:nvSpPr>
        <p:spPr>
          <a:xfrm>
            <a:off x="5193683" y="1405804"/>
            <a:ext cx="1642633" cy="464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*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conditional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6B9CC4F-7665-44D9-052B-8C8FF83B7F09}"/>
                  </a:ext>
                </a:extLst>
              </p:cNvPr>
              <p:cNvSpPr txBox="1"/>
              <p:nvPr/>
            </p:nvSpPr>
            <p:spPr>
              <a:xfrm>
                <a:off x="7059541" y="1892437"/>
                <a:ext cx="3521233" cy="628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6B9CC4F-7665-44D9-052B-8C8FF83B7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9541" y="1892437"/>
                <a:ext cx="3521233" cy="628415"/>
              </a:xfrm>
              <a:prstGeom prst="rect">
                <a:avLst/>
              </a:prstGeom>
              <a:blipFill>
                <a:blip r:embed="rId7"/>
                <a:stretch>
                  <a:fillRect b="-4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AA409FF-36D4-AAF9-3D09-72B6F5819442}"/>
                  </a:ext>
                </a:extLst>
              </p:cNvPr>
              <p:cNvSpPr txBox="1"/>
              <p:nvPr/>
            </p:nvSpPr>
            <p:spPr>
              <a:xfrm>
                <a:off x="7014198" y="3503526"/>
                <a:ext cx="2999373" cy="262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𝒟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∣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𝜃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AA409FF-36D4-AAF9-3D09-72B6F5819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198" y="3503526"/>
                <a:ext cx="2999373" cy="262506"/>
              </a:xfrm>
              <a:prstGeom prst="rect">
                <a:avLst/>
              </a:prstGeom>
              <a:blipFill>
                <a:blip r:embed="rId8"/>
                <a:stretch>
                  <a:fillRect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67DEE37B-B04B-E6BA-C626-3C5DE03D9CF3}"/>
              </a:ext>
            </a:extLst>
          </p:cNvPr>
          <p:cNvSpPr txBox="1"/>
          <p:nvPr/>
        </p:nvSpPr>
        <p:spPr>
          <a:xfrm>
            <a:off x="10438673" y="3501901"/>
            <a:ext cx="1358021" cy="464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*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actual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0E2C4C1-8728-BB79-037F-DD1192AC4B65}"/>
                  </a:ext>
                </a:extLst>
              </p:cNvPr>
              <p:cNvSpPr txBox="1"/>
              <p:nvPr/>
            </p:nvSpPr>
            <p:spPr>
              <a:xfrm>
                <a:off x="7237346" y="3971138"/>
                <a:ext cx="3521233" cy="628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0E2C4C1-8728-BB79-037F-DD1192AC4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346" y="3971138"/>
                <a:ext cx="3521233" cy="628415"/>
              </a:xfrm>
              <a:prstGeom prst="rect">
                <a:avLst/>
              </a:prstGeom>
              <a:blipFill>
                <a:blip r:embed="rId9"/>
                <a:stretch>
                  <a:fillRect b="-4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2289AD5-3623-6758-9CF2-08A681B9C369}"/>
                  </a:ext>
                </a:extLst>
              </p:cNvPr>
              <p:cNvSpPr txBox="1"/>
              <p:nvPr/>
            </p:nvSpPr>
            <p:spPr>
              <a:xfrm>
                <a:off x="1689478" y="3501901"/>
                <a:ext cx="3723359" cy="262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𝒟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∣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𝜃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2289AD5-3623-6758-9CF2-08A681B9C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78" y="3501901"/>
                <a:ext cx="3723359" cy="262506"/>
              </a:xfrm>
              <a:prstGeom prst="rect">
                <a:avLst/>
              </a:prstGeom>
              <a:blipFill>
                <a:blip r:embed="rId10"/>
                <a:stretch>
                  <a:fillRect b="-7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2364F1A9-B4E0-4CB6-11C8-14E7352D162C}"/>
              </a:ext>
            </a:extLst>
          </p:cNvPr>
          <p:cNvSpPr txBox="1"/>
          <p:nvPr/>
        </p:nvSpPr>
        <p:spPr>
          <a:xfrm>
            <a:off x="5412837" y="3501901"/>
            <a:ext cx="1422156" cy="464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*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actual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440F7B0-0AD8-EF3E-F5B8-CE9BCD0EB313}"/>
                  </a:ext>
                </a:extLst>
              </p:cNvPr>
              <p:cNvSpPr txBox="1"/>
              <p:nvPr/>
            </p:nvSpPr>
            <p:spPr>
              <a:xfrm>
                <a:off x="2263085" y="3967864"/>
                <a:ext cx="3521233" cy="628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440F7B0-0AD8-EF3E-F5B8-CE9BCD0EB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085" y="3967864"/>
                <a:ext cx="3521233" cy="628415"/>
              </a:xfrm>
              <a:prstGeom prst="rect">
                <a:avLst/>
              </a:prstGeom>
              <a:blipFill>
                <a:blip r:embed="rId11"/>
                <a:stretch>
                  <a:fillRect b="-42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B3D50FF-EC8A-E47C-4FBF-F29FD9785AFF}"/>
                  </a:ext>
                </a:extLst>
              </p:cNvPr>
              <p:cNvSpPr txBox="1"/>
              <p:nvPr/>
            </p:nvSpPr>
            <p:spPr>
              <a:xfrm>
                <a:off x="1861359" y="4925587"/>
                <a:ext cx="5483011" cy="628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| 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  <m:sup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|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B3D50FF-EC8A-E47C-4FBF-F29FD9785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359" y="4925587"/>
                <a:ext cx="5483011" cy="628415"/>
              </a:xfrm>
              <a:prstGeom prst="rect">
                <a:avLst/>
              </a:prstGeom>
              <a:blipFill>
                <a:blip r:embed="rId12"/>
                <a:stretch>
                  <a:fillRect b="-42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0E4AD47-10B3-4505-C188-8516E1ED981B}"/>
                  </a:ext>
                </a:extLst>
              </p:cNvPr>
              <p:cNvSpPr txBox="1"/>
              <p:nvPr/>
            </p:nvSpPr>
            <p:spPr>
              <a:xfrm>
                <a:off x="331702" y="3943308"/>
                <a:ext cx="2412566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Generative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marL="230188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Models the full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joint likelihood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rPr>
                      <m:t>   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/>
                      <m:sup/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, </m:t>
                            </m:r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e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𝜃</m:t>
                            </m:r>
                          </m:e>
                        </m:d>
                      </m:e>
                    </m:nary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0E4AD47-10B3-4505-C188-8516E1ED9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02" y="3943308"/>
                <a:ext cx="2412566" cy="1477328"/>
              </a:xfrm>
              <a:prstGeom prst="rect">
                <a:avLst/>
              </a:prstGeom>
              <a:blipFill>
                <a:blip r:embed="rId13"/>
                <a:stretch>
                  <a:fillRect l="-6313" t="-3306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DF931412-1C05-FD84-562B-19655997E2D3}"/>
              </a:ext>
            </a:extLst>
          </p:cNvPr>
          <p:cNvSpPr txBox="1"/>
          <p:nvPr/>
        </p:nvSpPr>
        <p:spPr>
          <a:xfrm>
            <a:off x="5272851" y="5945449"/>
            <a:ext cx="1133051" cy="26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class prior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2651B2B-C641-AF48-AD79-EF17FD86F596}"/>
              </a:ext>
            </a:extLst>
          </p:cNvPr>
          <p:cNvSpPr txBox="1"/>
          <p:nvPr/>
        </p:nvSpPr>
        <p:spPr>
          <a:xfrm>
            <a:off x="3566434" y="5945450"/>
            <a:ext cx="1608110" cy="26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class-conditional</a:t>
            </a:r>
          </a:p>
        </p:txBody>
      </p:sp>
      <p:sp>
        <p:nvSpPr>
          <p:cNvPr id="57" name="Left Brace 56">
            <a:extLst>
              <a:ext uri="{FF2B5EF4-FFF2-40B4-BE49-F238E27FC236}">
                <a16:creationId xmlns:a16="http://schemas.microsoft.com/office/drawing/2014/main" id="{E6644131-8875-648E-D9EC-8AD0C8D9CCC1}"/>
              </a:ext>
            </a:extLst>
          </p:cNvPr>
          <p:cNvSpPr/>
          <p:nvPr/>
        </p:nvSpPr>
        <p:spPr>
          <a:xfrm rot="16200000">
            <a:off x="4192587" y="4963492"/>
            <a:ext cx="355804" cy="1608111"/>
          </a:xfrm>
          <a:prstGeom prst="leftBrace">
            <a:avLst>
              <a:gd name="adj1" fmla="val 5686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Left Brace 57">
            <a:extLst>
              <a:ext uri="{FF2B5EF4-FFF2-40B4-BE49-F238E27FC236}">
                <a16:creationId xmlns:a16="http://schemas.microsoft.com/office/drawing/2014/main" id="{2594A701-CBB5-8541-63ED-90F739DEFF71}"/>
              </a:ext>
            </a:extLst>
          </p:cNvPr>
          <p:cNvSpPr/>
          <p:nvPr/>
        </p:nvSpPr>
        <p:spPr>
          <a:xfrm rot="16200000">
            <a:off x="5661475" y="5201022"/>
            <a:ext cx="355804" cy="1133051"/>
          </a:xfrm>
          <a:prstGeom prst="leftBrace">
            <a:avLst>
              <a:gd name="adj1" fmla="val 5686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0585866-CC9D-E5BA-E5A9-F43A503E1BA9}"/>
              </a:ext>
            </a:extLst>
          </p:cNvPr>
          <p:cNvSpPr txBox="1"/>
          <p:nvPr/>
        </p:nvSpPr>
        <p:spPr>
          <a:xfrm>
            <a:off x="10521079" y="5945449"/>
            <a:ext cx="1133051" cy="26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class prior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8F003FE-6F19-DC9D-D7E1-D975053D7090}"/>
              </a:ext>
            </a:extLst>
          </p:cNvPr>
          <p:cNvSpPr txBox="1"/>
          <p:nvPr/>
        </p:nvSpPr>
        <p:spPr>
          <a:xfrm>
            <a:off x="8830562" y="5945450"/>
            <a:ext cx="1608110" cy="26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class-conditional</a:t>
            </a:r>
          </a:p>
        </p:txBody>
      </p:sp>
      <p:sp>
        <p:nvSpPr>
          <p:cNvPr id="61" name="Left Brace 60">
            <a:extLst>
              <a:ext uri="{FF2B5EF4-FFF2-40B4-BE49-F238E27FC236}">
                <a16:creationId xmlns:a16="http://schemas.microsoft.com/office/drawing/2014/main" id="{65312D37-3132-B3A9-1CFB-1F9D6094D346}"/>
              </a:ext>
            </a:extLst>
          </p:cNvPr>
          <p:cNvSpPr/>
          <p:nvPr/>
        </p:nvSpPr>
        <p:spPr>
          <a:xfrm rot="16200000">
            <a:off x="9456715" y="4963492"/>
            <a:ext cx="355804" cy="1608111"/>
          </a:xfrm>
          <a:prstGeom prst="leftBrace">
            <a:avLst>
              <a:gd name="adj1" fmla="val 5686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Left Brace 61">
            <a:extLst>
              <a:ext uri="{FF2B5EF4-FFF2-40B4-BE49-F238E27FC236}">
                <a16:creationId xmlns:a16="http://schemas.microsoft.com/office/drawing/2014/main" id="{EA3D3BBE-FFFF-88C5-9547-2F84C05FCFC3}"/>
              </a:ext>
            </a:extLst>
          </p:cNvPr>
          <p:cNvSpPr/>
          <p:nvPr/>
        </p:nvSpPr>
        <p:spPr>
          <a:xfrm rot="16200000">
            <a:off x="10909703" y="5201022"/>
            <a:ext cx="355804" cy="1133051"/>
          </a:xfrm>
          <a:prstGeom prst="leftBrace">
            <a:avLst>
              <a:gd name="adj1" fmla="val 5686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C9F33A-7003-DB62-E82F-DE34E006B4E0}"/>
              </a:ext>
            </a:extLst>
          </p:cNvPr>
          <p:cNvSpPr txBox="1"/>
          <p:nvPr/>
        </p:nvSpPr>
        <p:spPr>
          <a:xfrm>
            <a:off x="10154061" y="1430716"/>
            <a:ext cx="1642633" cy="464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*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conditional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29528E6-70E9-E913-F56D-FD7A0B4FAB14}"/>
                  </a:ext>
                </a:extLst>
              </p:cNvPr>
              <p:cNvSpPr txBox="1"/>
              <p:nvPr/>
            </p:nvSpPr>
            <p:spPr>
              <a:xfrm>
                <a:off x="7194936" y="4898101"/>
                <a:ext cx="4704146" cy="957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| 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  <m:sup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|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29528E6-70E9-E913-F56D-FD7A0B4FA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936" y="4898101"/>
                <a:ext cx="4704146" cy="95782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31D3105B-9220-11DB-CF9F-90670C3D0C31}"/>
              </a:ext>
            </a:extLst>
          </p:cNvPr>
          <p:cNvGraphicFramePr>
            <a:graphicFrameLocks noGrp="1"/>
          </p:cNvGraphicFramePr>
          <p:nvPr/>
        </p:nvGraphicFramePr>
        <p:xfrm>
          <a:off x="2575506" y="1359700"/>
          <a:ext cx="9291543" cy="5375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0327">
                  <a:extLst>
                    <a:ext uri="{9D8B030D-6E8A-4147-A177-3AD203B41FA5}">
                      <a16:colId xmlns:a16="http://schemas.microsoft.com/office/drawing/2014/main" val="4077040595"/>
                    </a:ext>
                  </a:extLst>
                </a:gridCol>
                <a:gridCol w="4981216">
                  <a:extLst>
                    <a:ext uri="{9D8B030D-6E8A-4147-A177-3AD203B41FA5}">
                      <a16:colId xmlns:a16="http://schemas.microsoft.com/office/drawing/2014/main" val="2143704691"/>
                    </a:ext>
                  </a:extLst>
                </a:gridCol>
              </a:tblGrid>
              <a:tr h="20578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8081872"/>
                  </a:ext>
                </a:extLst>
              </a:tr>
              <a:tr h="33172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9626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685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33CD-4F7F-A96E-3B0B-0B8D394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89AA-1B81-AB3C-3C7E-918A1E57D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04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C036B-895B-4E72-8672-57961C00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SPAM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7A76A-8B76-412B-80EC-990D09527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966801" cy="2039539"/>
          </a:xfrm>
        </p:spPr>
        <p:txBody>
          <a:bodyPr/>
          <a:lstStyle/>
          <a:p>
            <a:r>
              <a:rPr lang="en-US" dirty="0"/>
              <a:t>Recitation Exercise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4C59165-E821-4C9C-865E-53DB5C55DE0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70980" y="2221013"/>
              <a:ext cx="5268922" cy="741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634461">
                      <a:extLst>
                        <a:ext uri="{9D8B030D-6E8A-4147-A177-3AD203B41FA5}">
                          <a16:colId xmlns:a16="http://schemas.microsoft.com/office/drawing/2014/main" val="707868091"/>
                        </a:ext>
                      </a:extLst>
                    </a:gridCol>
                    <a:gridCol w="2634461">
                      <a:extLst>
                        <a:ext uri="{9D8B030D-6E8A-4147-A177-3AD203B41FA5}">
                          <a16:colId xmlns:a16="http://schemas.microsoft.com/office/drawing/2014/main" val="3572125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=0,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=1,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29664059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396779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4C59165-E821-4C9C-865E-53DB5C55DE0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8230999"/>
                  </p:ext>
                </p:extLst>
              </p:nvPr>
            </p:nvGraphicFramePr>
            <p:xfrm>
              <a:off x="6370980" y="2221013"/>
              <a:ext cx="5268922" cy="741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634461">
                      <a:extLst>
                        <a:ext uri="{9D8B030D-6E8A-4147-A177-3AD203B41FA5}">
                          <a16:colId xmlns:a16="http://schemas.microsoft.com/office/drawing/2014/main" val="707868091"/>
                        </a:ext>
                      </a:extLst>
                    </a:gridCol>
                    <a:gridCol w="2634461">
                      <a:extLst>
                        <a:ext uri="{9D8B030D-6E8A-4147-A177-3AD203B41FA5}">
                          <a16:colId xmlns:a16="http://schemas.microsoft.com/office/drawing/2014/main" val="3572125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31" t="-1613" r="-100231" b="-10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463" t="-1613" r="-463" b="-1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9664059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3967798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AFDCD81-C010-485F-84EE-28A1D478B91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70980" y="3334444"/>
              <a:ext cx="5268922" cy="741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634461">
                      <a:extLst>
                        <a:ext uri="{9D8B030D-6E8A-4147-A177-3AD203B41FA5}">
                          <a16:colId xmlns:a16="http://schemas.microsoft.com/office/drawing/2014/main" val="707868091"/>
                        </a:ext>
                      </a:extLst>
                    </a:gridCol>
                    <a:gridCol w="2634461">
                      <a:extLst>
                        <a:ext uri="{9D8B030D-6E8A-4147-A177-3AD203B41FA5}">
                          <a16:colId xmlns:a16="http://schemas.microsoft.com/office/drawing/2014/main" val="3572125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=0∣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=1∣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29664059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396779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AFDCD81-C010-485F-84EE-28A1D478B9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3508652"/>
                  </p:ext>
                </p:extLst>
              </p:nvPr>
            </p:nvGraphicFramePr>
            <p:xfrm>
              <a:off x="6370980" y="3334444"/>
              <a:ext cx="5268922" cy="741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634461">
                      <a:extLst>
                        <a:ext uri="{9D8B030D-6E8A-4147-A177-3AD203B41FA5}">
                          <a16:colId xmlns:a16="http://schemas.microsoft.com/office/drawing/2014/main" val="707868091"/>
                        </a:ext>
                      </a:extLst>
                    </a:gridCol>
                    <a:gridCol w="2634461">
                      <a:extLst>
                        <a:ext uri="{9D8B030D-6E8A-4147-A177-3AD203B41FA5}">
                          <a16:colId xmlns:a16="http://schemas.microsoft.com/office/drawing/2014/main" val="3572125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31" t="-1613" r="-100231" b="-10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463" t="-1613" r="-463" b="-1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9664059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396779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4C2E9D1-B27D-4399-54B3-CAA5210BF929}"/>
              </a:ext>
            </a:extLst>
          </p:cNvPr>
          <p:cNvSpPr txBox="1"/>
          <p:nvPr/>
        </p:nvSpPr>
        <p:spPr>
          <a:xfrm>
            <a:off x="193965" y="1783857"/>
            <a:ext cx="3838028" cy="337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u="sng" dirty="0"/>
              <a:t>Training Data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Spam?		E-mail body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C00000"/>
                </a:solidFill>
              </a:rPr>
              <a:t>1	Money is free now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0070C0"/>
                </a:solidFill>
              </a:rPr>
              <a:t>0	Pat teach 380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0070C0"/>
                </a:solidFill>
              </a:rPr>
              <a:t>0	Pat free to teach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C00000"/>
                </a:solidFill>
              </a:rPr>
              <a:t>1	Sir money to teach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C00000"/>
                </a:solidFill>
              </a:rPr>
              <a:t>1	Pat free money now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0070C0"/>
                </a:solidFill>
              </a:rPr>
              <a:t>0	Teach 380 now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70C0"/>
                </a:solidFill>
              </a:rPr>
              <a:t>	0	Pat to teach 380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EB9847-8946-E554-A992-DCC4AAC4C5D9}"/>
              </a:ext>
            </a:extLst>
          </p:cNvPr>
          <p:cNvSpPr txBox="1"/>
          <p:nvPr/>
        </p:nvSpPr>
        <p:spPr>
          <a:xfrm>
            <a:off x="4317822" y="1783857"/>
            <a:ext cx="1874091" cy="4116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u="sng" dirty="0"/>
              <a:t>Vocabulary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380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free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is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money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now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Pat</a:t>
            </a:r>
            <a:br>
              <a:rPr lang="en-US" sz="1600" dirty="0"/>
            </a:br>
            <a:r>
              <a:rPr lang="en-US" sz="1600" dirty="0"/>
              <a:t>Sir</a:t>
            </a:r>
            <a:br>
              <a:rPr lang="en-US" sz="1600" dirty="0"/>
            </a:br>
            <a:r>
              <a:rPr lang="en-US" sz="1600" dirty="0"/>
              <a:t>teach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to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tomorrow</a:t>
            </a:r>
          </a:p>
        </p:txBody>
      </p:sp>
    </p:spTree>
    <p:extLst>
      <p:ext uri="{BB962C8B-B14F-4D97-AF65-F5344CB8AC3E}">
        <p14:creationId xmlns:p14="http://schemas.microsoft.com/office/powerpoint/2010/main" val="2803922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ACDE2-FAEF-4746-ACB9-1E31FFFC4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and Naïve Bayes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E39FC-8312-434E-8583-203DF3E0B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Independence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Conditional independence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Naïve Bayes assumption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CFB6AB-726D-4D5C-826F-DA325193FDC3}"/>
                  </a:ext>
                </a:extLst>
              </p:cNvPr>
              <p:cNvSpPr txBox="1"/>
              <p:nvPr/>
            </p:nvSpPr>
            <p:spPr>
              <a:xfrm>
                <a:off x="7137224" y="1528174"/>
                <a:ext cx="36195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CFB6AB-726D-4D5C-826F-DA325193F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224" y="1528174"/>
                <a:ext cx="3619500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2FEF46-9B11-40A2-B87D-F445E2CC9AB7}"/>
                  </a:ext>
                </a:extLst>
              </p:cNvPr>
              <p:cNvSpPr txBox="1"/>
              <p:nvPr/>
            </p:nvSpPr>
            <p:spPr>
              <a:xfrm>
                <a:off x="3206750" y="1528174"/>
                <a:ext cx="3619500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2FEF46-9B11-40A2-B87D-F445E2CC9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50" y="1528174"/>
                <a:ext cx="3619500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F3CE30-97FF-4429-B272-1A0E3F19F48E}"/>
                  </a:ext>
                </a:extLst>
              </p:cNvPr>
              <p:cNvSpPr/>
              <p:nvPr/>
            </p:nvSpPr>
            <p:spPr>
              <a:xfrm>
                <a:off x="3206750" y="3178819"/>
                <a:ext cx="3719993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F3CE30-97FF-4429-B272-1A0E3F19F4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50" y="3178819"/>
                <a:ext cx="3719993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DA85FC9-BA89-40C4-9C52-7C13B3986B3B}"/>
                  </a:ext>
                </a:extLst>
              </p:cNvPr>
              <p:cNvSpPr/>
              <p:nvPr/>
            </p:nvSpPr>
            <p:spPr>
              <a:xfrm>
                <a:off x="7137224" y="3178819"/>
                <a:ext cx="50168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DA85FC9-BA89-40C4-9C52-7C13B3986B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224" y="3178819"/>
                <a:ext cx="501682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EC2A7AD-2C58-D769-B155-03E9763D31E6}"/>
                  </a:ext>
                </a:extLst>
              </p14:cNvPr>
              <p14:cNvContentPartPr/>
              <p14:nvPr/>
            </p14:nvContentPartPr>
            <p14:xfrm>
              <a:off x="579960" y="1774800"/>
              <a:ext cx="11181960" cy="2356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EC2A7AD-2C58-D769-B155-03E9763D31E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0600" y="1765440"/>
                <a:ext cx="11200680" cy="451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57687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946F5-978A-2F5A-0D83-9183EAB9B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21A09-A488-C847-0248-7F593FA05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Stories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F7CA8-08C0-07C9-F957-2FE3A84C9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95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EB5A8-9A5C-B585-229E-E8B67F59E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DFD7-1965-B757-D600-2918D90F5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Story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10D91-7901-89D3-6D0E-46DEA7613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Spam Generation</a:t>
            </a:r>
          </a:p>
          <a:p>
            <a:endParaRPr lang="en-US" sz="800" dirty="0"/>
          </a:p>
          <a:p>
            <a:r>
              <a:rPr lang="en-US" dirty="0">
                <a:solidFill>
                  <a:schemeClr val="tx1"/>
                </a:solidFill>
              </a:rPr>
              <a:t>Discriminative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Generative				Generative + Naive Bayes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441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8C6AB-CFE6-4CED-B197-0BDC3B5D8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Story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84FFF-A79D-42FF-A7D1-AF5D6690A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02796"/>
            <a:ext cx="10515600" cy="2039539"/>
          </a:xfrm>
        </p:spPr>
        <p:txBody>
          <a:bodyPr/>
          <a:lstStyle/>
          <a:p>
            <a:r>
              <a:rPr lang="en-US" dirty="0"/>
              <a:t>Hand-written digits</a:t>
            </a:r>
          </a:p>
          <a:p>
            <a:r>
              <a:rPr lang="en-US" dirty="0">
                <a:solidFill>
                  <a:schemeClr val="tx1"/>
                </a:solidFill>
              </a:rPr>
              <a:t>y: Digit class: 0-9</a:t>
            </a:r>
          </a:p>
          <a:p>
            <a:r>
              <a:rPr lang="en-US" b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: Pixels in images</a:t>
            </a:r>
            <a:endParaRPr lang="en-US" dirty="0"/>
          </a:p>
          <a:p>
            <a:endParaRPr lang="en-US" sz="800" dirty="0"/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Generative				Generative + Naive Bayes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grpSp>
        <p:nvGrpSpPr>
          <p:cNvPr id="4" name="Group 115">
            <a:extLst>
              <a:ext uri="{FF2B5EF4-FFF2-40B4-BE49-F238E27FC236}">
                <a16:creationId xmlns:a16="http://schemas.microsoft.com/office/drawing/2014/main" id="{3C7851E0-54BF-4BDE-B6BA-F6DDA4A7CCFD}"/>
              </a:ext>
            </a:extLst>
          </p:cNvPr>
          <p:cNvGrpSpPr>
            <a:grpSpLocks/>
          </p:cNvGrpSpPr>
          <p:nvPr/>
        </p:nvGrpSpPr>
        <p:grpSpPr bwMode="auto">
          <a:xfrm>
            <a:off x="8839667" y="797996"/>
            <a:ext cx="2438400" cy="2438400"/>
            <a:chOff x="3168" y="1584"/>
            <a:chExt cx="1536" cy="15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415D9ED-6E7F-49CE-99FB-AF0295192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AFCC35-0572-4D23-835A-07E125408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DF8E77-7417-46D1-A0C5-68E007BC9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73B013C-D6CF-4766-ACFF-127C3F29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BA2A36-B90A-4C7F-BD37-0D9B823B9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CBD2A6-8D9F-4FF6-97C3-AD423440D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13DABA-7135-447D-A5B4-CAB1A5659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D9DBAF-742F-4555-8DBD-EBAF7B622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62EBE6-FF64-4630-A6AD-C447B571E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711BF1-5494-479D-A595-F612E5A78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2E9D23-19F2-46C1-80A6-BFB1F4A06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BD76C7B-945A-4125-BA32-E0C73A4DF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D5A0B8-3519-4641-9342-002D97842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F954840-5AE7-42E3-8269-059C2E492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27B8EFA-D4EB-4D96-9A3C-D07B8E9A1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58216EA-235B-4371-807F-E46F196AB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E8A7F72-A152-404A-AC56-A31AD1B6D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0D9D8-2E38-4A95-8BCF-8F4C7E12D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3BC17A5-00FA-4B80-AB99-C480BF4E8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C6A9703-A0AB-48B2-836A-E878BCFA9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1F3E641-CB9A-482D-8D87-7C67A47CA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6884B10-0D84-459F-8A75-CA5FDE5F9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3C69F6E-013D-40D5-8392-4B09D3DAD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973AE99-EFC2-4CA9-896E-1347484DD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7694C44-DE28-4343-B47F-7CB8BB0B4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92494B0-00D6-4880-B597-15DAA12C3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A83BF8C-7A95-4702-A06B-A0BAC6E10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B14C54F-FCFA-4793-B158-D29FC18C8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AAA91B-1DEA-412D-96E3-18F6CADF7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B86AC70-095F-4E33-8466-35A58CA94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B260315-409D-4BFD-BE12-4CF26D038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613FCFD-933B-4EE3-9679-8F74230C3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AE3F993-EDDD-41F2-BCEC-A2346D6B88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6BFCD2-A1B7-4E20-B66F-2CAB7E17E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D669C56-1448-4217-891E-925B28759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0BBE013-0382-4BA3-9876-C2B5B24B6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1269A78-E665-449C-A481-89317E4E9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D7380DF-BD32-4CFF-A5E0-B442EC587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4EE6BDD-E5C9-4733-BAAD-035433A5D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1489C84-DC0F-4ADC-8000-41A4ACFCE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644E7EC-B60C-4055-B3A5-2CFFDEF74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B3B8DCD-5E38-4026-ADC9-843779FE4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4600E29-2D4B-4136-943F-13056914A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24A534F-D1AF-4C68-AAD9-0B5B310DC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FA4EC0-EB7E-4FB1-9C23-926995560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0A6F0E3-5903-4FC3-843C-26FB2803D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36430FB-76BA-4515-A3BB-AC0C92E8E2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2FC215B-563D-402E-92C5-199BF3070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382DCA4-9978-417E-BAE5-2E005293D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B9388A4-F94E-4F37-BF3B-7E24B0BAC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A95C3A9-1599-417A-98D8-722176C9B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2207C8E-F67E-42BA-A084-7EB615B43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2B06018-4AA7-4436-AFB4-372A1F894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587C1F-CA79-4FF3-9C2E-7399A4E85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5ABA230-165F-4A13-8C63-8CBA1ADA4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724FBBD-38DF-429F-A573-78920181F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5EF9115-C6F8-441D-B482-31FD4DCCA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AA254BD-998C-45E2-8E17-322203576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D3B285A-7D5C-47DA-92E1-001CB8DD5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7661AD2-54CA-490E-AC2E-47E1360AC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E31CD0C-4F41-49AB-A922-CBE85584C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17EFC7B-5590-43BE-9743-A4B9C3180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88D3E1C-53FA-47AA-BE2B-1BBC22ECD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82A7F42-5129-4E73-93E4-CAB0CB34B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C598D907-CE75-3650-B79B-A1ED2E0AC5D8}"/>
              </a:ext>
            </a:extLst>
          </p:cNvPr>
          <p:cNvSpPr txBox="1"/>
          <p:nvPr/>
        </p:nvSpPr>
        <p:spPr>
          <a:xfrm>
            <a:off x="4973049" y="1100155"/>
            <a:ext cx="2812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Discriminative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C8F6E770-8215-C0E9-9B8B-84A88ECD90A7}"/>
                  </a:ext>
                </a:extLst>
              </p14:cNvPr>
              <p14:cNvContentPartPr/>
              <p14:nvPr/>
            </p14:nvContentPartPr>
            <p14:xfrm>
              <a:off x="3428280" y="2516400"/>
              <a:ext cx="55080" cy="46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C8F6E770-8215-C0E9-9B8B-84A88ECD90A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8240" y="187560"/>
                <a:ext cx="10713960" cy="653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8033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8C6AB-CFE6-4CED-B197-0BDC3B5D8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Multivariate Generative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584FFF-A79D-42FF-A7D1-AF5D6690AD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02796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Hand-written digits: How many parameters?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64</m:t>
                            </m:r>
                          </m:sub>
                        </m:sSub>
                      </m:e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</m:oMath>
                </a14:m>
                <a:r>
                  <a:rPr lang="en-US" sz="2800" b="0" dirty="0">
                    <a:solidFill>
                      <a:schemeClr val="tx1"/>
                    </a:solidFill>
                  </a:rPr>
                  <a:t> </a:t>
                </a:r>
              </a:p>
              <a:p>
                <a:pPr lvl="2" indent="0">
                  <a:buNone/>
                </a:pPr>
                <a:endParaRPr lang="en-US" sz="2800" dirty="0"/>
              </a:p>
              <a:p>
                <a:pPr lvl="2" indent="0">
                  <a:buNone/>
                </a:pPr>
                <a:endParaRPr lang="en-US" sz="2800" b="0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:endParaRPr lang="en-US" sz="2800" dirty="0"/>
              </a:p>
              <a:p>
                <a:r>
                  <a:rPr lang="en-US" dirty="0"/>
                  <a:t>Naïve Bayes assumption (bag of pixels)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64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=3)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lvl="2" indent="0">
                  <a:buNone/>
                </a:pPr>
                <a:endParaRPr lang="en-US" sz="2800" b="0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:endParaRPr lang="en-US" sz="2800" dirty="0"/>
              </a:p>
              <a:p>
                <a:pPr lvl="2" indent="0">
                  <a:buNone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584FFF-A79D-42FF-A7D1-AF5D6690AD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02796"/>
                <a:ext cx="10515600" cy="2039539"/>
              </a:xfrm>
              <a:blipFill>
                <a:blip r:embed="rId2"/>
                <a:stretch>
                  <a:fillRect l="-1217" t="-5090" b="-156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115">
            <a:extLst>
              <a:ext uri="{FF2B5EF4-FFF2-40B4-BE49-F238E27FC236}">
                <a16:creationId xmlns:a16="http://schemas.microsoft.com/office/drawing/2014/main" id="{3C7851E0-54BF-4BDE-B6BA-F6DDA4A7CCFD}"/>
              </a:ext>
            </a:extLst>
          </p:cNvPr>
          <p:cNvGrpSpPr>
            <a:grpSpLocks/>
          </p:cNvGrpSpPr>
          <p:nvPr/>
        </p:nvGrpSpPr>
        <p:grpSpPr bwMode="auto">
          <a:xfrm>
            <a:off x="8839667" y="797996"/>
            <a:ext cx="2438400" cy="2438400"/>
            <a:chOff x="3168" y="1584"/>
            <a:chExt cx="1536" cy="15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415D9ED-6E7F-49CE-99FB-AF0295192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AFCC35-0572-4D23-835A-07E125408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DF8E77-7417-46D1-A0C5-68E007BC9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73B013C-D6CF-4766-ACFF-127C3F29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BA2A36-B90A-4C7F-BD37-0D9B823B9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CBD2A6-8D9F-4FF6-97C3-AD423440D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13DABA-7135-447D-A5B4-CAB1A5659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D9DBAF-742F-4555-8DBD-EBAF7B622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62EBE6-FF64-4630-A6AD-C447B571E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711BF1-5494-479D-A595-F612E5A78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2E9D23-19F2-46C1-80A6-BFB1F4A06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BD76C7B-945A-4125-BA32-E0C73A4DF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D5A0B8-3519-4641-9342-002D97842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F954840-5AE7-42E3-8269-059C2E492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27B8EFA-D4EB-4D96-9A3C-D07B8E9A1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58216EA-235B-4371-807F-E46F196AB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E8A7F72-A152-404A-AC56-A31AD1B6D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0D9D8-2E38-4A95-8BCF-8F4C7E12D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3BC17A5-00FA-4B80-AB99-C480BF4E8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C6A9703-A0AB-48B2-836A-E878BCFA9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1F3E641-CB9A-482D-8D87-7C67A47CA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6884B10-0D84-459F-8A75-CA5FDE5F9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3C69F6E-013D-40D5-8392-4B09D3DAD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973AE99-EFC2-4CA9-896E-1347484DD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7694C44-DE28-4343-B47F-7CB8BB0B4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92494B0-00D6-4880-B597-15DAA12C3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A83BF8C-7A95-4702-A06B-A0BAC6E10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B14C54F-FCFA-4793-B158-D29FC18C8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AAA91B-1DEA-412D-96E3-18F6CADF7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B86AC70-095F-4E33-8466-35A58CA94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B260315-409D-4BFD-BE12-4CF26D038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613FCFD-933B-4EE3-9679-8F74230C3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AE3F993-EDDD-41F2-BCEC-A2346D6B88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6BFCD2-A1B7-4E20-B66F-2CAB7E17E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D669C56-1448-4217-891E-925B28759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0BBE013-0382-4BA3-9876-C2B5B24B6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1269A78-E665-449C-A481-89317E4E9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D7380DF-BD32-4CFF-A5E0-B442EC587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4EE6BDD-E5C9-4733-BAAD-035433A5D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1489C84-DC0F-4ADC-8000-41A4ACFCE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644E7EC-B60C-4055-B3A5-2CFFDEF74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B3B8DCD-5E38-4026-ADC9-843779FE4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4600E29-2D4B-4136-943F-13056914A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24A534F-D1AF-4C68-AAD9-0B5B310DC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FA4EC0-EB7E-4FB1-9C23-926995560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0A6F0E3-5903-4FC3-843C-26FB2803D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36430FB-76BA-4515-A3BB-AC0C92E8E2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2FC215B-563D-402E-92C5-199BF3070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382DCA4-9978-417E-BAE5-2E005293D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B9388A4-F94E-4F37-BF3B-7E24B0BAC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A95C3A9-1599-417A-98D8-722176C9B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2207C8E-F67E-42BA-A084-7EB615B43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2B06018-4AA7-4436-AFB4-372A1F894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587C1F-CA79-4FF3-9C2E-7399A4E85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5ABA230-165F-4A13-8C63-8CBA1ADA4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724FBBD-38DF-429F-A573-78920181F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5EF9115-C6F8-441D-B482-31FD4DCCA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AA254BD-998C-45E2-8E17-322203576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D3B285A-7D5C-47DA-92E1-001CB8DD5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7661AD2-54CA-490E-AC2E-47E1360AC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E31CD0C-4F41-49AB-A922-CBE85584C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17EFC7B-5590-43BE-9743-A4B9C3180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88D3E1C-53FA-47AA-BE2B-1BBC22ECD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82A7F42-5129-4E73-93E4-CAB0CB34B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E706C8E3-8BC4-0599-5B47-4EBB7FAE2459}"/>
                  </a:ext>
                </a:extLst>
              </p14:cNvPr>
              <p14:cNvContentPartPr/>
              <p14:nvPr/>
            </p14:nvContentPartPr>
            <p14:xfrm>
              <a:off x="9644400" y="1671480"/>
              <a:ext cx="1442520" cy="130968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E706C8E3-8BC4-0599-5B47-4EBB7FAE24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35040" y="1662120"/>
                <a:ext cx="1461240" cy="132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4548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4B0EF-5FDA-4F18-B2E7-ABE35FB18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for Digits</a:t>
            </a:r>
          </a:p>
        </p:txBody>
      </p:sp>
      <p:grpSp>
        <p:nvGrpSpPr>
          <p:cNvPr id="4" name="Group 115">
            <a:extLst>
              <a:ext uri="{FF2B5EF4-FFF2-40B4-BE49-F238E27FC236}">
                <a16:creationId xmlns:a16="http://schemas.microsoft.com/office/drawing/2014/main" id="{C4254751-DCF8-4346-9943-582AA9B1CCC5}"/>
              </a:ext>
            </a:extLst>
          </p:cNvPr>
          <p:cNvGrpSpPr>
            <a:grpSpLocks/>
          </p:cNvGrpSpPr>
          <p:nvPr/>
        </p:nvGrpSpPr>
        <p:grpSpPr bwMode="auto">
          <a:xfrm>
            <a:off x="2312436" y="1949838"/>
            <a:ext cx="2438400" cy="2438400"/>
            <a:chOff x="3168" y="1584"/>
            <a:chExt cx="1536" cy="15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23DF66E-04FF-44B4-B796-3BD2F3336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C2A39C2-61A7-4094-B316-5D4ADAF4C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DA91255-4A28-4E74-8A05-E57674DE2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FDAF092-A54E-4A0A-88A5-E41DA0C31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D7E5C8-DB7B-43D5-B89D-4BBCD9936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01F4B2B-580A-424B-8CC3-3EEEBF72F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E90414B-B8CD-458A-A36D-2CAD67E73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CF3FEA-D9D3-4660-B299-EFB89223F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4D55FD2-C322-466C-A9DA-94A42A164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FFD0F00-DB72-4B8F-A7FC-B84FFF4FC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14C0EA-EC81-4AE0-A60E-BA097780F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2FE9C70-C807-4305-AA5E-5BB502270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D3479B-2ED2-4D21-9E07-38F6A7E93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DFA5130-EB2F-4082-83C1-0538C7591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75E2E0-61F5-44C3-8A0B-2722483BF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CE27B46-59A8-4035-BD46-C442B91B5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A78776-4F31-4D97-8423-B4E4ABDD6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7D28201-F390-406B-BB89-14A760900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F8541AE-D405-412E-A6F0-C60ACBADB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C2F0B1B-50E8-4A10-8C54-2BE7C68CF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0BFD8A5-2F2E-4116-B47D-69E63BF0B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4E66FBF-94F0-4607-89BF-84864C536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9FF4E76-9F75-4C66-A92A-BD425CD22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3DC26B4-EC0E-49FF-8831-54BD7EE76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F47FDF8-74F7-45A6-8D64-EBBD02E62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4B2D595-20A6-42D5-A120-1417A8AF2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332CDF8-655F-4235-B29B-46D962ECB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CDA949C-BCFF-4D97-B6CD-C706D97D3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66889D0-247E-4582-9A7C-7F13A282A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BB361B4-0E77-4D26-9D77-6AEAF5492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6254E83-5B80-4B78-B85C-FF0C7A351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29DEBB0-CBC0-414E-AA0B-B28B7C6B7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76EEEE2-314B-44C7-9584-F064A2ADE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D5F4397-4702-459C-BBA2-42D817CAC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789603A-C582-49D1-9CD9-7D195F11A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FEB3E39-514E-4634-B70C-4851D18BB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C7E49BD-27E7-4818-8F7E-30EFB71E6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10DABAB-3E6E-4F30-B3DB-551CF062F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12420CF-9542-48FE-B08A-6897A782C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0464E6C-9DBF-4CE1-879C-1FC4E5DB3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5FA0CDD-0B58-4DBF-B7C9-B076AD4B8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7EC65B5-0E3E-4D8F-AA20-C2A108CE5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CB5213F-29CD-4382-8449-3C016BBC7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AEFB5ED-3565-4BCF-B334-349338FE1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8872CF3-A7B1-43CC-B574-58C532DC9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55A25F8-800E-46C7-8B10-AA3FF32B3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A03DE6A-C923-4743-8EFF-F9FC72CC7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E4F94FE-817C-402A-A75B-20818A26B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3B9F06B-0FA1-43FB-99FC-5B9A1FC9E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5ED6C2C-751A-4556-BCBE-D166A489A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A2ED20A-7ED8-43FE-AC40-615BEFBAE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D5BE0E-CA97-4886-8EBD-2E4079704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1AD7427-74D3-46F3-9CB7-10187E50F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205E8CA-3BBD-427C-82FF-8CE878DBE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A10ECE1-DB55-4666-8A04-9F79EA706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94C28A7-7997-44E0-8D3C-4E06DBCEF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D92AD69-1E65-4C53-8003-D792F4E0F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8D6976E-309F-4E1E-9B87-C7A8CE467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90863F3-4D35-4809-8E1B-BEC9037F1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2F43235-210A-4C25-8569-8118CEA92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C477D3B-F2C9-47A8-851F-9EAA069C7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6FDB4A5-7195-4A88-902A-3D33A302BC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3B2B73-CBAC-490A-84A0-78D38F60F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02D0EC9-A71A-4C6A-A0F5-A67B1621D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0" name="Group 114">
                <a:extLst>
                  <a:ext uri="{FF2B5EF4-FFF2-40B4-BE49-F238E27FC236}">
                    <a16:creationId xmlns:a16="http://schemas.microsoft.com/office/drawing/2014/main" id="{81A4D502-AD94-431D-B681-0294D488F54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8736" y="1368881"/>
              <a:ext cx="1066800" cy="3688080"/>
            </p:xfrm>
            <a:graphic>
              <a:graphicData uri="http://schemas.openxmlformats.org/drawingml/2006/table">
                <a:tbl>
                  <a:tblPr/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317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98673153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0" name="Group 114">
                <a:extLst>
                  <a:ext uri="{FF2B5EF4-FFF2-40B4-BE49-F238E27FC236}">
                    <a16:creationId xmlns:a16="http://schemas.microsoft.com/office/drawing/2014/main" id="{81A4D502-AD94-431D-B681-0294D488F54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8636465"/>
                  </p:ext>
                </p:extLst>
              </p:nvPr>
            </p:nvGraphicFramePr>
            <p:xfrm>
              <a:off x="528736" y="1368881"/>
              <a:ext cx="1066800" cy="3688080"/>
            </p:xfrm>
            <a:graphic>
              <a:graphicData uri="http://schemas.openxmlformats.org/drawingml/2006/table">
                <a:tbl>
                  <a:tblPr/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2"/>
                          <a:stretch>
                            <a:fillRect l="-2273" t="-3636" r="-114773" b="-10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2"/>
                          <a:stretch>
                            <a:fillRect l="-102273" t="-3636" r="-14773" b="-102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8673153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1" name="Line 116">
            <a:extLst>
              <a:ext uri="{FF2B5EF4-FFF2-40B4-BE49-F238E27FC236}">
                <a16:creationId xmlns:a16="http://schemas.microsoft.com/office/drawing/2014/main" id="{FC0F248D-606E-48C7-B210-A5A39B75DF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25380" y="1581538"/>
            <a:ext cx="4634986" cy="2066214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72" name="Line 122">
            <a:extLst>
              <a:ext uri="{FF2B5EF4-FFF2-40B4-BE49-F238E27FC236}">
                <a16:creationId xmlns:a16="http://schemas.microsoft.com/office/drawing/2014/main" id="{29AA1ED4-E1CF-4420-A51F-491F363671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25620" y="1581538"/>
            <a:ext cx="2743200" cy="140425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73" name="Rectangle 123">
            <a:extLst>
              <a:ext uri="{FF2B5EF4-FFF2-40B4-BE49-F238E27FC236}">
                <a16:creationId xmlns:a16="http://schemas.microsoft.com/office/drawing/2014/main" id="{4E15555E-FCDF-40B3-984A-BCD23CB0D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7236" y="2864238"/>
            <a:ext cx="304800" cy="304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74" name="Rectangle 124">
            <a:extLst>
              <a:ext uri="{FF2B5EF4-FFF2-40B4-BE49-F238E27FC236}">
                <a16:creationId xmlns:a16="http://schemas.microsoft.com/office/drawing/2014/main" id="{9FBDFE62-9FFB-41E7-9EDC-819AC3388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6436" y="3473838"/>
            <a:ext cx="304800" cy="304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5" name="Group 165">
                <a:extLst>
                  <a:ext uri="{FF2B5EF4-FFF2-40B4-BE49-F238E27FC236}">
                    <a16:creationId xmlns:a16="http://schemas.microsoft.com/office/drawing/2014/main" id="{7089BB35-6D11-4931-B888-EB78C5BA972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606920" y="1408564"/>
              <a:ext cx="2362200" cy="3698748"/>
            </p:xfrm>
            <a:graphic>
              <a:graphicData uri="http://schemas.openxmlformats.org/drawingml/2006/table">
                <a:tbl>
                  <a:tblPr/>
                  <a:tblGrid>
                    <a:gridCol w="8436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85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317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3,1</m:t>
                                    </m:r>
                                  </m:sub>
                                </m:sSub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=1∣</m:t>
                                </m:r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74533791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0.30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0.60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0.50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5" name="Group 165">
                <a:extLst>
                  <a:ext uri="{FF2B5EF4-FFF2-40B4-BE49-F238E27FC236}">
                    <a16:creationId xmlns:a16="http://schemas.microsoft.com/office/drawing/2014/main" id="{7089BB35-6D11-4931-B888-EB78C5BA97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4742431"/>
                  </p:ext>
                </p:extLst>
              </p:nvPr>
            </p:nvGraphicFramePr>
            <p:xfrm>
              <a:off x="5606920" y="1408564"/>
              <a:ext cx="2362200" cy="3698748"/>
            </p:xfrm>
            <a:graphic>
              <a:graphicData uri="http://schemas.openxmlformats.org/drawingml/2006/table">
                <a:tbl>
                  <a:tblPr/>
                  <a:tblGrid>
                    <a:gridCol w="8436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85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59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1439" t="-5263" r="-182734" b="-9877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56400" t="-5263" r="-1600" b="-9877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74533791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0.30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0.60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0.50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8" name="Group 166">
                <a:extLst>
                  <a:ext uri="{FF2B5EF4-FFF2-40B4-BE49-F238E27FC236}">
                    <a16:creationId xmlns:a16="http://schemas.microsoft.com/office/drawing/2014/main" id="{C46C8B05-731A-495A-A189-E9199A296E5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762220" y="1408564"/>
              <a:ext cx="2362200" cy="3698748"/>
            </p:xfrm>
            <a:graphic>
              <a:graphicData uri="http://schemas.openxmlformats.org/drawingml/2006/table">
                <a:tbl>
                  <a:tblPr/>
                  <a:tblGrid>
                    <a:gridCol w="8436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85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317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5,5</m:t>
                                    </m:r>
                                  </m:sub>
                                </m:sSub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=1∣</m:t>
                                </m:r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32893765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0.25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0.60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8" name="Group 166">
                <a:extLst>
                  <a:ext uri="{FF2B5EF4-FFF2-40B4-BE49-F238E27FC236}">
                    <a16:creationId xmlns:a16="http://schemas.microsoft.com/office/drawing/2014/main" id="{C46C8B05-731A-495A-A189-E9199A296E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7179145"/>
                  </p:ext>
                </p:extLst>
              </p:nvPr>
            </p:nvGraphicFramePr>
            <p:xfrm>
              <a:off x="8762220" y="1408564"/>
              <a:ext cx="2362200" cy="3698748"/>
            </p:xfrm>
            <a:graphic>
              <a:graphicData uri="http://schemas.openxmlformats.org/drawingml/2006/table">
                <a:tbl>
                  <a:tblPr/>
                  <a:tblGrid>
                    <a:gridCol w="8436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85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59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439" t="-5263" r="-182734" b="-9877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6627" t="-5263" r="-2008" b="-9877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893765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0.25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0.60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2B8BFE9-124A-E27D-641F-3D021B0C6947}"/>
                  </a:ext>
                </a:extLst>
              </p14:cNvPr>
              <p14:cNvContentPartPr/>
              <p14:nvPr/>
            </p14:nvContentPartPr>
            <p14:xfrm>
              <a:off x="2425320" y="140760"/>
              <a:ext cx="7101000" cy="3135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2B8BFE9-124A-E27D-641F-3D021B0C694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15960" y="131400"/>
                <a:ext cx="7119720" cy="315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580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F20C-AF8A-47D0-9A56-DC11CEF1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MLE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x-IV_mathan" sz="2400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x-IV_matha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x-IV_mathan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x-IV_mathan" sz="2400">
                        <a:latin typeface="Cambria Math" panose="02040503050406030204" pitchFamily="18" charset="0"/>
                      </a:rPr>
                      <m:t>ϕ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x-IV_mathan" sz="2400" b="1" i="1">
                        <a:latin typeface="Cambria Math" panose="02040503050406030204" pitchFamily="18" charset="0"/>
                      </a:rPr>
                      <m:t>𝚯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	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x-IV_matha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x-IV_mathan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x-IV_mathan" sz="2400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i.i.d</a:t>
                </a:r>
                <a:r>
                  <a:rPr lang="en-US" sz="2400" dirty="0">
                    <a:solidFill>
                      <a:srgbClr val="7030A0"/>
                    </a:solidFill>
                  </a:rPr>
                  <a:t> assumption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7030A0"/>
                    </a:solidFill>
                  </a:rPr>
                  <a:t>Generative model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    Naïve Bayes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  <a:blipFill>
                <a:blip r:embed="rId2"/>
                <a:stretch>
                  <a:fillRect l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/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x-IV_mathan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x-IV_mathan" sz="2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x-IV_mathan" sz="2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x-IV_mathan" sz="24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𝑛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∈{0,1}</m:t>
                    </m:r>
                  </m:oMath>
                </a14:m>
                <a:r>
                  <a:rPr kumimoji="0" lang="x-IV_matha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sup>
                    </m:sSup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∈[0,1]</m:t>
                    </m:r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𝚯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𝑀𝑥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  <a:blipFill>
                <a:blip r:embed="rId3"/>
                <a:stretch>
                  <a:fillRect l="-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242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F20C-AF8A-47D0-9A56-DC11CEF1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MLE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x-IV_mathan" sz="2400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x-IV_matha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x-IV_mathan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x-IV_mathan" sz="2400">
                        <a:latin typeface="Cambria Math" panose="02040503050406030204" pitchFamily="18" charset="0"/>
                      </a:rPr>
                      <m:t>ϕ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x-IV_mathan" sz="2400" b="1" i="1">
                        <a:latin typeface="Cambria Math" panose="02040503050406030204" pitchFamily="18" charset="0"/>
                      </a:rPr>
                      <m:t>𝚯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	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x-IV_matha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x-IV_mathan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x-IV_mathan" sz="2400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i.i.d</a:t>
                </a:r>
                <a:r>
                  <a:rPr lang="en-US" sz="2400" dirty="0">
                    <a:solidFill>
                      <a:srgbClr val="7030A0"/>
                    </a:solidFill>
                  </a:rPr>
                  <a:t> assumption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	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7030A0"/>
                    </a:solidFill>
                  </a:rPr>
                  <a:t>Generative model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    Naïve Bayes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 ∧ </m:t>
                            </m:r>
                            <m:sSubSup>
                              <m:sSub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/>
                  <a:t>                                                      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=1,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sup>
                    </m:sSup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  <a:blipFill>
                <a:blip r:embed="rId2"/>
                <a:stretch>
                  <a:fillRect l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/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x-IV_mathan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x-IV_mathan" sz="2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x-IV_mathan" sz="2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x-IV_mathan" sz="24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𝑛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∈{0,1}</m:t>
                    </m:r>
                  </m:oMath>
                </a14:m>
                <a:r>
                  <a:rPr kumimoji="0" lang="x-IV_matha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sup>
                    </m:sSup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∈[0,1]</m:t>
                    </m:r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𝚯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𝑀𝑥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  <a:blipFill>
                <a:blip r:embed="rId3"/>
                <a:stretch>
                  <a:fillRect l="-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B7F8DC0-B464-EF99-9E22-086C2272B94F}"/>
                  </a:ext>
                </a:extLst>
              </p14:cNvPr>
              <p14:cNvContentPartPr/>
              <p14:nvPr/>
            </p14:nvContentPartPr>
            <p14:xfrm>
              <a:off x="5941800" y="4200480"/>
              <a:ext cx="1921320" cy="1752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B7F8DC0-B464-EF99-9E22-086C2272B94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32440" y="4191120"/>
                <a:ext cx="1940040" cy="177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263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F20C-AF8A-47D0-9A56-DC11CEF1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MLE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x-IV_mathan" sz="2400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x-IV_matha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x-IV_mathan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x-IV_mathan" sz="2400">
                        <a:latin typeface="Cambria Math" panose="02040503050406030204" pitchFamily="18" charset="0"/>
                      </a:rPr>
                      <m:t>ϕ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x-IV_mathan" sz="2400" b="1" i="1">
                        <a:latin typeface="Cambria Math" panose="02040503050406030204" pitchFamily="18" charset="0"/>
                      </a:rPr>
                      <m:t>𝚯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	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x-IV_matha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x-IV_mathan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x-IV_mathan" sz="2400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i.i.d</a:t>
                </a:r>
                <a:r>
                  <a:rPr lang="en-US" sz="2400" dirty="0">
                    <a:solidFill>
                      <a:srgbClr val="7030A0"/>
                    </a:solidFill>
                  </a:rPr>
                  <a:t> assumption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	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7030A0"/>
                    </a:solidFill>
                  </a:rPr>
                  <a:t>Generative model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    Naïve Bayes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 ∧ </m:t>
                            </m:r>
                            <m:sSubSup>
                              <m:sSub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/>
                  <a:t>                                                      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=1,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sup>
                    </m:sSup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  <a:blipFill>
                <a:blip r:embed="rId2"/>
                <a:stretch>
                  <a:fillRect l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/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x-IV_mathan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en-US" sz="2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i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x-IV_mathan" sz="24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i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i</m:t>
                        </m:r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∈{0,1}</m:t>
                    </m:r>
                  </m:oMath>
                </a14:m>
                <a:r>
                  <a:rPr kumimoji="0" lang="x-IV_matha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sup>
                    </m:sSup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∈[0,1]</m:t>
                    </m:r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𝚯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𝑀𝑥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  <a:blipFill>
                <a:blip r:embed="rId3"/>
                <a:stretch>
                  <a:fillRect l="-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93594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03C3-BD4F-4178-B7AE-2DB4E6AA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fontAlgn="ctr"/>
                <a:r>
                  <a:rPr lang="en-US" dirty="0"/>
                  <a:t>SPAM:</a:t>
                </a:r>
              </a:p>
              <a:p>
                <a:pPr lvl="1" fontAlgn="ctr"/>
                <a:r>
                  <a:rPr lang="en-US" sz="2800" dirty="0"/>
                  <a:t>Class distribution: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𝐵𝑒𝑟𝑛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Class conditional distribution: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𝐵𝑒𝑟𝑛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Naïve Bayes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conditionally independent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given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800" dirty="0"/>
                  <a:t> for all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800" dirty="0"/>
              </a:p>
              <a:p>
                <a:pPr marL="230187" lvl="2" indent="0" font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fontAlgn="ctr"/>
                <a:r>
                  <a:rPr lang="en-US" dirty="0"/>
                  <a:t>Digits:</a:t>
                </a:r>
              </a:p>
              <a:p>
                <a:pPr lvl="1" fontAlgn="ctr"/>
                <a:r>
                  <a:rPr lang="en-US" sz="2800" dirty="0"/>
                  <a:t>Class distribution: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𝐶𝑎𝑡𝑒𝑔𝑜𝑟𝑖𝑐𝑎𝑙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𝝓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Class conditional distribution: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∼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𝐵𝑒𝑟𝑛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Naïve Bayes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conditionally independent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given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800" dirty="0"/>
                  <a:t> for all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800" dirty="0"/>
              </a:p>
              <a:p>
                <a:pPr marL="230187" lvl="2" indent="0" font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 b="-131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115">
            <a:extLst>
              <a:ext uri="{FF2B5EF4-FFF2-40B4-BE49-F238E27FC236}">
                <a16:creationId xmlns:a16="http://schemas.microsoft.com/office/drawing/2014/main" id="{918BAAE4-5D3A-41E8-8581-47E71DC00F48}"/>
              </a:ext>
            </a:extLst>
          </p:cNvPr>
          <p:cNvGrpSpPr>
            <a:grpSpLocks/>
          </p:cNvGrpSpPr>
          <p:nvPr/>
        </p:nvGrpSpPr>
        <p:grpSpPr bwMode="auto">
          <a:xfrm>
            <a:off x="10431887" y="4011756"/>
            <a:ext cx="1545465" cy="1558261"/>
            <a:chOff x="3168" y="1584"/>
            <a:chExt cx="1536" cy="15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6ED528-9D40-499C-97DF-D4B0025B7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F004C8C-44D6-4403-9581-D65BC29D3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41A839C-47CF-4255-8796-40CF61C35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E02C84-29B0-44CE-8DD7-3F98B2E4A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3E8FA5A-5B3D-4FC3-9092-885B8A6FB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5A1BA2-3AB8-4364-A423-240473A47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EC2FAF-53DC-4FF7-96DB-FE1B3B433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8B66144-2CB9-4F9C-9C01-03DC65E1B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E378BE-8CE3-455D-AD11-1F2596E59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C123D8D-889E-4688-BB68-F43296ECC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9CD87E-472A-4568-AAB5-3040E563C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CC7961-4E40-4BEF-808B-35979FDB9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1F15D69-567A-433D-9E03-C5AE7A1F7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023A064-68C3-42FD-905B-713E10E4C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EA895F2-DD0B-4227-9D43-4F844B754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BA4B89-5FFF-4529-81C4-449D38DB3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5B64528-DFB4-4ACD-92A5-BD01456BB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E00A4C5-388D-4424-9637-C6CAB1273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AD78BEA-3C80-4F6C-9834-BEF2BD505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8F9F846-45F6-487A-9923-52B587BFE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C0C7EF5-8E55-44C0-9C61-DF94125EF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6CA5D76-5B61-421A-8EBF-368A39B0D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0116E9C-5368-469D-AB67-4BB2696CE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1B95837-F7DE-4C38-9E0A-6F242EF2F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4E565B-BE83-433E-BA01-F89411272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2495AD5-36BE-4E4D-87F3-F8BE11BCC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373179F-3C24-4B6C-8FCD-AD6BAC900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345B98-4827-4DE3-BE00-0D9C16A38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80D8848-B141-4A3F-BC9C-C89AB25EE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9708412-5FAC-4A0C-A973-0D3E580FE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967ED9A-D52F-423F-B284-062E76387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857170B-6C6B-4222-BAC7-753D56619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83E211C-8DA1-45C1-A3F6-510D54018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F595228-2582-4BA8-8298-ABBFA383D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D0910EE-F9B8-4C5E-99CD-3437FFEE6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98AF21A-048A-4706-BEA7-064F27D2E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CE59736-C100-4913-B67A-86DDF1185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EC2BF4C-5DAC-4D2F-AE21-9F376E057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2483D5-146F-444D-9BBB-AD7678806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AE28BCB-9882-4220-A516-558B98DE9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37C02E2-5188-45C7-AD64-1665FFDCF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6A87352-D2AC-4BD1-BDEC-686995523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11A13E1-320D-48B5-9284-AA45C08BC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A230D77-D2D9-4F51-A4F5-9C71A0D5B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3490AF4-C658-4387-B3D5-69B5F9108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BDE51C8-9863-4FEE-849E-1CEF32A34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1DE46E6-6988-4339-9161-AB929EBA1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6DA9752-3D0B-41F3-9503-B652C2A84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1CCD0E5-3AE3-4FD1-B8FA-25777B8BB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9924BFD-FCC3-473D-B902-BC64EE64D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6F4D94B-A802-4F60-9C7C-2BB5E2663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86C714A-0C3C-42BE-A49E-5CCC7CAAA8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BA9825F-8556-44AF-987B-2564EC937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A3F5D6C-4CCB-4BC5-ACAB-FBB94E863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2F40CC0-FAFB-48C2-8CB5-679B6A802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2BEEC56-4501-4AED-99E1-DC56248F7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6C53ACA-C6D6-42A9-AA26-98759B3FC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8FF6A52-406E-4977-B6A6-842E5A2F1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D278BF1-CE35-4CE1-AFA9-F82285B06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96E10AC-4FCA-47C6-94D9-9C79B3D8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504EEBC-EA96-4A3E-82F7-3A9690AB8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0D06C2A-7292-428A-B190-7FAB00D48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D275147-2BFC-4B35-B27F-213EB2622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29D0346-E385-4521-A6C1-876A3A614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36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03C3-BD4F-4178-B7AE-2DB4E6AA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 with Continuous Features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fontAlgn="ctr"/>
                <a:r>
                  <a:rPr lang="en-US" dirty="0"/>
                  <a:t>Iris dataset:</a:t>
                </a:r>
              </a:p>
              <a:p>
                <a:pPr lvl="1" fontAlgn="ctr"/>
                <a:r>
                  <a:rPr lang="en-US" sz="2800" dirty="0"/>
                  <a:t>Class distribution: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𝐵𝑒𝑟𝑛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Class conditional distribution: Multivariate Gaussian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𝒩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Naïve Bayes assumption?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198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</p:spPr>
            <p:txBody>
              <a:bodyPr/>
              <a:lstStyle/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Iris dataset: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distribution: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𝝓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conditional distribution: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𝑿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𝝁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𝚺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Three classes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Using two input features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How many parameters are in our model?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6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7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9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  <a:blipFill>
                <a:blip r:embed="rId2"/>
                <a:stretch>
                  <a:fillRect l="-1074" t="-1871" b="-6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5885B9B-8EFB-F051-E595-D217A544702A}"/>
              </a:ext>
            </a:extLst>
          </p:cNvPr>
          <p:cNvSpPr txBox="1"/>
          <p:nvPr/>
        </p:nvSpPr>
        <p:spPr>
          <a:xfrm>
            <a:off x="2462493" y="4441123"/>
            <a:ext cx="609487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920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176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963E3-0AB6-5F15-A55E-668980C8A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2D86A-E970-C2B8-9A8D-AD5A704E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AC7572-3634-6A4B-2121-68917C65AD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fontAlgn="ctr"/>
                <a:endParaRPr lang="en-US" dirty="0"/>
              </a:p>
              <a:p>
                <a:pPr fontAlgn="ctr"/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Which of the following pairs of Gaussian class conditional distributions satisfy the Naïve Bayes assumptions? Select ALL that apply.</a:t>
                </a: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r="-232" b="-178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79112DA-75BF-C9E3-C01F-B936DBB80E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08885" y="160277"/>
                <a:ext cx="7159842" cy="1909155"/>
              </a:xfrm>
              <a:prstGeom prst="rect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Iris dataset: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distribution: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 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𝐵𝑒𝑟𝑛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conditional distribution: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𝑿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𝝁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𝚺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Naïve Bayes assumption?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9EEF2AF-023F-4D1D-A358-6BAD046AC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885" y="160277"/>
                <a:ext cx="7159842" cy="1909155"/>
              </a:xfrm>
              <a:prstGeom prst="rect">
                <a:avLst/>
              </a:prstGeom>
              <a:blipFill>
                <a:blip r:embed="rId3"/>
                <a:stretch>
                  <a:fillRect l="-1614" t="-4444" b="-6032"/>
                </a:stretch>
              </a:blip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494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03C3-BD4F-4178-B7AE-2DB4E6AA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006589"/>
                <a:ext cx="10515600" cy="2039539"/>
              </a:xfrm>
            </p:spPr>
            <p:txBody>
              <a:bodyPr/>
              <a:lstStyle/>
              <a:p>
                <a:pPr fontAlgn="ctr"/>
                <a:endParaRPr lang="en-US" dirty="0"/>
              </a:p>
              <a:p>
                <a:pPr fontAlgn="ctr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006589"/>
                <a:ext cx="10515600" cy="2039539"/>
              </a:xfrm>
              <a:blipFill>
                <a:blip r:embed="rId2"/>
                <a:stretch>
                  <a:fillRect b="-183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07269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03C3-BD4F-4178-B7AE-2DB4E6AA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Class-conditional Gaussian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4300294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Iris dataset:</a:t>
                </a:r>
              </a:p>
              <a:p>
                <a:pPr lvl="1" fontAlgn="ctr"/>
                <a:r>
                  <a:rPr lang="en-US" sz="2800" dirty="0"/>
                  <a:t>Class distribution: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𝐵𝑒𝑟𝑛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  (or Categorical)</a:t>
                </a:r>
              </a:p>
              <a:p>
                <a:pPr lvl="1" fontAlgn="ctr"/>
                <a:r>
                  <a:rPr lang="en-US" sz="2800" dirty="0"/>
                  <a:t>Class conditional distribution: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𝒩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endParaRPr lang="en-US" sz="2800" dirty="0"/>
              </a:p>
              <a:p>
                <a:pPr lvl="1" fontAlgn="ctr"/>
                <a:r>
                  <a:rPr lang="en-US" sz="2800" dirty="0"/>
                  <a:t>Naïve Bayes assumption:</a:t>
                </a:r>
              </a:p>
              <a:p>
                <a:pPr lvl="1" fontAlgn="ctr"/>
                <a:endParaRPr lang="en-US" sz="4800" dirty="0"/>
              </a:p>
              <a:p>
                <a:pPr lvl="1" fontAlgn="ctr"/>
                <a:r>
                  <a:rPr lang="en-US" sz="2800" dirty="0"/>
                  <a:t>Linear Decision Boundary:</a:t>
                </a:r>
              </a:p>
              <a:p>
                <a:pPr lvl="1" fontAlgn="ctr"/>
                <a:endParaRPr lang="en-US" sz="4800" dirty="0"/>
              </a:p>
              <a:p>
                <a:pPr lvl="1" fontAlgn="ctr"/>
                <a:r>
                  <a:rPr lang="en-US" sz="2800" dirty="0"/>
                  <a:t>Quadradic Decision Boundary: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4300294"/>
              </a:xfrm>
              <a:blipFill>
                <a:blip r:embed="rId2"/>
                <a:stretch>
                  <a:fillRect l="-1217" t="-2270" b="-12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92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3722-0007-F357-847A-A4B97728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40F0D-C4FC-D94E-6732-AADFA8EBE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844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</p:spPr>
            <p:txBody>
              <a:bodyPr/>
              <a:lstStyle/>
              <a:p>
                <a:r>
                  <a:rPr lang="en-US" dirty="0"/>
                  <a:t>Let’s say we gave an exam that had 3 different versions where the probability of different exams was modeled as a </a:t>
                </a:r>
                <a:r>
                  <a:rPr lang="en-US" b="1" dirty="0"/>
                  <a:t>categorical</a:t>
                </a:r>
                <a:r>
                  <a:rPr lang="en-US" dirty="0"/>
                  <a:t> random variable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 and the scores from each exam were modeled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𝒩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How many parameters are in this </a:t>
                </a:r>
                <a:r>
                  <a:rPr lang="en-US" b="1" dirty="0">
                    <a:solidFill>
                      <a:srgbClr val="7030A0"/>
                    </a:solidFill>
                  </a:rPr>
                  <a:t>generative</a:t>
                </a:r>
                <a:r>
                  <a:rPr lang="en-US" dirty="0">
                    <a:solidFill>
                      <a:srgbClr val="7030A0"/>
                    </a:solidFill>
                  </a:rPr>
                  <a:t> model?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2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6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9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  <a:blipFill>
                <a:blip r:embed="rId2"/>
                <a:stretch>
                  <a:fillRect l="-1074" t="-1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9857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</p:spPr>
            <p:txBody>
              <a:bodyPr/>
              <a:lstStyle/>
              <a:p>
                <a:r>
                  <a:rPr lang="en-US" dirty="0"/>
                  <a:t>Let’s say we gave an exam that had 3 different versions where the probability of different exams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 given the scores from the exam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was modeled as a </a:t>
                </a:r>
                <a:r>
                  <a:rPr lang="en-US" b="1" dirty="0"/>
                  <a:t>multiclass logistic regression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=1∣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trained on dataset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How many parameters are in this </a:t>
                </a:r>
                <a:r>
                  <a:rPr lang="en-US" b="1" dirty="0">
                    <a:solidFill>
                      <a:srgbClr val="7030A0"/>
                    </a:solidFill>
                  </a:rPr>
                  <a:t>discriminative</a:t>
                </a:r>
                <a:r>
                  <a:rPr lang="en-US" dirty="0">
                    <a:solidFill>
                      <a:srgbClr val="7030A0"/>
                    </a:solidFill>
                  </a:rPr>
                  <a:t> model?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2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6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9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  <a:blipFill>
                <a:blip r:embed="rId2"/>
                <a:stretch>
                  <a:fillRect l="-1074" t="-1988" r="-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68809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100" y="1113179"/>
                <a:ext cx="11639900" cy="2248208"/>
              </a:xfrm>
            </p:spPr>
            <p:txBody>
              <a:bodyPr/>
              <a:lstStyle/>
              <a:p>
                <a:r>
                  <a:rPr lang="en-US" dirty="0"/>
                  <a:t>Which of the following probability models will allow us to sample new data,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are length, weight, and species (cat or dog), respectively? Assume that we have learned all of the corresponding parameters</a:t>
                </a:r>
              </a:p>
              <a:p>
                <a:endParaRPr lang="en-US" dirty="0">
                  <a:solidFill>
                    <a:srgbClr val="7030A0"/>
                  </a:solidFill>
                </a:endParaRPr>
              </a:p>
              <a:p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100" y="1113179"/>
                <a:ext cx="11639900" cy="2248208"/>
              </a:xfrm>
              <a:blipFill>
                <a:blip r:embed="rId2"/>
                <a:stretch>
                  <a:fillRect l="-1100" t="-4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6FBDC1-E46F-5028-5792-12197B8D55C4}"/>
                  </a:ext>
                </a:extLst>
              </p:cNvPr>
              <p:cNvSpPr txBox="1"/>
              <p:nvPr/>
            </p:nvSpPr>
            <p:spPr>
              <a:xfrm>
                <a:off x="552099" y="3099777"/>
                <a:ext cx="4644526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A) Logistic regression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𝑐𝑎𝑡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𝑤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𝑤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6FBDC1-E46F-5028-5792-12197B8D5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099777"/>
                <a:ext cx="4644526" cy="1384995"/>
              </a:xfrm>
              <a:prstGeom prst="rect">
                <a:avLst/>
              </a:prstGeom>
              <a:blipFill>
                <a:blip r:embed="rId3"/>
                <a:stretch>
                  <a:fillRect l="-2760" t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B4360C7-0EA2-50FB-FB62-F974EF31CFE4}"/>
              </a:ext>
            </a:extLst>
          </p:cNvPr>
          <p:cNvSpPr txBox="1"/>
          <p:nvPr/>
        </p:nvSpPr>
        <p:spPr>
          <a:xfrm>
            <a:off x="552099" y="6115043"/>
            <a:ext cx="3369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C) None of the above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20F6A2-B751-8E1E-42F4-D9C2818B88D7}"/>
                  </a:ext>
                </a:extLst>
              </p:cNvPr>
              <p:cNvSpPr txBox="1"/>
              <p:nvPr/>
            </p:nvSpPr>
            <p:spPr>
              <a:xfrm>
                <a:off x="6178371" y="3089306"/>
                <a:ext cx="5031883" cy="3597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B) Bernoulli + Gaussian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𝑐𝑎𝑡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𝑐𝑎𝑡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𝑐𝑎𝑡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𝑑𝑜𝑔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𝑑𝑜𝑔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20F6A2-B751-8E1E-42F4-D9C2818B8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371" y="3089306"/>
                <a:ext cx="5031883" cy="3597395"/>
              </a:xfrm>
              <a:prstGeom prst="rect">
                <a:avLst/>
              </a:prstGeom>
              <a:blipFill>
                <a:blip r:embed="rId4"/>
                <a:stretch>
                  <a:fillRect l="-2545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07901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E1E4F-064D-DCF2-20AA-62FAC632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Cats and Dogs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8D086-5C98-43E7-69E0-D8EFA523C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4EB8-C3D6-6F01-F516-778AF37E0C86}"/>
                  </a:ext>
                </a:extLst>
              </p:cNvPr>
              <p:cNvSpPr txBox="1"/>
              <p:nvPr/>
            </p:nvSpPr>
            <p:spPr>
              <a:xfrm>
                <a:off x="6178371" y="3089306"/>
                <a:ext cx="5031883" cy="3597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B) Bernoulli + Gaussian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𝑐𝑎𝑡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𝑐𝑎𝑡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𝑐𝑎𝑡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𝑑𝑜𝑔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𝑑𝑜𝑔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4EB8-C3D6-6F01-F516-778AF37E0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371" y="3089306"/>
                <a:ext cx="5031883" cy="3597395"/>
              </a:xfrm>
              <a:prstGeom prst="rect">
                <a:avLst/>
              </a:prstGeom>
              <a:blipFill>
                <a:blip r:embed="rId3"/>
                <a:stretch>
                  <a:fillRect l="-2545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>
            <a:extLst>
              <a:ext uri="{FF2B5EF4-FFF2-40B4-BE49-F238E27FC236}">
                <a16:creationId xmlns:a16="http://schemas.microsoft.com/office/drawing/2014/main" id="{9FE4F33F-BF89-B2EA-B61F-1EB0FE8E7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2" y="1757965"/>
            <a:ext cx="5031883" cy="488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4101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33CD-4F7F-A96E-3B0B-0B8D394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Stories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89AA-1B81-AB3C-3C7E-918A1E57D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132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0B1E2-E5E0-400C-9C1D-57B69CB4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vs Discriminative Modeling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B6420F-655B-4277-8F56-8C42C1C782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</p:spPr>
            <p:txBody>
              <a:bodyPr/>
              <a:lstStyle/>
              <a:p>
                <a:r>
                  <a:rPr lang="en-US" dirty="0"/>
                  <a:t>Discriminative: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Generative: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Model assumptions vs Data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Discriminative: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Generative: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B6420F-655B-4277-8F56-8C42C1C782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  <a:blipFill>
                <a:blip r:embed="rId2"/>
                <a:stretch>
                  <a:fillRect l="-1106" t="-2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7241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7DE84-B22A-B132-B1D5-9A58C9E4E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C5DA3-D823-D4DF-A746-EFCEF10C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Story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DF796-8EC4-FCB8-5B0D-9FDB64757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Spam Generation</a:t>
            </a:r>
          </a:p>
          <a:p>
            <a:endParaRPr lang="en-US" sz="800" dirty="0"/>
          </a:p>
          <a:p>
            <a:r>
              <a:rPr lang="en-US" dirty="0">
                <a:solidFill>
                  <a:schemeClr val="tx1"/>
                </a:solidFill>
              </a:rPr>
              <a:t>Discriminative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Generative				Generative + Naive Bayes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020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11961</TotalTime>
  <Words>1828</Words>
  <Application>Microsoft Office PowerPoint</Application>
  <PresentationFormat>Widescreen</PresentationFormat>
  <Paragraphs>430</Paragraphs>
  <Slides>44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Cambria</vt:lpstr>
      <vt:lpstr>Cambria Math</vt:lpstr>
      <vt:lpstr>Wingdings</vt:lpstr>
      <vt:lpstr>Office Theme</vt:lpstr>
      <vt:lpstr>07-380 AI &amp; ML II </vt:lpstr>
      <vt:lpstr>Classifying Cats and Dogs</vt:lpstr>
      <vt:lpstr>Bayes Rule (again)</vt:lpstr>
      <vt:lpstr>Two Applications of Bayes Rule</vt:lpstr>
      <vt:lpstr>Bayes Rule: Data and Parameters</vt:lpstr>
      <vt:lpstr>Bayes Rule: ML Input and Output Data</vt:lpstr>
      <vt:lpstr>Bayes Rule</vt:lpstr>
      <vt:lpstr>Discriminative vs Generative Models</vt:lpstr>
      <vt:lpstr>Optimization: Generative vs Discriminative</vt:lpstr>
      <vt:lpstr>Iris Classification</vt:lpstr>
      <vt:lpstr>Iris Classification</vt:lpstr>
      <vt:lpstr>Iris Classification</vt:lpstr>
      <vt:lpstr>Generative vs Discriminative Modeling</vt:lpstr>
      <vt:lpstr>Discriminative and Generative</vt:lpstr>
      <vt:lpstr>Estimating Cats and Dogs</vt:lpstr>
      <vt:lpstr>Reminder: Likelihood</vt:lpstr>
      <vt:lpstr>Generative MLE</vt:lpstr>
      <vt:lpstr>Generative + MAP</vt:lpstr>
      <vt:lpstr>MLE vs MAP vs Generative vs Discriminative</vt:lpstr>
      <vt:lpstr>Naïve Bayes</vt:lpstr>
      <vt:lpstr>Exercise: SPAM Classification</vt:lpstr>
      <vt:lpstr>Conditional Independence and Naïve Bayes</vt:lpstr>
      <vt:lpstr>Generative Stories</vt:lpstr>
      <vt:lpstr>Generative Story Examples</vt:lpstr>
      <vt:lpstr>Generative Story Examples</vt:lpstr>
      <vt:lpstr>Multivariate Generative Models</vt:lpstr>
      <vt:lpstr>Naïve Bayes for Digits</vt:lpstr>
      <vt:lpstr>Naïve Bayes MLE</vt:lpstr>
      <vt:lpstr>Naïve Bayes MLE</vt:lpstr>
      <vt:lpstr>Naïve Bayes MLE</vt:lpstr>
      <vt:lpstr>Generative Models</vt:lpstr>
      <vt:lpstr>Generative Models with Continuous Features</vt:lpstr>
      <vt:lpstr>Poll 1</vt:lpstr>
      <vt:lpstr>Poll 2</vt:lpstr>
      <vt:lpstr>Poll</vt:lpstr>
      <vt:lpstr>Class-conditional Gaussian Distributions</vt:lpstr>
      <vt:lpstr>Additional Slides</vt:lpstr>
      <vt:lpstr>Poll</vt:lpstr>
      <vt:lpstr>Poll</vt:lpstr>
      <vt:lpstr>Poll</vt:lpstr>
      <vt:lpstr>Sampling Cats and Dogs</vt:lpstr>
      <vt:lpstr>Generative Stories</vt:lpstr>
      <vt:lpstr>Generative vs Discriminative Modeling</vt:lpstr>
      <vt:lpstr>Generative Story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804</cp:revision>
  <cp:lastPrinted>2018-11-27T13:42:27Z</cp:lastPrinted>
  <dcterms:created xsi:type="dcterms:W3CDTF">2018-10-11T11:39:27Z</dcterms:created>
  <dcterms:modified xsi:type="dcterms:W3CDTF">2026-09-28T17:34:35Z</dcterms:modified>
</cp:coreProperties>
</file>