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663" r:id="rId2"/>
    <p:sldId id="2527" r:id="rId3"/>
    <p:sldId id="2530" r:id="rId4"/>
    <p:sldId id="2529" r:id="rId5"/>
    <p:sldId id="2528" r:id="rId6"/>
    <p:sldId id="2532" r:id="rId7"/>
    <p:sldId id="2531" r:id="rId8"/>
    <p:sldId id="2533" r:id="rId9"/>
    <p:sldId id="2454" r:id="rId10"/>
    <p:sldId id="2479" r:id="rId11"/>
    <p:sldId id="2478" r:id="rId12"/>
    <p:sldId id="2480" r:id="rId13"/>
    <p:sldId id="2448" r:id="rId14"/>
    <p:sldId id="2491" r:id="rId15"/>
    <p:sldId id="2492" r:id="rId16"/>
    <p:sldId id="2476" r:id="rId17"/>
    <p:sldId id="2449" r:id="rId18"/>
    <p:sldId id="2493" r:id="rId19"/>
    <p:sldId id="2199" r:id="rId20"/>
    <p:sldId id="2200" r:id="rId21"/>
    <p:sldId id="2499" r:id="rId22"/>
    <p:sldId id="2498" r:id="rId23"/>
    <p:sldId id="2518" r:id="rId24"/>
    <p:sldId id="2519" r:id="rId25"/>
    <p:sldId id="2214" r:id="rId26"/>
    <p:sldId id="2226" r:id="rId27"/>
    <p:sldId id="2509" r:id="rId28"/>
    <p:sldId id="2510" r:id="rId29"/>
    <p:sldId id="2534" r:id="rId30"/>
    <p:sldId id="2511" r:id="rId31"/>
    <p:sldId id="2507" r:id="rId32"/>
    <p:sldId id="2535" r:id="rId33"/>
    <p:sldId id="2224" r:id="rId34"/>
    <p:sldId id="2536" r:id="rId35"/>
    <p:sldId id="2525" r:id="rId36"/>
    <p:sldId id="2496" r:id="rId37"/>
    <p:sldId id="2512" r:id="rId38"/>
    <p:sldId id="2506" r:id="rId39"/>
    <p:sldId id="2526" r:id="rId4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16:00.6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26895 2161 4607 0,'-31'0'400'0,"4"1"-400"0,7 0 0 0,8 2 0 0,2-3 848 0,-6 1 96 0,-15 4 16 0,-20-2 0 0,-17 2 112 0,-7 1 16 0,-3 2 16 0,6-1 0 0,7-3-144 0,8 3-48 0,6-2 0 0,8-2 0 16,4 2 48-16,7-1 16 0,6-2 0 0,5 1 0 16,5-2 208-16,5 0 32 0,5 1 16 0,3-2 0 15,6 2-304-15,4-4-64 16,4 2-16-16,8 0 0 0,2 0 16 0,10-2 0 0,13 0 0 16,13-1 0-16,9 2-336 0,7 0-64 0,8-3-16 0,13-1 0 15,14 2 96-15,7-6 16 0,5 4 0 0,-1-2 0 0,2-1-368 0,5 0-64 16,6 0 0-16,9-3-128 15,8 0 0-15,0 0 0 0,2 0 0 0,0 1 0 0,3 1 0 16,-1 0 0-16,-1 3 0 0,-14 1 0 0,-13 3 0 0,5-2 0 16,3 2 0-16,0-1 0 0,-13 1 0 0,0 0 0 15,0 0 0-15,0-1 0 0,-8 3 0 0,-2-2 0 16,-2 1 0-16,-6 1 160 16,-4 0-160-16,-7 0 0 0,-6 0-160 0,-6 1 160 0,0 1 0 0,-7 0 0 15,-6 1 0-15,-9-1 0 0,-6-1 0 0,-3-1 0 16,-3 1 0-16,-6-1 0 0,-3 3-128 0,-5-3 128 15,-4 0 0-15,-6 0-144 0,-3 0 144 0,-5 0 0 0,0 0-144 0,-7 0 144 16,-3 0-272-16,0 1 16 16,-4-1 0-16,-2 0 0 15,-1 1-160-15,-3 0-32 0,-2 2 0 0,-2-3 0 0,-1 2 208 0,-2 1 48 16,-3-2 0-16,-2 0 0 0,-3 0 0 0,-3 2 0 0,-2-3 0 0,-4 1 0 16,2-1 192-16,-5 1 0 0,-3-1 0 0,-4-1 0 15,-2 1 0-15,-3 0 0 16,-1 0 0-16,0 0 0 0,8 0 0 0,-4 1 0 15,-4-1 0-15,-4 3 0 0,-2-2-256 0,-2-1 0 0,1 3 0 0,-1-1 0 16,0 2-1104-16,-5-1-240 0,-3 1-32 0,-5 0-9184 16</inkml:trace>
  <inkml:trace contextRef="#ctx0" brushRef="#br0" timeOffset="2106.4">30984 2226 4607 0,'-2'0'400'0,"-1"0"-400"0,2 0 0 0,1 0 0 16,0 0 576-16,0-1 16 0,-1 0 16 0,-2 0 0 0,1 1 624 0,-1-4 128 0,1 2 32 0,-1-2 0 0,1 3-272 0,0-4-48 0,0 1-16 0,1 2 0 15,-1-2-144-15,2-1-16 16,-2 1-16-16,2-1 0 0,0 2-80 0,0-2-16 0,2-2 0 0,-2 2 0 15,2-1 16-15,-1-1 0 0,2 1 0 0,-1-5 0 16,2 1-192-16,0-2-32 0,-1 0-16 0,2-4 0 0,0-2 48 0,1-5 16 16,-1 0 0-16,2-3 0 15,-1-4 160-15,0 0 48 0,0-4 0 0,0-5 0 0,2 0-208 0,-2-2-48 16,-1 2 0-16,1 1 0 0,-1 1-304 0,0-2-64 16,1-9-16-16,0-1 0 0,0 1-192 0,1 2 0 15,-2 4 0-15,-2 1 0 0,1 4 0 0,-1 4 0 16,-1 1-128-16,2 3 128 0,-1 3 0 0,1 2 0 15,0 1 0-15,-2 2 144 16,2 3-144-16,0-2 0 0,1-1 0 0,0-1 128 16,0 1-128-16,-1 2 0 0,0 2 0 0,-1 1 0 15,0 3 0-15,0-1 0 0,-2 1 0 0,2 3 128 16,-2 2-128-16,-1-1 128 0,0 3-128 0,-1 0 128 0,1 2-128 0,-3 0 0 16,2 2 0-16,-3 1 128 0,2-1-128 0,-1 4 0 15,-1-1 0-15,1 1 0 0,0 1 0 0,1 0 0 16,-1 0-128-16,2 1 128 0,0-2 0 0,0 1 0 15,1-1 0-15,0 2 0 0,1-4 0 0,-1 2 0 16,1 1 0-16,0-3 0 0,2 0 0 0,-2 0 0 16,0 0 0-16,1 1 0 0,-2-1 0 0,0 0 0 15,0 0 0-15,0 0 0 0,0 0 0 0,0 0 0 0,0 0 0 0,0 0 0 16,0 0 0-16,0 0 0 0,-17-12 144 0,14 12-144 16,-2-4 0-16,-1 3 0 0,-1 1 0 0,1-4 0 0,0 3 0 0,-1-1 0 15,-2 2 0-15,-1-2-128 0,-1 2 128 16,-1-1 0-1,-1 1 0-15,-2 0 0 0,-1 0 0 0,-3 0 0 0,-6 0 0 16,-6 0 0-16,-6 1 0 0,-8-2 0 16,-2-2 0-16,-7 0 0 0,-9-2 0 0,-5-2 0 0,-4 1 0 0,-7 0 128 0,-4 0 0 0,-6 0 0 31,0-3 0-31,0 3 0 0,2 3 48 0,-3-2 16 0,0 3 0 0,-3-2 0 0,2 4-192 0,-2-2 0 16,0 4 0-16,-2-2 128 15,0 0-128-15,-2 1 0 0,0 2 0 0,-2-1 0 0,2 5 0 0,2-1 0 0,1-1 0 0,3 0 0 31,0 2 0-31,1-1 0 0,-1 3 0 0,1-3 0 16,9 0 0-16,0-1 0 0,2 1 0 0,9-1 0 16,9-1 0-16,-4 2 0 0,-7-1 0 0,0 0 0 15,4 0 0-15,5 0 0 0,5 0 0 0,2-1 0 16,2 1 0-16,3-2 0 0,6 0 0 0,1-1-176 16,4-2 176-16,1 0 0 0,6-2 0 0,-1 2 0 15,4 0 0-15,0 0 0 0,3 0 0 0,1 0 0 16,2 0 0-16,1 2 0 0,2-2 0 0,0 3 0 15,1-1 0-15,1 0 0 0,2-1 0 0,0 2 0 0,2-3 0 16,1 2 0-16,3-1 0 0,0 0 0 0,2-1 0 0,1 0 0 16,1 0 0-16,1-1 0 0,1 1 0 0,0-1 0 15,2-1 0-15,0 2 0 0,1-2 0 0,-1 1 0 16,1 0 0-16,-1-4 0 0,2 3 0 0,0-1 0 16,-2 0 0-16,2 1 0 0,-1 0 0 0,0 1 0 15,1-3 0-15,-1 2 0 0,0 2 0 0,1-4 0 16,-1 3 0-16,1 1 0 0,-2-1 0 0,1-2 0 15,-1 2 0-15,1 0 0 0,-2 1 0 0,0 0 0 0,-1-3 0 16,2 3 0-16,-4 0 0 0,2 0 128 16,0-1-128-16,1 1 0 0,-1 1 0 0,0-1 0 0,0 0 0 0,0 3 0 15,1-2 0-15,-1 3 0 0,0-3 0 0,-1 2 0 16,1 0 0-16,0 2 0 0,0-2 0 0,-1 0 0 16,0 2 0-16,0 2 0 0,-1-1 0 0,2 1 0 15,1 2 0-15,-1-2 0 0,0 4 0 0,0 0 0 16,0 1 176-16,1 1-48 0,-1 4 0 0,-1 6 0 15,0 1 0-15,-2 7-128 0,-2 6 192 0,-2 2-64 16,0 5-128-16,-3 2 0 0,-1-1 0 0,-2 2 0 16,1 1 0-16,-1-1 0 0,2-1 0 0,-3 2 0 15,2 0 0-15,-2 4 0 0,1 1 0 0,-1-1 0 0,2-1 0 16,-1-5 0-16,2-1 0 0,1-5 0 0,2-4 0 0,-2 5 0 16,-1 3 0-16,-3 2 0 15,1 0 0-15,-1-3 0 0,3-4-144 0,0-3 144 0,1-4 0 0,2-3 0 16,0-7 0-16,1 0 0 0,0-1 0 0,-3-1 0 15,0 0-160-15,0 2-16256 16</inkml:trace>
  <inkml:trace contextRef="#ctx0" brushRef="#br0" timeOffset="25694.94">2636 7663 38703 0,'-5'-9'3440'0,"2"0"-2752"0,0 4-560 0,2 3-128 0,0-2 0 0,-3-1 0 0,-2-3 0 0,-5-9 0 0,-7-5-368 0,-3-1-48 0,-5-1-16 0,-3 4 0 31,-1 6-144-31,-1 2-16 0,-2 6-16 0,-3 3 0 0,-2 4 48 15,-6 4 16-15,-5 6 0 0,-6 4 0 0,0 0 48 0,-3 2 16 0,-4 3 0 0,0-1 0 0,0 6 288 0,-3-1 48 16,-1 2 16-16,-1 1 0 16,1 1 0-16,-2 4 0 0,1-1 0 0,2 1 0 0,9-2 128 0,-3 5 0 15,-2 7 0-15,-4 0 128 16,1 2-128-16,2 2 0 0,0 1 0 0,4 3 0 0,4 2 0 0,6 1 176 31,4 0-176-31,10-1 192 0,5 0 64 0,7-2 32 16,5 2 0-16,4-1 0 0,5 1 176 0,2 6 48 0,3 9 0 0,2-2 0 15,2-1-336-15,5-10-176 0,5-5 192 0,5-4-192 16,7-7 272-16,6-3-48 0,7-5-16 0,9-6 0 16,8-4 304-16,9-4 48 0,6-7 16 0,2-3 0 0,6-1-96 0,0-4-16 15,1-2 0-15,3-4 0 0,4-1-464 0,2-3-240 16,3-4 32-16,-9 0 0 16,-13 2-304-16,8-5-64 0,11-7-16 0,0-2 0 15,-5-1-192-15,-1-5-48 0,2-4 0 0,-4-4 0 0,-3-1 624 16,-5-4 208-16,-2-2-144 0,-8-4 144 15,-8 2 0-15,-7-3 0 0,-4 1 144 0,-6-7-144 0,-5-2 800 0,-7-5 48 0,-6 0 16 0,-7-3 0 16,-4 2-112-16,-6-3-32 0,-4 1 0 0,-6 1 0 16,-6 2-432-16,-8 5-96 15,-6 1 0-15,-7 6-16 0,-5 4-176 0,-8 2 192 0,-9 3-192 0,-5 7 192 0,-6 4-192 0,-9 7 0 16,-8 3 0-16,-6 5 128 16,-4 10-640-16,-5 5-128 0</inkml:trace>
  <inkml:trace contextRef="#ctx0" brushRef="#br0" timeOffset="68901.62">20893 9782 911 0,'-10'0'0'0,"1"0"0"0,4 0 0 0,3 0 0 0,-1 0 640 0,0 0 64 15,-5-1 0-15,-5 0 0 0,-2 1 32 0,-1-4 16 0,1 1 0 0,4 0 0 0,1 0 112 0,2 0 32 0,2 1 0 0,3 0 0 16,0-1-48-16,-1 2 0 16,2 1 0-16,-1-4 0 0,1 3-80 0,-1 1-32 15,2-1 0-15,0 1 0 0,1 0-288 0,0-3-48 16,0 2-16-16,0 1 0 0,2-1 320 0,1 1 64 0,1 0 16 0,1 0 0 16,-5 0-144-16,0 0-16 0,19 2-16 0,-11-2 0 0,2 3-608 0,0-3 0 31,-1 0-224-31,3 1 64 0,0-1 16 0,-1 0 0 0,1 0 0 0,1 1 0 0,-1 1 144 0,-1 0 0 15,0-2 0 1,-1 0 0-16,1 1 0 0,1 1 0 0,-1-2 128 0,1 0-128 0,3 0 176 0,1 0-48 31,3 0 0-31,2-2 0 0,2 2 512 0,3 0 80 16,2 0 32-16,3 2 0 0,3-2 192 0,0 0 32 0,2 0 16 16,3 0 0-16,-1-2-400 0,5 1-80 15,4-1 0-15,3-1-16 0,-1 3-272 0,-1-5-48 0,1 4-16 16,-4-4 0-16,0 1-160 0,-4 2 0 0,-3-2 0 15,0 2-176-15,3-1 176 0,4 2 0 0,2 0 160 0,3 1-160 16,5-1 608-16,0-3 32 0,2 3 0 0,-1-2 0 16,-2 2-16-16,3 1 0 0,4 0 0 0,1 0 0 15,-1 1-448-15,0-2-176 0,-4 1 128 0,-4 0-128 16,-5-1 0-16,-3 1 0 0,-1 1 0 0,1 0 0 0,-1 2 0 16,1-3-144-16,-1 0 144 0,0 1 0 15,-6 0 0-15,-2 2 0 0,-2-2 0 0,-3-1 0 0,-1 1 0 0,-4 3 0 16,-1-3 0-16,-3 1 0 0,0 1 0 0,1-1 0 15,-1 1 0-15,1-2 0 16,1 0 0-16,-2 1 0 0,0-2 0 0,-1 0 0 0,-1 0-160 16,-3-2 160-16,-1 1-128 0,-2 1 128 15,-2-1-752-15,0 1-64 0,-4-3-16 0,1 2-8752 16,-2 0-1744-16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44:09.9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25724 3751 911 0,'1'-3'0'0,"-1"0"0"0,0 1 0 0,0-1 0 0,0 3 2432 0,0 0 384 0,0-2 96 0,0-1 16 0,0 2-1200 0,0-3-256 0,-1 2-32 0,0-3-16 0,-2 0-480 0,1 4-112 16,-2-3 0-16,0 3-16 0,1-2-320 0,-4 2-64 16,3 0-16-16,-3-1 0 15,1 2 224-15,0 0 64 0,0 0 0 0,-2 0 0 0,1 0 528 0,1 0 112 16,-3 0 32-16,0 0 0 0,1 0 32 0,-1-2 16 16,-2 1 0-16,0 0 0 0,-1 1-384 0,-2-2-80 15,-1 0 0-15,1-1-16 0,-2 3-304 16,-3-2-48-16,-2 1-16 0,-4 1 0 0,-2-2-144 15,-3 1-48-15,-2-1 0 0,0 0 0 16,1 2-224-16,-1 0-160 0,2 2 192 0,2 0-192 0,-1-2 192 0,-1 1-192 16,3 1 192-16,0-1-192 0,2 1 160 0,2-2-160 15,-2 0 128-15,2 2-128 0,0-1 144 0,2-1-144 16,3 2 160-16,0-2-160 0,2 2 144 0,1-2-144 0,2 0 128 0,1 0-128 16,0 0 160-16,2 0-160 15,2 0 192-15,0 0-192 0,1 0 224 0,0 1-64 0,0-1-16 0,2 0 0 16,-1 0-16-16,0 0-128 15,1 0 192-15,-1 1-64 0,0-1 0 0,0 0 0 0,-1 2 0 0,1-2 0 16,0 0-128-16,-1 0 0 0,0 2 0 0,0 0 0 0,0 1 0 16,-2-2 0-16,0 3 0 0,-2-4 0 15,1 3 0-15,-1 0 0 0,0-2 0 0,1 3 0 0,-1-3 0 0,0 0 0 16,1 0 0-16,0 2 0 0,0-2 192 0,0 0-64 16,2 1 0-16,0 0 0 15,1-2-128-15,-1 1 0 0,2 3 0 0,0-4 0 0,0 1 0 0,1 1 0 16,0-1 0-16,0 1 0 0,0-1 0 15,0-1 0-15,1 2 144 0,-1 0-144 0,1-1 128 0,-1-1-128 16,1 2 160-16,0-1-160 16,0 1 0-16,-1-2 0 0,1 0 0 0,-3 0 0 0,2 2 0 0,0-2 128 0,-2 0-128 15,2-2 0 1,0 2 128-16,-1 0-128 0,1 0 176 0,-1 0-176 16,1 0 128-16,0-2-128 0,0 1 0 0,0 1 0 0,0-2 128 0,0 2-128 15,1-1 192-15,1 1-192 0,-1-2 0 0,2 2 0 0,-2 0 0 0,1 0 0 16,1-2 128-16,1 2-128 15,-2 0 0-15,2 0 0 0,0 2 128 0,1-2-128 16,-2 0 0-16,2 0 0 0,-1 2 0 0,1-2 0 16,0 0 0-16,0 0 0 0,0 0 192 0,0 0-192 0,0 0 192 0,0 0-192 15,0 0 0-15,0 0 0 16,0 0 0-16,0 0 0 0,0 0 0 0,0 0 0 16,0 0 0-16,0 0 0 0,0 0 0 0,0 0 0 0,0 0 0 15,0 0 0-15,0 0 0 0,0 0 0 0,0 0 0 0,0 0 0 0,-15 13 0 0,13-12 208 16,1 0-64-16,-2 1-16 15,1 0-128-15,-1 0 0 0,1 1 0 0,1-1 0 0,-2 2 0 0,1 1 0 16,-1-3 0-16,1 2 0 0,0 2 0 0,1 0 0 16,0 1 0-1,0 2 0-15,1-1 0 0,-2 0 0 0,1 5 0 16,1-2 128-16,-1 0-128 0,1 3 0 0,-1 1 0 0,1 2 0 0,-1 3 0 0,-1 2 0 16,0 4 0-16,1-3 0 0,-1 5 0 0,0-2 0 0,-1 4 0 15,0 1-176 1,-1 3 176-16,-1 0 0 0,-1 0 0 0,1-2 0 0,0-2 0 0,0-3 0 15,1-1 0-15,1-3 0 16,-1 0 0-16,0-4 0 0,2 1 0 0,-1 0 0 0,1 0 0 0,-2-1 0 16,2 0 0-16,-2-3 0 0,1 0 0 0,1-2 0 15,-1 2 0-15,1-4 0 0,1 3 0 0,0-3 0 16,-2 0 0-16,3-1 0 16,-1 0 0-16,1-3 0 0,-1 2 0 0,1 0 0 15,-2 1 0-15,2-2 0 0,-1 1 0 0,0 0 0 16,1-3 0-16,-1 3 0 0,-1-1 0 0,1-1 0 0,-1 1 0 0,-1 0 0 15,2-2 0-15,-2-1 0 0,2-1 0 16,0-1 0-16,-1 2 0 0,0-5 0 0,0 3 0 0,1-4 128 16,-3 3-128-16,3-3 0 0,-2 1 0 0,2 1 144 15,0-2-144-15,-1 0 0 0,2 0 128 0,-1 0-128 16,1 0 0-16,0 0 0 0,0 0 144 0,0 0-144 16,1 0 0-16,1 0 144 0,-1 0-144 0,1 0 0 15,2 0 144-15,-4 0-144 0,0 0 0 0,0 0 144 16,0 0-144-16,20 0 0 0,-14 0 128 0,-1 0-128 0,2 0 0 15,0 0 0-15,0 0 0 0,2 0 0 16,-1 0 0-16,4 0 0 0,-1 0 0 0,2-2 0 0,5 1 0 0,0 1 0 16,4-2 0-16,4 1 0 0,4-1 0 0,2 0 0 15,0 2 0-15,3-1 0 0,2 2 0 0,1-1 0 16,-2 0 0-16,0 0 0 0,-1 2 0 0,-3 0 0 16,-4-2 0-16,-1 3 0 0,1-2 0 0,-2 1 0 15,2 0 0-15,1 1 0 0,-1-1 0 0,2 0 0 16,-3 0 0-16,0 0 0 0,0 0 0 0,-1 1 0 15,-2-2 0-15,-2 0 0 0,1 2 0 0,0-3 0 16,-2 1 0-16,-1 0 0 0,-1 0 0 16,0 2 0-16,-2-3 0 0,1 0 0 0,-4 0 0 0,1 0 0 15,1 0 0-15,-1 0 0 0,-1 0 0 0,2 1 0 16,0-1 0-16,0 0 0 0,2 1 0 0,0-1 0 16,-1 3 0-16,0-3 0 0,-1 0 0 0,1 0 0 0,-3 1 0 15,0-1 0-15,-2 0 0 0,-1-1 0 0,-1 1 0 0,0 0 0 16,-1 0 0-16,0 0 0 0,-1 0 0 0,1-3 0 15,0 3 0-15,-1-1 0 0,1 1 0 0,0-1 0 16,-1 1 0-16,0-3 0 0,0 2 0 16,1 0 0-16,0 0 0 0,-2-2 0 0,3 2 0 0,-1 0 0 15,-1-3 0-15,1 1 0 0,-2 0 0 0,1 0 0 0,-1 1 0 0,-1-1 0 16,0-2 0-16,-1 4 0 0,-1-3 0 0,0 1 0 16,-2 0 0-16,1 2 0 0,-1-3 0 0,1 2 0 15,-1-3 0-15,-1 1 0 16,2-1 0-16,-2-1 0 0,2 1 0 0,-2 1 0 15,0-3 0-15,-1 3 0 0,1-3 144 0,1 1-144 0,-2 2 0 0,0-3 144 16,0 0-16-16,-2 1 0 0,1-1 0 16,1 1 0-16,-1-3 16 0,0 0 0 0,-1 1 0 0,1-1 0 15,0-2-16-15,0-4-128 0,-1 1 192 16,1 1-64-16,0 4 0 0,0-2-128 0,-1-6 192 0,0-3-64 0,0-4-128 16,-1 0 0-16,-1-2 0 0,1 1 128 15,-2 1-128-15,1 0 0 0,-2-1 0 0,1 3 128 16,0 2-128-16,0-2 0 0,-1-1 0 0,1 2 0 0,0 0 0 0,0 2 0 15,1 0 128-15,2-3-128 0,-1 2 0 16,1 0 0-16,-1-2 0 0,2-2 0 0,0 0 0 0,1 3 0 16,-1-4 0-16,1 5 0 0,1-2 0 0,-1 1 0 15,1 2 0-15,-1 1 0 0,1 2 0 0,1-2 0 16,-2 1 0-16,1 1 0 0,-1 1 0 0,1 0 0 16,-1 2 0-16,0-1 0 0,0 2 0 0,0 1 0 0,-1-3 0 0,0 4 0 31,-1-1 0-31,2 1 0 0,-1 0 0 0,1 2 0 0,0-1-128 0,0 2 128 0,0 0 0 0,1-1 0 15,-1 0 0-15,2 2 0 0,-1 0 0 0,0 0 0 16,-1 1 0-16,1 0 0 0,1 1 0 0,-1-1 0 16,0 3-128-16,0-2 128 0,0 2 0 0,1 0 0 15,-1-1 0-15,-1 1 0 0,1 0 0 0,0 1 0 16,-1-1 0-16,2 2 0 0,-2-1 0 0,0 1 0 16,0 0 0-16,-2-2 0 15,1 2 0-15,0 0 0 0,1 0 0 0,0 0 0 16,0 0 0-16,0 0 0 0,0 0 0 0,0 0 0 15,0 0 0-15,0 0 0 0,0 0 0 0,0 0 0 0,-20 2 0 0,18-2 0 16,2 0 0-16,-2 0 0 16,1 0 0-16,0 0 0 0,0 0 0 0,1 0 0 0,-1 0 0 0,-1-2 0 15,1 2 0-15,0-2 0 0,1 2 0 0,0 0 0 16,0 0 0-16,0 0 0 0,0 0 0 0,0 0 0 0,-24-7 0 0,18 7 0 16,0-2 0-16,-3 2 0 0,-1 0 0 0,-1-2 0 15,-2 4 0-15,-2-2 0 16,0 2 0-16,-2-2 0 0,-2 1 0 0,-2 2 0 0,0-1 0 0,-2-1 0 15,-2 3 0-15,0-3 0 16,-1 2 0-16,3-1 0 0,-1 0 0 0,2-1 0 0,0 1 0 0,1-2 0 0,0 2 0 0,0-2 0 31,1 1 0-31,-2-1 0 0,-1 0 0 0,1 0 0 16,0 0 0-16,-2-1 0 0,0-1 0 0,-4 2 0 16,-3 0 0-16,2-2 0 0,-1 2 0 0,2 0 0 15,2 0 0-15,0 2 0 0,1-2 0 0,0 2 0 0,2 0 0 16,0 0 0-16,1 2 0 0,1-1 0 0,1 2-128 0,2-3 128 0,-2 2 0 0,3-2 0 15,-1 1 0-15,1 0 0 16,0 0 0-16,2 1 0 0,0-2 0 0,3 3 0 0,-1-4 0 16,1 2 0-1,1 0 0-15,1 1 0 0,0-1 0 0,2 0 0 0,0 0 0 0,1 1 0 16,0-3 0-16,1 2 0 0,0-3 0 0,0 3 0 16,1 1 0-16,0-4 0 0,1 2 0 0,-1 1 0 0,2-1 0 0,-2 2 0 15,1-3 0-15,-1 3 0 16,1-3 0-16,-1 1 0 0,2 2 0 0,-2-1 0 15,-1 0 0-15,1 1 0 0,0 2 0 0,0-3 0 16,0 2 0-16,0 0 0 0,0 1 0 0,1-1 0 16,0 0 0-16,1 0 0 0,-1 1 0 0,0-2 0 15,2 0 0-15,-2 1 0 0,2 0 0 0,-1 2 0 0,1-3 0 16,-2 3 0-16,3-2 0 0,-2 1 0 16,2 0 0-16,-1 0 0 0,0-1 0 0,0 1 0 0,1-1 0 0,-1 1 0 15,1 1 0-15,0-2 0 0,0-1 0 0,-1 1 0 16,0 2 0-16,1-1 0 0,-2 1 0 0,1 2 0 15,-1-2 0-15,1 4 0 0,-2 1 0 0,0 2 0 16,2 0 0-16,-2 1 0 0,1 2 0 0,-1 0 0 16,0 7-128-16,-1 1 128 0,2 1 0 0,-1-2 0 15,0 5 0-15,0-2 0 0,2 0 0 0,-1-3 0 0,1 0 0 16,-1-3 0-16,1 2 0 0,0-6 0 16,-1 2 0-16,-1 0 0 0,2-1 0 0,-2-1 0 0,0-2 0 0,1 2 0 15,-1 2 0-15,0-2 0 16,-1 2 0-16,0-2 0 0,2 0 0 0,-1 1 0 0,-1 0 0 0,0 3 0 15,-1 1 0-15,0-1 0 0,1 3 0 0,-1-4 0 16,2-1 0-16,-1-1 0 0,3-2 0 0,-1-3 0 16,2 2 0-16,0-6 0 0,1 0 0 0,1-3 0 15,-1-1 0-15,1 1 0 0,0-5 0 0,2 3 0 16,-2-3 0-16,1-1 0 0,1 0 0 0,-1 0 0 16,1-1 0-16,1-2 0 0,-1 1 0 0,1 2 0 0,1-4 128 15,0 2-128-15,1-1 0 0,-1 1 0 0,2-3 0 16,0 1 0-16,0 2 0 0,2 0 0 15,-1-1 0-15,3 1 0 0,-1 2 0 0,3-2 0 0,2 2 0 0,2 0 0 16,1 0 0-16,5-1 0 0,4 1 0 0,1 1 0 16,3-1 0-16,4-1 0 0,1 1 0 0,1-3 0 15,1 3 0-15,0-2 0 0,0 1 0 0,-3-1 0 16,-1 2 0-16,-1-2 0 0,-1 2 0 0,3 2 0 16,1-2 0-16,2 0 0 0,3 2 0 0,1-1 0 15,-1 1 0-15,-2 1 0 0,0 0 0 0,-2 2 0 16,-3-1 0-16,-3 2 0 0,-3 3 0 0,-4-2 0 15,0 2 0-15,-4-3 0 0,-1 2 0 16,1 0 0-16,0-2 0 0,-1 1 0 0,0-2 0 0,1 1 0 16,-1-4 0-16,-1 2 0 0,-1-2 0 0,1 1 0 15,-2-3 0-15,-3 0 0 0,1 0 0 0,-2-3 0 0,0 3 0 16,-3-1 0-16,1 0 0 0,-1 1 0 16,-2-1 0-16,0 1 160 0,0 0-32 0,-2 0-128 0,1-3 0 0,-2 3 0 15,0 0 0-15,-1 0-192 0,1 3 192 0,0-3 0 16,1 0 0-16,-2 0 0 0,2 0 0 15,0 0 0-15,-1 0 0 0,2-3 0 0,-1 2 0 0,1 0 0 16,2-3 0-16,-1 2 0 0,2-2 0 16,-2 0 0-16,1 0 0 0,-2-2 0 0,0-1 0 15,0-1 0-15,0 2 0 0,1 0 0 0,-4-4 0 0,2 3 0 16,-1-4 0-16,-2-1 0 0,2 1 0 0,-3-1 0 16,1-2 0-16,-2 1 0 0,-2-2 0 0,1 0 0 0,0-6 0 0,-2 3 0 15,0-3 0-15,-1-4 0 16,0-2 0-16,-1-3 0 0,0-2 0 0,0 2 0 0,0-1 0 0,1 0 0 15,-1 3 0-15,1-1 0 16,0 2 0-16,0 0 0 0,1 1 0 0,0-1 0 0,1 2 0 0,-2-2 0 16,2 3 0-16,-1 0 0 15,-1 0 0-15,1-2 0 0,-2-2 0 0,-1-4 0 0,-1 7 0 16,1-2 0-16,-1 1 0 0,-1 0 0 0,1 1 128 0,0 1-128 16,0 2 0-16,2 4 0 0,2-1 0 0,-1 2-144 15,2-1 144-15,0 2 0 0,2 2 0 16,0 0 0-16,2-1 0 0,-1 2 0 0,0 0 0 0,1 2-128 15,3-3 128-15,-2 2 0 0,1 1 0 16,-1 0-128-16,1 0 128 0,0 0 0 0,-1 2 0 0,0 0 0 16,-1 3-1056-16,1 0-288 0,-2 3-48 0,-1 0-19088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17:55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20767 6655 22111 0,'-8'-6'1968'0,"1"-1"-1584"0,1 4-384 0,2 1 0 0,1 2 1104 0,0-5 144 0,-6-1 32 0,-5-2 0 0,-5-5-992 0,-4 0-288 0,-3-3 128 0,-1 0-128 0,-2 2 0 0,-2-2 0 16,0 1 0-16,0 1-192 15,-1 2-544-15,0-2-112 0,1 3-32 0,-2 3 0 16,0 1-800-16,-4 0-176 0,0 3-16 0,-4-1-16 15,0 2 656-15,-2 1 128 0,-6 2 16 0,-5 4 16 0,-1-3 832 0,-6 6 240 16,-6 2 0-16,-3 3 0 0,-3 1 256 0,-6 2 160 16,-3 0 32-16,-1 2 16 0,3 4 240 0,-3 1 64 0,-1 3 0 15,-1 2 0-15,4 2-192 0,-3 1-48 0,-2 2 0 16,4 1 0-16,7 0-336 0,8-3-192 0,7-3 192 0,7-2-192 16,5-1 400-16,7-3-16 0,7 1-16 0,4 0 0 15,5 0 160-15,5 2 48 0,4 2 0 0,7 0 0 16,2-1-384-16,6 1-64 0,4 1 0 0,4 1-128 15,3-2 0-15,5 1 0 0,4 1 0 0,6-5 0 16,5 2-560-16,5-4-64 16,3 0-16-16,5-4 0 0,4-2-384 0,5-1-64 0,2-3-32 15,0-5 0-15,-1-1 464 0,9-5 80 0,11 0 32 0,6-5 0 16,5 0 544-16,0-1 192 0,-1-7 0 0,0 0 0 0,2-2 64 0,0-5 0 16,-1 0 0-16,-5-2 0 15,-4-1 64-15,-5 0 32 0,-2-1 0 0,0-1 0 16,-1-2 304-16,0-2 64 0,-1-2 16 0,-4-2 0 0,-1-2 48 0,-3 2 16 15,-4 4 0-15,-4 2 0 16,-4 4 304-16,-4 1 64 0,-5 0 16 0,-5 4 0 0,-6 4 64 0,-6-2 16 16,-7 4 0-16,-3-2 0 0,-4 3-496 0,-3-1-80 15,-3-1-32-15,-4 2 0 0,-1-1-432 0,-5 1-96 16,-2 1 0-16,-3-2-128 16,-3 2-320-16,-7-1-192 0,-5-2-16 0,-4 2-16 15,-4 0-736-15,-7-3-160 0,-13-1-32 0,-12-2-11584 0</inkml:trace>
  <inkml:trace contextRef="#ctx0" brushRef="#br0" timeOffset="16479.52">27641 6788 12895 0,'-2'0'1152'0,"2"0"-928"0,0 0-224 0,0 0 0 0,0 0 560 0,0 0 64 15,2 0 16-15,-2 0 0 0,1 0 80 0,0 0 32 0,2 0 0 0,-3 0 0 0,0 0-400 0,0 0-80 0,0 0-16 0,23 0 0 0,-17-1 208 0,2 1 48 0,-1 0 0 16,2-1 0-16,-2 1 128 0,2-1 48 0,1 2 0 0,0-1 0 16,0 0 224-16,1 1 48 0,1-1 16 0,2 0 0 15,-1 0-48-15,2-1-16 0,1 0 0 0,4-2 0 16,3 1-96-16,3-2-32 0,3 1 0 0,2-1 0 15,2 0-352-15,3 1-80 0,1 0-16 0,1 0 0 0,-1 3-208 0,2-2-128 16,-2 2 128-16,-1 0-128 0,-2 2 0 16,0-1 0-16,-1 4 0 0,1-3 0 0,0 1 0 0,1 0 0 0,1 0 0 0,-2 0 0 15,1 1 0 1,-3-3 0-16,-2 3 0 0,-1-4 0 0,1 1 0 0,0 0 0 16,-1-1 0-16,-1 1 0 0,0-1 0 0,-2-1 0 15,0 1 0-15,1-1 0 0,0 0 0 0,2-2 0 16,-2 1 0-16,0 2 0 0,0-4 0 0,-1 1 0 0,-1 3 0 15,-1 0 0-15,-5-2 0 0,1 1 0 16,-2 1 0-16,-2 1 0 0,-3 1 0 0,0 0 0 0,-3 0 0 0,-3 2-128 16,-1 0 128-16,-2-2 0 0,0 3 0 0,-3 0 0 0,0-3 0 0,0 2 0 15,-1 1 0 1,0-4 0-16,-1 3 0 0,1-3 0 0,-1 2 0 0,0-1 128 0,-1-1 0 0,1 3 0 31,0-3 0-31,0 1 0 0,-1 1-128 0,1-3 176 16,0 2-176-16,-2 0 192 0,2 1-48 0,-1-1 0 0,-2 0 0 15,0 1 0-15,2 1 272 0,-3 1 48 0,1-2 16 16,-1 3 0-16,0 2-112 0,0-2-32 0,0 5 0 0,0-2 0 16,0 2-192-16,1 4-144 0,-1-3 192 0,0 4-192 15,1 0 128-15,0-1-128 0,0 0 0 0,1 1 0 16,0 3 0-16,1-1 0 0,1 0 0 0,-1-1 0 16,2 0 0-16,2-1 160 0,-1 0-160 0,1 0 128 0,2 3 48 15,-2-3 0-15,2 1 0 0,0 1 0 16,0 0-176-16,-1 2 128 0,2-1-128 0,-1 2 128 0,0-2-128 0,-1 2 128 15,0 2-128-15,-2 0 128 0,2 1-128 16,-3 2 0-16,0 2 0 0,-2 0 128 0,1 1-128 0,-1-1 0 16,-2 2 0-16,1-3 0 0,2-2 0 0,-1-3 0 15,1-1 0-15,-1-3 0 0,1-5 0 0,0 2 0 16,1-4 0-16,-1 0 0 0,-1 0 0 0,2-2 0 16,-1 0 0-16,0-2 0 0,1 1 0 0,-1-4 0 15,1 3 0-15,0-2 0 0,0 0 144 0,1-1-144 16,1 1 160-16,0 0-160 0,1-2 160 0,0 1-160 15,-1-1 160-15,2 1-160 0,0 0 176 0,-2-2-176 16,1 2 192-16,-1-3-192 0,-1 3 128 0,2-4-128 16,-1 2 0-16,-1 0 0 0,1 0 0 0,-2-1 0 15,0-1 0-15,0 1 0 0,1-1 0 0,-1 0 0 0,0 2 0 0,0-2 0 16,0 0 0-16,1 2 0 16,-1-2 0-16,0 0 0 0,0 0 128 0,0 0-128 0,0 0 0 0,0 0 0 15,0 0 0-15,0 0 0 0,0 0 128 0,0 0-128 16,0 0 0-16,0 0 0 0,0 0 128 0,0 0-128 15,0 0 128-15,0 0-128 0,0 0 144 0,0 0-144 0,-17 9 176 16,13-9-176-16,0 0 192 0,0 2-192 0,-3-2 176 16,0 0-176-16,-1 0 160 0,-1 0-160 15,-1-2 192-15,-3 2-64 0,1 0-128 0,-2 2 192 0,-2-2-32 0,-1 2-16 16,-2 1 0-16,-2 1 0 16,0 1-16-16,0 0 0 0,-2 1 0 0,-1 0 0 0,1 0-128 0,-2 3 0 15,0-3 144-15,1 2-144 16,0-2 0-16,1 1 144 0,2-1-144 0,-2-2 0 0,2 1 128 0,0-1-128 15,-1 1 0-15,0-4 0 16,1 0 0-16,-1 3 0 0,-2-4 0 0,-1 0 0 0,3 1 0 0,0-1 0 16,1 0 0-16,0 0 0 0,2 0 0 15,1-1 0-15,0 1 0 0,2 0 0 0,1-4-272 0,2 3-64 16,-1 0-16-16,3-3-18976 16</inkml:trace>
  <inkml:trace contextRef="#ctx0" brushRef="#br0" timeOffset="93641.82">6022 12344 1839 0,'5'-6'160'15,"-1"1"-160"-15,1 1 0 0,-2 0 0 0,1 4 0 0,-2-3 0 0,1 1 0 0,2-3 0 0,1-3 0 0,3-2 160 0,-1-1-160 0,0-1 160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23:22.3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5177 12547 42383 0,'-11'-7'3776'0,"3"2"-3024"0,1 5-608 0,6 0-144 0,2 0 352 0,-2-3 32 0,-1 0 16 0,-4-2 0 0,1-5-560 0,1-1-112 0,4-1-32 0,1 1 0 0,3 3-64 16,2-1-16-16,0 3 0 0,0 0 0 15,1 1-48-15,-4 2-16 0,1 1 0 0,-2 1 0 0,1 2 448 0,-2 2 128 16,0 2 0-16,1 0 0 15,0 2 0-15,4-1 16 0,2-1 0 0,3 1 0 0,2-4-144 0,7 1 0 16,6-1 0-16,8-2 0 0,4-1 144 0,10 0-144 16,12-3 160-16,4 3-160 0,6-4 0 0,1 4 0 15,-2-2 0-15,-2 6 0 16,-2-3-672-16,2 6-224 0,0-1-64 0,-7 1 0 16,-6 0-2688-16,-4 0-528 0</inkml:trace>
  <inkml:trace contextRef="#ctx0" brushRef="#br0" timeOffset="521.04">7726 12531 40543 0,'7'-1'3600'0,"3"1"-2880"0,-1 0-576 0,1 1-144 0,0 3 384 0,5-4 64 0,8 2 0 0,17 1 0 0,19-1-272 0,14 2-48 0,6 1-128 0,0-3 192 0,0 0-192 0,-1 0 0 32,-1-2 0-32,-4-2-160 0,-3 0-32 0,-5 1 0 15,-8 0 0-15,2 1 0 0,3 1-320 0,1 2-80 0,0-1-16 0,1 2 0 32,2 1-864-32,-1 1-160 0,0 3-32 0,-1-1-16 15,1 2-1264-15,1 0-256 0,-2 1-64 0,-1-3-8320 0</inkml:trace>
  <inkml:trace contextRef="#ctx0" brushRef="#br0" timeOffset="1157.77">12905 12625 19343 0,'2'-2'1728'0,"-1"-1"-1392"0,1 1-336 0,-1-1 0 0,0 2 4784 0,2 1 880 0,0-3 176 0,2 1 48 0,5 1-4320 0,5-4-864 0,7-1-160 0,8-2-32 0,4 2-288 0,6 0-48 16,7 0-16-16,7 1 0 0,7 0 272 0,8 2 48 16,9 2 16-16,8-1 0 15,6-1-128-15,7 4-32 0,5 3 0 0,9-2 0 0,8 3-144 0,4 2-16 16,0-1-16-16,3 0 0 16,6 3-544-16,-3-4-128 15,-6 1 0-15,2-1-16 0,2-4-800 0,-4 1-144 0</inkml:trace>
  <inkml:trace contextRef="#ctx0" brushRef="#br0" timeOffset="2975.66">6574 10935 16575 0,'-4'-3'1472'0,"1"-1"-1168"0,2 3-304 0,0-1 0 0,1 0 272 0,-1 0 0 0,-1-3 0 0,0-1 0 0,-2-5 32 0,0-2 0 0,3 0 0 0,1 0 0 0,0 2-304 0,1 1 160 0,1 2-160 0,0 2 128 0,1 1-128 0,-1 3 0 31,1 2 0-31,-1 4 0 0,-1 6 400 0,-2 2 0 0,-1 4 0 0,-2 3 0 16,-1 6 304-16,-1-1 64 0,-2 5 16 0,0 1 0 16,-1 0-560-16,-1 3-224 0,-1 0 176 0,0 0-176 0,-1 2 176 15,-2 0-176-15,-1 0 192 0,0-2-192 0,2-2 144 0,0-3-144 16,1 0 0-16,2-2 144 0,1-1-144 0,2-1 0 15,1-2 144-15,1-2-144 0,1-1 0 16,3-4 0-16,0-1-192 0,2-3 64 0,0-1 128 0,2-3 0 16,0 0 0-16,0-3 0 0,-1-1 0 0,1 1 0 15,-1-4-144-15,3-4 144 0,1 1 0 0,-1-4-144 0,1 1 144 0,-1-3 0 16,0-1 0-16,0-1 0 0,-1-2 0 0,0-2 0 16,-2-3 592-16,1 2 32 0,-1-1 0 0,-1-1 0 15,1 0-32-15,-2 1 0 0,0 0 0 0,0-1 0 16,1 2-400-1,-1 0-64-15,-1 4-128 0,1-3 176 0,0 1-176 0,0 3 0 0,0 1 0 0,0 3 0 16,0 1 0 0,1-3 0-16,-1 4 0 0,1-1 0 0,-1 1 0 0,1 1-176 0,-1-2 176 0,2 1-128 0,-2 0 128 0,0 1 0 31,0 3 0-31,0 0 0 0,-2 1 0 0,1 1 144 16,-1 4-144-16,-3 1 0 0,1 4 0 0,-2 1 0 0,0 3 0 0,-1 2 0 15,-1 1 0-15,0 2-144 0,0 2 144 0,-2-1-128 16,2 2 128-16,1-2 0 0,-2-3-144 0,2 0 144 15,-1 1 0-15,2-2 0 0,0-1 0 0,1-2 128 16,0-2-128-16,3 0 0 0,-1-2 144 0,1 0-144 16,1-2 288-16,1 1-16 0,-2 0 0 0,2 3 0 15,-1 1-272-15,-1 0 128 0,-1 2-128 0,1-1 0 0,-2 2 0 0,-1-1 0 16,1-1 0-16,-1 0 0 0,3-2 304 0,-1-3-48 31,1 0-16-31,-1-2 0 0,2-2 688 0,0-3 144 0,1 0 16 16,1-1 16-16,0-1-240 0,2-2-48 0,1-2-16 0,1-1 0 15,1-1-416-15,1-2-64 0,3 1-32 0,1-5 0 16,4 0-288-16,2-2 0 0,1 1 0 0,3-3 0 16,2-1 0-16,6-4 0 0,3-3-192 0,6 0 48 15,4-4-912-15,5 1-176 16</inkml:trace>
  <inkml:trace contextRef="#ctx0" brushRef="#br0" timeOffset="4561.02">14027 10831 5519 0,'-3'-2'496'0,"0"0"-496"0,2 2 0 0,0-1 0 0,0 0 1264 16,-2 1 144-16,-1 0 48 0,-2-4 0 0,-1 1 416 0,-1-2 96 0,0 3 16 0,2-2 0 0,-1 2-384 0,2 1-64 0,2 1 0 0,-2 0-16 15,0 3-384-15,0 0-80 0,0 2-16 0,0 5 0 16,-1-2-592-16,-2 6-112 0,0-1-16 0,-2 6-16 31,0 2-608-31,0 1-112 0,-2 3-32 0,-1 2 0 16,1 2-32-16,0 0-16 0,-3 3 0 0,0 2 0 0,1-1 160 0,-1-2 16 0,2-2 16 15,-2-1 0-15,1 0 304 0,0-2 0 0,0-2 176 0,0-1-176 16,2-2 320-16,-2 2-64 0,0-2 0 0,-3 0 0 16,3 0-48-16,-2 1-16 0,-1 3 0 0,0-1 0 15,0 2-192-15,2-5 0 0,1-1 0 0,2 0 0 16,-2-3 0-16,2 1 0 0,1-5 0 0,2 2 0 15,1-6 496-15,1-1 96 0,2 0 32 0,2-3 0 0,-1 0-48 16,0-5-16-16,3 1 0 0,-1-2 0 0,0 1-224 0,2-5-32 16,0-1-16-16,0-1 0 0,0-2 32 15,2-1 0-15,-1-3 0 0,1 0 0 0,1-3-16 0,-1-2 0 16,2-4 0-16,-2 1 0 0,2-1-176 16,0-1-128-16,1 2 144 0,-1 2-144 0,1 0 0 0,-1 2 0 15,3 1 0-15,-2 2 0 0,0 3 0 0,-1 0 0 16,1 1 0-16,-1 3 0 0,0 2 0 0,-2-2 0 0,1 1 0 15,-2 1 0-15,2-1 0 0,-1 1 0 16,-1 1 0-16,0 2 0 0,-1-3 0 0,0 4 0 0,0-3 0 0,-1 3 0 16,0 1 0-16,0 0 176 15,0 1-176-15,-3 3 160 0,1-3 128 0,2 4 32 0,-1 1 0 0,-1 2 0 16,2 3-320-16,0 1-144 16,-1 3 16-16,1 1 0 0,0 1-192 0,1 1-48 0,-1 1 0 0,-1 2 0 15,0 2 80-15,1-1 16 0,-2 0 0 16,1-4 0-16,1-1 272 0,-1-4-160 0,1 2 160 0,1-2-128 0,0-1 128 15,0-2 0-15,0 0 0 16,0-3 0-16,1 1 0 0,1-3 0 0,-1 0 128 0,0-2-128 0,0-2 304 16,2 1-16-16,-1 1 0 0,1-1 0 15,2 1-96-15,-2-1 0 0,4 3-16 0,-2-4 0 16,3 1-176-16,0 1 0 0,-1-3 0 0,3-3 0 16,2 0 240-16,2-4-48 0,3 0 0 0,4-5 0 0,1-2 80 0,3-2 16 15,1-1 0-15,6-6 0 0,5 0-464 0,4-6-80 16,4-3-32-16,-1 1 0 15,1 3-1648-15,1-4-336 0</inkml:trace>
  <inkml:trace contextRef="#ctx0" brushRef="#br0" timeOffset="5793.45">9981 10816 14735 0,'-8'5'1312'0,"0"-1"-1056"16,5-2-256-16,0 0 0 0,3-2 416 0,-2 2 32 0,-3-1 0 0,-4 3 0 0,-1-2-64 0,0 2 0 0,2-4 0 0,0 0 0 0,3-3 944 0,0 2 176 15,-1 0 32-15,1 0 16 0,0 1-608 0,-2 2-128 16,1 2-32-16,-2 1 0 0,0 3-544 0,-2 4-112 16,-1 2-128-16,-3 5 176 0,-1 3-32 0,-2 2 0 15,0 2 0-15,-3 3 0 0,-1 2-144 0,-2 1 128 16,2-2-128-16,-1-1 128 0,1 1-128 0,1-5 0 15,1 2 0-15,0-3 0 0,2-2 128 0,1 0 32 16,2-3 16-16,0-2 0 0,2 1 208 0,0-2 64 16,1 0 0-16,1 0 0 0,0-1-320 0,0 1-128 15,0 1 128-15,1-1-128 0,3-3 0 0,-1 1 0 0,-1 1 0 0,1 0 0 16,1 1 0-16,1-5 0 0,0-2-144 0,0 0 144 16,1-5 0-16,0 3 0 0,2-6 0 0,0 0 0 15,-2 2 0-15,1-7 0 0,1 3 0 0,1-4 0 16,-2 0 144-16,2-1-16 15,0-1 0-15,-1-2 0 0,2-3 256 0,0-1 64 0,0-1 0 0,2-3 0 16,0-2 224-16,2-2 48 16,0 0 16-16,1-3 0 0,1 0-352 0,0 1-64 0,1 0 0 0,-1 1-16 0,2 2-304 15,-1 3 160-15,2-2-160 0,0 5 128 0,-1-3-128 0,2 5 0 16,0-3 0-16,0 2 0 16,0-2 0-16,1 1 0 0,0-1 0 0,0 2 0 15,0-1-128-15,1 3 128 0,-3 1 0 0,-1 0 0 0,-1 4 0 0,-2 2 0 16,0 2 0-16,-2 3 0 0,-2 2-128 0,-2 2 128 15,-2 4 0-15,-1 4 0 16,-1 2 0-16,-1 4 0 0,0 4 0 0,-1 3 128 0,-1 3-128 0,0 5 160 16,0-1-160-16,1-1 160 0,1 0-160 0,1-3 0 15,1-2 144-15,3-2-144 0,2-3 176 0,1-1-48 16,5-4 0-16,0-1 0 0,3-1 192 0,0-1 16 16,0-7 16-16,2 1 0 0,0-2-224 0,3-2-128 0,-1-3 128 15,2-4-128-15,1-3 0 0,3-5 0 0,4-6-160 0,4-12-16576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20:59.94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3872 4304 28559 0,'-19'-1'2544'0,"3"1"-2032"0,4 0-512 0,3 0 0 31,-1 0-736-31,-7 1-240 0,-15-1-48 0,-20 1-16 0,-15 2 1040 0,-7-2 0 0,-3 4 208 0,2 1-16 16,7 1 320-16,5 2 64 0,6-3 0 16,6 3 16-16,5 0-368 0,7 2-80 0,4-4-16 0,7 2 0 0,4-1-128 0,4 1 0 15,4 0 0-15,6-1 0 0,3 0 0 0,4-1 0 16,5 2 0-16,4-2 0 15,4 0-480-15,6-1-128 0,1-1-32 0,9-3 0 16,8-1-928-16,6-2-192 0,6-4-32 0,5-1-16 16,-1-4 656-16,5 0 144 0,2 2 32 0,2-4 0 0,3 1 464 0,3-2 80 15,3-1 32-15,-1-1 0 16,-2 0-160-16,-5-2-16 16,-2 1-16-16,0-1-5168 0</inkml:trace>
  <inkml:trace contextRef="#ctx0" brushRef="#br0" timeOffset="8407.24">2306 4468 26719 0,'-2'-4'2368'0,"0"-1"-1888"0,2 2-480 0,0 3 0 0,0 0 832 0,0-4 80 0,0 2 16 0,-2-4 0 0,0-4-752 0,-3-1-176 0,-2 0 0 0,0-1 0 0,-2 1 0 0,-2 4 0 0,-2-3 0 0,-5 3 0 16,-2 0 0-16,-3 0 0 0,-2 3 0 0,-3 1-160 16,-2 1 0-16,-3 0 0 0,-4 1 0 0,-3 1 0 0,-2 1-32 15,-4 1-16-15,1 3 0 0,-6-2 0 16,0 2 64-16,-1 1 16 0,3 1 0 0,2 1 0 0,5-2 128 0,1 1 0 16,6-1 0-16,2 1 0 15,2 1 144-15,3-1-144 0,4-1 192 16,3 4-192-16,1 1 0 0,0 1 0 0,3 0 0 0,0 5 0 0,2 2 0 15,0 1-144-15,4 2 144 0,1 1-192 0,1-2 192 0,2 1 0 16,2 4 0-16,0 0-128 16,3 1 128-16,2 0 0 0,0 2 0 0,2-2 0 0,1 1 0 0,-1 1 0 15,2-4 128-15,0 2-128 0,-1 6 160 16,2 0-32-16,-1 0-128 0,0 2 192 0,1 6-192 0,-1 1 144 16,1 2-144-16,0 0 128 0,-1-1 32 0,0-1 0 0,-2-2 0 15,0-4 0-15,-2 0-160 0,-2 1 192 0,1-1-192 16,-3 1 192-16,2-1 176 0,-2 2 32 0,2-2 16 0,-1 0 0 15,2 0 144-15,0-7 16 0,1 1 16 0,-2-2 0 16,1-2-128-16,0-2-16 16,-1-2-16-16,-1-3 0 0,-1 2-80 15,2-3-16-15,-2 1 0 0,2 1 0 0,-2-3-336 0,2 0 0 0,-2 1 0 0,1-6 0 16,2 0 0 0,0-1 144-16,0-1-144 0,1 0 160 0,0-4 208 0,1-3 32 15,0 1 16-15,2 0 0 0,-2-2 96 0,3-1 32 16,-1 3 0-16,2-4 0 0,1 1-112 0,1 3-32 0,-1-4 0 0,2 1 0 15,2-1-144-15,4 0-48 16,2 0 0-16,5-1 0 0,4-2-80 0,3 1 0 0,4-5-128 0,3 3 192 16,0-3-192-16,-2 1 176 0,-1-2-176 0,0 1 160 15,-2 1-160-15,0 0 0 0,-3 0 0 0,0 1 0 0,4-1 0 16,2-3 0-16,3 2 0 0,1 0 0 16,0 1 0-16,2 1 0 0,3 0 0 0,1 0 128 0,2 3-336 0,0-2-80 15,2 2-16-15,4-2-12192 16,8 3-2448-16</inkml:trace>
  <inkml:trace contextRef="#ctx0" brushRef="#br0" timeOffset="11411.15">22777 4365 35935 0,'-27'-10'3200'0,"7"3"-2560"0,4 3-512 16,5 0-128-16,6 3 848 0,1 1 160 0,1-2 16 0,-3 1 16 0,-6-4-1040 0,1 0-304 0,1-1-16 0,5 0 0 0,5-4-256 0,5 0-48 0,7-1-16 0,4-3 0 16,6 0-896-16,6 0-176 0,6 2-32 0,6-2-16 15,4 4 256-15,4-1 48 0,6 2 16 0,-2 2 0 0,-3 1 1024 0,6-1 208 16,12 0 32-16,3 1 16 0,1 3 160 0,-2-2 224 15,2 4-48-15,0-2-16 0,2 0 1152 0,2-1 224 16,-3 3 64-16,0 1 0 0,-6-2-48 0,4 2 0 16,6-2 0-16,2 0 0 0,-1 2-720 0,-5-3-160 15,-14 3-32-15,9 0 0 0,10 0-336 0,7 0-80 16,1 0-16-16,-1 0 0 0,0 3-208 0,-3-3 0 16,-2 2 0-16,-4 0 0 0,2 0 0 0,-7-1 0 0,-2 3 0 15,-7 0 0-15,-7 3 0 0,-4-1 0 0,-7 3 0 0,-6 1 0 16,-5 1 0-16,-7 0 0 0,-5 0 0 15,-6 0 0-15,-5 1 0 0,-2-1 0 0,-6 0 0 0,-2 0 0 16,-2 1 512-16,-2-1 16 0,-2 1 0 0,-3-1 0 16,0-3-144-16,-2 2-48 0,0 0 0 0,0 1 0 15,-1 0-48-15,0-2-16 0,1 1 0 0,1 1 0 16,0 0-272-16,1 2 0 0,1-2 0 0,2 0 0 16,0 2 0-16,2 1 0 0,2 3 128 0,-1 1-128 0,2-1 0 0,-2 5 0 15,1 0 0-15,2 7 0 0,-1-1 0 0,-1 5 0 16,1 5 128-16,0 1-128 0,2 1 0 0,2 1 0 15,1 2 0-15,4-2-144 0,0 3 144 0,3-2 0 16,2 7 0-16,4 1 0 0,2 2 0 0,1 5 176 16,4 3-48-16,-1-1 0 0,-1-5-128 15,2 3 0-15,0 3 0 0,-1-1-176 0,0-3 176 16,-2-1-160-16,0-2 160 0,-3 2-160 0,-1-5 160 0,-1 0 0 16,-3-2 0-16,0-3 0 0,-3-3 0 0,0-3 0 15,-3 0 0-15,0-6 0 0,-1-2 160 0,-1-1 16 16,0 1 0-16,-3-5 0 0,2 1-176 0,-3-5 0 15,0 0 144-15,-2-3-144 0,0 1 0 0,1-7 0 0,-3 2 0 16,-1-3 0-16,-1 0 0 0,-3-1 144 16,-2-4-144-16,-1 2 0 0,-2-3 320 0,-1-2-32 0,-2-1-16 0,-2 1 0 15,-2-3 32-15,-3-1 0 16,-5 0 0-16,-2-1 0 0,-5 1-304 0,-2-4 128 0,-2 3-128 0,-3 1 0 16,-1-2 0-16,-2 2 0 0,0 0 0 0,4 0 0 0,6 0-192 15,-2-2-64 1,-2 1 0-16,3 0-20096 0</inkml:trace>
  <inkml:trace contextRef="#ctx0" brushRef="#br0" timeOffset="18808.36">4517 8325 31327 0,'-4'-1'2784'0,"2"-3"-2224"0,1 3-560 0,1 1 0 0,1 0 960 0,0 0 64 16,0-4 32-16,-1 2 0 0,3-2-864 0,-1-1-192 0,3 3 0 0,0-2 0 0,-1 3-160 0,1 1 16 0,0 0 0 0,-1 1 0 0,-2 0 144 0,2 3-160 0,-3 1 160 0,0-2-160 0,-1 3 160 0,-1 1 0 15,-1 4 0-15,-1-2 0 0,-1 0 0 0,1 2 0 16,-4 1 0-16,0 2 0 0,-2 5 0 0,-2 1 0 15,-2 6 0-15,-3 3 0 0,1-1 144 0,0 1 16 0,-1-1 0 16,-4 8 0-16,-3 7 288 0,-3 3 64 0,0-3 16 16,1-1 0-16,1-6-256 0,1 2-48 0,-1 0-16 15,0-3 0-15,3 2-208 0,2-2 144 16,2-3-144-16,1-2 128 0,1 0-128 0,0-3 0 0,0-1 0 16,3-3-176-16,-1 0 0 0,2-5 0 0,1-1 0 0,1-2 0 31,1-2-1136-31,-1-2-224 0,2-3-64 0,0 0 0 15,0-2-1248-15,0-4-256 0,2 2-48 0,-1-3-7504 0</inkml:trace>
  <inkml:trace contextRef="#ctx0" brushRef="#br0" timeOffset="19567.62">3933 8372 21183 0,'-3'-5'1888'0,"-1"3"-1504"0,3-2-384 16,1 4 0-16,1 3 560 0,-1-6 32 0,0 2 16 0,-1-4 0 0,0 0 240 0,2 0 48 0,1-1 16 0,3 4 0 0,3-3-48 0,2 3-16 0,1 2 0 0,1 0 0 0,2 0-384 0,-1 3-80 0,2 2 0 0,1 0-16 15,-1 2 48-15,-1 2 16 16,0 2 0-16,-1 0 0 0,0 1 80 0,-1 4 0 0,0 2 16 0,-1 2 0 15,1 3 32-15,0 2 0 0,0 3 0 0,1 1 0 16,2 3-64-16,3 1-16 16,1 2 0-16,0-3 0 0,1 1 64 0,1-4 16 0,0-4 0 0,1-2 0 0,2-1-272 15,-1-1-48-15,1 0-16 0,-5-3 0 0,0-1-48 16,-1-2-16-16,2 3 0 0,0 1 0 0,-1-1-160 16,-3 2 0-16,-2-1 144 0,-1-2-144 0,-2 2 0 0,-1-3 0 15,-2 1 0-15,0-2 0 0,-1 2 0 0,0 1 0 16,-3-2-160-16,1-2 160 15,-1 1-768 1,0-1-64-16,0-3 0 0,-1-2-16768 0</inkml:trace>
  <inkml:trace contextRef="#ctx0" brushRef="#br0" timeOffset="21508.22">5307 8823 20271 0,'-3'2'1792'0,"-1"-2"-1424"0,1 0-368 0,3 0 0 0,0 0-576 0,-1 0-176 0,0 0-32 0,-2 0-16 0,0 1 800 0,-1-2 176 0,0 1 16 0,2-2 16 0,-1 0 448 0,2 0 96 16,0 2 16-16,1-4 0 0,0 2-384 0,0-3-64 16,0 0 0-16,0 0-16 0,0 1 768 0,0 0 144 15,0-1 48-15,0 2 0 0,0 0 400 0,0-3 64 16,0 2 32-16,1-1 0 0,-1-1-688 0,3-1-144 15,-2 1-32-15,1 1 0 0,2-2-576 0,1-2-128 16,1-1-32-16,2 1 0 0,-1-1 32 0,2 0 0 16,1-1 0-16,1-1 0 0,1-1-64 0,0 1 0 15,2 1 0-15,1 0 0 0,-2 0-128 16,2-1 0-16,0 3 0 0,0 1 0 0,-1 0 0 0,-1 1 0 0,0 2 0 16,-4 2 0-16,1-1-144 0,-1 3 144 15,0 1 0-15,-3 1 0 0,0 0 0 0,-1 2-128 16,1-1 128-16,0 3 0 0,-1 0 0 0,1 0-128 15,1 1 128-15,-2 0 0 0,1 2-128 0,0-2 128 0,0 3 0 16,2-3 0-16,0 4 0 0,0-3 0 16,0 3 0-16,0-3 0 0,-2 3 0 0,1-2 0 0,2 2 0 15,1-2 0-15,0 2 0 0,-2 0 0 0,2-4 0 16,-1 2 0-16,1 0 0 0,-2-1 0 0,1-1 0 16,-1 0 0-16,-1 0 0 0,-1 0 0 0,0 0 0 0,1-1 0 15,0 0 0-15,-2-1 0 0,1 0 0 16,-1-2 144-16,2 1 240 0,1-1 64 0,2-1 0 0,0-1 0 15,2 0-256-15,2 0-64 0,0 0 0 0,3-1 0 0,-1-3 0 0,1 1 0 16,1-1 0-16,1 0 0 0,0-1-128 0,-1-1 0 16,-2 0-160-16,0 0 160 15,-2 0-144-15,-2-3 144 0,-1 3-128 0,-1 0 128 16,-1-2-496-16,0 2-16 16,-3-1 0-16,-1-1-16528 0</inkml:trace>
  <inkml:trace contextRef="#ctx0" brushRef="#br0" timeOffset="24481.77">6468 9154 13823 0,'-1'0'1216'0,"-1"0"-960"0,0 0-256 0,2 0 0 0,0 0 1664 0,0 0 304 0,-1 1 48 0,0-2 16 0,0 1-704 0,0 0-144 0,-1 0-32 0,2 0 0 0,0 0 0 0,0 0 0 0,0 0 0 0,0 0 0 16,0 0-768-16,0 0-176 16,24-5-16-16,-17 4-16 0,1-3-176 0,0 0-272 15,2 1 64-15,-1-1 16 0,-2-1 192 0,2 0-144 16,1-1 144-16,-2-2-128 0,1 2 448 0,0 0 112 15,-1-4 16-15,1 3 0 0,-2-4 400 0,1-1 96 16,1 1 16-16,-2-2 0 0,0-1-192 0,0-3-16 16,0-1-16-16,-1 1 0 0,0 2-96 0,2-3-32 15,-2-3 0-15,1 1 0 0,1-4-96 0,-1 0-32 0,3-1 0 0,-1 2 0 0,-1-1-320 0,2 2-160 16,0-2 160-16,-1 0-160 16,1 0 128-16,1-1-128 15,-1-1 0-15,1-2 0 0,-2 2 128 0,0-1-128 16,1-2 0-16,-1 1 144 0,0 2-144 0,-2 1 128 0,-2 3-128 15,0 1 128-15,-3 1 64 0,1 0 16 16,-3 2 0-16,0 2 0 0,-3-2-64 0,1 2-16 0,-2 1 0 0,-1-2 0 16,-1 2 0-16,1-1 0 0,0 3 0 15,2-3 0-15,-2 3-128 0,1-3 128 0,-1 0-128 0,0 2 128 16,1 0-128-16,1 2 0 0,-1 4 0 0,0-2 0 16,2 2 0-16,-1 4 0 0,-1-1 0 0,2 1-176 15,0 3 176-15,-1-1 0 0,2 2 0 0,-2 2 0 16,2-1 0-16,0 1-128 0,0 1 128 0,1 1-128 15,-2-2 128-15,2 3 0 0,0-1-144 0,0 2 144 16,2-1 0-16,-1 1 0 0,0-1-144 0,2 1 144 16,0 2 0-16,1-2 0 0,0 2 0 0,1 0 0 0,1-1 0 0,0 2 0 15,1-2 0-15,1 3 0 0,1-1 0 0,-1 2 0 16,2-1 0-16,0 1 0 0,0 1 0 0,1 1 0 16,0 0 0-16,0 1 0 0,2 2 0 0,-2 0 0 15,0 0 0-15,-1-2 0 0,1 2 0 0,1 1 0 16,-1 2 0-16,2 0 0 0,-1 3 0 0,0-1 0 15,0 2 0-15,0-1 0 0,-1 1 0 0,0-2 0 16,2-3 0-16,-1 1 0 0,-1 0 0 0,0 0 0 16,0-2 0-16,2 2 0 0,0 1 0 0,0-4 0 15,0 3 0-15,0 1 0 0,-1-2 0 0,0 0 0 16,1 1 0-16,-1-3 0 0,0 2 0 0,0-3 0 16,0 1 0-16,0-1 0 0,-1-1 0 0,1-2 0 15,0 4 0-15,-1-4 0 0,1 5 0 0,1-5 0 16,-1 2 0-16,1 0 0 0,-1 2 0 0,-1-3 0 0,0-1 0 0,-1 1 0 15,0 0 0-15,1-2 0 0,0-1 0 0,0 0 0 16,0 0 0-16,1-3 0 0,0 2 0 0,-2-5 0 16,2 1 128-16,-2 0 0 0,1-2-128 0,-2 0 192 15,1 1-48-15,-2-4-16 0,-1 1 0 0,0 0 0 16,-2 1-128-16,0 0 128 0,-1-2-128 0,-1 0 128 16,0 1-128-16,-2 0 0 0,2 2 0 0,-3-3 128 0,1 0-128 0,-1 0 0 15,-1 1 0-15,1 0 0 16,0 2 0-16,-2-2 0 0,2 0 0 0,0 0 0 0,0-1 0 0,0 0 0 15,0 0 0-15,0 0 0 0,0 0 0 0,0 0 0 16,0 0 128-16,0 0-128 0,0 0 0 0,0 0 0 16,0 0 144-16,0 0-144 0,0 0 192 0,0 0-16 15,-1-23-16-15,-1 17 0 0,-1 1 16 0,-1-3 0 16,1 2 0-16,-2-4 0 0,-1 3-176 0,-2-4 0 16,1-2 144-16,-3 0-144 0,1-1 128 0,-1-1-128 15,0 0 128-15,-1-1-128 0,3 0 0 0,-2 1 0 16,0-2 0-16,-1 2 0 0,2-2 0 0,0 1 0 15,1-1 0-15,-1-1 128 0,0 1 0 0,2 1 0 16,-2-1 0-16,2-1 0 0,1 2-128 0,-2 0 176 0,2 0-176 16,1-3 192-16,0 2-192 0,2-1 0 15,-1-2 0-15,1-2 0 0,2-2 128 0,0-1 0 0,2-3 0 0,2-1 0 16,-1 1-128-16,1 0 0 0,2 0 0 0,-1 4 0 16,1-2 0-16,2 2 0 0,0 1 0 0,0 0 0 15,2 2 0-15,0 2 0 16,-2-2-192-16,3 0 192 0,-1 1 0 0,1-1 0 15,-1 2 0-15,0 2 0 0,0 0-320 0,-1-1 48 0,1 1 16 0,1 1 0 0,0-1 0 16,0 2 0-16,0 1 0 0,0 3 0 16,-1-1-368-16,3-2-64 0,0 3-16 0,0 0 0 15,1 2-1072-15,0-1-208 0</inkml:trace>
  <inkml:trace contextRef="#ctx0" brushRef="#br0" timeOffset="25185.65">8677 7597 23951 0,'0'-5'2128'0,"0"1"-1696"0,1 2-432 0,-1 2 0 0,0 0 1712 0,0 0 256 0,1-4 48 0,-1 3 16 0,0-4-1232 0,-1 1-240 0,0 1-48 0,-2 0-16 0,1 3-176 0,-3 3-48 0,-1-1 0 0,-3 4 0 16,-1 3-272-16,-1 0 0 0,-4 5-208 0,-2 0 80 0,0 6 128 0,-4-2-128 15,-3 6 128-15,-3 2-128 16,-3 2 288-16,-4 1 64 0,1 0 16 0,3 2 0 0,-1 1 272 0,-3 7 48 15,0 3 16-15,-1 6 0 0,4-2-224 0,3 4-32 16,-1-1-16-16,3 3 0 0,-1 2-16 0,1-1 0 16,3-2 0-16,-1 1 0 0,1 7-160 0,2-2-128 15,2-2 144-15,3-2-144 0,5-5 144 0,3 0-144 16,5-7 128-16,4-4-128 0,4-4 384 0,2 0 0 16,3-2 0-16,3-1 0 0,1 4-176 0,2 0-32 15,3 1-16-15,0-2 0 0,2 2-160 0,1-2 0 0,4-3 0 16,4 1 0-1,3 2-432-15,6-4-16 0,7-6 0 0,2-4-11376 16,3-5-2272-16</inkml:trace>
  <inkml:trace contextRef="#ctx0" brushRef="#br0" timeOffset="29562.85">8442 9611 26719 0,'-6'3'2368'0,"1"-3"-1888"0,2 0-480 0,3 0 0 0,0 0 0 0,0 0 0 0,-2-3 0 0,-1 2-160 0,0 0-32 0,1-3 0 0,4 2 0 0,0-4 0 0,2 1 192 0,1-4 0 0,2 3 0 0,-1 0 0 16,-1 1 0-16,2-1 0 0,0-1 0 0,3 0 128 15,-1-3 240-15,-1 3 48 0,2-5 16 0,-1 1 0 16,-1-2 464-16,2 0 80 0,0 0 32 0,0-2 0 16,1-2 208-16,0-2 32 0,2-1 16 0,0-1 0 0,2-1-368 0,1-5-64 15,0-3 0-15,3-1-16 0,-2-3-288 0,2 0-48 16,-3 3-16-16,2-2 0 0,5-3-272 0,-1-4-48 16,1-2-16-16,1 2 0 0,-2 0-128 0,-1 3 0 15,-2 0 0-15,-3 3 0 0,0 4 0 0,-4-4 0 16,-1 4 0-16,-1 2 0 0,-1 1 0 0,-2 1 0 15,-1 5 176-15,-1 0-176 0,0 3 0 0,-1 1 0 16,-2 2 0-16,2 1-160 0,-1 0 160 0,-1 0 0 16,1 2 0-16,-2-2 0 0,3 2 0 0,-2 2 0 0,1 1 0 15,0 0 128-15,1 1-128 0,-2 3 0 0,2 0 0 16,-1 4 128-16,-1 1-128 0,-1 0 0 16,-1 1 0-16,0 4 0 0,-1 1 0 0,-1 2 0 15,-1 0 0-15,-2 4 0 0,0-1 0 0,-2 0 0 0,1 0 0 16,-1-2 0-16,2-1 0 0,-1-2 0 0,0 6 0 15,-1-4 0-15,-2 3 0 0,2 0 0 0,-1 4 0 0,2-4 0 16,1 3 0-16,0 1 0 0,1 2 0 0,2 1 0 16,1 0 0-16,-1 3 0 15,2-1 0-15,2 5 0 0,0-2 0 0,1-1 0 0,-1 1 0 0,1-4 0 16,-1 2 0-16,1-1 0 0,-2 2 0 0,0-1 0 16,-1 2 0-16,0-3 0 0,0-1 0 0,0-6-128 15,1-1 128-15,-1-3 0 0,2-2 0 0,0-2 0 0,2 0 0 0,-1-5 0 16,4 0 0-16,0-4 0 15,0 3 0-15,2-4 0 0,3 0 128 0,1-2-128 0,-2 1 128 0,1 1-128 16,1-4 128-16,-1 0-128 0,0 1 0 0,1-1 0 16,0-2 0-16,-2 1 128 0,3 0-128 0,-2-1 128 15,1-1-128-15,-1-1 128 16,1 1-128-16,0-4 192 0,1 3-64 0,-1-1 0 0,1 0-128 0,-2-2 0 0,2 0 0 16,-3 0 128-16,1 1-128 0,0-2 0 0,-4 2 0 15,1-1 0-15,-2 0 0 0,1-2 0 0,-2 1 0 16,0 0 0-16,-1 2 0 0,0-6 0 15,1 2 0-15,-1-3 0 0,0 2 0 0,1 0 0 16,2 1 0-16,-2 1 0 0,1 0 0 0,-1 3 0 16,1 5 0-16,-1 0 0 15,0 2 0-15,-1 1 0 0,-1 4 0 0,-1-1 0 16,1 3 0-16,0 1 128 0,-2 0-128 0,2 0 176 0,-3 0-176 0,2 0 0 0,-1 1-192 0,1 0 192 16,-2 3-128-16,0-2 128 0,0 2 0 0,1 1 0 15,-2 0 0-15,-2-1 0 0,1 3 0 0,-1-1 0 0,-1 3 0 16,-2 2 0-16,0 4 0 0,-2-2 0 0,2-1 0 15,-1 2 0-15,-2 0 0 0,1 6 0 0,-2 1 0 0,1 1 0 16,-1 3 0-16,-1-2 0 16,3 1 0-16,-1-1 0 0,2 0 0 0,0-1 0 0,2-2 0 0,0-1 0 15,2 0 0 1,-1-2 0-16,1 3 0 0,1-3 0 0,1-2 0 0,-2 3 0 0,2-2 0 0,0 0 0 16,2 0 0-1,-1-4 0-15,1 4 0 0,0-5 0 0,0 0 0 16,1 1 0-16,-2-6-176 0,3 2 176 0,-1 1-128 0,2 2 128 15,3 0-1104 1,-1-2-144-16,2 0-32 0,1-2-10288 0,1-1-2064 0</inkml:trace>
  <inkml:trace contextRef="#ctx0" brushRef="#br0" timeOffset="30489.19">9759 9080 21183 0,'0'-5'1888'0,"-1"1"-1504"0,1 2-384 0,0-2 0 0,1 3 2256 0,1 1 384 15,1-3 80-15,1 2 16 0,3-2-2000 0,3 1-400 0,3 1-80 0,5 1 0 0,2 3-256 0,1 5 0 0,1 3-144 0,0 3 144 16,2 0-576-16,0 5-32 0,1 1 0 0,0 3 0 16,-1 2-608-16,-1 3-112 0,-3 3-16 0,-4 0-16 15,-5 1 400-15,-4-1 64 0,-3 0 32 0,-5-2 0 0,-2-1 672 0,-3-2 192 16,-4 3 0-16,-4-2 0 0,-3 0 816 0,-4-2 272 15,-1 1 64-15,-2-7 16 0,0 2-16 0,-7 0-16 16,-4 3 0-16,-1-5 0 0,0-2-464 0,2-2-96 16,2-7 0-16,3-3-16 0,4-1-432 0,4-6-128 0,3-2 0 0,2-7 0 31,1 0-1472-31,1-4-384 0</inkml:trace>
  <inkml:trace contextRef="#ctx0" brushRef="#br0" timeOffset="31540.01">11091 8455 23039 0,'-2'-2'2048'0,"1"-1"-1648"0,1 3-400 0,0 0 0 0,0 0 496 0,0-1 16 0,0 1 0 0,-1-2 0 0,0 0-320 0,-1 2-64 0,0 2-128 0,2-2 192 0,0 0 80 0,-11 16 16 16,7-6 0-16,-1 1 0 0,1 0-80 0,0 1-16 16,-3 4 0-1,0 2 0-15,0-1 400 0,-1 0 80 0,-1 2 16 0,0 2 0 0,-1 1 192 0,0 2 32 0,-1-1 16 0,-2 0 0 31,2 3-528-31,-1-1-96 0,-1 2-32 0,0-4 0 16,0-1-16-16,1 1 0 0,0-3 0 0,-1 0 0 0,1-1 112 0,0-2 16 0,-1 0 0 0,1 0 0 16,0-2 128-1,-1-1 16-15,1-3 16 0,2-1 0 0,0-3-240 0,0 2-48 16,0-3-16-16,2-3 0 0,-1 0-240 0,0-1 144 16,2-1-144-16,1-2 128 0,-2-2-128 0,2-1 0 15,0-2 0-15,0 0 0 0,-1-4 288 0,1 0-32 0,0-2 0 0,-1-2 0 16,-1-2-32-1,1-2-16-15,-2-3 0 0,1-2 0 0,-1 0-208 0,0-3 176 0,1 0-176 0,0-2 160 16,2 0-160-16,1 1 0 16,0 2 0-16,1 2 0 0,2 1 0 0,2-2 0 15,-1 2 0-15,2 0 0 0,1 2 0 0,1-1 0 16,1 5 0-16,1-4 0 0,-1 3 0 0,4-2 0 16,-1 1 0-16,3 0 0 0,1 1 0 0,3 0 0 15,1 1 0-15,2-2 0 0,0 5 0 0,2 0 0 16,-1 2 0-16,1 2 0 0,0 0 0 0,-1 2 0 15,-1 1 0-15,1 2 0 0,-2 2 0 0,-1-2 0 16,0 3 0-16,-2 1 0 0,2 0 0 0,-1-2 0 0,-2 2 0 0,0 2 0 16,2-1 0-16,-3 3 0 0,0-2 0 0,-2 3 0 15,1 3 0-15,-2 1 128 0,0-2-128 0,0 2 128 16,0-1-128-16,-2 2 0 0,3 0-160 0,-2 1 160 16,3-1 0-16,-1 1 0 0,1 3 0 0,-1-3 0 15,1 0 0-15,-1 1 0 0,-2 0 0 0,1 0 0 16,-2 0 0-16,0-1 0 0,-2-1 0 0,1-1 0 15,-1 0 0-15,0-2 0 0,1-1 0 0,-1 0 0 16,1-1 128-16,0-1-128 0,0 1 144 0,1-4-144 16,0 0 128-16,1 2-128 0,0-3 0 0,0 0 0 0,2-3 0 15,0 2 0-15,1 0 0 0,-1 1 0 16,3-2 0-16,-1 2 0 0,0-2 0 0,0 2 0 0,-2-1 0 0,-1 1 0 16,1-1 0-16,0 1 0 0,-2 0-256 15,-1-3-32-15,2 2-16 0,-2 0 0 16,0-4-1616-16,0 1-336 0</inkml:trace>
  <inkml:trace contextRef="#ctx0" brushRef="#br0" timeOffset="33584.53">11318 8001 11967 0,'-5'0'1072'0,"0"2"-864"0,2-1-208 0,1-1 0 15,2 0 1024-15,-2 2 144 0,-2-2 48 0,-2 3 0 0,-1 1-336 0,-1-3-64 0,-1 2-16 0,3 0 0 0,1-2 288 0,2 2 48 0,0-3 16 0,2 1 0 0,1-1 224 0,1 0 48 31,3 0 16-31,1-1 0 0,2 1-336 0,3-3-64 0,2-1-16 0,2 1 0 16,1-1-336-16,1-2-80 0,1 0-16 0,2 0 0 16,-1 1-432-16,1-2-160 0,-2 1 0 0,1 0 144 15,-4 1-144-15,1 0 0 0,0 3 0 0,-1-3 0 16,-2 3 0-16,-1 0 0 0,0 0 0 0,-2 2 0 0,1 0 0 0,-3 0 0 16,-1 0 0-16,1 1 0 0,-2 0 0 0,0 1 0 15,-2 0 128-15,0 0-128 0,-1 3 0 0,1 0-192 0,-2 1 32 0,-2 3 16 31,1-3 0-31,-3 5 0 0,1 0 0 0,-2 0 0 16,0-2 144-16,1 2 0 0,-1 2 0 0,-1 0 0 0,0 1 0 0,-1 1 0 0,0 0 0 0,-1-2 128 16,2 1-128-16,-1 1 0 15,-1-1 0-15,1 1 0 0,0 1 0 0,-1-2 0 16,1 1 0-16,0 1 0 0,1-4 0 0,1 1 0 0,2 0 0 0,-1 1 0 16,2-3 0-16,1 1 144 15,1 1-144-15,1-3 0 0,0 1 0 0,1-3 0 16,2 2 0-16,1 0 0 0,1-2 0 0,3 0 0 15,1-2 0-15,1 1 0 16,3-5-448-16,1 0-32 0,2-2-16 0,0 0 0 16,2-4-848-16,0 0-160 0,1-1-32 0,0-3-16 15,-1 1-1136-15,1 0-240 0</inkml:trace>
  <inkml:trace contextRef="#ctx0" brushRef="#br0" timeOffset="34354.54">11426 7507 32255 0,'-4'0'2864'16,"3"0"-2288"-16,1 0-576 0,1 0 0 0,0 0 320 0,0 0-32 0,1 1-16 0,0-1 0 0,3 1-544 0,1-1-112 0,3 3-32 0,1-2 0 0,2 1 416 0,2 1 256 15,2 2-48-15,1-3 0 0,3 2-64 0,0 2-16 16,1-1 0-16,0 3 0 0,2 1 32 0,-2 0 0 15,2 5 0-15,-2-2 0 16,-2 4-160-16,2-1 0 0,0 2 0 0,3 3 128 0,1 4-128 0,-1-1 0 16,2 4 0-16,0 2 0 15,0-2 512-15,-1 1 0 0,0 1 16 0,0 5 0 0,2 6 224 0,-3 2 32 16,0 8 16-16,-4 0 0 0,-3 1-416 0,-2 2-64 0,-4 4-32 0,-1 1 0 16,-3-2-288-16,0-1 160 0,-3-3-160 0,-1-1 128 15,-1-5-128-15,-3 1 0 0,-1-1 0 0,-2-2 0 16,-3-1 128-16,-2-3 0 15,-2-1 0-15,0-3 0 0,-2-4 0 0,0-2 0 0,-3 0 0 0,-3-3 0 0,2-2-128 0,-1-2 0 16,1-3 0-16,-1-4 0 31,-5-1-336-31,0-1-160 0,-2-7-16 0,-2-1-17072 0</inkml:trace>
  <inkml:trace contextRef="#ctx0" brushRef="#br0" timeOffset="39015.82">3407 11126 22111 0,'-3'-3'1968'0,"1"0"-1584"0,1-1-384 0,-1 3 0 0,2 1 3520 0,0 0 608 0,0 1 128 0,2-1 32 0,-1 2-3472 0,-1 0-688 0,1 3-128 0,-1-5 0 0,0 0 0 0,2 24-160 16,-2-11 160-16,-1 2-128 0,0 2 128 0,-3 6 0 15,1 0 0-15,-2 7-128 0,-2-2 128 0,0 4 0 16,0-2 0-16,-1 5 0 0,-2 3 192 0,0 6 80 0,-3 6 16 0,0 1 0 15,1 2 208-15,0-6 32 16,2-1 16-16,1-6 0 0,3-3-224 0,1-4-64 0,1-2 0 0,2-3 0 16,1-3-256-16,1-2 0 0,0-3 0 0,0-3 0 15,1-4-464 1,0-3-160-16,0-4-16 0,1-4-16 16,-1-2-2032-16,0-2-384 0,0-4-96 0,0-4-16 0</inkml:trace>
  <inkml:trace contextRef="#ctx0" brushRef="#br0" timeOffset="39524.71">3414 11026 35935 0,'-1'-9'3200'0,"0"0"-2560"0,2 2-512 0,0 4-128 0,3 0 464 0,0-3 80 0,0-5 16 16,4-6 0-1,3-6-688-15,4-5-144 0,0 1-32 0,1 2 0 0,-1 3 304 0,-2 2-128 16,2 6 128-16,-1 2 0 0,-1 1-224 0,1 1 64 0,-1 2 16 0,1 1 0 15,0 3 144-15,1-1 192 16,-2 4-32-16,1-1-16 0,-1 4 112 0,2 1 32 0,0 0 0 0,0 4 0 16,0 0-288-16,-2 2 0 15,0-2 0-15,-1 3 0 0,0 2 0 0,0-1 0 0,-1 3 0 0,-1 1 0 0,1-2 0 0,-3 4 0 16,2 0 0-16,-2 0 0 0,-2 0 0 0,-2 3 0 16,-3-1 0-16,-2 2 0 15,-1-6 0-15,-1 4 160 0,-4 0-160 0,0 2 128 0,-2-1 0 16,-1 0-128-16,-1-2 192 0,-1 1-64 0,-2-2 64 15,-2-1 0-15,-1 0 0 0,-4 0 0 16,-1-1 64-16,-3 0 0 0,0 1 16 0,-1-5 0 0,-1 1-64 0,-1 0-16 16,-1-1 0-16,2-5 0 0,2 0-64 0,-2-1 0 15,0 1-128-15,0-1 192 16,1 0-192-16,2-2 0 0,2-2 0 0,0 1 0 0,-1-2 0 0,2 0-240 16,4-2 48-16,1-2 16 15,2-1-688-15,3-1-144 0,5-4-16 16,1-2-15936-16</inkml:trace>
  <inkml:trace contextRef="#ctx0" brushRef="#br0" timeOffset="43263.23">4898 10256 28559 0,'1'-5'2544'0,"0"-1"-2032"0,1 2-512 0,-2 3 0 0,1-2 160 0,0 1-160 0,2-4 160 0,-1-3-160 0,1-6 592 0,0 1 32 0,1 1 0 0,0 0 0 0,-2 2 80 0,-1 3 32 15,-1 0 0-15,0 2 0 0,-2 2-352 0,-2 2-64 16,1 2 0-16,-5 2-16 0,-1 3 80 0,-2 4 32 16,-1 0 0-16,-3 3 0 0,-1 3-144 0,-3 2-16 0,1 2-16 15,-2 2 0-15,0 1-80 0,1 0-16 0,-1 2 0 16,0 0 0-16,0 2-144 0,-1 3 192 16,0-1-192-16,0 6 192 0,0-3 48 0,0 2 16 15,3 0 0-15,0-3 0 0,3-3 0 0,-2 4 0 16,0 5 0-16,-2 0 0 0,2 2-32 0,1-3 0 0,4-2 0 0,-1 2 0 15,6-5-64-15,-1 4-16 0,5 3 0 0,0-2 0 16,3-2-144-16,4 2 0 0,2 2 0 0,4 0 128 0,2-1-128 16,4-4 0-16,3-1 0 15,1-4 0-15,-1 0-128 0,2-2-64 0,1-1-16 0,-3-2 0 32,4 0-480-32,-4-1-80 0,2 1-32 0,-1-2-10752 15,1 0-2144-15</inkml:trace>
  <inkml:trace contextRef="#ctx0" brushRef="#br0" timeOffset="43754.89">5483 10769 23951 0,'-3'-1'2128'0,"1"1"-1696"0,1 0-432 0,1 0 0 0,-2 0 0 0,1 0-192 0,-2 0 0 0,-4 0 16 0,0 1 304 0,-4 3 48 0,-2-1 16 0,0 4 0 0,-2 1 384 0,-1 3 96 0,-1 0 16 0,-2 2 0 0,-1 0 592 0,-2 2 128 0,0 3 32 0,-1-1 0 16,0 4 384-16,-2-1 80 0,1 6 16 0,-2-2 0 15,2 4-912-15,-1 1-176 16,-1 2-48-16,2-1 0 16,1-2-576-16,1-1-208 0,1-2 144 0,0-1-144 0,1-2 0 0,3-3 0 15,1-3 0-15,4-2 0 16,4-6-784 0,2-2-48-16,3-2 0 0,2-4-10944 0,2 0-2176 0</inkml:trace>
  <inkml:trace contextRef="#ctx0" brushRef="#br0" timeOffset="44015.85">4993 10864 17503 0,'-4'-4'1552'0,"1"3"-1232"16,-2 0-320-16,1 1 0 0,3 0 5408 0,1 0 1024 15,0 0 208-15,0 0 32 0,0 1-5488 0,1 2-1184 16,3 0 0-16,-4-3-224 0,16 13 224 0,-4-5 192 15,3 1-48-15,2 3 0 0,3 2 112 0,2 3 0 0,3 2 16 0,1 2 0 16,1 1-272-16,2 2 0 16,0 0 0-16,4 2 0 0,-1 0 0 0,-1-1 0 0,0 1 0 0,-3 0 0 15,-1-3-400-15,-2 1 16 0,0-2 0 0,-4 2 0 16,-3-3-832 0,-2-1-144-16,-2-1-48 0,-3-3 0 15,-1 2-1344-15,-1-5-288 0</inkml:trace>
  <inkml:trace contextRef="#ctx0" brushRef="#br0" timeOffset="44772.21">5713 10157 32255 0,'-5'-3'2864'0,"1"1"-2288"0,2 1-576 0,2 1 0 0,1 0 192 0,-1-2-192 0,0 1 192 0,-1-4-192 16,0-1-368-16,2 0-176 0,2-2-32 0,2 1-16 0,3 0 1152 0,2 0 224 16,0 0 48-16,3 3 16 0,-2-1-144 0,0 3-16 15,2 2-16-15,-1 2 0 0,1 0-32 0,-2 2 0 16,1 4 0-16,0 3 0 0,2 4-208 0,1 1-48 16,-2 4-16-16,2 2 0 0,1 5-208 0,2 2-32 15,1 4-128-15,2 2 192 0,-1-2-48 0,0 4-16 0,1 3 0 0,0 3 0 16,1 3 0-16,-2 1 0 15,-1-6 0-15,-3 1 0 0,0 3-128 0,-3-4 0 0,0 0 0 0,-5-3 0 0,0-4 0 0,-3 0 0 32,-3 0 128-32,0 3-128 0,-4 1 0 0,0 2 0 15,-2 2 0-15,-2 0 0 0,-3 1 0 0,-2 0 0 0,-2 2 128 0,-4-3-128 0,3 1 0 16,-4-1 0 0,1 2 0-16,0-5 0 0,-1-6-336 0,0-2-112 0,-1-1 0 0,-2-3-17376 0</inkml:trace>
  <inkml:trace contextRef="#ctx0" brushRef="#br0" timeOffset="98586.81">6813 10941 13823 0,'-5'-1'1216'0,"2"-1"-960"0,0 2-256 0,3 0 0 0,0 0 1136 0,0-2 176 0,-1 1 32 0,-1-2 16 0,0-1 240 0,2 1 64 0,4-1 0 0,2-1 0 0,5 1-320 0,3 2-64 0,6-1-16 0,2 3 0 0,5 0-480 0,4 3-80 16,4-2-32-16,4 0 0 15,2 2-512-15,4-3-160 0,0 0 0 0,4-3 0 16,-1 1 0-16,4-1 0 0,2 0 0 0,1 0 0 15,-3 2 0-15,-4 0-224 0,-3 1 16 0,-2 0 0 16,-6 0-1120-16,-5 0-208 0,-3 0-64 0,-3-3-6640 16,-1 3-1328-16</inkml:trace>
  <inkml:trace contextRef="#ctx0" brushRef="#br0" timeOffset="98891.09">6817 11254 41471 0,'6'-3'1840'0,"0"2"368"0,2 1-1760 0,2 0-448 0,0 0 0 0,1-3 0 15,5 3 0-15,10-2 0 0,16 0 0 0,16-2 0 32,14-4-496-32,3 1-128 0,2 0-16 0,-3-2-16 0,-1 0-1104 0,-1 1-224 15,-3 0-32-15,-2 2-16 0</inkml:trace>
  <inkml:trace contextRef="#ctx0" brushRef="#br0" timeOffset="99909.77">9627 10109 31327 0,'-3'0'2784'0,"2"-3"-2224"0,1 3-560 0,0 0 0 0,0 0 192 0,0 0-192 0,-1 3 192 0,-1-3-192 0,1 0 0 0,0 1 0 0,1 1 0 0,0-2 0 0,0 0 0 0,0 0 0 0,-1 27 160 0,1-17-160 16,0 3 224-16,1 2-32 16,-1 2-16-16,0 5 0 0,1 4 336 0,-1 5 80 15,-1 4 16-15,-2-1 0 0,0 5-304 0,-2-4-64 0,0-1-16 0,-1 7 0 16,-2 8-224 0,-2 3 0-16,3 1 0 0,-4 2-160 15,1-5-736-15,-2-3-160 0,0-2-32 0,0-4-8688 16,2-3-1744-16</inkml:trace>
  <inkml:trace contextRef="#ctx0" brushRef="#br0" timeOffset="100304.93">8349 11188 35007 0,'-16'1'3120'0,"4"1"-2496"0,6 0-496 0,4-2-128 16,2 0 1024-16,-1 0 176 0,-4 1 32 0,-4-1 16 0,1 3-880 0,5-1-176 15,8-2-48-15,11-2 0 0,10-1 64 0,11 0 16 16,13-2 0-16,12-2 0 0,8 0-96 0,11 0 0 16,1-1-128-16,11 1 192 0,14-1-192 0,5-3 0 15,6 0 0-15,9 0 0 0,8 0 0 0,-2-2 0 16,0 2 0-16,4 0 0 0,5 1 0 0,-10 3 128 16,-11 1-128-16,1 1 0 0,1 2-256 0,-10 3-80 15,-15 3-32-15,-3-1 0 16,-2 1-1312-16,-7 0-272 0,-6 1-48 0,-4 1-16 15,-4 0-336-15,-3-1-64 0,-2-1-16 0,-7 1 0 0</inkml:trace>
  <inkml:trace contextRef="#ctx0" brushRef="#br0" timeOffset="101222.93">8467 11869 19343 0,'-3'-4'848'0,"2"-3"192"0,0 4-832 0,-1 0-208 0,2 3 0 0,0 0 0 0,0 0 0 0,0-2-256 0,0 0 48 0,0 1 16 0,0 1-992 0,-2 0-192 0,0 0-32 0,-2 3-16 16,-1 0 688-16,0 2 144 0,1-1 16 0,-1 1 16 0,2 0 1040 0,-1 1 208 15,0 3 32-15,2-2 16 0,0 3 1248 0,1-1 256 0,1 1 64 0,0 0 0 16,0 1-992-16,1 0-192 16,1 4-32-16,0 1-16 0,2 1-176 0,0 0-16 15,-1 1-16-15,2-1 0 0,3 0 96 0,-2 2 0 0,2-4 16 0,2 0 0 0,0-2-240 0,1 1-48 32,1-2-16-32,-3-3 0 0,4-2-272 0,-5-1-48 0,2 1-16 15,-1-5 0-15,-2-2-192 0,1-1-144 0,-1 0 192 0,1-6-192 16,-1 1 544-16,1-3 0 0,0-2 0 0,1-2 0 0,-1-2-112 0,0-1-32 15,1-4 0-15,-2 0 0 16,0 2-144-16,0-5-48 0,-2-1 0 0,-1-5 0 0,0 1-80 0,-1-1 0 16,-1-2-128-16,-1-1 192 15,-1 0-192-15,2-1 176 0,-2-3-176 0,-2 1 160 16,1 4-32-16,-1-1-128 0,0-1 192 0,0-2-64 16,-1 7-128-16,2 6 0 0,-2 1 0 0,0 3 128 0,1 5-128 0,-2-1 0 0,0 7 0 15,2 2 0-15,-2 2-160 0,0 3 160 16,2 1-208-16,-2 1 80 15,2-1-80-15,-2 1-16 0,3 1 0 0,-1-2 0 0,2-1 64 0,0 0 16 16,0 0 0-16,0 0 0 0,2-2 144 0,-1 0 192 16,1-1-32-16,0 0-16 15,-1-1 64-15,-1 4 16 0,0 0 0 0,0 0 0 0,12-16-96 0,-8 14 0 0,1-3-128 0,-1 0 192 16,1 4-192-16,-1-3 128 0,1 3-128 0,2 0 0 16,-1 1 0-16,-1 0 128 15,1-3-128-15,0 3 0 0,3 3 0 0,-2-3 0 16,2 0 0-16,-2 0 0 0,3 0 0 0,0 0 0 15,2 0 0-15,0-3 0 0,0 2 0 0,1 0 0 16,0-2 0-16,2 1 0 0,0-2 0 0,1 2 0 0,1-2 0 0,1 1 0 0,3 0 0 0,2 0 0 16,1-1 0-16,2 3 144 0,0-1 32 0,3 0 0 15,1 1 0-15,-2 0 0 16,-3-1-48-16,3 0 0 0,6 1 0 0,0-3 0 16,2 2-128-16,2-3 0 0,-1 1 0 0,1 2 128 0,-3-2-128 0,1 2 0 15,-2-2 0-15,-3 3 0 16,-2-1 0-16,-2-1-192 0,-1 1 32 0,-2 0 16 0,-2-2 144 0,-1 2-208 15,0-1 80-15,-1-3 128 16,1 2-144-16,0-1 144 0,0-1 0 16,0 0 0-16,0 0-448 0,-1 0 32 15,0-4 0-15,-2 0-18144 0</inkml:trace>
  <inkml:trace contextRef="#ctx0" brushRef="#br0" timeOffset="107427.64">9536 11319 5519 0,'-6'0'496'0,"1"0"-496"0,3 0 0 0,0-2 0 0,2 2 880 0,-2-2 80 0,-2 2 0 0,-3-1 16 0,-2 0 16 0,1-1 0 0,-2 0 0 0,2 1 0 0,2 0 656 0,0 1 128 15,2 0 16-15,2 0 16 0,-1-3 160 0,2 3 16 16,0 0 16-16,-1 0 0 0,4 0-352 0,-2 0-80 15,1 0-16-15,1 0 0 0,-2 0-368 0,0 0-80 0,0 0-16 0,25 3 0 16,-14-3-336-16,2 1-80 16,3 2-16-16,1-1 0 0,0-1-256 0,2 0-48 15,3 1-16-15,2 0 0 0,-2-2-144 0,4 0-48 0,4 0 0 0,4 0 0 16,2 0 16-16,1 0 0 0,4 0 0 0,7 0 0 16,5 1-160-16,2 1 160 15,0 0-160-15,0 1 160 0,-2 0-160 0,0-3 0 0,3 3 0 0,-1-1 0 16,5 0 0-16,-2 0 128 0,3 0-128 0,-3 0 0 15,-4-1 128-15,-1-2-128 0,2-1 0 0,3-4 128 16,5 3 64-16,2-2 16 0,3 0 0 0,-2 2 0 0,-4-3-208 16,-2 0 0-16,1-3 128 0,2 2-128 15,4 1 0-15,1-3 0 0,3 1 0 0,-5 0 0 16,-8-1 0-16,-2 1 0 0,-4-1 0 0,-3-1-160 16,1 4-512-16,-2-2-96 0,0 1-32 0,-3 1 0 15,-5 0-1424-15,-6-1-272 0,-6 2-64 0,-6 3-12160 16</inkml:trace>
  <inkml:trace contextRef="#ctx0" brushRef="#br0" timeOffset="108711.77">9054 11620 20271 0,'3'-5'1792'0,"-2"1"-1424"0,0 2-368 0,-1 2 0 0,1 0 2176 0,0-3 352 0,3-1 80 0,1-1 16 0,1-1-1088 0,3-2-224 0,2 0-32 0,1 0-16 0,1-1-736 0,2 3-144 15,1-5-16-15,2 2-16 0,-2 1-352 0,3 2 128 16,-1 0-128-16,2 0 0 0,1-3 128 0,1 2-128 16,0 1 160-16,0-1-160 0,-1 3 0 0,0-3 0 15,0 5 0-15,-4-1 0 0,-2 3 0 0,-1 2 0 0,-3 1 0 0,-4 5 0 16,-1-1 128-16,-2 2 0 16,-1 4-128-16,-3 4 192 0,-2 0 16 0,0 4 0 0,-3 1 0 0,-3 4 0 15,0-1-208-15,-2 3 128 16,-1-3-128-16,-3 2 0 0,1-2 256 0,-2 1-64 0,-1-3 0 0,0 5 0 15,-1-5-32-15,3-1-16 0,1-2 0 16,0 0 0-16,-3 1-144 0,-3 4 0 0,2-2 0 0,-2 1 128 0,3-6-128 0,1 0 0 16,0-2 144-1,-1-4-144-15,2-1 0 0,-1-2 144 16,0-3-144-16,0-1 0 0,1-3 0 0,2 1 0 0,0-3 0 16,-1-4 0-16,1 0 0 0,-2 1 0 0,2-2 0 0,-2-4-144 15,1 0 144-15,0-2 0 0,1-1 0 0,1-3 0 16,2 2 0-16,2-4 0 0,1 3 0 0,3 0 0 15,2 3 160-15,2-2-32 0,4 5-128 0,0 0 192 0,3 5-192 0,-1 0 144 0,5 3-144 0,2 0 128 16,3 3-128 0,2 0 0-16,1 5 0 0,2 0 128 0,1 0-128 0,1 2 128 0,-1 1-128 15,0 0 128-15,-5-4-128 0,1 3 192 16,-2-1-192-16,-1 1 192 0,0 1-48 0,-1 0 0 0,0 2 0 0,-2-1 0 16,1-1-144-16,-2-1 0 15,1 1 0-15,-2 0 128 0,-1 0-128 0,1-2 0 0,-1 1 0 0,0 0 0 16,-2 1-208-16,0-5-80 15,0 3-16-15,1-2 0 16,-2-1-1536-16,1 1-304 0</inkml:trace>
  <inkml:trace contextRef="#ctx0" brushRef="#br0" timeOffset="108928.08">9821 11810 31327 0,'0'3'2784'0,"0"-1"-2224"0,0 2-560 0,0-3 0 0,1 4 2240 0,0-3 352 16,0 7 64-16,3 2 16 0,0 4-2032 0,2 5-416 0,1 0-80 0,1 1-16 0,-1 0-128 0,1-4-144 0,-2 0 144 0,0-1-208 15,0 2 48-15,-1-5 16 0,0 3 0 0,-1-2 0 16,-2 0-1584-1,1-2-320-15,-3-1-64 0,1 0-13760 0</inkml:trace>
  <inkml:trace contextRef="#ctx0" brushRef="#br0" timeOffset="109164.6">10129 11825 41471 0,'-3'5'1840'0,"-1"-3"368"0,2 2-1760 0,-1 1-448 16,3-4 0-16,0 2 0 0,0 2 240 0,0 1-48 15,0 4 0-15,2 5 0 0,-1 2-384 0,1 1-96 16,3 1-16-16,0 1 0 16,1-3-192-16,1-2-32 0,0 1-16 0,-1-1 0 15,2-2-352-15,-2 2-64 0,0-2 0 0,-1 0-16 16,0 1-496-16,-1-3-112 0,-1 1-16 0,1 1-12608 0</inkml:trace>
  <inkml:trace contextRef="#ctx0" brushRef="#br0" timeOffset="109722.78">9608 11991 42383 0,'-5'-2'3776'0,"1"-1"-3024"15,2 1-608-15,2 1-144 0,1 1 400 0,0-3 48 16,1 0 16-16,-1-6 0 15,1 0-928-15,3-4-192 0,4-4-48 0,2 0 0 0,3-5 464 0,0 1 96 0,4 0 16 0,-2 0 0 16,1 2 128-16,0-4 0 0,2 5 0 0,-3-2-128 16,-1 4 128-16,-1 1-128 15,-1 2 128-15,0-1-128 0,-1 2 128 0,-1 0 0 0,-1 3 128 16,0 2-128-16,-2 2 128 0,0 3-128 0,-1-2 128 0,-1 4-128 16,1 0 0-16,-1 1 128 15,0 3-128-15,1-3 0 0,2 4 0 0,0 2 0 0,1 0 0 0,1 0 0 16,0 3 0-16,1-1 0 0,3 1 0 15,-1 0 0-15,-1 0-144 0,0 0 144 0,-1 1-160 0,-1-3 160 0,0 1-128 0,0-2 128 16,-1 2 0-16,1-3-144 16,-1-1 144-16,1-2 0 0,-1 0 128 0,0 2-128 15,-1-3 352-15,2 0 0 0,0 0 0 0,0 2 0 0,0 1-128 0,-1 0-32 16,3 1 0-16,-2 3 0 0,1-2-192 0,-1 3 0 16,0 1 0-16,1-2 0 0,-1 2 0 0,-1 0 0 15,1 2 0-15,0-2 0 0,-1-1 0 0,-2 0 0 31,1-2 0-31,-2 0 0 0,1-2 0 0,-1-2 0 0,1-1 0 0,-2 1 0 0,0-4-288 0,0 0-48 0,2-3-16 16,-1 1 0 0,3-4-512-16,0-3-96 0,2 0-32 0,-1 1 0 15,2-3-1536-15,-1 2-304 0,0-2-64 0,0 1-11056 0</inkml:trace>
  <inkml:trace contextRef="#ctx0" brushRef="#br0" timeOffset="110433.26">11093 11784 33167 0,'-2'0'2944'0,"0"0"-2352"0,1 0-464 0,0 0-128 0,1 0 1424 0,-1 0 272 0,-1 1 48 0,-1 1 16 0,-1 1-1936 0,-1 2-384 0,-1 1-80 0,0 1 0 0,0 4-400 0,-2-3-80 0,2 4-16 0,-1 1 0 16,-1 0 304-16,-1 3 48 0,1 1 16 0,-1 0 0 0,-1-2 480 0,2 4 96 0,-1-2 32 0,0 0 0 15,2-2 304-15,-1 0 64 0,0 1 16 0,0-4 0 16,1 2 480-16,0-3 112 0,-1-1 16 0,1-3 0 15,-1 1-192-15,0-2-48 0,-1 0 0 0,0-1 0 16,1-1-416-16,-1 0-176 0,0-1 128 0,2-3-128 16,1 2 0-16,0-2 0 0,-1 0 0 0,1-2 0 15,1 2 0-15,-1-3 0 0,1-1 0 0,0 0 0 0,0-1 224 16,1-1-32-16,1 0-16 0,-1-2 0 0,0 1 352 16,2-3 80-16,-2 1 16 0,2-4 0 0,-2 3-352 0,2-6-64 15,-1 0-16-15,-1-2 0 0,2 0-192 0,1-3 0 16,-1 2 0-16,2-3 0 0,0 0 0 0,0 1 128 15,3 1-128-15,-2-2 0 0,3 4 0 0,0 1 0 16,2 1 0-16,0 0 0 0,0 4 0 0,0-1 0 16,2 2 0-16,-2 0 0 0,0 1 192 0,0 0-64 15,-1 3-128-15,1-3 192 0,1 1-192 0,0-1 144 16,-1 4-144-16,0-5 128 0,1 5-128 0,0 0 0 16,2 0 0-16,-2-2-176 0,2 4 176 0,-2 1 0 0,2 1 0 15,-1 2 0-15,1 0 0 0,1 2 0 16,1 1 0-16,0 4 0 0,2 4 0 0,-2-3-128 0,1 3 128 15,0 1-128-15,1 0 128 0,-1-1 0 0,2 0 0 0,-2-1 0 16,-1 1 0-16,0-1 0 0,-1 1 0 0,-1 2 0 16,-2-5 0-16,0 2 0 0,-1 0 0 0,0-3 0 15,-2 2 160-15,1-3 16 0,-2 1 0 0,2-3 0 16,-1 0-176-16,1 0 128 0,0-3-128 0,0 2 128 16,1-1-128-16,0-2 0 0,0 0 0 0,0-1 0 15,2 0-320-15,-2 1-112 0,0 0-16 0,0-4 0 16,1 3-1184-16,0-4-240 0,2 1-48 0,1 2-13536 15</inkml:trace>
  <inkml:trace contextRef="#ctx0" brushRef="#br0" timeOffset="110938.81">11505 11433 38703 0,'0'-1'3440'0,"-1"-3"-2752"0,1 3-560 0,0 1-128 0,1-3 1040 0,1 2 176 0,1 0 48 0,2-4 0 0,2-1-1520 0,3 0-320 0,2-4-48 0,1 2-16 16,0 2-192-16,1-3-64 0,2 3 0 0,0-1 0 16,0 1-112-16,-1 1-16 0,1 0-16 0,-1 1 0 0,-1 0 512 0,-1 4 96 0,-2-2 32 0,-2 1 0 0,0 2 720 0,-3 1 128 15,-1 0 48-15,-2 0 0 0,-1 2 336 0,-1 1 64 16,-1 0 0-16,0 1 16 0,-1-1-528 0,-2 1-96 16,1 1-32-16,-2 1 0 0,0-1-256 15,-1 1-224-15,-1 1 32 0,0-1 16 16,-1 2-416-16,-2 2-96 0,-1 2-16 0,-1 1 0 31,2-2 0-31,-2 3 0 0,1 2 0 0,0 1 0 0,-1-1 544 0,1 0 160 0,0 3 0 0,1-3 0 16,1-1 0-16,1 0 224 0,1-3-16 0,1-1 0 0,1 1 640 0,1-4 128 0,2 1 32 0,1-2 0 15,3-1-304-15,-1-1-48 0,3 0-16 0,0-1 0 32,1 0-352-32,2-1-80 0,0 0-16 0,3-1 0 15,2-2-384-15,-1 2-64 0,2-4-32 0,1 0 0 16,-1 0-544-16,2-4-96 0,1 2-32 0,2-4-10032 15,1 1-2000-15</inkml:trace>
  <inkml:trace contextRef="#ctx0" brushRef="#br0" timeOffset="112729.09">12604 11183 30399 0,'-5'3'2704'0,"2"-1"-2160"0,1-1-544 0,2 1 0 0,0-2 800 0,0 2 48 0,-1-1 16 0,-1 4 0 0,0-2 112 0,4 2 32 0,0 0 0 0,3 0 0 0,2-4-400 0,3 2-80 0,3 0-16 0,-1 1 0 0,4-2-176 0,0 2-32 16,1 1-16-16,3 1 0 0,0-1-64 0,1-3-16 15,1 2 0-15,2-1 0 16,2 0-208-16,0-3 0 0,0 0-144 0,0-2 144 0,-2-2-304 0,2-1 48 16,0 0 0-16,-2-1 0 15,-1-3-128-15,0 1-32 0,-1-5 0 0,-2 2 0 16,-2-4 112-16,-3 2 32 0,1-5 0 0,-4 2 0 0,1 0 272 0,-3 0 0 0,-2 0 0 16,-3 1 0-16,0-1 336 15,-3 1 80-15,-1 3 16 0,-2-2 0 0,-3-2-112 0,-2 0 0 0,-3 3-16 0,-1-3 0 16,-2 3-304-16,-2 0 0 0,-2 0-208 0,-1 2 80 15,-2 4-128-15,-1-3 0 16,-2 5-16-16,0 2 0 0,0 1 272 0,-1 2-192 16,0 4 192-16,1 2-160 0,1 0 160 0,-2 4 0 0,1 2 0 0,-1 3 0 15,3-1 144-15,-1 3-144 0,0 4 192 16,-1 4-192-16,2 1 0 0,1 2 0 0,4 1 0 0,-1 2 0 16,4 2 0-16,0 4 0 0,-1-2 0 0,2 4 0 15,-1-3 0-15,-1 2 0 0,2 0 160 0,1-1-160 16,3-3 144-16,1 0-144 0,3-6 160 0,2 1-160 15,2-6 384-15,3-1-32 0,3-3 0 0,2-4 0 16,2-2-144-16,4-3-16 0,2-1-16 16,2-5 0-16,1-1-576 0,2-3-112 0,1-3-32 0,3-4-17088 15</inkml:trace>
  <inkml:trace contextRef="#ctx0" brushRef="#br0" timeOffset="115086.13">14798 9261 4607 0,'-3'-4'400'0,"0"-1"-400"0,0 3 0 0,2 0 0 0,0 2 1616 0,-1-1 240 0,1 1 64 0,0-2 0 0,-2 0-960 0,0-1-176 0,-1 2-32 0,2-1-16 0,-1 2-1136 0,2-1-240 0,0-1-32 0,-1 1-16 31,2 1-80-31,-1 0 0 0,1 0-16 0,0 0 0 0,0 0 1424 0,-1 0 272 16,0 1 64-16,-1 1 16 0,1 1 1088 0,-1-3 224 0,2 0 32 0,0 0 16 16,0 0-144-16,0 0-32 15,0 0 0-15,-20 18 0 0,15-16-464 0,-1 3-112 0,0 0 0 0,-1 2-16 16,0 2-624-16,0 0-112 0,-2 4-16 0,-1 0-16 16,1 0-368-16,0 2-64 0,-1 2 0 0,-1 2-16 15,-1 1-240-15,0 3-128 0,-2 2 128 0,0 3-128 16,-1 0 0-16,-3 0 0 0,1 5 0 0,-1-3 0 15,-2 2 0-15,2-3 0 0,1-1-176 0,1-3 176 16,3-4-720-16,0-3-48 0,3-3-16 0,3-4 0 16,1-4-768-16,1-4-160 0,1-3-16 0,2-2-12432 15</inkml:trace>
  <inkml:trace contextRef="#ctx0" brushRef="#br0" timeOffset="115344.69">14332 9347 10127 0,'-4'-8'896'0,"1"5"-704"16,1-2-192-16,2 4 0 0,1-3 6880 0,2 3 1344 0,2 1 272 15,1-4 48-15,4 1-6592 0,3-2-1312 0,6-1-272 0,1 4-48 16,-2 2-320-16,0 2 0 16,-2 2 128-16,-2 3-128 0,2 6 0 0,2 3 0 15,0 7 0-15,0 0 0 0,-4 0-208 0,1 4 0 16,0-1 0-16,-2 5 0 0,-1 1-224 15,-1 0-32-15,0 2-16 0,-1-1 0 16,-1-3-624-16,-1-2-128 0,-1 1-32 0,0-2 0 16,2-1-272-16,-2-4-48 0,0-2-16 0,1-3-7808 0,-1-4-1584 0</inkml:trace>
  <inkml:trace contextRef="#ctx0" brushRef="#br0" timeOffset="115561.07">15091 9547 35007 0,'4'-4'3120'0,"-1"2"-2496"0,0 2-496 0,-1-1-128 0,1-2 960 0,2 2 192 0,1 0 16 0,5-5 16 15,5-3-944-15,3 2-240 16,0-2 0-16,0 0 0 15,-1 3-1328-15,-1-1-304 0,0-1-64 0,-1 2-14048 0</inkml:trace>
  <inkml:trace contextRef="#ctx0" brushRef="#br0" timeOffset="116321.01">15137 10086 40543 0,'-13'8'1792'0,"5"-5"384"0,1-1-1744 0,4-1-432 0,3-1 0 0,1-1 0 0,1 1 160 0,1-2-160 0,1-1 192 0,1-2-192 31,2-1-384-15,3-3-176-16,3-2-32 0,2-3-16 0,1-1-224 0,4-1-32 0,1-1-16 0,3-3 0 15,2 0 304-15,0 1 48 0,-2-1 16 0,0 0 0 0,-2 0 512 0,2-1 0 0,-5 1 128 0,1-1-128 16,-3 3 1120-16,0-4 128 16,-1-4 32-16,0 0 0 15,-1-2-592-15,-2 0-112 0,1-2-32 0,-1-5 0 0,2-3-400 0,-2 0-144 16,-1 0 0-16,-1 1 144 0,-1 3-144 0,0 5 0 0,-2 0-160 0,1 2 160 15,-3 5-320-15,1 4 16 16,-3 6 16-16,0 6 0 0,-3 1-96 16,1 5 0-16,-2 0-16 0,-2 1 0 0,0 4 400 0,-2 1-160 15,1 5 160-15,-4 3 0 0,2 2-256 0,-1 0 64 0,0 0 16 16,-1 0 0-16,0 4-16 0,-1 1 0 16,-1 1 0-16,2 2 0 0,0 3 192 0,0 1 0 15,1 1 0-15,1 1 0 0,1-3 0 0,2-1 0 16,2-2 0-16,-1 0 0 0,-1-2 0 0,2-2 0 15,0 0 0-15,0-3 0 0,2-3 0 0,0-3 0 16,0-1 0-16,3-4 0 0,0-1 0 0,2-3 0 16,0 2 0-16,0-4 128 0,2 0-128 0,0-5 128 0,1 1-128 15,1-3 128-15,1 0-352 0,0-3-64 0,0-1-16 0,0-2 0 32,-1-2-272-32,1 2-64 0,0-3-16 0,-3 0 0 0,3 0 416 0,-3-2 96 0,0 1 16 0,0-2 0 15,-2 2 128-15,-2 0 0 0,1-1 0 0,-2-4 128 16,0 4 192-16,-2-5 32 0,-1 6 16 0,2 0 0 15,-2 2 208-15,2 3 32 0,-2 2 16 0,1 0 0 16,1 2 16-16,-1 2 0 0,1 0 0 0,-2 1 0 16,1 0-416-16,0 3-80 0,0 2-16 0,1 0 0 15,-1 0-272-15,2 1-64 0,-2 0-16 0,1 3 0 16,-1-2-16-16,1 4 0 0,-2 3 0 0,0 2 0 0,-1 5 240 16,0 5 0-16,-1 2 0 0,1 4 0 0,-1 0 0 15,0 1 0-15,-2 2 192 0,2 2-192 0,-2 0 176 16,2-1-176-16,0-3 160 0,1-5-160 0,1-1 0 15,2-4-240-15,0-4 32 0,1 0 0 16,1-3-1536-16,2-5-304 0,1 1-64 0,0-3-7792 16,1-2-1552-16</inkml:trace>
  <inkml:trace contextRef="#ctx0" brushRef="#br0" timeOffset="116656.56">16021 8876 37775 0,'-10'0'1664'0,"2"0"368"0,4 0-1632 0,1 1-400 0,2 1 0 0,1 1 0 0,1 2 384 0,0-1-16 0,2 4 0 0,0 5 0 0,4 1-368 0,3 5 0 0,2 3 0 0,4 3 0 0,3 6 192 0,2-1-16 15,0 3-16-15,1 0 0 0,0 2-160 0,2 4 0 16,0 2 0-16,0 0 0 16,-3 0-448-16,-4-6-112 0,-3-5-16 0,1 6-16 15,-1 8-704-15,0 3-144 0,-4 2-32 0,-3-1 0 16,-4 0 640-16,-4-2 112 0,-3-4 16 0,-4-2 16 16,-1-8-16-16,-3-4-16 0,1-5 0 0,-2-3 0 15,-2-4-304-15,-1-4-64 0,-3-1-16 0,-2-6-9888 16</inkml:trace>
  <inkml:trace contextRef="#ctx0" brushRef="#br0" timeOffset="116990.08">14159 8924 28559 0,'-4'-3'2544'0,"1"0"-2032"31,1 0-512-31,1 3 0 0,2 0 1824 0,0 0 272 0,0 1 48 0,1 1 16 0,0 1-1904 0,2 0-384 16,1 3-80-16,-5-6-16 15,0 0-784-15,8 26-144 0,-6-14-48 0,-4 3 0 16,-1 0-1968-16,-2 5-400 0,-4-2-80 0,-1 6 0 15,-1 2 768-15,-3 0 176 0,1 7 16 0,-4 2 16 0,-2 2 2672 0,-2 3 416 16,0 2 144-16,0-2 16 16,2 0 1648-16,0 8 320 0,0 9 64 0,0 1 16 15,5 4-1136-15,2 0-208 0,6 0-64 0,4-8-7872 16,2-3-1568-16</inkml:trace>
  <inkml:trace contextRef="#ctx0" brushRef="#br0" timeOffset="117527.34">16222 8745 39615 0,'-5'-5'3520'0,"2"-2"-2816"0,0 5-560 0,3 1-144 15,1 0 496-15,1-1 64 0,-1-3 16 0,-1-6 0 31,1 0-1024-31,2-1-192 0,2-4-32 0,1 3-16 0,0 0 192 0,3 0 48 16,0 3 0-16,3 2 0 0,-1-1-192 0,0 2-16 0,1 0-16 0,-1 1 0 16,-1 1 192-16,1 2 32 0,0 0 16 0,-1 2 0 15,0 1 256-15,-1 0 176 0,-2 1-208 0,0 2 80 16,-3 0 512-16,1 2 128 0,-1 3 0 0,0 0 16 0,-2 1 112 0,2 2 0 16,-1 2 16-16,-2 0 0 0,-1 1-464 0,0 1-192 15,-3 2 128-15,0-2-128 16,-2 3-448-16,-2 0-160 0,0-1-32 0,-2 0-16 15,-1 1-304-15,2-1-64 0,-1-1-16 0,0 1 0 0,2 1 528 0,-2 0 128 16,3 1 0-16,1-6 16 0,3 1 368 0,1-2 0 16,1 2 0-16,3-1 0 0,3 2 1232 0,2-2 224 15,2 3 32-15,1-4 16 0,1 0-368 0,2 1-80 0,2-1-16 16,0-1 0-16,0-1-624 0,3 0-128 16,2-1-32-16,0-2 0 0,1-1-256 0,-1-1-176 15,0-2 32-15,-1-2-11760 16,0 1-2368-16</inkml:trace>
  <inkml:trace contextRef="#ctx0" brushRef="#br0" timeOffset="118098.04">13467 10445 4607 0,'16'-4'400'0,"-3"0"-400"0,-1 1 0 0,0 2 0 0,0-2 5520 0,-1 1 1024 0,5 0 208 0,11-3 32 0,19-1-4368 0,22-5-880 15,18-2-192-15,13-1-16 0,8 2-240 0,-1-3-64 0,0 1 0 0,3-1 0 0,5 3-464 0,-3 0-112 32,-2 2 0-32,0 0-16 0,0 1-272 0,2-2-160 0,3 5 192 0,-3-3-192 0,-2 3 400 0,8-1-16 15,8-2-16 1,-2 0 0-16,-11 1-240 0,8-1-128 0,9-2 128 0,-11-2-128 15,-11 2 0-15,-2 0 0 0,2-2 0 0,-8-1 0 16,-11-1 0-16,-8 1-208 0,-8 2 48 0,-5 1 16 31,-3 0-624-31,-4-2-112 0,-6 2-16 0,-7 0-10528 0,-6 3-2096 0</inkml:trace>
  <inkml:trace contextRef="#ctx0" brushRef="#br0" timeOffset="118938.86">14552 10617 35935 0,'3'-8'3200'0,"1"2"-2560"0,0 1-512 0,-2 2-128 0,1 0 960 0,1-2 192 0,4-2 16 0,5-9 16 0,5-5-1184 0,4-2 0 0,2 0-256 0,-1 4 32 0,0 0-288 0,0 4-64 0,-1 4-16 0,2-1 0 0,2 1-624 0,0 5-128 0,1 0-32 0,1 1 0 16,0 3 288-16,-1 2 48 0,-2 2 16 0,-2 4 0 0,-2 2 768 0,-4 0 256 16,-1 5 0-16,-2 0-160 0,-2 2 160 0,-2 1 192 0,-3-5-32 0,-1 4-16 15,-3 2 752-15,1 3 128 16,-3 2 48-16,-2-3 0 0,0 3-416 0,-3-1-80 0,-1-1 0 0,-2 1-16 15,-2-1-432-15,-2 0-128 0,-1-1 0 0,-2 1 0 16,-1-2 0-16,0-1 0 0,1-4-176 0,-3 2 176 16,0-2-288-16,-1-1 48 0,-1-1 16 0,-1-1 0 15,-2 0-144-15,0-1-16 0,-2-1-16 0,1-2 0 16,-1-1-208-16,3-3-32 0,3-1-16 16,2-1 0-16,1-1 656 0,2-1 0 15,4-1 0-15,0-4 176 0,0 1 848 0,2-2 192 0,2-1 16 0,0 0 16 0,2 2-672 16,2 1-128-16,2 0-16 0,3-1-16 0,2 2-416 0,0 2 0 15,3 0 0-15,1-2 0 16,1 4-176-16,2-3-64 0,1 3-16 0,2 1 0 16,4-2 256-16,2 2 0 0,3 0 0 0,4 0 0 0,3 0 976 0,2 0 96 15,5 0 16-15,0 2 0 0,2-1-608 0,-1 4-112 16,-1-3-32-16,-2 1 0 16,-3 3-176-16,-3-3-32 0,-2 2-128 0,-1 0 192 0,-5 0-192 0,2 1 0 15,2 0 0-15,-2 2 0 0,-2-1 0 0,1 0 0 16,-1 3 0-16,1-1 0 15,-5 0-1424-15,1-1-240 0,-1 1-32 0,-1-2-16 16,1 1-1168-16,-2-1-224 0</inkml:trace>
  <inkml:trace contextRef="#ctx0" brushRef="#br0" timeOffset="119619.67">15764 10559 35935 0,'-12'6'1600'0,"4"-1"320"0,0 0-1536 0,2-3-384 0,5 2 0 0,-2-3 0 0,2 3 240 0,-4-2-32 0,-2 7 0 0,-2 0 0 0,-1 2-208 0,0 0 0 0,2 1 0 0,0-1 0 0,2 3-144 0,2-2 144 0,1 2 0 0,0 1-144 16,2 2-176-16,-1 2-16 15,-1 3-16-15,-1-1 0 0,1-4 96 0,-1 1 0 0,-1-1 16 0,-1-1 0 16,1-1 240-16,-1-2 0 16,1-4 0-16,0 1 160 15,0-3 416-15,0-2 96 0,1-1 16 0,0-1 0 16,2-1-80-16,0-2-16 0,0-4 0 0,1 2 0 15,0-3-416-15,1-4-176 0,-1 2 128 0,-1-1-128 16,2-3 256-16,-1 0-16 0,1-4-16 0,-1 2 0 16,1-3 0-16,0-2 0 0,-1 1 0 0,1-5 0 0,0 1-224 0,0-3 128 15,0-1-128-15,0 0 0 0,1 5 0 16,0-3 0-16,0 6-176 0,3 0 176 16,-1-2-480-16,0 6 32 0,1 0 0 0,0 3 0 15,-1-1 448-15,1 4 0 0,1-2 0 0,0 2 160 0,1 1 32 0,-1-1 16 16,1 1 0-16,0 1 0 0,3 0-32 0,0 2-16 15,-1-1 0-15,0 0 0 0,1 3-160 0,-2-3 0 16,3 3 0-16,-2 1 128 0,4-1-128 0,-2 2 0 16,-1-1 0-16,3 1 0 0,-3 3 0 0,0 1 0 15,1-3 128-15,0 5-128 0,0-1 0 0,-2 0 0 0,2 3 0 16,0-1 0-16,0 1 0 0,0 1 0 0,1 2 0 16,-1-3 0-16,-1 2 0 0,-1-2 0 0,1-1 192 15,1 1-64-15,0-2-128 0,0 2 0 0,0-3 0 0,1-1 128 16,-1-2-128-16,1 0 0 0,-1-1 0 15,1-1 0 1,-1-1-512-16,1 0 0 0,-1 0 16 0,0-1 0 16,-2-1-912-16,1-1-176 0,1 0-32 0,-2-2-16 15,1-1-1344-15,0 0-272 0</inkml:trace>
  <inkml:trace contextRef="#ctx0" brushRef="#br0" timeOffset="120060.43">16236 10319 41471 0,'-1'-3'1840'0,"-1"2"368"0,1-1-1760 0,1 2-448 0,0-4 0 0,1 3 0 0,2 1 0 0,-1-5 0 0,3 1 0 0,3-2 0 0,0-2-576 0,1 2 16 0,2-2 0 0,0 0 0 16,0 2-192-16,1 0-32 0,-1 1-16 0,0 0 0 0,-1 0 16 16,1 2 0-16,-1 1 0 0,-2 0 0 0,2 2 784 0,-1-2 320 0,0 0 0 0,-3 2-16 15,1 0 336-15,-2 0 64 16,0 2 0-16,-1-2 16 0,-2 2-256 0,0-2-48 0,-2 0-16 0,0 1 0 16,-2 0-144-16,0 1-16 0,-1 0-16 0,0 0 0 15,3-2-224-15,0 0-208 0,-18 11 32 0,11-3 16 16,-2-2-336-16,-1 1-64 0,-1 3-16 0,0 1 0 15,0 0 128-15,-1 2 0 0,0 0 16 0,1 2 0 0,0 1 304 0,1-1 128 32,0 1-128-32,2-1 128 0,0 2 0 0,2-1 0 0,1-2 0 0,2 1 0 0,0-3 0 0,3-1 224 15,0 1-48-15,3-5-16 0,-1-1 480 0,3-2 112 16,1 1 16-16,3-5 0 0,2 1-80 0,3-2-16 16,2 1 0-16,3-4 0 0,7 0-448 0,4 1-96 15,6 0 0-15,2 1-128 0,4-2 0 0,2 2 0 0,-4-1 0 16,-1 1 0-1,-3 0-1312-15,-1 0-160 0</inkml:trace>
  <inkml:trace contextRef="#ctx0" brushRef="#br0" timeOffset="121693.48">13057 9838 40543 0,'-5'1'3600'0,"1"1"-2880"16,3-2-576-16,2 0-144 0,2 0 176 0,-2 0 0 0,1 2 0 0,1-1 0 0,2 0-176 0,2-1-192 0,3 0 32 0,4-1 16 0,4-2 144 0,4 1 144 0,6-2-16 0,4-3-128 15,6 1 128-15,4-3-128 0,5 3 0 0,4-5 0 31,3 2 0-31,2-2 0 0,1 2-176 0,2-6-18016 0</inkml:trace>
  <inkml:trace contextRef="#ctx0" brushRef="#br0" timeOffset="167256.37">3402 14088 35935 0,'-5'-1'3200'0,"0"-1"-2560"0,2 2-512 0,2 0-128 0,2 2 928 0,-1-2 160 0,-1 0 48 0,-1 0 0 0,0 0-912 0,1 0-224 0,2 1 0 0,-1-1 0 0,0 0-176 0,0 0-80 0,15 15 0 0,-11-4-16 0,1 3 128 0,-1 2 144 16,-1 5-208-16,1 3 80 15,-1 6 128-15,-1 1 0 0,0 1 0 0,0 6 0 16,-1 6 0-16,-1 3 144 0,0-2 0 0,-3 11 0 0,1 6-16 0,-2 1 0 15,2-4 0-15,-2-4 0 0,2-5-128 0,-1-4 0 16,2 0-192-16,-2-2 192 0,2 2 0 0,1-6 0 16,-1-4 0-16,0-2 0 0,0-2 0 0,-1-3 0 15,2-3 0-15,-1-5 0 16,0-5-768 0,1-4-48-16,0-4 0 0,-1-6-15808 0</inkml:trace>
  <inkml:trace contextRef="#ctx0" brushRef="#br0" timeOffset="168129.44">3328 14114 10127 0,'-5'-4'896'0,"1"2"-704"0,1 2-192 0,2 0 0 0,1 0-1088 0,-1 0-240 0,-2-3-48 0,-1 1-16 0,-3-1 1392 0,0 0 320 0,1-1 32 0,0 0 16 0,2 0 0 0,0 1 0 16,2 0 0-16,-1 1 0 0,2-1 1824 15,1 0 368-15,1 0 80 0,0-2 16 0,2 0 288 0,2 0 64 16,0-1 16-16,2 0 0 0,2 0-1024 0,1 0-208 16,2-3-32-16,1 1-16 0,0 2-704 0,-1 0-144 15,2 0-16-15,0-1-16 0,2-1-560 0,-3 1-112 16,-2 2-32-16,2-1 0 0,-1-3-160 0,3 0 0 15,0 1 0-15,-2-1 0 0,1 2 0 0,-2-2 0 16,2 3 0-16,0-3 0 0,1 2 0 0,1-2 0 0,0 3 0 16,1 0 0-16,-1 1 0 0,1-2 0 0,2 5 0 15,-1-3 0-15,2 4 0 0,0-2 0 0,0 3 0 0,-3 0 0 16,-2 3 0-16,1-3 0 0,3 4 0 0,-2-1 0 16,-1 3 0-16,0 3 128 0,-2-3 0 0,-2 5 0 15,0-2 32-15,-2 6 0 0,0-3 0 0,-1 6 0 16,-1-1-160-16,0 1 128 0,-1 3-128 0,-2 0 128 0,1 2-128 0,-2-4 0 15,-1 4 0-15,-2-2 0 16,1-1 0-16,-2-1-176 0,-2-1 176 0,-1-1-128 0,0-3 128 0,-2 0 0 16,-1 0 0-16,-3 0-128 0,1-2 128 15,-1-1 0-15,-3 0 0 0,0-3 0 0,1 2 0 0,-3-3 0 16,0 0 0-16,-1 2 128 16,-3 1 112-16,1-4 16 0,0 0 16 0,-2-1 0 0,1-1-112 0,-1 1-32 15,2-1 0-15,-2-2 0 16,2 1 0-16,1-3 0 0,-1 0 0 0,0 0 0 0,1 0-128 0,0-4 0 15,1 3 0-15,-1-3 128 0,0 1-128 16,0 0 0-16,0 0 0 0,1-2 0 0,0 3 0 0,-1-2 0 16,2 0 0-16,-1 2 0 0,1-2-432 0,1 3 48 15,1-1 0-15,1 0 0 16,3 2-1232-16,-1-1-240 0,3 1-64 0,0-1-13712 0</inkml:trace>
  <inkml:trace contextRef="#ctx0" brushRef="#br0" timeOffset="169889.51">5087 12918 2751 0,'1'-2'256'0,"-1"2"-256"0,0 0 0 0,0 0 0 0,0 0 1232 0,-1 0 208 0,1 0 32 0,-1 0 16 0,-2 0 608 0,0 1 112 0,-1 3 32 0,4-4 0 0,0 0-656 0,-20 17-128 15,13-11-32-15,-2 0 0 0,-1 4-80 0,2-4-32 16,-2 5 0-16,0-3 0 0,1-1 336 0,-1 2 64 0,0 2 16 0,-1 0 0 15,1 0-384-15,-2 0-80 16,1 3-16-16,-1 1 0 0,0 2-656 0,0 1-128 0,1-1-16 0,0 1-16 16,0 3-304-16,-2 2-128 0,2-1 0 0,-1 1 128 15,2 0 0-15,-1 0-128 0,0 2 192 16,-2 3-64-16,2 1 64 0,-2 4 0 0,-1 6 0 0,-1 1 0 16,3 2-64-16,-1 3-128 0,2-1 192 0,1 1-64 15,3-1 128-15,0-4 0 16,2-3 16-16,0-2 0 0,2-2-144 0,3-1-128 0,0 2 144 0,1-3-144 15,2 3 0-15,2 1 128 0,0-2-128 0,-2-2 0 16,2-2 0-16,3 5 0 0,2 3 0 0,2 5 0 16,0-2 0-16,1-1 0 0,0-1 0 0,1 0 0 15,1 0-320-15,1-3 0 0,1-2 0 0,2-4 0 16,2-1-352-16,1-7-80 0,4-2-16 0,0-7 0 16,4-1-640-16,1-5-144 0,6-6-32 0,2-6-13392 15</inkml:trace>
  <inkml:trace contextRef="#ctx0" brushRef="#br0" timeOffset="170870.34">5875 13768 43311 0,'-4'-4'3840'0,"3"3"-3072"0,1-1-608 0,0 2-160 0,1 0-1808 0,0-2-400 0,-1 0-80 0,0-2-16 0,0 1 736 0,0-3 144 0,-1 2 16 0,0 3 16 0,-2 1 1008 0,0 1 192 16,-3 3 32-16,-2 0 16 0,-1 3 464 0,0 1 80 16,-4 2 32-16,-2 3 0 0,-1 2 592 0,-2 2 128 15,0 1 32-15,-1 1 0 0,-1 2-32 0,-1 2 0 16,1 1 0-16,-1 2 0 0,2-1-544 0,0 1-112 15,-1 3-32-15,0-1 0 0,2-2-272 0,-1 0-64 16,-1 1-128-16,-1-1 192 0,0 0-192 0,-1-4 0 16,1 1 0-16,1-6 0 15,2 0-816-15,2-6-48 0,-1 0-16 0,1-2 0 16,3 0-1152-16,-2-3-224 0,3-1-48 0,0-1-7616 16,3-1-1536-16</inkml:trace>
  <inkml:trace contextRef="#ctx0" brushRef="#br0" timeOffset="171182.72">5290 13734 35935 0,'-4'0'3200'0,"2"2"-2560"15,-1 1-512-15,2 0-128 0,1 0 1488 0,3 2 288 16,-1 2 48-16,4 1 16 0,4 7-1840 0,5 6-144 16,6 4-144-16,4 3-32 0,3 1 96 0,2-1 16 15,2 2 0-15,-1 1 0 0,0-3 208 0,-2 2 0 16,1-3 0-16,-4-1 0 0,-1 0 0 0,-3-1 0 16,3 1 0-16,-3-4 0 0,0 3 0 0,-1-2-144 15,2-1 144-15,-4-1-192 16,0-3-576-16,0 2-128 0,-1 1-32 0,1 1 0 15,-2 1-1376-15,-3 1-288 0</inkml:trace>
  <inkml:trace contextRef="#ctx0" brushRef="#br0" timeOffset="172233.75">6722 13742 36863 0,'-4'-2'3264'0,"2"1"-2608"0,0 2-528 0,2-1-128 0,0 2-320 0,0-2-80 15,-2 2-32-15,0-2 0 0,-2 3 64 0,0 0 16 0,2-1 0 0,-2 3 0 0,3-4 864 0,-2 2 160 0,2 1 32 0,0-1 16 0,0 2-144 0,-1-2-48 16,0 1 0-16,1 1 0 16,-2 0-352-16,1-3-176 0,-1 2 160 0,1-1-160 15,0 2-496-15,0-2-192 0,-1 0-32 0,2 0-10352 0,0-3-2048 16</inkml:trace>
  <inkml:trace contextRef="#ctx0" brushRef="#br0" timeOffset="172895.67">6703 14271 35935 0,'-3'-1'3200'0,"0"1"-2560"0,2 0-512 0,1-2-128 0,1 2-336 0,-1-1-96 0,-1 1-16 0,0-2 0 0,-1-1 672 0,1 2 128 0,0-3 32 0,1 4 0 0,0 0 224 0,0 0 48 15,0 0 16-15,0 0 0 0,0 0 32 0,20 19 0 16,-12-10 0-16,2-2 0 0,1 3-400 0,1 1-80 16,0 0-16-16,2 3 0 0,-1 1-208 0,1 2 0 15,-2 0 128-15,0-1-128 0,-3-1 128 0,-1-1-128 0,-4-2 176 16,1 0-176-16,-1 7 0 0,-1 6 0 15,-2 3 0-15,-2 1-144 0,-4 2 144 0,-3-2 0 0,-2 2 0 0,-3-2-128 16,-1-5 128-16,-3 2 0 0,1-7-144 0,1-3 144 16,3-3 0-16,-3 2 0 0,-3 1 0 0,0-3 0 15,-1-2 0-15,1-2 0 0,0-3 0 0,0-4-176 16,1-2 176-16,-2-6 0 0,-1 1 128 0,0-4-128 16,2 1-528-1,-2-5-176-15,-1-1-48 0,0 1-16912 0</inkml:trace>
  <inkml:trace contextRef="#ctx0" brushRef="#br0" timeOffset="174508.37">7265 14740 17503 0,'-5'5'1552'0,"1"-3"-1232"0,2 2-320 0,2-4 0 0,0 1 1648 0,-2 3 272 0,1-1 48 0,-3 6 16 0,1 2-1328 0,0 3-256 15,1 1-48-15,2-2-16 0,0 2 464 0,1-1 96 0,1 1 0 0,0-3 16 0,0 3-160 0,-1-3-48 0,1-1 0 0,0 0 0 0,1-3 176 0,-1-3 16 16,2 0 16-16,0-5 0 0,-1 0 64 0,3-5 16 16,3-1 0-16,1-4 0 15,-1 2-160-15,2-7-16 0,5-2-16 0,2-5 0 0,5-3-336 0,0-3-64 16,2-5-16-16,1 0 0 0,-1-2-240 0,-2-4-144 15,2-3 160-15,-2-9-160 0,1 0 144 0,-3-2-144 0,1-2 128 0,-1-2-128 16,1 2 0 0,-2 3 0-16,0 7 0 0,-3-1 0 0,0 0 0 0,0 5-176 0,-4 2 48 0,2-2 0 15,0-2 128-15,1 2 0 16,0 6 0-16,-2 4 0 0,-5 12 0 16,-1 2 0-16,-3 6 0 0,-1 4 0 0,-3 2 0 0,-2 0 0 15,1 4 128-15,-2-2-128 0,1 2 0 0,-1 2 0 0,0 2 0 0,1-2 0 0,-1 4 0 0,-1 0 0 16,-1 2 0-16,1 3-128 0,-1 1-112 15,-1 7-16-15,0 0 0 16,-2 9 0-16,-1 3 112 0,0 8 16 0,-1 2 0 16,0 2 0-16,-1 1 128 0,2 3 0 0,-1-5 0 0,2-2 0 15,-1 0-128-15,3-5 128 16,2-5-128-16,1-4 128 0,2-4 0 0,2-2 0 0,1 0 0 0,2-5 0 16,2-2 176-16,1-1-48 0,3-2 0 0,0-3 0 0,-2-1-128 15,1-1 192-15,0-1-192 0,1 0 192 0,1 0-192 0,-1 1 0 16,-1 0 144-16,0-2-144 0,1-2 0 0,1 2 0 15,-1-4 0-15,1 0 128 0,-1-2 48 0,3-3 16 0,-1-2 0 0,2-3 0 16,1 1-16 0,2-7 0-16,-2 2 0 0,0-1 0 0,0-3 16 0,-1 0 16 0,-1-3 0 0,0 1 0 15,0-2-208-15,-3-3 0 0,0 1 0 0,-2 0 0 16,-1-1 0-16,0 3 0 0,-1-2-176 0,-1 0 176 0,2 0-256 31,-3 2 80-31,0-2 16 0,0 2 0 16,-2 2 160-16,1 3-192 0,-2 0 192 0,0 4-192 15,-1-1 192-15,0 3 0 0,-1 2 0 0,0 0 0 0,0 0 0 16,0 1 176-16,-1 3-176 0,0 2 192 0,-1 1-192 0,2 1 0 16,0 0 0-16,-1 1 0 0,1 4 0 15,0-2 0-15,0 2 0 0,0-1 0 0,0 2-176 0,0 1 176 16,0 1-128-16,0-1 128 0,-1 4-144 0,1 2 144 16,-1 3-160-16,-2 5 160 0,2 1 0 0,-1 3-144 0,-2 5 144 0,1 5 0 15,0 1 0-15,-1 4 0 0,1 2 0 16,1-3 0-16,1 1 0 0,0-4 128 0,1 2-128 0,-2-4 0 15,4-5 128-15,-1-2-128 0,0 2 128 0,0-3-128 16,0-5 0-16,1 2 0 0,-1 0 0 0,0-4 0 16,0-1 0-16,1-2 0 0,-1-4 0 0,1-1 0 15,1-4-256-15,1-1-64 0,-1-3 0 0,2 0-16 16,3-7-960-16,2-2-192 0,3-3-48 16,3-1 0-16</inkml:trace>
  <inkml:trace contextRef="#ctx0" brushRef="#br0" timeOffset="175043.79">8541 14403 17503 0,'2'0'1552'0,"0"0"-1232"0,-1 1-320 0,-1 1 0 0,1 1 3680 0,-1-1 672 0,1 1 144 0,2 1 32 0,0 6-3120 0,2 2-640 0,3 4-112 0,-1 3-16 0,3 2-128 0,0 0-32 0,0 3 0 0,1-2 0 16,0 3-320-16,0 0-160 0,-2 0 160 0,-3 2-160 16,-2-1 0-16,-3 2-192 0,-2 1 16 0,-5 2 0 31,-1-1-128-31,-6 2-16 0,-2 0-16 0,-2-1 0 16,2-7-592-16,-2-1-112 0,-2-2-32 0,-1-2 0 0,3-5 1264 0,-4 1 256 0,0-1 64 0,-1-7 0 15,3-2-512-15,3-5-336 0,2-3 48 0,3-6-14656 16</inkml:trace>
  <inkml:trace contextRef="#ctx0" brushRef="#br0" timeOffset="175810.16">9167 13979 28559 0,'-3'-1'2544'0,"1"1"-2032"0,0-3-512 0,2 2 0 31,0 1 1312-31,0 0 160 0,0-1 48 0,0 0 0 16,2-2-1088-16,-1 1-224 0,1 2-32 0,-2 0-16 16,0 0-784-16,0 0-144 0,0 0-48 0,21 8 0 15,-17 0-288-15,-1 0-64 0,-1 5-16 0,-1 2 0 0,-2 3 720 0,0 3 144 16,-2 3 16-16,0 2 16 0,-2-2 1184 0,0 4 256 16,0-4 32-16,-1 2 16 0,2-2-64 0,-1-2-16 15,0-2 0-15,0 0 0 0,1-3-368 0,1 0-80 16,-1-1-16-16,0-2 0 0,0 1-288 0,0-4-64 15,0-2-16-15,0-1 0 0,-1 0-288 0,-1-3 160 16,1 0-160-16,-1-5 128 0,-2 1 112 0,1-2 16 16,0 1 0-16,-2-5 0 0,0 0-64 0,-2-2-16 15,0-1 0-15,-3-1 0 0,1-3-176 0,-2-2 0 0,0 1 0 16,0-2 0-16,2 0 304 0,-2-1-32 16,2 0 0-16,0-3 0 0,-1-1-272 0,3 1 0 0,1-1 128 15,3 0-128-15,1 0 128 0,2 1-128 0,1 1 144 16,2 1-144-16,0 3 176 0,2-1-176 0,0-4 192 0,3-1-192 15,0 0 176-15,1 3-176 0,0 2 160 0,1-1-160 16,-1 4 160-16,1-3-160 0,0 4 160 0,0 1-160 16,1 1 0-16,-1-1 0 0,0 3-176 0,0 0 176 15,0 0 0-15,2 0 0 0,-1 0 0 0,1 1 0 16,-1 0-128-16,0 1 128 0,2 1 0 0,0 2 0 0,-1-3 0 0,1 1 0 16,0 2 0-16,-1 2 0 0,1 0 0 0,0 0 0 15,-1 0 0-15,0 2 0 0,0 3 0 0,1 1 0 16,0 3 0-16,-2 0 0 0,2 2 0 0,-1 2 0 15,2 1 0-15,0 1 0 0,1 2 0 0,-1-3 0 16,-1-2 0-16,0-2 0 0,-1 0 208 0,2-1-32 16,1-1-16-16,0 1 0 0,3 1-16 0,-2-3 0 15,1 1 0-15,-1-5 0 0,-1 1-144 0,2 1 0 16,-1-2 0-16,-1-1 128 0,1-1-128 0,0-1 0 0,-1 1 0 16,1-2 0-16,-1 1 0 0,0-1-176 0,2-1 176 0,0-1-192 15,0-1-112-15,-1 2-16 16,0-3-16-16,1 1 0 15,-1-1-384-15,1-1-80 0,-2 2-16 0,-1-3-11024 0,-1 1-2192 0</inkml:trace>
  <inkml:trace contextRef="#ctx0" brushRef="#br0" timeOffset="176477.25">9495 13541 35935 0,'2'-5'3200'0,"0"0"-2560"0,-1 1-512 16,2 1-128-16,-1 2 144 0,2-4 16 0,3-1 0 0,3-8 0 0,5-1-368 0,1-2-80 0,2 1-16 0,-1 1 0 0,-3 4-96 0,-1 2-32 0,-1 4 0 0,-2 2 0 31,-1 3-160-31,-3 2-48 0,0 1 0 0,-1 1 0 0,2 4 192 0,-3 1 48 16,1 2 0-16,0 0 0 0,-1 0 576 0,1 0 112 15,0-1 32-15,-1 4 0 0,-2-3 192 0,2 0 64 0,-3-5 0 0,2 1 0 16,-2 3-112-16,0 1-16 0,-1-2 0 0,-1 2 0 16,-2-1-64-16,0 0 0 0,-2 1-16 0,-1 0 0 15,-3 2-112-15,-1 0 0 0,0 1-16 0,-2-1 0 16,-1 2-112-16,0 4-128 0,0-2 176 0,1-1-176 16,2-3 0-16,3-2 0 0,3-1 0 0,2-4 0 15,3 0 352-15,2-4 16 0,4 1 0 0,1-2 0 16,6 0 192-16,3-1 32 0,4-1 16 0,3 1 0 15,-1-1-416-15,2-3-64 0,3 2-128 0,2-3 176 16,1 1-176-16,0 2 0 0,-1-2-160 0,-3 3 160 16,-1 1-832-16,-4 0-64 0,-1 0 0 0,-2 1-16 15,-2 0-1184-15,-2 2-224 0,-3-3-48 0,-3 0-12032 16</inkml:trace>
  <inkml:trace contextRef="#ctx0" brushRef="#br0" timeOffset="180980.07">10091 12885 20271 0,'-6'-3'1792'0,"0"2"-1424"0,2 1-368 0,2 0 0 0,2-2 1776 0,-3 2 272 0,0-3 64 0,-5 2 16 0,0-4-848 0,-1 1-160 0,2 2-32 0,2-1-16 16,1 2 16-16,3 0 0 0,-1 1 0 0,1 0 0 15,1 2-704-15,1 1-128 0,1 3-16 0,-1-1-16 0,-1 1 48 0,1 3 16 16,0-1 0-16,1 3 0 15,-1 2 256-15,0 0 48 0,0 2 16 0,2-1 0 0,-1-1-240 0,3 1-48 16,1 1-16-16,3 0 0 0,2-2-64 0,2 1-16 16,3 1 0-16,2-3 0 0,1 1 32 15,3 1 16-15,3-1 0 0,1 0 0 16,2 3-144-16,2 0-128 0,0 3 192 0,-1 1-192 0,2 0 0 0,-4 3 0 16,1 2 0-16,-7 1 0 0,-4 0 0 0,-2 2 0 15,1 8 0-15,-4 4 0 0,1 0 0 0,-4 2 0 16,1 4 0-16,0-5 0 0,3 0 0 0,-1-3 160 15,0-7-160-15,3 0 128 0,2 0 48 0,1-1 0 16,-1-4 0-16,0-2 0 0,2 1 272 0,-3-4 48 0,0 1 16 16,0 4 0-16,0-1-352 0,-1 2-160 0,0 0 160 0,0 3-160 15,-4 0 0-15,-2 3 128 16,-3 2-128-16,-3-1 0 0,-3 1 0 0,-2 1 0 16,-4-1 0-16,-3-2 0 0,-1-3 0 0,-3-1 0 0,-2 1 0 0,-3-3 0 15,2-1 304-15,-1-2-48 0,0-2 0 0,1-5 0 16,-2-2-96-16,2-1-32 0,3-3 0 0,0-4 0 15,1-1-128-15,-2-1 128 0,2 2-128 0,-2-4 128 16,2 0-352-16,1 0-80 0,-1-3-16 0,0 0 0 16,1-1-144-16,1-4-48 0,0 0 0 0,1-1 0 15,0 0-512-15,2-4-96 0,0 0-32 16,0-3 0-16</inkml:trace>
  <inkml:trace contextRef="#ctx0" brushRef="#br0" timeOffset="185297.66">3391 16451 18431 0,'-3'-6'1632'0,"1"1"-1312"0,-1 2-320 0,2-1 0 0,0 4 2800 0,1 0 480 0,1-4 112 0,-1 1 0 0,1-3-2848 0,2 1-544 0,2-1-176 0,1 0 0 0,1 1 528 0,3 2 96 0,1 3 32 0,2 4 0 16,0 2-208-16,1 4-32 0,-1 1-16 0,1 4 0 16,0 5-224-16,-2 0 144 0,0 4-144 15,-1 5 128-15,-1 2 128 0,0 3 0 0,-1 4 16 0,-3 4 0 0,0 1-272 0,-3 3 0 16,-2-2-128-16,-3-2 128 31,-1 1-672-31,-2 0-32 0,0-5-16 16,-1-4 0-16,-1 1 384 0,-1-3 80 0,1-3 0 0,-1-6 16 0,1-3 240 0,-1-4 0 0,1-5 0 0,0-1 0 15,0-5-1136-15,0-3-176 0</inkml:trace>
  <inkml:trace contextRef="#ctx0" brushRef="#br0" timeOffset="185956.49">3378 16205 27647 0,'-2'0'2448'0,"1"-2"-1952"0,-1 2-496 0,2 0 0 0,2 0 768 0,-2 0 48 0,0 0 16 0,1 0 0 0,1-2-1472 0,1 1-304 0,3 0-48 0,-6 1-16 0,0 0 1248 0,22-11 240 0,-12 6 48 0,0 0 16 15,0-1 656-15,1-1 128 0,1-1 16 0,2-1 16 31,1-1-128-31,2 0-16 0,0 2-16 0,2-2 0 16,2 0-688-16,2 1-128 0,2-2-16 0,0 1-16 0,-2 3-352 16,3-3-208-16,3 0 16 0,-2 3 16 15,-2 0-144-15,3 1-16 0,3 0-16 0,1 1 0 0,-2 0 160 16,-4 4 48-16,0-2 0 0,-3 3 0 0,-2 3 144 0,-2 3-208 16,0-1 80-16,-3 6 128 0,-2 0-304 0,0 2 64 15,0 0 16-15,-3 2 0 0,-3 1 224 0,0 1 0 16,-2-2 0-16,-1 3 0 0,-3 1 240 0,0-1 32 15,-1 2 16-15,-2-1 0 0,-2 0-48 0,-1-1-16 16,-2 2 0-16,0-3 0 0,0 1-224 0,-4 0 176 16,0 2-176-16,-2-3 160 0,1 1-160 0,0-6 0 15,-1 2 0-15,-1 1 0 0,-3 1-128 0,-4 0-128 0,4-4 0 0,-4-1-16 16,-5 3 272-16,-2 1 0 0,-1-4-128 0,-4 1 128 16,-1-1 144-16,0-2 96 0,0-2 16 15,0-4 0-15,3-2 16 0,0-2 16 0,1-2 0 0,3-2 0 16,2-1-288-16,0-4 128 0,2 3-128 0,1-3 0 15,2 3-848 1,3-2-288-16,3 4-48 0,2 0-16 0,1 3-2064 0,2 0-432 16,3 2-80-16,3 2 0 0</inkml:trace>
  <inkml:trace contextRef="#ctx0" brushRef="#br0" timeOffset="186470.77">5325 15416 42383 0,'0'-7'1872'0,"-3"-2"400"0,1 3-1824 0,-1 2-448 0,2 2 0 0,0 2 0 0,-1-2-560 0,-1 2-208 0,-2-2-32 0,-3 2-16 0,0 2-592 0,-3 2-112 0,-1 3-16 0,-1 5-16 31,-2 0 160-31,-1 4 48 0,-1 1 0 0,-3 2 0 0,-4 4 832 0,0 3 160 0,-1 3 32 0,-1-1 16 0,-3 3 1056 0,2 3 208 16,1-5 32-16,3 2 16 16,-2-1 400-16,0 0 96 0,2 2 16 0,2-3 0 15,1 4-560-15,3-3-96 0,-1 4-32 0,2 2 0 0,3 2-560 0,-1 3-112 16,4 5-32-16,3-1 0 16,3 1-128-16,5-4 160 0,4-2-160 0,2-6 160 0,2 1 16 15,1-2 0-15,3 2 0 0,0 0 0 16,2 0-176-16,0-1 0 0,1 3 0 0,0-6-176 0,3 1 176 0,-1-6-160 15,3 0 160-15,0-4-160 16,0-2-32-16,-1-3-16 0,2 2 0 0,1-6 0 16,-1 2-624-16,1-2-128 0,1-2-32 0,-2-5-10304 15,0 0-2064-15</inkml:trace>
  <inkml:trace contextRef="#ctx0" brushRef="#br0" timeOffset="187258.14">5984 16059 39615 0,'-7'4'3520'0,"0"1"-2816"0,2-3-560 0,3 2-144 0,-1-3 224 0,-1 4 16 0,-4 3 0 0,-6 6 0 0,-4 4-1808 0,-5 0-352 0,0 7-80 0,-1-3-16 15,2-1 480-15,-1 0 112 0,0 2 16 0,0-5 0 16,-1 4 1408-16,2-2 0 0,0 1 256 0,1 0-32 0,0-1 768 0,1 0 160 16,0-3 16-16,2 2 16 0,-1-3-672 0,1 0-128 15,-1-3-16-15,-1 2-16 16,1-2-880-16,-1-5-176 0,1 0-48 0,2-2-13840 0</inkml:trace>
  <inkml:trace contextRef="#ctx0" brushRef="#br0" timeOffset="187530.24">5292 16149 40543 0,'-2'2'1792'0,"-1"-2"384"0,1 2-1744 0,1-2-432 0,1 1 0 0,1-1 0 16,1 2 0-16,2 1-144 0,4-2 0 0,3 4 0 15,6 2-1952-15,4-1-384 0,4 1-80 0,2 2 0 32,3 3 1552-32,-1 3 320 0,2 2 64 0,-1 1 16 0,-3 1 448 0,-1 5 160 0,-2 1 0 0,-1-2-144 0,-2 1 1200 0,-1 0 240 15,0 1 48-15,-3-1 16 16,2-2-80-16,-1 1 0 0,2 1-16 0,0-2 0 0,-2-2-896 0,2-2-176 16,0 0-48-16,1-6 0 15,1-1-560-15,0 0-112 0,1 1-32 0,0-4-15936 0</inkml:trace>
  <inkml:trace contextRef="#ctx0" brushRef="#br0" timeOffset="188242.28">6748 15610 22111 0,'-1'1'1968'16,"-1"-1"-1584"-16,1 0-384 0,0 0 0 0,0 0 4160 0,1 0 768 0,0 0 128 0,-2 0 48 0,2 0-3984 0,-1 0-800 0,1 3-144 0,0-3-48 0,0 0-528 0,0 0-112 0,0 0-32 0,0 22 0 0,0-11 368 0,0 4 176 0,-1 6-160 0,0 4 160 0,-1 6 0 0,1 0 288 15,1 0-32-15,0 3-16 0,3 6 240 0,0-1 48 16,2 2 16-16,3 6 0 0,2 5-112 0,2 3-32 0,0-1 0 15,2-3 0-15,-2-7-96 0,1 2-32 0,-1 2 0 16,0-2 0-16,-3-3-272 0,0 5 160 0,-1 8-160 0,-1 1 128 16,-2-4-128-16,-3-6-176 0,-2-5 48 15,-1-5 0-15,-2-3 0 0,-2-2 0 0,2-4 0 0,-1-6 0 32,-1-3-320-32,1-3-48 0,1-5-16 0,-1-5-18192 0</inkml:trace>
  <inkml:trace contextRef="#ctx0" brushRef="#br0" timeOffset="189589.5">7323 17127 41471 0,'-5'2'3680'0,"0"0"-2944"0,2-2-592 0,3 0-144 0,0 0-976 0,0-2-240 0,-2 2-32 0,-2-2-16 0,2 0 768 0,1-4 160 0,2 1 16 0,3-5 16 0,2-1 304 0,2 0 176 0,4-2-32 16,1-3 0-1,6-2-144-15,-1-2-176 0,3-4 48 0,1 0 0 16,2 0 128-16,1-3 0 0,-2 0 0 0,1 0 0 15,-3 1 0-15,-1-3 0 0,-2 2 0 0,-1-3 0 16,-1-2 304-16,-1 1 144 0,0 0 16 0,-1 0 16 16,-1-3 224-16,0 0 32 0,0-3 16 0,1 0 0 15,-1 3-432-15,1-2-64 0,0 5-32 0,-1 1 0 16,1-1-224-16,-2 5 176 0,-2-1-176 0,-1 4 160 16,-2 2-160-16,-2 0 0 0,0 3 0 0,-2 3 0 15,-2-1 0-15,-1 4 0 0,-1 1 0 0,-2 0 0 0,1 4 0 16,-3 0 0-16,0 3 0 0,-1-1 0 0,-2 5 0 15,0 2 0-15,-1 1 0 0,-1 4 0 0,0 4 0 16,-1 0-144-16,1 2 144 0,1 5 0 0,2-1-128 16,1 4 128-16,0 3 0 0,3 2 0 0,2-2-160 0,0 3 160 15,2-1-128-15,0-1 128 0,0-1-192 16,1 3 32-16,0-2 16 0,1-1 0 0,-1 1 144 0,0-1-160 16,1-2 160-16,-1-4-160 0,1 1 160 0,1-4 0 15,-2 1 0-15,3-5-128 0,1 1 128 0,0-1 192 16,3 1-32-16,1-5-16 0,1 3 96 0,1-1 16 15,5-1 0-15,-1-2 0 0,2-1-128 0,3-2-128 16,3-1 176-16,0-2-176 0,0-5 0 0,2 0 0 0,2-1 0 16,0-5 0-16,-6 1 128 0,1-2-128 0,1-1 0 0,-2 1 0 15,0-4 0-15,-1 0 0 0,-2 1 0 0,-1-2 0 16,1-2 0-16,-1 1 0 0,0 0 0 0,-2-3-144 16,0 3 144-16,-1-3 0 0,0 0 0 0,-2 0 0 15,1-4 0-15,-2 1 144 0,1 0-16 0,-2-2-128 16,-1 1 0-16,-1 2 0 0,1 0 0 0,-2 1 0 15,0 3 0-15,0 1 0 0,-1 3 0 0,1 0-144 16,-1 4 16-16,-1 4 0 0,-1 3 0 0,0 4 0 0,1 2 128 16,-2 5-208-16,0 4 80 0,0 2 128 0,-2 3-192 0,0 5 192 15,1 3-192-15,-2-1 192 16,-1 5 0-16,0-2 0 0,0 2 0 0,-1 3 0 0,0-1 272 0,-1 3-16 16,0 0-16-16,1-2 0 15,0-3 64-15,-2-1 16 0,1 2 0 0,-1-1 0 0,2-4-192 0,-2 0-128 16,2-1 192-16,0-2-192 0,0-2 0 0,-2-3 0 15,3 0 0-15,-1-4 0 0,1-2 0 0,0-2-192 16,0-2 0-16,0-4 0 16,1 1-624-16,3-3-112 0,1 0-32 0,0-3-16832 0</inkml:trace>
  <inkml:trace contextRef="#ctx0" brushRef="#br0" timeOffset="190209.67">8922 16801 28559 0,'-2'0'2544'0,"1"0"-2032"0,1 0-512 0,0 0 0 0,0 0 1648 0,0 0 224 0,1-2 48 0,1 0 16 16,1 1-2992-16,2 1-608 0,3-1-112 0,-1 1-16 0,3 1 576 0,0 0 128 0,0 3 32 0,0 2 0 0,-2 5 1056 0,1 0 144 15,-1 4 64-15,-1 3 16 0,0 1 832 0,-2 1 160 16,0 5 48-16,-1-4 0 16,-2 4-48-16,-2-1 0 0,0 9 0 0,-2 0 0 15,-3 2-656-15,-1-1-144 16,-3-4-32-16,-2-2 0 0,1 1-512 0,-2-3-128 0,-1-5 0 0,1 1-16 15,0-2-496-15,-1-3-112 0,1-3-16 0,1-2 0 32,1-2-1008-32,0-3-208 0,0-2-32 0,0-2-9984 0</inkml:trace>
  <inkml:trace contextRef="#ctx0" brushRef="#br0" timeOffset="190908.08">9900 16267 35935 0,'-4'-5'1600'0,"0"1"320"0,2 2-1536 0,-1-3-384 16,2 5 0-16,0-1 0 0,1-2 0 0,-1 1 0 16,-2-3 0-16,0 1 0 0,0-1-144 0,-1 2 0 0,2 2 0 0,-2 2 0 15,0 4 144-15,1 0 128 0,-2 4-128 0,0 2 176 16,-1 4-48-16,-2 0 0 0,1 3 0 0,-1 3 0 16,0 0-128-16,-2 5 160 0,-1 0-160 15,-2 3 160-15,2-1-160 0,1 1 160 0,0-3-160 0,1-2 160 16,1 0-160-16,0-3 128 0,-1 0-128 0,1-4 128 15,1 1-128-15,-2-6 0 0,2-1 0 0,0-4 0 16,-2 2 0-16,0-5 0 0,1 0 0 0,-1-1 0 16,0-2 144-16,1-1-144 0,-1-1 160 0,-1-2-160 0,3-2 496 15,-3-2 0-15,0 0 0 0,0-4 0 16,1 0-176-16,-1-2-48 0,1-3 0 0,-3-1 0 0,2 0-80 0,1-6-32 16,-1 0 0-16,0-3 0 0,1 1-16 0,1 2 0 15,0-4 0-15,1 3 0 16,0-2-16-16,1 3 0 0,3 0 0 0,0 2 0 15,2 1-128-15,1 3 0 0,2 1 0 0,3 0 0 16,3 0 144-16,0-1-144 0,4-1 160 0,-1 3-160 16,2-1 0-16,0 2 0 0,0 0 0 0,1 2 0 15,-1 0 0-15,0 4 0 16,-1 0 0-16,-1 3-160 0,-1 2 160 0,-1 0 0 16,-1 5 0-16,0 1 0 0,1 0-176 0,-3 2 176 0,1 1-208 0,1 2 80 0,0 1 128 0,0 1-192 0,-1 1 192 0,2 2-192 15,-2-2 192-15,2 1 0 16,-1 2 0-16,2-4 0 0,1-1 0 0,4 1 0 0,1-1 0 0,0-2 0 15,2 1 208-15,-2-3-16 0,2 0-16 0,1-2 0 16,1 1 16-16,0 0 16 0,-2-2 0 0,-1 2 0 16,-1-2-208-16,1 1 0 0,-1-2 0 0,-2 0 0 15,0 3 0-15,-2-4 0 0,0 3 0 0,-4-3 0 16,1 0 0-16,-2 0 0 0,-1-2 0 16,-1 2 0-16,-1-1-256 0,-1-3 16 0,0 3 0 15,0-5 0-15,-1 2-1104 0,-1-2-208 0,2 0-48 16,-2 0-15168-16</inkml:trace>
  <inkml:trace contextRef="#ctx0" brushRef="#br0" timeOffset="191412.53">10197 15841 36863 0,'1'-3'3264'0,"-1"0"-2608"0,1 3-528 0,0-3-128 0,1 1 784 0,0-1 128 0,4-2 32 0,3-4 0 0,4-2-3360 0,5-2-656 0,0 0-144 0,1 1-32 16,-2 0 176-16,-2 2 48 0,-1 3 0 0,-2 2 0 0,-1 0 1984 0,-2 3 400 0,-1 0 64 0,0 2 32 0,-1 0 2064 0,-1 0 400 16,1 3 96-16,-1 1 16 15,0 1-768-15,-1-3-160 16,1 4-16-16,-1 0-16 0,0 3-880 0,-1-3-192 16,-1 4 0-16,0-2 0 0,-1 3-272 0,-2 0-16 0,0 0 0 0,-1 1 0 0,0 1-80 0,-2-1-16 0,1 2 0 31,-2-3 0-31,-1 6 208 0,-2 0 48 0,-3 2 0 15,-1 2 0-15,0-2 128 0,-2 2 176 0,0-2-48 0,-1 2 0 16,2-3-128-16,-1 0 0 0,0 3 0 0,-2 2 0 16,1-4 240-16,2 1 16 0,2-1 0 0,1-2 0 15,5-1 64-15,0-4 32 0,3 1 0 0,2-3 0 16,1-3 112-16,2 1 32 0,2-5 0 0,2 1 0 16,0-2-496-16,3 1 128 0,2-3-128 0,0-4 0 31,5 2-848-31,-2-2-224 0,4 2-32 0,-2-3-16 0,1-2-528 0,-3 2-96 0</inkml:trace>
  <inkml:trace contextRef="#ctx0" brushRef="#br0" timeOffset="191951.84">10469 15318 35935 0,'1'0'1600'0,"-1"0"320"0,0 0-1536 0,0 0-384 0,1 0 0 0,-1 0 0 0,1 0 880 0,1 0 96 0,0 0 32 0,3 0 0 0,4 2-816 0,2 0-192 0,1 2 0 0,2 1 0 0,2 2 192 0,1 3 32 0,2 2 16 0,0 3 0 16,4 4-240-16,1 3 0 0,2 2 0 0,2 3 0 0,-5-3 0 0,7 7 0 15,3 5 0-15,3 6 0 16,2 2 240-16,1 0-48 0,-3-2-16 0,-2 1 0 0,-3-2 16 0,-1 4 0 16,-2 2 0-16,-4 2 0 0,-3 2-32 0,-4 0 0 15,-2-2 0-15,-3 4 0 0,-3-1 96 0,-4-1 0 16,-3-4 16-16,-3 2 0 0,-4 2-96 0,-2 1-32 16,-4-1 0-16,-3-1 0 0,-1-4-144 0,0-4 160 15,-1-1-160-15,-1-5 160 0,1-2-160 0,-1-8 0 0,-1-3-160 0,0-4 160 16,-2 1 0-16,0-5-144 0,0-3 144 0,1-2 0 15,-4-3-192 1,0-3 64-16,-2-4 0 0,-1-2-19184 0</inkml:trace>
  <inkml:trace contextRef="#ctx0" brushRef="#br0" timeOffset="-212193.35">14894 13424 13823 0,'3'-3'1216'0,"-1"2"-960"0,-1-1-256 0,-1 2 0 0,0 0 0 0,2 0 0 0,-1-2 0 0,1 1 0 0,2-1 496 0,-1-1 96 0,0 2 32 0,-1 1 0 15,0 0 1136-15,-2 0 224 0,0-2 64 0,0 2 0 0,0 0-256 0,-2 0-32 16,-1 2-16-16,-2-2 0 0,0 0-672 0,5 0-144 15,0 0-32-15,-21 0 0 0,12 1-896 0,-2 1-144 16,0-1-48-16,-4 1-16 16,-2-2-304-16,-1 1-64 0,-4 3-16 0,0-3 0 0,-2 2 240 0,-4-1 48 15,0 1 16-15,-2 1 0 16,-2-3 288-16,-4 2 224 0,0-1-32 0,-3 0-16 0,-2 2-176 0,-1 1 0 16,-1 0 0-16,-3-1 0 15,0 3-288-15,-1-1-144 0,0-1-16 0,0 1-16 0,6-3 144 16,-1 0 48-16,-5 2 0 0,-2 2 0 0,-1-3 272 0,0-1 0 15,-2 2 0-15,1 0 0 16,-1 0 0-16,3-3 0 0,-1 2 0 0,2 1 0 0,0-3 0 16,1 2 0-16,1 2 0 0,-2-3 0 0,0 2 0 0,1-2 0 15,1 2 0-15,1 2 0 0,2-1 224 0,1 1-48 16,6-1-16-16,-1 1 0 0,-1 1 272 0,1-2 48 16,2 1 16-16,4-3 0 0,1 1-496 0,4 0 128 15,3-3-128-15,1 0 0 0,2 1 0 0,0-2 0 16,3-1 0-16,-1 0 0 0,1 0 0 0,2 0 0 15,3-1 0-15,0 1 0 0,2-3 272 0,0 1 112 0,2 0 32 0,2-3 0 16,2 2 304-16,2 0 64 0,2-2 16 16,0-1 0-16,2 1-448 0,1-1-96 0,2-3 0 0,2 2-16 0,1 0-112 0,2-5 0 15,2 1-128-15,0 0 192 16,1 0-192-16,3-3 128 0,0 1-128 0,1-2 0 0,3 0 128 0,0-2-128 16,1-1 0-16,0 2 0 15,-1 0 0-15,1 3 0 0,0-6 0 0,1 2 0 0,-2 2 0 0,-1-2 0 16,2 1 0-16,-2 1 0 15,0 2 416-15,-2 0 32 0,-1 2 16 0,-1 0 0 0,-2-1-128 0,0 1-16 16,-1 3-16-16,-2 0 0 16,-1 2-304-16,-2 1 0 0,-1 1 0 0,-1 3 0 15,-1 1-224-15,0 0 48 0,-3 4 16 0,0-3 0 16,-2 4 160-16,-2 0 0 0,0 2 0 0,-3 1-128 0,-3 2 128 0,-1 0-128 16,-2 1 128-16,-2 0-128 0,-1 1-144 0,-3 1-32 15,-1 1 0-15,-2-1 0 0,0 3-16 0,0-4-16 0,0 4 0 0,-4 2 0 16,-2 4 336-16,-4 1-144 15,0 2 144-15,0 1 0 0,3 0 0 0,-1 0 304 16,3-1-48-16,0 1 0 0,2-3 224 0,0 2 32 16,4 0 16-16,3-2 0 0,2-1-64 0,5-4-16 0,5-1 0 0,3-1 0 0,6-2-96 15,2-2-32-15,3-1 0 0,3 0 0 16,5 1-32-16,3-1-16 0,2-1 0 0,2-4 0 16,2 1-272-16,0 2 160 0,0-3-160 0,3-1 128 15,6 1-128-15,0-1-144 0,0-2 144 0,1 1-208 16,1 1-400-16,1 0-80 0,0 2-16 0,3-3-16784 0</inkml:trace>
  <inkml:trace contextRef="#ctx0" brushRef="#br0" timeOffset="-210227.42">15527 14118 22111 0,'-2'3'1968'0,"1"-3"-1584"0,1 0-384 0,0 0 0 0,1-1 704 0,0 1 64 0,0-2 16 0,2 0 0 0,2 0-336 0,1-4-64 0,4-4 0 0,1 1-16 0,3-1 384 0,0-1 80 16,1 0 0-16,1-4 16 0,2 3-144 0,-1-1-48 15,-1-3 0-15,1 4 0 0,-1-4-272 0,1 0-48 16,-3 2-16-16,1-3 0 0,-1 1-192 0,-1-1-128 15,1 0 128-15,0 0-128 0,-1 0 320 0,1-5 0 16,1-1 0-16,1 0 0 0,-1-1 272 0,-1-3 48 16,4-3 16-16,-2-4 0 0,2-3-128 0,0-3-16 15,-1-1-16-15,2 1 0 0,0-5-240 0,1 4-64 0,1 3 0 0,0 4 0 16,0 5-192 0,-2 2 0-16,-1 3 0 0,-2 2 0 0,-1 3 0 0,-1 0 0 0,-3 4 0 0,-2 0 0 15,-2 1 0-15,-2 4 0 0,0 3 0 0,-3 0 0 16,0-2 0-16,-2 3 128 15,0-1-128-15,-3 3 0 0,2 0 176 0,-2 1-16 16,1 1 0-16,-1 1 0 0,0 1 0 0,-1 1 0 16,-1 3 0-16,-1 2 0 0,0 5-160 0,0 1 0 15,-1 4 0-15,1 2 128 0,0 3-128 0,0 1 0 0,0 1 0 0,-1 2 0 16,2 2 0-16,-1 1 0 0,1-5 0 0,-1 1 0 16,0 3 0-16,0-2 0 0,0 0 0 0,-2 1 0 15,2-3 0-15,0 0 0 0,-2 2 0 0,0-2 0 16,-1 0 0-16,0 0 0 0,2-3 0 0,-2 0 0 0,3-3 0 15,0-1 0-15,4-5 0 0,-1-1 0 0,3-2 0 0,3-2 192 16,1-5-192-16,4 0 192 0,1-1-64 0,2-2 0 16,1-1 0-16,2 0 0 0,-1-5-128 0,2 2 0 15,1-3 0-15,0-2 128 0,2 1-128 0,-2-1 0 16,-2 0 0-16,0 0 0 16,-3 2 0-16,0-2 0 0,3-5 0 0,0 1 0 15,-5 3 0-15,3-2 0 0,1-3 0 0,2-8 0 0,1 2 0 0,0-2 0 0,-1 1 0 16,0-1 0-16,-2 1 0 0,1 2 0 0,-2-1 0 0,0 1 0 31,-1 2 0-31,-1-1 0 0,-1 3 0 0,0 1 0 0,-2 2 0 16,0 1 0-16,-1 3 0 0,-1 0 0 0,0 0 0 0,-2 2 0 15,2 0 0-15,-1 3 0 0,1 0 0 0,0 1 0 16,-1 1 0-16,-2 3 0 0,2 1 0 0,-3 3 0 16,2 0 0-16,-2 2 0 0,-1 0 0 0,1 1 0 0,-1 2 0 0,-1 3 0 15,1 4 0-15,0-3 0 16,0 2 0-16,-1 1 0 0,1 1 0 0,0-1 0 0,-2 2 0 0,1-1 0 0,0 4 0 15,0-3 0-15,-1 0 0 0,0 1 0 16,1-1 0-16,-2 2 0 0,0-2 0 0,0 3 0 0,-1-3 0 16,1 3-176-16,-1 1 176 0,-1-1-192 15,1-1-336-15,-1 0-80 0,2-1-16 0,-1 2 0 16,1-4-208-16,1-1-32 0,3 0-16 0,0-3 0 16,3-2-512-16,1-5-96 0,3 1-32 0,0-4-12752 15</inkml:trace>
  <inkml:trace contextRef="#ctx0" brushRef="#br0" timeOffset="-206543.02">17634 13139 3679 0,'5'-2'320'0,"-2"-2"-320"0,-1 2 0 0,1-2 0 0,-1 3 768 0,0 1 96 0,0 0 16 0,2-4 0 0,2 2-880 0,1-2 0 0,2 1-208 0,-2-1 32 0,2 0 176 0,-3 1 176 0,0-2-48 0,-1 3 0 16,-1-1 544-16,0 2 96 0,-2 1 32 0,-1-2 0 16,2 1 272-16,-3-1 48 15,1 2 16-15,0-1 0 0,1 1 464 0,-2 0 80 0,0-2 32 0,0 2 0 16,0 0-352-16,-2 0-64 0,2 0-16 0,-1 2 0 16,0-2-32-16,0 1-16 0,-1 2 0 0,1-1 0 15,1-2-336-15,0 0-80 0,0 0-16 0,-12 18 0 16,8-11-336-16,0 0-64 0,1 3-16 0,0 3 0 0,1 0-384 0,-1 0 128 15,0 4-128-15,0 1 0 16,-1 3 0-16,2 2 0 0,-1-3 0 0,1 1 0 0,0 0 0 0,-2-2 0 16,1 1 0-16,0 0 0 0,-1 1 0 0,-1-5 0 15,-1 3 0-15,0 2 128 0,-1-4 192 0,0 1 48 16,-2 3 0-16,-1-3 0 16,-1 0 80-16,0 0 0 0,0-1 16 0,-1-2 0 0,-1 0-160 0,0-2-48 15,0 0 0-15,0-5 0 0,0 0 48 16,0-2 0-16,0 0 0 0,0-3 0 0,-2-1 16 0,0-2 16 15,0 0 0-15,1-4 0 0,-4-1-336 0,1-1 0 16,0-1 0-16,-1-3 0 0,1 0 0 0,1-1 128 16,1-2-128-16,0 0 0 0,3 2 160 0,-1-5-32 15,4 0-128-15,0 3 192 0,3 6-64 0,1-4-128 16,1-4 176-16,0-2-176 0,2-1 0 0,2 0 0 16,0 0 0-16,2 1 0 0,3 1 0 0,2-1 0 0,0-1 0 0,3 1 0 15,2 0 0-15,1 1 0 16,0-2 0-16,2 1 0 0,2 0 0 0,-2-3 0 0,2 3 0 0,0-1 0 15,0 1 0-15,0 1 0 0,-1 1-128 0,-1-1 128 16,2 1 0-16,-2 2 0 0,0 1 0 0,-1 0-144 16,-2 1-48-16,-1 2 0 0,-1 2 0 0,-1 1 0 0,-2 2 192 15,1 1 0-15,-2-1 0 0,0-1 0 0,0 3 0 0,-1-1 0 16,1 1 0-16,-1 2 0 16,1-1 0-16,1 1 144 0,-1 1-144 0,-1-1 0 0,0 3 0 0,0-1 0 15,-2 0 0-15,2 0 0 0,0 2 0 0,1 1 0 16,1 0 0-1,0 1 0-15,0 0 0 0,2 1 0 0,1 3 0 0,-1 1 0 0,2 2 0 0,-1-3 0 16,1 1 0-16,-1-2 0 16,1-1 128-16,1 2-128 0,-1-4 144 0,2 0-144 15,0-1 272-15,2-3-32 0,-1 0-16 0,-1 1 0 16,1-3-64-16,-1 0-16 0,2-3 0 0,0 1 0 16,-1-2-144-16,1 1 0 0,-2-2 0 0,1 1 0 0,-2-1 0 0,0 0 0 15,0 1 0-15,-2-1 0 16,1-1-128-16,-3 1-16 0,0-1 0 0,0 1 0 15,1 0-464 1,-2 0-96-16,2-1 0 0,-1 1-16 0,-2 0-672 0,0 1-128 0,-1-1-16 0,-1 3-16 16,-1-2-1472-16,1 1-304 0</inkml:trace>
  <inkml:trace contextRef="#ctx0" brushRef="#br0" timeOffset="-206051.97">18066 12609 11055 0,'0'-6'976'0,"0"0"-784"0,0 1-192 0,1 1 0 0,0 1 3584 0,1 1 688 0,1 0 128 0,1-5 16 0,4-1-3136 0,3-5-624 0,2 0-128 0,3-3-16 0,3 1-512 0,1 1-240 15,-1 3 32-15,0 1 0 0,-3 3-448 0,-1 1-96 0,-1 2-16 0,-5 1 0 16,1 3 624-16,-2 0 144 0,-1 0 0 0,-2 3 0 0,1 1 336 0,-2-1 112 16,1 2 0-16,-1 0 16 0,-1 0-192 0,0 0-32 0,1 2-16 0,-1 2 0 31,1-1 272-31,-2 1 48 0,1 4 16 0,-2-2 0 0,0 1 96 0,-1 3 32 16,-1-1 0-16,0 1 0 0,-2-2-208 0,0 3-32 0,-2 2-16 0,0 0 0 31,-3 2-304-31,0-3-128 0,-1 5 128 0,-3 0-128 15,-1 0-256-15,-1 3-144 0,-1-2-32 0,-1-1 0 16,-2 2-48-16,3-4-16 0,2-3 0 0,1-2 0 0,3-4 640 16,0 1 128-16,4-2 32 0,0-3 0 0,2 2 848 0,1-3 160 15,1 1 32-15,2-3 16 0,2 3-720 0,2-2-128 0,2-4-48 0,3 0 0 0,2 0-144 0,3-2-16 32,3-1-16-32,0-2 0 0,2 0-128 0,1 0-32 15,2 0 0-15,1-5 0 0,1 1-128 0,-1 2 0 16,1 0 0-16,-1 0 0 15,-3 0-384-15,2 1-48 0,-1-1-16 0,2 2 0 0,-3 0-1536 16,1 0-320-16,0 2-64 0,1-2-12224 0</inkml:trace>
  <inkml:trace contextRef="#ctx0" brushRef="#br0" timeOffset="-205038.44">19562 13154 39615 0,'-7'-10'3520'0,"2"4"-2816"0,4 3-560 0,1 0-144 0,0 2 0 0,-2-3-256 0,-1-2 64 0,-2-4 16 0,-3-4-80 0,-2 0-32 0,2 0 0 0,-2 3 0 16,0 2-256 0,0 3-48-16,-1 4-16 0,-3-2 0 0,1 5-832 0,-3 2-160 15,-2 1-48-15,1 4 0 0,2-2 1168 0,-2 4 224 16,-5 6 64-16,-3 5 0 0,0 4 1088 0,0 3 208 0,3 1 48 0,2 2 16 15,4 1 0-15,2-1 0 16,4-3 0-16,1-1 0 0,4 1-528 0,3-4-128 0,0 0 0 0,4-2-16 16,0-1-368-16,3-4-128 0,1-3 0 0,2 0 144 15,0-6-144-15,2 1-144 16,2-4 144-16,0-3-208 0,-1 2 208 0,0-6 0 0,-1-1 0 0,0-2 0 16,0 0 0-16,-3-2 0 0,2 1 0 0,-3-6 0 0,0 1 0 0,-2-1 0 31,1-3 128-31,0-2-128 0,-2 1 208 0,1-3-16 0,0-2 0 0,1-1 0 0,1-2 64 0,1 0 0 15,1-5 0-15,0 2 0 16,0-3-256-16,2 3 128 0,0 5-128 0,1 2 0 16,0 0 0-16,0 7 0 0,-1-1 0 0,0 5 0 15,0 3 0-15,-2 0 0 0,0 6 0 0,-2 3 0 16,0 1 0-16,0 3 0 0,0 3 0 0,-1 2-160 16,0 4 160-16,-1-2-192 0,0 0 192 0,-1 4-192 15,2-2 192-15,0 1-128 0,0 0 128 0,0 1-128 16,3-2 128-16,-1 1 192 0,2-2-32 0,-1 1-16 0,1 0-144 0,1 0 160 15,1 0-160-15,0-2 160 16,0 2-160-16,2-4 0 0,-1 4-192 0,0-3 192 16,1 2-1520-1,0-5-176-15</inkml:trace>
  <inkml:trace contextRef="#ctx0" brushRef="#br0" timeOffset="-204645.6">19792 13393 40543 0,'-5'2'3600'0,"0"2"-2880"0,3 1-576 0,2-4-144 0,1 3 0 0,0-3 128 0,-1 5-128 0,2 4 128 15,-1 1-1840-15,1 2-368 0,2-2-80 0,1-2-16 16,2-1 1392-16,0-3 272 0,0 1 48 0,-2-4 16 0,1-1 704 0,-1 1 128 0,0-2 48 0,-3 0 0 15,1-2 864-15,-2-1 176 0,0 1 48 0,-1-2 0 16,2-2-544-16,-2-3-96 0,0 2-32 0,0-5 0 16,-2-2-336-16,2 0-80 0,0-3-16 0,0 0 0 15,0-3-176-15,2 1-48 0,-2 1 0 0,1-3 0 0,0-4-192 16,2-3 176-16,0-4-176 0,1 2 160 16,1-2-160-16,0 3 0 0,0 2 0 15,0-1 0-15,2-1 128 0,1 1-128 0,-1 2 128 0,3 4-128 16,0-1 0-16,0 5 0 0,2 2 0 0,-1 0 0 0,2 3 0 0,-1 2 0 15,2 1 0-15,-1 3 0 0,2 1-176 0,-1 1 176 16,2 3-128-16,0 0 128 0,0 4-400 0,2 0 0 16,2 3 0-16,0-2 0 15,0 6-1264-15,1 1-240 0</inkml:trace>
  <inkml:trace contextRef="#ctx0" brushRef="#br0" timeOffset="-204548.15">20331 13190 4607 0,'-5'15'192'0,"0"-6"64"0,1 1-256 0,-1-4 0 0,2-3 0 0,1-1 0 0,-1 1-160 0,-2 1-80 0,-2 6-16 0,-2 0 0 16,-1-1 256-16,2-5 0 0</inkml:trace>
  <inkml:trace contextRef="#ctx0" brushRef="#br0" timeOffset="-204220.82">20308 13274 42383 0,'2'-1'1872'0,"-2"-1"400"0,0-1-1824 0,0 2-448 0,2-3 0 0,-1 3 0 0,1-4 496 0,3-1 0 0,1-4 0 0,6-4 0 16,2-6-496-16,5 1 0 0,-1-6 0 0,1 1 0 0,1 0-208 0,-3 0-144 16,0-2-32-16,-3 2 0 31,-3 0-64-31,-2 2 0 0,-4 2-16 0,-3 0 0 0,-3 3 224 0,-1 3 48 0,-3 3 16 0,-3 4 0 0,0 4 176 0,-5 3 176 16,-2 3-48-16,-2 4 0 0,-4 4-128 0,-3 3 0 15,-3 4 144-15,-2 3-144 0,-2 3 176 0,0-1-48 16,1 2 0-16,0 2 0 0,3 2-128 0,2-2 0 15,7 1 0-15,3 0 128 16,4 0 48-16,4-3 0 0,5 1 0 0,2-1 0 16,4 2 144-16,3-4 48 0,3 2 0 0,3 0 0 15,2-5-208-15,2 1-32 0,3-3-128 0,1-1 192 16,2-2-192-16,4-1 0 0,6-2 0 0,1-1 0 0,3-2-224 0,3-4-96 0,-2-3 0 0,-4 0-16 31,-4-2-1136-31,6-2-240 0</inkml:trace>
  <inkml:trace contextRef="#ctx0" brushRef="#br0" timeOffset="-203406.91">21722 13660 20271 0,'-25'7'1792'0,"1"0"-1424"0,9-4-368 0,7-1 0 0,0 1-656 0,-5 0-208 0,-15 3-32 0,-16 5-16 0,-8 4 496 0,-1-3 96 0,7-1 32 0,10-3 0 0,11-1 2272 0,9-4 464 15,6-2 96-15,5-1 16 0,4 0 400 0,5-1 96 0,3 0 16 0,6-3 0 0,4 1-1344 0,6 0-256 16,7 0-48-16,7-1-16 0,8 3-688 0,8-5-144 16,9 1-16-16,8-1-16 0,4-4-224 0,11 3-32 15,10-3-16-15,5-1 0 0,5-2-272 0,-1 2 160 16,-4-1-160-16,1-2 128 0,3 0-128 0,0 2 0 16,-1-1 0-16,-3 1 0 0,-2 5 0 0,2 0 0 15,1-3 0-15,-2 2 0 0,-9 0 0 16,3 0 0-16,2 2 0 0,-2 0 0 0,-5-4 0 0,-6 2 0 15,-7 0 0-15,-3-2 0 0,-6 0-320 0,-2 0 16 0,-6 0 0 16,-8 3 0 0,-3 1-704-16,-7-1-144 0,-5 3-16 0,-7-1-16880 0</inkml:trace>
  <inkml:trace contextRef="#ctx0" brushRef="#br0" timeOffset="-202751.31">21907 12853 29487 0,'-4'1'2624'0,"2"1"-2112"0,2 2-512 0,0 0 0 0,0-3-784 0,0 4-272 0,-2 2-48 0,0 6-16 16,1 6 144-16,-2 1 16 0,1 6 16 0,-1 3 0 0,-1-3 752 0,2 2 192 0,-2 3 0 0,-1-3 0 15,-1 3 928-15,0 3 224 0,-1-2 32 0,-1-4 16 16,1 1 176-16,-1-5 32 0,2-2 16 0,1-5 0 16,1-1-352-16,2-7-80 0,1-3-16 0,1-3 0 15,0 1-256-15,0-4-48 0,0-2-16 0,1-5 0 16,1 1-256-16,1-5-48 0,2-2-16 15,0-5 0-15,1 0-64 0,1-3-16 0,1 0 0 16,-1-3 0-16,2-2-80 0,0 0-32 0,0 0 0 16,-1-1 0-16,1 2-144 0,-2 1 0 15,0-5 0-15,3 2 0 0,0 1 0 0,3 4 0 0,0 3 0 16,1 6 0-16,-1 1-192 0,1 6-80 0,0 1-16 16,-1 2 0-16,1 3 288 0,-1 0 0 0,2 3 0 0,-1 2 0 0,-1 1 0 15,2 2-192-15,0 4 192 0,-1 3-160 16,-1 1 160-16,0 1 0 0,-1 2 0 0,-2 2 0 15,-1 0 0-15,-1 1 192 0,1 4-32 0,-2 1-16 16,-1-2 112-16,1 0 0 0,0 1 16 0,-1-3 0 16,0 0-128-16,-1-2-16 0,0 0-128 0,0-3 192 15,-1-3-192-15,0-1-192 0,-2-7 48 0,2-1 0 16,0-2-1136-16,1-3-240 0,1-1-32 0,2-1-14704 0</inkml:trace>
  <inkml:trace contextRef="#ctx0" brushRef="#br0" timeOffset="-202364.98">22608 12901 14735 0,'4'2'1312'0,"-4"-2"-1056"0,0 0-256 0,-2 0 0 0,2 0 6032 0,0 3 1152 16,0 0 240-16,0 0 32 31,0 3-6320-31,0 4-1264 0,0 4-256 0,-1 4-64 16,0 2-1360-16,-3 3-288 0,2 5-48 0,-3-1-16 15,0 3-256-15,-1-1-48 0,-2 2-16 0,2-5 0 16,1 0 1584-16,1-4 320 0,2-2 64 0,2-4 16 0,1-3 2128 0,2-4 416 0,0-2 96 0,2-2 16 16,0-4-464-16,1 1-96 0,1-4 0 0,1-1-16 0,2-3-1072 0,1-4-192 15,3-1-64-15,-1-1 0 16,2-3-256-16,-1 1 0 16,1-3 0-16,-2 0 0 0,1 1 128 0,-2 0-128 0,-1-1 0 0,1 1 0 15,-3 2 384-15,-1-4-16 0,-1 2-16 0,-1 0 0 16,-1 0 80-16,-2 2 16 0,-2-2 0 0,-1 4 0 15,-1 0-96-15,-3-2-16 0,-1 2 0 0,-1-2 0 16,-3 3-48-16,-1 0-16 0,-1 0 0 0,-2 1 0 16,-2 0-272-16,-1-1 160 0,-1 1-160 0,-2-1 128 15,0 1-128-15,2 2 0 0,-1 1 0 0,0 3 0 0,0-1 0 16,0 5-176-16,2 2 48 0,3-1 0 16,-1 1-1168-16,3-1-240 0</inkml:trace>
  <inkml:trace contextRef="#ctx0" brushRef="#br0" timeOffset="-202077.82">23174 12547 43311 0,'-7'11'1920'0,"-1"0"384"0,1 2-1840 0,3-3-464 0,3-3 0 0,1 2 0 0,0 1 192 0,-1 9-64 0,0 11-128 0,-1 11 192 0,2 7-544 0,2 3-112 0,0-2-32 0,0 2 0 16,2-5 304-16,0-3 192 0,0-2-208 0,-1-4 80 16,1-2 128-16,-2-6-208 0,2 0 80 0,-1-2 128 31,-1-5-480-31,1-2 32 0,-2-5 0 0,0-2-17392 0</inkml:trace>
  <inkml:trace contextRef="#ctx0" brushRef="#br0" timeOffset="-201873.57">22926 12822 38703 0,'1'3'3440'0,"-1"-1"-2752"16,1-1-560-16,2-1-128 0,0 0 2416 0,5 0 448 15,2-1 80-15,4-2 32 0,12-2-2048 0,13-1-416 0,11 0-64 16,12-4-32 0,3-2-416-16,5-2 0 0,3-1 0 0,4-2 0 15,1-1-272-15,0 0-144 0,-2-1-32 0,-3 0 0 16,-1 3-704-16,-2-2-128 0,2-2-48 0,0 1-19264 16</inkml:trace>
  <inkml:trace contextRef="#ctx0" brushRef="#br0" timeOffset="-200298.75">25193 12691 26719 0,'0'-2'2368'0,"0"1"-1888"0,0 1-480 0,2 0 0 15,-1 0 1552-15,1 0 224 0,2 0 32 0,0 1 16 0,3 1-208 0,1 1-32 0,0 3-16 0,1 2 0 0,-2 2-864 0,1 2-160 0,-2 3-32 0,-2 1-16 16,-1 1-304-16,0 1-48 0,-1 4-16 0,0-1 0 16,-1 0-128-16,-2 1 192 0,-2 2-192 0,1 2 192 15,-1-3-32-15,0 2 0 0,-1-2 0 0,1-2 0 16,2 0-160-16,0-1 0 0,1-2 144 0,1-4-144 16,2 0 0-16,-2-4 0 0,1 0 0 0,1-4 0 15,-2-1 0-15,0 1 144 0,0-3-144 0,-1 0 0 16,0-1 144-16,0-2-144 0,0-2 0 0,0 2 144 0,0-1-144 0,-1-1 128 15,2 0-128-15,-2 1 128 0,1 1-128 0,0 0 0 16,0 0 0-16,0 0 0 0,-2-25 128 0,1 18-128 16,-1-4 0-16,1 0 128 0,0-3 0 0,-2-1-128 15,1-2 192-15,-1-3-64 0,1-2-128 0,-1-3 192 16,1-1-192-16,-1-2 192 0,2-1-192 0,0-3 160 0,1 1-160 0,1-2 160 16,0-1-160-16,1 2 128 0,0 1-128 0,-1 3 128 15,3-7-128-15,-1 4 0 0,0 1 0 0,1 1 0 16,1 2 0-16,0 0 0 15,0 1 0-15,1 0 0 0,0 2 0 0,0 1 0 16,3 0 0-16,-2 1 0 0,1 0 0 0,1 1 0 16,-2 1 0-16,2 2 0 0,-2-2 0 0,2 1 0 15,-2 2 128-15,2 0-128 0,-1 2 0 0,1 1 0 0,1-1 0 0,-1 3 0 16,-1 1 0-16,2 1 0 0,1 3 0 0,2 0 0 0,-1 2 0 16,3 4 0-16,0-1 0 0,1 2 0 15,1 2 0-15,2 1 0 0,-1 2 0 0,1 3 0 0,-1 0-224 0,1 2 80 16,-1 3 16-16,0 2 0 0,-2-1 128 0,-1 3-160 15,-2 0 160-15,0 3-160 0,-3 1 160 0,-2-1 0 16,0 2 0-16,-3 0-128 0,-1 2 128 0,-2-1 0 16,-2 1 0-16,-2-2 0 0,1 0 0 0,-2-1 0 15,-4 0 0-15,-1 0 0 0,-1-2 0 0,-1-2-160 16,-2-1 160-16,-3-1 0 0,-2-2-176 0,-3-1 176 0,-2 0-160 0,-3-2 160 31,0 0-256-31,-3 1 64 0,-3-2 0 0,-1 0 0 0,-1-3-32 0,3-1 0 0,0-3 0 0,3 1 0 16,3-3 224-1,4-5-192-15,3 0 192 0,2 0-192 0,3 1 192 0,1 0 0 0,3 2 0 0,3 1 0 16,2-1 0-16,1 4 0 16,4-1 0-16,0 1 0 0,3 2 0 0,3 0 0 15,0 2 0-15,2 0 0 0,2 3 0 0,3-1 0 16,1 4 0-16,3 2 0 0,1 2 128 0,2 2-128 16,1-5 0-16,2 2 0 0,0 3 128 0,-2-1-128 15,2 1 144-15,0 1-144 0,1 1 128 0,0 2-128 0,0-3 0 0,-2 2 0 0,1-2 0 16,-4 1 0-16,-1-1 0 0,-3-3 0 15,-1-1 0-15,-1-2-288 0,-1-2 32 0,-3 0-18048 16</inkml:trace>
  <inkml:trace contextRef="#ctx0" brushRef="#br0" timeOffset="-199840.76">26290 13059 43311 0,'-6'5'3840'0,"1"0"-3072"0,3-4-608 0,2 0-160 0,0 2 128 0,0-3 0 0,-3 4 0 0,0 3 0 15,-1-1-528-15,0 2-112 0,0-2-32 0,1-2 0 0,-1-3-2656 16,2 0-512-16,-2-2-128 0,-1-3 0 0</inkml:trace>
  <inkml:trace contextRef="#ctx0" brushRef="#br0" timeOffset="-199376.79">26468 12297 42383 0,'-7'-3'1872'0,"2"0"400"0,0 2-1824 0,3 1-448 16,0 0 0-16,2 1 0 0,2 2 0 0,-2 0-192 16,1 4 16-16,1 2 0 0,3 7 176 0,4 2 0 0,3 4 0 0,3 2 0 15,2 4 176-15,3 2-48 0,2 4 0 0,2 5 0 16,1 0-128-16,-1 1 0 0,1 1 0 0,0-2 128 15,-2 1 64-15,0-1 0 0,-2 1 0 0,-2-7 0 16,0 2-192-16,-3-7 0 16,0 1 144-16,-1-6-144 0,-1 1 0 0,-1-3 0 0,0-4 0 0,-2 0 128 15,-1-4-128-15,-1-1 0 0,0-3 0 0,-1-3 0 16,-1-4 192-16,-1 1 32 16,-1-7 0-16,1-1 0 0,0-2 224 0,1-4 64 0,0-5 0 0,0-3 0 0,3-4 0 15,0-8 0-15,0 0 0 0,1-6 0 16,0-3-512-16,1-3 0 0,-3-2 0 0,0 0 0 0,-1-1 0 0,-1-9 0 15,-1-4-208-15,0-2 64 16,-1 1-96-16,0 2-16 0,0 5 0 16,-2 3 0-16,0 9-192 0,-1 8-32 0,0 3-16 0,-1 7 0 15,2 4-144-15,-2 6-16 0,1 3-16 0,0 5-12176 16,-1 1-2432-16</inkml:trace>
  <inkml:trace contextRef="#ctx0" brushRef="#br0" timeOffset="-198516.82">27448 12975 21183 0,'-6'4'1888'0,"1"-3"-1504"0,1 3-384 0,1-4 0 0,1 0 3328 0,2 0 576 0,0 0 128 0,-1 0 32 0,-2 1-2080 0,1-1-432 0,-1 0-80 0,1 0 0 0,2 0-928 0,-1 0-176 16,2 0-48-16,0-1 0 0,-1 1-320 0,0 0 0 16,0 0-192-16,0 0 64 15,0 0-1056-15,21-7-208 0</inkml:trace>
  <inkml:trace contextRef="#ctx0" brushRef="#br0" timeOffset="-198026.07">28112 12496 13823 0,'-1'-6'1216'0,"-1"0"-960"0,1 1-256 0,1 0 0 16,0 3 3520-16,0-1 672 15,0 1 128-15,0-3 32 0,1-3-3008 0,-1-3-576 0,2 0-128 0,-2 0-32 0,1 1-128 0,-2 3-32 16,-1 2 0-16,1 4 0 16,-3-2-64-16,1 6 0 0,-2-2-16 0,-3 4 0 15,0 1 64-15,-5 0 16 0,0 5 0 0,-3-2 0 0,-1 4-48 0,-1-1 0 16,-2 1 0-16,2 0 0 0,-1 0-96 0,-1-2-32 16,0-1 0-16,2 1 0 15,1-1-64-15,1 0-16 0,3-5 0 0,2 1 0 16,1-1 64-16,4-4 16 0,2 2 0 0,3-1 0 15,1 0-272-15,1-1 0 0,2 1 128 0,2 0-128 16,0-2 0-16,2 1 0 0,2 2-128 0,2-1 128 0,1 3-224 0,2 0 48 16,2-2 16-16,0 5 0 15,3-2-256-15,-1 0-48 0,1 0-16 0,-1 0 0 16,1 4-352-16,-2-3-80 0,-1 0-16 0,0-1 0 0,-1 3 272 16,-3-3 48-16,1 0 16 0,-2 0 0 0,-1-1 432 15,-2 1 160-15,0 4 0 0,-2-3-144 0,-1 0 144 0,-3-1 0 0,1 3-144 0,-3-3 144 16,-1 3 0-16,-4-2 0 0,0-1 160 0,-3 0-160 15,0 1 320-15,-5-1-64 0,-2 0 0 0,-2 1 0 16,-1 1 128-16,-2-1 0 0,-2 1 16 0,-3 0-10512 16,0 1-2096-16</inkml:trace>
  <inkml:trace contextRef="#ctx0" brushRef="#br0" timeOffset="-192441.2">14486 16190 19343 0,'3'3'1728'0,"-1"-3"-1392"0,2 0-336 0,-2-3 0 0,2 3 336 0,1-1 0 0,4 0 0 0,4-4 0 0,6 0-1184 0,2-1-240 0,-1-1-64 0,-2-1 0 15,-1 0 576-15,-3 2 96 0,-2 1 32 0,-2 0 0 0,-2 0 832 0,-2 2 192 16,-1-1 16-16,-3 3 16 0,1 1 544 0,-3 0 128 0,0 1 0 0,-3 3 16 16,1-3-224-16,-4 4-48 0,-2 1-16 0,-2 1 0 15,-2 2-576-15,-2-2-112 16,-2 3-32-16,0-3 0 0,-2 0 16 0,-3 2 0 0,-3-3 0 15,1 0 0-15,-3-1 592 16,-3-4 128-16,-2 4 32 0,-1-5 0 0,-2 3-256 0,-2-3-48 0,0 3-16 0,0-3 0 0,0 0-272 0,0 0-48 16,-2 0-16-16,-2 0 0 0,1 2-400 0,-3-2 128 31,-1 3-128-31,-3-3 0 0,-4 3 0 0,2-2 0 0,0 1 0 0,0-2 0 16,2 0 0-16,0 0 0 0,2 0 0 0,-5 0 0 15,0 2 176-15,-3-1 0 0,-1 1 0 0,0 5 0 0,-1-1 16 0,3-1 16 31,-1 1 0-31,2 0 0 0,4 0-208 0,4-1 144 0,3-2-144 0,2-1 128 0,2-2 368 0,3 1 64 0,3-1 16 16,2 0 0 0,3-1-128-16,1 1 0 0,2-4-16 0,3 3 0 0,2 0-272 0,0-4-160 0,2 1 192 0,0 2-192 31,2-3 0-31,1 1 0 0,2 2 0 0,1-3 0 16,0 4 0-16,1-3 0 0,0 3 0 0,1-2 0 0,0 2 128 0,1 0-128 0,1-1 0 0,1 2 0 15,-1 0 0-15,0 0 0 16,2 0 0-16,1-2 0 0,-1 2 0 0,2 0 0 0,2-1 0 0,-1-1 0 15,1 2 128 1,2-2-128-16,1 1 144 0,1-1-144 16,0 1 144-16,2-2-144 0,2 0 128 0,0-2-128 15,2-1 0-15,2-1 0 0,-1 0 0 0,3-1 0 16,0-1 0-16,-1-2 0 0,1 2 0 0,0-2 0 0,0 0 0 16,0-1 0-16,2-2 0 0,-2 2 0 0,0-2 0 15,-1 0 0-15,1 2 0 0,-1-2 0 0,1-2 0 0,0 2 0 16,-3 1 0-16,2 0 128 0,0-1-128 0,-1 2 0 15,-2 2 144-15,-1 0-144 0,-1 1 0 0,0 3 0 16,-3 1 0-16,0 0 0 0,-1 3 0 0,-1-2 0 16,0 1 0-16,-3 1 0 0,2-1 0 0,-3 2 0 15,-1 1 0-15,-1 0 0 0,0 1 0 0,-3 2 144 16,-1 2-144-16,-1 0 0 0,-3 1 0 0,-2 0 0 0,0 3 0 16,-3 0 0-16,-2-1 0 0,0 3 0 0,0-3 0 0,-1 2 0 15,-3 1 0-15,-1 0 0 0,-1 1 0 0,1 1 0 16,1-1 0-16,1 2 0 15,-2-2 128-15,1 2-128 0,1 0 0 0,-2 2 0 0,0 2 0 0,-3 0 0 16,2 1 0-16,-2 2 0 0,-2 1 0 0,2 0 0 16,-1 1 0-16,1-6 0 0,3-2 0 0,3-2 0 15,2-1 0-15,2-4 0 0,4 1 128 0,3-2-128 16,4-2 240-16,3 0-16 0,3 0 0 0,4 1 0 16,6 1-80-16,5 0-16 0,11 4 0 0,3 0 0 15,4 0-128-15,3 0 0 0,6 2 0 0,2-2 0 16,-1-1-224-16,1 1 32 0,-2 1 0 0,0 1 0 15,-6 2-320-15,1-2-48 0,-1 4-16 0,-1 3-17760 16</inkml:trace>
  <inkml:trace contextRef="#ctx0" brushRef="#br0" timeOffset="-188702">15679 16764 31327 0,'-1'-3'2784'0,"-1"-1"-2224"0,1 2-560 0,1 0 0 0,0 1 704 0,0-1 48 0,-2-3 0 0,1-3 0 0,0-2-112 0,1-4-32 0,0 1 0 0,2 0 0 0,2-3 112 0,0 4 32 0,1-3 0 0,1 1 0 16,2 0-464-16,2 0-96 16,0-2 0-16,3-1-16 0,-1-1-48 0,2 1-128 0,-2 0 192 0,3-3-64 15,1 0 16-15,1 0 0 0,-1 0 0 0,2-2 0 16,-1-1-16 0,0 0 0-16,-1 1 0 0,0-1 0 0,-2 0-128 0,-2 1 128 15,-1-1-128-15,-1 0 128 0,0 0-128 0,-4-2 192 16,2 0-192-16,-3-1 192 0,0 1-192 0,0-4 160 15,-3 6-160-15,1-2 160 0,-1 1-160 0,-1 5 0 16,1-2 0-16,-1 6 0 0,-1 5 0 0,1-1 0 16,0-3 0-16,2 0 0 0,-1 2 144 0,1 1-144 15,0 0 160-15,0 2-160 0,1 3 144 0,-3 4-144 0,1-3 128 0,0 5-128 16,-1 0 0-16,-1 2 128 0,1 3-128 16,-1 4 0-16,0-2 0 0,-1 5 0 0,0 3 0 0,-2 3 0 15,2 1 0-15,-2 4 0 0,2-4 0 0,-1 4 0 16,-1 5 0-16,1 1 0 0,0-1 0 0,1-2 0 15,2 1 0-15,1-3 0 0,0-1 0 0,1-3 0 16,2-1 0-16,0-2 0 0,1-1 0 0,1 0 0 0,-1-5 0 16,1 0 0-16,-1 0 0 0,-1-2 0 0,0 0 0 15,0-3 0-15,-1-4 0 0,0 1 0 0,0-1 0 0,1-2 128 16,-1 0 0-16,-1-2 0 0,2-1-128 16,1-2 0-16,1 2 0 0,1-5 0 0,1 1 0 0,1-1 0 15,1-1 0-15,0-1 0 0,-1-1 0 16,2-2 0-16,1 1 0 0,-1-1 0 0,-1 2 0 0,2-1-192 15,1-4 32-15,0 3 16 0,1-1 144 16,0 0 0-16,-2 3 0 0,1-3 0 0,-1 3 0 0,-3 0 0 16,1 1 0-16,-2 0 0 0,0-1 0 0,-1 0 0 15,0 1 160-15,-2 1-160 0,-1-2 144 0,0 0-144 16,1-1 128-16,-1-3-128 0,-1 3 0 0,-1-6 0 16,0 5 0-16,-1-2 0 0,1 1 192 0,-2 2-64 0,2 0 0 0,-1-1 0 15,2 5-128-15,-2 0 0 0,1 2 0 0,-1 2 0 16,1 2 0-16,-2 2 0 0,0 1 0 0,0 3 0 15,1 2 0-15,-2 5-176 0,0-2 48 0,-2 4 0 16,1 5-144-16,-3 1-32 16,1 4 0-16,-2 3 0 0,-3 2 304 0,1 0 0 0,1-2-128 0,0-1 128 15,1 0 0-15,0-2 0 16,1 0 0-16,3-2 0 0,1-4 0 0,0 0 0 0,2-3 0 0,2 0 0 16,2-2 0-16,0 1 0 0,3 2 0 0,-2-1 0 15,3 1-752-15,1 1-32 0,1-1-16 0,0 1-11024 16,1 1-2192-16</inkml:trace>
  <inkml:trace contextRef="#ctx0" brushRef="#br0" timeOffset="-187607.54">17783 15877 25791 0,'-1'-1'2304'16,"-1"1"-1856"-16,1 0-448 0,0 0 0 0,1 0 2016 0,0 0 304 0,-1 1 64 0,-2-1 16 0,2 0-1920 0,-2 0-480 0,2 0 0 0,1 0 0 0,0 0 0 0,0 0 0 0,0 0 0 0,0 0 0 0,0 0 0 0,0 0 272 15,-8 19-48-15,6-11-16 0,0 2-208 0,-2 3 144 16,0 3-144-16,1-3 128 0,0 0-128 0,-2 4 0 15,-1 5 0-15,-1 4 0 0,1 0-128 0,-3 2 128 16,1-3 0-16,1 1 0 0,0-2 0 0,-1-2 160 16,0 0-16-16,0-2 0 0,-1 3 112 0,2-6 32 0,-2 0 0 15,2-2 0-15,-2-1-160 0,2-3-128 0,-1-3 192 16,2 1-192-16,-1-3 432 0,-2-1-32 0,2-1 0 16,-2-2 0-16,2 0-16 0,-2-1-16 0,0-1 0 15,1-1 0-15,-2-1-176 0,0 2-16 0,-1-5-16 0,0 2 0 16,1-2 32-16,1 1 0 0,-1-2 0 0,2-2 0 15,0 1-192-15,1 0 0 0,1-2 0 0,-1 0 0 16,4-2 128-16,-2 0 0 0,1 0 0 0,0 0 0 16,2-4-128-16,-2 1 160 0,2-1-160 0,-1 2 160 15,1 0-160-15,1-3 0 0,-1-1 0 0,2 0 0 16,2-3 0-16,0 0 0 0,2 3 0 0,2-5 0 0,1-2 0 0,3-2 0 16,1-1 0-16,3 1-176 0,0 1 176 0,-2 2 0 15,1 1 0-15,0 2 0 0,-1 2-160 0,1 1 160 16,-1 1-192-16,-1 4 192 0,0-2 0 0,-1 4 0 15,2-1 0-15,0 1 0 0,-4 4 0 0,2-5 0 16,0 5 0-16,1-3 0 0,0 3 0 0,2 0-128 16,-1 3 128-16,3 3 0 0,0 0 0 0,1 0 0 15,1 3 0-15,0 0 0 0,2 4 0 0,-3-3 0 16,1 3 0-16,1 0 0 0,-2 0 0 0,-1 1-128 16,-1-2 128-16,-1 2 0 0,-2 0 0 0,0-2 0 15,-1 1 0-15,0 0 0 0,0 3 0 0,-2-4 0 0,1 4 0 16,1-3 0-16,-3 3 0 0,2-1 192 15,0 1-48-15,-1 0-16 0,0 1-128 0,-1-4 0 0,1 3 0 16,-2-4 0-16,1 2 0 0,1-2-192 16,-1 0 64-16,-1 0 128 0,2-1-192 0,-2 0 192 0,1-1-160 0,-2-3 160 31,0 0-464-31,0 2 0 0,0-3 0 0,0-3 0 0,0 1-1456 0,-1-1-304 16,-1 1-48-16,1-2-12768 0</inkml:trace>
  <inkml:trace contextRef="#ctx0" brushRef="#br0" timeOffset="-187116.5">18254 15443 33167 0,'0'-5'2944'0,"0"2"-2352"0,0 0-464 0,1 1-128 0,0-1 1504 0,2-1 288 0,1-3 48 0,3-4 16 0,4-5-2896 0,3-3-576 0,2-1-112 0,0 2-32 16,1-1 864-16,-2 5 192 0,0 0 16 0,-1 4 16 0,-2 3 1056 0,0 0 224 15,-1 3 32-15,3-3 16 0,0 5-144 0,0-2-16 0,1 4-16 0,0-5 0 16,-3 5-192-16,1-2-32 0,-2 2-16 0,-1 2 0 15,-3-1 160-15,-1 3 48 0,-1-1 0 0,-1 0 0 0,-1 4-320 0,-2-1-128 32,-1 1 0-32,-1 2 128 0,-2-2-336 0,-2 3-80 15,0 1-16-15,-2 0 0 0,-3 0-16 0,-1 3 0 0,-2 1 0 16,-1 0 0-16,-4 2-160 0,0 2-32 0,-2-2-16 0,0 4 0 0,2 0 176 0,-2 2 32 16,1 0 16-16,3-1 0 0,3-1 304 0,3-4 0 15,2-1 128-15,3-2-128 0,3 1 896 0,2-3 96 16,1-1 16-16,3 0 0 0,1-2-400 0,1 1-80 15,3 0-16-15,0-4 0 16,1 3-512-16,4-2 0 0,-2-1-160 0,2 1 160 16,0-3-176-16,-1 0 176 15,2 0-128-15,1 0 128 0,0-2-608 0,1 2-32 0,1-4-16 0,-1 2 0 32,4 2-432-32,-1-4-64 0,1 0-32 0,1-3-13344 0</inkml:trace>
  <inkml:trace contextRef="#ctx0" brushRef="#br0" timeOffset="-185719.95">19716 16006 20271 0,'-3'1'1792'0,"1"0"-1424"0,0 2-368 0,1-2 0 0,0 0 2752 0,0 3 464 0,-1 2 112 0,0 0 0 0,-2 7-2352 0,2 2-464 0,1-3-112 0,1 4-16 0,1 1-384 0,0-2-144 15,0 1 0-15,0 2 0 0,1-2 144 0,-1 0 0 16,-2 0 0-16,1 1-128 0,-2-3 128 0,0-2 144 0,0-1-16 0,-2-1-128 16,3 0 832-16,-2-4 48 0,1-1 16 15,-1-2 0-15,1-2-64 0,-1 1 0 0,2-4 0 0,1-1 0 16,0 2-464-16,1-4-112 15,2-3 0-15,0-1-16 0,4-3-240 0,0-5 0 0,2 0 128 0,2-4-128 16,1 0-128-16,2 0-80 0,-2-1-16 16,4-3 0-16,0 0-64 0,2 1-16 0,1-1 0 15,0 1 0 1,1 5-144-16,-2 3-16 0,0 3-16 0,-2 2 0 0,0 6 224 0,-4 1 64 0,-1 4 0 16,-2 3 0-16,0-1 192 0,-1 6 0 0,1 5 0 0,1 5 0 15,-3 1-144-15,1 1 16 0,-3 0 0 16,-2 0 0-16,0-5 448 0,-3 1 112 0,1-1 16 0,-2-3 0 15,-1-1 192-15,1-1 64 0,0-3 0 0,0 1 0 16,0-6-400-16,-1-1-80 0,1-2-16 0,1-2 0 16,1-2-208-16,1-3 144 0,0 2-144 0,0-6 128 15,3 0-128-15,0 1 0 0,3-2-160 0,-1-2 160 0,3 0-144 16,0-2 144-16,1-1-128 0,1 1 128 0,1 1 0 16,2 0 0-16,0 2 0 0,-2 2 0 0,2 2 0 15,-1 3 0-15,-2-1 0 0,2 2 0 0,0 0-176 0,0 1 176 16,1 1-208-16,0-1 80 0,1 3 128 0,1-1 0 15,0 0 0-15,2-1 0 16,1 0 160-16,-1 3 64 0,1 1 16 0,0 0 0 0,1 1-16 0,-1 3 0 16,-3-2 0-16,0 3 0 0,2 2-224 15,-3 2 0-15,0 0 128 0,-2 1-128 0,-1 1 0 0,-1 0-160 16,-1 2 32-16,-1 1 0 16,-2 0-432-16,0 1-80 0,-2 2 0 0,-1-1-16 15,0-1-912-15,-2 0-176 0,1 1-48 0,0-5 0 16,-2 2-784-16,2-2-176 0</inkml:trace>
  <inkml:trace contextRef="#ctx0" brushRef="#br0" timeOffset="-185135.73">21224 15903 25791 0,'-1'-8'2304'0,"0"0"-1856"0,-1 3-448 0,2 2 0 0,-1 0 1072 0,0-2 112 0,0-5 32 0,-3-3 0 0,-1-5-1360 0,-1-3-272 0,0 3-48 0,-2 5-16 0,0 2 480 0,-2 3 0 0,-1 5 176 0,-2 3-48 16,0 0 0-16,-3 5 0 0,-2 2 0 0,1 5 0 15,-3 1-128-15,0 5 0 0,1 1 0 0,-1 1 0 16,-1 2 336-16,1 2 112 0,0 1 0 0,2-1 16 15,2 0 352-15,0-2 64 0,2 4 16 0,0-4 0 16,2-1-496-16,2 0-80 16,1-2-32-16,3 1 0 0,1-3-288 0,3-5 0 0,2 1 0 0,2-3 0 15,3-1 0-15,1-2 0 0,3-1-128 0,0-4 128 16,1 1-160-16,2-3 160 0,2-3-160 0,-2 1 160 16,3-4-224-16,-2 1 48 15,3-1 16-15,-1-1 0 0,-1-3 0 0,0 3 0 16,-2-4 0-16,1 0 0 0,0 0 160 0,-2-3 0 15,0 4 160-15,-1-3-160 0,0-1 544 0,-1 2 16 16,-2-2 0-16,-2 0 0 0,0 2-16 0,-1-3 0 16,-2 2 0-16,1-2 0 0,-2 2-336 0,-1 1-64 0,1 1-16 0,-1 0 0 0,0 2-128 15,-1 2 128-15,0 0-128 0,1 4 128 0,-2 2-128 16,1 1 0-16,0 1 0 16,0 1 0-16,-1-1 224 0,1 4 16 0,1 0 0 0,0-2 0 15,0 1-32-15,0-4 0 0,0 0 0 0,4 22 0 0,1-7-80 0,0 2-128 0,1 3 176 16,1 2-176-1,2-2 192-15,1 1-192 0,0 1 192 0,1 0-192 16,1-2 128-16,-1 0-128 0,3-2 0 0,-2 1 0 0,1-2-192 0,-1 1-160 0,0-2-32 0,2-1 0 31,-2-3-1392-31,1-1-272 0,0-1-64 0,2-4-13312 0</inkml:trace>
  <inkml:trace contextRef="#ctx0" brushRef="#br0" timeOffset="-184878.64">21542 15898 28559 0,'-5'2'2544'0,"0"-2"-2032"0,0 1-512 0,1-1 0 0,3 2 3232 0,2-2 544 0,1 0 128 0,0 3 0 0,2 2-4080 0,3 1-816 0,3 4-160 0,5-2-48 16,2 4-272-16,2 1-64 0,1-2-16 0,-2 4 0 0,1 1 1232 0,-1 0 320 0,1 2 0 0,-3 0 0 16,-1 2 0-16,-2-3 0 0,1 2 176 0,0-2-176 31,-2 0-352-31,-1-2-176 0,0-1-48 0,0-3-8896 0,-1 0-1776 0</inkml:trace>
  <inkml:trace contextRef="#ctx0" brushRef="#br0" timeOffset="-184636.75">22121 15721 45151 0,'-10'13'2000'0,"-1"-5"416"0,-2 2-1936 0,3-1-480 15,5-2 0-15,2 1 0 0,-5 3 0 0,-3 9-240 16,-6 9 32-16,-8 16 0 15,-2 6-624-15,-2 6-128 0,0-1-32 0,-2 1 0 0,-1 0 640 0,-3 0 128 0,-1 2 32 0,-1 1 0 16,1 3-16-16,0-1 0 16,2-3 0-16,0-1 0 0,1-2 208 0,5-4 0 15,2-4-160-15,3-6-17328 0</inkml:trace>
  <inkml:trace contextRef="#ctx0" brushRef="#br0" timeOffset="-183306.91">22821 15211 37775 0,'1'-3'3360'0,"1"2"-2688"0,1 1-544 0,-2 1-128 16,1 2 128-16,2-2-128 0,1 3 192 0,4 2-64 0,4 3-128 0,1 4 128 0,2 6-128 0,0 4 128 0,-1 6 0 0,0 3 0 0,-2 4 0 0,1 2 0 0,-2 2-128 0,1-1 160 0,-1 1-160 0,0 1 160 0,1-2 112 0,0-2 32 0,-1-1 0 0,-1-1 0 0,-1-2-112 0,-2-2 0 16,1 1-16-16,-4-1 0 15,-1 0-176-15,-1-3 0 0,-2 2 0 0,-1-3 0 16,-1-2 0-16,-1-3 0 0,1-3 0 16,-2-3 0-16,1-4 0 0,-1-2 128 0,1-2-128 0,-1-5 192 15,2 0 0-15,0-4 0 0,1-2 0 0,-2-2 0 16,2-4-192-16,0-2 0 15,0-4 0-15,0-2 0 0,0-4 0 0,2-2 0 0,-1-6 0 0,0 1 0 0,3-3 0 0,0 5-144 16,2-1 144-16,1 4-208 16,2 5 208-16,0 3-192 0,0 1 192 0,1 3-192 0,1 1 192 15,-1 0-144-15,1 2 144 16,2 2-128-16,-1-3 128 0,1 2 0 0,-1 0 0 0,-1 1-128 0,0 0-48 16,0 1 0-16,-2 1 0 0,-2 3 0 0,0 0 0 0,0 1 0 15,-1 0 0-15,0 2 0 0,1 2 176 0,0 1 0 0,-1 1 128 0,0-1-128 16,2 4 192-16,-1-1-16 0,1 4-16 0,-1 0 0 15,2 4-160-15,-2-4 0 0,3 4 0 0,-3 2 0 16,2-5 0-16,-2 2 0 0,1 3 0 0,-2-5 0 16,-1 2 0-16,0-1 128 0,-1 0-128 0,-2-2 0 0,-1 0 0 15,-1-1 0-15,-1 0 0 0,-1-2 0 16,-1-2 0-16,-2 1 0 0,0 2 128 0,-2-4-128 0,-2 0 208 0,-1 0-32 16,-3 0-16-16,-3 0 0 15,-3-1-160-15,1 0 0 0,-2 0 0 0,-1-2 128 0,1 1-128 0,-1-3-176 16,2 2 48-16,1-1 0 15,1-1-864-15,0 0-160 0,3-1-48 0,2 0-10176 16,3-2-2032-16</inkml:trace>
  <inkml:trace contextRef="#ctx0" brushRef="#br0" timeOffset="-182881.4">23649 15846 19343 0,'10'0'848'0,"-4"0"192"0,0 0-832 0,-2 0-208 0,-2-2 0 0,0 2 0 0,0 2 1280 0,3-4 224 0,4 2 32 0,1-1 16 0,2-1 752 0,2 0 128 0,-1-1 48 0,-2 2 0 0,2-4-896 0,-2 2-176 16,0-2-48-16,1 1 0 0,2-1-784 0,-2-4-144 0,2 3-48 0,1-3 0 15,0 1-256-15,-2 0-128 0,2-3 128 0,0 1-128 0,-1 0 0 0,-2-2 0 31,-1 0-144-31,0-1 144 0,-2 1-688 0,-1-2-16 0,-3 0-16 0,0-1 0 16,-2-1-1072-16,-3 2-224 0,-1 2-32 0,-3-2-16 16,-2 3 128-16,-3 2 16 0,-2 3 16 0,-1 1 0 0,-3 5 1264 0,-3 1 256 31,-1 4 64-31,-2 5 0 0,-2-1 736 0,1 3 160 0,0 3 16 0,-2 2 16 0,2 2 928 0,0 2 176 16,0 1 32-16,2 3 16 0,1-2-304 0,2 2-64 15,2 0-16-15,3 1 0 16,2 2-416-16,2 1-96 0,3 0-16 0,5-1 0 15,3 0-240-15,3-3-48 0,3 1-16 0,4-3 0 16,3-4-544-16,5-1 0 0,4-3 0 16,2-2 0-1,4-3-768-15,3-3-176 0,4-3-16 0,4-3-16016 0</inkml:trace>
  <inkml:trace contextRef="#ctx0" brushRef="#br0" timeOffset="-182468.75">25939 15161 36863 0,'-13'5'3264'0,"1"0"-2608"0,1 0-528 0,4-4-128 0,3 2 1152 0,3-1 208 0,-2 3 48 0,0 1 0 0,-5 6-1248 0,-2 5-160 0,1 5-192 0,0 4 32 16,1 5 160-16,2 5-160 0,0 3 160 0,2 6-160 16,-1 1 320-16,2-1 64 0,0 4 16 0,0 0 0 0,-1 1 144 0,1-6 48 15,0 2 0-15,-1-5 0 16,4-2-304-16,-3-3-128 0,2-1 0 0,0-3 128 0,1-4-128 0,1-3-256 16,2-4 64-16,-1-4 16 15,2-2-464-15,1-6-112 0,0-3-16 0,-2-3-17600 0</inkml:trace>
  <inkml:trace contextRef="#ctx0" brushRef="#br0" timeOffset="-181934.73">25593 14975 40543 0,'0'-7'1792'0,"1"1"384"0,0 0-1744 0,2 2-432 0,1 1 0 0,-1 0 0 15,3 1-208-15,4-3-128 0,5-4-32 0,7-1 0 16,6-3-80-16,3 1 0 0,-1 4-16 0,-1 2 0 16,-3 6 464-16,0 0 288 15,-3 6-32-15,1 2-16 0,-1 6 272 0,0 1 48 0,-1 5 16 0,-1 2 0 0,-1 0-304 0,-1 2-48 16,0 0-16-16,-2 2 0 0,-1-1-208 0,-2 2 0 16,0-3 128-16,-3 1-128 0,1-1 0 0,-2-4 0 15,1 1 0-15,0 1 0 0,2-4 0 0,-2-1 0 16,0 0 0-16,0-1 0 0,0-1 0 0,-2-1 0 15,-2 1 0-15,-1-4 0 16,-2-1 0-16,-3 0 0 0,-1-3 0 0,-3-1 0 0,-2-1 0 0,-3-1 0 16,-2 0-160-16,-3-2 160 15,-3 0 0-15,-3 1 0 0,-2-2 0 0,-4-1 0 0,-2 3 0 0,-3-5 192 16,-2 1-64-16,0 0 0 0,1-3 0 0,0 3 0 16,2-3 0-16,0 2 0 0,3-1-128 0,4 2 0 15,2 1 0-15,3 0 0 16,1 4 0-16,3-3 0 0,2 2 0 0,3 0 0 0,2 2 0 0,1 0 128 15,2 1-128-15,2-1 0 0,1 4 192 0,2 1-16 0,3 1-16 0,1 3 0 16,4 0-160-16,1 2 0 0,2 2 0 0,2-1 128 16,2 0-128-16,4 2 192 0,3 1-192 0,0-3 192 15,2 0-64-15,4 1 0 0,2-2 0 0,1-1 0 16,1 1-128-16,0 0 0 0,1 1 0 0,0 0 0 16,-2 1 0-16,-2-2 0 0,-3 1 0 0,-3 0 0 15,-3 1-336-15,-1-1 0 16,-3 0 0-16,-2 1 0 15,-3-1-1280-15,-1 3-256 0</inkml:trace>
  <inkml:trace contextRef="#ctx0" brushRef="#br0" timeOffset="-181418.53">26781 15825 27647 0,'-10'10'2448'0,"3"-6"-1952"0,-1 1-496 0,5-1 0 0,2-2 3040 0,1 1 512 0,0-3 96 0,0 5 32 0,-2 1-2816 0,2 1-560 16,0 3-112-16,0 1-32 0,4 0 16 0,-3 0 0 0,0-1 0 0,-1 0 0 0,2 0 80 0,-1-1 0 0,-1-1 16 0,0 2 0 15,0-4-272-15,0-1 0 0,0-2 0 0,-1 1 0 31,2-4-384-31,-1 0-176 0,0-4-32 0,1-1-17968 0</inkml:trace>
  <inkml:trace contextRef="#ctx0" brushRef="#br0" timeOffset="-180958.51">27142 15156 43311 0,'-3'5'3840'0,"-1"0"-3072"0,3 0-608 0,2 0-160 16,1 1 304-16,1-1 16 0,1 8 16 0,0 5 0 15,4 8-656 1,2 9-128-16,2 4-16 0,1 1-16 0,-1 2 256 0,-1-1 48 0,-1 1 16 0,0-6 0 16,-3 0 160-16,2-3 224 15,-2-1-48-15,1-5-16 0,-1-3 176 0,2-2 48 0,-1-5 0 0,1 1 0 0,1-4-384 0,0-2 128 16,-1-2-128-16,0-4 0 16,0-1 128-16,0-2-128 0,-1-3 160 15,1 0-160-15,0-5 192 0,-1 0-64 16,0-2-128-16,0-3 192 0,1-2 240 0,0-6 32 0,-1 1 16 15,1-4 0-15,-2-2 32 0,1-1 0 0,-3 3 0 0,1-6 0 0,0-10-192 0,2-8-16 16,-1-7-16-16,-1-1 0 0,2-1-288 0,-2-1 0 31,1 0 0-31,-1 5 0 0,1 3-224 0,-2 6-160 0,1 6-16 0,-1 1-16 16,-2 5-144-16,1 1-16 0,0 4-16 0,0 1 0 16,0 2-48-16,1 4 0 0,-1 2 0 0,1 5 0 15,0 0-128-15,0 4-48 0,-1 2 0 0,-1 3-17808 0</inkml:trace>
  <inkml:trace contextRef="#ctx0" brushRef="#br0" timeOffset="-180631.51">27851 15881 49759 0,'-11'6'2208'0,"2"-1"448"0,2-2-2128 0,3 0-528 0,4-3 0 0,1 0 0 0,0 0-272 0,-1 0-176 0,2 3-16 0,-1-1-16 0,0-2 160 0,2 3 16 0,-1-2 16 0,-2-1 0 0,0 0 64 0,0 0 16 0,0 0 0 0,22 5 0 31,-15-5-592-31,-3 0-112 0,3 0-32 0,0 0-18672 0</inkml:trace>
  <inkml:trace contextRef="#ctx0" brushRef="#br0" timeOffset="-179951.85">28703 15279 36863 0,'-4'-6'3264'0,"0"2"-2608"0,3 3-528 0,0 1-128 16,1 0 0-16,-1 0 0 16,-2 0 0-16,-2-4 128 0,-2 1 400 0,-3 1 80 0,-4 2 16 0,-2 2 0 0,-2 1-224 15,-5 3-32-15,-1 3-16 0,-5-2 0 0,1 6-176 0,-3 0-48 16,0 1 0-16,0 1 0 15,1-1 48-15,3 1 0 0,1 1 0 0,3-2 0 0,2 1 112 0,2-4 32 16,3 3 0-16,4-3 0 0,1-1-128 0,2 1 0 16,4-5-16-16,3 1 0 0,2 2-176 0,3-5 0 15,5 4 0-15,2-5 0 0,3-1 0 0,3 1 128 16,3 0-128-16,2-3 0 0,1 5 0 0,3-3 0 16,6 3 0-16,0 1 0 0,1 0-128 0,0 1-16 15,1 2 0-15,1 0 0 0,-5-1-48 0,0 1 0 16,-1 2 0-16,-2 0 0 0,-1 0 192 0,-3 4-128 0,-1-2 128 15,-2 3-128-15,-1 1 128 0,-3-1 0 0,-1 1 0 16,-3 1 0-16,0-1 0 16,-2-1 0-16,-2-2 0 0,-1 0 176 0,-2-1-176 0,-3-2 0 0,-1 0 0 0,-2-2 128 15,-1-1-128-15,-2 1 0 16,-1-1 0-16,-1-6 0 0,-3 3 0 0,-2-3 0 0,-1 1 0 0,0-3 0 16,-1-3 0-16,-2 1 0 0,0-3 0 0,-3-1-176 15,-1-2-80-15,-3-2-32 0,-2-2 0 0,-2-1-12016 16,-3-2-2416-1</inkml:trace>
  <inkml:trace contextRef="#ctx0" brushRef="#br1" timeOffset="-103263.14">7247 17281 28559 0,'-5'0'2544'0,"2"0"-2032"0,2 0-512 0,2 0 0 0,0 0 0 0,0 0 0 0,2-1 0 0,0-1 0 0,6 2-1136 16,3-5-272-16,8 2-48 0,5-2-16 0,6-3 864 0,7 1 160 0,7-2 48 0,3 2 0 0,5-2 752 0,3 2 160 16,2-3 16-16,5 2 16 0,4 1 1024 0,7-2 208 15,8 1 32-15,0-1 16 0,-1-1-736 0,-2 0-128 16,3-1-48-16,7 0 0 0,6-5-528 0,2-1-96 16,0-3-32-16,-2 1 0 0,-1 2 192 0,10-2 48 15,7 0 0-15,-1-1 0 0,-3 0 272 0,-1 3 48 16,5 2 16-16,-7 1 0 0,-9 3-336 0,-2 0-64 15,-4 1-16-15,0 0 0 0,-1 4-416 0,-9 1 128 16,-7 0-128-16,-4 0 0 0,-5-1 0 0,-1 4-144 16,-2-2 0-16,-5 4 0 15,-6 4-816-15,-10-2-144 0,-9 2-48 0,-6-2-15632 0</inkml:trace>
  <inkml:trace contextRef="#ctx0" brushRef="#br1" timeOffset="-102197.97">25639 16310 18431 0,'-20'-4'1632'0,"4"1"-1312"0,3 1-320 0,7 2 0 0,1 0 1792 0,-5-2 304 0,-9 1 48 0,-11-2 16 0,-7-2-672 0,-3 2-128 0,4 0-16 0,4 3-16 0,9 0 336 0,4 0 64 0,6 1 0 0,3 1 16 15,5 1-720-15,4-3-128 0,3 2-48 0,7 1 0 16,6-3-432-16,8 1-96 0,10-1 0 0,14 0-16 0,3-1-48 0,13 1-16 16,12 0 0-16,13-5 0 15,10 0 16-15,8-1 16 0,10 0 0 0,12 0 0 16,8-3-96-16,11 2-32 0,8 1 0 0,0 1 0 0,4 0-144 16,-2 0 0-16,-8 2 0 0,5 1 0 0,9 1-304 0,1 1 64 15,1 1 16-15,0-1 0 16,1 3-240-16,0 0-48 0,2-1-16 0,-6 3-17968 0</inkml:trace>
  <inkml:trace contextRef="#ctx0" brushRef="#br1" timeOffset="-100558.83">23812 17455 12895 0,'-2'-4'1152'0,"-1"2"-928"0,2 0-224 0,0 0 0 15,2 1 2752-15,0 0 496 0,1 1 96 0,0-4 32 0,1-1-2480 0,1 0-480 0,3-2-96 0,0 1-32 0,2 1 608 0,-3 0 128 0,0 2 32 0,-1 3 0 0,0 0 176 0,-1 3 48 16,-2 0 0-16,1 4 0 0,-1 3-576 0,-1-2-128 16,1 5 0-16,0 0-16 0,-1 1-176 0,2 3-48 0,-2 0 0 0,0 3 0 15,0 0-208-15,-1 2-128 0,2 4 128 0,-4-1-128 16,1 2 0-16,0 2 0 16,-1 0 0-16,-2 3 0 0,-1-1 0 0,0 1 0 0,-1-1 0 0,0 1 0 15,-2 2 0-15,1-4-160 0,1 2 16 0,-1-6 0 31,1 0-384-31,0-4-80 0,1-5-16 0,-1 1 0 0,2-5-624 0,-1-2-128 0,1-5-32 0,1-1-12816 16</inkml:trace>
  <inkml:trace contextRef="#ctx0" brushRef="#br1" timeOffset="-100067.43">23781 17381 33167 0,'-2'-14'1472'16,"1"4"304"-16,1-1-1424 0,0 3-352 0,2 3 0 0,1 1 0 16,0-5 0-16,2-2-160 0,5-5 16 0,4-7 0 0,4-6 608 0,2 1 128 15,2 2 32-15,1 0 0 0,0 2 432 0,2 3 96 0,0 2 0 0,-1 1 16 16,0 2-544-16,-2 4-112 0,2-2-32 0,-1 3 0 15,-1 2-288-15,1 0-48 16,-4 1-16-16,1 2 0 0,-1 1-128 0,-3 0 0 0,0 4 0 0,-3-2 0 0,1 2 0 16,-3 1 0-16,0 1 0 0,-1 2-176 15,-1 1 176-15,-1 0-192 16,1 5 192-16,-1 0-192 0,1 1-16 0,1 2-16 16,1 3 0-16,1 2 0 0,0 0 32 0,-1 3 0 15,1 0 0-15,0 2 0 0,-3-2-48 0,0 0 0 16,0 2 0-16,-4-2 0 0,0 0 48 0,-3-3 16 15,-1 2 0-15,-2-2 0 0,-1 0 176 0,-3-1 0 16,0 0 128-16,-3 2-128 0,-2-3 464 0,-2 1 32 16,-3 0 0-16,-1 0 0 0,-1-3-160 0,-2 2-16 0,-2-2-16 15,0 1 0-15,-1-4-144 0,-1 0-32 0,-1 0 0 16,-1-3 0-16,3 0 0 0,-1-1-128 0,-3-2 192 0,-2-1-64 16,1-3-128-16,0 0 0 0,-1 0 0 0,0-2 0 15,1-1 0-15,2-2-192 0,2 0 0 0,1 0 16 31,4 3-720-31,2-3-128 0,5 4-48 0,2-2-10464 0,5 1-2096 0</inkml:trace>
  <inkml:trace contextRef="#ctx0" brushRef="#br1" timeOffset="-99460.77">25091 16551 24879 0,'-1'-3'2208'0,"-2"0"-1760"0,2 3-448 0,0 0 0 0,1 0 640 0,-2 0 32 0,1-4 16 0,0 3 0 0,-2-4-688 0,0 0 0 0,0 1 0 0,1 1 0 0,2-2 752 0,-3 4 112 0,2-3 32 16,0 3 0-16,0 1-48 0,-1 0 0 0,0 0 0 0,-1 1 0 15,0 3-208-15,-2 2-32 0,-1 1-16 0,-2 3 0 16,0 1-160-16,-2 0-48 0,-1 3 0 0,-3 2 0 0,2 1 48 0,-3 1 0 16,0 3 0-16,-1 1 0 0,-1-1 80 0,-2 4 32 15,0 1 0-15,1 1 0 0,-1 0-240 0,1 3-48 0,0 2-16 16,2-2 0-16,2 3-240 0,0-2 0 15,2 1 128-15,0-1-128 0,4 0 0 16,0-3 0-16,2 2 0 0,1-2 0 0,2 1 0 0,0-1 0 16,2 4 0-16,1-2 0 0,0 0 128 0,1 2-128 0,0-4 0 0,2 1 0 15,2-1 0-15,0 1 0 16,1-2-176-16,1-4 176 0,3 1-320 0,-1-2 48 0,1-4 16 0,0-2 0 31,2-2-496-31,2 0-80 0,0-5-32 0,4 1 0 16,0-1-1520-16,3-2-304 0</inkml:trace>
  <inkml:trace contextRef="#ctx0" brushRef="#br1" timeOffset="-97577.42">24848 17983 3679 0,'-1'3'320'0,"0"-1"-320"0,0-1 0 0,1 2 0 0,-1-1 2368 0,1-2 416 0,0 0 80 0,0 0 16 0,-2 2-288 0,1-1-48 0,0 1-16 0,1-2 0 0,0 0-656 0,0 0-128 0,0 0-16 0,0 0-16 16,0 0-496-16,0 0-80 15,0 0-32-15,0 0 0 0,12-22-48 0,-9 17-16 16,0-4 0-16,1 2 0 0,1 0-208 0,-1-3-64 16,1 2 0-16,0-3 0 0,2 1-256 0,0-2-48 15,2 1-16-15,0-4 0 0,-1 1-256 0,2-1-48 0,0-1-16 0,0 2 0 16,-1 0 64-16,2-1 0 0,-1-2 0 0,3-1 0 15,1-1 96-15,1-1 32 0,0-1 0 0,0 0 0 16,-2-1-160-16,1-2-32 0,2-2 0 0,-1-1 0 16,-1-3 48-16,0 2 0 0,-2-3 0 0,1 0 0 0,-2 3-48 0,-1-1-128 0,-2 1 192 0,1 2-64 15,-3 1-128-15,1-2 160 0,-1 2-160 16,-3 0 160 0,1-1-160-16,-1 3 0 0,-1 1 0 0,1-1 128 0,-1 2-128 0,-1 3 160 15,0 0-160-15,-1 1 160 16,2 0-160-16,-2 1 0 0,0-2 0 0,0 4 128 15,1 1-128-15,-1 1 0 0,0 1 0 0,0 5 0 0,1-3 0 0,-1 3 0 16,1 1 0-16,-1 2 0 0,0 2-176 0,2 1 176 0,-2 1-128 0,1 4 128 16,0 1-256-16,-1 1 48 0,1 2 0 15,-1 4 0-15,2-2 0 0,-2 5 0 0,-2 1 0 0,1 1 0 16,0-1 48-16,-2 2 16 0,1 2 0 0,-1-2 0 0,0 1 144 16,0-1 0-1,0-1-144-15,-1-2 144 0,1 2 0 0,1-2 0 16,1 0 0-16,-1-4 0 0,2 2 0 0,0-1 0 15,2-2 0-15,-1 1 0 0,1 0 0 0,2-1 0 16,1-2 0-16,0-1 0 0,1 1 0 0,0-2 0 16,1 0 0-16,0-4 0 0,-1 1 0 0,3 0 0 15,-1-4-176-15,1 1 176 0,0-1-144 0,1-1 144 16,1-2-160-16,0 1 160 0,3-4 0 0,-2-1 0 16,2 0 0-16,-1 0 0 0,3-3 0 0,-2 1 0 0,1-2 0 0,-2-1 0 15,1 0 0-15,-1 1 0 0,0-2 0 16,-1 0 0-16,-1 0 0 0,-1-1 0 0,-1 4 0 0,-2-3 0 15,1 0 0-15,-1 0 0 0,-1-2 0 0,-1 1 160 16,0-2-160-16,0 1 0 0,0 2 0 0,0-3 0 16,0 3 0-16,-1 2 0 0,-1 1 0 0,1 3 0 15,0-3 0-15,-2 3 0 0,2 0 0 0,0 2 0 16,-1-1 0-16,1 1 0 0,0 0 0 0,-2 2 0 16,2-1 0-16,-2-1 0 0,1 1 0 0,1 2 0 15,-2-1 0-15,1 2 0 0,-1 1 0 0,1 0 0 16,-1 1 0-16,0 3 160 0,0 1-32 0,-1 2-128 0,0 3 240 15,0 1-64-15,1 2-16 0,-2 3 0 0,0 4-160 16,0 1 192-16,0 1-192 0,-2 1 192 16,1 1-192-16,-1 2 160 0,0 0-160 0,1-1 160 0,1-1-160 0,0 0 0 15,-1-2 0-15,1-1 128 0,0-1-128 0,0 0 0 16,1-3 0 0,0-1 0-16,1-4 0 0,-1 1-144 0,0-2 144 0,2-1-208 15,-2-3-400-15,1 1-80 0,2-2-16 0,-1-1 0 16,-1-2-896-16,-1 0-176 0,4 2-32 0,-1-1-15024 0</inkml:trace>
  <inkml:trace contextRef="#ctx0" brushRef="#br1" timeOffset="-79393.94">26185 16962 11055 0,'-1'-1'976'0,"0"1"-784"0,0 0-192 0,-1-3 0 0,2 3 1632 0,0 0 288 0,0-1 48 0,-1 0 16 0,1-1 144 0,0-3 48 0,-1 3 0 0,2-2 0 0,-1 4 0 0,0-3 0 0,0 1 0 0,0 1 0 0,0 1-720 0,0 0-144 15,0 0-32-15,0 0 0 0,0 0-624 0,0 0-128 16,0 0-16-16,0 0-16 0,0 0-368 0,0 0-128 0,0 0 0 0,0 0 0 16,0 0-464-16,0 0-192 0,0 0-48 0,0 0-16528 15</inkml:trace>
  <inkml:trace contextRef="#ctx0" brushRef="#br1" timeOffset="-78874.52">26153 17318 23951 0,'-7'6'1056'0,"2"-3"224"0,1-1-1024 0,2 1-256 0,2-2 0 0,0-1 0 16,1 0 304-16,-1 2 0 0,2-2 0 0,-1 3 0 16,3 0 768-16,0-1 144 0,0 1 48 0,1 0 0 15,-2 1-48-15,2 0-16 0,0 0 0 0,0 5 0 16,1-3-320-16,0 4-64 0,2 2-16 0,-2-1 0 16,1 7-384-16,1-5-80 0,1 5-16 0,-2-1 0 15,-1 0-144-15,0 3-48 0,-2 0 0 0,-1 0 0 16,-2 2-128-16,0-4 0 0,-1 3 0 0,1 2 0 15,-2-3 192-15,-1 1-64 0,-1-3 0 0,-1-1 0 16,1 1-128-16,-2-2 0 0,-2 0 0 0,1-4 0 0,0 1 0 16,0-2 0-16,0-3 0 0,0 0 0 15,-1-2-576-15,0-2-64 0,-2-2 0 0,1-1 0 16,-2-1-1248-16,-1-1-256 0,-2 0-48 0,0-4-11824 16</inkml:trace>
  <inkml:trace contextRef="#ctx0" brushRef="#br1" timeOffset="-59201.32">26752 16978 12895 0,'1'-1'1152'0,"0"-4"-928"0,0 2-224 0,-1 2 0 0,1 0 320 0,-1 1 32 0,0 0 0 0,2-2 0 0,-2 2 528 0,1-2 96 0,-1 1 32 0,0 1 0 16,0 0 1872-16,0 0 368 0,0 0 80 0,0 0 2144 15,-7 21-3568-15,7-17-48 0,0 3-16 16,0-3-800-16,1 3-144 0,0-1-48 0,0 0 0 0,2 1-320 0,-1 0-64 15,2 2-16-15,0-1 0 0,-1 1-224 0,2 2-48 16,0 3-16-16,0 2 0 0,0 0-160 0,0 2 0 16,0 3 144-16,-3 2-144 0,1-2 0 0,-2 3 0 15,0 2 0-15,-3 2 0 0,1-1 0 0,-3 0 0 0,0-2 0 0,-1 0 0 16,2-1 0-16,-2-1 0 0,2-5 0 0,1-2 0 16,-2-2 0-16,3-4-128 15,-2-3 128-15,1-2-192 16,1-4-576-16,-2-2-112 0,2-3-16 0,0-3-16640 0</inkml:trace>
  <inkml:trace contextRef="#ctx0" brushRef="#br1" timeOffset="-58292.11">26556 17236 2751 0,'-1'0'256'0,"0"0"-256"0,-1-1 0 0,1 1 0 0,1-1 1680 16,1 1 304-16,-1-1 48 0,2 1 16 0,-2-4-576 0,1 3-96 0,1-4-32 0,-2 5 0 0,0 0 192 0,0 0 16 0,0 0 16 0,0 0 0 0,9-21 288 0,-8 16 48 0,2 1 16 0,-1-1 0 15,1-1-256-15,0-3-32 0,1 3-16 0,0-1 0 16,0-2-704-16,1 0-144 0,-2-1-16 0,2 1-16 16,0 0-288-16,-1-2-48 0,0 1-16 0,-2 2 0 15,2 0 80-15,-2 0 16 0,2 1 0 0,-2-3 0 16,3 0-112-16,0 2-32 0,0-4 0 0,1 2 0 16,-1 1-176-16,2-3-32 0,-1 4-128 0,0-3 192 15,-1 0-192-15,1-1 0 0,0 1 128 0,-1 1-128 0,1 0 0 0,-1 1 0 16,0-3 0-16,0 3 0 0,0 1 128 0,0-2-128 15,0 2 0-15,-1-1 144 0,-1 3-144 0,2 0 0 16,-1 1 0-16,0-2 128 0,-1 4-128 0,1 2 0 16,0-1 0-16,-2 0 0 0,2 2 0 0,-1 0 0 15,-1 4 0-15,-1-3 0 16,2 2 0-16,-2 1 0 0,1 0 0 0,1 1 0 0,-1 0 128 0,1 0-128 0,-2-2 128 16,2 2-128-16,-1 0 144 0,1 2-144 15,-1-3 160-15,0 3-160 0,1-1 128 0,-1 0-128 16,2-1 0-16,-1 1 0 0,0-1 128 0,1 0-128 15,0 0 0-15,-1 0 0 0,2 1 128 0,-1-1-128 16,1 1 0-16,0 0 0 0,0-1 0 0,0 2 0 16,0-1 0-16,0-1 0 0,0 1 0 0,0-1 0 0,1-1 0 0,-1-1 0 15,1 2 0-15,-1 0 128 16,1-2-128-16,0-1 0 0,-1-1 0 0,1 1 144 0,-1-2-144 0,2-2 128 16,-1 2-128-16,0-1 128 0,0-3-128 0,0 3 128 15,0-4-128-15,1 4 0 0,-2-4 0 0,1 1 0 16,0 2 0-16,0-3 0 0,0 1 0 0,-2 2 0 0,1-3-304 0,0 1 16 15,-1 2 0-15,1-2 0 16,-3 1-720-16,2 0-144 0,-2-1-16 0,1 0-16080 16</inkml:trace>
  <inkml:trace contextRef="#ctx0" brushRef="#br1" timeOffset="-55727.25">27074 17559 19343 0,'-1'0'1728'0,"1"0"-1392"0,1-1-336 0,1 0 0 0,-1 1 848 0,1-3 112 0,1 3 0 0,2-2 16 0,1-1-448 0,1 2-80 0,2 0-32 0,-2 1 0 0,1 2 608 0,-2 2 112 15,0 0 16-15,-1 2 16 0,-1 1-144 0,-1 3-16 16,1 1-16-16,0 2 0 0,0 0-64 15,-2 2-16-15,1 1 0 0,-1 1 0 0,-1-1-400 0,-1 2-64 16,2-1-32-16,-4 0 0 0,1-1-192 0,0 2-32 16,-2-6-16-16,0 2 0 0,0-1-176 0,-2 0 0 0,0-1 0 0,0-1 0 15,-1-1-272-15,-1-1 64 16,-1-1 16-16,-2-1 0 16,-1-2-720-16,0 1-144 0,-2-4-32 0,-2 2-14128 0</inkml:trace>
  <inkml:trace contextRef="#ctx0" brushRef="#br1" timeOffset="-52221.94">27594 16941 6447 0,'1'-3'576'0,"-1"2"-576"0,0-3 0 0,0 3 0 0,0 1 704 0,1-2 48 0,-1 2 0 0,1-2 0 0,-1 0 576 0,2-1 112 0,-1 1 32 0,0-4 0 0,0 2 784 0,1 2 176 0,-1-3 16 0,1 0 16 0,-1 3-1056 0,1-2-224 0,-1 1-32 0,-1-1-16 16,1 2-368-16,-1 1-80 16,-1-1-16-16,1 2 0 0,-3 0 160 0,1 0 16 15,0 0 16-15,2 0 0 0,0 0-32 0,0 0 0 0,-20 12 0 0,12-10 0 16,1 3-256-16,-3 1-64 0,-2 3-16 0,-2 2 0 16,-1 0-128-16,-1-1-32 0,0 4 0 0,0-3 0 15,1 0 80-15,0 1 16 0,0 1 0 0,1 1 0 16,0-1-272-16,0-2-160 0,2 1 192 0,1 1-192 15,0-1 128-15,1-1-128 0,1 3 0 16,1-3 0-16,1-1 0 0,1 0 0 0,3-2 0 0,0-2 0 0,3-2 128 16,-1 0-128-16,3 0 0 0,2-2 0 0,1-1 0 0,0-2 0 15,2 0 128-15,1 0-128 0,-1 1 0 0,1-4 0 16,0 3-208-16,1 1 80 0,1-5 128 0,0 3-128 16,1-1 128-16,-1 0-128 0,1 1 128 15,2-1 0-15,0 3 0 0,0-2 0 0,2 1 0 0,0 1 0 16,0 0 0-16,-1 1 0 15,-1 1 0-15,1 3 0 0,-2 1 0 0,0 1 0 0,0-1 0 0,-1 1 0 16,-1 2 0-16,-1-2 0 0,1 3 0 0,-2-4 0 16,0 4 0-16,1-4 0 0,-1 3 0 0,-1 0 128 15,0-2-128-15,0 1 0 0,-3 2 0 0,1-1 0 16,-1 0 0-16,0 0 128 0,-2 1-128 16,1-1 0-16,-2 1 0 0,0 0 0 0,1 1 0 0,-2-2 0 15,-2 0 0-15,1 2 128 0,-1-4-128 0,-2 2 0 0,0-3 0 0,-1 0 0 16,0-1 0-16,-1-1 0 0,-1 1 128 0,-1 0-128 15,0-1 128-15,-2 2-128 0,0-4 160 0,-1 2-160 16,0 1 0-16,-3-3 128 0,2 2-128 0,-2-1 0 16,-1 0 0-16,-1-3 0 15,0 0 0-15,-1-1 0 0,-1 1 0 0,2-5-160 16,0 1 32-16,0 2 0 0,1-3-512 0,3 1-112 0,0 2-16 0,0 1 0 31,3-2-1600-31,1 2-320 0</inkml:trace>
  <inkml:trace contextRef="#ctx0" brushRef="#br1" timeOffset="-50756.76">27782 16569 13823 0,'-3'0'1216'0,"2"0"-960"0,0-3-256 0,1 3 0 0,0 0 1024 0,0 0 144 0,0-1 48 0,-2 0 0 0,1-1 832 0,0-1 192 0,1 1 16 0,0 2 16 0,0 0-592 0,0 0-112 0,10-17-32 0,-4 11 0 0,0-3-288 0,2 2-64 16,2 1-16-16,-1-4 0 0,3 2-288 0,0 0-64 16,0-1-16-16,2-1 0 0,1 3-416 0,1-2-64 15,-1 2-32-15,1 0 0 0,-1 3-288 0,-2 2 0 0,-1-1 0 0,0 1 0 32,-4 4 0-32,0-1 0 0,-1 3 0 0,-2-3 0 15,-1 2 0-15,-2 1 0 0,1 0 0 0,-1 1-144 16,-1 1-48-16,-1 0 0 0,0 2 0 0,-1-1 0 15,0 2-192 1,-2-1-64-16,0 3 0 0,-1-3 0 0,-2 2 64 0,0-2 16 0,-2 2 0 0,0 0 0 16,0 1-32-16,-2-3-16 0,0 3 0 15,1 0 0-15,-3-1-64 0,1 2-16 0,0 1 0 16,-1-1 0-16,1 0 112 0,0 2 32 0,-1-3 0 0,4-2 0 16,-1-1 352-16,2 0 0 0,0-1 0 0,3 2 0 0,0-2 336 15,1-2-16-15,1 0 0 0,2 0 0 0,0-2-320 16,0-1 0-16,2-1 0 0,1 2 0 15,1-1-320-15,-1-2-144 0,2 2-32 0,1-2 0 16,-1 1-336-16,2 1-64 0,0-2 0 0,0 0-16 16,1 0-496-16,0 2-80 0,1 0-32 0,0 2-9360 15</inkml:trace>
  <inkml:trace contextRef="#ctx0" brushRef="#br1" timeOffset="-49854.62">28051 16221 6447 0,'-1'0'576'0,"1"0"-576"0,0 0 0 0,0 0 0 0,0 1 176 0,0-1-176 0,1 0 160 0,-1 2-160 0,-1 1 592 0,0-2 32 0,1 2 0 0,0-3 0 0,0 0 1680 0,0 0 352 15,0 0 64-15,-10 20 16 0,7-15-144 0,1-2-32 16,1 2 0-16,-2-1 0 15,1 1-640-15,0 0-144 0,1-3-32 0,-1 2 0 16,0 2-464-16,1-1-80 0,1-1-32 0,0 1 0 0,0 0-464 0,0 1-112 16,1-1-16-16,1 0 0 0,-1 0-288 0,1 0-64 15,2-3-16-15,1 2 0 16,0-2 32-16,0 2 0 0,2 1 0 0,1-2 0 0,2 3-48 0,-2-1 0 16,3 1 0-16,-1 3 0 0,2-2-48 0,-3 3-16 15,3 1 0-15,-3 0 0 0,1 3 48 0,1 1 0 16,-1-2 0-16,0 2 0 0,-1 0-32 15,-2 1 0-15,1 0 0 0,-2 1 0 0,1 2-144 0,-2 1 192 0,0-2-192 0,0 3 192 16,0-2-64-16,-1 2-128 0,0-1 192 16,-1 1-64-16,1 1 0 0,0-2 0 0,-1 1 0 0,1 0 0 15,-1-3-128 1,0 3 192-16,0-3-192 0,-1 0 192 0,-1 3-192 0,-1-4 0 0,-1 4 0 0,-2 2 128 0,-1-2 0 16,-2 0-128-16,-2 1 192 0,-2-2-64 15,0 1 48-15,-1 1 0 0,-2 0 0 0,-2-1 0 0,-2 2-48 0,-1-2 0 31,-2 0 0-31,-1-3 0 0,-1 3-128 0,0-3 160 16,0 0-160-16,-1-1 160 0,1 2-160 0,0-2 192 0,3 1-192 0,0-1 192 16,0 1-192-16,2 1 0 0,-1 2 0 0,2-4 0 0,1 2-272 0,3-1-48 31,0-1 0-31,1-1 0 16,1 0-304-16,1-4-64 0,2 0-16 0,0-2 0 15,2-1-288-15,1-3-64 0</inkml:trace>
  <inkml:trace contextRef="#ctx0" brushRef="#br1" timeOffset="-43364.72">29739 17120 28559 0,'-4'1'2544'0,"1"1"-2032"0,0-2-512 0,2 0 0 0,1 0 2000 0,0 2 304 0,-1-2 64 0,-1 2 16 0,1 2-1056 0,0 1-224 0,2 1-32 0,3 2-16 0,1 2-576 0,1 1-112 16,1 6-32-16,2 3 0 0,1 1-160 0,0 2-48 15,0 3 0-15,-2 0 0 0,1 5-128 0,-3-1 0 16,-1 3 0-16,-1 3 0 0,-3-1 0 0,-1 2 0 16,-2-1 0-16,-3 0 0 0,-3-1 0 0,0 1 0 15,-2-2 0-15,-1-1 0 0,0-4 0 0,-1-5-176 0,1-1 48 16,1-5 0-16,2-3-144 0,-1-4-32 0,0 0 0 16,3-6 0-1,0-5-976-15,2 0-192 0</inkml:trace>
  <inkml:trace contextRef="#ctx0" brushRef="#br1" timeOffset="-43001.52">29697 17046 41471 0,'-11'-6'1840'0,"3"1"368"0,4-1-1760 0,1-1-448 0,3 2 0 0,3 2 0 0,-1 0 176 15,2-3-48-15,2-5-128 0,3-5 192 0,3-4-64 0,4-1 0 16,3 1-128-16,0 0 192 15,2 3-192-15,-1-1 144 0,1 4-144 0,0 2 128 0,1 1-128 0,1 2 0 16,-1 3 0-16,0 1 0 0,0 2 0 0,-1 3 0 16,0 5 0-16,-1 0 0 0,-4 8 0 0,-1-2 160 15,-2 6-160-15,-4 3 160 0,0 1-160 0,-3 3-256 16,-2 2 64-16,0 2 16 0,-2 0 176 0,1-2 0 16,-2 1 0-16,-1 0 0 0,1-2 0 0,-1-1 0 0,0-2 0 15,-1-1 0-15,0 0 0 0,-1-4 0 0,-1-2 0 16,-1-1 0-16,-1-3 0 0,-1 0 0 15,-3 1 128-15,1-3-128 0,-4 1 192 0,0-1-16 0,-2-3-16 0,0 0 0 16,-1-1 32-16,-1-3 16 0,-2 2 0 0,0-1 0 16,-1-1-208-16,1-4 0 15,-2 0 0-15,0-1 0 0,2-1-256 0,-1-5-112 0,1-2-16 0,0 0 0 16,3-1-704-16,1-2-160 16</inkml:trace>
  <inkml:trace contextRef="#ctx0" brushRef="#br1" timeOffset="-42605.82">31063 16026 43311 0,'-7'-9'1920'0,"2"0"384"0,3 3-1840 0,0 4-464 0,2-2 0 0,2 3 0 0,0 1-1872 0,-1 0-480 0,2-3-80 15,-2 2-32-15,0 5 864 0,-2-2 160 0,-4 8 32 0,5-10 16 0,-22 32 1712 0,6-11 320 16,-3 5 80-16,-2 1 16 0,-4 8 256 0,-3 0 48 0,0 4 16 0,-3 3 0 16,0 4 160-16,0 0 16 15,0-2 16-15,0 1 0 0,1 1-608 0,2 1-128 0,-1 1-32 0,5-4 0 16,3 2-272-1,2-4-48-15,3 1-16 0,2 1 0 0,6-1 32 0,-1 3 0 0,3 3 0 0,1-3 0 16,3 0-176-16,0-1-176 16,2-4 48-16,3-2 0 0,0-6 128 0,4-1 0 15,0 0 0-15,3-3 0 0,-1-2-240 0,2-5-16 16,0-2 0-16,2 0 0 0,2-3-96 0,0-2-32 0,2-1 0 0,1-3 0 16,-1-3-1792-16,0 1-352 0,1-4-80 0,-1-4-12752 15</inkml:trace>
  <inkml:trace contextRef="#ctx0" brushRef="#br1" timeOffset="-41769.15">31217 16796 12895 0,'-1'3'1152'0,"-1"-1"-928"0,1-1-224 0,0 0 0 0,2 1 2320 0,-1-2 432 0,1 2 64 0,1-2 32 0,-1 5-256 0,1-2-48 0,2 2-16 0,0 1 0 0,-2 1-928 0,1 1-192 0,-1-2-48 16,-1 2 0-16,1 2-880 0,-2 0-176 0,0 1-48 0,-3 0 0 15,1 1-128-15,-2 0-128 0,-1 2 192 0,0 0-192 16,-1 2 224-16,-2-2-64 0,1 1-16 0,-2 2 0 16,1-2 48-16,-1 1 0 0,-1 0 0 0,0 0 0 15,0-2 0-15,0 1 16 0,1-3 0 0,0-1 0 16,-1 0-80-16,-1-1-128 0,-2-1 176 0,0 1-176 16,-2 0 0-16,-1-3 0 0,0 1 0 0,0-4 0 15,0 1 0-15,0-1-224 0,1-3 16 0,0 1 0 0,0-4 208 16,3 1-192-16,-1-4 192 0,4-1-192 15,0-3 192-15,-1 1 0 0,3-3 0 0,-1-3 160 16,1 2-32-16,1-4 0 0,1-3 0 0,-2 0 0 0,2 0-128 0,1-1 0 16,0-1 0-16,1 2 0 0,1-2 0 0,2 3 0 15,1 0-224-15,0 1 80 0,2 0 144 0,1-1 0 16,2 4 0-16,-1 0 0 0,1 3 0 0,1-3 0 16,1 2 0-16,0 1 128 0,1-2 80 15,0 2 32-15,1-1 0 0,13-12 240 0,-11 11-240 16,3 0 0-16,0 1 0 0,0 1-240 0,1 0 0 0,0 1 128 15,-1 1-128-15,-2 3 0 0,0 2 0 16,-2 3 0-16,-1-3 0 0,-3 4-208 0,1 3 16 16,-2-1 0-16,0 3 0 0,0 0 192 0,-1 3 0 15,0 0 0-15,1 0 0 0,1 4 0 0,1-1 0 0,2 0 0 16,0 2 160-16,0-1-160 0,1-1 128 0,1 3-128 0,-1-2 128 16,2-1-128-16,-1 1 160 0,-1-1-160 0,0-3 160 15,1 3-32-15,-3-2 0 0,1 2 0 0,-1-2 0 16,0 2-128-16,-1-2 128 0,0-1-128 0,-2 1 128 15,1-2-128-15,0 0 0 0,-1-2 0 0,-1-1 0 0,1-1 0 16,-1-1 0-16,0 0 0 0,0-2 0 0,0-2-160 0,-2-1-64 16,2 0-16-16,-1-3-12224 15,0-1-2448-15</inkml:trace>
  <inkml:trace contextRef="#ctx0" brushRef="#br1" timeOffset="-41249.22">31544 16371 28559 0,'-3'0'2544'0,"-1"-2"-2032"16,3 2-512-16,1-2 0 0,1 1 1984 0,-1 0 320 0,0-1 48 0,1 0 16 0,0-3-1040 0,3-1-208 0,1-1-32 0,3 0-16 0,0-2-656 0,1 2-128 0,1 0-32 0,2-3 0 15,0 2-256-15,1 1 128 0,0-1-128 0,1 2 0 0,0 1 0 0,-2 3 0 16,0-2 0-16,0 3 0 16,-1 1-160-16,-3 0 16 0,0 0 0 0,-2 1 0 0,-1 3 144 0,-3-2-192 31,1 3 192-31,-3 0-192 0,0 0 192 0,-1 1 0 0,-1 0-144 0,1 2 144 0,-1 1 0 0,-2-2 0 15,0 3 0-15,-2-3 0 0,1 3-208 0,-2 1 80 16,-2-2 128-16,0 1-208 0,-1 0-64 0,1 1-16 16,-3-2 0-16,1 0 0 15,1 1 32-15,-1 1 16 0,1-2 0 0,0 5 0 0,1-6 240 0,0 4 0 16,0-1 0-16,1 0 0 0,0 0 0 0,2 0 0 16,0 0 0-16,1 0 0 0,1 0 0 0,0-2 0 15,3 0 0-15,0 2 0 0,1-4 0 0,2 2 0 16,1 0 0-16,1-1 160 0,1-2-160 0,1-1 0 0,0 2 144 15,3-2-144 1,-1-4 128-16,2 1-128 0,1 1 128 0,2-3-128 16,-1 1-176-16,2-1-96 0,-1 0-32 0,2 0 0 15,0-1-480-15,1 1-112 0,-1-4 0 0,1 3-16 16,-1 0-1168-16,0-3-224 0</inkml:trace>
  <inkml:trace contextRef="#ctx0" brushRef="#br1" timeOffset="-39803.02">32084 16763 37775 0,'-2'-2'3360'0,"2"-1"-2688"0,0 2-544 0,0-1-128 0,2 2 0 0,-2 0 0 0,1-2-160 0,-1 1 160 0,0-1 368 0,-1-1 160 0,-1 1 48 0,2 2 0 0,0 0-32 0,0 0 0 0,0 0 0 0,0 0 0 32,-18 10-256-32,13-8-48 15,1 2-16-15,-1-1 0 0,1 2-32 0,0 0 0 16,0 0 0-16,-1 0 0 0,1 1-192 0,0 0 144 0,-1-1-144 0,3-1 128 16,-2-1-128-16,2 1 0 0,1 0 0 0,-1-2 0 15,2 0-208-15,-1-1 16 0,1-1 16 0,-1 0 0 31,1 0-512-31,0 0-96 0,-1-1-32 0,1 1 0 0,-2-2-1232 0,1 2-240 0,0 0-48 16,1 0-16-16</inkml:trace>
  <inkml:trace contextRef="#ctx0" brushRef="#br1" timeOffset="-39330.2">32009 17131 7359 0,'-3'6'656'0,"-1"-1"-528"0,0-2-128 0,2-1 0 0,1 0 4864 0,-1-2 928 0,2 1 192 0,-1 2 32 0,1 4-3104 0,-2-1-624 0,2 4-128 0,-2 1-32 0,4 1-864 0,-1-1-176 0,1 2-48 0,2 3 0 0,1-4-720 16,-1 4-160-16,1 2-32 0,1-2 0 15,0 2 0-15,0 1 0 0,0 2 0 0,1 1 0 16,-1-2 0-16,-1 5-128 0,-2-6 192 0,1 4-64 16,-3-2 0-16,-1-3-128 0,-1 3 192 0,-1-4-64 0,-3 1 16 0,-2-3 0 15,1-2 0-15,-2 1 0 0,-1 1-144 0,-2-4 0 16,0 0 0-16,-2 0 0 0,0 0 0 0,-1-2 0 16,-1-1 0-16,-1 0 0 0,1-1 0 0,-1 0 0 15,0 0 0-15,0-3 0 16,1-2-544-16,-1-1-32 0,1-2-16 0,-1-3-17776 0</inkml:trace>
  <inkml:trace contextRef="#ctx0" brushRef="#br1" timeOffset="-38707.92">32368 17387 41471 0,'-3'1'3680'16,"6"-1"-2944"-16,2-2-592 0,4-1-144 0,2 1 320 0,5 0 48 0,9 0 0 0,15-3 0 0,23-2 288 0,18-1 64 0,18-1 16 0,7 2 0 16,7 1 352-16,2 0 80 0,3 6 16 0,-4-2 0 0,-8 2-944 0,1 0-240 0,-1 2 0 0,-7-1 0 0,-12 2 0 0,-22-1-192 15,-41-2 48 1,-24 0 144-16</inkml:trace>
  <inkml:trace contextRef="#ctx0" brushRef="#br1" timeOffset="-37476.08">33230 15973 34095 0,'-3'-2'3024'0,"3"0"-2416"0,2 1-480 0,-1-1-128 0,1 2 576 0,2 0 80 0,0 0 32 0,2-2 0 0,3 1-544 0,3 1-144 0,4 1 0 0,1 1 0 0,2 1 560 0,-2 1 32 0,0 3 16 0,1 2 0 15,0 2-144-15,0 4-16 16,0 1-16-16,0 2 0 0,-1 3-208 0,0 1-32 0,0 6-16 0,0 0 0 16,0 2 32-16,-1 3 16 0,1 3 0 0,2 5 0 15,2 2 32-15,5 4 16 0,2 6 0 0,2-3 0 0,2-1-272 0,-1-6 0 0,0 0 0 16,0-5 0-16,-2-1 0 16,1-1 0-16,-22-28 0 0,-8-8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28:39.36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19980 1059 2751 0,'1'-6'256'0,"-1"0"-256"0,2 3 0 0,-2 2 0 0,0 1 640 0,0-2 96 0,0-2 16 0,1-1 0 0,-1-2 416 0,0-3 96 0,0 0 16 0,0 1 0 0,0-2 48 0,1 1 16 0,2 0 0 0,-1 0 0 32,2-1 224-32,1 0 48 0,1-3 16 0,1 2 0 0,3-2-288 0,0 1-48 15,1-2-16-15,2 1 0 0,-2 0-448 0,0 0-80 0,-1 0-32 0,-3 0 0 32,-1-1-464-32,-2 1-112 0,-1 2-16 0,-2-1 0 0,-2 1-128 0,-2 1 0 15,-2 1 0-15,-1 3 0 0,-1-3 0 0,-2 2 0 0,-1 2 128 0,0 1-128 16,-2 0 704-16,-1 1 64 15,1 2 16-15,-2 2 0 0,2 0 32 0,-2 1 0 16,1 3 0-16,-2 0 0 0,1 3-272 16,1 0-48-16,-1 3-16 0,-1 1 0 0,1 3-288 0,-1 2-64 0,-1 3-128 0,0 2 192 15,-1 1-192 1,0 4 0-16,0 0 0 0,-2 1 0 0,3 2 0 0,0-1 0 0,0 4 0 0,0 0 0 0,1 0 0 0,2 3 0 31,-2 2 0-31,1 3 0 0,3 2 0 0,1-1 0 0,3 1-128 0,2 0 128 0,3-6 0 0,4-2 0 16,0-2 0-16,2-3 144 0,1-1 160 0,2-2 16 31,2 0 16-31,0-1 0 0,3 1-192 0,-1-8-144 0,0 0 192 0,2-2-192 0,1 0 0 0,1-3 0 31,1-1 0-31,0-1 0 0,2-1 0 0,0-4 0 16,0 1 0-16,0 2 0 0,2-3 0 0,-2-3 0 0,1 1-144 0,0 0 144 31,0-4-1072-31,1 0-128 0,0 0-16 0,-2-2-16 16,2-1-960-16,-1-2-192 0,1 3-48 0,-1-6-9920 0</inkml:trace>
  <inkml:trace contextRef="#ctx0" brushRef="#br0" timeOffset="488.3">20445 1137 15663 0,'-17'3'688'0,"3"0"144"0,3 3-656 0,1-1-176 0,4-1 0 0,1 0 0 0,-1 1 832 0,-5 3 128 0,-7 8 16 0,-8 4 16 0,-3 6 560 0,-3 3 112 0,2-1 32 0,3-2 0 0,5-2-400 0,3-3-80 0,5-2 0 0,3-1-16 15,4 1-576-15,2-1-112 0,5-1-32 0,1 0 0 16,3 2-480-16,2-2 0 0,1 1 0 0,2-1 0 16,1-2 0-16,2-3-208 15,3-1 64-15,1 0 16 16,0-1-400-16,2-4-80 0,0-1-16 0,1-1 0 16,-1-1-16-16,0-3-16 0,1 0 0 0,0-5 0 0,-3 1 320 0,0-2 64 0,1 0 16 0,-1-4 0 15,-1 1 256-15,-1-2 0 0,0-2 128 0,-5 0-128 16,0 1 384-16,-2-1 0 0,-2-2-16 0,-2 2 0 15,-2-3 160-15,-1 0 48 0,-2-2 0 0,-3 1 0 16,-1-2 256-16,-2 0 64 0,-1-1 16 0,-2-1 0 16,0 1-336-16,-1 0-64 0,-1 3 0 0,2 0-16 15,1 1-496-15,1 2-160 0,0 2 0 0,1 2 0 16,2 2-544-16,3 3-96 16,-1 2-32-16,3 1 0 0,-1 1-800 0,2 2-160 0,2 2-48 0,-1-1 0 15,3 3-912-15,-2-1-176 0</inkml:trace>
  <inkml:trace contextRef="#ctx0" brushRef="#br0" timeOffset="932.75">20595 1292 9215 0,'1'6'400'0,"0"-1"96"0,2 1-496 0,-2-1 0 0,1 0 0 0,0-4 0 16,0 4 768-16,2 1 64 0,2 5 16 0,3 3 0 15,-1 3 256-15,2 3 48 16,-1-3 16-16,-2 1 0 0,-2-1-528 0,0 0-96 0,-2-1-32 0,-2-1 0 16,0 1-192-16,-1-1-64 15,-1-3 0-15,0 0 0 0,1-1 704 0,-2-4 128 0,1 2 16 0,1-3 16 16,0-1 352-16,0 1 64 0,1-3 0 0,1-2 16 16,-1 1-512-16,1-4-96 0,2 1-32 0,0-2 0 0,0-3-480 0,-1-1-112 15,2-2 0-15,-1-1-16 0,-2 0-80 0,1-2-16 16,-1-2 0-16,1-3 0 0,-2-3-208 0,0 0 144 15,2-2-144 1,-3-2 128-16,1 0-128 0,-1-2 0 0,1 0 0 16,0 1 0-16,2 3 0 0,-2 1 0 0,2 2 0 0,0 2 0 0,1 2-128 0,1 1 128 31,0 2 0-31,1 2 0 0,0 3 0 0,0 2 128 0,1 0 0 0,-2 4 0 16,1 1 128-16,0 0 0 0,-1 6 16 0,1-1 0 0,0 1 176 0,2 5 48 0,-1 0 0 0,2 3 0 31,1 1-160-31,1 2-16 0,0 0-16 0,0 2 0 0,0-1-304 0,-1 0 0 0,1-2 0 0,0 0 0 15,2 0 0-15,-3 0 0 0,-2-2 0 0,1 0 0 16,-2-1-576-16,2 0-112 0,0 4-16 16,-2 0-16-16,2 3-2144 0,-2-2-416 0</inkml:trace>
  <inkml:trace contextRef="#ctx0" brushRef="#br0" timeOffset="1519.12">21541 1299 22111 0,'-3'-11'976'0,"2"4"208"0,0 0-944 0,-2 4-240 0,2 0 0 0,0 1 0 0,0-1 400 0,-2-1 48 0,-2 0 0 0,-1-4 0 0,-1 1 240 0,-5-3 48 0,1 2 16 0,-1 0 0 0,-2 2-480 0,1 2-80 0,-2 1-32 0,-1 3 0 16,2 2-160-16,-3 1 160 0,0 3-160 0,-2 4 160 16,1 0 48-16,-2 4 16 0,0 3 0 0,0-1 0 15,0 4-80-15,1 1-16 0,-1 1 0 0,2-2 0 16,1-3 48-16,2 1 0 0,3-3 0 0,1 1 0 0,2-3 144 15,2 2 48-15,1 1 0 0,2-2 0 0,1 2 64 0,3 0 16 16,2 1 0-16,0-4 0 0,2-1-256 16,0-1-32-16,3 0-16 0,0-1 0 0,2-1 96 0,1-1 16 15,2-3 0-15,1-2 0 0,-1 1 96 0,0-4 32 16,2-3 0-16,-2-1 0 0,2-1-32 16,0-1 0-16,-1-4 0 0,1-1 0 0,1-1 48 0,-1-4 16 15,3 0 0-15,-1-4 0 0,-2 0 32 0,2-2 0 16,2-2 0-16,-2 0 0 0,1-5-144 0,-1 1-32 15,-1-4 0-15,-3 1 0 0,-2 0-80 0,0 0 0 16,-2-4-16-16,-1-4 0 0,-2-5-176 0,0-1 0 16,-1-2 144-16,-2 1-144 0,1 3 0 0,-2 1 0 0,-1 0 0 15,0 4 0-15,-1 1 0 0,-1 6 0 0,1 1 0 0,-1 0 0 16,0 3 0-16,1 1 0 0,0-2 0 0,0 4 0 16,1-2-320-16,0 2 32 0,1 6 0 0,0 2 0 15,3 3-688 1,0 3-144-16,1 4-32 0,-2 5-9984 0,3 1-1984 0</inkml:trace>
  <inkml:trace contextRef="#ctx0" brushRef="#br0" timeOffset="1734.46">21760 1146 10127 0,'-2'12'896'0,"1"-1"-704"15,1 3-192-15,0-6 0 0,1 1 1152 0,2-3 192 0,-1 0 32 0,1 8 16 0,2 8 496 0,1 7 96 0,3 3 32 0,-2-2 0 0,0-2-32 0,-2-1 0 0,2 0 0 0,-4-1 0 0,1 2-1280 0,-2-2-272 0,0-3-48 0,-1-3-16 16,0-3-528-16,-1 1-96 16,0-1-32-16,0-1 0 15,0 0-1696-15,0-1-320 0</inkml:trace>
  <inkml:trace contextRef="#ctx0" brushRef="#br0" timeOffset="1923.67">21805 874 35935 0,'-10'-4'3200'0,"3"-1"-2560"15,3 6-512-15,3-1-128 16,2 1 128-16,-2-1 16 0,-1-1 0 0,-3 0 0 0,0 1 144 0,1-2 32 15,3 0 0-15,2 4 0 16,4 0-576-16,2-1-96 0,-7-1-32 0,21 10-15936 0</inkml:trace>
  <inkml:trace contextRef="#ctx0" brushRef="#br0" timeOffset="2152.92">22239 757 12639 0,'-2'-6'1120'0</inkml:trace>
  <inkml:trace contextRef="#ctx0" brushRef="#br0" timeOffset="2572.69">22351 746 16575 0,'-2'-10'1472'0,"1"4"-1168"0,0 1-304 0,1 3 0 0,0 2 816 15,0 0 96-15,0 0 32 0,1 0 0 0,0 1 1280 0,1 2 256 16,-1 1 48-16,1 5 16 0,2 0-1184 0,0 6-224 16,0 2-48-16,-1 4-16 0,1 2-800 0,0 3-144 15,-1 3-128-15,0 2 144 0,-1 3-144 0,0 2 0 16,-1 3 0-16,0 5 0 0,-1 4 0 0,-2 5-144 15,0 7 144-15,0-2 0 16,-3-4-1408-16,-1-3-160 0,1-6-32 0,-3-5-16 16,2 0-608-16,0-5-112 0,1-6-32 0,-1-2 0 15,0-2 1536-15,-1-3 320 0,1-2 48 0,0-5 16 16,-1-4-640-16,0-2-112 0</inkml:trace>
  <inkml:trace contextRef="#ctx0" brushRef="#br0" timeOffset="2737.57">22030 1190 28559 0,'0'-3'2544'0,"2"-1"-2032"0,1 4-512 0,1 0 0 16,0-3 1536-16,-1 2 192 0,5 0 64 0,2-3 0 16,6-1-1040-16,4-1-208 15,6 0-32-15,1 1-16 0,1 2-496 0,2 0 0 0,0 1 0 0,-1 2-160 16,1 3-1760-16,0 1-336 0</inkml:trace>
  <inkml:trace contextRef="#ctx0" brushRef="#br0" timeOffset="2969.56">22791 1257 23039 0,'1'1'1024'0,"0"3"192"15,1-2-960-15,-1 2-256 0,0 0 0 0,0-2 0 0,2 3 1680 0,-2 1 304 0,3 6 48 0,1 1 16 16,1 6 32-16,-1 1 16 15,0-1 0-15,-2 1 0 0,1-3-1248 0,-3-1-240 0,2 2-48 0,-1-1-16 16,1-3-336-16,-2 1-64 0,2 1-16 0,-1-4 0 16,0 0-128-16,2-1 0 15,0 1 0-15,0-3 128 0,-2-2-1072 0,2-4-208 0,-2 2-64 16,1-2-15552-16</inkml:trace>
  <inkml:trace contextRef="#ctx0" brushRef="#br0" timeOffset="3150.89">22868 905 20271 0,'-7'-10'1792'0,"4"3"-1424"16,1 6-368-16,2 1 0 0,0 0 1728 0,-1 0 256 16,0-2 64-16,-3-3 16 0,1-1-144 0,-1-1-16 15,1 5-16-15,1-3 0 0,2 5-1360 0,1 0-272 0,0 3-48 0,2-1-16 47,1 3-1728-47,0-3-336 0</inkml:trace>
  <inkml:trace contextRef="#ctx0" brushRef="#br0" timeOffset="3546.81">23157 1144 9215 0,'-1'3'400'15,"-1"-1"96"-15,1 1-496 0,0-1 0 0,1 0 0 0,0-1 0 0,0 3 1216 0,0-3 160 16,-1 4 32-16,-2 3 0 0,1 4 784 0,-3 1 176 0,0 2 16 0,-1 1 16 0,-2 4-640 0,0-3-128 16,-2 2-32-16,0 2 0 0,0-2-480 0,0 3-96 31,0-4-32-31,1 1 0 0,1-1-672 0,0-1-144 16,2 1-32-16,0-1 0 0,2-1-144 0,2-1 0 15,2 0 0-15,1-2 0 0,2 2 0 0,2-4 0 16,-1-2 0-16,4 1 0 0,1 0-144 0,3-1 144 15,0-1 0-15,3 1 0 0,1-2-160 0,0-3 160 0,0-2-128 16,0 3 128-16,4-5-240 0,-1 2 48 0,-1-2 0 16,1-2 0-1,-1-1-256-15,1-4-64 0,-3 1 0 0,0-4 0 0,1-1 976 0,-2-2 192 0,0-2 48 0,-3 1 0 16,1-2 48-16,-3-1 16 0,0 0 0 0,-3-1 0 16,-1-3-16-16,-2 3 0 0,-2-5 0 0,-2 1 0 15,-2-1-272-15,-3-1-48 0,0 2-16 0,-2-2 0 16,-1 2-224-16,0 0-32 0,-4 1-16 0,1 2 0 15,1 3-144-15,0 4 0 0,1 1 0 0,-3 5 0 16,4-1-384-16,-2 5 0 0,0 2 0 0,1 2 0 16,2 0-1536-16,1 3-320 0</inkml:trace>
  <inkml:trace contextRef="#ctx0" brushRef="#br0" timeOffset="4012.27">23638 1323 18431 0,'-1'3'1632'0,"1"2"-1312"0,0 0-320 0,1-1 0 0,-1-2 1280 0,0 3 192 0,1 1 48 0,-1 6 0 0,1 0 704 0,-1 4 144 0,2-1 16 0,-2 0 16 0,1-3-1248 0,0-2-240 0,-1 1-48 0,1-6-16 15,1 1-464-15,-1-3-112 0,-1-1-16 0,1-1 0 16,0-1-80-16,2-1-32 16,-2-3 0-16,0 1 0 0,2-1 48 0,-2-5 0 0,1 2 0 0,1-4 0 15,-1 0-32-15,1-2 0 0,1-4 0 0,-2 0 0 16,0-6-32-16,1 1-128 0,-2-5 192 0,2 2-64 0,-1-2 32 16,1 0 0-16,0-2 0 0,2 5 0 0,-1-1-32 15,1 4-128-15,1-1 192 0,2 1-64 0,-2 2-128 0,1 3 0 16,1 4 144-16,-2 2-144 15,0 4 192-15,0 1-48 0,0 2 0 0,2 3 0 0,-2 0 48 0,-1 0 0 16,1 4 0-16,1 0 0 0,2 3-192 0,0 2 128 16,1-2-128-16,-2 3 128 0,1 1-128 0,0 1 0 15,2 2 0-15,0 5 0 0,2-2 0 0,0 4 0 16,0 1 0-16,1 0 128 0,1 1-128 0,0 0 0 16,0-1 0-16,-1 1 0 0,1-2-320 0,0-3 0 15,-1 0 0-15,-2-1 0 16,2-2-1344-16,-2 0-272 0,0-2-48 0,-1-2-13872 0</inkml:trace>
  <inkml:trace contextRef="#ctx0" brushRef="#br0" timeOffset="4529.21">24534 1231 9215 0,'4'-5'816'0,"-1"1"-656"16,-1-1-160-16,1 3 0 15,-2 1 1168-15,1-2 208 0,2-2 32 0,3-6 16 0,2-1-400 0,2-6-96 16,0 2-16-16,0-3 0 0,-1 1-592 0,-1 3-112 16,-2-1-16-16,0 2-16 15,-4 1-432-15,0 3-96 0,-2 4-16 0,-2 4 0 16,0-2 368-16,-3 3 192 0,-2 2-32 0,-2 3 0 0,-2 2 368 0,0 0 80 16,-1 4 16-16,-2 1 0 15,-3 1 320-15,-4 4 64 0,-2 2 16 0,-3 4 0 0,0-2 352 0,-1 1 80 16,1 1 16-16,2-3 0 0,2 2 64 0,2-4 32 15,3 0 0-15,3-1 0 0,3-3-720 0,1 0-144 16,4-2-16-16,0-2-16 0,4-1-464 0,0-2-80 0,2-1-128 16,-1-3 176-16,2 1-176 0,2-3 0 0,1 0 0 0,1-3-176 15,2 1-32-15,0-2-16 0,2 0 0 0,1-3 0 32,2 1-320-32,-1-3-64 0,2 0-16 0,-1 1 0 15,0-2 128-15,-2-1 32 0,1 0 0 0,-1 1 0 0,-1 1 464 0,1-5 0 0,-1 3 0 0,1 1 0 16,-1 0 288-1,-1 4 96-15,0 0 32 0,-2 1 0 0,-2 4 128 0,0 1 32 0,0 1 0 0,-1 4 0 0,-2 1 144 0,2 2 48 16,-2 3 0-16,2 0 0 16,0 4-384-1,1-3-64-15,0 2 0 0,1 1-16 0,1 1-304 0,2-4 128 0,-1 0-128 0,1 1 0 0,0-1 0 0,2-1 0 32,0 0 0-32,1 3 0 0,1-3 0 0,0 3 0 15,2 1 0-15,0-2 0 16,1 0-944-16,0-4-192 0,0 1-32 0,0-3-16 15,-1-1 192-15,-1-1 32 0,-2-3 16 0,0 1 0 16,1-6-992-16,-2 1-208 0,1-5-32 0,-1 3-9904 0</inkml:trace>
  <inkml:trace contextRef="#ctx0" brushRef="#br0" timeOffset="4831.52">25067 412 15663 0,'-2'-2'1392'0,"1"-1"-1120"0,1 3-272 16,0 3 0-16,0-3 1024 0,0 0 128 0,0 1 48 0,0 0 0 0,-2 3 528 0,2-1 128 0,0 5 0 0,2 1 16 0,-2 3 240 0,1 7 32 16,1 1 16-16,2 6 0 0,0 2-704 0,1 2-144 15,1 4-32-15,0 5 0 0,0 0-656 16,2 2-144-16,-1 4-32 0,1-3 0 0,-1-2-320 0,0 2-128 15,1-2 0-15,-1 0 0 0,-1-6 0 0,1 2 0 16,-1 5 0-16,0 1 0 0,1-3 0 0,0 4 0 16,-1-3 0-16,0 4 0 15,0-5-528-15,-1 1-112 0,-1-4 0 0,-1-2-16 16,1-2-1536-16,-1-1-304 0,2-2-64 0,1 9-7264 16,0-8-1440-16</inkml:trace>
  <inkml:trace contextRef="#ctx0" brushRef="#br0" timeOffset="5529.61">19059 2238 23039 0,'-6'-4'2048'0,"3"1"-1648"0,5 3-400 0,2 0 0 0,3 0 496 0,1-1 16 0,3 0 0 0,9-3 0 0,10-1-160 0,11-1-32 0,11 1 0 0,9 1 0 32,10 0-96-32,11 1-32 0,14 6 0 0,12-3 0 15,7 4-192-15,13 0 0 0,17 4 0 0,11-2 0 16,8 5-128-16,11-5 128 0,15-1 0 0,14-5 0 15,14-2-928-15,9-3-80 0,7-4-16 16,3-1-9696-16</inkml:trace>
  <inkml:trace contextRef="#ctx0" brushRef="#br0" timeOffset="12295.82">3099 6300 16575 0,'0'-3'1472'0,"0"2"-1168"0,1-1-304 16,0 2 0-16,1-2 480 0,-1 1 32 0,1-1 16 0,1-2 0 0,0-1 16 0,1 1 0 0,1 2 0 0,-1 2 0 0,-1 0-80 0,0 5-16 0,1 2 0 0,-2 3 0 0,1 3 16 0,0 3 0 0,0 1 0 0,0 5 0 16,1 2-32-16,0 4-16 15,0 5 0-15,-1 3 0 0,1 3-32 0,0 9 0 0,-1 12 0 0,-1 7 0 0,-2 4-256 0,0-7-128 16,0-5 0-16,0-10 128 0,1-5-128 15,0 1-176-15,0 2 48 0,-1-5 0 32,2-5-448-32,-2-9-96 0,0-2-16 0,-2-7-6688 0,2-4-1344 15</inkml:trace>
  <inkml:trace contextRef="#ctx0" brushRef="#br0" timeOffset="13191.74">3004 6285 19343 0,'0'-4'1728'0,"0"2"-1392"0,1 2-336 0,0-3 0 0,0 3 416 0,1-1 16 0,-1 0 0 0,2-5 0 0,2 1-144 0,3-1-32 0,-2-3 0 0,1 0 0 0,2 2-112 0,0-2-16 15,-1 1-128-15,1-1 192 0,0 0-192 0,1 1 0 16,-2-4 128-16,1 4-128 0,0-1 176 0,-1 3-16 16,2-4 0-16,-1 3 0 0,1-3 400 0,-2 4 80 15,2-3 0-15,1 1 16 0,2 1 144 0,-1 0 32 16,3-1 0-16,0 1 0 0,0 1-224 0,2 1-32 15,1-2-16-15,1 0 0 0,2 3-128 0,-2-1-32 16,-1 4 0-16,-2-3 0 0,0 3-208 0,0 1-64 16,-1 1 0-16,0 1 0 0,1 1 0 0,-2 2 0 0,-6-2 0 15,2 2 0-15,1 0-128 0,1 1 0 16,1 4 0-16,1-3 0 0,-1 3 0 0,0 1 0 0,0 0 0 0,-2 0 0 16,-1 2 0-16,0-2 0 15,-1 3 0-15,-2 0 0 0,-1 4-144 0,1-2 144 0,-1-1 0 0,-1 2 0 16,0 3 0-16,-2-3 0 0,0 2 0 0,-1-2 0 15,1-1 0-15,-2 0 0 0,-1-4-128 0,0 3 128 16,-2-5 0-16,-1 1 0 0,1-1-128 0,-3 0 128 16,0-1 0-16,-1-1 0 0,-2 1 0 0,1-2 0 15,-3 2 0-15,-1 0 144 0,-2-3-144 16,0 1 192-16,-1 2-192 0,-2-3 0 0,-1-1 0 0,-1-1-176 31,1 1-336-31,-3-1-80 0,-1-2-16 0,-1 0 0 0,1-2 224 0,1 0 32 0,2-3 16 0,0 2 0 0,0-3 336 0,-2-1 0 16,-1 1 0-16,0-1 0 15,1-1 0-15,0 1 0 0,1-1 0 0,-1-2 0 16,3 5-384-16,1-3 32 0,1 3 16 0,0 1 0 16,2-1-1088-16,1 2-224 0,1 0-32 0,0-1-16 15,2 2-176-15,1 0-48 0,1 0 0 0,2 0-5760 0</inkml:trace>
  <inkml:trace contextRef="#ctx0" brushRef="#br0" timeOffset="14062.96">4553 5643 7359 0,'-1'0'656'0,"0"0"-528"0,-1 0-128 0,2 0 0 0,0 0 528 0,-1-2 80 0,0 2 16 0,0-1 0 0,-2 1 144 0,1-2 48 0,-2 1 0 0,0 1 0 0,2 0-112 0,-2 0 0 0,0 0-16 0,1 0 0 15,-1 0-256-15,-1 0-48 0,0 1-16 0,-1 2 0 16,0 0 208-16,-2 1 32 0,0 0 16 0,-4 2 0 15,3 1-16-15,-4 1 0 0,0 2 0 0,-2 1 0 16,1 0 96-16,-2 1 32 0,0 1 0 0,-1 3 0 16,-1 0 32-16,2 1 0 0,0-2 0 0,3 2 0 15,-1 2-160-15,0 1-32 0,3 1 0 0,-1 3 0 0,-2 5-240 16,6-3-48-16,0-6-16 0,2 6 0 0,0 7-96 0,0 7-32 16,1 0 0-16,1 5 0 0,2 1 160 15,-1-3 16-15,4-1 16 0,1-5 0 0,0 0-192 0,2-6-144 16,-1-2 192-16,5-2-192 0,1 0 0 0,0 0 0 15,4-3 0-15,2-2 0 0,2 3 0 0,4-2 0 16,1 1 0-16,4-2 0 0,0 1 0 0,3-3 0 16,1 2 128-16,1-4-128 15,0-1-640-15,0-1-176 0,-1-1-32 0,0-1-12240 0</inkml:trace>
  <inkml:trace contextRef="#ctx0" brushRef="#br0" timeOffset="18838.16">5276 6002 7359 0,'-3'1'656'0,"-1"0"-528"0,1 2-128 0</inkml:trace>
  <inkml:trace contextRef="#ctx0" brushRef="#br0" timeOffset="19189.62">5241 6024 14735 0,'-3'-2'640'0,"2"0"160"0,0 1-640 0,-1 0-160 16,1 1 0-16,0 0 0 0,0 0 1232 15,-1 0 224-15,0 0 32 0,-3-3 16 16,0 3 256-16,-1 0 48 0,0 3 16 0,1-3 0 0,0 0-752 16,1 0-160-16,2 1-16 0,-1-1-16 0,1 1-688 0,0-1-192 15,1 2 0-15,0 0 128 0,0-1-128 0,-1 1 0 16,1 0 0-16,-1-1-128 0,0 2 128 0,-1-1 0 15,0 3 0-15,-2-1 0 0,2-2 192 0,-2 5 80 0,-1-3 16 0,-2 0 0 16,-1 4 576 0,-2-1 112-16,3 0 32 0,-1 0 0 0,-1 3-160 0,-1-1-16 0,0 3-16 0,-3 0 0 15,2 0-432-15,-2 3-96 16,1 0-16-16,-1 0 0 0,0 2-128 0,1-1-16 0,-2 3-128 0,1-2 192 16,1 3-192-16,-1-3 0 0,2 0 0 0,-2 1 0 15,2-2 0-15,-2 1 0 16,-1 0 0-16,-2 2 0 0,0 2-224 0,-3-1 16 15,0 0 0-15,-1 1 0 0,-1-2-160 0,1 0-16 0,0-2-16 16,0-2 0-16,1-3 272 0,2-2 128 0,2-1-128 0,-1 0 128 16,6-6-480-1,1 0-16-15,3-6 0 0,2 1-9952 0,1-3-2000 0</inkml:trace>
  <inkml:trace contextRef="#ctx0" brushRef="#br0" timeOffset="20081.12">4714 6041 17503 0,'-4'0'1552'0,"0"0"-1232"0,3 0-320 0,1 0 0 0,0 0 784 0,0 0 112 0,-1 2 0 0,0-2 16 0,-2 1-144 0,2 1-16 16,1-2-16-16,0 0 0 0,0 0-416 0,0 0-96 0,0 0-16 0,22 7 0 0,-12-3 528 0,1 0 96 0,3 1 32 0,1 1 0 16,1 3 160-16,2 0 48 0,0 2 0 0,0 0 0 0,4 4 48 0,2 1 16 15,1 2 0-15,1 3 0 16,1 3-304-16,-3-2-48 0,1 4-16 0,-1 0 0 0,-1 1-304 0,-1 2-64 15,-1-6-16-15,-2 1 0 16,0 3-256-16,-1-2-128 0,-2 1 0 0,-1-3 128 0,0 1-128 0,-3-1-256 16,2 3 64-16,-3-2 16 15,0-5-1168-15,-2 1-224 0,-1-3-48 0,-1-2-16 16,-1-1-1008-16,0-3-208 16,-2 0-32-16,-1 0-16 0</inkml:trace>
  <inkml:trace contextRef="#ctx0" brushRef="#br0" timeOffset="24778.39">6625 4774 31327 0,'-5'0'2784'0,"2"1"-2224"0,2 0-560 0,-1 3 0 0,2-3-656 0,0 3-240 0,-2 0-64 0,-3 4 0 0,0 4-320 0,-1 0-64 0,1 3 0 0,0 0-16 0,1-1 848 0,2 2 160 15,0-2 32-15,1 2 16 16,1 1-400-16,-1 2-96 0,0-2-16 0,-2 4 0 0,1 0 576 0,-2 3 240 16,0-1-192-16,-1 2 192 15,-1 0 0-15,-1-4 0 0,-4 4 0 0,-2-2 0 0,-2 1 192 0,-2 0 128 16,-1 1 0-16,-2-4 16 0,-2-1 208 0,-2-2 32 15,2 2 16-15,-2-5 0 0,0 1-48 0,-2 0-16 16,0 0 0-16,2-5 0 0,3 0-160 0,1-4-48 16,3-1 0-16,1-1 0 0,2-3-48 15,1-2-16-15,2 0 0 0,-2-2 0 16,2-3-256-16,0-1 0 0,0-1 0 0,1-4 0 0,-1 0 0 0,1 0 0 0,3 0 0 0,-1-1-144 31,2-2-976-31,2 5-192 0,1-2-32 0,1 5-16 0,2-1 256 0,2 0 48 0,1 5 16 16,2-3 0-16,1 4 1472 0,3-3 288 0,1 3 64 0,2 0 16 15,2 1 160-15,0 0 48 16,0 0 0-16,4 0 0 0,0 0-640 0,2 0-128 0,0 0-32 16,0 1 0-16,-2 0-368 0,1 3-80 15,-3-3-16-15,0 4 0 0,-1 0 256 0,-2 1 0 0,0-1 0 0,-1 1-144 16,-1 0 144-16,-1 2 224 16,0-2-48-16,0 3-16 0,-2-3 384 0,2 0 80 0,0 1 16 0,0 2 0 15,0-3 448-15,0 0 112 0,0 1 16 0,0-1 0 16,1 0-272-16,-1-1-48 15,1-1-16-15,0-1 0 0,0 1-80 0,1 0-16 0,1 0 0 0,-1-2 0 0,1 0-272 16,-1 1-48-16,0-1-16 0,1 0 0 0,-1 1-240 0,2 0-48 16,-2-1-16-16,-1 1 0 15,1-1-144-15,1-2 0 0,0 0 0 0,2-2 128 0,1-1-128 0,0-2 192 16,3 0-192-16,1-1 192 0,1-1-32 0,1-4 0 0,3 0 0 16,0-3 0-16,-2-1-160 0,2-1 160 0,-1-3-160 15,0 2 160 1,-1-5-160-16,0 0 0 0,-2-4 0 0,-1 0 0 0,-3 0 176 0,-1-3 48 0,0 0 16 0,-2-5 0 15,-2 0-240-15,-2-3 128 0,0 1-128 0,-4 0 0 16,-1 2 0-16,-3-3 128 0,-2 3-128 0,-2-1 0 31,-2 2 0-31,-3-1 176 0,-1 2-176 0,-2 0 160 0,2 4-160 0,-1-2 0 0,-1-4 144 0,0 5-144 16,2 0 0-16,-2 7 0 16,1 2 0-16,-1 5 0 0,0 4 0 15,-2 0 0-15,0 5 0 0,-3 1 0 0,-1 5 0 0,-2-2 0 0,2 5 0 0,-2 1-128 0,-1 3 128 0,2 3-192 31,2-2 192-31,0 2-192 16,2-2-304-16,0 2-64 0,0 0-16 0,0 1-11200 16,2 0-2256-16</inkml:trace>
  <inkml:trace contextRef="#ctx0" brushRef="#br0" timeOffset="25532.19">7559 4842 13823 0,'-2'-4'1216'0,"-2"2"-960"0,1 2-256 0,1 0 0 0,1 0 1408 0,-1 0 256 0,1 0 32 0,-1 1 16 0,-2-1-992 0,-1 1-192 0,-1 0-32 0,1 2-16 16,0-3 288-16,1 0 64 0,1 0 16 0,1 0 0 0,1 0-112 0,0 1-32 15,2-1 0-15,0 0 0 0,4 0-368 0,0-1-80 16,3 1 0-16,2 0-16 0,2-4-112 0,3 2 0 0,2-2-128 0,3-1 192 16,1 0-192-16,2-2 0 15,2 2 0-15,2-3 0 0,3 2 0 0,-3-3-208 0,2 2 16 0,0 1 0 16,1 1 48-16,-2 0 16 15,1 1 0-15,-4 2 0 16,-2 1-592-16,-3 1-112 0,-4 0-32 0,-1 0-10480 0</inkml:trace>
  <inkml:trace contextRef="#ctx0" brushRef="#br0" timeOffset="25781.95">7424 5078 35935 0,'1'-1'1600'0,"-1"0"320"0,2-1-1536 0,-1 2-384 0,1-2 0 0,2 2 0 15,0-1-256-15,3-1-128 0,3 0-32 0,6-1 0 0,5-1 112 0,4-3 32 0,5 0 0 0,1 0 0 31,1-2 48-31,0-1 16 0,3 0 0 0,0 1-9584 0,1-2-1920 0</inkml:trace>
  <inkml:trace contextRef="#ctx0" brushRef="#br0" timeOffset="26773.65">8866 4372 21183 0,'-5'-1'1888'0,"-1"1"-1504"31,2 0-384-31,2 0 0 0,1 0 1648 0,-2 0 256 0,-3 0 48 0,-4 0 16 0,-4 0-1456 0,-2 1-304 31,-1 3-48-31,0-3-16 0,-1 4-144 0,1 0-176 0,1-3 48 0,0 3 0 31,0 0-928-31,0 0-176 0,-2 1-48 0,1 1 0 0,-1-3-128 0,-1 3-48 0,0-2 0 0,0-2 0 0,-1 2 1040 0,0 0 208 32,2 1 32-32,-2 1 16 0,0-1 496 0,5-1 112 0,2 1 0 0,0-1 16 15,2 1 592-15,0 3 112 16,0-2 32-16,2 3 0 0,1-4-560 0,1 4-96 0,4-4-32 0,0 0 0 15,2 1 32-15,1-2 0 0,2 2 0 0,2 2 0 16,2-3-256-16,3 0-48 0,1 1-16 0,0-2 0 16,2 0-432-16,0 0-96 0,2-1-16 0,1 0 0 15,1-1 64-15,1 1 16 0,1-1 0 0,-2-1 0 0,-2 0 240 16,1 0-144-16,-1 0 144 0,-2 2-128 0,1-2 128 0,-5 2 0 16,1 1 128-16,-2 0-128 0,0-3 624 0,-4 2 48 15,1 1 16-15,-2 1 0 0,0-1 80 0,-1 1 32 16,0-1 0-16,0 2 0 0,-1-1-496 0,0-1-112 15,0-3 0-15,0 3-16 0,0-1-176 0,-1 0 0 16,0-1 0-16,1 1 0 0,-1-2 0 0,-2 2-256 16,1-3 64-16,-2 2 16 0,0-1-144 0,-2 1-48 15,0-1 0-15,0-1 0 0,-2 4 368 0,0-2 0 16,-1 2 0-16,0 0 0 0,0 0 240 0,-1 1 64 16,1-1 16-16,2 1 0 0,-1-1-320 0,2-1 0 15,1-1 0-15,3 1 0 0,-1 0 0 0,2-2 0 16,1 3 0-16,1-3 0 15,3 0-320-15,-1 0-112 0,2 0-16 0,0-1-16 0,3 0 144 0,-2 2 16 0,3-3 16 0,-2 0 0 16,0 0 288-16,1 0 0 0,-2 0 128 16,0 0-128-16,-1 1 416 0,1-1-16 0,-1 0 0 0,0 1 0 15,0-1-80-15,0 0-32 0,1 0 0 0,2 3 0 16,-1-3-288-16,2 0 0 0,-1 0 0 0,1 0 0 16,0 1 0-16,-1 0 0 0,0 3 128 0,-2-3-128 0,0 0 0 0,-2 2 0 15,0-2 0-15,-2 4 0 16,-1-1 0-16,-1 1 0 0,-1 1 0 0,-3 1 0 0,-1-1 400 0,1 1 32 15,-4 1 0-15,2 0 0 16,-1 0-128-16,-2 1-32 0,0-3 0 0,1 2 0 0,-1 0-80 0,1-2-32 16,0 2 0-16,-1-2 0 15,1 3-160-15,-1-3 0 0,-1 1 0 0,0 3 128 0,0-2-128 0,0 1 0 16,0-1 0-16,0 2 0 16,1-2 0-16,-4 4 0 0,0 1 0 0,-2-2 0 0,-1 3 0 0,0 1 0 0,-2-2 128 15,0 3-128 1,-1 0 0-16,1-2 0 0,-1 1 0 0,3 0 0 0,4-2-128 0,-1-2 128 0,3 2 0 0,2-2 0 15,0 0 0-15,2 0 0 0,2-2-144 0,2 1 144 16,1 0 0-16,1-4 0 0,1 4 0 0,3-4 0 16,-1 3 0-16,2-1 144 0,2 0-144 15,-1 2 192-15,1-2-192 0,1 2 0 0,0 1 0 0,2 2 0 16,1 1-336-16,0 0 0 16,2 3 0-16,-1-1 0 0,0 2-160 15,3-3-16-15,-1-2-16 0,2 2 0 16,1-3 80-16,3 1 32 0,-1-2 0 0,-1-1 0 15,-1-2-224-15,2 0-32 0,0-2-16 0,0-5-7952 0,4 2-1600 0</inkml:trace>
  <inkml:trace contextRef="#ctx0" brushRef="#br0" timeOffset="27630.5">9782 4859 7359 0,'-2'-5'656'0,"-1"2"-528"0,1 0-128 0,1 1 0 0,-1 0 5392 0,1 2 1056 0,0 0 208 0,0 0 32 0,-3 0-4576 0,-2 4-928 0,-2-1-176 0,0 5-48 0,-3 0-960 0,-3 6 0 0,-1 0-192 0,-2 5 32 16,-4 3 0-16,-3 4 0 0,-2 2 0 0,-2-1 0 15,-3 3 160-15,-1 1 0 0,-3 0 0 0,-2-1 0 0,0 2 384 0,0-4 16 32,0 1 0-32,1-6 0 0,4 2-16 0,2-3-16 0,3-1 0 0,4-3 0 15,0-2-624 1,3-4-128-16,4-3-32 0,2-2 0 15,2-3-1744-15,3-2-336 0</inkml:trace>
  <inkml:trace contextRef="#ctx0" brushRef="#br0" timeOffset="27896.69">9137 4921 14735 0,'-1'-7'1312'0,"-1"3"-1056"15,1-1-256-15,1 0 0 0,1 4 3552 0,1 1 656 16,-1 0 128-16,1 0 16 0,3 1-2752 0,3 0-576 0,2 3-96 0,1 2-32 16,2 2 64-16,2 3 16 0,1 4 0 0,2 2 0 15,1 1-304-15,0 5-64 0,1 0-16 0,-1 3 0 16,4 4-416-16,-1 2-176 16,0 3 128-16,-1-5-128 0,0 3 0 0,-2-5-192 0,1 1 0 0,-3-7 16 31,-1 0-720-31,-1-2-128 0,-2-3-48 0,0-1 0 0,-1-1-896 0,-2-5-176 0,-1 0-32 0,-1-2-6912 15,-1-1-1360-15</inkml:trace>
  <inkml:trace contextRef="#ctx0" brushRef="#br0" timeOffset="28675.75">10268 4336 5519 0,'-6'0'496'0,"1"0"-496"0,0 0 0 0,2 0 0 0,1 1 2112 0,1 1 320 0,-1 1 64 0,-3-1 0 0,-3 2-1664 0,-2 3-352 0,-2 3-64 0,0 1-16 0,-2 0-240 0,2-1-160 15,-1 3 192-15,2 0-192 0,0-1 0 0,2 0 0 16,1 2 0-16,-1-3 0 0,4 2 256 0,0-5-16 0,1 2 0 0,1 0 0 16,1-1 416-16,1-2 96 15,1 0 16-15,0 0 0 0,3 0-320 0,0 2-64 0,1 1-16 0,2-2 0 16,1 2 128-16,0 0 16 15,2 0 16-15,-1-1 0 0,2 0 176 0,1-1 16 0,0 2 16 0,2-4 0 16,-1 1-864-16,0-2-192 16,2 0-16-16,-2-3-10784 0</inkml:trace>
  <inkml:trace contextRef="#ctx0" brushRef="#br0" timeOffset="29166.86">10321 4021 27647 0,'-2'-3'2448'0,"0"1"-1952"0,2 2-496 0,0 0 0 0,0 2 1088 0,0-2 112 0,0 0 16 0,-2 0 16 15,2 0-1488-15,0 0-288 0,2 2-64 0,-2-2-16 0,0 0-2096 0,0 0-416 0,0 0-96 0</inkml:trace>
  <inkml:trace contextRef="#ctx0" brushRef="#br0" timeOffset="29582.53">10115 3942 26719 0,'-1'-3'2368'0,"0"-2"-1888"16,-1 4-480-16,2 1 0 0,0 1 736 0,-1-1 48 15,0-1 16-15,-2 1 0 16,0 0-1024-16,-4 0-208 0,0 1-32 0,-2 4-16 16,1 0-48-16,-1 1-16 0,-1 0 0 0,-1 6 0 15,2-5 48-15,-1 4 16 0,-2 5 0 0,-3 2 0 0,0 3 320 0,1-3 160 0,-4 6-160 0,1 2 160 16,1 0 0-16,-3 1 0 0,1 2 208 0,-2 2-64 15,1-1-144-15,2 1-176 0,2 0 48 0,3-5 0 16,2 0 128-16,1-1 0 0,2 1 160 0,2 1-160 16,1-3 0-16,2 1 0 0,3 1 0 0,0 1 0 15,3-3-192-15,2 1-64 0,2-3-32 0,3-1-6688 16,1-3-1344-16</inkml:trace>
  <inkml:trace contextRef="#ctx0" brushRef="#br0" timeOffset="30091.42">10590 3938 27647 0,'-4'-4'2448'0,"2"3"-1952"0,0 1-496 0,2 0 0 0,2 1 1200 0,-2-1 144 0,0 1 16 0,0-1 16 0,0 0-1376 0,1 4-128 0,1-3-112 0,-2-1-16 16,0 0-144-16,14 16-48 0,-8-8 0 0,2 3 0 0,0 1 240 0,1 4 32 16,1 2 16-16,-2 2 0 15,2 1 160-15,-1 3-128 0,1 2 128 0,-1 3-128 0,-1 3 128 0,0 1 0 16,-1 3 0-16,0 1 0 0,1-2 0 0,-2-5 0 15,0-2 0-15,-1-1 0 16,0-1 0-16,-1-1 0 0,-2-3 0 0,-2 2 0 0,-1-1 0 0,-1-1 0 16,-2 1 0-16,-1-1 128 15,-1-5 16-15,0 2 16 0,-2-2 0 0,1-2 0 16,1-3 0-16,-2-4 0 0,2 0 0 0,-3-1 0 16,1-1-704-1,-2-5-144-15</inkml:trace>
  <inkml:trace contextRef="#ctx0" brushRef="#br0" timeOffset="31145.81">10853 4430 28559 0,'3'-1'2544'0,"-1"1"-2032"0,2 1-512 0,-2-1 0 0,1 3-528 0,1-3-208 0,0 0-32 0,6 1-16 0,5 0 1440 0,5 3 304 0,5-3 48 0,1 3 16 0,2 2-688 16,1-4-128-16,-1 2-16 15,-1-1-16-15,-1-1-176 0,-2 1 0 0,-2 0 0 0,-2 0-176 0,-3 0-80 0,-3 2 0 16,-3-2-16-16,-3 2 0 0,0 1 272 0,-3-1 0 31,-3 2-128-31,-2 2 128 0,-2-2 0 0,-2 3 272 16,-1 0-48-16,-2-1-16 0,-2 1 208 0,-3 1 32 15,-2 1 16-15,-2 1 0 0,0-2-256 0,-1 1-48 16,-1-1-16-16,0 3 0 0,0-3-144 0,0-1 0 16,1 1 0-16,-1-2-176 0,3 1-16 0,2-4 0 15,0 0 0-15,1-1 0 0,1 1-32 0,0 0-16 16,3-1 0-16,1-1 0 0,1-2-32 0,1 3-16 15,1-4 0-15,3 2 0 16,0-1-128-16,2 1-32 0,0 1 0 0,3-3 0 0,2 3 96 0,0-3 16 0,3 1 0 0,2 1 0 16,1-2 336-16,1 3 0 0,2-3-144 0,-2 0 144 15,2 3 240-15,-3-2 96 0,2 2 32 0,-3-3 0 16,0 3-48-16,-1-3-16 0,-2 4 0 0,-2-2 0 16,-1 0-304-16,-3 2 0 0,1-2 0 0,-3 1 0 15,-2 2-128-15,-1-1-96 0,-1 1-16 0,-3 1 0 16,-2-1-288-16,-1 3-64 0,-2-3-16 0,-3 2 0 15,-1 0 608-15,0-1 0 0,1 0 144 0,-2-1-16 0,0 3-128 0,3-3 144 16,-1 0-144-16,1 0 160 0,1 1 336 0,1-1 64 16,3-1 16-16,0 0 0 15,1 0 0-15,4-1 0 0,0-1 0 0,1 1 0 0,3 2-128 0,0-4-32 16,3 2 0-16,1 1 0 0,2 0-144 16,-1 1-16-16,2 0-16 0,0 0 0 0,2 2-240 0,0-2-160 15,-1 1 32-15,2 0 0 0,-1 0-48 0,0 3 0 16,-1-4 0-16,0 2 0 0,-1-2 176 0,-1 0-192 15,2 1 192-15,-2 0-192 0,0 0 192 0,0-1 192 16,-1 3-32-16,0-5-16 0,0 4 240 0,0-3 64 16,0 1 0-16,-1 2 0 0,1-2-208 0,-2 0-48 15,0 3 0-15,1-2 0 0,-2 2-192 0,1-3 0 0,-2 3 0 0,-1 2 0 16,0-1-144-16,-1 2-32 16,-1-1 0-16,-1 2 0 0,0-2 176 0,-2 1-128 15,0 2 128-15,0-1-128 0,0 2 128 0,-1-3 224 16,0 2-48-16,1-3-16 0,0 0-160 0,-1 0 0 0,2 1 0 0,-1-3 0 15,2 3 0-15,-1-3 0 0,1 1 0 0,1 0 0 16,-1 0 0-16,2-1 0 0,0-1 0 0,-2 2 0 0,2-1 0 16,-1 1 0-16,-1 0 128 0,0 2-128 15,-2-1 496-15,0 2 16 0,-3-1 0 0,0 3 0 0,-4-2 80 0,0 4 32 16,-2-1 0-16,-2 0 0 16,-2-1-224-16,-4 2-32 0,-3 3-16 0,-2-3 0 0,1-1-160 0,-3 1-16 15,2-2-16-15,2 0 0 0,2-1-160 0,2-3-256 16,4-3 64-16,0 0 16 15,5-4-1488-15,2-4-288 0</inkml:trace>
  <inkml:trace contextRef="#ctx0" brushRef="#br0" timeOffset="31542.5">11506 5456 35935 0,'-9'0'1600'0,"2"0"320"0,0 0-1536 0,2 2-384 0,2-1 0 0,1 1 0 0,0-2 384 0,-1 3 16 0,-5 2 0 15,-2 1 0-15,-2 3-544 0,-3 2-112 0,0 1-32 0,1 1 0 0,-1 3-1120 0,1-3-208 16,2 3-48-16,1-1-16 0,2 0-320 0,-1 0-64 0,3 1-16 0,-1-2 0 16,1 0 1184-16,1 4 256 0,-1-1 32 0,4-3 16 0,0 2 864 0,3-2 176 0,2 4 48 0,0-5 0 31,4 3 496-31,0-2 96 0,2 1 32 0,0-4 0 0,2 1-768 15,-1-2-160-15,0-4-16 0,-1 2-16 16,2-2-1040-16,-1-1-208 0,2-1-32 0,-1-3-9776 16</inkml:trace>
  <inkml:trace contextRef="#ctx0" brushRef="#br0" timeOffset="31736.27">11439 5256 43311 0,'-3'-5'1920'0,"0"2"384"0,2 0-1840 0,0 3-464 16,2 0 0-16,1 0 0 16,1 0-528-16,1 0-208 0,2-2-32 0,4 2-16 15,2-2-2752-15,2 2-560 0,2 0-96 0,0-1-32 0,1-8 3376 0</inkml:trace>
  <inkml:trace contextRef="#ctx0" brushRef="#br0" timeOffset="31957.74">11769 5518 40543 0,'-1'-3'1792'0,"0"0"384"0,1 1-1744 0,2 0-432 0,1 1 0 0,1 1 0 0,1-1 0 16,2-3 0-16,3 1 0 0,4-1 0 15,4-1-704-15,3-1-192 0,1 1-16 0,-1-1-16 16,0 2-2976-16,-2 1-576 0,-2 1-128 0,-4-1-32 0</inkml:trace>
  <inkml:trace contextRef="#ctx0" brushRef="#br0" timeOffset="32151.52">11614 5703 35007 0,'-9'8'1552'0,"3"-3"320"0,0-2-1488 0,2 0-384 0,3-1 0 16,1-1 0-16,1 0 1024 0,-1 2 144 0,1 1 32 0,3-1 0 31,3 2-1200-31,4 0-432 0,4-3 16 0,5 1 0 15,4-3-960-15,2-3-192 0,3 3-32 0,3-1-13616 0</inkml:trace>
  <inkml:trace contextRef="#ctx0" brushRef="#br0" timeOffset="32421.41">12366 5360 39615 0,'-5'1'1760'0,"1"1"352"0,0 0-1680 16,2 0-432-16,-1 1 0 0,2-1 0 0,1 2 0 0,-3 2-144 0,-1 3 0 0,-3 5 0 15,0 4 272-15,-2 4 64 16,-1 2 16-16,2 2 0 0,-1 0-208 0,2 0 0 0,-2 3 128 0,0 4-128 31,1 1-512-31,-2 0-128 0,1-5-48 0,0 0 0 0,2-2-2288 0,1-4-464 0</inkml:trace>
  <inkml:trace contextRef="#ctx0" brushRef="#br0" timeOffset="33319.43">11868 4225 10127 0,'-1'-1'896'0,"0"1"-704"0,1 0-192 0,0 0 0 0,0 1 1088 0,0 0 176 0,1 2 32 0,-1-2 16 0,0 2-480 0,1 4-80 0,2-1-32 0,-2 0 0 0,3 4-400 0,-2-1-96 16,2-1-16-16,-2 3 0 0,3-3 544 0,-2-1 96 15,-1 2 32-15,1-4 0 0,-1 1 672 0,0-1 144 16,-1-3 32-16,0 2 0 0,0-1-560 0,-1-2-96 16,0 1-32-16,2-2 0 0,-1 0-336 0,0-2-64 0,1-1 0 0,2 0-16 15,1 0 16-15,1-3 0 0,2-4 0 0,-1 3 0 16,2-3-208-16,1-1-48 0,1-2 0 0,1 1 0 16,2-4-96-16,-2-1-32 0,2-1 0 0,-3 1 0 15,0-3-96-15,-1 0-32 0,0 1 0 0,-2-1 0 16,0-2-128-16,-1 0 0 0,-1-1 0 0,1 2 0 15,-2 1-384-15,0-1 0 0,-1 3 0 0,3-3 0 16,-2 3-80-16,-2 2-32 0,2 1 0 16,0 4 0-16,1-2-64 0,-1 2-16 0,0 2 0 0,0 0 0 15,0 5 576-15,-2 0-128 0,-1 1 128 0,1 3 0 0,-3 3 0 16,1 1 0-16,0 4 0 0,-1 3 0 0,1 1 0 0,1 7 0 16,-1 2 0-16,1 5 0 15,2 2 192-15,0 2 0 0,2 3 0 0,0 0 0 16,0-2-32-16,2-3-16 0,-1 3 0 0,2-3 0 0,1 0-144 15,0-3-192-15,-1-1 32 0,1-4 16 16,0-3-656-16,-1-2-128 0,0-3-32 0,-1-2 0 16,0-4 416-16,-2-1 80 0,1 0 16 0,-1-4 0 0,2 1 448 0,-2-2 0 15,1-2 208-15,1 1-64 0,0-2 816 0,2-2 144 16,0 2 48-16,1-6 0 0,3 2 48 0,-2-4 16 0,2 0 0 16,-2 0 0-16,-1 0-528 0,1-3-112 15,0-2 0-15,0-5-16 0,-1-1-208 0,1-2-32 16,-1-1-16-16,-1-3 0 0,-2-1-176 0,0-3-128 0,-1 0 144 0,-1 2-144 15,-1 2 0-15,-1 3 128 0,0 2-128 0,-2 1 0 16,-1 2 0-16,-1 0 0 0,0 5 0 16,-1 2 0-16,-1-1 0 0,0 0-288 15,0 3 32-15,-1 0-17936 0</inkml:trace>
  <inkml:trace contextRef="#ctx0" brushRef="#br0" timeOffset="39971.01">5259 5658 1263 0,'0'-2'0'0,"0"0"0"0,0 2 0 0,0-2 0 0,1 2 0 0,-1-1 0 0,2-1 0 0,-1-1 0 0,0 0 160 0,0-3-160 0,0 2 128 0,2-1-128 0,-2 3 0 0,0-2 128 0,1 2-128 0,-1-2 0 0,0 3 0 0,0-3 0 0,1 2 128 0,-1-1-128 0,0 2 368 0,0 0 32 0,1-3 16 0,0 3 0 15,-1-1 96 1,0 0 0-16,1 1 16 0,-1 0 0 0,0-1 688 0,0 0 144 0,1-1 32 0,-1 3 0 16,0-3-112-16,0 0 0 0,2 3-16 0,-1-4 0 0,1 3 384 0,-1 1 80 31,2-2 0-31,0 0 16 0,-1 2-320 0,2 0-64 16,0 0-16-16,1 2 0 0,2 0-704 0,-1 1-128 15,1-1-48-15,0 2 0 0,1 1-224 0,0 0-48 16,-1 1-16-16,2 3 0 0,-1-3-48 0,0 2 0 0,0 2 0 0,1 0 0 15,1 1 0-15,2 2 0 16,0 0 0-16,2 2 0 0,1 2 176 0,3 1 16 0,-1 3 16 0,2 1 0 16,1-1 144-16,-1 0 32 0,0 1 0 15,-2 1 0-15,1-1-64 0,-4 0 0 16,1 2 0-16,-4-2 0 0,1 0-64 0,-4-1-32 16,-1 0 0-16,-1 3 0 0,-1 4-112 0,-2 4-32 0,-1 4 0 0,-3 2 0 15,-3 3-208-15,-2 3 0 0,-1-2 0 0,-1-2 0 0,-2 0 0 0,-1-2 0 0,0 1 0 0,0-8 0 31,3-3 0-31,-2-1 0 16,2 0 0-16,-2-1 0 0,2-1 336 0,-1-1 32 0,1-1 0 0,-1-1 0 16,2 2-48-16,0-3 0 0,0-4 0 0,2-1 0 15,-1-3-192-15,0-2-128 0,2-3 160 0,-1 1-160 16,-1-3 0-16,1 0 0 0,1-1 0 0,-2 0 0 16,1-2-640-16,-1 1-160 0,0-3-32 0,-1 2-15376 15</inkml:trace>
  <inkml:trace contextRef="#ctx0" brushRef="#br0" timeOffset="41719.55">6141 6320 35935 0,'-2'0'3200'0,"2"0"-2560"0,2 0-512 0,0 0-128 0,1 0 1088 0,0 0 192 0,4 0 32 0,1 0 16 0,6 0-1056 0,4-2-272 0,3 0 0 0,3 2 0 0,2-1 0 0,0 1-128 15,3-2-16-15,1 0 0 16,0 1-880-16,1-2-192 0,1 1-16 0,-1-1-16 16,0 0-1648-16,-3 0-336 0</inkml:trace>
  <inkml:trace contextRef="#ctx0" brushRef="#br0" timeOffset="42038.68">6102 6541 35007 0,'-8'2'1552'0,"0"-2"320"0,2 3-1488 0,2-3-384 0,3 0 0 0,1 0 0 0,1 1 672 0,-1-1 64 16,0 1 16-16,2 1 0 0,-1 0-752 0,3-2-320 16,2 3 32-16,1-1 0 0,3-2 464 0,4-2 80 15,2 2 32-15,4-2 0 0,4 1-96 0,3-1-32 16,6-1 0-16,0 2 0 0,3-3-416 0,3 3-64 15,3-3-32-15,3 2 0 16,0-1-1392-16,-2 2-288 0,-2 0-48 0,-3-4-16 16,-5 4-1328-16,-1-3-272 0</inkml:trace>
  <inkml:trace contextRef="#ctx0" brushRef="#br0" timeOffset="42991.57">7456 6222 13823 0,'-1'-3'1232'0,"2"1"-976"0,-1 2-256 0,-1 0 0 16,1 0 832-16,0 0 112 0,-1-2 16 0,1-1 64 0,-3 2 752 0,2-2 144 0,-1 1 48 0,-1 2 16 0,0-3-128 0,-1 3-16 0,0 3-16 0,-1-3 32 16,0 2-880-16,-1 1-160 0,-1 3-48 0,-3-1 48 15,-1 1-816-15,-4 3-400 0,0 2 32 0,-4 1 48 16,-2 2-256-16,0 3-32 0,-1-1-16 0,0 3 48 0,2-3 352 0,2 2 80 16,-1 1 16-16,2 1 128 0,-1 2 304 0,4-1 160 15,-1 4 48-15,2 0 16 0,3 0-352 0,3-1-176 16,1-4 160-16,1 2-32 0,2 2-128 0,5-2 0 0,0-2 0 0,4-2 160 15,2-1-160-15,3-2 0 0,1-1 144 0,2-3-144 16,2-1 0-16,1-3-256 0,4-1 32 0,1-2 32 16,3-3 192-16,1-2 0 15,1-3 0-15,2-2 0 0,-1 0 160 0,2-4 0 0,0-1 0 0,-1-2 0 16,1 0 64-16,-2-4 16 0,1 1 0 0,-3-4 0 16,-1 0 160-16,-2-1 48 0,-2 3 0 0,-2-1 0 0,-1-3 16 0,-2-3 16 31,0 2 0-31,-3-1 0 0,-1 3-128 0,-2 0-32 15,-3-4 0-15,0 4 0 0,-4-1-144 0,-2 0-48 16,-3 0 0-16,-3 0 0 0,-2 4-128 0,-3 1 192 0,-1-1-192 0,-4 1 192 16,2 1-64-16,0 1 0 0,-2 0 0 0,-1 2 0 15,0 0-128-15,-2 2 128 0,1 2-128 0,-1 0 128 16,-2 1-128-16,-1 0-224 0,0 1 48 16,0 2 16-16,1 3-416 0,-1-1-64 0,1 2-32 0,0 1 0 15,2 1-1104-15,2 2-208 0</inkml:trace>
  <inkml:trace contextRef="#ctx0" brushRef="#br0" timeOffset="43692.23">7848 5685 16575 0,'-2'0'1472'0,"1"0"-1168"0,-1 0-304 0,1 1 0 0,1 2 864 0,-1-3 112 15,0 2 32-15,-3 3 0 0,-1 4 416 0,-2 0 96 0,-2 7 16 0,-1 2 0 0,-2 3-576 0,-1 4-96 0,-1 1-32 0,-4 4 0 16,0 4 160-16,-3 5 32 0,-4 10 0 0,-2 6 0 15,-4 8-416-15,-5 7-80 16,-4 4-16-16,-4 3 0 0,-2 0-384 0,2-4-128 0,3 1 0 0,-1 5 0 16,2 1-256-16,7-1-96 0,4-7-32 0,8-8-14480 15</inkml:trace>
  <inkml:trace contextRef="#ctx0" brushRef="#br0" timeOffset="64374.12">8371 6433 15663 0,'-4'-1'1392'0,"-1"-3"-1120"0,1 3-272 0,3 1 0 0,-1-2 864 0,-1 1 112 0,-4-2 32 0,-4-2 0 0,-3-1-880 0,-4-3-128 15,-3 2-128-15,1 1 128 0,-1-1 128 0,0 3 128 0,-2-1 16 0,-2 3 16 16,0-1 336-16,-3 1 64 0,-2 1 16 0,-3 1 0 16,-2-2 128-16,-4 2 48 0,-3 0 0 0,-7 0 0 0,7 0-240 0,-6 0-32 15,-4 2-16-15,-3-4 0 16,-2 0-144-16,0 1-48 0,-1-5 0 0,0 1 0 16,-1 1-128-16,-6-1-16 0,-6 2-16 0,1-2 0 0,3-1-240 0,-1 1 176 15,0-2-176-15,1-1 160 16,1 3-160-16,-6 1 160 0,-1 2-160 0,-1 0 160 0,3 2-160 0,-3-1 192 15,-1 2-192-15,-6 1 192 16,-2 1 160-16,1 2 32 0,2 2 16 0,4-3 0 16,5-2-400-16,-3 1 0 0,-5 0 128 0,1 1-128 15,1-1 0-15,4 0 0 0,4-3 0 0,-1-4 0 0,-4 2 0 0,-1 2 0 16,0 0 0-16,2 0 0 0,4-4 0 16,-2-1 0-16,2 2 0 0,-3-1 0 0,-2 2 0 0,2-3 0 15,3 3 0-15,2-1 0 0,4 2 0 0,-5-3 0 16,-5 3 0-16,-1 1 0 0,-3 0 0 0,6 1 0 0,0 3-144 15,1-3 144-15,-1-1 0 0,0 2 0 0,1 1 128 0,1 0-128 16,-1 3 0-16,2-1 0 16,6 0-176-16,-3 0 176 0,0 1-144 0,-4 4 144 0,-4-1 0 0,0 4 0 15,-1 4-336-15,1-4 32 0,7-1 16 0,-2 3 0 16,-5 0-32-16,-2 2-16 0,-3 5 0 0,6-1 0 16,16-4 80-16,1 0 32 15,-6 0 0-15,-1 2 0 0,2 0-32 0,-1-1-16 16,3 0 0-16,4 0-12368 0</inkml:trace>
  <inkml:trace contextRef="#ctx0" brushRef="#br0" timeOffset="65729.12">9372 6916 13823 0,'-6'1'1216'0,"1"-1"-960"0,0 1-256 0,1-1 0 15,2 3 3200-15,0-2 608 0,1-1 112 0,0 1 32 0,-3 3-2464 0,0 0-480 0,-1 3-112 0,2 0 0 0,-1 3-896 0,3 1-128 16,0 2-64-1,1 3 0-15,1 1-16 0,1 3-16 0,3 2 0 0,0 4 0 16,0 3 224-16,0-1-176 0,1 3 176 0,0 4-160 0,1 2 160 0,-4-3 0 0,1 0 0 0,-1-10 0 16,-1-1 0-16,0-1 0 15,1-1 0-15,-1-3 0 0,2 2 0 0,-1-1 0 0,-1-2 0 0,1-4 0 16,-2-2 0-16,1-3 0 0,-1 0 0 0,1-5 128 31,-2 0-640-31,1-2-112 0,-1-1-16 0,0-1-11872 0</inkml:trace>
  <inkml:trace contextRef="#ctx0" brushRef="#br0" timeOffset="66360.67">9189 6849 28559 0,'0'-8'2544'0,"0"4"-2032"0,1-1-512 0,0 3 0 16,1-1 1088-16,0 0 128 0,3-5 32 0,2-6 0 15,3-1-880-15,1-3-176 0,4-2-48 16,-1 2 0-16,-3 4 368 0,1-4 80 0,-1 3 16 0,1 2 0 15,-3-1-96-15,1 1 0 0,1 0-16 0,-1 2 0 16,2 0-240-16,-1 0-64 0,0 0 0 0,1 1 0 16,0 2-192-16,2 2 0 0,2-2 0 0,0 1 0 15,-1 2 0-15,4-1 0 0,4 1 128 0,2 2-128 16,1-5 352-16,1 4 32 0,0 0 0 0,2-1 0 16,-1 0-192-16,1 2-16 0,-1-1-16 0,-1 3 0 15,-3-1-160-15,0 2 0 0,0 2 144 0,-2 3-144 16,-2-1 0-16,-3 5 0 0,-1-2 0 0,-3 3 0 0,-2-1 0 15,0 4-128-15,-1-1 0 0,0 5 0 0,0 1-96 16,-2 1-16-16,1 0 0 0,-2 1 0 0,1 0-112 0,-2-3-32 16,-1 2 0-16,0-2 0 0,0-1 192 0,-3 0 16 15,1 2 16-15,-2-5 0 0,0 2 160 0,-2-1-160 16,-1 1 160-16,-3-4-160 0,0 2 160 0,-2 2-128 16,-1-3 128-16,-3 2-128 0,-3 0 128 0,0-2 0 15,-2-1 0-15,0 0 0 0,-2 0 224 0,-4 1-32 16,-2-4 0-16,-2 2 0 0,-2 0-192 0,-1-1 144 0,4-1-144 15,-2-2 128 1,0 1-448-16,-3-2-112 0,1 0-16 0,0-2 0 16,7 1-160-16,-3-3-32 0,-3 2-16 0,-2-3 0 0,2-3 384 0,-1 2 80 15,5 0 0-15,0-3 16 0,3 2 176 0,1-2 0 0,2 1 0 16,2-2 0 0,1 3-480-16,1-2-16 0,2 4 0 0,1-3 0 0,1 1-656 15,1 2-144-15,2 0-32 0,2-2-11248 0</inkml:trace>
  <inkml:trace contextRef="#ctx0" brushRef="#br0" timeOffset="66955.42">10638 6202 8287 0,'10'-13'368'0,"-5"4"80"16,1 1-448-16,-2 2 0 0,-3 3 0 0,0 1 0 0,0 1 688 0,2-4 48 0,1 0 16 0,-1-2 0 0,2 1 80 0,-1-3 0 0,0 2 16 0,-2 2 0 0,1 0-160 0,-3 3-48 0,0-1 0 0,0 0 0 0,-2 3-112 0,1 0-16 0,-1 0-16 0,-1 0 0 0,0 3 224 0,-2 0 48 15,5-3 16-15,0 0 0 16,-16 12 0-16,9-8 0 0,1 3 0 0,-1-1 0 0,-2 1-272 0,-1 2-64 15,0 3-16-15,-2 1 0 16,1 3-16-16,-4 1 0 0,0 3 0 16,-1 0 0-16,-2 3 336 0,-1 1 64 0,0-3 16 0,1 1 0 0,-2 3-80 0,0 1-16 15,1 2 0-15,0 0 0 0,2 1-544 0,-2 6-192 16,-1 4 144-16,-1 8-144 0,0 4 0 0,3 2 0 0,0-2 0 16,1-2 0-1,4-2 0-15,-1-2 0 0,3-2 0 0,2-1 0 0,3-4 0 0,1-3 0 0,1-4-160 16,2-3 160-16,1-3 0 0,1-1 208 15,1-2-16-15,1-2 0 0,2-1 624 0,1-1 112 0,2-4 32 0,3 0 0 16,3 0-608-16,1-2-112 0,3-2-32 0,1 0 0 16,2-4-496-1,3 1-96-15,2 2-32 0,2-1 0 0,1-1-1408 0,0 0-288 16</inkml:trace>
  <inkml:trace contextRef="#ctx0" brushRef="#br0" timeOffset="67573.37">11178 6655 20271 0,'-1'-3'1792'0,"0"2"-1424"0,1 1-368 0,0 0 0 0,0 0 1360 0,0 1 208 0,-1 2 32 0,-1-3 16 0,0 2-1024 0,-2 2-208 0,1 3-32 0,-2 2-16 16,-2 0 32-16,1 1 0 0,-1 1 0 0,-2 1 0 15,1 0-224-15,-2 3-144 0,-1 1 192 0,-2 2-192 16,0-2 448-16,-1 1-32 0,-2-2 0 0,-3 2 0 15,1 3 464-15,-3 0 80 0,-4 4 32 0,-1 0 0 0,0-2-352 0,4 1-64 16,2-6 0-16,-2 4-16 0,-3 4-400 0,-2-3-160 16,1 1 128-16,1 0-128 31,4-5-496-31,3-2-176 0,2-5-32 0,2-2-14720 0</inkml:trace>
  <inkml:trace contextRef="#ctx0" brushRef="#br0" timeOffset="67867.83">10576 6720 11967 0,'1'-3'1072'0,"-1"-2"-864"0,2 1-208 0,-1 3 0 15,0 1 4480-15,0 0 864 0,3 1 160 0,0 1 48 16,3 0-3536-16,6 3-704 15,1 3-144-15,5 3-16 0,2 4-640 0,0 3-112 16,3-1-16-16,-2 3-16 0,1-2-80 0,0 2-16 0,-2-2 0 0,0 1 0 16,0-2-80-16,0 1-32 15,2 1 0-15,1 1 0 0,2 3-160 0,-2-5 0 0,0 1 144 0,-2-3-144 16,2 0 0-16,-2 0 0 0,-1-4-160 0,-1-1 160 16,-1 0-640-16,1-2-32 0,-1 0 0 0,-2-3 0 31,0 1-992-31,-1-2-208 0</inkml:trace>
  <inkml:trace contextRef="#ctx0" brushRef="#br0" timeOffset="69536.42">11723 6257 2751 0,'-4'-5'256'0,"1"1"-256"0,2 1 0 0,1 0 0 0,0 1 2720 0,1 1 496 0,1 1 112 0,0-2 0 0,1-1-2112 0,0 0-416 0,1 0-96 0,1-1 0 0,0 2-496 0,-1 2-80 0,-1-3-128 16,1 2 176-16,0 2 208 0,-2-1 64 15,1 3 0-15,-1-2 0 0,1 2 112 0,-2 0 16 0,1 4 16 0,-2-1 0 16,1 2 304-16,1 5 48 0,-2-2 16 0,0 4 0 16,-2 3-224-16,2 1-32 0,0 2-16 0,2 0 0 15,-1 4 16-15,1 3 0 0,2 3 0 0,0 4 0 16,0 2 144-16,2 6 48 0,0 5 0 0,1 4 0 16,0 4-560-16,-1-6-96 0,-1 1-32 0,0 1 0 0,-2-1-208 15,1-5 0-15,0-1 0 0,-1 0 0 0,2 1-272 16,0-6 48-16,3-4 16 0,-2-5 0 15,0-5-544-15,2-4-96 0,-2-3-32 0,0-4 0 16,0-3-512-16,-1-3-96 0,1-3-32 0,-1-1-10176 16</inkml:trace>
  <inkml:trace contextRef="#ctx0" brushRef="#br0" timeOffset="72206.86">12678 6548 911 0,'-1'-1'0'0,"1"0"0"0,0 1 0 0,0-3 0 0,1 2 176 0,-1 1-48 0,2 0-128 0,-1-1 192 0,1 1 32 0,1-4 0 0,0 3 0 0,0-3 0 0,1 2-224 0,-2 1 0 0,2-4 0 0,-3 1 0 0,0 1 0 16,-2-1 0-16,1-1 0 0,-1 1 0 0,-3 1 0 0,2 0 128 15,-1 0-128-15,-2 1 128 16,2 1 1632-16,-2-2 320 0,1 3 64 0,-1 0 32 16,0-2 272-16,0 0 64 0,1 2 16 0,-1 0 0 15,3-1-1136-15,-2 1-240 0,2 0-32 0,-2 0-16 0,0 0-336 0,-1 0-64 16,0 0 0-16,-1 3-16 16,3-1-416-16,-5 1-80 0,-2 0 0 0,-1 5-16 0,-1 2-176 0,-2-3 0 15,4 2 0-15,-1-2 0 16,-2 5-320-16,-2 3 48 0,-1-1 16 0,0 2 0 0,-1 1 112 0,3 2 144 15,1-2-208-15,0 3 80 0,2-3 128 0,-1 3 0 16,4 0 0-16,0 0 0 0,2-1 0 0,1 0 0 0,4-1 0 0,1 0 0 16,2-2 0-16,2 0 0 15,1 0 0-15,2-4 0 0,2 4 0 0,2-3 0 0,2 3 0 0,1-4-128 16,3 1-192-16,0-1-16 16,3-1-16-16,-1-1 0 0,2 0 32 0,0-5 0 15,-1 1 0-15,1-5 0 0,0 0 320 0,-2-1 0 16,1-2 128-16,-2-2-128 0,-1-2 288 0,3 0-32 0,-1-1 0 0,-1-5 0 15,1 2 272-15,-1-1 48 0,2-1 16 16,0 0 0-16,-1-4-144 0,-1 1-16 0,1 1-16 0,-2-3 0 0,-2 2-144 0,0-1-16 16,-3 1-16-16,-2-2 0 0,-3 1 144 15,0-2 48-15,-4 1 0 0,0 0 0 0,-2 1 32 0,-1-4 16 16,-3 3 0 0,0-1 0-16,-2 1-80 0,-1-2-16 15,-2 1 0-15,1 0 0 0,-1 0 80 0,-2 1 16 0,2-2 0 16,-2 3 0-16,-1 2-128 0,1 2-32 15,0 3 0-15,-1 3 0 0,-1 0-112 0,-2 2-16 0,0 3-16 0,-2 0 0 0,0 3-176 0,-1 1-272 16,0 0 64-16,-2 0 16 31,2 3-576-31,-2-1-96 0,2 1-32 0,1 0 0 0,2-1-656 0,2 0-144 0,2 2-32 0,0-3 0 16,1-1-128-16,3 1-48 16</inkml:trace>
  <inkml:trace contextRef="#ctx0" brushRef="#br0" timeOffset="72608.25">12996 6202 20271 0,'-1'-2'896'0,"0"-1"192"0,-1 1-880 0,1 2-208 16,0 0 0-16,0 0 0 0,-2 0 960 0,1 1 128 0,-2 0 48 0,-2 2 0 0,-2 0-352 0,-1 2-64 0,0 4-16 0,-2-3 0 0,1 3 0 0,0 2-16 0,0 4 0 0,-1 1 0 15,0 1-432-15,-2 5-96 0,2-2-16 0,-1 6 0 16,-3 3 176-16,0 2 16 0,-2 6 16 0,-3 3 0 16,-2 11 272-16,-3 6 48 0,-2 5 16 0,-3 1 0 15,-1 4-368-15,-1-4-64 0,5-11 0 0,-4 7-16 16,-3 5-240-16,-1-1 0 0,4-6 0 0,3-5 0 16,4-6 0-16,4-8-240 0,5-5 80 0,7-8 16 15,2-2-1152-15,4-7-240 0,6-4-32 0,4-6-11936 16</inkml:trace>
  <inkml:trace contextRef="#ctx0" brushRef="#br0" timeOffset="73511.03">12921 5858 13823 0,'-3'0'1216'0,"1"0"-960"0,1 0-256 0,1 0 0 0,0 0 1344 0,0 0 208 0,1 0 48 0,1-2 16 0,2 2 224 0,2-1 32 0,2 1 16 0,3-2 0 0,0 2-512 0,2 0-96 16,1 0-32-16,1 2 0 15,1 1-496-15,-1-1-112 0,2 3 0 0,-1-2-16 16,-1 2-368-16,1 4-64 0,1-2 0 0,1 4-16 0,0 2-48 0,1 2-128 0,1 2 192 0,1 5-64 31,3 2 80-31,4 5 16 0,-2 0 0 0,2 3 0 0,4 4-224 0,3 3 0 0,-1 2 128 0,1 1-128 31,-2 0 0-31,-3-1 0 0,-3 1 128 0,-5-1-128 0,-4-6 0 16,-2 5 0-16,-3 5 0 0,-3 4 0 16,-1 0 0-16,-4 3 176 0,-4 1-48 0,-3-6-128 0,-3-2 272 0,-3 0-48 0,-2-3-16 15,-1 1 0-15,-1-6 48 0,-5 5 0 16,-4 0 0-16,-4 3 0 0,-5 0-64 0,-1-3 0 16,-1-4 0-16,1-8 0 0,7-4-192 0,-1-8 0 15,1 1 0-15,1-3 0 0,3-1 0 0,3-4 0 0,2-4 0 0,1-1-11264 16,3-1-2208-16</inkml:trace>
  <inkml:trace contextRef="#ctx0" brushRef="#br0" timeOffset="74810.89">13982 6609 16575 0,'-4'1'1472'0,"2"-1"-1168"0,2 0-304 0,0 0 0 0,0 0 256 0,0 0-16 0,0 0 0 0,0 1 0 0,-2-1-240 0,2 3-160 0,2-3 32 0,-2 0 0 15,0 0 432-15,0 0 80 16,25 4 32-16,-13-4 0 0,1 0 384 0,2-2 80 0,2 2 16 0,2-2 0 15,1 2-48-15,1-5 0 0,1 3 0 0,0-2 0 16,3 1-352-16,1 1-80 0,1-3-16 0,0 1 0 16,-2 2-400-16,0-3-144 0,2 1 0 15,0 0-7536-15,2 2-1520 0</inkml:trace>
  <inkml:trace contextRef="#ctx0" brushRef="#br0" timeOffset="75150.42">14032 6855 25791 0,'-1'0'2304'0,"1"0"-1856"15,1 0-448-15,1 0 0 0,-1 0 1424 0,1 0 192 0,2 1 48 0,1-1 0 16,4 3-736-16,2-3-144 16,2 0-16-16,1 1-16 0,1 0-448 0,0-1-96 0,2 1-16 0,0-1 0 31,1 0-704-31,0 0-128 0,1 0-48 0,0-1 0 15,2 1-1248-15,2 0-256 0,0 1-48 0,-1 2-10048 0</inkml:trace>
  <inkml:trace contextRef="#ctx0" brushRef="#br0" timeOffset="75799.78">15587 6479 17503 0,'-10'-1'1552'0,"0"1"-1232"16,4 0-320-16,1 0 0 0,2 1 1072 0,-3 0 144 0,-4 1 48 0,-8 0 0 16,-8 3-720-16,-6 1-144 0,-3 2-16 0,3 2-16 15,1 1-368-15,1 0 0 0,2 1 0 16,1 2 128-16,2 2-128 0,0-1 0 15,3 2 0-15,1 0 0 0,1-1 288 0,0 2 96 0,3-1 0 0,1 3 16 16,1 1 256-16,1 0 48 0,2-3 16 0,1 1 0 16,2 1-32-16,2-5-16 0,2 1 0 0,2 0 0 15,2-3-480-15,1 2-192 0,3 1 128 0,0-3-128 16,4 3-384-16,2-3-144 0,3 2-48 16,1-4 0-16,2 2 64 0,1-2 16 0,4-4 0 0,0-1 0 15,2-2 192-15,0-1 48 0,2-1 0 0,0-4 0 16,5-1 256-16,-1-2 0 0,0-1 0 0,-1 0 0 15,0 0 0-15,3-6 176 0,-1 3-48 0,1-3-128 0,-2 1 448 0,0-1-32 16,-2 0 0-16,-3-3 0 0,-2 1 384 0,-1-1 80 0,-4 2 16 0,-1-5 0 16,-3-1-112-16,-1-1-16 15,-2-1 0-15,-3 0 0 0,0 0-48 0,-2 0-16 0,-2-3 0 0,0 4 0 32,-2-1-48-32,-2-1-16 0,0 1 0 0,0 3 0 0,-2 0-320 0,-1 1-80 15,-1 0-16-15,-3-2 0 0,-1 4-224 0,-1 0 0 0,-1 3-144 0,-1 1 144 16,0 3-192-16,-2 0 192 15,0 2-208-15,-1 1 80 0,0 2-160 0,0 3-32 0,-2 0 0 0,0 0 0 32,1 3-704-32,-1 0-160 0,2 2-32 0,-1-1-9024 15,2 3-1792-15</inkml:trace>
  <inkml:trace contextRef="#ctx0" brushRef="#br0" timeOffset="76253">15918 5939 23039 0,'-2'-6'1024'0,"-1"1"192"0,1 1-960 0,0 1-256 0,1 3 0 0,1 0 0 0,-1 2 640 0,0-2 64 0,-3 1 32 0,0 3 0 0,-2 1-368 0,0 3-80 15,-1 3-16-15,-1 4 0 0,-1 3-16 0,0 1-16 16,-1 4 0-16,-3 3 0 0,1 4-112 0,-4 8-128 15,-1 2 176-15,-3 10-176 0,-1 2 208 0,-3 5-64 16,1 1-16-16,-3 4 0 0,-3 6 192 0,-4 11 48 16,-7 9 0-16,-3 1 0 0,2-10-368 0,-1-1 128 15,0 2-128-15,-5 3 0 0,-1 7 0 0,1-6-128 0,6-6 0 0,4-7 0 32,3-8-1344-32,3-9-256 0,5-7-48 0,2-7-9456 0</inkml:trace>
  <inkml:trace contextRef="#ctx0" brushRef="#br0" timeOffset="82209.11">3622 9024 22111 0,'-3'-5'1968'0,"1"4"-1584"15,1-2-384-15,1 3 0 0,0 0 672 0,0-1 48 0,-3 0 16 0,-1 0 0 0,1-3-48 0,-3 3-16 0,-1-2 0 0,0 6 0 0,1-2-176 0,-3 3-48 0,1-1 0 0,-1 5 0 16,-1-2-128-16,0 0-16 0,0 5-16 16,-1 0 0-16,-1 3 352 0,-2 2 80 0,-1 5 16 0,-2 3 0 15,0 4 192-15,-3 3 32 0,-1 7 16 0,-1 4 0 16,-2 2-208-16,-2 5-32 15,-2 10-16-15,-7 10 0 0,0 8-480 0,-5 7-112 0,-2 9 0 0,2-6-128 0,4-8 0 16,4-12 0-16,6-12-192 0,1-5 48 0,2-2-144 0,2-3-32 16,2-8 0-16,2 0 0 0,3-8-32 0,2-1-16 15,1-10 0-15,1-2 0 16,0-3-1104-16,1-6-240 0,3-2-32 0,0-5-12528 16</inkml:trace>
  <inkml:trace contextRef="#ctx0" brushRef="#br0" timeOffset="82978.7">2766 9041 2751 0,'-11'3'256'0,"2"-1"-256"0,1-2 0 0,3 2 0 0,1-1 4944 0,3 1 944 16,1 1 192-16,-3 0 48 0,0 4-3904 0,-1-1-784 0,3 4-160 0,3-2-16 0,3 4-352 0,3 0-64 0,1 1-16 0,5 1 0 0,2 3-288 0,4 3-64 16,2 0-16-16,5 6 0 0,3 0-48 0,2 5-16 0,3 3 0 0,1 2 0 15,0 8-208-15,-6-5-64 0,1-2 0 16,-1 7 0-16,2 0-128 0,-2 6 0 0,0 4 0 0,-3 2 128 15,-4 5-128-15,-3-2 0 0,-5-1 0 0,-3 2 0 16,-1 6 0-16,-1-1 0 0,1-3 0 0,2-5 0 16,2-6 0-16,-1-6 0 0,1 1 0 0,1-10 0 15,0-1 560-15,-1-6 16 0,-1-3 16 0,-1-3 0 16,1-5-592-16,-2-2 0 0,1-2 0 0,0-3 0 16,0-2-880-16,-2-7-80 0,0 1-32 15,0-7-14880-15</inkml:trace>
  <inkml:trace contextRef="#ctx0" brushRef="#br0" timeOffset="83857.14">4181 9792 8287 0,'-4'1'736'0,"0"-1"-592"0,3 0-144 0,1-1 0 0,0 1 784 0,0 0 128 0,-1-1 32 0,-2 1 0 0,0-4 528 0,0 2 96 0,3-3 32 0,-1-2 0 0,2 2-320 0,0-1-64 0,3 0-16 0,0-4 0 0,1 0 128 0,0-1 16 16,2 0 16-16,2-1 0 0,0-1-448 15,0 1-80-15,3-4-32 0,-1 1 0 16,-1 3-576-16,-1 1-224 0,1-3 176 0,1 2-176 0,2-3 0 0,0 2 0 15,1-1 0-15,1 1 0 16,0 1 0-16,0 2 0 0,1 0 0 16,1 3 0-16,-1 2 0 0,-1 2 0 0,0 1 0 0,0 1 0 15,-2 4-160-15,-1 0 32 0,1 3 0 0,-2 0 0 16,0 1 128-16,-1 5 0 0,0-4 0 0,-1 2 0 16,-2 1 128-16,2 0 64 0,-2 3 16 0,2 0 0 0,-1-2 432 0,1 0 64 0,1 2 32 0,1 0 0 15,-1-1-32-15,2 2-16 16,2-1 0-16,-2 0 0 0,3-1-448 0,0 3-96 0,2-5-16 0,1 0 0 15,-1 0 16 1,1 2 0-16,2-2 0 0,-1 0 0 0,-1 0-144 16,0-2 128-16,0-1-128 0,-2 0 128 0,0-2-128 0,0-1 0 15,0-1 0-15,2-3 0 16,-2 0 128-16,0-2-128 0,1 0 0 0,1-4 128 0,0 1-352 0,1-3-80 0,-1 0-16 16,3-4 0-16,-1 0-1872 0,1-5-384 0</inkml:trace>
  <inkml:trace contextRef="#ctx0" brushRef="#br0" timeOffset="85260.61">5749 10313 32255 0,'0'1'2864'0,"0"0"-2288"0,0 0-576 0,0 2 0 0,1-3 576 0,0 0 16 0,2 0 0 15,-1 0 0-15,3 0-464 0,3-4-128 0,0-1 0 0,2-4 0 0,2 0 0 0,3-4 0 0,1-4 0 0,0-3 0 0,2 0 0 0,2-3 0 0,1-3 0 0,0 1 0 0,-2 3 192 0,1-7 0 16,1 1 16-16,0-4 0 0,-1 1 352 0,-4-2 64 15,0-2 16-15,-1 2 0 0,-3-1-48 0,-2-2 0 16,0-1 0-16,-2-4 0 0,-2 1-224 0,-1 0-48 16,-2 0-16-16,-1 2 0 0,0 2-176 0,-1-7-128 0,1-3 192 0,-4-3-192 15,2-1 128-15,-1 0-128 0,0-1 0 0,0 5 0 16,1 3 128-16,-3 6-128 0,1 1 0 0,0 4 0 16,1 3 0-16,0 2 0 0,0 0 0 0,-2 5 0 15,2 2 0-15,-1 4 0 0,0 3 0 0,0 2 0 16,-1 4 0-16,1 3 0 0,1-2 0 15,-2 1 0-15,2 3 0 0,0 0 0 0,-1 1 0 0,1 2 0 0,1 1 0 16,0 0 0-16,0-1 0 0,1 3 0 0,1-2 0 0,-2-2 0 16,0 0 0-16,0 0 0 15,15 15 0-15,-9-9 0 0,-1 1 0 0,1-1 0 16,0 1 0-16,0 2 0 0,0 0 0 0,2 2 0 0,0 2 0 0,0 0 0 16,1 0 0-16,-2 2 0 15,3 1 0-15,0-1 0 0,1 2 0 16,0 1 0-16,3 3 0 0,-1 2 0 0,2 3 0 0,1-1 0 0,3 3 0 0,-1 2 0 15,1 1 0-15,1-1 0 0,-1-1 0 0,2 3 128 16,2 3-128-16,3 3 160 0,1 2-160 0,1-3 0 0,3 1-160 16,-1-2 160-16,-2 1 0 0,1-3 0 0,-2 0 0 0,-4-4 0 15,1-2 0-15,-4 0 0 0,-3-9 0 0,-2 2 0 16,0 0 0-16,-2-3 0 0,-3-1 0 0,1-1 0 16,-2-1 0-16,1-1 0 0,-2-2 0 0,1 0 160 15,0-2 16-15,-1 1 0 0,2-2 0 16,-1 0 0-16,0-2-176 0,-1 1 128 15,1-1-128-15,-2-5 128 0,2 2-128 0,0-4 0 16,1 1 0-16,-3-2 0 0,0 1 0 0,1-4 0 0,-3 2 0 0,1-5 0 16,-4 0 0-16,1 0 160 0,-3-1-160 0,-1-3 160 15,-2 1 16-15,-1-2 0 16,0-4 0-16,-4-1 0 0,-2-4 16 0,-1-4 16 0,0-2 0 0,-4-3 0 0,0-3-80 0,0-2 0 16,-1 0-128-16,2-4 192 15,-1-1-192-15,-1-3 0 0,0-4 0 0,1 0 0 16,0-1 0-16,0 2 0 0,1 2 0 0,1 0 0 15,0 1 0-15,2 2 0 0,1 4 0 0,2 5 0 16,0 3 0-16,2 1 0 0,1 0 0 0,0-1 0 16,2 3 0-16,1 1 0 0,1-1 0 0,2 2 0 0,1 1-160 0,1 5 160 15,2-2-128-15,0 3 128 16,3 3-208-16,-1-2 32 0,2 4 16 0,1 1 0 16,1 1-224-16,0 2-32 0,1 0-16 0,1 2 0 15,1 3-304-15,0-1-64 0,1 3-16 0,0-1 0 16,1 0-960-16,-1 2-192 0,-2 0-32 0,2 2-13264 0</inkml:trace>
  <inkml:trace contextRef="#ctx0" brushRef="#br0" timeOffset="85661.1">7808 8507 27647 0,'-3'-6'1216'0,"-1"0"256"0,1 2-1168 0,-1 3-304 0,2 1 0 0,-1 1 0 0,1 0 944 0,-5-1 128 0,-1 3 16 0,-5-1 16 0,-3 2-528 0,-1 2-96 0,0 2-32 0,-1 0 0 0,1 3 256 0,0 3 64 0,1 2 0 0,-3 6 0 16,2 1-592-16,-1 7-176 0,0 8 0 0,-1 1 0 15,1 7 0-15,-2 2 0 0,0 2 0 0,0 0 0 16,-1 6 0-16,-2 7 0 0,-3 5 0 0,-2 7 0 16,-3 6 0-16,0 3 0 0,0 4 0 0,0 4 0 15,2 6 0-15,2-1-144 0,3-1 144 0,4-8-192 16,4-14-96-16,6-3-32 0,4-6 0 0,6-12 0 16,6-11 320-16,4-3 0 0,6-5 0 0,5 0 0 15,2-6 1248-15,6-3 160 0,5-2 16 0,3-3 16 16,3-3-1120-16,6-1-320 0,6-1 144 0,2 0-144 15,3-2-592-15,-1-4-192 0,-2-2-48 0,-1-1-10528 16,-5 0-2112-16</inkml:trace>
  <inkml:trace contextRef="#ctx0" brushRef="#br0" timeOffset="86559.36">7526 10750 41471 0,'-11'3'1840'0,"1"-2"368"0,0 2-1760 0,2-3-448 0,3 0 0 0,4 0 0 0,-1 0 128 0,-5 0-128 0,0 0 128 0,-3-4-128 16,3 1-512-16,2-2-192 0,5-4-48 0,4-3 0 0,2-1 464 0,4-3 96 15,3-3 0-15,5-3 16 16,0-3 176-16,3-1 0 0,3-2 0 0,-1-3-128 16,3-1 128-16,0-2 176 0,0-5-48 0,-1-1 0 0,-1-1 400 0,-1-4 80 0,-1-5 16 0,-4 4 0 15,0 3-208-15,-1-8-32 16,3-9-16-16,1-4 0 0,1 3-80 0,0 2-16 0,2 5 0 0,-2 9 0 16,0 4-272-16,-2 5 0 15,0 4 0-15,-3 5-144 0,-1 3 144 0,-2 3 0 0,-2 5 0 16,-2 2 0-16,0 2 0 0,-2 1 0 0,-2 1 0 0,-1 3 0 15,0-2 0-15,-2 2 0 0,0 2 0 0,-2 0 0 16,0 2 0-16,-1 3 0 16,-1 0 0-16,-3 1 0 0,1 4 0 0,-4 2 0 0,0 5 0 0,-4 4 0 0,-3 3 0 0,-2 4 0 15,-1 1 0-15,-2 3 0 16,-2 2 0-16,0 4 0 0,2 1 0 16,0-2 0-16,3-1 0 0,1 0 0 0,3-2 0 0,1 0 176 15,3 0-176-15,1-2 0 0,2-1 0 0,2 0 0 16,2-1 0-16,1-3 0 0,3-1 0 0,0-1 0 0,2-4 0 0,1-1 0 31,2-4 0-31,0 0 0 0,2-4 0 0,2-2 128 16,1 0-128-16,1-5 128 0,2 0-128 0,1-2 0 0,3-5 0 0,0 0 0 15,2-3 0-15,-1-2 0 0,1-1 0 0,2-3 0 16,-2 0 0-16,0-2 0 0,0-2 0 0,1-1 0 0,-2-1 0 0,-1-2 0 0,1-2 0 16,-2 1 0-1,0-3 0-15,-3 0 0 0,0-1 128 0,-2 1-128 0,-2-3 0 0,-2 2 0 16,-1 1 0-16,-2-2 128 15,-1 1-128-15,-1 3 0 0,-1 2 0 0,-2 6 0 0,1-2 128 0,-2 5 0 0,0 0 0 0,-1 5 0 16,0 4-128-16,1 4 0 16,-1-3 0-16,-1 5-176 0,1 0 176 0,0 5 0 0,0-1 160 0,1 5-160 15,1 0 0-15,-1 3 128 0,1 2-128 0,2 3 0 16,-1 3 0-16,0 2 0 16,1 3 0-16,1 1 0 0,-1 0 0 0,1 1 0 15,-2 1 0-15,1 1 0 0,-1-1 0 0,-2 1 0 16,-1-3 0-16,0 0 0 0,-3 1 0 0,1 1 0 0,-1 2 0 0,-2-2 0 15,2 0 0-15,-1-5-160 16,0-1 160-16,3-3-128 0,1-4-64 0,1 1 0 0,3-7 0 0,1-1 0 16,4-3-416-16,2-5-96 0,2-2 0 0,3-2-17808 31</inkml:trace>
  <inkml:trace contextRef="#ctx0" brushRef="#br0" timeOffset="87780.76">8925 10104 17503 0,'-1'0'1552'0,"0"0"-1232"0,0 0-320 0,1 0 0 0,1 0 3856 0,0 0 720 0,2 1 144 0,0 3 16 0,4-1-3712 0,1 2-736 0,6 4-160 0,3 3-128 0,3 4-192 0,0 0-160 16,1 3-32-16,-1 3 0 16,-1 4-448-16,-3 0-80 0,-1 3-32 0,-4 0 0 15,-2 3-912-15,-5-3-192 0,-3 1-48 0,-5 2 0 16,-4-3 848-16,-4 0 160 0,0-6 48 0,-5 3 0 0,-7 0 1040 0,-2 0 0 0,-1-4 128 15,-1 1 16 1,-2-5-592-16,2-2-128 0,-2-5-32 0,1-2-7408 0</inkml:trace>
  <inkml:trace contextRef="#ctx0" brushRef="#br0" timeOffset="88571.07">10140 9463 28559 0,'-2'0'1264'0,"1"0"272"0,0 0-1232 0,0 0-304 0,0 1 0 0,1-1 0 0,0 3 400 0,0-2 32 0,-2 4 0 0,1 1 0 0,1 4-432 0,-1 1 0 0,1 3 0 0,-3 2 0 0,2 2 160 0,-1 3 0 0,-2 3 0 0,-1 3 0 16,0 2-160-16,-2 1 128 0,-1 5-128 0,-2-2 128 15,0 1-128-15,-1-2 0 0,-1-4 0 0,1-2 128 16,-2-3 176-16,1-1 16 0,1-1 16 0,-1-5 0 0,0-1 112 0,0-2 0 16,2 0 16-1,-1-2 0-15,2-5-16 0,0 2 0 0,-4-2 0 0,1-1 0 16,-1-2 48-16,0 0 0 0,0-1 0 0,1-2 0 0,0 0-144 0,1-5-32 15,-1 2 0-15,1-5 0 0,1 2-96 0,-1-5-32 16,1-1 0-16,1-4 0 0,-1-2 32 0,1-2 0 16,0 1 0-16,1-7 0 0,0 0-64 0,1-5-16 15,1 0 0-15,1-4 0 0,2 2-144 0,1-2 128 16,2 7-128-16,0-1 128 16,1 2-128-16,0 4-256 0,0 0 64 0,2 1 16 0,2 4-32 0,-1-3-16 0,1 3 0 15,1 3 0 1,2 1 224-16,1 0-144 0,1 0 144 0,2 2-128 15,3-3 128-15,0 3 0 0,2-1 0 0,1 0 0 0,-1 3-144 0,1 0 144 0,3 1-160 0,-1 3 160 16,1 3-224-16,-1 0 48 16,1 6 16-16,-1-1 0 0,2 5 160 0,-1 2 0 0,0 2 0 0,-1 2-128 15,-2-1 128-15,-1 3 0 0,0-2 0 0,-1 3 0 16,1 2 0-16,-3-2 0 0,-3 0 0 0,-2-1 0 16,1 1 0-16,-3 1 0 15,0-2 0-15,0 1 0 0,-1-2 0 0,-1 0 0 0,1-1 0 0,-1-1 0 16,2-1 0-16,-1-1 0 0,2-2 0 0,1-3 0 15,-1 0 0-15,2-1 0 0,1-2 0 0,-1-1 0 16,2-1 0-16,1-1 0 0,2-1 0 0,-1-2 0 0,3-3-176 0,-1-1-48 16,0 0-16-16,-1-4 0 15,-1 1-1872-15,0-4-384 0</inkml:trace>
  <inkml:trace contextRef="#ctx0" brushRef="#br0" timeOffset="88984.09">10600 9083 39615 0,'-3'-6'1760'0,"2"1"352"0,0 2-1680 0,1-1-432 0,0 3 0 0,1-3 0 0,1 1 0 0,2-1-320 0,1-3 48 0,4-6 16 0,1-1-496 0,3-2-80 0,1 2-32 0,-1 0 0 31,2 1-352-31,0 2-80 0,0 1-16 0,0 3 0 0,-2-1 256 0,1 3 48 0,-3 3 16 0,-1-1 0 0,-1 3 720 0,-1 2 144 31,0-1 128-31,-3 3-192 0,0 1 192 0,-3 1 224 16,-1 1-48-16,-1 2-16 0,-1 2 464 0,-1 0 80 16,-1 3 32-16,-2 1 0 0,2-4-352 0,-2 0-80 15,-2 1-16-15,-1 4 0 0,0-2-288 0,-2 1-272 16,1-2 48-16,-1 0 16 15,1 2-176-15,-1-4-16 0,0 0-16 0,0 1 0 0,2 2 416 0,-2 1 0 16,2 1 0-16,1-3-128 0,1 3 464 0,1 0 112 16,2 0 0-16,1-2 16 0,1 1 352 0,1-3 64 0,1-1 16 15,3 1 0-15,2-4-704 0,1 1-192 0,2-3 0 16,2 0 0-16,0-1 0 0,4 0-192 0,2-2 32 0,2 0 0 31,2-3-496-31,1 2-112 0,0-4 0 0,2 2-16 0,-1-2-1552 16,1-1-304-16,-1 2-64 0,-2-4-16 0</inkml:trace>
  <inkml:trace contextRef="#ctx0" brushRef="#br0" timeOffset="89444.76">10666 8396 33167 0,'-7'-3'2944'0,"2"0"-2352"15,3 5-464-15,2-1-128 0,1-1 1072 0,0 0 192 0,-2 0 32 0,1 0 16 0,2 0-1440 0,5 0-304 0,1 0-48 0,-8 0-16 0,31 8 624 0,-11-2 112 0,3 3 16 0,2-1 16 16,1 2 128-16,3 5 32 15,3 4 0-15,2 3 0 0,1 1-192 0,1 5-48 16,0 1 0-16,0 5 0 0,-2 0 32 0,-2 5 0 0,0 0 0 0,-2 4 0 16,-1 2-96-16,-2-1 0 0,-3-4-128 0,2 1 192 0,0 5-64 15,3 3 0-15,-1 7-128 16,2-4 192-16,-2-2-64 0,-4 4 0 0,-3-3-128 0,-6 0 192 0,-3-5-192 0,-4-2 0 16,-3 3 128-1,-5 4-128-15,-4 4 0 0,-4-2 0 0,-4 2 0 0,-3-4 0 0,-1-5 176 0,-1-5-176 16,-3-4 192-16,-2 1-192 15,-2 2 320-15,-3-1-64 0,-1 3 0 0,-2-6 0 16,-1 2-256-16,0-4 0 0,-1-2 128 0,1-1-128 16,1-5 0-16,2 0 0 0,2-4 0 0,-1 0 0 15,1-7-464-15,0-1-48 0,1-3-16 0,0-7-17968 0</inkml:trace>
  <inkml:trace contextRef="#ctx0" brushRef="#br0" timeOffset="93444.86">2796 12673 43311 0,'-6'-1'3840'0,"1"1"-3072"0,1 0-608 0,3 0-160 0,0 1-1344 0,-2 0-288 0,-2 3-64 0,-2 2-16 0,-3 3 1376 0,0 6 336 0,1 5 0 0,4 2 0 15,3 1 368-15,2 6 144 0,4 2 16 0,0 6 16 0,4 5-32 0,-1 4 0 0,3 4 0 16,1 1 0-16,0 1-512 0,-1 0 0 15,-1-3 0-15,-2-3 0 16,-2-5-416-16,-3 1-32 0,-4 0-16 0,0 1 0 16,-3-3-1392-16,-2-1-288 0,-2-1-48 0,-3-5-16 15,-1-6-256-15,-2-7-48 0</inkml:trace>
  <inkml:trace contextRef="#ctx0" brushRef="#br0" timeOffset="93925.88">2751 12443 21183 0,'-8'-11'1888'0,"1"5"-1504"0,1 1-384 0,3-1 0 15,3 1 4352-15,0 2 816 0,1 1 144 0,-1-4 48 0,0-4-4080 0,1-3-832 0,3-3-144 0,2-2-48 32,4 1-16-32,1-1-16 0,4 1 0 0,2-3 0 0,3 3-48 0,1 0-16 15,1-2 0-15,2 2 0 0,0-3-160 0,2 1 0 0,0 1 0 0,-1 0 0 16,-3 1 0-16,1 4 0 16,0 1-192-16,-2 4 192 0,0 2-128 0,-1 2 128 15,1 3 0-15,0 2 0 0,-2 3 0 0,0-1-144 0,4 5 144 0,-2-1 0 16,-2 3-224-16,0 1 64 0,1 2 16 0,-2 3 0 15,0-2-32-15,-4 4 0 0,-1 0 0 0,-5 1 0 16,0 1-80-16,-4 2-32 0,-2 0 0 0,-2-1 0 16,-1 1-80-16,-3 1-16 15,-1 1 0-15,-2 4 0 0,-3 1 384 0,-1 3 0 16,-3-1 0-16,-2 2 128 16,-1 0-1168-16,-3-2-240 0,-2 1-64 0,-2-2 0 0,-2-3 960 0,1 0 176 15,-1-3 32-15,2-6 16 0,0-1 928 0,2-2 192 16,1-4 48-16,0-4 0 0,1-1-64 0,-1-1-16 15,-2-5 0-15,-2-3 0 0,-1 1-640 0,0-4-128 16,-1-3-32-16,0-2 0 0,-1-2-288 0,2-3-64 16,3-1-16-16,3-3 0 15,2-2-1968-15,4-4-400 0</inkml:trace>
  <inkml:trace contextRef="#ctx0" brushRef="#br0" timeOffset="96990.9">4531 11396 25791 0,'-3'0'2304'0,"2"0"-1856"0,0 0-448 0,1 0 0 0,0 0 544 0,-1 0 16 0,-1 0 0 16,0 0 0-16,-2 2 320 0,-1-2 64 0,0 0 16 0,-1 2 0 0,1 1-224 0,0-1-32 0,-1 0-16 0,-1 2 0 0,-2 1-304 0,-2 2-48 15,-3 3-16-15,-1 1 0 0,-2 1 272 0,-3 5 48 16,-1 1 16-16,-4 3 0 0,1 4-144 0,-3 2-16 16,-2 3-16-16,-1-1 0 0,-3 7-144 0,0-1-16 15,-2 4-16-15,-2 1 0 0,1 0-160 16,1-1-16-16,2 2-128 0,1-4 192 0,2 3-192 15,-1 3 144-15,0 4-144 0,3 1 128 0,2 0 96 0,3-2 16 16,1-1 0-16,4-1 0 0,-1-2-240 0,3 6 144 16,0-2-144-16,3 0 128 0,2-2-128 0,2-2 0 15,4-2 0-15,2-2 0 0,3 2 0 16,3-4 0-16,2 2 0 0,2-3 0 0,4-3-272 0,1-2 64 16,2 1 16-16,1-1 0 15,1-1-784-15,3-6-160 0,1 2-16 0,2-3-10288 16,4 1-2048-16</inkml:trace>
  <inkml:trace contextRef="#ctx0" brushRef="#br0" timeOffset="97698.9">5171 12052 17503 0,'-7'0'1552'0,"1"-1"-1232"0,-2 1-320 0,3 0 0 0,3 0 3072 0,-1 1 576 0,1 1 96 0,-3-1 32 0,-2 1-2688 0,-5 3-544 0,0 2-96 0,-2 1-32 0,1 2-272 0,-1 4-144 0,1 2 160 0,-1 1-160 0,-2 4 864 0,0 1 80 16,-1 2 16-16,-3-1 0 0,0 3 192 0,-1-1 64 15,0 1 0-15,-3 0 0 0,0 2-592 0,-2 1-112 16,0 2-32-16,1-3 0 0,4-3-288 0,-2 2-48 15,-2 7-16-15,-4 0 0 0,1 1-128 0,-1 1 0 16,3-2 0-16,1-2 0 0,2-2 0 0,3-4 0 16,3-4 0-16,1-4 0 0,5-5-432 0,1-3 48 15,1-5 0-15,4-5 0 16,2-2-1568-16,0-2-304 0</inkml:trace>
  <inkml:trace contextRef="#ctx0" brushRef="#br0" timeOffset="97939.97">4527 12138 39615 0,'1'-6'1760'0,"-1"1"352"0,0 3-1680 0,1 0-432 0,1 2 0 0,-1 0 0 16,0 2 128-16,2 0-128 0,2 3 128 16,2 1-128-16,5 5 320 0,3 5-32 0,3 3 0 0,1 3 0 0,4 5-16 15,1 1 0-15,4 1 0 0,-1-1 0 0,1-2-80 0,2 3 0 16,3 2-16-16,2-3 0 0,1 3-32 0,-2-3 0 15,2 0 0-15,-1-1 0 16,1-2-144-16,-3-2 0 0,-2-1 0 0,-3-2 0 16,0-3-288-16,-4 1-96 0,-1-5 0 0,-1 2-16 15,-2-4-1456-15,-2 0-272 0</inkml:trace>
  <inkml:trace contextRef="#ctx0" brushRef="#br0" timeOffset="98731.83">5838 11648 42383 0,'-6'6'3776'0,"1"2"-3024"0,2-2-608 0,2-1-144 0,1 0-640 0,-1 5-144 0,-3 3-48 0,-1 13 0 0,0 10 1120 0,0 9 224 0,3 2 32 0,0 7 16 0,4 3-336 0,1 4-64 0,4 4-16 0,0 3 0 16,0 0-144-16,1 0 0 0,-1 0 0 0,-1 0 128 15,-1 3-128-15,-2-2 0 0,-1 1 0 0,1-7 0 16,-2 0-272-16,0-6-48 0,0-1 0 0,1-9 0 16,0-4-1280-16,1-4-256 0,0 3-48 0,2-9-9040 15,0-9-1792-15</inkml:trace>
  <inkml:trace contextRef="#ctx0" brushRef="#br0" timeOffset="99919.99">6091 13665 31327 0,'0'-9'2784'0,"-1"1"-2224"0,0-3-560 0,1-1 0 0,1 3 2416 0,1 1 368 0,2-3 80 0,1-10 16 0,5-11-2880 0,4-11-448 0,5-6-160 0,2 1-32 0,2 4 336 0,0 0 64 0,2 3 16 0,0 4 0 0,-1-2 224 0,4 0 256 0,0 1-48 0,-2 1-16 0,-1 4 0 0,1-9-16 0,3-2 0 15,1-6 0-15,-2 0 64 0,-2 2 16 0,-3-3 0 16,-3 1 0-16,-2-1-256 0,-4 1 176 0,-1 2-176 0,0 1 160 16,-3 4-160-16,-2 1 0 0,0 4 0 0,-1 4 128 0,-3 6 0 0,-1 5-128 0,-3 7 192 0,0 4-64 15,0 2-128-15,-2 5 0 0,1 3 144 0,-3 2-144 16,2 1 0-16,-2 3 128 15,-1 3-128-15,-1 4 0 0,0 0 0 0,-2 5 0 16,-1 2 0-16,1 4 0 0,-2-4-192 0,0 6 32 16,-1 3 16-16,-1 3 0 0,2 0 144 0,-2 3 0 15,3 5 0-15,-3 2 0 0,4-1 0 16,-2 2 0-16,1-1 0 0,3-2 0 0,4-3 0 0,-1-6 0 16,4 4 0-16,2-5 0 0,4-2 0 0,2-1 0 15,1-6 0-15,3-1 0 0,2-3 0 0,0-4 0 16,4-4 0-16,-1-3 0 0,-2-4-176 0,3-3 176 15,1 0-208-15,-1-7 80 0,4-3-128 0,-2-1 0 16,1-4-16-16,0-3 0 0,2-3 112 0,-2 0 32 16,-2 3 0-16,-1-1 0 0,1-3 448 0,0-1 112 15,-1 0 16-15,-3-2 0 0,-1 2-208 0,-1-4-48 0,0-3 0 0,1-3 0 16,-3-3-16-16,1 1-16 0,-1-1 0 0,0-4 0 16,1 3-160-16,-1 0 192 0,2 2-192 0,-2 4 192 15,0 6-192-15,-1 6 0 0,1 3 0 0,-5 7 0 16,0 3 0-16,-2 7 0 0,-2-1-224 0,-2 6 80 15,-1 3 144-15,0 5 0 0,0 3 0 0,-1 3 0 16,1 3 0-16,-1 2 0 0,1 1 0 0,0 2 0 16,-2 6 0-16,1 0 0 0,-1 4 0 0,-1-1 0 15,1-2 0-15,-1 3 0 0,1 1 0 0,-1 1 0 0,2-1 0 16,0-3 0-16,1-1 0 0,0-3 128 0,2-1-128 0,1-4 192 16,-2-2-64-16,0-3 0 0,0-2-128 0,1-2 0 15,-1-3 0-15,0-1 0 0,0-3 0 0,2 0 0 16,-2-2 0-16,2-2 0 0,-2 0 0 0,0 0-208 15,0-4 48-15,2 0 16 16,1 0-448-16,-1-4-96 0,2 3-16 0,1-4-11376 16,3 1-2272-16</inkml:trace>
  <inkml:trace contextRef="#ctx0" brushRef="#br0" timeOffset="100425.56">7540 12947 14735 0,'8'6'1312'0,"-3"-3"-1056"0,0 1-256 0,0 0 0 0,-2-2 5488 0,1 3 1040 0,1-2 192 0,3 7 64 0,5 2-5632 0,7 9-1152 0,2 4-144 0,2 3-80 0,0 2-80 0,0 1-16 0,-2 1 0 0,-2-1 0 16,-2 2 496-16,-3-3 80 16,-4 0 32-16,-4-1 0 0,-2 2 288 0,-5 3 48 0,-4 0 16 0,-2 1 0 0,-3-1-400 0,-3 1-80 15,-4-3-16-15,-3-2 0 31,-2-3 224-31,-1-3 32 0,0-6 16 0,-1-3 0 0,3-4-256 0,1-5-160 16,0-4 192-16,3-4-192 0,0-6-144 0,2-5-144 16,3 1-32-16,-1-10-18400 0</inkml:trace>
  <inkml:trace contextRef="#ctx0" brushRef="#br0" timeOffset="101272.77">8426 12364 12895 0,'1'0'1152'0,"0"-2"-928"0,1 2-224 0,-2-2 0 0,1 2 2240 0,0 0 384 0,2 0 96 0,-1-1 16 0,3 1-1760 0,1 0-336 0,2 0-80 0,0 1-16 0,2-1-224 0,-2 4-32 0,0-3-16 0,-2 4 0 15,1 1 160-15,-3 4 16 0,1 2 16 16,-3 0 0-16,-1 5-464 0,-2 0 0 0,-3 3 0 0,-1 3 0 15,-2 1 288-15,-3 1 112 0,-3 5 32 0,-3 1 0 16,0-3 432-16,1-2 96 0,-2 0 0 0,1-3 16 16,1-2-144-16,-1-3-48 0,1-1 0 0,2-5 0 15,-1 1-448-15,2-3-80 0,-1 1-32 0,2-5 0 16,0 1-96-16,0 0 0 0,1-4-128 0,0 0 192 16,0-1-192-16,2-5 0 0,0-2 0 0,2-2 0 0,0 1-192 15,0-1 192-15,2-4-192 0,-1-4 192 0,1 0 0 16,0-6 224-16,1-2-16 0,-1-1 0 0,3-2 224 0,-2 1 32 15,3-6 16-15,0 3 0 0,0 2-352 0,4-6-128 16,1-3 0-16,2-1 144 0,2 1-144 0,1 2 0 16,1 2 0-16,0 3 0 0,0 6 0 0,-1-1 0 15,1 2 0-15,1 2 0 0,-3 1-128 0,3 2 128 16,-3 3 0-16,0 0 0 0,-1 2 0 0,0 0 0 16,2-1 0-16,-1 1 0 0,-1 2 0 0,0 0 0 15,0 4 0-15,-1 3 0 0,-1 1-144 0,0 1-16 16,0 3 0-16,2-1 0 0,-2 3 160 0,1 2 0 15,2 3-144-15,1 2 144 0,0 3 0 0,1 0 0 16,1 5 0-16,-1-2 0 0,0 4 0 0,1-1 0 16,-3-1 0-16,0 0 0 0,0-3 0 0,-2-2 208 0,2 3-16 0,-1-5-16 15,1-1 96-15,1 1 32 0,0-2 0 0,0-1 0 16,1 1-176-16,0-4-128 0,0 3 192 0,0-2-192 16,2 2 128-16,-1-2-128 0,0 0 0 0,2-1 0 15,0-1 0-15,0-2 0 0,-1 0 0 0,-2-2 0 16,3-2 0-16,-1-4-144 0,2 2 16 0,0-4 0 31,-2-3-992-31,1 2-192 0,1-6-32 0,-2-1-9456 0,4 0-1872 0</inkml:trace>
  <inkml:trace contextRef="#ctx0" brushRef="#br0" timeOffset="101747.73">9107 11762 39615 0,'5'-6'1760'0,"-1"-3"352"0,0 2-1680 0,-1 0-432 0,1 1 0 0,0 1 0 0,1-1 0 0,3-4 0 0,6-6 0 0,4-4 0 16,5-2-1104-16,-2 0-112 0,-1 5 0 0,-3 3-16 0,-1 5 512 0,-3 1 96 16,1 4 32-16,-3 4 0 15,-1 1-544-15,-1 4-96 0,-2 1-32 0,-1-1 0 0,-1 8 960 0,-2 3 304 16,-1 2-160-16,-2 3 160 0,-1 0 448 0,-3 0 192 0,-1 2 16 0,-1-1 16 16,-1 0-32-16,-2 0-16 0,0-2 0 0,0 1 0 15,-1 0-480-15,-1 0-144 0,1-1 0 0,-1-1 0 0,-2-1 0 0,1 2 0 16,-1-2 0-16,2-2 0 15,3 1 0-15,-2-6-176 0,2 2 176 0,2-2-160 0,1-1 592 0,3-1 112 16,1 0 32-16,1-3 0 0,1-1 128 0,4 1 48 16,3-1 0-16,2-3 0 15,1 2-752-15,3-1 0 0,5-1 0 0,0 2-208 0,-3-2 16 0,3-1 0 0,3 3 0 16,3-3 0 0,1 4-96-16,0-3-16 0,0 1 0 0,-3 0 0 15,1 0-1168-15,-2-3-256 0,0 2-32 0,1-2-12000 16</inkml:trace>
  <inkml:trace contextRef="#ctx0" brushRef="#br0" timeOffset="102278.18">9090 11156 36863 0,'-1'4'3264'0,"1"-3"-2608"0,1 3-528 0,0-3-128 0,2 4 880 0,0-1 144 0,5 5 16 0,4 7 16 0,7 8-1056 0,7 6-144 0,5 1-64 0,2-2-16 0,4 5 224 0,4-3 0 0,8 6 0 0,8 2 0 0,7 2 0 0,4 4 0 15,2 0 0-15,0 4 0 16,3 1 0-16,-2 3 0 0,-3-1 0 0,57 57 0 0,-71-51 0 0,-5 3 0 0,-3-4 0 16,-6 1 0-16,-4-2 208 15,-7-3-32-15,-3-1-16 0,-5-3 224 0,-5 1 64 16,-2-5 0-16,-4 1 0 0,-2 5 112 0,-4-3 16 16,-1 3 16-16,-6-3 0 0,-2-2-192 0,-2-3-32 15,-2-3-16-15,-4-3 0 0,-1-2-160 0,-5 0-16 16,0-4-16-16,-1-3 0 0,-1-4-160 0,-3-2 0 15,-2-2-192-15,-2-3 192 16,-3-3-704-16,-5-5-32 0,-2-3 0 16,-10-9-18832-16</inkml:trace>
  <inkml:trace contextRef="#ctx0" brushRef="#br1" timeOffset="113829.4">2876 15446 28559 0,'-5'0'2544'0,"2"0"-2032"0,0 0-512 0,3 0 0 0,0 0 768 0,0 0 48 0,-1 0 16 0,-2 0 0 0,0 1-64 0,0 1-16 0,2 3 0 0,1 4 0 16,1 1-304-16,2 6-48 0,0 1-16 0,0 6 0 16,2-1-176-16,0 6-32 15,1 2-16-15,-1 5 0 0,-1 0 352 0,-1 3 64 16,0 4 0-16,-2 3 16 0,0 0-288 0,-2 4-64 0,-3 8-16 15,-1 3 0-15,-2 1-96 0,-2 1 0 16,-2 0-128-16,-2-3 192 0,-1-3-192 0,0 0 0 0,-1-1 0 0,2-1 0 0,1-5-272 0,-1-7 0 31,5-5 0-31,0-7 0 16,3-8-320-16,1-6-64 0,2-5-16 0,2-5-15760 0</inkml:trace>
  <inkml:trace contextRef="#ctx0" brushRef="#br1" timeOffset="114345.26">2651 15234 38703 0,'-1'-10'1712'0,"0"3"352"0,1 1-1648 0,0 0-416 0,2 1 0 0,2 1 0 0,1-1 544 16,3-4 32-16,9-7 0 0,7-5 0 0,8-2-576 0,7-4-224 16,3 1 16-16,0 0 0 0,1 1-144 0,-1 3-32 15,-3 3 0-15,-5 3 0 16,-5 4-64-16,-6 3 0 0,-2 4-16 0,-4 3 0 15,-2 2 0-15,0 4 0 0,0 0 0 0,0 4 0 0,1 1 96 0,0 3 32 16,1 2 0-16,2 3 0 0,1 5 32 0,-1 0 16 16,2 2 0-16,-1 0 0 0,1 6 288 0,0 1-128 15,-2-1 128-15,-1-1 0 0,-2 2 0 0,-1-2 128 16,-2-1 0-16,-4 0 16 0,-1 5 224 0,-2 0 32 16,-2-2 16-16,-3-1 0 0,-2 1 80 0,-4-1 16 0,-3 4 0 0,-3-6 0 15,-1 1 128-15,-2-6 16 16,-1 1 16-16,-2-2 0 0,0-5-192 0,0-1-32 0,-1-3-16 0,0-3 0 15,-1-2-240-15,1 1-64 16,-2-2 0-16,-4-2 0 0,-2 0-128 0,-1-5 0 0,4 0 0 0,0-2 0 16,5-2-384-16,-1-3 64 0,1-2 0 0,-1-3 0 15,1-3 112-15,2 1 16 0,-1-2 16 0,1-1 0 16,2-1-880 0,0-3-176-16,3 4-48 0,1 0-9568 0,3 1-1920 0</inkml:trace>
  <inkml:trace contextRef="#ctx0" brushRef="#br1" timeOffset="114969.83">4262 14451 5519 0,'2'-7'496'0,"-2"2"-496"0,-2 1 0 0,2 2 0 0,-1 1 1904 16,1 1 272-16,-1 0 64 0,0 0 16 0,-2-3-592 0,-1 2-112 0,0 1-16 0,-3 1-16 0,2 2-96 0,-3-1-16 0,0 4 0 0,0 1 0 0,-1-1 480 0,0 2 96 0,1 4 0 0,-3-4 16 0,2 6-224 0,-1-1-48 0,1 3-16 0,0 3 0 16,0 3-832-16,-1 1-176 0,-1 0-16 0,1 1-16 15,0 0-416-15,-2 5-64 0,-4 3-32 16,-2 5 0 0,0 1-160-16,-2 3 0 0,0 0 0 0,-1 0 128 0,0 2-128 0,-4 8 160 15,-2 3-160-15,-1 5 160 0,-4 3 48 0,-1-1 16 16,0-1 0-16,2 2 0 0,0 3-32 0,5 0 0 0,4-2 0 0,6-5 0 15,5-3-192-15,6-10 144 0,5-4-144 0,5-1 128 0,3-6 0 16,5 0 0 0,4-1 0-16,3 2 0 0,1-7-128 0,5 3 0 0,7 1-192 0,3-1 192 31,5-2-640-31,2-5 0 0,-1 0 0 0,0-5 0 16,-2-3-608-16,-2 0-128 0,1-4-32 0,-1-1-15168 0</inkml:trace>
  <inkml:trace contextRef="#ctx0" brushRef="#br1" timeOffset="117672.22">4837 15355 5519 0,'-2'-6'496'0,"-1"1"-496"0,2 2 0 0,0 0 0 0,0 1 864 16,1 2 80-16,0-4 16 0,1-1 0 0,0-2-800 0,2-3-160 0,0-1 0 0,2-3 0 0,2 2 0 0,-1 0 0 0,1 1-160 0,-1 1 160 16,-1 3-144-16,1 2 144 0,-1-1-160 0,0 0 160 15,0 1-160-15,-2 0 160 0,0 4-160 0,-1-2 160 0,-2 3 768 16,-2 0 256-16,2 0 64 0,-2 0 0 0,1 3 2368 0,-2-3 480 15,2 1 96-15,0 1 0 0,0 1-2368 16,-1-2-464-16,2-1-112 0,0 0 0 0,0 0-432 0,0 0-80 16,0 0 0-16,-8 21-16 0,4-15-272 0,-2 2-48 15,1 2-16-15,-3 1 0 0,1 1-224 0,-3 5 0 16,-2 2 0-16,-2 2 0 0,1 2 240 0,-4 3 0 16,0 3 0-16,-1 3 0 0,-2-1 288 15,-1 2 64-15,-3 7 16 0,-2-3 0 0,0 0-224 0,-1-1-64 16,0-1 0-16,0-3 0 0,2-4-320 0,0-6 0 15,3-3 0-15,1-3 0 0,1-4 0 0,3-1 0 16,2-3 0-16,1-3 0 16,3-1-1104-16,3-3-144 0,-1-1-32 0,3-1-14016 0</inkml:trace>
  <inkml:trace contextRef="#ctx0" brushRef="#br1" timeOffset="117972.66">4455 15193 37775 0,'-7'0'1664'0,"1"0"368"0,1 0-1632 0,1 0-400 0,2 2 0 0,0 1 0 0,1-1 160 0,-1 3-160 15,-3 1 192-15,0 1-192 16,1 4 144-16,3 2-144 0,2 2 0 0,3-4 144 15,4 5 272-15,2-1 48 0,4 1 16 0,1 2 0 0,3 2-16 16,2 2 0-16,2 0 0 0,2 3 0 16,1 2-256-16,-1 2-48 0,3-3-16 0,1 1 0 0,0 3-144 15,1 1 0-15,1-3 0 0,0 1 0 0,1-1-320 0,0-1 0 16,0 2 0-16,-1-1 0 16,-4-2-672-16,-3 0-128 0,-3-1-32 0,-5-5 0 15,-3-3-1600-15,-2 0-320 0</inkml:trace>
  <inkml:trace contextRef="#ctx0" brushRef="#br1" timeOffset="119098.61">5339 14503 16575 0,'-2'-1'1472'0,"-1"0"-1168"0,2 1-304 0,0 0 0 0,1 1 2368 0,0-1 432 0,-2 0 80 0,-1 0 0 0,-2 1-1376 0,0 2-288 0,0-2-48 0,0 2-16 0,0-1-256 0,-1 3-64 0,1-1-16 0,-1 1 0 15,0 1-512-15,-2 3-112 0,0-2 0 0,-2 3-16 16,0 1-176-16,-1 1-192 0,-2 3 32 0,1-1 16 16,-1 2 144-16,0 1 0 0,0 2-144 0,-1 0 144 15,2 5 0-15,-1-2 0 0,2 2 0 0,0 0 0 16,2 2 0-16,2 0 0 0,1 3 0 0,1-2 0 0,1-1-128 0,2-2 128 15,2 4 0-15,0 0 0 16,2-4-160-16,2 1 160 0,2-1-208 0,1 0 80 16,1-2-272-16,0-2-48 0,2 0-16 0,0-3 0 15,1 0-272-15,0-3-48 0,1 1-16 0,0-4 0 16,0 0-352-16,2-5-64 0,0 2 0 0,-1-3-16 16,1 0-544-16,-1-4-96 0,1 0-32 15,0-1-7104-15</inkml:trace>
  <inkml:trace contextRef="#ctx0" brushRef="#br1" timeOffset="119446.36">5510 14836 43311 0,'0'0'1920'0,"-1"1"384"0,0 3-1840 0,1-3-464 0,0 2 0 0,1-1 0 0,0-1-528 0,0 4-208 0,2 2-32 0,0 2-16 0,2 0-1776 0,-1 2-368 0,1-1-64 0,-1 0-16 16,0 1-720-16,-3 2-160 16,-2-2-16-16,-1 0-16 0</inkml:trace>
  <inkml:trace contextRef="#ctx0" brushRef="#br1" timeOffset="119669.6">5551 14609 22111 0,'-3'-5'1968'0,"0"3"-1584"16,0-1-384-16,2 1 0 0,1 2 1792 0,0-1 2416 15,0-1-2064-15,1 0-5200 0,0 1-1040 0,1-2-192 0,0 0-64 16,2 3 2048-16,-2-2 384 0,2 2 96 0,-1 0-2672 0</inkml:trace>
  <inkml:trace contextRef="#ctx0" brushRef="#br1" timeOffset="120203.06">5652 14510 21183 0,'-1'0'1888'0,"1"2"-1504"0,0-2-384 16,0 1 0-16,0 1 880 0,0 0 96 0,1 1 32 0,1 3 0 31,0 2-1936-31,2 3-384 0,2 1-80 0,-1 0-16 0,3 0 1408 0,0 3 128 0,1-2 112 0,0 3 16 16,4-2 720-16,0 3 160 0,2 0 16 15,0-1 16-15,1 1 272 0,0-1 48 0,0 2 16 0,2-2 0 16,-4 1-544-16,0 0-96 0,0 1-32 0,-3 0 0 16,-1 3-416-16,-3-1-96 0,1 1 0 0,-4 3-16 15,-1-1-304-15,-2 0 0 0,-1 0 128 0,-2 1-128 16,-3 0 0-16,-3-2-256 0,0 2 64 0,-3-2 0 15,-3 0 48-15,-2-3 16 0,1-1 0 0,-3 0 0 0,0-4 128 16,0-1 0-16,-3-1-144 0,1-2 144 16,0 0-496-16,-1-4-16 0,1 0-16 0,2-1 0 15,-1-2-1264-15,2-1-240 0,2-4-48 16,1-1-9728-16</inkml:trace>
  <inkml:trace contextRef="#ctx0" brushRef="#br1" timeOffset="121084.15">5573 14705 14735 0,'-2'0'1312'0,"-1"0"-1056"0,1-2-256 0,0 2 0 0,2 0 896 0,-1-2 112 0,-2 1 16 0,-2-3 16 0,0 2-464 0,1-4-112 0,0-1-16 0,2 0 0 0,1 1 48 0,1-2 0 0,1 2 0 0,1-4 0 0,2 3 48 0,0 1 16 0,1 0 0 0,-2-2 0 16,1 2-96-16,0 4-16 0,-1-3 0 0,1 1 0 15,-1 1 80-15,-2 2 16 0,1 1 0 0,0 0 0 16,-1 0 384-16,-1 0 80 0,0 0 16 0,0 0 0 16,0 1-80-16,-1-1-16 0,1 0 0 0,-2 0 0 15,1 0-352-15,1 0-64 0,0 0 0 0,0 0-16 0,0 0-368 0,0 0-128 16,0 0 0-16,-12 18 144 0,10-13-144 0,1 1-144 16,1-1 144-16,0 2-208 0,1 3 208 0,1 4-192 15,-1 1 192-15,1 2-192 0,1 5 192 0,-1-2 0 16,2 3 0-16,-3 0 0 0,1 1 0 0,-1 0 0 15,-2-2 0-15,-1 2 0 0,0-5 0 0,-2 2 0 16,-1 2 0-16,-1-1 0 0,0-2 0 0,0 1 0 16,-3-3 0-16,2 2 0 0,-2-3 0 0,1-4 0 15,1-2 0-15,1-5 0 16,2-1-448-16,0-4-80 0,2-2-32 0,1-3-14784 16</inkml:trace>
  <inkml:trace contextRef="#ctx0" brushRef="#br1" timeOffset="121689.6">6058 15933 9215 0,'5'1'816'0,"-3"-1"-656"0,0 1-160 0,-1 2 0 0,-1-3 6080 0,0 1 1168 0,0 3 240 0,1 0 64 0,0 4-7552 0,0 0-1616 0,1 3-272 0,-1 4-48 32,1-3 720-32,-2 4 160 0,2 1 32 0,-4 1 0 0,1-1 1504 0,0 0 304 0,0 2 64 0,-2 2 16 15,1 1 736-15,-1-2 128 0,0 2 48 0,0 0 0 16,-1 2-832-16,2-2-176 15,-1-1-16-15,0-1-16 0,-2 0-576 0,-1-3-160 0,-2-1 0 0,0 1 0 16,-2-2 0-16,-1-1 0 0,-2-2 0 0,2-1 0 16,-1 1-368-16,-2-4-32 15,-2 1-16-15,0-2 0 0,0 2-1392 0,0-5-288 16,0-1-48-16,-2 1-11824 0</inkml:trace>
  <inkml:trace contextRef="#ctx0" brushRef="#br1" timeOffset="122297.35">6914 15268 35935 0,'0'-5'3200'0,"0"3"-2560"0,0-1-512 0,0 2-128 0,1-1 704 0,0-1 128 0,2-4 32 0,0-1 0 0,2-1-2528 0,1-3-512 0,2-2-112 0,-2 5-16 16,-1 3 640-16,-1 1 112 0,-2 2 16 0,1 3 16 0,-3 3 1312 0,-2 3 208 15,-1 6 128-15,-2-1 0 0,-3 6 800 0,0 0 160 16,-1 6 48-16,-1-4 0 0,1 2 96 0,-2 0 32 0,0 0 0 0,-1 5 0 16,-4 3-48-16,0 3-16 15,-2-1 0-15,-1 1 0 0,0 0-672 0,-2 0-128 0,-1 2-16 0,-2-3-16 16,1 0-368-16,-1-3-192 0,3 1 32 0,1-6 0 15,1-2-288 1,0-1-48-16,1-5-16 0,1-4 0 16,3-3-800-16,-2-1-160 0,1-4-48 0,0-3-13648 0</inkml:trace>
  <inkml:trace contextRef="#ctx0" brushRef="#br1" timeOffset="122553.24">6539 15348 43311 0,'0'0'1920'0,"0"0"384"0,-1 2-1840 0,1 1-464 15,1-2 0-15,0 3 0 0,3 0 128 0,1 3-128 16,3 5 0-16,5 2 144 16,5 6-560-16,5 3-112 0,0 0-32 0,2 1 0 0,-2 2 304 0,0 0 64 15,0 3 16-15,1 2 0 0,-2-2 176 0,-2 2 0 16,-1 0 0-16,-1-2-128 0,-1 0 128 0,-2-2-128 15,-2 1 128-15,-1-5-128 0,-1 2-32 0,-3-2 0 0,0 1 0 0,-2-3 0 32,0 0-928-32,-1-4-176 0,-1-6-32 0,-2-2-9744 15,2-4-1952-15</inkml:trace>
  <inkml:trace contextRef="#ctx0" brushRef="#br1" timeOffset="123053.05">7553 14423 28559 0,'1'-1'1264'16,"-1"0"272"-16,-1 2-1232 0,1-1-304 0,0 0 0 0,0 0 0 0,-1 1-720 0,1-1-208 0,-2 1-32 0,0 2-16 0,-1-2 240 0,3-1 48 0,0 0 16 0,0 0 0 0,-18 17 672 0,9-7 192 0,1-2 16 0,-1 3 0 0,-1 1 672 0,0 2 128 0,-1 1 16 0,-1 4 16 16,-1-1-16-16,0 4-16 0,-1 1 0 0,-1 2 0 15,3-1-368-15,-2 0-64 16,1 5 0-16,-2-1-16 0,1 1-560 0,1-3 0 16,3 0 0-16,-1 2 0 0,3 1 0 0,1-2 0 15,3 1 0-15,3 1 0 0,1-6 0 0,2-1 0 0,3 2 0 0,1 1-144 0,4-2-192 0,1-1-48 16,1-2 0-16,-3-5 0 15,4 0-752-15,0-3-144 0,1-1-48 0,0-1 0 16,-2-2-544-16,0-5-112 0</inkml:trace>
  <inkml:trace contextRef="#ctx0" brushRef="#br1" timeOffset="123516.92">7631 14758 36863 0,'0'-2'1632'0,"0"-2"336"0,0 0-1584 0,0 2-384 0,0 1 0 0,1-2 0 0,0 1 0 0,3-3 0 15,1-3 0-15,2-5 0 16,3-2-1072-16,4-1-192 0,-1 3-32 0,2 0-16 16,0 2 624-16,1 2 128 0,0 0 32 0,2 3 0 0,-1 4 336 0,-1-2 192 15,-2 4-192-15,-2 0 192 0,1 0 144 0,-1 4 144 16,-1 1 32-16,-3-2 0 0,0 4 336 0,-2 0 80 16,0 4 16-16,-3-1 0 0,-2 1-544 0,-2 0-208 15,-3 3 176-15,-2-1-176 16,-3 2-304-16,-2 0-144 0,-1 1-48 0,-3 0 0 15,0 2-144-15,-4 0-48 0,0 3 0 0,-1 0 0 0,-1 0 288 0,2-1 48 16,1-1 16-16,0-1 0 0,1 3 464 0,1-4 80 16,2-1 32-16,0 1 0 0,-1-1 304 0,1-4 64 0,2 0 16 0,2-2 0 15,2-1-416-15,1-3-80 0,2 3 0 0,3-7-128 16,0 2 0-16,2-3 0 0,2 0 0 0,0-1 0 16,1 0 0-16,2-1 160 0,2 0-160 0,2 0 128 31,2-2-464-31,1 1-112 0,3-3 0 0,0 0-16 15,0 2-848-15,1-4-160 0,2 1-48 0,1-2-10512 0</inkml:trace>
  <inkml:trace contextRef="#ctx0" brushRef="#br1" timeOffset="123888.06">8073 14348 3679 0,'-3'0'320'0,"0"0"-320"0,1 0 0 0,1 1 0 0,-1 0 4480 0,2 2 816 0,-1-3 160 0,1 1 48 0,-1 4-4112 0,-2 0-816 0,3 1-176 0,-1 3-16 0,1-1-688 15,1 1-128-15,1 1-16 0,0 5-16 0,1-3 1616 0,-1 4 336 0,2-2 64 0,1 2 16 16,1 2 592-16,1 2 112 0,3 1 32 0,-1 1 0 16,1-2-1104-16,0 2-224 0,2 1-32 0,0-2-16 15,2 0-592-15,-2 0-112 0,2-2-32 0,-2 1 0 16,2-1-192-16,-2-1 0 16,1 3 0-16,-2-3 0 0,-1-1 0 0,-2 0 0 0,0 2 0 0,-2 1 0 0,-2-2 0 0,-3 3 0 31,0 1 0-31,-3 2 0 0,-1 1-928 15,-3 1-80-15,-1 3-16 0,-3 3-10496 0,-3 1-2096 0</inkml:trace>
  <inkml:trace contextRef="#ctx0" brushRef="#br1" timeOffset="124393.73">8064 16267 43311 0,'-2'2'3840'0,"1"0"-3072"0,1-2-608 0,0 0-160 0,0 0 832 0,0 0 144 0,1 0 32 0,1 0 0 0,1 0-1520 15,2 2-320-15,3-2-48 0,-1 2-16 16,2 2-48-16,-2 2-16 0,2 4 0 0,-4 4 0 0,0 2-640 0,-5 2-144 0,-3 8-32 0,-4-1 0 31,-2 4 608-31,-6 3 112 0,-2 2 32 0,-4 2 0 0,0-4 656 0,-4 3 144 0,-3-2 32 0,-1-3 0 16,6-8 192-16,-2-6 0 0,3-4 0 0,1-9 0 15,5-3-144-15,2-7 16 0</inkml:trace>
  <inkml:trace contextRef="#ctx0" brushRef="#br1" timeOffset="124777.76">9000 15247 34095 0,'1'0'3024'0,"-1"0"-2416"0,0 0-480 0,-1 0-128 16,1 0 1536-16,0 1 304 0,0 1 48 0,0-2 16 15,0 3-1904-15,0 1-320 0,0-2-80 0,0-2-32 32,0 0-80-32,0 0 0 0,-7 22-16 0,1-13 0 0,0 2 528 0,-4 0 128 0,-1 3 0 0,-4 3 16 15,-2 4 336-15,-2-1 64 0,-2 5 16 0,0-2 0 16,-1 3-240-16,-1 3-64 0,-1-1 0 0,2 3 0 0,0-1-256 0,-1-1 0 16,4 2 0-16,-1 0 0 15,1 1-256-15,2-3 64 0,1-1 0 0,0-2 0 16,1-1-1136-16,0-5-208 0,1 2-64 0,1-6 0 15,0-2-928-15,1-5-192 0,1 1-32 0,0-4-9744 0</inkml:trace>
  <inkml:trace contextRef="#ctx0" brushRef="#br1" timeOffset="124993.92">8584 15343 42335 0,'6'12'928'0,"-2"-3"192"0,-1 2 32 0,-2-3 48 0,-1-2-960 0,2-1-240 16,1 5 0-16,2 2 0 0,5 10 256 0,3 9 0 0,7 6 0 0,1 0 0 15,2-1-544-15,2-4-96 0,1-1-32 0,-1-1 0 0,2-3 416 0,-3-1-160 16,-2-1 160-16,-5-5 0 0,-3-3-352 0,-1 0 32 16,-2 3 16-16,1-5 0 15,-4 1-1008-15,0-4-208 0,-2 2-32 0,-1-7-9504 16,0 1-1888-16</inkml:trace>
  <inkml:trace contextRef="#ctx0" brushRef="#br1" timeOffset="125796.2">9222 14421 27647 0,'3'-5'1216'0,"-2"1"256"0,0 1-1168 16,0 0-304-16,1 1 0 0,-1 1 0 0,1 1 1232 0,1-5 192 15,3 2 48-15,1-4 0 0,5 1-1136 0,-1 0-208 16,1 0-128-16,2 2 128 0,-2 2 272 0,-1-1 64 16,1 2 16-16,0 1 0 0,-1 0 272 0,0 4 48 15,0-2 16-15,0 2 0 0,0 1-176 0,0-3-16 16,-1 2-16-16,0-2 0 0,1 2-288 0,0-1-48 16,-1-1-16-16,0 2 0 0,0-2-256 0,-1 1 128 15,-2-1-128-15,2 1 0 0,-2-2 0 0,1 1 0 16,-2 0 0-16,1 1 0 0,-1-1 0 0,1-2 0 0,-1 2 128 15,-1 1-128-15,0 0 144 0,-2 1-16 0,1 1-128 0,0 0 192 16,-2 0-192-16,0-1 0 0,-1 4 128 0,0-3-128 16,0 1 0-16,-1 1 0 0,0-3 0 15,-1 3 0-15,0-2-128 0,-2-3 128 0,2 3 0 0,-3-1 0 16,2 2 0-16,-1-4 0 0,0 2 0 0,-1 1 0 16,0-1 0-16,-1 1 0 0,-1 0 0 0,0-2 0 15,-1 4 0-15,-1-3 0 0,-1-1 0 0,1 2 0 16,-2-1 0-16,3-2 0 0,-1 2 0 0,-1-4 0 0,2 2 0 15,0 1-160-15,-1-3 160 0,1 1-128 0,1-1 128 0,-1 0 0 16,1 0-144-16,1 0 144 0,2 0 0 0,0 1 0 16,1-1 0-16,-1 0 0 0,2 1-160 0,0-1 160 15,1 3 0-15,1-3-144 16,0 0-304-16,2 1-48 0,0 0-16 0,1-1 0 16,1 2-64-16,1-2-32 0,0 0 0 0,2 0 0 0,-1 0 368 0,1 0 80 15,-1 0 16-15,0 0 0 0,1 2 144 0,-2-2 0 16,-1 1 128-16,1 3-128 0,-1-3 240 0,-1 2-32 15,1 2 0-15,-2-2 0 0,1 2 80 0,0 2 16 16,0-3 0-16,-2 0 0 0,2 5-304 0,-2-2 0 16,1 2 0-16,-2 0 0 0,0-1 0 0,0 3 0 15,1-3 0-15,-2 2-144 0,0 1 144 0,0-3 0 0,0 4 128 0,-2-1-128 16,1 0 0-16,-1 0 144 0,-2 0-144 0,0 0 0 16,1-1 0-16,-2 1 0 0,0-2 0 0,-1 0 0 15,-2-1 0-15,-1 1 0 0,2 0 0 0,-2-1 0 16,1 0-320-16,-2 2 16 0,0-3 16 0,-2 3 0 31,-1-3-416-31,-2 2-96 0,1 0-16 0,-4-1 0 16,1 0-640-16,-2-3-128 0,0 1-16 0,0-6-12048 0</inkml:trace>
  <inkml:trace contextRef="#ctx0" brushRef="#br1" timeOffset="126154.64">9273 14177 39615 0,'-3'-1'1760'0,"0"-3"352"0,0 3-1680 0,1-2-432 0,1 3 0 0,1 0 0 0,-2 3 0 0,0-3 0 0,-2 2-192 0,-2 2 192 0,-3 2-1408 0,-1 4-144 0,-1 2-48 0,-2 4 0 0,-1 2 896 0,-2-1 160 0,-1 5 32 0,-1-1 16 0,-1 4 880 0,0-1 192 0,0 0 16 0,3 2 16 16,-1 3 736-16,3-6 160 0,1 2 32 0,1 1 0 16,0 2-752-16,2 2-144 15,3 2-16-15,2 2-16 0,1-3-384 0,3 1-80 0,2 0-16 0,3-1 0 16,2-3-128-16,3 1 0 16,3-1-192-16,1 2 192 0,0-4-464 0,2 0 16 0,0 0 16 0,2-4 0 15,-2-4-400 1,2-1-64-16,3 0-32 0,1-4 0 0,2 1-1056 0,-1-7-224 0,0 3-32 0,0-6-16 15,2 0 96-15,-1-4 32 0,2-1 0 0,-2-2-8496 16</inkml:trace>
  <inkml:trace contextRef="#ctx0" brushRef="#br1" timeOffset="126537.56">9808 14131 34095 0,'-5'-2'1504'16,"2"-1"320"-16,-1 2-1456 0,1-1-368 0,2 2 0 0,1 0 0 16,-1 0 0-16,0 2-256 0,-2-1 32 0,-2 5 16 15,2 4-1024-15,-4 1-208 0,3 3-32 0,-1 5-16 0,0 0 944 0,0 4 192 0,1-1 32 0,1 1 16 0,1 2 1776 0,1 1 368 16,1 3 64-16,0-1 16 15,1 0 48-15,1 3 16 16,3 2 0-16,2-4 0 0,-1 0-1152 0,2-2-240 16,2 1-32-16,0 1-16 0,1-2-208 0,-1-2-32 15,1-1-16-15,-1-1 0 0,0-1-288 0,-1-1 0 16,-3-3 0-16,0 0 0 0,-1 2 0 0,-2-3 0 16,-1 3 0-16,-2-3 0 0,-1 3 0 0,-3-3 0 15,-1 2 0-15,-2-1-144 0,1-4 16 0,-3 3 0 16,-3-5 0-16,-2 2 0 0,-1 0-160 0,0-3-32 0,-2-3 0 15,1 1 0 1,0-3-192-16,-1-3-32 0,0-1-16 0,-1 1-11584 0,-1-2-2320 16</inkml:trace>
  <inkml:trace contextRef="#ctx0" brushRef="#br1" timeOffset="127056.93">9606 15951 43311 0,'-4'4'3840'0,"1"-1"-3072"0,2-1-608 0,2-2-160 0,-1 0 320 0,0 1 16 0,2 1 16 0,-2 1 0 0,2 0-752 0,1-1-160 0,1 1-16 0,3-2-16 16,-1-1-288-16,1-1-48 0,-1-2-16 15,1 1-11072-15,0-1-2208 0</inkml:trace>
  <inkml:trace contextRef="#ctx0" brushRef="#br1" timeOffset="127258.71">10119 15966 2751 0,'-2'8'256'0,"1"-5"-256"16,-1 2 0-16,1-3 0 0,-1-2 6544 0,2 0 1264 0,0 1 256 0,-1-1 64 15,0 1-8448-15,0-1-1696 0,1 0-336 16,0-1-64-16,0 0 1888 0,1-1 368 0,1 0 160 0,2-1 0 0</inkml:trace>
  <inkml:trace contextRef="#ctx0" brushRef="#br1" timeOffset="127457.27">10497 15929 39615 0,'-1'4'3520'0,"0"-2"-2816"0,-2 1-560 16,2-3-144 0,1-3 896-16,0 2 128 0,-1 1 48 0,1-2-13456 31,2-3-2688-31</inkml:trace>
  <inkml:trace contextRef="#ctx0" brushRef="#br1" timeOffset="128580.52">11214 14333 27647 0,'-1'2'2448'0,"1"-2"-1952"0,0 1-496 15,0 1 0-15,3-1 1248 0,-3 1 160 0,1 1 16 0,0 3 16 0,0 3-176 0,2 2-48 0,-1 5 0 0,-1 1 0 0,2 3-272 0,-2 4-64 0,0 6-16 0,-2 5 0 16,1 2-416-16,-2 10-96 0,-1 6-16 0,-2 8 0 16,-2 4-16-16,-1 3-16 0,1-2 0 0,-3 11 0 15,-4 14-304-15,1 8 160 16,1-7-160-16,-1-2 128 0,2-5-128 0,1 3 0 0,-1-3 0 0,2-4 0 15,2-10 0-15,2-6 0 0,1-8 0 0,1 0 0 0,-1-3 0 0,1-3 0 16,2-9 0-16,-1-3 0 0,2-2 0 0,-2-6-192 16,2 1 0-16,0-7 16 15,0-1-912-15,2-5-192 0,-1-4-48 0,0-1-16144 0</inkml:trace>
  <inkml:trace contextRef="#ctx0" brushRef="#br1" timeOffset="129885.21">12140 15313 16575 0,'2'-8'1472'0,"-1"0"-1168"0,0 3-304 16,0 3 0-16,2-3 128 0,-1-1-128 0,3-5 144 0,3-7-144 0,0-5 720 0,1-2 48 0,0 5 16 0,-2-1 0 0,-1 8 1504 0,-2-1 288 0,-2 3 64 16,0 2 16-16,-2 4-560 0,-2 0-112 15,1 3-32-15,-1 2 0 0,-2 0-672 0,-2 0-144 16,0 2-32-16,-4 2 0 0,0 2-656 0,-4-1-144 16,-2 4-32-16,-1 1 0 0,1 1-272 0,-4 3 128 0,0 0-128 0,-3 4 0 15,-1 0 0-15,1 3 0 16,-1 2 0-16,3 0 0 0,4-1 0 15,0 5 0-15,3 2 0 0,-1-1 0 0,4 3 0 0,2 1 0 0,1 2 0 0,2-2 0 16,1 0 0-16,2 0-144 16,4-3-16-16,2-1 0 15,2-3-336-15,1-3-64 0,4-1-16 0,1-6 0 0,1 0 208 0,1-4 48 0,2-2 0 0,-2-4 0 16,2-2 320-16,2-3 0 0,-1-1 0 0,3-1 128 0,0-3-128 16,-1-3 0-16,1-2 144 0,0-1-144 0,2-1 0 0,-2-4-160 15,1 1 16-15,0-5 0 16,-1 0 144-16,0-2 0 0,-2 0 128 0,-2 0-128 0,0-2 304 0,-2-2-16 15,2 0 0-15,-4-2 0 0,-1-1 128 0,-2 2 32 16,-2 1 0-16,-4 0 0 0,0 3-144 0,-5-2-32 16,-2 1 0-16,-2 5 0 0,-2 1-144 0,-1 0-128 0,-3 0 144 15,-5 1-144 1,1 2 144-16,0 2-144 0,-2-1 128 0,2 4-128 0,1 3 0 0,-3 1 0 0,2-1 0 0,0 2 0 31,-1 2-288-31,2 0 16 0,1 0 0 0,1-1 0 0,1 3-560 16,1-2-128-16,2 3 0 0,1 0-10528 0,2 0-2096 0</inkml:trace>
  <inkml:trace contextRef="#ctx0" brushRef="#br1" timeOffset="130285.6">12370 14646 21183 0,'-1'-9'1888'0,"0"3"-1504"0,1 2-384 0,0 3 0 0,0 1 0 0,0-4-208 0,0 2 16 0,-1-5 16 0,0-2-912 0,-1 2-192 0,0 6-48 0,-2 2 0 0,-1 8 2464 0,-2 6 480 16,-2 6 112-16,-1 2 0 0,-1 6 640 0,-1 4 128 16,-1 2 32-16,0 4 0 0,-1 5-208 0,1 4-32 15,-2 5-16-15,1 6 0 0,0 1-1376 0,0 3-256 16,-4 7-64-16,-1-3-16 0,-1-1-560 0,-1-3 0 16,-2-1 0-16,0-3 0 15,-3 0-304-15,-4 1-112 0,-3-1-32 0,1-2 0 0,-2-3 48 0,3-4 0 16,7-6 0-16,2-4 0 0,4-3 400 0,6-4 0 15,4-5 0-15,7-6 0 16,4-6-928-16,7-5-96 0</inkml:trace>
  <inkml:trace contextRef="#ctx0" brushRef="#br1" timeOffset="130833.18">12514 14029 6447 0,'-4'-9'272'0,"0"3"80"0,1 1-352 0,0 2 0 0,2 1 0 0,0 2 0 0,-2 0 464 15,0 0 32-15,-4 0 0 0,-1 0 0 0,-2 2 1440 0,0 1 304 0,0 2 48 0,1 1 16 0,3 3 960 0,0-3 192 0,4 5 32 0,-1 0 16 0,3 0-688 0,3 3-144 16,2 1-32-16,3 2 0 0,2 1-1408 0,4 3-272 16,3 2-64-16,4 1-16 0,4 6-496 0,2 2-80 0,4 3-32 0,2 0 0 15,-1-1-272-15,3 3 0 16,3 3 0-16,3 3 0 0,9 7 0 0,-2 3 0 0,-2-5 0 0,-2 0 0 16,1 3-160-16,-6 3-32 0,-4-1-16 0,-7 6 0 15,-7-6-48-15,-3 9 0 0,-4 7 0 0,-4 1 0 16,-6 5 64-16,-5-2 16 0,-4-1 0 0,-5 6 0 15,-7 4 176-15,-2-2 128 0,-3 0-128 0,-2-12 176 16,1-13 0-16,-4-3 0 0,-3-1 0 0,-1-5 0 0,3-3 160 0,-3-6 48 16,-3 1 0-16,-1 1 0 0,-3-8-384 0,3-4 144 15,2-5-144-15,2-3 0 0,3-5 0 0,2-6-192 16,0-3 0-16,1-4-12432 16,3-2-2480-16</inkml:trace>
  <inkml:trace contextRef="#ctx0" brushRef="#br1" timeOffset="132390.37">13640 15341 41471 0,'3'0'3680'0,"1"0"-2944"0,-1 0-592 0,2 0-144 0,1 0 240 0,4 0 16 0,8-3 0 0,10 1 0 0,14-3-256 0,11 0-208 0,8-3 32 0,3 2 16 0,2-2-64 0,-4 0-16 0,-4-2 0 0,-5 3 0 31,-2-3-464-31,-4 2-80 0,-3 0-32 0,-2 2 0 0,-1 3-1584 16,-5 1-320-16</inkml:trace>
  <inkml:trace contextRef="#ctx0" brushRef="#br1" timeOffset="132720.31">13559 15767 41471 0,'-5'6'1840'0,"0"-4"368"0,0 1-1760 0,1-3-448 0,3 0 0 16,1 0 0-16,0 2 480 0,0-2 16 0,1 0 0 15,4 0 0-15,6-2-640 0,4 0-128 0,5-1-32 0,5-3 0 16,2-2 304-16,5-1-192 0,4 0 192 0,5 1-160 16,3-4 160-16,7 1 128 0,3 1-128 0,7 1 176 15,3-3-176-15,1 1 0 0,-2 3-192 0,0-3 192 32,0-2-768-32,3 3-48 0,5-1 0 0,-1-1-11088 0,2-1-2240 0</inkml:trace>
  <inkml:trace contextRef="#ctx0" brushRef="#br1" timeOffset="136624.34">15139 14853 31327 0,'1'0'2784'0,"2"0"-2224"0,-2 2-560 0,0-2 0 0,1 0 672 0,-1 0 32 0,2 1 0 0,2 1 0 0,0 3 128 0,0 1 48 0,0 1 0 0,-2 1 0 16,-2 6-128-16,-2 0-32 0,-2 4 0 0,-2 3 0 15,-3 5-272-15,-2 6-64 0,-4 7-16 0,-3 6 0 0,-3 10-144 0,-2 3-32 16,-2 6 0-16,0 2 0 0,-1 2-192 0,1-5 0 16,3-1 128-16,2-3-128 0,-1 3 0 0,2-5 0 15,4-3 0-15,0-7 0 16,3-1 0-16,1-7 0 0,1 0 0 0,1-8 0 16,0-2 0-16,1-2-160 0,-1-1 160 0,1-7-192 15,1-3-576-15,0-4-112 0,2-4-16 0,-1-6-16576 0</inkml:trace>
  <inkml:trace contextRef="#ctx0" brushRef="#br1" timeOffset="137169.12">14987 14694 38703 0,'-1'-11'1712'0,"0"5"352"0,1-3-1648 0,1 3-416 16,1 3 0-16,1 0 0 0,2 0 304 0,3-7-32 15,6-2 0-15,7-6 0 0,7-3-448 0,5 0-80 0,1 2-32 0,1 1 0 32,1 2-240-32,-3 4-48 0,0 1-16 0,-4 0 0 0,-4 4 80 15,1-1 0-15,4 2 16 0,3 1 0 0,-4 2 352 0,-2 3 144 0,-4 0-128 0,-3 3 128 16,-2 2 384-16,-3 0 144 0,-1 2 48 0,-3 2 0 16,-1-3 272-16,-2 4 64 0,2-3 16 0,0 4 0 15,1 2-480-15,0 1-112 0,0-1-16 0,2 3 0 0,-2 1-176 16,1-2-144-16,1 4 192 0,-2-2-192 15,1 3 0-15,-2 1 0 0,-1 1 0 0,-3 0 0 0,-2 2 0 0,-6-4 0 16,0 1-176-16,-4 0 176 0,-2-3-224 0,-4 1 64 16,-3 0 16-16,-4 4 0 0,-3-3 144 0,-4 1 0 15,3-4 160-15,-4 1-160 0,-4 2 160 0,-4-1-160 16,-2-1 160-16,1-3-160 0,3 0 176 0,-6-1-176 16,-4-1 192-16,0 0-192 0,1-2 192 0,2-1-192 15,3-1 192-15,1-2-192 0,2 0 0 0,-2-1 0 16,0-1 0-16,1-1 0 0,1-3 0 0,-1-1-192 15,0-1 0-15,1-2 0 16,3 0-1216-16,2-2-224 0,5 0-48 0,4-1-14880 0</inkml:trace>
  <inkml:trace contextRef="#ctx0" brushRef="#br1" timeOffset="137971.64">16451 14092 33167 0,'-5'-3'2944'16,"1"2"-2352"-16,3 1-464 0,2 0-128 0,1 0 192 0,-2 0 32 0,0 1 0 0,-2-1 0 0,0 3-2320 0,1-1-464 0,-1 3-80 0,0 0-32 15,0 5 240-15,-2-3 32 0,-2 4 16 0,-1 2 0 0,-1 3 2512 0,-3 1 512 0,-2 1 112 0,-3 3 16 32,0 1 1472-32,-2 0 320 0,-3-1 48 0,-2 4 16 0,0 1-624 0,-4 2-112 15,-2 6-32-15,2-2 0 16,2-4-816-16,-2 3-160 0,-3 4-48 0,2 1 0 0,3-7-384 0,-3 11-64 0,-6 6-32 0,0 4 0 16,2 3-144-16,-1 2-16 0,5 2-16 0,0 0 0 15,2 1-176 1,1 2 0-16,1 1 0 0,3 3 0 0,2 1 0 0,1-4 0 0,5-4 0 0,2-4 0 15,3-2 0 1,2 1 0-16,2 1 128 0,3-1-128 0,1 1 352 0,4 2-16 16,3-1 0-16,3-1 0 0,4-4-336 0,-1-1-128 15,2-2 0-15,1-6 0 0,1 0-176 0,3-7-16 0,1 2-16 0,0-9 0 32,4-1-480-32,-3-8-80 0,2 0-32 0,-2-1-15600 0</inkml:trace>
  <inkml:trace contextRef="#ctx0" brushRef="#br1" timeOffset="139401.26">16702 14681 32255 0,'0'-2'2864'0,"0"1"-2288"0,0 1-576 0,0 0 0 0,0 1 512 0,0 1-16 0,1 0 0 0,-1 3 0 0,0 2-1040 0,-1 3-208 0,-1 5-32 0,-2 3-16 15,-1 2 32-15,-2 6 0 0,-1-1 0 0,-2 7 0 16,-1 3 208-16,0 2 48 0,1 0 16 0,-2 7 0 0,-1 5 736 0,-3 7 144 0,-2 5 16 0,-2 3 16 0,0-3 816 0,-2 1 176 15,1-5 16-15,0-3 16 16,-1-1-672-16,-3 0-144 0,-2-1-32 0,-2-2 0 0,1-4-336 0,-2-2-80 16,0-4-16-16,0-1 0 0,1-4 208 15,2-9 32-15,3-1 16 0,0-7 0 0,0-1 160 0,2-5 48 16,1-3 0-16,2-6 0 0,3-1-256 0,0-5-48 16,0 1-16-16,0-7 0 0,4 1-304 0,-2-3 160 0,-1-3-160 0,-1-4 128 31,1-1-128-31,3-4 192 0,0-3-192 0,2 1 192 0,2 2-192 0,3-6 0 15,4-2 0-15,2 2 0 16,3 3 0-16,2 2 0 0,3 2 0 0,1 2 0 16,3 3 0-16,3-1-272 0,2 4 64 0,0 1 16 15,5 2 192-15,-2 1 0 0,-2 3 0 0,4-1-144 16,4 3 144-16,0-1 0 0,0 1 0 0,-1-1 0 16,-1 2 0-16,-3 2 0 0,-2 2 0 0,-3 0 0 15,-2 2 0-15,-1 3 0 0,-2 3 0 0,-1 0 0 0,0 4 0 0,0 1 0 16,1 3 0-16,-3 0 0 0,1 2 0 15,0 1 0-15,1 9 0 0,1 1 0 0,-1 5 0 0,-1-2 0 16,-2-1 0-16,1-4 0 0,0-1 192 0,-1-1 0 16,2-3 16-16,-3-4 0 0,0-3-80 0,1 1 0 15,2 2-128-15,1-1 192 0,2 0 0 0,-1-4 0 16,0-2 0-16,1-4 0 0,-1-2-48 0,2-1-16 16,1-4 0-16,-1-3 0 0,4 0-128 0,-1-5 0 15,3 0 0-15,0-5 0 0,-1 2 0 0,2-2 0 16,3-2 0-16,2-5 0 0,0 0 0 0,1-1 0 15,2-2 0-15,0-1 0 0,1-3 0 0,1 0 0 16,-2-3 0-16,2 0 0 0,-3-2 0 0,-5 3 0 0,-1 0 0 16,-1-8 0-16,2-6 0 0,-2-3 0 0,-2-4 0 0,0 0 0 15,-2-2 0-15,-2 0 128 0,-1-1-128 0,-2 0 0 16,-2 3 144-16,-3 2-144 0,1-3 160 0,-2-1-160 16,0 2 144-16,-2 0-144 0,-2 3 128 0,1 6-128 15,-3 4 0-15,-3 3 0 0,-2 4-224 0,-2 3 80 16,-3 4-32-16,-1 4 0 0,-1-1 0 0,-3 6 0 15,-1 3 176-15,-3 5-160 0,-2 2 160 0,-1 4-160 16,-3 1 32-16,-5 8 0 0,-3 2 0 0,-3 7 0 16,-3 0 128-16,-2 4 0 0,-1 3 0 0,5 0 0 0,3-4 0 15,1 5 0-15,-2 3-176 0,6 0 176 0,5-3 0 0,4-4 0 16,4 2 0-16,4-2 0 0,0-5 0 0,2 1 0 16,1-2 0-16,4-4 0 0,0-1 0 0,4-3 0 15,2 1 0-15,3-4 0 0,2-1 0 0,4-1 0 16,1-3-160-16,4-4 160 15,6-2-480-15,5-4-32 0,5-3 0 0,2-3-17408 0</inkml:trace>
  <inkml:trace contextRef="#ctx0" brushRef="#br1" timeOffset="140398.57">17767 14199 21183 0,'0'-6'1888'0,"0"-1"-1504"16,0 3-384-16,0 1 0 0,1 2 0 0,-1 0-288 0,1-5 48 0,2-3 16 0,-1-2-1184 0,2 0-224 0,0 2-48 0,-1 3-16 0,1 1 1952 0,-1 1 400 15,-2 3 80-15,-1 2 16 0,1 3 736 0,-2 2 160 0,-2 4 16 0,0 3 16 16,-2 4-208-16,-2 5-64 0,1 7 0 15,-2 4 0-15,-2 2-128 0,-1 7-16 0,-2 2-16 0,0 7 0 16,-2 4-288-16,0 6-48 0,-2 5-16 16,-1 3 0-16,2 4-592 0,-5 11-128 0,-2 7-32 0,-3 7 0 15,-3 3-144-15,1 3 0 0,-2-3 0 0,3-4 0 16,1-2-256-16,3-4 32 0,1-8 0 0,3-7 0 16,4-10 224-16,1-7 192 15,3-2-48-15,2-10 0 0,3-6 864 0,1-8 160 0,4-4 48 0,0-6 0 0,1-3-912 16,1-5-176-16,2-7-128 0,-1-3-11920 15,1-5-2480-15</inkml:trace>
  <inkml:trace contextRef="#ctx0" brushRef="#br1" timeOffset="141655.63">18446 15155 30399 0,'-4'-1'2704'0,"1"1"-2160"0,2-3-544 0,1 3 0 0,0 0-928 0,-1-1-288 0,-3 0-64 0,-1 0-16 0,-2-2-816 0,-3 2-144 0,0 1-48 0,-1 0 0 0,0 4 2544 0,-2-1 496 15,0 2 96-15,-1 2 32 0,1 1 1088 0,-1 1 224 0,-1 1 32 0,0 1 16 16,2 4 144-16,-3-2 16 15,0 3 16-15,0 0 0 0,0 3-1264 0,-1-2-256 0,3 1-48 0,-1-1-16 0,1 1-544 0,2 1-96 32,1-2-32-32,1 1 0 0,1-3-144 0,2 1 0 15,2 3 0-15,1-1 0 0,3-1-256 0,1 0 80 0,2-1 16 0,3 2 0 0,1-1 160 0,3-2 0 16,3 0 0-16,3-2 0 16,3 1-176-16,1-5 176 0,5 0-208 0,-1-1 80 0,1-3-48 0,1-1 0 15,2-4 0-15,1-2 0 16,1-3 176-16,-2-1 0 0,-2-3-144 0,-1 1 144 0,1-3 0 15,-1-3 0-15,-1-1 0 0,-3-1 128 0,0-1 144 0,-2-4 32 16,-1 0 0 0,-2-3 0-16,-2 1-304 0,-3-2 128 0,-2 2-128 15,-4-5 0-15,-3 1 0 0,-3 0 0 0,-4-1 0 0,-6-1 0 16,-1 3 160-16,-5-2-160 0,-3-1 128 0,-2 2-128 16,-1 4 192-16,0 2-64 0,-1 2 0 0,-3 2 0 15,-5-1 64-15,0 4 0 0,0 1 0 0,-1 3 0 16,3 4-192-16,3 1 128 0,1 4-128 0,1 1 128 15,1 1-128-15,1 3 0 0,0 2 0 0,2 0 0 16,-1 2-432-16,3 0-16 0,4 1 0 0,3 1-11616 16,2 0-2336-16</inkml:trace>
  <inkml:trace contextRef="#ctx0" brushRef="#br1" timeOffset="142089.72">18754 14654 23951 0,'4'-12'1056'0,"-1"3"224"0,-1 2-1024 0,0 2-256 0,-1 4 0 0,0-2 0 0,0 2 528 0,2-2 48 0,2-1 16 0,0-3 0 0,0 2 288 0,0 4 48 0,-2-1 16 0,0 4 0 0,-2 1 1024 0,0 3 208 15,-2 2 32-15,-3 5 16 16,1 3-912-16,-5 5-176 0,0 7-48 0,-4 5 0 0,0 5-512 0,-3 1-128 16,-2 7 0-16,-2 1-16 15,2 0-144-15,-4 6-32 0,0 7 0 0,-4 5 0 0,-1 4-256 0,-1-2 128 16,2-9-128-16,-3 9 0 0,-3 5 0 0,-1 0 0 15,1-3 0-15,0-5 0 16,1-4 0-16,1-5-144 0,0-2 144 0,1-3-192 0,2-2 192 0,2-5 0 16,3-3-144-16,4-5 144 0,2-7-288 0,5-6 16 0,4-4 0 15,5-7 0 1,1-4-880-16,5-7-160 0,3-2-32 0,7-7-16 0</inkml:trace>
  <inkml:trace contextRef="#ctx0" brushRef="#br1" timeOffset="142845.63">18666 13958 24879 0,'-3'-1'2208'0,"2"1"-1760"0,0 1-448 0,0 2 0 0,1-2 0 0,-2 3-224 0,0-3 32 0,-3 4 0 0,-1 3-64 0,0 1 0 0,1 2 0 0,1 0 0 0,1 2 1584 0,3-2 304 0,4 2 64 0,2 2 16 15,4 3 528-15,5 0 128 0,5 4 0 0,5 3 16 16,4 2-1264-16,8 5-256 0,8 4-48 0,3 3-16 16,5 0-416-16,0 3-96 0,1 3-16 0,-1 4 0 15,0 4-272-15,0 9 0 0,-1 5-128 0,-5 3 128 16,-4 3-176-16,-9-5 176 0,-10-6-192 0,-5 12 192 0,-8 13-432 0,-12 7 32 15,-10-2 0-15,-10-2 0 0,-8-4 160 0,-5-2 48 16,-5-4 0-16,-1-9 0 0,-1-4 656 0,-1-6 144 16,2-11 32-16,-1 0 0 0,2-2 0 0,0-2 0 15,2-4 0-15,3-5 0 0,3-6-512 0,2-6-128 16,5-6 0-16,3-6 0 0,4-3-144 0,4-7-48 16,2-1-16-16,1-4-19024 0</inkml:trace>
  <inkml:trace contextRef="#ctx0" brushRef="#br0" timeOffset="187119.54">28974 935 14735 0,'1'-2'1312'0,"1"0"-1056"0,0 0-256 0,-1 1 0 0,0 1 832 0,0 0 96 0,2-4 32 0,0 2 0 0,2-4 368 0,0 1 80 0,3-1 0 0,-3 1 16 0,0 1-464 0,-2 1-80 0,1 1-32 0,-3 1 0 16,1 2 208-16,-4 1 32 15,0 3 16-15,-2 2 0 0,-2 4-272 0,-3 6-64 16,-1 2-16-16,-3 8 0 0,-4 1-160 0,-5 12-16 0,-1 6-16 0,-5 7 0 16,-5 4 80-16,-2 3 32 0,-3 3 0 15,0-1 0-15,-1-3-208 0,-1-3-32 16,5-5-16-16,-1-2 0 0,1 1-208 0,-2-1-32 16,1 1-16-16,2-8 0 0,5-4-160 0,3-5-256 0,5-4 64 0,3-7 16 31,5 0-1184-31,3-4-240 0</inkml:trace>
  <inkml:trace contextRef="#ctx0" brushRef="#br0" timeOffset="187472.31">28483 942 18431 0,'0'-3'816'0,"1"3"160"0,0 0-784 0,0 0-192 16,2 3 0-16,-2-1 0 0,2 2 1568 0,0 1 272 0,4 3 48 0,0 5 16 31,4 3 352-31,1 6 80 0,1 3 16 0,-1 2 0 0,1 2-784 16,-1 0-160-16,0 3-16 0,1 1-16 0,-1 2-704 0,0 1-144 15,2 3-16-15,-2-2-16 0,2 2-304 0,-2 0-64 16,2-1-128-16,-1-1 192 0,2 1-192 0,-1 1 0 16,-2-5 0-16,1 1 0 0,1-2 0 0,0-3-160 15,-2-2 32-15,2 0 0 16,-2-5-688-16,1-1-128 0,-2-2-16 0,0-3-16 16,1-2-672-16,0-2-128 0,-3-2-16 0,1-3-8064 15,1-1-1616-15</inkml:trace>
  <inkml:trace contextRef="#ctx0" brushRef="#br0" timeOffset="188020.12">29273 1206 33167 0,'0'0'2944'0,"0"0"-2352"0,0 0-464 0,0 0-128 0,1 0 336 0,0 0 48 0,-1 0 16 0,2 0 0 0,0 0-112 0,-1 0-32 0,2 0 0 0,-3 0 0 0,0 0-1168 0,0 0-240 0,0 0-64 0,0 0 0 16</inkml:trace>
  <inkml:trace contextRef="#ctx0" brushRef="#br0" timeOffset="188224.87">29191 1612 24879 0,'-3'-3'2208'0,"1"1"-1760"0,2 2-448 0,2-1 0 16,0 1 1296-16,1-2 176 15,-1 1 48-15,0-1 0 0,3-1-1056 0,0-2-208 16,2 0-32-16,-1 0-16 16,1 1-912-16,1 0-192 0,-2-1-48 0,1 1-11936 0</inkml:trace>
  <inkml:trace contextRef="#ctx0" brushRef="#br0" timeOffset="188939.34">30130 1342 26719 0,'-4'0'2368'0,"2"0"-1888"0,0 2-480 0,4-1 0 0,-1 3 1216 0,-1-3 128 0,0 2 48 0,-1 5 0 0,-1 3-352 0,0 5-64 0,1 3-16 0,-3 4 0 0,1 3-512 0,0-1-128 16,-1 2 0-16,0 0-16 0,-1 2-304 0,0-5-304 15,1 2 64-15,-1-2 16 16,1-2-1472-16,-1-3-288 0</inkml:trace>
  <inkml:trace contextRef="#ctx0" brushRef="#br0" timeOffset="189144.4">30148 1036 38703 0,'-13'-9'1712'0,"3"7"352"0,2-2-1648 0,3 3-416 0,3 2 0 0,2 0 0 15,1 2 448-15,-1-2 0 0,0 4 0 0,0 0 0 0,0 2-448 0,3 3 0 16,0 1 0-16,2-2 0 15,2 1-816-15,1 0-240 0,1 1-48 0,2 0-15696 16</inkml:trace>
  <inkml:trace contextRef="#ctx0" brushRef="#br0" timeOffset="189500.8">30289 1557 26719 0,'-15'14'1184'0,"4"-3"240"0,3 0-1136 0,3-3-288 0,4-3 0 0,1-2 0 0,0 0 512 0,0 3 32 0,0 4 16 16,-2 2 0-16,2 3-240 0,0-4-32 16,0-3-16-16,0-2 0 15,2-1-16-15,-1-4-16 0,0-2 0 0,0-2 0 0,2-4 368 0,-1 0 80 16,2-5 16-16,1-1 0 0,1-3-272 0,1-4-48 16,1-1-16-16,2-1 0 0,1-4-368 0,1-3 144 0,2 1-144 0,2-3 0 15,0-1 0-15,3 2-224 0,-1 2 16 0,1 0 0 16,-1 6 80-16,-2 5 128 0,-1 3-208 0,-1 6 80 15,-3 3 432-15,0 2 80 0,-1 4 32 0,0 3 0 0,-2 4 528 0,1 3 96 16,0 5 32-16,1 1 0 16,-3-1-512-16,2 4-112 0,-2 2 0 0,-1 2-16 0,0 2-240 0,-1-4-64 15,0 4 0-15,0-1 0 16,-1-2-128-16,1-1 0 0,-1 2 0 0,-1-4 0 0,1-1 0 0,0-1 0 16,0-2 0-16,-2-4 0 15,2 1-848-15,-2-4-112 0,2-2 0 0,0-2-10528 16,-1-2-2096-16</inkml:trace>
  <inkml:trace contextRef="#ctx0" brushRef="#br0" timeOffset="190262.73">30984 1362 35007 0,'-1'3'3120'0,"0"0"-2496"0,1 2-496 0,0 0-128 0,0 0-560 0,0 1-128 0,-1 7-16 0,-3 6-16 0,-1 10 976 0,-1 8 208 0,-4 9 48 0,0 3 0 0,0 3 160 0,-1-1 32 0,0 0 16 0,0-2 0 15,1-3-384-15,1-4-80 0,0 1 0 0,2-6-16 0,1 0-496 16,0-6-80-16,-1-2-32 0,3-3 0 16,1-4-1024-16,-1-5-208 0,3-3-32 0,-1-3-16 0,0-2 1056 15,0-3 208-15,1-1 32 0,-1-4 16 16,1-1 336-16,0-5-144 0,0 0 144 0,0-2 0 0,1-8 272 0,0-3 176 15,1-1 16-15,0-6 16 0,1-1-16 0,1-7 0 16,3-2 0-16,0-7 0 0,2-1-144 0,0-7-48 16,2 0 0-16,0-1 0 0,1 0-144 0,0-1-128 15,3-1 192-15,0 1-192 0,-1 1 0 0,2 6 0 16,-1 5 0-16,-1 3 0 0,0 4 176 0,0 4-32 16,-2 4 0-16,0 4 0 0,3 3 304 0,-3 2 48 15,3 2 16-15,-1 3 0 0,2 5-208 0,-1 1-48 16,2 1 0-16,-1 4 0 0,0 4-128 0,-1 1-128 0,1 1 192 0,-1 3-192 15,0 2 160-15,-2 4-160 16,-1 1 128-16,-1 2-128 0,-1 3 0 0,-3 3 128 0,-4 0-128 0,-1 2 0 16,-3-1 128-16,-3-1-128 0,-2 2 128 0,-1-4-128 15,-2 0 320-15,-1-1 0 0,-2-1-16 0,-1 2 0 16,0-4 16-16,0 0 0 0,-1 1 0 0,-1-2 0 16,1-1-128-16,0-1 0 0,1-4-16 0,1 0 0 15,0-2-176-15,2-1 0 0,0-3 0 0,1-2-176 16,0 1-1008-16,0-4-208 0,2-4-32 0,-1 1-15184 15</inkml:trace>
  <inkml:trace contextRef="#ctx0" brushRef="#br0" timeOffset="192266.98">31527 1231 14735 0,'-5'0'1312'0,"1"0"-1056"0,3 0-256 16,1 0 0-16,0 0 1008 0,0 0 144 0,0 1 16 0,-2-1 16 0,-1-1-624 0,2 1-128 0,0-2-32 0,1 2 0 0,0 0-80 0,0 0 0 0,0 0-16 0,0 0 0 16,0 0 384-16,0 0 80 0,0 0 0 0,0 0 16 0,0 0 496 0,21 1 80 15,-19 9 32-15,1-2 0 0,-2 3-560 0,0 2-128 16,-1 0 0-16,0 5-16 0,0-1 32 0,0-1 16 16,-1 3 0-16,1 2 0 0,-1-3-192 0,0 5-32 15,-1-5-16-15,1 3 0 0,-1-1-336 0,-1 1-160 16,2 0 160-16,0-4-160 0,1 1 0 0,0-7 0 0,1 1 0 15,1-2 0-15,2-1 0 0,1-3 0 0,-1-3 0 16,1 0 0-16,1-1-384 0,0-2 16 0,1 0 16 0,0-3 0 31,0 0-736-31,-1 0-128 0,0-2-48 0,1-2 0 16,-1 1 272-16,0-1 48 0,0-3 16 0,0 0 0 0,2-1 528 16,-1-1 96-16,2-2 32 0,-2-1 0 0,2-1 272 0,0 1-192 0,-1-3 192 0,1 0-160 15,0 0 160-15,-2-1 0 0,2 2 0 16,-1 0-128-16,0-1 128 0,-1 0 0 15,1 3 128-15,-2 0-128 0,0 6 512 0,-2 0 48 0,-1 2 0 16,0 2 0-16,-1 2 352 0,-1 0 80 0,-1 3 16 0,0 0 0 16,0 1-144-16,-1 1-32 0,0 0 0 0,1 4 0 15,-1-1-320-15,0 1-80 0,1 2-16 0,0 2 0 16,-2 3-272-16,2 3-144 0,0 2 160 0,0 3-160 16,2 1 0-16,-1 2 128 0,2-2-128 0,0 3 0 15,2 0 0-15,0-1 0 0,0-2 0 0,2 2-160 16,2-4-480-16,1 1-112 0,1 0-16 0,1-4 0 15,-1-2-2640-15,2-2-544 0</inkml:trace>
  <inkml:trace contextRef="#ctx0" brushRef="#br0" timeOffset="192549.69">32317 870 36863 0,'-8'-3'1632'0,"1"3"336"0,4 4-1584 0,0-3-384 0,3 3 0 0,0 0 0 0,0 1 0 0,0 3 128 0,-1 6-128 0,1 7 0 0,-1 4 656 0,1 6 48 0,-1 1 16 0,-1 2 0 0,2 5-464 0,0 0-80 16,0 2-32-16,2 2 0 15,-1 2-144-15,1-2 0 16,-1-1 0-16,1-2 0 0,0-4-544 0,-2 0-96 0,0-1 0 16,-1-2-16512-16</inkml:trace>
  <inkml:trace contextRef="#ctx0" brushRef="#br0" timeOffset="192794.1">31935 1262 40543 0,'-4'-10'1792'0,"6"4"384"0,1 0-1744 15,4 1-432-15,1 0 0 0,1 1 0 0,2 0 256 0,6-4-16 0,12-5-16 16,10-5 0-16,12-3 16 0,6-3 0 15,0 3 0-15,-5 3 0 0,-4 2-240 0,-2 2 128 0,-4 3-128 0,-3 0 0 16,-3 5 0-16,-2 1-240 16,-2 1 32-16,-4 3-18432 15</inkml:trace>
  <inkml:trace contextRef="#ctx0" brushRef="#br0" timeOffset="193491.37">30389 2293 3679 0,'5'-2'320'0,"0"-1"-320"0,-1 1 0 0,-3 2 0 0,1-1 1344 0,0-3 192 0,3 0 32 0,1-2 16 16,4-3 1008-16,1-2 208 0,2 0 32 0,-4-3 16 0,1 1-304 0,-2 1-64 0,-2-1-16 0,0-3 0 16,-2 4-1120-16,-2-4-208 0,0 0-48 0,-1-2-16 0,0 1-688 0,-2 0-128 15,0-3-16-15,-2 3-16 16,1-1-224-16,-3 3 176 0,0 1-176 0,0 0 160 0,-3 4 0 0,1 1 0 16,-1 6 0-16,-1-2 0 15,0 5-160-15,-1 1 0 0,-1 4 0 0,1 2-176 16,-1 2 176-16,1 3 0 0,1 4 0 0,1 3 128 0,0 2 80 0,2 3 32 15,0 4 0-15,1 5 0 0,1 3 192 0,1 4 32 16,-1 3 16-16,1-2 0 0,1 3-224 16,-1-2-64-16,1 2 0 0,1-2 0 0,-1 1-192 0,1-3 0 0,1-3 0 15,0 0 0-15,1-3 0 16,-1 1 0-16,2-2 0 0,-1-3 0 0,1-1-208 16,0-2-48-16,1-4 0 0,-1 0 0 15,-1-5-1152-15,1-2-224 0,0 0-48 0,-1-5-8048 16,-1-3-1616-16</inkml:trace>
  <inkml:trace contextRef="#ctx0" brushRef="#br0" timeOffset="193737.8">29979 2616 34095 0,'-14'-4'3024'0,"7"2"-2416"0,1 1-480 0,5 1-128 0,2-3 784 0,1 2 144 15,2 0 32-15,2-2 0 0,3-1-592 0,3 0-112 16,5-3-32-16,4-3 0 16,4 3 272-16,2-3 48 0,1 3 16 0,1-2 0 0,1 2-384 0,1 0-176 15,2-1 160-15,-2 2-160 16,0-2 0-16,-2 2 0 0,-1 1 0 0,-2-4 0 16,0 2-416-16,-3 1-128 0,0 0-32 0,-4-1-16896 15</inkml:trace>
  <inkml:trace contextRef="#ctx0" brushRef="#br0" timeOffset="193975.59">30668 2564 13823 0,'1'3'608'15,"0"-1"128"-15,2 2-592 0,-2-2-144 0,0 1 0 0,0-1 0 16,1-1 544-16,0 4 80 0,2 2 16 0,-1 0 0 0,2 5 960 0,0 2 192 15,0 3 32-15,-1-3 16 0,-1 2-144 0,-1 1-32 16,0 2 0-16,0-3 0 0,-1 1-640 0,0 0-144 16,2 3-32-16,-2-2 0 0,0-4-672 0,0 4-176 15,2-3 0-15,-3 1 0 16,0 0-576-16,0-4-128 0,1 2-48 0,-1-3 0 16,0-1-1024-16,1 0-208 0,1-3-32 0,0-2-8880 0</inkml:trace>
  <inkml:trace contextRef="#ctx0" brushRef="#br0" timeOffset="194569.84">30817 2907 11967 0,'4'0'528'0,"-3"0"112"0,2 1-512 0,-2-1-128 0,-1 2 0 0,1-2 0 16,0 0 2368-16,1 0 448 0,0 2 96 0,2-1 16 15,0 3-640-15,2-4-128 0,0 0-32 0,-1 1 0 16,1-2-1360-16,0 1-288 0,0-2-48 0,1-1-16 16,-1-1-416-16,0 0 0 0,0 0 128 0,0-1-128 15,1 3 176-15,-1-3 0 0,-1-1 0 0,0 2 0 16,0 2 144-16,-2-2 16 0,1 3 16 0,0-4 0 15,-2 4 48-15,1-4 16 0,-1 2 0 0,-1 1 0 16,2 0 144-16,-3-1 16 0,1 0 16 0,-1 1 0 0,1-1-16 0,-1 1-16 16,2-1 0-16,-2 2 0 15,1-3-256-15,0 1-48 0,1-1-16 0,0 0 0 0,0 2-240 0,1-3 0 16,0 1 128-16,0 2-128 0,-1-3 0 0,1 1 144 16,-1 2-144-16,1-5 128 0,-1 4-128 0,1-2-176 15,-1 0 48-15,-1 0 0 0,2 1 128 0,-2-2 0 16,0 1 0-16,-1-1 0 0,0-2 0 0,-2 1 0 15,1 1 0-15,-2-2 0 0,-1-2 0 0,1 3 0 16,-2-3 0-16,-1 0 0 0,-1 2 0 0,0-2 0 0,0 1 0 0,-1 0 0 16,0 0 0-16,0 1 0 0,-1-1 0 0,1 1 0 15,-1 2 0-15,0-2 0 0,1 2 0 0,0 1-128 16,1 1 128-16,0-1 0 0,-1 2 0 0,2 0 0 16,0 0 0-16,0 1 0 0,1 1 0 0,-2 1 0 15,3 0 0-15,-3 1 0 16,1 1 160-16,-1 1-160 0,1 0 128 0,-3 2-128 0,1 0 0 0,0 1 0 15,-1 1 0-15,1 1 128 0,-1 1-128 0,0 3 0 16,2 1 0-16,-1 1 0 16,2 2 0-16,-1 1 0 0,2 2 0 0,0 1 0 0,2-2 0 0,1 1 0 15,1 0 0-15,-1 0 0 0,2 2 0 16,2-2 0-16,0-1 0 0,1 2 0 0,-1-3 0 0,2 1 0 16,-2-1 0-16,2 0 0 0,0-1 0 0,-1-2 0 15,2 1 0-15,0-3 0 0,3-1 0 0,-1-1 0 16,2-3 0-16,1 0 0 15,1-2 0-15,1 0 144 0,2-5-336 0,1 0-64 0,1-3 0 0,0-1-16 16,2 1-592-16,1-4-112 0,1 1-32 0,1 0 0 16,1-4-656-16,0 3-128 0,0-3-16 0,1 2-16 15,-2 1-32-15,-1 0-16 0,-1-1 0 0,-1 2-9296 0</inkml:trace>
  <inkml:trace contextRef="#ctx0" brushRef="#br0" timeOffset="195526.56">31339 2567 3679 0,'0'0'320'0,"0"-2"-320"0,0 2 0 0,0-1 0 0,0 1 1376 0,0 0 208 16,1 0 32-16,-1 0 16 0,2 0-544 0,0 0-128 0,1 0 0 0,-3 0-16 0,0 0 80 0,0 0 32 0,0 0 0 0,0 0 0 0,0 0 480 0,0 0 80 0,17-11 32 0,-15 7 0 16,1 2-416-16,-1-1-80 0,1 0 0 0,-2-1-16 15,1 3-192-15,1-4-48 0,-2 3 0 0,0-2 0 0,1 4-432 0,-1-4-80 16,-2 3-32-16,1-1 0 16,0 2-352-16,-2 0 0 0,1-2 0 0,1 2 0 0,0 0 224 0,0 0-32 15,0 0 0-15,0 0 0 0,0 0 32 16,0 0 0-16,0 0 0 0,0 0 0 0,0 0-96 0,0 0 0 15,0 0-128-15,0 0 192 0,0 0-192 16,0 0 144-16,0 0-144 0,0 0 128 0,0 0 80 0,0 0 16 16,0 0 0-16,0 0 0 0,0 0 0 0,0 0 0 15,0 0 0-15,0 0 0 0,0 0 0 0,0 0 0 16,0 0 0-16,0 0 0 0,0 0-16 0,0 0 0 16,0 0 0-16,0 0 0 0,0 0-16 0,0 0-16 15,0 0 0-15,0 0 0 0,0 0 0 0,0 0 0 16,0 0 0-16,0 0 0 0,0 0-16 0,0 0 0 15,0 0 0-15,0 0 0 0,0 0-160 0,-20 9 160 16,18-8-160-16,1 0 160 0,-2 1-160 0,1-2 192 0,-1 0-192 0,1 2 192 16,1-1 0-16,-2 0 16 15,-1 2 0-15,2-3 0 0,-1 1-16 0,1 0-16 0,-1 2 0 0,1-3 0 16,0 2-32-16,-2 2 0 0,1-3 0 0,-2 4 0 16,2-4-144-16,-1 4 160 0,-1 0-160 0,0 1 160 15,-1 2-160-15,0 2 0 0,0-1 0 0,-1 3 128 16,2 1-128-16,-1 0 0 0,0 1 0 0,0 0 0 15,0 2 0-15,1 0 0 0,0 3 0 0,0 1 0 16,1-2 0-16,2 1 0 0,0 0 0 0,2-1 0 0,2-1 0 16,0 0 0-16,1-2 0 0,2-1 0 0,0-1 0 15,1-3 0-15,1 0 0 0,2-4 0 0,1 1 0 0,0-3 0 16,1-1 0-16,0-2 0 16,0-2 0-16,0 0-144 0,0-3 144 0,-1 2 0 0,-1-3-304 0,-1-2 48 15,1 1 16-15,-3-4 0 16,-1 0-256-16,-1 2-48 0,-2-6-16 0,0 2 0 0,-1-2 368 0,-1-1 192 15,1-1-192-15,-2-2 192 0,0-1 128 0,-1-2 128 16,0 1 16-16,1 1 16 0,-2-1 64 0,1 4 16 16,0 3 0-16,0 2 0 0,1 1-128 0,-2 5-32 15,1 3 0-15,1-1 0 0,-1 3 16 0,2 4 0 16,-1 2 0-16,1 2 0 0,1 2-224 0,2 2 128 16,-1 3-128-16,1-2 0 0,2 2 0 0,0 1 0 0,1-1 0 0,0 1 0 15,0-1 0-15,2-3 0 16,0 5 0-16,1-6 0 0,0 0 0 0,1-1-208 0,-1-2 32 0,1 2 16 31,0-4-768-31,0 2-160 0,2-3-16 0,-2 0-16128 0</inkml:trace>
  <inkml:trace contextRef="#ctx0" brushRef="#br0" timeOffset="195791.37">31837 2098 29487 0,'-9'1'2624'0,"1"4"-2112"0,3 0-512 16,3-1 0-16,2 1 1744 0,0-2 240 0,0 2 64 0,-1 4 0 0,2 7-1328 0,-2 6-256 0,1 6-48 0,0 2-16 0,1 4-16 0,-1 3 0 0,2-2 0 0,2 0 0 0,0 4-384 0,1 0 128 0,0 2-128 0,-1 1 0 15,3 0 0-15,-2 1 0 16,1 1 0-16,0 0 0 0,-1 1 0 0,1 1-224 0,-1-3 48 0,1-1 16 31,-1-6-3296-31,-1-2-640 0,0-4-144 0,-2-3-8896 0</inkml:trace>
  <inkml:trace contextRef="#ctx0" brushRef="#br0" timeOffset="196027.17">31603 2564 32255 0,'-8'1'2864'0,"3"1"-2288"16,4 0-576-16,2-2 0 0,3 0 1664 0,-2 1 240 15,0 1 32-15,0 1 16 0,2 0-1184 0,3 0-224 0,3 2-48 0,4-3-16 0,4-2-112 0,2-2-32 16,5 0 0 0,2-2 0-16,5-4-336 0,0 0 0 0,3-3 0 0,-2-1 0 15,2 0-208-15,-2-2-112 0,1 0-32 0,-2-1-18064 16</inkml:trace>
  <inkml:trace contextRef="#ctx0" brushRef="#br0" timeOffset="196410.53">32191 2543 32255 0,'-5'4'1424'0,"1"-2"304"0,2 2-1392 0,0-3-336 0,2 3 0 0,0-3 0 16,0 2 512-16,0 0 16 0,-2 4 16 0,0 1 0 15,1 5 528-15,-2 0 96 0,2 3 32 0,-2 0 0 0,2 0-544 0,1 2-96 16,0-1-32-16,0 0 0 0,3-1-400 0,-1 2-128 16,2-5 0-16,1 2 0 0,0 0 0 0,1-1-224 15,1-3 16-15,1-3 0 16,0 1-1616-16,0-3-320 0,0-1-64 0,1-2-16 16,1-2 144-16,-1-2 32 0,-1-1 0 0,1-3 0 15,0 0 1296-15,-1-2 272 0,0-2 48 0,0-2 16 0,0 1 736 0,-1-3 128 16,-1-1 48-16,1-2 0 0,-1 0 1424 0,-1-3 304 15,0 1 48-15,-2-3 16 0,1 0-544 0,0 1-96 0,-1-1-32 0,1 3 0 16,-1 3-912-16,-2 2-176 16,0 6-32-16,-1 2-16 0,-1 1-240 0,0 4-48 0,-3 3-16 0,1-1 0 15,0 3-32-15,0 3 0 16,1 0 0-16,-1 3 0 0,1 0-144 0,1 1 0 0,1 1 0 0,0 2 0 16,1 0 0-16,1 0 0 0,1 1 0 15,1 1 0-15,0 0 0 0,1 1 0 0,0-1 0 0,2 2 0 31,0 0-496-31,-1-1 32 0,2-3 0 0,-1-1 0 0,0 2-736 0,1-4-144 0,-1 0-16 16,1-1-9600-16,0-4-1920 0</inkml:trace>
  <inkml:trace contextRef="#ctx0" brushRef="#br0" timeOffset="196810.46">32583 2665 35935 0,'-5'0'1600'0,"3"-2"320"0,0 0-1536 16,2 2-384-16,2 0 0 0,-1 0 0 0,1 0-192 0,1-3-96 0,1 2-32 0,2-2 0 0,1-2 320 0,3 0 0 0,1 1 0 0,0-4 0 0,2 2-160 0,-1-4-80 0,0 3-16 0,2-5 0 15,0 1-1168-15,-2 1-240 0,2-1-64 0,-2 0 0 16,2 0 384-16,-3-1 64 0,0-1 0 0,-3 2 16 0,2-1 1008 0,-2-2 256 15,-2 1 0-15,-1 0 0 0,-1 0 880 0,-1-1 272 16,0 2 48-16,-3 1 16 0,1-1 256 0,-2 3 48 0,-2 2 16 0,1 2 0 16,-3 4-464-16,-1 1-96 15,0 0-16-15,-3 5 0 0,0 1-416 0,-2 2-96 0,-1 3 0 0,-1 4-16 16,0 0-224-16,-2 2-32 16,0 4-16-16,0 1 0 0,-1 3-160 0,3 1 0 0,0-1 0 0,2 1 0 15,1-2 0-15,2 2 0 0,1-4-144 16,2 2 144-16,3-4-480 0,1 0-32 0,1-3-16 0,1 0 0 15,3 0-848-15,-1 0-160 0,1-4-48 0,2 3 0 16,-1-3-272-16,1-2-48 0,1 0-16 16,-1-1 0-16,1-3 112 0,1 3 16 0,0-5 0 0</inkml:trace>
  <inkml:trace contextRef="#ctx0" brushRef="#br0" timeOffset="197533.86">32685 2618 24879 0,'-4'4'2208'0,"1"1"-1760"0,3 0-448 0,0-2 0 0,0 2 400 0,0-2 0 0,-2 5 0 0,-1 3 0 0,1 6 944 0,-2 4 192 0,-1 4 48 0,2-2 0 16,-2 1-272-16,1-2-48 0,1-1-16 0,0-2 0 15,1-2-448-15,0 0-96 0,1-2 0 0,0-1-16 16,-1-1-336-16,2-4-64 0,0 1-16 0,2 0 0 15,-1-4-272-15,0-1 128 0,1 1-128 0,0-3 0 0,-1-1 0 0,0-1 0 16,0 2 0-16,-1-3 0 0,2 0 0 0,-1-1 0 16,-2-1 0-16,1 1 0 0,-2-4 320 0,2 5-64 15,0 0 0-15,0 0 0 0,-5-23 128 0,4 11 0 16,0 1 16-16,0-4 0 0,1 2-80 0,0-4-32 16,1-1 0-16,1-3 0 0,1 0-48 0,1-1-16 15,1-3 0-15,0 2 0 0,2-4-224 0,-1 2 128 16,2-1-128-16,-1 1 0 0,-1-1 0 0,0 3 128 15,2-2-128-15,-2 3 0 0,0 1 0 0,-1 2 0 16,0-1 0-16,0 5 0 0,0-1 208 0,0 4-48 16,0 1-16-16,0 1 0 0,0 3-144 0,0-3 0 15,0 5 144-15,-2 2-144 0,2 1 0 0,-1 1 0 0,0 4 0 0,1-2 0 16,-2 4 0-16,0 0 0 0,2 2 0 16,0-1 0-16,0-1 0 0,1 2 0 15,-1-1 0-15,0 0 0 0,1 1-256 0,-1-2 16 0,-1 0 16 0,1-2 0 16,-1 3-464-16,1-3-80 15,0 1-32-15,0-3 0 0,0 3-1120 0,0-4-208 0,0 2-48 0</inkml:trace>
  <inkml:trace contextRef="#ctx0" brushRef="#br0" timeOffset="197944.01">32955 2706 15663 0,'0'0'1392'0,"2"0"-1120"0,-1 0-272 0,1-1 0 0,1 1 1120 0,-1-2 160 0,3 0 48 16,1 1 0-16,4-3 16 0,1-1 0 0,4 1 0 0,0-3 0 0,1 1-704 0,-1-1-144 0,-1 1-32 0,-1-3 0 15,0 0-16-15,-2 3 0 0,0-4 0 0,-1 4 0 16,0-4 272-16,-2 3 48 0,0-2 16 0,-2 0 0 16,0 1-160-16,-1-1-48 0,0 0 0 0,-3 2 0 15,2-4-304-15,-3 1-64 16,1-1-16-16,-2-2 0 0,1 2-192 0,-2 1 0 0,-1 2 0 0,0-1 0 0,-2 2 0 0,-1 3 144 16,0 2-16-16,-3 0 0 15,0 5 160-15,-2 0 32 0,0 4 0 0,-2 4 0 0,-3 0 0 0,0 6 0 16,-2 2 0-16,0 3 0 15,-1 3-64-15,2 2 0 16,3 0 0-16,0 0 0 0,3-1 128 0,4-1 32 0,1-1 0 0,3-5 0 0,2 1-192 0,1-3-32 16,4 1-16-16,0-5 0 15,2 0-1136 1,2-3-208-16</inkml:trace>
  <inkml:trace contextRef="#ctx0" brushRef="#br0" timeOffset="198411.95">33449 2434 23039 0,'3'-7'1024'0,"0"-1"192"0,-1 2-960 0,0 4-256 0,-1-1 0 0,-1 3 0 16,1 0 640-16,-1-1 96 0,1-1 16 0,1-1 0 16,-2 1 80-16,0 0 0 0,-2 2 16 0,0-2 0 15,2 2-80 1,0 0 0-16,0 0-16 0,0 0 0 0,-24 9-208 0,16-7-32 0,0 3-16 0,-2 0 0 15,2 0-496-15,-2 0 0 16,0 1 0-16,1 0 0 0,1-1-752 0,-1-1-192 0,3 0-32 0,0-1-16 16,2 0-928-16,1-2-176 0,2 1-32 0,1-2-16 31,0 2 896-31,3-2 176 0,-1-2 48 0,1 2 0 0,0 0 2048 0,0 0 400 0,0 0 96 0,0 0 16 0,-1 2 608 0,0-1 128 16,0 0 32-16,1 2 0 15,-1-1-944-15,1 3-176 0,-1 0-32 0,1 0-16 0,-1 1-496 0,0 0-80 16,1 2-32-16,1 0 0 0,-1 2-256 0,1-2-48 15,1 2-16-15,1 1 0 0,2-3-208 0,-2 5 0 16,2 0 0-16,1 1 0 0,0 1 0 0,-1 0 0 16,2-1 0-16,-1 3 0 0,0 0 0 0,-2-4 0 15,-1 4 0-15,-1-1 0 16,-2 0 0-16,-1-1 0 0,-2-1 0 0,-1 2 0 0,0-1 256 0,-3-1-64 0,0 1 0 0,-3-2 0 16,-1 1 192-16,0 1 48 0,-3-4 0 0,-2 1 0 31,1 1-256-31,-3-2-48 0,-1 0-128 0,-4 0 192 15,0 0-192-15,-3 0 0 0,-3 0 0 0,0-2 0 16,-1 0-448-16,-3-2-64 0,-1 2-32 16</inkml:trace>
  <inkml:trace contextRef="#ctx0" brushRef="#br0" timeOffset="199482.79">28447 3571 28559 0,'-3'-2'2544'0,"3"0"-2032"0,0 2-512 0,2 2 0 0,-1 0 448 0,1 1 0 0,1 0 0 0,2 2 0 0,2 5-752 0,3 1-144 16,2 6-48-16,2 0 0 0,2 3 496 0,3 2 0 0,-1 2 0 0,1 2 0 0,2 1 0 0,0-2-176 0,1 2 176 0,0-1-208 31,2-1-272-31,-1-2-48 0,1 0-16 0,-1-4-11408 0</inkml:trace>
  <inkml:trace contextRef="#ctx0" brushRef="#br0" timeOffset="199752.03">29143 3438 34095 0,'-14'11'3024'0,"2"3"-2416"15,3 1-480-15,4-3-128 0,1-1 448 0,-4 6 64 16,-5 8 0-16,-12 21 16 0,-7 17-384 0,-7 13-144 0,0 4 0 0,0-1 144 16,1 0 48-16,-2-3 16 0,0 3 0 15,-2-4 0 1,1 0-608-16,-2-2-128 0,-1-2-32 0,1 0-15296 0</inkml:trace>
  <inkml:trace contextRef="#ctx0" brushRef="#br0" timeOffset="200866.27">29617 3798 35007 0,'-4'-1'3120'0,"1"-3"-2496"0,3 4-496 0,0 0-128 0,0 0 640 0,0 0 96 0,0-1 32 0,-1 0 0 0,0-2-96 0,0 1-16 0,1 1 0 0,0 1 0 0,0 0-656 0,0 0-144 0,0 0-32 0,0 0-11600 15,0 0-2336-15</inkml:trace>
  <inkml:trace contextRef="#ctx0" brushRef="#br0" timeOffset="201061.73">29518 4342 43311 0,'-6'-12'1920'0,"1"1"384"0,0 1-1840 0,2 4-464 0,3 0 0 0,0 3 0 16,1-1-1664-16,-1-1-448 0,0-6-64 15,-1-1-32-15,1-4 544 0,-1 3 96 0</inkml:trace>
  <inkml:trace contextRef="#ctx0" brushRef="#br0" timeOffset="203645.58">30432 4086 13823 0,'1'-6'1216'0,"0"1"-960"0,0 1-256 0,0 2 0 0,-1 0 1344 0,0-1 208 0,2-2 48 0,0-2 16 0,1-4 304 0,-1-5 48 0,1 3 16 0,-2 2 0 0,-1 0-544 0,0 1-96 0,0 4-32 0,-1 1 0 0,-2 4-704 0,1-1-144 16,-3 2-16-16,0 2-16 0,0-1-432 0,-3 4-224 15,1 0 32-15,0 2 0 0,-2 2 32 0,0 1 16 16,1 1 0-16,0 2 0 0,1 0 144 0,1 3 0 16,1 1 0-16,0 3-128 0,1 2-112 0,3 2-16 15,-1 0 0-15,2 5 0 16,2-3-464-16,0 2-112 0,2 3 0 0,1-5-16 15,2 0 16-15,2-1 0 0,2-2 0 16,3-3 0-16,2-1-592 0,1-3-112 0,4 0-32 0,1-7 0 16,2-1 96-16,2-2 32 0,0-3 0 0,0-3 0 15,1-3 1440-15,0-2 128 0,-1-2 96 0,-1-3 32 0,0-1 816 0,-4-1 160 0,-2-4 48 0,-1-2 0 16,-5 0-64-16,-3-2-16 0,-4 0 0 0,-4-2 0 16,-2-2 16-16,-4 0 16 0,-5-1 0 0,-1 1 0 15,-2 1-288-15,-3 1-64 16,-2-4-16-16,-4 1 0 15,-1 3-1056-15,-3 3-224 0,0 3-32 0,-1 1-16 16,-2 7-1584-16,-1 0-304 0,1 4-64 0,2 4-8336 0</inkml:trace>
  <inkml:trace contextRef="#ctx0" brushRef="#br0" timeOffset="204245.87">30873 3980 31327 0,'-5'-4'2784'0,"1"2"-2224"0,3 2-560 0,2 0 0 0,-1 1 320 0,0 0-64 0,0-1 0 0,-1 3 0 16,-1-3-704-16,-1 2-160 0,1 3-32 0,0 1 0 0,1 4 640 0,1 3 0 0,0 1 0 0,1 4 0 15,-1-1 256-15,2 5 32 0,-1 1 0 0,0 0 0 0,2-1 160 0,-1 3 48 16,3-1 0-16,1-2 0 0,-1-1-128 0,3-1-32 15,0-3 0-15,2-1 0 0,1-1-336 0,2-4 0 16,0-2-160-16,2-3 160 31,0-1-592-31,1-3-16 0,0-2 0 0,1 0 0 16,-2-5 96-16,1 2 32 0,-1-4 0 0,-1 1 0 0,-1-1-128 0,0-3-32 0,0-1 0 0,-2-2 0 16,1 2 0-16,-3-4 0 0,0 2 0 0,-3-2 0 0,0-1 640 0,-1 1 256 0,-1-2 0 15,-1 1-16 1,-2 0 848-16,0 2 192 0,-1-2 16 0,0 5 16 0,0 5-448 0,-1-1-96 0,0 3 0 0,-1 2-16 15,0 2-432-15,-1 2-64 0,1 2-32 0,-1 4 0 32,1 2-224-32,0 2 0 0,0 2 0 0,2 2 0 0,0 1 0 15,2 0 0-15,0 3 0 0,2-2 0 0,-1 1 0 0,4 1 128 16,-1-3-128-16,1 1 192 0,1-1-192 0,-1-1 0 0,2-2 0 0,-1 1 0 31,1-4-1296-31,1-3-208 0,-1 1-32 0,0-3-7776 16,1-1-1552-16</inkml:trace>
  <inkml:trace contextRef="#ctx0" brushRef="#br0" timeOffset="204503.04">31527 3703 42383 0,'-10'-4'1872'0,"4"1"400"0,2 1-1824 0,3 4-448 0,2 1 0 0,1 0 0 0,0 2-144 0,1 5-128 0,-1 2-32 0,2 8 0 0,-1 7 176 0,2 6 128 0,-1 6-192 0,-1 0 192 0,0 2 0 0,0 1 0 0,-1 0 0 0,1-1 0 15,2-1-672-15,-2-6-32 0,3 0 0 0,1-4-16784 16</inkml:trace>
  <inkml:trace contextRef="#ctx0" brushRef="#br0" timeOffset="204754.19">31436 3953 29487 0,'-7'-3'2624'0,"2"3"-2112"16,3 0-512-16,2 0 0 0,1 0 1648 0,0 0 208 16,-1-2 64-16,-1 1 0 0,1-2-752 0,1-1-144 15,3 2-16-15,2-3-16 0,6-1-480 0,1-2-112 16,4 2-16-16,2-1 0 0,3-1-384 0,2 1 0 0,0 0 128 0,2-1-128 16,-1 2 0-16,0 1 0 0,-2 0-192 0,1 4 192 31,-2-2-1152-31,-2 3-128 0,0 0 0 0,-2 3-10112 0,-2-2-2032 0</inkml:trace>
  <inkml:trace contextRef="#ctx0" brushRef="#br0" timeOffset="205351.24">31950 3968 8287 0,'-4'0'736'0,"2"-2"-592"0,1 2-144 0,1 0 0 0,0 0 2576 15,0 0 496-15,0 0 80 0,-2 0 32 0,0 0-400 0,-1-2-80 16,1 2-16-16,2 0 0 15,0 0-1280-15,0 0-256 0,0 0-48 0,0 0-16 0,0 0-720 0,0 0-160 16,0 0-16-16,0 0-16 16,4 22-176-16,-1-13 0 0,0 1 0 0,1 3 0 0,-1 0 0 0,2 4 0 15,-1 0 0-15,0 4 0 16,-2 2 0-16,2-4 0 0,-2 4 0 0,0-2 0 16,-1 1 608-16,1-1 96 0,-2 0 0 0,0 0 16 15,0-2-32-15,-1-1-16 0,0 2 0 0,0-3 0 0,-2 0-208 0,1 1-32 16,-1-1-16-16,1 0 0 0,-1 1-416 0,-1-1 0 15,1 2 0-15,-1-1 0 0,0-3-128 0,2 1-128 16,-2-1 0-16,2-1-16 16,-1-2-288-16,1-2-48 0,0 0-16 15,1-4 0-15,0-1 352 0,1-4 64 0,0-1 16 0,0-1 0 0,0-3 192 0,1-2 160 0,-1-4-32 0,1-2 0 16,-1-4 160-16,2-2 32 0,0-4 0 0,-1-3 0 16,1-2-320-16,-2-4-144 15,1-1 16-15,-1-4 0 0,0-3 128 0,1-1 0 16,-1-5 128-16,1 1-128 0,1-1 128 15,-1-3-128-15,3 2 128 0,-1 3-128 0,0 5 0 0,0 3 0 16,1 7 0-16,0 2 0 0,0 6 0 0,-1 6-128 0,1 2 0 0,0 2 0 16,1 4 256-16,0 1 64 0,1 4 16 0,0 1 0 0,3 0-208 15,-1 2 0-15,2 2 128 16,1 2-128-16,-1-1-256 0,0 1-80 0,1 2-32 16,2 2 0-1,-2 1-336-15,1 2-64 0,-1 2 0 0,-1 1-16 0,0 2-96 0,-1-1-16 0,-3 3 0 0,0 1 0 0,-1 2 496 0,-3 1 80 16,0-2 32-16,-4 1 0 15,0 0 432-15,-3-2 96 0,-2 0 16 0,-1-4 0 0,-2 0 480 0,0-4 96 16,-2 0 32-16,0-2 0 0,-1-1-64 0,1-2-16 16,-2-2 0-16,2-2 0 0,0-1-624 0,2-3-160 15,-3 0 0-15,2-2 0 16,-1-1-1680-16,2-2-368 0,0 1-80 0,0-3-12192 16</inkml:trace>
  <inkml:trace contextRef="#ctx0" brushRef="#br0" timeOffset="205832.57">32206 3898 36863 0,'0'-2'1632'0,"-1"-1"336"0,0 3-1584 0,1-2-384 0,1 2 0 0,0 2 0 0,0-2 352 0,-1 2-16 0,1 1 0 0,1 1 0 0,-1 4 0 0,0-1 0 0,0 4 0 0,1 1 0 16,0 3-112-16,-1 3-32 0,2-1 0 0,-2 0 0 0,0 1-192 0,-1 0-240 16,2-1 48-16,-1 3 16 0,0-5-176 0,0 1-32 15,2-1-16-15,-1-3 0 16,3-1-320-16,0 1-64 0,1-6-16 0,2 0 0 31,0 0-416-31,2-2-96 0,1-4-16 0,0 0 0 0,1-4 784 0,0-1 160 0,-1 0 16 0,0-2 16 0,2-1 672 0,-2-2 144 16,1 1 32-16,-1-3 0 15,0-1 480-15,2 0 112 0,-1-4 0 0,-1 1 16 16,2-1-352-16,-2-3-80 0,0 0-16 0,-3 0 0 16,1 1-304-16,-1 1-64 0,-2-1-16 0,-1 4 0 15,-3 1-80-15,-1 3 0 0,1 2-16 0,-4 3 0 0,0 1 144 16,-2 4 48-16,1-2 0 0,-2 6 0 0,0-1 16 16,-2 3 0-16,1 5 0 0,1-2 0 0,0 3-384 0,2 1 0 15,-1 3 0-15,1 0 0 0,2 1 0 0,2 1 0 16,1 3 0-16,1-3 0 0,1 3 0 15,2 0 0-15,2-3 0 0,0 1-128 0,2-1-160 16,1-1-32-16,1 1 0 0,-1-3 0 16,1 1-384-16,0-4-96 0,1-3-16 0,-3 1 0 15,1 0-320-15,0-3-64 0,0 1-16 0,0-4 0 16,-1 1-688-16,1-2-144 0</inkml:trace>
  <inkml:trace contextRef="#ctx0" brushRef="#br0" timeOffset="206141.27">32948 3626 18431 0,'-1'0'1632'0,"-1"0"-1312"0,2 0-320 0,0 0 0 0,0 2 2320 0,0-1 400 0,0 1 80 0,0 2 16 0,-1 1-848 0,1 4-176 0,-1 3-16 0,1 2-16 0,-1 2-352 0,1 2-64 15,0 2 0-15,0 2-16 0,0 0-784 0,1 2-160 16,0-1-16-16,2 5-16 0,-1-4-352 0,2 5 0 16,0-2 0-16,-1 1 0 15,2 0-144-15,0 0-112 0,-1-2 0 0,0 1-16 16,-1 1-1456-16,1-6-304 0,1 1-48 0,-1-3-16 15,1 0-1296-15,0-4-256 0,-1-2-48 0</inkml:trace>
  <inkml:trace contextRef="#ctx0" brushRef="#br0" timeOffset="206367.14">32578 3876 40543 0,'-12'-6'1792'0,"4"1"384"0,2 1-1744 0,4 2-432 0,3 2 0 0,3 0 0 16,1-3 336-16,1 1-16 0,5-3 0 0,5-1 0 15,5 0-64-15,9-6 0 0,4 3-16 0,3-1 0 16,3 1-48-16,3-1-16 16,2 0 0-16,3 2 0 0,3-1-176 0,2 0 0 0,1 1 0 0,-2-1 0 15,-1-2-448-15,-3 0-80 0,0 0-16 16</inkml:trace>
  <inkml:trace contextRef="#ctx0" brushRef="#br0" timeOffset="-208700.64">19290 6342 23039 0,'3'0'2048'0,"-2"1"-1648"0,1 0-400 0,0 2 0 0,-1-2 128 0,1 4-128 0,2 1 128 0,1 3-128 0,2 7 560 0,1 5 16 0,0 6 16 0,-3 3 0 0,0 3-80 16,-1 2-32-16,0-1 0 0,-3 5 0 16,-1 0-304-16,-2 3-176 0,-2 3 192 0,-1-1-192 0,-1 0 0 0,-3-5 0 15,2-2 0-15,-2-2 0 0,-1-2 0 0,1-4 0 0,1-3 0 0,-2-1 0 16,-2 1 0-16,-1-2 0 0,2-4 0 0,0 0 0 15,1-8 128-15,0 1-128 0,3-4 0 0,-1 0 0 32,2-4-832-32,0-1-256 0</inkml:trace>
  <inkml:trace contextRef="#ctx0" brushRef="#br0" timeOffset="-207879.06">19262 6203 21183 0,'-8'-3'1888'0,"2"-2"-1504"0,4 3-384 0,0 0 0 0,2 2 544 0,-1-2 32 0,-1-3 16 0,-3-2 0 0,1-4-224 0,3-1-48 0,2-3-16 0,3 3 0 16,3-1 320-16,2 2 64 0,3 0 16 0,3-4 0 15,4 2-192-15,2-2-48 0,1 1 0 0,1-1 0 16,0 3-128-16,0 1-16 0,2 1-16 0,0 1 0 16,-1 1-304-16,1 1 0 0,0 3 0 0,0 1 0 0,-2 3 0 0,-2 0 0 15,1 3 0-15,-3 3 0 0,-2 2 0 0,-1 4 0 16,-2 0 0-16,-3 5-144 0,-1 1 144 0,-1 3 0 16,-3 1 0-16,-1 1 0 0,-3 4 192 0,-2-1 32 15,-1 3 0-15,-2-1 0 0,0 0 32 0,-2-4 0 16,1-3 0-16,0 0 0 0,1-3-112 0,-2-2-16 0,-2-3 0 15,0 0 0-15,-2 0 48 0,1-3 0 16,-2 0 0-16,-1 0 0 0,-2-1 64 0,-1-1 16 0,-3 2 0 0,-1-4 0 16,-1 2-112-16,0-3-16 15,-2 1 0-15,-2 0 0 0,1-1-128 0,-1 0 0 0,-1-3 0 0,1 1-176 16,2-1-112-16,-2 0-32 0,1-2 0 0,2 2 0 16,2-2-800-16,0-2-160 15,2 0-48-15,1 1 0 0,3 0-944 16,1-3-192-16,2 3-32 0,2-4-7264 0</inkml:trace>
  <inkml:trace contextRef="#ctx0" brushRef="#br0" timeOffset="-207339.65">20418 5661 21183 0,'1'-10'944'0,"-1"3"192"0,0 1-912 0,1 3-224 0,1 0 0 0,-2 3 0 0,1-2-224 0,0-1-96 0,2-1 0 0,-1 1-16 0,-1-2 144 0,1-1 48 0,-4 2 0 0,1 3 0 0,-3 1-80 0,-1 0-16 15,-1 1 0-15,-2 3 0 16,-2-1 240-16,-3 5 0 15,0-2 144-15,-2 3-144 0,-4 2 496 0,0 4 0 0,-5 1 0 0,1 3 0 16,-3 7 736-16,-2 0 160 0,2 5 16 0,0 1 16 16,0 2 96-16,3 0 16 0,-2 5 0 0,3 2 0 0,1-2-432 15,0 7-80-15,0 5 0 0,0 1-16 0,1 2-608 16,0-2-112-16,3-1-32 0,2-4 0 0,4 1-256 0,4-5 128 16,2 2-128-1,2-1 0-15,4 2 0 0,3-2 0 0,4 1 0 0,1 1 0 0,5-2 0 0,2-4 0 0,1-3 0 0,1-4 0 31,0 1-272-31,3-3 32 0,3-1 16 0,1-4 0 32,-1-1-800-32,5-3-144 0,5-4-48 0,2-5-13120 0</inkml:trace>
  <inkml:trace contextRef="#ctx0" brushRef="#br0" timeOffset="-206419.56">20427 6208 25791 0,'5'0'2304'0,"-2"0"-1856"0,1 0-448 0,-3 3 0 0,0-3 176 0,2 1-176 0,1 2 192 0,3 1-192 0,2 5 384 0,1-1-48 0,-2 3 0 0,1 1 0 0,0 0 80 0,0 2 16 0,1-3 0 0,3 2 0 16,0 0-16-16,2 2 0 15,2 1 0-15,2-1 0 0,1 2 160 0,1 3 48 16,1-1 0-16,0 3 0 0,1-1-432 0,-2 1-192 0,-3-5 160 0,-2 2-160 16,0-1 0-16,-1 0 0 15,-1 3-176-15,-3-3 176 16,-1 0-1456-16,-3 1-160 0,-1-1-48 0,-3-2-6976 16,-1 1-1392-16</inkml:trace>
  <inkml:trace contextRef="#ctx0" brushRef="#br0" timeOffset="-206090.66">20984 6171 22111 0,'-2'-2'1968'0,"-1"1"-1584"0,2 1-384 0,0 1 0 15,0 1 2256-15,-1 2 368 0,1 0 80 0,-3 3 16 16,-1 7-1952-16,-3 3-400 0,-3 5-80 0,-3 7-16 16,1-1-272-16,-4 3 0 0,1 4 0 0,-1 2 0 15,-2 5 0-15,0 6 0 0,0 0 0 0,1 7 0 0,-1 5 160 0,1 6-32 16,0 3 0-16,0 3 0 15,0-3 128-15,0 2 32 0,0-1 0 0,0-2 0 0,1-2-544 0,-1-1-128 16,2-7 0-16,0-5-9568 16,3-4-1904-16</inkml:trace>
  <inkml:trace contextRef="#ctx0" brushRef="#br0" timeOffset="-205457.38">21518 5711 43311 0,'-2'5'3840'0,"0"1"-3072"0,0 1-608 0,1-1-160 0,1-1-496 0,0 3-128 0,0 7-16 0,-1 9-16 0,0 9 208 0,1 5 64 0,0 6 0 0,0-1 0 16,1-1 96-16,0 1 32 0,3 3 0 0,-1 5 0 16,1 1 256-16,0 1 0 0,0 0 0 0,-2-2 0 15,1 1 0-15,-2-5-128 0,-1 2 128 0,0-1 0 0,-3 5-128 0,1-3 128 16,-1-1-192-16,0-3 192 15,-1-3-672-15,0-5-32 0,3-5 0 0,0-5 0 16,0-4-960-16,-1-4-208 0,2-3-48 0,0-5-12000 0</inkml:trace>
  <inkml:trace contextRef="#ctx0" brushRef="#br0" timeOffset="-205091.2">22331 6144 35935 0,'-5'-1'3200'0,"0"-2"-2560"16,1 3-512-16,1 3-128 15,0-2 1136-15,2 4 208 16,-2 0 32-16,0 1 16 0,-5 6-1392 0,-3 9-128 0,-2 4-112 0,-5 5-16 0,0 2 64 0,-3 1 0 16,0 1 0-16,-2-2 0 0,0 3 32 0,-2 0 16 15,-1 3 0-15,-1-1 0 31,-1 3-752-31,-3-1-160 0,-2 0-32 0,3-4 0 16,1-5-1104-16,-1-3-240 0,3-2-32 0,0-3-6384 0,1-1-1280 0</inkml:trace>
  <inkml:trace contextRef="#ctx0" brushRef="#br0" timeOffset="-204835.68">21819 6253 43311 0,'7'1'1920'0,"0"3"384"0,0 3-1840 0,0 2-464 15,1-4 0-15,-1 1 0 0,4 1 192 0,7 6-64 16,8 8-128-16,8 8 192 0,6 5-192 0,1 4 0 16,-2-1 0-16,-4 0 0 0,-4-2 0 0,-5-4 0 15,-2 1 0-15,-1 0 0 0,-4-3 0 0,-1 0-128 16,-2 2 128-16,-3-2-208 15,1-2-688-15,-3-1-128 0,0-4-16 0,-2-5-16 16,0 1-2048-16,-2-6-416 0,0-2-64 0,-2-4-10368 0</inkml:trace>
  <inkml:trace contextRef="#ctx0" brushRef="#br0" timeOffset="-204318.42">22164 5490 34095 0,'2'-4'3024'0,"0"2"-2416"0,-1-1-480 0,1 3-128 0,1 3 1408 0,1-1 256 0,2 2 48 0,4 1 16 0,6 6-1376 0,6 1-352 0,6 4 0 0,7 3 0 16,2 4 0-16,4 5 0 0,2 0 0 0,3 3-192 16,3 6 192-16,1 3 0 0,-1 3 0 0,2 4 0 0,-3-1-368 0,-4 1-16 15,-4 0-16 1,-3-2 0-16,-3 4 192 0,-4 1 32 0,-2 4 16 0,-6 2 0 16,-2-1 352-16,-6-3 80 0,-5-5 16 0,-2 0 0 15,-4 1 224-15,-3-1 32 0,-3-1 16 0,-5-1 0 0,-3 0-144 0,-2-2-32 16,-4-1 0-16,-4-2 0 0,0-2-176 0,-1-1-32 31,-4 0-16-31,0-3 0 0,0 0-160 0,-1-3 0 0,-1 3 0 16,-1-5 0-16,1 0-336 0,-2-4-160 15</inkml:trace>
  <inkml:trace contextRef="#ctx0" brushRef="#br0" timeOffset="-198161">23422 6309 9215 0,'-4'0'816'0,"1"-2"-656"0,2 2-160 0,1 0 0 0,0 0 992 0,0 0 160 0,0 0 48 0,-1 0 0 0,1 0 160 0,1 0 48 0,3 0 0 0,-4 0 0 0,0 0-80 0,26-2-16 0,-13 2 0 0,6 0 0 16,1 0-416-16,4 0-64 0,4-1-32 0,4-1 0 0,1 2-544 0,4-3-96 16,0 0-32-16,2-2 0 0,-2 0-384 0,0 0-64 15,1 0-32-15,-1-1 0 32,2 0-1600-32,-2 0-320 0,0 0-64 0,-3 1-6608 0</inkml:trace>
  <inkml:trace contextRef="#ctx0" brushRef="#br0" timeOffset="-197810.63">23533 6542 25791 0,'-9'-3'1152'0,"3"1"224"0,1 2-1104 0,3-1-272 0,0 1 0 16,2 0 0-16,0 0 560 0,0 0 48 16,0 0 16-16,-1 0 0 0,2-1 576 0,2 1 112 0,0-3 32 0,2 1 0 15,-5 2-720-15,0 0-144 0,31-6-32 0,-17 2 0 16,3 3 160-16,1-1 32 15,0 2 0-15,3-2 0 0,0 2-432 0,3 0-80 0,-1 2 0 0,2-2-128 16,0 0 0-16,-1 0 0 0,0 0 0 0,1 0 0 16,1-2-960-1,1 0-80-15,1 2-32 0,2-4-14288 0</inkml:trace>
  <inkml:trace contextRef="#ctx0" brushRef="#br0" timeOffset="-176480.61">24405 7065 11055 0,'-2'4'976'0,"2"-4"-784"0,0 0-192 0,0 0 0 0,0 0 1008 0,0 1 144 0,-1 0 48 0,0 1 0 0,0 0 544 0,1 1 112 0,-2-1 32 0,2-2 0 0,0 0-464 0,0 0-80 0,0 0-32 0,0 0 0 0,0 0 144 0,0 0 16 16,0 0 16-16,0 0 0 0,0 0-464 0,0 0-80 16,13-20-32-16,-6 12 0 0,2-2-240 0,1-1-48 15,0-2-16-15,1 1 0 0,1-4-144 0,0 0-16 16,2 0-16-16,0-3 0 0,1 2-96 0,-1-3-16 15,1 0 0-15,0-1 0 0,0 3-128 0,0-5-16 16,0 0-16-16,1-3 0 0,1 0-32 16,-2-2 0-16,1-6 0 0,-1 6 0 0,-2-3-128 0,0 2 128 15,0 0-128-15,-2 2 128 0,-1-2-128 0,0 1 0 16,-1-1 0-16,-3 0 128 0,1-1-128 0,-2 1 0 0,-1 0 144 0,0-2-144 16,-2 1 144-16,1 0-144 0,-2 2 192 0,0-3-192 15,0 1 192-15,-1-1-192 16,2 3 192-16,-2-5-192 0,0 2 128 0,1 0-128 0,0 2 0 0,0 1 0 15,1 0 0-15,-2 4 0 0,1-2 0 0,-1 6 0 16,0-1 0-16,0 3 0 0,1 3 0 0,-2 1 0 16,1 1 0-16,0 2 0 0,-1 1 0 0,1 0 0 15,-2 4 0-15,1-1 128 0,1 2-128 0,-1 0 0 16,1 2 160-16,-1 0-160 0,1 2 128 0,0-1-128 16,1 2 0-16,-1 2 0 0,0-2 0 0,1 4 0 0,0 1 0 0,-1-5 0 15,0 0 144-15,5 21-144 0,-2-10 0 0,-1 0-192 16,1 0 32-16,-2 1 0 0,0 2 160 0,2 1 0 15,-2 1 0-15,1 1-128 0,1-3 128 0,-1 6 0 16,2-2 0-16,0 3 0 0,1 0 0 0,0 2 0 16,1 3 0-16,1 1 0 0,-1-3 0 0,3 5 0 15,0 3 0-15,1 0 0 0,0 4 0 0,-2-4 128 16,1 2-128-16,0-2 0 0,-2-4 0 0,-1-1 0 16,2-3 0-16,-2-2 0 0,1 2 0 0,-1-2 0 0,1 0 0 15,-1-2 0-15,0 1 0 0,0-1 0 0,1 0 0 16,2-2 0-16,0 3 0 0,1-2 0 15,0-1 0-15,-2 2 0 0,2-1 128 0,0-2 16 16,-1 4 0-16,1-6 0 0,-2 3-144 0,1 0 0 16,0-4 144-16,-2 4-144 0,2-2 0 0,-1 0 0 0,0 0 0 0,-1-2 128 15,2-1-128-15,-2-3 0 0,2 1 0 0,1-1 0 16,0 0 128-16,1-1-128 0,1-2 160 16,-1-1-160-16,2-2 176 0,-1-2-176 0,0 0 192 15,-1-1-192-15,14-4 176 0,-14 1-16 0,0-1-160 16,-1 0 224-16,0-1-48 0,-1 0-16 0,-2-1 0 0,0 0-160 15,-1-1 0-15,-1 0 0 0,-2-1 0 16,0-2 144-16,-1 0 0 0,0-1 0 0,-2-1 0 0,-2 0 96 0,0-2 16 16,1-2 0-16,-3-3 0 0,0 1-112 0,-1-1-16 15,0-5 0-15,-1-3 0 0,0 2-128 0,-2-4 0 16,1 0 0-16,-2-2 128 0,1 2-128 0,-1-4 0 16,0 2 0-16,1 0 0 15,-2 2 0-15,0-1 128 0,1 2-128 0,-1 0 0 16,2-1 0-16,0 0 0 0,1 2 0 0,0-2 0 0,0 2 0 0,2 0 0 0,0-1 0 15,3 0 0-15,0 2 0 16,0-1 0-16,2-4 0 0,0 1 0 0,4 0 0 0,1-2 0 0,2 5 0 0,1-2 0 16,2 1 0-16,1 1 0 15,2 1 0-15,0 1 0 0,0 1 0 0,2 1 0 16,0-1 0-16,1 1 0 0,0 4-128 0,0-2 128 16,0 1 0-16,2 1 0 0,-1 2-176 0,-1-2 48 15,3 1 0-15,-3 1 0 16,1 4-416-16,-1-2-80 0,-1 5-16 0,-2 1 0 15,1 1-208-15,-3 3-48 0,0 1-16 0,-1 2-17824 16</inkml:trace>
  <inkml:trace contextRef="#ctx0" brushRef="#br0" timeOffset="-175947.04">26414 5269 32255 0,'-6'-10'1424'0,"1"3"304"0,1 1-1392 0,2 5-336 0,0-1 0 0,1 0 0 0,0 2 320 0,0-1 0 0,-3-3 0 0,-1 2 0 0,0-2 320 0,0 2 48 0,-1-1 16 0,-1 3 0 0,0 0-512 0,-1 3-192 16,-2 0 128-16,-1 4-128 0,-2 0 224 0,0 4-32 15,-3 3-16-15,0 3 0 0,-3 4 160 0,0-1 48 16,1 2 0-16,-2 4 0 0,0 0 112 0,-1 5 16 16,-2 2 16-16,-1 7 0 0,0 3-112 0,-5 8-32 15,0 6 0-15,-2 3 0 0,1-3-160 0,3 0-32 16,0 0-16-16,3 0 0 0,3-1-176 0,1 2 0 16,3 6 144-16,1 3-144 0,5 1 0 0,1-1 128 0,4-7-128 15,3-3 0-15,3-3 0 0,3-4 0 0,3-1 0 0,5 0 0 16,4 1 0-16,3 1 0 0,3-5 0 0,2-3 0 15,1-1-288-15,2-6-80 0,4 2-16 0,2-1 0 16,0-1-1088 0,3-1-240-16,1-5-32 0,1-3-14704 0</inkml:trace>
  <inkml:trace contextRef="#ctx0" brushRef="#br0" timeOffset="-172749.55">26346 6138 11055 0,'0'0'976'0,"0"-1"-784"0,1 1-192 0,-1-3 0 0,0 3 1184 0,0-1 192 0,0 0 32 0,1 1 16 16,-1-4 736-16,0 1 144 0,2 1 16 0,-2 2 16 0,0 0-224 0,0 0-64 0,0 0 0 0,0 0 0 15,0 0-352-15,0 0-80 0,0 0-16 0,0 0 0 0,0 0-672 0,0 0-144 16,0 0-16-16,0 0-16 15,19-2-432-15,-14 2-96 0,0 0-16 0,0 2 0 0,0 0-80 0,-1 0-128 16,1 0 176-16,-1 2-176 16,-2 1 192-16,1 0-192 0,-1 2 192 0,-1 1-192 15,0 2 240-15,-1 1-64 0,0 1-16 0,-1 3 0 16,1-3 48-16,-2 4 16 0,1 3 0 0,-1-1 0 16,1 2-32-16,0 2-16 0,1-2 0 0,0 0 0 0,1 0-176 0,0 0 0 0,2-1 0 0,-1 2 128 15,2-1-128-15,0 0 0 0,-1-1 0 0,1-2 128 31,0-1-128-31,0 0 0 0,0-4 0 0,1 2 0 0,0 0 0 16,-1-6 0-16,1 1 0 0,-1-2 0 0,-1-2 0 16,1-1 0-16,-1-4 0 0,-1 0 0 0,1 0 128 0,0-3-128 15,0 1 128-15,-1-4-128 0,1-2 128 0,-1 0-128 16,1-2 0-16,-1-3 128 0,2 1-128 0,-2-5 0 16,2 2 0-16,-2-2 0 0,1 1 0 0,-2-2 0 15,2 2 0-15,-2 1 0 0,1 1 0 0,1 1 0 16,-1 3 0-16,1 3 0 0,0 2 0 0,0 4 0 0,1 2 0 0,-2 3 0 15,2 2 0-15,-2 0 0 16,2 5-224-16,1 0 80 0,0 3 144 0,0 1 0 0,1 2 0 0,1-1 0 16,1-1 0-16,-2-2 0 15,2 0 0-15,0-1 0 0,1 1 0 0,1-4 0 0,0 1 0 16,-1-1 0-16,1 0-160 0,0-6 160 16,1 2-192-16,-2-2 192 0,0-2-256 0,-1-2 64 0,1 1 16 0,1-4 0 0,-1-1 176 0,-2 0 0 15,2 1-144-15,-2-3 144 0,-1 1 0 0,0-2 0 16,-1 2 0-16,0 0 0 15,0 0 160-15,-1-3 0 0,0 2 0 0,-2-3 0 16,1 3 32-16,0-5 16 0,0 3 0 0,-2-3 0 16,2 1-16-16,-1-1-16 0,2 0 0 0,-2-1 0 15,1-2-176-15,-1 2 128 0,1-3-128 0,-1 0 128 16,1-2-128-16,-1 1 0 0,1 0 0 0,0-1 0 0,0-3 0 0,0 3 0 0,1 0-160 0,0-1 160 31,0 1-480-31,-1 3 0 0,1-1 0 0,0 0 0 16,-2 4-224-16,2-3-64 0,-2 2 0 15,1 1-11584-15,0 3-2304 0</inkml:trace>
  <inkml:trace contextRef="#ctx0" brushRef="#br0" timeOffset="-172174.63">27177 5737 23951 0,'-1'0'2128'0,"-1"0"-1696"0,2 0-432 0,2 0 0 0,-1 3 512 15,-1-3 32-15,1 0 0 0,0 2 0 0,1 2 800 0,-1-2 144 0,0 5 48 0,0 0 0 0,1 2-768 0,-2 0-160 0,0 3-32 0,0-1 0 0,-2 2-96 0,1 1-32 0,0 1 0 0,0 1 0 16,-1-1 80-16,1 2 16 15,1 0 0-15,0 1 0 0,0-2-336 0,0 1-64 0,1 0-16 0,1 1 0 16,-2-2-128-16,1-1 0 0,0 1-192 0,-1 0 192 31,1 0-832-31,-1-3-32 0,0 0-16 0,2-3 0 0,-2 0-784 0,1-3-144 0,0-2-48 0,0 0-11408 16</inkml:trace>
  <inkml:trace contextRef="#ctx0" brushRef="#br0" timeOffset="-171908.42">26962 5876 32255 0,'-8'-5'1424'0,"3"1"304"0,2 2-1392 0,1-1-336 15,2 2 0-15,2 0 0 0,0-1 880 0,2-1 96 16,1-2 32-16,3-3 0 15,6-3 112-15,1 0 32 0,3-1 0 0,1 1 0 0,2 1-752 0,0-3-144 0,3 2-16 16,-1 0-16-16,2-1-224 0,0 1 0 0,-1-1 0 0,1 3 0 16,-2 1-656-16,2 2-80 0,-1-2-16 0,-2 5 0 31,-1-1-1792-31,0 2-352 0,-1 2-80 0,0 0-10928 0</inkml:trace>
  <inkml:trace contextRef="#ctx0" brushRef="#br0" timeOffset="-171543.06">27668 6038 29487 0,'-5'0'2624'16,"0"2"-2112"-16,1-2-512 0,3 1 0 16,1 1 1840-16,-1 1 256 0,-3-1 48 0,-2 4 16 15,-4 1-1312-15,-2 4-256 0,-2 4-48 0,-1 1-16 16,0-1-112-16,0 4-32 0,1-1 0 0,-1 4 0 0,-1 2-384 0,0 1 0 15,1 1 0-15,0 1 0 0,0-4 0 0,2 6 0 16,-1-5 0-16,0 2 0 0,1 0-176 0,-1 0-64 16,1-1-16-16,0-1 0 15,1 0-528-15,1-1-112 0,0-4-32 0,1-1 0 16,1-3-608-16,3-4-128 0,0-3-32 0,2-4-12704 0</inkml:trace>
  <inkml:trace contextRef="#ctx0" brushRef="#br0" timeOffset="-171305.02">27286 6196 33167 0,'3'0'1472'0,"-1"0"304"0,0 0-1424 0,-1 0-352 0,2 1 0 0,-1 2 0 16,2-3 896-16,1 1 96 0,2 1 32 0,3 3 0 15,3 2 32-15,2 1 16 0,-1 3 0 0,2-2 0 16,1 5-624-16,-3-3-128 0,2 2-32 0,-2 2 0 15,0 0-288-15,-2 1 0 0,-1 1 128 0,-2 1-128 16,-1-2 0-16,0 1 0 0,-2-1 0 0,0 0 0 0,0-1-288 0,1 1-64 16,-1-1-16-16,1-1 0 15,1-1-1936-15,0 0-384 0,1-2-64 0,0 0-12464 16</inkml:trace>
  <inkml:trace contextRef="#ctx0" brushRef="#br0" timeOffset="-170848.29">28120 6070 22111 0,'3'-6'1968'0,"-2"-1"-1584"0,0 3-384 0,1-1 0 0,-1 3 2992 0,0 2 512 0,2 0 96 0,-2 0 32 0,1-3-1888 0,1 1-368 0,0 1-80 0,0 2-16 0,-1 2-768 0,1 3-144 15,-2 4-48-15,-1 2 0 0,0 3-320 0,-1 4-160 0,0 2 16 0,-2 1 0 32,2 1-336-32,0 1-64 0,-1 3-16 0,1-2 0 15,0 1-480-15,0-4-112 0,-2 2 0 0,1-2-16 31,-1 0-480-31,1-3-80 0,-1-1-32 0,1 2 0 0,-2-6-576 0,2 0-112 0,-2-2-32 0,2-4-7440 0</inkml:trace>
  <inkml:trace contextRef="#ctx0" brushRef="#br0" timeOffset="-170638.54">27874 6285 21183 0,'0'-4'1888'0,"0"2"-1504"0,2 2-384 0,-1 0 0 15,1-3 2496-15,1 3 448 16,0-2 64-16,4-2 32 0,3-2-1184 0,2 0-256 16,3 0-32-16,2-1-16 0,0 1-624 0,2 1-128 0,1 2-32 0,1 0 0 15,1 1-576-15,1 0-192 0,1 1 0 0,1 0 0 32,1 1-416-32,0 0-192 0,0-4-32 0,0 3-11008 0,1-1-2176 0</inkml:trace>
  <inkml:trace contextRef="#ctx0" brushRef="#br0" timeOffset="-170064.35">28515 5691 5519 0,'4'3'496'0,"-3"-3"-496"0,0 2 0 0,0 2 0 15,1-1 3632-15,-1 0 624 0,0 2 128 0,1 1 32 16,3 7-1664-16,0 3-336 0,2 6-64 0,0 0-16 0,-1 7-784 0,2-3-144 16,-2 2-48-16,-1 1 0 0,0 3-848 0,-2 1-160 15,1 2-32-15,-1 3-16 0,-2-3-144 0,-1 1-32 16,1-3 0-16,-1 0 0 0,0-3-128 0,0-3 0 16,0 2 0-16,-1-7 0 0,1 0 128 0,-1-3-128 15,-1-2 0-15,1-1 128 0,0-5-128 0,0-2 160 16,1 0-160-16,-2-4 160 0,1-2 368 0,1 0 80 15,0-3 16-15,0-3 0 0,0 0-240 0,1-5-32 16,1 1-16-16,0-3 0 0,1-1-176 0,-1-3-32 16,3-1-128-16,-1-2 192 0,1-3-192 0,1 0-256 0,0 1 48 15,0-1 16 1,3 1-256-16,-1 1-32 0,1 2-16 0,1 2 0 16,0 0 64-16,-1 3 16 0,0 0 0 0,1 3 0 0,0-1 416 0,-1 3-128 0,1 1 128 0,-2 1 0 15,2 2-160-15,-1-1 160 0,0 3-192 0,-1-2 192 16,1 4-736-1,-2-2-32-15,1 3-16 0,-1 0 0 0,1 2-336 0,-2 0-64 16,1 1-16-16,-1 3 0 0,1 1 608 0,-2 1 112 0,0 0 32 0,-2 2 0 16,0 1 640-16,-1 0 144 15,-2 1 32-15,0-4 0 0,0 1 336 0,-2 2 80 0,-1-2 16 0,1 2 0 0,-1-3-64 0,0 0-16 16,-1 2 0-16,-1-2 0 0,0-4-208 0,0 2-64 16,-1-1 0-16,-2 1 0 0,1-3 64 0,-2 2 0 15,2 0 0-15,-3-2 0 16,0-2-80-16,-1 4-16 0,1-2 0 0,-2 0 0 15,-1-1-256-15,0 2-160 0,-1 0 192 0,-2-1-192 0,1 0 0 0,-1-1-256 16,0 0 32-16,-1 0 0 16,2-3-1936-16,0 1-384 0,2-3-80 0,0-3 0 0</inkml:trace>
  <inkml:trace contextRef="#ctx0" brushRef="#br0" timeOffset="-169295.79">29204 5972 40543 0,'-3'0'3600'0,"1"-2"-2880"0,2 2-576 0,1-2-144 0,0 2 256 0,-1 0 32 0,1-1 0 0,-1 1 0 0,2-4-80 0,0 2-16 0,2-2 0 0,0 3 0 16,2-3-832-16,0 2-160 0,0-1-32 0,1 2-17120 16</inkml:trace>
  <inkml:trace contextRef="#ctx0" brushRef="#br0" timeOffset="-168847.67">29222 6449 37775 0,'1'0'1664'0,"-1"0"368"0,0 0-1632 15,0 0-400-15,2 0 0 0,-1 0 0 16,1 2 256-16,1-1-48 0,2 3 0 0,1-2 0 0,3 3-32 15,2 5-16-15,0 1 0 0,1 0 0 16,-1 2-160-16,1 3-176 0,-1 1 48 0,0 0 0 16,-1 3-256-16,-2 1-32 0,-2 1-16 0,-1 2 0 15,-2-1-48-15,-3 3-16 0,-3-1 0 0,-3 1 0 0,-1-1 496 0,-3-2 0 16,0 3 128-16,-4-4-128 0,0 2 640 0,-4-4 32 16,1 0 0-16,-2-3 0 0,2-1-32 0,-3-1-16 15,-1-2 0-15,-1 0 0 0,-1-2-368 16,-1-2-64-16,1-1 0 0,-1-3-16 15,1-1-672-15,-1-2-128 0,2 0-16 0,1-4-16912 16</inkml:trace>
  <inkml:trace contextRef="#ctx0" brushRef="#br0" timeOffset="-166591.5">30200 6046 6447 0,'-2'-5'576'0,"1"0"-576"0,-1 2 0 0,1 0 0 0,1 2 1024 0,0-1 112 0,0 0 16 0,0 1 0 0,1-3-576 0,-1-1-96 0,0 2-32 0,0-5 0 0,0 5 64 16,0-2 16-16,2 2 0 0,-2 1 0 0,1 0 48 0,0 0 16 16,0 1 0-16,1 0 0 15,-1 1-144-15,0-4-16 0,1 3-16 0,1-1 0 16,-1 2 448-16,1-2 96 0,-1 1 0 0,1-1 16 0,-1 2 352 0,0 0 64 16,0 0 16-16,-1 2 0 0,0-1 304 0,1 1 64 15,-2 3 16-15,0-1 0 0,0 2-240 0,0 2-32 16,-2 0-16-16,1 3 0 0,-1 1-688 0,-1 0-144 15,1 4-32-15,-2 0 0 0,0 1-400 0,1 4-96 16,-2-2-16-16,-1 2 0 0,-1 2-128 16,1 0 0-16,-1-4 0 0,-2 4 0 0,2-1 0 0,-3-1-192 0,-1 1 32 0,-2-3 16 31,1-1-624-31,0 2-128 0,-2-5-32 0,0-1 0 16,1-1 80-16,-2-3 16 0,1-1 0 0,1-4 0 0,0 0 832 0,2-2 0 0,-1-3 0 0,3 0 192 15,-2-3 448-15,1 0 112 16,2-2 16-16,-1-3 0 0,3-1-192 0,0-2-16 0,-1 0-16 0,4-5 0 15,-1 1-128-15,1 0-32 0,1-5 0 0,0 0 0 16,2-1-256-16,0-2-128 0,0-1 128 0,1-2-128 0,1 2 0 0,1 0 0 31,-1-2 0-31,2 1 0 0,0 2-208 0,-1 1 16 0,3 1 16 0,-1 2 0 0,0 2 32 16,2 1 0-16,-2 3 0 0,-1 0 0 16,3 3 144-16,-1-1 0 0,0 1 0 0,1 2 0 0,0 0 0 0,0 0 176 15,0 3-48-15,2 0 0 16,-1 3 16-16,0-3 0 0,2 3 0 0,0-1 0 0,1 2-144 15,0 1 0-15,2 0 0 0,-1 0 0 0,0 1 0 0,1 2 0 16,0 1 0-16,0 3-176 0,-1 1 176 0,0 1 0 16,1 1 0-16,-1 5 0 0,-1-3 0 0,-1 4 0 15,0-1 128-15,0 1-128 0,0 0 192 0,-2 0-16 0,2 2-16 16,0-2 0-16,0-3-160 16,0 2 0-16,1-1 0 0,0 0 128 0,0-1-128 0,1-1 0 0,-1-1 0 0,0-1 0 31,1-2-128-31,-1-1-64 0,2 0-16 0,-2-4 0 15,1-2-560-15,1-1-128 0,-1-1 0 16,0-2-16-16,1-4-880 0,-1-2-160 0</inkml:trace>
  <inkml:trace contextRef="#ctx0" brushRef="#br0" timeOffset="-165951.41">30605 5544 17503 0,'0'-3'1552'0,"1"-1"-1232"0,0 3-320 16,0-3 0-16,2 3 720 0,-1-1 96 0,2-1 16 0,1-2 0 0,4-4 336 0,1 0 80 0,3 1 16 0,1-3 0 0,1 3-304 0,-2 1-64 0,2 2-16 0,-1 2 0 0,-2 0-544 0,0 1-96 15,1 4-32-15,-3 1 0 0,-2 0-208 0,-2 3 0 16,-1 3 0-16,-1-2 0 0,-3 3-272 0,-1 2-112 15,-2 1 0-15,-2 2-16 16,-2-4-16-16,-1 2 0 0,-2 0 0 0,0 0 0 0,-2 0 560 0,0-1 112 16,-1 0 32-16,-2 2 0 0,2-3 160 0,-2 2 48 0,0-2 0 15,2 0 0-15,0-3 80 0,1 2 32 0,1 0 0 0,1 1 0 16,0-3-32-16,2 2-16 0,1-2 0 0,0 1 0 16,-1 2-160-16,4-2-16 0,-2 1-16 0,2 0 0 15,1 1-368-15,2-3 144 0,1 1-144 0,-1 0 0 16,2-1 0-16,2-2-192 0,1 1 0 0,0-2 0 15,3 0-512 1,1-2-80-16,3 1-32 0,1-3 0 0,3 2-1168 0,0-3-224 16,3-3-48-16,-1 2-9216 0</inkml:trace>
  <inkml:trace contextRef="#ctx0" brushRef="#br0" timeOffset="-165074.22">30768 5037 15663 0,'-5'0'1392'0,"2"0"-1120"0,2 2-272 0,1-2 0 0,1 0 800 0,1 0 96 0,-2 2 32 0,0-2 0 0,-2 0 704 0,4 1 144 0,-1 0 16 0,-1-1 16 0,0 0-368 0,0 0-80 16,0 0-16-16,23 12 0 0,-15-9 16 0,0 2 0 15,1-1 0-15,1 3 0 16,1 0-144-16,0 0-16 0,3 3-16 0,0 1 0 0,3 3-640 0,1 2-128 15,3 2-32-15,4 3 0 0,1 3-384 0,1-1 0 16,2 4 128 0,0 1-128-16,1-2 0 0,0 2 0 0,2 5 0 15,-1 2 0-15,2 3 0 0,-2 6 0 0,-1-1 0 0,-2 5 0 16,-4-3 0-16,-2 7 0 0,-1-2 0 0,-4 4 128 16,-2-3 48-16,-5 4 0 0,-3-2 0 0,-3 3 0 15,-4-1-176-15,-4 2 192 0,-2-5-192 0,-2-1 192 16,-2-3-192-16,0-5 0 0,-1-1 0 0,-2 0 0 15,1-2 0-15,-2 0 0 0,1 0 0 0,-3 2 0 16,0 2 0-16,-2 0 0 0,1 0 0 0,0 0 0 16,-1-1-640-16,0-2-64 0,-3-1-16 0,1-6-17200 15</inkml:trace>
  <inkml:trace contextRef="#ctx0" brushRef="#br0" timeOffset="-152226.09">19196 9287 30399 0,'-1'3'2704'0,"1"-3"-2160"0,0 1-544 0,1 2 0 0,0-1 272 0,2 1-48 0,1 2-16 0,-1 1 0 0,5 4-784 0,0 1-144 0,1 2-48 0,-1 2 0 0,-1 1 544 0,-1 2 224 0,-2 1-192 0,0 2 192 0,-2 4-432 0,-1 2 48 15,0 3 0-15,-3 5 0 0,1 2 0 0,-3 7 0 16,-1 2 0-16,-1 2 0 0,-1 5 384 0,-1-1 0 16,2-1 0-16,-2 0 0 0,0 1 128 0,0 2-128 15,1-1 160-15,0-1-160 0,0-6 0 0,2-2 0 0,0-4 0 0,2-9 0 31,-1-5-480-31,2-4-192 0,-2-7-32 0,1-4-16 16,0-2-576-16,0-3-112 0</inkml:trace>
  <inkml:trace contextRef="#ctx0" brushRef="#br0" timeOffset="-151494.78">19189 9184 11967 0,'-3'-4'1072'0,"2"1"-864"0,1 0-208 0,0 1 0 0,1 1 768 0,-1 1 96 0,0-5 32 0,0-1 0 0,2-3 112 0,-1 1 16 0,0-3 16 0,2 1 0 0,0-1-64 0,1 1-16 16,1 1 0-16,1-2 0 15,1 1-208-15,2 0-48 0,0 0-16 0,2-1 0 16,0-2-384-16,1-1-80 0,0 5-16 0,0-1 0 15,3-1 32-15,5 0 0 0,-1 0 0 0,4 1 0 16,-1 3-240-16,1 2 144 0,1 1-144 0,-1 3 128 0,2 5 0 0,-1-2 0 16,0 5 0-16,0 3 0 0,-2 1-128 0,-1 4 0 15,-1-1 0-15,-3 3 0 16,2 0 0-16,-3 3 0 0,0-1 0 0,0-1 0 0,-2 2 0 0,-1 0 0 0,-1 0-128 0,-2-3 128 16,0 3-128-16,-2 1 128 15,-2-4-160-15,-2 0 160 0,-1 1-336 0,-1-1 16 0,-2 0 16 16,-3-2 0-16,-1 0 304 0,-1 0 0 0,-1-1 0 0,-1-1 0 15,-2 1 448-15,-1 1 64 0,2-4 0 16,-4 0 0-16,-1 2-96 0,-2 2-16 16,1-2 0-16,0-2 0 0,-4 0-192 0,0 0-32 15,-1 1-16-15,1-3 0 0,-1-2-160 0,-1 1 160 16,-1-3-160-16,1 0 160 0,-1-3-160 0,-1 2 0 16,1-3 0-16,-1 0 0 0,1 2-496 0,0-3-16 0,0 0-16 15,2-3 0-15,3 2-1104 0,0 0-224 0,4-3-32 0,1 2-8576 16</inkml:trace>
  <inkml:trace contextRef="#ctx0" brushRef="#br0" timeOffset="-150236.22">20355 8678 17503 0,'0'-4'1552'0,"0"2"-1232"0,0 2-320 0,0 0 0 0,1 0 528 0,-1 0 48 0,1 0 16 0,1-4 0 0,-1 1-336 0,1 1-80 0,1 1-16 0,-1-2 0 0,-2 3-160 0,1 0-176 0,-1 0 48 0,0 2 0 16,0-1-464-16,-2 2-96 0,-2 4-16 0,-1-2 0 0,-1 1 704 0,-1 0 0 0,-2 5 208 0,-2 0-48 0,0 0 848 0,-2 2 160 16,1 3 48-16,-2-3 0 15,2 5 224-15,-1-1 48 16,-2 3 16-16,0-2 0 0,0 5-240 0,0 1-48 0,-1 2-16 0,-1 2 0 0,-1 1-560 0,1 5-128 15,-1 0 0-15,0 0-16 0,2-2-304 0,-1 4-64 32,1-1-128-32,0 1 192 0,1 1 32 0,1-1 0 15,3 1 0-15,3-2 0 0,1-4-32 0,4 6 0 0,1 3 0 0,4 0 0 16,3 5-16-16,3-6-16 0,5 2 0 0,3-4 0 16,3-1-304-16,4-5-64 0,3-2-16 0,0-3 0 31,1-3-352-31,0-3-64 0,2 0 0 0,0-4-16 0,0-3-912 0,0 2-176 0</inkml:trace>
  <inkml:trace contextRef="#ctx0" brushRef="#br0" timeOffset="-148566.87">20581 9127 14735 0,'-2'-2'1312'0,"-1"2"-1056"0,2-2-256 0,1 1 0 0,1 1 1312 0,-1-1 208 0,-1 1 32 0,1-5 16 16,-1 1 0-16,1-2 0 0,1 1 0 0,0 1 0 0,2 0-496 0,0 3-112 0,1-1 0 0,0 2-16 0,0 3-704 0,2 2-240 15,-1 3 144-15,2 3-144 16,0 4 144-16,1 1-144 0,1 1 160 0,-1 4-160 0,2 1 272 0,1 3-32 16,0 3-16-16,2 2 0 15,-1 1-224-15,-1 0 128 0,-1-1-128 0,0 2 0 0,-1 0 0 0,-1-1 0 0,1-5-128 16,0 0 128-1,-2 1-768-15,0-3-64 0,2-2 0 0,-1-5 0 16,-1 2 176 0,0-5 16-16,2 0 16 0,-2-3 0 0,1-1-608 0,-2-4-128 0,-1 0-32 0,0-3-8480 0</inkml:trace>
  <inkml:trace contextRef="#ctx0" brushRef="#br0" timeOffset="-148252.15">21030 9086 17503 0,'-2'-3'1552'0,"-1"2"-1232"0,3 1-320 0,0 0 0 16,0 1 608-16,0 2 64 0,-1-2 16 0,-2 4 0 0,1 0-192 0,-3 2-48 15,0 6 0-15,-2 2 0 16,0 3 576-16,0 3 96 0,-2 4 32 0,-1 2 0 16,-1 3 0-16,-1 2 0 0,-2 4 0 0,-2 3 0 15,-1 7-144-15,-4 9-32 0,-3 4 0 0,-3 9 0 0,-1 5-656 0,-3 2-144 0,-1 3-32 0,-2 0 0 32,2-4-704-32,-2 1-144 0,-2-1-16 0,2-6-16 0,3-6-1504 15,9-15-288-15,4-8-64 0,4-5-8704 16</inkml:trace>
  <inkml:trace contextRef="#ctx0" brushRef="#br0" timeOffset="-147266.78">21523 8667 35935 0,'-3'0'3200'0,"-1"0"-2560"0,3 1-512 0,1 0-128 0,1 2 256 0,-1-3 48 0,-1 5 0 0,0-2 0 0,1 5-112 0,0 0-32 0,3 3 0 0,1 4 0 15,2 0-160-15,0 4-256 0,3 1 64 0,1 3 16 16,1 3 176-16,0 2 0 15,0 2-144-15,2 5 144 16,-1 2 0-16,-1 4 0 0,0 3 0 0,-2 3 0 0,0 0-144 0,-3 1 144 16,-1-1-192-16,-2-1 192 0,1 1 0 0,-3 1 0 0,1 3 0 0,-4 0 0 0,1 1-288 0,-1-4 48 15,-1-2 16-15,1-4 0 32,-1-3-656-32,1-9-128 0,0-2-16 0,1-5-16 15,1-4 400-15,0-3 96 0,0-1 16 0,0-7-8624 0,0-2-1712 0</inkml:trace>
  <inkml:trace contextRef="#ctx0" brushRef="#br0" timeOffset="-146871.4">22408 9077 41471 0,'-7'-7'1840'0,"2"2"368"0,0 4-1760 0,2-2-448 15,2 6 0-15,-1-2 0 0,2 3 0 0,-2-1 0 16,-2 5 0-16,-1 4 0 16,-1 4-576-16,-1 3-64 0,-2 4 0 0,-1 3 0 15,-1-1 0-15,-1 2 0 0,-1 4 0 0,-2 1 0 16,-1 2-464-16,-1-5-112 0,1 5 0 0,-3-5-16 16,1 3 80-16,-1-2 0 0,3-3 16 0,-1 2 0 15,0-4 240-15,-2-2 64 0,3-1 0 0,1-6-7024 16,1-5-1392-16</inkml:trace>
  <inkml:trace contextRef="#ctx0" brushRef="#br0" timeOffset="-146631.8">21962 9184 32255 0,'0'-4'2864'0,"2"1"-2288"0,0 3-576 0,1 3 0 0,-1-1 1616 15,3-2 224-15,2 3 32 0,6 1 16 16,5 2-1296-16,8 5-256 0,5 2-48 0,3 4-16 0,0 4-272 0,1-4 0 15,-1 5 0-15,0-3 0 0,0-1 0 0,0 2 0 16,0-3 0-16,1 1 0 0,-4-2-256 0,0 1-16 16,0-2 0-16,-1 2 0 15,-3 2-272-15,-3-1-48 0,0 1-16 0,-7-3 0 16,-3-4-288-16,-2 3-48 0,-1 1-16 0,-1 1 0 16,-1 1-224-16,-3 0-48 0,-1 0-16 0,-1 0 0 15,-1-2-656-15,0-1-128 0</inkml:trace>
  <inkml:trace contextRef="#ctx0" brushRef="#br0" timeOffset="-145627.15">22549 8637 18431 0,'-7'-2'1632'0,"2"2"-1312"15,4 0-320-15,1 0 0 0,1 0 944 0,-1 0 112 0,-1 0 32 0,-1-2 0 0,0 2 368 0,1-1 80 0,2 1 0 0,-1 0 16 0,0 0-896 0,21 7-176 16,-4 0-32-16,2-1-16 0,9 4 80 0,4 2 0 0,5 4 16 0,5 5 0 16,5 1 256-16,5 2 48 15,5 4 16-15,1 1 0 0,-5-1-272 0,-1 6-48 0,-1 5-16 0,-6 3 0 16,-4 4-512-16,-6 2 0 0,-4 2-240 0,-3 3 80 31,-2-1-480-31,-4-1-80 0,-1-1-32 0,-3-4 0 0,-1-6 208 16,-3 0 32-16,-3 1 16 0,-1-1 0 0,-4-2 496 0,-3-1 0 0,-1 2 0 0,-4-1 160 15,-2-5 608-15,-4 2 128 0,-3-5 32 0,0-1 0 16,-3 0-464-16,-1-1-80 0,-2-1-32 0,-3 1 0 0,2 0-352 16,-3-5 128-16,1 2-128 0,-1 0 0 0,1-7-240 15,0 0-112-15,2-2-32 0,-2-3-15360 16</inkml:trace>
  <inkml:trace contextRef="#ctx0" brushRef="#br0" timeOffset="-144604">23703 9205 26719 0,'-2'-4'2368'0,"1"3"-1888"0,1 1-480 0,1 0 0 0,0 0 912 0,-1 0 96 0,1-3 16 0,2 1 0 0,1 0 48 0,2-2 16 0,2-3 0 0,4 2 0 0,2-1-352 0,3 1-64 16,2 0-16-16,4-1 0 0,4 2-128 0,2 1-16 16,6-2-16-16,3 1 0 0,2 3-48 0,2 0-16 0,0-3 0 0,-2 3 0 15,-1-3-432-15,-3 3 0 16,-6-1 0-16,-2 0 0 15,-1 4-1104-15,-2-2-208 0</inkml:trace>
  <inkml:trace contextRef="#ctx0" brushRef="#br0" timeOffset="-144302.83">23723 9436 32255 0,'-23'2'1424'0,"7"0"304"0,3 1-1392 0,5-1-336 16,4-1 0-1,3 0 0-15,1-1 592 0,-3 2 48 0,0 1 16 0,-1 1 0 0,4-2-464 0,4 1-192 16,3-1 176-16,5-2-176 0,4 0 0 0,5-1 0 0,4 0 0 15,4-3 0-15,3 0 0 0,2 0-240 0,6-2 48 16,2 1 16 0,4-1-320-16,1 1-64 0,3 0-16 0,0 0-14048 0</inkml:trace>
  <inkml:trace contextRef="#ctx0" brushRef="#br0" timeOffset="-140779.05">24951 8830 12895 0,'0'-4'1152'0,"0"3"-928"0,0 1-224 0,0 0 0 0,0 0 1536 0,0 0 256 0,0 0 48 0,0-2 16 0,-1 0 864 0,1 4 176 0,-1 0 48 0,1-2 0 0,0 0-736 0,0 22-144 0,1-11-16 15,0 7-16-15,0 0-1008 0,2 4-208 0,1 6-48 0,-2 0 0 16,2 2-512-16,-2 4-128 15,2 5 0-15,-2 0-128 0,1 7 176 0,-2 0-176 0,-1 1 160 0,0 2-160 16,-1-2 192-16,-3 4-48 16,2 0-16-16,0-1 0 0,0-4-128 0,-2 0-144 15,3-2 144-15,-1-4-208 0,0-7 208 0,1-4 0 16,1-6 0-16,-1-5 0 0,1-6-144 0,0-2 144 0,0-5-128 0,0-4-18032 16</inkml:trace>
  <inkml:trace contextRef="#ctx0" brushRef="#br0" timeOffset="-139852.03">24805 8815 27647 0,'-6'1'2448'0,"2"2"-1952"0,3-3-496 0,1 0 0 0,1-3 576 0,-1 2 32 0,-1 0 0 0,0 1 0 0,0-1 112 0,-1-3 32 0,4 3 0 0,-2 1 0 0,0 0-144 0,0 0-32 16,18-11 0-16,-9 7 0 0,3 1 64 0,2 1 16 16,1-1 0-16,2 0 0 0,3 0 0 0,2 1 0 0,1 1 0 0,3-1 0 15,2 2-272-15,-2 2-48 0,2-1-16 0,0 1 0 16,3 1-320-16,-1 0 0 0,1 0 0 0,-3 1-128 16,2 1 128-16,-3-1 0 0,-2 3 0 15,-3-1 0-15,-4-1 0 0,-1 1 0 0,-2 3 0 0,-3 1 0 16,-1 1 0-16,-2 0 0 0,-3 1 0 0,-2 1 0 15,-2 0 0-15,0-2 0 0,-4 2 0 0,0-1 0 16,-2 0 0-16,-2-1 0 0,-1 2 0 0,-2-3 0 16,-1 0 0-16,-1 1 0 0,0-5-176 0,-2 1 176 15,1 0 0-15,-2-3 0 0,1 1 0 0,0-1 0 16,4 0 0-16,-4-2 0 0,1 0 0 0,1-1 0 0,1-1 0 16,1-1 0-16,2-1 0 0,0 0 0 0,3 1 0 0,-1-2 0 15,1-1-128-15,3 3 128 0,-1-1 0 0,4 0 0 16,-1 1 0-16,1 1 0 0,0 0 0 0,0 0 0 15,2 1 0-15,2 1-144 0,3 0 144 0,1 3 0 16,1-1 0-16,0 1-128 0,1 1 128 0,2-1 0 16,-2 1 0-16,2 0 0 0,-1 2 0 0,1-2 0 15,1 1 0-15,-2 1 0 0,1-1 0 0,0 2 0 16,-2-1 0-16,0 4 0 0,-1-4-192 0,-2 3 64 0,-2 1 0 16,-2-1 0-16,0-1 128 0,-1 2-160 15,-3 0 160-15,1 1-160 0,0-2 160 0,-3 0 0 0,0-1-144 0,-2 0 144 16,1 1 0-16,-3 0 0 0,0-2 0 0,0-1 0 15,-3 3 0-15,1-3 0 16,-2 2 0-16,-1-2 0 0,1 1 0 0,-4-2 0 16,2 3 0-16,-1-4 0 0,-1 4 0 0,1-2 192 0,-3 2-192 0,0 1 192 15,0-3 16-15,-1 1 16 0,-1 2 0 16,1-3 0-16,0-2-32 0,0 0-16 0,0 0 0 0,0 0 0 16,0-1-176-16,-2 0 192 0,1 0-192 0,1 0 192 15,0-2-192-15,1-1 0 0,1-1 0 0,2-1 0 0,0-1 0 0,2 1 0 16,0-4 0-16,2 3 0 15,2-2-1088-15,1-2-208 0,3 2-48 0,1-2-15504 16</inkml:trace>
  <inkml:trace contextRef="#ctx0" brushRef="#br0" timeOffset="-139383.22">25517 9396 35935 0,'-7'0'1600'0,"2"0"320"0,1 3-1536 0,3-3-384 0,2 0 0 0,1-3 0 0,0 3-400 0,1-1-160 0,2-1-16 0,2-2-16 0,4 1 720 0,1-4 160 0,2 1 32 0,2-2 0 0,0 2-192 0,2-2-128 16,-1 1 192-16,0-1-192 0,2-1 128 0,-1-2-128 0,1 0 0 15,-2-2 0-15,2 0 288 0,-1-1 0 16,-1 1 0-16,-2 0 0 0,0 0 96 0,-2-1 32 0,-2 3 0 0,-1-1 0 16,-1-3-208-16,-1 2-32 0,-2 2-16 0,-1 1 0 15,-3 2-32-15,1 1-128 0,-3-1 192 0,-1 2-64 16,-3 1-128-16,0 2 0 0,-1 3 0 0,-2 1 0 16,-2 3 0-16,-2 2 0 0,-1 2 0 0,-3 2 0 15,-2 3 208-15,-1 2-32 0,0 2-16 0,-2 1 0 16,1 0 48-16,0 2 16 0,0 0 0 15,1 1 0-15,-1 1 0 0,0 2 0 0,3-1 0 0,2-1 0 16,0 1-224-16,3-1 176 0,2 0-176 16,2-1 160-16,2 0-160 0,2 0 0 0,3-2 0 0,2 2 0 15,1-3 0-15,2 1 0 0,4 1 0 0,1-3 0 0,1-5 0 0,2 1 0 16,2-5 0-16,1 0 0 0,3-2-144 0,1-2-16 16,2-2 0-16,0-1 0 15,4-1-1744-15,1-1-336 0,-1-1-80 0,-1-5-13472 16</inkml:trace>
  <inkml:trace contextRef="#ctx0" brushRef="#br0" timeOffset="-138941.18">26162 9441 30399 0,'-6'8'1344'0,"2"-1"288"0,1 0-1312 0,2-2-320 0,0 0 0 0,1-3 0 0,0 1 560 0,-1 3 32 0,1 3 16 0,-2 2 0 0,1 2 304 0,0 1 64 0,1 1 16 0,-1-4 0 0,1 0-624 0,-2-3-128 0,2 1-32 0,-1-2 0 16,1-1 64-16,-1-1 16 0,0 1 0 0,0-4 0 0,1 1 416 0,-2-3 96 15,1-3 16-15,-1 1 0 16,0-3-352-16,0-1-64 0,1 0-16 0,-1-4 0 15,1-1 16-15,0-3 0 0,0-3 0 0,-1-3 0 0,1 0-128 0,0-2-16 16,1-4-16-16,0 1 0 0,0-3-240 0,1 1 128 16,0 2-128-1,2-1 0-15,1 2 0 0,1 2 0 0,0 1 0 0,1 1 0 0,0 1 0 0,1 1 0 16,2 1 0-16,-2 2 0 16,3-1 0-16,0 0 0 0,0 4 0 0,1-3 0 15,0 2 0-15,0 1 0 0,2 2-160 0,-1 0 160 16,2 3-496-16,-2 1-16 0,0 1 0 0,1 2 0 15,-3-1-496-15,0 3-96 0,0 2-32 0,-1 1-16656 16</inkml:trace>
  <inkml:trace contextRef="#ctx0" brushRef="#br0" timeOffset="-138494.81">26492 9215 31327 0,'-6'13'1392'0,"2"-4"272"0,2-1-1328 0,-1 1-336 0,3-2 0 0,0-4 0 15,0 3 512-15,0 4 48 16,-1 6 0-16,0 6 0 0,-1 3 272 0,0 2 48 0,-1-2 16 0,1 1 0 16,-1-4-736-16,1-2-160 0,1 1 0 0,1-5 0 15,0-1 0-15,0 0 0 0,1-4 0 0,1 0 0 16,1-5 512-16,1 0 64 0,-1-1 16 0,1-5 0 15,0 0-80-15,1-3 0 0,1-3-16 0,-1-2 0 16,0-2-320-16,0-1-176 0,0-3 192 0,1-5-192 16,-1-1 192-16,0-1-64 0,1-1 0 0,-2-2-128 15,-1-3 256-15,1 2-64 0,0-2-16 0,1 2 0 16,0-1-176-16,1 4 0 0,0 2 0 0,1 3 0 16,1 1 0-16,-1 3 0 0,1 2 144 0,0 0-144 15,2 1 256-15,0 3-32 0,0-2 0 0,0 4 0 0,-1 2-224 16,0-2 128-16,1 1-128 0,0 1 0 0,0 3 0 15,-1-2 0-15,1 4 0 0,-2 0 0 0,0 3 0 0,0 0 0 16,1 2 0-16,0 3 0 0,1 1 0 0,0 3 0 16,1 0 0-16,-1 4 0 0,1 4 192 0,-1 2-48 15,1-1-16-15,0 1 0 0,0 2-128 0,0-3 0 16,0 3 144-16,-1-1-144 0,0-1 0 0,0 1 0 16,-1 0 0-16,0-2 128 0,0 1-128 0,0-6 0 15,-2 2 0-15,1-7 0 16,-1-1-464-16,-1-3-16 0,2-3 0 0,-2-6-18416 0</inkml:trace>
  <inkml:trace contextRef="#ctx0" brushRef="#br0" timeOffset="-137010.78">27098 9148 25791 0,'0'-5'2304'0,"0"2"-1856"0,0 2-448 0,0 1 0 0,0 0 1312 0,0-1 160 0,1 0 48 0,-1-3 0 0,0 0-432 0,0 0-64 0,-1 2-32 0,-2 1 0 0,1 1-592 0,-3 3-112 0,-1-1-32 0,0 4 0 0,-2 1-32 0,-1 4-16 0,0 4 0 0,-3 3 0 0,1 3-32 0,0 2-16 0,-1 2 0 16,1 2 0-1,-2 1-160-15,2 2 0 0,1 0 0 0,2 1 0 0,0-3 0 0,1-2 0 0,2 0 0 16,2-1 0 0,1 0 0-16,2-6 0 0,1 2 0 0,4-5 0 15,-1-2 0-15,2-3-144 16,1-1 144-16,1-4 0 0,0-1-352 0,4-5 32 0,0 0 16 0,0-3 0 16,-1-2-48-16,2-3-16 0,0-2 0 0,1-2 0 15,0 0 176-15,0-6 16 0,3-2 16 0,-1 1 0 16,-2-5 160-16,3 2 0 0,-4-3 0 0,1 0-128 15,-2 1 128-15,-1-5 0 0,0 3 0 0,-2 2 128 16,-2-4-128-16,-2 5 0 0,0-4 0 0,-2 3 0 0,-2 2 256 16,-2 1 48-16,0 1 0 0,-2 3 0 0,-1 3 192 15,-2 2 32-15,0 3 16 0,0 1 0 0,-2 3-160 0,1 2-48 16,1 3 0-16,-3 0 0 0,2 0-480 0,-2 3-112 16,0 2 0-16,1 1-16 15,0 2-1936-15,1-1-384 0</inkml:trace>
  <inkml:trace contextRef="#ctx0" brushRef="#br0" timeOffset="-136473.91">27549 9158 35935 0,'-4'-2'1600'16,"-1"1"320"-16,2 0-1536 0,0 1-384 0,2 1 0 0,0 0 0 0,-2 3 464 0,1-3 32 0,-3 3 0 0,-4 3 0 0,-1 3-96 0,-1 1-16 0,0 4 0 0,0 1 0 0,1 2-384 0,0-1 0 0,0 3 0 0,0-3 0 0,1 3 0 0,0 0 0 15,1-2 0-15,1 1 0 16,0 1 0-16,2-2 0 0,1 1 0 0,1 0 0 0,2-1 176 0,0-1 96 15,2 0 32-15,0 1 0 0,3-2-96 0,1-5-16 16,1 0 0-16,2 0 0 0,2-5-192 0,0 1 128 16,2-5-128-16,3 0 0 0,0-4 0 0,2 0 0 15,0-3 0-15,1-2 0 0,-1-1 0 0,1-1 0 16,0-3 0-16,0-2 0 0,2-3 0 0,-3 1 0 16,1-2 0-16,-2 1 0 0,-1-1 0 0,-2-1 0 0,0 2 0 0,-4-3 0 15,0 0 0-15,-2 3 0 0,-2-3 0 0,-1 1 0 16,0 1 0-16,-3 2 0 0,0-1 0 0,-1 5 0 15,0 3 0-15,-1 1 0 0,0 4 0 0,0 3 0 16,-2 2 0-16,2 4 0 0,-2 2 0 0,1 2 0 16,-1 0 0-16,2 5 0 15,0-1 0-15,0 3 0 0,1 0 0 0,1 2 0 0,0-1 0 0,0 2 0 16,1 0 0-16,-1-1 0 0,1-1 0 0,1 0 0 16,-2 1 0-16,0-2 0 0,1 2 0 0,-1-2 0 0,-1 2 0 15,1-5 0-15,-1 2 0 0,1-1 0 16,1-3 0-16,0 0 0 0,-1-1-144 0,2-1 144 15,0-2-1312-15,0-1-160 0,2-1-48 0,0-2-9584 16,1-3-1920-16</inkml:trace>
  <inkml:trace contextRef="#ctx0" brushRef="#br0" timeOffset="-135823.53">28254 8496 22111 0,'0'-9'1968'0,"1"3"-1584"0,0 2-384 0,2 2 0 16,-2 0 992-16,2-2 112 0,-1-4 32 0,2-3 0 0,2-4-48 0,-1 1 0 0,0-1 0 0,-1 4 0 0,-2 3-128 0,-2 3-16 0,0 4-16 0,-1 1 0 0,0 3 256 0,-2 3 48 16,1 2 16-16,-2 6 0 0,-1 3-368 0,1 6-80 15,-1 4-16-15,0 4 0 16,-1 6-384-16,0 2-80 0,0 6 0 0,0 1-16 0,-1 2-128 0,0 0-32 16,1 0 0-16,-2-2 0 0,1 0-144 0,0 0 0 15,-2 2 144-15,-1-4-144 0,0 0 0 0,0 0 0 16,-1 1 0-16,0-3 0 0,1 0 0 0,1-6 0 15,0-1 0-15,-1 1 0 0,0-5 0 0,1 1-160 16,2-2 160-16,-1-3-208 16,5-5-656-16,0-3-128 0,2-3-32 0,0-4-10832 15,3-4-2176-15</inkml:trace>
  <inkml:trace contextRef="#ctx0" brushRef="#br0" timeOffset="-135309.75">28587 8442 35935 0,'-3'-3'3200'0,"1"3"-2560"0,0 0-512 0,2 0-128 0,0 0 832 0,0 1 128 0,-1-1 48 0,-1 2 0 0,-2 0-304 0,-1 4-48 0,-1 5-16 0,0 5 0 0,-3 8-416 0,-1 2-96 16,-2 6 0-16,-1 6-128 0,0 6 0 0,-2 4 0 15,0 3 0-15,-1 2 0 0,1 1 0 0,0 1 0 16,1 2 0-16,0-1 0 0,2 1 0 0,-2-4 0 31,3-2 0-31,0-4 0 0,2-1-304 0,0-4-64 0,2-2-16 0,0-3 0 16,0-3-784-16,1 0-176 0,1-5-16 0,2-1-16 31,0-1-704-31,2-6-144 0</inkml:trace>
  <inkml:trace contextRef="#ctx0" brushRef="#br0" timeOffset="-135068.37">28657 9347 35935 0,'-9'6'3200'0,"2"-4"-2560"0,1 3-512 0,2-1-128 0,3 0 1408 0,1-2 272 15,0 1 48-15,-1 2 16 0,-1 3-1360 16,-1 0-384-16,0 2 128 0,1 1-128 16,-1-3-1152-16,1 1-288 0,1-3-48 0,-2 1-16 0</inkml:trace>
  <inkml:trace contextRef="#ctx0" brushRef="#br0" timeOffset="-134902.56">28709 8984 40543 0,'-1'-8'1792'0,"0"2"384"0,-2 2-1744 0,3-1-432 0,0 5 0 0,1 0 0 16,1 1 336-16,-1-1-16 0,0 0 0 0,0 0 0 16,2 0-608-16,0 4-128 0</inkml:trace>
  <inkml:trace contextRef="#ctx0" brushRef="#br0" timeOffset="-134424.68">29528 8104 35935 0,'2'-17'1600'0,"1"4"320"0,0 3-1536 0,1 4-384 0,0 3 0 0,-2 1 0 0,1 1 368 0,0-4 0 31,4-1 0-31,0 0 0 0,0 0 96 0,0-2 32 0,-4 6 0 0,-2 0 0 0,-2 5-496 0,-2 2 128 16,-4 2-128-16,-3 3 0 15,-2 3 256-15,-3 1 0 0,-3 4 0 0,-5 4 0 16,0 0 128-16,-2 7 16 0,-1 0 16 0,-1 7 0 0,-1 4-16 0,-1 3 0 16,1 4 0-1,-1 4 0-15,3-2-224 0,-2 6-48 0,-2 6-128 0,-1 6 192 16,-1 2-64-16,1 6-128 0,0 3 176 0,2 3-176 15,1 7 0-15,5-6 0 0,3-3 0 0,7-6 0 0,3-6 0 0,5-8 0 16,5-1-192-16,5-5 48 0,5-1 144 0,6-4 0 0,7 2 0 16,4-6-128-1,3-7-1264-15,2-6-240 0,3-5-48 0,3-3-15792 0</inkml:trace>
  <inkml:trace contextRef="#ctx0" brushRef="#br0" timeOffset="-126676.91">29737 8707 12895 0,'1'-4'1152'0,"0"1"-928"0,0-1-224 0,1 3 0 0,-2 0 512 0,1-2 64 15,0 0 16-15,0-5 0 0,3 0 432 0,-2-2 64 0,1 0 32 0,-1 1 0 0,-2 3 96 0,0 0 32 0,-1 2 0 16,0 3 0-16,-2-2-32 0,-2 3 0 0,1 3 0 0,-4 2 0 15,-1 1-224-15,-2 3-48 0,-2 4-16 0,-3 1 0 16,-2 3-272-16,-1 2-48 0,-2 3-16 0,0 4 0 16,1-4-256-16,-3 3-48 0,-4 8-16 0,-1 6 0 15,-1 0-128-15,2 3-16 0,0 3-128 0,2-1 192 16,3 0-192-16,1-2 0 0,5-5 0 0,0 1 0 16,3 0 128-16,4-4-128 0,1-2 0 0,3-4 0 0,1-3 0 15,4-3 0-15,2-4 0 0,1-1 0 16,4-5-528-16,1 1-112 0,2-6 0 0,1 1-16 15,2-7-656-15,1 0-128 0,3-3-32 0,0-2 0 16,3-4 688-16,1 0 128 0,1-5 16 0,0 0 16 0,0-3 624 0,2-2 240 16,1-3-16-16,1 0 0 0,-3 0-32 0,2-1-16 15,1-5 0-15,-3-2 0 16,1 0 0-16,-3-3 0 0,1-2 0 0,-2-2 0 16,-2-2 160-16,0 2 48 0,-3-3 0 0,-2 0 0 15,-2 3 128-15,-2 2 48 0,-2 0 0 0,-2 2 0 0,-1 1 160 0,-4 3 48 16,0 1 0-16,-2 3 0 0,-3 1-96 0,0 0-16 0,0 1 0 15,-1 5 0-15,-1 0-304 0,0 5-64 16,1 1-16-16,-2 3 0 16,2 1-928-16,-1 5-192 0,1-2-48 0,-1 3 0 15,2 0-1536-15,-2 1-304 0,1 1-64 0,0 0-9168 0</inkml:trace>
  <inkml:trace contextRef="#ctx0" brushRef="#br0" timeOffset="-126259.24">29934 8287 27647 0,'-3'-14'1216'15,"0"3"256"-15,1 3-1168 0,-1 1-304 0,2 5 0 0,1 0 0 0,-1 0 1104 0,0 1 176 0,-2-3 16 0,-1-1 16 0,1 2-80 0,-3-1-16 0,-1 4 0 0,0 4 0 0,-1 3-640 0,0 7-128 0,-2 6-16 0,-1 4-16 16,-2 7-240-16,0 6-48 0,-1 9-128 0,-1 6 192 15,1 7 48-15,-1 6 0 0,-1 6 0 0,-2 0 0 32,2 1-112-32,-2-2 0 0,-3 7-128 0,-2 3 192 0,0 2-192 0,-3-3-192 15,4-1 48-15,-2-5 0 0,3-3-768 0,1-3-160 0,-1 0-16 0,3-4-16 16,-1-5 576-16,3-2 112 16,3-8 32-16,0-4 0 15,3-4-1168-15,2-7-240 0,3-8-32 0,2-4-11472 0</inkml:trace>
  <inkml:trace contextRef="#ctx0" brushRef="#br0" timeOffset="-114837.78">30095 7989 21183 0,'-4'-4'1888'0,"2"3"-1504"0,2-1-384 0,0 0 0 0,1 1 1040 0,-1 0 144 0,0-2 32 0,-1 1 0 0,1-4 496 0,0 1 96 0,2 0 32 0,1 0 0 0,2 2-544 0,1 3-96 0,3 0-32 0,1 4 0 0,1 1-400 0,1 4-64 16,2-1-32-16,1 6 0 15,-1 0-256-15,4 3-48 16,1 4-16-16,1 1 0 0,3 2-160 0,-2 0-48 0,2 7 0 15,1 0 0-15,-1 4-144 0,1 4 160 0,2 5-160 0,-1 2 160 0,0-1-16 0,-1 6 0 16,-2 6 0-16,-1 0 0 16,0 1-144-16,-5 2-144 0,-1-1 144 0,-5-1-208 15,-3-3 208-15,-4-1 0 0,-2 0 0 0,-2-3 0 0,-2-4 0 0,1 2 0 16,-2-7 0-16,-1 1 0 16,0-3 0-16,0-3 208 0,1-1-32 0,-2-1-16 0,1-1 32 0,0-4 16 0,-1-2 0 0,-1 0 0 15,1-1-208-15,-2-4 0 16,2 1 0-16,0-6-160 0,1 0 160 0,1-4 0 0,0-2 0 15,1-6 0-15,0-1-400 0,2-4 0 16</inkml:trace>
  <inkml:trace contextRef="#ctx0" brushRef="#br0" timeOffset="-113496.14">23780 11136 7359 0,'1'-4'656'0,"1"3"-528"0,-1-1-128 0,0 2 0 0,0-1 736 0,1-1 112 0,1 1 32 0,1-4 0 0,3 0 288 0,1 0 64 0,0-1 16 0,1 0 0 0,0 1 304 0,-2 0 64 15,2 2 16-15,-2-1 0 0,1-1 400 0,-1 1 80 16,1 0 0-16,0 0 16 0,0 3-480 0,-1-1-112 16,3 1 0-16,0 2-16 0,0 1-928 0,2 1-176 15,3 0-32-15,1 2-16 0,0 2-368 0,3-3 0 16,0 3 0-16,5-2-128 0,-1-2 128 0,3 1 0 0,2 1-144 16,1-5 144-1,0 2-624-15,0-2-48 0,1 3-16 0,-3-3 0 16,-2 0-928-16,1-4-192 0,0 3-48 0,-1-4-10720 0</inkml:trace>
  <inkml:trace contextRef="#ctx0" brushRef="#br0" timeOffset="-113162.77">23792 11497 32255 0,'-22'0'1424'0,"7"0"304"0,3 0-1392 0,5 0-336 16,5 1 0-16,4-1 0 0,-1 0 432 0,1 0 16 15,1 0 0-15,4 0 0 0,6-1-448 0,4-1 128 16,6-4-128-16,5 1 0 0,2-4 176 0,6 0-48 16,4 3-128-16,2-4 192 15,1 4-192-15,3 0 0 0,1 2 0 0,1-1 0 16,-2 3-1040-16,-3-2-112 0,1 2 0 0,-4-3-12896 0</inkml:trace>
  <inkml:trace contextRef="#ctx0" brushRef="#br0" timeOffset="-112372.92">26539 10347 35007 0,'-3'-6'3120'0,"3"1"-2496"0,0 1-496 0,2 3-128 0,-1 1 208 0,0-1 32 0,2-2 0 0,-1-3 0 0,2 1 16 0,-1 2 0 0,1-2 0 0,-1 5 0 0,-1 5-256 0,-2 4 0 0,0 5 0 0,-1 6 0 0,-2 6 0 0,0 4 144 16,0 4-144-16,0 4 128 0,-1 7 304 0,-1 3 48 15,0 3 16-15,1-3 0 0,-1-2-240 0,0-3-32 16,0-3-16-16,0-3 0 0,3-4-208 0,-2-3 0 16,1-2 0-16,0 0 0 0,-1-9-144 0,2 1-80 15,-1 0-16-15,0-3 0 16,0-1-2000-16,0-3-384 0</inkml:trace>
  <inkml:trace contextRef="#ctx0" brushRef="#br0" timeOffset="-111994.7">25109 11396 25791 0,'-16'0'2304'0,"5"2"-1856"16,5-2-448-16,5 0 0 0,1 2 1824 0,-1-2 272 15,-4 1 48-15,-3-1 16 0,1 0-400 0,2 0-80 16,7-1-16-16,8-1 0 0,9 0-944 0,8-2-192 15,13 2-32-15,10-5-16 0,8 1-256 0,14-1-48 16,13-3-16-16,9-1 0 0,10 1-32 0,5-2-128 16,4-2 192-16,2-1-64 0,1 2-128 0,-1-1 0 15,-1 0 0-15,1-2 0 0,1 0-240 0,0-1-16 16,1 2-16-16,1-1 0 16,-3 1-240-16,0 2-64 0,1-5 0 0,-3 3 0 15,-3 2-448-15,-1-1-112 0,1-1-16 0,-8 4 0 0,-8 0-720 16,3 1-160-16,0 3-16 0,-4 1-11456 0</inkml:trace>
  <inkml:trace contextRef="#ctx0" brushRef="#br0" timeOffset="-111011.92">25349 12140 24879 0,'2'-3'2208'0,"-1"-1"-1760"0,1 3-448 0,1-2 0 0,-1 3 576 0,1-1 16 0,2-2 16 0,3-3 0 0,3 1-416 0,4-3-64 0,0 0-128 0,0 3 176 0,-1 0-176 0,0 3 0 0,0-3 0 0,1 4 0 0,0-3 0 0,1 0 0 16,-1 2 128-16,1-2-128 0,1 0 1104 0,-1 1 144 15,1-1 32-15,-1 0 0 0,2-1-448 0,-1-1-96 16,0 1-16-16,-1-1 0 0,0 0-560 0,-1-3-160 15,0 2 0-15,-1-3 0 0,-1 2 0 0,-2-3 0 16,1 0 0-16,-2 0 0 0,-2-1 0 0,-2 1 0 16,1-3 0-16,-3 4 0 0,0-1 0 0,-3 0 0 15,1 0 128-15,-4 1-128 0,0 2 480 0,-3 0 32 0,-1 2 0 0,-2-1 0 16,-1 2-160-16,-5 3-32 0,0-2 0 16,-3 3 0-16,0 1-320 0,-4 0 0 0,0 2 0 15,-3 1 0-15,1 3 0 0,-1-1 0 0,-1 4 0 0,-2 1 0 16,0 3 0-16,-3 3 0 0,2 4 0 0,1 4 0 15,1 0 0-15,2 3 0 0,2 2 144 0,2 1-144 16,4-1 432-16,1 2-32 0,4 3 0 0,2-5 0 16,3 1-128-16,5 0-16 0,1-3-16 0,4-1 0 0,2-1-240 15,3-4 0-15,1-4 0 0,2 0 0 0,3-1 0 16,2-5 0-16,3-3 0 0,2 2 0 0,3-4 0 0,1-4 0 16,1 1 0-16,1-3 0 15,2-3-976-15,3 1-304 0</inkml:trace>
  <inkml:trace contextRef="#ctx0" brushRef="#br0" timeOffset="-109319.33">26177 11699 18431 0,'-9'0'1632'0,"1"0"-1312"0,5 0-320 0,2 0 0 0,1 0 1616 0,-2 0 256 0,0 0 48 0,-3-3 16 0,0 1-752 0,1-1-160 0,5 0-16 0,3-2-16 0,5-1-288 0,2-1-64 0,5 2-16 0,4-1 0 0,2-1-384 0,2 1-80 0,2 3-16 0,-1-2 0 0,3 2-144 0,-1 1 128 0,0 4-128 0,2 0 128 0,-1-2-432 0,-1 0-80 0,2 0-32 0,-2 0-13376 16</inkml:trace>
  <inkml:trace contextRef="#ctx0" brushRef="#br0" timeOffset="-106617.3">27045 11188 24879 0,'-3'-4'2208'0,"1"3"-1760"0,2 1-448 0,0 0 0 0,0 0 912 0,-2 0 112 0,1-1 0 0,0 1 16 0,-3 0-144 0,1-3-48 0,-2 3 0 0,0 3 0 0,-2-1-432 0,1 2-96 16,-1 1 0-16,-2 1-16 16,1 0 432-16,-2 2 96 0,-1 2 0 0,-2 1 16 0,1 2 128 0,-3 2 32 15,0-1 0-15,-1 2 0 0,0 1-464 0,0 1-96 16,0 3 0-16,1-4-16 0,3 3-192 0,-1 1-48 15,2 1 0-15,2 2 0 0,2-2-64 0,1 0-128 16,1 3 176-16,2 1-176 0,2-2 128 16,2 2-128-16,3 0 0 0,1 0 0 0,1-2 0 0,2 2 0 15,3-3 0-15,0 0 0 0,1-1 0 0,1-2 0 16,3-2 0-16,0 1 0 0,1-4 0 16,2-2 0-16,0 2 0 0,0-1 0 0,1-6 0 0,-2 2-256 15,1 0 64-15,1-4 0 16,-3 0-1280-16,0-3-256 0,2-1-64 0,-1 0-14816 0</inkml:trace>
  <inkml:trace contextRef="#ctx0" brushRef="#br0" timeOffset="-105761.53">27134 11501 8287 0,'-3'-5'736'0,"2"4"-592"0,0-3-144 0,-1 3 0 0,2 0 2992 0,0 1 560 0,2 0 112 0,-2-3 32 0,1 2-1584 0,1 0-320 0,1-2-64 0,2 1-16 16,0 0-400-16,-2 2-80 0,2-2-16 0,0 4 0 15,0 0-128-15,0 0-16 16,-1 6-16-16,0-1 0 0,-1 5-160 0,1 1-48 0,0 4 0 0,0 2 0 0,-1-2-384 0,0 0-80 16,0 3 0-16,-1 0-16 15,0-3-240-15,1 0-128 0,-1-2 160 0,1-1-160 0,-2-2 128 0,0-1-128 16,0-1 0-16,0-2 0 0,2-1 160 15,-1-2-160-15,1-1 160 0,1-3-160 0,-2-1 0 0,2 0 128 16,0-1-128-16,0-4 0 16,1 1 0-16,0-2 0 0,0 0 0 0,0-2 0 15,0 0 0-15,0-1 0 0,0 0 0 0,0 1 0 0,-1 0 0 0,-1 2 0 16,1 2 0-16,-1 1 0 0,-2 1 0 0,0 2 0 16,0 0 0-16,1 3 0 0,-1 2 0 0,1 1 0 15,1 0 0-15,-1 3 0 0,1-4 0 0,0 1 0 16,2 1 0-16,-1-2 0 0,1 0 0 0,0-3 0 15,0 1 0-15,0-3 0 0,1 0 0 0,0-2 0 0,0 1 0 16,-1-3 0-16,2 0 0 0,-3-1 0 0,3 0 144 16,-4 0-144-16,2 0 256 0,0 0-48 15,-2 2 0-15,0-1 0 0,1 3-48 16,-1-2-16-16,-1 2 0 0,1 2 0 0,-1 2-144 0,2-3 0 0,-2 5 0 0,2-3 0 16,0 2 0-16,-1-2 0 0,1 2 0 0,1-3 0 15,0 1 0-15,1-2 0 0,-1-2 0 0,1 0 0 0,0-1 0 16,1-2 0-1,0-2 0-15,-1 0 0 0,0-3 160 0,1-1 48 16,-2-1 16-16,0-1 0 0,-1 2-80 0,1-4-16 0,-1 1 0 16,0-2 0-16,0 0 0 0,-2-1 0 0,0-2 0 0,0 2 0 0,-1-3-128 0,0 2 0 15,-1-1 0-15,-1 3 0 16,0 1-272-16,-2 2-96 16,2 1-16-16,-1 4 0 15,-1 2-768-15,1 3-176 0,0-1-16 0,0 4-16320 0</inkml:trace>
  <inkml:trace contextRef="#ctx0" brushRef="#br0" timeOffset="-105011.58">27808 11194 7359 0,'-2'-3'656'0,"1"0"-528"0,0 3-128 0,1 0 0 0,0 0 1472 0,-1 0 272 0,-1-2 48 0,1-1 16 0,0 2-160 0,0-3-48 0,-1 1 0 0,2 0 0 0,2 2-928 0,-1-4-192 0,1 4-32 16,0-3-16-16,0 3 688 0,-1-2 144 0,2 3 16 15,-2 0 16-15,2 3 256 0,-2-2 48 0,0 4 16 0,0 1 0 16,0 4-128-16,1 2-16 0,-1 2-16 0,-1 2 0 15,0 1-704-15,1 4-144 0,-2-2-32 0,1 2 0 16,-1-3-384-16,-1 3-64 16,1-3-128-16,-1 0 176 0,-1-2-176 0,1 0 0 0,1-1 0 0,-2-1 0 15,2-2 0-15,0-1 0 0,-1-2 0 16,2 0 0-16,-1-2-336 0,0 2-48 16,0-3-16-16,1-1 0 15,-2-1-2256-15,2-1-448 0,-1 1-96 0,1-4-10400 0</inkml:trace>
  <inkml:trace contextRef="#ctx0" brushRef="#br0" timeOffset="-104754.72">27657 11298 18431 0,'-5'-2'1632'0,"1"-1"-1312"15,2 2-320-15,2 1 0 16,0 0 1872-16,0 0 304 0,-2-1 64 0,0-2 16 0,-1 0-400 0,2-2-64 15,1 0-32-15,1 0 0 0,3 2-432 0,1-2-96 0,2 0-16 0,3 0 0 16,3 0-368-16,2 1-80 16,1-3 0-16,1 1-16 0,3-1-368 0,1 1-80 0,0-1-16 0,0-1 0 15,0 0-288-15,0 2 0 16,0-3 0-16,0 2 0 0,0 1 0 0,-3-3 0 16,1 1 0-16,0 1 0 15,-1 1-432-15,-2-2-144 0,1 1-16 0,-2 1-17024 0</inkml:trace>
  <inkml:trace contextRef="#ctx0" brushRef="#br0" timeOffset="-103991.15">28263 11418 14735 0,'-3'-2'1312'0,"2"-1"-1056"16,1 2-256-16,1 0 0 0,0-1-128 0,1 0-96 0,0 0-16 0,2-5 0 0,1-4-1264 0,1 1-256 0,1-3-48 0,1-2-16 0,-1 1 1168 0,1 3 224 0,-2-2 48 0,-1 1 16 0,0 4 1952 0,-2-2 384 15,0 4 80-15,-2-1 0 0,2 4 608 0,-3 0 112 16,-2 3 32-16,1 0 0 0,-1 2-576 0,-1 1-112 15,-2 3-32-15,0 3 0 0,-1 1-896 0,-1 2-176 16,-1 3-48-16,-2 3 0 0,0 0-448 0,-2 3-112 16,1-2-16-16,-1 2 0 0,-1-2 256 0,-2 6 32 15,-1-1 16-15,-1-1 0 0,0 2-192 0,-2 0-48 16,1-2 0-16,0-3 0 0,1 0-288 0,1-3-160 16,0-2 160-16,1-2-160 0,0 0 160 0,3-3-160 15,1-4 160-15,0-1-160 0,2-1-176 0,0-4-128 16,3 0-16-16,0-4-16 0,2-1-1872 15,0-4-368-15</inkml:trace>
  <inkml:trace contextRef="#ctx0" brushRef="#br0" timeOffset="-103784.3">27992 11392 7823 0,'-1'-7'160'0,"1"3"32"0,0 0 16 0,-2 3 48 0,2 1-256 0,2 0 0 15,-1 0 0-15,1-1 0 0,2 1 2544 0,1 0 464 0,2 0 80 0,2 1 32 0,1 4-320 0,1 1-64 31,1 0-16-31,3 4 0 0,0-1-1040 0,1 3-208 0,1 2-32 0,1 3-16 0,0 1-320 0,0-1-64 16,0 5-16-16,-2-3 0 0,2 2-512 0,-4 1-128 16,0-4 0-16,-2 1-16 15,0 1-368-15,-4-2 128 0,1 1-128 0,-1 1 0 16,0 1-192-16,-2-1-128 0,0-2 0 0,0-1-16 16,2-2-2368-16,-2 1-480 0</inkml:trace>
  <inkml:trace contextRef="#ctx0" brushRef="#br0" timeOffset="-102844.93">28733 11379 23039 0,'-7'-3'2048'0,"2"2"-1648"0,3 1-400 0,2 0 0 0,0 1 1728 0,0-1 256 0,-3 0 48 0,1 0 16 0,-3-1-160 0,1 1-32 0,2 1 0 0,-1 2 0 0,3 5-944 0,2 1-192 0,0 4-32 15,2 5-16-15,-1 2-352 0,1 3-64 0,0 3 0 0,0 1-16 16,-2 2-240-16,1-1 128 16,-2 3-128-16,0 0 0 0,-1-3 0 0,-1-2 0 0,-2 0 0 0,1-2 0 15,1-2 0-15,-2-6 0 16,1 1 0-16,-1-5 0 0,2-5-176 0,-2-1-80 0,3-2 0 0,-1-4-17472 15</inkml:trace>
  <inkml:trace contextRef="#ctx0" brushRef="#br0" timeOffset="-102643.18">28621 11501 32255 0,'-17'-3'2864'0,"6"3"-2288"0,2 3-576 0,4-3 0 15,5 0 2064-15,1 1 304 0,2 0 64 0,1 2 16 16,2-3-1888-16,2 2-384 0,6 2-176 0,3-3 160 0,2 3-160 0,1-4 0 16,-1 3 0-16,1 0 0 0,0-3 0 0,0 1 0 15,-2 1 0-15,1-1 0 0,-2 1 0 0,1-2 0 16,-2 0 0-16,1 0 0 16,0 0-1152-16,1-3-192 0,-2 0-64 0,0-2 0 0</inkml:trace>
  <inkml:trace contextRef="#ctx0" brushRef="#br0" timeOffset="-102136.65">29068 11188 32255 0,'-10'1'1424'0,"4"1"304"15,1 1-1392-15,2-1-336 0,3 1 0 0,0-2 0 16,1 4-384-16,1 0-160 0,0 4-32 0,-1 6 0 0,3 5 576 0,-2 4-128 15,2 5 128-15,-1-1 0 0,-1 2 512 0,1 3 144 0,-2-2 48 0,0 4 0 16,-1-2 864-16,0 2 176 0,0-2 48 0,-1-3 0 16,2-3-1008-16,-1-3-192 0,1-2-32 0,1-5-16 15,-1-2-304-15,1-4-64 16,1 0-16-16,-1-4 0 0,1-3-160 0,-1-2 192 0,1-2-192 0,-1-2 192 16,1-1-192-16,0-2 0 15,1-3 0-15,1-2 0 0,0 2 0 0,0-3 0 16,1-4 0-16,0-1 0 0,0 1 0 0,1-4 0 15,1 2 0-15,0 2 0 0,0-1 0 0,2 4 0 0,0 1 0 16,1 1 0-16,-1 2 0 0,1 0 0 0,0 3 0 0,-1 2 0 16,1 2 0-16,1 1 0 0,-1 1 0 0,-1 1 0 15,-1 1 0-15,0-2 0 0,1 2 0 0,-3 1 0 16,1 1 0-16,-2 0 0 0,-1-1 0 0,0-1 0 16,-3 2 0-16,2 1 0 0,-3 0 0 0,1 0 0 15,-1 1 0-15,-1 1 0 0,-1 0 0 0,1 0 0 16,-2 0 0-16,0-1 0 0,-1 2 0 0,1 0 0 15,-3-1-128-15,1 0 128 0,-2 0 0 0,0-2 0 0,-2 1 0 0,2-2 0 16,-2 1 0-16,0-1 0 0,0-3 0 16,-2 2 0-16,0 1 0 0,0-4 0 0,1 2 0 0,-2 0 0 15,1 0 0-15,-2 0 0 0,1 1 0 0,-3-3 0 16,-1 2 0-16,-1-1 0 0,1 1 0 0,-2-3-192 16,1 2 32-16,-1-4 16 15,2 1-1056-15,1-3-208 0,2 0-32 0,2-5-15488 0</inkml:trace>
  <inkml:trace contextRef="#ctx0" brushRef="#br0" timeOffset="-101676.08">29390 10980 14735 0,'-10'-6'1312'0,"3"1"-1056"0,1 3-256 0,2-2 0 0,2 4 3296 0,2 0 608 0,-2-1 112 0,1 1 16 0,-3-1-1232 0,0 1-256 0,0-3-48 0,-1 3-16 0,1 3-1296 0,2-1-256 16,0 3-48-16,2 2-16 16,2 5-480-16,-1 1-112 0,3 2-16 0,-1 2 0 0,4 3 0 0,1-3 0 0,2 6 0 0,1-4 0 15,4 4-128-15,1-1-128 16,4 0 192-16,1-1-192 0,1 3 144 0,2-6-144 0,0 3 0 16,1-3 144-16,0 0-16 0,1 1 0 15,2 1 0-15,2 2 0 0,-2 0-128 0,1 2 0 16,-2 4 0-16,-1-1 0 0,-4-2 0 0,-2 0 0 15,-1 1 0-15,-5-2 0 0,1 1 0 0,-6-1 0 0,-2-2 0 0,-3-1 0 16,-3 0 0-16,-3 0 0 0,-2-4-144 0,-2 1 144 16,-4-2 0-16,-2-2-192 0,-3 0 192 0,-2-3-160 15,-4-2-368-15,-4-4-80 0,-1-2-16 0,-6-3-18160 16</inkml:trace>
  <inkml:trace contextRef="#ctx0" brushRef="#br0" timeOffset="-94295.23">18843 4487 18431 0,'-7'-4'1632'0,"2"-1"-1312"0,4 5-320 0,0-2 0 0,1 2 1232 0,0-1 176 0,-3-2 48 0,-1-2 0 0,-3 0-528 0,0-1-96 15,-2 1-32-15,-2 1 0 0,0 2-560 0,0 2-112 16,-3 1-128-16,-2 3 176 16,-4 0-176-16,-1 3 0 0,-5 0 0 0,-2 3 0 0,-4-2-128 0,-2 3-16 15,-1-1 0-15,-1 1 0 0,0-2-16 0,-2 2 0 16,-2 0 0-16,-47 10 0 0,44-14 160 15,2 2 0-15,4-3 0 0,4-1 192 0,1-2 128 0,0 0 32 16,-1 0 0-16,1 0 272 0,1 0 48 0,0 1 16 0,3-2 0 16,2 2-432-16,1-1-64 15,3 4-32-15,2-4 0 0,2 5-160 0,2 0 192 0,2 2-192 0,0 1 192 16,3 3 0-16,3 2 16 16,-1 1 0-16,3 3 0 0,0 4-208 0,1-1 0 15,2 4 0-15,2-2 0 0,0 4 0 0,1 3 0 0,0 4 0 16,1 4 0-16,0 5 0 0,3 6 0 0,1 6 0 0,1 6 0 15,1 5 0-15,3 3 0 0,-1-3 0 0,1 3 144 16,1 2 16-16,1 8 0 0,3 8 0 0,-1 4 0 0,-2-7 32 0,-1 1 16 31,0 10 0-31,-2 0 0 0,-1 2 0 0,-5 3 0 0,-3-6 0 0,-2 12 0 0,-4 9-32 0,-4 2-16 16,1-20 0-16,-1 12 0 0,-3 15 32 0,-1 4 16 16,0-9 0-16,2-1 0 0,1 0 80 0,2-10 16 15,3-6 0-15,1-1 0 0,1 1 176 0,-1-3 32 16,3-1 16-1,-2-7 0-15,2-13-160 0,-1 8-48 0,2 10 0 0,-1-3 0 16,0-6 32-16,1 0 0 0,0 1 0 0,0 1 0 0,-1 0-192 0,0 0-32 0,-1-6-128 0,1 1 192 16,1 3-192-1,-2 4 144-15,2 7-144 0,1-6 128 0,0-10-128 0,0-2 0 0,0 1 144 0,0-3-144 32,2-2 0-32,1-10 144 0,-1-8-144 0,1-10 0 0,1-2 176 15,-2-7-176-15,1-1 160 0,-2-4-160 0,1-2 176 0,0 0-176 16,-2-2 192-16,0-1-192 0,-2 1 128 0,1-4-128 0,0 1 0 0,-3-4 0 15,2 1 0-15,-3-2 0 0,0 0 0 0,-1-1 0 16,-2 2 0-16,2-3 0 16,-1-2 0-16,-1 1 0 0,1-2 0 15,-1-1 0-15,0 1 0 0,0-4 0 0,0 1 144 0,-1 1-144 0,1-2 0 0,0-2 144 16,2 0 32-16,-1-3 0 0,1 0 0 0,3-4 0 16,-1 0 64-16,0-1 16 15,3-4 0-15,-2 3 0 0,3-4-16 0,-1 1 0 16,1-1 0-16,0-1 0 0,1 1-112 0,1 0 0 15,0 0-128-15,2 0 192 0,-4 0-192 0,0 0 0 16,25 6 0-16,-11-5 0 0,4 4-128 0,3 0 128 16,3-4-192-16,2 3 192 0,2-3-176 0,1 2 176 15,7-1-160-15,1-1 160 16,2 1-512-16,5-2-16 0,6-2 0 0,0-1-12208 0,2-1-2432 16</inkml:trace>
  <inkml:trace contextRef="#ctx0" brushRef="#br0" timeOffset="-75757.44">20116 2532 18431 0,'8'-3'1632'0,"-2"0"-1312"0,-1 2-320 0,-2 1 0 0,0-2 320 0,1 0-16 0,3-1 0 0,4 0 0 0,4-4 704 15,0 2 144-15,0-1 16 0,-4 4 16 0,-2-3-480 0,-2 2-80 0,-2 1-32 0,-1 1 0 16,-2 1 32-16,-1 0 0 0,2 0 0 0,-3 1 0 15,1 4-368-15,-1-3-80 0,0 7-16 0,-1-3 0 16,0 5-160-16,-2 3 0 0,1-2 0 0,-2 4 0 16,0 4 0-16,0 4 288 0,1-1-32 0,-2 4 0 15,0 2 720-15,0 5 144 0,-1 0 32 0,-3 2 0 16,2 0-272-16,-3 1-48 0,0-4-16 0,-1 2 0 16,0 1-480-16,-3 1-80 0,3-3-32 0,-4 2 0 0,0 2-224 15,-2-2 0-15,1 1 0 0,-2 0 0 16,1-2-128-16,1-3 128 0,-1-2 0 0,-1-4 0 0,2-1 0 0,-1-4-128 15,0-2 128-15,-1-2 0 0,2-3 0 0,2-3 0 16,-3-2 0-16,3 0 0 0,-1-3 0 0,2-5 0 0,1 0 0 16,1-2 0-16,1-2 0 0,0-4 0 15,2 1 0-15,-2-1 0 0,1-2 0 0,-1 0 0 16,0 0 0-16,0-1 0 0,0 1 0 0,-1-2 0 0,1 0-128 0,2 0 128 16,-1 1-192-16,2-1 32 0,-1 2 0 0,2-1 0 31,1 3-224-31,1 2-64 0,2-2 0 0,-2 3 0 0,2 2 448 0,0-1-128 0,1 1 128 0,1 0 0 15,3-1 0-15,-1 2 0 0,3-4 0 0,0-1 0 16,1 1 0-16,2 0 0 0,0-1 0 0,1 0 0 16,0 0 0-16,1 1 0 0,-1-2 0 0,3 1 0 15,0 1 0-15,-1-1 0 0,0 2 0 0,-1 3 0 16,0-3 0-16,1 4 0 16,0 0 0-16,0 4 0 0,2 1 0 0,-2 1 0 0,1-1 0 0,2 4 0 0,-1 0 0 0,0-2 0 15,0 3 0-15,1-3 0 16,1 3 0-16,-2-4 128 0,0 2-128 0,0-2 128 0,3 0 96 0,1-1 32 15,-1 0 0-15,-2-1 0 0,1 2 0 0,0-4 16 16,-1 3 0-16,-2 0 0 16,2 2-272-16,-3-1 128 0,-1 2-128 0,1 3 0 0,-1 1 0 0,-2 0 0 15,1-1 0-15,0 0 0 16,-2 0 0-16,2-2 0 0,-2 0 0 0,1-2 0 16,-1-3 0-16,2-2-176 0,-1-2 32 0,1-2 0 15,1-2-1728-15,0-3-352 0</inkml:trace>
  <inkml:trace contextRef="#ctx0" brushRef="#br0" timeOffset="-74894.47">20052 3305 23039 0,'0'4'2048'0,"1"0"-1648"0,2-1-400 0,0 1 0 0,1-3 384 0,0 3-16 0,2-1 0 0,3 6 0 0,3 2-368 0,3 1 0 0,0 0 0 0,-3-1 0 16,0-1 0-16,-2-3 0 0,0-1 0 0,0-1 0 16,0 0 0-16,-1-5 0 0,0 1-160 0,1-2 160 15,2-1-128-15,-1-2 128 0,0-1 0 0,1-4 0 16,2 1 0-16,2-3 0 0,1-1 0 0,2-4 144 16,2-1 496-16,0-2 112 15,-3 3 16-15,3-2 0 0,2-4 208 0,0-3 48 0,-1 1 16 0,3-2 0 0,0-1-464 16,1-6-80-16,2-3-32 0,-2-1 0 15,0-2-240-15,-2 2-48 0,-1-3-16 0,-2-5 0 0,-2-1-160 16,-3 1 0-16,-4-1 0 0,-3 6 0 16,-3 3 0-16,-2 4 0 0,-3 2 0 0,-2-1 0 0,-3-2 0 0,-3 2 0 15,-2 1-176-15,-1 5 176 16,-1 0 0-16,-15-7-160 0,11 22 160 0,-1 3 0 0,-1 2 0 16,-1 0 0-16,1 2 144 15,0 3 64-15,-1 1 16 0,0 3 0 0,-1 1 0 0,1 3-48 0,-1 1-16 16,2-2 0-16,0 4 0 0,-2 0-160 0,0 0 0 15,1-1 0-15,1-1 0 0,-1 1 0 0,1-1 0 0,1-1 0 16,0-2 0-16,0 1 0 0,0-2 0 16,1 1 0-16,-1-4 0 0,2 3 0 0,-1-4 0 0,2 0 0 0,2-3 0 31,-1 1-592-31,3-1 0 0,1 1 0 0,2-2-9136 16,2 2-1808-16</inkml:trace>
  <inkml:trace contextRef="#ctx0" brushRef="#br0" timeOffset="-74370.83">20935 2940 14735 0,'1'0'1312'0,"0"-1"-1056"0,2 1-256 0,-1 0 0 0,1 0 656 0,-1-3 80 0,4 2 16 0,2-1 0 0,4-3-272 0,3-2-48 0,4 1-16 16,0-2 0-16,4 0 560 0,0 2 112 0,3-3 32 0,1 2 0 0,2 1-528 0,2 0-96 16,-3-2-32-16,0 1 0 0,-2 2-656 0,0-1-128 15,-3 1-16-15,-2-2-16 16,-3 5-1472-16,0-3-288 0,-4 0-64 0,0 0-6032 0</inkml:trace>
  <inkml:trace contextRef="#ctx0" brushRef="#br0" timeOffset="-74000.81">20906 3075 35935 0,'-10'-8'1600'0,"4"5"320"0,1-2-1536 0,4 3-384 0,4 0 0 0,0 1 0 16,3 0 528-16,2-4 48 15,6 0 0-15,5-3 0 0,7-3-576 0,8 0 0 16,0 0 0-16,3 1 0 0,3 0 0 0,1 1 0 0,2-2 0 0,-2 1 0 31,-2 2-1056-31,0-3-112 0,-1 1-32 0,-2 2-14400 0</inkml:trace>
  <inkml:trace contextRef="#ctx0" brushRef="#br0" timeOffset="-73018.56">22273 2282 14735 0,'1'-7'1312'0,"-1"2"-1056"0,0 4-256 0,0-3 0 16,0 4 2304-16,0 1 384 0,0-1 96 0,-1 3 16 0,0-2-1712 16,-3 2-320-16,-2 1-80 0,-5 5-16 0,-2-3-480 0,-2 4-192 31,-3-1 128-31,-2 2-128 0,-1 0 0 0,-1-1 0 16,-1-2 0-16,1 1-176 0,1 2 16 0,1-5 0 15,3 4 0-15,1-4 0 0,4 2 16 0,-2-1 0 0,3 1 0 0,1-5 0 16,0 5-480-16,3-4-80 0,0-1-32 0,3 0 0 0,0-1 400 0,1 1 80 31,3-1 0-31,0-1 16 0,2 1 480 0,-1 1 80 0,3-3 32 0,0 2 0 0,4-1 736 0,-1-1 160 16,3 0 32-16,1 0 0 15,2-1-480-15,0-1-96 0,1 2 0 0,2-2-16 16,0 1-480-16,1-1-80 0,-1 2-128 0,2-1 176 16,-3 1-176-16,-1-2 0 0,-1 0 0 0,-1 1 0 15,-1 1-128-15,-1 0 128 0,-1 0 0 0,-3 0 0 16,-1 0 0-16,-1 1 0 0,-2 3 0 0,-2-1 0 15,-1 0 0-15,-2 2 0 0,-1 1 0 0,-3 2 0 16,1-1 0-16,-3 1 0 0,1 3 0 0,-3-4 0 16,0 4 0-16,-1-1 0 0,3-2 0 0,-4 3 0 15,0 0 0-15,-1 0 0 0,0 0 0 0,3 0 0 16,0-2 0-16,2 0 0 0,2-4 0 0,0 1 0 16,2 0 0-16,-1-1 0 0,2-3 0 0,1 2 0 0,1-3 0 15,1 1 0-15,1 0 0 0,1-2 0 0,0 0 0 0,2 0 128 16,0 0-128-16,1-2 128 0,2 2-128 0,0-2 0 15,3 1 0-15,0 1 0 0,3-2 0 0,-2 0 0 16,2 0 0-16,-1 2 0 0,3-3 0 0,-2 2 192 16,0 0-192-16,0 1 192 0,0 0-192 0,-1 0 0 15,2 0-160-15,-3 0 160 0,-2 1 0 0,0 0 0 16,-1 2 0-16,-2-1 0 0,-1 2 0 0,-2-1 0 16,-1 2-128-16,-1-2 128 0,-2 3 0 0,1-1 0 15,-3 2 0-15,2-3 0 0,-2 3 0 0,0-1 0 16,-1-1 0-16,2 1 0 0,-1 1 160 0,-1 0 32 0,1-1 0 0,-1 0 0 15,0 1-64-15,-1 0-128 0,0-1 192 0,-2-1-64 16,1 1 32-16,0 1 0 0,-3 3 0 0,-1-1 0 16,-1 1 48-16,1 0 16 0,0 1 0 0,0 0 0 15,-1-2-224-15,1 2 0 0,-1-1 0 0,1 1 0 16,0 0 0-16,0 1 0 0,-1 1 0 0,-1 0 0 16,2 2 0-16,0 0-128 0,1 1 128 0,0-2 0 15,3 3 0-15,-1-1 0 0,4 1 0 0,0-1 0 16,1 0 0-16,1-1 0 0,-1 5 0 0,2 0 0 0,-1 5 0 15,-1-4 0-15,2 4 0 0,1-1 0 0,0-1 160 0,1 0-16 16,2-1 0-16,0-1 0 16,1-1 272-16,2-3 48 0,2-2 16 0,0-4 0 0,0-2-192 0,0-1-32 15,4-3-16-15,1-1 0 0,2 0-240 0,2-4 0 16,2-1 128-16,2-4-128 16,2 0 0-16,1-2-288 0,3 0 64 0,3-3-16032 15</inkml:trace>
  <inkml:trace contextRef="#ctx0" brushRef="#br0" timeOffset="-72326.19">23012 2234 16575 0,'-1'-3'1472'16,"1"3"-1168"-16,0 3-304 0,-1-3 0 0,0 1 1072 0,-2 2 144 0,1 0 48 0,-3 4 0 0,-3 2-624 0,-3 3-112 0,-4 0-16 0,-1 4-16 0,-1 0 128 0,-3-1 16 0,0 2 16 0,-2 1 0 16,-1 1 80-16,-1 4 16 0,-1-1 0 15,1 1 0-15,-1 2 144 0,5-3 48 0,3-1 0 0,-1 3 0 0,-1 3-368 0,0 1-80 32,1 7-16-32,0-2 0 0,3 2-32 0,2 1 0 0,2 0 0 15,3 0 0-15,3-4 0 0,4-4-16 0,1-2 0 0,5 1 0 16,2 2-240-16,5-6-64 0,0 1 0 0,2-2 0 15,-2-3-128-15,1-3 0 0,4 1-160 0,0-2 160 16,1-1-576 0,1-2-32-16,2-1 0 0,1-1 0 0,2 0-1520 0,-1-4-304 15,3 0-64-15,-1-1-10240 0</inkml:trace>
  <inkml:trace contextRef="#ctx0" brushRef="#br0" timeOffset="-71960.69">23408 2635 12895 0,'1'-9'1152'0,"-1"0"-928"0,0 4-224 0,0 3 0 16,0 1 3904-16,0 1 752 0,0 0 144 0,0 0 16 15,-1 1-2992-15,-2 0-608 0,-2 3-112 0,-2-1-16 16,-4 5-688-16,-3 3-128 0,0 3-16 0,-5 2-16 16,0 2-240-16,0 3 0 0,-1 2 0 0,0 0 0 15,0 1 0-15,2-1 0 0,-2 3 0 0,3-4 0 16,-1-2 160-16,1 0-16 0,1-3 0 0,0-3 0 15,1 1-144-15,-1-2 128 0,1 2-128 0,0-3 128 16,-1 0-432-16,0-1-80 0,1 0-32 0,0-4-9936 16,3 3-1984-16</inkml:trace>
  <inkml:trace contextRef="#ctx0" brushRef="#br0" timeOffset="-71698.26">23081 2651 11055 0,'0'-11'976'0,"-1"3"-784"16,1 2-192-16,0 1 0 0,3 5 4304 0,-1-3 816 0,1 2 176 0,2-1 16 16,1-1-3472-16,4 0-704 15,2-1-144-15,2 3-32 0,-1-2-544 0,-2 6-112 0,0 2-32 0,1 2 0 16,-2 3-48-16,-1 4-16 16,0 2 0-16,0 2 0 0,-2 4-208 0,-1 1 0 15,1 1 0-15,-3 2 0 0,0 2 0 0,0-5 0 16,0 2 0-16,-1-4 0 0,1 0 0 0,0-4-160 0,1-2 160 0,0 0-192 31,2-2-672-31,2 1-144 0,1-3-16 0,-1-3-16 16,4 1-704-16,-1-2-144 0,3 0-32 0,1-2-10048 0</inkml:trace>
  <inkml:trace contextRef="#ctx0" brushRef="#br0" timeOffset="-71213.88">23689 3086 26719 0,'1'0'2368'0,"0"0"-1888"16,2 0-480-16,-1 0 0 0,1 0 512 0,0 0 0 0,2 0 0 0,3 0 0 0,1 1-512 0,3 2 0 0,1 2 0 0,1 1 0 0,-2 2 0 0,-1 4-128 0,0-1 128 0,1 2 0 16,-3 3-144-16,0 3 144 0,-1 1 0 0,-2 1-144 15,-3 0 144-15,0 1 0 0,-2 1 0 0,-2-1 0 16,0-3 0-16,-2 1 0 0,1-4 0 0,-2-3-128 15,2 0-112-15,-1-2-16 0,1-1 0 0,-1 0 0 16,1-4-704-16,-1-3-160 0,1 0-32 0,0-1-9696 16</inkml:trace>
  <inkml:trace contextRef="#ctx0" brushRef="#br0" timeOffset="-70847.83">24152 2709 20271 0,'-3'-1'1792'0,"0"1"-1424"0,1 3-368 0,2-2 0 0,2 4 3216 0,1-2 576 32,-1 2 112-32,3 5 32 0,2 2-2784 0,5 7-576 0,2 2-96 0,4 2-32 0,-1-2-448 0,2-1 0 15,0-4 0-15,1-1 0 0,0-4-224 0,1-2-32 16,1-1-16-16,-1-1-10224 15,0-3-2032-15</inkml:trace>
  <inkml:trace contextRef="#ctx0" brushRef="#br0" timeOffset="-70577.76">24600 2665 24879 0,'-7'0'1088'0,"2"0"256"0,0 0-1088 0,2 2-256 0,2 0 0 0,0 1 0 15,1-3 864-15,-3 5 112 0,0 1 32 0,-2 1 0 16,-3 6 16-16,-2 3 16 16,0 2 0-16,-2 3 0 0,-2 3 176 0,0 2 48 0,-3 0 0 0,0 2 0 31,0 4-656-31,-3 4-128 0,-1 6-32 0,-1-1 0 0,2-4-320 0,-1 3-128 0,-1 2 0 0,1 3 144 15,1 1-304-15,0-1-64 0,4 0-16 0,1-7 0 32,3-5-1680-32,2-3-352 0,1-3-64 0,1-1-12080 0</inkml:trace>
  <inkml:trace contextRef="#ctx0" brushRef="#br0" timeOffset="-64416.69">23682 2095 18431 0,'-3'-1'1632'0,"-1"0"-1312"0,3 1-320 0,1 0 0 0,0 0 592 0,-1 0 48 0,-1 0 16 0,-3 0 0 0,0 1-656 0,-2 0-192 16,-2 3-16-16,1 1 0 0,0-2 208 0,1 3 0 0,-2 1 0 0,1 2 0 0,0 1 480 0,-1 1 192 0,1 1 32 0,0 3 16 16,0-1 176-16,0 0 16 15,1 1 16-15,-1 1 0 0,1 2-496 0,1 1-112 0,0-1 0 0,1-1-16 16,0 2-112-16,1-1 0 0,0 2-16 0,2-3 0 16,1 2-176-16,-1-1 0 0,2 2 0 0,2 0 0 0,0-4 0 0,2 1-272 15,2-1 64-15,0 1 16 0,2-5 16 0,-1 3 16 31,3-3 0-31,0-3 0 0,0 1 160 0,0 0 0 16,1-4 160-16,-1-1-160 0,0-3 0 0,-1 1-128 16,0-3-16-16,1-4-7664 15,0 3-1536-15</inkml:trace>
  <inkml:trace contextRef="#ctx0" brushRef="#br0" timeOffset="-64143.05">23801 2366 18431 0,'-5'5'816'0,"1"0"160"0,2-1-784 0,0 0-192 16,2-1 0-16,0 0 0 0,0 0 464 0,0 2 48 15,0 4 16-15,-2 2 0 0,2 4 144 0,-2-1 32 16,-1 0 0-16,0 0 0 0,0 1-256 0,-2-4-64 0,2 0 0 0,-2 0-10928 16</inkml:trace>
  <inkml:trace contextRef="#ctx0" brushRef="#br0" timeOffset="-63924.4">23862 2157 29487 0,'-9'-2'1296'0,"3"2"288"0,1 0-1264 0,4 0-320 0,-1 0 0 0,4 0 0 32,-1 0-1120-32,-1 0-288 0,1 0-48 0,0 0-16 15,2 0-880-15,-1-3-176 0,1 3-32 0,-1 3-16 0,-2-3 2016 0,0 0 416 0,0 0 144 0,0 0 0 0</inkml:trace>
  <inkml:trace contextRef="#ctx0" brushRef="#br0" timeOffset="-63484.58">23990 1988 26719 0,'0'0'1184'0,"0"0"240"0,0 2-1136 0,0-2-288 0,2 3 0 0,-1-1 0 0,0-1 160 0,2 4-32 31,-1 0 0-31,2 4 0 0,1 2 320 0,1 4 64 0,0-1 16 0,0 0 0 15,2 1 0-15,0 0 0 0,0 1 0 0,-1-2 0 16,1 2-384-16,-1 1-144 0,0 1 0 0,1 0 144 0,-2 1-144 0,-1-1 0 16,0 2 0-16,-1-2 128 0,-2 1-128 0,-2 0 0 0,0 0 0 0,-2-5 0 15,-1 1 0-15,1-3 0 0,-3 1-144 0,0-4 144 16,0 0 0-16,-1 0 0 0,-3 2 176 0,-1 0-176 31,-2 0-560-31,-2 0-208 0,2 2-64 0,-3-2 0 0,-1 0-1600 16,-2 0-336-16,0 1-64 0,-2 1-6944 15</inkml:trace>
  <inkml:trace contextRef="#ctx0" brushRef="#br0" timeOffset="-62805.28">25064 2137 13823 0,'-4'0'1216'15,"0"-2"-960"-15,3 2-256 0,1 0 0 0,0 0 336 0,0 0 32 0,-1 0 0 0,-2-1 0 0,0 1 176 0,-2 0 32 0,0 0 16 0,-1 1 0 0,-1 1 304 0,0 1 48 0,-2 2 16 0,1 1 0 16,-1 4 448-16,-1-1 80 0,0 4 32 0,-1 2 0 16,1 4-832-16,-1-2-176 0,1 4-16 0,0 0-16 15,2 1-256-15,0-1-48 0,1 3-16 0,2-4 0 16,1-1-160-16,2-1 0 0,-1 0 0 0,3-1 0 15,1 0-240-15,1-1 32 0,1-3 0 0,2 1 0 16,0-2-496-16,1-1-80 0,2 0-32 16,0 1 0-1,1-5-432-15,-1 0-96 0,1 2 0 0,1-4-16 0,-1 1-496 0,1-1-80 0</inkml:trace>
  <inkml:trace contextRef="#ctx0" brushRef="#br0" timeOffset="-62524.64">25243 2382 27647 0,'-6'3'2448'0,"1"-1"-1952"16,0 2-496-16,4-2 0 0,-1 3 2016 0,0-3 304 0,-2 4 64 0,-3 4 16 16,-2 1-1792-16,-1 1-352 15,0 2-80-15,3-2-16 16,0 2-592-16,2-3-112 0,2-4-32 0,-1 1 0 16,3 0-1360-16,0-1-288 0,2-1-48 0,0-1-10912 0</inkml:trace>
  <inkml:trace contextRef="#ctx0" brushRef="#br0" timeOffset="-62327.4">25259 2197 33167 0,'-5'-5'1472'0,"1"1"304"0,2 2-1424 0,1 0-352 0,1 2 0 0,1-1 0 0,0 1 176 0,-1 0-48 16,3-2 0-16,-2-1 0 15,1 2-352-15,1-1-80 0,-2 2-16 0,0 0 0 16,1 2-2160-16,-1-2-432 0,0 3-96 0,0 0 0 0</inkml:trace>
  <inkml:trace contextRef="#ctx0" brushRef="#br0" timeOffset="-61823.51">25354 1927 26719 0,'-2'-3'1184'0,"1"1"240"0,1 1-1136 0,0 1-288 0,1 1 0 0,0-1 0 16,0 3 384-16,2-1 0 0,0 2 16 0,2 1 0 15,4 4 560-15,0-1 128 0,2 6 0 0,1-3 16 16,1 4-128-16,0 0-16 0,1 1-16 0,1 1 0 0,1 3-464 0,0 1-96 16,2 1 0-16,0 2-16 15,-1 0-208-15,-1 2-32 0,1 1-128 0,-1 3 192 0,-1 1-192 0,-2 2 0 16,-2 5 0-16,-3-4 0 16,-1 6 144-16,-4 1-144 0,0 3 128 0,-3 2-128 0,-2 5 208 0,0-1-32 15,0 1-16-15,0-2 0 0,-1 1-160 0,0-1 0 16,-1-3 0-16,1-6 0 0,-1-9-256 0,0-4 80 15,-1-4 16-15,0-3 0 0,0-3 416 0,-1-3 96 16,0-2 16-16,-1-2 0 0,-1 0-224 0,0-5-144 16,-2-4 192-16,0-1-11712 15,-3 0-2320-15</inkml:trace>
  <inkml:trace contextRef="#ctx0" brushRef="#br0" timeOffset="-60556.47">25844 1938 19343 0,'-4'0'1728'0,"2"0"-1392"0,1 2-336 0,-1-1 0 0,2-1 912 0,-1 1 112 0,-1 2 32 0,-2-2 0 0,0 2 0 0,-2-1 0 0,2 0 0 0,1 1 0 16,0-1-800-16,2-1-256 0,2 2 160 0,0-3-160 15,3 0 128-15,1-4-128 0,1 3 0 0,3 0 128 16,-1-4 224-16,2 3 32 0,1-2 16 0,1-1 0 0,0 0-96 0,2 1-32 16,-2 0 0-16,0 1 0 0,1 1-96 0,-3 2-32 15,-1-1 0-15,0 1 0 16,0 0-144-16,-3 1 192 0,1 1-192 0,-2 1 192 16,-1-2-64-16,-2 4-128 0,0-2 192 0,-1 1-64 15,0 1 0-15,-1-3 0 0,0 2 0 0,0 1 0 0,-1-3-128 0,-2 3 0 16,2 0 0-16,-2 1 128 0,-4 2 0 0,1 0-128 15,-2 1 192-15,-4 1-64 0,0 1 256 0,0 0 32 16,-1 0 16-16,0 0 0 0,-1 1-48 0,-1-1-16 16,0 0 0-16,2 0 0 0,2-4-224 0,0 3-144 15,2 1 192-15,1-4-192 0,2 0 0 0,3-1 0 16,0 0 0-16,3 2 0 16,3-2-496-16,0-2 0 0,1 1 0 0,2-2 0 15,2 2 0-15,2 0 0 0,2-2 0 0,0-2 0 0,3 1 496 0,-1 0 0 0,1-2 0 0,1 0 0 16,-2 0 0-16,3-2 160 15,-3 0 0-15,1 1 0 0,-1-2-160 0,-1 3 0 16,0 0 0-16,-3 0 128 0,-2 0-128 0,0 1 0 0,-3 2 0 0,-2 1 0 16,-1 2 0-16,-2-1 0 15,-2 2-144-15,-1 2 144 0,-1-3-256 0,-1 1 0 16,-1 2 0-16,-2 0 0 0,1-1-32 0,0 1 0 16,-2 0 0-16,0-1 0 0,-1 2 288 0,0 0 256 0,1-2-64 15,-1-1 0-15,1 2 64 0,2-2 16 0,-2 2 0 0,2-3 0 16,-1 3 48-16,3-1 0 0,0-3 0 0,2 1 0 15,0-1-112-15,2 1-16 0,1-1 0 0,1-1 0 16,2 0-192-16,-1 1 0 0,2 0 0 0,1-3 0 16,0 2-448-16,0 1-176 15,1-1-32-15,0 0-16 0,0 0-112 0,0 1-32 16,2 1 0-16,-1-1 0 0,1-2 304 0,-1 0 64 0,0 4 16 0,2-2 0 0,0-2 272 16,-1 2 160-16,2-1-192 0,0 1 192 0,-1 1 0 0,-1-1 0 15,2 1 128-15,0 0-128 0,1 4 224 0,-1-1-48 16,0 1-16-16,0 1 0 0,2 3 64 0,0 0 16 15,-1 2 0-15,-1 2 0 0,1 0 144 0,-1 3 16 16,-1 2 16-16,0-2 0 0,-1 3 80 0,-2-3 16 16,0 4 0-16,-2-3 0 0,-1 2-80 0,0-2-16 15,-2-1 0-15,0 0 0 0,-1-2-32 0,-1-1 0 16,0-3 0-16,-2 5 0 0,0 0 96 0,-1 1 16 16,0-2 0-16,-1 0 0 0,0-2-640 0,-1 1-128 15,0-1-32-15,-1 0 0 0,-3-1 768 0,0 2 160 0,-1-1 16 16,-1-3 16-16,-1 0-336 0,0-1-80 15,-1-2-16-15,1-1 0 0,-2-2 128 0,2 1 32 16,-3-3 0-16,0 1 0 0,0-3-256 0,-3-1-128 16,-1 1 160-16,1-4-160 15,-3 1-368-15,1 0-160 0,0 2-48 0,-1-3-10864 0,-1 1-2176 16</inkml:trace>
  <inkml:trace contextRef="#ctx0" brushRef="#br0" timeOffset="-59821.11">26465 3090 14735 0,'0'-4'1312'0,"-2"-1"-1056"0,2 3-256 0,0 0 0 0,0 2 2880 0,0 0 528 0,-1-1 112 0,0-3 0 0,-2 2-1328 0,1-4-272 0,-2 2-48 0,-1 3-16 0,0 1-848 0,0 1-176 0,-1 3-48 0,-1-1 0 0,-1 5-528 0,0-1-128 15,-1 3 0-15,-1 2-128 0,3 5 208 0,-3 0-64 16,1 0-16-16,-1 5 0 0,0 1-128 0,2-2 0 16,-1 3 0-16,1 0 0 0,1-2 0 0,1 0 0 15,0-3 0-15,2-2 0 0,2-1 0 0,-1-4 0 16,5 0 0-16,-1-2 0 0,1-2 0 0,4 1 0 0,1-4 0 0,-1 1 0 15,2 0-320-15,1-4 16 16,2 1 0-16,2-3 0 16,0-2-1552-16,3-1-320 0,2-3-64 0,-1-4-11792 0</inkml:trace>
  <inkml:trace contextRef="#ctx0" brushRef="#br0" timeOffset="-59641.56">26518 2837 35007 0,'-10'-3'1552'0,"0"0"320"0,1-1-1488 0,3 3-384 16,5 1 0-16,1 0 0 0,-1 0 512 0,-2 1 48 15,0-1 0-15,-1 0 0 0,0 0-560 0,2 0 0 16,2 2 0-16,1 0 0 16,1-2-1664-16,3 1-320 0,2 3-80 0,-1-3-16 0</inkml:trace>
  <inkml:trace contextRef="#ctx0" brushRef="#br0" timeOffset="-59245.58">26655 3180 13823 0,'-4'0'1216'0,"2"0"-960"0,-1 0-256 0,2 0 0 16,1 0 2624-16,0 0 496 0,0 2 80 0,0-2 32 15,0 2-528-15,1 0-96 0,2 1-32 0,-3-3 0 16,0 0-1296-16,0 0-272 0,26 12-48 0,-15-12-16 16,3 1-640-16,2-2-128 0,1 0-32 0,3-3 0 15,0 3-528-15,1-4-128 0,1 1 0 0,1 0-16 16,0-1-1968-16,-1 0-400 0,1 2-80 0,0 0-10368 15</inkml:trace>
  <inkml:trace contextRef="#ctx0" brushRef="#br0" timeOffset="-58986.99">26586 3384 32255 0,'4'-3'2864'0,"2"0"-2288"0,1 2-576 16,-2 1 0-16,1 0 1584 0,3 0 208 15,5-3 32-15,8-1 16 0,9-1-1424 0,6-1-288 0,2 0-128 0,1-1 128 16,-2 0-480-16,-2 4-96 0,0-2-32 0,-3 2-16416 15</inkml:trace>
  <inkml:trace contextRef="#ctx0" brushRef="#br0" timeOffset="-58424.24">27254 2936 20271 0,'0'-3'1792'0,"0"0"-1424"0,1 2-368 0,-1 2 0 0,0 2 1744 0,0-3 288 0,-1 1 48 0,-1 1 16 0,1 7 464 0,-1 0 112 0,-3 7 16 0,0 3 0 0,-3 6-1376 16,1 2-272-16,-1 7-48 0,0-2-16 15,-2 4-720-15,0-2-128 0,1 0-128 0,0 0 144 0,-1 0-304 0,1-4-64 16,-1-1-16-16,3-2 0 16,-1-4-2048-16,1-5-400 0,-1-2-96 15,2-5-12384-15</inkml:trace>
  <inkml:trace contextRef="#ctx0" brushRef="#br0" timeOffset="-57659.5">26180 2019 11967 0,'-3'0'1072'0,"-1"1"-864"0,1 0-208 0,2-1 0 0,1 0 2448 0,0 0 448 0,1 0 96 0,1-1 16 0,-1 1-1328 0,0-1-256 0,3-3-48 0,-4 4-16 0,0 0-16 16,16-17-16-16,-7 9 0 0,-2-4 0 0,3 1-704 0,-2 0-144 15,2-4-32-15,-1 1 0 0,1-1-192 0,-1 2-64 16,-2-5 0-16,2 2 0 0,-3-1-192 0,0 1 0 15,-1-3 0-15,0 2 0 0,0-1 0 0,-1 0 0 16,-1 3 0-16,1-2 0 0,0 2 0 0,-1 2 0 16,2 3 0-16,-2 0 0 0,1 4 0 0,-2 1 0 15,0 2 0-15,1 3 0 0,1 0 0 0,-2 5 0 16,2 1 0-16,0 1 0 0,-1 0 160 0,2 3 144 0,0 2 16 0,1 3 16 16,3-1-80-16,0 3-32 15,1 4 0-15,-2-2 0 0,2 3-224 0,-1-1 0 0,1 1 128 0,0-3-128 16,-1 3 0-16,3-3 0 15,0 2 0-15,0-4 0 0,1 1 0 0,0 1 0 0,1-3 0 0,-2-1 0 16,1-2 0-16,-2-1 0 0,-1-2 0 0,0-4 0 16,-2 0 0-16,1-2 0 0,-1-3 0 0,1-2 0 15,0 1 144-15,-2-5 96 0,2-2 16 0,-2-2 0 16,1-1 240-16,-1-1 48 0,-1-3 16 0,0-2 0 16,-1 0-240-16,0-3-64 0,-1 1 0 0,-1-5 0 0,-1 1-128 15,-1-1-128-15,1-3 192 0,-2-2-192 0,0-1 128 0,0-1-128 16,0 0 0-16,0 2 0 15,0 1 0-15,1-2 0 0,0 2 0 0,1-1 0 0,0 3 0 0,-1-1 0 16,0 4 0-16,0 2 0 0,1 3 0 0,-2 1 0 16,0 3 0-16,0 2 0 0,1 2 0 0,0 3-192 15,0 1 48-15,1 2 16 16,0 0-1152-16,1 1-208 0,1 2-48 0,3 0-14864 0</inkml:trace>
  <inkml:trace contextRef="#ctx0" brushRef="#br1" timeOffset="-47863.69">20952 14568 10127 0,'-9'-5'896'0,"5"0"-704"0,1 4-192 0,2-2 0 0,2 2-1104 0,-1 1-256 0,1-1-48 0,-1-2-16 0,3 1 688 0,-2-2 144 0,1-1 16 0,1 1 16 0,-1-1 2080 0,0 0 400 16,0 1 96-16,2 1 16 0,-2-2 976 0,2-1 192 15,-2 2 32-15,1 2 16 0,1-2-224 0,-1 3-32 16,0 1-16-16,1 0 0 0,1 5-1056 0,-3 1-192 16,0 5-64-16,-2 3 0 0,0 4-960 0,-1 3-208 15,-2 6-48-15,-2 4 0 0,-2 3-224 0,0 3-48 16,0 2-16-16,-5 1 0 0,3-4 32 0,-5 6 16 0,-1 6 0 0,-1 4 0 16,-1 4-64-16,-2-2-16 0,1-1 0 0,-1-1 0 15,2-7-128-15,-1-4 0 0,2-2 144 0,0-6-144 16,3-3 192-16,-2-3-48 15,4-7 0-15,1-3 0 0,1-3-144 0,2-7 0 0,2 0 0 0,-1-4 0 0,3-1 0 16,-1-6 0-16,2-2 0 0,-2-2-176 0,2-4-16 0,-1-5-16 16,1-4 0-16,-1-3 0 15,3 1 208-15,-1-6 0 0,2-4-160 0,2-7 160 0,1 1 0 0,2-6 0 16,1-2 0-16,2-2 0 0,3 2 0 0,1-4 0 16,1-1 0-16,2-1 0 0,3 1 0 0,1 0 0 15,2 1 0-15,0-1 0 16,2 3 0-16,2-6 0 0,2 1 0 0,3 1 0 0,1 2 0 0,2 3 160 15,-1 5-32-15,2 3-128 0,-2 2 160 0,-2 4-160 16,-3 3 128-16,1 4-128 0,-4 4 0 0,-3 2 0 0,0 5 0 16,-1 2 0-16,0 2 0 0,-1 2 0 15,1 4 0-15,0 6 0 0,-1 0 0 0,-2 6-192 16,2 5 64-16,-1 5 128 0,-1 3-352 0,1 4 48 16,-2 6 16-16,-1 0 0 0,-1 2 288 0,-1 2-160 0,-3 0 160 0,-3-1-128 15,0-4 128-15,-3 1 0 0,0 3 0 0,-3-4 0 16,-2-2 0-16,-1 5 144 0,-3-1-144 0,-2 3 160 15,-1-4 64-15,-3-3 16 0,-3-2 0 0,-3 0 0 16,-1-6 64-16,-4 0 16 0,-3-2 0 0,0 0 0 16,-4-5-80-16,-1 1-16 0,-3 1 0 15,-1-3 0-15,0 1-224 0,0-5 144 0,1 0-144 0,-2-2 128 0,3-3-128 0,0-2 0 16,-1 1 0-16,0-5 0 0,2 1-144 0,1-2 144 16,-1-1-192-16,3-2 192 15,3 0-576-15,3 2 0 0,4-2 0 0,1 1 0 16,2 0-832-16,4 2-192 0,5 2-16 0,3 0-15152 0</inkml:trace>
  <inkml:trace contextRef="#ctx0" brushRef="#br1" timeOffset="-47278.96">22293 13360 21183 0,'2'-12'944'0,"-1"5"192"0,2-2-912 0,-2 4-224 0,1 3 0 0,0 1 0 0,0 1 272 0,2-5 16 0,2-1 0 15,1-3 0-15,1 0 624 0,-1 2 128 0,-1 1 32 0,-2 1 0 16,0 1 624-16,-3 2 128 0,-1 0 32 0,-1 4 0 15,-2 0-64-15,0 0-16 0,-3 2 0 0,-1 4 0 16,-1 0-960-16,-1 5-192 0,-2-2-48 0,1 6 0 0,-1-1-304 0,-1 1-64 16,0 2-16-16,1 2 0 15,-1 3-64-15,-2 4-128 16,1 0 176-16,-3 7-176 0,-2 3 208 0,-3 4-64 0,-1 3-16 0,-4 2 0 16,-4 2-128-16,1 2 192 0,-2 2-192 0,1 2 192 15,2 2-192-15,-1 2 0 0,2 6 144 0,2 0-144 16,2-1 208-16,1 0-16 0,1-1-16 0,2 2 0 15,2 2 16-15,1-4 0 0,1 1 0 0,1-4 0 0,3-1-192 16,2-7 0-16,3-7 0 0,2-3 0 0,3-2 0 16,2-3 0-16,2 0 0 0,3-4 0 0,2-2-304 0,1-1 64 15,5 1 16-15,2-3 0 16,4-2-352-16,3 2-64 0,2-2 0 0,5-7-16 16,2 1-1296-16,5-6-256 0</inkml:trace>
  <inkml:trace contextRef="#ctx0" brushRef="#br1" timeOffset="-16024.22">22168 14456 14735 0,'-2'0'1312'0,"1"-1"-1056"0,1 1-256 16,1 0 0-16,1 0 1232 0,-1-2 192 0,0-1 48 0,2 2 0 0,2-4 320 0,-1 0 64 0,4 1 0 0,-1 1 16 0,0 0-192 0,-1 2-32 15,0 5-16-15,-1-2 0 0,1 7-736 0,-2-2-128 16,1 7-48-16,-2-1 0 0,2 1-96 0,-1 2-32 0,0 1 0 0,-1 2 0 16,4 1-240-16,-1 0-48 0,1 2-16 0,2 4 0 15,1-3-288-15,1 0 0 0,1-1 0 0,2 1 0 32,1 0-784-32,0-1-176 0,-1-4-16 0,1 0-16 15,-1-1-1344-15,-2-1-272 0,-1 0-48 0,-2-3-10144 0</inkml:trace>
  <inkml:trace contextRef="#ctx0" brushRef="#br1" timeOffset="-15596.05">22472 14471 27647 0,'-9'2'1216'0,"3"-1"256"0,1 2-1168 0,3-3-304 15,0 2 0-15,2-2 0 0,-1 1 192 0,0 0 0 16,-2 3-16-16,0 0 0 0,-1-1-176 0,2 2 0 15,-1-1 0-15,1 1 0 0,0 1 128 0,1-1-128 0,0 2 192 0,0 3-64 0,-1 1 480 0,1 2 96 32,0 3 0-32,0 4 16 0,-2 6-112 0,-1 0-32 0,1 5 0 0,-3 2 0 0,-2 3-336 0,-2 2-80 15,-1-1-16-15,-2 5 0 0,-1-1-144 0,-2 5 0 16,1 2 0-16,-1 2 0 31,-1 1-544-31,-3 4 16 0,1 3 0 0,-2-2 0 16,2-2-1712-16,-1-3-320 0,2-3-80 0,1-2-16 15,1-5-256-15,2-3-48 0,1-5-16 0,0-7-3936 0</inkml:trace>
  <inkml:trace contextRef="#ctx0" brushRef="#br1" timeOffset="-14779.51">22953 13716 11967 0,'-3'-4'1072'0,"2"3"-864"0,0 1-208 0,0 0 0 0,1 0 896 0,-2 0 128 0,0-3 16 0,-2 2 16 0,-2 0 544 0,-1 1 96 0,-1 0 32 0,0 1 0 0,-1 3-656 0,2-2-128 0,-2 2-32 0,0 2 0 15,1 2-304-15,-1 0-64 0,0 1-16 0,1 2 0 16,-1 3 240-16,0-2 32 0,2 4 16 0,-1 1 0 16,0 2-160-16,0-1-16 15,2 3-16-15,0 2 0 0,2-1-384 0,1 0-80 0,0 1-16 0,1-2 0 16,2 0 64-16,1 0 16 0,1 1 0 0,1-4 0 0,2 2-80 15,0-1-16-15,0-1 0 0,2 1 0 16,0-3-128-16,2 1 0 0,1-1 0 0,1 0 0 0,2-1-192 0,-1-1-64 16,1-1 0-16,0-3-16 15,0-1-1216-15,1-2-240 0,0 0-64 0,-2-3 0 16,0-1-560 0,0 1-112-16,-1-3-32 0,-1 1-6880 0</inkml:trace>
  <inkml:trace contextRef="#ctx0" brushRef="#br1" timeOffset="-14151.07">23135 14040 24879 0,'-5'2'2208'0,"1"-1"-1760"0,2 2-448 0,0-3 0 0,2 0 128 0,0 1-128 0,-2 3 128 0,-2 0-128 0,-1 0-1088 0,0 5-320 0,-1-3-48 0,2 2-16 16,1 2 688-16,-1 1 128 0,3-3 16 0,-2 6 16 0,3-2 880 0,-1 4 160 16,0-2 32-16,1 1 16 0,1-3 240 0,-1 1 64 15,0-1 0-15,1-1 0 0,0-1-768 0,1-3-208 16,0 0-16-16,1-2-9328 0</inkml:trace>
  <inkml:trace contextRef="#ctx0" brushRef="#br1" timeOffset="-13185.75">23231 13722 29487 0,'-2'0'2624'0,"0"-3"-2112"0,2 3-512 0,2 0 0 0,-1 0 192 0,-1-1-64 0,1 0 0 0,2 0-128 0,-1-2 0 0,3 1 0 0,0-1 0 0,1 2 0 0,0 1 0 0,0 0 0 16,2 4-144-16,-1 1 144 16,1 1 0-16,-1 1 0 0,1 4 0 0,-1 2-128 15,0 2 128-15,0 1 192 0,0 1-32 0,-1 0-16 16,0 1 544-16,-1-1 96 0,0 3 32 0,0-3 0 0,-1-1-320 0,0 0-64 16,2 3-16-16,-2-3 0 0,-1 0-128 0,0 0-32 15,-1-5 0-15,-1 1 0 0,-1 2-128 0,-1 0-128 0,-1-2 144 16,-2 0-144-16,-1 1 0 0,-1-1 0 15,0-1 0-15,-3 0 0 0,0 1 0 16,1-1 0-16,-2 0 0 0,0-1 0 16,0 0-304-16,0-2 48 0,0 1 16 0,-1-3 0 15,1 3-1200-15,-1-1-240 0,0-1-48 16,0-1-11904-16</inkml:trace>
  <inkml:trace contextRef="#ctx0" brushRef="#br1" timeOffset="-12444.49">23518 14836 21183 0,'0'0'1888'0,"0"0"-1504"0,1 0-384 0,-1 0 0 0,1 1 800 0,-1-1 96 15,3 2 0-15,-2 0 16 0,3 2-240 0,0-1-48 0,-1 1-16 0,2 2 0 0,-1 1 608 0,1-1 112 0,0 4 16 0,0-2 16 0,1 5-352 0,-1 0-80 16,0 2-16-16,-1 0 0 16,-1 2 0-16,1 1 0 0,-2 0 0 0,-2 3 0 0,0 1-464 0,-2 1-112 15,0 0-16-15,-5 1 0 16,1-1-320-16,-3 2 0 0,1-2 0 0,-3 0 128 0,0 0-128 0,-2-1 0 15,0-2 0 1,-1 1 0-16,-1-2-512 0,-1 0-32 0,0-4 0 0,0 0 0 16,1-2-992-16,-1-4-208 0,0 0-48 0,1-4-8176 15,2-1-1632-15</inkml:trace>
  <inkml:trace contextRef="#ctx0" brushRef="#br1" timeOffset="-11937.11">23899 14484 33167 0,'-4'1'2944'0,"2"0"-2352"0,-1 2-464 0,3-1-128 0,0 2 1152 0,1-3 224 0,1 3 32 0,0 2 16 0,2 3-976 0,1 4-208 0,2 2-48 0,2 5 0 0,2-3-192 0,1 5 0 0,2-2 128 0,0 2-128 0,0-1 0 0,1-1-160 16,1 0 32-16,-1-3 0 31,1 2-528-31,-1-2-112 0,1-2 0 0,-1 0-16 16,0-2-816-16,-2-1-176 0,2-1-16 0,-1-5-7744 15,-2-1-1536-15</inkml:trace>
  <inkml:trace contextRef="#ctx0" brushRef="#br1" timeOffset="-11715.71">24439 14450 43311 0,'-20'27'1920'0,"6"-7"384"0,0 1-1840 0,5-5-464 0,6-5 0 0,0 1 0 16,-1 0-272-1,-4 10-160-15,-5 15-16 0,-5 13-16 0,-1 5 320 0,0 2 144 0,-1-2-128 0,1-2 128 16,2-2-304-16,0-2 32 0,-1-1 0 0,1-3 0 15,0 1-240-15,-1-1-32 0,2-4-16 0,0-3 0 16,1-3-416-16,3-4-96 0,0 0-16 0,3-8-9632 16,2-5-1936-16</inkml:trace>
  <inkml:trace contextRef="#ctx0" brushRef="#br1" timeOffset="-11271.42">24779 13592 35935 0,'-2'1'1600'0,"1"-1"320"0,-1 0-1536 0,2 0-384 0,0 2 0 0,0 0 0 16,-1-2 320-16,0 5-16 0,0-3 0 0,-2 6 0 15,-1 2 80-15,-2 1 32 0,0 4 0 0,-1 0 0 0,0 2-416 0,-2 0 0 16,-1 3 0-16,0 2 0 15,-3 0 0-15,1 2 0 0,1-2 0 0,-1 0 0 16,-1 2 0-16,2-1 0 0,0 2 0 0,2 0 0 16,2 0 0-16,1-1 0 0,1 2 176 0,2 2-176 0,2-5 0 15,2-1 128-15,2 1-128 0,2-5 0 0,0 1-192 0,2-2-64 16,2-3-32-16,1-2 0 16,2-5-1504-16,2 0-320 0,0-4-48 0,2-1-7696 15,3-4-1552-15</inkml:trace>
  <inkml:trace contextRef="#ctx0" brushRef="#br1" timeOffset="-10788.07">24957 13821 31327 0,'-1'-1'2784'0,"0"-1"-2224"15,2 2-560-15,0-2 0 16,1 1 800-16,0-1 48 0,0 1 16 0,2-4 0 16,2 0-624-16,1-1-240 0,0 0 176 0,-1 0-176 0,2 1 256 15,-1 0-64-15,0 1 0 0,0 2 0 0,-1 2-192 0,-1-3 0 0,0 6 0 16,-2-3 0-16,1 2 0 0,-1 1 0 15,-1 0 0-15,1 2 0 16,-2 1 0-16,-1 3 0 0,1-1 0 0,-2 1 0 0,0 3 0 0,-3-1 0 16,0 0 0-16,-2 0 0 15,1 0 0-15,-4-1-128 0,2 0 128 0,-3 1 0 0,-1 0 0 0,0-1 0 16,-2 2 0-16,1 1 0 0,0-1 0 0,-2 2-128 16,2-3 128-16,-1 1 0 0,2 1 0 15,0-1 0-15,1 0-128 0,2-2 128 16,1 0 0-16,1-1 0 0,2-1 0 0,2-1 0 0,2 0 0 15,0-2 0-15,0 0 0 0,2 0 0 0,1 0 0 16,-1 0 0-16,3-2 0 0,-1 0 0 0,2-1 0 0,0 0 0 16,2 0 0-16,0-2 0 0,1 0 0 0,1-2 0 15,0 0 0-15,1 1 144 16,1 0-784-16,1-4-176 0,0 0-16 0,2 0-13968 0</inkml:trace>
  <inkml:trace contextRef="#ctx0" brushRef="#br1" timeOffset="-10346.8">25070 13480 8287 0,'-8'7'736'0,"3"-3"-592"0,1-1-144 0,2 1 0 0,1-1 6784 0,2-2 1312 0,2 2 272 0,-2 0 48 0,3 4-6432 16,1 2-1296-16,2 2-256 0,3 0-48 0,2 3-384 0,1 0 0 0,-2-5 0 0,2 3 0 0,4 1 0 0,4 2 0 15,1 1 0-15,0 0 0 0,0 0 0 0,1 0 0 16,-4-2 0-16,1 2 0 0,-1 0 192 0,-2-2 32 15,0 0 0-15,-2 1 0 0,1 1-80 0,-2 0-16 16,1 2 0-16,-5-1 0 0,-1-1-128 0,-2 3 0 16,-2-3 0-16,-3 0 0 0,-1 0 0 15,-2 1 0-15,-1 1 0 0,-2-1 0 0,-2-1 0 0,-3-1 0 0,0 1 0 16,-2 0 0-16,-1-2 0 0,0-1 160 0,-1 1-160 16,-2-2 160-16,0-1-160 0,-1 0 0 0,0 1 144 0,-2-4-144 15,-1 1 0-15,-1-1 0 16,2-1 0-16,-2-5 0 0,2 1-240 0,-2-2-112 0,0-1-32 0,0-1-17728 15</inkml:trace>
  <inkml:trace contextRef="#ctx0" brushRef="#br1" timeOffset="-9811.6">25391 14918 42383 0,'-7'8'3776'0,"1"-1"-3024"0,3-3-608 0,5-2-144 0,-1-1 0 0,-1 3 128 0,-1 2-128 0,-2 5 128 0,-1 1-128 0,2 3 0 0,1-1 0 0,1-2 0 31,1-1-192-31,0-2 16 0,3-2 16 0,0-2 0 16,2 0-640-16,0-1-128 0,1-2-32 0,3-2-16704 0</inkml:trace>
  <inkml:trace contextRef="#ctx0" brushRef="#br1" timeOffset="-9634.22">25807 14924 46079 0,'-20'13'2048'0,"5"-6"400"0,2 0-1952 0,5-2-496 16,4-3 0-16,3 1 0 16,0-3-704-16,-3 2-224 0,-2 2-48 0,-4-3-7792 15,-2 1-1568-15,-1-4-304 0</inkml:trace>
  <inkml:trace contextRef="#ctx0" brushRef="#br1" timeOffset="-9395.4">26088 15086 33167 0,'-8'17'1472'16,"2"-4"304"-16,-1-2-1424 0,2-4-352 0,2-2 0 0,1-1 0 0,0 1 1072 0,-1-2 144 15,-4 7 16-15,0 3 16 0,0-3-928 0,0-1-192 16,4-4-128-16,2-5 144 0,-1-7-144 0,2-5-192 16</inkml:trace>
  <inkml:trace contextRef="#ctx0" brushRef="#br1" timeOffset="-8712.61">25028 15119 39615 0,'-3'0'3520'0,"2"0"-2816"0,2 0-560 0,1 0-144 0,0 0 0 16,1 0 160-16,0 1-160 0,3 1 160 0,3 1-1168 0,1 0-224 0,4 2-48 0,-3 0-16 0,-1 2 720 0,-3 2 160 0,-1 2 32 0,-3 4 0 31,-2 1-32-31,-4 5 0 0,0 1 0 0,-6 4 0 0,-1 1 416 0,-2 6 128 0,-4 0 0 0,-2 2 0 0,0 4-128 0,-2 3 0 16,-2 3 0-16,-2 2 0 31,2 1-1792-31,-1-2-336 0</inkml:trace>
  <inkml:trace contextRef="#ctx0" brushRef="#br1" timeOffset="-7829.23">26963 13426 20271 0,'-2'-8'1792'0,"0"-1"-1424"0,2 4-368 0,2 1 0 0,-1 2 672 0,0-3 64 16,0-6 16-16,2-5 0 0,0-3-752 0,2-2 0 0,2 3 0 0,-4 3 0 0,1 6 224 0,-3 2 48 0,-2 5 16 0,-2 6 0 15,0 2 736-15,-2 7 128 0,-1 4 48 0,-2 5 0 16,1 7 288-16,-1 7 64 0,2 3 16 0,1 9 0 16,3 9-288-16,-1 5-48 0,3 6-16 0,0 0 0 0,4 4-768 0,-3 1-144 15,2 5-48 1,-1 1 0-16,1-4-256 0,-5 0 0 0,1-4 0 0,-4-3 0 0,-1 0 0 0,-1-5 0 16,-3 3 0-1,-1-4 0-15,-2 0 0 0,1-2 0 0,-2-5 128 0,1-1-128 16,-1-2 272-16,1-3 0 0,0-2 0 0,1-2 0 0,2-6-272 15,1-4 128-15,2-2-128 0,2-4 0 16,1-1-448-16,2-5-208 0,3 0-48 0,1-6-16528 0</inkml:trace>
  <inkml:trace contextRef="#ctx0" brushRef="#br1" timeOffset="-7105.36">27709 14270 34095 0,'-3'0'3024'0,"2"1"-2416"0,1 1-480 0,0-2-128 0,0 2 0 0,-1 1 128 0,-1 0-128 0,0 2 128 0,-3 5 272 0,-1 1 64 0,-2 6 16 0,0 0 0 0,-3 2 192 0,-3 2 32 0,0 1 16 0,-3 2 0 0,1 0-16 0,-2 4-16 0,-4 3 0 16,-1 0 0-16,-2 2-304 0,1-1-48 0,-2 0-16 0,1 0 0 0,-1-1-320 15,0 1 0-15,0-2 0 0,1 0 0 16,2-4-192-16,-3-3-128 0,1 1 0 15,0-3-16-15,2-4-2352 0,3-6-448 0</inkml:trace>
  <inkml:trace contextRef="#ctx0" brushRef="#br1" timeOffset="-6867.72">27291 14455 40543 0,'-3'5'1792'0,"1"-4"384"0,-1 2-1744 0,3-1-432 15,2 0 0-15,0-1 0 0,2 1 208 0,1 1-32 16,2 3-16-16,5 3 0 0,4 2-160 0,4 2 128 16,3 3-128-16,0 2 128 0,1 4-128 0,-1-2 128 15,1 4-128-15,-2 2 128 0,-1 3-128 0,-1-1 0 0,-3 1 0 0,-2-1 0 16,0 1 0-16,-2-1 0 0,0-1 0 0,-1 1 0 16,-1-5-272-16,0-2-48 0,0-4 0 0,0-2-17808 15</inkml:trace>
  <inkml:trace contextRef="#ctx0" brushRef="#br1" timeOffset="-6360.41">28251 13437 21183 0,'-3'-2'1888'0,"0"2"-1504"16,3 0-384-16,0 0 0 0,0 0 368 0,0 2 0 0,-1-2 0 0,-1 0 0 0,-1 2-368 0,-1 0 0 0,-1 2 0 0,-1 1-192 0,-1 1 320 0,-1 1 48 0,0 3 16 0,-1 0 0 0,-2 3 1440 0,0-1 288 0,-1 4 64 0,-1 1 16 0,0 2-96 0,-1 1-32 15,0 3 0-15,-1 1 0 16,2 3-864-16,-1-2-176 0,2 4-48 16,1 2 0-16,-2-2-576 0,2-1-208 0,0 5 144 0,1-3-144 0,3 0 0 15,-2-2 128-15,4 1-128 0,2-2 0 0,0-2 0 16,3-1-176-16,1-3 16 0,3-1 0 16,1-4-496-16,2 2-112 0,3-6 0 0,0 0-16 31,1-1-736-31,0-1-144 0,3-1-16 0,0 0-12912 0</inkml:trace>
  <inkml:trace contextRef="#ctx0" brushRef="#br1" timeOffset="-6055.98">28344 13812 34095 0,'-6'6'1504'0,"1"-3"320"0,0 1-1456 0,3 0-368 16,0-2 0-16,2 0 0 0,0 2 0 0,-1 1 0 15,-1 2 0-15,-1 6 128 0,0 0-128 0,-1 5 0 16,-1-1-128-16,0-1 128 0,-1 1-208 0,0-2 32 0,-2 1 16 0,1-1 0 31,1-3-912-31,-2-1-176 0,1 1-32 0,1-6-12256 0</inkml:trace>
  <inkml:trace contextRef="#ctx0" brushRef="#br1" timeOffset="-5823.33">28406 13527 15663 0,'-10'2'1392'0,"3"-1"-1120"16,1 0-272-16,2 2 0 0,3-2 2448 0,-1 0 432 15,2 1 96-15,-2 0 16 0,-1 4-896 0,-2-1-176 16,2 1-48-16,-1-1 0 0,2 2-896 0,2-1-176 15,0 0-32-15,1-1-16 16,1 0-1360-16,1-4-272 0,2 0-48 0,0 1-14080 0</inkml:trace>
  <inkml:trace contextRef="#ctx0" brushRef="#br1" timeOffset="-5090.37">28486 13525 1839 0,'-6'2'160'0,"1"-2"-160"0,0 0 0 16,3 2 0-16,-1-2 3200 0,2 0 592 0,0 0 128 0,0 1 32 0,-3 0-1520 0,-1 2-288 0,1-2-64 16,1 2-16-16,-1-1-368 0,3-1-80 0,-1 2-16 0,1-1 0 15,1 1-416-15,1 0-96 0,1 4 0 0,-1-1-16 16,0 3-16-16,0-1 0 0,1 3 0 0,-2 2 0 15,-2 1-272-15,1 3-48 0,-1 0-16 0,-1 0 0 16,-2 3-400-16,-1 0-64 0,0 2-32 0,-2-3 0 16,0 2-224-16,-2-3 0 0,0 3 0 0,0-1 0 15,-1 1 208-15,0-4-48 0,1 1-16 0,0-1 0 16,1 0 48-16,1 1 0 0,0-1 0 0,1 0 0 0,1 3-64 16,1-5-128-16,0 1 192 0,0 0-64 15,1 0-128-15,2-5 0 0,-1 0 0 0,2-2 0 0,0 0 0 16,1-3 0-16,1-5-128 0,0 3 128 0,1-4-384 15,1-3-16-15,1 2 0 0,0-4 0 16,1 3-1328-16,0-6-272 0,-1 1-48 0,1-1-13824 16</inkml:trace>
  <inkml:trace contextRef="#ctx0" brushRef="#br1" timeOffset="-4626.53">28551 13428 28559 0,'-3'-2'2544'0,"2"2"-2032"0,1 0-512 0,1 0 0 0,0 0 384 0,1 0-32 0,0-2 0 0,1 1 0 0,2-1-352 0,0 2 0 0,0 0 0 0,1 0 0 0,-1 5 288 0,-2-1-16 15,1 3 0-15,0 2 0 0,-2 2 752 0,2 4 160 16,-2 2 32-16,1 1 0 0,1 2-256 16,-2 2-64-16,2 3 0 0,-2-2 0 0,2 0-272 0,0 1-64 15,-1-2-16-15,0 1 0 0,1-1-304 0,-1 0-64 16,1-2-16-16,0 0 0 0,1-3-160 0,0 0 128 15,1 1-128-15,-1-1 128 0,1-1-128 0,-1-2 0 0,1 0 0 0,-1 1 128 16,0 1-128-16,0 0 0 16,-1 2 0-16,-2-2 0 0,-1-3 0 0,-1 2 0 15,-1 1 0-15,-3-2 0 0,-2 1 0 0,-1-2 0 0,-2 2 0 0,-2-4 0 16,0 2 0-16,-3-2 0 0,-2 0 0 0,0 0 0 16,-1-2 0-16,-1-1-176 0,0 1 176 0,-1-3-192 15,1 2-800 1,-2-6-160-16</inkml:trace>
  <inkml:trace contextRef="#ctx0" brushRef="#br1" timeOffset="-3870.38">28676 14962 18431 0,'0'-1'1632'0,"1"1"-1312"0,-1-3-320 0,1 3 0 0,0 0 1312 0,1 0 192 0,-1 3 32 0,1-3 16 0,3 1 976 0,-1 3 192 0,1 0 32 0,1 3 16 0,0 0-928 0,-1 3-192 0,0 1-48 0,-1 2 0 0,0 0-848 0,-2 2-176 15,-1 1-48-15,-1 2 0 0,0 0-192 0,-1 3-32 16,-3-1-16-16,-1 2 0 0,0 4-288 0,-2-2 0 16,-3-2 0-16,-2 3 0 0,-3 1-256 0,-2-3 32 15,-2 1 16-15,1-2 0 0,-4 0-112 0,3 0 0 16,-1-4-16-16,-2-1 0 15,1-2-1008-15,-2-1-192 0</inkml:trace>
  <inkml:trace contextRef="#ctx0" brushRef="#br1" timeOffset="-3471.46">29369 14308 17503 0,'5'0'768'0,"-2"0"176"0,-2 1-752 0,-1 1-192 16,0 0 0-16,-1 0 0 0,0 2 1600 0,-1 4 304 16,-1 3 48-16,-4 5 16 0,-1 6 960 0,-2 5 192 15,-3 2 32-15,1-1 16 16,-1 4-1408-16,-4 0-288 0,1 1-48 0,0-1-16 0,1-1-768 0,1-2-144 16,-1 1-48-16,0-4 0 0,1 0-304 0,-1-1-144 15,1-2 128-15,-1 1-128 0,1-3 0 0,-1 0-144 16,1-1 0-16,0-2 0 15,0-2-592-15,2-3-112 0,0-1-32 0,-1-3-17088 0</inkml:trace>
  <inkml:trace contextRef="#ctx0" brushRef="#br1" timeOffset="-3268.67">29087 14469 42383 0,'-11'8'1872'0,"4"-4"400"0,3 1-1824 0,3 0-448 0,2-1 0 16,2-2 0-16,0 2 160 0,2 2-160 0,3 4 160 0,3 1-160 0,2 6 288 0,6 2-32 0,0 2-16 0,-1 3 0 31,2-2-240-31,-3 1 0 0,0 1 128 0,1 1-128 16,-3 0 0-16,-1 0 0 0,0 0 0 0,-2-5 0 16,1 1-240-16,-1-3-32 0,1 0-16 0,-1-4-12448 15,-1 0-2496-15</inkml:trace>
  <inkml:trace contextRef="#ctx0" brushRef="#br1" timeOffset="-2838.29">29894 13352 35935 0,'-9'0'1600'0,"3"-2"320"0,1-1-1536 0,1 3-384 0,3 0 0 0,1 0 0 15,0 0 352-15,-1 1 0 0,-3 1 0 0,0 0 0 16,-2 4 112-16,-3 2 32 0,-2 4 0 0,-1 3 0 16,-3 1-304-16,-2 3-48 0,-1 3-16 0,-1 0 0 15,-1 7 144-15,-2 0 32 0,-1 5 0 0,0 0 0 16,1 2-112-16,-2 1 0 0,3 3-16 0,3-3 0 16,0 0-32-16,5-2 0 0,2-2 0 0,2 0 0 15,5-4-144-15,2-1 0 0,3-3 144 0,4-2-144 0,1-3 0 16,3-2 0-16,2-4 0 0,2 0-192 15,2-7-208-15,3 0-48 0,1-4-16 0,4-1 0 16,0-2-1312-16,2-4-256 0,0 0-48 0,1-1-13568 16</inkml:trace>
  <inkml:trace contextRef="#ctx0" brushRef="#br1" timeOffset="-2377.19">30014 13583 39615 0,'-4'-3'1760'0,"1"-1"352"0,3 2-1680 15,2-3-432-15,0 2 0 0,-1 1 0 0,2 0 176 0,2-3-48 16,1 0-128-16,1-1 192 0,3-4-48 0,1 3-16 16,1 1 0-16,-3 2 0 0,1 3-304 0,-1 1-64 15,-2 0-16-15,1 5 0 16,-2-1-320 0,-2 3-80-16,-1 2-16 0,-1 2 0 0,-4 1 32 0,0 3 16 0,-2-1 0 0,-2 2 0 15,-3 1 176-15,-1-2 16 0,-1 2 16 0,-2-1 0 0,-2-1 256 0,0 0 160 16,-1 1-192-16,0-2 192 0,0 0 0 0,0 1 0 15,0-1 0-15,1 1 0 0,-1-1-144 0,2 0-32 0,2 0 0 0,1-2 0 32,2 0-656-32,3-2-144 0,1-1-32 0,2-2 0 0,3 0 624 0,2-6 112 0,0 2 16 0,2-3 16 31,1 0-720-31,1 0-160 0,1 0-32 0,2-3 0 16,0 2 352-16,2-2 64 0,0 2 16 0,0-2 0 0,3 1 528 0,-1 1 192 0,1-1 0 0,1 0-6384 15,0 1-1168-15</inkml:trace>
  <inkml:trace contextRef="#ctx0" brushRef="#br1" timeOffset="-1836.92">30193 13332 28559 0,'-3'0'2544'0,"2"0"-2032"0,1 2-512 0,1-2 0 0,2 0 1584 0,-1 0 208 0,2 2 64 0,1-2 0 0,2 0-912 0,2 0-176 0,2 1-48 0,0 3 0 0,2-2-160 0,-2 3-48 0,-1 3 0 0,0 1 0 0,0 2-64 0,-2 1-32 16,1 4 0-16,-3 1 0 0,1 3-160 0,0 1-16 16,-1 3-16-16,-1 2 0 0,0-3-224 0,1 4 176 0,-1-1-176 0,1 0 160 15,0 0-160-15,0 1 0 16,1-1 0-16,-1 0 0 0,0-1 0 0,-1-4 0 0,1 1 0 0,0-2 0 16,0-1 0-16,-1-1 160 0,2 0-160 15,-4-2 160-15,0 0-160 0,-3 0 0 0,-2-3 0 0,0 2 0 16,-3-1 0-16,-2 1 0 0,-2-4 0 0,0 0 0 15,-2 0 0-15,0-2 0 0,-1-1 0 0,-2-1 0 32,0-2-480-32,0-3 32 0,-2-1 0 0,0-1-17952 0</inkml:trace>
  <inkml:trace contextRef="#ctx0" brushRef="#br1" timeOffset="-1249.29">30263 14989 46079 0,'-2'5'4096'0,"2"-3"-3280"16,2 0-656-16,2 1-160 0,0-3 0 0,-2 2-272 0,3 2 64 0,3 1 16 0,2 3-320 0,1 1-48 0,1 0-16 0,-1-1 0 15,0 0-320-15,-1-2-64 0,-1-1 0 0,-2-1-16 0</inkml:trace>
  <inkml:trace contextRef="#ctx0" brushRef="#br1" timeOffset="-1093.09">30579 15120 43311 0,'-21'5'1920'0,"8"-5"384"0,6 0-1840 15,4 0-464-15,5-2 0 0,1 1 0 16,2-2-1856-16,1 0-448 0,3-5-112 0,1-3-16 0</inkml:trace>
  <inkml:trace contextRef="#ctx0" brushRef="#br1" timeOffset="-875.63">30916 15109 41471 0,'-1'10'1840'0,"0"-4"368"0,1 1-1760 0,0-2-448 0,1-3 0 0,1-1 0 0,0 2 0 0,1 2-272 16,2-2 32-16,2 5 16 15,-1-2-2400-15,0 0-496 0,0-6-80 0,-2-6-32 0</inkml:trace>
  <inkml:trace contextRef="#ctx0" brushRef="#br1" timeOffset="8178.96">31282 14928 32255 0,'-1'1'2864'0,"1"-1"-2288"0,1 1-576 0,-1 2 0 0,2-3 832 0,-1 1 64 16,-1 0 16-16,2 4 0 0,1 1 400 0,-1 3 80 0,2-1 16 0,0 6 0 0,-1-2-752 0,2 4-144 16,-1-1-16-16,0 5-16 0,1-1-96 0,0 2-32 0,-1 1 0 0,3 1 0 15,-2 3-176-15,0 2-48 0,0 0 0 0,-1 0 0 16,-1 1-128-16,-1 1 0 0,0 1 0 0,-4-1 0 0,1 1 0 0,-3-1 0 16,-2-2 0-1,-1 0 0-15,-1-4 0 0,-1 0 192 0,-3-2-64 0,1-1 0 0,-1-2 0 0,-2-3 0 16,1 0 0-16,-1-3 0 0,-1-1-128 0,-1-2 0 15,-1 1 0 1,-4-6 0-16,1 1-176 0,-2 0-64 0,1-5-16 0,-1-2-12896 16,1 0-2592-16</inkml:trace>
  <inkml:trace contextRef="#ctx0" brushRef="#br1" timeOffset="9321.89">31654 14395 20271 0,'0'-3'1792'0,"2"-2"-1424"0,-1 4-368 0,0-2 0 0,-1 3 1776 0,0 0 272 0,1-1 64 0,1 0 16 0,0-3 608 0,-1 2 112 0,2-2 32 0,-2 0 0 0,2 2-1536 0,-2 1-288 0,0 1-64 0,0 0-16 16,0 1-176-16,-1 1-32 0,2 1-16 0,-2 2 0 16,0-1-112-16,0-4-32 0,0 0 0 0,-3 27 0 15,1-15-208-15,1 2-32 0,-2 1-16 0,2 2 0 16,0 0-48-16,-1 3-16 0,2 2 0 0,0 0 0 0,0 2-144 15,0 1-16-15,-1-2-128 0,1 2 192 16,1 0 128-16,1-2 0 0,0-1 16 0,1 1 0 16,0-2 48-16,1 1 0 0,1-2 0 0,0-2 0 15,0 1-192-15,1-4-16 0,-1 1-16 0,0-1 0 16,0-3-160-16,-1-1 0 0,0 0 0 0,1-3 0 16,-1-2 0-16,0-1 128 0,0-2-128 0,-1-3 0 15,2 0 304-15,1-4-32 0,2-3 0 0,0-4 0 16,1 0-96-16,0-4-32 0,-1 2 0 0,2-5 0 0,0-3-144 0,0 3 0 15,-1-3 0-15,-2 1 0 0,1 0 0 0,-2 0 0 16,0 2-144-16,-1 3 144 0,0 0 0 0,-1 6 0 16,-2 2-128-16,1 3 128 0,-1 4 0 0,0 2 0 15,1 4 0-15,-1 1 0 0,1 3 0 16,1 1-128-16,1 2 128 0,-1-1 0 0,1-1 0 0,2 3 0 0,-1-3 0 0,1 1 0 16,2 1 0-16,0-1 0 0,-1-1 0 0,1 1 0 15,0 0 0 1,-1-1 0-16,1 0 0 0,-1-3 0 0,1 1 0 0,0 0 0 15,-1-3 0-15,0 0 0 0,-2-1 0 0,0-2 0 0,0-1 0 0,1 1 0 0,-1-3 0 16,0 0 0 0,1-2 0-16,1 1 0 0,-1-3 0 0,2-2 0 0,0 0 0 0,0-3 0 0,1 1 0 0,1-3 0 31,-1-2 0-31,1 2 0 0,-1-4 0 0,0 2 0 16,-1-4 0-16,0 1 0 0,-1-2 0 0,1-2 128 0,0 0-128 0,-2-3 0 15,-1-2 128-15,2 0 0 0,-1-2-128 0,0-3 192 16,1 1 16-16,-1 0 0 0,1-2 0 0,-2 2 0 15,1 2-80-15,-1 1-128 0,1 3 176 0,-1 2-176 16,-1 4 0-16,0 5 0 16,-2 0 0-16,1 6 0 0,-1 0-384 0,-1 0-48 0,2 1 0 0,-1 3 0 31,1-1-1472-31,1 2-288 0</inkml:trace>
  <inkml:trace contextRef="#ctx0" brushRef="#br1" timeOffset="10127.48">32519 14994 42383 0,'-5'8'3776'0,"1"-2"-3024"0,4-2-608 0,3-3-144 0,0 0 512 0,1 3 64 0,0 1 0 0,-1 2 16 0,2 6-176 0,0 1-32 0,0 4-16 0,-3 4 0 15,-4 0-128-15,-3 2-32 0,-2 0 0 0,-3 4 0 0,-1-1 16 0,-3 1 0 16,1 1 0-16,-3 0 0 16,2 4-224-16,-3-1 0 0,1 4 0 0,0-4 0 0,0 2 0 0,1-1 0 15,1-1 0-15,0-3 0 0,2-1 0 0,1-4-208 16,0-3 64-16,1-3 16 0,3-5-192 0,-2-3-16 16,3-2-16-16,1-5 0 15,0-3-224-15,0-1-64 0,1-6 0 0,0-3-18992 16</inkml:trace>
  <inkml:trace contextRef="#ctx0" brushRef="#br1" timeOffset="10754.52">32995 13713 25791 0,'5'6'1152'0,"-1"1"224"0,-1 0-1104 0,1 0-272 0,-2-2 0 0,1 0 0 16,1 3 2112-16,1 3 384 0,2 6 64 0,3 10 0 0,0 7-704 0,0 7-160 16,-2 9-32-16,-1 1 0 15,-3 6-1024-15,-2 1-192 0,-2 3-64 0,-3-5 0 0,-2 1-16 0,-3 1-16 31,-2 1 0-31,-1 1 0 0,-2-2-352 0,0-2 0 0,0-4 0 0,0-5 0 0,0-4 0 0,1-3 0 16,2-7 0 0,1-2 0-16,1-5 0 0,-1-2 0 0,4-6 0 0,0-2 0 15,3-3 0-15,-1-5 0 0,3-2 0 0,1-3 128 0,3-3 256 0,0-3 64 0,1-3 16 0,1-4 0 32,1-2-32-32,1-3-16 0,1-2 0 0,0-2 0 0,3-4-32 0,-1-5 0 0,2-1 0 0,2-5 0 15,-1 2-384-15,-1-2 0 0,2-2 0 0,0-1 0 16,-1 2 0-16,-1 5 0 15,0 4 0-15,-1 7 0 16,-1 1 0-16,0 8 0 0,0 4 0 0,-1 5 0 16,0 1 0-16,1 2 0 0,-1 3 0 0,1 3 0 15,0 1-144-15,2-1 144 0,-2 3 0 0,2 0 0 16,1 3 0-16,1 0 0 0,0 0 0 0,-2 0 0 16,0-2 0-16,-2 2 272 0,0 0-48 0,-1 0-16 0,-1 0-208 15,-3 1 0-15,0 0 0 0,-1 1 0 0,-1 0 0 0,-3 1 128 16,-1 1-128-16,0-2 0 0,-3 0 0 0,1-4 0 15,-2 2 128-15,-2-1-128 0,0 0 128 0,0-1 0 16,-3-1-128-16,0-1 192 0,-1-1 0 0,-1-1 0 16,-1-1 0-16,-2-3 0 0,2 0 144 0,-3-1 32 15,0 2 0-15,-1-5 0 0,-1 2-144 0,-2-2-32 16,0 1 0-16,-3-1 0 0,3-1-192 0,-4-1 0 16,0-1 0-16,-2 1 0 0,-1-5-240 0,2 3-32 15,0-3-16-15,3-1 0 16,2 0-1120-16,5 1-240 0,0-4-32 0</inkml:trace>
  <inkml:trace contextRef="#ctx0" brushRef="#br1" timeOffset="11500.3">31488 14052 11055 0,'-2'-4'976'0,"1"2"-784"0,1 2-192 0,0-3 0 0,0 3 1360 0,0-1 240 0,0 0 32 0,0 0 16 0,0-4 1296 0,0 0 272 0,3 0 48 0,1 2 16 0,3 0-656 0,1-1-128 0,3 1-16 0,2 2-16 0,0-2-1040 0,5 1-208 32,0 0-32-32,2 1-16 0,2-1-576 0,3 1-112 15,1-3-32-15,1 3 0 0,0 0-112 0,2-3-16 16,-2 3-16-16,-1-3 0 0,-2 2-304 0,0-2 160 0,1 0-160 16,0 1 128-16,-1-1-128 0,0-1 128 0,-2 0-128 0,2 1 128 0,-2-1 16 0,-1-1 0 15,0 1 0-15,-1 0 0 0,-2 0-144 0,0 0 0 16,-1 3 0-16,-2-3 0 0,-2 4 128 15,-1-3-128-15,-1 3 0 0,-3-3 128 16,-1 3-128-16,-3 1 192 0,1 0-192 0,-2 0 192 0,-1 0-32 0,0 1 0 0,-1-1 0 16,-1 0 0-16,0 1-160 0,0-1 192 0,0 0-192 15,0 3 192-15,0-3-48 0,-1 0 0 16,1-3 0-16,0 3 0 16,0 0 0-16,0 0 0 0,0 0 0 0,0 0 0 15,0 0 32-15,0 0 0 0,0 0 0 0,0-23 0 0,-2 18-32 0,0-1 0 0,-2-2 0 0,0 1 0 16,0-2-16-16,-3 2 0 0,1-2 0 0,-1 1 0 15,-2-1-128-15,-1 0 0 0,-1 3 144 0,0-3-144 16,0 2 0 0,-2 1 0-16,0 0 0 0,0 1 0 0,-1 0 128 0,0 0-128 0,-1 0 160 0,2 2-160 15,0-2 0 1,2 2 0-16,1 0 0 0,0 1 0 0,4-2 0 0,0 2 0 16,1-1 0-16,3 1 0 0,2-1 0 0,1-1 0 15,4 1 0-15,1-2 0 0,5-1-320 0,4-3-16 0,3 2 0 16,6-6-21552-16</inkml:trace>
  <inkml:trace contextRef="#ctx0" brushRef="#br1" timeOffset="13604.34">33021 15679 28559 0,'-1'-2'1264'0,"1"-2"272"0,1 2-1232 0,1-1-304 0,1 2 0 0,-2 0 0 0,2 0 656 0,-1 1 80 0,2-5 16 0,2 1 0 0,1 1 1168 0,1-1 256 0,-1 0 32 0,-1 1 16 0,1 0-1136 0,-1 0-208 0,0-1-48 0,0 1-16 0,0-1-240 0,2-1-64 15,-1 0 0-15,2-2 0 16,2-1-192-16,0 0-64 0,1-3 0 0,1-1 0 16,2 0-256-16,-1-3 0 0,2-1 128 0,1 1-128 0,-1-2 0 0,1 1 0 15,1-4 0-15,1 0 0 0,1 1 0 0,-2-1 128 16,1 1-128-16,-2-3 0 0,2 0 256 0,-1-2-64 15,2-1-16-15,-3-1 0 0,1-1 32 0,-5 1 16 16,1 0 0-16,-3-5 0 0,-2 2 32 0,1-5 0 0,-3-2 0 16,0 1 0-16,1-5 48 0,-3 0 16 15,-1-2 0-15,-1 3 0 0,0 3-160 0,-1 0-32 0,2-2 0 0,0 2 0 16,-3-1-128-16,1 1 0 16,0-2 0-16,1 2 0 0,0 1 0 0,-1-4 0 0,2-5-160 0,0 3 160 15,1 4 0-15,0 3 0 16,-1 5 0-16,1 1 0 0,0 2 160 0,0-1-32 0,0 3 0 0,-2-2 0 15,-1 6 192-15,-1-1 48 16,-1-2 0-16,-1-3 0 0,0-2 48 0,0 2 16 16,-2-2 0-16,0 1 0 0,-2 2-176 0,-4-2-16 15,-1 4-16-15,3 5 0 0,-1 4-16 0,1 0 0 0,-3-2 0 16,-2 0 0-16,-2-1-16 0,-1-2 0 0,0-1 0 0,0 0 0 16,2 1 0-16,-1-1-16 0,2 1 0 15,-1-2 0-15,2 3-176 0,0 0 128 0,1-1-128 0,0-1 128 16,3 3-128-16,0-5 0 0,0 1 0 0,1 2 0 0,1-4 0 0,2 0 0 15,-1 1 0-15,1-1 0 0,1 4 0 0,1-1 0 16,-1 1 0-16,2-1 0 0,0 3-144 16,0 1 144-16,0 1 0 0,0-1 0 0,3-1-192 0,-2 0 64 15,2 3 128-15,0 2-208 16,1 3-816-16,2-1-176 0,2 1-16 0,0 1-16 16,2 2-528-16,1 1-96 0,3 0-32 0</inkml:trace>
  <inkml:trace contextRef="#ctx0" brushRef="#br1" timeOffset="124329.25">19883 16881 31327 0,'-5'-12'2784'0,"0"1"-2224"0,1 1-560 0,3 4 0 0,-1 0 0 0,0-5-224 0,-3-9 16 0,-2-12 0 0,-1-17 208 0,0-4 0 0,3-4 0 0,0-2 160 0,3 5 384 0,1-3 80 0,4 1 16 0,-2 3 0 0,1 2-128 0,1 0-32 0,-1 1 0 0,2 1 0 16,-2 1 160-16,2 1 16 16,0-1 16-16,-2 0 0 0,3 3-32 0,0 0 0 0,-1 1 0 15,1 2 0-15,-1-1-352 0,-1 1-80 0,1-1-16 16,0-2 0-16,-1 2-48 0,1-2-16 0,0 1 0 0,1-3 0 16,0-1 0-16,1-1-128 0,1-1 192 0,0 1-64 15,-1 2 0-15,1 0-128 0,-1 2 192 0,2-1-64 16,-2 4-128-16,1-5 128 0,2-4-128 0,-2-2 128 0,3 2-128 0,0 1 128 15,-1 4-128-15,0-2 128 0,0 1-128 0,1 1 0 16,1 0 0-16,-2 0 0 0,1 6 0 0,-1-4 0 16,1 2 0-16,-2 0 0 0,1 0 0 0,-2 1 0 15,-1 2 0-15,-1-1 0 0,0 1 0 0,-1 0 0 16,-1 0 0-16,-2-1 0 16,-1 2 0-16,0-1 0 0,-3-3 0 0,2 3 0 0,0 2 0 0,-2 0 0 0,2-3 0 15,-3-1 0 1,2-1 0-16,-2 3 128 0,1 3-128 0,-1-1 0 15,-1-4 128-15,0-1-128 0,0 2 128 0,1 3-128 0,1 0 0 0,-1 0 128 16,1-8-128-16,2 2 0 0,0 1 0 0,1 1 0 0,0-3 0 0,0 1 0 16,-1 1 0-16,-1-2 0 0,1 3 0 0,0 1 0 15,-2-1 0-15,1 1 0 0,1-2 0 0,-2 3 0 16,2 2 0-16,-1-2 0 16,0 3 0-16,1-1 0 0,0-4 0 0,-2 2 0 0,1 3 0 0,-2-1 0 15,2 6 0-15,-3-4 0 16,1 4 0-16,-1 3 0 0,-1 2 0 0,1-1 0 0,0 3 0 0,1 1 0 15,-1 1 0-15,0 1 0 16,1 2 0-16,0-2 0 0,-1 2 0 0,1 2-144 0,0 2 144 0,-1 2 0 0,2-1-400 0,0 3 16 16,1 2 16-1,-1 4-11904-15,3 0-2384 0</inkml:trace>
  <inkml:trace contextRef="#ctx0" brushRef="#br2" timeOffset="-198372.28">26235 17460 10127 0,'-2'-2'896'0,"1"0"-704"0,1 2-192 0,0 0 0 0,0 0 0 0,0 0-192 0,0-1 32 0,0 1 16 0,-1-1-736 0,1-2-144 0,-1 1-16 0,1 2-16 0,0 0 1568 0,0 0 304 0,0 0 64 0,0 0 16 16,0 0 768-16,0 0 176 15,0 0 16-15,0 0 16 0,0 0-336 0,0 0-80 0,0 0-16 0,0 0 0 16,0 0-192-16,0 0-32 0,0 0-16 0,-2 23 0 0,1-13 48 0,0 0 16 16,-1 4 0-16,-2 3 0 15,1 1-176-15,0 0-16 0,0 3-16 0,-1 1 0 16,-2 1-544-16,1 0-96 0,2 2-32 0,-4 1 0 15,3 2-64-15,-3-2 0 0,2 1-16 0,-1 1 0 0,-1-1 0 0,1 1 0 16,-2 1 0-16,0 2 0 16,-1-3-48-16,0 2 0 0,-1 1 0 0,2-2 0 0,-2-1-256 0,0-2 0 15,0-2 0-15,1-4 0 0,1 0-288 0,0-7-64 16,2 2-16-16,1-4 0 16,0-3-304-1,1-2-64-15,1-1-16 0,0-3 0 0,1-2-432 0,1-1-96 0,-1-1 0 0,1-2-8032 0,2-2-1600 0</inkml:trace>
  <inkml:trace contextRef="#ctx0" brushRef="#br2" timeOffset="-197346.67">26233 17392 13823 0,'-2'0'1216'0,"1"-2"-960"0,1 0-256 0,0 2 0 0,0 0 240 0,0-1 0 0,0 0 0 0,-2-2 0 0,2 1 640 0,-1-3 128 0,1 0 16 0,0 0 16 0,0-1 944 0,1 0 176 0,1 0 32 0,0-1 16 0,1-1-464 15,0-1-80-15,2 0-32 0,2 1 0 0,-1 2-608 0,0-6-112 16,3 4-16-16,-2-1-16 0,2-1-352 0,-1 0-64 16,2 2-16-16,0-3 0 0,1 1-256 0,0-1-64 15,2-1-128-15,0 1 192 0,1 1-192 0,1 2 0 16,0-1 0-16,-1 2 0 0,2 1 0 0,-1-1 0 15,0 4 0-15,1 0 0 0,0-2 0 0,-1 3 0 16,-1 0 0-16,-3 2 0 0,1 4 0 0,-3-4 0 16,0 5 0-16,-2-1 0 0,-2 3-128 0,0 1 128 15,-1 2-192-15,-1-2 192 0,0 6-192 0,-1-2 64 16,2 4 128-16,-2-1-208 0,1 1 64 0,-2 2 16 16,2 0 0-16,-2 1 0 0,0-1 128 0,0 1-160 0,-2-2 160 15,1-1-160-15,-1 0 160 0,-2 0 0 0,1-2 0 16,-2 1 0-16,0-2 0 0,0 0 144 0,-1-2 0 0,-2 0 0 15,2 0 160-15,-2-1 16 0,-2 0 16 0,1-2 0 16,-1 1-64-16,-1-3-16 0,0-1 0 0,-1 1 0 16,-2-2-96-16,-1 0-32 0,-1-3 0 0,0 2 0 15,-1-3 0-15,-2 0 0 0,-2-4 0 0,-1 0 0 16,-1 0-128-16,1-2 0 0,0 1-160 0,1-5 160 31,0 3-480-31,1-3 0 0,3 3 0 0,0-3 0 0,4 4-128 0,2-3-32 0,0 5 0 0,1-1 0 16,3 3-304-16,0 1-64 0,2-1-16 0,1 2 0 15,-1 0-832-15,1 0-160 0,2 0-32 0,1 2-6000 16,0-2-1184-16</inkml:trace>
  <inkml:trace contextRef="#ctx0" brushRef="#br2" timeOffset="-196786.11">27182 16638 11055 0,'0'-4'480'0,"0"0"112"0,0 4-464 0,0-2-128 0,0 1 0 0,-1 1 0 0,1 0 1040 0,0-2 192 0,-2 2 48 0,1-2 0 0,-1-1 688 0,2 3 144 0,0 0 16 0,0 0 16 0,0 0-192 0,-20 7-32 0,14-4-16 0,-2 4 0 32,1-1-368-32,-3 1-80 0,-1 3-16 0,-2 1 0 15,0 2-400-15,-2 1-80 0,1 1 0 0,-2 1-16 0,0 3-368 0,0 1-80 0,-2 2-16 0,0 3 0 16,2 1-288-16,-1 2-64 0,-2 7-128 0,1 2 192 31,-1 5-192-31,1 0 0 0,-2 4 0 0,0 2 0 16,2 4 0-16,-1-2 0 0,2 1 0 0,2-5 0 15,1 1 0-15,2-3 0 0,2-2-160 0,1-1 160 16,2 1 0-16,2-2 0 0,3-1 0 0,0-3 0 16,4-1 0-16,0-3-160 0,2-3 160 0,2-5 0 15,3 0-464-15,2-3 16 0,1 0 0 0,3-3 0 16,2-2-960-16,-1-1-176 0,3-1-32 0,1-1-8928 16,2-1-1776-16</inkml:trace>
  <inkml:trace contextRef="#ctx0" brushRef="#br2" timeOffset="-194523.14">26219 15927 9215 0,'0'-4'816'0,"-2"2"-656"0,2 2-160 0,0 0 0 0,0 0 816 0,0-3 128 0,2 2 16 0,-2-2 16 0,1 0-1296 0,-1-1-256 0,2 0-48 0,0 1-16 0,-1 1 256 0,1-1 64 31,-1 1 0-31,1 1 0 0,-1 1 640 0,-1-2 128 16,1 2 16-16,-1-2 16 16,0 2 416-16,0 0 64 0,0 0 32 0,0 0 0 0,0 0 368 0,0 0 80 15,0 0 16-15,0 0 0 0,0 0 48 0,0 0 16 16,0 0 0-16,0 0 0 0,0 0-432 0,0 0-96 16,0 0-16-16,0 0 0 0,0 0-480 0,0 0-112 15,0 0 0-15,0 0-16 0,0 0-368 0,0 0 0 16,0 0 0-16,0 0 128 0,0 0-128 0,0 0 192 15,0 0-64-15,0 0 0 0,-21-5 48 0,14 9 16 0,-1 1 0 0,-2 1 0 16,1 0 192-16,-4 2 64 0,1 2 0 0,-3 0 0 16,0 1-64-16,0 2 0 0,-1 2 0 0,0 3 0 15,1-4-128-15,2 4-16 0,-2 2-16 0,1-2 0 16,2 3-80-16,0-2-16 0,0 2 0 0,3-2 0 16,-1 1 128-16,2-1 0 0,1 2 16 15,1-4 0-15,2 3-48 0,1 0-16 0,0-3 0 0,1 2 0 16,0 2-208-16,1 1 144 0,1-1-144 0,1-1 128 15,1-1 64-15,1 1 0 0,2-1 0 0,2-3 0 16,2 0-64-16,1-1 0 0,2-2 0 0,2-2 0 16,2-3 0-16,0-2 0 0,1-1 0 0,2-3 0 15,-1 1-544-15,2-3-112 0,1-3-32 0,0 0 0 16,0-1-672-16,0-2-144 0,-2 0-32 0,1 0 0 16,-3-4-720-16,-1 2-160 0,0-2-16 0,-2 0-9616 15</inkml:trace>
  <inkml:trace contextRef="#ctx0" brushRef="#br2" timeOffset="-194144.28">26460 15827 33167 0,'-6'3'1472'0,"1"-3"304"0,0 2-1424 0,1-1-352 0,1 1 0 0,2-2 0 0,0 1 880 0,-1 2 96 0,-2-1 32 0,0 3 0 0,2 2-816 0,0-2-192 0,4 1 0 0,-1 1 0 0,0 3 0 0,2 1 144 15,-1 1-144-15,-1 5 128 0,1 1-128 0,-1 3 0 16,1 4 0-16,-1 2 0 0,-1 2 0 0,2 1 0 16,-2 3-160-16,0 0 160 0,-2-2 0 0,1 0 0 15,1-2 0-15,-2 0 0 0,1-2-320 0,-1-2 48 16,1-2 0-16,1-2 0 16,-1 2-784-16,1-6-160 0,0 1-16 0,0-1-16 15,1-1-928-15,-1 0-192 0</inkml:trace>
  <inkml:trace contextRef="#ctx0" brushRef="#br2" timeOffset="-193603.61">26759 16167 11055 0,'-5'1'976'0,"0"-1"-784"0,0 0-192 0,1 0 0 0,2 2 4432 0,1-2 848 15,-1 0 160-15,-1 0 48 0,-2 2-4400 0,-3 0-896 32,1 1-192-32,-2-2 0 0,-1 4 0 0,1 0-256 0,-1 1 64 0,0 1 0 0,-1 2 192 0,-2 3 0 15,1-1 0-15,-2 2 0 0,3 0 0 0,0 1 144 0,1 0-144 0,1 0 160 16,2 0 0-16,2 1 0 15,1-3 0-15,3 1 0 0,0-2-160 0,0-1 128 0,3-2-128 0,1 0 128 32,-1-2-128-32,3-1 0 0,1-3 0 0,2 2-176 15,-1-4-416-15,2 0-96 0,1 0-16 0,0-2 0 16,-2-1-512-16,2 2-96 0,0-4-32 0,0 0 0 0,-1-1 128 0,0 0 32 16,-1 1 0-16,-1-2 0 0,1-1 1184 0,-2-1 0 15,-1 0 0-15,-1 1 224 0,-1-1 752 0,0 2 160 0,-2-2 16 0,1 0 16 16,0 1-192-16,-2 0-32 15,0 2-16-15,0 2 0 0,-2 2-16 0,2-2 0 0,-1 3 0 0,0 2 0 0,0 3-304 16,-2 1-64 0,2 1-16-16,-1 0 0 0,-1 3-240 15,2 2-48-15,-2 3-16 0,3-1 0 0,-1 2 160 0,1-1 16 0,0 3 16 0,0-1 0 0,0 0-80 0,1 0-16 32,1-2 0-32,0-2 0 0,-1-1-320 0,1-2 144 15,0-2-144-15,0-2 0 0,1-2 0 0,1-1-352 16,-2-2 48-16,1 0 16 15,0-3-1584-15,0-2-320 0,0-1-64 0,1-1-11136 0</inkml:trace>
  <inkml:trace contextRef="#ctx0" brushRef="#br2" timeOffset="-193069.08">27038 16069 19343 0,'-1'-1'848'0,"0"-2"192"0,-2 2-832 0,2 0-208 16,1 1 0-16,0 0 0 0,0 0 0 0,-1 0 0 0,0 0 128 0,0 0-128 0,-2 0 576 0,3 0 64 0,0 0 0 0,0 0 16 0,-21 17 944 0,14-11 192 15,-3 4 48-15,0 0 0 0,-1 4-384 0,0-3-80 16,-1 1-16-16,0-1 0 0,1 2-544 0,-1-1-112 15,-1 2-32-15,2-4 0 0,1 1-352 0,0-1-80 16,2-1-16-16,-1-1 0 0,3 1-224 0,0-3 0 16,1 0 0-16,1-1 0 0,0 1 0 0,2-1 0 15,-1-1 0-15,2-1 0 0,0 0-192 0,1-1-48 16,1-2 0-16,2 0 0 16,-1 0-320-16,1 0-64 0,0-2-16 0,2 1 0 15,0-1-32-15,0 1-16 0,0-1 0 0,0 0 0 16,0 1 48-16,1 0 16 0,0-2 0 0,0 2 0 0,2 0 304 0,1 1 64 0,-1-2 16 0,2 2 0 15,0 0-80-15,1 2-32 0,-1-2 0 0,0 2 0 16,0 2-192 0,-2-3-32-16,1 3-16 0,-2-3 0 0,0 4 384 0,-2 0 80 0,-2-4 128 0,0 4-208 15,-2-2 624-15,-1 1 128 0,-1 1 32 0,-2-2 0 0,1 2 192 0,-2 0 32 16,0 1 16 0,-2 1 0-16,1-1-272 0,-2 1-48 0,1 2-16 15,-3-1 0-15,2 0-352 0,-2 2-128 0,-1-3 0 0,0 3 0 0,0-1-128 0,0-1-128 16,1 0-32-1,0-2 0-15,0 0-416 0,3-2-64 16,-1 0-32-16,2-4 0 0,0 1-928 0,1-2-176 0</inkml:trace>
  <inkml:trace contextRef="#ctx0" brushRef="#br2" timeOffset="-192588.91">27315 16047 27647 0,'-6'0'2448'0,"0"0"-1952"0,2 0-496 0,3 0 0 0,0 1 1328 0,0-1 160 0,-3 1 48 0,-3 2 0 0,-2-2-1872 0,-1 3-368 0,0-3-80 0,0 4-16 0,2 1 608 0,-4-1 192 16,2 2 0-16,-1 3 0 16,1 1 0-16,-1-2 256 0,3 0-32 0,-1-1 0 0,0 1 80 0,1 0 16 15,2-2 0-15,1-1 0 16,1 0 160-16,1-3 32 16,3 1 16-16,-1 1 0 0,2-5-528 0,1 1 0 0,-1 2 0 0,1-3-192 15,0 0-176-15,0 2-16 0,1-1-16 0,0 3 0 0,0-3 16 0,-1 3 16 16,2-3 0-16,0 4 0 15,-1-1 80-15,1-1 16 0,0 2 0 0,-1 0 0 16,1-2 272-16,1 0-192 0,-1 2 192 0,1-4-160 16,0 2 160-16,-2-1 0 0,2 0 0 0,-1-1 0 15,0 1 0-15,-1-2 0 0,0 3 128 0,-1 1-128 16,1-3 0-16,-2 4 128 0,-1-3-128 0,0 2 0 16,0 1 0-16,-1 0 0 0,-2 1 0 0,1 0-128 15,-2-1 0-15,-1 3 0 0,0-1 0 0,-1 0 0 16,0 0 128-16,-1 0 256 0,-1 0-64 0,1 1-16 0,-1-1-48 15,1 1-128-15,-1 0 192 0,1-3-64 16,1 3-1312-16,0-1-272 0,0-1-48 0,1-2-10464 16</inkml:trace>
  <inkml:trace contextRef="#ctx0" brushRef="#br2" timeOffset="-192351.95">27421 16214 34095 0,'-10'13'1504'0,"2"-5"320"0,1-1-1456 0,1 1-368 0,3-2 0 0,1-4 0 0,0 2 0 0,0 1-256 0,-3 6 32 0,-1 1 16 0,-2 2-624 0,2 1-112 0,1-4-16 15,0 0-16-15,2 0 704 0,-1-2 144 0,0-1 128 0,3-1-192 16,0-2 192-16,-1-4 0 0,2 0-144 0,0-1-8592 15,2-2-1712-15</inkml:trace>
  <inkml:trace contextRef="#ctx0" brushRef="#br2" timeOffset="-192177.65">27454 15986 23951 0,'-6'5'2128'0,"1"-1"-1696"0,0-4-432 0,1 0 0 0,3 0 3664 0,1 0 656 16,1 1 128-16,0-1 32 16,1-1-5008-16,-1 1-1008 0,4-4-192 0,0 2-32 15,2-1-2816-15,1 1-560 0,-1-2-112 0,0 3-32 0</inkml:trace>
  <inkml:trace contextRef="#ctx0" brushRef="#br2" timeOffset="-191829.52">27835 15875 23039 0,'3'-5'1024'0,"-1"-1"192"0,0 0-960 0,-1-2-256 16,1 4 0-16,0 1 0 16,2-2-1568-16,0-3-352 0,3-7-80 0,2-4-16 15,2-4-1376-15,-1-4-288 0,-2 2-48 0,-2 3-16 0,-2 0 3232 0,-1 1 656 0,-3 5 128 0,-3 1 32 16,-1 4 2224-16,0 1 448 0,-3 5 96 0,1 3 0 15,-1 2-432-15,-1 3-80 0,-2 2-32 0,1 4 0 16,-1 0-1296-16,-1 4-256 0,-1 1-48 0,1 2-16 16,0 2-336-16,0 3-64 0,1 2 0 0,0 1-16 15,0 0 128-15,0 2 16 0,1 2 16 0,0 2 0 16,0 2-144-16,-1 3-16 0,2 2-16 0,-2 2 0 0,-1 3 240 0,0-2 48 16,1 1 16-16,-1-2 0 15,-1-3-32-15,3-1-16 0,1 0 0 0,-1-5 0 16,3-1-336-16,0-4-64 0,2-4-16 0,2-4 0 0,2-1-320 0,0-5 0 0,2-2 0 0,1-1 128 31,-1-1-1168-31,2-7-240 0,0 0-32 0,-2-4-14896 0</inkml:trace>
  <inkml:trace contextRef="#ctx0" brushRef="#br2" timeOffset="-191628.93">27492 16148 41471 0,'-7'11'1840'0,"1"-5"368"0,1-1-1760 0,2-1-448 16,2-1 0-16,2-3 0 0,2 1 272 0,-1 0-16 0,4 1-16 0,3-2 0 15,6 2-400-15,2-2-80 0,4-2-16 0,-1 2 0 16,0-2 48-16,0 0 0 0,-1-2 0 0,0 1 0 31,-1 0-528-31,0-2-96 0,0 2-32 0,0-3-16352 0</inkml:trace>
  <inkml:trace contextRef="#ctx0" brushRef="#br2" timeOffset="-191444.61">27914 16282 43311 0,'-16'13'1920'0,"3"-2"384"0,2-2-1840 0,5-3-464 0,4-1 0 0,2-1 0 16,0-2 0-16,-3 3 0 0,0 3 0 0,-1 2 0 15,0 0-512-15,2-1-112 0,-1-2-16 0,2-5 0 16,0 2-1088-16,1-4-240 0,0 0-32 0,-2-5-14160 16</inkml:trace>
  <inkml:trace contextRef="#ctx0" brushRef="#br2" timeOffset="-191271.96">28002 15984 35935 0,'-8'5'3200'0,"1"-3"-2560"16,-1 2-512-16,3-4-128 0,4 2 1792 0,1-2 352 16,1 0 64-16,-1 0 16 0,-1 0-2032 0,1-1-416 0,1 0-80 15,2-2-16 1,-1 1-992-16,1-2-208 0,-3 4-32 0,0 0-15904 0</inkml:trace>
  <inkml:trace contextRef="#ctx0" brushRef="#br2" timeOffset="-190939.5">28366 16059 28559 0,'-8'0'1264'0,"0"0"272"0,1 0-1232 0,1 0-304 16,2 0 0-16,0 1 0 0,1 2 1280 16,-4-2 208-16,-2 3 48 0,-5-1 0 0,-2 4-640 0,0 1-112 0,2 2-16 0,-1-1-16 15,4 2-624-15,0 0-128 16,1 1 0-16,0 2 0 0,0 0-176 0,2 0 32 16,-1 4 0-16,2-3 0 0,1 1 144 0,-1 1 144 0,1 0-16 0,2 1-128 15,1-1 288-15,-2 3-48 16,2-3-16-16,1 2 0 0,-1-2-224 0,3-2 0 0,0 2-192 15,3-6 192 1,-1 0-624-16,2 0-16 0,1-4 0 0,0-1 0 16,2-1-800-16,1-5-160 0,2 0-48 0,0-3-12144 0</inkml:trace>
  <inkml:trace contextRef="#ctx0" brushRef="#br2" timeOffset="-190494.67">28543 16162 7359 0,'-1'-5'656'16,"0"1"-528"-16,0 0-128 0,1 3 0 15,0 1 816-15,-2-2 128 0,1-1 16 0,-3-1 16 16,-1-1 336-16,-1 2 64 0,-4 0 16 0,1 6 0 16,-3-2 144-16,-1 5 16 0,-1 2 16 0,-1 0 0 15,-1 3 64-15,0 2 16 0,0-1 0 0,0 3 0 0,0-3-48 0,2 4 0 16,3-3 0-16,0 0 0 15,2-1-960-15,3-1-208 0,1 0-48 0,3-3 0 0,1 0-384 0,-1-1 0 16,4 1-192-16,-1-5 192 16,1 2-768-16,2-1-48 0,0-1 0 0,1-1 0 15,1 0 80-15,0 0 16 0,3-2 0 0,-1-2 0 0,2 1 464 0,3-2 80 16,-1-1 32-16,3-4 0 16,0 2-400-16,1-2-80 0,1-1-16 0,0-2 0 15,-1 2-768-15,1-1-144 0,-3 3-48 0,0-3 0 0,-2 4 1056 0,-1 0 208 0,1 2 32 0,-5 1 16 16,0 1 992-16,-2 2 192 0,0 2 32 0,-2 0 16 0,-2 3 768 15,-1 0 144 1,-1 1 48-16,-2 1 0 0,1-1-544 0,-2 4-96 16,2-2-32-16,-2 0 0 0,0 3 32 0,-1-1 0 15,3 0 0-15,-1-1 0 0,2-1-432 0,0 1-64 16,1-1-32-16,1-1 0 0,0 2-480 0,3-3-112 16,0-1-16-16,-1 0 0 0,2-3-304 0,2-1-64 0,0 2-16 15,0-7 0 1,2 3-1152-16,0-3-256 0,-1 2-32 0,2-4-14592 0</inkml:trace>
  <inkml:trace contextRef="#ctx0" brushRef="#br2" timeOffset="-190223.8">28876 15875 22111 0,'-3'1'1968'0,"1"2"-1584"0,1-1-384 0,0-1 0 0,1 3 2208 0,-2-3 352 0,1 4 80 0,-1 1 16 0,-2 5-672 0,-1 2-144 0,0 4-32 0,-1 4 0 0,0-1-624 0,-1 2-128 16,1 2-32-16,0-1 0 0,1 3-496 0,1-1-96 16,1 0-32-16,1-2 0 0,0 1-400 0,1-2 128 15,1-4-128-15,0 1 0 0,-1-3-160 0,1-1-112 16,1-2-32-16,0-1 0 15,-1-4-704-15,1 0-144 0,0-2-16 0,1-2-10672 0,-2-3-2112 16</inkml:trace>
  <inkml:trace contextRef="#ctx0" brushRef="#br2" timeOffset="-190026.73">28720 16041 38703 0,'-4'0'3440'0,"2"0"-2752"0,2 0-560 0,1 0-128 0,0 0 752 0,2 1 112 15,-1-1 32-15,2 1 0 16,1-1-576-16,4 2-128 0,3-2 0 0,0 0-16 0,2 0-176 0,1-2 160 16,0 2-160-16,0-1 160 15,-1 0-160-15,2-1 0 0,1-1-192 0,0 1 192 32,0-1-672-32,0 0-16 0,2 1 0 0,-2-1-17520 0</inkml:trace>
  <inkml:trace contextRef="#ctx0" brushRef="#br2" timeOffset="-189875.47">29085 16153 35935 0,'-3'7'3200'0,"1"0"-2560"15,1-2-512-15,1-3-128 0,1 1 864 0,0-2 160 0,-1 6 16 0,0 3 16 16,1 5-784-16,1-3-144 0,-1 4-128 0,0-2 144 31,0 1-448-31,1-3-80 0,-2-1-32 0,-2-2 0 0,2 0-96 0,-1-2-32 0,1-2 0 16,-1-1-16032-16</inkml:trace>
  <inkml:trace contextRef="#ctx0" brushRef="#br2" timeOffset="-189675.92">29170 15870 41471 0,'-1'1'1840'0,"-1"-1"368"0,-1 0-1760 0,1 0-448 16,0 0 0-16,4 0 0 0,-1 0 320 0,-1 0-32 15,1 1 0-15,-1-1 0 16,1 0-736-16,-1 0-128 0,0 0-48 0,0 0 0 16,0 0-448-16,0 0-80 0,0 0-32 0,0 0 0 15,-3 23-560-15,0-20-112 0</inkml:trace>
  <inkml:trace contextRef="#ctx0" brushRef="#br2" timeOffset="-189242.72">29353 16085 16575 0,'-5'11'1472'0,"0"-5"-1168"0,2 1-304 0,-1-3 0 0,3-1 3376 15,-1 1 608-15,0-2 128 0,-2 3 32 0,-2 5-2000 0,-1 4-400 16,-4 2-80-16,-1 1 0 0,1 0-928 0,0 1-176 15,1-4-48-15,0 3 0 0,2-5-144 0,-1 1-48 16,3-1 0-16,0-1 0 0,2 0-176 0,2-1-144 16,-1 1 192-16,2-4-192 0,1 3 0 0,1-5-192 15,2 1 0-15,0 1 0 16,2-3-688-16,1-2-128 0,1 1-16 0,1-1-16 16,1-4-576-16,1-1-112 0,2-1-32 0,0 0 0 15,1-4-416-15,0 0-96 0,1 0-16 0,0-1 0 16,-1-5 144-16,1 2 32 0,-2 1 0 0,1-3 0 15,-2 2 1024-15,-1 1 192 0,1-5 64 0,-3 3 0 0,0 0 1792 0,-1 2 384 0,-1-2 64 16,-1 1 0-16,-1 1 928 0,-1 1 176 0,-3 1 48 0,0-2 0 16,-2 1-384-16,0 0-64 0,-1 2 0 0,-2-2-16 15,0 2-752-15,-2 2-128 0,1-1-48 0,-3 4 0 16,2-1-592-16,-3 3-112 0,0 1-16 0,0 1-16 16,-1 2-432-16,1 1-192 0,0-1 0 0,0 2 16 15,2 0-720-15,0 0-128 0,0 1-48 0,1 1-9600 16,1-3-1920-16</inkml:trace>
  <inkml:trace contextRef="#ctx0" brushRef="#br2" timeOffset="-188735.27">29507 16106 32255 0,'-5'4'1424'0,"1"-3"304"0,0-1-1392 0,2 0-336 0,2 2 0 0,0-2 0 0,1 0-992 0,-1 3-272 0,0 1-48 0,0 1-16 16,0 1 400-16,-1 2 80 0,0 4 16 0,-1-1 0 0,1 4 1888 0,-1-4 384 15,2 0 80-15,-2 1 16 0,2-1 192 0,0 0 32 0,2-3 16 0,-1 2 0 16,0-4-624-16,2-1-112 0,-1 0-16 0,0-4-16 15,2 2-624-15,0-3-128 0,0 0-32 0,-1-2 0 0,2 0-224 16,-1-2 128-16,0-1-128 0,1 0 0 16,-2-1 208-16,1-1-48 0,0 0-16 0,-1-1 0 15,1-1 32-15,0-2 0 0,1-4 0 0,0 2 0 0,0-4 0 0,0 1 0 16,1 0 0-16,1 1 0 0,1 1-176 0,-1 0-192 16,2 0 32-16,1 2 16 15,0 5 144-15,1-3 0 0,0 5-144 0,0 2 144 0,-1 0 0 0,1 3-176 16,-1 3 176-16,1 0-128 0,-1 1 128 0,1 2 0 15,0 1 0-15,0 2 0 0,0-1 0 0,2 4 0 16,-2 1 0-16,1 1 0 16,1 1 192-16,0 2-16 0,0 0-16 0,0 1 0 15,2 0-32-15,-3 1 0 0,2 0 0 0,-3-1 0 0,0-2-128 16,-1-3 0-16,-1 2 0 0,-3-2 128 0,-1-1-128 16,0-2 0-16,-3-3 0 0,1-1 0 15,-3-1-512-15,0-3 32 0,0 0 0 0,-1-6-18144 16</inkml:trace>
  <inkml:trace contextRef="#ctx0" brushRef="#br2" timeOffset="-187199.81">30371 16451 35007 0,'-3'-2'3120'0,"2"-3"-2496"0,1 2-496 0,0 1-128 0,1 0 480 0,2-1 80 0,-2-2 16 0,3-4 0 0,1-6 384 0,1-2 64 0,3-4 32 0,-1 1 0 16,2-3-640-16,0 0-128 16,-1 1-32-16,-1-1 0 0,1-3-64 0,0 1 0 0,-2-2-16 0,-1 0 0 15,1 1 16-15,-3-5 0 16,1 0 0-16,0 2 0 0,0-2-192 0,0 3 192 16,-1 3-192-16,0 3 192 0,-1 3-192 0,1 2 0 15,0 0 0-15,-2 6 0 0,1 0 192 0,-1 1 0 0,2 2 0 0,-2 0 0 0,1 3-192 16,-2 1 128-1,2 1-128-15,-2 1 128 0,1 0-128 0,0 0 0 0,0 4 144 0,-1 0-144 16,0 3 0-16,1 1 128 0,0 5-128 0,1 0 0 16,0 4 0-16,1 5 0 0,1 2 0 0,0 2 0 0,1 4 0 0,0 1 0 31,3 4 0-31,-2 2-128 0,2 1 128 0,0 1 0 0,-1-3 0 0,1 0-128 0,1-3-48 0,-1-2 0 16,0 0 0-16,0-5 0 15,-1 0 16-15,0-4 0 16,0-1 0-16,-1-5 0 0,0 1 160 0,1-8 0 0,-2 1 0 0,1-3 0 0,1-3 256 0,-2-2 0 15,3-2-16-15,-2-3 0 0,1-3 144 0,0-2 16 0,0-1 16 0,-1-4 0 32,2-1-32-32,-1-1 0 0,0 0 0 0,0-6 0 15,1 0-64-15,0 0 0 0,-2-5-16 0,-1-4 0 16,2-1-112-16,-1-3 0 0,-1-2-16 0,-1 0 0 16,0 1-176-16,0 2 0 0,-1 1 0 0,-2 4 128 0,2 2-128 0,-3 5 0 15,2 1 0-15,-2 4 0 0,0 2-320 0,-1 3 64 16,0 2 16-16,2 1 0 15,-2 3-144-15,0-2-48 0,0 3 0 0,0 0 0 16,1 1-224-16,-1 3-48 0,1-2-16 0,0 3 0 0,0 1-368 0,2 1-80 0,-1 3-16 0,1-1-17040 16</inkml:trace>
  <inkml:trace contextRef="#ctx0" brushRef="#br2" timeOffset="-186624.09">31089 16324 5519 0,'-2'-4'496'0,"1"3"-496"0,-2-2 0 0,3 2 0 0,0 0 5152 0,0 1 928 0,1 0 192 0,-1 0 48 0,2 0-4528 0,-1 0-912 0,0 0-176 0,-1 0-48 0,0 0 880 0,0 0 160 16,0 0 32-16,0 0 16 0,0 0-544 0,0 0-112 15,0 0-32-15,0 0 0 16,0 0-592-16,0 0-112 0,0 0-32 0,0 0 0 0,20 7-192 0,-13-9-128 15,2-4 160-15,1-1-160 0,0-1 0 0,2 0 0 16,1-3 0-16,0 0 0 0,-1 0 0 0,1-1-128 16,-1-3 128-16,-1 1-208 15,-1 1 208-15,-1-1-192 0,-2 2 192 0,-2-2-192 0,-1 2 192 0,-2-2 0 16,0 2 0-16,-4 0 0 0,1 1-160 0,-1 3 160 16,-3 0-160-16,0 3 160 0,-3 2 0 0,0 0 0 0,-2 3 0 15,0 1 0-15,-2 3-160 0,-2 1 160 16,-1 4-160-16,-1 1 160 0,-1 2-320 0,-2 3 16 0,2-2 16 0,0 3 0 15,-1 2-16-15,2 0 0 0,3-2 0 0,-1 2 0 16,2 2 304-16,2-3 176 0,1 0-32 0,2 0 0 16,2-2 32-16,1 1 0 15,2 0 0-15,0-1 0 0,2 0-32 0,2-1 0 0,1-2 0 0,2-1 0 0,1 0-144 16,3-2 0-16,1 0 0 0,2-2-176 16,2-2-528-16,0 0-128 0,2-4 0 0,1-1-16 15,4 0-1312-15,1-1-256 0</inkml:trace>
  <inkml:trace contextRef="#ctx0" brushRef="#br2" timeOffset="-186334.41">31546 15921 20271 0,'-4'-5'896'0,"1"3"192"0,1-1-880 0,1 1-208 0,2 2 0 0,-1 0 0 0,0 0-368 0,0 0-112 0,1 0-32 0,-2 2 0 0,1 1 1840 0,0-3 352 0,0 0 80 0,-9 19 16 16,6-8 1232-16,-2 3 256 0,0 3 64 0,-1 3 0 15,-1 2-1568-15,1 2-304 0,-1 4-64 0,2-3-16 16,0 3-800-16,1-1-144 16,2 1-48-16,-1 0 0 15,3-2-384-15,-1 0 0 0,2-3 128 0,0-2-128 0,1-1 0 0,0 0 0 16,1-3 0-16,0 1 0 0,1-5-320 0,0 1-32 15,-1-6-16-15,1 1 0 0,0-3-864 0,0-1-176 0,-1-3-48 0,-1-4-15680 16</inkml:trace>
  <inkml:trace contextRef="#ctx0" brushRef="#br2" timeOffset="-186103.89">31371 16069 17503 0,'-3'-1'1552'0,"-1"-2"-1232"0,3 3-320 0,1 0 0 0,1 3 1792 0,-1-3 288 0,0 0 64 0,-1 0 16 32,-1 0 272-32,1 0 64 0,0 0 16 0,1 0 0 15,0 0-432-15,0 0-96 0,0 0 0 0,0 0-16 16,0 0-864-16,17 17-160 0,-9-13-48 0,3-1 0 16,4 1-416-16,2-1-96 0,5 0 0 0,4-1-16 15,5-1-208-15,0-1-32 0,0-1-128 0,4-3 192 16,2 0-560-16,3-1-112 0,4-1-32 0,-2-1 0 15,1-2-368-15,0 0-80 0,2 1 0 0,2-3-17856 16</inkml:trace>
  <inkml:trace contextRef="#ctx0" brushRef="#br2" timeOffset="-184815.93">27167 17370 16575 0,'-1'-3'1472'0,"0"1"-1168"0,1 1-304 15,0 1 0-15,0 0 400 0,0-3 32 0,0 1 0 0,-2-2 0 0,1-2 0 0,0 1 0 0,0 0 0 0,-1 1 0 0,2 1 1152 0,-1 0 224 16,1 3 48-16,0 0 16 0,0 0 240 0,1 0 32 0,1 0 16 0,0 0 0 16,2 3-544-16,0-2-96 15,0 1-32-15,1 2 0 0,2 1-880 0,0 0-176 16,0 3-48-16,2 0 0 0,0 2-384 0,1 2 0 0,0 1 128 0,-1 1-128 15,3 1-144-15,-3 3-64 16,1-1-16-16,1 3 0 16,1-1-512-16,-1 2-96 0,1 0-32 0,-2 2 0 15,1-5-1072-15,0 3-224 0,0-3-32 0,-1-5-12080 0</inkml:trace>
  <inkml:trace contextRef="#ctx0" brushRef="#br2" timeOffset="-184408.01">27684 17204 10127 0,'-1'-2'896'0,"-2"0"-704"0,2 2-192 0,0 0 0 0,2 2 1088 0,-1 0 176 16,-3-2 32-16,1 3 16 0,-2 0-96 0,-1 4 0 0,-1-3-16 0,-2 4 0 16,0 2 1184-1,-2 2 240-15,-1 2 64 0,-1 2 0 0,-2 5-384 0,-1 2-80 16,-1 5-16-16,-2 0 0 0,-3 7-848 0,-2 4-160 0,0 2-48 0,-1 4 0 15,2 0-576-15,-1 2-128 0,-1 3-32 0,-1 0 0 16,-1 2-416-16,0 2 128 0,-1 1-128 0,0 0 0 16,0-2-160-16,-2-4-112 15,0 3-32-15,-3-4 0 16,2-3-720-16,-1-2-128 0,3-6-48 0,0-1-10368 0,4 0-2064 0</inkml:trace>
  <inkml:trace contextRef="#ctx0" brushRef="#br2" timeOffset="-183422.54">28094 16796 33167 0,'-2'0'2944'0,"1"0"-2352"0,1 1-464 0,0 1-128 0,1 0 384 0,0-2 64 0,0 1 16 0,-1 2 0 0,3 0 304 0,-2 4 48 0,2 3 16 0,-2-2 0 0,3 6-320 0,-3-1-48 0,0 7-16 0,-1 0 0 16,0 7-128-16,0 4-16 0,0 6-16 0,0 4 0 15,0 5-128-15,-1 3-32 0,2-1 0 0,0 2 0 16,-1-1 16-16,2-2 0 0,0 3 0 0,-1 2 0 0,0-5-144 0,-1 2 0 31,2-4 144-31,-2-4-144 0,1-4 0 0,-1-4 0 0,1-2 0 0,-1-5 0 0,1-4 0 0,1-2-208 16,-1-3 48-16,0-2 16 15,2-1-384 1,-2-7-80-16,1 3-16 0,0-8 0 0,0 1-1056 0,0-6-224 0</inkml:trace>
  <inkml:trace contextRef="#ctx0" brushRef="#br2" timeOffset="-182457.45">28855 17235 21183 0,'-1'-2'1888'0,"-1"-2"-1504"0,2 3-384 0,0 1 0 0,-1 1 864 0,0-1 96 0,0 0 32 0,-2 1 0 0,-2-1 992 0,-1 3 192 0,0 3 32 0,-3 1 16 16,-1 4-688-16,1 4-128 16,-3 0-16-16,0 2-16 0,0 3-624 0,-3 2-128 15,1 2-32-15,-1-2 0 0,1 2-336 0,-1-1-64 16,-1 2 0-16,0 0-16 0,-1-2-176 0,1 1 0 0,0-1 0 0,-1-1 0 31,1-1-528-31,-1-2-96 0,1-2-16 0,-2-2 0 16,2-3-1824-16,0-4-368 0,1-3-80 0,2-2-11104 0</inkml:trace>
  <inkml:trace contextRef="#ctx0" brushRef="#br2" timeOffset="-182220.19">28520 17213 39615 0,'-6'4'1760'0,"1"-2"352"0,0 0-1680 0,2 0-432 16,2 0 0-16,1 1 0 15,1-2 224-15,2 3-32 0,-1 3-16 0,3 3 0 16,1 2-176-16,3 4 0 0,1 2-160 0,1 1 160 16,0 5 0-16,2 1 192 0,0-1-16 0,1 4 0 0,2 0-48 15,-1 0 0-15,1 3 0 0,0-2 0 0,0-2-128 0,0-1 0 16,0 0 0-16,1-4 128 15,2-2-512-15,-1-3-96 0,3 1-32 0,-1-5-11376 16,2 0-2272-16</inkml:trace>
  <inkml:trace contextRef="#ctx0" brushRef="#br2" timeOffset="-181587.87">29105 17699 24879 0,'2'0'2208'0,"1"-3"-1760"0,0 2-448 0,0 1 0 0,1 0 736 0,-1 0 64 0,5-1 16 0,2 1 0 0,4 0-576 0,5 2-112 0,0 3-128 0,-2 4 176 0,-2-2 944 0,-2 7 192 0,-2 1 32 0,-2 3 16 0,-2 3-112 0,-2 0-32 0,-1 4 0 0,-1 0 0 16,-2 0-512-16,-2-3-96 16,-2 1-32-16,-2 0 0 0,1-4-208 0,-3 1-48 0,-2 4-16 0,1-6 0 15,-2 3-304-15,-3-3 0 0,-1-1 0 0,-2-1 0 31,-2-1-432-31,-3-2-32 0,-4-2-16 0,-3 2 0 16,0-7-768-16,-5-1-160 0</inkml:trace>
  <inkml:trace contextRef="#ctx0" brushRef="#br2" timeOffset="-180151.86">29719 16973 13823 0,'2'-1'1216'0,"-1"-4"-960"0,1 3-256 0,-1-1 0 0,2 2-320 0,-1 1-96 0,3-7-32 0,2 2 0 0,1-4 1152 0,1 1 208 0,1-1 48 0,-4 3 16 16,-1 1 1168-16,-3 3 224 0,0 1 64 0,-4 1 0 15,1 1-352-15,-3 1-64 0,1 1-16 0,-2 3 0 16,-1 0-384-16,-2 4-80 0,1-1 0 0,-2 2-16 16,0 4-672-16,1 0-128 0,-2 4-16 0,0 0-16 0,-1 3-432 0,-2 3-64 15,2 2-32-15,-1 1 0 16,1 0-160-16,-3 4 160 0,2-1-160 0,-2 3 160 0,2 1-160 0,1 0 0 16,-2 0 0-16,2 0 0 15,3 0 0-15,-1 1 0 0,0 1 0 0,2-1 0 16,2-4 0-16,1-3 0 0,2-1 0 0,1-4 0 0,3-3 0 0,2-3 0 15,-1-3-144-15,4-2 144 0,0-4-368 0,3-1-16 16,1 0 0-16,1-3 0 16,2-2-336-16,1-1-80 0,2-1-16 0,0-4 0 15,3 1-144-15,0-3-16 0,0-1-16 0,0-3 0 16,1-2 352-16,0-2 80 0,-3-2 16 0,1-3 0 0,-2 1 960 16,0-4 192-16,-1 0 32 0,-1-1 16 0,-1-2 240 0,-1-2 64 15,0-1 0-15,-2-1 0 0,0-7-304 0,-2 0-48 0,-1-3-16 0,-1-2 0 16,-1 0-208-16,-4 0-32 0,0-1-16 0,-2-1 0 15,-2 0-208-15,0-1-128 0,-3 1 160 0,0 2-160 16,0 3 208-16,-1 3-48 0,0 0-16 0,-1 5 0 16,1 4-272-16,-1 1-64 0,-1 3-16 0,1 5 0 31,-2 3-544-31,-1 3-96 0,2 2-32 0,-1 6 0 16,0 1-832-16,0 1-160 0,0 3-48 0,0 3-12352 0</inkml:trace>
  <inkml:trace contextRef="#ctx0" brushRef="#br2" timeOffset="-179826.39">29604 17261 23951 0,'-3'0'2128'0,"0"0"-1696"0,2 1-432 0,2-1 0 0,-1 2 1264 0,1-1 160 0,1 1 48 0,-2 1 0 0,2 0-464 0,2 2-96 0,2 3-16 0,1-1 0 0,2 1 208 0,3 0 48 0,-1 1 0 0,3-2 0 16,1 3-720-16,0-2-144 0,2 2-32 0,2-4 0 0,-1 0-256 0,2-1 0 15,0 0 0-15,-2-3 0 16,2 0-640-16,-1-2-128 0,0-2-16 0,1 0-9840 16,0-2-1984-16</inkml:trace>
  <inkml:trace contextRef="#ctx0" brushRef="#br2" timeOffset="-179074.47">29879 16526 2751 0,'-1'-3'256'0,"-1"-1"-256"0,2 2 0 0,0 2 0 0,0-3 1360 0,0 3 240 0,0-1 32 16,0 0 16-16,2 1-1648 0,-2-4-128 0,0 1-128 0,0 3-32 0,0-2 1744 0,-2 1 336 0,1 1 80 0,1-1 16 0,-1 1 544 0,1 0 128 0,0 0 0 0,0 0 16 0,1 1-240 0,2 0-48 0,-3-1-16 0,0 0 0 15,0 0-752-15,18 10-160 0,-9-5-16 16,-1 0-16-16,4 2-560 0,0 3-128 0,3-1 0 0,0 4-16 15,2 1-160-15,0 2-16 0,1 0-16 0,0 3 0 16,3 3-304-16,0 0-128 0,1 3 0 0,2 1 128 0,-2 0-128 0,2 2 0 16,-2 3 0-16,-1 4 128 0,-1 1-128 0,-1 2 0 15,-1 4 0-15,-2 1 0 16,-1 2 0-16,-3-3 0 0,-1 4 0 0,-1 2 0 0,-1 3 0 0,-3 1 0 0,0-1 0 0,-3 5 0 16,-5-5-304-1,-1 1-32-15,-2 0-16 0,-4-2 0 0,0-1 144 0,-3-2 16 0,-3-4 16 0,-1-1 0 16,0-6 176-16,0-3 0 0,1-2 0 0,0 0 0 15,0-5 0 1,1 1 128-16,-2-1-128 0,1-5 0 0,1-1-144 0,2-9-112 16,-1-2 0-16,1-7-16832 0</inkml:trace>
  <inkml:trace contextRef="#ctx0" brushRef="#br2" timeOffset="-170626.26">30598 17377 22111 0,'-4'0'1968'0,"0"-1"-1584"0,1 0-384 0,2 1 0 0,1 0 2656 0,3 0 448 0,-1-3 96 0,1 2 0 0,0 0-2656 0,3-2-544 0,3 0 0 0,1 0-192 16,0-1 720-16,1 4 160 16,-1-3 16-16,1 3 16 0,-1 0-192 0,0 1-32 0,0 1-16 0,0 1 0 15,1 2-256-15,-1 0-48 0,-1 0-16 0,1 2 0 16,0-1-160-16,0 3-224 16,1-3 48-16,-1 0 16 0,-1 1-928 0,1-2-176 15,-2 0-32-15,2-3-16 0,-1 2-1520 0,1-4-304 0</inkml:trace>
  <inkml:trace contextRef="#ctx0" brushRef="#br2" timeOffset="-170200.33">30558 17580 11055 0,'-10'0'480'0,"2"0"112"0,2 1-464 0,2-1-128 0,3 2 0 0,0-2 0 15,1 0 416-15,-1 0 64 0,0 0 16 0,-2 2 0 16,3-2 880-16,0 0 176 0,3 0 48 0,0 1 0 0,-3-1 160 0,0 0 32 16,21-1 16-16,-10 1 0 0,3-2 112 0,1 2 0 15,2 0 16-15,4-2 0 16,3 1-736-16,2 1-160 0,1-2-16 0,4 0-16 15,1 0-688-15,0 2-128 0,0-4-16 0,0 2-16 32,0-2-1008-32,1-1-208 0,-1 3-32 0,-1-3-13952 0</inkml:trace>
  <inkml:trace contextRef="#ctx0" brushRef="#br2" timeOffset="-168739.36">30136 10038 31327 0,'-17'-7'2784'0,"4"2"-2224"0,7 3-560 0,5 4 0 0,2 1 0 0,-2-3 0 0,-3 0 0 0,-4 0 0 0,-2 0 0 0,1 0 0 0,5 3-160 0,6 2 160 0,4 1 0 0,7 0 0 15,6 3 0-15,4-4 0 0,7 1 224 0,5 0 64 16,3-1 16-16,4 1 0 0,3-3-80 0,5 0-16 16,7 2 0-16,1-5 0 0,-3 0-64 0,4 0-16 15,5-2 0-15,-1-1 0 0,-1 0 176 0,1 0 16 16,-1 0 16-16,1 0 0 0,-4-2-64 0,1 1-16 15,-1 2 0-15,-3 2 0 0,-5-4-64 0,-4 3-32 16,-7 1 0-16,-3 0 0 0,-1 1-32 0,-5 3 0 16,-2-3 0-16,-6 3 0 0,-1-2 0 0,-6 2 0 0,-3-1 0 15,-3 0 0-15,-4 2 224 0,-4 1 32 0,-2-1 16 0,-2 3 0 16,-4 3 144-16,-4 1 32 0,-3 4 0 16,-1 3 0-16,-2 2-384 0,-2 2-192 0,-2 2 192 0,1 2-192 15,-1 6 128-15,-1 2-128 0,1 5 0 0,2 4 0 16,1 8 128-16,3 4-128 0,2 6 0 0,0 2 0 15,1 8 0-15,0 0 0 0,0 2 0 0,2 1 0 16,-1-1-256-16,3 2-64 0,-1-2-16 0,2-2 0 16,1-4-112-16,3-8 0 0,-1 0-16 15,2-2 0-15,1-1 464 0,-1-2 192 0,1-4-16 0,0-3 0 0,-1-2 256 0,2-4 48 16,-2-6 16-16,-1-1 0 16,0-6-192-16,1 0-48 0,-3-3 0 0,1-2 0 0,1-3 32 0,0-2 0 15,-1 1 0-15,-1-5 0 0,2-1-80 0,-1 0-16 16,1-3 0-16,-2-1 0 0,2 0-48 0,-1-3-16 15,2 3 0-15,-3-3 0 0,2 1-128 0,-2 0 0 16,0-2 144-16,1 0-144 0,-1 0 0 0,-2 2 0 16,-2-2 0-16,0 1 0 0,-2 1 160 0,-1-1-32 15,-2 2-128-15,-1-2 192 0,-5 3-192 0,-1-1 0 16,-3 1 128-16,-5-1-128 0,0 4 224 0,-4-1 0 16,0 0 0-16,-4 2 0 0,1-2-96 0,-1 1-128 15,3-2 176-15,0-1-176 0,0 1 0 0,1-6 0 16,3 1 0-16,3-6-20112 0</inkml:trace>
  <inkml:trace contextRef="#ctx0" brushRef="#br2" timeOffset="-166134.28">32150 16620 23039 0,'0'0'2048'0,"-1"0"-1648"0,0-1-400 0,1 1 0 0,1 0 3008 0,0 1 512 0,2-1 96 0,-1 2 32 0,1 1-2304 0,2 0-464 0,0 2-96 0,0 4-16 0,0-3-160 0,-1 6-32 0,0 2-16 0,0 2 0 16,0 1-176-16,-2 0-16 0,-1 3-16 0,-1 1 0 16,0 4-48-16,-1-3-16 0,-1 2 0 0,-1 0 0 0,-2 2-128 0,1-1-32 15,-2 2 0-15,0 0 0 0,0-3-128 0,-1 1-176 16,-1-2 48-16,1-2 0 16,2 0-272-16,-1-3-48 0,-1-1-16 0,2-4 0 15,0 0-816-15,2-2-176 0,-1-2-16 0,2-2-15536 16</inkml:trace>
  <inkml:trace contextRef="#ctx0" brushRef="#br2" timeOffset="-162915.68">31374 17409 27647 0,'-4'-2'2448'0,"3"-1"-1952"0,1 2-496 0,1-1 0 0,0 1-992 0,1-1-288 0,-2 1-64 0,0-4-16 0,0 0 688 0,-2-1 144 0,1 1 16 0,0 0 16 16,-2 4 1056-16,1-3 208 0,-1 3 32 0,0 0 16 15,0 1 864-15,0 0 176 0,0 1 48 0,-1 0 0 16,1 0-624-16,-2 2-112 0,1 2-16 0,-1-4-16 16,-1 4-288-16,-2 0-48 0,2 1-16 0,0-1 0 0,1-1-336 0,-1 1-64 15,0 0 0-15,1 0-16 0,1 0 32 0,0 0 16 16,1-3 0-16,0 2 0 0,2-4-224 0,1 1-64 15,0 0 0-15,1-1 0 16,3 0-128-16,0-1 192 0,2 0-192 0,1-3 192 0,2 3-192 0,1-4 0 16,1 4 0-16,2-6 0 0,4 2 0 0,2-1 0 15,5 1 0-15,3-5 0 0,6 3 0 0,5-3 0 16,5 0 0-16,3-1 128 0,2 2-128 0,6-3-224 16,6 1 48-16,4-4 16 0,4 1-160 0,4-2-16 15,4 2-16-15,2 0 0 16,0-1-544-16,0 3-96 0,-4 1-32 0,0 3 0 15,2 0 320-15,-6 1 48 0,-3 5 16 0,-1-2 0 0,-1 2 496 0,-4 2 144 16,-7 0 0-16,-3 0 0 0,-3 0 256 0,-2 0 112 0,0 0 16 0,-7-3 16 16,-3 1-400-16,-4-1 128 15,-1 0-128-15,-1-1 0 0,-4-1-1280 16,-2-1-352-16,0 0-64 0</inkml:trace>
  <inkml:trace contextRef="#ctx0" brushRef="#br2" timeOffset="-162055.91">31504 17571 3679 0,'0'0'320'0,"0"0"-320"0,1 0 0 0,-1 0 0 0,0 0 0 0,1 0-160 0,0-1 16 0,-1 1 0 0,2-1 1104 0,0 0 208 0,1 1 48 0,-3 0 16 0,0 0 896 0,0 0 176 0,0 0 48 0,0 0 0 0,0 0-400 0,0 0-80 16,0 0-16-16,0 0 0 0,12 21 432 0,-13-11 80 16,-2 2 0-16,1 3 16 0,-2 3-592 0,0 3-112 15,-1 3-16-15,0 3-16 0,-1 2-656 0,0-1-128 16,0 5-32-16,-2 2 0 0,1 0-400 0,0-1-96 0,-2 5-16 15,0 0 0-15,1 1-320 0,-2-3 0 0,0 0 0 16,0-2 0-16,0-2 0 0,-1-1-160 0,0 0 160 0,1-3-160 31,0-2-368-31,0-4-80 0,1 0-16 0,2-6-11152 0,0-1-2224 0</inkml:trace>
  <inkml:trace contextRef="#ctx0" brushRef="#br2" timeOffset="-159053.05">24495 11586 15663 0,'-5'2'1392'0,"0"-1"-1120"0,1 1-272 0,3 1 0 0,0-2 1984 0,-2 3 352 16,0 3 64-16,-5 4 16 0,-2 7-1456 0,-2 3-272 0,1 2-64 0,0 3-16 0,0 0 144 0,-1 1 16 0,3 2 16 0,-1-1 0 0,-2 4 128 0,1-3 32 15,-1 4 0-15,0-2 0 0,-2 2 416 0,0 2 96 0,0 3 16 0,-1-2 0 16,-3 1-640-16,2 3-128 15,0-4-32-15,-1 2 0 0,1-2-512 0,-1-1-160 0,1-2 0 16,1 0 0 0,0-3-624-16,2-2-224 0,1 0-48 0,2-1-16 15,2-4-1760-15,0-3-336 0</inkml:trace>
  <inkml:trace contextRef="#ctx0" brushRef="#br2" timeOffset="-158652.78">24670 11865 29487 0,'-3'0'1296'0,"-1"0"288"0,2 0-1264 0,0 0-320 16,2 0 0-16,0 0 0 0,0 1 480 0,0 0 32 0,-1 1 16 0,0 5 0 15,0-2 656-15,-1 3 128 0,0 5 32 0,-1 0 0 16,1 5-704-16,-2 0-128 15,-1 4-16-15,0 3-16 0,-1 4-480 0,-1 1 128 16,-2 4-128-16,-2 0 0 0,-1 1 0 0,-1 1 0 0,0-3 0 0,-1 1 0 0,-1-5 0 16,2 0 0-16,0-1 128 0,1-4-128 15,2-4 0-15,1-3-128 0,2-1 128 0,2-6-208 16,1 1-432-16,2-4-64 0,1-4-32 0,-1-2-10000 31,2-1-2000-31</inkml:trace>
  <inkml:trace contextRef="#ctx0" brushRef="#br2" timeOffset="-158367.01">24319 12222 36863 0,'-12'0'1632'0,"2"0"336"0,1 0-1584 0,4 0-384 16,4 0 0-16,1 0 0 0,1-3 464 0,1 1 16 0,0 1 0 0,3-4 0 16,4-1 64-16,6-3 16 0,4 3 0 0,5-2 0 15,4 2-224-15,4-1-32 16,7-1-16-16,2 1 0 0,2 1-144 0,3-3-16 16,1 2-128-16,0 0 192 0,0 1-192 0,-3 1 0 15,2 0 0-15,0 2 0 0,-4 0-992 0,5-2-144 0</inkml:trace>
  <inkml:trace contextRef="#ctx0" brushRef="#br2" timeOffset="-151294.47">24944 11470 2751 0,'-3'-4'256'0,"2"-2"-256"0,0 2 0 0,0 3 0 0,2-2 2288 0,-1 1 400 0,1 1 96 0,1-3 16 0,1-1-2576 15,1-1-512-15,1 0-96 0,1-1-32 0,0 2 416 0,0-4 0 0,0 5 0 0,1-1 0 0,-1 0 0 0,0 2 0 16,0 0 0-16,0-1 0 0,-1 3-160 0,0 0 160 15,0-3-192-15,-1 3 192 16,0 1 0-16,-2-1 0 0,0-2 0 0,0 2 0 0,-1 0 256 0,0 1 176 16,0-3 16-16,-1 2 16 0,2 0 240 0,-1 1 32 15,0 0 16-15,0 0 0 0,1 1-256 0,-1-1-48 16,0 4-16-16,2-4 0 0,-1 2-432 0,0 2 0 0,2-3 128 16,0 3-128-16,0-4 0 0,1 2-176 0,-2 0 48 0,1 0 0 15,0-2-80-15,-1 0-16 0,0 0 0 0,-1 0 0 16,1 0 224-16,-3-2 0 0,1 2 144 0,-2 0-144 15,1 0 608-15,-1 0 32 0,-2 0 0 0,3 0 0 16,0 0 368-16,0 0 80 16,0 0 0-16,0 0 16 0,-22 0-624 0,18 0-128 0,-1 2-32 0,-1-2 0 15,0 0-320-15,-2 1 0 0,1 1 0 0,-4 0 0 0,-3 1 480 0,-2 0 32 16,-1 2 0-16,-4-2 0 16,-3 2-112-16,-2 0-16 0,-3 1 0 0,-2 0 0 0,-1-1 80 0,-3 1 16 31,0-1 0-31,0 0 0 0,-1-4 144 0,0 2 16 0,-3-1 16 0,-4 1 0 0,-3-1 32 0,-1-1 0 15,0 2 0 1,2 1 0-16,0 1-320 0,2-5-64 0,2 2-16 0,0-2 0 0,2 0-288 0,-2-2 160 16,0 2-160-16,0-4 128 0,3 1-128 0,1 1 0 15,2 1-160-15,4-2 160 16,5 1-1280-16,5 0-144 0</inkml:trace>
  <inkml:trace contextRef="#ctx0" brushRef="#br2" timeOffset="-147697.9">31971 17711 7359 0,'1'-1'656'0,"-1"-3"-528"0,2 3-128 0,-2 1 0 0,0 0 1664 0,0 0 288 0,0 0 64 0,0 0 16 0,0-2 1312 0,0 2 272 16,-3 0 48-16,3 0 16 16,0 0-816-16,0 0-176 0,0 0-16 0,0 0-16 15,-19 11-1360-15,18-9-272 0,-1 3-48 0,1-2-16 16,1 0-512-16,-2 1-96 0,2 0-32 0,0 2 0 16,0-1 0-16,0 2-16 0,0 2 0 0,0 0 0 15,0 2-80-15,-1 2-16 0,0 5 0 0,-2-1 0 0,2 1-208 0,-3 5 0 0,1 0 0 0,-2 1 0 16,-1-1-240-16,1-1 64 15,-2 3 16-15,2-4 0 16,1-1-240-16,-1-1-48 0,1-2-16 0,0-2 0 16,0-2-944-16,1-2-176 0</inkml:trace>
  <inkml:trace contextRef="#ctx0" brushRef="#br2" timeOffset="-147400.9">31741 17883 31327 0,'-2'-5'1392'0,"2"1"272"0,2-1-1328 0,1 0-336 0,-1 4 0 0,0-1 0 15,2 1 240-15,2-1-32 0,3-4 0 0,2 1 0 16,1-1 1472-16,1 1 304 0,-1 1 48 0,-1 2 16 15,0 2-1040-15,-1-3-208 0,2 3-32 0,-1 0-16 16,0 0-288-16,1 3-48 0,0-3-16 0,2 1 0 16,1 0-208-16,1-1-32 0,1 3-16 0,1-3 0 15,0 0-144-15,-1-3 0 0,3 2 0 0,-1 0 0 16,-1 1-448-16,1-4-192 16,-2 3-16-16,1 0-12032 0,-2 1-2416 0</inkml:trace>
  <inkml:trace contextRef="#ctx0" brushRef="#br2" timeOffset="-146798.82">32291 18046 11967 0,'-1'-1'528'0,"1"1"112"0,1 0-512 0,-1 0-128 0,2 0 0 0,-2 0 0 15,1 0-128-15,0 1-64 0,0 1-16 0,0 1 0 16,1-2 2720-16,-2-1 560 0,0 0 96 0,0 0 32 15,0 0-432-15,0 0-80 0,0 0 0 0,16 13-16 16,-12-13-1040-16,0 0-208 0,3-1-32 0,-1-1-16 16,2-3-672-16,0 4-128 0,1-4-16 0,0 0-16 15,3-1-400-15,0 0-144 0,0 0 0 0,1-3 144 16,0 2-144-16,0-3 0 0,-1 0-192 0,-1-1 192 0,-1 2-320 0,-1 0 48 16,-3 1 16-16,-1 2 0 15,-1-3 256-15,-4 2-160 0,-2 0 160 0,0-1-128 0,-2 1 128 0,0 0 0 16,-2 1 128-16,0-4-128 15,0 3 144-15,-2 0-144 0,1-3 192 0,0 4-192 0,-2 0 320 0,2 0-64 16,-2 1 0-16,0 3 0 0,1 0-96 0,0 2-32 0,1 2 0 16,-1 0 0-16,1 0-128 0,1 2 160 15,-2 1-160-15,1 1 160 0,-1 2-160 0,1 2 0 16,-2-2-160-16,1 6 160 0,-1-3 0 0,-1 3 0 16,0 2-128-16,2 1 128 0,-1-1 0 0,0 1 160 15,1 6-32-15,0-6 0 0,3 0 0 0,0 2 0 0,0 2 0 0,2-1 0 16,0-1-128-16,1 1 0 0,0 0 144 0,2-3-144 15,2 1 0-15,-1-2 0 0,3-3 0 0,-1 2 0 16,2-4 0-16,3 0 0 16,0-4 0-16,2-1 0 15,3-1-512-15,-1-4-64 0,3-2 0 0,0 1-16 16,2-4-1216-16,2-2-240 0</inkml:trace>
  <inkml:trace contextRef="#ctx0" brushRef="#br2" timeOffset="-146069.72">32525 17565 15663 0,'-1'3'1392'0,"1"-6"-1120"0,0 3-272 0,0 0 0 0,0 0 400 0,0 0 32 0,0 0 0 0,0 0 0 0,0 0 1120 0,0 0 240 0,1 0 32 0,-1 0 16 0,0 0 240 0,0 0 48 15,0 0 16-15,0 0 0 0,0 0-544 0,0 0-128 16,0 0 0-16,24 4-16 0,-20-4-480 0,1 0-80 16,2 1-32-16,-1-1 0 0,1 1-496 0,1 2-112 15,0-3 0-15,2 1-16 0,0 0-240 0,0 1 0 16,-1 0 0-16,2-2 0 0,0 1 0 0,1 1-128 15,-1-2 128-15,0 0-208 16,1-2-528-16,0-1-96 0,-1 1-32 0,-1 0 0 16,0-3-1152-16,1-1-224 0</inkml:trace>
  <inkml:trace contextRef="#ctx0" brushRef="#br2" timeOffset="-141222.01">33115 17350 6447 0,'-1'3'576'0,"-1"-3"-576"0,2-3 0 0,0 2 0 16,2 1-640-16,-2-1-224 0,1-1-48 0,0 2-16 0,0-3 1968 0,2-1 400 0,-1 0 80 0,1-1 16 0,-1 0 176 0,-1 2 32 0,1 0 16 0,-1 2 0 0,0-3 560 0,-1 3 112 0,0 1 32 0,0-3 0 15,0 2-288-15,-1 1-64 0,2-1-16 0,-1 1 0 16,0-1-880-16,0 1-160 0,0 0-32 0,0 0-16 16,0-3-176-16,0 2-16 0,0 1-16 0,0 0 0 15,0 0-176-15,0 0-48 0,0 0 0 0,0 0 0 16,0 0-368-16,3-21-80 0,-3 17 0 0,1 1-128 0,-1 0 0 16,0-2 0-16,-1 0 0 0,1 0 0 15,-2 2 128-15,1-1-128 0,0 0 0 0,0 2 0 0,-2-3 192 0,1 1-192 16,-1 3 192-16,1 1-192 15,-2 1 128-15,0 0-128 0,1 2 0 0,-1-2 0 0,0 4 128 0,1-4-128 16,0 3 0-16,1-2 0 0,-1 2 0 0,1 1 0 16,0-4 0-16,1 2 0 0,1-1 192 0,-2 1-192 15,0 0 192-15,1-1-192 0,-1 1 0 0,-1-1 0 16,1 0 0-16,-2 1-192 0,2 1 192 0,-3-1 0 16,1 2 0-16,0-1 0 0,-1-1 0 0,0 2 0 15,2-1 128-15,-1 1-128 0,0 1 192 0,1-1-32 0,0-1 0 0,-1-1 0 16,3 2-160-16,-1 0 0 15,0 2 0-15,0-3 0 0,1 0 128 0,-1 1 0 0,2 1 0 0,-1 1 0 16,0 0 0-16,1-1-128 0,0 0 192 0,0 2-64 16,1-2-128-16,0 0 0 0,1 3 0 0,-2-4 0 15,1 2 0-15,-1 3 0 0,0-3 0 0,0 1 0 16,0 0 0-16,-1 2 0 0,-1-1 0 0,0 2 0 16,1 0 0-16,-2 2 0 0,1 0 0 0,-1-3 0 0,2 4 0 15,0-3 128-15,0 0-128 0,-1 1 192 16,2 0-192-16,0-1 0 0,0-4 0 0,0 3 0 15,2-3 128-15,-2 2-128 0,1-2 0 0,0 1 128 0,0 1-128 0,1-5 0 16,-1 3 0-16,0-1 0 0,1 1 0 16,0-1 0-16,-2 3-144 0,0-4 144 15,0 2 0-15,0 1 0 0,0-2 0 0,-2 1 144 16,1-3-144-16,-1 2-272 0,-1-1 64 0,2 0 16 16,-1 0-64-16,-1-1 0 0,1 0 0 0,-1-1 0 0,1 1-32 0,-1-3-16 15,1 4 0-15,1-5 0 16,-2 3-336-16,2-2-64 0,0 1 0 0,-1-2-16 15,1 0-944-15,1 0-176 0,0 0-32 0,0 0-16 16,0 0-1376-16,-1-2-288 0</inkml:trace>
  <inkml:trace contextRef="#ctx0" brushRef="#br2" timeOffset="-140587.69">32828 17549 14735 0,'-1'0'1312'0,"1"0"-1056"0,0 0-256 15,0 0 0-15,1 0 928 0,-1 0 128 0,0 0 32 0,1 0 0 0,0-1 896 0,2 1 176 0,-1-1 32 0,-2 1 16 0,0 0-352 0,0 0-64 0,24-8 0 0,-17 5-16 0,2 1-480 0,0-1-80 16,-1 0-32-16,2-2 0 0,0 1-480 0,0 2-112 16,-1-2-16-16,0 2 0 0,1-1-224 0,0 1-48 15,-1 2-16-15,0-3 0 0,-1 2-128 0,1 1-32 16,-2 0 0-16,1 0 0 0,-1 0-128 0,1 1 0 16,0-1 0-16,0 0 128 0,-2 3-128 0,0-6 0 15,1 3 0-15,1 0 0 0,-1 0 0 0,1-1 0 0,-1 0 0 16,-1 0 0-16,2 1-144 0,-2-4-16 0,0 3 0 15,0-3 0 1,0 2-1232-16,-1-2-240 0,2 3-48 0</inkml:trace>
  <inkml:trace contextRef="#ctx0" brushRef="#br2" timeOffset="-139035.25">33183 17722 2751 0,'0'-1'256'0,"0"-3"-256"0,0 3 0 0,0 1 0 0,1 0 1040 0,-1 0 176 0,1-4 16 0,-1 2 16 0,2-2 416 0,-1-1 64 0,0 0 32 0,2 2 0 0,-2-2-480 0,1 1-80 16,-1 1-32-16,1 1 0 0,-2 1-16 0,0 0 0 15,1 1 0-15,-1 0 0 0,0-3 304 0,0 3 48 16,0 0 16-16,0 0 0 0,0 0-176 0,0 0-16 16,0 0-16-16,0 0 0 0,0 0-432 0,0 0-96 15,0 0-16-15,0 0 0 0,0 0-320 0,0 0-64 16,0 0 0-16,0 0-16 0,0 0-240 0,0 0-128 0,0 0 128 16,-10 19-128-16,9-18 192 0,0-1-16 0,-1 1-16 0,1 3 0 15,-1-3 32-15,-1 2 0 0,-1 0 0 16,1 2 0-16,-1 0 64 0,-1 1 0 0,3 2 16 0,-3 0 0 15,1 1-112-15,0 0-32 0,1-1 0 0,-1 2 0 16,1 1-128-16,0 0 0 0,0-1 0 0,2-2 0 16,0 2 0-16,-1-3-224 0,1 3 48 0,0-3 16 15,0 1 160-15,0 0 0 0,-1 0 0 0,1 1-128 16,1-2 128-16,-1 0 0 0,0 2 0 0,1-2-128 16,-2 2 128-16,1 0 0 0,0-1 0 0,1 0 0 15,-1-1 0-15,1 1 0 0,-2-5 0 0,2 2 0 16,0 2 0-16,2-4 0 0,-1 2 0 0,-1 0-128 0,1-1 128 0,0-2 0 15,2 1 0-15,-2-1 0 0,2 0 0 16,-1-2 0-16,0 1 0 0,1-1-128 0,1-1 128 0,-2 1 144 16,2 0-16-16,0-2-128 0,-1 0 176 0,1-1-176 15,1 1 160-15,-1-2-160 0,-1-1 0 0,1 2 128 16,0 0-128-16,1-2 0 0,-2 0 0 16,2 0 0-16,-1 0 0 0,0-1 0 0,1 0 0 0,-2-2 144 15,2 0-144-15,0 0 128 0,0 0-128 16,0-2 128-16,0 1-128 0,-1-1 128 0,1 2-128 0,-2-4 0 15,2 3 144-15,0-3-144 0,-1 4 0 0,1-3 128 16,-1 0-128-16,1-1 0 0,-2 4 0 0,1-1 0 0,0 0 0 0,-2 1 128 16,2 0-128-16,-3 1 0 0,2 1 0 0,-2 0 128 15,-1-1-128-15,0 2 192 0,0 1-64 0,-1 1 0 16,-1-2-128-16,0 0 144 0,0 1-144 0,-2 2 160 16,1-2-160-16,0 2 0 0,0-1 0 0,1 1 0 15,-1-2 0-15,1 2 0 16,1-1 0-16,-2-1 0 0,1 2 0 0,-1 0 0 0,2-1 0 0,-2 1 0 15,1 0 0-15,-2-1-144 0,0 1 144 16,1 1 0-16,-1 1-256 0,-1 0 64 0,-1 0 16 0,0 0 0 16,1 1-432-1,0 1-96-15,0 1 0 0,0-1-16 16,1-1-432-16,1 3-64 0,0-2-32 0,-1 2 0 0,3-2-1184 0,-1 1-256 0</inkml:trace>
  <inkml:trace contextRef="#ctx0" brushRef="#br2" timeOffset="-138750.32">33121 17842 10127 0,'0'1'896'0,"1"-1"-704"0,1 3-192 0,0-3 0 0,-1 1 1200 0,0-1 208 0,1 0 32 0,0 0 16 0,2 1 912 0,0 3 176 15,2-4 32-15,0 4 16 0,0-2-736 0,-1 1-128 16,1-1-48-16,-2-1 0 0,1 2-896 0,-1-1-176 0,-1 0-32 0,1 1-16 16,0-1-560-16,-2-2 0 0,2 0 0 0,0 1 0 31,-2-1-592-31,2 0-128 0,1-1-32 0</inkml:trace>
  <inkml:trace contextRef="#ctx0" brushRef="#br2" timeOffset="-138190.94">33524 17176 19343 0,'1'-3'848'16,"-1"3"192"-16,-1 0-832 0,1-1-208 0,0 1 0 0,-1 0 0 0,1 1 256 0,-3 2 0 0,1-2 0 0,-2 4 0 0,-1 1 1072 0,-2-1 208 0,-1 2 64 0,1 3 0 0,-2-2 16 0,-1 3 16 15,2 1 0-15,-2 1 0 0,0 0-480 0,0 1-80 0,-1 1-32 0,0-1 0 16,1 3-272-16,-1-1-48 0,1 1-16 0,-1 2 0 16,1 0-272-16,0 0-64 0,0 3-16 0,2-1 0 15,-1 1-224-15,0-2-128 0,3 1 128 0,0-1-128 16,1 0 0-16,0-2 0 0,2 0 0 0,2-1 0 16,1-1 0-16,0 0 0 0,1 0 0 0,2-2 0 15,1 2-192-15,1-5-16 0,0 3 0 0,1-3 0 31,0 0-176-31,1-1-16 0,1-3-16 0,2 2 0 0,-2-3-160 0,2-1-48 0,0-1 0 0,0-1 0 16,1 2-800-16,0-2-176 0,0-1-16 0,2 1-16 16,-1 0-1088-16,-1-1-224 0</inkml:trace>
  <inkml:trace contextRef="#ctx0" brushRef="#br2" timeOffset="-137752.08">33633 17421 16575 0,'0'-3'1472'0,"0"3"-1168"0,0 0-304 0,0 0 0 0,0 0 1200 0,0 0 176 0,0 0 32 0,-1 0 16 0,1 3 384 0,-3-3 80 0,2 0 16 0,1 0 0 0,0 0-240 0,0 0-32 15,0 0-16-15,-19 17 0 16,15-11-544-16,-3 0-112 0,1 4-32 0,0-2 0 0,2 1-288 0,-2 0-48 15,0 5-16-15,0 1 0 0,1-4-304 0,-1 2-64 16,-2 0-16-16,0 0 0 16,-1 2-192-16,0-1 0 0,-1 1 0 0,0-3 0 15,2 0 0-15,-1 1 0 0,0 0 0 0,1-2 0 0,-1-2-272 16,-1 1-48-16,3 1-16 0,-1-1 0 16,2-4-1136-16,1 0-240 0,0-1-32 0</inkml:trace>
  <inkml:trace contextRef="#ctx0" brushRef="#br2" timeOffset="-137521.04">33396 17528 10127 0,'-2'0'896'0,"1"0"-704"16,1 0-192-16,1 0 0 0,2 0 1792 0,-2 0 320 0,1 1 64 0,1 1 0 15,2-1-32-15,1 1-16 0,3 1 0 16,2 2 0-16,-1 0 48 0,2 1 16 16,-1 1 0-16,2 1 0 0,-1 2-928 0,0-2-192 0,1 3-48 0,-2 1 0 0,1-1-704 0,-2 0-160 15,-1 0-32-15,-2 0 0 16,-1 0-448-16,-1-3-80 0,0 1-32 0</inkml:trace>
  <inkml:trace contextRef="#ctx0" brushRef="#br2" timeOffset="-136611.12">33588 17207 911 0,'-1'0'0'0,"0"-2"0"0,0 1 0 0,1 1 0 0,1 0 3840 0,0 0 672 0,2-2 144 0,-1 2 16 0,2 0-3280 0,0 0-672 0,1 0-128 0,-2 0-16 0,2 0 768 0,-2 0 176 0,-1 2 16 0,1-2 16 15,0 1-128-15,0 2-16 0,-2-1-16 0,0 3 0 16,0-1-96-16,1 1-16 0,-4 4 0 0,2-3 0 16,0 2-368-16,0 1-80 0,0 2 0 0,0 0-16 15,2 2-416-15,-1-1-80 0,3 3 0 0,-1-3-16 0,1 2-144 0,1 1-32 16,1 1 0-16,0 1 0 0,2 0-128 0,-1 1 160 15,3 2-160-15,-1-1 160 0,-1 4-160 0,0-11 0 16,-2 0 0-16,0 1 128 0,2 3-128 0,0 5 0 16,-2-4 0-16,-1 5 0 0,-1 1-240 0,-3-2-80 15,-1-2 0-15,-3 0-16 16,-4-3-880-16,-2 0-192 0,0-1-16 0,-3 0-16 0,-3-2 1824 0,1 1 352 0,1-3 80 16,-1-2 16-1,4-3-1056-15,-1 1-208 0,-1 1-32 0,-2-2-16 16,0-1-336-16,2 0-64 0,2 0-16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45:44.17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1224 2851 28559 0,'-10'-9'2544'0,"4"1"-2032"0,5 5-512 0,2 1 0 0,3 2-272 0,-2-2-160 0,0-2-16 0,0-5-16 0,3-1 896 0,4 0 176 0,3 4 32 0,3 0 16 0,6 3-464 0,2 1-192 0,6 2 176 0,5 2-176 16,6-2 0-16,6 1 0 0,6 2 0 0,5-1 0 16,2-2-624-16,3 2-112 0,1-2-32 0,1 1 0 15,3 1-96-15,6-2-32 0,5 2 0 0,5-1 0 0,1-1 480 0,3-1 96 16,5-1 0-16,9 0 16 0,12-1 304 0,-1-2 0 16,-3 4 0-16,7-2 0 0,9 1 256 15,1 2 144-15,2 0 48 0,5 5 0 16,7-2 176-16,2 2 32 0,-1 2 16 0,8 2 0 0,5-1 16 0,7 1 0 0,3 0 0 0,1-4 0 15,-1-2-400-15,12 0-80 16,7 1-16-16,-1-3 0 0,-4 1-192 16,-3-2 0-16,2-2 0 0,-1-1 0 0,-1-3 0 0,8 1 0 15,7-1 0-15,-4 0 0 0,0-2 0 0,-1 1 0 0,0 0 0 0,-1-2 0 16,2 1 0-16,0 2 0 16,-3-2 128-16,-5 1-128 0,-6 1 176 0,-3 1-176 15,1 3 192-15,-2-4-192 0,-1 0 192 0,-5 1-64 16,-3 0 0-16,-3 1-128 0,-1 1 192 0,-3-3-192 0,-4-2 192 0,-4 1-192 15,-8 5 0-15,-2-3 0 16,1-4 0-16,-6 3 0 0,-7 1 0 0,-1 1 0 16,1-4-160-16,-6 0 160 15,-10 2-976-15,-1 0-80 0,0-4-16 0,-2 1-11344 0</inkml:trace>
  <inkml:trace contextRef="#ctx0" brushRef="#br1" timeOffset="13523">24396 10444 20271 0,'-4'-3'1792'15,"2"2"-1424"-15,1 1-368 0,1 0 0 0,1 0 880 0,-1-1 96 0,0-1 32 0,-1 2 0 0,-1-4-496 0,1 0-80 0,1 1-32 0,1-2 0 0,2 0-272 0,-2 1-128 16,1 1 0-16,0-2 128 0,0 1 16 0,-1 2 0 16,2-3 0-16,-2 3 0 0,-1 0 1120 0,0 0 208 0,0 2 64 0,-1-4 0 15,1 3 64-15,-3 1 32 16,1-4 0-16,-1 3 0 0,0 0-688 0,-2-3-144 0,0 3-32 0,0-1 0 16,0 2-384-16,-1-2-96 15,0 1-16-15,-2 0 0 16,1 1-144-16,-2 0-128 0,0 0 144 0,1 0-144 0,0 0 128 0,0 0-128 15,-1 1 0-15,-1 0 144 0,2 1-144 0,-2 1 0 16,1 1 0-16,0 1 128 0,1-3-128 0,-2 2 0 16,1 0 0-16,0 3 128 0,0-3-128 0,-1 3 0 15,-1-1 0-15,-1 0 128 0,1 1-128 0,-1 2 0 16,-2-1 0-16,-1 2 0 0,1 1 0 0,-2-2 0 16,-1 2 0-16,-1 1 0 0,1 2 0 0,-2-1 0 0,1 2 0 0,-2-2 0 15,0 3 0-15,0-3 160 0,2 2-160 0,-1-3 160 16,1 2-32-16,0 1-128 0,3-2 192 0,1 1-64 15,0-2-128-15,3 0 192 0,2 0-192 0,0-1 192 16,2 1-192-16,1 1 192 0,2 0-192 0,-1 1 192 16,3 1-192-16,-2-3 0 0,3 1 144 0,0 1-144 15,1 1 0-15,0 3 144 0,0-1-144 0,0 3 0 0,0-1 128 16,0 2-128-16,1 2 0 0,-1-1 0 0,0 0 160 16,1 0-160-16,0 2 128 0,1-2-128 0,0 0 240 0,0-2-48 15,2 0 0-15,1-1 0 0,0-2 32 16,0-1 0-16,0-2 0 0,0 0 0 0,0-2-32 0,1 0-16 15,1-1 0-15,1 0 0 0,1 0-32 0,-1 0 0 16,2-2 0-16,0 2 0 0,2 0 16 0,1-1 0 16,0 1 0-16,0-1 0 0,-1 1-160 0,0-3 0 15,3 3 0-15,1 0 128 0,0 0 16 0,2-2 0 16,-1 1 0-16,0 0 0 0,3-3 16 16,-1 3 0-16,-1-1 0 0,2-1 0 0,-3 2-160 0,1-2 160 15,-1 1-160-15,0 0 160 0,-2 0-160 0,0-1 0 16,0 1 144-16,-3-3-144 0,2 2 0 0,-1-2 0 15,0 0 0-15,-1 1 128 0,2-3-128 0,-1 1 0 16,1-1 0-16,-1 1 0 0,1-3 0 0,0 0 144 0,2 0-144 0,1-1 0 16,0-1 208-16,2 0-64 0,1 1-16 0,-3-2 0 15,-1 1-128-15,0-1 0 16,3-1 0-16,0 0 0 0,1 0 0 0,-2-1 0 0,-4 1 0 0,2 1-176 16,3-3 176-16,2 0 0 0,0 0 0 0,1 0 0 15,-2 0 0-15,0 1 0 0,0-2 0 0,-2-1 128 0,1 0-128 16,-2 1 0-16,2-1 0 0,-1-3 0 15,2 2 0-15,-1-2 128 0,0 2-128 16,1-1 0-16,0-3 144 0,-2 1-144 0,2 0 192 0,-1 2-192 0,-3-3 0 0,1 0 0 16,-1-1 0-16,-1 2 0 15,0-1 0-15,0 0 0 0,0-1 0 0,-2 0 0 16,2-1 0-16,-3-2 0 0,2 2 0 0,0-3 0 0,-2 1 0 0,0-3 0 16,-1 2 0-16,1-1 0 0,-3 0 0 0,0-1 0 15,0 1 0-15,-3-1 0 0,1 0 128 0,0 1-128 16,-2-3 0-16,-1-1 0 0,1 1 144 0,-1 1-16 15,-1-4-128-15,0 1 192 0,0 0-48 0,-2 1-16 16,1 1 0-16,0-1 0 0,-1 2-128 0,-1-2 0 16,0 3 0-16,-1-2-176 0,-1 2 176 0,0 0 0 15,1 1 0-15,-3 1 0 16,2 0 0-16,-3 2 0 0,-2 2 0 0,1-2 0 0,-1 2 0 0,-2 1 0 16,1 0 0-16,-4 2 0 0,1-2 0 0,0 1 0 0,-2 2 0 0,-1-1 0 15,0 1 0 1,0-2 0-16,-4 0 0 0,-2 2 0 0,-1-3 0 0,3 1 0 0,2 2 0 0,-4-3 128 15,-2 0-128-15,-4 0 0 16,-3-4 0-16,1 1 0 0,1 1 0 0,1 0 0 0,2 1 0 0,3 2 0 0,3 2 0 0,0-1 0 16,2 3 0-16,1 0-192 0,3 3 192 0,-2-1 0 15,1 3 0-15,-1 1 0 0,3-2 0 0,-1 2 0 32,-1 0 0-32,1 0 0 0,0-2 0 0,-2 2 0 0,0-1 0 0,0 0-128 0,0 1 128 0,-1-3 0 15,0 1 0-15,1 0 0 16,-1-1 0-16,0-1 0 0,0 2 0 0,0-2 0 15,0 2 0-15,0-3 0 0,2 3 0 0,-2-1 0 0,1 2 0 0,1-2 0 16,-1 2 0-16,2 0 0 0,0-1 0 0,0 2-128 16,2 0 128-16,2 0 0 15,-1 2-560 1,2-1-16-16,1 0-16 0,-1 2 0 0,2-2-432 0,0 0-64 0,1 1-32 0,0 1-12544 16,1 1-2512-16</inkml:trace>
  <inkml:trace contextRef="#ctx0" brushRef="#br1" timeOffset="18528.14">26583 10461 20271 0,'2'-6'1792'0,"0"1"-1424"0,1 0-368 0,-2 4 0 0,1 1 496 0,0-4 16 15,1 1 16-15,2-5 0 0,1 0 704 0,1-3 144 0,-3 1 32 0,0 4 0 0,-1 1-768 0,-5 3-160 0,-1 2-32 0,-5 1 0 0,0 4 272 0,-6 2 48 32,-2 5 16-32,-4 2 0 0,-1 5 160 0,-4 4 16 15,-1 3 16-15,0 4 0 0,-1 1-16 0,1 5-16 0,-1-2 0 0,1 6 0 0,-1 1-624 0,1 1-112 16,1 1-16-16,3-1-16 0,3-5-176 15,5 0 0-15,0-1 0 0,5-1 0 0,4 0 0 0,3-2 0 0,3-2 0 0,4 1 0 32,4-4 0-32,2 1 0 0,2-4 0 0,5 1 0 15,-1-4-256-15,2-2 80 0,2-3 16 16,-2-2 0 0,4-4-1120-16,1 0-208 0,2-4-48 0,2 0-8944 0,0 1-1776 15</inkml:trace>
  <inkml:trace contextRef="#ctx0" brushRef="#br1" timeOffset="19025.93">26659 10943 18431 0,'-6'2'1632'0,"2"-1"-1312"0,0 2-320 0,3-1 0 16,1 1 3232-16,1 0 576 15,0 1 112-15,1 2 32 0,0 5-3008 0,1 4-608 0,0 6-112 0,2 2-32 16,-1 1-192-16,0 0 0 0,1 0 0 0,-2-1 0 16,2 0 0-16,0-1 0 0,-1-3 0 0,1-2 0 15,0-1 0-15,0 0 0 0,0-5 0 0,1 0 0 16,1-5 208-16,1 1 0 0,0-5 0 0,1-3 0 15,1-2-80-15,1-2-128 0,0-4 176 0,0-3-176 16,0-1-160-16,2-3-144 0,0-2-16 0,0-1-16 31,-2-1-1200-31,0-1-256 0,-1-3-32 0,-1 1-16 0,-1 1 464 0,0-1 96 0,-1 2 0 16,-1 2 16-16,-1 2 1056 0,-1 5 208 0,1-3 0 0,-3 7 0 16,1 3 1760-16,-2 0 288 0,0 3 48 0,1 2 16 15,-1 0-576-15,0 0-96 0,0 3-32 0,2 1 0 0,-2 1-1024 0,1-2-224 16,2 2-32-16,-1 4-128 0,-1-2 0 0,2 3 0 15,0 1 0-15,-1 3 0 16,1 1 288-16,0-2-48 0,-1 3-16 0,2 3 0 0,-1 1-224 0,0 0 144 16,-1 1-144-16,1-3 128 0,0 2-128 0,-2-3 0 15,0 1 0-15,-1-6 0 16,3 0-512-16,-3-2-16 16,0-1-16-16,1-2-15008 0</inkml:trace>
  <inkml:trace contextRef="#ctx0" brushRef="#br1" timeOffset="19431.7">27256 10928 38175 0,'-5'10'832'0,"0"-5"192"0,0 1 16 0,3-1 48 0,1-1-880 0,1 0-208 0,1 1 0 0,-1 2 0 0,0 8 304 0,-1 2 16 0,1 6 0 0,-2 0 0 0,4-3-320 0,-2 1 0 0,0 0 0 0,-2-4 0 0,1 1-288 0,1-5-16 16,-2 0 0-16,-1-2 0 16,2-1 48-16,-2-3 0 0,2 0 0 0,0-5 0 0,1 0 256 0,0-2 128 15,0-2-128-15,1-3 192 0,0-3 32 0,1 0 0 16,0-5 0-16,1 1 0 16,-2-4-224-16,1-3 0 0,1-1 0 0,-1-3 0 0,2-2 0 0,-2-2 0 15,1-3 0-15,-1 2-160 0,2-3-48 0,1 5-16 16,1 4 0-16,2 2 0 0,-2 8 224 0,-1 3-192 15,1 4 192-15,-1 1-192 16,0 6 608-16,0 0 128 0,1 5 32 0,1 3 0 0,1 1-272 0,0 3-48 0,1 2-16 16,-1 0 0-16,0 0-240 15,1 3 128-15,-1-1-128 0,0 2 0 0,1-3 0 0,-1 1 0 16,2-1 0-16,-1-1 0 0,2-2 128 0,-1-2-128 0,0-1 0 0,-2-1 0 31,1 0-384-31,0-4-192 0,1 0-16 0,-2-3-10976 16,1-1-2192-16</inkml:trace>
  <inkml:trace contextRef="#ctx0" brushRef="#br1" timeOffset="19826.3">27947 10781 37775 0,'-8'2'1664'0,"0"-2"368"0,0 2-1632 0,1-2-400 16,5 2 0-16,-1 1 0 0,1-3 496 0,-3 4 16 16,-4 1 0-16,-2 3 0 0,-1 3-512 0,-3 2 0 0,0 4 0 15,2 2 0 1,-2 0 0-16,1 1 0 0,-1 4 0 0,-1 0 0 16,1 0 0-16,2-2-128 0,-1-1 128 0,3 0 0 15,1 0 0-15,4-3 0 0,1-2 0 0,3 1 0 0,3-5 0 0,1-1 0 16,3 1 0-16,4-6 0 0,3 0 0 0,2-2 0 0,2-3-128 0,1-5 128 31,2 2-192-31,1-2 32 0,-1-1 0 0,2-2 0 0,0 0-64 0,0-1-16 0,2 0 0 0,-1-3 0 16,0 0 240-16,-1-1-144 15,-2-1 144-15,-2 2-128 0,-1-4 128 0,-2 2 0 16,-2-3 0-16,-2 0 128 0,-1 0 224 0,-3-2 48 0,-2 1 16 0,-3-2 0 16,-1 1-64-16,-4-3-16 15,-1 2 0-15,-2-2 0 0,-2 3-336 0,-2 2 144 0,0 1-144 16,-3 4 0-1,1 2-368-15,-2-1-176 0,-1 4-32 0,1 0-16896 0</inkml:trace>
  <inkml:trace contextRef="#ctx0" brushRef="#br1" timeOffset="20396.7">28092 10268 12895 0,'0'-2'1152'0,"-1"0"-928"0,1 2-224 15,0 2 0-15,0 0 3120 0,1 1 576 0,0 0 112 0,0 3 32 0,1 4-1808 0,1 5-368 0,1 6-64 0,2 6 0 0,0 4-272 0,1 3-48 0,1 3-16 0,0 2 0 16,0 2-352-16,0 1-64 0,-1 2-16 0,1-4 0 15,-1 0-464-15,-1-2-112 0,0-3 0 0,1-4-16 16,-2-4-240-16,-1-1 128 0,0-5-128 0,-1-1 0 16,0-3 128-16,-1-1-128 0,0-5 0 0,-1 2 144 0,1-6 48 0,-1-2 0 15,0 0 0-15,0-4 0 0,1 0-192 16,-2-2 192-16,1-1-192 0,-1-2 192 16,1-3-192-16,0-3 192 0,0-1-192 0,1-4 192 0,-1 0-192 15,-1-5 0-15,1 0 0 0,0-3 0 0,1 1 0 0,0-7 0 16,1 2 0-16,0 2 0 0,2 3 0 0,0 2 0 15,1 4 0-15,1 4 0 0,1 3 0 0,0-1 0 16,-1 5 0-16,2 0 0 0,1 3 0 0,-1 2 0 16,3 0 0-16,0 1 0 0,2 3 0 0,-1-2 0 0,2 3 0 0,1 0 0 15,0 1 0-15,0 0 0 16,-1 4 0-16,-1-2 0 0,-1 2-192 0,-3 1 192 0,-1 0-192 0,-4 1 192 16,-1 2 0-16,-4 1 0 0,-2-2 0 0,-1 2 0 15,-4 1 0-15,0-1 0 0,-2 1 0 0,-3 0 0 16,0 2 0-16,-3-2 0 15,-1 1 0-15,0-1 0 0,-2-1 192 0,0 0-32 0,-1 1-16 0,1-5 0 16,-1 0-144-16,1 0 160 0,-1-5-160 16,0 1 160-16,2-3-160 0,0-4 0 0,1 2 0 0,0-4 0 0,1-2 0 0,1-3-224 15,1 1 80-15,0-5-12528 16,3 0-2512-16</inkml:trace>
  <inkml:trace contextRef="#ctx0" brushRef="#br1" timeOffset="20835.23">28951 10400 23039 0,'5'-5'2048'0,"-2"3"-1648"0,-1-3-400 0,1 4 0 0,-2 1 2448 0,0 0 416 0,0 0 80 0,-1 0 0 0,4 0-2096 0,-4 0-416 0,0 1-96 0,-2 4-16 16,-4 1 64-16,-3 4 16 15,-2 0 0-15,-3 1 0 0,-2 3 368 0,-1 1 80 0,-3 2 16 0,0 1 0 16,-1 0-288-16,-1-1-48 0,0 2-16 0,1-2 0 16,0-1-320-16,1 0-64 0,2-2 0 0,2-2-128 0,0-2 0 0,3 0 0 31,0-4 0-31,3 0 0 0,2-1 0 0,2 0 0 0,1-2 0 0,2-2 0 0,1 1 0 0,2-1 0 31,1 1 0-31,3-2 0 0,1 2 0 0,1-4 0 0,2 0 0 0,4 1 0 16,-1-1 0-16,2-2-144 0,2 0 144 0,1 3-128 15,2-3 128-15,-2 3-128 0,1 1 128 0,-1 0-128 16,-1 3 128-16,0 2 0 0,-2 1 0 0,0 1-128 0,-2 3 128 0,0 0 0 31,-1 1 0-31,-2 4 0 0,0-4 0 0,-2 3 0 0,-1 0 0 0,-3 0 0 0,0 2 0 0,-4-2 0 16,1 1 0-16,-2-2 128 0,-4 2-128 16,0 1 0-16,-2-2 0 0,-1-2 0 15,-1 2 0-15,-1-2 128 0,0 2-128 0,-3-4 0 0,0 1 0 0,0-4 0 16,0 2 0-16,2-4 128 0,1-2-128 0,-1 0-192 15,-2-1 64-15,-1-2-18112 16</inkml:trace>
  <inkml:trace contextRef="#ctx0" brushRef="#br1" timeOffset="21184.2">28933 10851 35935 0,'2'-2'3200'0,"2"1"-2560"0,0 1-512 0,-1-1-128 0,1 1 736 0,1-3 128 15,4 2 32 1,3-3 0-16,8-2-640 0,1-1-112 16,2-1-16-16,1-2-128 15,-1 3-240-15,0-4-144 0,-2 0-48 0,0 0 0 16,-3 0-304-16,-2-1-64 0,-1 0-16 0,-2 1 0 0,-4 0 624 0,0 0 192 16,-3 1 0-16,0 0-160 0,-2 1 288 0,-1-1 48 15,-2 0 16-15,-2 2 0 0,-1-3 192 0,-1 0 64 16,-1 1 0-16,-3 0 0 0,0 1-448 0,-12-3 128 15,6 7-128-15,0 1 0 0,-1 4 0 16,-1 1 0-16,0 3 0 0,-1 2 0 0,1 4 0 0,1 1 0 0,-1 0 128 16,1 4 272-16,1 4 48 0,0 1 16 0,1 1 0 15,2 1-48-15,1-4-16 0,3 3 0 16,1-1 0-16,1 1-112 0,4 1-32 0,3-2 0 0,2 0 0 16,2-1-256-16,1-2 0 0,2-1 0 0,2 0 0 15,0-4 0-15,2 0-192 0,2-1 16 0,1-3 16 16,2 0-1456-16,1-2-304 0</inkml:trace>
  <inkml:trace contextRef="#ctx0" brushRef="#br1" timeOffset="21548.35">29452 10807 33167 0,'0'6'1472'0,"1"-1"304"0,2 2-1424 0,-1-5-352 16,1 0 0-16,-2 0 0 0,2-1 224 0,0 3-32 0,3 2 0 16,2 0 0-16,1 4-192 0,-2-1 0 15,-1-1 0-15,-1-2 0 0,-1 2 192 0,-3-2-16 0,0 0 0 0,-2-2 0 16,-3 1 912-16,1 0 176 16,-2-3 32-16,-2 0 16 0,1 0-560 0,0-2-112 15,0 0-32-15,0-2 0 0,0-2-480 0,-1-1-128 16,1-1 0-16,0-4 0 0,0-1 0 0,1-2 0 15,0-3 0-15,1-2 0 0,1-2 0 0,0-5 0 16,1-2 0-16,0-3 0 0,4 1 0 0,-1-4 128 0,3 4-128 16,0 2 128-16,0 3-128 0,1 2 0 0,0 5 0 0,0-1 0 15,1 1 0-15,0 2 128 0,3 3-128 0,-2 2 0 0,2 1 0 16,0 0 0-16,-1 3 0 0,2 4 0 0,0-3 0 0,-1 2-192 31,0 3 32-31,-1-1-12128 0,0 2-2432 16</inkml:trace>
  <inkml:trace contextRef="#ctx0" brushRef="#br1" timeOffset="21881.56">29802 10621 8287 0,'4'6'736'0,"-2"-1"-592"0,1 1-144 0,0 0 0 15,1-1 5776-15,-1-3 1136 16,0 3 208-16,2 2 48 15,5 4-5184-15,3 4-1056 0,1 7-208 0,2-4-32 0,1 3-304 0,-3-2-48 16,0-1-16-16,-2 0 0 16,1 2-320-16,-3-3 144 0,-2-1-144 0,0 1 0 0,-2-3 320 0,0-2-32 15,0-1-16-15,-1-1 0 0,-1 0 240 0,0-4 64 0,-1-1 0 0,1-1 0 16,-1-2-368-16,-1-2-64 0,2 0-16 0,-2-3 0 16,1 0 208-16,0-4 48 0,0-1 0 0,1 1 0 15,-1-4-208-15,1 0-48 0,2-5 0 0,-1-2 0 0,1-3-128 0,-1-2 0 31,1-2 0-31,1-3 0 0,-1-3 0 0,-1 0 0 0,0-3 0 0,0 0-176 16,0 2-128-16,-2 2-16 0,1 5-16 0,-2 1 0 31,1 5-96-31,-2 2-16 0,-1 4 0 0,-1 1 0 0,1 3-64 0,-1 3 0 0,1 1-16 0,-2 3-16816 0</inkml:trace>
  <inkml:trace contextRef="#ctx0" brushRef="#br1" timeOffset="22278.67">30282 10586 31327 0,'7'2'1392'0,"0"1"272"0,1-2-1328 0,-2 0-336 0,-1-1 0 0,0 0 0 16,0 2 720-16,4-2 80 0,6 2 16 0,6-2 0 15,3 0-384-15,5 0-80 0,-3 0-16 0,-1-2 0 0,-3 2-16 16,-2-2-16-16,-1 1 0 0,-3 1 0 0,-1-4 528 15,-1 2 96-15,-2-1 32 0,1 0 0 0,-3-2-576 0,-1 0-96 16,0 0-32-16,-3-1 0 0,0-2-256 0,1 1 0 16,-2-1 128-16,-3 1-128 0,1-2 0 0,-5 1 0 15,1-2 0-15,-4 0 0 0,0 1 0 0,-3-1 0 16,-2 3 0-16,-3-2 0 0,-2 3 0 0,-2 2 0 16,-3 4 0-16,-1 3 0 0,0-1 128 0,-1 5-128 15,-1 4 0-15,0 2 0 0,0 2 0 0,1 5 160 16,2-2-160-16,0 3 128 0,4 2-128 0,1-2 160 0,1 0-160 15,3 0 160-15,3-4-160 0,0 2 0 16,3-2 0-16,2-1 0 0,1 0 128 0,1-2-128 0,1-2 128 0,3-1-128 16,-1 0 0-16,2-2 0 0,2 0 0 0,0-1 0 15,2-3 0-15,0 1 0 0,3-1 0 0,0-3 0 32,3-1-736-32,1-1-80 0,2 0-16 0,2-3-16912 0</inkml:trace>
  <inkml:trace contextRef="#ctx0" brushRef="#br1" timeOffset="22799.9">31134 10554 18431 0,'-5'-3'816'0,"1"-2"160"0,2 3-784 0,-1-1-192 0,2 2 0 0,0 1 0 0,-2 0 944 0,0-4 144 0,-4 3 16 0,-1-3 16 0,-3 2 64 0,-3-2 16 0,-2 2 0 0,-1 2 0 0,-1-3 272 0,0 3 48 0,-2 3 16 15,-1-2 0-15,0 4 176 0,-1 0 32 16,1-1 16-16,-2 2 0 0,2 1-816 0,0-1-176 16,2 3-16-16,-2 1-16 0,2 0-464 0,1 1-80 0,-1 3-32 0,0-2 0 15,2 2-160-15,1-1 0 0,0 2 0 0,1 0 0 16,0 1 0-16,2-1 0 15,2 2 0-15,2-1 0 0,1-2 0 0,4 1 0 0,1-3 0 0,3-1 0 16,1 0 0-16,4-3 0 0,1-1 0 0,3 2 0 16,2-4 0-16,3-2 0 0,1 0 0 0,2-3 0 15,1 0 0-15,1 0 0 16,3-5 0-16,1-1 0 0,0 0 0 0,1-3 0 0,0 0 0 0,1-2 0 16,-1-2 0-16,0-1 0 0,2-2 0 0,-1-1 0 15,0-1 0-15,-3 0 160 0,-1-5-32 0,-1 1-128 16,-4-1 384-16,-1-1-16 0,-2-4-16 0,0-3 0 0,-3-4-48 0,-2-1-16 15,0-3 0-15,-2-1 0 16,-1 2 0-16,-4-1 0 0,0 4 0 0,-2 0 0 0,0 3 80 0,-2 1 16 16,0 1 0-16,-2 2 0 15,0 2-208-15,0 2-48 0,0 3 0 0,0 2 0 16,0 1-128-16,0 3 0 0,-1 2 0 16,0 2 0-16,-1 1 0 0,0 2-176 0,1 3 48 0,-2 0 0 15,0 4-720-15,0 1-144 0,0-2-32 0,-1 2-18816 0</inkml:trace>
  <inkml:trace contextRef="#ctx0" brushRef="#br1" timeOffset="23278.9">30858 9463 33167 0,'-11'-7'1472'0,"4"2"304"0,2 1-1424 0,2 3-352 0,3 1 0 15,1-1 0-15,2 1 576 0,-1 0 64 0,3 0 0 0,4 0 0 0,2 2 208 0,5 2 48 0,4 1 16 0,2 3 0 0,4 3-448 0,3 4-80 0,3 3-32 0,1 4 0 16,3 1-32-16,1 5-16 0,1 0 0 0,0 5 0 16,0 2-64-16,-4 5-16 0,0-1 0 0,-3 2 0 0,-5-1-32 0,-2-1-16 0,0 3 0 0,-1 3 0 15,0 4 112 1,-2-3 32-16,1 2 0 0,-2 0 0 0,0-2-128 0,-3-4-32 15,-1 0 0-15,-1-1 0 0,0 3-160 0,-5-3 160 16,-2-1-160-16,-4-1 160 0,-4 1-160 16,-5-4 0-16,-4 2 0 0,-4-3 0 0,-6 3 0 15,-6-3 0-15,-2-1 0 0,-5 0 0 0,0 0 0 0,-6 1 0 0,-3 3 0 0,1-1 0 32,1 1-576-32,-1-8-160 0,2-1-32 0,-3-3-18272 0</inkml:trace>
  <inkml:trace contextRef="#ctx0" brushRef="#br1" timeOffset="23811.79">26685 11703 32255 0,'-3'-2'2864'0,"2"1"-2288"0,1 1-576 0,0 0 0 0,1 1 640 0,1 1 0 0,-2 0 16 0,1 0 0 0,1 7 224 0,1 2 32 0,2 7 16 0,1 5 0 0,0 6-304 0,1 5-64 0,3 8-16 0,-1 6 0 16,0 3-224-16,-2 2-32 0,0 4-16 0,1 4 0 15,-3-3-128-15,-3 0-16 0,0-4-128 0,-4 0 192 16,1-6-192-16,-3-5 0 0,1-3 0 0,-2-3 0 16,0-4 0-16,-1-4 0 0,-1-5 0 0,1-3 0 15,1-2 0-15,-1-7-128 0,2-3 128 0,1-3-12272 31,0-3-2320-31</inkml:trace>
  <inkml:trace contextRef="#ctx0" brushRef="#br1" timeOffset="24321.46">26593 11591 28559 0,'-11'-5'2544'0,"4"-1"-2032"0,1 2-512 0,2 2 0 0,4 2 2816 0,1-3 448 16,2 2 112-16,0-2 16 0,5-1-2640 0,3-2-528 16,5-4-96-16,5 4-128 0,4-1 0 0,3 4 0 15,3 3 0-15,0 3 0 0,2 6 0 0,1 1 0 0,3 6 0 16,1 1 0-16,4 2 0 0,1 2 128 0,3 1-128 0,2 0 0 16,-1 2 0-16,-2-2 0 0,-3 2 0 0,-4-2 0 15,-2 0 0-15,-4-5 0 0,-2 3 0 0,-3-4 0 16,-1 0 0-16,-1 0 128 0,-2-2-128 0,-2-2 0 15,-2 2 0-15,-5-4 128 0,-2 0-128 0,-6 1 0 16,-2-1 0-16,-4-3 0 0,-4 2-144 0,-5-2 144 16,-4 3 0-16,-7-2 0 0,-5 2-128 0,-2-2 128 15,-4 2-208-15,-5 0 0 16,0-3 0-16,-6 3 0 16,0-2-176-16,-3 0-16 0,-2 1-16 0,0 0 0 0,2-2 416 0,-1 3 0 0,1-1 0 0,3 2-128 0,3 0 128 0,3 6 0 31,5 9 0-31,3 3 0 0,3 2 0 0,6-4 0 0,6-6 0 0,7-6 0 15,4-4 0-15,3-3 128 0,2 4 0 0,5-6 0 16,1 1 128-16,4 2 48 0,6-2 0 0,3 1 0 16,3 0 16-16,3 0 0 0,5 0 0 15,5 0 0-15,1 2 16 0,3-2 16 0,-2 1 0 0,1 0 0 16,2 2-160-16,0-1-48 0,0 0 0 0,-2 1 0 0,-5-5-144 0,-3 0 0 16,1 0 0-16,-6-1 0 15,-3 0 0-15,-1-4-176 0,-1 2 176 0,-2-1-12816 16,-1-2-2464-16</inkml:trace>
  <inkml:trace contextRef="#ctx0" brushRef="#br1" timeOffset="25016.08">28086 11711 40543 0,'-1'1'3600'0,"-1"1"-2880"0,4 0-576 0,-1-2-144 0,0 1 128 16,1 2-128-16,1 2 192 0,2 3-64 0,1 4 176 0,3 2 16 0,3 7 16 0,0 4 0 0,1 2 80 0,0 6 16 0,2 0 0 0,-1 4 0 0,-1 3-128 0,1 0-32 15,0 2 0-15,1 0 0 0,-2 2-128 0,2-5-16 16,-1-2-128-16,-1-2 192 0,1-3-192 0,-1-3 0 16,2-3 0-16,-1-5 0 0,-2 0 0 0,2-4 0 0,-2-2 0 15,1-3 0-15,0-1 0 0,1-2 0 0,-1 0 0 16,1-4 0-16,0 1 256 0,0-4-64 0,0 1 0 0,0-3 0 16,2-4 96-16,-2-1 16 15,4-2 0-15,-1-3 0 0,3-4 32 0,1-2 16 0,2-1 0 0,2-7 0 16,0-2-80-16,1-5-16 0,1-2 0 0,-1-4 0 15,-1-3-128-15,-2-3-128 0,0-6 192 16,1-5-192-16,0-6 0 0,0-5 0 0,0-1 0 0,-2 0 0 16,-2 3-144-16,-4 6-144 0,-1 3-32 0,-3 9 0 15,-1 4-576-15,-1 4-128 0,-1 6-32 0,0 3 0 16,-2 6 48-16,0 2 16 0,1 5 0 0,-3 6-17808 16</inkml:trace>
  <inkml:trace contextRef="#ctx0" brushRef="#br1" timeOffset="25353.03">28013 12375 46079 0,'-5'3'2048'0,"0"0"400"0,1-1-1952 0,3-1-496 0,0 1 0 0,2-2 0 0,1 0 384 0,0 2 0 0,1 0-16 16,4 1 0-16,0 2-368 0,3-3 0 0,0 2 0 0,0 2 0 0,0-4 0 0,-2 3-192 0,1 0 192 0,-3 1-192 0,0 1-720 0,-2-2-160 0,-3 1-16 0,-2 0-18688 0</inkml:trace>
  <inkml:trace contextRef="#ctx0" brushRef="#br1" timeOffset="25602.81">29272 12517 47919 0,'-8'0'4256'0,"2"3"-3408"15,1 1-672-15,4-4-176 0,1 2 800 0,0 1 128 16,-1-2 32-16,-3 4 0 16,0-3-1712-16,0 2-336 0,3-3-64 0,2-3-20512 15</inkml:trace>
  <inkml:trace contextRef="#ctx0" brushRef="#br1" timeOffset="27989.62">24696 10761 13823 0,'0'-2'1216'0,"2"1"-960"16,-1 1-256-16,0-1 0 0,0 1 704 0,1 0 112 0,0-4 16 0,2 1 0 0,2-2 368 0,0-1 80 0,3 0 0 0,-2 1 16 0,2-1-784 0,0 1-176 15,-1 1-16-15,-2 2-16 0,1-2 144 0,-3 3 16 16,1 0 16-16,-2 2 0 0,-1 0 96 0,0 3 32 16,-2-3 0-16,-2 4 0 0,1 1-48 0,-3 0-16 15,1 2 0-15,-2 0 0 0,-1 4-64 0,-3 0-16 16,0 0 0-16,-1 3 0 0,-2 0 48 0,0 1 0 16,-1 0 0-16,0 0 0 0,0 0-128 0,-2 3-32 15,1-1 0-15,-2 2 0 0,-1 2-144 16,1 2-16-16,-1-2-16 0,0 2 0 0,-1 2 0 0,1-2 0 15,1 0 0-15,0 1 0 0,0-2-176 0,0 2 0 0,0-2 0 0,2 0 0 16,2-1-288-16,-1-5-32 0,2 2-16 0,0-1 0 16,0-4-1504-1,2-2-288-15</inkml:trace>
  <inkml:trace contextRef="#ctx0" brushRef="#br1" timeOffset="28512.41">24212 10802 22111 0,'-4'-8'976'0,"1"1"208"0,2 3-944 0,0 0-240 15,2 1 0-15,-1 2 0 0,1 0 448 0,-1-5 64 0,3-1 0 0,-2-1 0 0,3 0 544 0,-2 0 112 0,1 4 32 0,-2-1 0 0,0 3-464 0,1 0-96 0,-2 4 0 0,0 0-16 0,0-1 160 0,0 3 48 0,-2-1 0 0,2 1 0 0,-1 1 192 0,1-5 64 32,0 0 0-32,0 0 0 0,-1 23-368 0,1-17-64 0,2 1-16 0,1 2 0 15,-1 2-368-15,2-4-80 0,1 5 0 0,0-1-16 16,0-3-32-16,2 4 0 0,1-3 0 16,2 3 0-16,1-1-144 0,0 2 192 0,2 1-192 0,3-1 192 0,1 2-192 0,2 1 0 15,2-1 144-15,3 3-144 0,2-1 0 0,2 3 0 16,2-4 0-16,1 2 128 15,1 0-128-15,1-1 0 0,0 0 0 0,-1-1 0 0,-3 3 0 0,0-2 0 16,-2 0 0-16,-2 3 0 0,-3-2 0 0,-2-1 0 0,1 1 0 0,-1 1 0 16,-1 1 0-16,1-4-128 0,-1 1 128 15,-3-2-12304 1,-1 0-2384-16</inkml:trace>
  <inkml:trace contextRef="#ctx0" brushRef="#br1" timeOffset="44646.93">25118 13456 23951 0,'0'-4'2128'0,"0"2"-1696"0,1-2-432 0,-1 2 0 0,2 2 160 0,-2-4-160 0,0 1 192 0,1-5-192 0,0-1 544 0,-1-2 0 0,-1-3 0 0,0 3 0 0,-2 0 704 0,-2 3 144 0,0 1 16 0,-2-1 16 16,-2 0 112-16,0 2 32 0,-12-4 1568 15,8 8-2000-15,-2-3-96 0,0 5-16 0,-3-3 0 16,-1 3-576-16,-2 0-112 0,0 3-16 0,-1-2-16 16,-3 3-176-16,0 2-128 0,-1 0 144 0,0-1-144 15,0 1 192-15,0 2-48 0,2 0-16 0,-1-2 0 16,1 2 16-16,2-1 0 0,-1 2 0 0,-1 0 0 0,1 1-144 15,-1 1 0-15,2 1 0 0,0 3 128 16,-1 1 16-16,0 1 0 0,2 1 0 0,0 0 0 0,1 3-144 16,0-1 128-16,2 2-128 0,0 0 128 0,1 2-128 0,2-2 0 15,2 0 144-15,2 1-144 16,1-1 0-16,1 0 0 0,3 0 0 0,0-3 128 0,2 2-128 0,0-4 0 16,2 2 0-16,-1-1 128 0,2 2 0 0,1-2 0 15,0-1 0-15,0 0 0 0,1 3-128 0,1 0 176 16,1 0-176-16,1 2 192 0,1 0-192 15,0 0 128-15,1 2-128 0,0-1 128 0,4 2-128 0,0-1 0 16,0-2 144-16,1 0-144 0,-1 2 0 0,1-5 0 16,-1 2 0-16,0 0 0 0,0 0 0 0,-2-2 0 0,1-1 0 15,-2-1 0-15,1 0 0 0,-1-1 0 16,-1-1 0-16,2 1 128 0,-1 1 48 0,1 0 16 0,0 0 0 0,1-1 0 16,-2-3-64-16,2 2 0 0,1 1 0 0,1-2 0 15,-2 1 0-15,1-3-128 16,0-1 192-16,-2 0-64 0,1-2-128 0,1 1 0 0,-2-3 0 0,2 2 0 15,0-2 240-15,1 2-48 16,0-3 0-16,1 0 0 0,1 0-192 0,0 1 0 0,0 0 128 0,1 0-128 16,-1 0 0-16,1-1 0 0,1-1 0 0,-2 1 0 0,1 0 0 15,0-1 0-15,-1-1 0 16,2 3 0-16,0-4 0 0,1 0 0 0,1-3 0 0,-1 2 0 16,3-1 256-16,-1 1-64 0,2-2 0 15,1 0 0-15,-1 0 16 0,1 0 0 0,0-2 0 0,0 2 0 16,-1 0-208-16,0-1 128 0,-1 1-128 0,1 0 0 15,-1-2 144-15,-1 2-144 0,2-2 128 0,-1-1-128 0,-2 2 0 0,0-2 0 16,1 1 128-16,-2-3-128 0,-1 2 0 0,-1-1 0 16,-1-1 0-16,0-1 0 0,1 1 0 0,0-1 0 15,-1-3 0-15,2 2 0 0,0-2 0 0,1 0 0 16,2-3 0-16,0 1 0 0,-1 0 0 0,2 0 128 0,-1-1-128 16,0 0 128-16,-2 1-128 0,0 0 0 15,1-3 0-15,-1 2 0 16,0-1 0-16,-1 1 0 0,0 0 0 0,-2 1 0 0,1 1 0 0,-2-1 0 15,-1 1-192-15,-1 1 192 0,-1-2 0 0,0 1 0 0,-2 0 0 0,-1 1 0 16,0-2 0 0,1 1 0-16,-4 1 0 0,2-4 0 0,0 0 0 0,-1-1 0 0,1-1 0 0,-1-1 0 15,-1-3 0 1,1-2 0-16,-1-1 0 0,-1-3 0 0,-1 1 0 0,0-2 0 0,-1-1 0 0,0-2 0 0,0 3 0 16,-1 0 0-16,1-1 0 0,-2 0 0 15,-1 1 0-15,1 1 0 16,-2 0 0-16,-1 2 0 0,1 2 0 0,-2 2 0 0,1 2 0 0,-2 0 192 15,-1-1-192-15,1 2-176 0,-2 0 48 0,0 0 0 16,-1 1 128-16,-2-3 0 0,1 3 0 0,-1-2 0 16,0-1 0-16,-2 2 0 15,2-1 0-15,-2 0-128 0,2-1 128 0,-1 2-128 0,-2-4 128 0,1 2-128 16,-2-1-16-16,-2 2 0 0,1 0 0 16,0-1 0-16,-1 5 144 0,0 2 0 0,-2 2 0 0,-1 0-128 0,1 2-48 0,-2 2 0 15,1 2 0-15,-1 0 0 0,-1 2-80 0,1-3-32 16,0 1 0-16,0 0 0 0,1-2 96 0,0 0 32 0,0-1 0 15,0-1 0-15,0 1 160 0,-1 0 0 16,1 1 0 0,-1-1 0-16,1 0-336 0,-1 0-48 0,0-3 0 0,-1 1 0 15,1 1-96-15,0-3-32 0,0 3 0 0,2-4 0 16,1 2-224-16,1 0-48 0,2-1-16 0,3 4-17632 16</inkml:trace>
  <inkml:trace contextRef="#ctx0" brushRef="#br1" timeOffset="45260.61">25009 13358 6447 0,'3'-6'576'0,"-2"1"-576"0,0 1 0 0,-1 2 0 0,1 2 1248 0,-1 0 144 0,0-2 16 0,2 0 16 0,-1 1-704 0,0-4-144 0,0 4-16 0,-1-3-16 0,0 3 352 0,0 1 64 0,-1 1 0 0,0 0 16 0,1-1 1056 0,0 0 208 0,0 0 32 0,0 0 16 16,-14 20-304-16,9-14-48 15,0 1-16-15,0 2 0 0,-2-1-656 0,-2 3-144 16,1 3-32-16,-3 2 0 0,-3 3-448 0,-1 1-112 0,-2 4-16 0,-3 3 0 16,-3 3-288-16,-3 6-64 15,-2-1-16-15,-3 5 0 0,-1 4 176 0,-1-1 48 0,-2 1 0 0,2-2 0 16,0 0-32-16,-1-5 0 0,2 3 0 0,2-3 0 15,3-1-192-15,2-4-144 0,4-2 192 16,2-6-192-16,3 1 0 0,-1-8 0 0,4 1 0 0,0-6 0 16,1 0 0-16,1-3-272 0,1 0 16 0,1-1 16 15,2-1-1872 1,0 0-384-16</inkml:trace>
  <inkml:trace contextRef="#ctx0" brushRef="#br1" timeOffset="45696.64">25234 13461 22111 0,'2'-5'976'0,"-1"0"208"0,0 3-944 0,0-2-240 0,0 3 0 0,-1 1 0 31,2 0-512-31,0-4-128 0,1-1-48 0,0 3 0 0,0-5 32 0,-2 5 0 0,-1 1 0 0,-4 4 0 0,-1 1 1744 0,-1 5 368 31,-2 2 64-31,-2 2 16 0,-1 5 480 0,-1 2 96 0,-1 3 32 0,-2 2 0 16,-1 3-480-16,0 3-80 0,-3 1-32 0,1 2 0 0,-1 0-672 0,1 2-144 31,-1 0-32-31,-3 2 0 0,0-1-256 0,-3 5-64 16,0 1-16-16,-1-3 0 0,0 2-112 0,-1-1 0 15,1 4-16-15,-1-4 0 0,0 1-112 0,-2 1-128 16,-1 1 176-16,1-2-176 0,0-3 128 0,0-3-128 0,0 1 0 16,1-5 0-16,2-1 0 0,1-3 0 0,4-6 0 15,3-2 0-15,1-2 0 0,4-7 0 0,3-3 0 0,4-5-144 31,2-2-736-31,3-3-144 0,2-3-16 0,0-2-16128 0</inkml:trace>
  <inkml:trace contextRef="#ctx0" brushRef="#br1" timeOffset="46040.68">25441 13592 29487 0,'0'-4'1296'0,"0"2"288"0,0-2-1264 0,0 3-320 15,1 0 0-15,-1 1 0 16,1 0-272-16,2 0-112 0,-1 0-32 0,2 0 0 0,0 0 128 0,-2 0 32 16,-1 6 0-16,-1-1 0 0,-2 6 256 0,-3 1 0 15,0 6 0-15,-5 0 0 0,-1 6 768 0,-1 3 128 16,-4 5 0-16,-2 3 16 0,0 2 288 0,-3 5 48 0,0 1 16 0,-4 5 0 15,0 3-224-15,-2 0-32 16,-1 1-16-16,-2-2 0 0,0 1-608 0,-3-4-128 0,-1 0-32 0,1-2 0 16,2-5-224-16,0 4 0 15,-2 0 0-15,2-2 0 0,4-2 192 0,1-4-48 0,5-5-16 0,2-7 0 16,3-1-128-16,2-6-176 16,5-5 48-16,1-3 0 15,4-7-1024-15,2-2-208 0,1-2-48 0,1-4-14720 0</inkml:trace>
  <inkml:trace contextRef="#ctx0" brushRef="#br1" timeOffset="46358.87">25642 13893 33167 0,'-7'6'1472'0,"1"-1"304"0,-2-2-1424 0,3 1-352 15,2 0 0-15,0 0 0 0,1 0 496 0,-4 5 16 0,-2 3 16 16,-4 6 0-16,-1 4-528 0,-1 3 0 16,0 1 0-16,0-2 0 0,1 4 0 0,-1 0 0 15,-1 3 0-15,0 0 0 0,1 2 656 0,-1-2 80 16,-1 1 16-16,-2 2 0 0,0 0-208 0,1 0-32 0,-1 2-16 0,1-2 0 15,0 2-496-15,-1 0 0 0,2-1-208 0,-1-2 64 16,0 2-1344 0,-1-7-272-16,2-2-48 0,1-4-13728 0</inkml:trace>
  <inkml:trace contextRef="#ctx0" brushRef="#br1" timeOffset="48188.91">24594 13586 9215 0,'2'-10'816'0,"-1"5"-656"0,1 3-160 15,-2-2 0-15,1 3 0 0,-1 1 0 0,0 0 0 0,0 0 0 0,0-2 0 0,1 2 0 0,-1-2 0 0,0 1 0 0,-1-1 0 0,0 2 0 0,-1 0 1600 0,2 0 368 16,0 0 80-16,0 0 48 0,0 0-368 0,0 0-64 16,0 0 0-16,0 0 0 0,0 0-512 0,0 0-96 0,0 0-32 0,0 0 32 15,0 0-400-15,0 0-80 0,0 0 0 16,0 0 16-16,0 0 240 0,19 7 64 0,-13-6 0 0,0 3 16 15,3-3-144-15,0 4-16 0,1 0-16 0,1 1 32 16,0 0-352-16,1 5-80 0,2 0-16 0,1 5 32 16,-1 2-176-16,1-1-48 0,1 5 0 0,-1-1 32 15,1 4-160-15,0-1 0 0,0-2-192 0,2 1 192 16,0 2-160-16,1-3 160 0,1 1-192 0,-1-1 192 0,2 0-176 16,0 0 176-16,2 1-208 0,-2-4 208 0,0 1-144 15,1-1 144-15,0 2-128 0,2-2 128 0,1 1 0 16,-1 0 0-16,0 1 0 0,-1 1 128 0,2 1-128 0,-2-2 192 15,1 3-64-15,-2-4 0 0,0 1-128 0,-2 1 0 16,1-2 0-16,0 1 0 16,0 0 0-16,-1-1 0 0,-1 1 0 0,-3-2 0 15,-1 0 0-15,-1-1 0 0,0-5-192 0,-2 2 64 0,1-1-64 0,-2-3-16 16,-2-1 0-16,-1-2 0 16,0 1-528-16,0-4-96 0,1-2-32 0,-2 0 0 15,2-3-528-15,-2 1-96 0,1 1-32 0,-1-2 0 16,-1 0-752-16,1 0-160 0,-1 2-16 0,-2-2-6512 0</inkml:trace>
  <inkml:trace contextRef="#ctx0" brushRef="#br1" timeOffset="48894.04">25373 13625 5519 0,'1'-5'496'0,"-1"4"-496"15,0-1 0-15,0 1 0 0,0 1 432 0,1 0-16 0,-1-2 0 16,0-1 0-16,2 0-416 0,-2-2 0 0,0 1 0 0,0 2 0 0,-2-2-416 0,2 2 32 0,-1-1 16 0,1 1 0 0,-1-1 704 0,0 2 144 15,-1-1 32-15,0-1 0 0,1 2 464 0,-1 0 112 0,1 0 0 0,0-2 16 16,0 1 240-16,-2 2 32 0,2 0 16 0,0-3 0 0,-2 3-64 0,2 0-16 16,-1 0 0-16,-2 3 0 15,1-3 16-15,1 2 0 0,-1 2 0 0,0 1 0 16,-1-2-320-16,0 5-64 0,-2 0-16 16,0 5 0-16,-2 2-224 0,0 3-64 0,-2 3 0 0,-1 4 0 15,-2 2-48-15,-1 3-16 0,-1 1 0 0,-3 0 0 16,1 1-32-16,-3-1-16 0,1 2 0 0,-4 4 0 15,-1-1-16-15,-2 2-16 0,-2 2 0 0,1-5 0 16,0-1 112-16,0-3 32 0,0 0 0 0,1-7 0 16,1-2-192-16,0 0-16 0,2-3-16 0,-1-2 0 15,3-1-272-15,0-2-144 0,3-1 160 0,-1-4-160 16,4-4 0-16,0-1-128 0,4-4-16 0,0-3-18080 16</inkml:trace>
  <inkml:trace contextRef="#ctx0" brushRef="#br1" timeOffset="50629.71">26847 13356 20271 0,'-1'-3'1792'0,"-2"0"-1424"0,2 0-368 0,0 1 0 0,1 0 1968 0,0 2 320 0,0-1 64 0,-2 0 16 0,1-1-1328 0,0-1-256 0,1-2-48 15,-3 4-16-15,3-3 400 0,-2 2 80 0,-1 2 16 0,1 0 0 0,-2 1-256 0,1 1-32 0,-1 2-16 0,0 1 0 16,-1 0-256-16,-1 1-48 16,0 2-16-16,-2 2 0 0,0 1-208 0,-2 0-32 15,-1 4-16-15,0 1 0 0,-1 3-80 0,0 0 0 16,-1 6-16-16,-2 2 0 0,-1 3-112 0,0 2-128 0,-1 2 176 0,0 2-176 16,0 0 192-16,-2 1-64 0,2 2 0 0,2-1-128 15,0-1 144-15,2 5-144 16,2-1 0-16,-1 3 144 0,4 2-144 0,2 0 0 0,1 0 0 15,2-4 0-15,3 0 0 0,3-8 0 0,3-1 0 0,0-6 0 0,4-1-176 0,0-4-64 32,1-4-16-32,3 0 0 0,2-2-256 0,3-5-48 0,4 0-16 0,0-2 0 31,3-1-1088-31,3-5-240 0,0 1-32 0,3-3-14416 0</inkml:trace>
  <inkml:trace contextRef="#ctx0" brushRef="#br1" timeOffset="51675.81">27265 13785 21183 0,'-4'0'1888'0,"-1"-1"-1504"0,1-2-384 0,3 3 0 0,1 0 1808 0,-1-1 304 0,-2 0 48 0,-3 1 16 0,-1-3-1856 0,-2 2-320 0,0 1-128 0,-2 1 0 16,0 3-496-16,-1 1-80 0,-2 2-32 0,-1 3 0 15,-2 3 448-15,0 1 96 0,-2 4 0 0,-1-1 16 0,2 5 1120 0,-2-1 208 16,2 4 64-16,0-1 0 0,2-1 192 0,1 4 64 16,4-2 0-16,0 2 0 0,4 0-1008 0,1-2-192 15,2 1-32-15,3-6-16 16,2 1-224-16,3-5 0 0,2-2-192 0,1-3 192 16,3-1-464-16,1-4 16 0,3-1 0 0,1-5 0 15,1 0-192-15,0 0-16 0,2-5-16 0,2-4 0 0,1 1 512 0,1-2 160 0,2-3 0 16,-2 1 0-16,0-5 0 0,1 1-128 15,-4-1 128-15,-1 0 0 0,-2 0 0 0,-3 0 0 0,-3-1 0 0,-1 1 0 16,-3 0 320-16,-1-1-48 0,-2-2 0 0,-3 2 0 16,-2 1 0-16,0-3 0 0,-2 1 0 0,-2 1 0 15,-1 0-96-15,-2 1-32 16,0 1 0-16,-2 1 0 0,0 3-320 0,-1-1-64 0,0 4-16 0,0 1 0 31,-2 2-1024-31,2 0-224 0,1 0-32 0,0 2-11568 0</inkml:trace>
  <inkml:trace contextRef="#ctx0" brushRef="#br1" timeOffset="52268.9">27468 13320 34095 0,'-5'0'1504'0,"0"-1"320"0,0 1-1456 0,2 0-368 15,2 0 0-15,1 0 0 0,0 0 384 0,0 1 0 16,0 3 0-16,-1-2 0 16,2 4-384-16,0 5 0 0,3 4 0 0,0 0 128 15,-1 6 192-15,4 3 64 0,-3 3 0 0,3 5 0 16,-1 0-32-16,0 3 0 0,1 2 0 0,1 1 0 16,-2-2-16-16,-1 0 0 0,2-1 0 0,-4 0 0 0,-1 0-16 0,0-2-16 15,-2-2 0-15,-2 2 0 0,1-5-144 0,-1 0-32 16,-2 1 0-16,0-3 0 15,-1 1-128-15,-1-1 0 0,1-4 0 0,0-3 0 0,0-3 0 0,0-2 128 0,2-5-128 0,-1-1 192 16,1-3-32-16,1-2 0 0,1-3 0 0,-1-3 0 16,2-1-160-16,0-3 128 15,2-1-128-15,-1-3 128 0,0-1-128 0,0-4 0 16,2-2 144-16,-1-1-144 16,2-1 0-16,1-4 0 0,1-2 0 0,2 2-128 0,0 1 0 0,1 0 0 15,2 1 0-15,-1 2 0 0,1 5-80 16,0-1-16-16,0 1 0 0,2 3 0 0,-2 2-96 0,1 1-32 0,1 3 0 0,-2 1 0 31,1 1-128-31,-1 3-32 0,0 1 0 0,-1 0 0 0,1 4 128 0,-1-3 0 16,0 4 16-16,-2-1 0 0,0 1 96 0,-2 1 16 15,1 2 0-15,-2-1 0 0,-1 2 256 0,-1 0 176 16,-1 1-32-16,0 0 0 0,-2 1 32 0,0-2 0 0,-2 1 0 16,1-1 0-16,0-1 176 0,0 2 32 15,-1-4 16-15,1 1 0 0,-1 1-272 0,1-1-128 0,-2 1 128 0,-1-1-128 16,2 3 0-16,-2 0 0 0,0-3 0 0,-1 3 0 15,-1-1-224-15,0 2 32 0,-1 0 0 0,-1 0 0 16,0-1 192-16,-2 0-176 0,-1 1 176 0,-3 0-160 16,0-3 160-16,-2 2 0 0,-1-4 160 0,0 0-160 15,-2 0 0-15,2-3 128 0,1-1-128 0,0-4 0 16,0-1-1040-16,2-3-256 16</inkml:trace>
  <inkml:trace contextRef="#ctx0" brushRef="#br1" timeOffset="53755.63">28219 13689 29487 0,'-3'1'2624'0,"-1"0"-2112"0,3 1-512 0,1-2 0 0,0 0 544 0,-3 0 0 0,1 4 0 0,-4-1 0 0,-2 2 944 0,-3 1 192 16,-1 1 48-16,-4 3 0 0,-3-1-656 0,0 1-128 0,-2 1-32 0,-1-1 0 0,0 2-480 0,0-2-112 16,1 1 0-16,2-2-16 0,2-1-128 0,1 0-32 15,2-1 0-15,2-2 0 0,1 0-16 0,2 0 0 16,3 0 0-16,1-5 0 0,2 1-128 0,3 0 0 15,2-1 0-15,0-1 0 0,3 0-320 0,2 1 0 16,2-2 0-16,2 0 0 0,0 2 64 0,3 2 32 16,1-2 0-16,1 2 0 0,1-1 224 0,2 3 0 15,-1 0 0-15,1-1 0 0,-2 2-176 0,2 0 16 0,-1 1 0 16,0 1 0-16,-2 0 32 0,-2-1 0 16,1 3 0-16,-4 0 0 0,-1-1 128 0,-2 1 0 15,-3 1-144-15,-3 0 144 0,-3 1 0 0,-2 1 0 16,0 0 0-16,-3 1 0 0,-2 0 320 0,-2 2-32 0,-1 0 0 0,-2-1 0 15,-2 2-80-15,0-1-16 0,-1-2 0 0,0 2 0 16,0-3-64-16,-2 2-128 0,1-3 176 0,1 0-176 16,-1-1 0-16,1-2-144 0,2-1-16 0,0-3 0 15,4-2-1424-15,1 1-272 0</inkml:trace>
  <inkml:trace contextRef="#ctx0" brushRef="#br1" timeOffset="54116.33">28388 13884 41471 0,'1'-3'3680'0,"0"1"-2944"15,1 1-592-15,2-2-144 0,1 1 272 0,0-1 32 16,4-2 0-16,4-2 0 0,6-4-304 0,4-4 0 16,2 1-176-16,-1 0 176 0,-5 1-128 0,0 2 128 0,-4 1 0 15,-4 1 0-15,-1 1 0 0,-3 0 0 16,-1 0 0-16,-1 2 0 0,-1-2 0 0,-1 1 0 15,-2 2 160-15,-1-4-32 0,0 3-128 0,-1 1 128 16,-2 1-128-16,-1-1 128 0,-2 3-128 0,-1 1 0 0,-3 1-128 0,-4 0 128 16,-1 5-160-16,-1 2 160 15,-3 2-192-15,-2 3 192 0,-1 4 0 16,0 1 0-16,0 3 0 0,0 2 0 0,2 3 0 0,0-1 0 0,3 4 0 0,1-2 0 16,3-1 0-16,2 1 224 0,1 0-16 0,3 2 0 0,1-1 64 0,1-2 16 31,2 2 0-31,2-4 0 0,2 0-288 0,1-3 160 0,1-3-160 0,2-1 128 0,0-1-128 0,3-4 0 15,0-2 0-15,2-3 0 0,3-1-304 0,0-3-32 32,4-2-16-32,2-3 0 0,3-2-448 0,2-3-96 0</inkml:trace>
  <inkml:trace contextRef="#ctx0" brushRef="#br1" timeOffset="54476.05">28781 13895 24879 0,'-10'9'2208'0,"1"-6"-1760"0,2 5-448 0,2-6 0 0,2 2 2880 15,2-2 480-15,0 2 96 0,-2 2 32 0,-2 4-2896 0,-1 1-592 16,0 7 0-16,-1-1-192 0,-1 2 528 0,3-1 112 16,0 2 0-16,3-3 16 0,-1 2 96 0,2-3 16 15,2 0 0-15,-1-2 0 0,3 0-160 0,-1-3-32 0,1-3 0 0,1-2 0 16,-1 0-64-16,2-2 0 0,-1-3-16 0,1-1 0 15,0-1-64-15,-1-3-16 16,0 2 0-16,0-4 0 0,-1-2-32 0,-1 1 0 16,1-1 0-16,-2-3 0 0,0 1 16 0,-1-2 0 15,1 0 0-15,-2-4 0 0,1-2 0 0,-1 1 0 16,1-5 0-16,-1-4 0 0,-1 0-80 0,1-3-128 16,1 1 176-16,-1-3-176 0,2 2 128 0,-1 3-128 0,3 1 0 0,-2 0 0 0,1-1 0 0,2 2 0 31,0 1 0-31,1 4-144 15,0 1-272-15,0 3-48 0,1 1-16 0,-1 4 0 0,0 2-208 0,0 0-32 0,2 2-16 0,0 2 0 16,2 2-1056-16,0-1-192 0</inkml:trace>
  <inkml:trace contextRef="#ctx0" brushRef="#br1" timeOffset="54828.91">29075 13701 35935 0,'-1'15'1600'0,"1"-9"320"0,0 1-1536 0,0 0-384 0,1-3 0 0,0 0 0 16,1-1 832-16,0 5 80 0,2 2 32 0,1 4 0 16,0 3-240-16,2 3-64 0,-1 0 0 0,2 2 0 15,-2-4-256-15,1 1-48 0,-1 1-16 0,1-2 0 16,-1 3 0-16,0-2-16 0,-1 2 0 0,0-4 0 16,-1 1-304-16,-1-1 160 0,0-4-160 0,-1-1 128 0,1-1-128 0,-2-1 192 15,1-5-192-15,0-2 192 0,0 0-192 0,1-2 0 16,0-2 0-16,1-3 0 0,1-1 256 0,0-4-48 15,1 0 0-15,0-4 0 0,0 1-16 0,1-4-16 16,0-4 0-16,0 0 0 0,1-3 0 0,-1-3 0 16,1-1 0-16,-1-2 0 0,-1-2-48 0,2 1-128 15,-2-3 192-15,-1 1-64 0,1 1-128 0,-1 3 0 16,0-3 0-16,0 5 128 0,-1 1-128 0,1 4 0 16,-1 0 144-16,0 4-144 0,1 2 0 0,-2 1 0 15,0 2 0-15,0 2 0 16,-1 4-384-16,1 1-32 0,-1 1-16 0,-1 2 0 15,1 2-512-15,-2-2-96 0,1 4-32 0,-1-1-18112 0</inkml:trace>
  <inkml:trace contextRef="#ctx0" brushRef="#br1" timeOffset="55291.45">29622 13768 34095 0,'-8'0'3024'0,"3"1"-2416"0,3-1-480 0,2 0-128 0,1 0 1760 0,-1 0 336 0,0-1 64 0,0 1 16 0,0 0-1712 0,1-4-336 0,3 1-128 0,-4 3 0 0,0 0 0 0,22-16 0 16,-12 10 0-16,1 0 0 0,0-1 128 0,2 0-128 0,-1 0 144 0,2 0-144 15,-1-1 240-15,2 0-48 16,-1 1-16-16,1-4 0 0,-2 3-176 0,1-1 0 16,-2-2 144-16,-1 0-144 0,0 2 0 0,-2 0 0 0,0-1 0 0,-2 3 0 15,-2-3 0-15,0 3 0 0,-1-2 0 0,-4 2 0 16,0 0 0-16,-2-1 0 16,0 2-128-16,-3 1 128 0,-1 1-384 0,-4-1 16 15,-1 5 0-15,-4 0 0 0,-1 5 80 0,-1 1 16 0,-3 3 0 0,0 2 0 16,-1 4 112-16,-2 3 32 0,-3 5 0 15,0 0 0-15,-2 4 128 0,4 2 0 0,-1 0 0 0,3 2-128 16,2-5 128-16,3 0 192 0,3 0-32 0,3 0-16 16,2-2 96-16,3-2 16 0,2 0 0 0,3 0 0 15,1-4-256-15,1-5 128 0,1 1-128 0,1-2 0 0,2-1 0 16,4 1-160-16,2-1 0 0,1-5 0 16,2 0-528-16,1-6-96 0,2 0-32 0,0-5-16592 15</inkml:trace>
  <inkml:trace contextRef="#ctx0" brushRef="#br1" timeOffset="56050.02">30366 13701 1839 0</inkml:trace>
  <inkml:trace contextRef="#ctx0" brushRef="#br1" timeOffset="56483.03">30340 13689 9215 0,'1'-2'400'0,"-1"2"96"0,1-2-496 0,-1 1 0 0,2 1 0 0,-2 0 0 0,0-2 864 16,1 2 80-16,0 0 16 0,0-2 0 0,1 1 576 0,-2 1 112 16,0 0 16-16,0 0 16 15,0 0 640-15,0 0 128 0,0 0 32 0,0 0 0 0,0 0-432 16,0 0-64-16,-3-19-32 0,-1 15 0 0,1 2-800 0,-1-1-144 15,-1 1-48-15,0 1 0 0,-2 1-496 0,-3 0-96 16,0 0-32-16,-1 3 0 0,-2 1-176 16,0 2-32-16,-3 2-128 0,-2 2 192 0,1 4-192 0,-4 1 0 15,-1 5 0-15,-3 0 0 0,3 1 0 0,-3 4 0 0,-2 3 0 16,0 3 0-16,2 0 0 0,3 0 0 0,2 0 0 0,4-3 0 16,2 1 160-16,3-3-16 0,4-3 0 15,1-3 0-15,3-3 32 16,2-3 0-16,3-3 0 0,3-2 0 0,1-4-176 0,3-2 160 0,0 0-160 0,2-6 160 15,3-2-160-15,3-3 0 16,3-2 0-16,1-4 0 0,1-1 0 0,1-3 0 16,5-3 0-16,0-2 0 0,2-3 0 0,2 2 0 15,-2-5 0-15,-2 2 0 0,-1-3 0 0,-1 2 0 0,-4 0 0 16,-2-3 128-16,-2-2 64 0,-1-2 0 0,-2-1 0 0,-3 0 0 16,-2-1 48-16,-3 0 16 0,0-3 0 0,-3-2 0 15,-1 5 128-15,-2 2 16 0,-1 2 16 0,-2 1 0 0,-1 3-176 0,1 5-48 16,-3 4 0-16,0 3 0 15,-1 2-352-15,0 4-80 0,-3-1-16 0,1 6 0 32,0-2-400-32,-2 3-96 0,1 2-16 0,-1-1-18096 0</inkml:trace>
  <inkml:trace contextRef="#ctx0" brushRef="#br1" timeOffset="60670.11">30403 12785 17503 0,'-1'0'1552'0,"1"-3"-1232"0,0 3-320 0,0 0 0 0,0 0 1120 0,1 0 160 0,0 0 48 0,1 0 0 0,1-1-32 0,1 1 0 0,2-1 0 0,2 1 0 0,-1 1-576 0,0-1-112 15,1 1-32-15,-2 2 0 16,0-2-240-16,0 3-48 0,-2-3-16 0,0 0 0 0,-2 3 208 0,0-4 32 15,-1 2 16-15,0-1 0 0,0 2 368 0,-1-3 64 16,0 0 0-16,1 0 16 0,-1 0 0 0,-1 1 0 16,1-1 0-16,0 1 0 0,0-1-336 0,-1 0-64 15,1 3 0-15,0-3-16 0,-1 0-288 0,1 1-48 16,0-1-16-16,0 0 0 0,0 0-48 0,0 0-16 16,0 0 0-16,0 0 0 0,0 0-144 0,0 0 128 15,0 0-128-15,0 0 128 0,0 0-128 0,0 0 0 16,0 0 0-16,0 0 0 0,0 0 0 0,0 0 0 15,0 0 0-15,0 0 0 0,0 0 0 0,0 0 0 16,0 0 0-16,0 0 0 0,0 0 0 0,0 0 0 0,0 0 0 0,0 0 0 16,0 0 0-16,0 0 0 15,0 0 0-15,0 0 0 0,-19-9-176 0,19 6 48 0,0 3 0 0,0-4 0 32,0 2-928-32,1-3-176 0,1 1-48 0,-1-1 0 0,0 0-1840 0,0-1-368 0,2 2-80 15,-2-3-16-15</inkml:trace>
  <inkml:trace contextRef="#ctx0" brushRef="#br1" timeOffset="61292.07">30336 12688 23951 0,'-6'3'2128'0,"1"-1"-1696"0,4-2-432 0,1 0 0 0,1 0 608 0,0 0 32 0,-1 1 16 0,-1 2 0 0,2-1 864 0,2 2 160 15,2 1 48-15,3 1 0 0,2 1-240 0,4 2-32 16,2 1-16-16,3 2 0 0,4 3-496 0,2-1-112 16,5 2 0-16,2 2-16 0,0 0-416 0,5 2-80 15,6 3 0-15,4 4-16 16,3 2-176-16,-1-1-128 0,-1 3 144 0,2 1-144 16,-1 3 0-16,1-2 0 0,-6 4 0 0,0 0 0 15,-6 3 0-15,-2 0 128 0,-4 7-128 0,-5 2 0 0,-3-1 0 0,-8 3 0 0,-3 1 0 16,-5 0 0-16,-6-1 176 0,-3-1-16 0,-4 0 0 0,-4-3 0 15,-1-4-16 1,-2 1 0-16,-4-4 0 0,-1-3 0 0,-3 0-16 0,-2-1-128 0,-2 2 192 0,-2 2-64 16,-1-4 32-16,-3-1 0 15,-1-3 0-15,-2-3 0 0,1 1-160 0,-3-4-176 0,-2-1 48 0,0-2 0 32,-1-3-384-32,-2-1-80 0,1-2-16 0,-2 1 0 0,-1 2-1264 0,-3-1-256 0</inkml:trace>
  <inkml:trace contextRef="#ctx0" brushRef="#br1" timeOffset="61838.63">27536 14876 23951 0,'-4'-7'2128'0,"1"4"-1696"0,2 2-432 0,1 1 0 0,1 0 1520 0,1-2 208 0,-2 2 64 0,1-3 0 0,1 1-256 0,1 0-32 0,3 4-16 0,-6-2 0 0,15 19-592 0,-8-1-128 0,2 7-32 0,0 5 0 15,-2 9-512-15,0 3-96 16,1 8-128-16,-3 2 176 0,-2 3-48 0,0-3 0 0,-4 0 0 0,-2 0 0 16,-1 1 80-16,-2-3 16 0,-1 3 0 15,-3-5 0-15,0 1-224 0,0-9 0 0,-1 0 0 0,1-7 0 16,2-1 0-16,-2-4-128 0,1-2 128 0,0-7 0 31,2 1-1280-31,-1-6-160 0,1-3-32 0,0-4-14720 0</inkml:trace>
  <inkml:trace contextRef="#ctx0" brushRef="#br1" timeOffset="62519.66">27445 14883 35935 0,'-5'-11'1600'0,"2"2"320"0,-1-2-1536 0,3 4-384 16,-1 3 0-16,4-1 0 0,0 0 0 0,2-5 0 15,2-3 0-15,4-7-192 0,4-1 432 0,3 0 80 16,4 2 0-16,-1 4 16 0,1 3-96 0,-2 6-32 16,0 0 0-16,-2 3 0 0,-1 3-208 0,-3 3 0 15,-2 3 0-15,-1 0 0 0,-4 1 0 0,-1 0 176 16,-1 1-48-16,-2-2-128 0,1-1 528 0,-2 0 0 0,0-1 0 0,-1-1 0 15,1-1-144-15,0-1-16 0,2-1-16 0,-1 0 0 16,1-1-192-16,-1-1-32 0,1 2-128 0,1-4 192 16,-1 1-192-16,1 1 176 15,1-1-176-15,0 1 160 0,1 1-160 0,0-1 192 16,3 2-192-16,0-1 192 0,0 2-192 0,0-1 0 0,2 0 0 0,0 2 128 16,0-1-128-16,2 1 0 0,0 0 0 0,2 1 128 15,1 0-128-15,0 2 0 0,1 1 0 0,-1 0 0 16,-2 3 0-16,1 2 0 0,-1 1 0 0,-3 1 0 15,0 3 128-15,-3 1-128 0,-1 0 128 0,-5 1-128 16,0 0 0-16,-4 2 128 0,0 1-128 0,-4 1 0 16,0-1 0-16,-3 0 0 0,-1-1 0 15,-1 1 0-15,-3-1 0 0,1 0 0 0,-3-3-128 0,0 0 128 16,-2 1 0-16,0-2 0 0,0-3 128 0,1 2-128 16,-1-2 0-16,-1-2 128 0,0-1-128 0,2-3 0 15,1 0 0-15,1-2 0 0,2 0 0 0,-1-1 0 0,2-4 0 16,-1 0 0-16,3-4 0 0,1 2 0 0,0-6 0 0,1 2 0 15,3 0 0-15,1 0 0 0,-1 1 0 0,2-1-176 0,1 1 176 0,-1 2-128 16,2-2 128-16,0 4 0 16,1 1-144-16,-2-2 144 0,2 2 0 0,0 0 0 0,0 2 0 0,2-2 0 15,-1 1 0-15,1 4 0 16,1-2 0-16,-3-3 0 0,0 0 0 16,15 20 0-16,-8-12 0 0,2 6 128 0,1-2-128 0,2 2 128 15,0 2-128-15,3 0 128 0,3 1-128 0,-1-1 192 16,3 2-192-16,-2-1 192 0,3-3-192 0,-1 0 192 15,1 2-192-15,-1-3 192 0,0-2-192 0,-1 1 0 0,0 2 0 0,-2 0 0 16,1-1 128-16,-4 2-128 16,0 2 0-16,-2-1 128 0,-1 2-128 0,-1-1 0 0,-1 2 0 0,-3-2-176 31,-1 0-272-31,-1-2-48 0,-2 2-16 0,1-4 0 16,-2 0-1216-16,0-3-240 0</inkml:trace>
  <inkml:trace contextRef="#ctx0" brushRef="#br1" timeOffset="62739.47">28256 15532 39615 0,'-9'4'1760'0,"1"-3"352"0,3 2-1680 0,1-3-432 0,3 1 0 0,1-1 0 0,1 0 128 0,-1 1-128 0,0 0 0 0,2 2 128 0,-2-1-128 0,1 2 0 0,0 1 0 0,0-3 0 0,-1 3 0 0,0-1 0 0,-1 0 0 0,1-2 0 0,-1 1-256 0,1-1-16 0,-1-2-16 0,2 0-17088 15</inkml:trace>
  <inkml:trace contextRef="#ctx0" brushRef="#br1" timeOffset="63166.39">28478 14934 19343 0,'0'-8'848'0,"1"2"192"0,0-1-832 0,0 3-208 0,2-1 0 16,-1 3 0-16,1 0 448 0,1 0 32 15,3-4 16-15,2-4 0 0,1 0 2256 0,-1 3 464 0,0 0 96 0,-3 4 16 16,0 1-1056-16,-2 4-208 0,-1 1-32 0,-2 4-16 0,0 1-1056 0,0 3-192 0,2 3-64 0,-1 1 0 31,2 5-256-31,1 2-48 0,0-2-16 0,1 2 0 16,3 4-256-16,1 2-128 0,1 3 128 0,1 1-128 15,1 2 0-15,-1 0 0 0,3-4 0 0,-3 2 0 16,2-3 0-16,-2-1 0 0,0 0 0 0,1-2 0 16,-1 0 0-16,-1-1 0 0,-1-4 0 0,-1-1 0 15,-1-2 0-15,0-5 0 0,-1-1 128 0,1-2-128 16,-2-4 144-16,0-1 0 0,2-2 0 0,-2-3 0 15,0-2 192-15,1-2 48 0,2-3 0 0,-2-3 0 16,2-2-16-16,1-2 0 0,-1-5 0 0,0-4 0 16,1 0-176-16,2-4-48 0,-1-3 0 0,-1-1 0 0,-1-2-16 15,1-4-128-15,0-4 192 0,-1-1-64 0,1 3-128 16,-2 0 0-16,2-1 0 0,0 2 0 0,1 5 0 0,0 2-320 16,1 5 48-16,-1 5 16 15,-1 2-416-15,0 4-80 0,1 4-16 0,-1 3 0 16,-1 1-576-16,1 5-112 0</inkml:trace>
  <inkml:trace contextRef="#ctx0" brushRef="#br1" timeOffset="63713.49">29280 15540 41471 0,'-10'2'3680'0,"3"2"-2944"15,3-4-592-15,3 0-144 0,2 0 256 0,-1 0 32 0,-2 0 0 0,-3 1 0 0,0 0-288 0,1-1 0 0,2 0 128 0,2-1-128 0,2 0 0 0,2-3-224 0,-4 4 32 0,0 0-18576 16</inkml:trace>
  <inkml:trace contextRef="#ctx0" brushRef="#br1" timeOffset="73970.39">25620 16337 11055 0,'3'0'976'0,"-2"-1"-784"0,0 1-192 0,-1-1 0 0,1 1 1792 0,-1 0 320 15,2 0 64-15,-1 0 16 0,1 0-528 0,1-3-128 0,0 2 0 0,1 0-16 0,-1 1 192 0,-2-3 32 0,-1 2 16 0,0 1 0 0,0-1-320 0,-1 1-64 0,-2-1-16 0,-1 1 0 16,1 0-208-16,-2-4-32 0,-3 3-16 0,0 1 0 0,-2-4-496 0,-1 3-96 16,-3 0-32-16,-2-2 0 15,0 2-160-15,-4 0-48 0,-3 1 0 0,-1 0 0 16,-1 1-144-16,1 0-128 0,-2 2 192 0,-3-1-192 0,2 2 272 0,1-3-48 16,0 0-16-16,1 2 0 15,1-3 48-15,-1 0 16 0,1 0 0 0,0 0 0 0,0 0-80 0,-1-4-32 0,0 3 0 16,0-2 0-16,-1 2-32 0,-1 0-128 15,-2 1 192-15,-1-1-64 16,3 1 32-16,-1 1 0 0,-2 1 0 0,2 1 0 0,-1-2-160 0,2 0 160 0,2 2-160 0,1-3 160 16,1 1-160-16,1-1 192 0,1 0-192 0,1 0 192 31,2 1-192-31,-1-1 0 0,2 1 144 0,2-1-144 16,3 3 0-16,-1-3 144 0,0 1-144 0,2 0 0 0,1 2 0 0,0-2 0 0,2 0 0 0,2 1 0 15,3-2 192-15,-2 0-192 16,1 2 192-16,0-2-192 15,3 0 128-15,0 0-128 0,-1 0 0 0,1 0 0 0,1 0 208 0,-1 0-64 16,2 0-16-16,-1 0 0 0,0 1 0 0,0-1 0 16,0 0 0-16,0 0 0 0,0 0 0 0,0 0 0 15,0 0 0-15,0 0 0 0,0 0-128 0,16 14 0 16,-12-12 0-16,-2 1 0 0,2 1 0 0,-1 0 0 16,0-1 0-16,0 2-176 0,1-1 176 0,-1 2 0 15,1-1 0-15,0 1-128 0,-1 0 128 0,1 1 128 16,0 2-128-16,-1-1 176 0,1 1-176 0,-1 0 0 15,-1 2 0-15,1 0 0 0,-2 2 192 0,0 2-64 16,2 1 0-16,-2-2 0 0,1 5-128 0,1 2 160 16,-1 1-160-16,-1 3 160 0,2-1-160 0,-3-2 0 0,1 3 0 15,0-3 0-15,1 1 0 0,-2 0 0 16,0-2 0-16,1-3-176 0,-1 3 304 0,1-4 64 0,-1 6 16 0,0-5 0 16,0 2-208-16,0-1 176 0,-1 2-176 15,0 0 160-15,-1 1-160 0,-1 3 0 0,-1 1 144 0,0 1-144 16,-1-1 0-16,-1 1 0 0,-1 1 0 0,-1 0 128 15,1-6-128-15,-2-2 0 0,2-4 0 0,-1-1 0 16,1-3 0-16,0-1 0 0,0 0 160 0,2-3-160 16,-1-1 448-16,1 0 0 0,2-3 0 0,-1 1 0 0,0-1-304 0,2 1-144 15,0-4 128-15,0 0-128 0,1 3 0 0,0-4 128 16,1 1-128-16,0 0 0 0,-2-1 160 0,2 0-160 16,0 0 192-16,0-1-192 0,0 1 192 0,0 0-192 15,0-1 192-15,0 1-192 16,0 0 160-16,0 0-160 0,0 0 128 0,0 0-128 0,0 0 0 15,0 0 0-15,0 0 0 0,0 0 0 0,0 0 0 0,0 0 0 16,0 0 0-16,20-4 0 0,-16 2 0 16,1 2 0-16,0-4 0 0,1 2 0 0,0-1 0 0,0 1 0 15,0-2 0-15,1 1 0 0,0 1 192 0,-1 0-64 16,2 2 0-16,-1-3 0 0,0 3-128 0,0 0 0 0,1 0 144 16,0 0-144-16,0 3 0 0,1-3 0 15,0 0 0-15,-1 2 0 0,3 0 0 0,-1 0 0 0,3-1 0 0,-1 0 0 16,0 2 0-16,2-1 0 15,1 1 0-15,1-1 0 0,1-1 0 0,2 2 0 0,-1-2 0 0,2 0 0 16,1 0 0-16,4 2 0 0,2-3 0 0,4 0 0 16,1 0 0-16,3 0 0 15,1 0 0-15,1 0 0 0,-3-3 0 0,0 2 0 16,-1 0 0-16,1 1 0 0,-4 0 0 0,0 0 0 0,-1 1 0 0,-3-1 0 0,-2 1 0 16,1 2 0-16,1-2 0 0,0 3 0 0,1-3 0 0,0 2 0 15,1-1 0-15,0-1 0 16,-1 3 0-16,-1-4 0 0,1 3 0 0,-2-2 0 0,0 1 0 0,-2-1 0 15,1 2 0-15,-3-1 0 16,-1 1 0-16,-1-1 0 0,-1 0 0 0,-1 0 0 16,-1 1 0-16,-1-2 0 0,0 2 0 0,-2-1 0 0,1 0 0 0,-2 2 0 15,2-2 0-15,-2 2 0 16,1 0 0-16,-1-2 0 0,-1 2 0 0,0-4 0 0,-2 2 0 0,0 1 0 16,-2-2 0-16,0 0 0 0,0-1 0 0,-2 2 0 15,0-2 0-15,-2 2 0 0,2-2 0 0,-2 0 0 16,0 1 0-16,0-1 0 0,1 2 0 0,-3 0 0 15,1-2 0-15,-1 0 0 0,1-2 0 0,-2 2 0 16,0-2 0-16,0 1 0 0,0-3 0 0,-2 2 0 16,1-3 0-16,0-1 0 0,-1 1 128 0,-1-5 16 15,1 3 0-15,-1-3 0 0,-1-1 48 0,1-3 0 16,-2 0 0-16,1-1 0 0,0-1-64 0,1-1-128 0,-2-3 192 0,1-1-64 16,2-3-128-16,-2-1 0 0,1-2 0 0,0-2 128 15,1-1-128-15,0 1 0 0,-1-5 0 0,2 0 0 16,0-3 0-16,0 0 0 15,-1 3 0-15,2 0 0 0,0 1 0 0,0 4 0 0,0 0 0 0,0 1 0 0,0-4 0 0,2 1 0 32,-1 2 0-32,0 1 0 0,0 2-128 0,1 1 128 0,-2 3 0 0,0-2 0 0,0 2 0 0,1 5 0 31,-1 0 0-31,1 1 0 0,-1 1-144 0,0 1 144 0,1 2 0 0,1 1 0 16,-2 1 0-16,1 2-128 0,0 0 128 0,0 0 0 15,1 2-128-15,-1 0 128 0,0-2-192 16,0 2 192-16,-1 1-256 0,2 2 64 0,-2-1 16 0,0 1 0 15,0 1 32-15,-2 1 0 0,2-1 0 0,-2 0 0 16,1 1 0-16,-1-1 0 0,0 1 0 0,1-1 0 16,-2 1 144-16,1-1 0 0,-1 0 0 0,1-1 0 0,-1 2 0 0,1 1 0 15,-2-2 0-15,2 0 0 0,-1 1 0 0,-1 1 0 16,2 0 0-16,-1-1 0 16,1-2 0-16,1 2 0 0,0 1 0 0,-1-1 0 15,0 1 0-15,1-2 0 0,-1 0 0 0,1 1 0 0,0 0 0 0,0 1 0 0,-1-3 0 0,0 2 0 16,-1 0 0-16,0 1 0 0,0 0 0 0,0-3 0 31,-1 3 0-31,0-2 0 0,0 1 0 0,-1 1 0 0,-1 0 0 0,1-3 0 16,-1 3 0-16,0 0 0 0,-3 0 0 0,1 3 0 0,-2-3 0 0,-3 2-128 15,1 2 128-15,-3-3 0 16,0 3-144-16,1-3 144 0,-1 2 0 0,-1-1 0 0,0 0 0 0,-1 1 0 16,3-2 0-16,-2 0 0 0,1 1 0 15,-1 0 0-15,0-2 0 0,-1 0 0 16,3 0 0-16,-1 0 0 0,0 0-256 0,1-2 0 15,2-1 16-15,1-2 0 16,1-1-736-16,3-3-160 0,0 0-16 0,2-8-20992 0</inkml:trace>
  <inkml:trace contextRef="#ctx0" brushRef="#br1" timeOffset="77361.48">25400 16571 18431 0,'-4'0'1632'0,"3"0"-1312"0,1 0-320 0,0 0 0 0,0 0 432 0,0 0 16 0,0 0 0 0,-1 0 0 15,0 0 704-15,-1 0 128 0,0 0 48 0,2 0 0 0,0 0 80 0,0 0 32 0,0 0 0 0,-14 16 0 0,11-10-480 0,-2 3-80 16,-2 3-32-16,1 1 0 16,-1 3-240-16,-3 0-48 0,-1 5-16 0,-2 1 0 0,1 3-288 0,-3 1-64 0,-1 1-16 0,-1 0 0 15,-2-1-176-15,1 0 0 0,0 1 144 16,0-3-144-16,2 1 256 0,-3-2-32 0,2 2 0 0,-2-2 0 15,2 0-224-15,2-5 0 0,0-2 0 16,2 3 0 0,-2-1-896-16,0 1-240 0,0-2-32 0,2-2-8976 15,-2 0-1792-15</inkml:trace>
  <inkml:trace contextRef="#ctx0" brushRef="#br1" timeOffset="77756.87">24903 16637 17503 0,'-3'-7'1552'0,"2"4"-1232"0,1 1-320 0,1 2 0 16,1 0 240-16,0-2-16 0,-1-2 0 0,3-1 0 0,0-1 64 0,2 1 16 0,1-1 0 15,0 2 0 1,0 3 928-16,-1 1 192 0,2 3 48 0,-2 0 0 0,1 2 32 0,2 3 16 0,0 0 0 0,-1 1 0 16,2 2-672-16,2-1-128 0,1 1-16 0,-1 0-16 15,1 3-304-15,1-1-48 0,2 0-16 0,2 3 0 16,0 1-192-16,2 0-128 15,2 1 128-15,1 0-128 0,1 3 0 0,1-3 0 16,0 1 0-16,0 1 0 0,0-2 0 0,3-1 0 0,1 1 0 0,1 0 0 16,-3-2-192-16,0 1 0 15,2 4 0-15,-1 1 0 0,0-2-992 0,-2 1-208 0,-1-2-32 0,-1-2-11904 16</inkml:trace>
  <inkml:trace contextRef="#ctx0" brushRef="#br1" timeOffset="82340.52">27476 16946 15663 0,'-1'-2'1392'0,"-2"1"-1120"0,2 1-272 0,1-2 0 0,0 2 960 0,0-1 144 0,-1-1 32 0,0 1 0 0,-2-4-128 0,1 0-32 0,-1-1 0 0,1 0 0 0,-1 1 144 0,2 0 32 0,-1 0 0 0,0 0 0 0,0 0-752 0,1 1-144 0,-2-1-16 0,2-1-16 15,0 3-96-15,-2-2 0 0,2 2-128 0,-1-2 192 32,-1 1-64-32,1 2-128 0,-2 2 176 0,0-1-176 0,1 1 128 0,-2 0-128 0,-2 1 0 0,1 0 0 0,-2 3 320 15,-1 2 0-15,0-1 0 0,1-1 0 0,-1 3 464 0,0-1 112 31,-1 2 0-31,2 2 16 0,-1-2-192 0,-1 3-32 16,2 3-16-16,-1 0 0 0,0 0-320 0,2 0-64 16,-1 2-16-16,1 0 0 0,1 4-272 0,0 0 0 15,-2 1 0-15,1 0 0 0,1 1-128 0,-1-1 128 16,2-2 0-16,0 2-144 0,1-4 144 0,0 0 0 16,0 1 0-16,2-5 0 0,0 2 0 0,1-3 0 15,1 0 0-15,1-3 0 0,1-1 0 0,0-2 0 16,2 0 0-16,0-2 0 0,2-2-256 0,1-2-32 15,2 0 0-15,-1-2 0 16,2-2-224-16,3-1-32 0,-1-1-16 0,2-1 0 16,1 1-64-16,-2-6-16 0,3 3 0 0,-1-3 0 0,0 0 240 0,0 0 32 0,0-3 16 0,-3 1 0 15,0 3 352-15,-2-1 288 0,-1-2-48 0,-1 1-16 16,-1 0 496-16,-4-2 112 0,1 3 0 0,-1 0 16 16,-1-3 48-16,-2 2 16 0,0 1 0 0,-1-2 0 15,1 5-400-15,-3-5-64 0,0 3-32 0,0-2 0 16,-1 2-96-16,1 3 0 0,-1-4-16 0,0 3 0 15,1 0-160-15,0 2-16 0,1 0-128 0,-1 4 192 16,2-1-192-16,0 4 0 0,-1-3 0 0,1 3-160 0,1 3-96 0,0-1 0 16,0 3-16-16,0 3 0 0,1 2 272 0,-1 1 0 15,2 4-128-15,0-2 128 0,-1 3 0 0,3 3 272 16,0-1-48-16,0 2-16 0,-1-3-208 0,1 3 0 16,1 0 0-16,0-1 0 0,1-1 208 0,1-2-48 15,1 0-16-15,1-1 0 16,0 0-144-16,1-1-144 0,0-6 144 0,-1 2-208 0,2 0-80 0,-2-3-16 15,1 1 0-15,-2-3 0 16,1 0-992-16,-2-2-208 0,1 0-32 0,-2 1-8960 16,0-4-1776-16</inkml:trace>
  <inkml:trace contextRef="#ctx0" brushRef="#br1" timeOffset="82861.61">27700 16893 20271 0,'-7'4'1792'0,"0"3"-1424"0,2-2-368 0,3-3 0 0,1 2 1408 0,1-1 224 0,0 5 32 0,-2-1 16 0,2 9-1040 0,-1 3-192 0,0 7-64 0,2 0 0 0,0 2 1120 0,2 0 224 16,-1-1 32-16,1-5 16 0,1 2-688 0,-1-5-128 15,1 0-16-15,0-7-16 0,-1 2-320 0,0-3-64 16,1-1-16-16,-2 0 0 0,-1-4-256 0,1-2-48 16,-1-2-16-16,0-1 0 0,-2 1-80 0,1-5-128 15,-1 1 176-15,-1-2-176 0,2-2 208 0,-1-4-64 16,0 0-16-16,0-4 0 0,-1 1-128 0,1-5 0 16,0 0 0-16,0-3 128 0,1 0-128 0,1-4 0 15,1 2 0-15,1 0 0 0,1 4 0 0,-1 1 0 16,3 2 0-16,1 4 0 0,0 2 0 0,-1 2 0 15,2 4 0-15,-1-3 0 0,2 2 0 0,-2 3 0 16,1 1 0-16,-1 2 0 0,3 1-192 0,-3 1 192 0,3 3-192 0,-1 1 192 16,0 2-256-16,-1 1 64 15,2 1 0-15,0 3 16 0,1-1 176 0,0 2 256 0,0 1-64 0,0 0-16 16,2 0 16-16,-2 2 0 0,0-2 0 0,-1 1 0 16,0-2-192-16,-1 0 0 0,-1-2 144 0,0 1-144 15,-1-3 0-15,0 2 0 16,0-6 0-16,-1 2 0 0,1-2 0 0,-2-2-128 15,0 0 0-15,1-4 0 16,-1-1-1120-16,0-1-224 0</inkml:trace>
  <inkml:trace contextRef="#ctx0" brushRef="#br1" timeOffset="83241.42">28374 16968 41471 0,'-15'4'1840'0,"3"-2"368"0,-1 2-1760 0,3-4-448 15,5 0 0-15,2 0 0 16,-1 1 0-16,-3 0 0 0,-4 2 0 16,-4-1 0-16,-1 2-176 0,-2 2 48 0,2 0 0 0,1 4 0 0,2-1 128 0,-2 5 0 15,1-2 0-15,2 0 0 0,0 4 0 0,0-2 0 0,3 2 0 0,1 0 0 32,2 0 0-32,1-2 0 0,3 1 0 0,2-4 0 0,1 1 0 0,1-3 0 0,3-1 0 0,0 0 0 15,0-2-176-15,3-1 176 16,1 0-208-16,1-1 80 0,3-3-320 0,-1 0-48 15,3-1-16-15,0 0 0 16,1-1-32-16,1-3-16 0,-1 2 0 0,2-5 0 16,-2 3 48-16,0-3 0 0,0 1 0 0,-1-4 0 15,-2 0 336-15,0 2 176 0,-2-2-160 0,-3 0 160 0,0-1 0 0,-3 2 0 16,-2-2 208-16,-1 0-64 0,-2 2 560 0,-3 1 96 16,-1-1 32-16,-2 0 0 0,0-2-80 0,-1 0-16 15,-2 0 0-15,-1 0 0 0,-1 0-400 0,1-1-80 16,-1 1 0-16,0 0-16 0,-2 4-240 0,2-3 144 15,0 2-144-15,1 1 128 0,0 3-256 0,2 1-64 16,-1-1-16-16,2 3 0 16,1 1-1216-16,-1-2-240 0,2 2-64 0,2-1 0 15,0 1-1376-15,1-2-288 0</inkml:trace>
  <inkml:trace contextRef="#ctx0" brushRef="#br1" timeOffset="83620.45">28582 16540 28559 0,'-2'0'1264'0,"1"0"272"0,0 0-1232 0,1 0-304 0,0 0 0 0,1 0 0 0,-1 0-272 0,1 1-112 0,1 1-32 0,-1 1 0 0,1 2 2528 0,-2-5 512 0,0 0 112 0,4 25 16 0,-3-10-1216 0,1 0-256 16,-1 4-32-16,-1 5-16 0,2 1-912 0,1 2-176 15,-1 1-144-15,2 4 192 0,0 3-192 0,1 1 0 16,1-1 0-16,-1 2 0 0,1 2 0 0,-1 1 0 15,0-4 0-15,0 2 0 0,-2-1-384 0,1 0 0 16,0 0 0-16,-2-3 0 16,1-3-1920-16,-1-8-400 0,-1-1-80 0,1-4-16 15,-1-4 1472-15,-1-2 304 0,1-4 48 0,0-3-11488 0</inkml:trace>
  <inkml:trace contextRef="#ctx0" brushRef="#br1" timeOffset="83904.06">28411 16905 27647 0,'-1'-1'2448'0,"0"1"-1952"15,1 0-496-15,1-3 0 0,0 2 1280 0,0 0 176 16,3-1 16-16,0-1 16 0,2-1-80 0,2 0-32 15,4-1 0-15,1-1 0 0,2 3-256 0,1-2-48 16,1 0-16-16,4-2 0 0,3 1-512 0,2 0-96 16,1 1-32-16,0 0 0 0,4 1-416 0,1-2 128 15,1-4-128-15,0 4 0 0,-2 0 0 0,-3 0 0 16,2-2-144-16,0 2 144 16,-2-1-720-16,-1 1-48 0,1-1 0 0,-4-1-11520 15,1 3-2304-15</inkml:trace>
  <inkml:trace contextRef="#ctx0" brushRef="#br1" timeOffset="84892.24">29026 16366 19343 0,'-7'3'1728'0,"2"-1"-1392"0,3 3-336 0,1-4 0 0,1 3 576 0,-2 2 32 0,0 1 16 0,-2 8 0 0,-2 5 608 0,1 7 128 0,1 6 32 0,2 3 0 0,2 1 80 0,1 3 32 15,3-3 0-15,2 3 0 0,0-2-320 0,0 0-64 0,1-2-16 0,-1 2 0 0,-1-2-288 16,0-1-64-16,-2 2-16 0,0-2 0 31,-2-1-352-31,0 0-64 0,-1-6 0 0,-1 1-16 16,-1-6-16-16,-2-1 0 0,2-2 0 0,-3-5 0 0,1-1 32 0,-1-3 0 16,0-3 0-16,1-3 0 0,1-2-96 15,-1 0-16-15,0-3 0 0,0-2 0 0,2 0-32 0,-1-5-16 16,2-1 0-16,-1-1 0 0,1-2-160 0,-1-4-176 15,2-3 48-15,0-4 0 0,2-1-32 0,-1-2 0 16,2-1 0-16,2-1 0 0,4-3 160 0,0 3-192 16,1 1 192-16,1 5-192 0,0 3 192 0,-1 3 0 15,1 4-144-15,-2 2 144 0,-1 2 0 0,1 3 0 0,1-1 0 0,0 0 0 16,1 4 0-16,0-2 0 16,0 3 0-16,-1 3 0 0,1-3 0 0,0 2 0 0,0 2 0 0,-1-2 0 15,1 2 144-15,0 1-144 0,1 1 160 0,-1 0-160 16,1 4 128-16,0-2-128 0,1 2 0 0,0-2 144 15,-1 2-144-15,0 1 0 0,-2 2 0 0,0-1 0 16,-2-1 0-16,1 3 0 0,-2-2-160 0,0 2 160 16,-1-1-272-16,-1 0 32 0,-2 0 16 0,1-2 0 15,0 1-320 1,-2-3-64-16,0 3-16 0,-1-6-11216 0,0 0-2256 0</inkml:trace>
  <inkml:trace contextRef="#ctx0" brushRef="#br1" timeOffset="85267.5">29525 17011 36863 0,'-4'3'1632'0,"1"-3"336"0,0-2-1584 0,3 1-384 0,1-2 0 0,2 0 0 0,1-2 0 0,1-1-320 0,2-5 48 0,4-7 16 0,4-1 0 0,4-4 16 0,2 1 0 0,-2-1 0 15,2 0 448-15,-2 4 96 16,-1-2 16-16,0 2 0 0,-3-1 176 0,-3 3 32 0,-1 0 16 0,-1 2 0 15,-3 0 32-15,0 1 0 16,-4 3 0-16,-1 1 0 0,-1 0-256 0,-2 3-64 0,-2 2 0 0,-1 0 0 16,-1 3-32-16,-1 2-16 15,-2 0 0-15,-2 3 0 0,0 1-208 0,-4 4 0 16,-1 1 0-16,-1 3 0 0,0 2 0 0,-1 0-208 0,-2 2 32 16,2 1 16-16,1 1 160 0,1-1-128 15,0 4 128-15,3-1-128 0,0 2 128 0,2 2 0 0,1 2 160 16,3-2-160-16,1 2 0 0,2-2 0 0,3 0 0 0,2 2 0 15,1-3 0-15,2-5 128 0,3 1-128 16,-2-3 0-16,3-1 144 0,-1-3-16 0,5-1 0 0,0 0 0 0,1-2-128 0,1-3 0 16,1 2 0-1,1-7 128-15,3 1-320 0,-2-2-64 0,3-2 0 0,0-2-16 16,0-2-640-16,0-1-128 0,2-2-32 0,-2-2-16112 0</inkml:trace>
  <inkml:trace contextRef="#ctx0" brushRef="#br1" timeOffset="85678.15">30015 16820 14735 0,'-4'5'1312'0,"0"-3"-1056"15,2 2-256-15,2-2 0 0,0 2 1120 0,0 0 160 16,-1 3 48-16,-2 4 0 0,-1 6-1008 0,1 4-320 15,0 0 160-15,1 4-160 0,1-3 2032 0,1 2 320 0,1-2 64 16,0-3 16-16,2 2-288 0,-1-4-48 0,2-2-16 0,1 1 0 0,0-1-672 16,0-3-128-16,1-1-16 0,-1-1-16 15,-2-4-784-15,1-3-144 16,0-2-48-16,-3-1 0 0,-1-2 176 0,0 0 48 0,1-2 0 0,-1-1 0 16,0-3-240-16,-1-1-64 0,-1-2 0 0,-1 0 0 0,-1-2 0 0,-2-2-16 31,0 0 0-31,0-5 0 0,0 0 32 0,-2-2 16 0,1-5 0 0,1 0 0 0,-1-3 48 0,4 0 16 15,-1 2 0-15,3-1 0 0,1 1-288 0,1 1 0 16,3 3 0 0,1 1 0-16,2 3 0 0,2 0 0 0,1 3 0 0,2-3 0 15,0 2 0-15,3 0-144 0,4-1 16 0,1-1 0 0,-1 2-128 0,5-1 0 0,1-1-16 16,1 3 0 0,1-1-224-16,2 1-32 0,1 3-16 0,0 3 0 15,-1 1-80 1,2 0-16-16,0 4 0 0,3 0 0 0,-1 1-1152 0,2 0-224 0</inkml:trace>
  <inkml:trace contextRef="#ctx0" brushRef="#br1" timeOffset="86770.89">31114 16682 5519 0,'0'-3'496'0,"0"0"-496"0,1 3 0 0,-1-2 0 0,0 2 1344 0,-1-2 192 0,1 1 16 0,0-3 16 0,0 0 800 0,0-3 144 16,0 1 48-16,-1 0 0 0,1 1-480 0,-1 3-96 0,-1-3 0 0,1 3-16 0,0-1-272 0,0 3-48 16,-1 1-16-16,1 1 0 0,-1 1-176 0,1 2-48 15,-2 0 0-15,1 3 0 0,0 2-640 0,1 3-144 16,-1 1-32-16,0 5 0 0,1 1-384 0,0 1-80 15,0 4 0-15,-1-1-128 0,1 4 128 0,1 0-128 16,-1 2 0-16,0-1 0 0,-1 0 208 0,1-2-64 16,1-1-16-16,-1-3 0 0,0 0 80 0,0-6 16 15,-1 0 0-15,0 1 0 0,1-6-32 0,-1-1-16 0,0-1 0 0,-1-3 0 16,2-2-48 0,-1-2-128-16,0-1 192 0,1-2-64 0,0-3 48 0,0 0 0 0,0-2 0 0,1-3 0 15,0-1-32 1,0-2 0-16,2-4 0 0,-1-1 0 0,2-1-144 0,-1-3 0 0,1-4 0 15,-1-3 0-15,2-1 0 0,0-1 0 0,-1-1 0 0,2-2 0 16,0 3 0-16,0 0 0 0,0 6 0 0,0 2 0 16,1 2 0-16,-1 4 0 15,0 2 0-15,1 2 0 0,-1-1 0 0,3 4 0 0,-1 0-144 0,2 2 144 16,1 0 0-16,-2 1 0 0,3 1 0 0,0 2 0 16,2-1-128-16,-1 6 128 0,2-2 0 15,-1 4 0-15,1 5-128 0,1 0 128 0,-2 3 0 16,1 2 0-16,0 1-192 0,-3 2 64 0,1 1 128 0,-1 1-208 15,-1 1 208-15,-1 2 0 0,-1-1 0 0,-1 1 0 0,0 2 0 0,-2 1 0 32,0-3 0-32,-1 5 0 0,-1-6 0 0,0 1 0 0,1-4 0 0,-1 0 0 0,0-2-128 15,0-1-96-15,0-1-16 16,1-4 0-16,-2-2-208 0,2-1-64 0,-2-3 0 0,1-2 0 16,-2-3-1216-16,2-2-256 0</inkml:trace>
  <inkml:trace contextRef="#ctx0" brushRef="#br1" timeOffset="87261.84">31742 16735 14735 0,'-2'-2'1312'0,"-1"0"-1056"0,1-1-256 0,1 2 0 0,1-2 3296 0,0 3 608 0,0 0 112 0,-2-1 16 0,1 0-1536 0,-1-2-304 0,-1 3-64 0,-2 0-16 15,0 3-592-15,-2 2-128 16,-1 1-32-16,0 5 0 0,-2 2-848 0,-1 3-160 0,-2 1-32 0,0 3-16 16,-1 3-304-16,1 3 128 15,0 1-128-15,0 3 0 0,0 0 144 0,2 2-144 16,0 1 0-16,1-4 144 0,3-1-144 0,1 1 0 15,1-6 0-15,2-1-176 0,2-4 176 0,1-2 0 16,1-4 0-16,3-1 0 0,0-3 0 0,0 0 0 0,4-4 0 16,2-2 0-16,0-2-192 0,3 0-16 0,2-4 0 0,1-3 0 15,3-3 208-15,1-1 0 16,2-2-160-16,-1-6 160 0,1-1 0 0,-1-1 0 0,0-3 0 0,-4-2 0 16,-1 1 0-16,-2-2 0 0,-3 2 0 0,-3-2 128 15,-1 0-128-15,-4 1 0 0,-2-2 144 0,-1 1-144 16,-4 2 176-16,-2 1-48 0,0 3 0 0,-3 0 0 15,-1 5 48-15,0 2 0 0,-1 3 0 0,-1 5 0 0,-1-2-176 0,-1 5 128 16,1 3-128-16,0 0 128 16,-1 0-448-16,2 1-112 0,-2 0-16 0,3 3 0 15,0-4-144-15,2 1-48 0,2 0 0 0,1-2-11472 16,2 1-2304-16</inkml:trace>
  <inkml:trace contextRef="#ctx0" brushRef="#br1" timeOffset="88233.99">31993 16805 20271 0,'0'-4'1792'0,"0"-1"-1424"0,2-1-368 0,-1 2 0 0,1 2-656 0,1-1-208 0,-1 1-32 0,1-2-16 0,3-2-48 0,0-2 0 0,1-3 0 0,0 0 0 0,-2 5 3152 0,-3 0 624 0,-1 2 128 0,-3 4 32 16,-1 4 96-16,-2 2 0 0,-1 1 16 0,-1 6 0 16,1 2-1488-16,-2 1-320 0,-2 3-48 0,0 4-16 15,1 3-624-15,-1-3-128 0,-2 6-16 0,4-1-16 16,-2 1-240-16,1-1-32 0,2-3-16 0,-1 1 0 15,2-4 32-15,0-1 0 0,1-1 0 0,0-2 0 0,3-3-48 0,-2-2-128 0,3-2 192 16,0-4-64 0,-1-1-128-16,2-3 192 0,2-1-192 0,-1-2 192 0,0-1-48 0,1 0 0 15,1-4 0-15,-1-1 0 16,2-3-144-16,0 0 160 0,0-4-160 0,-1-2 160 0,1-1-160 0,0-2 0 0,-1-4 0 0,1-1 0 31,0-3 0-31,-2-1 0 0,3-4 128 0,0-2-128 16,0 0 0-16,1 2 0 0,0 1 0 0,2 3 0 0,-2 5 0 0,0 3 0 0,2 2 0 15,-1 6 0-15,2 0 0 0,-2 1 0 0,2 4 0 0,1 0 0 16,0 2 0-16,0 1 0 0,-1 3 0 16,1 2 0-16,1 1 0 0,2 4 0 0,-1-1 0 0,1 2-176 0,-1 2 32 0,1 3 0 31,2 2 0-31,-2 1 0 0,-1 2 144 0,-2 3 0 0,1 0 0 0,-2 4 0 16,-2-2 0-16,-1 1 192 15,-1 3-64-15,-2-1 0 0,-1-1 0 0,-2 1 0 0,0-1 0 0,0-2 0 16,-1-1-128-16,1-2 176 0,0 0-176 15,0-2 192-15,0 1-192 0,1-4-176 0,-1-2 48 0,1-2 0 32,1-2-528-32,-2-3-112 0,1 1 0 0,-1-7-18096 0</inkml:trace>
  <inkml:trace contextRef="#ctx0" brushRef="#br1" timeOffset="88490.35">32420 16853 25791 0,'4'-1'2304'0,"-2"-3"-1856"0,2 3-448 16,0-3 0-16,-1 2 3264 0,1 2 544 0,1-3 112 0,1 1 32 0,5-1-3280 0,4-1-672 0,2 0 0 0,1 0-208 0,-2 1 208 0,-3 3 0 0,-2 0 0 0,-2 2 0 16,-3-2-1024-16,-2 0-192 0,0 1-64 0,-3-1-15024 0</inkml:trace>
  <inkml:trace contextRef="#ctx0" brushRef="#br1" timeOffset="88843.79">32816 16160 33167 0,'-8'10'2944'0,"3"-3"-2352"16,2 1-464-16,0 1-128 16,3-2 1632-16,1 2 304 0,1-2 64 0,-1 9 16 0,0 8-1632 0,0 12-384 15,0 8 0-15,1 7 0 16,-2 1 0-16,-2-1 0 0,1-1 0 0,-2 0 0 0,-2-4 352 0,0-4-32 16,-2-2 0-16,0 2 0 0,0-4 128 15,-1-1 0-15,1-1 16 0,1-2 0 16,-1 3-240-16,1-2-48 0,1-2-16 0,-1-1 0 15,1 1-160-15,0-1 0 0,1-4 0 0,1-3 0 16,0-4-592-16,0-6-112 0,0-2 0 0</inkml:trace>
  <inkml:trace contextRef="#ctx0" brushRef="#br1" timeOffset="89381.3">32736 16216 21183 0,'2'-9'1888'0,"-1"2"-1504"0,0 1-384 0,0 0 0 0,2 2 2768 0,-1 3 496 15,2-1 80-15,0-2 32 16,3-3-1968-16,2-4-384 0,2 0-64 0,0 0-32 0,0 1 320 0,-1 3 64 16,-1 0 16-16,-1 3 0 0,0 0-512 0,-1 1-112 15,1 3 0-15,-1 0-16 16,1 0-304-16,0 3-48 0,0-2-16 0,0 3 0 15,2 1-192-15,-1 2-128 0,-1 2 160 0,1 2-160 0,-3 0 0 0,0 3 0 16,1 0 0-16,-4 4-160 16,1-1 32-16,-1 2 0 0,-1 2 0 0,-1-3 0 0,1 3 128 0,-2-2-128 15,-2 2 128-15,1-4-128 16,0 3 128-16,0 0-128 0,-1 1 128 0,0 1-128 16,-2 0 128-16,2 2 0 0,-2-2 0 0,-1 0-128 0,0-1 128 0,0 2 0 15,0-4 0-15,-1 1 0 0,0-3-256 0,-2 1 48 0,1-2 0 0,-2-3 0 16,1 2 16-16,-2-1 0 15,0-2 0-15,-1-1 0 0,0-1 192 16,1 0-144-16,0-4 144 0,1 1-128 0,3-3 128 0,-1 3 0 16,2-6 0-16,1 0 0 0,1-1 0 0,2 0 0 0,0 0 0 0,0 3-128 0,2-2-64 0,0 0 0 31,2-1 0-31,0 1 0 0,2 2 192 0,-5-3-128 16,0 0 128-16,20 8-128 0,-11-5 128 0,-1 2 0 15,2-1 160-15,-1 0-160 0,1 1 176 0,-1 2-176 16,0-1 192-16,0 2-192 0,1 0 144 0,-1 2-144 15,-1 1 0-15,1 1 144 0,-2 1-16 0,1-1 0 16,0 2 0-16,0-1 0 16,-2 2-128-16,0 0 0 0,0 0 0 0,-1-2 128 0,2 2-320 0,-3-1-80 0,1-1-16 15,2 0 0 1,-2-2-1056-16,-1-2-192 0,3-1-64 0</inkml:trace>
  <inkml:trace contextRef="#ctx0" brushRef="#br1" timeOffset="89868.28">33172 16268 37775 0,'-4'11'1664'0,"0"-5"368"0,-1 2-1632 0,2 0-400 0,1-3 0 0,2 2 0 0,2-1 464 0,-4 2 16 0,1 10 0 0,0 6 0 0,0 7-224 0,-1 8-64 16,1 3 0-16,1 0 0 0,1-1 64 0,-1-1 16 16,2 1 0-16,-1-2 0 0,0-1-96 0,0-5-32 15,1 2 0-15,-1-4 0 0,0 0-144 0,0-3 160 16,1 1-160-16,-2-1 160 0,1-4 64 0,-1-2 16 15,2 1 0-15,0-4 0 0,0-1 96 0,0-2 32 16,1-1 0-16,1-4 0 0,-1 1-32 0,1-5 0 0,0 0 0 16,0-2 0-16,0-2-80 15,1-2-32-15,0-1 0 0,0-4 0 0,1-1 320 0,1-2 64 16,0-3 16-16,2-5 0 0,1-1-144 0,0-6-32 0,1-4 0 0,0-6 0 16,1-5-160-16,-1-5-32 0,0-4-16 0,1-5 0 0,-1-1-16 15,-1-5 0-15,-1 2 0 0,0-7 0 16,1-1-224-16,1 0 0 0,1-4 0 0,1 3 0 0,2-1-128 0,0 5-128 15,1-1-32-15,0 8 0 16,0 4-464-16,0 4-80 0,-1 5-32 0,1 5 0 16,0 2-288-1,0 9-48-15,0 4-16 0</inkml:trace>
  <inkml:trace contextRef="#ctx0" brushRef="#br1" timeOffset="91254.06">28475 17746 16575 0,'-1'-1'1472'0,"0"-2"-1168"0,1 2-304 0,0 0 0 0,0-1 1072 0,0 2 144 0,1-5 48 0,-1 0 0 0,0-2 496 0,0-3 96 0,1 0 32 0,-1 2 0 0,0-2-544 0,0 0-96 16,0 2-32-16,-1-3 0 0,0 3-320 0,-2-1-80 15,1-1-16-15,-2 0 0 0,0 2-80 0,1-1-16 0,-1 1 0 0,-1 2 0 32,1 0-368-32,-1 2-80 0,2 2 0 0,-1 2-16 0,0 0-240 0,-1 0 0 0,0 4 128 0,-1-1-128 15,0 5 192-15,0 2-16 16,0 4 0-16,1 4 0 0,0 0-48 0,1 7 0 16,-1 4 0-16,1 4 0 0,2 4-128 0,-2 3 0 15,1 2 0-15,-1 3 0 0,0 1 0 16,0 4 0-16,-1-1 0 0,1-1-176 0,-3 0 176 0,1-4-128 15,-1-1 128-15,-1-3-128 0,2-3 128 0,0-4 0 0,1-1 0 16,1-3 0-16,1-2 0 0,0-9 0 0,2 0 0 0,-2-3-128 16,2-5-560-16,0-2-96 0,0-3-32 0,-1 0 0 31,0-5-1104-31,1-2-240 0,-3-1-32 0,0-6-11728 0</inkml:trace>
  <inkml:trace contextRef="#ctx0" brushRef="#br1" timeOffset="91484.92">28088 18132 38703 0,'-7'9'1712'0,"1"-2"352"0,-1-4-1648 0,4 0-416 0,2-2 0 0,1-1 0 0,0 0 384 0,1 0-16 0,0 0 0 0,3-1 0 16,1-2-160-16,3 0-16 15,3-1-16-15,2-2 0 0,2 0-16 0,2-1 0 0,2 1 0 0,0-2 0 31,5 1-160-31,1 1 0 0,0 0 0 0,4 1 0 16,-1 3 0-16,2-3 0 0,2 1 0 0,0 1 0 16,-1 1-1120-16,0 0-96 0,-1 2-32 0,-4-3-15760 15</inkml:trace>
  <inkml:trace contextRef="#ctx0" brushRef="#br1" timeOffset="91824.53">28755 17988 12895 0,'-9'11'1152'0,"2"-7"-928"16,-2 1-224-16,3-1 0 0,2-2 5136 0,0 1 992 16,2-2 192-16,-4 4 32 0,-4 1-4480 0,-2 3-896 15,-3 2-176-15,-1 2-32 0,1 0-320 0,0-1-64 16,3 3-16-16,-1 0 0 0,3 0-368 0,-1 1 0 16,3-1 0-16,0 1 0 15,2 1-304-15,0 0-128 0,2 1-16 0,2-1-16 16,0-2-288-16,4 1-48 0,0-3-16 0,2 2 0 15,2-2 0-15,1-1 0 0,2-3 0 0,2-2 0 16,1-1-592-16,2-2-128 0,1-3-32 0,0-1 0 16,1-1 864-16,-1-4 192 0,0 1 16 0,-1-2 16 0,0 0 352 0,-2-2 128 0,-1 0 0 0,-2-1-144 15,-1 0 1152-15,-2 1 224 0,-3-2 48 0,0 0 16 16,-3 1 736-16,-1-2 144 0,-1 0 16 0,-1 0 16 16,-1-3-992-16,-2 1-192 0,1-3-32 0,-1 2-16 15,0-2-688-15,-1 1-144 0,0 0-16 0,-1 1-128 16,2 1 0-16,0 2 0 0,0 5-160 0,0 0 160 15,0 2-1600-15,1 3-208 0,0-1-48 16,0 2-14464-16</inkml:trace>
  <inkml:trace contextRef="#ctx0" brushRef="#br1" timeOffset="92287.19">28672 18045 24879 0,'-6'3'2208'0,"1"-2"-1760"0,2 1-448 0,2-2 0 0,1 0 1456 0,0 0 208 0,-1 1 32 0,-2 4 16 0,1 0-624 0,1-1-112 0,2 3-16 0,3 2-16 0,1 1-160 0,-1 0-16 0,4 1-16 0,-1 1 0 16,2 2-112-16,0 1 0 0,1-2-16 0,-2 4 0 0,3-1-256 0,-1 1-48 15,1 0-16-15,0 1 0 16,-1-1-112-16,1-1-32 0,1 1 0 0,-2-1 0 0,-1 2-160 0,1-2 0 16,1 1 0-16,-1 0 0 0,0 1 0 0,0-1 0 15,0-1 0-15,-1-2 0 0,1 0-192 0,-2-1-80 16,1-1-16-16,0-2 0 16,-2-2-992-16,2-2-208 0,-2-1-48 0,0-2-14720 0</inkml:trace>
  <inkml:trace contextRef="#ctx0" brushRef="#br1" timeOffset="92768.26">29238 18057 15663 0,'-2'0'1392'0,"-1"0"-1120"0,2-1-272 0,1-1 0 0,0 2 800 0,0-2 96 0,-1 1 32 0,-2-2 0 31,1 0 672-31,-2-4 128 0,0 3 16 0,2-2 16 16,-2-2 544-16,2 2 128 0,-1 1 0 0,0 1 16 0,0 1-1056 0,-1 2-224 15,1 1-32-15,-1 0-16 16,0 1-688-16,-1 2-144 0,0 4-32 0,-1 1 0 0,0 3-256 16,-3 3-256-16,0 3 64 0,-4 3 0 0,0 2-128 0,-1 2-32 15,-1 2 0-15,-1 0 0 0,1 1 352 0,0 0 0 16,1 3 0-16,1-2 0 0,3 1 0 0,0-2 0 15,4 0 128-15,1-5-128 0,4 2 240 0,3-5-48 16,2-1 0-16,1-3 0 0,3-3-192 0,1-1 176 16,3-2-176-16,0-3 160 0,2 0-704 0,0-6-144 0,5 0-16 0,1-2-16 31,-2-2-560-31,3-2-96 0,3-5-32 0,-1 0-13104 0</inkml:trace>
  <inkml:trace contextRef="#ctx0" brushRef="#br1" timeOffset="93069.12">29693 17730 39615 0,'-12'12'3520'0,"3"-5"-2816"0,1 1-560 0,3-3-144 0,3 0 496 16,4-4 64-16,-1 4 16 0,-1 2 0 0,0 6-720 0,0 7-144 16,1 2-32-16,-1 6 0 0,1 2 448 0,-1 3 96 15,0 3 16-15,-1 3 0 0,-1-5 0 0,-1 2 0 16,1-1 0-16,-2-3 0 0,2 0-112 0,-1-4 0 16,1-3-128-16,0-3 192 0,1 1-192 0,2-6-208 15,-1-1 32-15,2-2 16 16,0-3-992-16,-1-1-192 0,-1-4-32 0,-1-1-15952 15</inkml:trace>
  <inkml:trace contextRef="#ctx0" brushRef="#br1" timeOffset="93286.28">29445 18167 18431 0,'-13'-2'1632'0,"5"-2"-1312"15,0 2-320-15,3-3 0 0,3 2 4032 0,1 2 720 0,1 1 160 0,-2-2 16 16,0-3-3024-16,-1-1-624 0,2-1-112 15,1-1-16-15,3-1-576 0,0 0-128 0,2 2 0 0,3 1-16 16,2-4 64-16,0 2 16 0,2-1 0 0,2-1 0 16,0 1-256-16,4-1-64 0,0 0 0 0,3-1 0 15,-2 2-192-15,2 0 0 0,2-1 0 0,2 4 0 16,1-1 0-16,0 4-256 0,-1 0 16 0,-1 2 16 16,0 1-528-16,-2 0-96 0,0 0-32 0,-2 1-17648 15</inkml:trace>
  <inkml:trace contextRef="#ctx0" brushRef="#br1" timeOffset="93666.01">29986 18040 18431 0,'-11'9'1632'0,"3"-4"-1312"16,-1-2-320-16,4 2 0 0,3-5 3856 0,0 2 704 16,2-1 144-16,-2 0 32 15,-2 2-4736-15,-1 1-880 0,0 0-208 0,1 1-32 0,2 0 1264 0,0-1 256 0,2 0 48 0,0-2 16 16,2 0 176-16,2 1 48 15,2-3 0-15,1 0 0 0,2-4 272 0,1 1 48 16,2-1 16-16,1-2 0 0,-1-4-432 0,0 1-80 16,2-1 0-16,-2-1-16 0,1-3-288 0,-2 2-48 15,0-2-16-15,-1 3 0 0,-2-2-144 0,-1 2 0 16,-2 1 144-16,-2-1-144 0,0 1 0 16,-3 2 0-16,-1 1 0 0,-3 3 128 0,-1 0-128 0,-1 4 0 0,-3 4 0 15,-2 0 0-15,-1 5-160 0,-3 2-48 0,-3 5-16 0,1 1 0 31,1 2-208-31,0 2-32 0,-1 0-16 0,1 3 0 0,1-4 480 16,2 2-144-16,2 2 144 0,4-2 0 0,1-1 176 0,3-2 112 16,2 2 32-16,2-4 0 0,2 0-64 0,0-1-16 0,4-2 0 0,-1 1 0 0,2-3-96 0,1 1-16 15,0-1 0 1,1-2 0-16,-2-3-128 0,1 1-256 0,1-2 64 16,1 0 16-16,1-5-272 15,-1 3-48-15,2-4-16 0,-2 0-17168 0</inkml:trace>
  <inkml:trace contextRef="#ctx0" brushRef="#br1" timeOffset="94107.56">30303 18080 24879 0,'-1'2'1088'0,"-1"1"256"0,1-2-1088 0,0 1-256 16,1 1 0-16,0-2 0 0,0 2 1024 0,0 0 128 0,0 5 48 0,0 2 0 0,-1 4 512 0,1 1 96 0,0 3 32 0,0-1 0 0,0 3-544 0,-1-2-96 0,1 3-32 0,0-1 0 0,0 0-592 0,0-2-128 16,0 0-32-16,0-2 0 0,-2 0-32 0,2-5 0 15,-1 1 0-15,0-2 0 0,0-1 48 0,-1-1 0 16,1-1 0-16,0-2 0 0,-2-3 16 0,2 2 16 0,0-4 0 0,0 0 0 15,-1 0-16-15,1-4-16 0,0 2 0 0,-2-2 0 16,2-1-144-16,1 5-32 0,0 0 0 0,-3-25 0 16,3 12-64-16,0-2-32 0,1-3 0 0,0-3 0 15,1-2 32-15,1-3 0 0,1-4 0 0,2 2 0 16,-1 1-192-16,1 1 0 0,1-3 0 0,1 3 128 0,-1 3-128 0,2-1 0 16,-2 3 0-16,2 1 0 0,0-2-304 0,-1 5 64 15,2 0 16-15,-1 1 0 16,2 1-176-16,1 0-48 0,3 1 0 0,0 2 0 31,2-2-144-31,2 1-48 0,3-1 0 0,0 2 0 16,1-2-96-16,1 2-32 0,4-2 0 0,1 1-12128 0,3-2-2432 0</inkml:trace>
  <inkml:trace contextRef="#ctx0" brushRef="#br2" timeOffset="106760.54">2754 6495 38703 0,'0'11'3440'0,"0"0"-2752"16,1 1-560-16,0-5-128 0,1 0 0 0,-2 3 0 0,0 9 0 0,-2 13 0 0,0 14 0 0,-3 12-144 0,-5 3 144 0,-5 0-160 0,-3 0-96 0,-5 1-32 0,-3 1 0 0,-3 1 0 31,-2 4-544-31,-3-5-128 0,1-1 0 0,0-8-16 0,0-2 528 0,4-3 128 0,3-7 0 0,2 0 16 16,3-1 304-16,0-2 192 0,5-6-16 0,3 0-16 15,3-7 96-15,1-4 0 0,4-6 16 0,3-5 0 16,0-4-272-16,2-4 0 0,3-4 128 0,1-4-128 16,-1-4-432-16,3-7-144 15,2-3-16-15,-1-9-16 0,3 2-1872 0,0-7-368 0,2-9-80 0,2-4-8432 16</inkml:trace>
  <inkml:trace contextRef="#ctx0" brushRef="#br2" timeOffset="107079.74">2472 7080 6415 0,'33'-158'576'0,"-27"127"-576"0,-4 27 0 0,-2 2 0 0,2-7 464 0,3-11-16 16,4-14 0-16,7-19 32 0,4-17 3456 0,3-5 688 15,3 3 144-15,-1 7 32 0,0 10-2128 16,-3 8-432-16,1 9-64 0,-2 2-32 0,0 10-1296 0,0 1-256 16,2 4-48-16,-2 4-16 0,0 1-528 0,1 3 0 15,1 0 0-15,1 2 0 0,1 3 0 0,-1 3 0 16,2 3 0-16,-1 2 0 0,-1 4-160 0,-1 4 160 0,-1 3-160 16,-3 3 160-16,-2 2-224 0,-3 1 48 0,-2 6 16 15,-2 0 0-15,-1 3 160 0,-2-4 0 0,-1-3 0 0,0 3 0 16,1 0 0-16,-1 2 304 0,1-1-48 15,-1 2-16-15,2 1 400 0,-2 1 96 0,0-3 16 0,-1-2 0 16,-1-2-528-16,0 0-96 0,-3-1-128 0,-2-1 176 16,-2-3-176-16,-3-2 0 0,-1-2 0 0,-5 0 0 15,-1-1-128-15,-6 0 128 0,-3 1 0 0,-3-3 0 16,-4 2 0-16,-4-3 0 0,-2 3 0 0,-4-4 0 0,1 3-144 0,-4-2 144 16,1-1 0-16,-1-2 0 0,2 1-192 15,2-1 192-15,3-2-192 0,6 1 192 31,3-3-1136-31,6-3-112 0,4 0-32 0,5-2-8896 0,3-4-1792 16</inkml:trace>
  <inkml:trace contextRef="#ctx0" brushRef="#br2" timeOffset="107553.06">4313 5651 22111 0,'-4'-2'1968'0,"1"2"-1584"0,0 2-384 0,1-1 0 0,0 1 1184 0,1 0 160 0,-2 0 16 0,-5 1 16 0,-2 3-1024 0,-2 0-208 0,-4 4-144 0,-3-2 192 0,1 6 192 0,-2-2 32 0,0 4 16 0,-2 2 0 0,1 0-176 0,-4 5-48 16,2 0 0-16,-2 4 0 15,1-4 560-15,0 3 96 0,-4 2 32 0,0 4 0 0,0 2 320 0,-3 3 80 16,-3 5 16-16,-2 3 0 15,1 6-544-15,-3 1-128 0,3 4 0 0,0 1-16 0,3-3-368 0,3 2-64 16,5-2 0-16,1 0-16 0,2 1-32 0,4-3 0 16,2 1 0-16,5-4 0 15,3-3-144-15,3-5 0 0,3-1 144 0,3 2-144 16,6-2 0-16,3 1 0 0,3 1 0 0,3 0 0 0,5 0 0 0,2-1 0 0,2 1 0 0,3-2 0 31,5-1 0-31,4-6-240 0,3-3 64 0,2-5-11920 0,3-1-2400 16</inkml:trace>
  <inkml:trace contextRef="#ctx0" brushRef="#br2" timeOffset="108569.49">4928 6399 27647 0,'-4'-4'2448'0,"1"3"-1952"0,2 1-496 0,0 0 0 0,0 1 288 0,0-1-32 0,-2 0-16 0,-2-1 0 0,-2 1-112 0,-1-1-128 0,-2 1 176 0,0 1-176 0,1 4 544 0,-1-3 0 16,0 4 0-16,-1 3 0 0,-2 0-16 0,0 4 0 0,-2 2 0 0,-1 5 0 16,0-4 304-16,0 4 64 15,-4 3 16-15,-1 3 0 0,-1-1-224 0,-3 2-48 16,-1 2-16-16,-1 0 0 0,-3 2-416 0,0 1-80 0,-1-1 0 0,2-1-128 0,2-5 0 0,1-1 0 16,1 0 0-16,3-2 0 31,1 0-464-31,2-3-48 0,3 0-16 0,1-3 0 0,3 0-992 0,1-5-192 0,1 2-32 0,2-3-8048 15,2-2-1600-15</inkml:trace>
  <inkml:trace contextRef="#ctx0" brushRef="#br2" timeOffset="110308.28">4249 6365 23951 0,'1'2'2128'0,"1"-1"-1696"0,1 1-432 0,-1 0 0 0,1-1 272 0,1 3-16 0,3 0-16 0,4 3 0 0,5 4 256 0,5 2 48 0,3 3 16 0,2 3 0 0,3 1-176 0,-1 2-48 0,1-1 0 0,1 4 0 0,1-2-64 16,0 0-16-16,1 1 0 0,0 2 0 0,1 3 560 0,0 0 96 16,0 5 32-16,0-3 0 15,0 1-176-15,-3-2-16 0,0-2-16 0,0 0 0 0,0 2-416 0,-1-3-64 16,-2 0-32-16,-2-3 0 0,-3-3-224 0,1 2 0 0,0 1-144 0,-1-2 144 31,-1 1-880-31,-2-1-80 0,-3-4 0 0,-1 1-16 16,-4 1-1056-16,-2-3-208 0</inkml:trace>
  <inkml:trace contextRef="#ctx0" brushRef="#br2" timeOffset="113126.16">5420 5883 9215 0,'-1'-1'816'0,"1"1"-656"0,1 0-160 0,-1 0 0 0,0 0-352 0,0 0-96 0,1 0-32 0,-1 0 0 15,1-3-256-15,1 2-48 0,-1 1-16 0,-1 0 0 16,0 0 208-16,0 0 32 0,0 0 16 0,0 0 0 0,0 0 304 0,0 0 64 0,8 21 16 0,-8-15 0 16,-1 4 864-16,0 1 192 15,0-1 16-15,-2 4 16 0,1 1 1008 0,-1 0 208 0,0 2 32 0,-1 0 16 16,0 4 208-16,-2-2 32 15,1-1 16-15,0-2 0 0,0-1-848 0,1-4-192 16,-1 2-16-16,1-1-16 0,-1 3-1024 0,0-3-208 0,-2 4-144 0,1-3 192 31,1 0-1664-31,-1 1-320 0,2-2-64 0,-1-1 0 0</inkml:trace>
  <inkml:trace contextRef="#ctx0" brushRef="#br2" timeOffset="113743.39">6686 6411 31327 0,'-10'5'2784'0,"1"-2"-2224"0,3 2-560 0,3-2 0 0,0 2 448 0,-3 1 0 0,-6 5-16 0,-8 7 0 0,-7 8 96 0,-6 5 32 0,-1 3 0 0,0 1 0 16,0 1 96-16,0 1 32 0,1 0 0 0,0-1 0 15,-1-2-288-15,2 1-48 0,1-2-16 0,2-2 0 0,-1 2-192 0,3-5-144 16,2 0 192-16,0-2-192 0,5-1 0 0,-1-5-272 16,3 1 16-16,-1-3 16 15,2 2-1312-15,1-2-272 0,1-6-48 0,3-1-8272 16,2-5-1648-16</inkml:trace>
  <inkml:trace contextRef="#ctx0" brushRef="#br2" timeOffset="114014.63">6237 6480 40543 0,'-4'-2'1792'0,"2"2"384"0,0 2-1744 0,2 2-432 15,1 1 0-15,1-1 0 0,2 4 272 0,2 1-16 0,4 6-16 0,5 6 0 16,3 4-240-16,7 3 0 0,2 1 0 0,3-1 0 15,1 0 0-15,1 2 0 0,0 1 0 0,0-3 0 16,-2-2 0-16,-2 0 0 0,-2-1 0 0,-3-1 0 16,-4-2-192-16,0-1 32 0,-3 0 0 0,0-4 0 31,-2 1-1456-31,-1-5-304 0,0 2-48 0,-3-4-8912 0,0-2-1776 0</inkml:trace>
  <inkml:trace contextRef="#ctx0" brushRef="#br2" timeOffset="114525.26">7282 5935 31327 0,'3'-7'1392'0,"-1"0"272"0,3 1-1328 0,0 1-336 0,0 3 0 0,0-1 0 15,1 2-864 1,4-3-240-16,7-1-48 0,5-1-16 0,4 0 208 0,3 1 64 0,-2 3 0 0,-2 2 0 15,-3 1-288-15,-2 4-48 0,-3 0-16 0,-3 1 0 16,-3 3-16-16,-5-1 0 0,-1-1 0 0,-3 2 0 16,-3 0 896-16,-2 1 176 0,-2 1 48 0,-3-2 0 0,-3 2 336 0,-1 0 64 15,-2 3 0-15,0-3 16 16,2-1 432-16,-3 1 64 0,-3 2 32 0,-3 2 0 16,0 1-96-16,0 0 0 0,-2 3-16 0,4 1 0 15,-1-3-496-15,2 0-192 0,4-1 128 0,1-1-128 0,2 0 336 0,4-1-16 16,1-1 0-16,2 0 0 15,1-1 464-15,2 0 96 0,1 3 16 0,0-4 0 0,3-4-80 0,-1-1-16 16,2 0 0-16,0-1 0 0,0 0-192 0,3 0-32 16,0-2-16-16,0 1 0 0,2 1-320 0,1 0-64 15,0-3-16-15,1 2 0 0,0 1-160 0,0-2-176 16,2 0 48-16,-1 0 0 16,0 1-1632-16,0-2-320 0</inkml:trace>
  <inkml:trace contextRef="#ctx0" brushRef="#br2" timeOffset="115640.06">7537 7137 37775 0,'-1'-5'3360'0,"-1"0"-2688"0,1 1-544 0,1 3-128 0,1 1 1456 0,1 0 256 0,0 0 48 0,2-1 16 0,2 0-1776 0,3 1-256 0,2 0-112 0,2-3-16 16,1 3-1216-16,-1-1-240 0,2 1-48 0,0-1-16 0</inkml:trace>
  <inkml:trace contextRef="#ctx0" brushRef="#br2" timeOffset="115813.9">7837 7241 27647 0,'-6'1'2448'0,"1"-1"-1952"0,0 3-496 0,1-3 0 16,3 0 3440-16,1 0 592 0,0 0 112 0,0 0 16 16,-1 0-3248-16,1 0-656 0,0-3-128 0,2 1-128 31,5-1-960-31,1-1-320 0,3-3-48 0,3-3-16 0</inkml:trace>
  <inkml:trace contextRef="#ctx0" brushRef="#br2" timeOffset="115990.6">8263 7191 41471 0,'-4'-3'3680'0,"0"-2"-2944"16,3 2-592-16,2 2-144 15,0 1 272-15,1 0 32 0,0-2 0 0,1-2 0 16,2-1-3472-16,0 0-688 0,3 3-144 0,1-3-32 0</inkml:trace>
  <inkml:trace contextRef="#ctx0" brushRef="#br2" timeOffset="116132.9">8593 7143 43311 0,'-3'-6'3840'0,"1"4"-3072"0,2 2-608 0,0 2-160 16,2-2 256-16,1 0 32 16,-1 1 0-16,3-1 0 0,3 1-2432 0,5-2-480 0,5-2-112 15,1-6-16-15</inkml:trace>
  <inkml:trace contextRef="#ctx0" brushRef="#br2" timeOffset="116763.55">9321 5308 39615 0,'-4'6'3520'16,"2"2"-2816"-16,2 0-560 0,1 1-144 0,2 0 0 0,-1 2-192 0,2 11 32 0,1 10 16 0,2 16 0 0,4 9 0 0,3 14 0 0,1 5 0 0,0 1 144 0,-2 0 0 0,0 2 0 0,-1-1 0 16,0 5 0-16,-2 2 0 0,0 5 0 0,-2 3 0 15,-4-1 0-15,-2 2 0 0,-4 2 0 0,-2 0 0 16,-4-5 0-16,-1-5 0 0,-2 1 0 0,-1-3 0 15,-3-2 144-15,-1-1-144 0,-3 1 192 16,1-8-192-16,3-12 304 0,1-7-48 0,2-9-16 0,1 0 0 0,2-2 96 0,2-8 32 16,2-4 0-16,2-7 0 0,5-7-368 0,0-7 144 15,4-6-144-15,2-7 0 16,2-3-192-16,3-7-160 0</inkml:trace>
  <inkml:trace contextRef="#ctx0" brushRef="#br2" timeOffset="117523.67">10331 6143 21183 0,'-2'0'1888'0,"-1"-3"-1504"0,2 2-384 0,0 1 0 16,0 0 2512-16,-1 0 432 0,-1 1 96 0,-2 2 16 0,-4-3-2048 0,-1 4-416 0,-2 0-80 0,-3 5 0 0,-1 2-112 0,0 2-16 0,-3 5 0 0,0 4 0 15,-2 7-384-15,1 1 0 0,0 2 0 0,0 1 0 16,2 2 0-16,2-1 0 0,1 5 0 0,1-3 0 16,4-4 0-16,-1 5 0 15,2 1 0-15,2 3 0 0,2-3 0 0,1 1 0 16,4-4 0-16,3-1 0 0,2-3 0 0,2-4 0 15,2-1 0-15,2-3 0 0,1-4 0 0,2-2 0 0,2-1 0 0,3-5 0 0,2-1 0 0,2-6-256 16,3-1 64-16,3-7 16 16,0-4 16-16,2 0 0 15,1-5 0-15,2-3 0 0,3-2 160 0,1-3 0 0,-1-3 0 0,0 0 0 16,-1-5 192-16,-4 1-16 0,-3-5-16 0,-3 0 0 16,-5 2 560-16,-4 0 112 0,-2-1 32 0,-3 0 0 15,-2 2-240-15,-4-4-48 0,-1 2-16 0,-3 1 0 0,-4 2-304 0,-4 2-64 0,-1 1-16 0,-4 1 0 31,-4 3-48-31,-1 0 0 0,-3 1 0 16,-2 0 0-16,0 3-128 0,0 2 0 0,0 4 144 0,-2 1-144 0,-3 0 0 0,-3 1 0 16,-2 2 0-16,-1 3 128 15,0-1-128-15,1 3 0 0,3 1-128 0,-2-1 128 0,1 3-384 0,2-2 16 16,2 4 0-16,2 0 0 16,1-1-1552-16,4 2-304 0</inkml:trace>
  <inkml:trace contextRef="#ctx0" brushRef="#br2" timeOffset="118161.36">10715 5705 36863 0,'-5'0'3264'0,"0"4"-2608"0,2-1-528 0,1 2-128 0,1 0-128 0,-3 3-64 0,-3 7-16 0,-6 6 0 16,-3 11 64-16,-4 7 16 0,1 7 0 0,-4 6 0 0,0 5 128 0,-3 8 0 0,0 5 0 0,-4 5-128 15,-1 6 128-15,-3 4 0 16,-2 3 0-16,-4 8 0 0,-4 7-208 0,-1-1-16 16,1-4 0-16,3-11 0 15,5-9-560-15,0-7-112 0,3-8-32 0,-1-5 0 0,1-2 1184 0,2-10 224 0,3-7 48 0,3-5 16 0,4-8 432 16,4-4 96-16,3-2 16 0,4-8 0 16,4-1-1088-16,5-9-192 0,6-4-64 0,6-9 0 15</inkml:trace>
  <inkml:trace contextRef="#ctx0" brushRef="#br2" timeOffset="119252.38">10654 5220 17503 0,'0'-3'1552'0,"-1"-1"-1232"0,0 3-320 0,1-2 0 0,0 3 1712 0,0 0 272 0,-2 0 64 0,2 0 16 0,0 3-1424 0,-1-3-304 0,0 0-48 0,1 0-16 0,0 0 176 0,0 0 48 0,0 0 0 0,0 0 0 0,0 0-272 0,0 0-48 15,12 17-16-15,-7-12 0 0,1-3-160 0,2 5 160 16,1-1-160-16,-1 1 160 0,3 1 608 0,2 1 128 16,2 3 32-16,1-1 0 0,0 1-48 0,3 4-16 15,6 1 0-15,2 7 0 0,7 6-96 0,2 4 0 16,4 10-16-16,4 3 0 0,1 6-432 0,5 7-64 16,2 8-32-16,0 5 0 0,-3 4-224 0,-5-2-208 15,-7-5 32-15,0 9 16 16,1 7-704-16,-3 1-144 0,-4-3-16 0,-5 0-16 15,-3-2-96-15,-7 1-16 0,-4-4 0 0,-5 0 0 0,-7-4 1024 0,-4-4 128 0,-3-4 144 0,-3-3-16 16,-4-4 1216-16,-4 1 256 0,-6-7 64 0,-3-4 0 16,-2-6-592-16,-2-4-112 0,2-4-32 0,-2-4 0 15,0-4-544-15,1-2-96 0,1-3-32 0,0-4-18192 16</inkml:trace>
  <inkml:trace contextRef="#ctx0" brushRef="#br2" timeOffset="121138.37">5126 5759 21183 0,'-7'-1'1888'0,"2"0"-1504"0,3 1-384 0,1 0 0 0,1 0 768 0,-3 0 96 0,-1 0 16 0,-2 0 0 0,-4 1-432 0,1 3-64 0,0 0-32 0,-1 4 0 0,1 0-512 0,1 2-96 16,-1 2-32-16,0 3 0 15,2-2-800-15,-2 3-176 0,2 2-16 0,-2 3-16 16,2 0 480-16,-1 1 112 0,2 4 0 0,1-4 16 16,3 1 112-16,-1 5 0 0,2 8 16 0,0 3 0 15,2 1 32-15,3-2 0 0,-1-1 0 0,4-2 0 16,0-3-160-16,2-2-16 0,-1-4-16 0,1-3-4592 0</inkml:trace>
  <inkml:trace contextRef="#ctx0" brushRef="#br2" timeOffset="121720.19">5588 5730 2751 0,'1'-1'256'0,"0"1"-256"0,1 0 0 0,-2 0 0 0,0 0 1600 0,0 0 288 0,1 0 48 0,0 0 16 0,0 1-1296 0,2 0-256 0,2 1-48 0,-1 2-16 0,2 0 416 16,0 1 80-16,1 0 0 0,1 1 16 0,2 0-48 0,0 0-16 15,2 4 0-15,0-4 0 0,2 6-544 0,-1-4-112 16,1 2-128-16,0 1 176 16,-1 2 416-16,1 1 96 0,-2 0 16 0,1 1 0 15,-1 3-224-15,-1 1-32 0,0 6-16 0,-1-2 0 16,-4-1-288-16,-1 3-144 0,-1 7 160 0,-3 0-160 16,-1 4 192-16,-4-3-48 0,-2 0-16 0,-1 0 0 0,-4 1 112 0,0-2 16 15,-3-2 0-15,2-3 0 0,-1-3-112 0,2 1-16 16,-1 0 0-16,1-3 0 15,-2-1-608 1,2-4-128-16,1 0-32 0,0-4 0 0,0-4 144 0,3-1 32 0</inkml:trace>
  <inkml:trace contextRef="#ctx0" brushRef="#br2" timeOffset="122422.57">7099 5677 13823 0,'-6'2'1216'0,"1"2"-960"0,1-3-256 0,3-1 0 0,1 1 0 0,-3 0 0 0,-1 3-144 0,-6 1 144 0,-4 5-272 0,-2 1 32 0,-3 2 16 0,0 0 0 0,-1 2 224 0,0 1 0 0,0-1 0 0,1 1 0 16,1 1 384-16,0 1 112 0,0 1 16 0,2 1 16 15,1 1 304-15,3 1 64 16,1 2 16-16,1-1 0 0,4 2-320 0,0 0-64 0,2-3-16 0,3 2 0 16,1-2-144-16,1 1-48 0,1 1 0 15,3-1 0-15,2 1 112 0,1-2 16 0,1 0 0 0,2-1 0 16,3 2-256-16,-1-4-64 0,3 3 0 0,2-5 0 31,1 0-1200-31,1 0-240 0,2 1-48 0,2-2-7472 0</inkml:trace>
  <inkml:trace contextRef="#ctx0" brushRef="#br2" timeOffset="122864.02">7597 5474 15663 0,'-1'-1'1392'0,"0"-3"-1120"0,1 3-272 0,0 1 0 15,0 1 1248-15,0-1 192 0,0-1 32 0,0 1 16 16,0 1-1056-16,1 0-224 16,-1 3-32-16,0-4-16 0,0 0 96 0,5 27 0 0,-2-15 16 0,1 4 0 15,3 2 128-15,0-1 32 0,2 3 0 0,2 2 0 0,0 2 0 0,3 2 0 16,0 1 0-16,3-1 0 16,0 2 48-16,3 1 16 15,-2-1 0-15,1-1 0 0,-1 0-240 0,-2 1-64 0,0 0 0 16,-3 1 0-16,-1 1-192 0,-3 3 144 0,-3-2-144 0,-6 3 128 15,-4 3-128-15,-4 4-176 0,-6 2 48 0,-3 1 0 16,-4 1-384-16,-3 0-80 16,-3-2-16-16,0-3 0 0,0-1-1008 15,-2-3-208-15</inkml:trace>
  <inkml:trace contextRef="#ctx0" brushRef="#br2" timeOffset="123372.93">5614 7126 35007 0,'-1'0'3120'0,"-1"0"-2496"0,2 1-496 0,2 0-128 16,-1 2 208-16,0-2 32 0,0 2 0 0,1 0 0 0,0 3-240 0,2 4-192 0,1 4 48 0,-2 1 0 0,1 3 144 0,0 5 176 0,-2 4-48 0,0 1 0 0,-2 2-128 0,-2 5 0 16,-1 3 0-16,-2 1 0 15,-3 7-800-15,-2 2-144 0,1 6-16 0,-5-2-13968 16</inkml:trace>
  <inkml:trace contextRef="#ctx0" brushRef="#br1" timeOffset="132701.47">24039 5366 19343 0,'-3'0'1728'0,"1"1"-1392"0,0-1-336 0,2 3 0 15,2-3 0-15,-2 1 0 0,0-1 0 0,0 5 0 0,1-2 512 0,-1 3 16 0,2 2 16 0,0 1 0 0,1 0 976 0,0 2 192 0,-1 5 32 0,-1-1 16 16,2 5-496-16,-3 2-112 0,1 4 0 0,-1 5-16 16,0-3-32-16,-1 9 0 0,1 7 0 0,0 6 0 15,1 3-464-15,0 3-80 0,2 2-32 0,-1 4 0 16,2 7-320-16,1 4-64 0,-1 3-16 0,2 0 0 0,-1-1-128 0,2 0 0 16,-1-1 0-16,2 3 128 0,-2 2-128 15,1-2 0-15,1 3 0 0,-2-2 0 0,0 0 224 16,0-3-32-16,-1 3-16 0,0-1 0 0,2 2 96 0,-3-2 32 15,-1-8 0-15,-1-5 0 0,0-1-64 16,0-1-16-16,2 1 0 0,0 3 0 0,0-3 32 0,1-4 16 16,-1-6 0-16,1 0 0 0,1 4-112 0,-1-1-32 15,0-4 0-15,-1-1 0 0,-2-1-128 0,1-1 128 16,-1-5-128-16,0-6 128 0,-1-2-128 0,-1-4 0 16,-1-1 0-16,-1-5 0 0,0-3 0 0,-2-1-224 0,-1-4 80 15,-1-2 16-15,1-4-112 0,0-4-16 16,-1 1 0-16,0-7 0 15,0 1-768-15,-1-3-176 0,1-3-16 0,0 1-15792 0</inkml:trace>
  <inkml:trace contextRef="#ctx0" brushRef="#br1" timeOffset="133985.01">24133 8586 18431 0,'3'-3'1632'0,"0"0"-1312"0,-1 1-320 0,2 0 0 0,0 1 1520 0,-1 1 224 0,4 0 48 0,1-4 16 0,7 2-1472 0,6-2-336 0,4 2 0 0,3-3 0 0,4 0 0 0,0 4 0 15,3-4 0-15,1 4 144 0,0-3-144 0,2 3 160 16,2-2-160-16,-1 1 160 0,0 0-160 0,0-1 0 16,2 1 0-16,-1-1 0 0,-1 1 0 0,1 1 336 15,1-2-32-15,2 0-16 0,5-2-128 0,0-1-32 0,3 2 0 0,-3 3 0 16,3-1-128-16,1 0 0 0,0 4 0 0,0-2 0 15,-2 0-160 1,1 2 160-16,5-2 0 0,-3 2-144 0,-4 3 144 0,1-1 0 0,1 2 0 0,-2-3 0 16,-2 2 0-16,-1-2 0 0,-3 2 0 0,0-5 0 15,-1 2 144-15,2-1-144 0,0-2 192 0,2-1-192 16,1 2 160-16,-1-3-160 0,-1 1 128 16,-1-3-128-16,-1 2 0 0,-1 0 0 0,0-3 0 0,0 1 0 0,0 0 0 15,-2 2 0-15,0 0 0 0,-4 2 0 16,-4 1 128-16,-2-3-128 0,-3 6 0 0,-3-3 128 15,-3 2-128-15,-4 2 0 0,-2-3 0 0,-4 3 0 16,-2 0 0-16,-3-2 0 0,-2 1 0 0,-3 0-176 16,0-1-1424-16,-2-1-304 0</inkml:trace>
  <inkml:trace contextRef="#ctx0" brushRef="#br1" timeOffset="136324.9">26702 8503 11967 0,'-1'0'1072'0,"0"-1"-864"0,1 1-208 0,1-1 0 0,0 1 352 0,-1-2 32 0,1 0 0 0,1 0 0 0,-1-2 544 0,1 0 112 16,1 1 32-16,-1-4 0 0,1 3-304 0,-1-1-64 15,1 1-16-15,-1-1 0 0,-1 1 144 16,2 1 48-16,-2-2 0 0,-1 0 0 0,1 1 0 0,1-3 0 16,-1 0 0-16,0 0 0 0,0 1-240 0,-1-3-64 0,1 0 0 0,1 0 0 0,-1-1-208 0,0 0-48 31,2-1-16-31,-2-3 0 0,1 0-96 0,1 2-16 15,-1-4 0-15,0 0 0 0,0 0 256 0,-1 0 32 16,0 1 16-16,1 0 0 0,-2 1 0 0,0-2 0 0,-2 4 0 16,1-3 0-16,0 2 272 0,-1-2 64 15,-2 1 16-15,-1-2 0 0,1 1-16 0,-2 0-16 0,0 1 0 0,0 0 0 0,-2-3-288 0,1 2-48 16,-2-3-16-16,0 2 0 0,1-1-144 0,-1-1-16 16,-1 0-16-16,0 1 0 0,2-4-96 0,-1 2-32 15,0-2 0-15,1 0 0 0,-1 1-32 0,3-2-128 16,-1 0 192-16,-1-2-64 0,3 1 16 0,0 1 0 0,1 1 0 15,1-4 0-15,-1-1 32 0,3-2 0 16,0-1 0-16,-1-1 0 0,4 1-176 0,-1 0 160 0,0 2-160 16,3 0 160-16,-1 2-160 0,1 2 0 0,0 0 0 0,0 1 0 15,1 1 0 1,0 1 0-16,-1-1 0 0,1 0 0 0,0 3 0 0,2-3 0 0,-3 1 0 0,1 3 0 16,0-3 0-16,0 1 0 0,0 1 0 0,0-2 0 15,0 1 0-15,1 1 0 0,-1-2 0 0,0 2 0 16,0-1 0-16,0 2 0 0,0-1 0 0,0 1 0 0,0 1 0 15,-1-4 0 1,1 5 0-16,-2-2 0 0,1 1 0 0,1-1 0 16,-1-1 0-16,-1 1 0 0,2 0 0 0,-2-3 0 0,1 1 0 0,-1 1 0 0,0-3 0 0,-1 0 0 31,2 1 0-31,0-2 0 0,-2 2 0 0,2-1 0 16,-2 0 0-16,1 2 0 0,-1 2 0 0,2-3 0 15,-2 2 0-15,2-3 0 0,-1 2 0 0,0 1 0 0,0 2 0 0,-2-2 0 16,1 1-176-16,1 2 176 0,-2-1-128 0,2 1 128 15,-2-1 0-15,0 1-128 0,0 0 128 0,1-3 0 16,-2 3 0-16,1-5 0 0,0 3 0 0,0-2 0 0,-1 1 0 0,2-2 0 16,0 0 0-16,0-1-128 0,1 3 128 0,-1-3 0 0,2 2 0 0,0-2 0 31,1 0 0-31,1 0 0 0,1 1 0 0,1 0 0 0,0-2 0 0,2 0 0 0,1 0 0 0,1 1-128 31,0 1 128-31,0-1 0 0,1 2 0 0,-2 0 0 0,0 0 0 0,-1 0 0 0,0 2 0 0,-4 1 0 16,0 4 0-16,-2-4 0 0,0 1-128 0,-2 0 128 31,-1 0-128-31,-1 1 128 0,0 0-128 0,-1 0 128 16,-1-1-128-16,-1 2 128 0,1 1-128 0,-1-2 128 0,-1 0 0 15,2-2-128-15,-2 0 128 0,2 2 0 0,-1-1 0 16,1 2-128-16,1-1 128 0,-1 2 0 0,1 1 0 0,0 3 0 16,1-2 0-16,-1 1 0 0,1 0-128 0,0-1 128 15,0 3-128-15,0-3 128 0,1 2 0 0,0-2 0 16,0 3 0-16,-1 0 0 0,2-1 0 0,0 1-128 15,-1 0 128-15,-1-1 0 0,2 0 0 0,-2 2 0 16,1 0 0-16,-1-1 0 0,0 0 0 0,0 1 0 16,-1 0 0-16,1 0 0 0,-2 0 0 0,1 1-160 15,-1-1 160-15,0-1 0 0,1 2 0 0,1 1 0 16,-1-1 0-16,0 0 0 0,-1 1 0 0,4-1 0 0,-4 0-160 0,2 0 160 16,0 0 0-16,0 0 0 15,0 1 0-15,0 1-128 0,0 0 128 0,0-2 0 0,0 2 0 0,0 0 0 16,-1 1 0-16,1-1 0 15,-2 3-144-15,0-2 144 0,0 0 0 0,-2 1 0 0,2 0 0 0,-2 1 0 16,-1 0-128-16,0 0 128 0,-1 0 0 0,0 0 0 16,0 0 0-16,-1 0 0 0,0 0 0 0,0 0 0 15,0 0 0-15,1 0 0 0,0 0 0 0,0 0 0 16,-2 0 0-16,2 1 0 0,0-1 0 0,-1-1 0 16,1 1 0-16,-2 0 0 0,1 0 0 0,-2 1 0 0,0-1 0 15,-1 0 0-15,1 1 0 0,-3-1 0 16,3 2 128-16,-4 0-128 0,0-2 128 0,-1 1-128 15,-2 1 128-15,0 0-128 0,-1-1 128 0,-3 1-128 0,-3-1 0 0,-2 1 128 16,-3 1-128-16,-1-1 0 0,-2 1 0 0,-3 0 0 16,0 0 0-16,-1 1 0 0,0-3 0 0,0 3 0 15,0-2 0-15,0 2 0 0,2-2 0 0,-2 2 0 16,-2 1 0-16,-2-1 0 0,-5-1 0 0,0 1 0 16,-2 0 0-16,0-2 0 0,3 3 0 0,1-4 0 15,2 2 0-15,2-1 0 0,2 1 0 0,-1 1 0 16,0-2 128-16,-1 3-128 0,-3-1 128 0,-2 1-128 15,-1-2 192-15,1 1-64 0,4 1-128 0,-1 0-176 16,3 1 48-16,0-1 0 0,1-1 128 0,1 1 0 16,1-2 0-16,-1 2 0 0,-1-2 0 0,0 1 0 0,-1 0 0 0,0-1 0 15,0 1 0-15,1 1 0 16,0-4 0-16,2 4 0 0,0-4 0 0,3 0 0 0,0 1 0 0,2 0 0 16,2-4 0-16,-2 2 0 0,2-3 0 0,0 2 0 15,-3-2 0-15,-1 1 0 0,0 2 0 0,-1-1 0 0,1-3 0 0,0 3 0 0,2 1 0 16,0 0 0-1,1-3 0-15,1 3 0 0,2-1 0 0,1 0 0 0,1 1 0 0,1 0 0 0,1 0 0 0,-2 0 0 32,3 1 0-32,-1 0 0 0,0 2 0 0,-1-1 0 15,1 2 0-15,-1-2 0 0,2 2 0 0,-1 1 0 16,1 0 0-16,1-1 0 0,-1 3 0 0,1-4 0 16,3 0 0-16,3 3 0 0,-1-1 0 0,2-2-128 15,0 2-48-15,1 0 0 0,4 0 0 0,-1-3 0 31,2 2-352-31,4 1-80 0,-1-4-16 0,3 2-17440 0</inkml:trace>
  <inkml:trace contextRef="#ctx0" brushRef="#br1" timeOffset="141746.37">25316 6018 19343 0,'-3'-3'1728'0,"2"3"-1392"0,1 0-336 0,0 0 0 0,0 0 352 0,-1-1 0 0,0 1 0 0,-2-2 0 0,0 2 128 0,-2-4 32 0,2 3 0 0,-1-5 0 0,2 2-336 0,-1-1-176 16,2-1 192-16,-1 0-192 0,1-1 0 0,-2 1 0 0,1 0 0 0,-2 1 0 16,0-1 0-16,0 2 0 15,-2 2 0-15,0-2 0 0,0 3 384 0,-2 1 64 0,0 2 0 0,-2 2 16 16,-1 2-160-16,-3 2-48 16,-1 1 0-16,1 1 0 0,-3 1 16 0,-1 3 0 15,-2 3 0-15,-1-1 0 0,0 2 288 0,0 3 48 0,-1-3 16 0,1 3 0 16,0 3-256-16,0-2-48 15,2 2-16-15,1-1 0 0,2 1-304 0,1 2 0 0,1 0 128 0,3 0-128 0,0-2 0 0,1 2 0 16,1-4 0 0,3 1 0-16,1-5 0 0,3 0 0 0,0-1 0 0,4-1-144 15,1-4 144-15,4 1 0 0,1-2 0 0,1-1-128 16,0-3 128-16,2-1-208 16,5 3 80-16,2-4 128 15,5 1-832-15,1-1-64 0,2-4 0 0,1 2 0 16,3-3-272-16,0 0-64 0,1-3-16 0,0 0 0 0,1-2 848 0,-3 1 160 0,2-5 48 15,-1 2 0-15,-3-3 192 0,0-1 240 0,1-2-48 16,-1 1-16-16,0-4 256 0,-1 4 48 0,-2-4 16 0,0 0 0 16,1-1 16-16,-1-1 0 0,-2-1 0 0,-1 0 0 15,-3 0-512-15,-2 0 0 0,-2 0-128 0,-3-1 128 16,-1-4-160-16,-4 2 160 0,-2 0-128 0,-3-2 128 16,-2 2-320-16,-2-1 0 0,-1-2 16 0,-5 1 0 15,0 5 80-15,-2-4 16 0,-3 2 0 0,-2 0 0 16,0 2 208-16,-1 1 240 0,-2 2-48 0,0 1-16 0,-1 5 16 0,-1-1 16 15,1 1 0-15,0 4 0 0,-2 2-208 0,2 3 0 16,0 1 0-16,1 4 0 16,1-2-256-16,0 3-160 0,2 2-32 0,0 0 0 15,0 0-1216-15,2 1-256 0</inkml:trace>
  <inkml:trace contextRef="#ctx0" brushRef="#br1" timeOffset="142381.23">25191 6581 13823 0,'-2'1'1216'0,"-1"0"-960"0,2 1-256 0,0 0 0 0,-1-1 0 0,0 3 176 0,-2-2-176 0,-2 7 160 0,-3 2 208 0,-3 3 32 0,-2 2 16 0,1 2 0 0,0 3 32 0,0-1 16 16,-1 2 0-16,1 0 0 0,-1 2 48 0,0 2 0 15,1-1 0-15,-2 1 0 0,0 2-272 0,-1 2-48 16,0 2-16-16,0-1 0 0,4-4-176 0,-3 1-272 16,1 2 64-16,-1 0 16 15,3-3-944-15,1-1-176 0,0-1-32 0,1-2-5776 0</inkml:trace>
  <inkml:trace contextRef="#ctx0" brushRef="#br1" timeOffset="143157.59">25305 6618 16575 0,'2'3'1472'16,"-1"0"-1168"-16,1-1-304 0,-1-2 0 0,0 0 800 0,2 2 96 0,0 1 32 0,2 0 0 0,3 2 352 0,0 1 64 0,5-1 0 0,-2 0 16 0,3 0-816 0,-2 1-160 0,4-4-48 0,0 3 0 16,1 1-128-16,-1-1-16 0,2 5-16 0,-1-5 0 15,2 6-48-15,-2-3-128 0,1 2 192 0,0 1-64 16,-2-1-128-16,1 1 0 15,-1 2 144-15,0-1-144 0,0-1 0 0,-1-1 0 0,0 1 0 0,-1-1 0 16,0 0 0-16,1-3 0 16,0-1 0-16,-1 0-128 0,1-1-192 0,-2-1-16 0,2-3-16 0,-1 3 0 31,-2-4-656-31,0 0-128 0,2 0-16 0,-3 0-16 16,-1 0-208-16,-1 0-32 0,-1 2-16 0,0 2 0 0,-2-3-112 15,0 3-32-15,-2-3 0 0,0 4-4160 0</inkml:trace>
  <inkml:trace contextRef="#ctx0" brushRef="#br1" timeOffset="143590.26">25916 6942 15663 0,'-2'-7'688'0,"1"3"144"0,-1 0-656 0,0 0-176 0,2 3 0 0,0 0 0 0,0-3 272 0,-1 0 32 31,1-2 0-31,-1-3 0 0,-1-1 704 0,-2-1 144 0,0-1 16 16,0 1 16-16,1 0-208 0,-2 0-32 0,0-2-16 0,0 2 0 15,-1-1-192-15,1-3-32 0,-3 3-16 0,1-5 0 16,-1 1-48-16,1 3 0 0,-2-5 0 0,2 2 0 16,0 4-256-16,0-3-48 0,1 3-16 0,0 1 0 15,2 1-320-15,-1 1 0 0,2-2 0 0,-1 1 0 16,0 3 0-16,3-3 0 0,-2 2 0 0,2 0 0 16,1 2 0-16,-1 1-208 0,1 2 48 0,0-3 16 15,0 2-368-15,0 3-80 0,1-1-16 0,0 0 0 16,1 1-416-16,-1 2-64 0,0 1-32 0,0 0 0 15,2 0-832-15,-3-2-160 0,0 0-48 0,0 0-3504 0,14 23-704 0</inkml:trace>
  <inkml:trace contextRef="#ctx0" brushRef="#br1" timeOffset="143882.91">25898 6743 2703 0,'-1'3'0'0,"0"-2"0"0,-2 3 144 0,2-3-16 0,0 1-128 0,0 0 0 0,1-1 0 0,-3 2 0 15,1 2 1264-15,-2 0 224 16,2 2 48-16,-2 1 16 0,1-2-32 0,1 0-16 16,1-1 0-16,-2-1 0 0,1 1 352 0,-1-2 80 15,1 2 16-15,-1 0 0 0,0 1 32 0,-2 1 16 16,0-3 0-16,0 4 0 0,-3-1-624 0,2 2-128 15,-1-2-32-15,-2 2 0 0,2 1-640 0,-2 0-128 16,0-2-16-16,1 4-16 0,-2-4-416 0,0 2 0 0,0 0 0 0,-1-1 0 31,0-1-848-31,0 1-112 0,1 0 0 0,-1-3-16 16,2 0-1264-16,-1-1-240 0</inkml:trace>
  <inkml:trace contextRef="#ctx0" brushRef="#br1" timeOffset="144374.78">24742 7088 15663 0,'-5'-7'688'0,"1"2"144"0,2 0-656 0,1 3-176 0,1 0 0 0,0 0 0 0,-1 0 544 0,-1-1 80 0,1-2 16 0,-1-2 0 0,-1 0 320 0,1-3 80 0,-1 2 16 0,1-2 0 15,0 3-656-15,1-3-128 0,0 1-16 0,1 1-16 16,0-2-1040-16,1 0-208 0,3 1-32 0,-2-3-16 16,3 1-352-16,0-3-80 0,1 6-16 0,1-4 0 15,-1 3 736-15,-1 1 128 0,1 2 48 0,-1 1 0 16,0 1 288-16,0 2 64 0,-1-1 16 0,-1 3 0 0,0 0 368 0,-1 0 80 15,1 3 16-15,-2-3 0 16,1 2-448-16,0 2-96 0,0-3-16 0,-1 3 0 16,2 2 320-16,-2-1 0 0,0 1 0 0,1 3 144 15,-2 0-144-15,0 2 0 0</inkml:trace>
  <inkml:trace contextRef="#ctx0" brushRef="#br1" timeOffset="144601.46">24752 7126 3679 0,'-4'2'320'0,"2"1"-320"0,-1-2 0 0,2 0 0 0,2 1 1600 0,1 0 256 0,-1-2 64 16,0 0 0-16,0 4-1024 0,3-1-192 0,1 1-32 0,1 2-16 16,2-3 432-16,0 2 64 15,2 1 32-15,0-1 0 0,1 0-176 0,0 1-48 0,3 0 0 0,-3 2 0 16,1-1-512-16,0 2-128 16,-1-1 0-16,-1 1-16 0,-1 0-304 0,0-1 0 0,1 1 0 0,-3-4 0 15,1 1 0-15,-1-1 0 16,2-4 0-16,-2 1 0 0,1-1 160 0,-1 1-160 15,2-4 128-15,-1-1-128 0,0 2 128 0,1-4-128 0,-1 0 0 0,2 0 128 16,-1 0-896-16,-1-1-192 0,0 4-48 0,-1-3-4976 16,1-2-992-16</inkml:trace>
  <inkml:trace contextRef="#ctx0" brushRef="#br1" timeOffset="145293.93">24926 7279 21183 0,'-7'-5'944'0,"1"4"192"16,0-1-912-16,1-1-224 0,2 3 0 0,2-2 0 0,0 0 496 0,-3 0 48 0,-2-1 16 0,-3 1 0 0,-1-3 528 0,0 1 128 0,0 2 0 0,1 1 16 0,-1 2-768 0,0 1-144 0,0 3-48 0,0 0 0 0,-1 3-272 0,0-1-144 15,0 3 16-15,-2 0 0 0,3 1 0 0,-1 0 0 16,3 0 0-16,-2 2 0 0,2-2 128 0,1 1 0 0,2 2 0 16,1-3 0-16,1 2 224 0,1 2-32 0,1-1 0 0,1 1 0 15,0 0 368-15,0-1 64 0,3 2 16 0,-2 2 0 16,1-1-400-16,2 2-80 0,0-1-16 16,2 1 0-16,0-4-144 0,3-1 0 15,-1 0 0-15,2 0 0 16,3-2-416-16,0-1-16 0,1-2 0 0,1-1 0 15,1-3-752-15,-1 2-160 0,2-5-16 0,0 0-16 16,2-2 304-16,-1 0 64 0,0-2 16 0,-2 0 0 0,-2-1 688 0,1-1 144 16,1 1 32-16,-2 1 0 0,0-3 432 0,-2-1 80 0,0 1 32 0,1-2 0 15,-1-3 320-15,0-1 64 0,2-1 16 0,0-1 0 0,-2-2-240 16,2 3-64-16,-2-4 0 0,-1 0 0 0,1 0-336 16,-2 1-176-16,-2-2 160 0,-2 2-160 0,-1 1 160 0,-1-2-160 15,-1 1 160-15,-1 2-160 0,-4 0 416 0,0 0-16 16,-1 2 0-16,-2 2 0 0,0-2 112 0,-2 2 32 15,-2 0 0-15,1 3 0 0,-3-2-544 0,-3 0 0 16,0 2 0-16,0 0 0 0,-3 1-288 0,1-1-16 16,-1 1 0-16,0 1 0 0,-1 2 80 0,0-1 16 15,1 2 0-15,-1 0 0 0,2 1 208 0,1 1-176 16,1 0 176-16,-1 2-160 0,1-2-192 0,2 2-32 16,1-1-16-16,1-1 0 15,2 0-656-15,2 2-128 0,2-3-32 0,2-3-9648 0</inkml:trace>
  <inkml:trace contextRef="#ctx0" brushRef="#br1" timeOffset="145957.17">26175 6740 7359 0,'-6'-4'656'0,"1"2"-528"0,0-1-128 0,2 2 0 0,0 1 976 0,2 0 176 0,-2 0 16 0,0 1 16 0,-5 2 160 0,-2-3 48 0,-1 2 0 0,-2 2 0 0,0 1 80 0,0 1 0 0,-1 3 16 0,-1 0 0 16,0-1-1040-16,1 1-224 0,-4 2-32 0,1 1-16 15,1 1 16-15,-1 2 16 16,-2 1 0-16,2-2 0 0,-1 3 96 0,1 1 16 0,2 2 0 0,0-2 0 15,3 3-128-15,0-3 0 16,2 4-16-16,2-2 0 0,1 0-176 0,1-1 0 0,1 2 0 0,0 2 0 16,1-4 336-16,2 2-16 0,-1-2 0 15,2-2 0-15,2-1-144 0,0-1-48 0,4-1 0 0,2-2 0 16,0-1-128-16,3 0 0 0,2-2 0 0,2-3 0 16,1-1-336-16,-1-1 48 0,5-2 16 0,1-2 0 15,0 0-592-15,-1-3-112 16,5 0-32-16,-2-2 0 15,0 0 64-15,1-1 16 0,0 0 0 0,-1-3 0 0,2 1 768 0,-3-2 160 0,1 0 0 0,-1-1 0 16,-1-2 144-16,-1 0-16 0,-1 2 0 0,-2-4 0 0,-1 1 352 0,-1 2 64 16,-3-3 16-16,-3 3 0 15,1 1-304-15,-3-2-64 0,0 2-16 0,-2-3 0 16,0 1-176-16,-2 0 0 0,-2-1 0 0,0 0 128 16,-2-1-560-16,-2 2-112 0,-2-1-32 0,-3 0 0 15,-2 2-400-15,-2-3-96 0,-4 2-16 16,-1 1 0-16,-1 0 208 0,-3 1 48 0,-1 1 0 0,-2 3 0 15,-4-3 64-15,1 4 32 0,0-1 0 0,-2 1 0 0</inkml:trace>
  <inkml:trace contextRef="#ctx0" brushRef="#br1" timeOffset="147818.4">25793 8315 9215 0,'-3'2'816'0,"-1"0"-656"0,3-2-160 0,1 0 0 0,0 0 320 0,0 0 16 0,-3 1 16 0,1 1 0 0,-1 0 848 0,-1-2 160 0,3 3 48 0,-1-2 0 0,2-1 32 0,1 0 16 16,0 0 0-16,2-1 0 0,-1-1 48 0,2 1 16 16,0-3 0-16,1 3 0 0,-1-4-48 0,1 0-16 0,0-1 0 0,2-1 0 15,-1-1-160-15,1 0-16 0,-1-2-16 0,2-1 0 16,-1-1-176-16,1 0-16 0,-1 0-16 15,0-4 0-15,1 0-480 0,-2 0-112 0,1-3-16 0,0 0 0 16,-2-3-144-16,1 0-48 0,-1-2 0 0,0-4 0 16,-2 2-112-16,1 0-16 0,-1-2-128 0,-2-1 192 15,0 3-64-15,-2 1-128 0,0 1 176 0,-1 0-176 16,0 4 208-16,-2 3-64 0,0 0-16 0,-1 1 0 16,2 0-128-16,-1 3 192 0,0 1-192 0,1 1 192 15,0 2-192-15,2 0 128 0,0 5-128 0,-1-3 128 0,4 2-128 0,-2 3 0 16,2 1 0-16,1-1 0 15,-1 2 0-15,1 2 0 0,0 1 0 0,2 0 0 0,0 2 0 0,0 1 0 16,0 3 0-16,1 2 0 0,0 0 0 0,1 1 0 16,0 2 0-16,0 1 0 0,3 1 0 0,-1 1 128 15,2-2-128-15,-1 0 0 0,-1 1 144 0,1-1-144 16,-1 1 160-16,3 0-160 0,-1 2 0 0,0 2 0 16,0-1 0-16,0 2 0 0,0-3 0 0,0 3 0 15,0-1 0-15,1 1 0 0,-1-1 0 0,-1 0 0 16,0-2 0-16,-1 0 0 0,1-1 0 0,-1-1 0 0,0 0 0 15,-2 0 0-15,-1 1 160 0,2-3-160 0,-2 1 160 0,0-3-160 16,0 4 256-16,-1-5-32 0,0-2-16 16,0 0 0-16,0-3 0 0,-3 0 0 0,2-1 0 0,0 0 0 15,-2-3-64-15,1 2-16 16,-1-3 0-16,0 1 0 0,-1 0-128 0,0-2 0 16,1 0 0-16,-2-2 0 0,0 0 0 0,0-1 0 0,2 0 0 15,-2-2 0-15,0-1 0 0,-2 0 0 0,2 0 128 0,-1-4-128 16,0 0 256-16,1-1 32 0,-1-3 0 0,1-1 0 15,-1 1 32-15,1-6 0 0,-2 0 0 0,2-1 0 16,0-1-112-16,0-1-16 0,0 0 0 0,-1-2 0 16,2-3-192-16,1-4 128 0,-1 2-128 0,0 2 0 15,1-2 0-15,0 3 0 0,0-1 0 0,-1 4 0 16,2 1 0-16,-2 0 0 0,2-2 0 0,-2 3 0 0,0 2 0 0,2 3 0 16,-2 0 0-16,0-1 0 15,1 3-464-15,0 2 16 0,0 2 0 0,-2 0 0 16,1-1-512-16,-1 4-112 0,2 2-16 0,-4 1-19248 0</inkml:trace>
  <inkml:trace contextRef="#ctx0" brushRef="#br1" timeOffset="148825.26">28306 5183 13823 0,'-8'5'1216'0,"2"-4"-960"0,4 2-256 0,1-1 0 0,-1-2 128 16,-1 3 0-16,-2 1-128 0,-5 3 192 0,-3 3-944 0,-1 1-192 0,0 0-32 0,2 1-16 15,2 0-720-15,1-1-144 0,0-1-16 0,2-2-16 0,2 1 1504 0,0-3 384 0,1 0 0 0,2-1 0 16,1 1-128-16,-1-3 128 0,1 1 0 0,-1-3 0 15</inkml:trace>
  <inkml:trace contextRef="#ctx0" brushRef="#br1" timeOffset="149118.04">28326 5241 17503 0,'-4'2'1552'0,"1"-2"-1232"0,3 0-320 0,0 2 0 0,0-2 1088 0,0 0 176 0,-1 1 16 16,-1 2 16-16,1 2 304 0,-2 0 64 0,-1 2 16 0,3 2 0 31,-1 1-592-31,0 2-128 0,1 2-32 0,1 2 0 0,0 0-416 0,1 2-64 0,2 3-32 0,-2 2 0 16,3-1 224-1,-2 1 32-15,2 2 16 0,-2 2 0 0,1 0-128 0,-1 3-32 16,1 2 0-16,-2-2 0 0,0 3-144 0,-1-4-16 16,-1 0-16-16,0 0 0 0,-2-2-176 15,2-2-48-15,-3 1 0 0,1-1 0 16,-1-2-128-16,0-1 0 0,-2-1 0 0,-1-1 0 0,-1 0 0 0,0-3-144 0,-2-3 144 0,1-2-160 31,0-2-1056-31,1-1-224 0,-2-3-32 0,-1 0-9152 16,0-5-1808-16</inkml:trace>
  <inkml:trace contextRef="#ctx0" brushRef="#br1" timeOffset="149407.51">28128 5230 19343 0,'-8'-5'848'0,"5"3"192"0,-1-3-832 0,3 4-208 0,2-2 0 0,0 3 0 16,2-1 1152-16,0 0 192 0,2-2 48 0,4 1 0 15,1-2 848-15,4 0 192 0,2 1 16 0,1 1 16 16,1 0-736-16,1-1-128 0,2 2-48 0,0 1 0 15,1-2-720-15,1 2-128 0,1-2-48 0,1 1 0 16,2 1-352-16,2-4-80 0,0 2-16 0,2-3 0 0,0-1-208 0,0 0 0 16,4-5 0-16,-1 1 0 15,1-1 0-15,0-2-240 0,-1 2 80 0,0-1 16 16,-2 2-560-16,-4 2-96 0,-2-2-32 0,0 4 0 16,-2 0-992-16,-2 1-208 0,-4 4-32 0,1-2-12912 15</inkml:trace>
  <inkml:trace contextRef="#ctx0" brushRef="#br1" timeOffset="149673.9">28034 5610 28559 0,'-10'-1'2544'0,"5"1"-2032"0,3 1-512 0,2-2 0 16,2 1 2192-16,0 0 352 0,3 0 64 0,2-3 16 15,5 2-1664-15,5-3-320 0,7 0-64 0,4-4 0 16,6-1-256-16,1 0-64 0,5-2 0 0,2-1 0 16,3 0-400-16,0-1-96 0,2 0-16 0,2 0 0 15,-2 2-1568-15,-3 1-320 0,1 2-64 0,-5 1-13360 16</inkml:trace>
  <inkml:trace contextRef="#ctx0" brushRef="#br1" timeOffset="150483.73">28838 5717 16575 0,'-2'2'1472'15,"2"-1"-1168"-15,0 1-304 0,0-2 0 0,2 2 912 0,-2-1 128 0,0 3 32 0,0 2 0 0,0 4 832 0,-2 0 160 0,1 4 48 0,0 2 0 0,1 2-656 0,-1 0-128 0,1 3-32 0,1-3 0 16,0 0-352-16,0 2-80 16,2-3-16-16,-1 1 0 0,1 0-448 0,1-1-80 0,-2 1-32 0,0-2 0 15,1 0-288-15,-1-4 128 0,1 1-128 0,-1-3 0 16,0 1 0-16,0-5 0 0,-1 0 0 0,1-1 0 0,0-4 256 0,-1 0 0 31,0-3 0-31,2-1 0 0,-2 0 192 0,0-6 16 16,1 0 16-16,-2-4 0 0,-2-1-128 0,1-1-32 15,-1 1 0-15,-2-4 0 0,0 0-160 0,-1-2-32 0,0 1-128 0,-1-2 192 16,0 0 0-16,0-1 0 0,0-1 0 16,-1-2 0-16,3 1-192 0,1-4 0 0,1 2 128 0,2-1-128 15,2 2 0-15,1 3 0 0,1 1 0 0,3 2 0 16,1 2 0-16,1 3 0 0,1 1 0 0,1 4 0 15,3-2 0-15,2 2 0 0,1 3 0 0,3 0 0 16,2 1-128-16,2 2 128 0,1 0-192 0,1 1 192 16,3 2-1152-16,2 0-112 0</inkml:trace>
  <inkml:trace contextRef="#ctx0" brushRef="#br1" timeOffset="150976.81">29656 5632 31327 0,'-6'-2'1392'0,"1"-1"272"0,0 2-1328 0,1-2-336 16,3 3 0-16,0 0 0 0,-2-1 368 0,1 0 0 15,-2 0 0-15,-2 1 0 0,-1-3 896 0,-3 2 176 16,-3 2 32-16,0 2 16 0,-3 0-848 0,-2 2-160 16,-1 4-32-16,-2 0-16 0,-3 2-144 0,-1 4-32 0,2-1 0 0,-2 5 0 15,0 0-256-15,2 3 128 16,2-2-128-16,0 1 0 0,1 0 128 0,4-2-128 0,1 1 0 0,4-2 0 15,1-1 0-15,4-4 0 0,1 2 0 16,3-2 0-16,0-1 0 0,4-2 0 0,0 1 0 0,2-2 0 16,2-2 0-16,1 1 0 0,3-3 0 0,0-1 0 15,3-4 0-15,-1 0 0 0,3 0 0 0,0-4 0 16,1-1 0-16,2-3 0 0,3-2 0 0,3-2 0 16,-1-2 256-16,-1-1-64 0,1 1-16 0,-2-2 0 15,-3 1-176-15,0 0 0 0,-4 1 0 0,0-3 0 16,-2 1 176-16,-2-1 0 0,0 0 0 0,-2 0 0 15,-2 0 48-15,-1 0 16 0,0 2 0 0,-3 1 0 16,1 4-80-16,-2 3-16 0,-1 1 0 0,-1 3 0 0,-2 1 32 0,1 3 0 16,-1 3 0-16,0-2 0 0,0 5-176 0,1 2 128 15,-1 1-128-15,2 2 128 0,0 4-128 0,1 2 0 16,0-1 0-16,1 0 0 0,0 1 0 0,0-1 0 16,2-1 0-16,1 1 0 0,-1-2 0 0,3 4 0 15,1-4 0-15,0 1 0 16,2-1 0-16,-1-2 0 0,1 0-160 0,0-2 160 15,-1-3-592-15,0 0-32 0,-1-2 0 0,-1-2 0 16,-1-3-560-16,1-1-112 0,-2-1-32 0,1-3-15904 0</inkml:trace>
  <inkml:trace contextRef="#ctx0" brushRef="#br1" timeOffset="151568.1">29905 5709 25279 0,'6'0'560'0,"-2"0"112"0,-2 0 32 0,1 2 0 0,-2-2-576 0,0 1-128 0,0 3 0 0,2-1 0 0,2 2 1984 0,0 4 384 0,2 0 64 0,1 4 0 0,-1 0-880 16,-1 2-176-16,2 3-32 0,-2-4-16 0,0 2-656 0,0 0-128 0,-1-2-32 0,1 1 0 0,-2 0-160 0,1-2-32 15,-3-2-16-15,2 2 0 0,-1-6-128 0,-1 2-32 16,2-2 0-16,-2-2 0 16,1-2-144-16,-2 0 0 0,0-2 0 15,0 1 0-15,1-4 0 0,-1 1 0 0,0 0 0 0,-1-4 0 16,1 1 0-16,-1-2 0 0,0 6 0 0,0 0 0 15,4-25 0-15,-3 14 0 0,0-1 0 0,2-3 0 16,-1 0 128-16,2-2 0 0,0-2 0 0,1 1 0 0,1-6 0 0,0 0 0 16,2-1 0-16,0 3 0 15,2 1-128-15,1 2 0 0,0 3 0 0,2 4 0 16,-2 4 0-16,0 2 0 0,-1 1 0 0,-1 5-176 16,-1 0 176-16,0 5 0 0,-1 1 0 0,-1 2 0 0,0 3 0 0,1 1 0 15,-1 4 0-15,-1 3 0 0,0 1 0 0,-2-2 0 16,1 3 0-16,0-1 0 15,0 0 0-15,-3-3 0 0,1-2 0 0,-1-2 0 0,1-1 0 0,-1-1 0 16,-1-5 0-16,1-1 0 0,-1-1 0 0,1-2 0 16,-1-2 0-16,2 0 0 0,-1-4 0 0,0-1 0 15,0-1 0-15,-1-1 0 0,2-2 0 0,-1 0 0 16,0-4 0-16,2 0 0 0,-2 0 0 0,1-4 0 16,2-1 0-16,-2-3 0 0,3 3 0 0,0-5 0 15,0 2 0-15,1 2 0 0,1-1 0 0,0 3 0 16,2 3 0-16,-2 3 0 0,-1 5 0 0,0 1 0 15,2 5 0-15,-1 0-128 0,1 2 128 0,0 3 0 16,1 4 0-16,1-2 0 0,0 3 0 0,1 1 176 16,3 2-176-16,-2-2 192 0,3 0-192 0,0 0 160 0,-1 1-160 0,1-1 160 15,0 2-160-15,0-2 0 0,-1 0 0 0,-2 0 128 0,0 0-128 16,-2 0 0-16,1 3 0 0,-3-2 0 0,-1 2 0 16,-1-3 0-16,-1 1 0 0,-1 2-176 0,-2 0-96 0,0-2-32 15,-1-1 0-15,-2 0 0 16,-1 0-944-16,0-2-192 0</inkml:trace>
  <inkml:trace contextRef="#ctx0" brushRef="#br1" timeOffset="152136.37">30687 5882 34095 0,'0'-3'1504'0,"0"2"320"0,2 0-1456 16,-1 1-368-16,1 0 0 0,0 0 0 0,0 0 192 0,2 0-48 0,2-1 0 0,1 1 0 0,5-4 752 0,2 0 128 0,3 1 48 0,0-4 0 0,3 0-624 0,1-2-112 0,0 1-16 0,2-1-16 15,2-2-304-15,1-4 0 0,1 1 0 0,0 2 0 16,2-4-816-1,-5 1-160-15,1 2-48 0,-4-2 0 0,-2 1 208 0,-4 0 48 0,-3 1 0 0,-1-2 0 16,-4 1 960-16,-2 2 208 0,-2 0 48 0,-3-3 0 16,-4 3 608-16,-2-1 128 0,-4 3 32 0,-3 0 0 15,-5 4-656-15,-2 1-128 0,-2 3-32 0,-4 2 0 16,-5 2-400-16,-1 4 0 0,-4 6 0 0,-2 1 0 0,0 4 128 0,-2 6-128 16,2 5 128-16,-1 2-128 15,1 3 208-15,1 3-32 0,1 2-16 0,4 0 0 0,5 0 96 16,3 0 32-16,6-3 0 0,7 1 0 0,4-3 32 0,7-3 0 15,7-3 0-15,5-1 0 0,5-8-320 0,7 0 160 16,4-3-160-16,8-8 128 0,5-2-304 0,5-5-64 16,4-6-16-16,6-3 0 15,3-3-1136-15,3-2-224 0,2-2-48 0,-1-1-15680 16</inkml:trace>
  <inkml:trace contextRef="#ctx0" brushRef="#br1" timeOffset="154079.81">31485 5552 40543 0,'-2'0'3600'0,"0"1"-2880"16,2 0-576-16,0 0-144 0,0 2 0 0,0-3 128 0,0 5-128 0,0-4 128 0,-1 4-128 0,1 1 128 0,0 0-128 0,1-1 128 15,-1 2-1488-15,3-3-304 0,-2-1-64 0,0-2-16 0</inkml:trace>
  <inkml:trace contextRef="#ctx0" brushRef="#br1" timeOffset="154256.63">31380 6033 31327 0,'-10'5'1392'0,"4"-2"272"0,2 4-1328 0,2-5-336 16,2 1 0-16,0-3 0 0,1 0 640 0,0 0 64 0,2 1 16 0,-1 2 0 16,3-3 416-16,1 0 80 0,2 0 0 0,2-3 16 15,-1-1-2064-15,3 0-400 0,-1-2-96 0,1-1-16 0</inkml:trace>
  <inkml:trace contextRef="#ctx0" brushRef="#br1" timeOffset="155281.04">29027 6990 23039 0,'1'0'2048'0,"0"0"-1648"0,2 0-400 0,-2 1 0 16,0 0 0-16,0 2 0 0,2-3 0 0,-1 2 0 0,2 3 688 0,1 1 48 0,-2 4 16 0,-1 1 0 0,-1 1 112 0,-1 1 32 0,-2 4 0 0,-1 0 0 16,0 0-448-16,-1 1-96 0,-1 3-16 0,-1 0 0 15,1-2-144-15,0 0-16 0,0 0-16 0,0-1 0 16,0-4 16-16,1 0 0 0,1-3 0 0,0-2 0 16,2 0 256-16,1-5 48 0,-1 0 16 0,1-1 0 15,0-3-64-15,1 0-16 0,0-3 0 0,0-1 0 0,2 0-64 0,-1 0-16 16,1-4 0-16,-1-1 0 15,1-1-208-15,-1-2-128 0,-1 3 128 0,2-6-128 0,-2 1 272 0,0-2-16 16,-1 1 0-16,2-1 0 0,-2-2 224 0,0-1 32 16,0-1 16-16,0 1 0 0,1-1-176 0,-1-4-32 15,1-1-16-15,-1 0 0 0,1-1-144 0,1 2-32 16,0-1 0-16,1 3 0 16,0 2-128-16,1 0 0 0,2 2 0 0,-1 1 0 0,1 1 0 15,0 2 0 1,2-2 0-16,-1 4 0 0,2-1 0 15,0 2 0-15,-1 0 0 0,1 5 0 0,2-3 0 0,-1 4 0 0,1 3 0 0,1-2 0 0,1 3 0 0,0 1 192 16,0 3-192-16,0-1 192 0,3 3-192 0,-1 1 0 16,1 1 0-16,0 3 0 0,0 1 0 0,-2 0-144 15,0 0 144-15,-2 3-160 16,-1-2-752-16,-1 2-160 0,0 0-16 0,-3-2-16 16,0 2-1840-16,-1-2-352 0</inkml:trace>
  <inkml:trace contextRef="#ctx0" brushRef="#br1" timeOffset="155755.04">29535 7024 35935 0,'-1'-1'1600'0,"0"1"320"0,-1 0-1536 0,1 1-384 0,2 1 0 0,-1-2 0 0,2 3-128 0,-2-3-112 0,3 3-16 0,0-1 0 0,0 1 688 0,-3-3 128 0,0 0 16 0,21 4 16 0,-12-4-416 0,2-3-176 16,2 1 128-16,-1-3-128 0,2-2 0 0,2 1 0 15,-3-2 0-15,2-1 0 16,-3 0-480-16,1 1 32 0,-1-3 0 0,-1-1 0 0,-2 1 160 0,0-1 32 15,-2 1 16-15,-1-3 0 0,-1 1 240 0,-1 0 0 16,-2-2 0-16,0 2 0 0,-2 2 144 0,-3 0-144 0,-2 1 0 0,-2 2 144 16,-2 2 112-16,-3 2 32 0,-3 3 0 0,-4 2 0 15,-2 3-112-15,-2 2-32 16,-3 3 0-16,-1 2 0 0,-2 4 32 0,1 3 0 16,-2 3 0-16,4 2 0 0,3-1-176 0,0 4 0 15,4 1 0-15,1 2 0 0,3-1 0 0,3 2 0 16,2 1 0-16,4-5 0 0,2 2 0 0,2-2 0 15,2 1 144-15,1-3-144 0,2-2 0 0,1-5 144 0,4 2-144 0,-1-4 0 0,4-3 144 0,3-1-144 16,2-3 0-16,1-4 144 31,3 1-1104-31,2-5-240 0,3 0-32 0,1-3-14288 0</inkml:trace>
  <inkml:trace contextRef="#ctx0" brushRef="#br1" timeOffset="156460.01">29996 6966 31327 0,'-3'3'2784'0,"0"1"-2224"0,1 2-560 0,0-1 0 0,2 1 768 0,0-1 32 0,2 3 16 0,-2 4 0 0,0 7-816 0,-3 10 0 0,1 9 0 0,-3 5 0 15,-1 3 0-15,-3 0 0 0,-1-3 0 0,-1 3 0 16,-2-6 0-16,0-1 0 0,1 1 0 0,-2-6 0 16,2 0 0-16,-1-3 0 0,2-3 0 0,1-2 0 15,2-6-160-15,-1-3 16 0,1-2 0 0,2-6 0 16,0-2 144-16,1-4 0 0,1-2 0 0,1-4 0 0,0-2 512 15,1-2 192-15,-1-4 48 0,1-4 0 0,1 1 160 16,1-3 48-16,0-8 0 0,0-1 0 16,1-2-464-16,1-4-96 0,2-3-16 0,0-3 0 0,3 1-240 0,1-7-144 15,0-1 160-15,1-2-160 0,2-3 0 0,0-1 0 16,3 0-128-16,-1 0 128 16,2 4-240-16,-1-1 64 0,1 7 16 0,-3 2 0 0,2 7 160 0,-2 4 0 15,-1 6 0-15,-1-1-128 0,1 7 288 16,-2 4 64-16,3 2 16 0,0 4 0 0,1 3-80 0,0 1-16 15,2 4 0-15,1 1 0 0,2 4-144 0,0 2 0 16,2 5 0-16,0-1 0 0,1 4-304 0,-1 2 64 16,-1 2 16-16,-1 3 0 15,-2-1-416-15,-3 2-96 0,-3-1-16 0,-2 0 0 16,-3-1 160-16,-3 0 16 0,-1-1 16 0,-3-3 0 0,1-5 560 0,-6 4 0 16,0-1 0-16,-5 3 0 0,-2 0 224 0,-3-3 160 15,-2 0 16-15,-2 1 16 0,-1-5 160 0,0 2 48 0,-3-3 0 0,-1-1 0 16,-1 1-480-16,-2-1-144 15,2-1 0-15,0-4 0 16,0-3-560-16,2 2-208 0,0-1-64 0,2-3-16016 0</inkml:trace>
  <inkml:trace contextRef="#ctx0" brushRef="#br1" timeOffset="156881.04">30319 7002 23039 0,'9'-5'1024'16,"-3"3"192"-16,1-3-960 0,-1 2-256 0,1 1 0 0,-4 1 0 0,2-2 288 0,4 1 16 0,5-4 0 0,4-1 0 0,6-4 800 0,0 1 176 0,0 0 16 0,-1 2 16 0,-2 3-624 0,-1-4-128 15,-3 3-32-15,1 1 0 0,-3 1 208 0,-2-1 32 0,0-1 16 0,-4 1 0 16,3 2-32-16,-4-2-16 0,-2 1 0 0,-1-1 0 15,-1 1-80-15,-3-1-16 16,1 2 0-16,-4-1 0 0,1 0-224 0,0 0-48 16,-3 0-16-16,0 1 0 0,-1-1-224 0,-1 1-128 0,-1 0 128 15,-2 3-128-15,1-2 176 0,-4 4-48 16,1-2 0-16,-2 4 0 16,-1 2-128-16,-2 1 0 0,1 5 0 0,-1 0 0 15,1-1 0-15,0 6-176 0,1-3 48 0,-1 6 0 0,1-2 128 0,2 3 0 0,-1 3 0 0,4-2 0 16,-1 2 0-16,2-1 0 0,3-1 0 0,2-2 0 0,0 1 0 15,2-4 0-15,2 0 0 0,2-1 0 16,0-5-592-16,2 1-96 0,0-2-16 0,1-3 0 31,2 0-2752-31,2-1-576 0,0-2-96 0,1 0-8368 0</inkml:trace>
  <inkml:trace contextRef="#ctx0" brushRef="#br1" timeOffset="157345.78">31026 6814 19343 0,'-2'-1'1728'0,"1"-1"-1392"0,-1 4-336 0,1-2 0 16,0 1 1520-16,0-1 224 0,-3 2 48 0,-2 1 16 16,-2 0-1168-16,-3 2-224 15,-2 1-48-15,-2 2-16 16,0 0-208-16,-2 2-144 0,-2 2 192 0,-1 4-192 15,-1 2 144-15,-1 0-144 0,0 6 0 0,-1 2 144 0,2-2 32 0,3 2 0 16,2 0 0-16,2 0 0 0,4-4 16 0,3 1 0 16,2-4 0-16,3-1 0 0,3-1-192 0,1-2 0 15,3-4 144-15,1-3-144 16,2-2-1456-16,2-1-352 0,1-2-80 0,0-3-16 16,1 0-192-16,2-3-32 0,-1-2-16 0,2-1 0 0,-1-1 2144 0,1 0 496 15,1-4 64-15,0 0 16 0,1-4 1200 0,-1 1 240 16,0 2 48-16,0-4 16 0,-1-2-352 0,0-1-64 15,0-1 0-15,-1-2-16 0,-2-1-480 0,-1 0-80 16,0-1-32-16,-2 0 0 0,0 0-496 0,-2 6-112 16,-2 0 0-16,-1 7-16 0,-3 5-656 0,-2 0-128 0,-3 6-32 15,-2 2 0-15,-2 7 672 0,0 0 128 0,-2 3 32 16,1 3 0-16,-1 3-128 0,2 2 0 0,0 2-16 0,2 2 0 16,2 1 272-16,2 1 64 0,2 0 16 0,2-2 0 15,2 2-464-15,1-2-192 0,2 0 176 0,1-4-176 16,3 1 0-16,0-1 0 0,1-1 0 0,2-2 0 31,0 1-880-31,0 1-112 0,2-3-32 0,-1-1 0 0,1-3-2528 16,-1-3-512-16,-1-2-96 0,-2-3-7440 0</inkml:trace>
  <inkml:trace contextRef="#ctx0" brushRef="#br1" timeOffset="157594.2">31375 6572 35935 0,'-2'15'3200'0,"-1"-3"-2560"0,3 3-512 0,0-9-128 0,0 0 512 0,0 5 96 0,0 9 16 0,-1 11 0 0,0 11 144 0,-2 8 16 0,1 2 16 0,0-3 0 16,1-2-608-16,0-2-192 0,1-6 128 0,0-4-128 31,1-2-384-31,-1-4-144 0,1-3-32 0,1-4-17216 0</inkml:trace>
  <inkml:trace contextRef="#ctx0" brushRef="#br1" timeOffset="157830.9">31178 6804 31327 0,'-3'-2'2784'0,"0"-2"-2224"0,3 3-560 0,1 1 0 0,2-1 1536 0,-1 1 208 15,2-3 48-15,2 2 0 0,3 0-576 0,5 1-96 16,5-4-32-16,4 2 0 16,1-1-640-16,4 2-144 0,-1 0-32 0,1-2 0 15,3 2-272-15,0 0 0 0,2-1 0 0,1-1-144 16,-2 2-608-16,-2-3-112 0,-1 3-32 0,0-1-11136 15,-3 0-2240-15</inkml:trace>
  <inkml:trace contextRef="#ctx0" brushRef="#br1" timeOffset="158796.23">31640 7091 31327 0,'3'0'2784'0,"1"-3"-2224"0,0 1-560 0,-2 2 0 0,1-2 208 0,0 1-64 0,2-2-16 0,4-2 0 0,5-1 624 0,0-3 112 0,6 1 32 0,-1-2 0 0,1 0-688 0,-1 1-208 16,1-1 128-16,-1 3-128 0,0-4-192 0,1 2-112 15,-1 1-16-15,1-2 0 0,-2 0 320 0,-2 2-192 16,2-3 192-16,-4 3-160 0,1-1 160 0,-2-1 0 16,-1 0 0-16,-1 1 0 0,0 1 0 0,-2-1 128 15,0 0-128-15,-3 1 128 0,-1 2 128 0,-2-2 48 16,0 4 0-16,-4 0 0 0,-2 1 80 0,-1 2 0 0,-2 1 16 0,-2 1 0 15,-4 2-240-15,-1 1-160 16,-2 3 192-16,-2-1-192 0,-2 5 128 0,-1 0-128 0,-1 3 0 0,0 2 0 16,-1 2 256-16,0 2-48 15,1 2-16-15,-1 2 0 0,2-1-192 0,1 1 0 0,2 2 0 0,2-3 0 16,1 2 0-16,3-1 0 0,3 2 0 0,0-7 0 16,3 2 0-16,3-2-128 0,2 1-16 0,2-3 0 15,2-5-2112-15,3 1-432 16</inkml:trace>
  <inkml:trace contextRef="#ctx0" brushRef="#br1" timeOffset="159287.65">32403 6927 29487 0,'-13'0'1296'0,"5"1"288"0,-1 2-1264 0,3-1-320 16,1-1 0-16,2 0 0 0,-2 2 304 0,-2-2 0 15,-5 4 0-15,-6 1 0 0,-4-1 1200 0,-3 3 240 0,1-1 48 0,-2 2 16 16,0-2-1312-16,0 2-272 0,-2-1-48 0,4 1-16 16,3 0-160-16,0-1 128 15,-2 4-128-15,2-1 128 0,3 1-128 0,2-1 0 16,3 2 0-16,4-2 0 0,2 1-224 0,2 0 80 0,4 2 16 0,1-2 0 31,3 2-320-31,0 0-64 0,4-2-16 0,1 2 0 0,2-3 112 0,2 4 32 0,3-4 0 0,3-3 0 31,-1 1-528-31,3-2-112 0,1 2 0 0,0-5-16 16,2-1-416-16,-1-1-80 0,4-2 0 0,-1-2-16 0,2 1 1552 0,-2-4 0 0,0 0 304 0,-4-2-48 16,0-3 1344-16,-4-1 272 15,-2 0 48-15,-1-3 16 0,-3 1 48 0,0-5 0 0,-2 2 0 0,-1-4 0 0,0 2-1088 0,-2-4-192 16,0-3-64-16,-1-1 0 0,0-3-256 0,-1-1-48 15,-2-1-16-15,-1-4 0 0,1 0-80 0,-2-1-32 16,0-1 0-16,-2-1 0 16,1 2 0-16,0-2 0 0,-2-2 0 0,2 4 0 0,-1 2-208 0,-1 0 0 15,-1 6 0-15,1 2 0 0,-2 6-208 0,0 3-48 16,0 3 0-16,-1 3 0 16,0 4-304-16,-2 1-64 0,1 2-16 0,-2 4-11904 0,2 0-2400 15</inkml:trace>
  <inkml:trace contextRef="#ctx0" brushRef="#br1" timeOffset="160195.6">29283 8361 30399 0,'2'-2'2704'0,"1"2"-2160"15,-2-3-544-15,0 2 0 0,2 1 512 0,-1-1 0 0,2 0 0 0,2-4 0 0,3-2 864 0,1-2 160 0,2-1 48 0,-1-1 0 0,1-1-704 0,0 0-144 0,-3-2-32 0,3 1 0 16,-1-1-400-16,0-1-96 0,-1 1-16 0,0-4 0 16,1 1 0-16,-1-3-16 15,0 0 0-15,-2-2 0 0,1 0 80 0,1-5 0 0,0-3 16 0,1-1 0 16,0 1-16-16,-2 2 0 0,0 1 0 16,-1 2 0-16,-1 3-96 0,-1 3-32 0,1 2 0 0,-4 1 0 15,2 5 112-15,-1 1 16 0,-2 2 0 16,1 2 0-16,-1 2-256 0,1 3 0 15,-1 1 0-15,0 4 0 0,0-2 0 0,-1 6 0 0,2 0-176 0,-1 5 176 16,1 3-256-16,0 2 64 0,2 5 0 0,0 0 16 16,3 3 176-16,2 3 0 0,-2-5 0 0,1 4 0 15,1 0 0-15,1 0 0 0,-1 0 0 0,0-2 0 0,1 0-128 0,-1-2 128 16,0-1-128-16,-2-2 128 0,2-4 0 0,0-1-128 16,1 1 128-16,0-6 0 0,-1 1 0 0,0-4 0 15,0-2 0-15,0-1 0 16,-1-1 0-16,-1-4 0 0,1-2 0 0,0 0 0 15,-2 0 0-15,2-4 0 0,-1 1 160 0,1-5-160 0,0 0 320 0,1-2-16 16,-2-1-16-16,2-2 0 0,-1 1 48 0,1-4 16 16,0-3 0-16,-2-1 0 0,0-2-160 15,0-1-16-15,0-5-16 0,-1-1 0 0,0-2-160 16,-2-5 0-16,0 6 0 0,-1-1 0 16,-3 2-496-16,-1 5-16 0,0 1-16 15,-2 4 0-15,-1 5-160 0,0 4-16 0,-2 1-16 0,0 5 0 16,-1-2-928-16,-1 4-176 0</inkml:trace>
  <inkml:trace contextRef="#ctx0" brushRef="#br1" timeOffset="162051.49">29124 8256 3679 0,'-1'3'320'0,"0"0"-320"0,-1-1 0 15,0 1 0-15,1-1 2480 0,1-1 416 0,-1 2 96 0,-2 4 16 0,0 0-2288 0,-5 5-448 0,1 3-80 0,-4 3-32 0,-3 3-16 0,-3-2 0 0,-2 4 0 0,-1-2 0 16,-1 1 240-16,-1-1 64 0,-1 0 0 0,-1 0 0 15,-1 1 320-15,-1-2 80 0,1 1 16 0,-1 1 0 16,-2-2 160-16,1 0 48 0,1-3 0 0,1 1 0 16,-1-1-160-16,2-1-16 0,-1-1-16 0,0 0 0 0,2-2-448 15,-1 1-96-15,1-2-16 0,-1-1 0 0,1 0-176 16,-1 1-144-16,1-4 192 0,-1 1-192 0,0 2 640 0,-1-2 32 16,0-1 0-16,-1 1 0 0,-1-2-96 0,-1 1 0 15,0-1-16-15,-1-1 0 0,0 2 112 0,-2-2 32 16,-2-1 0-16,-2 1 0 0,2-2-224 0,-1 1-32 15,1 0-16-15,1-2 0 0,0 2 16 0,1-2 0 16,1 1 0-16,2-4 0 0,1 0-32 0,2 0 0 16,1-4 0-16,1 1 0 0,-1-2-208 0,0 0-32 15,0 1-16-15,-2-1 0 0,1 0-160 0,-1-2 0 16,0 1 144-16,1 0-144 0,-1 0 128 0,-2 0-128 0,2 0 160 16,-1 1-160-16,-2 0 0 0,-1 0 0 15,1 0 0-15,2-3 0 0,1 3 0 0,0-1 128 0,2-1-128 0,0 2 0 16,-2-4 192-16,4 3-64 15,-2 1-128-15,2 1 192 0,0-1-192 0,1 4 0 0,1-1 0 0,3 0 0 16,1 4 0-16,2-2 0 0,3 3 0 0,1-3 0 16,3 3 0-16,0-1 0 0,2-2 0 0,2 2 0 15,0-1 0-15,1 0 0 0,2-1 0 0,-1 0 0 16,1 0 0-16,1-1 0 0,-1 1 0 0,1-1 0 16,-1 1 0-16,0 0 0 0,0 0 0 0,0 0 0 15,0 0 0-15,0 0 0 0,0 0 0 0,0 0 0 16,15-15 0-16,-11 12 0 0,0 2 0 0,1 1 0 15,3-2 0-15,-2-1 0 0,1 3 0 0,1-4 0 0,1 3 0 0,0 0 0 16,0 1 0-16,1 0 0 16,-1-3 0-16,1 3 128 0,-2 0-128 0,1 0 0 0,-2 0 0 0,1 0 0 15,-1 0 0-15,-1-1 0 0,0 2 0 0,1-1 0 16,-1 0 0-16,-1 0 0 0,0 0 0 0,0-1 0 16,0 1 0-16,0 0 0 15,0-1 0-15,-1 1 0 0,1 0 0 0,-1-1 0 0,1 1 0 0,-1 0 0 16,1 0 0-16,-2 1 0 0,1-1 0 15,0 0 0-15,-2 0 0 0,1 1 0 0,-1 0 0 0,1 2 0 0,-2-3 0 0,0 0 0 16,0 1 0-16,1 0 0 16,-1 1 0-16,0 0 0 0,0 1 0 0,1-1 0 0,0 2 0 0,-1-1 0 15,2 2 0-15,-2-3 0 16,0 1 0-16,1-3 0 0,0 3 0 0,-1 1 0 16,0-4 0-16,2 1 0 0,-2-1 0 0,-1 1 0 15,1-1 0-15,1 0 0 0,-2 0 0 0,0 0 0 16,0 0 0-16,0 0 0 0,0 0 0 0,0 0 0 15,0 0 0-15,-3-26 0 0,2 17 0 0,-2 1 0 0,1-3 0 0,0-3 0 0,-2 2 0 0,0-2 0 32,-1-1 0-32,1 2 0 0,-1-3 0 0,2-1 0 0,-2 4 0 0,0-2 0 15,0 3 0-15,0-1 0 16,0 2 0-16,0 0 0 0,-1 1 0 0,1 3 0 0,1-3 0 0,1 2 0 0,-1 3 0 0,3 0 0 16,-1 2 0-1,2 0 0-15,0-2 0 0,3 2 0 0,-1-1 0 0,1 1 0 0,1 1 0 0,-1 0 0 16,2-1 0-16,-1 2 0 0,1-3-208 0,0 3 64 15,0-3 16-15,0 2 0 0,-2 2 128 0,0-3-128 0,1 2 128 0,-2 0-128 16,-1-1 128-16,2 2 0 16,-3 2 0-16,0-2 0 0,0 2 0 0,-2 1 0 15,1-1 0-15,-1 2 0 16,-1 1 0-16,1-1 0 0,-1 0 0 0,0 5 0 0,0-3 0 0,-1 3 0 16,2 1 0-16,-2 0 0 15,1 2 0-15,-1 0 0 0,-1 3 0 0,1-2 0 0,1 3 0 0,-2-4 0 16,1 4 0-16,-1-3 0 0,0 0 0 0,0 1 0 15,-1-1 0-15,0 0 0 0,-1 0 0 0,0-2 0 16,-2 2 0-16,-1-1-128 0,2-1 128 0,-2 0 0 16,-1 2 0-16,0-3 0 0,0 1 0 15,-1-5 0-15,1 0 0 0,3 0 0 0,-1-2 0 0,3-1 0 16,0-1 128-16,1-2-128 0,1 0 0 0,1 0 0 16,1-4 0-16,1 3 0 0,1-3 0 0,0 2 0 0,0-3 0 0,0-1 0 15,0 0 0-15,0-3 0 16,1 2 0-16,0 0 0 0,0-1 0 0,1 0-160 15,-1 0 16-15,1-1 0 0,0 0 144 0,0 1 0 16,1-3-144-16,-1 1 144 0,1 0 0 0,-2 1 0 16,1 0 0-16,0 1 0 0,-1 2 0 0,-1 1 0 15,0-2 0-15,0 4 0 0,0 0 0 0,0 1 0 0,0 4 0 16,-1-2 0-16,-1 2 0 0,0 2 0 0,-1 0 0 0,1 4 0 16,1-1 0-16,-1 3-176 0,4-3 176 0,-1 3-128 15,3-1 128-15,-1 1 0 0,2 0 0 0,1 1 0 16,3 0 0-16,1 1 0 0,2-1 0 0,1 1 0 15,-1-1 0-15,3 0 0 0,3 0 0 0,2 0 0 16,1 1 0-16,0 0 0 0,0 0 0 0,-2-2 0 16,-1-2 0-16,-2 1 0 0,1-1 0 0,-3-2 0 15,-1-1 0-15,-2 0 0 0,0 0 0 0,-2 0 0 0,2-3 0 16,-5 2 0-16,0-3 0 0,-1 1 0 16,0 1-160-16,-2-2 0 0,-1-1 0 0,-1 1 0 15,-1 2-384-15,0-3-80 0,0 0-16 0,-1-3-10800 16,0 3-2160-16</inkml:trace>
  <inkml:trace contextRef="#ctx0" brushRef="#br1" timeOffset="164510.37">27094 8643 10127 0,'-1'-5'896'0,"0"4"-704"0,1-1-192 0,0 0 0 0,1 1 352 0,0 0 32 0,-1-2 16 0,1-2 0 0,-1-1 160 0,2 0 16 0,-1-1 16 0,0 0 0 0,0 1-400 0,2 1-64 0,-2-1-128 0,0 0 176 0,2-1-176 0,-2-1 0 16,1 2 0-16,1 0 128 15,-1 0 128-15,1-1 0 0,1 2 16 0,-3-1 0 16,1 4 160-16,-1-1 16 0,1 3 16 0,-2-1 0 16,1 1 320-16,-2 0 64 0,1 1 16 0,-2-1 0 15,1 2 240-15,-1-1 48 0,2 1 16 0,-1-2 0 0,-1 1-144 0,1 1-16 16,0 1-16-16,1-3 0 0,0 0-336 0,0 0-64 15,0 0-16-15,0 0 0 0,0 0-288 0,0 0-64 16,0 0-16-16,0 0 0 0,18 17 320 0,-13-16 64 16,1 4 16-16,1 1 0 0,-1-1-96 0,1-1-32 15,2 4 0-15,0-3 0 0,-1 3-160 0,2-2-16 16,0 0-16-16,0 3 0 0,0-3-144 0,1-1-16 0,0 1-128 0,0-1 192 16,-1 1 112-16,1-4 16 15,0 2 0-15,-1 1 0 0,1-4-192 0,-2 1-128 0,1 1 192 0,-1-3-192 16,-1 0 144-16,2 0-144 0,-1 0 0 0,-1-2 144 15,1 1-144-15,-1-2 0 16,0 1 0-16,0-1 0 0,-1-1-160 0,-2 2-16 0,1-2 0 0,-2 2 0 16,0-2 176-16,-2 0-128 0,0 2 128 0,0-2-128 15,0 2 128-15,-2-3 0 0,1 4 0 0,-1-4 0 0,2 5 0 0,-2-4 0 16,0 3 0 0,0 1 128-16,0 0-128 0,0-2 0 0,-2 2 0 0,2 0 0 15,0 2-272-15,-1-1 16 0,1-1 16 0,0 0 0 16,0 0 64-16,0 0 16 0,0 0 0 0,0 0 0 0,0 0 160 0,0 0 0 15,0 0 0-15,0 0 0 16,-10 20 0-16,9-18 0 0,-1 2 0 0,0-3 0 0,0 3 0 0,-1-2 0 16,1 2 0-16,-1 0 0 15,0-1 128-15,-2 4 16 0,1-2 0 0,-1 2 0 0,1 2 48 0,0-2 0 16,-1 2 0-16,0-2 0 16,1 3 64-16,-1-4 0 0,2 2 16 0,0 2 0 0,-2-2-144 0,1 2-128 15,-1 0 192-15,0 1-192 16,-1 0 128-16,1 0-128 0,-1 0 0 0,0-2 0 0,-2 0 176 0,2-1-176 0,0-1 160 0,0 0-160 15,1-3 368-15,0-1-32 16,0 0 0-16,1-1 0 0,1 0 0 0,-1-2 0 0,0 0 0 0,2 0 0 16,-2-2-208-16,1 2-128 0,1-3 160 0,-2 0-160 15,2 1 0 1,-1-1 0-16,1 0 0 0,-1 0 0 0,2-2 0 0,-3 0 0 16,2 2 0-16,-1-1 0 0,1-1 0 0,1-1 128 0,1-1-128 0,0-1 0 0,-1 2 0 0,1-2 0 15,1 2-192-15,0-3 192 16,0 2-256-16,2-3 64 15,-1 3 16-15,1-4 0 0,-1 2 176 0,1 0-128 0,0-2 128 0,0 2-128 0,-1 1 128 0,1-3 0 16,-2 1 0-16,0 0 0 16,-2 1 0-16,0-1 0 0,-1 3 0 0,-1-3 0 15,-1 3 0-15,-1-2 0 0,0 3 0 0,-1-2-128 0,0 2 128 0,0 1 0 16,-1-1 0-16,1 0 0 0,-1 2 0 0,1 0-128 16,-1 1 128-16,1 0 0 0,0 1 0 0,1 2-128 15,0-1 128-15,0-3 0 16,0 3 0-16,2 1 0 0,0-3 0 0,-1 3 0 0,2 0 0 0,-1 0 0 15,1 0 0-15,0 0 0 0,0 0 0 0,0 0 0 16,1 0 0-16,-1 0 0 0,0 0 0 0,1 3 0 0,-2-3 128 0,2 1-128 31,-2-1 128-31,1 1-128 0,1 2 128 0,-2-2-128 16,2-1 144-16,-1 0-144 0,0 1 192 0,0 0-192 16,-1 2 176-16,1-2-176 0,1 1 160 0,-2 1-160 15,2 2 144-15,-2-3-144 0,2 4 128 0,0 1-128 16,0-1 192-16,1 2-32 0,0 4-16 0,1-1 0 0,1 0-144 15,1 4 192-15,1 0-192 0,1 2 192 0,1-1-192 0,0 1 0 16,0-1 0-16,3 2 0 0,-2-1 0 0,3 0 0 16,0 1 128-16,0 0-128 0,1 2 0 0,0-3 0 15,0 1 0-15,-1-4 0 0,0 2 0 0,0-1 0 16,0-4 0-16,-1 1 0 0,-1-1 0 0,0-4 0 16,-1 1 128-16,0 0-128 0,0-3 0 0,-2 1 0 15,1-1 0-15,0 1 128 0,-1-1-128 0,-1-1 0 16,1 1 0-16,-2-1 128 0,1 2-128 0,-2-1 0 15,1-4 144-15,-1 3-144 0,1-2 128 0,-2 0-128 16,2 0 128-16,-3 0-128 0,1 0 0 0,0 0 0 16,0-2 0-16,-1 0 128 0,2 0-128 0,-2 0 0 15,1-2 0-15,-1 0 0 0,0 1 0 0,0 0 0 16,0 1 0-16,0 0 0 0,0 0 0 0,0 0 0 0,0 0 0 0,-6-20 0 16,3 18 0-16,1-4 144 0,-1 2-144 0,1-1 0 15,-2 0 176-15,0 1-176 0,1-1 160 0,-1-1-160 16,0 1 208-16,0 1-48 0,2 2-16 0,-1-2 0 15,1 2-144-15,1-1 0 0,1 1-160 0,0-3 160 16,1 1 0-16,0 1 0 0,2-2 0 0,0-2 0 16,1-1 128-16,2 0-128 0,0-4 192 0,3 1-192 0,1-3 192 0,0-1-192 15,1 2 192-15,0-2-192 16,2-2 128-16,-2-2-128 0,1 2 0 0,0-2 0 0,0 3 0 0,-3-2 0 16,1-1 0-16,0-1 0 15,0 0 0-15,-2 3 0 0,-1 0 0 0,-1-3 0 0,0 4 0 0,-1-1 0 16,-1 2 0-16,0-1 0 15,-1 0 0-15,-1 3 0 0,0 1 0 0,-2 1 0 16,0 0 0-16,0 1 0 0,0 2 0 0,-1 1 0 0,-2 1 0 0,2 2-192 16,-1-1 48-16,-1 1 16 0,1 2-80 0,-1 2-16 15,0-3 0-15,-2 2 0 0,1 1 224 0,-1 0 0 16,0 1 0-16,1-1-144 0,-1 3 16 0,0-3 0 0,-1 1 0 16,1 0 0-16,2 1 128 0,-2 0-160 15,1-1 160-15,1 3-160 0,0-3 160 0,-1 4 0 16,0-4 0-16,1 4 0 0,-1-2 0 0,0 1 0 15,0 1 0-15,1-1 0 0,-1-1 0 0,0 2 0 0,1 0 0 0,-1-3 0 16,1 2 0-16,0 1 0 16,-1-4 0-16,2 3 0 0,-2-2 0 0,0 2 0 0,0-3 0 0,-1 3 0 15,-1-3 0-15,0 4 0 0,-1-4 0 0,-1 2 0 16,1-1 0-16,-2 1 0 0,1-1 0 0,-4 2 0 0,0 0 160 16,-2 1-32-16,2 0-128 0,-3-2 192 0,0 1-32 0,1 1-16 15,-1 0 0-15,-1-3 0 16,-2 2-144-16,0 1 192 0,-2-1-192 0,1 0 192 15,1-1-192-15,1 0 192 0,1-2-192 0,1 1 192 0,4 0-192 0,1 1 0 16,1-1 0-16,3-2 0 16,1 0 128-16,2 1-128 0,2-1 0 0,1 0 128 0,3 0-128 0,0 0 0 15,2 0 0-15,3-1 0 16,0 1 0-16,2-2 0 0,3 0 0 0,1-1 0 16,4 0-192-16,0-2-32 0,2 0 0 0,0-1 0 15,-3-1 32-15,2 1 0 0,2-1 0 0,1-2 0 0,0 1 192 0,-1 1-192 16,-1-3 192-16,-1 3-192 0,-2-3 192 0,-1 4 0 15,1-4-160-15,-2 3 160 16,1-2 0-16,-1 2 0 0,-1 0 0 0,-1 1 0 0,-2 0 0 0,1 1 0 16,-3 0 0-16,0 1 0 0,0 2 0 0,-1-3 0 0,-1 4 160 0,-1-4-160 15,0 4 128 1,-2-2-128-16,1 2 0 0,-3 0 0 0,-1 1 0 0,1 0 0 16,-2 1-208-16,0-1 80 0,-2 4 128 0,0-2 0 15,-2 3 0-15,0 1 0 0,0 2 0 0,-3 2 144 0,0 2-16 0,-1 1-128 16,-1 1 0-16,-1 2 0 0,0 0 0 0,0 2 0 15,0-4 160-15,-1 2-160 0,0 2 128 0,-2 2-128 0,2-3 0 0,-1 0 0 32,2 1 128-32,-1-1-128 0,0 0 0 0,1-1 0 0,0 2 0 0,0-2 0 15,1-3 0-15,2 0 0 0,1-2 0 0,1-3 0 0,1 0 0 0,2-2 0 16,0-2 128-16,2-2-128 16,0 2 0-16,0-4 0 0,0 1 0 0,2-1 0 15,-2 0 0-15,1 0 0 0,0-1 0 0,-1 1 0 16,1 0 0-16,-1 0 0 0,0 0 0 0,0 0 0 15,0 0 0-15,10-22 0 0,-6 14 0 0,1-3 0 16,0 1 0-16,0-1 0 0,1-1 0 0,0 1 128 0,0-2-128 0,2-3 0 16,0 1 0-16,1-1 0 15,0 1 0-15,1-2-176 0,0 2 176 0,-1-1-128 16,3 1 128-16,-1-1-160 0,0 1 160 0,-3 3-160 0,2 0 160 0,-3 3 0 16,-1 2-144-16,-1 0 144 0,-2 4 0 0,0 0-144 15,-3 2 144-15,0 1 0 0,-3 4-192 16,1-1 192-16,-2 2-192 0,-1 1 192 15,-1 4 0-15,-3 2 0 0,1 0 0 0,-1 1 0 0,-1 2 0 0,0-1 0 0,0 1 0 0,1-3 0 16,-1 0 0-16,1 0 0 16,-1-2 0-16,1 1 0 0,1-4 0 0,0-1 0 0,1 0 0 0,1-1 0 15,-2-1 0-15,2-4 0 16,-1 0 0-16,1 0 0 0,-2 0 0 0,1-2 0 16,-2-2 0-16,-1 0 0 0,2 2 0 0,-2-3 0 15,0 0 0-15,-1 1 0 0,-2-1 0 0,0 1 0 16,-1-2 0-16,0 1 0 0,2 3 0 0,-2-2 0 15,2 4 0-15,-1 0 0 0,1 0 0 0,0 3 0 16,2 2 0-16,0 1 0 0,0 4 0 0,2-3 0 16,0 4 0-16,1-1 0 0,1 1 0 0,1 0-160 15,1 0 160-15,2-2-128 16,0 0-320-16,4-2-48 0,1-1-16 0,5-2-17344 0</inkml:trace>
  <inkml:trace contextRef="#ctx0" brushRef="#br1" timeOffset="165871.31">30799 7836 33167 0,'0'0'2944'0,"0"0"-2352"0,1 0-464 0,-1 0-128 15,0 0 176-15,0 1 16 0,0 0 0 0,-1 3 0 0,1 1 704 0,0 1 128 0,-1 1 48 0,-1 6 0 16,1 2-896-16,0 3-176 0,-2 4 0 0,0 3 0 15,-2 1-320-15,0 3 32 0,0 0 0 0,-1 0 0 16,1-3-448-16,0 0-96 0,-1 2 0 0,-1-1-16 16,1 0-1440-16,1-4-272 0,-1-1-64 0,2-5-9616 15</inkml:trace>
  <inkml:trace contextRef="#ctx0" brushRef="#br1" timeOffset="166053.14">30642 7990 28559 0,'-3'-1'2544'0,"3"1"-2032"0,2-2-512 0,0 2 0 15,0 0 1984-15,2-2 288 0,0 1 64 0,2-3 16 16,5-1-1408-16,2-1-288 16,3-1-48-16,1 1-16 0,1-4-592 0,1 2-208 0,0 0 0 0,-1 0-11280 15,1 3-2256-15</inkml:trace>
  <inkml:trace contextRef="#ctx0" brushRef="#br1" timeOffset="166206.5">31026 8061 5519 0,'3'8'496'0,"-2"-3"-496"0,3-1 0 0,-3 0 0 0,0-1 3456 0,0 0 608 16,1 1 112-1,0-2 32-15,1 7-2032 0,0-1-416 0,1 6-80 0,1-2-16 16,-1 0-112-16,-2-1-16 0,1-3-16 0,-1 1 0 15,1-3-1120-15,-1-1-208 0,-1-2-64 0,1 0-14528 16</inkml:trace>
  <inkml:trace contextRef="#ctx0" brushRef="#br1" timeOffset="166399.53">31219 7700 40543 0,'-3'3'1792'0,"0"0"384"0,1-1-1744 0,2 2-432 0,0-1 0 0,0-1 0 0,1 3 304 16,-2-1-32-1,1 4 0-15,-2 3 0 0,0 3-64 0,1 3-16 16,-2 1 0-16,2 1 0 16,-2-1-1328-16,1-1-272 0,-2 3-48 0,-2 0-16 0</inkml:trace>
  <inkml:trace contextRef="#ctx0" brushRef="#br1" timeOffset="166917.13">31277 8115 32255 0,'5'-6'1424'0,"0"-3"304"0,0 3-1392 0,-1 0-336 0,0 3 0 0,-2-1 0 0,2 0 256 0,2-4 0 16,3-3-16-16,4-5 0 0,1-2 336 0,2-5 80 16,0 4 16-16,-1 0 0 0,-2 5-672 0,1-2-304 15,-2 6 32-15,0 3 0 16,-1 1 48-16,-3 1 16 0,1 4 0 0,-3 1 0 0,0 1 672 0,0 1 144 15,-1 2 32-15,-1 1 0 16,4 0 352-16,-3-3 80 0,1 3 16 0,0-1 0 0,1 0-768 0,-1-2-160 0,2 1-32 0,-2 1 0 16,0-3 0-16,0 0 0 0,-1 1 0 0,2 1 0 31,-4 1-128-31,2-3 0 0,-2 3 0 0,-1-1 0 0,-1 2 0 0,1-1 0 0,-2 1 0 0,0-4 0 31,0 4 0-31,-2-5 160 0,2 3-160 0,2-3 160 0,-2 0-160 16,1 0 0-16,1-2 0 0,2 1 0 0,0-4-320 0,1 0 0 0,1 0 0 0,0 0 0 0,2-1-64 0,-1-1 0 31,2 1 0-31,-1-1 0 0,2-1 192 0,-1-1 16 16,1 3 16-16,0-4 0 0,-2 4 352 0,2-3 64 15,-1 2 0-15,-1-1 16 0,1 1-48 0,0-1-16 16,-1 1 0-16,0 1 0 0,0 1-64 0,0-1-16 16,-1 1 0-16,-1 1 0 0,2 2-128 0,-3-1 0 15,1 3 0-15,-1 0 128 0,1 3 64 0,-1-2 16 16,0 4 0-16,-1 0 0 0,1 2 16 0,0 3 0 15,0 1 0-15,0 0 0 0,1-1-96 0,-1 4 0 16,0 2-128-16,0-3 192 0,-2 4-192 0,1-1 176 16,0 1-176-16,-2-3 160 0,1 0-160 0,-1 1 0 0,-1-1 144 15,1-3-144-15,0 0 0 0,-1-4-192 0,1 1 32 0,-1-2 0 32,0-1-224-32,0-1-32 0,0-3-16 0,1 0 0 0,0-1-1024 15,-1-1-208-15,2-2-32 0,-2 3-16 0,0-4-1616 16,2 1-320-16</inkml:trace>
  <inkml:trace contextRef="#ctx0" brushRef="#br1" timeOffset="167259.57">32019 8035 11055 0,'6'-3'480'0,"-1"1"112"0,2 1-464 0,-4-2-128 0,0 2 0 0,-2 0 0 0,0 1 1584 0,2-4 288 0,2 1 64 0,1-1 16 0,0-1 1024 0,3 0 208 0,-2 0 32 0,1 2 16 0,0-3-1056 0,0 2-224 16,0 1-32-16,1-1-16 0,0 0-1328 0,-1-1-256 15,1 3-48-15,1-4-16 0,-2 2-256 0,2-1-144 16,0-1 16-16,0 1 0 0,-1-1-16 0,-1-1 0 16,1 0 0-16,-2 1 0 0,0-3 352 0,-2 2 80 15,0 1 16-15,-3-3 0 0,0 0 144 0,-2 2 16 0,0-2 16 0,-2 3 0 16,-2-3-64-16,-1 4-16 0,-1 2 0 0,-1-2 0 16,-3 5-208-16,-1 0-64 15,-3 0 0-15,-1 5 0 0,-1 1-128 0,-1 3 0 16,-2 4 0-16,1 4 128 0,-2 2 16 0,1 3 0 0,2 5 0 0,1-1 0 15,2 2-144-15,5 0-144 0,2 1 144 16,2-2-208-16,3-3 208 16,3-1 0-16,3-2 0 0,1-4 0 0,2-1-224 0,2-4 0 0,1 0 0 0,0-5 0 15,0-1-2080-15,0-2-400 0,-1-4-96 0,1-1-12448 16</inkml:trace>
  <inkml:trace contextRef="#ctx0" brushRef="#br1" timeOffset="167724.96">32619 7663 28383 0,'7'-3'624'0,"-2"-2"128"0,0 1 16 0,-1 2 48 0,0-1-656 0,-2 3-160 0,-1-1 0 0,2 0 0 16,2 0 1088-16,0-3 176 0,0 2 32 0,0-2 16 0,-3 3-224 0,-2 1-64 15,-1 0 0-15,-4 2 0 0,-1 2-240 0,-3 2-48 16,-2 1-16-16,-4 2 0 0,-2 2-336 0,-2 0-64 0,-2 2 0 0,0-1-16 15,1 0-112-15,1 2-32 16,-1-4 0-16,4 1 0 0,1-1-160 0,4-3-272 16,1 1 64-16,5-2 16 0,0-4-48 0,4 1 0 15,2-2 0-15,2-1 0 0,3-1 240 0,0-3-144 0,3 1 144 0,2 0-128 16,0-1-16-16,2-1 0 16,1 2 0-16,1-2 0 0,1 1 144 0,-1 2 0 0,1-3 160 0,-1 3-160 15,-2-1 416-15,1 3-16 0,-2 0 0 0,2 1 0 16,-2 1-176-16,2 2-32 0,-2 0-16 0,1 2 0 15,-1 1-48-15,0 3-128 16,-1 0 192-16,1 3-64 0,-1-1-128 0,-1 3 0 0,-1-3 0 0,0 4 0 0,0-2 128 0,-2 1-128 16,-1 1 0-16,1-1 128 15,-2-1-128-15,-3 2 160 16,0-1-160-16,-2 1 160 0,-1 0 0 0,-2 1 0 0,-1-1 0 0,-2-4 0 0,-1 2 32 0,-1 0 0 16,-2-2 0-16,-2-1 0 15,-3 0 112-15,-1 0 16 0,-2-2 16 0,0-1 0 16,-2-2-208-16,-1 2-128 0,-1-2 128 0,-1-1-128 15,1-1 0-15,-1-3-128 0,-2 0 0 0,0-3-19648 16</inkml:trace>
  <inkml:trace contextRef="#ctx0" brushRef="#br2" timeOffset="172966.6">5179 10055 26719 0,'-2'-2'2368'0,"1"1"-1888"0,1-2-480 0,0 2 0 0,0 1 0 0,0-1 0 0,1-1 0 0,-1-1 0 0,0-2-272 0,0 0 0 0,0-1 0 0,0 1 0 0,2 2 272 0,-2 0 0 0,0 0 128 0,0 3-128 16,-2 1 272-16,1 4-32 15,-1 0-16-15,-3 4 0 0,0 1 480 0,-1 3 112 16,-1 3 16-16,-1 4 0 0,-2 4 608 0,-2 0 128 0,-1 5 32 0,-2 4 0 15,1 2-192-15,-4 3-48 0,0 1 0 0,-3-2 0 16,1 0-768-16,-5 4-144 0,-3 9-48 0,-7 1 0 16,-1 6-80-16,-5 0-32 15,-4 2 0-15,-4 3 0 0,1-1-288 0,-1 0 0 0,-2 4 128 0,-1-3-128 0,3-7 192 16,-3 2-32 0,-1 0 0-16,1-5 0 0,2-1 64 0,7-8 16 15,3-1 0-15,7-5 0 0,6-4-240 0,4-5 144 16,5-6-144-16,4-5 128 0,2-3-288 0,3-3-64 0,2-5-16 0,2-2 0 31,2-3-752-31,2-3-160 0</inkml:trace>
  <inkml:trace contextRef="#ctx0" brushRef="#br2" timeOffset="173703.34">4380 10388 35935 0,'-3'0'3200'0,"3"1"-2560"0,2 1-512 0,-1 0-128 0,1-1-928 0,2 3-208 0,1 2-32 0,2 2-16 0,6 6 1184 0,2 5 192 0,4 3 64 0,2 3 16 0,2 2 400 0,1 2 80 0,4 3 16 0,-1-1 0 16,1 2-208-16,-1 2-48 0,1 3 0 0,-4-1 0 16,1-1-96-16,-5-5-32 0,-3-3 0 0,1 4 0 15,-2 4-96-15,-2 8-32 0,0-1 0 0,-4 5 0 0,-1-1 0 16,-4 0 0 0,-3 1 0-16,-3-3 0 0,0-8-256 0,-3-2 160 0,-1-3-160 0,1-4 128 0,0-1 64 0,2-4 0 31,0-5 0-31,2-2 0 0,0-2-192 0,2-6 0 15,3-1 0-15,2-7-12272 0,3-4-2448 0</inkml:trace>
  <inkml:trace contextRef="#ctx0" brushRef="#br2" timeOffset="174946.81">5067 9646 5519 0,'-11'-4'496'0,"1"-1"-496"0,2 3 0 0,0 1 0 0,3-1 1072 0,2 1 112 0,-4 1 32 0,-2-2 0 0,-9-1-112 0,-3 2-16 0,-2-3 0 0,-2 3 0 0,3 1 48 0,1 0 0 0,-2 1 0 0,1 1 0 16,1 1-112-16,-1-1 0 0,0 1-16 0,1 0 0 15,-2 0-176-15,0 2-48 0,-1 2 0 0,0-1 0 0,-2 1-208 0,-2 2-32 16,0 2-16-16,0-1 0 16,-3 3-272-16,0 5-64 0,-1-2-16 0,-1 1 0 0,3 0-48 0,-1 2 0 15,0 2 0-15,1-2 0 0,0 3 304 0,-1 3 48 16,2 2 16-16,-1 2 0 0,0 2 80 0,2 4 0 16,0-2 16-16,2 2 0 0,2-4-288 0,-1 6-64 15,1 3-16-15,-2 3 0 16,1 1-80-16,3 1-16 0,2-4 0 0,1 2 0 0,2-3-128 0,0 0 0 15,1-1 0-15,0 0 0 16,0 2 0-16,-2-4 0 0,3 2 0 0,1-2 128 0,-1 0-128 16,0 0 0-16,1-1 0 0,2 2 128 0,1-3 112 15,1 0 16-15,1 3 0 0,2-3 0 0,2 4 16 0,1-3 16 16,3 2 0-16,1-5 0 0,1 3 224 0,3 3 64 16,0-5 0-16,0 1 0 0,1-2-272 0,0-3-48 15,2-2-16-15,-1 1 0 0,1-2-240 16,1 0 128-16,0-1-128 0,3 1 0 0,2 1 0 0,0 0 0 0,1-5 0 0,2 1 0 15,1-1 128-15,2 1 0 0,1-3-128 0,1 0 192 16,-2-4 0-16,2 2 0 16,1-2 0-16,0-1 0 0,0 2 32 0,0-1 0 15,2-1 0-15,-2 0 0 0,0-1-16 0,1 0 0 0,0 1 0 0,1-3 0 0,0 0-80 16,1-3-128 0,2-3 176-16,2 0-176 0,2 0 256 0,-4-6-64 0,1 3-16 0,2-3 0 15,4 1-176-15,4-2 0 0,-1 0 0 0,-1-1 0 0,-1 0 0 0,0-3 0 16,1 2 0-16,-1-5 0 0,-1 0 0 0,-2 0 0 15,2-1 0-15,-1-3 128 0,4 0 64 0,1-1 16 16,1-2 0 0,-3 2 0-16,-2-1-208 0,3 1 0 0,4-5 0 15,1-3 0-15,-1-2 0 0,-1-2 0 0,-2 1 0 0,-1-2 0 0,1 3 0 0,-2-1 0 0,-1 1 0 0,0-1 0 32,-1-3 0-32,3-3 0 0,0-1 0 0,0-2 0 15,-3 0 0-15,-2 0 0 0,0-1 0 0,-2-1 0 0,1 0 0 0,-2-2 0 0,0-4 0 0,-1 2 0 31,-1 2 0-31,-1-1 0 0,0 0 0 0,2-5 0 0,-1-2 0 0,-2-1 0 16,-1-2 0-16,-3 3 0 0,-2 1 0 0,-3 1 0 0,-4 3 0 0,-2-4 0 16,-1 6 0-16,-3 3 0 15,-2 0 0-15,-2 0 0 0,-1-1 0 0,-3-4 0 0,-2 4 144 0,-2-2-144 16,-1 2 0-16,-2 1 0 0,-2-1 0 0,-2 3 0 16,1 1 0-16,-3-2 0 0,-1 4 0 0,-2 1-176 0,0-1 176 15,0 6 0-15,-2-3 0 0,0 1 0 0,2 1 0 0,-5 2-192 16,-1-6 32-16,-2-1 0 0,1 1 160 0,0 1 0 15,2 1 0-15,1 1-128 0,-1 3 128 0,1 1 0 16,1 0 0-16,-3 0 0 0,1 2 0 0,-2 2 0 31,1 1 0-31,-2 3 0 0,0 2 0 0,-3 4 0 0,-1 3 0 0,0-2 0 0,-1 3 0 0,-2 1-160 16,0-2 160-16,0 3-160 16,-2 0-80-16,2 1-16 0,-2 0 0 15,0 1 0 1,2 0-736-16,-2 3-160 0,2-3-16 0,-2 3-16 15,2 0-768-15,0-1-160 0,-1 2-16 0,2-2-11776 0</inkml:trace>
  <inkml:trace contextRef="#ctx0" brushRef="#br2" timeOffset="188486.76">2748 8808 11055 0,'-4'-4'976'0,"1"3"-784"0,2-1-192 0,0 2 0 0,1 0 2320 0,1 0 432 0,0 0 64 0,1 0 32 0,0 0-2064 0,1 0-400 0,0 0-96 0,-3 0-16 0,0 0-272 0,0 0 0 0,16 15 0 0,-12-10 0 15,-3 1 0-15,2-1 160 0,-2 4-160 0,0-3 128 16,-1 0 80-16,0 2 16 0,0-2 0 0,-1 0 0 16,1 3 544-16,-1-4 128 15,0 1 0-15,-1-1 16 0,1 2 320 0,0 1 64 16,0 2 16-16,-1 0 0 0,2 2-416 0,0 0-64 0,0 3-32 0,2 2 0 0,-1 1-288 0,0 0-48 31,0 3-16-31,2 2 0 0,-1 1-192 0,2 5-32 16,-2 0-16-16,1 2 0 0,-1 4-208 0,1-4 144 0,-1 1-144 15,-2 1 128-15,2 1-128 0,-4-2 128 0,2 1-128 16,-1 2 128-16,-1 3-128 0,-2 7 0 0,-1-1 0 0,-1 2 0 16,1 2 0-16,-3-3 0 0,2-1 144 0,1-3-144 15,0-6 320-15,2-1-16 0,0 4 0 0,2-4 0 16,0 0 112-16,1 3 32 0,1 6 0 0,3-1 0 16,-1 0-160-16,1-2-32 0,2-1 0 0,0-4 0 15,2-1-256-15,-1 0 0 0,2-1 128 0,0-1-128 16,-1 2 0-16,2 4 0 0,-1 2 0 0,-2 2 0 15,1 1 0-15,-1 1 0 0,-1 2 0 0,-2-5 0 16,0 0 0-16,-2-3 0 0,-1 0 128 0,-1-2-128 0,-1 4 128 16,-1 0-128-16,-1-6 192 0,-1 1-192 15,0 3 0-15,-3-2 0 0,1 1 0 0,0-2 0 0,1-2 0 16,0-5 0-16,3-3 0 0,-1-1 0 0,3-2 0 0,0-1 0 16,1-1 0-16,2 0 0 0,-1-2 128 0,1 3-128 15,2-2 0-15,-2 4 0 0,2 3 128 0,0 3-128 16,-1-1 0-16,0 3 0 0,-2 1 0 0,-1 4 0 15,1 0 0-15,-2 0 0 0,-2-2 128 0,0 0-128 16,0-3 0-16,-1 1 0 0,-1-4 0 0,1 1 128 16,-1-6-128-16,1 2 0 0,1 1 0 0,1-1 0 0,0-2 0 15,1-1 0-15,0 1 0 0,2-2 0 0,0-2 128 0,2 1-128 16,0-1 192-16,2-2 0 0,-1 3-16 0,0-3 0 16,0 0-48-16,1-2 0 15,-1 3 0-15,1 0 0 0,-1-1-128 0,0 1 128 16,-1-3-128-16,-2 2 128 0,1 1-128 0,-2 1 0 0,0 2 0 0,0-2 0 15,-1-1 0-15,-1 3 0 0,0-1 0 0,-1 1 0 16,0-2 0-16,-1-2 0 0,0 0 0 0,1-1 0 16,-1-1 0-16,2-3 0 0,0 0 0 0,-1-3 0 15,2 3 0-15,0-5 0 0,0 3 0 0,2-3 0 16,-1 3 0-16,0-1 0 0,0 1 0 0,1 2 0 16,-1 0 0-16,-1 2 128 0,1-2-128 0,-1 2 128 15,-1 1-128-15,0 1 0 0,-1-4 0 0,-1 1 0 16,-1 2 0-16,0-4 0 0,1 2 0 0,-2 0 0 0,-2-2 0 0,2-1-272 15,-1 0 64-15,0 1 16 0,-1-4-160 0,1 3-32 16,-2-3 0-16,1 1 0 16,-1-1-704-16,1-4-160 0,1 0-32 15,1 0-15840-15</inkml:trace>
  <inkml:trace contextRef="#ctx0" brushRef="#br2" timeOffset="189990.76">2724 12977 28559 0,'1'0'2544'0,"1"-2"-2032"0,0 2-512 0,2 0 0 0,-1 0-864 0,1-1-272 0,4 1-48 0,4-1-16 0,7-1-544 0,3-1-112 0,5 1-32 0,3-1 0 16,1 0 112-16,1-1 32 0,2 3 0 0,0-1 0 15,-1-1-48-15,-1 2 0 0,2-4 0 0,-1 0 0 0,0-1 1136 0,2 1 208 16,-2 0 64-16,1 0 0 16,0 3 1408-16,4-2 304 0,1 1 48 0,1-1 16 0,2 0 592 0,-1 1 112 15,-1 1 16-15,1-2 16 16,1 0-560-16,0-1-112 0,0 1-32 0,2 0 0 0,3-1-832 0,1 0-160 0,1-1-48 16,2 0 0-16,1 1-384 0,0-2 0 15,0-2 0-15,0-1 0 0,0 1 0 0,1-1 0 0,1-1 0 16,-1 4 0-16,1 0 0 0,-3 0 0 15,0 1 0-15,-3 0 128 0,-2 1 64 0,-3-2 16 0,1 3 0 0,0 0 0 16,2 1 592-16,2 1 112 16,2-1 32-16,-1 1 0 0,1 1-432 0,-1-4-64 0,-2 3-32 0,-1-5 0 15,0 0-80-15,1 0-16 0,2 4 0 0,4-1 0 16,2-1 64-16,0-4 0 0,3 3 0 0,-3-2 0 16,-5 0-128-1,1 1-32-15,1 1 0 0,0-1 0 0,1 4-224 0,2 0 144 0,1-2-144 0,-1 4 128 0,-2-3 64 16,-5 3 16-1,-1-3 0-15,-2 4 0 0,-4 4 48 0,-4-4 16 0,-1 1 0 0,4 3 0 0,9-3-16 0,3 1-16 32,1 1 0-32,-3-3 0 0,-3 0 16 0,-2 0 16 0,-2-3 0 0,0 0 0 0,1 3 144 0,0-4 32 15,0 3 0-15,-4-1 0 16,-1 0-96-16,1 0-16 0,3 2 0 0,-4 0 0 0,-4 0-176 0,-3 0-32 16,-4 1-128-16,-3 0 192 15,-1 3-192-15,-2-3 0 0,-2 3 0 0,-1-1 0 16,0 0 0-16,-1-3 0 0,0 0 0 0,-1 0 0 15,0 0 0-15,1-2 0 0,-1-1-144 0,2 0 144 16,-2 0-528-16,0-1-16 0,-1-1 0 0,0 2 0 16,0-2-1440-16,-2-1-272 0,-2 2-64 15,1-1-11504-15</inkml:trace>
  <inkml:trace contextRef="#ctx0" brushRef="#br2" timeOffset="192123.92">7524 12717 19343 0,'-1'-5'1728'0,"0"1"-1392"0,1 1-336 0,0 1 0 16,1 1 1120-16,-1-2 160 0,1-7 16 0,-1-1 16 0,3-2-2016 0,-1-7-384 0,1 0-96 0,1-2-16 0,-1-2 688 0,1-2 144 0,0 2 32 0,-1-5 0 16,1 1 912-16,-1-4 192 0,0 2 48 0,0-2 0 15,-1-3 464-15,-1 2 80 0,2-2 32 0,-3 4 0 16,1-2 384-16,-2 1 80 0,1-2 0 0,-1 3 16 15,1-3-464-15,-2-2-80 0,0-2-32 0,1-2 0 16,0 0-464-16,-3 2-112 0,1 0-16 0,-2 1 0 0,0-3-288 0,0 0-64 16,-1 1-16-16,-1-1 0 15,-1 1 0-15,-1-6 0 0,-4-2 0 0,1-7 0 0,-2 3 16 0,1 3 0 16,-2-3 0-16,0 3 0 0,1 1-208 0,1-5-144 16,-2-2 192-16,0-6-192 0,3 8 176 0,-1-2-176 0,0-2 160 15,-1 4-160-15,2 5 0 0,-2 3 0 0,1 4 0 16,-1 3 0-1,-1-1 0-15,2 1 0 0,-1 5 0 0,2-2 0 16,-1-3 0-16,1 1 128 0,1 3-128 0,1 2 144 0,0 2-144 0,0 1 0 0,1 0 0 0,-1-3 0 16,3 1 0-16,0 0 0 0,0-1-160 0,3-1 160 15,-3-1 0-15,2-2 0 0,2-4 0 0,-2-1 0 16,1-2 0-16,0 5 0 16,1-3 0-16,-1 6 0 0,1-1 0 0,1 2 0 15,1-1 0-15,-2 1 0 0,2 3 0 0,0 3 0 16,1 2 0-16,0-3 0 0,0-3 0 0,0 0 0 0,1 0 0 0,-1 2 0 0,1 0 0 0,-1 4 0 31,1-1 0-31,-1 3 0 0,0 2 0 0,0 0 0 16,2 5 0-16,-2-2 0 0,1 1 0 0,0 0 0 0,-1-1 0 0,1 0 0 15,1-2 0-15,-1 3 0 0,0-3 0 0,2 2 0 0,-1-1 0 0,-1-5 0 32,2 2 0-32,-1-1 0 0,1 0 0 0,-2-3 0 0,1 2 0 0,1-2 0 0,-1 6 0 0,1-1 0 15,-2 2 0-15,0 0 0 0,1 4 0 0,-1-3 0 16,1 4 0-16,0 0 0 0,-1-2 0 0,0 1 0 0,1 2 0 15,1 0 0 1,-1-2 0-16,1 3 0 0,-1 1 0 0,2 0 0 16,0 1 0-16,-3 1 0 0,1 2 0 0,0-1 0 15,0 1 0-15,-1 1 0 0,1 1 0 0,-1-1 0 16,0 1 0-16,0 1 0 0,1-1 0 0,-2 1 0 0,0-1 0 0,0 2 0 0,1 0 0 0,-1-2 0 16,-1 1 0-16,1 0 0 15,1 0 0-15,-1-1 0 0,0-1 0 0,1 1 0 0,0-4 0 0,2 2 0 16,-1-1 0-16,0 1 0 15,1-1 0-15,0 1 0 0,0-3 0 0,0 0 0 0,-1 3 0 0,0-1 0 0,-1 0 0 0,0 0 0 32,0 0 0-32,-1 1 0 0,2 3 0 0,-4 0 0 15,2-1 0-15,-1 1 0 0,0 2 0 0,0-2 0 16,-1 1-128-16,1 1 128 0,0 0 0 0,-2 2 0 16,2-5 0-16,-1 3 0 0,-1-1 0 0,1-1 0 15,-1 1 0-15,2 2 0 0,-1-4 0 0,-1 2 0 16,2 0 0-16,0 1 0 0,-2-2 0 0,1 1 0 15,0 2 0-15,0 0 0 0,1-1 0 0,-2 0 0 16,0 1 0-16,-1 1 0 0,0-1 0 0,-1 1 0 16,-1 0 0-16,0 0 0 0,-2 0 0 0,2 0 0 15,-1 0 0-15,-2 0 0 0,0 0 0 0,1 0 0 16,-2-3 0-16,0 3 0 0,-2 0 0 0,-2 0 0 0,-2 0 0 16,-1 0 0-16,-1 0 0 0,0 0 0 0,-4 0 0 0,-3 0 0 15,-1 0 0-15,0 0 0 0,0-1 0 0,0 2 0 16,-1-1 0-16,0 3 0 0,1-3 0 0,1 0 0 15,-1 1 0-15,1 0 0 0,0 3 0 0,1-4 0 16,1 0 0-16,0 1 0 0,-3-1 0 0,-1 1 0 16,-3 2 0-16,2-3 0 0,-3 0 0 0,0 1 0 15,1 2 0-15,-2-1 0 0,1-2 0 0,-1 1 0 0,2 3 0 0,2-4 0 16,1 1 0-16,2-1 0 16,0 0 0-16,2 0 0 0,-1-1 0 0,1-1 0 15,-1 0 0-15,-1 1 0 0,-1 1 0 0,0-2 0 0,1 2 0 0,-3 2 0 16,0-2-128-16,-4 1 128 0,-2 3 0 0,0 2 0 15,3-3 0-15,1 2 0 0,3 0 0 0,0 0 0 16,1-1 0-16,1 0 0 0,4 0 0 0,-2-2 0 16,-2 1 0-16,-2-3 0 0,-1 1 0 15,1-1 0-15,1 1-128 0,1 2 128 0,2-3 0 0,-2 1 0 16,2 0 0-16,-3 1 0 0,1 0 0 0,-2-1 0 16,1 3 0-16,0-3 0 0,2 2 0 0,6 0 0 15,1-1-128-15,-2 1 128 0,-1-1 0 0,-1 1 0 16,-1 0 0-16,1 0 0 0,-1 2 0 0,-2-3 0 0,1 3 0 0,-3-3 0 15,0 2 0-15,-1-2 0 0,-1 2 0 0,2 1 0 16,-1-3-192-16,-1 1 48 16,1 1 16-16,1-1 0 0,2 2 128 0,1 0 0 0,0-2 0 0,1 0 0 15,1 2 0-15,-2-1 0 0,0 3 0 0,0-3 0 16,2 0 0-16,-3 2 0 0,-4 1 0 0,-3 1 0 16,1-1 0-16,-1-1 0 0,2 1 0 0,0-1 0 0,3-2 0 15,0 0 0-15,-1 0 0 0,2-1 0 16,2 2 0-16,1 1 0 0,3-1 0 0,0-3 0 0,1 3 0 0,-1 0 0 15,1-2 0-15,1-1 0 16,0 0 0-16,0 2 0 0,0-3 0 0,-2 1 0 16,-1 0 0-16,1-1 0 0,-1 1 0 0,-2-1 0 15,-1 1 0-15,1-2 0 0,1 2 0 0,0-1 0 0,1-1 0 0,1 2 0 16,-1-2 0-16,1 2 0 16,2-2 0-16,0 1-192 0,-1 0 192 0,1-1-192 0,2 2 192 0,0-2 0 15,-1 0 0-15,1 0 0 0,3 2 0 0,-3-2 0 16,-1 0 0-16,-1 1 0 0,1-1 0 0,0 1 128 15,0-1-128-15,-3 3 176 0,-1-3-176 16,-1 1 0-16,-1-1 0 0,-2 1 0 0,3-1 0 0,-1 0 0 0,0 0 0 16,1 0 0-16,1 0 0 0,-1 0 0 15,0-1 0-15,0 1 0 0,0 0 0 0,1-1 0 0,3 1-192 0,0 0 192 16,2-3 0-16,0 2 0 0,0 0 0 0,1-1 0 16,2 2 0-16,0-3 0 0,-1 2 0 0,0 1 0 15,-1-2 0-15,1 2 0 0,-2 0 128 0,-1 0-128 16,-2 2 0-16,0-2 0 0,-2 1 0 0,-1 2 0 15,1-1 0-15,-1 0 0 0,1 1 0 0,1-1 0 16,0 1 0-16,1-1 0 16,1 2 0-16,0-3 0 0,4 3-176 0,-1-2 176 0,2 2-128 0,0 2-12736 15,3 0-2560-15</inkml:trace>
  <inkml:trace contextRef="#ctx0" brushRef="#br2" timeOffset="194773.19">6442 12344 21183 0,'-2'-2'1888'0,"1"1"-1504"0,-1-2-384 0,2 3 0 16,0 0 928-16,0-1 112 0,-1 0 32 0,0-4 0 0,0 1-1072 0,0-2 0 0,-1 0-256 0,2-2 64 0,-1 2 320 0,1 1 64 0,-1-1 0 0,1 1 16 0,-1-1 672 0,1 0 128 16,-2 1 16-16,2-4 16 0,-1 2 320 0,0 0 64 15,0-1 16-15,-1-1 0 0,1 3-272 0,0-4-48 16,0 0-16-16,-2-2 0 0,2-1-496 0,-1 1-96 15,0-4-32-15,1 0 0 0,-1-1-208 0,0-2-32 16,1-3-16-16,0-4 0 0,0-3-32 0,-1 1-16 16,1-2 0-16,0 3 0 0,0 1-176 0,1 4 128 15,-2-3-128-15,2 5 128 0,0 2 0 0,0-1 0 16,2 4 0-16,0 4 0 0,1 0-128 0,-1 1 0 0,2 3 0 16,0 1 0-16,0 1 0 0,1-2 0 0,0 3 0 15,0 0 0-15,0 1 0 0,0 3 0 0,0-3 0 0,0 3 0 16,0-2 0-16,0 4 0 15,0-2-160-15,0 1 160 0,1 1 0 0,-1 3 0 0,1-2 0 0,-1 2 0 16,1 1 0-16,0 0 0 0,2 3-128 0,-2-2 128 16,2 3 0-16,-2 1 0 0,1 2 0 0,1-2 0 15,0 5 0-15,1-3 0 0,0 2 0 0,0 2 0 0,3 4 0 16,0 4 0-16,0-1 0 0,1 3 0 0,-2-2 0 16,1 2 0-16,2 1 0 0,-2 1 0 0,0-1 0 15,0-3 0-15,0 1 0 0,-1-3 0 0,-1 1 0 0,0-3 0 16,-1-1 0-16,-2-4 0 0,2-1 0 0,-2-3 0 15,0-1 0-15,1-3 0 0,1-1 0 0,-1 0 0 16,2-3 192-16,0-1-192 16,0-1 0-16,2-2 0 0,2 0 0 0,-1-2 0 0,1-1 320 0,0 1-64 15,-1-2 0-15,0 1 0 16,-1-3-128-16,-1 1-128 0,0-1 192 0,-2 1-192 0,0-1 128 0,-2 1-128 16,-1-2 0-16,-1-1 0 0,0 1 192 0,-3-1-192 15,1-2 192-15,-2-1-192 16,0 1 224-16,1-2-64 0,-4 1-16 0,2-3 0 0,-1 1 80 15,0-5 16-15,0 0 0 0,-2-1 0 0,1-4 16 0,-2-3 0 0,0-4 0 0,1-4 0 16,-2 1-256-16,0 4 0 16,1-1 128-16,-1 2-128 0,1 2 0 0,2 1 0 15,-1 0 0-15,1 0 0 0,2 2 0 0,-1-1 0 16,1 2-192-16,0 0-13392 0,0 3-2688 0</inkml:trace>
  <inkml:trace contextRef="#ctx0" brushRef="#br2" timeOffset="197796.14">9262 8683 11967 0,'-4'-6'1072'0,"0"2"-864"0,2 0-208 0,1 3 0 0,-1 0 1024 0,2-1 176 0,0 2 16 0,-1-3 16 0,0 0-1072 0,-2-2-160 0,1-1-144 0,0 1 144 0,0 0-240 0,1 4 80 0,0-3 16 0,1 2 0 31,-1 2-304-31,1-3-48 0,0 3-16 0,-2 0 0 0,1 0 240 0,0 0 32 0,0 0 16 0,1 0 0 0,0 0 752 0,0 0 160 16,0 0 16-16,0 0 16 15,0 0 944-15,0 0 176 0,0 0 32 0,0 0 16 16,-20-5-352-16,17 4-64 0,0-1 0 0,0 2-16 16,-1-4-752-16,1 3-128 0,-1-3-48 0,0 2 0 0,1-1-352 0,-2 2-176 0,2 0 160 0,-2 1-160 31,0 0 0-31,-1 0 0 0,-1 1 0 0,-1 3 0 15,1-3 0-15,-2 4 0 0,1-3-128 0,-1 2 128 16,-2 1 0-16,1 1 144 0,0 0-16 0,0-1 0 16,1 1 256-16,0 2 32 0,-1 0 16 0,1 0 0 0,0 2-48 15,1-2-16-15,-1 4 0 0,2-1 0 0,-2 4-368 0,0-2 128 16,1 3-128-16,0 2 0 0,1-1 0 0,1 0 0 16,1-1 0-16,1 2 0 0,0-1 144 0,2 0 16 15,1 3 0-15,1-2 0 0,0 5 96 0,1-3 0 16,1 2 16-16,1 0 0 0,-1-1-272 0,2-2 0 15,1 2 0-15,1-2 0 0,3 1 0 0,-1-1 0 16,3-1 0-16,1 0 0 0,1 0 240 0,1-4 32 16,1 1 16-16,-2-3 0 0,2-1 112 0,0 0 32 15,1-3 0-15,1-2 0 0,-1-1-80 0,0-2-16 16,3 0 0-16,-2-2 0 0,2-2-144 0,-2 0-48 16,1-1 0-16,-1-1 0 0,0-1-144 0,2-2 0 0,-1-2 144 0,0 1-144 15,-1-3 0-15,-1-2 144 0,1-2-144 0,-1 1 0 16,-1 3 176-16,-1 1-176 0,-2-2 160 0,2 0-160 15,-2-3 208-15,0-1-48 0,1 2-16 0,-1-2 0 16,1-2 48-16,-2-1 16 0,1 0 0 0,-1-2 0 16,0-1-208-16,-1 1 0 0,-1 0 0 0,-2 1 0 15,-1-4 0-15,-1 2 0 0,-2-1 0 0,-2 2 0 16,-1-2 128-16,-1 1-128 0,-2 2 0 0,-2-3 144 16,1 4-144-16,-4-2 160 0,-1 0-160 0,0 3 160 0,-1-2-32 0,-1 4 0 15,-2 0 0-15,0 3 0 16,0 0-128-16,-2 1 0 0,-2-1 144 0,0 3-144 0,-2 1 0 15,1 2 0-15,-1 0 0 0,-1 2 128 0,-1 3-128 16,-3 2 0-16,-1 3 0 0,-2-2 0 0,-1 4 0 0,1 1 0 16,0-1 0-16,0 1 0 0,1 1 0 0,2-2 0 15,2 0 0-15,2 0 0 0,5-1 0 0,1-1-160 16,2 1 160-16,1-3 0 0,1 2-320 0,3-4 32 16,1 1 16-16,2 0 0 15,0-1-1568-15,3-1-304 0</inkml:trace>
  <inkml:trace contextRef="#ctx0" brushRef="#br2" timeOffset="198508.64">9567 8298 3679 0,'0'-2'320'0,"-1"-1"-320"0,1 2 0 0,-1 1 0 0,-1 0 752 0,1 0 80 0,-1-1 0 0,-2 1 16 0,-1-4 112 0,0 3 0 0,-1 0 16 0,1 1 0 0,1 0 64 0,-1 0 16 15,3 0 0 1,-2 2 0-16,0 2-80 0,0-2-16 0,0 3 0 0,-1 0 0 0,1 3 256 0,-1 0 32 16,0 1 16-16,-1 1 0 0,1 1 176 0,0 0 32 0,-1 3 16 0,0 4 0 15,-3 1-432-15,1 3-96 16,-1 0 0-16,-1-2-16 0,0 6-448 0,-2 0-96 0,-2 7-16 0,1 1 0 31,-2 3-64-31,0-1 0 0,-1 6-16 0,0 1 0 16,-2 2 256-16,-1-3 48 0,-1 6 16 0,-1-5 0 15,2-1 16-15,-1 1 0 0,-1 6 0 0,0-4 0 0,0 0-352 16,0 1-64-16,3-4-16 0,1-5 0 0,2-3-208 16,1-5 0-16,3-6 0 0,2 1 0 0,2-3 0 0,1-3-160 0,2 0 160 0,0-3-11456 15,2-2-2176 1</inkml:trace>
  <inkml:trace contextRef="#ctx0" brushRef="#br2" timeOffset="206299.5">8349 9201 6447 0,'-1'-1'576'0,"0"-3"-576"0,1 3 0 0,-2 1 0 0,2 0 0 0,-1-2-192 0,-1 2 0 0,-1-3 0 0,-2 2 0 0,0-3 0 0,-1 1 0 0,0 3 0 15,1 0-80-15,-1 0-16 16,1 2 0-16,1-1 0 0,1 0 96 0,1 2 0 16,1-3 16-16,1 0 0 0,3-4 400 0,-1 3 80 15,0 1 16-15,2-2 0 0,0 2 96 0,0-2 32 16,1-1 0-16,0 2 0 0,1-4 80 0,0 3 32 0,1-1 0 0,-1 0 0 15,3-2 176-15,-3 1 32 0,2 0 16 0,-1-1 0 0,1 3-368 0,-2-2-80 16,1 2-16-16,1-1 0 16,-1 2-656-16,-1 0-144 0,2-2-32 0,0 2 0 31,0 0-560-31,-2-1-112 0,3 0-32 0,-2 1 0 0,2 0 736 0,-2-3 144 0,-1 3 16 0,0-1 16 0,1-1 1040 0,-2 0 208 16,1 1 32-16,-1-1 16 15,-2 1 368-15,1 1 80 0,0-2 16 0,-2 3 0 16,1-2 16-16,-1 2 16 0,-1 0 0 0,-1 0 0 15,2-2-464-15,-2 2-112 0,-2 2-16 0,2-2 0 0,-1 2-528 0,0-2-112 16,0 3-32-16,-2 0 0 16,1-2-224-16,2-1 0 0,0 0-192 0,0 0 192 0,-19 15-256 15,14-12 64-15,0 0 16 0,0 0 0 0,0-2-32 16,1 2-16-16,-3-2 0 0,2 0 0 0,-1 2 496 0,1-3 112 16,0 1 0-16,-1 1 16 0,0 1 256 15,0-2 48-15,0 3 16 0,-2-3 0 0,1 1-80 0,-2 2-32 16,2 1 0-16,-2-2 0 0,0 0-176 0,-1 2-48 15,3-4 0-15,-2 4 0 0,1-2-224 0,-1-1-160 0,-1 5 192 0,0-3-192 16,0 0 304-16,-1 1-48 16,-1 1-16-16,-2 1 0 0,1 1-48 0,-2 0 0 15,-1 0 0-15,0 1 0 0,-2 1 256 0,1 0 32 16,-1 1 16-16,-1-3 0 0,0 2 144 0,1 0 16 16,-1-2 16-16,0-1 0 0,0 2-224 0,-2-4-64 15,0 1 0-15,-1 3 0 0,-2 0-256 0,-1 1-128 16,3-4 0-16,-3 4 128 0,0-2-128 0,-5 2 0 0,-2 1 0 0,-3-1 0 15,-1 3-144-15,-2-2 144 0,-2 2 0 0,-1-1 0 16,1 1 0-16,-2 0 0 0,6-4 0 0,-4 6 0 0,-3-4 0 16,-3 4 0-16,-1-1 128 0,0 3-128 15,-1-1 240-15,2-3-48 0,0 3-16 0,3-2 0 16,2 2-176-16,2-1 0 0,2 0 144 0,1-2-144 0,1 0 0 0,2 0 0 16,-1 1 0-16,0-2 128 0,2 1-128 15,-2-1 0-15,2 3 0 0,-1-3 0 0,1-1 0 0,1-1 0 16,0-1 0-16,1-1 0 0,4 0 0 0,0-1 0 15,0 1 0-15,3-2 0 0,2 0 0 0,0-1 0 16,0 2 0-16,0 1 0 0,0 1 0 0,1-2 0 16,4 2 0-16,0-3-128 0,0 0 128 0,1 0 0 0,0 2 0 0,1-3 0 15,1 1 0-15,-1-1 0 16,3-2 0-16,1 0 0 16,0 1 0-16,2-3 0 0,0 0 0 0,1 1 0 0,1-2 0 0,-1 0 0 15,4 0 0-15,-2 0 0 0,2 0 0 16,0 0 0-16,0-2 0 0,2 2 0 0,0 0 0 0,-1 0 0 15,2 0 0-15,0 0 0 0,0 0 0 0,0 0 0 16,2 0 0-16,-2 0 128 0,0 2-128 0,0-2-128 16,1 0 128-16,-1 0-192 0,0 0-16 0,0 0-16 15,0 0 0-15,0 0 0 0,0 0 224 0,0 0-192 16,0 0 192-16,-10 19-192 0,6-14 192 0,2-4 0 16,-1 0 0-16,0 2 0 0,0-3 0 0,-1 1 0 15,3-1 0-15,-1 0 0 0,-1 1 224 0,1-1-16 16,0 0 0-16,0 2 0 0,0-2-208 0,0 0 176 15,0 0-176-15,-1 2 160 0,2-2-160 0,0 0 0 16,0 1 0-16,-1-1 0 0,1 2 0 0,0 0 0 0,0-1 0 0,-2-1 0 16,2 2 0-16,0-1 0 0,-1 1 0 0,1-1 0 15,-1 2 0-15,-1-1 0 0,1 1 0 16,-1 1 0-16,0-2 0 0,0 1 0 0,1-2 0 0,-1 0 0 16,2 1 0-16,-1-2 0 0,0 0-144 0,0 0 144 15,1 0 0-15,-1 0 0 0,1 0 0 0,-1 0 0 16,0 0 128-16,0 0-128 0,-1-2 0 0,1 2 0 15,0 0 176-15,-1-1-176 0,2 1 192 0,-2-1-192 16,1 1 240-16,-1 0-64 0,1-3-16 0,-1 3 0 0,2-1-160 0,-1 0 192 16,-1-1-192-16,1 2 192 0,1-3-192 0,-2 1 0 15,2 0 0-15,1-2 128 0,-1 2-128 0,1-1 0 16,-2 0 0-16,2 0 128 0,0-3-128 0,0 1 0 16,2-4 0-16,-2 1 128 0,1-1 0 0,0 0-128 15,-1-1 192-15,1-1-64 0,1 4 48 0,0-4 0 16,0 0 0-16,2 0 0 0,0-2-48 0,1-2 0 15,0 3 0-15,2 0 0 0,-1-2-128 0,3 2 0 16,0-2 0-16,-1 0 128 0,2 1-128 0,-1-2 0 16,1 3 0-16,-2-1 0 0,1 1 0 0,-1 1 0 15,-1-2 128-15,0 2-128 0,0 3 0 0,-1-1 0 16,0-1 0-16,-1 0 0 0,1 3 0 0,-2-2 0 0,1 0 0 16,-2 1 0-16,1-1 0 0,0 0 0 15,-3 2 0-15,2 1 0 0,-2 0 144 0,0-1-144 16,0 4 160-16,-1-1-160 0,0 0 0 0,0 4 0 0,0-2 0 15,-1 1 0-15,1-1 0 0,-1 2 0 0,1 0 128 0,-1 2-128 16,-2 1 0-16,1 0 0 0,2-3 0 0,0 0 0 16,0 0 0-16,-12 23 0 0,9-13 0 15,-2 0 0-15,1 1 0 0,-1 0 0 0,-1 3 0 0,0 1 0 16,0 2 0-16,-1 0 0 0,1 3 0 0,-1 1 0 16,1 1 0-16,-2 1-128 0,1-5 128 0,1 3 0 0,-1-3 0 0,2-1 0 15,1 0 0-15,-1 1 0 0,0-2 0 0,1 0 0 16,0-3 0-16,1 2 0 0,-1-6 0 0,1 2 0 15,2-1 0-15,0-3 0 16,0 2 0-16,-1-3 0 0,2 0 0 0,-1-1 0 16,1 1 0-16,0-1 0 0,0-1 0 0,0 1 0 15,-1 0 128-15,0 0-128 0,-1 0 0 0,1 1 0 0,-1 0 0 0,-1 0 128 16,0 2-128-16,-1 0 0 0,0 0 0 0,2-2 0 16,-1 0 128-16,2-1-128 0,0-1 0 15,1 1 0-15,1-4 0 0,0 0 0 0,2-1 0 16,0-1 176-16,1 1-176 0,1-1 160 0,0-2-16 0,1 1 0 15,2 1 0-15,-1-3 0 0,2 0-144 0,-1 3 128 16,1 0-128-16,1 0 128 0,1 2-128 0,0 1 0 16,1 1 144-16,1 2-144 0,-2 1 0 0,3-1 0 0,2 3 0 0,1 1 128 15,2 2-128-15,-1 0 0 0,3-2 0 0,1 1 0 16,1 0 0-16,0-4 128 0,2 0-128 0,1-1 128 16,0-4-128-16,1 2 0 15,0-1 128-15,0-2-128 0,-1-3-256 0,2 0-128 16</inkml:trace>
  <inkml:trace contextRef="#ctx0" brushRef="#br2" timeOffset="-200884.6">9415 8095 20271 0,'-4'-3'1792'0,"1"0"-1424"0,0 2-368 0,2 1 0 0,0 0 160 0,-1-1-32 0,0-1-128 0,-5-1 192 0,-2-2-192 0,-1 0-160 0,-1 0 32 0,0 1 0 0,1-2-208 0,0 1-48 0,-1 3 0 0,1-1 0 0,0 2 32 0,0 1 0 15,-1 0 0-15,1 0 0 16,2 0 208-16,-2 1 144 0,0 2-192 0,-1 0 192 15,-1 1 0-15,3 0 128 0,-3 1 0 0,0 0 16 0,1 0 560 0,-1 0 128 16,-1-1 0-16,1 3 16 16,-2-1 112-16,-1 1 32 0,1 2 0 0,-2-2 0 15,-1 3-640-15,1-2-128 0,-1 3-32 16,0-1 0-16,-2 1-192 0,1-3 0 0,2 4 0 0,-2-3 0 16,2 3 0-16,0-4 0 0,0 3 176 0,1-1-176 0,2 1 0 0,-1 1 0 15,0-1 0-15,1-1 0 0,2 1 192 0,-3 1-64 16,0-1 0-16,1 0-128 0,0 3 528 0,0-2 0 15,2 2 0-15,0-3 0 0,2 1-240 0,-1 0-48 16,0 0-16-16,2-1 0 0,-1 1 208 0,-1 3 32 0,0-4 16 0,0 3 0 16,0-2-224-16,0 2-64 0,1-2 0 0,-1 1 0 15,0 2-192-15,0-3 0 0,1 0 128 0,-1 2-128 16,2-1 128-16,-1 1 0 0,0 1-128 0,1-3 192 16,0 4 128-16,2-3 0 15,0 0 16-15,1 1 0 0,0-2 16 0,3 1 0 0,0-1 0 0,1 2 0 16,1-2 48-16,0-1 16 15,1-2 0-15,2 2 0 0,-2 0 32 0,1 0 0 16,1 0 0-16,-1 0 0 0,0 1-272 0,-1-1-48 16,0 3-128-16,-1 0 192 0,0 2-192 0,0 0 0 15,-1 2 128-15,0-1-128 0,-1 1 0 0,1-2 128 0,0 1-128 0,0 0 0 0,1 0 128 0,-2-1-128 16,4 2 0-16,-2-1 0 16,2 0 144-16,-1-3-144 0,2 1 128 0,-1-2-128 15,2 2 320-15,0-4-32 16,-1 3 0-16,1 1 0 0,0 0-48 0,0-2-16 15,-1 2 0-15,1 0 0 0,0 1-80 0,-2-5-16 0,1 0 0 0,-1 0 0 0,2 0 0 0,0 2-128 16,1 0 192-16,-2 1-64 0,3-2-128 0,1-1 0 16,-2 1 0-16,2-1 0 15,-1 0 0-15,2-3 128 0,-1 2-128 0,2 2 0 0,-1-1 128 0,1 0-128 0,0-3 0 0,-2 1 128 32,2 2-128-32,-1 0 0 0,0-2 0 0,0 2 128 0,1-1 0 0,0 0-128 15,-1 1 192-15,2 1-64 0,-1-4 0 16,1 2 0-16,1 1 0 0,1-4 0 15,2 3-128-15,0 0 192 0,2-4-192 0,-2 2 192 0,1-2-64 0,1 0 0 16,2 0 0-16,0-1 0 16,1 1-128-16,-1-1 0 0,1-1 0 0,-1-2 0 15,1 2 0-15,0 1 0 0,-1-4 0 0,1 2 128 0,0-1-128 16,0 0 160-16,1-1-160 0,0 1 160 0,-2-2-160 16,-1 1 192-16,2 1-192 0,-1-2 192 0,2-2-192 0,0 1 0 15,2-1 144-15,-2-1-144 0,-1 0 0 16,3-2 0-16,1 1 0 0,3-3 0 0,0 0 0 15,2 1 0-15,-3-1 0 0,0 1 0 0,0-1 0 0,-2 0 0 16,0 0 0-16,-2 0 0 0,0 0 0 0,-1 2 0 16,-1-1 0-16,1 1 0 0,-3-1 0 0,1-1 144 15,0 3-144-15,0-3 0 0,0-3 176 0,2 3-176 16,1-2 160-16,0 1-160 0,-1-2 0 0,0 0 0 16,2-2 0-16,-1-1 0 0,-1 0 0 0,1-1 0 0,0 2 0 15,0-6 0-15,1 2 0 0,-1 0 0 0,1-1 0 16,-2 1 0-16,1 1 0 0,-1-1 0 0,0-1 0 0,-3 3 0 15,-1-1 0-15,0 0 0 0,-1-1 0 16,0 1 0-16,-2-1 0 0,0 1 128 16,-2 2-128-16,0-3 0 0,0 2 0 0,-1-2 0 0,-1 0 0 15,-2 0 0-15,-1-1 0 0,-1-2 144 16,0-3-144-16,-1-2 128 0,0-2 32 0,-2 2 0 16,-1-5 0-16,-1 2 0 0,0-1-16 0,0-1 0 0,-1 1 0 15,-1-2 0-15,0-1-144 0,0 1 0 0,-1-1 0 0,1 3 0 16,-2 0-128-16,2-5 128 0,-2 5 0 0,2 0 0 0,-2 4 0 15,0 2 0-15,-1 0 0 0,0 1 0 16,-1 3 0-16,0 3 0 0,0-1 0 0,-2 4 0 0,0-3 0 0,-2 1 0 16,1 3 0-16,0 0 0 15,2 0 0-15,0 0 0 0,-2-1 0 0,1 0 0 0,1 1 0 0,0 0 0 16,-2-4 0-16,0 2 0 16,1 2 0-16,-1-4 0 0,0 1 0 0,-1 2 0 0,1-3-128 15,-3 3 128-15,3 0 0 0,-3 4 0 0,3 0 0 0,-3 2-176 16,1 0 176-16,-2 2-128 0,-5-1 128 0,1 2 0 15,-3-1 0-15,2 2 0 0,-1-2 0 0,-1 0 0 16,-1 2-160-16,0 0 160 0,3-3 0 0,-3 3-128 0,0-2 128 16,0 2 0-16,2-1 0 0,1 0 0 15,-2 0 0-15,1-2 0 0,2 1 0 0,-2 2 0 0,1-3 0 0,-1 0 0 16,2 0 0-16,0 3 0 0,-1-5 0 0,1 3 0 16,1-3 0-16,-1 2-128 15,-2-1 128-15,1 1 0 0,-1 2 0 0,-1 0 0 16,2-1 0-16,-1 2 0 0,1 2 0 0,-2-3 0 0,-2 6 0 0,-1-3 0 15,6 1-160-15,-2 2 32 16,2-1 0-16,-1 3 0 16,2-1-384-16,-1-1-64 0,1 2 0 0,-1 0-18448 0</inkml:trace>
  <inkml:trace contextRef="#ctx0" brushRef="#br2" timeOffset="-193235.75">12092 7870 10127 0,'-2'-2'896'0,"-1"2"-704"0,2 0-192 0,1 0 0 0,0 0 624 0,-1 0 80 0,0 0 32 0,-1-1 0 0,0-1-736 0,-1 1-240 0,1 1 0 0,-1 0 0 0,2 0 64 0,-1-2 16 16,1 0 0-16,-1 1 0 0,0 2 160 0,1-1-208 15,-2 2 80-15,-1 0 128 0,2-2 0 0,-2 1 0 16,0 2 0-16,1-1 0 0,-2 1 704 0,0-1 64 0,0 1 16 0,0-2 0 16,0 1-320-16,0 0-64 15,1-1-16-15,1 0 0 0,0-1-384 0,1 0 0 16,-1 3 128-16,2-3-128 0,0 0 176 0,0-3 0 0,1 3 0 0,0-1 0 15,-2 1-16-15,2-1 0 16,0 1 0-16,0 1 0 0,0-1 64 0,0-1 16 0,2 1 0 0,-2 0 0 16,1 0 80-16,-1 1 32 0,2-1 0 0,-1 0 0 15,-1 0-352-15,0 0 0 0,0 0 0 0,0 0-5568 16,0 0-1088-16</inkml:trace>
  <inkml:trace contextRef="#ctx0" brushRef="#br1" timeOffset="-189276.42">12027 7901 13823 0,'-5'-2'1216'0,"0"-2"-960"0,1 4-256 0,3 0 0 0,0 0 1008 0,-1-1 144 0,-3 0 48 0,-2-2 0 0,-2 1-1600 0,-1-3-320 0,2 1-64 0,-1 0-16 15,3 2-480-15,1-1-112 0,1 1-16 0,2-2 0 0</inkml:trace>
  <inkml:trace contextRef="#ctx0" brushRef="#br1" timeOffset="-188341">11938 7853 6447 0,'-2'-9'272'0,"2"9"80"0,0 0-352 0,0 0 0 0,0 0 0 0,0 0 0 16,0 0 1648-16,0 0 256 0,0-1 48 0,-1 1 16 0,2 0-352 0,-1 0-64 0,0 0-16 0,0 0 0 16,0 0-656-16,0 0-144 15,0 0-32-15,0 0 0 0,0 0-256 0,0 0-48 0,0 0-16 0,0 0 0 16,17-11-384-1,-16 11 0-15,-1 0-224 0,0 0 80 0,-1 1-192 0,-1 2-48 16,0-2 0-16,-1 0 0 16,0 3-144-16,-2-3-48 0,-2 3 0 0,0-2 0 0,0 2 752 15,-1 0 144-15,-2 1 16 0,2-2 16 0,-1 2 1024 0,-1 2 208 16,0-3 32-16,0 3 16 0,2-2-208 0,0 1-32 16,0-1-16-16,0-2 0 0,2 2-640 0,0 2-128 15,-2-3-32-15,1 3 0 0,-2-1-432 0,1-1-144 16,-1 1 0-16,-1 0 0 0,0-1 0 0,-1 1 0 15,-1 2 0-15,-2-2 0 0,1-2 0 0,-5 3 0 0,1-1 0 16,0 0 0-16,1 2 0 0,-3 0 0 0,-3 0 0 16,-3 2 0-16,-5 2 0 0,-1-1 0 0,0 3 144 0,-2-1-144 15,1 0 192-15,-1-2-64 0,0 1-128 16,2-1 192-16,1 1-16 0,0-1-16 0,0 0 0 0,2 0 0 16,-1-2-160-16,2 1 0 0,0 1 0 15,-1 0 0-15,-1 0 0 0,1 0 0 0,-2 0 0 0,1 0 0 16,2 0 0-16,0 1 0 0,0-1 0 0,1-1 0 15,1-1 0-15,-1 3 0 0,1-2 0 0,2 1 0 16,1-3 0-16,-1 1 0 0,2 2 0 0,0-3 0 16,0 1-416-16,2-1 32 0,1-2 16 0,2-1 0 15,0 0-144-15,0-1-48 0,-1 2 0 0,1-4 0 16,0 2 304-16,0 1 48 0,1-3 16 0,1 2 0 16,3-3 192-16,0 3 0 0,1-4 0 0,1 3 0 0,1-2 0 0,1 1 208 15,1-2-64-15,3 0-16 0,-1 0 96 0,3 0 16 16,-1 0 0-16,1-2 0 0,1 1-240 0,0-1 0 15,1 1-192-15,1 1 192 0,-1-4-224 0,0 3 64 16,0-3 16-16,1 2 0 0,0-1 144 0,1 1 128 16,-1-2-128-16,0 2 176 0,1-2-176 0,-1 2 0 0,0-2 0 0,0 3-176 15,-1-3 176-15,-1 1 0 0,2 3 0 16,-1-3-128-16,-1 2 128 0,0-2 0 0,1 2 0 0,-1-2 0 16,0 1 0-16,0-1 0 0,0 2 128 0,0-4-128 15,1 0 400-15,-1 0 16 0,2 0 0 0,-1-1 0 16,0 0 128-16,-1 0 32 0,1 0 0 0,0-3 0 15,2 0-192-15,-1 1-16 0,1-1-16 0,1-2 0 16,-1-3-160-16,1 1-48 0,2 0 0 16,0-2 0-16,1 2-144 0,-1-1 0 0,1-1 0 0,1-1 0 15,-1 4 0-15,-1-3 0 0,0 2 0 0,1-2-176 16,-2 6 176-16,-1-2 0 0,1 1 0 0,0 1 0 0,-1 2 0 16,1 0 0-16,-1 0 0 0,1 2 0 15,-2 2 0-15,1 0 0 0,0 1 0 0,1 1 0 0,-2 1 0 0,2 0-128 16,0 1 128-16,0 1 0 15,0-1-192-15,0 4 64 0,0-2 0 0,-1 2 0 16,0 1-32-16,-3-1 0 0,0 1 0 0,-1 0 0 0,0 4-16 16,-2 1 0-16,-2 2 0 0,-2 2 0 0,-2-1-48 0,-2 5-16 15,-2-2 0-15,-2 3 0 0,0 1-128 0,-3 1-16 16,0-2-16-16,0 0 0 0,-2-3 144 0,6 1 48 0,-1-6 0 16,3 3 0-16,1-3 336 15,1-1 80-15,2-2 16 0,0 0 0 0,2-2 288 0,0 2 64 0,2-6 16 0,3 2 0 16,0-1-176-16,3 1-32 0,-1-4-16 0,3 2 0 15,1-1 0 1,2 1 0-16,3-1 0 0,1 1 0 0,2 0-192 0,2 3-48 0,1-1 0 0,2-1 0 16,1 3-128-1,-1 0 160-15,2-1-160 0,-1-1 160 0,-1 1-160 16,-2-1 0-16,2 2 0 0,-2 0 0 0,-4-3-960 0,4 4-128 0,0-2-32 0,1 3-14400 31</inkml:trace>
  <inkml:trace contextRef="#ctx0" brushRef="#br1" timeOffset="-186095.57">11857 9905 8287 0,'-2'0'736'0,"-1"1"-592"0,3 0-144 0,0-1 0 0,0 0 880 0,2 0 144 0,-2 0 16 0,0 0 16 0,0 0-400 0,0 0-80 0,1 0 0 0,-1 0-16 16,0 0-832-16,0 0-176 0,0 0-16 0,0 0-16 15,0 0 48-15,0 0 16 0,0 0 0 0,15-15 0 0,-15 15 1360 0,-2-4 272 0,1 3 48 0,-1-1 16 16,-2-1 816-16,0 2 160 0,-1-1 48 0,0-1 0 16,0 1-784-16,-1-2-160 0,-1 0-16 0,-1-1-16 15,0 0-384-15,-1-1-80 0,-2 0-16 0,-1-1 0 16,-1-2-400-16,-2 0-64 0,-1 1-32 0,-1-4 0 16,-2 1-208-16,0 1-144 0,-2-3 192 0,-2 0-192 0,1 4 176 15,-3-4-176-15,-2 2 160 0,1 0-160 0,2 2 192 0,-4-1-64 16,0 0-128-16,-1 2 192 15,1-2 16-15,0 2 0 0,-1-3 0 0,2 1 0 0,2 3-32 0,3-3-16 16,1 4 0-16,1-3 0 16,2 3 192-16,0-1 32 0,0 1 16 0,0-1 0 0,1 2-144 0,0-1-48 15,1 0 0-15,0-1 0 0,0 0-208 0,-1 0 0 16,1 1 0-16,0-5 0 0,0 2 0 0,1-1 0 16,1 0 0-16,-1 2 0 0,2 0 0 0,0 1 0 15,-2 1 0-15,-2-2 0 0,-1 4 0 0,2-2 0 16,0 1 0-16,1 2 0 0,-1 1 0 0,1-1 0 15,3 1 0-15,1 1 0 0,-1-1 0 0,0-1 0 16,4 2 0-16,-2-3 0 0,2 2 0 0,1-3 0 16,1 1 0-16,0 2 0 0,-1-2 0 0,3 0 0 15,-1 1 0-15,-2-1 0 0,1 1 0 0,0-2 0 0,0 0 128 0,-2 2-128 16,1-2 0-16,1 1 144 16,-2 0-144-16,1 3 128 0,-2-4-128 0,1 4 0 0,0-3 0 0,-2 2 0 15,0-3 0-15,1 2 0 0,-3 1 0 0,4 1 0 16,-1-3 0-16,0 3 0 0,1-3 0 0,-1 2 0 15,1-2 0-15,0 1 0 0,-1 1 0 0,2-1 0 0,1 0 0 16,-2 0 0-16,2 3 0 0,-1-3 0 16,2 1 0-16,-1 0 0 0,1 1 0 0,0-1 0 0,1 2 0 0,-1-1 160 15,1 1-160-15,1 0 160 16,0 3-160-16,0-3 128 0,-2 0-128 0,1 0 128 16,-1 1-128-16,1-1 0 0,-1 2 0 0,0-2 0 15,2 0 0-15,-2-2 0 0,0-1 0 0,1 2 0 16,2 2 0-16,0 1 0 0,0-1 0 0,2-1 0 0,-1 0 0 15,1-1 0-15,0-1 0 0,1 1 0 0,0-1 0 0,0-1 0 16,1 2 0-16,-2 1 0 0,0 0 0 16,0 0 0-16,21-11 160 0,-14 7-160 0,3 0 192 0,1 1-64 15,1-4 0-15,2 3-128 0,1-1 192 0,0-2-192 16,1 1 192-16,1 0-192 0,2-4 128 0,-1 4-128 0,-1-3 0 0,2 2 0 16,-2-1 0-16,-1 4 0 15,0-5 0-15,-1 1 0 0,-2 2 0 0,0 0 0 0,0 1 0 0,-2 0 0 16,0 3 0-16,-2-2 0 15,-1 3 0-15,0 1 0 0,-2-3 0 16,-1 3 0-16,0 0 0 0,-2 0 0 0,1 3 128 0,-1-3-128 16,-2 0 0-16,0 0 0 0,0 0 0 0,-1 0 0 0,0 1 0 0,0-1 0 15,-1 1 0-15,-1 2 0 0,-2-2 0 0,-1-1 0 16,0 1 0-16,0 0-192 0,-1 2 48 16,-3-2 16-16,-2 0-48 0,-3 3 0 0,0-4 0 15,-4 3 0-15,0-1 48 0,-1-1 0 16,-2 2 0-16,0-1 0 0,1-1 128 0,-1 3-192 0,-1 0 192 0,0 1-192 15,1 0 192-15,1-2 0 0,0 1 0 0,0 0 0 16,3 0 0-16,0-2 0 0,0 2 0 0,0 0-128 0,1 0 128 0,0 1 0 16,1 2 0-16,1 1 0 15,1-2 0-15,1 1-128 16,1 0 0-16,2-1 0 0,2 3-16 0,-1-4 0 16,3 1 0-16,-1 1 0 0,1 3 144 0,0-2 0 0,2 0 0 0,0 0 0 0,-1 2 0 0,3-3 0 15,0 3 0-15,2-4-128 0,3 0 128 0,0-1-208 16,1 0 80-16,2 1 128 15,3 1 208-15,1-2 176 0,1-2 16 0,3 5 16 16,2 0-64-16,3 3-16 0,4 1 0 0,-1 2 0 0,2-1-96 0,1 3-32 0,2 2 0 0,2 1 0 16,1 3-208-16,-1-2 0 0,-1 1 0 0,-3 0-160 15,-1 0-288-15,-1 1-64 16,-1 3-16-16,-1 2 0 16,-1 1-1840-16,-1-3-352 0</inkml:trace>
  <inkml:trace contextRef="#ctx0" brushRef="#br1" timeOffset="-183366.85">12218 7404 911 0,'4'-4'0'0,"-3"2"0"0,2-3 0 0,-1 3 0 0,-1-1 1056 0,1 2 128 0,-1 1 32 16,1-4 0-16,3 0 832 0,0 1 192 0,2-2 16 0,-3 0 16 0,0 1-64 0,0 0-16 0,-2 2 0 0,0 1 0 0,-1-1-576 0,-1 2-112 15,0 0-32-15,0 0 0 0,-1 0-640 0,-1 0-144 0,2 0-32 16,-1 0 0-16,0 0-320 0,1 2-64 15,0-2-16-15,0 0 0 0,0 0 208 0,0 0 48 0,0 0 0 0,0 0 0 16,0 0 160-16,0 0 32 0,0 0 16 0,0 0 0 16,15 15-48-16,-14-13-16 0,0 5 0 0,0 1 0 15,-1 4-112-15,0-1-32 0,-1 5 0 0,1 3 0 16,-1-2-128-16,0 6-16 0,-1 5-16 0,1 5 0 16,0 2-144-16,-1 6-16 0,0 2-16 0,1 3 0 15,-1 1-176-15,-1 0 192 0,1-4-192 0,-1-2 192 16,1-2-192-16,0-4 0 0,0-3-192 0,0 2 192 15,-1-5 0-15,1 2 0 0,-1 0 0 0,1-2 0 16,-2-5 0-16,0 0 0 0,2-3 0 0,-1-3 0 0,2 2 0 16,-1-3 0-16,0-3 0 0,1 1 0 15,1-4 0-15,-1 0 0 0,1-3 160 0,0-3-160 0,0 1 0 16,0-1 0-16,1-5 0 0,-1 1 0 0,1-1 160 16,-1 0-160-16,2-1 128 0,-2-2-128 0,1 1 208 0,0 0-32 15,1-2-16-15,-2 4 0 0,0 0-160 0,0 0 160 16,0 0-160-16,0 0 160 0,0 0-160 0,18-15 0 15,-13 13 0-15,1 1 0 0,1 1 0 0,2 0 0 16,2-2 0-16,3 2 0 0,1 0 0 0,-1 2 0 16,5-1 0-16,1 1 0 0,0 0 0 0,1 1 128 0,-3 0-128 15,-1-3 192-15,3 3-192 0,1-3 0 16,3 2-192-16,2 0 192 0,0-4 0 0,2 0 0 0,1 1 0 0,-2-3 0 16,-1 1 0-16,1 0 0 0,4-2 0 0,-3 1 0 15,1-1 0-15,0 3 0 16,1-1 0-16,0 2 0 0,-2 2 0 0,-1 0 0 15,1 3 0-15,-2 1 0 0,0 1 0 0,-2-1 0 0,1 1 0 0,-3 2 0 16,-2-3 0-16,-1 0 0 0,0 0 0 0,-1-4 0 16,-1 1 0-16,-1-2 0 0,0 0 0 0,-1-2 0 15,0 1 0-15,-2-4 0 0,1 0 0 0,-2 0 0 16,1-1 0-16,0 1 0 0,0-3 0 0,-2 2 0 0,0-1 0 16,-1-1 0-16,0 1 0 0,-3 1 0 15,-1-2 160-15,-1 2 0 0,-1 2 0 0,0-1 0 0,-3 2 0 0,0 0 0 16,0 1 0-16,1-1 0 15,-2-1-160-15,1 3 0 0,0 0 0 0,0-3 0 0,1 3 0 0,-1-3 0 16,3 2 0-16,-2-2 0 16,1 2 0-16,-1-3 0 0,0 2 0 0,2 0 0 0,0 0 0 0,0 1 0 15,-1-3 0-15,0 0 0 16,-1 2 0-16,1 1 0 0,-1-1 0 0,-1 0 0 0,1 0 0 0,-1 1 0 0,0-1 0 16,0-1 0-16,1 2 128 0,-2-3 0 15,1 4 0-15,-1-4 0 0,0 2-128 0,-1 0 0 0,1 3 0 0,-2-4 0 16,2 3 0-16,-1 0 0 15,0-2 0-15,0 1 0 0,-1-1 0 0,1 1 0 0,0 0 0 0,0-1 0 16,-1-1 0-16,1 0 0 16,0 1 0-16,-1-4 0 0,0 1 176 0,0 1 0 0,2 2 0 0,-3-1 0 15,2-5-32-15,-1 0 0 16,-1-2 0-16,1-2 0 0,-1-5-144 0,2-1 128 0,-1-5-128 0,-1-3 128 16,2 0-128-16,0-3 0 0,-1-1 0 0,0-1 0 15,1-3 0-15,1-3 0 16,-2 0 0-16,2 3 0 0,0 5 0 0,0-8 0 0,2-4 0 15,-1-6 0-15,1 0 0 0,1-3 0 0,-2 5 0 0,2-2 0 0,-1 5 0 0,-1 1 0 16,-1 4 0-16,0 5 0 16,0 5 0-16,-1-1 0 0,0 2 0 0,1 4 0 0,-1 5 0 0,1-3 0 15,-2 1 0-15,2-2 0 16,0 0 0-16,2 1 0 0,0 5 0 0,2 1 0 0,-1 4-128 0,2 0 128 16,0 0 0-1,1 4 0-15,1-4 0 0,-1 5-176 0,0 1 176 0,-1 1-128 16,1 2-240-16,-2 2-32 15,0-3-16-15,-2 3 0 0,-1 0 224 0,1 0 64 0,-4 0 0 0,1 3 0 0,-1-1 128 16,-2 2 0-16,0-1 0 0,0 2 0 0,-1 1 0 0,1 0 0 0,-1 0 0 0,0 1 0 16,1-3 0-16,1 1 0 0,1-1 0 0,0 1 0 15,2-3 0 1,-2 0 0-16,2 0 0 0,2 0 0 0,-2 1 0 0,1-2 0 0,-1 0 0 0,0-1 0 31,0 2 0-31,-1 0 0 0,-1-2 0 0,0 1 0 0,-2 1 0 0,0-2 0 0,-1 2 0 0,-2-1 0 16,1 1 0-16,-3-1 0 0,-1 1 0 0,-2 1 0 0,0 0 0 15,-3 2 0 1,-1-2 0-16,-2 2 0 0,0 0 0 0,-2 0 128 16,0-3-128-16,-2 3 0 0,0-1 0 0,-2 0 144 15,-2-1-144-15,-1 1 0 0,0-3 176 0,-2 4-176 16,0-4 160-16,-5 4-160 0,-4 0 128 0,-2 1-128 0,1 1 0 0,3-1 144 0,4 1-144 0,-6 2 0 31,-6 2 0-31,-4 0 0 0,1 3 0 0,5-2 0 16,10-3 0-16,0-1 0 0,-3 2 0 0,-2 0 0 15,-1-1 0-15,4 0 0 0,6-3 0 0,3-1 128 16,5 0-128-16,3-2 0 0,3 0 0 0,2-1 0 16,2 1 0-16,3-2 0 0,1 0 0 0,-1-1 0 0,4 1 0 15,-1-1 0-15,1 3 0 0,2-3 0 0,0 0 0 16,1 0 0-16,0 0-128 0,1 0 128 0,0-3 0 0,2 3 0 16,1-1 0-16,-4 1 0 0,0 0 0 0,0 0 0 15,0 0 0-15,21-13 0 0,-15 10 0 0,-2 1 0 16,0-2 0-16,0 1 0 0,0 1 0 0,0 1 0 15,-2 0 0-15,2-1 0 0,-2-1 0 0,1 1 0 16,0 0 0-16,0 2 0 0,1-3 0 0,-2 2 0 16,1 1 0-16,-1-4 0 0,2 3 0 0,-1-3 0 15,1 3 0-15,-1 0 0 0,0 1 0 0,0-2 0 0,-1 2 0 16,0-2 0-16,0 1 0 0,0 1 0 0,0 0 0 0,-1 0 0 16,0 0 0-16,-1 0 0 0,0 1 0 0,0 1 0 15,0 0 0-15,0-2 0 0,0 0 0 0,0 0 0 16,-8 19 0-16,5-13 0 0,-1 4 0 0,1-2 0 15,-1 2 0-15,0 0 0 0,1 1-144 0,-2 2 144 16,1-1 0-16,1 0 0 0,1 2-128 0,1-3 128 16,-1-1 0-16,4 1 0 15,-1 0-480-15,1-2 16 0,2 2 0 0,1-5-18256 0</inkml:trace>
  <inkml:trace contextRef="#ctx0" brushRef="#br1" timeOffset="-178436.6">12968 7544 3679 0,'0'-1'320'0,"0"-1"-320"0,1 2 0 0,-1 0 0 0,1 0 1728 0,-1 0 256 0,1 0 64 16,2-1 16-16,-2 1-672 0,3 0-144 0,-2-2-32 0,-2 2 0 0,0 0-512 0,0 0-128 0,0 0 0 0,0 0-16 15,0 0-384-15,0 0-176 0,16 17 160 0,-17-12-160 16,0 1 0-16,-2 3-160 0,1-2 0 0,-3 3 0 16,-1 2-96-16,0 1-32 0,-3 2 0 0,-1-1 0 0,-1 5 512 0,-1-2 96 15,-1 2 32-15,-2 2 0 0,1-1 96 16,-3 1 32-16,1-1 0 0,0-1 0 0,2-3 160 0,0 2 16 15,-1-3 16-15,1-1 0 0,2 0-256 0,0 0-48 16,1-3-16-16,-1 1 0 16,1-1 48-16,1-2 16 0,1 1 0 0,-3 0 0 0,4-4-288 0,-1 0-128 15,0-1 0-15,1 0 128 0,0-3-128 0,1 0 0 16,0 0 0-16,-1-2 0 16,2 0 0-16,0-2 0 0,0 0 0 0,1 0 0 0,0-3 0 0,1 0 0 15,0 0 0-15,1 0 0 0,-1-1 384 0,1 0-16 16,1-2 0-16,-1 2 0 15,1-3 272-15,-1 3 64 0,1-1 16 0,0 1 0 0,-1-2-320 0,1 1-64 16,0 1-16-16,0-2 0 0,1 0-320 0,1 0 144 16,0-3-144-16,0 2 0 0,0 1 0 0,0-5 0 0,1 2 0 0,0 0-144 15,0 0-16-15,-1 0 0 0,2 0 0 16,-1-2 0-16,1 2 160 0,-2 0 128 16,2 0-128-16,-2 0 176 0,1 1 80 0,-1 0 32 15,1 1 0-15,-1 0 0 0,1 1 160 0,-1-2 48 0,1 3 0 0,1-3 0 0,-1 2-112 16,0 1 0-16,0 1-16 15,1 0 0-15,-1 0-128 0,0 1-32 0,2-2 0 0,-1 1 0 0,2 1-208 0,0-1 128 32,-1 0-128-32,2 1 0 0,-1 2 0 0,1-1 0 0,0 0 0 0,0 1 0 0,0 0 0 0,-2 0 128 15,2 3-128-15,-1-4 0 16,1 3 0-16,0 1 0 0,-1 0 0 0,1 0 0 16,-2 0 0-16,2 0 0 0,0 5 0 0,1-2 0 15,2 2 0-15,-1 0 0 0,1 3 0 0,-1 1 0 0,0 2 0 0,2-2 0 16,-1 4 0-16,-1-2 0 15,2 2 288-15,1 0-32 0,-1 1-16 0,1-2 0 16,1 1 112-16,1-1 32 0,0-1 0 0,-1 0 0 16,1 4-48-16,1-6 0 0,-1 2 0 0,-1 3 0 0,0-5-96 0,1 5-32 15,-4-3 0-15,1 1 0 16,-2 0-80-16,-2 0-128 0,1 3 176 0,-1-3-176 16,-1-1 0-16,-1 0 0 0,0 1 0 0,0-1 0 15,0-3-368-15,2 1-80 0,2-3 0 0,1-1-16 16,5-1-1584-16,0-2-304 0</inkml:trace>
  <inkml:trace contextRef="#ctx0" brushRef="#br1" timeOffset="-174830.12">12093 9261 3679 0,'-3'-7'320'0,"-1"1"-320"0,0 0 0 0,2 3 0 0,1 0 3648 0,-1 1 640 0,2 1 144 0,-2-3 32 0,-1-1-2576 0,1-2-512 0,-2 1-96 0,2-3-32 0,1 0-464 0,2 2-80 31,0-2-32-31,2 3 0 0,0 0 32 0,1-1 16 0,0-1 0 0,1 2 0 16,1 1-208-16,-1 0-64 0,1 0 0 0,0 1 0 0,0 1-144 0,-1 2-48 15,-1 1 0-15,1-2 0 16,-3 2 16-16,2 0 0 16,-1 2 0-16,-1-2 0 0,0 1 320 0,0 2 64 15,0-1 16-15,-1 3 0 0,1 0-96 0,-1-2 0 16,0 5-16-16,0-1 0 0,-1 3-240 0,2 1-32 16,-1 2-16-16,1 0 0 0,0 3-112 0,0 2-32 15,2 0 0-15,-1 3 0 0,1 3-128 0,0 2 160 16,1 0-160-16,-1-2 160 0,0 1-16 0,1 2 0 0,0 7 0 15,0 0 0-15,0 0-144 0,0 0 0 0,0 3 144 0,-1 5-144 16,2-2 0-16,-2 0 128 0,1-2-128 0,-2 0 0 16,2-1 0-16,-2-1 0 0,-1-5 0 0,0 2 128 15,-1 5-128-15,-1-5 176 0,1-1-176 0,-2-1 192 16,1 0-32-16,-1 1 0 0,-2-1 0 0,1 0 0 16,-2-5-160-16,-1 0 160 0,0-1-160 0,0-3 160 15,0-1-160-15,-1-1 192 0,1-2-192 0,-1-3 192 16,1 0-192-16,0 1 128 0,0-4-128 0,0-1 128 0,0 1-128 0,1-4 192 15,2-2-192-15,-1-1 192 0,2 0-192 0,0-1 0 16,0-3 144-16,1-1-144 0,0 1 144 0,-2-1-144 16,4 0 192-16,-2-1-192 0,0 0 176 0,0 1-176 15,-2-2 160-15,2 0-160 0,2 1 176 0,-2 1-176 16,0 0 192-16,0 0-192 0,0 0 144 0,0 0-144 16,0 0 0-16,0 0 144 0,0 0-144 0,0 0 0 0,0 0 0 15,16 16 0-15,-15-10 0 0,0 2 0 0,0-2 0 16,1 0 0-16,0 0 0 0,-1 2 0 0,2-2-144 0,-1-1 144 15,0-1 0-15,0-1-128 16,1 1 128-16,-1-3 0 0,0 0 0 0,1 1 0 0,1-2 0 16,1 0 0-16,1-2 0 0,0 1 0 15,1-3 0-15,3 2 0 0,1-3 0 0,3 0 0 0,2 0 0 0,4 0 144 16,1 0-144-16,2 2 0 0,2-2 0 0,1 3 128 16,3 0 0-16,1 2 0 0,1 2 0 0,2 0 0 15,-1 0-128-15,-1 1-144 0,-1-3 144 0,1 0-208 16,-1-3 208-16,1-1 0 0,-1-1 0 0,2-3 0 15,1 0 0-15,4-2 0 0,3 2 0 0,1-3 0 16,2 0 0-16,-1-1 0 0,1 3 208 0,-4-1-64 0,-4 2-144 16,0 1 0-16,-4 2-160 0,-1-1 160 0,-2 2 0 15,-1 1 0-15,1 1 0 0,-4 2 0 0,2 0 0 0,-1 0 0 16,1 2 128-16,-1 0-128 0,-1 0 160 0,-1 1-32 16,-1-3 0-16,-2 0 0 0,-1 0-128 15,-1 0-144-15,-1 0 144 0,-3 0-208 0,-3 0 208 0,0 0 0 16,1 0 0-16,-1 0 0 0,1-3 0 0,-3 2 0 15,0-2 0-15,0 0 0 0,-1-1 0 0,0 0 208 16,-1-1-64-16,-1 0-16 0,1 2 64 0,-2-1 0 0,0-1 0 16,-2-1 0-16,1 1-48 0,-2-1 0 15,1 0 0-15,-2-2 0 16,0 1 64-16,-1-1 16 0,0-2 0 0,-1 1 0 0,0-3-64 0,0 1-16 16,-2 0 0-16,1-2 0 0,-2-4-144 0,0-2 192 15,-1-2-192-15,0-3 192 0,0 2-192 0,2-4 0 0,-2 0 0 0,0-5 128 16,0-1-128-16,-1-6 0 0,2-1 0 0,-1 2 0 15,1-1 0-15,1 3 0 0,-1 1 0 0,0-1 0 16,2 4 0-16,-1 0 0 0,-2-2 0 0,2-2 0 16,-2-7 0-16,1 1 0 15,-1 0 0-15,0 2 0 0,0 3 0 0,0-1 0 0,0 2 0 0,0 2 0 0,2 0 0 16,-1 0 0-16,0 5 0 0,0-1 128 0,1 4-128 0,0 0 0 16,1 3 0-16,-2 1 0 0,2 2 0 0,-1 2-176 15,1-1 48-15,-1 2 0 0,1 1 128 0,-1 2 0 16,1 0 0-16,-1 2 0 0,1 1-128 0,-1 3 0 31,1-3 0-31,-1 4 0 0,1 0 0 0,-1 0 0 0,1 1 0 0,0 1 0 0,-2 1 128 0,1-2 0 16,1 4 0-16,1-4 0 15,-2 2 0-15,1 1-192 0,0 1 192 0,0 1-192 0,1 0 192 0,0 0 0 0,-1 0 0 16,1 0 0-16,0 0 0 0,0 1 0 0,-1-1 0 0,0 3-128 16,1-1 128-16,-1-2-128 0,1 3 128 0,-1-3-128 31,0 2 128-31,1 1 0 0,-1 0-144 0,-1 0 144 15,1 1 0-15,-2 1 0 0,-1-4 0 0,0 4 0 0,0-3 0 0,0 2 0 16,-1 1 0-16,0-3 0 0,-2 3 0 0,1-1 0 0,-2 2 0 0,1-1 0 16,-1-2 0-16,-2 2 0 0,1-2 0 0,-2 1 0 0,-1-2 0 15,-1 3 0 1,-3-3 0-16,-1 3 0 16,-3-3 0-16,-1 2 0 0,3-2 0 0,-1 1 0 0,-2-1 0 15,-3 2 0-15,-1-3 0 0,-3 3 0 0,1-3 0 16,-2-1 0-16,-6 1 0 0,-5 1 0 0,-5 0 0 15,-2-2 0-15,-2 1 0 0,1 2 0 0,1-1 0 0,2 1 0 16,1-1 128-16,6-2-128 0,2 0 0 0,-2 1 0 16,1 1 0-16,-3 1 0 0,1 2 0 0,-5-1 0 15,-1 5 0-15,2-1 0 0,2 2 0 0,0 3 0 16,3 0 0-16,1 1 0 0,2 2 0 0,2 0 0 16,-1-2-192-16,1 0 192 15,4 1-512-15,1-1 0 0,3-3 16 0,5 0-19024 0</inkml:trace>
  <inkml:trace contextRef="#ctx0" brushRef="#br1" timeOffset="-171281.33">12361 10322 25791 0,'-2'-2'2304'0,"2"1"-1856"0,3-2-448 0,-2 2 0 0,2 1-544 0,-1-1-208 0,3-3-32 0,1-1-16 0,3-3-480 0,3-1-80 16,1-2-32-16,0 0 0 0,2-2 896 0,-1 1 176 0,0 0 48 0,0-1 0 16,0-2 272-16,0 2 0 0,0-2 0 0,-2 1 0 0,1-1 960 0,-2 2 192 15,0-3 32-15,-1-2 16 16,-1 1 544-16,-1 1 112 0,0-1 32 0,-1-1 0 0,0-4-416 16,1 0-64-16,1-2-32 0,-2-3 0 15,0-1-608-15,2-1-128 0,-2 0-32 0,1-4 0 16,-1 3-416-16,1-3-192 0,-2-1 160 0,3 0-160 0,-2 5 128 0,0-1-128 15,2-1 0-15,1 0 0 0,1 3 128 0,0-1-128 16,2 1 0-16,-1 1 0 0,2 4 0 0,-2 1 0 0,2 4 0 16,-2 0 0-16,0 2 144 0,1 4-144 0,-2 1 128 15,1 0-128-15,-1 4 256 0,2-2-48 16,-1 1 0-16,-1 2 0 0,1 2-208 0,0 3 0 0,-3-4 0 0,0 4 0 16,0-3 0-16,-2 3 0 15,1 1 0-15,-2-3 0 0,-1 3 0 0,0 3 0 0,0-3 0 0,-2 2-160 16,1 1 160-16,0-2 0 15,-2 4 0-15,1 0 0 0,-2-1 0 0,0 4 0 0,0 3 0 0,-1 1-128 16,0 1 128-16,-1 3 0 0,0 2-144 0,-2 3 144 16,0-2 0-16,-1 2 0 0,-1 2 0 0,0-1 0 0,1-5 0 15,-2 3 0-15,1 1 0 0,-2-2 0 16,1 0-192-16,-2-4 192 0,2 1-160 0,-3 0 160 16,1 0-224-16,-3 0 48 0,0-3 16 0,-2 3 0 15,1-4-48-15,-2 2-16 0,-2 1 0 0,0 1 0 0,-1-3 224 0,1 0 0 16,-2 2 192-16,4-7-192 0,0 1 224 0,2-3-64 15,2-1-16-15,1-2 0 0,3-1 160 0,0-2 16 16,2-2 16 0,0-1 0-16,1 2-208 0,-1-4-128 0,1 0 128 0,3 0-128 15,-1 1 0-15,1 1 144 0,3-1-144 0,-2 3 0 16,3-3 0-16,0 1 0 0,1 1 0 0,0 1-144 0,2-1 144 0,0 1-192 0,0 1 192 16,2 0-192-16,1 0 192 15,1-3-128-15,1 1 128 0,1 2-128 16,2-3 128-16,-2 1-128 0,-2 1 128 0,4-3-128 0,3 3 128 0,0-3 0 15,1 3 0-15,-2 0 0 0,0 2 0 16,-1-1-160-16,0 1 160 0,-1 2 0 0,-1-2-176 16,-2 2 176-16,1 0-160 0,-2 2 160 0,-1 0 0 0,-2 1 0 0,1 1-128 15,-3-2 128-15,0 2 0 0,-1 0 0 0,-1 2 0 0,-2-2 0 16,1 2 0-16,-2 0 0 0,0-1 0 16,-1 1 0-16,0 1 0 0,-1 0 0 15,0 1 0-15,-2 1 0 0,1 0 0 0,-1-1 0 16,0 0 0-16,-1 0 0 0,-1 0-128 0,0 0 128 0,1-2 0 15,-2 2-144-15,0 0 144 0,0 0 0 16,-2-1 0-16,0 1-128 0,0-5 256 0,1 2 64 16,-3 0 16-16,1-1 0 0,0-4 368 0,-1 2 64 0,-2 2 0 0,0-4 16 0,1 1-240 15,-3 0-48-15,2-1-16 16,-2 0 0-16,1-1-128 0,-2-2-32 0,-2 0 0 0,-1 0 0 16,4 0-192-16,-3-3 0 0,-1 0 0 15,-2-3 0-15,0-1 0 0,-1-1-128 0,2 1 128 0,-1-4-208 16,0 1-1024-16,0 0-208 0</inkml:trace>
  <inkml:trace contextRef="#ctx0" brushRef="#br2" timeOffset="-118904.83">17600 7682 911 0,'-1'0'0'0,"-1"0"0"0,1 0 0 0,0-2 0 0,0 2 464 0,-1 0 16 0,1 0 0 0,-1 2 0 0,-1-2 48 0,0 2 16 0,-2-1 0 0,0 0 0 0,1 2-336 0,0-3-64 0,1 1-16 0,1-1 0 0,0 0 96 0,1 0 16 15,-2 1 0-15,2-2 0 0,0 1-96 0,-1 0-16 16,1 0 0-16,0-1 0 0,0 1 112 0,-2 0 16 15,2-3 0-15,0 3 0 16,1 0 288-16,0 0 64 0,0 0 16 16,0 0 0-16,0 0-320 0,0 0-64 0,-21 3-16 0,17-3 0 15,-1 1 144-15,0 0 16 0,0 1 16 0,1-2 0 16,1 0-16-16,-1 0-16 0,2 2 0 0,-2-2 0 16,3 0-176-16,-2 0-16 0,2 0-16 0,0-2 0 15,-1 2 240-15,1 0 48 0,0 0 16 0,0 0 0 0,-1 0-160 0,1 0-48 16,1 2 0-16,-1-2 0 0,1 0 160 0,-1 0 32 15,0 0 0-15,1 0 0 0,0 0 48 0,0 0 16 16,0 0 0-16,0 0 0 0,0 0 0 0,0 0 0 0,0 0 0 0,0 0 0 16,0 0-208-1,0 0-48-15,0 0 0 0,0 0 0 0,0 0 0 0,0 0 0 16,0 0 0-16,0 0 0 0,0 0-96 0,-12-16-32 16,12 14 0-16,0 2 0 0,0 0 112 0,0 0 16 15,0-2 0-15,0 2 0 0,-1 0 0 0,1-1 0 16,-1 1 0-16,0-2 0 0,1 1 96 0,0 1 32 15,0 0 0-15,0 0 0 0,0 0-32 0,0 0 0 16,0 0 0-16,0 0 0 0,0 0-160 0,0 0-16 16,-21 0-16-16,17 0 0 0,1 0-160 0,1 0 0 15,0 1 0-15,-1-1 0 0,2 2 0 0,-2-2 0 16,2 0 0-16,0 0 0 0,1 0 0 0,-1-2-176 16,-1 4 176-16,1-4-128 0,1 2 128 0,-1 0 0 15,1 0 0-15,-1 0 128 0,-1-1 0 0,0 1 16 0,1 0 0 0,1 0 0 16,0 0 304-16,0 0 48 0,0 0 16 0,0 0 0 15,0 0-80-15,0 0-16 0,-20-6 0 0,17 4 0 16,1 2-272-16,1 0-144 0,-2 0 160 0,1 0-160 16,1 0 128-16,-2 0-128 0,2 0 0 0,0 0 0 15,-2 0 0-15,2 0 0 0,-2 0 0 0,0 2 0 16,0-2 0-16,-2 0 0 0,2 0 0 0,-2 1 0 16,0 1 0-16,-1-1 0 0,1-1 0 0,-2 2 0 0,1-2 0 0,0 3 0 15,-1-2 0-15,-1 1 0 0,1-2 304 0,-1 2-48 16,0 1 0-16,-1-1 0 0,-1 0 16 0,2 1 0 15,-2-1 0-15,0 2 0 0,0 1-144 0,1-2-128 16,-1 2 192-16,2 0-192 0,-1 0 128 0,-1 1-128 16,1 1 0-16,1 1 0 0,-1-2 0 15,0 2 0-15,1 1 0 0,-1-3 0 0,-1 2 0 0,0 1 0 16,0-3 0-16,-1 2 0 0,3 0 0 0,-2 0 0 16,1-1 0-16,-1-1 0 0,3 2 0 0,-1-5 0 15,1 5 0-15,0-2 0 0,-1 0 0 0,0 0 0 16,0 2 0-16,1 0 0 0,0-1 0 15,-1 1 0-15,0 0 0 0,0 0 0 0,2 1 0 0,-3 0 0 16,1 1 128-16,1-1-128 0,0 3 160 0,-1-1-32 0,1-1 0 0,1 0 0 16,2-1 48-16,-2 3 0 0,1-1 0 0,-1 1 0 15,1 4-48-15,-2-4 0 0,3 1 0 0,-1-1 0 16,1 2-128-16,-1-3 128 0,1 1-128 0,1-1 128 16,-1 1 0-16,1-1 0 0,1-3 0 0,-1 3 0 0,1 1-128 0,-1-1 128 31,1 0-128-31,-1 1 128 0,2 2-128 0,-2-2 128 0,0-1-128 0,-2 3 128 15,1 1-128-15,1-3 0 0,-1 0 0 0,-1 1 0 16,1-2 0-16,1 0 0 0,-1 0 0 0,0 0 0 0,2-1 0 0,-1 1 192 16,2 1-32-16,0-1 0 0,0 0 32 0,1 0 0 15,-2 1 0-15,2 1 0 0,2 1-192 0,-2-1 192 16,1-1-192-16,-1 1 192 16,1 1-192-16,-1 0 0 0,1 2 0 0,-1-1 0 0,0 0 128 0,0 0-128 15,0 1 0-15,0-3 128 0,0 2 0 0,2-1 0 16,-2-2 0-16,0 2 0 0,0-2-128 0,0 2 128 15,1-1-128-15,0 0 128 0,0-1-128 0,0 0 0 16,2 1 0-16,-1-2 0 0,1 0 0 0,1-1 0 0,-2 0 0 0,2 1 0 16,1-2 0-16,0 0 192 0,1 3-192 0,0-1 192 15,-1-4-192-15,1 4 0 0,-1 0 0 0,-1 1 0 16,2 0 0-16,0 3 0 0,0-3 0 16,1 0-176-16,-1 3 176 0,1-2 0 0,-2-2 0 0,1 2 0 15,0-1 0-15,1-1 128 0,0 2-128 0,0-3 0 16,1 1 0-16,-1 0 128 15,2 1-128-15,0-3 0 0,1 3 0 0,-1-1 144 16,1-1-144-16,1 2 0 0,1-5 144 0,-3 2-144 0,4 0 0 0,-1-1 144 0,1 0-144 0,0-1 0 16,0 2 0-16,1-4 128 15,0 2-128-15,-2 1 0 0,2-1 0 0,-2 0 128 16,1 3-128-16,-1-3 0 16,-1-1 0-16,0 0 0 0,2 0 128 0,-2 2-128 15,0-1 128-15,0-1-128 0,0 2 128 0,0-4-128 0,0 3 0 0,1-2 128 16,-1 0-128-16,0 0 0 15,1-3 0-15,2 3 128 0,-1 0-128 0,2-3 0 0,1 3 0 0,0-1 0 0,0-2 0 0,2 2 0 16,-1-3 128 0,2 3-128-16,-1-3 128 0,1 1 0 0,0-1 0 0,1-1 0 0,0 2-128 0,0-2 0 15,0 2 0-15,-1-1 0 0,-1-1 0 0,-1 0 0 0,-1 0 0 16,0 0 0-16,-1-1 0 0,0 1 0 16,0-2 0-16,0 0 0 0,-2 1 0 0,1-2 0 15,-2-1 0-15,2 2 0 16,2-3 0-16,0-1 128 0,1 1-128 0,-2 1 192 15,0 2-64-15,1-3-128 0,1-1 192 0,1-1-64 16,1 0-128-16,0 0 128 0,1 0-128 0,-1 1 128 0,0 0-128 0,-2-3 0 0,1 2 0 0,-1-1 0 16,-1-1 0-16,-1-1 0 0,-2 1 0 0,1-2 0 15,-3 1 0-15,0-1 0 0,-2 0 0 0,1-2 0 0,-1 1 0 0,0 1 192 32,0-4-192-32,0 1 192 0,-1 1-192 0,1-2 160 15,0-2-160-15,-1 1 160 0,0 0-160 0,0-2 0 16,0-3 0-16,0 1 128 0,1-1-128 0,-1 0 0 15,-2 2 0-15,1-2 0 0,-1 1 0 0,-1 0 0 16,0 0 0-16,0 0 0 0,-2 1 0 0,-1-1 128 16,1 0-128-16,-3-1 0 0,0 3 128 0,0-6-128 15,-2 2 0-15,1-2 128 0,0 0-128 0,-2 0 0 16,0-1 0-16,0-3 128 0,0 2-128 0,-2-3 0 16,1 6 0-16,-1-2 0 0,1 3 0 0,-1-2 0 15,-1 3 0-15,0 3 0 0,0-2 0 0,0 2 0 0,-2-1 128 16,1-1-128-16,-1 2 0 0,1-1 0 0,-1-3 0 15,1 2 0-15,1 2 0 0,-2-1 0 0,2-1 0 0,-1 0 0 16,-1 1 0-16,1-1 0 0,0 3 0 0,-1-1 0 16,1-2 0-16,-1 3 0 0,0 0 0 0,-1 0 0 15,0-1-144-15,1 2 144 0,-2 3 0 0,0 0 0 16,-1 0 0-16,0 0-128 0,-3 1 128 0,2 1 0 16,-1 1 0-16,1 1 0 0,0-2 0 0,0 1 0 15,0 3 0-15,0-2 0 0,-1 0 0 0,1 1 0 16,0 0-176-16,-1 2 176 0,1-4-160 0,-2 3 160 15,1-2 0-15,-1 2-144 0,0-2 144 0,1 0 0 0,1 3-128 0,-1-2 128 16,2 0-128-16,0 2 128 0,1 0 0 0,-1 1 0 16,1-1 0-16,0 1-128 0,-1 1 128 0,0 2 0 15,0-1 0-15,0-1 0 0,-1 1 0 0,1 1-160 16,0 0 160-16,0 2 0 0,-1-1-192 0,1 1 192 16,-3-2-192-16,0 1 192 0,0 2-224 0,-3 1 64 15,1-1 16-15,0 1 0 0,-1-2-112 0,0 3 0 16,-1-1-16-16,0 1 0 0,1 1-96 0,-1 0-16 15,2-1 0-15,1 2-11776 16,2 0-2368-16</inkml:trace>
  <inkml:trace contextRef="#ctx0" brushRef="#br2" timeOffset="-118285.83">17915 8057 15663 0,'-2'-2'1392'0,"-1"2"-1120"0,1 0-272 0,0 2 0 0,2-2 688 0,-1 3 80 0,-1-2 0 0,-2 1 16 0,-2 4-640 0,-2-1-144 0,0 3 0 0,-1 2 0 0,-1 1 144 0,0 0 48 16,0 3 0-16,-1 2 0 15,0 1 32-15,-1 4 16 0,-2 0 0 0,-1 4 0 16,-1 1 240-16,-1 1 48 0,-3 1 16 0,0 1 0 16,-2 0 368-16,0 2 80 0,-2-2 16 0,0 3 0 15,-2 4-160-15,-4-2-16 0,-5 6-16 0,0 1 0 16,-2-2-128-16,1 0-32 0,3-8 0 0,4-4 0 16,2 0-176-16,3-6-32 0,4-1-16 0,3-4 0 15,3 1-432-15,2-6 0 0,1 0 128 0,1-2-128 16,1 0-416-16,1-3-112 0,-1-1-32 0,0-1 0 15,2-2-2256-15,0-2-448 0</inkml:trace>
  <inkml:trace contextRef="#ctx0" brushRef="#br2" timeOffset="-117906.3">17208 8036 28559 0,'-4'-7'1264'0,"3"3"272"0,0 3-1232 0,-1-2-304 16,2 3 0-16,0 3 0 0,0-2 0 0,0 3 160 0,0-2-160 15,2 5 128-15,-1 2 416 0,1 1 80 0,2 2 16 0,1 0 0 16,1 2 176-16,3 0 32 0,1-2 16 0,3 4 0 16,3 2-288-16,5 0-48 0,5 3-16 0,4 2 0 15,3-1-112-15,3 1-16 0,1 1-16 0,1 1 0 16,0 1-128-16,0 2-32 0,2 5 0 0,-2 3 0 16,-3-1-64-16,-3 2-16 0,-1-1 0 0,1 0 0 15,-1-2-128-15,1 0 0 0,-1 0 0 0,0-3 0 16,-1-5 0-16,-5-1 0 0,0-2 0 0,-5-4 0 15,-1 0 0-15,-5-5 0 0,-1 2 0 0,-2-4 0 16,-4 1-928 0,-1-2-160-16,-1 0-48 0,-2-1-14864 0</inkml:trace>
  <inkml:trace contextRef="#ctx0" brushRef="#br2" timeOffset="-115869.83">17632 9438 17503 0,'-4'-2'1552'0,"2"1"-1232"0,1-1-320 0,1 1 0 0,0 1 1056 0,0 0 160 0,0-2 16 0,-2-1 16 0,1-1-480 0,0 0-80 0,1 1-32 0,0-3 0 0,0 3-144 0,1 1-48 0,0 1 0 0,2-3 0 16,-2 3-176-16,2 1-32 0,-2-3-16 15,0 3 0-15,1 0 336 0,1 3 80 0,-1-3 16 0,0 0 0 16,1 1 96-16,0 0 0 0,-1-1 16 0,1 3 0 16,-1-3-64-16,1 0-16 0,-2 2 0 0,0-1 0 15,0 2-192-15,-1-2-32 0,0 3-16 0,-1-2 0 16,0 2 144-16,0 0 32 0,-1 3 0 0,0-1 0 0,1-1-208 0,0 4-48 15,-1 1 0-15,0 0 0 16,1 2-192-16,-2-1-32 0,2 4-16 0,0 4 0 0,-1-7-144 0,2 7 160 16,0 2-160-16,2 1 160 0,-1-4-160 0,-1 3 0 15,2 0 0-15,0 4 128 0,-1-1-128 0,1 0 0 16,0 4 144-16,1-4-144 0,-2 2 128 0,1-2-128 16,-2 2 128-1,0-2-128-15,-2 4 128 0,2 0-128 0,-1 1 160 0,1-3-160 0,-1-2 176 0,0 5-176 16,-2 2 192-16,1 1-192 0,-1 1 192 0,1-3-192 0,-2-2 192 0,2 1-192 15,0-2 240-15,1-2-64 16,0-2-16-16,1 1 0 0,-1-3-160 0,1 0 160 0,1 2-160 0,-1-1 160 16,1 1-160-16,-1-1 160 15,1-1-160-15,-2 1 160 0,1 0-160 16,0 2 0-16,-1 1 0 0,-1-4 0 0,0 0 0 0,0 0 0 0,-1 1 144 0,0-3-144 16,0-1 0-16,-1 2 144 15,-1-3-144-15,1 2 0 0,0-2 192 0,-1-1-192 0,0 0 192 0,1-2-192 0,1 1 0 16,-1-4 0-16,0-3 0 0,2 2 0 0,-1 1 0 0,1-1 0 15,-1 0 192-15,1-1-192 16,-1 1 144-16,1-3-144 16,-1 3 0-16,1-2 144 0,-1-1-144 0,1 3 0 0,-1-3 0 0,1 2 0 15,-1-2 0-15,1 2 0 0,1-3 0 0,0 3 0 0,-1 1 0 0,1 0 0 16,0 1 0-16,1-3 0 0,-1 1 0 16,1 2 0-16,0-3 0 0,0-1 0 0,0 0 0 0,0 1 0 15,1-2 0-15,-1-1 0 0,1 0 0 0,-1-3 0 16,1 1 0-16,-1-1 0 0,2 0 0 0,-2 0 0 15,0-2 0-15,0 0 0 0,0 1 0 0,1-2 0 16,-1 1 128-16,0 0-128 16,0 0 0-16,0 0 0 0,0 0 144 0,0 0-144 15,0 0 160-15,0 0-32 0,0 0-128 0,0 0 192 0,0 0-192 0,0 0 176 0,0 0-176 0,0 0 160 32,0 0-160-32,-9-21 0 0,7 19 0 0,-1-3 0 0,1-2 0 0,-2 3 0 0,2-3 0 0,-3 1 128 15,1-4-128 1,-2 4 0-16,-1-5 0 0,3 2 0 0,-1 2 0 0,-2-3 0 15,1 1 0-15,-1-4 0 0,-1 0 0 0,1 1 0 16,1 1 128-16,0-3-128 0,-1 1 0 0,1-1 160 16,0 2-160-16,-1-4 160 0,2 3-160 0,-1-3 0 15,-1 4 0-15,1-4 0 0,0 1 0 0,1 1 0 0,-1-2 0 0,0 3 0 16,-1-2 0-16,1 2 0 0,1 2 0 16,0 1 0-16,0 3 0 0,1 1 0 15,1 0 0-15,-1 3 0 0,1 1 0 0,0 2 0 0,2 0 0 0,0 0 0 0,1 0 0 0,-2 1 0 16,4 3 0-16,-1-2 0 0,0 2 0 0,3 2-176 31,-4-6 48-31,0 0 0 0,13 22 128 0,-5-11 0 0,1 0-144 0,0 3 144 0,1-2 0 0,0 3 0 31,3 1 0-31,-2-1 0 0,2 5 0 0,0-3 0 16,0 3 0-16,1 0 0 0,-1 2 0 0,0-2 0 0,-2 1 0 0,0-1 0 16,-1 0 0-16,-1-4 0 0,-1-2 0 0,1 0 0 15,-2-2 0-15,0 0 0 0,-1-1 0 0,-1-5 0 16,0 0 0-16,-2 0 0 0,1-2 0 0,0 0 0 15,-2-2 0-15,2-1 0 0,-2-1 0 0,1 2 0 16,-1 0 0-16,1-2 0 0,-1 0 0 0,1-2 0 16,-1-1 0-16,1 1 0 0,0-2 0 0,1-1 128 15,0-1 64-15,0-4 0 0,1-1 0 0,-1-2 0 16,1-1 0-16,2-1 0 0,0-4 0 0,-1 1 0 16,2 0-192-16,-1 0 128 0,2-3-128 0,-2 0 128 0,2 0-128 15,1 0 0-15,0 3 0 0,-1 1 0 16,3 0 0-16,0-1 0 0,2-1 0 0,0 1 0 15,2 0-160-15,2 2 160 0,-1 2-208 0,0-1 80 16,2 3-240-16,-2 0-32 0,2-1-16 0,-1 2 0 16,1-3-48-16,-2 3-16 0,2-1 0 0,-1 1 0 15,0 2-224-15,-4-2-64 0,1 1 0 0,0 3-17792 0</inkml:trace>
  <inkml:trace contextRef="#ctx0" brushRef="#br2" timeOffset="-114300.11">17669 11254 15663 0,'-2'-4'1392'0,"0"0"-1120"16,2 3-272-16,0 1 0 0,0-2 560 0,0 0 48 0,-1 0 16 0,1-3 0 0,-1-1-624 0,2-3-288 0,0 2 32 0,2 0 0 0,2 1 640 0,-2 0 128 0,4-1 16 0,-2 0 16 0,1 3-48 0,-1 0-16 16,0-2 0-16,0 1 0 0,-2 2-80 0,-1 1-16 15,0 2 0-15,-2-2 0 0,1 4 416 0,-1-1 80 16,-1 3 16-16,1-3 0 0,-1 0-320 0,0 3-48 16,-1-3-16-16,2-1 0 0,0 0-96 0,0 0-32 15,0 0 0-15,0 0 0 0,0 0-128 0,-22 10-16 16,15-10-16-16,-2 0 0 0,0 0 288 0,-1 0 48 15,-1 0 16-15,-2 0 0 0,-1 0-16 0,-2 1 0 0,-1 0 0 0,-3 2 0 16,0-1 160-16,-1 2 48 0,0-3 0 0,-1 4 0 0,0-2-384 0,-1-1-64 16,-1 2 0-1,0 0-16-15,-1-1-48 0,2 1 0 16,-2 1 0-16,2 4 0 0,2-3-64 0,0 3 0 0,0 2-16 0,-2 0 0 16,2 2-176-16,-1 0 0 0,2 0 0 15,-1 2 0-15,0-2 0 0,1 3 128 16,1-3-128-16,-1 3 0 0,3 0 0 0,-2 3 0 0,3 2 128 0,0-1-128 0,1 1 0 0,1 2 0 15,1 3 0-15,0-1 0 16,2 2 0-16,0 3 0 0,0 2 0 0,0 1 0 0,2 0 0 0,1-1 0 0,1 1 0 16,3-3 0-16,0 2 256 0,3-1-48 0,1 1 0 0,1 1 0 31,3 0-16-31,2 2 0 0,2 1 0 0,2 0 0 16,3 1-192-16,1-2 0 0,4-1 128 0,2 1-128 15,-2-2 0-15,3 1 176 0,0-1-176 0,0 2 160 16,1-1-160-16,-1 0 0 0,2-1-160 0,-3-4 160 0,-2-5 0 15,1-1 0-15,3-2-128 0,-1-4 128 0,1-2 0 16,2-4 128-16,-1 0 0 0,4-1-128 0,3 0 256 0,3-4-64 16,1 0-16-16,3 0 0 0,2 2-176 0,2-2 192 15,0 1-192-15,-3 1 192 0,-1 2-192 0,-2-2 128 16,-2 2-128-16,-4 0 128 0,-1 1-128 0,-2-3 0 16,0 2 0-16,0-4 0 0,-1 1 0 0,2-1 0 15,2-1 144-15,0-1-144 0,2-1 208 0,0-1-16 16,-1-1-16-16,0-2 0 0,0-3 16 0,1-2 0 15,-2 0 0-15,0-5 0 0,0-2-64 0,-1-1-128 16,1 0 192-16,0-5-64 0,1 0-128 0,2-2 192 16,0-2-192-16,3-1 192 0,2-5-64 0,-1 0-128 15,1-5 192-15,-3 3-64 0,-2-1-128 0,-3 1 0 0,-4 2 0 16,-3-1 128-16,-1 1-128 0,-2-3 192 0,-3 1-192 0,-1-1 192 16,-2 3-192-16,1-1 192 0,-2-6-192 15,1-1 192-15,-1 0-192 0,-1 1 128 0,0 1-128 0,-3 3 128 16,-1 2 32-16,-2 3 0 0,-1 3 0 0,-3 0 0 15,-1 3-160-15,-1 0 192 0,-2 2-192 0,-2 1 192 16,-1-2-192-16,-1 2 0 0,-2-1 0 0,-1-2 128 16,0 0-128-16,-1 0 0 0,-1-5 0 0,-2 1 0 15,-1-1 0-15,1 2 0 0,-2-5 0 0,-3 3 0 0,0 1 0 0,0 2 0 16,-2 1 0-16,-2-1 0 0,-1 2 0 16,-5 2-176-16,0 1 48 0,-5 0 0 0,1 3 128 0,-2 1 0 15,-1 2 0-15,2 0 0 16,0 0 0-16,1 3-192 0,2-3 192 0,1 4-192 15,1-1 192-15,0 2 0 0,1 2 0 0,-3-1 0 16,0 3 0-16,-2-2 0 0,-2 1 0 0,-2 2 0 0,0-2 0 0,0 3 0 16,1 1 0-16,2-2-128 0,3 2 128 0,4 0 0 15,4-2 0-15,2 0-128 0,1 2 128 0,3-3-128 16,1 1 128-16,1 1-128 0,1-2-96 0,2 1-16 16,1 2 0-16,-2-3 0 15,3 1-144-15,-1 2-48 0,1-2 0 0,0 4 0 16,1-1-160-16,-3 0-48 0,1 2 0 0,1 2 0 15,1-3-1184-15,0 3-240 0</inkml:trace>
  <inkml:trace contextRef="#ctx0" brushRef="#br2" timeOffset="-113525.06">17407 11526 14735 0,'-3'-8'1312'0,"1"3"-1056"0,1 0-256 0,0 0 0 0,2 3 2176 0,-1-1 368 0,2 1 80 0,-1-2 0 0,2-3-1248 0,-1-1-256 0,2-3-48 0,1 3-16 0,0-1-64 0,-1 2-16 0,1 3 0 0,-2-1 0 0,1 5-16 0,0 0-16 15,0 0 0-15,-2 5 0 0,2 1-560 0,-2 2-96 16,2 4-32-1,0 1 0-15,-1 0-256 0,2 3 0 0,0 2 0 0,3 3 0 16,-1 3 160-16,2-2-32 0,1 2 0 0,-1-2 0 0,3 1 256 0,-1 0 32 0,1-3 16 0,-1 2 0 31,3-1-48-31,-2 1-16 0,1-2 0 0,0 0 0 0,-3-2-160 0,1 1-16 16,-2 1-16-16,-1-4 0 0,0 1-176 0,-2-2 0 16,1 0 0-16,-2-2 128 15,2 1-128-15,-1-3 0 0,0-4 0 0,0 1 0 16,0-3 0-16,1-2 192 0,-1-3-192 0,1 0 192 15,-1-2 0-15,2-2 16 0,-1-1 0 0,1-3 0 16,0-1-64-16,0-2-16 0,0-2 0 0,1-3 0 16,1 4 16-16,0-8 0 0,2 0 0 0,0-2 0 0,2-4 0 15,0 2 0-15,1-2 0 0,-2 0 0 16,2 1-144-16,-1-1 128 0,0 2-128 0,-1-2 128 0,0 2-128 0,0-1 0 16,-2 1 0-16,0 0 0 0,0 0 0 0,-2-2-272 15,-1 4 64-15,0 2 16 0,-1 0-128 0,-2 2-32 16,1 2 0-16,-2 2 0 15,0 3-704-15,-2 0-144 0,1 1-16 0,-2 3-16 16,1 0-1264-16,0 3-240 0,-1 0-48 0,-1 1-10592 0</inkml:trace>
  <inkml:trace contextRef="#ctx0" brushRef="#br2" timeOffset="-113084.5">17701 11923 23039 0,'-1'-2'1024'0,"0"-1"192"0,0 1-960 0,1 1-256 0,0 1 0 0,1 1 0 0,0 1 656 0,0-2 96 0,2 3 16 0,0-1 0 0,2 3-240 0,2 0-32 0,-1 3-16 0,-1 3 0 0,1 3 480 15,-1 1 112-15,-1 5 16 0,-2 2 0 0,0-5-192 0,0 8-16 0,-2 7-16 0,0 3 0 0,-3 4-192 0,1 1-32 16,-3-1-16-16,0-4 0 0,1-2 16 0,-1-4 16 31,1-4 0-31,0-3 0 0,0 1-400 0,0-2-96 0,3-3-16 0,0-2 0 0,2-5-432 0,0-3-96 16,4-3 0 0,1-3-16864-16</inkml:trace>
  <inkml:trace contextRef="#ctx0" brushRef="#br2" timeOffset="-112430.43">17728 7927 1839 0</inkml:trace>
  <inkml:trace contextRef="#ctx0" brushRef="#br2" timeOffset="-112381.75">17740 7883 10927 0,'0'-2'0'0,"0"-1"0"0,1 2 0 0,0-1 0 0,-1 2 0 0,1-3 0 0,2-1 0 0,0-2 0 0,2-2 0 0,3 1 0 0,2-4 0 0,1 0 0 0</inkml:trace>
  <inkml:trace contextRef="#ctx0" brushRef="#br2" timeOffset="-112128.8">17878 7728 6447 0,'-5'-2'576'0,"0"2"-576"0,1 0 0 0,2 0 0 16,1 2 784-16,1-2 48 15,-1 1 16-15,-2 3 0 0,-1 0-416 0,-2 2-96 0,0 3-16 0,-1 2 0 16,-1-3-320-16,1 2 0 0,-2 1 0 0,0-1 0 0,0 1 0 0,-1 1 0 31,-3-1 128-31,1 0-128 0,-3 2 672 0,-1 2 64 0,-4 3 16 0,-2-1 0 0,2 1 352 0,-5 3 80 16,-3 4 16-16,-2 2 0 0,1 1-112 0,-1-2 0 0,3 0-16 16,-8 7 0-1,-7 4-256-15,-5 6-48 0,-1 2-16 0,1-3 0 0,4-1-624 0,3-4-128 0,2-3 0 0,2-4 0 31,2-1 0-31,8-6 0 0,5-3 0 0,2-3 0 0,0 0 0 0,3 1 0 0,2-5 0 0,5 2 0 32,0-6-304-32,1 1-48 0,4-2-16 0,1-1 0 0,-1-1-1568 0,-1-1-320 0</inkml:trace>
  <inkml:trace contextRef="#ctx0" brushRef="#br2" timeOffset="-111679.02">18023 7973 911 0,'-6'-6'0'0,"-1"1"0"0,1 4 0 0,1-2 0 0,3 3 3648 0,1 3 656 0,-2-3 128 0,-2 0 32 0,-2 2-2992 0,-3 2-576 0,-3 1-128 0,0 1-32 15,0 1 64-15,1 1 16 0,3 0 0 0,0 1 0 0,0 0-368 0,0 2-64 16,1 0 0-16,-2 3-16 15,1 2-112-15,-2 1-32 0,-1 4 0 0,-3 1 0 0,0 4-224 0,-2 1 0 16,-2 3 128-16,-2 1-128 0,-3 4 368 0,-3 2 16 16,-1 0 16-16,-3 2 0 0,0 1 128 0,-2 0 32 15,-3 4 0-15,-5 6 0 0,-4 4-304 0,0 2-48 16,0-4-16-16,2-7 0 0,6-5-192 0,3-7 0 16,5-8 128-16,4-2-128 0,2-3 0 0,3-2 0 15,2-1 0-15,5-6 0 16,3 0-832-16,0-5-176 0,4-1-16 0,1-4-10848 0</inkml:trace>
  <inkml:trace contextRef="#ctx0" brushRef="#br2" timeOffset="-111257.58">18103 8327 2751 0,'3'-10'256'0,"-2"2"-256"15,1 2 0-15,0 1 0 0,-1 4 2032 0,-1 0 352 16,1 1 80-16,0-4 16 0,2 0-1920 0,-2 1-384 0,1-2-176 15,-2 2 160 1,-1 6-496-16,-1-2-112 0,-2 3 0 0,-1 3-16 16,-4 3-176-16,-2 1-16 0,-1 3-16 0,-2 0 0 0,2-2 848 0,-5 2 160 0,-3 6 48 0,-5 4 0 15,-2 3 944-15,-2-1 192 0,1 1 32 0,-2 2 16 16,2-1 0-16,-2 2 0 16,1 1 0-16,-2-2 0 0,0 5-544 0,-1 1-96 15,-2 5-32-15,0 1 0 0,-1-2-448 0,0 5-112 0,-3 1-16 0,2 5 0 16,4-4-176-16,-3 6-144 15,1 3 192-15,-1 2-192 0,3-5 0 0,4-1-352 16,4-4 48-16,3-6 16 0,4-4-1264 0,3-9-256 0,4-4-48 16,4-12-7056-16</inkml:trace>
  <inkml:trace contextRef="#ctx0" brushRef="#br2" timeOffset="-110902.74">18144 8751 10127 0,'-5'-5'896'0,"0"4"-704"0,1-2-192 0,2 3 0 0,1 3 512 0,-2-3 80 0,1 1 16 0,-3 1 0 0,-3 3 32 0,-2 4 16 0,-3-2 0 0,-2 6 0 0,-1-2 256 0,-1 4 48 16,0 2 16-16,0 0 0 0,-1 3-528 0,0 2-128 15,-1 2 0-15,-1 1-16 0,-3 3-304 0,1 2 0 16,2-3 0-16,2 1 0 0,-1-3 0 0,0 2-192 15,-2 3 48-15,0-4 16 16,1-3-896-16,2-7-192 0,5-7-16 0,-1-4-5872 0</inkml:trace>
  <inkml:trace contextRef="#ctx0" brushRef="#br2" timeOffset="-110399.08">17673 7906 6447 0,'-6'10'576'0,"-1"1"-576"0,4-5 0 0,-1-1 0 0,2 2 624 0,-3 1 16 0,-5 11 0 0,-5 5 0 0,-7 15 256 0,-7 7 48 0,-4 7 16 0,-2 2 0 0,1 1-144 0,-2-2-32 0,0 0 0 0,-1-1 0 0,0 0-400 0,-2 1-64 16,0 2-32-16,-1-5 0 0,2-6-288 0,1-1 0 15,2-5 0-15,2-3-4736 16,2-6-960-16</inkml:trace>
  <inkml:trace contextRef="#ctx0" brushRef="#br2" timeOffset="-109843.14">17495 7752 24879 0,'-19'-15'2208'0,"4"6"-1760"0,1 3-448 0,2 2 0 0,5 5 624 0,1 2 32 0,-2 1 16 0,-6 4 0 0,-10 3-256 0,-9 12-48 0,-4 5-16 0,-4 12 0 0,2 3-1504 16,2 5-288-16,4 3-64 0,-3-3-16 0</inkml:trace>
  <inkml:trace contextRef="#ctx0" brushRef="#br2" timeOffset="-107647.72">19226 7073 4607 0,'6'-4'400'0,"-3"-1"-400"0,-1 1 0 0,1 2 0 0,-2 2 768 0,-1-3 64 0,0 2 0 0,0-1 16 0,1-2-240 0,-1-2-48 0,0 1-16 0,-2-1 0 0,-1-1 752 0,-2 4 160 0,-1 0 16 0,-2 1 16 16,0 2-480-16,-3 2-112 0,-2-2 0 0,0 3-16 15,-1-1-576-15,-2 2-112 0,-4 1-32 16,-3 0 0-16,-4 1-160 0,-4 0-192 0,1 0 32 0,-3 2 16 15,-3-2-160-15,-4 0-16 0,1 0-16 0,-2 1 0 16,-2-1 80-16,-2-1 32 0,2 1 0 0,-2-1 0 16,2 0 224-16,-5 0 240 0,-3 1-48 0,-5-4-16 15,-1 3 448-15,-1 0 80 0,5 0 32 0,-2-2 0 0,-1 2-32 16,-3-2-16-16,0 4 0 0,-4-3 0 0,-2-1-432 0,-2 1-64 16,0-2-32-16,2 2 0 0,2 1-32 0,0-4 0 15,3 4 0-15,-3-4 0 16,-1 3-128-16,-2-2 0 0,3 2 0 0,1-1 128 0,2 0-128 0,-1 2 0 15,1 0 0-15,4-1 128 16,2 1 32-16,-3-1 0 0,-4 0 0 0,3-1 0 0,5 2 176 16,1-1 48-16,4-2 0 0,-2 2 0 0,2-2-192 0,1-1-16 15,1 2-16-15,1-3 0 0,1 0-160 0,3 0 0 16,4 0 0-16,3 0 0 0,4-4 0 0,2 2 160 16,2-2-160-16,2 2 160 0,1-2 416 0,-1 3 96 15,2-4 16-15,0 3 0 0,1-1-448 0,-2 2-96 16,2-2-16-16,0 1 0 0,2 0-128 0,0 0 0 15,2 1 0-15,1-1 0 0,0 2 0 0,1-1 0 16,0 1 144-16,2 0-144 0,2 0 496 0,1 0 16 16,1-2 16-16,0 2 0 0,3-2 128 0,-2 2 32 0,3-1 0 0,2 1 0 15,-2 0-176-15,1 0-48 0,2 0 0 0,-2 0 0 16,3 0-320-16,-1 0-144 0,1 0 128 0,0 0-128 16,1 0 0-16,0 0 0 0,0 1 0 0,0-1 0 31,0 2-640-31,0 0-64 0,0-2-16 0,0 0 0 15,0 0-880-15,0 0-192 0,0 0-16 0,0 0-10880 0</inkml:trace>
  <inkml:trace contextRef="#ctx0" brushRef="#br2" timeOffset="-106305.09">15699 7189 20271 0,'-2'0'1792'0,"-1"0"-1424"0,2 0-368 0,1 0 0 0,0 0 160 0,-1 0-32 0,-2 1-128 0,0 0 192 0,-1 2 384 0,0-1 64 0,-1 2 0 0,0-1 16 0,2 0 384 0,0 2 80 16,-1 0 16-16,3-1 0 0,-1 2-624 0,1 3-112 15,-1 1-16-15,2-1-16 0,0 5-224 0,0-2-144 16,0 5 192-16,2-1-192 0,-2 1 320 0,1 1-32 16,1 4-16-16,-1-3 0 0,2 5 96 0,-1 2 16 15,1 0 0-15,-1 2 0 0,2 3 128 0,-1 2 48 16,-1 0 0-16,-1 2 0 0,0 3 112 0,1 1 32 0,-2 4 0 0,-2-1 0 16,1-2-256-16,1 1-32 15,-1 1-16-15,-1 0 0 0,3 6-144 0,-1 4-16 16,2 5-16-16,1 2 0 0,0 4-96 0,1 2-128 15,0-7 176-15,0-1-176 0,-1 1 320 0,0-4-32 16,-1-2-16-16,1-4 0 0,-1 2 48 16,-2 1 0-16,1-2 0 0,-2-1 0 15,-1-2-64-15,-1 0-16 0,1 2 0 0,-2 3 0 0,2 1-48 16,-2 0-16-16,0 1 0 0,0-4 0 0,1 1 0 0,0-5 0 0,1-3 0 0,1 2 0 0,1-3-48 0,-2 1-128 16,4 5 192-16,-1-7-64 15,0 5-128-15,0-2 128 0,2 2-128 0,-1-2 128 0,1 0-128 0,-1 2 0 16,-1 3 0-16,1-5 128 15,-1-6-128-15,0 1 128 0,0 4-128 0,1-2 128 0,-1 5 144 16,0-3 32-16,0 4 0 0,0-2 0 0,2-1-304 0,-2-3 0 16,0-5 128-16,1 1-128 0,-1-1 0 0,0 1 0 15,0-1 0-15,-1 0 0 0,0 0 0 0,0 2 0 16,0-2 0-16,2-2 0 0,-4 2 128 0,2-4-128 0,0 0 0 16,0 0 0-16,0-4 256 0,2 1-48 15,-2 2-16-15,1 2 0 0,0 2 16 16,3-2 0-16,0 4 0 0,-1-5 0 0,2 1-208 0,0-4 0 15,1 1 0-15,-2-1-160 0,1-3 160 0,0-2 0 16,0 1 128-16,-1-3-128 0,-1 0 0 0,0-1 0 0,-1-1 0 0,-1 0 0 16,1 2 0-16,-4 1 0 0,2-1 0 0,-1 2 0 15,-1-1 0-15,1 4 0 0,-1-1 0 0,0 0 0 16,1 1 0-16,-2 0 0 0,2 3 0 16,-2-3 0-16,2 1 0 0,0-1 0 15,0 2 0-15,-1-3 0 0,2 1 0 0,0-2 0 0,0-2 0 0,2 3 0 16,-1 1 0-16,0-2 0 0,3 1 0 15,-3 0 0-15,3 1 0 0,-2 1 0 0,2 1 0 0,0 1 0 0,-1 1 0 0,1 0 0 16,0 1 0-16,0 0 0 16,-1-1 0-16,1-2 0 0,-2 0 0 0,1-2 0 0,-1 0 0 0,0 2 0 15,-1-2 0-15,0 2 0 0,0 3 0 16,-1-1 0-16,2 5 0 0,-2-2 0 0,1-1 0 0,-1 0 0 16,0-1 0-1,0 0 0-15,0-2 0 0,0-2 0 0,0 0 0 0,0-2 0 0,0 1 0 0,1-4 0 16,-1-1 0-16,1 1 0 0,2 4 0 0,-2-4 0 15,0 2 0-15,0 1 0 16,2-3 0-16,-2 1 0 0,0 2 0 0,1-1 0 16,-2-2 0-16,0-1 0 0,0-1 0 0,-2-3 0 15,1 2 0-15,0-2 0 0,0-1 0 0,-1 0 0 16,1 0 0-16,-1 1 0 0,-1-2 0 0,1 1 0 0,-1 0 0 0,1-1-128 16,-1-1 128-16,0 1-192 15,-1 2-192-15,-1 2-32 0,3-3-16 0,-2 1 0 16,1-3-352-16,1 0-80 0,1-2-16 0,1-5-17984 15</inkml:trace>
  <inkml:trace contextRef="#ctx0" brushRef="#br2" timeOffset="-105103.48">15736 13415 4607 0,'-2'0'400'0,"-1"0"-400"0,2 0 0 0,1 0 0 0,1 0 2496 0,1 0 432 0,-1 0 80 0,1 0 0 0,3 0-1376 0,3 1-288 0,2 1-48 0,3 0-16 0,1-1-496 0,2-1-96 0,4 2-32 0,1-1 0 0,2 1 288 0,3-2 48 31,1 0 16-31,3 2 0 0,0-2-48 0,1-2 0 0,1 2 0 0,0-3 0 16,-4 1-160-16,1-3-32 15,0 4-16-15,1-5 0 0,0 2-224 0,-2 3-32 16,1-5-16-16,-1 2 0 0,3 2-352 0,2-3-128 16,6 2 0-16,0 0 144 0,1 0-144 0,3 2 192 0,2 1-192 0,0-1 192 0,1 1 224 0,0 0 48 15,0 0 16-15,3 0 0 0,6-3-48 0,3 2-16 32,4 0 0-32,1-1 0 0,-2 2-272 0,-1-2-144 0,-3 1 160 0,1-4-160 15,1 2 128-15,3-3-128 0,0 2 0 0,0 3 144 16,-1 1-144-16,-1 0 0 0,-5 0 0 0,-1 0 0 15,-1 0 224-15,1-2 16 0,3 0 0 0,0 2 0 16,1 0 16-16,-1-1 0 0,0 1 0 0,-4-1 0 16,-1-3-256-16,-1 1 128 0,-2-1-128 0,3-2 0 15,4 1 176-15,-2 0-176 0,1 4 192 0,-7-3-192 0,-4 3 0 0,-3-2 0 0,-3 1 0 0,0 0-192 16,-5 2 192-16,2 0 0 16,0 0 0-16,1 0 0 15,0 0 144-15,-1 0-144 0,-2 3 0 0,-1 1 144 0,-1-3-144 16,-1 0 0-16,-2 2 0 0,-1-3 0 0,-2-3 0 0,-1 1 128 0,-1-2-128 0,1 1 192 0,-5-1-48 31,3-1 0-31,-1 0 0 0,-2 0 0 0,1 2-144 0,-1-3 0 16,-3 0 0-16,-3 1 128 0,0-1-128 0,-3 1 0 15,-3-1 0-15,-1 1 0 16,-2-2-1056-16,-2 1-240 0,-2-2-48 0,-2 0-15712 0</inkml:trace>
  <inkml:trace contextRef="#ctx0" brushRef="#br2" timeOffset="-102145.7">19479 13189 5519 0,'-6'0'496'0,"1"0"-496"0,2 1 0 0,-1 0 0 0,1 2 2320 0,2-3 368 0,-1 0 80 0,-1 2 16 0,-3 2-1696 0,0 1-352 0,0 1-64 0,1-1-16 16,1-1-1360-16,2 0-288 0,0-1-48 0,4 0-16 15,-1 0 256-15,1-1 48 16,2-1 16-16,0 3 0 0,1-4 480 0,-2 0 80 0,1 1 32 0,0-2 0 0,-3 1 1104 0,1 0 240 15,0 0 32-15,-1-4 16 0,0 3 272 0,0-1 48 0,-1 2 16 0,0-2 0 16,0 1-240-16,-1-1-64 16,0 1 0-16,1 1 0 0,-1-3-512 0,1 3-96 15,0 0-32-15,0 0 0 0,0 0 48 0,0 0 0 16,-2-24 0-16,2 18 0 0,2 1 144 0,-1-1 16 16,0 0 16-16,0-3 0 0,1 1 32 0,-2 1 16 0,1-4 0 0,0 1 0 15,-1-2-432-15,0 1-96 16,0-1 0-16,0 1-16 0,0 1-240 0,-1-1-128 0,0-2 160 0,-1-2-160 0,0 1 128 0,-1-2-128 15,1 4 0 1,-1-6 144-16,0 2 80 0,-1 0 16 16,0 0 0-16,1 0 0 0,-2-1 112 0,0 2 32 0,1-2 0 0,-1 1 0 0,1-2-256 0,-1 1-128 15,2 1 160-15,0 0-160 0,0-1 320 0,0 0-16 32,2 1-16-32,0 2 0 0,-1-4-160 0,2 1-128 0,0 0 192 15,0-2-192-15,0 2 256 0,3-1-64 0,-1 0-16 0,1-3 0 16,0 1-48-16,1-2 0 0,0 0 0 0,1 1 0 15,-1 1-128-15,-1-3 0 0,1 6 0 0,0-4 0 16,-1 3 0-16,0-1 128 0,-1 1-128 0,0-2 128 16,-1 4 64-16,-1 0 0 0,0 2 0 0,-3-3 0 15,2 2-64-15,-1 1-128 0,-1-3 192 0,1 2-64 16,-1 1-128-16,1-2 160 0,-1 0-160 0,1 0 160 16,-1 0-32-16,1-1-128 0,1-2 192 0,-1 1-64 15,1-5 64-15,1 2 16 0,0 2 0 0,0-4 0 16,0 4-208-16,0-1 0 0,3 3 0 0,-2-3 0 15,0 5 0-15,0-2 0 0,1 2 0 0,-1-1 0 0,1 0 0 16,-2 1 0-16,2 1 0 0,-2-1 0 0,0 2 0 16,0-1 0-16,-2 2 0 0,1-1 0 0,0 0 144 15,-2 0-16-15,1 0 0 0,-2-2 0 0,2 3-128 0,-2-3 0 16,0 1 0-16,1-2 128 0,-1 3-128 0,-1-4 192 16,1 0-192-16,0 2 192 0,0-2-192 0,0 0 0 15,-1-2 0-15,1 2 0 0,-1-4 0 0,0 3 0 16,2 1 0-16,-2 0 0 0,1 0 0 0,-1 0 128 15,1 1-128-15,-1 0 128 0,2 1-128 0,-1-1 0 0,0 2 0 16,2-1 0-16,-1 0 0 0,1 1 0 16,-1-2 128-16,1 0-128 0,1 0 144 0,-1 0-144 0,1 1 160 0,0-2-160 15,0 1 0-15,-1-2 0 0,1 2 0 0,1 0 0 16,0 3 144-16,-1-3-144 0,1-2 128 0,0 0-128 16,-1-2 144-16,1 1-144 0,0 2 160 0,0 0-160 15,0-1 144-15,0 1-144 0,0 0 128 0,0 1-128 16,1 0 128-16,0 0-128 0,0 2 0 0,1-1 128 15,0 2-128-15,1-2 0 0,-1 1 0 0,-1-1 0 16,2 2 0-16,-2-2 0 0,1 1 0 0,1-1 0 0,-2 2 0 16,2-2 0-16,-2 1 0 0,0-2 0 15,-1 1 0-15,1 1 0 0,-1-1 0 0,0-1 0 0,0 1 0 16,0-1 0-16,0 0 0 0,-1 0 0 16,1 0 0-16,-1-2 0 0,1 1 0 0,-1 0 128 0,1 1-128 0,0 1 0 15,1-1 0-15,-1 1 0 16,1 0 176-16,0 1-48 0,1 1-128 0,-2 0 192 0,1-1-192 0,0 0 0 15,0 0 0-15,-1 2-160 0,2-2 160 0,-2 1 0 16,0-1 128-16,0 2-128 0,0-3 0 0,0 1 0 16,0 1 0-16,-2-2 0 0,1-1 0 0,1-2 0 15,-1 1 0-15,0 0 0 0,-1-3 0 0,1 2 0 0,0-3 0 16,0 1 0-16,-1 0 0 0,1-1 0 0,1 0 0 0,0-1 0 16,0 1 0-16,1 0 0 0,-1 0 0 0,2 2 128 15,-1 2-128-15,-1-4 0 16,1 3 0-16,-1 1 0 0,0 1 0 0,1 0 0 0,-1-1 0 0,0 1 0 15,-1 1 0-15,1-3 0 16,-1 2 0-16,-2-1 0 0,2 2 0 0,0-2 0 0,-2 0 0 0,1-2 0 16,0 3 0-16,-2 0 0 0,1 0 0 0,1-2 0 15,-1 1 0-15,1-1 0 16,-1-1 0-16,1-1 0 0,1 2 0 0,-1 0 0 0,1 1 0 0,0 1 0 0,0 0 0 16,0 2 0-16,-1-2 0 0,2 1 0 0,-1 1 0 15,1-1 0-15,-1 1 0 0,1-1 0 16,-1 2 0-16,-1-1 0 0,2 2 0 0,-1-1 0 15,0 1 0-15,1 1 0 0,-1-2 0 0,-1 2 0 16,1 0 0-16,-1 0 0 0,0 0 0 0,0-1 0 16,0 0 0-16,0 1 0 0,0 0 0 0,1-4 0 0,-2 4 0 0,2-2 0 15,0 0 0-15,-1 0 0 0,2-1 0 0,-1-2 0 16,0 2 0-16,1 0 0 16,-1 0 0-16,-1-1 0 0,1 3 0 0,0-1 0 0,0 2 0 0,0 0 0 0,-1 0 0 15,0 1 0-15,-1 0 0 0,1 2 0 0,-1-4 0 16,1 3 0-1,-1-1 0-15,1 1 0 0,1 3 0 0,-1-4 0 0,1 2 0 16,0 0 0-16,1 2 0 0,0-1 0 0,0 1 0 0,0 0 0 0,0-3 0 0,0 2 0 16,0 0 0-16,0-1 0 0,0 0 0 0,0 1 0 15,0-1 0 1,0-1 0-16,0 0 0 0,0 1 0 0,0 0 0 0,0 0 0 16,0-1 0-16,-1 0 0 0,1-1 0 0,0 3 0 15,0-4 0-15,0 1 0 0,0-1 0 0,0 1 0 0,0 1 0 0,0-2 0 16,1 1 0-16,-1 0 0 0,1 2 0 0,0-2 0 0,1 0 0 0,-2 0 0 31,1-4 0-31,0 6 0 0,0-3 0 0,-1 1 0 0,2 0 0 16,-2 1 0-16,1-2 0 0,-1 0 0 15,0 0 0-15,0 1 0 0,0 0 0 0,0 1 0 0,0-2 0 0,0 1 0 16,1 3 0-16,-1-4 0 0,1 1 0 0,-1-1 0 16,0 2 0-16,2-1 0 0,-2 0 0 0,1-1 0 0,-1 3 0 0,1-4 0 15,-1 3 0-15,0-1 0 0,0 1 0 0,0-2 0 16,0 1 0-16,-1 0 0 0,1 1 0 15,0-2 0-15,-1 0 0 0,1-1 0 0,-2 1 0 0,2 0 0 16,0-1 0 0,-1 1 0-16,0 0 0 0,1-1 0 0,-1 1 0 0,-1-4 0 15,2 2 0-15,-1 1 0 0,1 2 0 0,0-1 0 16,0 0 0-16,0-3 0 0,1 3 0 0,-1-2 0 0,2 0 0 0,-2 1 0 0,1 1 0 0,-1 0 0 16,1 1 0-16,-1 0 0 0,1-1 0 0,-1 0 0 15,0 1 0-15,0-1 0 0,0 1 0 0,-1-1 0 31,1 2 0-31,-1-2 0 0,0 1 0 0,-1 0 0 0,1-1 0 0,0 2 0 0,1-3 0 0,-1 1 0 16,-1 0 0 0,2-1 0-16,-1 0 0 0,1-2 0 0,-1 3 0 0,1-1 0 15,-1-2 0-15,1 3 0 0,-1 0 0 0,-1-4 0 16,1 3 0-16,0 0 0 0,0-1 0 16,-2-2 0-16,2 2 0 0,0-3 0 0,-1 3 0 15,0-2 0-15,1 2 0 0,-1-3 0 0,0-2 0 0,1 4 0 16,-2 0 0-16,2-2 0 0,-1 4 0 15,0-3 0-15,1 2 0 0,0 1 0 0,1-3 0 0,-1 2 0 16,1-1 0-16,0 2 0 0,0 0 0 0,0 0 0 16,1 0 0-16,-1-1 0 0,1 2 0 0,0 0 0 15,-1-3 0-15,2 2 0 0,-2 1 0 0,0 2 0 16,0-2 0-16,-2 1 0 0,2 3 0 0,-1-4 0 16,1 2 0-16,-1 0 0 0,1 3 0 0,-1-4 0 0,-1 2 0 15,1-1 0-15,1-1 0 0,-1 0 0 0,-2 2 0 0,2-1 0 16,-1 0 0-16,0-1 0 0,0 3 0 0,0-3 0 15,-1 0 0-15,1 2 0 0,-1-4 0 0,-1 1 0 16,1 1 0-16,0 3 0 0,0-4 0 0,0 1-128 16,-1 0 128-16,1 1 0 0,-1 1 0 0,0-1 0 15,2 0 0-15,-2 3 0 0,2 1 0 0,-2 2 0 16,0-2 0-16,2 1 0 0,-2 1 128 0,1 1-128 0,1 2 0 16,-2-1 0-16,1 1 0 0,0 1-128 15,-1 1 128-15,1 0 0 0,0 0 0 0,1 1 0 16,-1 2 0-16,2-2-160 0,0 2 160 0,1 0 0 15,1-1-208-15,0 2 64 0,3-1 16 0,1-1 0 16,2 2-1168-16,3 1-240 0</inkml:trace>
  <inkml:trace contextRef="#ctx0" brushRef="#br2" timeOffset="-100212.7">14977 6285 35935 0,'-1'0'3200'0,"0"0"-2560"0,2 0-512 0,-1 1-128 0,1 0 0 0,0 3-256 0,1-1 64 0,-1 3 0 0,1 4-64 0,0 2 0 0,1 8-16 0,0 0 0 16,-1 6 272-16,1 2 0 0,0 5-128 0,-1 5 128 0,1 4 0 0,-3 1 0 16,0 1 0-16,-2 2 0 0,-2 4 0 0,-1-5 0 15,-1-3-128-15,-1-3 128 0,-1-5-416 0,0-1 32 16,0-5 0-16,1-3 0 16,-2-2-640-16,2-1-112 0,-1-2-16 0,2-2-7824 0,1-7-1568 15</inkml:trace>
  <inkml:trace contextRef="#ctx0" brushRef="#br2" timeOffset="-99792.71">14819 6388 34095 0,'-5'-11'1504'0,"1"2"320"0,2 0-1456 0,0 3-368 16,2 2 0-16,2 2 0 0,0-6 720 0,1 0 80 0,3-5 16 0,2-6 0 0,4-5-816 0,1-1 0 15,5-2 0 1,3 1-144-16,1 0 272 0,3 2 48 0,-1 0 16 0,2 1 0 0,3 1-192 0,-2 1 0 16,0 4 0-16,-2 1 128 15,-2 1-128-15,-2 4 0 16,-1 2 0-16,0 5-176 0,-4-1 176 0,-1 3-160 0,0 4 160 0,-3 3-160 16,-1-1 160-16,-2 4-128 0,1 4 128 0,-3 3-128 0,1-1 128 0,-2 2 0 15,0 5 0-15,-1 2 0 0,1 2 272 0,-1 2 48 16,0 0 0-16,-1 2 0 0,-1-3-48 0,1 0 0 15,-1-1 0-15,-1-1 0 0,0-4-144 0,1 1-128 16,-1-4 144-16,0 2-144 16,-2 2 144-16,0-4-144 0,-3 2 128 0,-1-2-128 15,-2 3 0-15,-2-3 0 0,-2-2 0 0,0-1 0 16,-1-2 0-16,-3-1-144 0,-2 0 0 0,-3-5 0 16,0 2 144-16,-2-3 0 0,-3-1-144 0,3-3 144 15,1-1 0-15,-2-1-144 0,-1-6 144 0,-1 2 0 0,-1-3-320 16,2-1 64-16,1-2 0 0,-2-1 0 15,1-4-752-15,-1 1-144 0,3-1-16 0,1 1-9280 0,4 1-1856 16</inkml:trace>
  <inkml:trace contextRef="#ctx0" brushRef="#br2" timeOffset="-99325.14">16069 5628 21183 0,'0'-13'944'0,"0"2"192"0,0 0-912 0,0 2-224 0,1 5 0 0,0 0 0 0,2 1 336 0,1-5 32 0,1-3 0 0,1-2 0 0,2-5 240 0,2 1 48 0,-1 1 16 0,-2 5 0 0,0 0 224 0,-4 4 32 0,1 2 16 0,-3 4 0 0,0-2 112 0,-2 3 32 15,0 1 0-15,-3 2 0 0,1 4-272 0,-4 0-48 16,-1 4-16-16,-1 3 0 0,-3 3-352 0,-3 2-64 16,-1 4-16-16,-2 4 0 0,0 1 224 0,-4 4 32 15,-3 4 16-15,-3 4 0 0,-2 1 32 0,1 2 0 16,5-4 0-16,-1 3 0 0,3-1-432 0,1 3-192 15,1 2 160-15,3 1-160 0,2 1 160 0,1-1-160 16,2 0 160-16,1 1-160 0,2-2 128 0,3-3-128 16,2-1 0-16,2-4 0 0,2 0 0 0,3-2 0 15,3 1 0-15,4-4 0 0,2-2 0 0,2-2 0 0,5-1 0 16,3-2 0-16,4-4-144 0,4-2-32 16,2-4 0-16,3-2 0 15,2-3-1488-15,0-2-320 0,2-2-48 0,1-1-13888 0</inkml:trace>
  <inkml:trace contextRef="#ctx0" brushRef="#br2" timeOffset="-98916.16">16038 6206 43311 0,'-2'0'1920'0,"0"-3"384"0,2 3-1840 0,2 3-464 0,1-2 0 0,1 3 0 0,1-2-864 0,4 3-272 0,3 5-48 0,7 1-16 0,4 7 816 0,4 0 144 0,0 3 48 0,1-2 0 16,-1-2-64-16,-2 0 0 0,1-2 0 0,-3 2 0 31,-2-5-976-31,0 2-208 0,-2 4-32 0,-3-2-16 0,0 1-1552 0,-3 0-304 0,-1 3-64 0,-3-2-7408 15</inkml:trace>
  <inkml:trace contextRef="#ctx0" brushRef="#br2" timeOffset="-98658.48">16632 6171 20271 0,'0'0'448'0,"-2"-2"80"0,2 1 32 0,-1 1 16 0,0 3-576 0,0-2 0 0,-1 2 0 0,0 2 0 16,-2 4 1120-16,-2 2 112 0,-3 6 32 0,-2 2 0 0,0 3 400 0,-2 3 64 16,-2 2 32-16,-3 2 0 15,1 5-480-15,-4 4-80 0,-4 7-32 0,-2 5 0 0,-1 7-720 0,-2 1-128 0,2 2-48 0,-1-6 0 31,4-4-432-31,4-8-96 0,4-7 0 0,5-4-16 16,2-2-1088-16,4-2-224 0,1-3-32 0,2-5-12464 16</inkml:trace>
  <inkml:trace contextRef="#ctx0" brushRef="#br2" timeOffset="-97990.86">17287 6201 36863 0,'-2'0'3264'0,"2"0"-2608"0,0 1-528 0,1-1-128 0,1 1 0 0,1 2-176 0,-1-2 48 0,3 4 0 16,3 1-320-16,1 4-64 0,4 1-16 0,0 4 0 0,2 1 528 0,0 1 0 0,0 3 0 0,-1-2 0 15,-1 4-288-15,-2-2 48 0,0 2 16 0,-2 1 0 16,0 3-800-16,-3-2-176 0,0 3-16 0,-1-3-16 16,0-2-512-16,-1 1-112 0,-1-4 0 0,1-2-9280 15</inkml:trace>
  <inkml:trace contextRef="#ctx0" brushRef="#br2" timeOffset="-97711.33">17842 6049 38703 0,'-8'4'1712'0,"0"-2"352"0,-1 3-1648 0,3 0-416 15,4 2 0-15,-1-2 0 0,0 1 176 0,-4 8-48 16,-4 5-128-16,-5 10 192 0,-6 12 16 0,-3 5 0 0,1 3 0 0,-4 1 0 15,2-3 80-15,-2 2 16 16,1-1 0-16,-2 2 0 0,2-3-304 0,-1-1 0 0,2-2 0 0,-2 1 0 16,2-5 0-16,3 0 0 0,2-3 0 0,1-2 0 31,3 1-688-31,0-2-192 0,2 0-32 0,1-1-16 16,2 0-1776-16,1-4-368 0,2-4-64 0,2-3-10432 0</inkml:trace>
  <inkml:trace contextRef="#ctx0" brushRef="#br2" timeOffset="-97369.59">17984 6621 43311 0,'-6'3'3840'0,"1"-1"-3072"0,2 1-608 0,3-1-160 0,2-1-368 0,-1 2-96 0,-1-1-32 0,0 3 0 0,3 3-1328 0,-1-1-272 0,3-1-48 0,1-3-16 0,4-3 1648 0</inkml:trace>
  <inkml:trace contextRef="#ctx0" brushRef="#br2" timeOffset="-97182.96">18418 6667 47919 0,'-9'0'2112'0,"0"0"448"0,1 0-2048 0,4 1-512 0,1 2 0 0,3-3 0 16,0 0-512-16,-1 1-192 0,-2 0-64 15,0 3 0-15,0-2-320 0,2 2-80 0,1-4-16 16,4 1 0-16,1-2 864 0,2-3 192 0</inkml:trace>
  <inkml:trace contextRef="#ctx0" brushRef="#br2" timeOffset="-97014.78">18585 6667 41471 0,'-14'0'3680'15,"1"0"-2944"-15,2 1-592 0,5 2-144 0,3-3 1472 0,3 1 272 16,0 0 48-16,-2 1 16 16,-1 0-2144-16,0 0-432 0,-1 2-96 0,4 1-19584 0</inkml:trace>
  <inkml:trace contextRef="#ctx0" brushRef="#br2" timeOffset="-96492.11">19157 5442 41471 0,'-2'-2'3680'0,"1"4"-2944"15,2 1-592-15,1 2-144 0,0 0 0 0,1 3 0 0,-1 3 0 0,2 10 0 0,2 7 0 0,0 12-256 0,3 8 64 0,-2 9 16 0,-1 4 176 0,-1 0 0 0,0-1 0 0,-2 5 0 0,-1 5 0 0,-2 2 0 16,-3 3 0-16,-2-4 0 0,-3 0-144 0,-2-8 144 0,2-1-160 15,-4-5 160-15,1 0-512 0,0-6-16 16,3-1 0-16,-1-9 0 0,3-7 240 0,0-3 48 16,1-5 16-16,2-5 0 15,2-6-496-15,1-4-112 0,0-5 0 0,1-3-9856 0,2-3-1984 16</inkml:trace>
  <inkml:trace contextRef="#ctx0" brushRef="#br2" timeOffset="-96119.35">20041 5877 35935 0,'-9'-1'3200'0,"2"1"-2560"16,-2 0-512-16,3 0-128 0,2 2 448 0,2-1 64 0,-2 2 0 0,-2 2 16 0,-5 1-528 0,-5 5 0 31,-5 4 0-31,-3 5 0 0,-3 2 272 0,-2 2-48 0,1 3-16 0,1 1 0 16,1 1-208-16,0 0 0 15,-1 5 0-15,-2 2 0 0,2-2 0 0,-3 1 0 0,2-2 0 0,-2-1 0 16,3-6 0-16,1-1 0 16,1-3 128-16,1-2-128 0,0-1 160 0,3-1-160 0,5-5 160 0,1-2-160 15,5-5-1008-15,3-1-288 0</inkml:trace>
  <inkml:trace contextRef="#ctx0" brushRef="#br2" timeOffset="-95886.85">19495 5997 43311 0,'2'-1'1920'0,"-2"-2"384"0,1 3-1840 0,1 0-464 0,1 3 0 0,1-3 0 0,2 1 0 0,1 3-336 16,4 2 48-16,7 5 16 0,4 3 272 0,3 4 144 15,2 7-16-15,0 3 0 0,-1 1-128 0,0 0 0 16,-1 3 0-16,-2-3 128 0,-1-1-128 0,-2 1 0 15,-1-3 0-15,-3 0 0 0,-1-6-336 0,-2 2-48 16,1-1-16-16,0-1 0 16,-2-1-1376-16,1 0-272 0,1-1-48 0,0-1-14192 0</inkml:trace>
  <inkml:trace contextRef="#ctx0" brushRef="#br2" timeOffset="-95486.4">20805 5883 23039 0,'-9'-4'2048'0,"3"2"-1648"16,0 1-400-16,1-2 0 0,3 3 3936 0,0 0 704 15,1 3 144-15,-3-3 16 0,-2 2-3776 0,-2 3-768 0,-4 1-256 0,-1 4 144 16,-1 4-144-16,-1 3-272 0,-1 3 64 0,-1 3 16 31,-2 5-256-31,1 0-64 0,-1-3 0 0,-2 4 0 0,-3 5 240 0,-5 3 32 16,-3 4 16-16,0-4 0 0,-2 2 224 0,1-3 0 15,0-1 0-15,-1 0 0 0,2-6-480 0,1 3-96 16,2-3-32-16,1-3-15376 0</inkml:trace>
  <inkml:trace contextRef="#ctx0" brushRef="#br2" timeOffset="-95257">20247 5928 45151 0,'0'0'2000'0,"0"0"416"0,2 2-1936 0,0 2-480 15,0 1 0-15,3 0 0 16,2 1 0-16,1 3-288 0,6 5 32 0,6 9 16 0,4 5 64 0,6 2 16 0,2 4 0 15,0 0 0 1,3 0 160-16,-3 0 0 0,-1-2 0 0,-1-1 0 16,-3-1-576-16,-2-3-96 0,-3-1-16 0,-1-2-11856 0,-3 1-2368 0</inkml:trace>
  <inkml:trace contextRef="#ctx0" brushRef="#br2" timeOffset="-94811.28">20812 6581 35935 0,'-5'-3'3200'0,"2"1"-2560"0,-1 0-512 0,3 2-128 0,1 0 1488 0,0 0 288 0,1 2 48 16,0-2 16-16,1 0-1664 0,0 1-336 0,2-1-64 0,-4 0-16 0,0 0-1104 0,0 0-240 0,22 12-32 0,-13-9-16 0</inkml:trace>
  <inkml:trace contextRef="#ctx0" brushRef="#br2" timeOffset="-94613.08">21156 6595 46079 0,'-5'3'2048'0,"-1"-3"400"0,0 1-1952 0,3 0-496 16,2 2 0-16,1-3 0 15,1 1-320-15,-2 0-176 0,0 3-16 0,0 1-16 16,1-3-400-16,0 2-80 0</inkml:trace>
  <inkml:trace contextRef="#ctx0" brushRef="#br2" timeOffset="-94355.92">21406 6535 50687 0,'-11'6'2240'0,"3"-1"464"0,2 1-2160 0,4-1-544 16,2-4 0-16,0 2 0 15,1-1-1392-15,1 1-384 0,0 3-80 0,1 3 0 16,2-2 608-16,2 0 128 0,2 1 32 0,4-7 0 0</inkml:trace>
  <inkml:trace contextRef="#ctx0" brushRef="#br2" timeOffset="-85403.64">21794 6053 19343 0,'-3'-5'1728'0,"-1"0"-1392"0,3 2-336 0,1-1 0 0,0 3 1472 0,0-2 240 0,-2-4 32 0,1-4 16 0,0-2-32 0,0-5 0 0,1-2 0 0,2 3 0 0,3 1-256 0,0 1-64 31,2 2-16-31,2 2 0 0,0 2-352 0,2 0-64 0,0 4-16 0,1 2 0 0,2 3-400 0,0 2-96 0,-1 7-16 16,1-1 0-1,-1 6-192-15,-2 0-32 0,2 7-16 0,-3 1 0 16,-2 3-208-16,1 3 0 0,-2 0 0 16,1 2 0-16,-2 1 256 0,0-1-64 0,0 1 0 0,1 0 0 15,0-3 0-15,-2-3-16 0,0-2 0 0,-1-2 0 16,1-5-176-16,-2-5 0 0,2 1 0 0,-2-5 0 16,0-1 0-16,0-1 0 0,-1-1 0 0,1-4 0 15,-2-4 0-15,2 0 0 0,-2 1 128 0,0-6-128 16,1 2 0-16,0-3 0 0,-1-3 0 0,-1 1 0 15,1 1-144-15,-1-3-16 0,0 2 0 0,0 3 0 0,0 1-16 16,0 0 0-16,-1 2 0 0,1 1 0 0,-1 4 176 16,2 1-192-16,-1 0 192 0,2 4-192 0,0 3 0 0,1 3 0 15,1 1 0-15,1 3 0 0,0-2 192 0,2 4 0 16,2-4 0-16,0 2-128 0,-1 0 128 0,1-2 0 16,1 0 0-16,0-2 0 0,-2 1 0 0,2-4 0 15,-1 0 0-15,-2-2 0 0,1-1 0 0,1-2 0 16,-2 2 0-16,0-4 128 0,1 0-128 0,-1 0 0 15,1-5 0-15,0 1 128 0,1-1-128 0,-2-1 144 0,2 2-144 16,-2-4 160-16,1 0-160 0,-1 0 160 0,1-1-160 16,-2 0 160-16,0 1 32 0,0-4 16 0,0 1 0 0,1-4 0 15,-2 2 176-15,1-2 16 0,-1 1 16 0,-2-2 0 16,1-1-192-16,-1 0-32 0,-1-1-16 0,-2-4 0 16,-1-1-176-16,-2-3 128 0,1 1-128 0,-4-2 128 15,1 0-128-15,-3 1-176 0,1 1 48 0,-1 1 0 16,1 5-512-16,0 1-80 0,0 2-32 15,1 4 0-15,3 2-336 0,0 4-80 0,2 1-16 0,1 4-16576 16</inkml:trace>
  <inkml:trace contextRef="#ctx0" brushRef="#br2" timeOffset="-84325.46">22534 6421 25791 0,'-2'4'2304'0,"1"3"-1856"0,2-3-448 0,-1-2 0 0,0 1 384 0,0 1 0 0,-1 4-16 0,0 6 0 0,-2 1 464 0,0 6 112 0,-2 5 16 0,-1-3 0 0,-2 3-672 0,0 0-128 0,-2 1-32 0,0-3 0 31,0-1-1072-31,-2 2-208 0,-2-4-64 0,-1 0 0 16,1 1-448-16,0-4-112 0,-1 0-16 0,0-2 0 0</inkml:trace>
  <inkml:trace contextRef="#ctx0" brushRef="#br2" timeOffset="-83470.02">22928 5473 26719 0,'1'-4'2368'0,"1"4"-1888"0,-1 0-480 0,0 0 0 0,0 4 448 0,1-3-16 0,0 1 0 0,2 6 0 0,1-1 272 0,1 8 64 0,0 5 16 0,0 3 0 0,2 4-176 0,-3 6-32 0,0 1-16 0,-2 1 0 0,0 4 64 0,-2-1 16 15,-1-1 0-15,-1-2 0 0,-1-4-112 0,1 4-16 16,0-4 0-16,0 1 0 0,1 1-304 0,-1-4-64 16,1-4-16-16,1-2 0 0,0-1 16 0,1-1 0 15,1-5 0-15,1-2 0 0,-1-3 176 0,1-1 48 0,0-1 0 0,0-3 0 31,-1-2-96-31,1-1-16 0,-2-1 0 0,2-2 0 0,-1 1-256 0,-1-2 160 0,-1-1-160 0,2-1 128 16,-2-2-128-16,1-1 0 16,0-2 0-16,0-3 0 0,-1 0-176 15,1-4-16-15,-1 1 0 0,0-3 0 0,2 0 0 0,-2-3-16 0,1 0 0 0,1-3 0 32,0 2-48-32,1 2-16 0,1-1 0 0,1 4 0 0,1 3-16 0,0 0 0 0,0 3 0 0,1 4 0 15,-1 0 288-15,2 5 128 16,-2-2-128-16,2 3 192 0,0 3 224 0,-1 1 32 0,2 0 16 0,1 5 0 0,2-1-272 15,-1 1-64-15,0 3-128 16,1-4 192 0,0 6-192-16,2-2 0 0,-1-1 0 0,-1 0 0 0,0 2 0 0,-2-2 0 15,-1 1 0-15,-2-2 0 0,0 1 0 0,-3-2-128 16,-2 0 128-16,0-2-208 0,-1 3 208 0,0 1-192 16,-4 1 192-16,-1 0-192 0,-1-1 192 0,-2 0 0 15,-2 0 0-15,1-4 0 0,-2 3 240 0,-1-4-64 16,-1 2-16-16,0-2 0 0,-1 3 16 0,-2-4 0 15,-2 1 0-15,-1-1 0 0,0 1-176 0,-3-1 0 0,-1-1 144 16,0-1-144-16,-2 2 0 0,0 0 144 0,-2-4-144 16,-1 1 0-16,2 1 0 0,-1 0 0 0,0-1 0 0,2 1 0 31,3 1-320-31,-1-2-128 0,-2 3-32 0,1 1 0 0,2 0-1232 16,3-2-240-16,1 1-48 0,2-5-13264 0</inkml:trace>
  <inkml:trace contextRef="#ctx0" brushRef="#br2" timeOffset="-82754.51">21792 5641 20271 0,'-4'-1'896'0,"2"-1"192"0,2 1-880 16,0-1-208-16,1 0 0 0,-1 1 0 0,1 1 640 0,0 0 96 0,2-4 16 0,-1 2 0 0,2-2-128 0,0 2-32 0,-1 2 0 0,1-3 0 0,-1 2-304 0,0 0-64 0,2 1-16 0,-1-3 0 16,2 2 352-16,0 1 64 0,0-1 16 0,3 0 0 15,0 1 64-15,1-3 32 0,2 2 0 0,2 0 0 0,2-2-176 0,1-1-48 16,3 2 0-16,-3 0 0 15,-2 0-64-15,2-3 0 0,4 3-16 0,3-1 0 0,-1 2-112 0,1-1-32 16,-2 0 0-16,0 1 0 0,-2 1-160 0,-1 0-128 16,-2 1 192-16,-2-1-192 0,-2 4 160 0,0-4-160 15,-3 3 128-15,-2 0-128 0,0-1 0 0,-3 1 0 16,0-1 0-16,0-1 0 0,-3 0 0 0,2 1 0 16,-2-2 128-16,1 0-128 0,-2 0 0 0,0 0 0 15,2 0 144-15,-2-2-144 16,1 1 192-16,0 0-48 0,0-1 0 0,0-3 0 0,0 3 48 0,-1-2 16 0,0 2 0 15,0-1 0-15,1-1-208 0,-1 2 0 0,-1-3 128 0,0 4-128 16,0-3 128-16,-1 3-128 16,-2-3 176-16,1 2-176 0,-1-1 320 0,0 1-64 0,-2-1 0 0,0 1 0 15,-2 1-64-15,0-4-32 0,-2 0 0 0,1 1 0 16,-1 0 16-16,0-1 0 16,1 0 0-16,-2 0 0 0,0-1 0 0,1 1 0 0,-1-1 0 0,2 0 0 15,0 1-48-15,1-1-128 16,1 1 192-16,1-1-64 0,-1-1-128 0,1 3 0 0,1-1 0 0,0 2 128 15,1-2-128-15,0 4 0 0,2-2 0 0,0 3 0 16,-1-1-704 0,1 1-64-16,1 0 0 0,0 1-16 15,0 2-1552-15,1-3-304 0</inkml:trace>
  <inkml:trace contextRef="#ctx0" brushRef="#br2" timeOffset="-81884.66">22908 4906 22111 0,'-5'0'1968'0,"2"-1"-1584"0,1 1-384 0,2 0 0 0,2 0 768 0,-2 0 80 0,-2 0 16 0,0 0 0 0,0-1 96 0,-1 1 32 0,1 0 0 0,0 0 0 0,2 0-320 16,2 1-64-16,0 1-16 0,2 1 0 0,2 3 64 0,4-1 16 15,1 4 0-15,4-1 0 0,2 3 176 0,3 2 48 0,3 3 0 0,3 1 0 16,5 3-448-16,3 2-64 15,-1 4-32-15,2 3 0 0,1 2-128 0,-1 1-32 0,0 1 0 0,-3 2 0 16,2-1 0-16,-4 2-16 0,3 1 0 0,-2-4 0 16,-6 2 16-16,0 0 16 0,0 5 0 0,-3 5 0 15,2 4-208-15,-3 4 144 0,-3 1-144 0,-3 1 128 16,-4-7 0-16,-3 1-128 0,-5 1 192 0,-3 2-64 0,-1-7-128 16,-3 11 192-16,-2 3-192 0,-6 2 192 0,-3-3-192 15,-2-1 0-15,-3-6 0 0,-1-1 0 16,0 1 288-16,-1-3-32 0,-2 1 0 0,1-5 0 0,0-3-256 0,1-8 0 15,1-4-128-15,1-6 128 0,1-3 0 0,0-4 0 16,2-4 208-16,-1-3-64 16,1-3-384-16,0-1-80 0,-1-5 0 0,0-5-18048 15</inkml:trace>
  <inkml:trace contextRef="#ctx0" brushRef="#br2" timeOffset="-80243.47">20111 5497 4607 0,'-1'0'400'0,"1"0"-400"0,0 2 0 0,0-2 0 0,0 0 576 0,0 0 48 0,0 2 0 0,0-2 0 0,0 1 320 0,-1 3 64 0,1-3 16 0,0-1 0 0,0 0 288 0,0 0 64 0,0 0 16 0,-9 24 0 0,7-18-256 0,-1 0-48 15,1 3-16-15,-2-3 0 0,2 1-256 0,-1 3-48 0,-1-1-16 16,2 1 0-16,-1 1-560 0,1-1-192 16,-1 1 0-16,2-2 144 15,-1 2-912-15,1-1-192 0,-1 1-48 0,2-1-4992 16,0-2-992-16</inkml:trace>
  <inkml:trace contextRef="#ctx0" brushRef="#br2" timeOffset="-79578.64">20866 5438 16575 0,'3'-3'1472'0,"0"1"-1168"0,-1 2-304 0,1-2 0 0,-1 0 512 0,1 1 64 16,3 0 0-16,2-2 0 0,5-2-48 0,2 2 0 0,0-1 0 0,-2 3 0 0,-1 1-528 0,-2 0 0 0,0 5-192 0,-4-4 48 16,1 4-336-16,-4 1-64 0,1 0-16 0,0 2 0 0,-2 0 560 0,-1 0 224 15,1 2-16-15,-2 1 0 0,-2-3 48 0,1 4 0 16,-1 1 0-16,-3-2 0 0,1 2-496 0,-3-1-80 0,-1 0-32 0,0 3 0 15,-1-4 48-15,-1 0 16 0,1 1 0 0,0-1 0 16,0-1 416-16,0-2 96 0,2 0 16 0,1 0 0 16,1-1 64-16,0-3 16 0,2 3 0 0,1-2 0 15,1-2-128-15,1 1 0 0,1 1-16 0,1-3 0 16,2 1-496 0,1 1-80-16,2-2-32 0,0 3 0 0,1-4-752 0,1 1-160 0,1 1-16 15,1 0-3312-15,-1 0-640 0</inkml:trace>
  <inkml:trace contextRef="#ctx0" brushRef="#br2" timeOffset="-79143.34">21103 5302 20271 0,'-1'-3'896'0,"1"1"192"15,0 2-880-15,0-1-208 0,1-2 0 0,0 3 0 0,0 0 208 0,2 0 0 0,1 0 0 0,2 0 0 0,2 3 112 0,2-2 0 0,0 0 16 0,0 3 0 0,3 2-336 0,-2-1 0 0,1 1 0 0,-1 0 0 0,3 3-224 0,-3 0-16 16,0 2 0-16,0 0 0 0,-2 0 16 0,-1 0 0 16,1 3 0-16,-1-2 0 15,-1 2 224-15,-1-2 0 0,0 2 0 0,-2-1 0 16,0 2 160-16,-2 0-32 0,-1 1 0 0,-2-1 0 15,0 0-128-15,-2 1 0 0,-1-5-192 0,-1 1 192 16,-2 0-656-16,-2-1-16 0,-1 0 0 16,-4 0-7840-16</inkml:trace>
  <inkml:trace contextRef="#ctx0" brushRef="#br2" timeOffset="-78706.08">20856 5259 16575 0,'-11'-2'736'0,"3"2"160"0,2 0-720 0,1 0-176 0,3 2 0 0,0-2 0 32,1 0 576-32,-1 1 96 0,-3 1 16 0,-2 0 0 0,0 0-272 0,0 1-48 0,0 1-16 0,1-1 0 15,0 2-352-15,0 0 0 0,0 0 0 0,0 2-128 16,1 1 128-16,-2-1 0 0,2 4-144 0,-1-2 144 15,1 2 0-15,-1 1 0 16,1 2-144-16,-1 1 144 0,1 1 0 0,-1 0 0 0,1 1 0 0,-1 2 0 31,1 2 192-31,-1 0-16 0,2-1 0 0,-1 1 0 0,2 1-176 16,0 0 0-16,2 2 0 0,-1-1 0 16,2 1 0-16,2-2 0 0,-1 1-192 0,2-2 192 15,1-2-1616-15,2-2-208 0</inkml:trace>
  <inkml:trace contextRef="#ctx0" brushRef="#br2" timeOffset="-78129.76">20210 5388 8287 0,'0'0'736'0,"0"0"-592"0,0 2-144 0,0-2 0 0,0 0 464 0,0 1 64 0,0-1 16 0,0 0 0 0,1 0 304 0,2 2 64 0,-1-2 16 0,-2 0 0 0,0 0 32 0,0 0 0 0,20 8 0 0,-14-4 0 0,3 0-96 16,0 3-16-16,-1-1 0 0,2 3 0 0,0-1-400 0,0 3-96 15,0 0-16-15,-1 2 0 16,-1-1-336-16,-2 3-192 0,1-1 32 0,-2 0 0 16,-3 1-1472-16,-1 1-288 0,-1 2-64 0,-2-1-5248 15</inkml:trace>
  <inkml:trace contextRef="#ctx0" brushRef="#br2" timeOffset="-77677.28">19975 5390 10127 0,'-5'-2'896'0,"2"1"-704"15,0 2-192-15,2-1 0 0,1 0 256 0,-1 0 32 0,-2 0 0 16,-3 2 0-16,0-1 432 0,-4 1 96 0,1 0 16 0,-1 1 0 16,0 4-400-16,3-3-80 0,-2 3-16 0,2 0 0 15,1 3-112-15,1 1-32 0,-1 4 0 0,-1 1 0 16,3 4 32-16,-1 1 0 0,0-1 0 0,2-3 0 16,-1 5 176-16,2 0 48 0,1 1 0 0,0-2 0 15,2-1-448-15,0-3 0 0,1 0 0 0,2-3 0 16,2-1 0-16,1-2-320 0,0-2 48 0,2 1-7696 15</inkml:trace>
  <inkml:trace contextRef="#ctx0" brushRef="#br2" timeOffset="-76373.5">16650 5839 1839 0,'3'0'160'0,"-2"0"-160"0,0 0 0 16,0 0 0-16,1 1 3456 0,-1-1 672 0,1 0 128 0,2 0 32 0,1 2-2880 0,2-2-576 0,4 0-128 0,-2 0 0 0,-1 2 176 0,-1 1 32 0,-1 0 16 0,-1 0 0 0,-1 2-928 0,-2 2-144 15,0 1-48-15,-1 2-16 16,-1 1-352-16,0 3-64 0,-1 2-16 0,1 1 0 16,0 1 192-16,-2-1 16 0,1 3 16 0,0-2 0 15,0 0-688-15,1-2-144 0,0-3-32 0,1 1-5680 0</inkml:trace>
  <inkml:trace contextRef="#ctx0" brushRef="#br2" timeOffset="-75373.42">17988 5748 12895 0,'-1'-1'1152'0,"1"1"-928"0,0 0-224 0,0 0 0 0,0 0 768 0,0 0 96 0,0 0 32 0,-1 0 0 0,1 0-496 0,0 0-80 0,-2-1-32 0,2 1 0 0,0 0-288 0,0 0-176 15,0 0 32-15,0 0 0 16,0 0-432-16,0 0-96 0,0 0-16 0,14-15 0 0,-9 13 448 0,1-2 96 16,2 1 16-16,-1 1 0 15,2-1-112-15,-1 2-16 0,0-3 0 0,0 1 0 16,1 2 256-16,-2-1 0 0,2 1 0 0,0-1 160 15,1-1 720-15,-2 3 144 0,2-2 16 0,0 0 16 16,0 0 224-16,1 2 64 0,-1 0 0 0,0 0 0 0,-1 1-752 16,-3 0-144-16,-1 3-16 0,-2 1-16 0,1 1-416 0,-3 0 0 15,-2 3 0-15,0 1 0 0,0 2-256 0,-2 2 32 16,-1-2 0-16,-1 4 0 0,2-2 368 0,-3 1 80 16,-1-2 16-16,0 2 0 0,0-4-240 0,-3 2 0 15,0-2 128-15,0 1-128 16,0-1-288-16,-1 1-96 0,1-1-32 0,-2 0 0 0,0 0 64 0,1 0 16 15,-1-2 0-15,0-1 0 0,2 1 336 0,0 0 0 16,-1 2 0-16,-2-3 0 0,3 1 0 0,1-3 0 16,0-1 0-16,1 0 0 0,2-1 0 0,3-2 240 0,-1 1-16 0,1-2 0 15,2-1 32-15,1 0 16 0,1 0 0 0,1-1 0 32,-1 0-848-32,1-1-192 0,2-1-16 0,-1 0-16 15,1 3-48-15,-4 0-16 0,0 0 0 0,0 0 0 0,24-5 864 0,-15 5 368 0,-1 0-32 0,1 1 0 16,1 1 800-16,1 0 144 0,3 1 48 0,0 2 0 15,2 1-576-15,1-1-112 0,-1 1-32 0,-2-1 0 0,1 0-608 16,-2 1 0-16,-3-4 0 0,-1 2-192 16,1-1-1152-16,0-1-256 0,-2 1-32 0,-1-1-7392 15</inkml:trace>
  <inkml:trace contextRef="#ctx0" brushRef="#br2" timeOffset="-74881.24">18254 5518 17503 0,'0'0'768'0,"-1"0"176"0,1 0-752 0,0 0-192 0,0 0 0 0,0 0 0 0,0 2 448 0,1-1 64 0,-1 1 16 0,0 2 0 0,1 0-224 0,-1-4-48 0,0 0-16 0,3 21 0 0,-1-13 288 0,1 3 64 15,2 2 16-15,0 0 0 0,1 1-608 0,0 1 0 16,4 0 0-16,0 0-192 16,0 2 192-16,2-1 0 0,-1 0 0 0,1 1 0 15,1 1 0-15,-2-1 128 0,0-1-128 0,-2 1 0 0,-1 1 0 0,0-1 144 16,-3 2-144-16,-4-2 0 15,-1 1 0-15,-4 2 0 0,-1-1 0 0,-2 2 0 0,-2-4 0 0,-2 3-304 16,-1 0 48-16,-2-3 0 16,-1-1-64-16,0-1 0 0,-1 0 0 0,0-3 0 0,0 0-800 15,0-2-160-15</inkml:trace>
  <inkml:trace contextRef="#ctx0" brushRef="#br2" timeOffset="-74431.21">17877 5575 15663 0,'-4'0'1392'0,"0"0"-1120"0,2 0-272 0,1 1 0 0,1-1 1360 0,-2 2 224 0,0 0 32 0,-2-1 16 0,-2 2-1200 0,-1 1-240 0,-1 1-64 0,1-1 0 0,-1-1-304 0,2 1-64 16,1 1-16-16,-1 1 0 16,0-1-480-16,0 2-96 0,-2 3-32 0,2-1 0 0,-1 3 608 0,-2 2 256 15,3 3-192-15,-2 0 192 0,1 3 528 0,0 1 240 16,-1 3 32-16,1-1 16 0,2 2 208 0,1-2 32 16,0 0 16-16,3-1 0 0,1-1-560 0,0 1-128 15,3 0 0-15,0-1-16 0,1-1-224 0,0-1-144 16,1-6 192-16,1 2-7872 15,0 2-1552-15</inkml:trace>
  <inkml:trace contextRef="#ctx0" brushRef="#br2" timeOffset="-73805.63">16543 5757 3679 0,'-3'0'320'0,"2"0"-320"0,-2-2 0 0,2 0 0 0,1 2 1568 0,0 0 240 0,1-1 48 0,-1 0 16 0,0-2-960 0,2 1-192 0,-1-3-32 0,1 1-16 0,0 0 208 0,1 0 32 0,1-3 16 0,0 4 0 0,-1-2-432 15,1 0-96-15,0 1-16 0,0 0 0 16,-1 1-144-16,-2 0-48 0,2 2 0 0,-2 1 0 0,-1-3-192 0,0 6 0 15,-1-2 0 1,-3 4 0-16,1 0 176 0,-2 1-176 0,-2 3 192 0,-1 4-192 16,-2 1 208-16,-1 3-64 0,-2 4-16 0,1 2 0 15,-2-1 496-15,1 3 80 0,-1-1 32 0,2 1 0 16,-1-3 288-16,2-1 64 0,1 2 16 0,2-1 0 16,0 0-544-16,3-1-112 0,2-1-32 0,0 0 0 0,2-3-416 0,1 0 0 15,2-3 0-15,2 1-176 16,2 1-1248-16,1-1-256 0</inkml:trace>
  <inkml:trace contextRef="#ctx0" brushRef="#br2" timeOffset="-73315.51">16794 5725 14735 0,'-5'-3'640'0,"2"1"160"0,1-1-640 0,0 3-160 0,2-1 0 0,2 1 0 0,-2-2 0 0,1 0 192 0,0 1-192 0,2-5 192 0,-1 2 144 0,1-1 48 0,0 0 0 0,1 0 0 0,0 2-176 0,-1-1-16 0,1 2-16 0,-1-2 0 16,0 3-176-16,1-2 0 0,0 2-160 0,-1 1 160 0,1 0 0 0,0 1 0 15,1 2 176-15,0-2-48 16,0 3 560-16,1 2 112 0,0 0 32 0,0 3 0 0,2 4 128 0,0 0 48 0,2 4 0 0,0 0 0 15,1 4-80-15,-1-2-16 16,3 2 0-16,-4-3 0 16,3 3-256-16,-1-2-48 0,-1 2-16 0,-2-4 0 0,1 2-384 0,-2-1-80 0,1 2 0 0,-3-3-128 31,0 2 0-31,-3 0 0 0,-1-2 0 0,-2 0 0 0,0 3 0 16,-3-3 0-16,-1 1 0 0,-2-1 0 15,-1 0 0-15,-2 1-144 0,-1-1 16 0,-2-1 0 0,-1 0-144 0,-1-5-32 16,0 0 0-16,-2-2-12352 15</inkml:trace>
  <inkml:trace contextRef="#ctx0" brushRef="#br2" timeOffset="-71606.79">18639 13074 14735 0,'-4'4'1312'0,"-1"-1"-1056"0,1-1-256 0,4 0 0 0,-1-2 1216 0,-2 1 176 0,-1 4 32 15,-4-1 16-15,-1 3-288 0,2 0-48 0,0-3-16 0,3-1 0 0,3-2 272 0,1 2 48 0,2-6 16 0,3 1 0 0,1 0-128 0,2 0-16 0,0 0-16 0,1-3 0 0,1-2-128 0,0 1-32 16,0-2 0 0,-2 0 0-16,1 0-256 0,-2-1-48 0,1-2-16 0,-2 0 0 15,-2 1-336-15,-1-4-80 16,1 2-16-16,-3-4 0 0,1-2 32 0,-4-1 0 15,1-1 0-15,0 0 0 0,-3 0-16 0,2 0 0 16,-2-1 0-16,-1-5 0 0,1 2 0 0,-1-2 0 16,3 1 0-16,-1-3 0 0,2 0-48 0,1 0-16 15,1-1 0-15,2 0 0 0,1 3-304 0,1 1 0 0,2 2 0 0,3-3 0 16,0 3 0-16,2 1-144 0,2 2 144 0,1 1 0 16,1 1 0-16,0 1-160 0,1 3 160 0,0 2 0 15,1-2 0-15,-3 6 0 0,1 1 0 0,-3-1 0 16,-2 5 0-16,-2 3 0 0,-2 0 0 0,-2 0 0 15,-1 3 0-15,-1 1 0 0,-1 0 0 0,-1 3 0 16,0 4 0-16,-2 0 0 0,1 1 0 0,-1 1 0 16,1 4 0-16,-1 4-160 0,0 2 160 0,1 5-192 15,-2-4 192-15,2 5 0 0,0 1 0 0,0 0 0 16,2 3 0-16,0-2 0 0,0-3 0 0,1-2 0 0,1 1 0 16,1-5 0-16,0-1 0 0,-1-2 0 0,1 2 0 0,0-4 0 15,-1 1 0-15,0-2 0 0,-2-1 0 0,2 2 0 16,0-1 0-16,-2 1 0 0,2-2 144 0,0-4 64 15,-1 0 16-15,1 0 0 0,1 1-48 0,0-5-16 16,-1 0 0-16,1 0 0 0,-2 0-32 0,2-3 0 16,-1 1 0-16,0-2 0 0,-2 0-128 0,1-1 0 15,0 0 0-15,1-1 0 0,0 0 0 0,-1-1 0 0,1 0 0 16,0-1 0-16,0 0 192 0,-1-1 16 0,1-1 0 16,0 0 0-16,-1-2-16 0,1 0-16 0,0-3 0 0,1-1 0 15,0-3 64-15,-2-3 16 0,2-1 0 16,0-3 0-16,0 1 64 0,0-5 0 0,0 1 16 0,-1-1 0 15,0-3-80-15,-2-2 0 16,1 2-16-16,-1-2 0 0,-1-5 16 0,0-2 16 0,1-5 0 0,-1 0 0 16,0-5-144-16,2-1-128 0,2-4 144 0,2 4-144 15,2 1 0-15,2 5 0 0,1 2 0 0,2 3 0 16,-1 0 0-16,2 0-240 0,1 1 48 16,2-3-23392-16</inkml:trace>
  <inkml:trace contextRef="#ctx0" brushRef="#br2" timeOffset="-63039.53">20580 9362 6447 0,'4'-9'576'0,"-2"3"-576"0,1 1 0 15,-2 0 0-15,1 4 1472 0,0-3 192 0,-1 3 48 0,1-4 0 0,2-3-1072 0,1 0-224 0,-1 0-32 0,1 0-16 0,-2 1 256 0,0 3 48 0,-2 1 16 0,-1 2 0 0,0 1 80 0,-4 0 32 16,2 4 0-16,-4 3 0 16,-1-1-224-16,0 3-64 0,-2 1 0 0,1 1 0 15,-3 1 64-15,-3 4 0 0,-1 3 0 0,-2 3 0 16,-2 4 112-16,-1-1 16 0,-1 3 16 0,-3 6 0 0,-3 4-208 15,-6 1-64-15,0 2 0 0,-4 4 0 0,-1 1-448 0,-3 1-336 16,-3-3 48-16,0 1 16 16,3-5-240-16,-1 1-64 0,-1-1 0 15,-3 3 0-15,-5 0 576 0,1 1 0 0,-1 0 0 0,0-1 0 0,-3-1-128 0,1-1 128 16,2-2 0-16,2-4 0 0,2-1 0 0,0-1 0 16,1 2 0-16,3-2 0 0,2-1 256 15,0 1 48-15,1-4 16 0,2 2 0 0,1-2 256 0,0-3 48 16,2 0 16-16,2-1 0 0,2 1-112 0,1-3-16 15,3-1 0-15,1-2 0 0,1 0-256 0,3-3-64 16,1-1-16-16,0 1 0 0,2 1-176 0,0-1 0 16,1-2 0-16,2-2 0 0,3 1 0 0,0-3 0 15,3 0 0-15,1-1 0 0,0 1 0 0,1-3 0 16,1 2 0-16,1-4 0 0,1 1 0 0,0 2-144 0,0-3 144 16,0 0 0-16,0 2 0 0,1-2 0 15,1 1 0-15,-2-1 0 0,2 1 0 0,0-1 0 0,0 0 0 0,-1 0 0 16,2 1 0-16,-2 1 0 0,1-1 0 0,-2 3 0 15,0 1 0-15,-2-2 0 0,2 1 0 0,-1 0 0 16,0 1 0-16,0-5 0 0,1 2 0 0,-1-2 0 16,0 0 0-16,1-1 0 0,0 1 0 0,0-1 0 0,1 1 0 15,0-2 0-15,1 1 128 0,-1 1-128 0,1-1 0 16,-1-1 0-16,0 1 0 0,-1 0 0 0,0-2 0 0,-1 1 0 16,1 1 0-16,-1-3 0 0,-2 2 0 0,2 0 176 15,1-3-176-15,0 0 160 0,0 2 96 0,1-3 0 16,0-3 16-16,0 3 0 15,0-1 128-15,-1-1 32 0,1-1 0 0,1-1 0 16,-1 1-240-16,2-2-32 0,-2 0-16 0,0-3 0 0,2 2 64 0,-2-2 16 16,1-1 0-16,0-2 0 0,0 0 32 15,0-2 0-15,1 2 0 0,1 0 0 0,0-1-128 0,0-2 0 16,-1 0-128-16,1 2 192 0,1 1 0 0,-1-4-16 16,1 1 0-16,0 1 0 0,1 2-48 0,-1 0 0 15,0 1 0-15,1-1 0 0,-1-3-128 0,0 0 0 16,0 2 0-16,0 1 0 0,0-4 0 0,0 4 0 15,0 0 0-15,0 0 128 0,2 2-128 0,-1-2 192 0,1 0-192 0,1 2 192 16,1 0-192-16,-1 3 0 16,1 3 0-16,0-1 0 0,1 1 0 0,0 3 0 15,-2 0 0-15,1 3 0 0,0-1 0 0,-2 3 0 0,1 1 0 0,-2 2 0 16,0 2-144-16,-1-2 144 16,0 6 0-16,-1 1 0 0,-3 1-128 0,0 1 128 0,1 1 0 0,-2 1 0 15,1 0 0-15,-2 3 0 16,0 2 0-16,0 2 0 0,-2-2 0 0,1 4 0 0,-1 0 128 0,2-3-128 0,1-3 0 0,0-1 0 15,3-4 0-15,-1-4 0 0,2-1 0 0,0-3 0 16,2-3-160-16,0-1 160 16,2-3 0-16,0 2 0 0,1-4 0 0,2 1 0 15,2-1 0-15,-1 0 0 0,4 0 0 0,0-1 128 16,4 1-128-16,1-2 144 0,2 0-144 0,3 1 160 0,1 0-160 0,1 1 128 16,5 0-128-16,0 0 128 15,2 0-128-15,1 0 0 0,1-4 0 0,0 0 0 0,-2 1-176 0,5-2-16 0,4-5 0 16,2-1-16320-1</inkml:trace>
  <inkml:trace contextRef="#ctx0" brushRef="#br2" timeOffset="-54481.88">20873 8251 36863 0,'-7'-6'3264'16,"2"2"-2608"-16,2 2-528 0,2 2-128 15,1 1 608-15,0 0 96 0,-3-1 0 0,0-1 16 0,-1 0-1296 0,-1 1-272 0,3 2-48 0,0 3-16 0,4 1 336 0,-1 4 64 0,1-1 0 0,2 2 16 0,1 3 320 0,0-2 176 16,1 4-192-16,2 3 192 0,-2 2 0 0,0 2 0 0,-1-1 128 0,0 4-128 16,-2 5 528-16,1 6 16 0,0 6 0 0,-2 0 0 15,1 5 48-15,-1-2 16 0,-2-4 0 0,0-1 0 16,0-4-160-16,-1-3-16 0,1 1-16 0,-2 0 0 31,0-1-176-31,-1 1-48 0,0-2 0 0,1 2 0 16,-2 1-32-16,0-2-16 0,1-4 0 0,-2-3 0 0,2-2-16 0,1-4 0 0,0-2 0 0,1-3 0 0,0-3 48 0,1-2 0 15,1 0 0-15,0-2 0 0,2-3-48 0,-1-1 0 32,1-4 0-32,-1 2 0 0,1-3 0 0,-1 0 0 0,1-1 0 0,-1-2 0 0,2 0 112 0,-2-1 16 31,1-2 0-31,-1-2 0 0,1 1 0 0,-1-4 16 15,1-4 0-15,-1-1 0 0,1 1-64 0,0-1-16 16,0-1 0-16,-1-4 0 0,2 2-192 0,1-3 128 16,0 4-128-16,0-1 0 0,2-1 0 0,2-2 0 0,1-1 0 0,1 5 0 15,0-3 0-15,2 3-160 0,-1 2 160 0,1 2-192 16,1-1 192-16,0 2 0 0,1 1 0 0,-2 1 0 16,1 0 0-16,-1 1 0 0,0 2 0 0,-1 0-128 15,-1 2 128-15,-1 1-160 0,0 2 160 0,-3 1-160 16,1 2-16-16,-1 0 0 0,-1 2 0 0,1 3 0 15,-1-2 16-15,0 3 0 0,1 0 0 0,0 0 0 16,0 1 160-16,0 3-160 0,3 0 160 0,-1 3-160 16,1 0 160-16,-1 2 0 0,0 0-144 15,0 1 144-15,0-2 0 0,-2 0-176 0,1 1 176 0,-2 1-128 16,0 0 128-16,-1-1 0 0,-1 3-144 0,-2-5 144 0,-2 2 0 0,-1-3 0 16,-2 2 0-16,-2-3 0 0,0 0 0 15,-2-1 0-15,-2 0 0 0,1-3 0 0,-1 3 128 0,-1-2-128 16,0-1 192-16,-1 1-64 0,0-2-128 0,0 0 128 15,-1 0-128-15,-3 0 128 0,1 1-128 0,-2-3 0 16,0 1 0-16,-4-2 0 0,4-1 0 0,-2 1 0 16,-1-2 0-16,-3 2 0 0,-3-3-208 15,-1 0 80-15,-1-3 128 0,1-1-208 0,1-1-144 0,2-1-32 0,-1 1 0 16,2 0-12192-16,1-2-2448 0</inkml:trace>
  <inkml:trace contextRef="#ctx0" brushRef="#br2" timeOffset="27920.31">20362 7949 29487 0,'-2'-3'2624'0,"1"2"-2112"0,1 1-512 0,0 0 0 0,0 0 208 0,0-2-64 0,-2 0-16 0,0 1 0 0,-1-1 512 0,1-1 80 0,-2 1 32 0,1 2 0 0,0 2 160 0,-1-1 48 15,3 3 0-15,0 1 0 0,0 1-192 0,2 4-48 16,0-2 0-16,3 5 0 0,0 0-176 0,0 2-32 15,4 4-16-15,-1 2 0 0,3 3-256 0,0 2-48 0,0 3-16 16,0 2 0-16,-1-3-176 0,-1 4 0 16,1 2 144-16,-2-1-144 0,1 2 128 0,-3-1-128 0,0 3 160 15,-3-2-160-15,-1 0 0 0,1 5 128 16,-4 6-128-16,0 4 0 0,-1-1 0 0,0-1 0 16,-2 1 0-16,0-4 0 0,0-3 144 0,-1-2-144 0,-2-2 128 0,2-1-128 15,-1-1 192-15,-1-1-32 0,2-4-16 0,-1-4 0 16,0 0-16-16,0-1 0 0,0-1 0 15,-1-2 0-15,1 0-128 0,-1-5 128 0,1 1-128 0,2-2 128 16,0 0-128-16,1-3 128 0,1-2-128 0,1-1 128 0,1-1-128 16,1-1 160-16,-1 0-160 0,1-2 160 15,0 1-160-15,0 0 128 0,1-2-128 0,-1 2 128 0,0-2-128 16,0 1 0-16,0 0 0 0,0-1 0 0,-1-1 0 0,0-3 0 16,1 3 0-16,-2 0 0 0,2-2 0 0,-1-1 0 15,1-1 0-15,0 0 0 0,1 1 0 0,1-2 0 16,-1-2 128-16,0 1-128 0,2 0 0 0,-3 1 192 15,0 0-192-15,0 0 192 16,0 0-192-16,19-6 192 0,-12 6-192 0,-3 0 192 0,3 0-192 0,-1 1 0 16,0-1 144-16,0 1-144 15,0 3 0-15,1-3 0 0,-1 4 0 0,1-2 0 0,-1 0 0 0,1 2 0 16,0 0 0-16,0-1 0 0,3 1 0 0,0 0 0 16,1-1 0-16,0-1 0 0,2 0 0 0,-1-1 0 15,3 1 0-15,0-1 0 0,0-1 0 0,1 2 0 16,1-3 0-16,3 0 0 0,0 0 0 0,1-3 0 15,1 2 0-15,1-1 0 0,5-1 0 0,0 1 144 16,4-2-144-16,0 2 160 0,2-2-16 0,3 3 0 0,5 1 0 16,2 0 0-16,1 1-144 0,1 0 0 15,1 2 0-15,-3-2 128 0,1 1-128 0,-3-3 0 0,-3 0 0 0,0-3 0 16,0-1 0-16,-1-1 0 16,2 0 0-16,-2-2 0 0,2 2 0 0,-2-4 0 0,2 3 128 0,-2-3-128 0,-3 3 0 0,-1-3 0 15,-4 2 0-15,-3 0 0 16,-1 0 0-16,-3 2 0 0,-4-3 0 0,1 4 0 0,-3 3 0 0,0 1 0 15,-4-2 0-15,-1 3 0 16,-2 0 0-16,-1 0 0 16,-2 3 0-16,-3-3 0 0,1 0 0 0,-4 1 0 0,1-1 0 0,-1 0 0 0,-1 0 0 0,-3 0 0 15,1-1 0-15,-3 1 192 16,1-4-192-16,-1 2 192 0,5 2-192 0,0 0 192 16,-17-19 64-16,11 10 0 0,0 3 16 15,1-5 0-15,-2 0-112 0,3-2-32 0,-1-3 0 0,1-1 0 16,0 0-128-16,0-3 160 0,2-2-160 0,-2-2 160 0,2 0-160 0,-1-5 0 15,0-2 0-15,-1-1 0 0,1-5 0 0,1 0 0 16,1-3 0-16,1 1 0 16,-2 0 0-16,2 0 0 0,2-1 0 0,-2 1 0 0,1-1 0 0,-1 2 0 15,0 2 0-15,0-2 0 0,0-3 0 0,0 1 0 16,0 3 0-16,0-3 0 0,0 3 0 0,0 2 0 0,-1-3-128 0,-1 3 128 16,2-1 0-16,-2 2 0 0,1 3 0 0,0-1 0 15,-1-1 0-15,0-2 0 0,1 1 0 16,-1 1 0-16,2 4-128 0,0 2 128 15,0 3 0-15,0 3 0 0,2 4 0 0,-2 1 0 0,1 2 0 0,0 2 0 16,0 2 0-16,1 2 0 0,-1 1 0 0,0 3 0 16,1-1 0-16,-2-1 0 0,2 1 0 0,-1 0 0 0,-1 2-128 0,0-1 128 15,0 1 0-15,0 1 0 0,-1-4 0 0,-2 2 0 32,1-1 0-32,-1 0 0 0,0 1 0 0,-2-1 0 0,1 2 0 0,-2 0 0 0,1 0 0 0,-1 1 0 15,-2 1 0-15,1-1 0 16,-2 4 0-16,-1-1 0 0,0-1 0 0,-2 3 0 0,0-1-128 0,-2 2 128 15,-1 3 0-15,0 0 0 0,-2-1 0 0,-2-1 0 16,0 1 0-16,-2 0 0 16,-2-1 0-16,0 1 0 0,-1-1 160 0,1 1-160 15,-3-3 0-15,0 0 0 0,-1 2 0 0,-2-3 0 0,1 1 0 0,-2 1 0 16,-1 0-160-16,-1-2 160 0,0 1 0 16,-1-2 0-16,0 0 0 0,0-1 0 15,2 0 0-15,0-1 0 0,-1 0 160 0,0 1-160 16,0-3 0-16,1 2 0 0,-1-1 0 0,0 2 0 15,1 0 0-15,-1 0 0 0,1 0-160 0,-2 0 160 16,0 1 0-16,0 0 0 0,-1 3 0 0,0-2 0 16,-1 2 0-16,2 1 0 0,-1 1-144 0,0 1 144 15,-1 2 0-15,3 0 0 0,1-1 0 0,1 4 0 0,3-4-256 16,4 2 0-16,2 1 0 0,2 0-13632 16,5 1-2736-16</inkml:trace>
  <inkml:trace contextRef="#ctx0" brushRef="#br1" timeOffset="72179.42">19538 16001 34095 0,'-8'-6'3024'0,"2"0"-2416"0,2 3-480 0,3 2-128 0,0 0-672 0,-2-1-160 0,-2-3-16 0,-5-1-16 0,-1-2 496 0,-2 1 112 0,-1 6 0 0,0 1 16 0,2 6 448 0,0 4 96 0,-1 5 16 0,1 5 0 0,0 2-320 0,1 7-256 16,-1 0 64-16,2 5 0 16,2 2 48-16,-1 3 16 0,2 2 0 0,1 2 0 0,1-2 128 0,2 4 128 15,1 0-128-15,0 1 176 0,5 0-48 0,1-2 0 0,1-3 0 16,3-3 0-16,3 2 64 0,3-9 16 16,3-3 0-16,3-4 0 15,1-4 128-15,3-8 32 0,3-2 0 0,0-4 0 0,3-6 96 0,2-5 32 0,1-2 0 0,2-8 0 16,-2-2 64-16,2-2 16 0,-3-6 0 0,0-1 0 15,-1-2-336-15,-1-6-64 16,-2 0-16-16,-3-3 0 0,-3 5 64 0,-2-8 16 16,0-3 0-16,-3-2 0 0,-3 1 288 0,-4 0 64 15,-3 0 16-15,-5 1 0 0,0-1-240 0,-6 2-48 0,-2 0-16 0,-3 4 0 0,-3 2-176 0,-3 1-128 16,-2 5 192-16,-6 1-192 0,0 7 0 16,-3 2 0-1,-1 5 0-15,-3 3 0 0,-1 4-464 0,0 2-48 0,-2 3-16 0,-1 3-11536 16,1 3-2304-16</inkml:trace>
  <inkml:trace contextRef="#ctx0" brushRef="#br1" timeOffset="73628.34">19708 15955 23039 0,'0'-6'2048'0,"1"1"-1648"0,2 1-400 0,1 2 0 0,-2-1 0 16,2 0 0-16,3-2-192 0,3-8 192 0,2 0-1136 0,3 0-96 0,-1 0-32 0,-2 3 0 0,-3 4-1168 0,-4 2-224 0,-3 4-48 0,-3 4-16 0,-4 1 2144 0,-2-2 448 15,-4 6 128-15,-4 1 0 0,-1 2 0 0,-3-1 0 16,1 1-160-16,-2-1 160 0,-1 0 2752 0,0-5 640 16,1 1 112-16,3-2 48 0,1-2-304 0,2-1-64 15,3-4-16-15,2-1 16 0,3 0-1520 0,0-2-320 16,3-3-48-16,1-2 16 0,2 2-1056 0,0-1-256 15,0 2 0-15,0 0 0 16,-1 3-1008-16,-1 0-224 0,0 3-48 0,-1-1 0 16,-1 4-464-16,-3 1-112 0,0 2 0 0,-2 1 0 15,1 2 512-15,-4 2 112 0,1 1 16 0,-1 0-8896 16</inkml:trace>
  <inkml:trace contextRef="#ctx0" brushRef="#br1" timeOffset="75063.48">21303 16165 34095 0,'-6'5'3024'0,"1"-5"-2416"0,4 2-480 0,1 0-128 0,0 1-416 0,0-1-96 0,-1 4-32 0,-3 3 0 0,2 3-1264 0,-2 4-256 0,1 2-48 0,2-1-16 0,0 1 3216 0,0 2 640 0,-1 4 128 16,1-2 16-16,0 4-272 0,0 0-48 0,-1 1-16 0,1 2 0 15,0-1-640-15,-2 0-144 0,2 1-32 0,0-1 0 16,1 1-592-16,-1-6-128 0,1 1 0 0,0-3 0 31,2-3-768-31,-1-2-128 0,3-3-48 0,0-3-10144 0,0-4-2032 0</inkml:trace>
  <inkml:trace contextRef="#ctx0" brushRef="#br1" timeOffset="75563.89">20892 16363 34095 0,'-13'-5'1504'0,"5"0"320"0,0 2-1456 0,4-2-368 16,3 2 0-16,1 0 0 16,1-1-1216-16,-1-5-320 0,0-3-64 0,3-4-16 0,1-3 1024 0,1-1 208 0,2 3 32 0,0 2 16 15,1 0 1104-15,0 2 208 0,1-1 48 0,0 1 16 16,-1 0 496-16,2 2 112 0,-1-5 16 0,1 4 0 16,-2-2-512-16,1 0-112 0,1 2-16 0,-3 1 0 15,3-1-560-15,0-2-112 0,1 2-32 16,3-2 0-16,1 0-192 0,1 0-128 0,0 0 160 0,3-1-160 15,-1 0 0-15,1 2 0 0,-1-2 0 0,3 2 0 16,-1 2 0-16,-1 4 0 0,-3 2 0 0,-2 1 0 16,-2 3 0-16,-1 2-192 0,-1 4 192 0,-3 0-208 15,2 3 208-15,-3 1-144 0,0 4 144 0,-1 2-128 16,0-2 128-16,1 3 0 0,0 0 0 0,0-1 0 16,2 1 0-16,-1-1 0 0,3 1 0 0,-1-3 0 0,2 3 160 0,-1-4-32 15,2-1-128-15,-2 0 192 0,2 0-64 0,-2-3 0 16,2-2-128-16,-3 0 192 0,1-1 0 0,-1-1 0 15,0 0 0-15,-1-2 0 0,0-2-192 0,-2 0 0 16,0-4 0-16,-1 2 0 0,0-1 0 0,0-2 144 16,1 2-144-16,0-3 192 0,0-2-192 0,2 1 0 15,-1-1 144-15,2 0-144 0,2-1 0 0,0-2 0 16,2 0 0-16,0 0 0 0,1 0 0 0,-2-1 0 16,2 0 0-16,-2 1 0 0,0 0 0 0,-2 0 0 15,0 0 0-15,-2 1 0 0,-2 2-352 0,0-3-32 16,-2 5-16-16,-1-3-12144 15,-1 2-2432-15</inkml:trace>
  <inkml:trace contextRef="#ctx0" brushRef="#br1" timeOffset="76559.95">21745 15645 10127 0,'1'-3'896'0,"-1"-2"-704"0,0 4-192 0,1-1 0 16,-1 0 448-16,1 1 48 0,2-4 16 0,-1-1 0 0,3-3-1024 0,0 1-192 0,0-1-32 0,0 2-16 0,0-1 2288 0,0 3 464 0,-1 0 96 16,0 0 16-16,-1 2 176 0,0-1 32 0,0 2 16 0,0-1 0 0,1 2-48 0,-1-3-16 15,1 3 0-15,1-4 0 16,1 4-928-16,0-4-176 15,2 2-32-15,0 1-16 0,1 1-640 0,2-3-128 16,3 1-32-16,1 1 0 0,1 2-192 0,1-1-128 16,0 2 160-16,-1 1-160 0,3 1 0 0,-3 1 0 15,-1 2-128-15,-2 0 128 0,1 4-192 0,-3-2 64 0,0 5 128 0,-2 0-208 16,0 1 32-16,-3 1 16 16,-1 2 0-16,-3-1 0 0,-2-1 160 0,-1 1 0 0,-1 2 0 15,-3-1 0-15,-2 0 0 0,0 3 0 0,-2-3 128 16,-1 2-128-16,2-1 160 0,-3 2-32 0,-2-1-128 0,1 2 192 15,0-4-192-15,-2 0 0 0,0 2 0 0,1-4 0 32,3-4-416-32,0-1-80 0,0-2-16 0,1 0 0 0,2-2 512 0,1-1 208 0,1 1-16 0,0-2 0 15,2 1-64-15,1-3 0 0,2 1-128 0,0 0 192 16,1 2-192-16,2-1-240 0,2 1 48 0,2-3 16 16,2 2 32-16,2 1 0 0,2-4 0 0,2-1 0 15,1 2 144-15,2-4-208 0,0 1 80 0,2-4 128 16,-1 0-1408-16,0 0-176 0</inkml:trace>
  <inkml:trace contextRef="#ctx0" brushRef="#br1" timeOffset="77525.86">22201 15301 2751 0,'-1'-4'256'0,"0"3"-256"0,1-3 0 0,-2 3 0 0,1 1 0 0,1-1 0 0,-1 1 0 0,-2-4 0 0</inkml:trace>
  <inkml:trace contextRef="#ctx0" brushRef="#br1" timeOffset="78843.2">22316 15275 23951 0,'3'0'1056'0,"-3"0"224"0,0 0-1024 0,0-1-256 0,-2 1 0 0,2 0 0 31,-1 0 1184-31,0-1 176 0,-2 1 48 0,0-3 0 16,-1 2 16-16,4 1 16 0,0 0 0 0,0 0 0 0,-24-11-96 0,17 8-32 0,0-2 0 0,-3 2 0 15,0 0-688-15,-4-1-144 16,-1 3-32-16,-2-4 0 16,-4 4-192-16,-2-1-32 0,-6 2-16 0,-3 0 0 15,-1 0-80-15,-5 2 0 0,-1-2-128 0,-3 1 192 0,-3 2-192 16,0 0 0-16,-2 1 128 0,-3 0-128 16,1-2 144-16,-2 0-16 0,-2 1 0 0,-3-3 0 0,0 2 16 0,0-2 0 15,-1 1 0-15,0 0 0 0,2-1 0 16,2 0 0-16,1 0 0 0,2 0 0 0,0 0-16 0,2-1 0 15,1 2 0-15,4-1 0 0,3 2 0 0,5-2-128 16,3 2 192-16,4 0-64 0,2 1-128 0,1-1 0 16,3 1 144-16,2-1-144 0,3 2 0 0,1-2 128 15,0 1-128-15,2-3 0 0,0 2 0 0,3-1 128 16,1 2-128-16,1-3 0 0,1 2 0 0,1 0 0 16,2 0 0-16,0-1 128 0,1 3-128 0,2-4 176 15,-1 3-176-15,2-2 192 0,1 1-64 0,0 1-128 16,0-1 192-16,0 1-64 0,1 0-128 0,0 0 160 0,2 1-160 15,-1 0 160-15,2 0-160 0,-1 1 160 0,0 4-160 0,1-3 160 16,1 3-160-16,-1 1 0 0,2 1 0 0,0 0 0 16,0 1 0-16,2 3 0 0,-1 1 0 0,2 1 0 15,1 1 0-15,-2 4 0 0,1-1 0 0,0 4 0 16,0 1 0-16,0 5 0 0,0-1 0 0,-1 8 0 16,1 4 0-16,-2 2 0 0,1 6 0 0,-1 2 0 0,1 4 0 15,-3-1 0-15,-2 4 0 0,0-4 0 0,-1 0 0 0,0 0 0 16,-2-1 0-16,-2-3 0 0,1-3 0 0,-1 3 0 15,-2 1 0-15,-1-5 0 16,-1 2 192-16,1-3 16 0,0-4 0 0,0 1 0 0,0-3-16 0,1-3 0 16,2-1 0-16,-1-5 0 0,3-2-192 0,0-3 144 15,2-1-144-15,-2 1 128 0,1-4-128 0,-1 0 0 16,0-2 0-16,0 0 0 0,-1-3 0 0,-1-3 0 16,1-3 0-16,0 0 0 0,-2 0 0 0,1 0 0 15,-1 1 0-15,1-4 0 0,0 1 0 0,-1-3 0 16,1 0 0-16,-1-2 0 0,2 0 0 0,0-2 0 15,1-2 128-15,-2 0-128 0,2 0 208 0,0 0 16 16,2 0 0-16,0-2 0 0,-1-1-48 0,-1 3-16 16,0 0 0-16,0 0 0 0,16-11-160 0,-11 7 0 15,0 2 0-15,0 1 0 0,0-3 0 0,1 3 0 0,1-2 0 0,-1 2 0 16,0 1 0-16,1-1 0 0,2 0 128 0,0 1-128 16,1 0 0-16,1-3 0 0,1 3 0 0,2 0 0 15,0-1 0-15,5 0 0 0,5-1 0 0,4-1 0 16,5-1 0-16,6 0 0 0,3-1 0 0,5 0 0 15,3-1 0-15,2 0 0 0,3 0 0 0,-1-2 0 16,-1 5-144-16,3-2 144 0,2-1 0 0,0-1 0 16,-5 2-192-16,-2-1 64 0,-3 1 128 0,-3 0-208 0,-4 0-32 0,-3 3 0 15,-3-3 0-15,-1 3 0 16,2-1 240-16,2-1-176 0,3 2 176 0,0-2-160 16,0 3 160-16,-2-3 0 0,1 0 0 0,-4 0 0 0,-2-1 0 0,0 0 0 15,-2 0 0-15,-2 2 0 16,-1-3 0-16,1 1 0 0,0 1 0 0,-1-1 0 0,-1 3 0 0,-2-4 0 15,0 2 0-15,-3 2-128 16,-2-1 128-16,-4 2 0 0,-1 0 0 0,-3-2 0 0,-2 3 0 0,-1 0-128 16,-3 3 128-16,-1-3-128 0,-2 0 128 0,1 1 0 15,-1 0 0-15,-1 2 0 0,0-3 0 0,-1 1 0 0,2 1 0 16,-1-2 0-16,0 3 0 0,0-3 0 16,-1 0 0-16,1 0 0 0,0 0 0 0,-1-3 0 15,0 2 0-15,-1-1 0 0,2-1 0 0,-2 1 0 16,0-5 0-16,-1 3 0 0,0-3 192 0,-1-1-16 0,1-1-16 0,-1-2 0 15,0 1 192-15,-2-2 32 0,1-3 16 16,-2-1 0-16,1-3-16 0,-1-2 0 0,-1-2 0 0,-2-2 0 16,1-1-128-16,-1 0-16 15,1-5-16-15,-1-4 0 0,0 0-32 0,0-4-16 16,-1-2 0-16,2 1 0 0,0-5-48 0,1 1 0 16,0 2 0-16,1-3 0 0,2 4-128 0,-1-3 0 15,1 0 0-15,-1-1 0 0,1-4 0 0,-1-4 208 16,2 0-48-16,-1 0-16 0,0 2-144 0,0 1 0 0,-1 4 0 15,1 3-176-15,0 0 176 0,-2 0 0 0,1-1 128 0,-2 0-128 0,2 1 0 0,-2 2 0 16,0 0-192-16,0 2 64 0,1 6 128 0,-1-2 0 16,0 6 0-16,0 1 0 15,2 6 0-15,-4-2 0 0,0 3 0 16,0 3-128-16,-1 2 128 0,0 3-208 0,1 2 80 0,0 2 128 16,-2 5-384-16,1 0 64 0,-1 1 0 0,-1 3 0 0,0 3-64 0,0-1-16 0,-1 2 0 0,0 1 0 31,1 1-128-31,-2 3-32 0,1 2 0 0,-2 0 0 31,1 4-208-31,0-3-32 0,0 6-16 0,0-1-12736 0,0 1-2544 0</inkml:trace>
  <inkml:trace contextRef="#ctx0" brushRef="#br1" timeOffset="80407.12">19894 15193 32255 0,'2'0'2864'16,"1"-2"-2288"-16,-1 2-576 0,1 0 0 0,-2 0-1040 0,1 0-320 0,2 0-64 0,1 0-16 0,1 0 528 0,0 0 96 0,-1 2 32 0,-2 3 0 0,-3-1 784 0,-3 1 0 15,-2 1 224-15,-1 3-48 16,-3-2 1408-16,0 3 272 0,-3-2 64 0,-2 2 16 0,-1 1-144 16,-4-4-16-16,1 3-16 0,-2-1 0 0,-2-1-816 0,-3 0-176 15,-1 0-16-15,-3-1-16 0,1-3-480 0,-2 0-80 16,-3 0-32-16,-2 0 0 0,-1-1-144 0,-2 1 0 0,0 1 144 0,-3-3-144 15,1 1 128-15,-2 1-128 16,2-2 160-16,-1 1-160 0,0-1 144 0,3-1-144 0,1 1 128 0,-2-2-128 16,0 0 0-16,-1 0 0 15,2 1 128-15,-1-1-128 0,2 2 0 0,0-1 128 0,1 4-128 0,3-3 128 16,2 1-128-16,1-3 0 16,4 2 0-16,2-1-176 0,0-1 176 15,3 0 0-15,3-1 0 0,-1 1 0 0,3 1 144 0,1-1-144 16,2 1 192-16,0 3-192 0,2-1 128 0,0 1-128 0,1 4 0 0,1-2 0 15,3-2 0-15,0 3 0 0,0 2 0 0,1 2 0 16,1 0 0-16,2 0 0 0,0 1 0 0,2-1 0 16,2 2 0-16,0 0 0 0,2-1 128 0,0 0-128 15,2 2 0-15,-1 2 128 0,2 1-128 0,2 3 0 0,1-2 128 0,0 5-128 16,-1-4 0-16,3 6 0 0,0 1 0 0,-1 2 0 31,1 5 0-31,1 1 0 0,-2 5 0 0,-1-4 0 0,-3 0 0 0,2 8 0 16,-2 4 0-16,0 4 0 0,0 1 0 0,-2-3 0 0,0 0 0 0,-1-5 0 15,0-1 0-15,1-2 0 0,-1 1 0 0,-1-3 0 16,-1-6 128-16,2 3-128 0,-1 2 192 0,1 3-32 16,0-1 0-16,-2-2 0 0,1 1-160 0,-2-3 0 15,2-2 144-15,-2-2-144 0,0-4 0 0,-1 1 0 16,1-4 0-16,-1 0 128 0,0-4-128 0,-1-1 0 16,-1-1 0-16,0-4 128 0,1-3-128 0,0-2 144 15,0-3-144-15,-1 0 160 0,2-4-16 16,0-2 0-16,0 1 0 0,0-2 0 0,0 0 0 0,0 0 0 15,0 0 0-15,0 0 0 0,-1 1-144 0,1 1 0 16,-1-2 0-16,0 3 0 0,-1-1 0 0,2-2 0 0,0 0 0 0,0 0 0 16,0 0 0-16,0 0 0 0,-12 21 0 15,10-16 0-15,-2 0 0 0,1 1 0 0,1-1 0 0,-1 0 0 16,2 0 0-16,0-5 0 0,1 3 0 0,0-3 0 16,1 2 0-16,3-2 0 0,0 0 0 0,2 0 0 15,1 0 0-15,3-3 0 16,1 1 128-16,2 2-128 0,0 0 0 0,3-2 0 0,2 4 0 0,1-2 128 0,4 0-128 15,0 2 0-15,6 1 0 0,0-3 0 16,1 1 0-16,5 1 0 0,2-2 0 0,2 0 0 0,2-2 0 0,-1 1 0 16,-2 1 0-1,-1 0 0-15,0 0 0 0,0 1 0 0,2 2 0 0,0-1 0 0,3-2 0 0,0 0 0 16,0 0 0-16,-3 0 0 0,-7 2 0 0,4-4 0 16,4 0 0-1,0-2 0-15,0 4 0 0,-6-3 0 0,1 1 128 0,-3 0-128 16,1 1 0-16,0-1 0 0,-1 1 144 0,-3-1-144 15,0 0 192-15,-2 2-16 0,0 0-16 0,-1 4 0 16,-1-1 0-16,-3 0 0 0,-1 2 0 0,-1-1 0 0,-2 3-160 0,-1 0 0 0,-3-1-160 0,0-4 160 16,-2 2 0-16,0-2 0 15,-3 1-128-15,1-2 128 16,-1-1 0-16,-2-1 0 0,1 1 0 0,-1-4 0 0,1 2 192 0,-2-3 48 16,0-1 0-16,0 1 0 0,-1-2 0 15,1-1 0-15,-2-1 0 0,0 3 0 0,-2-4-48 0,1 1 0 0,-1 1 0 0,1-5 0 16,-3 2-64-16,0-4 0 15,0 2-128-15,0-3 192 0,-2-2-48 0,1 1-16 0,0-3 0 0,-2 1 0 16,2-4 0-16,-3 1 0 0,2 0 0 0,-2-2 0 16,1 3-128-16,-1-1 0 0,-1-2 0 0,1 2 128 0,-1-3-128 0,2 2 128 15,-2-4-128 1,0 0 128-16,-2-3 96 0,1-2 16 16,0-3 0-16,-1-1 0 0,-1-1-80 0,1 0-16 15,1-4 0-15,-2-2 0 0,1 2-16 0,-2-5-128 16,1 1 192-16,-1-1-64 0,1 0-128 0,1-2 0 15,0-5 0-15,0-2 128 0,2 3-128 0,1 3 0 16,0 3 0-16,-1 3 0 0,0 1 0 0,0 2 0 16,0 4 0-16,0 2 0 0,0 4 0 0,-1 2 0 0,0 2 0 15,-2 1 0-15,1 1 0 0,-2 0 0 0,-1 2 0 16,-1 0 0-16,3 6 0 0,-4-1 0 0,0 0 0 0,-1 1 0 16,-1 0 0-16,-1 0 0 0,-1 2 0 15,1 2 0-15,-1-2-128 0,0 2 128 0,1 0 0 0,2 0 0 16,-1 1 0-16,0 1 0 0,3-1-144 15,3 0 144-15,-1 2-128 0,2-2 128 0,2 1-192 0,0 0 192 16,1 3-368-16,-1-1 48 0,2 3 0 0,0 1 0 16,0 0-96-1,0 1-16-15,0 2 0 0,-1-1 0 0,2 0 32 0,-1 1 0 0,1 1 0 0,0-1 0 16,-1 1-128 0,1 1-32-16,-1 0 0 0,2 1 0 0,0 0-416 0,-1-2-96 0</inkml:trace>
  <inkml:trace contextRef="#ctx0" brushRef="#br2" timeOffset="90529.97">20936 12302 28559 0,'-7'-5'2544'0,"2"0"-2032"0,0 3-512 0,1-2 0 0,3 3 2432 0,1 1 384 0,-1 0 64 0,-1-3 32 0,0 1-2016 0,-1-2-384 0,1 2-96 0,-1 1-16 0,2-3-272 0,0 4-128 16,1 0 128-16,0 4-128 0,1-3 240 0,0 4-48 15,2-2 0-15,1 5 0 0,-1-2 64 0,2 3 0 16,1 1 0-16,1 0 0 0,0 2 0 0,2 2 0 15,1 0 0-15,2 4 0 0,0-1 0 0,2 4 0 0,1 1 0 0,0 2 0 16,1 2 0-16,-1 1 0 0,1 4 0 16,-3-1 0-16,0-2-32 0,-1 0 0 0,-2 1 0 0,0-2 0 15,-2-1-96-15,0 0-128 16,-2 0 176-16,0-4-176 0,0 0 144 0,2-4-144 16,-2-3 0-16,1-2 144 0,0-3 48 0,-1 0 0 15,0-6 0-15,1-1 0 0,0-1-16 0,-1-4 0 16,0 1 0-16,1-3 0 0,1-2 0 0,-1-1 0 0,-1-3 0 0,2 0 0 15,-1-1-48-15,1-3-128 0,-2 2 192 0,0-3-64 16,-1 2-128-16,0-4 0 0,-1 1 0 0,-1 3 0 16,0-1 0-16,-1 3 0 0,1 2 0 0,-1 3 0 0,-1 4 0 0,1 1 0 15,0 4 0-15,1 3 0 0,-2 3 0 0,3 5 0 16,-1-2 0-16,3 2 0 0,1-1 0 0,1 1 0 16,2 1 0-16,0-3 0 15,1 0 0-15,0-2 0 0,0-1 0 0,2 0 0 0,-1-3 0 0,-1 1 0 16,3-2 0-16,-2 0 0 0,-1 0 0 0,0-2 0 15,1 0 0-15,-2 0 0 0,1-1 0 0,-3-1 0 16,2 1 0-16,-1-2 0 0,1 2 0 0,0-2 0 16,-2 0 192-16,0-2-64 0,0 0 112 0,0 1 16 0,0-4 0 15,1-1 0 1,-1 0 16-16,0 0 16 0,2-5 0 0,-3-1 0 0,2 1 16 0,0-4 0 16,-1 2 0-16,0-4 0 0,-1 0-48 0,-1-1 0 15,1-2 0-15,-4 0 0 0,2-2-112 0,-2-1-16 16,0 0-128-16,1-3 192 0,-1 2-192 0,-1-4 0 0,1 0 0 0,-1 0 0 15,-1-2 0-15,1 1 0 0,0 1 0 0,1 2 0 16,-2 3 0 0,1-1 0-16,1 2 0 0,-2 1 0 0,1 1-128 0,1 3-80 0,-1-1-16 0,1 2 0 31,-1 4-800-31,2-4-144 0,0 3-48 0,-3 2 0 0,4 1-320 0,0 1-80 0,1 0-16 0,1 0-18192 16</inkml:trace>
  <inkml:trace contextRef="#ctx0" brushRef="#br2" timeOffset="91319.43">22077 12804 26719 0,'-5'3'2368'0,"2"-2"-1888"0,1 0-480 0,2 1 0 0,0 0 720 0,0-1 48 0,-1 0 16 0,0 3 0 0,1 1-784 0,-1-2 0 0,2 0 0 0,0 0 0 0,2-1 0 0,0-2-192 0,2 0 192 0,-1-2-192 15,1 1 16-15,-1-1 16 0,1-1 0 0,-2 0 0 16,1 1 160-16,-1-1 0 0,-1-1 0 0,2 2 0 16,-2 0 304-16,-1-1-16 0,2 2 0 0,-1 1 0 15,0-3 544-15,0 1 96 0,-1-1 32 0,2 1 0 16,-1 2-96-16,1 0-16 0,1 0 0 0,-2 0 0 15,2-1-336-15,-1 1-64 0,0 0 0 0,-1-3-16 16,2 2-176-16,-3 0-48 0,2 1 0 0,-1-1 0 16,-1-3-208-16,1 3 0 0,-1 1 0 0,-1-4 0 15,0 3 0-15,0 1 0 0,0 1 0 0,0-1 0 0,-1 1 288 0,-1 2-32 16,2-3-16-16,0 0 0 0,0 0-240 0,0 0 0 16,0 0 0-16,0 0 0 15,0 0-544-15,-18 8-160 0,15-5-16 0,2-3-16 16,1 0-1120-16,0 0-240 0,1 0-32 0,1-3-16 15,-1 2 528-15,0 0 96 0,-1 1 32 0,0-1 0 0,0-2 1136 0,0 3 352 16,0 0-176-16,0 0 176 0,0 0 400 0,0 0 176 16,0 0 16-16,0 0 16 0,0 0 816 0,0 0 176 0,-20-1 16 15,18 1 16-15,-1-1-640 0,1 1-128 16,1 0-32-16,-1 2 0 0,1 2-832 0,1-4 0 0,0 0-256 0,-1 1 64 31,1-1-1280-31,-1 0-256 0,1 0-48 0,0 0-16 16,0 0-592-16,0 0-128 0,0 0-32 0,0 0-7056 0</inkml:trace>
  <inkml:trace contextRef="#ctx0" brushRef="#br2" timeOffset="92631.27">21647 11670 9215 0,'-1'-5'816'0,"0"2"-656"0,1 1-160 0,-2 2 0 0,2 0-192 0,-1-1-80 0,0-1-16 0,0-3 0 0,-2 1-832 0,-1-1-160 0,1-1-48 0,0 2 0 0,1 2 1072 0,-1-1 256 0,1 1 0 0,1 2 0 31,-1-3-576-31,1 3-112 0,0 0-16 0,1 0 16 0,0 0 1264 0,0 0 256 0,1 0 64 0,0 0 0 16,-1 0-896-16,0 0-256 0,0 0-16 0,0 0 0 15,0 0 272-15,20-2 0 0</inkml:trace>
  <inkml:trace contextRef="#ctx0" brushRef="#br2" timeOffset="94708.19">21751 11558 23039 0,'-4'-6'2048'0,"2"-1"-1648"0,1 4-400 0,1 2 0 0,0-2 272 0,-2 1-16 0,1-5-16 0,-1-2 0 0,-2-4 16 0,0 1 0 0,0 1 0 0,-1 0 0 0,2 4-112 16,-2 2-16-16,0 2 0 0,-1 1 0 15,-2 1-512-15,0 1-96 0,-2 1-32 0,-3-1 0 0,1 2 832 0,-3 0 144 16,-1-1 48-16,-2 4 0 0,-2-3 1216 0,-1 3 256 0,-3-3 64 0,1 2 0 15,3 1-576-15,-4-4-128 0,0 3 0 0,0-1-16 16,4 1-384-16,-1 1-80 16,-2 0-16-16,-2 1 0 0,3-1-592 0,1 2-112 0,1 3-16 0,3-2-128 15,0 2 128-15,-1 1-128 16,1 0 0-16,1 0 0 0,0 1 0 0,-3 1 0 0,2 3 0 0,-2 0 0 16,0 1 0-16,-2 1 0 15,0 1 0-15,-2 1 0 0,0 2-128 0,1-3 128 0,-1-1 0 0,1 2-144 0,0-2 144 16,-2 1 0-16,2 1 0 0,-2 0 0 15,2 1 0-15,1-2 0 0,3 2 0 0,-1-2 0 0,2 2 128 0,1 0-128 16,2-2 160-16,2-3-160 16,2 1 224-16,-1 1-48 0,1 0-16 0,1 3 0 0,2-3-32 0,1 1-128 15,-1 1 192-15,1-4-64 16,0 3-128-16,1-2 0 0,0 0 0 0,-1 1 0 0,1-2 0 0,0 1 0 16,0-1 0-16,0 1 0 0,-1-1 0 0,1 2 0 15,-1 0 0-15,1 0 128 0,-1 0-128 0,0 2 160 16,1 0-160-16,-2 1 160 0,2 0-160 0,1 0 0 15,-1-1 144-15,1-3-144 0,0 0 128 0,0-1-128 0,1-2 128 0,2-2-128 32,-2-1 192-32,2 1-48 0,-2 2 0 0,2-1 0 0,0-1-16 0,-2 3-128 0,2-3 192 0,-1 1-64 15,-1 2-128-15,-1-2 0 16,2 2 0-16,-2 1 0 0,2-1 0 0,-2 1 0 16,0 1 0-16,2 2 0 0,-1-1 0 0,2 1 0 0,1-1 0 0,0 2 0 15,1-5 0-15,1 0 0 0,1 1 0 0,1-4 0 16,1 4 128-16,0-3 0 0,1-1 0 0,2 1 0 15,-1 0 0-15,2-3-128 16,1 0 192-16,-1-1-64 0,1-3 0 0,2 0-128 16,1 0 192-16,2 0-64 0,0 2-128 0,0-2 192 0,-2 1-192 0,2 0 192 15,0 0-192-15,0 0 0 0,0 2 144 0,-2 1-144 16,2 1 0-16,-1-2 0 0,0 2 0 0,0-1 0 0,0 1 0 0,1 0 0 16,1 0 0-16,0-2 0 15,2-1 0-15,1 0 0 0,1-1 0 0,-2 1 0 0,3-2 256 16,-1-1 0-1,2 1-16-15,0-4 0 0,2 2-64 0,-2-1-16 0,3-1 0 16,-2-1 0-16,2 1-32 0,0-4 0 0,-2 1 0 16,1-1 0-16,-2-1-128 0,-1-2 128 0,-1 2-128 0,0-1 128 0,-3-1 64 0,3 0 0 15,0 4 0-15,1-4 0 0,1 2-64 0,0 0 0 0,2-1 0 0,0 3 0 16,0-3 0-16,-1 1 0 16,1 0 0-16,-1 0 0 0,0 0-128 0,-1-2 0 0,1 0 0 0,0 1 0 15,-2-1 0-15,-2-1 128 0,0 1-128 16,-1-1 128-1,0 1-128-15,-3-1 192 0,1 1-192 0,-3 0 192 16,1 1-192-16,-2 0 128 0,1-1-128 0,-1 2 128 16,-1-2 0-16,1 1-128 0,1-3 192 0,0-1-64 0,0 1-128 15,0-3 0-15,0 2 144 0,-1-3-144 0,3-2 176 0,-1-1-48 16,-1 3 0-16,2-1 0 0,1-5 0 0,3 1-128 16,-1 0 192-16,1 1-64 0,1-2-128 0,-3 4 0 15,1-1 0-15,-2 2 0 0,-1 0 0 0,-1-1 0 16,0 4 0-16,-3-3 0 0,0 1 0 0,-1 0 0 15,-2-1 0-15,0 1 0 0,-2 0 0 0,-1-1 0 16,-1-2 0-16,-2 2 0 0,1-2 192 0,-2-2-64 16,-1-1 0-16,0 0 0 0,0-1 64 0,0-4 16 15,-1-2 0-15,-1-3 0 0,2 1-48 0,-1 0-16 16,1-2 0-16,-1-4 0 0,2-2-144 0,-1 0 0 16,3 3 0-16,-2 2 0 0,1 3 0 0,-1 2 0 15,2 3 0-15,-2 2 0 0,-1-1 0 0,0 3 0 0,0 2 0 16,0-1 0-16,-2 0 0 0,-1 1 0 0,0 0 0 0,-2-2 0 15,0 1 0-15,-3-1 0 0,2-1 0 0,-1 1 0 16,-1-3 0-16,-2 0 0 0,2-1 0 0,-3-1 0 16,1 0 0-16,-1 2 0 0,-1-2 0 0,1 0 0 15,-1-1 0-15,-2 1 0 0,2 0 128 0,-2 0-128 16,2 2 0-16,0-1 0 0,-1 2 0 0,1 2 0 0,-1 0 0 0,1 1 0 16,0 3 0-16,-1-3 0 15,1 4 0-15,-2-2 0 0,1 2 0 0,-1 1 0 0,-1-1 0 0,1 4 0 16,-3-3 0-16,1 2 0 15,0 2-128-15,0 0 128 0,1 1 0 0,4 1 0 16,1 0 0-16,0 2 0 0,-2-1-144 0,-1-1 144 16,-2 0 0-16,-1 0 0 0,1 0-128 0,0 0 128 0,1 1 0 0,1 0 0 15,0-1 0-15,1 1 0 0,0 1 0 0,0-2-128 16,1 2 128-16,0 0 0 0,0 0 0 0,0 0 0 16,0-2 0-16,0 4 0 0,0-3 0 0,1 3 0 15,0-3 0-15,0 2 0 16,1-1-608-16,1 2-112 0,-1 0-32 0,0 0 0 15,1 1-448-15,-1-3-80 0,0 2-32 0,1 1-19680 0</inkml:trace>
  <inkml:trace contextRef="#ctx0" brushRef="#br2" timeOffset="97633.84">22284 10975 5519 0,'0'-1'496'0,"0"-1"-496"0,1 2 0 0,-1 0 0 0,0-3 1888 16,0 2 288-16,1 0 48 0,1-2 16 0,-1 0-1104 0,-1-1-224 0,1 1-32 0,-1-2-16 0,-1 3 288 0,0 1 48 0,-2-2 16 0,-1 3 0 0,1 0-256 0,-2 0-32 0,-1 0-16 0,-1 0 0 16,0 0 160-16,-2 0 16 0,-1 2 16 0,1-2 0 15,-1 1-32-15,-3-1-16 0,0 1 0 0,-5-1 0 16,0 0-336-16,-2 0-64 0,-2 0-16 0,-3 0 0 0,-2 0-240 15,-3 0-48-15,-1 2-16 0,-2-2 0 16,-1 2-208-16,4-1-128 0,4 3 128 0,-4-2-128 0,-5 2 128 0,-2 1-128 16,0 0 128-16,-1-2-128 0,1 1 400 15,0 0 16-15,-1-3 0 0,-2-1 0 0,-2 3 0 16,-2-1 0-16,1-1 0 0,-1 0 0 0,0 3-128 0,2-4-32 16,3 1 0-16,2 1 0 0,1 0-64 0,-1-2 0 15,2 1-16-15,-2 1 0 0,0 1-176 0,-3 0 192 0,-1 2-192 16,1-2 192-16,-1 4-192 0,1-2 192 0,4-3-192 0,2 2 192 15,3 1-192 1,0-5 0-16,2 2-192 0,1-2 192 0,2 1 0 0,-1-2 0 0,-2 1 0 0,0-1 0 16,-2 0 0-1,1-2 0-15,-1 2 0 0,3 0 128 0,-1-2-128 0,2 2 0 16,2 0 0-16,3 1 0 0,1 0 0 0,1 0 0 16,2 0 0-16,-1 0 128 0,2 1-128 0,0-1 128 15,-1 1-128-15,2 2 128 0,0-3-128 0,0 0 0 16,1 1 0-16,0-1 128 0,2 1-128 0,-1-1 0 0,1 0 144 0,0 0-144 15,2-1 0-15,1 1 144 16,2-1-144-16,0-2 0 0,2 2 160 0,1 0-160 0,0 0 128 0,0 1-128 16,3-3 192-16,-1 2-64 0,1 1 0 0,-1-1 0 0,2 1 0 0,-1 1 0 15,0 0 0-15,1 2 0 16,0-1-128-16,1 3 0 0,-1 1 0 0,1 0 0 16,1 4 0-16,0 0 0 0,2 0 0 0,-1 1 0 0,3 3 0 0,0-2-176 15,1 2 48-15,0-1 0 0,2 1 128 0,-1 1 176 16,1-3-48-16,-2 2 0 0,0 1-128 0,0-2 0 15,-1 2 0 1,-1-1 0-16,-2-1 0 0,1 0 0 0,-1 3 0 0,-1-3 0 0,1 2 0 0,-1 2 0 0,-1 3 0 16,0 2 0-16,1 0 144 0,0 1 0 15,1 4 0-15,-1 2 0 0,0-1-144 0,0 2 0 0,1 3 0 0,0 1 128 32,-1 0-128-32,2 0 0 0,0-4 0 0,1 1 0 15,0-5 0-15,-2 3 0 0,1-2 0 0,-1 1 0 0,-1 2 176 0,1 4-48 16,-4 0-128-16,1 3 192 0,0 3-64 0,-3-1-128 0,1 7 176 0,-2-4-176 15,1 3 192-15,-1-3-192 16,0 0 192-16,0-5-192 0,0 5 192 0,1-7-192 16,1-2 192-16,-1 2-192 0,2 2 144 0,-2 1-144 15,1 0 0-15,2-3 144 0,-1 1-144 0,-1 1 0 0,2-9 144 16,-2 1-144-16,2-1 128 0,-1-2-128 16,1 5 128-16,-2-2-128 0,-1 1 128 0,1 3-128 0,-1 2 128 0,-1 4-128 0,-1 2 128 0,0 2-128 31,-2-2 160-31,2-2-160 0,-1 1 0 0,0-7 0 0,1-3 0 0,-1 0 0 15,2-4 176-15,0-3-176 0,0-4 192 0,1-3-192 0,1-3 208 0,0-2-64 16,2-1-16-16,0 0 0 0,1-1 0 0,0 1 0 16,0 0 0-16,1-3 0 0,0 1-128 0,0-1 0 15,1 0 0 1,0 1 0-16,-1 2 160 0,2 0 0 0,-1-2 0 0,-1 1 0 16,2 0-160-16,-2-2 0 0,0 0 0 0,1 1 0 15,-1 0 144-15,-1-1-144 0,-1-1 160 0,1 0-160 16,-2-1 0-16,1 0 0 0,0 0 0 0,-2-4 0 15,2 4 320-15,0-5-16 0,0 1-16 0,-1-1 0 0,2 0-128 16,0 0-32-16,0 0 0 0,0-1 0 0,0 1 96 0,2-2 16 0,-2 2 0 0,0 0 0 16,0 0-240-16,0 0 0 15,0 0 0-15,0 0 0 16,0 0 0-16,18-8 0 0,-15 8 0 0,0-1 0 0,1 1 0 16,-1 0 0-16,-1 0 0 0,1 0 0 0,0 0 0 0,0 1 0 15,0 0 0-15,1 2 0 0,0-3 0 0,0 0 0 16,1 0 0-16,1 0 0 0,1 0 0 0,1-3 0 0,1 1 0 0,3 2 0 15,-1-4 0-15,2 3 128 16,3 0-128-16,0-3 0 0,3 3 128 0,1-3-128 16,0 2 0-16,2-1 144 0,0-1-144 0,3 1 0 15,-2-1 0-15,3 1 0 0,3 0 0 0,4 0 0 0,5 1 0 0,6 1 128 0,0 1-128 0,3 0 0 32,1 0 0-32,1 3 0 0,-4-1 0 0,-1-1 0 15,-3 1 0-15,-2-1 0 0,1 2 0 0,-2-1 0 16,0 0 0-16,4-1 0 0,3 1 0 0,2 0 0 15,0 0 0-15,-5-2 0 0,-1 0 0 0,-2 0 0 16,-2 0 0-16,-1-1 0 0,0 0 0 0,5-1 0 0,3 0 0 16,3-1 0-16,4-2 0 0,0 1 0 15,0-3 0-15,-3 1 0 0,-5 0 0 0,-2 0 0 0,-3 1 0 0,-1-1 0 16,-1-1 0-16,1 3 0 0,5-3 0 0,0 4 0 16,-1 1 0-16,-3 2 0 0,-2 0 0 0,-2 3 0 15,-5-1 0-15,-1 1 0 0,-2 2 0 0,-4-2 0 16,-2-1 0-16,-2 0 0 0,-2 1 0 0,2-2 0 15,-2-1 0-15,1 0 0 0,1-1 0 0,3-2 0 16,2 1 0-16,0-2 0 0,2-1 0 0,2 1 0 16,3-1 0-16,0-1 0 0,-2 3 0 0,-1 0 0 15,-5 1 0-15,-1 0 0 0,-2 2 0 0,-2 2 0 16,-2 0 0-16,-2 1 0 0,-2 0 0 0,-1 3 0 0,-2-1 0 16,1-1 0-16,-1 3 0 0,0-3 0 0,-2 1 0 0,0 0 0 15,2 0 0-15,-2 0 0 0,1 0 0 16,1-4 0-16,-1 2 0 0,1-1 0 0,-2-2 0 0,1 0 0 15,-2-2 0-15,1 0 0 0,2 1 0 0,-2 0 0 16,1-3 0-16,1 3 0 0,-3-1 144 0,1 0-144 16,-2 1 160-16,-1 0-160 0,0 1 144 0,-1 0-144 15,-1 0 128-15,1 0-128 0,-2 0 128 0,0-3-128 16,0 3 0-16,-2-1 128 0,2 0-128 0,-1-2 160 16,0 0-160-16,1-2 160 0,-1 0 64 0,0-3 16 0,-1-2 0 15,1-1 0-15,0-1-80 0,0-4-16 16,-1-1 0-16,1-2 0 0,-1 3-16 0,-1-6 0 0,2-2 0 0,-2-4 0 15,1 1-128-15,0-3 0 16,0-5 0-16,0-3 128 0,-1-2-128 0,1-3 0 0,-1-3 0 0,2-2 0 16,-1-1 0-16,-1-2 0 0,1 0 0 15,-1-1 0-15,1 2 0 0,-2-6 0 0,0-2 144 0,-1-6-144 16,2-6 128-16,-1-1-128 0,-2 3 160 0,0 0-160 16,1 3 0-16,0 0 128 0,0-1-128 0,1-1 0 15,0-2 0-15,1 6 0 0,1 2 0 0,1 5 0 16,0 4 0-16,0 0 0 0,1 1 0 0,-2 3 0 15,1 0 0-15,0-2-128 0,-1 6 128 0,-1 2 0 16,2 4 0-16,-2 3 0 0,-2 2 0 0,2 2 0 0,-1 2 0 0,1 2-128 16,0 1 128-16,-1 1 0 0,2 1 0 0,-2 1 0 15,0 2-128-15,2 2 128 0,-1 0 0 0,1 4 0 16,1-1-128-16,-1 5 128 0,1-2 0 0,1 2 0 16,-1 0 0-16,1 5 0 0,1-2-128 0,-1 1 128 15,1 4 0-15,-1 0 0 0,0 1-176 0,2 2 176 16,-2 0-160-16,0 0 160 15,1 0-192-15,-1 0 192 0,1 0-208 0,-1 0 80 0,0 0 128 0,0 0-128 16,0 0 128-16,0 0-128 0,0 0 128 0,0 0 0 0,0 0-144 0,0 0 144 16,0 0 0-16,0 0-144 0,0 0 144 0,0 0 0 15,0 0-128-15,0 0 128 0,0 0 0 0,0 0 0 16,0 0 0-16,0 0-128 16,0 0 128-16,0 0 0 0,0 0 0 0,0 0 0 0,0 0-128 0,0 0 128 15,0 0 0-15,0 0 0 16,0 0 0-16,0 0 0 0,0 0 0 0,0 0 0 0,0 0 0 0,0 0 0 15,0 0 0-15,0 0 0 16,0 0 0-16,0 0 0 0,0 0 0 0,0 0 0 0,0 0 0 0,0 0 0 16,0 0 0-16,0 0 0 0,-10 18 0 0,8-18 0 0,0 0 0 15,0 0 0 1,-1 1 0-16,0 0 0 0,0 2 0 0,0-3 0 0,-2 0 0 16,0 1 0-16,1-1 0 0,-2-1 0 0,0 1 0 0,-3 0 0 15,2-4 0-15,-3 3 0 0,1-3 0 0,-3-1 0 16,-2 1 0-16,-3-1 0 15,-1-1 0-15,-1-1 0 0,-2 1 0 0,-2 1 0 0,0 1 0 0,-1 0 0 16,2 2 0-16,-3 2 0 0,-1 0 0 0,-2 0 0 16,-1 1 0-16,1 4 0 0,0-3 0 0,-1 3 0 31,-1 2-848-31,-4-1-112 0,-4 2-32 0,-5 1-21440 0</inkml:trace>
  <inkml:trace contextRef="#ctx0" brushRef="#br2" timeOffset="103720.11">22064 13337 18431 0,'-9'2'1632'0,"4"-2"-1312"0,0 0-320 0,3-2 0 0,2 2 816 0,0-1 80 0,0 1 32 15,0-2 0-15,1-1-176 0,0-1-48 0,2 1 0 0,0-5 0 0,2 2 112 0,2 1 16 0,-1-1 0 0,0 2 0 0,1-1 224 0,0 0 48 16,-3 4 16-16,3-4 0 15,-2 3 336-15,-2-1 64 0,1 2 16 0,0 1 0 0,-2 0-496 0,1-2-80 0,-2 0-32 0,0 0 0 32,-1-1-480-32,1 1-112 0,2-1-16 0,-2 0 0 15,0-2-128-15,1-5-48 0,0 2 0 0,1-3 0 0,0 1-16 0,0-1-128 0,0-1 192 0,1 0-64 16,0-3 0-16,1 1 0 16,0-2 0-16,0 4 0 0,0-4-128 0,1 3 0 15,-1-2 0-15,0 2 128 16,1 2-128-16,-1-3 0 0,0 4 0 0,-2-1 0 15,1 1 0-15,0 3 128 0,-2-1-128 0,1 1 0 0,1 1 128 0,-2 0-128 16,0 1 128-16,1 0-128 16,-1 0 128-16,1-2-128 0,-2 5 128 0,2-3-128 0,-2 0 128 0,0 1-128 15,0 2 128-15,1-2-128 0,-1 2 0 0,1-2 128 16,0 2-128-16,-1-2 0 0,1 3 0 0,1 1 0 16,0 0 128-16,0 0-128 0,1 0 0 0,-1 0 0 15,1 0 0-15,0 0 0 0,-1 2 0 0,2 1 0 16,-1-2 0-16,1 4 0 0,0 0 0 0,-1 1 0 15,1 1 0-15,0 3 0 0,-2-4 0 0,2 6 160 0,-1-1-160 16,0 2 160-16,-1 2-160 0,1 1 0 16,0-1 0-16,-1 1 0 0,1-1 0 0,-1 2 0 0,0-3 128 0,0 2-128 15,1 0 0-15,-2 1 0 0,1-1 0 16,-1-2 0-16,-1 1 144 0,2 0-144 0,-1-2 160 0,1 0-160 16,-1-1 176-16,1-1-176 0,0-1 192 0,1-3-192 15,1 1 176-15,-1-1-176 0,-1-3 160 0,0 0-160 16,1 1 144-16,-1-5-144 0,1 1 128 0,-2-1-128 15,2-1 0-15,-1 1 0 0,-1-3 128 0,2 1-128 16,-2 0 0-16,2-1 128 0,0 0-128 0,-1-2 128 16,1 0-128-16,1-1 0 0,-1 0 144 0,-2 0-144 15,1-2 0-15,-2 1 0 0,3 0 0 0,-2-3 128 0,1 0-128 16,0 1 0-16,0-2 0 0,-1 0 128 0,2 0-128 0,-2 0 0 16,1-2 0-16,-1 2 0 15,2-2 0-15,-1 0 0 0,-1 0 0 0,1-2 0 16,-1 1 0-16,-1-2 0 0,2 1 0 0,-2 0 0 15,0 1 0-15,0 0 0 0,-1-2 0 0,0 3 0 0,0-1 0 0,-1 1 0 16,1 2 0-16,0 1 0 0,0 2 0 0,0-2 0 16,0 4 0-16,1-1 0 0,1 2 0 0,-1 0 0 0,0 0 0 15,2 3 0-15,-1-3 0 0,1 0 0 16,-1 1 0-16,0 1 0 0,3 0 0 0,-2 1 0 0,1-2 0 0,-2 2 0 16,2-3 0-16,0 3 0 0,-1-1 0 0,0 1 0 15,-1 2 0-15,1 0 0 0,-1 0 0 0,1 0 0 16,-1 2 0-16,1-1 0 0,-1 3 0 15,2-2-128-15,-2 2 128 0,2 2 0 0,0 0 0 0,-1 3 0 16,2 3 0-16,-1-1 0 0,1 3 0 0,-1 1 0 16,1 0 0-16,0 1 0 0,-1 1 0 0,0 3 0 0,1-2 0 15,0 1 0 1,-1 1 0-16,-1-2 128 0,1 1-128 0,-1-2 0 0,-1 3 128 0,1-2-128 0,-1-2 0 0,1 1 0 16,-2-4 0-16,0 2 128 15,-1-1-128-15,1 0 0 0,1 0 0 16,-4 1 0-16,2-4 0 0,-1 0 0 0,0 0 0 0,-2-2 0 15,2 0 0-15,-1-3 0 0,0 0-176 0,0-4-13520 16,-1 1-2720-16</inkml:trace>
  <inkml:trace contextRef="#ctx0" brushRef="#br1" timeOffset="107873.27">19331 15205 16575 0,'-9'7'1472'0,"3"-1"-1168"0,1-2-304 0,4-4 0 0,1 0 928 0,-2 1 128 0,-3 4 32 0,-3 0 0 0,-2-1 704 0,2-2 160 0,1-2 32 0,2-2 0 0,3-4-192 0,1-3-48 16,2 0 0-16,0 1 0 0,3-2-384 0,0-1-80 16,-1 1 0-16,2 1-16 0,1-1-448 0,-1 3-96 15,2-1-16-15,-2 2 0 0,1 2-384 0,0-3-96 16,-1 3-16-16,1-1 0 0,0-1-16 0,2-3 0 15,0 2 0-15,1-3 0 0,0-1 96 0,1 0 16 16,-1-1 0-16,3-2 0 0,0-3-48 0,4-6-16 0,1-1 0 16,3-2 0-16,1-3-64 0,3-3-16 0,0-1 0 15,4-4 0-15,1-2 0 0,3-2 0 0,2-4 0 0,-2-1 0 16,-5 6-32-16,6-8 0 0,7-9 0 0,5-5 0 16,4 2-128-16,-1 3 0 0,0 1 144 0,1 1-144 15,-2 1 0-15,-2-1 0 0,1 0 0 0,-4 3 0 16,-3 5 0-16,-4 3 0 0,3 3 0 0,-3 3 128 15,0 4-128-15,-2 5 0 0,-3 4 0 0,-3 3 128 16,-3 2-128-16,-3 0 0 0,-1 3-128 0,-4 0 128 0,-1-1 0 16,-3 3 0-16,-2 2 0 0,-2-1 0 0,0 2 0 15,-2-2 0-15,0 3 0 0,-1-2 0 0,0 0 0 0,-1 2 0 16,0-1 128-16,-1 1-128 0,1 1 0 0,-2 1 144 16,1 3-144-16,-1-3 0 0,2 3 144 0,-1 1-144 15,-2 3 0-15,0-2 144 0,-1 3-144 0,0 1 0 16,1-2 0-16,-1 4 128 0,-1-2-128 0,1 0 0 15,0 0 0-15,0 0 0 0,0 1 128 0,1-1-128 16,-1 1 0-16,1-1 128 0,-1 0-128 0,0 0 0 16,0 0 0-16,0 0 0 0,0 0 0 0,0 0 0 15,20-12 0-15,-16 7 0 0,1 1 0 0,-1-1 0 16,1-1 0-16,-2 1 0 0,2-1 0 0,-1 0 0 16,1-2 0-16,-1 1 0 0,1 1 0 0,-2-2 0 15,2 1 0-15,-1-1 0 0,0 1 0 0,-2 1 0 16,-1 1 0-16,1 0 0 0,-1 1 0 0,0-1 0 0,-1 3 0 0,-1-2 0 15,1 2 0-15,-1 0 0 16,-1 2 0-16,1-2 0 0,-1 2 0 0,-1 0 0 0,1 2 0 0,-1-2 0 16,-1 0 128-16,1 3-128 0,-1-2 128 0,-1 1-128 15,1 1 144-15,-1 1-144 0,1 1 160 0,-3-3-160 0,2 2 144 16,-1 1-144-16,0-3 128 0,-1 2-128 0,0-2 176 16,0 2-48-16,0-3-128 0,-1 3 192 0,1-2-192 0,-2 2 144 15,2 1-144-15,-2-4 128 0,2 4-128 0,-3-2 0 16,-1 1 0-16,-2 0 128 0,0 3-128 0,-3-2 0 15,-2 1 0-15,1 0 0 0,-3-1 0 0,2-1 128 16,-1-1-128-16,0 1 0 0,-2 0 128 0,3-2-128 16,2 1 0-16,2 0 128 15,2-3-128-15,2 0 0 0,1 2 0 0,3-4 128 0,2 2-128 0,3-1 0 16,1-1 0-16,3-1 0 0,0 3 0 0,4-5 0 16,1 2-144-16,3-2 144 0,2 1 0 0,2-2-160 0,4-2 160 0,2 1-128 15,0 1 0-15,3-2 0 16,2 0 0-16,0 0 0 0,1 0 128 0,-2 0-208 0,-2 1 80 0,-2 2 128 15,-2-4-176-15,-3 4 176 16,-3 1-128-16,0-2 128 0,-4 4 0 0,-2-1-128 0,-2 1 128 0,-1 1 0 16,-1 1 0-16,-1 1 0 0,-1 1 0 0,0 3 0 15,0-1 0-15,0 5 0 0,-1 2 0 0,0 0 0 16,0 6 0-16,0 1 0 0,0 0 0 0,0 3 0 16,0 1 176-16,-1 3-48 0,1 1 0 0,-1-2 0 0,1 2-128 15,0-1 160 1,0 0-160-16,1 0 160 0,-1-2-160 0,3 0 0 0,-1-5 144 0,2 1-144 0,0-2 0 0,1 0 0 15,-1 0 0-15,3-3 0 0,-1 4-192 0,0-1-96 16,0-1-32-16,-1 4 0 16,1 1-1040-16,-1 2-224 0</inkml:trace>
  <inkml:trace contextRef="#ctx0" brushRef="#br1" timeOffset="109057.77">21740 15179 4607 0,'-13'0'400'0,"4"-2"-400"0,0 1 0 0,3 1 0 0,3 0 6752 0,2 0 1264 0,0-2 256 0,-3 0 48 0,-1-3-6432 16,-1 3-1296-16,1-4-256 0,0-3-48 0,3 2 112 0,-1-3 32 0,2 2 0 0,0-1 0 0,1 1 32 15,-2-3 16-15,1 0 0 0,-1 0 0 0,0-2 80 16,0 2 16-16,-2-4 0 0,2 2 0 0,-1 3-144 0,1-5-32 16,-3-2 0-16,0-6 0 0,0 0-16 0,0-3-16 15,0-2 0-15,0-1 0 16,0-3 0-16,1-1 0 0,0-3 0 0,0-4 0 0,1-3-192 0,0-4-48 16,0-5 0-16,-1-5 0 0,2-4-128 0,0-2 0 15,-1 3 144-15,2-1-144 16,1 1 0-16,-1 9 0 0,1 10 0 0,-2-6 0 0,2-6 0 0,-1-1 0 15,-1 0 0-15,-2 7 0 0,0 5 0 0,-1 8 0 16,0 0 128-16,-2 6-128 0,-1 2 128 0,1 2-128 16,-2 2 128-16,0 4-128 0,-1-3 128 0,0 3-128 0,0 2 128 15,-3 3-128-15,2 0 144 0,1 2-144 0,1 2 192 0,-1 1-192 16,1 0 192-16,0 2-192 0,2 2 192 16,1 0-192-16,1-1 208 0,1 0-64 0,0 1-16 0,2 0 0 15,1 1-128-15,1 0 0 0,0 1 0 0,-3 0 0 16,3 1 0-16,0-1 0 0,1-1 0 0,-1 2 0 15,0-2 0-15,2 1 0 16,-2 0 0-16,0-1 0 0,0 2 0 0,0-2 0 0,-2 1 0 0,2 1 0 16,0-2 0-16,-1 2 0 0,0 0 0 0,0-2 0 0,-2 2 0 15,2-2-176-15,0 1 176 0,0 1-128 0,-1 0 128 0,1-2 0 16,0 1 160-16,1 0-160 16,-1 0 0-16,1 1 128 0,-2-1-128 0,2 1 0 0,-1 1 0 0,1-2 0 15,0 0 0-15,0 2 0 16,0-1 0-16,0 1 0 0,0 0 0 0,0 1 144 15,0-1-144-15,0 2 0 0,0-2 144 0,0 0-144 0,0 0 160 0,0 0-32 16,-6 21-128-16,3-14 192 0,1 2-48 0,0-2-16 16,-1 3 0-16,-1-1 0 0,1 6 0 0,-2 2 0 15,-1 1 0-15,1 2 0 0,-3 0-128 0,2 0 0 16,1-2 0-16,-2 1 128 0,0-3-128 0,2-1 0 16,-1-3 0-16,3-3 0 0,-1 1 0 0,1-4 0 0,1-1 0 0,1-1 128 15,1-3-128-15,0 0 0 0,1-1 0 0,0-2 0 16,2-2 0-16,-1-1 0 0,2-2 0 0,0-2 0 15,-1-2 0-15,1-3 0 0,1-1 0 0,0 0 0 16,0-2 0-16,0-3 0 0,0 1 0 0,0-1 128 16,0 1-128-16,0 1 0 0,-2-2 0 0,1 3 0 15,1 1 0-15,-1 1 0 16,-1 0 0-16,0 2 0 0,0 2 0 0,0 1 0 16,-1 2 0-16,1-1 0 0,-2 3 0 0,2 0 0 0,-2 1 0 0,1 0 0 0,0 1 0 0,0-1 0 15,2 3 0-15,-2 0 0 16,1 1 0-16,0 0 0 0,1 2 0 0,0 2 0 0,1 0 0 0,-2 1 0 31,2 4 0-31,2-1 0 0,0 3 0 0,0 0 0 16,2 1 0-16,0 0 0 0,1 1 0 0,1 2 0 15,1 0 0-15,2-2 0 0,-2-1 128 0,2 0-128 0,-2-2 192 0,3 1-64 0,1 0-128 0,0-3 128 16,0 1-128-16,1-4 128 0,1 1-128 0,0-1 0 16,2 0 0-1,1-2 0 1,1 3-432-16,3-5-64 0,2 3-16 0,5 0-21168 0</inkml:trace>
  <inkml:trace contextRef="#ctx0" brushRef="#br2" timeOffset="114544.2">20495 12066 26719 0,'5'-4'2368'0,"-2"-1"-1888"0,1 3-480 0,0-1 0 0,-1 3 1408 0,2-1 192 0,5-4 48 0,5-1 0 0,5-3-2992 0,3 1-576 0,1-2-128 0,-2 4-32 15,-2 0 416-15,-5-1 64 0,-3 5 32 0,-4 1 0 16,-4 1 816-16,-1 1 176 0,-4 1 16 0,-2-2 16 0,-2 3 1744 0,-3 1 336 0,-1-2 80 16,0 2 16-16,1-3 352 0,-3 3 64 0,-3-2 0 15,-2 2 16-15,0-3-976 0,0 0-208 0,1 2-48 0,0-3 0 16,1 0-464-16,0 0-112 16,0 0 0-16,-1-3-16 0,0 2-240 0,-1 0 0 0,-2-4 0 0,-1 1 0 15,-2-2 0-15,-1 0 0 16,-3-2 0-16,-2 2 0 0,-2-2 0 0,-1 0 0 15,-3 3 0-15,1-2 0 0,5 3 0 0,-6-2 0 0,-6 1 0 16,-3-1 0-16,-1 0 160 0,0 1 32 0,2 1 16 0,0 1 0 16,0 2 208-16,2 1 32 0,-1 0 16 0,1 0 0 15,-2 1 128-15,0-1 32 0,3 0 0 0,2-1 0 0,4 1-352 0,-2 0-64 16,0 0-16-16,-1-2 0 0,0 1-48 0,1-1-16 16,0 2 0-16,2 2 0 0,3-2-128 0,1 0-144 15,6 0 144-15,0 0-208 16,0-2 208-16,1 1 0 0,2 1 0 0,3-4 0 0,4 3 0 0,0-3 0 15,3 2 0 1,0-3 0-16,1 1 0 0,1 2 0 0,1-4 0 0,0 1 160 0,1 0-160 0,0 0 0 0,0-1 0 16,1 1 128-1,2 0 16-15,-1 0 0 0,2 1 0 0,0 0 0 16,1 1-144-16,1-1 192 0,0 0-192 0,2 2 192 16,-1-3-64-16,2 0 0 0,1 1 0 0,1 2 0 0,0-3-128 0,2 1 0 0,-1 0 0 0,2-1 0 15,-2 2 0-15,0 1 0 0,1-1 0 0,-1 0 0 16,1-2 0-1,-1 2 0-15,-1-1 0 0,2-1 0 0,-1 0 0 0,1 0 0 16,-1-1 0-16,2 0 0 0,-1-1 0 0,2-2 0 0,1-1 0 0,0 1 0 16,-1-2 176-16,2 1-48 0,-1 0-128 15,-1 1 192-15,-2 3-192 0,2-2 176 0,0 0-176 16,1-2 160-16,-1 3-160 0,0 1 160 0,-1 0-160 0,-1 1 160 0,1 0-160 16,-1 1 0-16,-1 1 0 15,-1 3 0-15,-1 0 0 0,-1 0 0 0,-1 0 0 16,1 0 0-16,-2 0 0 0,0 0 0 0,-1 0-128 0,-1 0 128 0,0 0 0 0,-1 0 0 15,1 2-144-15,-3-4 144 0,-1 2 0 0,1 0 0 32,-2 0 0-32,5 0 0 0,0 0 0 0,-22 2 0 15,13 1 0-15,-1-1 0 0,-1 0-128 0,0 3 128 0,-3 0 0 0,1 1 0 0,-2 3-160 0,-1-1 160 16,-2 4-128 0,-1 0 128-16,-2 2-176 0,-2-1 176 0,-1 2-208 0,0 0 80 15,2-2 128-15,1-1 0 0,0-1-144 0,2-3 144 16,1 2 0-16,0 0 0 0,2 1 0 0,1-3 0 0,2 2 0 0,0 1 128 0,2-1-128 0,0 1 128 31,1 2-128-31,2-2 0 0,1 1 0 0,4-5 0 0,-1 3 0 0,4-4 0 0,1 0 0 0,2-1 0 31,3 1 0-31,4-3 160 0,2-1-160 0,5 0 160 16,5-2-160-16,6 0 192 0,4 0-192 0,8 0 192 16,4 1-192-16,3 0 0 0,1 2-160 0,6-2-18656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5:55:39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18190 12814 40543 0,'12'-1'3600'0,"5"-3"-2880"0,1 3-576 0,1 0-144 0,4 1 0 0,11-5 192 0,26 0-192 0,39-2 192 0,38-7-192 0,30-5-192 0,17-2 32 0,6-1 16 0,1 1 144 0,7-5 0 0,7-2 0 0,6 0 128 15,6 2-128-15,9-1 0 0,13-2 0 0,9 0 0 16,10 2 0-16,9-2 0 0,7 4 0 0,2 0-192 16,-8 4 32-16,10 1 0 0,7 3 0 15,-1 1 0-15,1 6 160 0,-3 2 0 0,0 2 0 0,-7 0 0 0,-11 3 0 16,-8 2 0-16,-4 1 0 0,-5 0 0 15,-1 4 240-15,-5 0 80 0,-1 3 0 0,-6-1 16 0,-5 2-176 0,-7 2-32 16,-10 1-128-16,-7 2 192 16,-2 2-192-16,0 4 0 0,-3 2 0 0,-7 2 0 15,-13-1-432-15,-5 7-128 0,-7 1-16 0,-1 2-17216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01:00.57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13789 5270 4607 0,'-4'-1'400'0,"0"-2"-400"0,2 3 0 0,-1-1 0 0,3 1 3264 0,0 0 560 0,2 0 112 0,-1 0 32 0,0 0-2704 0,0 0-544 0,3 0-96 0,-4 0-32 0,0 0-592 0,0 0 0 0,25 1 0 0,-18 2 0 0,2-3 0 0,0 0 0 0,2 0-144 0,1 0 144 16,0-3 0-16,3 1 0 0,1 0 0 0,0-3 0 0,0 2 272 0,1-2 128 15,1 1 32-15,1-3 0 16,-1 0 208-16,2 0 32 16,0 0 16-16,0-3 0 0,-1 0 48 0,-1 1 16 0,0-2 0 0,-1 0 0 15,3 0-32-15,-1-2 0 0,-2-1 0 0,2 1 0 16,-1-4-64-16,1 1-16 0,-3 1 0 0,0 0 0 16,2-6-320-16,0-1-64 0,0 0 0 0,-3-3-16 15,0 1-240-15,-3 0 0 0,1-1 0 0,-5 0 0 0,0-1 0 0,-3 1 0 16,-3-2 0-16,-2 4 0 15,0-1 0-15,-2 3 0 0,-2 3 0 0,-1 0 0 0,-1-3 192 0,-3 3 64 16,1-2 0 0,1 6 0-16,2 2 224 0,-1 1 48 0,0-3 16 0,-1 1 0 15,-2 0-128-15,-1 0-32 0,3 4 0 0,-1 0 0 16,1 7-224-16,1-2-160 0,0 7 192 0,-1-2-192 16,2 1 0-16,0 3 0 0,-1 4 0 0,-1-3 0 0,1 0 0 0,-2 2 0 0,1 2 0 0,-2 1 0 31,1 0 0-31,-1 0-144 0,-1 3 144 0,0 2 0 0,0 2 0 0,0 2-160 0,0 2 160 0,-1 3 0 15,0 4 0-15,1 3 0 0,2 0 0 0,-1 0 0 0,0-2 0 0,1 4 0 32,-2 3 0-32,1 1 0 0,2-3 0 0,-3 6 0 15,2 6 0-15,0 4 0 0,0 3 144 0,2 1-16 16,1 0 0-16,1-4 0 0,1 1-128 0,1-1 0 16,1-1 0-16,1 1 128 0,0 1-128 0,1 0 0 15,-1-3 0-15,2-2 0 0,-4-3 0 0,1-5 0 16,0-4 0-16,0-2 0 0,-2 2 0 0,-2-4 0 15,0 0 0-15,-1 0 0 0,-1-4 0 0,-2-2 0 16,-2 1 0-16,0-2 0 0,-3 2 0 0,-2-2 0 0,-2-2 0 16,-2-3 0-16,0-2-128 0,-1-2 128 15,0-2-160-15,0 0 160 0,0-2 256 0,0-3 128 0,1-1 48 16,0-2 0-16,1-4-432 0,0-1 0 0,1-1 0 16,-2-2 0-16,0 1 0 0,1-5 0 0,0 1 0 0,0-4 0 15,1-2 0-15,0 1 0 0,2-5 0 0,1 1 0 16,2 0 0-16,0-2 0 0,1-1 0 0,1-1 0 0,1-1 0 0,1 4 0 0,4-1 0 0,2-1 0 15,1-2 0-15,4 1 0 0,1-1 0 32,5 0 0-32,3 3 256 0,3-4-48 0,2 5 0 0,2 1 0 15,3-1-64-15,4 3-16 0,3 2 0 0,2 0 0 0,1 2-128 0,2 3 0 0,1 1 144 0,-1 4-144 16,0 0 0-16,1 2 0 0,0 3 0 0,0 2 128 16,-3 3-128-16,1 2 192 0,1 4-64 0,2 2 0 15,-2 3-128-15,-1 2-192 0,-1 3 64 0,-3-5 0 16,-2-2 128-16,0 3 0 15,1 3 0-15,0-2 0 16,0 0 208-16,-2 0-16 0,1-1-16 0,-3-2 0 0,2-1-48 16,-4-1-128-16,0-1 192 0,-1-4-64 0,-2 0-128 0,-1-2 0 15,-3 0 0-15,0-4 0 0,-2-1 0 0,1-2 0 16,-2 0 0-16,-1-3 0 0,0-3 0 0,-2 0-256 16,2-4 48-16,-1-4-18128 15</inkml:trace>
  <inkml:trace contextRef="#ctx0" brushRef="#br0" timeOffset="490.47">15163 4632 9215 0,'-4'-11'400'0,"1"2"96"0,3 1-496 0,0 2 0 0,2 1 0 0,-1 2 0 0,0-1 304 0,2-5-48 0,2-4 0 0,-1-3 0 0,3-2 128 0,-1 1 0 0,-1 2 16 0,-1 3 0 0,-2 2 288 0,0 2 48 0,-2 4 16 0,0 1 0 15,-2 1 656-15,1 2 128 0,-3 2 16 0,0 1 16 0,1 1-288 0,-4 6-48 16,0 1-16-16,-3 2 0 0,3 0-352 0,-2 4-80 16,-2 4-16-16,-3 5 0 0,-2 7 320 0,-4 4 64 0,1 5 16 15,-2 3 0-15,0 4 128 0,0-1 32 0,0 3 0 16,1-2 0-16,2 0-576 0,1 5-112 0,-3 10-32 0,2 4 0 16,1 2-336-16,0-2-64 0,4-4-16 0,2-1 0 15,1 3-192-15,1-1 0 0,3-3 128 0,4-4-128 16,2-1 0-16,1-5 0 0,4-5 0 0,2-4 0 15,3-2 0-15,1-4 0 0,2-1 0 16,3 2 0-16,5-2 0 0,2 2 0 0,3-4 0 0,4-2 0 16,-1-4 0-16,4-2 0 15,0-3 0-15,3-5 0 0,-2-3 0 0,2-8 0 0,1 0 0 0,-1-6 0 16,3-5-1312-16,-2-1-160 0</inkml:trace>
  <inkml:trace contextRef="#ctx0" brushRef="#br0" timeOffset="1700.78">15440 4990 9215 0,'-4'-6'816'0,"1"1"-656"0,2 4-160 0,0-2 0 0,1 2 736 0,-1 0 112 0,-1-4 32 0,0-1 0 0,-3-3 576 0,1 1 112 0,2-4 32 0,-1 4 0 0,2 0-208 0,1 1-48 16,0 2 0-16,1 0 0 0,-1 4-656 0,-1-2-144 15,0 3-32-15,-2 3 0 16,0-1-512-16,-3 4 0 0,-2 3 0 0,-3 2 0 16,-1 2 0-16,-3 3 0 0,-1 1 0 0,0 2 0 0,-2-1 128 0,0 4-128 15,-3 4 0-15,0 3 0 0,1-1 384 0,0 2 32 16,2 4 0-16,-1 4 0 0,3 2 112 0,1 1 32 16,3 0 0-16,2-1 0 0,2-1-176 0,2 2-16 15,3 1-16-15,0-2 0 0,4-6-208 0,2-3-144 0,1-4 192 16,2 1-192-16,1-3 352 0,2 1-32 0,-1-1-16 15,1-3 0-15,1 1-112 0,0-2-32 0,-1-3 0 16,2-3 0-16,1-1-160 0,2-4 0 0,-1-2 0 0,2-3 0 16,2-2 0-16,2-3 0 0,2-3 0 0,0-3 0 15,1-1 0-15,0-2 128 0,3-2-128 0,0-2 128 16,-2 1-128-16,1-2 192 0,-2-2-192 0,-2-1 192 16,0-3-16-16,-3 2 0 0,0-1 0 0,-3-2 0 15,0 3 288-15,-2-6 64 0,-2 2 16 0,0-5 0 16,-3-2 32-16,-1 0 0 0,-1-4 0 0,-3 1 0 0,0-2-256 0,-2-1-64 15,1-1 0-15,-3-1 0 0,-1 1-256 0,0 2 160 16,-4 0-160-16,0 3 128 0,-2 4-128 0,-1-1 0 16,-1 4 0-16,-2-2 0 15,-3-1 0-15,-2 1 0 16,0-2-144-16,0 0 144 0,1 1 0 0,0 2 0 0,1 2 0 0,1 1 0 16,0-2 0-16,1 6 0 0,1 3 0 0,2 4 0 0,0-2 0 15,1 5 0-15,1 0-128 0,0 2 128 16,2 1-448-16,-2 5-16 0,3 0-16 0,-1 0 0 15,-1 5-1232-15,2-1-240 0,1 3-48 0,-1 4-11984 0</inkml:trace>
  <inkml:trace contextRef="#ctx0" brushRef="#br0" timeOffset="2005.64">15221 5402 10127 0,'-2'-2'896'0,"1"0"-704"0,0 2-192 0,0 0 0 16,1-2 1920-16,0 1 336 0,-1-1 80 0,-2 0 16 0,1-2 16 0,-2-1 16 0,1 2 0 0,1 0 0 0,-1 3-688 0,2 0-144 15,-1 0-16-15,2 0-16 0,0 5-928 0,0-2-176 0,2 1-32 0,2 3-16 16,2 0-368-16,2 0 0 0,1 0 0 0,3-4 0 15,1 1 0-15,3 0 0 0,3-3 0 0,1-2 0 16,-1 1 0-16,4-4 0 0,1 0 0 0,2 1 0 16,-1-2 0-16,1 0 0 0,1 0 0 0,-1 0 0 15,3 0 0-15,-2 1 0 0,1-1 0 0,1-1 0 16,-1 0-896-16,2-3-128 16,-1 2-48-16,2-6-12912 0</inkml:trace>
  <inkml:trace contextRef="#ctx0" brushRef="#br0" timeOffset="2376.14">16175 5168 23951 0,'-10'-8'2128'0,"4"3"-1696"0,1-1-432 0,2 2 0 0,3 3 2208 0,0 1 352 0,1 0 80 0,-1-2 16 0,1-1-1760 0,-1 1-368 0,1-3-64 0,1 4-16 0,-1-2-448 0,0 1-192 16,0 2 16-16,-1 2-10128 31,0-1-2016-31</inkml:trace>
  <inkml:trace contextRef="#ctx0" brushRef="#br0" timeOffset="2767.92">16080 5719 35935 0,'-2'1'1600'0,"0"1"320"0,4 0-1536 0,0-1-384 16,2 0 0-16,0 2 0 0,2-3 224 0,2 4-32 15,7 3 0-15,7-1 0 0,3 5 192 0,2 0 48 16,-1 0 0-16,-1 2 0 0,-3-1-432 0,-2 3 0 15,-1-3 0-15,-3 2 0 0,0 2-144 0,-3 1-112 16,-1 0-32-16,-4 3 0 16,0-2-464-16,-5 4-80 0,0 1-32 0,-6 6 0 15,-2-4-544-15,-2 3-96 0,-5 4-32 0,-2-3 0 16,-5-3-560-16,-2-2-112 0,-1-4-32 0,-3 0 0 0,1-3 1984 0,-2-2 384 0,-1 0 64 16,1-2 32-16,-2 1-96 0,2-3-128 0,-1 0 176 15,-1-5-176-15</inkml:trace>
  <inkml:trace contextRef="#ctx0" brushRef="#br0" timeOffset="4798.99">16983 4932 13823 0,'-4'-4'1216'0,"0"3"-960"0,2 1-256 15,1 0 0-15,-1 0-912 0,1-2-240 0,-3 1-32 0,0-1-16 0,-4-1 1392 0,-1 0 288 0,3-1 48 0,3 2 16 0,-2-3-288 0,2 1-48 0,2 2-16 0,2-2 0 16,2 2 128-16,0 2 32 0,2-3 0 0,-1 2 0 16,1 1 512-16,0 0 96 15,0 0 32-15,0 1 0 0,-2 2 128 0,2-3 32 0,-1 2 0 0,-1 2 0 16,0-2 96-16,-1 2 32 0,0 1 0 0,-1-1 0 16,-1 1-432-16,2 1-80 0,-2 1 0 0,0-1-16 0,0 2-416 0,-2-1-80 31,2 2 0-31,-1 2-16 0,0-2-240 0,0 4 0 0,-1-2 0 0,2 3 0 15,-1 2 0-15,1 6 0 0,0 1 0 0,0 1 0 0,0 5 0 0,1 0 128 16,1 4-128-16,-1 2 144 0,0 3 144 0,-2-1 32 31,-2 0 0-31,0 1 0 0,-2-1-192 0,-2 4-128 0,-1 1 144 16,-1-2-144-16,-1-5 0 0,0 0 0 0,0-3 0 0,1-2 0 16,-1-3 0-16,1-5-128 0,0-2 128 0,1-3 0 15,2-2 0-15,1-2 0 0,-2-3 0 0,0-4 0 0,1-1-400 0,0-3 16 0,-1-1 16 0,1-2-12880 16</inkml:trace>
  <inkml:trace contextRef="#ctx0" brushRef="#br0" timeOffset="5895.77">16818 5637 11055 0,'-5'4'976'0,"0"-2"-784"0,3 1-192 0,1-1 0 0,-1-2 704 0,0 3 112 0,-2 0 16 0,-2 4 0 0,-1 0-432 0,-2 2-80 0,3-1 0 0,0 1-16 0,3-3-80 0,1 0-16 0,1 0 0 0,1 1 0 0,1-1-208 0,0 0 0 15,0 3-192-15,2-2 192 0,-2 3 0 0,1-3-128 16,0 3 128-16,-2 1 0 0,-2-2 144 0,0 0 96 16,-2 2 16-16,-1-2 0 0,-1 0 752 0,-3 1 144 0,1-1 48 0,-3 0 0 15,-2-1-48-15,0 1 0 0,-2 1 0 0,1-4 0 16,2 0-512-16,-2-1-128 0,1-1 0 0,-1 1-16 16,2 0-304-16,1-4-64 15,-2 3-128-15,2-3 192 0,1 3-192 0,0-4 0 0,2 0 0 0,-2 0 0 16,2-2 0-16,0-3 0 0,1 2 0 0,0-3 0 15,2-2 0-15,-1-1 0 0,2 1 0 0,1-3 0 0,-1 0 0 0,3-4 192 32,-1 1-48-32,1-2-16 0,1 0 128 0,1-3 32 15,3 2 0-15,0 0 0 0,1-1-288 0,1 2 0 0,3 2-208 0,-1 0 80 16,2 2 128-16,1 0 0 0,0 5 0 0,0 0-128 0,2 2 128 0,-1 2 0 16,1 1 0-16,0 1 0 15,2 1 0-15,0 1 0 0,1 1 0 16,1 1 0-16,3 2 0 0,0 1-128 0,1 0 128 0,1 3 0 0,0-1 0 0,2 3-128 15,-2 3 128-15,0 0 0 0,1 0 0 0,-4 4 0 16,0-1 0-16,-3 0 0 0,-2-1 0 0,-3-1 0 16,-1 0 0-16,0-1 0 0,-1-1 272 0,1-3 48 0,0 1 0 0,1-2 0 15,2-2 320-15,-1 0 64 16,2-4 0-16,1 0 16 0,1-3-64 0,0-1-16 0,1-2 0 0,0-2 0 16,2 0-320-16,-1-1-64 0,2-3 0 0,-1 1-16 15,-1-5-240 1,0-1 0-16,-1 0 128 0,0-5-128 0,-1 1 0 0,-1-1 128 15,-3 0-128-15,0-1 0 0,-1 1 320 0,-3-3-16 0,0 0-16 0,-2-4 0 16,-1 0-16-16,-3-3 0 0,2-4 0 0,-3 1 0 16,1 1-272-16,-4-3 160 0,1 2-160 0,-1-1 128 0,-1 2-128 15,-2-4 0 1,0 1 0-16,-1-2 0 0,0 5 0 0,-1 1 0 16,0-1 0-16,0 2 0 0,-1-1 0 0,1 2 128 15,0-3-128-15,-1 0 128 0,1 5-128 0,-1 1 0 0,2 4 0 0,-1 2-176 0,-2 5 176 0,0 1 0 16,1 5 0-16,-3-2 0 15,0 5 0-15,-2 1 0 0,0 3 0 0,-3 2 128 0,-3 3-128 0,0 3 0 32,0 4 128-32,-4 3-128 0,2 0 0 0,-2 3 0 15,-2 3 0-15,0-2 0 0,2 1 0 0,3-2 0 0,5-2 0 16,-3 1-128-16,2-2 128 0,1 0 0 16,4-4 0-16,1-1 0 15,4-2-624-15,1-2-32 0,3-1-16 0,2-4-15248 0</inkml:trace>
  <inkml:trace contextRef="#ctx0" brushRef="#br0" timeOffset="6539.55">16967 4310 13823 0,'-3'-8'1216'0,"2"-1"-960"0,1 6-256 0,2 0 0 0,1 1 928 0,-2-1 144 0,3-3 16 0,1-4 16 0,4-1-144 0,3-1-48 0,3 4 0 0,2 2 0 0,4 2 48 0,1 3 16 16,3 2 0-16,3 4 0 0,7 1 288 0,2 4 48 16,5-1 16-16,4 4 0 15,6-2-496-15,2 3-112 0,6 1-16 0,4 2 0 0,4 3-480 16,2 3-96-16,3 8-128 0,-3-1 176 0,-13-2-176 0,-2 4-192 16,1 8 32-16,-2 2 16 15,-2 4-256-15,-6 5-48 0,-4 3-16 0,-7 0 0 16,-8 3 336-16,-6-2 128 0,-6-1 0 0,-7-1-144 0,0 0 464 0,-7 3 80 0,-1 2 32 15,-1 0 0-15,-2 2 48 16,-2-3 16-16,-1-6 0 0,-1 3 0 0,-2 3 128 0,-3 2 16 0,-1 5 16 0,-3 0 0 16,-2 2-448-16,-3-7-80 15,0-5-128-15,-2-9 176 0,1-5-176 0,-3-4 0 0,-1 0 0 0,-4-3 128 16,-4-1 432-16,-3-2 80 0,-4 0 0 0,-1-6 16 16,1 0-80-16,3-6-32 0,1-2 0 0,0-2 0 31,0-3-960-31,2-5-192 0</inkml:trace>
  <inkml:trace contextRef="#ctx0" brushRef="#br0" timeOffset="8118.21">18707 5114 19343 0,'-7'1'1728'0,"2"-1"-1392"0,3 0-336 0,1 0 0 15,-1 1 1216-15,2 1 160 0,-2 1 32 0,-4 2 16 0,-2-2-784 0,1-1-176 0,1 1-16 0,1-2-16 0,4-1 1344 0,3-1 272 0,4-2 48 0,4 1 16 0,4-1-1472 0,3-2-304 16,3 2-48-16,1 0-16 0,0-2-144 0,7 0-128 16,7 3 144-16,5-6-144 0,2 2 144 0,2 0-144 0,2 0 128 0,1 1-128 15,1 0 0-15,0-1 0 0,-3 3 0 16,-2-2 0-16,2 0-272 0,0 0 64 0,1 1 16 0,-1-3 0 31,-1 1-464-31,-3 1-96 0,2-1-16 0,-1 0 0 16,2 1-320-16,0-1-80 0,1-2-16 0,-2 2 0 15,-1-3-368-15,-1 2-80 0,-4 1-16 0,-3-4 0 16,0 3 64-16,-5 0 16 0,0 2 0 0,-3-1 0 0</inkml:trace>
  <inkml:trace contextRef="#ctx0" brushRef="#br0" timeOffset="8477.53">18763 5422 38703 0,'-7'-6'1712'0,"1"2"352"0,1 1-1648 0,4 1-416 0,1 1 0 0,1 0 0 0,1 1 432 0,2-4 0 0,1-1 0 0,2 0 0 0,3-1-304 0,4-2-128 0,2 2 128 0,4 0-128 0,2 0 128 0,5-3-128 0,3 3 128 0,3-1-128 0,6 2 0 0,5-2 0 16,6 1 0-16,5 0 0 0,6-3 0 0,3 2-144 15,2-3 0-15,0 3-11840 16,5-4-2368-16</inkml:trace>
  <inkml:trace contextRef="#ctx0" brushRef="#br0" timeOffset="9345.71">20922 4811 11967 0,'-4'4'1072'0,"0"-3"-864"0,1 0-208 0,2-2 0 0,2 1 192 0,-1-1 0 0,-1 1 0 16,-1-2 0-16,2 2-448 0</inkml:trace>
  <inkml:trace contextRef="#ctx0" brushRef="#br0" timeOffset="9719.4">21029 4685 14735 0,'-5'0'640'0,"1"-1"160"0,2 1-640 0,-1-2-160 0,3 2 0 0,0 0 0 0,0 0 1600 16,1-2 304-16,-1 1 48 0,2-3 16 0,0 0-80 15,-2 4-16-15,0 0 0 0,0 0 0 0,19-13-864 0,-13 11-176 16,0 2-48-16,1 4 0 0,0-1 16 0,-1 3 0 16,1 4 0-16,-1 2 0 0,1 4 48 0,-1 3 16 15,-1 5 0-15,-2 0 0 0,2 4-288 0,-1 1-48 16,-1 0-16-16,-1 1 0 0,1 1-112 0,-1 1-16 0,0 5-16 16,0 0 0-16,-1-1-160 0,-1 4-16 15,0 3-16-15,-4 5 0 0,1 1-176 0,-2 1 0 0,-2 1 0 0,0-2 0 16,-3 2 0-16,-1 2 0 15,-1 5 0-15,-2-3 0 0,2-7 0 0,-1-5 0 0,2-4 0 0,2-8 0 16,3-5 0-16,3-8 0 0,1-3 0 0,2-6 0 16,3-4-448-16,1-5-32 15,2-4 0-15,1-6-17296 0</inkml:trace>
  <inkml:trace contextRef="#ctx0" brushRef="#br0" timeOffset="10481.09">20925 4540 19343 0,'-4'-4'1728'0,"2"3"-1392"0,1-1-336 15,1 1 0-15,1-1 1312 0,-1 1 192 0,-1-3 32 0,-1-1 16 0,2-2 272 0,0-2 48 0,2 1 16 0,1-3 0 0,2-2-928 0,1 2-176 0,2 0-32 0,2 0-16 0,1-4-240 0,1 3-48 0,2-1-16 0,2 1 0 32,1-3-176-32,2 3-16 0,3-3-16 0,-1 1 0 0,1 2-224 0,0-4 0 0,2 3 128 0,1-1-128 15,-1 0 0-15,1 3 0 0,-1 0 128 16,0 0-128-16,1 1 0 0,0 2 144 0,-3 0-144 0,0 1 128 31,3 2 16-31,-4 3 0 0,-2-2 0 0,-1 4 0 0,1 4 0 16,-3 1 0-16,0 1 0 0,-4 5 0 0,-1 0-16 0,-4 4-128 0,-2 1 192 0,-4 2-64 15,-1 1 32-15,-1 2 0 0,-3 2 0 0,0-2 0 16,0 0 16-16,1 0 0 16,-2 3 0-16,0 1 0 0,1 1-176 0,-1-2 0 15,1-1 144-15,1 2-144 0,-1-3 0 0,0 2 0 0,-1 0 0 16,2 0 128-16,-2-4-128 0,0-1 0 0,-1 1 0 0,-1-2 0 0,1-4 0 16,0 2 0-16,-1-2 0 0,-1-2 128 15,1 0 0-15,1-1 0 0,-3-1 0 0,-1-1 0 16,0 3-128-16,-2-5 0 0,-1 0 0 0,-1 0 128 0,0 0-128 0,-2-1 0 31,1-1 128-31,-1-4-128 0,0 4 0 0,0-5 0 0,0 0 0 0,0-5 0 16,0 0-448-16,1-1-128 0,0 0 0 0,0-4-16 15,4-1-1440-15,1 0-272 0,1-3-64 0,2 1-7680 16,2-1-1536-16</inkml:trace>
  <inkml:trace contextRef="#ctx0" brushRef="#br0" timeOffset="10999.59">22613 3442 19343 0,'4'-7'1728'0,"-3"2"-1392"0,0 3-336 0,-1 2 0 0,0 0 976 0,0 0 128 0,1-1 32 0,0-4 0 0,1 2-32 0,-1 0 0 0,-2 3 0 0,-3 1 0 0,-1 6 0 0,-1 0 0 0,-3 3 0 0,-1 2 0 15,-3 4-592-15,-2 5-128 0,-1-2-32 0,-3 4 0 16,-2 6 272-16,-5 4 48 0,-3 4 16 0,-5 4 0 16,1 1 16-16,-1 1 16 0,1 2 0 0,2 1 0 15,1-1-16-15,2 1-16 0,1 0 0 0,1 2 0 16,2 0-368-16,1 4-64 0,1 4 0 0,1 1-16 16,1 0-240-16,4-7 176 0,2-4-176 0,1 6 160 15,-1 10-160-15,3 1 0 0,1 5 0 0,0-4 0 16,3-4 0-16,0-11 0 0,2-4 0 0,2-6 0 0,-2-2 0 15,1-1 0-15,0 0 0 0,2 1 0 0,-1 0 0 16,3 3 0-16,2 3 0 0,3-1 0 0,1-5 0 0,1-3-144 16,3-1 144-16,2-5-160 15,2-4-160-15,2 2-48 0,4-1 0 16,2-1 0-16,4 2-1488 0,5-2-288 0,1-2-64 0,7-2-13216 16</inkml:trace>
  <inkml:trace contextRef="#ctx0" brushRef="#br0" timeOffset="12578.4">22974 3891 13823 0,'-3'-6'1216'0,"2"0"-960"0,0 3-256 0,0 1 0 0,1 0 1536 0,0 2 256 0,0 0 48 0,0 0 16 0,0 0-976 0,0 0-192 0,0 2-48 0,0-2 0 0,0 0-160 0,0 0-32 16,1 27-16-16,-1-15 0 0,-1 2-240 0,1 3-64 15,-2 3 0-15,1 0 0 0,0-2 112 0,0 3 16 16,0 3 0-16,-1-1 0 0,2 7 272 0,-2 2 64 16,-1 4 16-16,1 1 0 0,-2 4 16 0,-2 0 0 15,-3-2 0-15,-1 3 0 0,1 0-192 0,-3-2-48 16,0 2 0-16,-2 4 0 0,-2 2-384 0,0 4 0 0,-1-4 0 16,-2-2 0-16,2-2 0 0,-1-3 0 0,-1-2 0 0,2-7 0 15,-2-3 128-15,2-4-128 16,0-4 128-16,0-2-128 0,0-3 896 0,0-1 112 0,0-2 16 0,2-2 0 15,2-1-288-15,1-2-48 0,-4 0-16 0,0-2 0 16,-2 1-544-16,0-2-128 0,2-4 0 0,1-2 0 16,0-2 0-16,2-1 0 15,-1-1 0-15,3-4 0 0,1 1 0 0,1-3 0 16,1-3-176-16,1 1 176 0,3 0-256 0,0-3 16 0,1-1 16 0,5 0 0 0,-1 1 64 0,3-2 16 16,2 0 0-16,2 0 0 0,2-1 144 0,1 1 0 15,3 5 128-15,0-2-128 0,-1 3 0 0,1 0 0 16,-1 1 0-16,2 4 0 0,-2-2 0 0,0 4 0 15,2 3 0-15,0 1 0 16,0 1 0-16,-2 2 0 0,0 2 0 0,0 1 0 0,0 1 0 0,-1 3 144 16,-1 0-144-16,-1 3 0 0,0 0 208 0,0 3-64 15,-2-3-16-15,0 2 0 0,1-1 0 0,-2 1 0 16,0 1 0-16,1-2 0 0,2 2-128 0,-2-4 128 16,2 2-128-16,1-2 128 15,1 0-128-15,0-4 0 0,1 3 0 0,1-2 128 0,-2-2-128 0,2-1 0 16,-2 0 0-16,2-2 0 0,1-1 128 0,-2-1-128 0,0 0 192 0,0-2-64 15,2 0 128 1,0-1 0-16,0-1 16 0,1-2 0 0,0-3-144 0,0 2-128 0,1-2 192 0,2-1-192 16,1-2 192-16,0 0-192 0,1-3 192 0,1-1-192 15,-1 2 0-15,0-5 0 0,1-1 0 16,0-1-144-16,-2 0 144 0,-1-2 0 0,-1-1-144 0,-3 0 144 0,0-1 0 16,-1 2 0-16,-3-1 0 0,-1-2 0 0,-2 0 0 0,1-2 0 31,0-3 0-31,-3-3 0 0,-1 0 0 0,0-2 0 0,0 0 0 15,-3-1 0-15,-1-1 0 0,-1 0 0 0,-1-1 0 16,-3 3 128-16,1-2-128 0,-4 5 0 0,1 4 0 0,-1 0 128 16,-2 1-128-16,-1-1 192 15,-1-2-192-15,0-1 192 0,-1 3-192 0,-1 2 0 0,2 0 0 0,-1 4 0 16,1 3 0-16,-2 3 0 0,1 2 0 0,0 2 128 0,-2 1-128 0,2 2 128 16,1 3-128-16,-1 0 128 15,1 2-128-15,0 2 0 16,0 0 0-16,0 2 128 0,0 0-128 0,0 3 0 0,1 1 0 15,0-2 0-15,0 2 0 0,-1 1 0 0,0 3 0 16,0 1 0-16,-1 0 0 0,1 4 0 0,-1 0 0 0,-2 3 0 16,1 1 0-16,-1 2 0 0,-1 2 0 0,0 1 0 15,3-5 0-15,0 4 0 0,-2 1 0 0,1 1 0 16,0 0 0-16,1 2 0 0,-1-2 0 0,2-3 0 16,3 1 0-16,0-3 0 0,5-4 0 0,0-1 0 15,6-1 0-15,-1-2 0 0,3-3 0 0,2 0 0 16,3-2 0-16,3-2 0 0,3 0 0 0,1-3 0 0,3-2 0 0,1-1 0 15,1 0 0-15,0-3 0 0,3 0 0 0,0-3 0 16,-1 2 0-16,2-4 0 16,-1 1-768-16,1-1-64 0,-2 0-32 0,-1-2-16320 15</inkml:trace>
  <inkml:trace contextRef="#ctx0" brushRef="#br0" timeOffset="13055.52">23987 3405 20271 0,'-5'-5'896'0,"1"4"192"0,1-2-880 0,1 3-208 0,1 0 0 0,1 3 0 15,-1-2 448-15,-1 1 32 0,0 3 16 0,-2 5 0 0,-1 4 1184 0,-1 4 240 0,0 6 64 0,-2 4 0 0,1 6-752 0,2 0-144 0,-2 7-16 0,-1 4-16 16,0 5-48-16,-1 4-16 16,-2 3 0-16,1 3 0 0,-3 6-512 0,2 4-96 15,0 4-32-15,-2 7 0 0,0 7-352 0,-2 4 0 0,-1 2 0 0,0 3 0 16,-1 3-144-16,-2-2 0 0,2 2 0 0,-1-6 0 16,3-9-1552-1,-3 3-304-15,0 3-64 0,-1-5-16 16,2-6-384-16,0-7-80 0,1-5-16 0,2-10 0 15,3-8 960-15,1-11 176 0</inkml:trace>
  <inkml:trace contextRef="#ctx0" brushRef="#br0" timeOffset="13904.54">24599 4146 5519 0,'6'-11'496'0,"-1"2"-496"0,0 4 0 0,-2 0 0 0,1 4-192 0,0-3-128 0,5-3-16 0,3-9-16 0,6-3 96 0,2-2 0 0,0 2 16 0,-4 2 0 0,-1 2 240 0,-3 3-144 0,-1 1 144 0,-2 1-128 15,0 1 560-15,-3 1 112 0,-1 1 32 0,0 0 0 16,1 1 448-16,-2-3 112 0,-1 3 16 0,1-1 0 15,-1 0-80-15,0 2-16 0,0-1 0 0,-2 1 0 16,0-1-112-16,1 4-32 0,-2-1 0 0,1 2 0 16,-1 1 272-16,-1-3 48 0,-1 6 16 0,0-1 0 15,-3 3 352-15,0 5 80 0,-1 1 16 0,-3 3 0 16,-1 3-656-16,-1 4-128 0,-3 3-16 0,1 1-16 16,-1-1-400-16,-1 2-80 0,-2 6-16 0,-1 3 0 0,-2 3-240 0,-1 2-144 15,0 6 160-15,-2-3-160 0,0 5 128 0,-2 4-128 16,1 4 0-16,-1-2 0 0,0 3 0 0,2-1 0 15,2-2 0-15,1-7 0 0,4-2 0 0,1-6 128 16,2-4-128-16,6-5 0 0,1-3 528 0,2-5 64 16,3-2 16-16,1-4 0 0,2-1-16 0,1-4 0 15,2-4 0-15,1-3 0 0,3-3-224 0,-1-1-48 16,5-4-16-16,-1-2 0 0,4-1-304 0,0-6 0 0,4 0 0 16,0-2 0-16,2-5 0 0,0 0 128 15,3-4-128-15,0-2 0 0,2-3 256 0,-1 1-64 0,0-6-16 0,-1 2 0 16,-2 1-176-16,-2-3 128 0,-1 0-128 0,0 0 128 15,-3-5-128-15,-2 1 0 0,0-1 0 0,-3-2 0 16,-1 1 0-16,-3-1 0 0,-1 1 0 0,-2 1 0 16,-3 3 0-16,-2 1 0 0,-1 5 0 15,-1 0 0-15,-3 3-304 0,-1 2 64 0,-2 2 16 0,0 2 0 16,-1 2-224-16,-1 2-64 0,1 2 0 0,1 3 0 31,0 0-80-31,-2 4-32 0,2 2 0 0,0 2 0 16,2 0-784-16,-1 3-144 0,0 1-48 0,1 0-11664 0</inkml:trace>
  <inkml:trace contextRef="#ctx0" brushRef="#br0" timeOffset="14207.24">24510 4428 24879 0,'-4'2'2208'0,"0"1"-1760"0,3-1-448 0,1-1 0 0,1 2 1200 0,-1-1 144 0,0 2 48 0,0 1 0 0,2 2-560 0,1 3-128 15,2-2 0-15,3 0-16 0,1-2 144 0,4-2 16 0,2 0 16 0,1 0 0 0,2-4-1008 0,2 1-208 0,1-2-32 0,3-2-16 32,0 1-1296-32,2-3-256 0</inkml:trace>
  <inkml:trace contextRef="#ctx0" brushRef="#br0" timeOffset="15172.79">24851 3393 24879 0,'-4'-4'2208'0,"3"3"-1760"0,1 1-448 0,1 0 0 16,0 0 784-16,1 0 80 0,0 0 16 0,3 0 0 0,1 0 272 0,4 1 64 0,5 3 16 0,2 2 0 0,3 1 144 0,4 6 32 15,2 4 0-15,2 5 0 0,5 5-704 0,2 7-144 16,3 5-32-16,3 6 0 0,4 7-272 0,0 6-48 15,0 5-16-15,1 2 0 0,-4 0-192 0,2 2 0 0,0 3 0 16,-1 7 0-16,-2-1-128 0,-4 4 128 0,-4-1-192 0,-7-1 192 16,-6 1-256-16,-8-5 64 0,-4 1 16 0,-8-4 0 15,-4-4 176-15,-6-2 0 0,-4-4 0 0,-3 1 128 16,-3-2 160-16,-7 3 32 0,-6 0 16 0,-7-1 0 16,-2-4-144-16,-5-3-16 0,-3-1-16 0,-4-1 0 15,0-1 0-15,-3-5 0 0,-1 0 0 0,-6-2 0 16,-4-1-160-16,-3-8-176 0,2-5 48 0,1-12-18240 15</inkml:trace>
  <inkml:trace contextRef="#ctx0" brushRef="#br1" timeOffset="24089.33">12453 10779 2751 0,'16'-5'256'0,"-4"-1"-256"0,-4 3 0 0,-2 1 0 0,-2 2 1904 0,-1-2 336 0,0 2 64 0,2 0 0 0,3-2-2784 0,2 1-560 0,1 1-112 0,-3 0-32 0,-2 3 1568 0,-2-1 304 0,-1 0 64 0,-2 1 16 16,-1 2 2416-16,0-4 480 0,0 1 112 16,-1 1 0-16,1-2-144 0,-2 0-48 0,1-1 0 0,1 2 0 15,-2-2-1776-15,-1 0-352 0,0 0-80 0,-2 0-16 16,-2-2-832-16,-2 2-160 0,-5-2-48 0,-5 2 0 0,-5 1-320 16,-7-1 0-16,-9 3 0 0,-7-1 0 31,-5 3-304-31,-5-1-128 0,-1 1-16 0,-4 0-16 0,1-2-176 0,-6 3-48 0,-7-1 0 0,-6 2 0 0,-2 1 480 15,-1 2 208-15,0-2-192 0,-2 0 192 16,-4 1 0-16,-4-1 0 0,-2 4 0 0,2-1 192 0,8-5-192 0,-7 1 0 16,-8 2 0-16,2 0-176 0,7 2 176 0,2-3 0 15,6-3 0-15,-4 2 0 16,-2-1 0-16,4 1 0 0,8 2 0 0,7-3 0 0,8-4 128 0,3 3 48 16,-2 2 16-16,-2-2 0 0,0 2 128 15,5-1 16-15,5 2 16 0,7-2 0 0,5-1-352 0,1-2 128 16,2 1-128-16,1 1 0 0,1 0 0 0,0-2 128 15,0 0-128-15,2 2 0 0,0-4 0 0,3 2 0 0,4-1 0 0,3 0 0 16,3-2 0-16,1-2 0 0,4 2 0 0,2-3 0 16,2 0 176-1,-1-1-48-15,3 1 0 0,-1-1 0 0,0-1 48 16,1 0 0-16,0 1 0 0,1 2 0 0,-1-2 0 0,-2 2 0 16,3-1 0-16,-1 2 0 0,0 0 80 0,1 1 32 0,0 1 0 0,2 3 0 15,0 1-128-15,0-2-32 0,3 6 0 0,0 0 0 0,0 2-128 16,2 2 0-16,-1 5 0 0,2-1 0 0,0 3 0 15,-1 1 0 1,4 4 0-16,-2-1 0 0,1 2 128 0,-1 2 0 0,1 0 0 0,-1 4 0 16,0 5-128-16,-1 7 0 0,-2 4 0 0,0 5 0 15,-3-2 128-15,-3 1 0 16,-2 2 0-16,-3-1 0 0,-1-7-128 0,-1-4 0 0,-1 1 0 0,-3 3 0 0,2-2 208 0,-1 3 16 16,1 0 0-16,-1-2 0 15,4-5 48-15,2-5 16 0,0-4 0 0,3-6 0 16,3-4-48-16,-1-4-16 0,3-3 0 0,2-3 0 15,-1-2-224-15,2-2 144 0,-1-2-144 0,2 0 128 0,0-2-128 0,1-1 0 16,0-2 0-16,0 1 128 0,0-1-128 16,1 0 0-16,1 0 144 0,1-1-144 0,1 1 176 0,0 0-48 15,3 0 0-15,0-2 0 0,2 2 0 16,3-2-128-16,5 2 192 0,3 0-64 0,4 0-128 0,4 0 192 0,4 0-192 0,5 0 192 31,4-1-192-31,4 1 0 0,3 0 0 0,1-2 0 0,1-1 0 0,2 2 0 0,2-4 0 0,8 1 0 31,6 2 0-31,4 2 0 0,1 0 0 0,-5 0 0 0,-5 0 0 0,2-3 0 0,6 2 0 0,5 0 0 16,4 0 128-16,0 2-128 0,-2 0 0 0,0 0 128 0,-4-1-128 16,8 3 0-1,8-2 0-15,-2 1 0 0,-7 3 0 16,-5 0 0-16,-7 0 0 0,1 0 0 0,6 1 0 0,2 1 0 16,1 3 0-16,-6-3 0 0,-8 2 0 0,2-3 0 15,6 0 0-15,3-4 0 0,4 1 128 0,-6-2-128 0,-6 0 0 16,-6-2 128-16,-3-3-128 0,2 2 128 0,4-7-128 15,2 6 128-15,4-5 0 0,-6 2 0 0,-4 0 0 0,-6-2 0 16,0 0-128-16,-3-1 0 0,2 3 0 0,1-3 0 16,-2 4 176-16,-4-1-48 0,-3 4-128 15,-8-5 192-15,-4 5-192 0,-8 0-160 0,-3-2 32 0,-3 1 0 16,-1 3 128-16,-1-2 0 0,-2 4 0 0,0-4 0 16,0 1 0-16,2 1 0 0,-1-2 0 0,0 2 0 15,2 0 0-15,-1 0 0 0,0-1 0 0,-1 1 0 16,-1 0 0-16,-1 0 0 0,0 0 0 0,0 0 0 15,-3 0 0-15,0 0 176 0,-1 1-48 16,-1-1 0-16,-1 0-128 0,-2 0 0 0,1 2 0 0,-2-2 0 16,0 1 0-16,-1-1 0 0,-1 0 0 0,0 0 0 0,2-1 0 0,-3-1 0 15,2 2 0-15,0-1 0 0,2-1 0 0,-1-1 0 16,0 3 0-16,0-2 0 0,1 1 0 0,1-1 0 16,1 1 0-16,-1 1 0 0,2 0 0 0,-1 0 0 15,-1 0 0-15,1 0 0 0,-2 1 0 0,1-1 0 16,-1 0 0-16,-2 0 0 0,0 0 0 0,0 0 0 15,-1-1 0-15,0 1 0 0,-2-4 0 0,1 3 0 0,-2-3 0 16,0 2 0-16,0-3 160 0,-1-1-160 16,1 0 192-16,-1-3-192 0,0 2 416 0,0-6-32 0,2 0 0 0,-2-6 0 15,0-2-48-15,1-5-16 0,-1 0 0 0,1-5 0 16,0-8-112-16,1-3-16 0,0-5-16 0,-1 0 0 16,2 2-176-16,-1 0 0 15,0 1 0-15,-2-2 0 0,1 4 0 0,-1-4 0 0,0-8 0 0,0 0 0 16,0-1 0-16,0 6 0 15,-1 2 0-15,-2 5 0 0,1 3 0 0,-2 5 0 0,0 0 0 0,0 2 0 16,1 1-192-16,-1 2 192 0,0-2-192 0,2 1 192 16,-1 0-256-16,1-1 64 15,2 5 0-15,-1 2 16 0,1 3-80 0,0 3 0 0,0 0-16 0,0 3 0 16,1-1-80-16,-1 4-16 16,1 2 0-16,-2 0 0 0,1 4 160 0,0 1 16 0,-1 2 16 0,-2 2 0 0,0 2 16 0,-1 0 0 15,0 3 0-15,-2 1 0 0,0-1-64 0,0 2-16 31,-1 1 0-31,-1 0 0 0,0-1 112 0,1 0 128 0,-3 0-208 0,0 0 80 0,-1-1 128 0,1-1 0 16,-1 0 0-16,-1-1 0 0,-1 0 0 0,0-1 0 16,-1-2 0-16,-2 0 0 0,-1 0 160 0,-1-2-32 0,2 1-128 15,0-2 192-15,0 1-192 0,-2-2 0 0,-2 0-144 16,-1 1 144-16,-2-1 0 0,0-4 0 0,-1 5 0 0,2-4 0 16,-1 3 0-16,0-3 0 0,0 2 0 0,-1-1 0 15,0 1 0-15,-3-1 0 0,-4 2 0 0,-4 2 0 16,-5-1 0-16,-5 2 0 0,-8 1 0 15,-6 4 0-15,0-2-128 0,0 2 128 16,2 2 0-16,0-4-144 16,1 1-880-16,-6-3-160 0</inkml:trace>
  <inkml:trace contextRef="#ctx0" brushRef="#br1" timeOffset="27375.49">8917 8191 43311 0,'-25'-8'3840'0,"3"3"-3072"0,7 4-608 0,6 1-160 0,3 0-544 0,-7 0-144 0,-16-4-16 0,-18-1-16 0,-15 0 560 0,-12 2 160 0,-8-1 0 0,-3 3 0 32,-1 1-528-32,-1 1-48 0,2 3 0 0,1-2 0 15,1 4-544-15,1-1-112 0,1-1-32 0,1 1 0 0,5-1 928 0,6 1 176 16,4 1 160-16,7 0-208 0,5 3 864 0,2-3 176 0,4 4 48 0,3 1 0 0,3 1-240 0,3 4-64 16,4-1 0-16,6 1 0 0,6 3-240 0,3 1-48 15,7-4-16-15,3 2 0 0,4 4-32 0,5 1-16 16,3-4 0-16,0 4 0 0,2 3-224 0,1-4 144 0,1 4-144 15,0 0 128 1,-1 4-128-16,0 4 0 0,2 7 0 0,-3 7 0 0,0 3 0 0,-2 2 0 0,0 1 0 0,-1 1 0 16,1-1 0-16,1-5 0 0,2 0 0 0,2-3 0 15,4 0 0-15,2-3 0 0,4-4 128 0,3-3-128 16,1-2 272-16,4-5-16 16,4 1-16-16,-1-3 0 0,1-1 96 0,5 3 32 0,5 3 0 0,5 4 0 15,-1-2-176-15,2 6-48 16,5-3 0-16,1 0 0 0,1-2-16 0,1-4-128 0,5-6 192 0,1-2-64 31,6-3-128-31,-2-7 0 0,0-5 0 0,-1-7 128 0,2-4-128 0,6-7 192 0,7-2-192 0,4-4 192 0,-3-3-16 16,-2-4 0-16,-6-4 0 0,-1-2 0 0,-2 1-32 0,-2-4 0 15,2-3 0-15,0-7 0 16,-1-7 64-16,0-3 16 16,-4-4 0-16,-4-1 0 0,0 0 96 0,-8-1 32 15,-1-4 0-15,-6-6 0 0,-3-6-128 0,-9 0-32 16,-4 2 0-16,-11 4 0 0,-5 0-192 0,-7 6 144 15,-6 8-144-15,-8-1 128 0,-8 2-128 0,-10 1 0 0,-10 4 144 0,-13 6-144 0,-10 3 0 0,-15 6 0 16,-11 5 0-16,-8 3 128 0,2 4-128 0,-11 5 128 16,-16 4-128-16,-10 4 128 15,-4 3-368-15,-7 7-64 0,-8 4-16 16,3 4 0 0,5 6-240-16,5 0-48 0,4 1-16 0,11 2-13248 0,9 2-2640 15</inkml:trace>
  <inkml:trace contextRef="#ctx0" brushRef="#br1" timeOffset="29136.8">19332 8077 20271 0,'-7'-3'1792'0,"-1"-2"-1424"0,3 5-368 0,2-2 0 0,0 2 464 0,-3-1 32 0,-5-2 0 0,-6-2 0 0,-8 0 736 0,-5 0 160 0,-4 0 16 0,-3 3 16 0,-2-2-528 0,-3 3-128 32,-1 1 0-32,-4 1-16 0,-1 3-80 0,-3 2-16 0,-2 4 0 0,-5 4 0 15,0 4 368-15,-3 4 64 0,-1 6 0 0,-2 5 16 0,-3 7-32 0,-3 8-16 16,-3 6 0-16,2 8 0 0,4 1-560 0,2 10-112 16,-1 7-32-1,6 7 0-15,3 3-160 0,12-1-48 0,9-3 0 0,8 1 0 16,12 7-144-16,12-8 0 0,13-10 0 0,9-9 0 0,11-10 0 0,7-5-144 15,8-2 144-15,9-6-208 0,12-1-64 0,3-4-16 16,3-6 0-16,6-2 0 0,3-3 80 0,7-3 16 16,5-1 0-16,2-7 0 0,-1-1 192 0,3-5 0 15,1-5 0-15,9-1 0 16,2-3 304-16,2-4-48 0,-2-6-16 0,-2-2 0 16,1-4 80-16,-5-4 0 0,-3-5 16 0,-4-5 0 15,-2-1-16-15,-3-8-16 0,-1-5 0 0,-9-2 0 16,-12-1-96-16,1-7-16 0,0-6 0 0,-6-5 0 15,-7-1 32-15,-13-5 0 0,-7-2 0 0,-13-7 0 0,-8-7-224 16,-11-5 0-16,-11-2 0 0,-10-1 0 0,-6 3 0 0,-8 1 0 16,-8-1 0-16,-12 1 0 0,-7 5 0 0,-8 3-160 15,-2 10 160-15,-9 4-128 0,-8 6-112 0,-6 8-16 16,-8 11 0-16,-9 12 0 0,-8 12-448 0,-5 10-112 0,-7 10-16 0,-8 12-17552 16</inkml:trace>
  <inkml:trace contextRef="#ctx0" brushRef="#br1" timeOffset="31020.06">20438 11524 43311 0,'15'-9'3840'0,"-1"1"-3072"0,-1 3-608 0,-6 4-160 0,1 1-320 0,1-4-80 0,13-2-32 0,8-5 0 0,11-1 432 0,1-3 0 0,-5 2 0 0,-8 5 0 15,-7-1 0-15,-8 2-160 0,-7 3 160 0,-7 1-208 16,-6 3-176-16,-9 0-48 0,-7 0 0 0,-10 3 0 0,-10 2 80 0,-14 0 16 16,-11 5 0-16,-12 0 0 15,-10 3 192-15,-11 1 144 16,-9 2-192-16,-5 0 192 0,-2 0 0 0,-3 1 224 16,-4 1-16-16,-11-1 0 0,-8 3 272 0,0 0 48 0,4 2 16 0,2-5 0 0,2 3-160 0,4-3-48 31,5 3 0-31,4-1 0 0,-2-2-48 0,8-1-16 0,8 0 0 0,5-1 0 0,8-2-272 0,7-1 0 15,5 2 0-15,7 1 0 16,7-2 0-16,6-2 0 0,4 1 0 16,1 0 0-16,4 2 0 0,4 1 0 0,7 1 0 0,8-1 0 0,5 1 0 0,8 1 0 15,8-4 0-15,3 0 0 0,7 1 0 0,3-2 0 16,5-1 0-16,4 2 0 16,2 0 0-16,1 1 0 0,3-1 160 0,2 2-160 0,4 3 128 0,3-1-128 15,1 5 0-15,-1 0 128 16,2 2-128-16,0 1 160 0,0 1-160 0,-2 0 160 0,-2 5-160 0,-1 2 160 15,-1 3-160-15,-3 2 160 0,-4-3-16 0,-1 4 0 0,-3 7 0 0,-3 1 0 32,-1 3 48-32,-4-3 16 0,0 0 0 0,-2-5 0 0,1-5-32 0,0-3-16 15,0-2 0-15,0 1 0 0,1-3 160 0,-1 0 48 0,0-1 0 0,1-5 0 16,-1 0-144-16,2-2-32 16,-2 0 0-16,1-3 0 0,0-1-32 0,2-3-16 15,-1-1 0-15,2-3 0 0,0-1 0 0,-1 0 0 0,2-4 0 0,0 0 0 0,0-1-144 0,0-2 192 16,0 0-192-16,1-1 192 0,-1 1-192 0,1-3 0 15,0 0 0-15,1 0 0 0,0 0 0 0,2-2 0 16,2 1 0-16,1-1 0 0,3 0 0 0,4-2 0 16,2 2 128-16,3-1-128 0,4-2 144 0,6 0 0 31,11 0 0-31,8-1 0 0,7-1 16 0,6-3 0 16,3 0 0-16,3 1 0 0,-3 1-160 0,5 0 0 15,13 1-192-15,4-2 192 0,6 0 0 0,3 1 0 16,0 0 0-16,7-1 0 0,8 2 0 0,-3 1 0 0,-6 2 0 0,7 2 0 15,6-2 0-15,-2-1 0 0,-1 2 0 16,2-2 128-16,-2 1-128 0,-2 1 0 16,-2-1 0-16,-2-3 0 0,-6 2 0 0,1 2 0 0,2 0-192 0,-7 1 192 15,-7-1-128-15,1 2 128 0,2 2 0 0,-1 2 0 16,-1 0 0-16,-3 2 0 0,-6 0 0 0,-2 2 0 16,-3 1 0-16,2 3 0 0,-2 0 192 0,-7 3-64 15,-6-2-128-15,-2 1 0 0,0 0-192 0,-4-1 192 16,-2-3 0-16,-6 0 0 0,-4-5 0 0,-4-1 128 15,-6 0-128-15,-3-1 0 0,-1 1-160 0,-2-1 160 0,-2-2 0 16,-1 0 0-16,-3-3 0 0,-2-1 0 0,-4 1 0 16,-1 0 0-16,-3 0 176 0,-2-3-48 0,-2 0 0 0,-3 1 0 15,0-1 0-15,-1-3 0 0,-1 2-128 0,0-2 0 16,-3 0 0-16,-2-2 0 0,1 0 0 0,-3-1 0 16,-1-2 0-16,-1-1 0 0,-1-2 0 0,-2 0 0 15,-1-4 0-15,-2 0 0 0,-2-4 0 0,-2 1 0 16,-2-4 0-16,-1 0 0 0,-4-3 0 0,2 0 0 15,-5-1 0-15,0-2 0 0,-1-2 0 0,0 0 0 16,-2-3 0-16,-1-3 0 0,-2-1 0 0,1-3 0 16,0 1 0-16,3 0-128 0,-1 1 128 0,2 2 0 15,1 0 0-15,1 3 0 0,2 3 0 0,-1 5 0 16,3 0 0-16,0 2 0 0,2 2 0 0,0-1 0 0,0-1 0 16,0 0 128-16,1-2-128 0,-1 2 0 15,1 1-128-15,-1-1 128 0,2-1 0 0,-2 1 0 0,3 3 0 0,0-2 0 16,0-1 0-16,1 1 0 0,0-1 0 15,2 2 0-15,1 4 0 0,0-6 0 0,0 1 0 0,1-4 0 16,1 2 0-16,0 2 0 0,2 0 0 0,-1 4 128 16,1 1-128-16,1 4 0 0,-1 0 0 0,2 5 0 15,-1 1 0-15,-1 4 0 0,1-1 0 0,-3 4 0 16,0 0 0-16,-1 2 0 0,0 2-176 0,-2-2 176 16,-1 3 0-16,1 1 0 0,-1-3-128 0,-2 2 128 0,1 1 0 15,-2-1 0-15,-1 2 0 0,0-1 0 0,-2 1 0 0,-2-1 0 16,-1 3 0-16,-1-3 0 0,-2 1 0 0,-3 0 0 15,-1 2 0-15,-3 0 0 0,-2 1 0 0,-3 2 0 16,-2 0 176-16,-3 3-48 0,-3 2-128 0,-3 0 0 16,-2 3 0-16,-2 2 0 0,-1 0 0 0,-1-2-128 15,-1 1 128-15,-7-2-192 16,-5 5 192-16,-5-1 128 0,0 0-128 0,-3 0 176 0,3-3-176 0,-1-2 0 16,0-4-192-16,-8 0 192 0,-7-5 0 0,-4-2 0 15,0-3 0-15,-2-4-15008 16,-3-1-3104-16</inkml:trace>
  <inkml:trace contextRef="#ctx0" brushRef="#br2" timeOffset="78308.14">15522 10854 30399 0,'-9'4'2704'0,"0"-3"-2160"0,3 2-544 0,2-1 0 0,0-2 0 0,-2 0 0 0,-5 3 0 0,-9 2 0 0,-8-1 704 0,-6 3 144 0,-4-1 32 0,0-2 0 16,-2-1-80-16,1-3-16 0,-2 0 0 0,-3-1 0 0,0-1-256 0,-4-3-48 15,-4 1-16-15,-3 1 0 16,0-3 96-16,-5 3 16 0,0-2 0 0,-3 0 0 15,0-2-240-15,-2 1-32 0,1 0-16 0,-1 1 0 16,-1 3-160-16,-6-3-128 0,-4 3 192 0,0 0-192 16,7 0 0-16,3-1 0 0,6 1-240 0,3 0 80 0,3 4 160 15,2-1-208-15,5 3 80 0,2-4 128 0,5 1 0 0,3-1 0 16,3-1 0-16,0 1 0 0,3-4 0 0,2 1 0 0,2 0 0 16,2 1 192-16,1-3-192 0,3 4 128 0,4-1-128 0,1-1 128 15,2 3-128-15,2 0 128 16,1-1-128-16,2 2 128 0,1-1-128 0,1 3 128 15,1-1-128-15,2 4 128 0,1-1 0 0,2 3 0 0,-1 2 0 0,4-2 0 16,-1 3-128-16,2 4 192 16,2-2-192-16,3 3 192 0,-1 0-192 0,2 1 0 15,1 0 0-15,0 2 0 0,-2-3 0 0,2 4 0 16,1 2 128-16,2 2-128 0,-3 2 0 0,-2-2 192 16,1 4-192-16,-3-1 192 0,-2 1-64 0,-2-1 0 0,0 2 0 0,-2-1 0 0,-2 1 0 0,1-3 0 31,0 1 0-31,-2 1 0 0,0 4 112 0,0-1 16 15,-2 2 0-15,0 1 0 0,0 4-256 0,-2 0 0 16,-2 0 0-16,-1 1 0 0,0 1 0 0,-2 0 0 0,1-5 0 0,0 3 0 16,0-3 0-16,-2 0 0 0,3-3 0 15,2-3 0-15,0 4 0 0,1-1 0 16,1 2 0-16,1-2 0 0,0-3 0 0,0-1 0 0,1-4 0 0,2-3 0 16,-2 2 0-16,2-6 144 0,-1-1-16 0,1-1 0 15,-1 0-128-15,1-2 192 0,0 1-192 0,0-3 192 16,1 1-192-16,0 0 128 0,-2-1-128 0,-1 0 128 15,2 0 0-15,-2 0 0 0,0-1 0 0,1-1 0 16,0-2-128-16,0-1 192 0,1 0-192 0,1-2 192 16,0 0-192-16,1-4 0 0,0 1 144 0,1-1-144 15,0 0 256-15,3-1-32 0,1-3 0 0,2 0 0 16,3 1 32-16,1-2 16 0,4 0 0 0,1-1 0 0,3 1-112 16,3-2-32-16,5 1 0 0,3 0 0 15,3 1-128-15,3-1 0 0,4 1 0 0,3 0 0 0,0 3 0 0,2-2 0 16,-1 0 0-16,2 0 0 0,4 0 0 0,3-3 0 15,4 4 0-15,5-2 0 0,3 3 0 0,1 1 0 16,0-2 0-16,-1 0 0 0,-2 1 0 0,2-1 0 16,3-2 0-16,3 1 0 0,2 3 0 0,-5 0 0 15,-3-3 0-15,2 2 0 0,1-3 0 0,3 4 0 16,3-3 0-16,-3 3 0 0,0 1 0 0,-7 0 0 0,-3 0 0 0,-4 0 0 16,-2-3 0-16,0 2 0 15,-2 1 0-15,-1 0 0 0,-4 0 0 0,-3 1 0 16,-6 2 0-16,-3-1 0 0,-6 2 0 0,-4 1 0 0,-4 1 0 0,-4-1 0 15,-1-3 0-15,-5 2 0 0,-1 1 0 0,-4-1 0 16,1-1 0-16,-4 2 0 0,-1 0 0 16,1-1 0-16,-2 1 0 0,1 0 0 0,-1-1 0 0,0 1 0 15,-1-3 0-15,-1 3 128 16,1 0-128-16,-1-4 128 0,0 3-128 0,-1-4 0 0,1 0 0 0,-1 0 0 0,-1 0 0 16,1-3 0-16,0 1 0 0,-2-3 0 15,2-1 0-15,-1 0 0 0,1-3 144 0,-2 0-144 0,1-2 400 0,-1-4 16 16,1-1 0-16,0-2 0 15,1-3-112-15,1 0-32 0,0-5 0 0,0-3 0 0,3-4-96 0,-1-4-32 16,3-5 0-16,0-1 0 0,0-2-144 0,1-7 160 16,2 1-160-16,-2-2 160 0,0 1-160 0,0 0 0 15,-1 5 0-15,-1 2 0 16,-1-1 0-16,1-4 0 0,-1 1 0 0,-1 1 0 0,1 2 0 0,-2 1 0 16,-1 7 0-16,0 1 0 0,0 4 0 0,-1-1 0 15,-1 4 0-15,1 2 128 0,0 1-128 0,0 1 0 0,-2 1 0 0,1 2 128 16,0-1-128-16,0 2 0 15,0-2 0-15,-1 2 0 0,1 2 0 0,-1 3 0 0,-1 3 0 0,1 0 0 16,-2 2-128-16,-1 4 128 16,-1-1 0-16,0 3 0 0,-2 3 0 0,-1 0 0 0,-1 3 0 0,-1 0 0 15,-2 0 0-15,-1 3 0 0,1-1 0 0,-2 3 0 16,-2-4-128-16,0 4 128 0,-2-4 0 0,-2 3 0 16,-2-3 0-16,-1 2 0 15,-1-1 0-15,-2-1 0 0,-2 3-128 0,-4-4 128 0,-6 2 0 16,-3 2 0-16,-5 0-240 0,-7 0 32 15,0 0 0-15,-11 1-22816 0</inkml:trace>
  <inkml:trace contextRef="#ctx0" brushRef="#br3" timeOffset="88415.66">7879 11606 18431 0,'-3'3'1632'0,"-1"-3"-1312"0,1 0-320 0,2 0 0 0,1 0 464 0,-2 0 32 0,-1 1 0 0,-2 0 0 0,-2 2-496 0,-3-3 0 0,0 0 0 0,-2-3-160 0,1 2 992 0,-2 0 192 0,0-4 32 0,-2 0 16 0,-1 0 80 0,-3-1 32 16,-1-1 0-16,-2 0 0 16,-3 2-304-16,-3-1-64 0,-3-3-16 0,-5 2 0 0,-5 1-320 0,-4-1-64 15,-6 0-16-15,1 3 0 0,0 2 80 0,-6 1 16 16,-3 1 0-16,-2 1 0 0,2 1 112 16,-3-1 32-16,0 2 0 0,-7-1 0 0,-9 3-128 0,-2 2 0 0,-1-3-16 15,0 3 0-15,1 0-368 0,4-2-128 16,0 0 0-16,-6 0 0 0,-6 1 0 0,-6-1 128 0,2 1-128 15,0-3 0-15,-4 0 128 0,6 2-128 16,3-2 176-16,1 1-176 0,4-2 256 0,-4 2-64 16,-5 1-16-16,1 1 0 0,1 0-176 0,-1 1 0 15,-2 3 0-15,2 0 0 0,1-2 0 0,8 2 0 0,5-2 0 0,4 1 128 16,4 2-128-16,3-5 0 0,-1 0 0 0,7-1 0 16,2 0 0-16,8-5 0 0,7 0 0 0,3-2 0 15,6-1 0-15,1-3 0 0,1 1 0 0,1 1 0 0,3 0 192 16,-2 0-64-16,3 0 0 0,2-1 0 0,0 3-128 0,2-3 0 31,3 1 0-31,1 2 0 0,3-2 0 0,1 3 128 0,2-1-128 16,0 0 128-16,2 1-128 0,0 1 0 0,1 0 0 15,3 1 0-15,0 1 0 0,2 0 160 0,2 3-160 0,0-3 160 0,1 3-16 0,2 1 0 16,1 3 0-16,0-3 0 0,2 1-16 0,1 3-128 16,1-2 192-16,1 2-64 0,2 1-128 0,0 0 128 15,1-2-128-15,-2 2 128 0,2 0-128 0,0 1 0 16,1 2 0-16,-1 1 0 15,1 3 0-15,0 2 128 0,-1 3-128 0,0 6 0 0,-1 3 0 0,-3 6 0 0,0 3 0 16,-2 6 0-16,-2 4 0 0,-4 52 0 16,-3-54 0-16,-2 2 0 0,-2 1 0 15,-1-2 0-15,0 1 0 0,0-4 0 0,0-1 0 16,2-3 0-16,-1-3 0 0,0-5 0 0,-1 0 192 16,3-3-64-16,-2-3 0 15,2-1 32-15,-2 1 0 0,1-1 0 0,-1 0 0 0,0 1-160 0,1-4 0 0,-1 2 0 0,-1-4 128 16,3-2-128-16,-2 2 0 0,-1-2 0 0,-1 1 0 15,0-1 128-15,0-3-128 0,1 0 0 0,0-3 128 16,1-2 0-16,-1 1-128 0,3-2 192 0,0-3-64 16,-1-1 32-16,2 2 0 15,0-2 0-15,1-2 0 0,1 0-160 0,0-1 160 0,1 0-160 0,0 0 160 0,1 1-160 0,1-5 0 16,-2 3 0 0,2-3 128-16,2 2-128 0,-1-3 160 0,0 2-160 0,1-2 160 0,1 0 16 0,-1 0 0 15,0 2 0-15,1-2 0 0,1 1-176 0,-3-1 192 16,0 0-192-16,0 0 192 0,21 6-48 15,-12-4 0-15,1 2 0 0,1 0 0 0,2 0-144 0,2-1 0 16,1 1 144-16,3 0-144 0,2-1 0 0,-3 0 0 16,2-1 0-16,4 2 0 0,6-3 0 0,6 3 0 15,8-2 0-15,3 2 0 16,5-4 0-16,1 0 0 0,0 0 0 0,0-4 0 0,0 0 0 16,2-4 0-16,-1 2 0 0,12 0 128 0,10-4-128 0,5 2 192 0,-1 0-64 0,0-1 0 15,1-1-128-15,4 3 128 0,7-1-128 16,-2 2 128-16,-4 1-128 0,-3 2 0 0,-1 3 0 0,3-3 128 31,8 2-128-31,-4 2 0 0,-6 2 0 0,-3-3 0 16,-4 1 0-16,3 0 0 0,7-1 0 0,1 4 0 0,-4-4 0 0,-3-3-128 0,-4 2 128 0,3-1 0 15,6-3 0-15,0 0 0 0,-6 0 144 0,-8 2-144 16,-9-2 0-16,0-1 0 16,-1 1-160-16,2-1 160 0,2 1 0 15,-5-1 0-15,-5 1 0 0,-5-1 128 0,-1 0-128 0,-2-1 0 0,1 2 0 0,1 2-176 0,1 0 176 0,1 0 0 31,0 0 128-31,-1-2-128 0,-6 1 0 0,-1 2 0 16,-6-3 0-16,-2 3 0 0,-1 0 0 0,-1 1 0 16,3 1 0-16,1 0-128 0,0-1 128 0,3 1 128 15,-1 2-128-15,1 0 176 0,-4 0-176 0,-3-2-224 16,-1 1 48-16,-3 0 16 0,-2 2 160 0,-3-3 0 16,-5 4 0-16,0-2 0 0,-1-1 0 0,0 4 0 15,-2 0 0-15,0-1 0 0,-1 1 0 0,2 0 0 16,4 1 0-16,-1-2 0 0,-2 1 0 0,2-4 0 0,0 4 0 0,0-4 0 15,-2 0 144-15,-2 2-144 0,-1-3 192 16,-4 0-192-16,0 0 0 0,-2 0 0 0,-3 0 0 0,0 0 0 16,-2 0 160-16,0 0-160 0,-2-3 128 15,0 3-128-15,-2-1 144 0,-2 0-144 0,1-2 160 0,0 1-160 16,-3-3 224-16,2 0-48 0,0 0-16 0,1-2 0 16,0 0-16-16,1 0 0 0,-1-7 0 0,1-2 0 15,-1-1 64-15,-1-4 16 0,2-4 0 0,-2-3 0 16,1-7-80-16,-2-2-16 0,-1-2 0 0,1 0 0 0,-1-2-128 15,-1 2 192-15,1-1-192 0,-1-1 192 0,3 6-192 16,-2-2 0-16,0-3 0 0,1-1 128 16,-1-2-128-16,-1 1 0 0,1 3 0 0,-2 2 0 15,-1 5 0-15,-1-1 0 0,1 4 0 0,-3 2 0 0,1 4 0 0,0-1 0 16,-1 3 0-16,1-1 0 0,0 0 0 0,1-2 0 16,-1-1 0-16,-1-3 0 0,0-4 0 0,2 2 0 15,-1 1 0-15,2 1 0 0,-1 1 0 0,2 2 0 16,0 3 0-16,1 1 0 0,1 3 0 0,0 0 0 0,2 1-192 15,1 1 192-15,-1 0 0 0,1 2 0 0,1-1 0 16,-1 3 0-16,1 2 0 0,-1-2 0 16,1 2 0-16,-2 1 0 0,1 0-144 0,-1 2 144 0,-1 1 0 0,1-3 0 15,-1 3 0-15,1 0 0 0,-1 1 0 0,0-1 0 16,0 1 0-16,-1 0-128 16,2 1 128-16,-2-1 0 0,2 0 0 0,-2 2 0 0,2-1 0 0,-3-1 0 15,1 0 0-15,0 1 0 16,1 2 0-16,-1-2 0 0,-1 2-144 0,0-5 144 0,1 4 0 0,-1 1-144 15,0 0 144-15,0 1-128 0,-1 1 128 0,0 1-128 16,-1 1 128-16,-1-2-192 0,-2 5 192 16,-1-3-192-16,-1 3 192 0,-3 0 0 0,0-3 0 0,-3 2-128 15,-2-2 128-15,-1 2 0 16,-3-3 0-16,-4 3 0 0,-4-4 0 0,-3 0 0 0,0 0 0 0,0-4 0 0,-2 3 0 0,1-5 0 16,4 1 0-16,-1-5 0 0,6-1-272 0,-4-3-32 15,-5-8 0-15,-6-7-21264 16</inkml:trace>
  <inkml:trace contextRef="#ctx0" brushRef="#br0" timeOffset="111889.83">31136 7229 39615 0,'-12'-10'3520'16,"0"0"-2816"-16,2 4-560 0,2 3-144 0,2-1 192 0,-4 2 16 0,-6-8 0 0,-11-5 0 0,-10-3-592 0,-8-5-112 0,-5 1-16 0,-5 2-16 0,1 1 720 0,-7 1 160 16,-6 3 32-16,-8 4 0 0,-4 1-160 0,-3 4-32 0,-2 0 0 15,-9 0 0-15,-10 1-192 0,-7 1 0 16,-7 5 0-16,-4-2 0 0,-3 0-256 0,-5 1-32 0,-6 2-16 0,-2-2 0 31,2-1-400-31,-1 0-64 0,2 2-32 0,1-2 0 16,-1 0 272-16,4-3 48 0,4 3 16 0,1 0 0 0,7-7 464 0,-4 4-144 0,0 1 144 0,-2-2 0 15,9-1-128-15,-6-1 128 16,-5 2-128-16,-1-1 128 0,8 0-208 0,-3 0 32 16,-5 0 16-16,4-1 0 0,5-1 160 0,0 0 0 15,-2 2 0-15,6 0 0 0,12-4 0 0,2 1 0 0,-2 0 192 0,5 0-64 16,8 2 496-16,5-3 96 0,4-1 32 0,3 3 0 16,4-3-32-16,5-1 0 0,5 0 0 0,7 1 0 15,8 0-384-15,4 0-80 0,0 1 0 0,2 0-16 16,-1 2-240-16,-1-3 176 0,0 2-176 0,2 0 160 15,0 1-160-15,3 0 0 0,1 1 0 0,1 2 0 0,0 1 0 16,3 2 0-16,-1-3 0 0,-2 3 0 0,-1-1 0 0,-4 1 0 16,-4 2 0-16,-2-2 128 0,-2 4-128 0,2-2 192 15,2-2-192-15,-1 4 192 0,3 0-192 0,-1 1 128 16,1 0-128-16,-3 2 128 0,-3 0-128 0,-2 0 0 16,-3-2 0-16,-1 1 0 0,2 1 0 0,-2 0 0 15,3-1 0-15,-5 1 0 16,-4 0 0-16,-4 0 0 0,-1-2 0 0,-3 3 0 0,-2-3 0 0,1 1 0 15,0 2 0-15,-3-1 0 0,-8 0 0 16,-1-3 0-16,-1 2 0 0,3-2 0 0,2 3 0 0,-6 1 0 16,-2 1 0-16,-2-1 0 0,-2 3 0 0,5-3 0 0,3 1 0 0,-5-1 0 15,-1 3 0-15,-2-2 0 0,2 2 0 0,1-2 0 16,4 0 0-16,-3-1 0 16,-4 0 0-16,-3 3 0 0,-2 2 0 0,2-3 0 15,3 1 0-15,-3-3 0 0,-6 3 0 0,2 1 0 0,4 1 0 0,-1-1 0 16,5-4 0-16,-7 4 0 0,-3 1 0 0,0-4 0 15,5-2 0-15,1 2 0 16,-1-1 0-16,2 0 0 0,4 1 0 0,3-3 0 0,10 0 0 0,-2-3 0 16,-4 0 0-16,3 3 0 0,4-3 0 0,4 3 0 15,7-3 0-15,-2-1 0 0,-2 0 0 0,-2 1 0 0,-2 3 0 0,3-1 0 16,6 0 0-16,3 2 0 0,10-4 0 16,-2 1 0-16,-5-1 0 0,0 1 0 15,0 0 0-15,3 1 0 0,1-1 0 0,4-1 0 16,7 3 0-16,2-4 0 0,-1 1 0 15,2-1 0-15,5 1 0 0,-1-1 0 0,1 1 0 0,-4-1 0 16,3 3 0-16,-1-2 0 0,1 3 0 0,2-1 0 0,2 1 0 0,2 2 0 16,3 0 0-16,2 1 0 0,1 1 0 0,1 0 0 0,0 2 0 0,2-2 0 15,0 3 0-15,-1 1 0 0,3 1 0 0,-2 2 0 16,3 1 0-16,-1 1 0 16,0 3 0-16,0 1 0 15,1 1-128-15,0 4 128 0,0 2 0 0,-1 3 0 0,1 2 0 0,0 5 0 0,-1 8 0 0,1 2 128 16,1 3-128-1,2 3-176-15,1 4 48 0,0 3 0 0,1 2 128 0,2 5 0 0,1 3 0 0,3 0-128 16,3 4 128-16,-1 4 0 0,1 6 0 0,2 8 0 16,0 4 0-16,1 9 0 0,2 1 0 0,1 7 0 15,-1 3 0-15,0 7 0 0,-2 10 0 0,1-1 0 16,-2 3 0-16,-1 5 0 16,0 8 0-16,-2-2 0 0,-1-10 0 0,-1 9-208 15,-1 2 80-15,-1 4 128 0,-2-2-272 0,2 2 64 0,-2-1 16 0,0 5 0 0,0 5 192 0,0 2 0 31,0-2-160-31,3-4 160 0,-1-10 0 0,2 7 0 0,2 11 0 0,1-7 0 16,1-12 0-16,2 4 0 16,3-1 0-16,2 0 0 0,2-1 208 0,4-6 16 0,4-2 0 0,1-2 0 15,5 5-96-15,0-10 0 0,2-13-128 0,3 6 192 16,1 5-48-16,2-4-16 0,2-16 0 0,-1-1 0 0,0 0-128 0,2 0 0 0,0-1 0 16,-1 2 0-1,-3-2 0-15,-2-3 0 0,-2-3 0 0,-6-10 0 16,0-7 0-16,-6-3 0 0,-1 1 0 0,-2-7 0 15,-2-4 0-15,-2-4 0 0,0-3 0 0,-2-10 0 0,-1-5 0 16,-2 2 0-16,0 5 0 0,-1-3 0 0,-2-7 0 0,1-6 0 0,-1-2 128 16,1-6-128-1,-2-5 0-15,1-3 0 0,0-2 144 0,2-1-144 16,0-5 192-16,-1-2-48 0,2 2 0 0,0-6 0 0,2-1-16 0,-1-1-128 16,0-1 192-16,2-1-64 15,0 0-128-15,1-1 192 0,2 1-192 0,0-2 192 16,3 0-192-16,1-1 0 0,2 1 0 0,2-3 128 0,2-1-128 15,4 1 0-15,4 0 0 0,6-3 0 0,0 0 0 16,8 0 0-16,10-5-144 0,9 0 144 0,6-1 0 0,2-3 0 16,0 1 0-16,3-5 0 0,0 2 0 0,11-3-128 15,13 0 128-15,4-3 0 0,1 1-144 0,4-1 144 16,8 1 0-16,7 0-144 0,8 1 144 0,4-2-128 16,4-5 128-16,6 1-128 0,5 2 128 0,8-3-160 15,6 1 160-15,-2 1-160 0,-5 0 160 0,13 2 0 0,12 1 0 16,5 1 0-16,-5 2 0 0,-3-1 0 15,1 1 0-15,4 0 0 0,5 3 0 0,5-1 0 0,4 5 0 0,-8-2-128 16,-12 1 128-16,6-5-160 0,4-3 160 0,9 1-160 16,4 2 160-16,1-2 0 0,1 1 0 0,-5 1-128 15,-3 0 128-15,-2 1 0 0,-2 2 0 0,3 1 0 16,4 3 0-16,2-1 0 0,-4 1 0 0,3-1 0 16,0 1 0-16,-6 0 0 0,-9 1 0 0,9 3 128 15,7 2-128-15,-5-4 0 0,-19 2 0 0,10-3 0 0,6 2 0 0,-5 1 0 16,-4 0 0-16,-2 2 0 0,0 0 128 0,-3 2-128 15,0 3 128-15,-8-4-128 0,-9 4 128 0,4 0-128 16,2-4 160-16,-11 0-160 16,-23 0 208-16,4 2-48 0,6 2-16 0,-9-4 0 0,-16 2-144 0,6-1 0 15,7-1 0-15,-4 0 0 16,-11-1-256-16,1-2 0 0,4-2 16 0,-6 2 0 0,-6-3 16 16,-2-4 0-16,-1-2 0 0,-2 0 0 0,-7 2 80 0,-6-3 16 15,-7-4 0-15,-3 0 0 0,-2-3-16 0,-3-3 0 16,-1-2 0-16,-4-6 0 0,-4-4 144 0,-5-3 144 15,-4-4-16-15,-4-3-128 0,-4-4 160 0,-2-2-160 16,-3-3 128-16,-2-2-128 0,-4-1 144 0,-1-5-144 16,-4-3 160-16,-3-7-160 0,-3-1 144 0,-4-7-144 15,-2 1 128-15,-1-6-128 0,-1-3 256 0,-3-10-16 16,0-8-16-16,-1 0 0 0,-2-1 32 0,1-3 0 16,-2-4 0-16,0 1 0 0,0 0-48 0,2-1 0 15,-1-5 0-15,2-2 0 0,-1 1 112 0,3-2 32 16,1 3 0-16,0-2 0 0,2-2 32 0,-1 0 0 15,1-5 0-15,-1-2 0 0,3 4-192 0,-2-10-16 0,0-1-16 0,-3 2 0 16,0 1-160-16,-4-5 0 16,-2-5 144-16,-2 3-144 0,-3 6 0 0,-3-3-128 0,-2-7 0 0,-2 1 0 0,-2 9-144 0,-2-4-32 15,-1-7 0-15,-3-1 0 16,0-3-32-16,-2 5-16 0,-1 6 0 0,1 2 0 31,-1 4-64-31,-2 4-16 0,1 7 0 0,-2 2 0 0,3 3 432 0,-2 4-128 0,-2 0 128 0,-1 3 0 0,1 3 0 0,-3-4 0 16,1-4 0-16,-2 3-128 15,0 8 128-15,1-1 144 0,0-2-16 0,1 8-128 0,-1 8 0 0,1 3 0 16,1 2 0-16,1 1 0 0,1 3 0 0,0 5 0 16,1 8 0-16,1 5 0 0,2 7 0 15,-2 4 160-15,3 5-160 0,-1 6 128 0,0-2-128 0,-3 7 0 0,0 3 0 16,-2 4 0-16,0 6-432 0,-2 3 48 0,1 5 0 0,-2 4-18256 31</inkml:trace>
  <inkml:trace contextRef="#ctx0" brushRef="#br0" timeOffset="112869.49">21985 16805 43311 0,'-5'-2'3840'0,"0"1"-3072"0,2 0-608 0,3 1-160 0,-1-4-496 0,0 3-128 0,-2-4-16 0,0-1-16 0,-1-3 464 0,1-2 192 0,2 1-176 0,4-5 176 16,-1 4 0-16,2-1 0 0,2 1 0 0,1 3 0 16,1 0 272-16,1 0-48 0,0 3-16 0,1 0 0 15,0 4-48-15,1 1-16 0,-1 3 0 0,3 2 0 0,-2 3-144 16,1 5 0-16,0 4 0 0,0 6 0 16,-1 7 0-16,0 7 0 0,-1 3 0 0,-2 2 0 15,0 6-224-15,-2 4 80 0,-1 2 16 0,-1 1 0 0,-2-4 128 0,1-5 0 16,-2-1 0-16,0-7-128 0,-1-3 128 0,1-7 128 15,1-3-128-15,0-4 176 0,0-2-176 0,2-4 160 16,0-7-160-16,0-3 160 16,1-4 80-16,1-4 16 0,1-2 0 0,1-8 0 0,1-1 64 0,3-5 32 15,-1-2 0-15,2-4 0 0,1-1-208 0,3-1-144 16,3-1 192-16,2 2-192 0,4 2 0 0,3 4-144 16,0 7-16-16,1 3 0 0,-4 5-144 0,0 5-16 15,-3 4-16-15,0 2 0 0,-3 4 144 0,1 1 16 16,-2 1 16-16,0 4 0 0,-1-1 160 0,0 0 0 15,-1-1 0-15,-2-1 0 0,1 0 0 0,-2-6 0 0,-1 3 0 0,1-5 0 16,-2-3 0-16,1-2 0 16,0-1 0-16,-1-4 0 0,2-2 160 0,0-3-32 0,2-1-128 0,-1-2 192 15,-2 2 128 1,1-1 0-16,2-6 16 0,1-1 0 0,-1-1-96 0,0 3-32 0,-1-4 0 0,-1 2 0 16,-1 2-16-16,-1-1-16 15,-1 2 0-15,-3-3 0 0,2 0 48 0,-1 0 16 0,-2 2 0 0,1-4 0 16,-1 0 16-16,1 0 0 15,-1-1 0-15,-1-3 0 0,2 2-48 0,-2-3 0 0,0-3 0 0,-2-2 0 0,1 0-80 0,-2-3-128 16,1-5 176-16,-2-1-176 16,1-2 0-16,-2-2-224 15,3-5 16-15,-2 4 0 0,3 8-432 0,0 4-96 16,0 11-16-16,0 5 0 0,0 8-512 0,-1 5-96 0</inkml:trace>
  <inkml:trace contextRef="#ctx0" brushRef="#br0" timeOffset="113329.57">23349 16841 35935 0,'-5'3'1600'0,"1"0"320"0,1-2-1536 0,2 0-384 0,1-1 0 0,0 0 0 0,1-1-368 0,2 0-144 0,1 1-16 0,3-5-16 0,4-1 720 0,4-4 144 0,5-3 16 0,1 1 16 0,4-4 544 0,1 0 96 16,1-1 32-16,1-2 0 15,1 2-592-15,-1-4-112 16,0 2-32-16,1-3 0 0,-3 1 32 0,-1 2 16 0,-2-2 0 0,-2 1 0 16,-2 4-192-16,-2 2-144 0,-2 0 192 0,-3 2-192 0,-1 0 176 0,-2 4-176 31,-3 2 160-31,-2 3-160 0,-3-1 0 0,-2 6-128 0,-3 0-16 0,-3 4 0 15,-2 1-112-15,-5 4 0 16,-2 0-16-16,-3 2 0 0,-1 3 48 0,-1 2 16 16,-4 3 0-16,0-1 0 0,1 2 368 0,-2 0 80 15,0 5 16-15,0-2 0 0,3 1 96 0,4 2 32 16,1 1 0-16,5 4 0 0,3-2-112 0,2 5-16 16,2 2 0-16,4 2 0 0,2 3-256 0,0-6 0 15,2 2 0-15,2-5 0 0,2-2-160 0,2-3-96 0,1-4 0 0,3-3-16 16,1-4 80-16,2-1 0 0,0-6 16 0,1-1 0 15,3-6 16-15,-1 3 0 0,3-5 0 0,1-2 0 16,3-2-1072 0,2-5-224-16</inkml:trace>
  <inkml:trace contextRef="#ctx0" brushRef="#br0" timeOffset="113551.93">24314 16598 47919 0,'-7'22'2112'0,"1"-5"448"0,-2-3-2048 0,2-2-512 15,2-4 0-15,3-3 0 0,0 4 0 16,-2 4 0-16,1 11-160 0,1 4 160 16,1 6-944-16,2 0-64 0,6-3-16 0,0 0 0 15,3-2 416-15,3-5 80 0,0 4 16 0,0-6 0 16,1 1-32-16,0 0 0 0,-1-5 0 0,-3 1 0 15,-1 0-496-15,-4-4-112 0,-1 0 0 0,-3-4-15488 0</inkml:trace>
  <inkml:trace contextRef="#ctx0" brushRef="#br0" timeOffset="113734.9">24239 16377 43311 0,'-3'-10'1920'0,"1"1"384"0,-1 1-1840 0,1 0-464 0,1 3 0 0,1 3 0 0,1-3 0 0,-1-1 0 16,0-8 0-16,1-1 0 16,3-1-448-16,0 0-64 0,1 4-32 0,1 1 0 15,0 4-672-15,1 1-144 0,2 3-32 0,0 1-15552 16</inkml:trace>
  <inkml:trace contextRef="#ctx0" brushRef="#br0" timeOffset="114166.52">24825 16865 36863 0,'-4'16'1632'0,"1"-4"336"0,-1-4-1584 0,1 0-384 0,2-2 0 0,1-4 0 15,0 3 0-15,0 3-320 0,-1 3 48 0,-2 4 16 32,3 3-624-32,-1-2-112 0,0 2-32 0,1-4 0 0,-1-5 1712 0,0 0 336 0,1-1 64 0,-3-1 0 0,2-3 208 0,0 0 48 15,-1 1 0-15,1-5 0 0,0 0-528 0,1-2-112 16,-1-1 0-16,1-1-16 0,0-2-16 0,0-1 0 16,0-3 0-16,1-2 0 15,1-4-128-15,1-2-32 16,1 0 0-16,-1-3 0 0,2-3-176 0,0-2-32 0,1-2-16 0,2-2 0 15,-1-1-160-15,2 3-128 0,-1 1 144 0,2 3-144 0,1-1 0 0,1 4 0 0,-1 1-176 0,-1 2 176 32,1 2-256-32,-1 0 80 0,0 1 16 0,-2 1 0 15,2 2 160-15,-1 0-160 0,1 0 160 0,-2 1-160 16,3 1-96-16,-1 2-32 0,1 2 0 0,2 1 0 16,0 0-160-16,1 3-16 15,2 4-16-15,3 3 0 0,2 0-304 16,1 4-64-16,4 3-16 0,2 1 0 0,2 0-992 0,1 3-192 0,1-3-32 0,0 2-14496 15</inkml:trace>
  <inkml:trace contextRef="#ctx0" brushRef="#br0" timeOffset="114680.76">26076 16712 19343 0,'4'-1'1728'0,"-1"-2"-1392"0,-2 2-336 0,-1 0 0 0,-1 0 3456 0,1-2 640 0,1 1 112 0,1-5 16 0,1 1-2688 0,-1-5-528 0,1 1-112 0,-3-2-32 16,0 2-240-16,-3-1-48 0,0 0-16 0,-2 2 0 16,-3-2-288-16,-2 0-48 0,-2 2-16 0,-3 0 0 0,-2 5-208 0,-3-1 0 15,-1 5 0-15,-3 2 0 16,0 5 0-16,-3 0 0 0,-2 5 0 0,-2 4 0 0,0 6 128 0,-1 2-128 15,2 4 176 1,1-3-176-16,3 1 208 0,-1-1-64 0,1 2-16 0,1 0 0 0,4 2 0 0,1 0-128 16,5 1 192-1,3 0-64-15,3 1 32 0,4-3 0 0,4 2 0 0,3-2 0 0,3-3-160 0,3-3 0 16,2-1 0-16,2-2 0 0,4-3 0 0,0-1-192 16,4-4 64-16,1-3 128 0,4 1-144 0,1-5 144 15,2-2 0-15,2-4 0 0,1-1 192 0,0-3 160 16,2 0 32-16,-1-3 0 0,-1 1-64 0,4-10 0 15,4-3 0-15,1-2 0 0,0-6 0 0,-5-2-16 16,-2 2 0-16,-4-6 0 0,-3-3 64 0,-2-3 16 0,-2-1 0 16,-4-4 0-16,-1-2 112 0,-4 0 16 15,-1-3 16-15,-3 0 0 0,-1-1-64 0,-2-3-16 0,-1-2 0 0,0 2 0 16,-3 7-128-16,-1 2-16 0,-1 7-16 0,-1 4 0 16,-1 7-288-16,-2-1 0 0,-1 3-128 0,0 2 128 15,0 0 0-15,-1 2 0 0,0 1 0 16,0 2 0-16,1 2-512 15,-3 0-48-15,2 2-16 0,-1 3 0 0,-2-1-624 16,-1 2-128-16,0 1-16 0,-3 0-19072 0</inkml:trace>
  <inkml:trace contextRef="#ctx0" brushRef="#br0" timeOffset="115522.57">23649 16876 6447 0,'-14'4'272'0,"5"-3"80"0,0-1-352 0,3 0 0 0,2 0 0 0,2 0 0 0,-1 2 128 0,-2-2-128 0,-2-2 128 0,-4 2-128 0,-2 3 0 0,1-1 0 0,-1 0 0 0,2-1 0 0,3 3 0 0,-1-4 0 0,0 2 0 0,1 0 0 0,-1 1 1584 0,0-2 336 16,2 2 80-16,0-1 16 0,0 1-736 0,1-2-160 15,2 0-32-15,1 3 48 0,0-4 464 0,2 0 112 16,1 1 16-16,1 0 16 0,1 0-608 0,0 2-128 0,0-2-32 0,2 0 48 16,-4-1-576-16,0 0-96 0,0 0-32 0,0 0 32 15,0 0-352-15,0 0 128 0,0 0-128 0,15 14 0 16,-15-13 384-16,-1 1-48 0,0-2 0 0,-1 1 32 15,1-1 528-15,-3 2 96 0,2-2 32 0,-2 0 32 16,0-2-432-16,1 1-96 0,0-1-16 0,1 1 32 16,-1-1-368-16,0-1-176 0,0 1 160 0,1-2-32 15,-2 0 80-15,2-1 16 0,0 3 0 0,0-7 32 16,2 7-128-16,0-5-128 0,0 3 176 0,-1-1-32 16,1 0-144-16,0 0 0 0,1 2 0 0,0 0 0 15,0 0 0-15,2 3 0 0,-1-2 0 0,2 2 0 0,1-2 0 0,1 2 240 16,3 2-64-16,1 0-16 15,2-2 16-15,2 0 0 0,2 0 0 0,0-2 0 0,4 0 80 0,-1 1 32 16,2-4 0-16,2 0 0 0,-2 3-32 0,0-6-16 16,1 2 0-16,-1-3 0 0,-3 3-48 0,1-4 0 15,0 2 0-15,-2-1 0 0,-2-2-32 0,0 0-16 16,-1 1 0-16,0-1 0 0,-2 0-144 0,2 0 128 16,0-2-128-16,-2 0 128 0,2-1-128 0,-1 2 0 15,-1-2 0-15,1-1 0 0,-1 2 0 0,-1-2 0 0,2 2 0 0,-3 1 0 16,-1 1 0-16,0-2 0 0,-1-1 0 0,-1 0 0 15,0 3 0-15,-2-4 0 0,0 3 0 0,-1-1 0 16,0 2 0-16,-3 0 0 16,-1 0 0-16,0 0 128 0,-1 1 0 0,-2 1-128 0,0-1 192 0,-2 4-64 15,-2-2 0-15,1 1 0 16,-2 2 0-16,0 2 0 0,-1-2-128 0,-2 1-176 0,0 2 48 0,-1-1 0 16,-2 2-208-16,1 0-48 0,-3 1 0 15,0 0 0-15,-2 0-1216 0,0 0-240 0</inkml:trace>
  <inkml:trace contextRef="#ctx0" brushRef="#br0" timeOffset="119934.56">10511 13813 18431 0,'-6'0'1632'0,"1"0"-1312"0,0 2-320 0,2-2 0 0,3 0 3776 0,0 0 672 0,1 0 144 0,1 0 16 0,1 0-3040 0,4 1-608 0,4-2-128 0,3 1-32 16,6-2-1136-16,5 1-240 0,1-4-32 0,5 0-16 15,1-1 112-15,3 0 32 0,3 1 0 16,4-1 0-16,0 2 480 0,3 2 0 0,5 2 0 0,2 1 0 0,1 1 816 0,-1 1 144 15,-1 2 48-15,0-4 0 0,1 4-400 0,1-4-80 16,0 2-16-16,8 0 0 0,8 2-96 0,0 1-32 16,0-1 0-16,1 0 0 0,-1-3-128 15,5-1-16-15,6-1-16 0,3 1 0 0,3 2 64 0,-2-3 16 0,-5 0 0 0,7-4 0 16,10 3-112-16,0-1 0 0,-1 2-16 0,-3 0 0 16,-6 0-176-16,3 0 0 0,7 2 0 0,-6 0 0 15,-9 2 0-15,-4-1 0 0,-6-3 0 0,-2 0 0 16,1 2 0-1,-5-1 0-15,-5 0 176 0,-8 2-176 0,-10-3 0 0,-5 0 0 16,-3-4 0-16,-6 1-160 0,-2-1 160 0,-2-3 0 0,0 2 0 0,-3-1 0 0,-1 0 240 0,-3 1-32 16,-1-4 0-16,-1 2 0 0,-4 1-48 0,-1 1-16 31,-2-1 0-31,-3 1 0 0,-2 0-144 0,0 2 0 16,-2-2 0-16,-2 2 0 0,-2 0 0 0,1 1-256 0,-3-2 64 0,-2 2 16 15,-1-1 48-15,-1 3 0 0,0-2 0 0,-4 0 0 16,1 1 0-16,-2 1 0 0,-1 0 0 0,1 0 0 15,-1 1 128-15,0-1 0 16,1 2 0-16,1-2 0 0,2 2 0 0,1-2 0 0,1 1 0 0,2-1-128 16,0 2 128-16,2-2 0 0,1 2 0 0,-1-2 0 15,2 1 0-15,-1 1 0 0,3-1 0 0,-1-1 0 16,-1 2 0-16,1-2 0 0,1 1 0 0,-2 1 0 16,2 0 0-16,-2 1 0 0,2 0 0 0,0-1-128 0,0 1-48 0,1 0 0 0,-2 0 0 0,2 1 0 31,0 0-112-31,0 0-32 0,2-1 0 0,-1 0 0 15,0 2-400-15,0-4-96 0,2 4-16 0,-2-4 0 16,2 2-896-16,-1-1-192 0,0 3-48 0,1-2-8176 0,-1 0-1632 0</inkml:trace>
  <inkml:trace contextRef="#ctx0" brushRef="#br0" timeOffset="122903.52">12103 16245 24879 0,'3'-4'2208'0,"-1"1"-1760"0,0 1-448 0,-1 1 0 0,1-1 1184 16,2-3 160-16,3 1 16 0,5-6 16 0,5-3-2960 0,1 0-592 0,3-5-112 0,-1 1-16 0,1 1 1808 0,-1-1 496 0,0-1-144 0,0-1 144 0,-2 0 1008 0,2 0 256 16,0-5 48-16,-1 3 16 0,2-4 176 0,-1 0 32 15,-1 2 16-15,-1-3 0 0,1 0-208 0,-2-5-64 16,1 1 0-16,-1 1 0 0,-1-5-384 0,-1 1-64 15,-2-2-32-15,1-1 0 0,-3-1-352 0,1-5-80 16,1-4-16-16,-2-3 0 0,0 2-176 0,-1 2-48 16,-3 0 0-16,1 0 0 0,-2 2-128 0,0 0 128 15,0 4-128-15,-1 3 128 0,-1 3-128 0,0-7 0 16,1 1 144-16,1-2-144 0,-2 1 176 0,-1 1-48 16,1 2 0-16,-2 3 0 0,2 2-128 0,-1 1 192 0,-2 3-192 0,-1-1 192 15,0 5-192-15,-1-2 0 0,1 1 144 16,-2 2-144-16,1 0 0 0,0 0 144 0,0-6-144 0,-1 2 0 15,2 1 144-15,-1 0-144 0,1 3 0 0,0 0 144 16,0 4-144-16,0 1 0 16,1 5 0-16,-1 0 0 0,0 2 0 0,0 1 0 0,0 3 0 0,2-2-176 15,-2 3 176-15,0 1-160 0,0 0 160 0,1-1-160 16,-1 1 160-16,0-1-128 0,0 1 128 0,0 1-128 16,-1-1 128-16,-1 0 0 0,1 0 0 0,-1-1 0 15,1 1 0-15,-2-1 0 0,-1 0 0 0,1 1 0 16,-2 0 0-16,1-1 0 0,-1 1 128 0,0 2-128 15,1-2 0-15,-1 4 144 0,0-2-144 0,2 1 0 16,-2 1 0-16,1 1 0 0,-1 0 0 0,0 1 0 16,0 2 0-16,-2-1 0 0,1 3 0 0,-2-1 0 15,0 1 0-15,-2 3 0 0,0-1 0 0,-1 1-144 0,-2 6 144 0,-2-2 0 16,1 4 0-16,0-1 0 0,2-1 0 0,-2 1 0 16,-1 4 0-16,-1 1 0 0,1 0 0 0,0-1 128 15,1 2-128-15,1-2 128 0,1 1-128 0,2-5 0 16,3-1 0-16,2-6 0 0,0 2 0 0,1-2-128 15,0-3 128-15,3-2-192 0,1 0 192 0,-1-3 0 16,2-3 0-16,0 0 0 0,2-2 0 0,-1-3 0 16,1-2-144-16,2-2 144 0,0 0-176 0,1-5 48 15,1 4 0-15,2-3 0 0,0-2 128 0,2 1-208 16,0 2 80-16,0 2 128 0,2-3 0 0,1 3 0 0,0 2 0 0,1 0 0 16,-2 0-224-16,1 5 80 0,1-1 16 0,-2 0 0 15,1 3 128-15,-2-3 0 16,-1 3 0-16,0-1 0 0,1 0 0 0,-1 0 0 15,0 3 0-15,0-3 128 0,-1 1 48 0,0 3 16 0,0 0 0 0,-1 1 0 16,3 1-32-16,0 2 0 0,2 1 0 0,0 3 0 16,4 1-32-16,2 3 0 0,3 1 0 0,5 1 0 15,5 4 96-15,1 1 16 0,5 3 0 0,0 0 0 16,1 2-112-16,-3 2 0 0,-1-1-128 0,-4-2 192 16,-3-2-192-16,-3-2 0 0,-1-2 0 0,-1-1 0 0,-2-1-256 0,-5-6-80 15,-1 1-32-15,-1-2-12352 16,2 0-2464-16</inkml:trace>
  <inkml:trace contextRef="#ctx0" brushRef="#br0" timeOffset="124484.58">7950 16467 13823 0,'-6'-1'1216'0,"1"-2"-960"0,2 2-256 0,2 0 0 0,1 1-1760 0,-1 0-400 0,-2-4-80 0,-2-1 0 0,-1-1 1744 0,0-3 368 0,0 5 128 0,2-5 0 0,0 3-192 0,2 1 192 0,-2 1-192 0,0-1 192 16,1 1 256-16,-2 2 128 15,-1-1 16-15,-1 2 48 0,1 1 816 0,0 1 144 16,0 2 48-16,1-3 16 0,0 1 1536 0,0 0 304 0,3 2 64 0,-1-2 16 15,3 0-1152-15,-1 1-224 16,1 0-48-16,0-2 0 0,0 2-656 0,1 0-128 0,0 0-32 0,1 3 0 0,-1-2-304 0,1 3-64 16,-1 2-16-16,2 1 16 15,-1 2-320-15,1 4-64 0,-1 1-16 0,2 3 16 16,-1 3-272-16,-1 1-128 16,1 5 128-16,-1 1-128 0,-1 4 0 0,2-3 0 15,0 4 0-15,1-3 0 0,-1-3 0 0,0-2 0 0,1-1 0 0,-2 0-128 16,2-6 128-16,-1 2 0 0,-1-2 0 0,1-4 0 0,-2-2 320 0,0-1 0 15,0-3-16 1,-1-2 16-16,2-2-176 0,-2-4-16 0,0-1-128 0,0-1 208 16,-2-4-32-16,1 0-16 0,0-3 0 0,-2-3 0 15,2 0 96-15,-1-5 0 0,-1 1 16 0,1-2 0 0,0-2-16 0,1-2 0 0,1-2 0 16,1-2 0-16,1 1-96 0,-1-3-32 16,3-1 0-16,-2-1 0 0,3 0-128 0,0-2 0 0,1-1 0 0,2-5 0 15,0 2 0-15,0 0 0 16,0 2 0-16,0 3 0 15,0 2 0-15,1 2 0 0,-1 2 0 0,0 3 0 0,1 4 0 16,-2 2 0-16,3 4 0 0,-1 2 0 16,-1 3 0-16,1 4 0 0,-1-2-160 0,-1 5 160 0,2 3 0 15,-1 2 0-15,3 4-128 0,1 1 128 0,0 0-128 0,1 2 128 0,0 0-208 0,0 1 80 0,0-2 128 16,-1-1-128-16,1 2 128 0,0 0-128 0,1 2 128 16,1 1 0-16,-1 6 0 0,3-2 0 15,-1 3 0-15,-2 2 0 16,4 5 0-16,-2 1 0 0,1 2 0 0,0 1 0 0,1-1 0 15,-2-1 0-15,0-2 0 0,1-3 0 16,-3-3 0-16,2-2 0 0,1 0 0 0,2-3 0 16,-2-1 0-16,0-2 0 0,-1-2 0 0,-1-4 0 15,-1-1 0-15,-2-3 0 0,1-4 128 0,-2-1 0 0,0-2 0 16,-2-1 0-16,0-4 0 0,0-3 0 16,0-1 0-16,-2 0 0 0,3-3 96 0,-1-1 32 0,-2-3 0 15,1-1 0 1,-2-1 48-16,0-1 16 0,0-4 0 0,-1 0 0 0,0-2-128 0,-1-3-32 0,-1 1 0 0,0-3 0 15,-2-4-160-15,0-2 0 0,-1-5 0 0,0 1 0 16,0 5-192-16,-1-2-64 0,-1 5 0 0,-1-1-16 31,1 3-128-31,-2 4-32 0,0 2 0 0,1 1 0 0,-1 3 48 0,0 0 0 0,2 3 0 0,0 6 0 32,1-2-272-32,1 6-48 0,1 1-16 0,2 3-17648 0</inkml:trace>
  <inkml:trace contextRef="#ctx0" brushRef="#br0" timeOffset="124943.73">9101 16587 23951 0,'-4'4'2128'0,"-1"-4"-1696"0,2 1-432 0,0 0 0 15,2-1 2592-15,0 0 432 0,-1 0 96 0,0 2 16 0,-2 0-4192 0,-1-2-832 0,-1 0-160 0,0 1-48 16,0 0 848-16,-2 2 160 0,1 1 48 0,-2-1 0 0,-1 5 1392 0,-1 0 288 0,0 1 48 0,-2 1 16 16,-1 5 688-16,-1-2 144 0,3 2 16 0,-1 3 16 15,3-1-592-15,2-4-112 0,2 2-32 0,2-4 0 16,3 3-192-16,2 1-64 0,4-4 0 0,2 0 0 16,3 2-368-16,1-2-80 0,4-3 0 0,0 1-128 15,4-2 0-15,2-2-144 0,3 0-16 16,1-2 0-16,0-1-32 0,-1-4 0 0,1-1 0 0,-1-3 0 15,0 0 192-15,-1-3 0 0,0 1 0 0,-1-4 0 16,1 1 352-16,-2 0 0 0,-1-4 0 0,-4 3 0 0,0 0 224 16,-4-1 64-16,-2 0 0 0,-3-1 0 0,0 2-224 15,-5-2-32-15,-1 0-16 0,-3 0 0 0,-2 0 16 0,-2-1 16 16,-4 0 0-16,0 1 0 0,-2 1-208 0,-1 1-64 16,0 3 0-16,-1 2 0 0,-1 1-128 0,2 3 0 15,-2 1 0-15,1 2-176 0,2 1-160 0,0 3-48 16,-1-2 0-16,3 2 0 15,3 1-720-15,-2-3-160 0,3 3-16 16,0-1-16-16,1 2-1264 0,1-4-240 0</inkml:trace>
  <inkml:trace contextRef="#ctx0" brushRef="#br0" timeOffset="125451.37">9578 16761 40543 0,'-1'2'1792'0,"0"0"384"0,-2 2-1744 0,2 0-432 0,1-4 0 0,0 1 0 0,0 1 320 0,1 2 0 0,1 2-16 0,0 4 0 0,3-4-496 0,0 2-80 0,0-3-32 0,1-2 0 0,0 2-80 0,-1-3-32 0,0 0 0 0,0 0 0 0,-2-2 240 0,-1 0 176 0,1 0-208 0,-3 0 80 0,1-2 512 0,-2 2 96 16,-1 0 32-16,1-1 0 0,-1 1-128 0,-1-1 0 0,1-4-16 0,-1 1 0 0,1 0-144 0,-1-1-32 0,1-3 0 0,-2-1 0 15,2-1-32-15,-2-2-16 0,1-3 0 0,1 1 0 16,1-2-144-16,1 1 192 16,-2 0-192-16,4-2 192 0,-1 2-192 0,0-1 0 0,3-1 0 0,0 0 0 0,2 3-192 15,0-2 16-15,0 4 16 0,2-2 0 0,0 4 160 16,2-1 0 0,1 1 0-16,3 3 0 0,-1-1 0 0,1 4 0 15,1 0-160-15,0-1 160 0,1 1-272 0,0 0 48 0,1 0 16 0,0 3 0 16,0-2-208-16,-1 0-32 0,0-1-16 0,0 3 0 31,-1 1-336-31,-2-2-64 0,1 2-16 0,-2 0 0 16,2 2-672-16,-2 3-144 0,3 1-32 0,-1 2-12928 15</inkml:trace>
  <inkml:trace contextRef="#ctx0" brushRef="#br0" timeOffset="126105.01">10206 16545 21183 0,'-6'4'1888'0,"0"1"-1504"0,1 0-384 0,0 0 0 0,3 0 3856 0,1-3 704 16,-1 4 144-16,-1 4 32 0,-2 5-4016 0,0 6-720 15,2 4-288-15,0-2 16 0,3 17-16 16,1-20 160-16,1-3 0 0,-1-1 624 0,2-1 128 16,-1 1 16-16,0-4 16 0,-1-1-144 0,0-3-48 15,0 2 0-15,-1-4 0 0,0-1-144 0,0 0-16 16,2-4-16-16,-1-1 0 0,0 0-128 0,2-1-32 16,-1-4 0-16,0-4 0 0,2 0-128 0,0-2 0 15,1 0 0-15,1-6 0 0,1 1 0 0,1-1 0 16,1-1-160-16,-2 1 160 0,2 0-208 0,-2 0 48 15,2 5 16-15,-2 1 0 0,1 2 16 0,0 3 0 0,0 4 0 0,-1-1 0 16,2 3 128-16,-1 4-208 0,1 1 80 16,1 4 128-16,0 2-160 0,1 2 160 0,1 2 0 0,-1 0-144 15,1 1-96-15,-4-1-16 0,1-2 0 0,-2 0 0 16,-2 0 256-16,0-3 160 0,-1 0-32 0,-2-2 0 16,2-3 112-16,-2 0 16 0,1-4 0 0,-1-1 0 15,2-1-48-15,-1-1 0 0,0-3 0 0,2-5 0 0,0 1-64 16,1-5-16-16,3 2 0 0,-2-4 0 0,3-2-128 0,-1 1-224 15,1-4 48-15,0 2 16 0,1-4 160 0,-2 3-208 16,0 0 80-16,0-1 128 0,1 3-160 0,1 2 160 16,0 4 0-16,0 5-144 0,2 5 144 0,-2 2-160 15,1 6 160-15,1 2-160 16,0 6 160-16,2 2 0 0,1 3 0 0,1 2 0 0,1 1 0 0,0 1 192 16,2 0-32-16,0-2-16 0,0-3 96 0,-2 0 16 15,0-2 0-15,-4-3 0 0,1 1-16 0,-2-2 0 16,-1-1 0-16,-2-3 0 0,0-1-240 15,-2 1 144-15,0-5-144 0,-1 1 128 0,-2 1-128 0,0-4 128 16,0 3-128-16,0-4 128 0,0 1-128 0,0 0 0 16,0 1-192-16,0 0 192 15,1-2-640-15,-1 3 0 0,1 0 0 0,0 2-17888 0</inkml:trace>
  <inkml:trace contextRef="#ctx0" brushRef="#br0" timeOffset="127262.86">11417 16570 15663 0,'-4'-1'1392'0,"1"-3"-1120"0,1 4-272 0,1 0 0 0,0 1 592 0,-2-1 64 0,0 0 16 0,-3 3 0 16,-3-3-1312-16,0 0-256 0,1 0-48 0,0 1-16 0,2-1 752 0,1 0 208 15,1 0 0-15,-1 0 0 0,2 0 896 0,-1-1 288 0,0 1 64 0,-1-3 16 16,0 2 464-16,0 0 80 0,-1-1 32 0,-1 2 0 15,-1-2-496-15,1 2-80 16,0-1-32-16,-2 1 0 0,-1 0-384 0,-1 1-80 0,-1 1 0 0,-1 5-16 16,1-3-496-16,-2 4-80 0,-1 2-32 0,-1-2 0 15,1 7-352 1,2-2-80-16,0 3-16 0,1-3 0 16,1 3-128-16,0 2-16 0,2 3-16 0,1-4 0 0,0 3 464 0,2-3 0 0,0 2 128 0,1-4-128 15,2-1 384-15,0 2-16 0,1-3-16 0,1 0 0 16,2-3-224-16,2 0-128 15,3-4 160-15,0-1-160 0,2-3 0 0,3-1 128 0,1-2-128 0,2-3 0 16,3 0 448-16,2-6 32 0,-1 0 16 0,1-1 0 16,0-2-32-16,0 0 0 0,0-3 0 0,-1 1 0 15,-1 2-144-15,0-5-16 0,-3 4-16 0,0 0 0 16,-3 3 0-16,-1-4 0 0,0 1 0 0,-3 1 0 16,-1 0-16-16,-1 1 0 0,-1 0 0 0,-1 1 0 0,-1 2 0 0,-2 3 0 15,1 3 0-15,-2 3 0 0,0 0-112 0,-2 3-32 16,1 3 0-16,-2 3 0 0,2 3-128 0,-2 0 0 15,0 4 0-15,2-1 0 0,-1 3 0 0,2-4 0 16,1 1 0-16,0-1 0 0,3-1 0 0,0 1 0 0,1-2 0 0,2 2 0 16,0-3 0-16,1 2 0 0,1-2 0 0,1-3 0 31,1 1 0-31,0-2 0 0,1-2 0 0,0-1 0 16,0-4-976-16,1-2-240 0,0-1-32 0,-1-3-9984 0,0-4-2000 0</inkml:trace>
  <inkml:trace contextRef="#ctx0" brushRef="#br0" timeOffset="127499.97">11718 15890 20271 0,'0'5'1792'0,"-2"0"-1424"0,1 1-368 0,0 0 0 0,0 3 4608 0,1-3 832 0,1 2 192 0,-1 10 16 0,2 8-4320 0,1 12-880 0,2 8-160 0,2 6-32 0,1 0-256 0,0-3 0 0,1-2 0 0,1-1 0 16,0 1 0-16,0 2 128 0,1 3-128 0,-1-2 0 15,-2-2 0-15,0-4 0 0,-2 0 0 0,-1-5 0 16,-1-4 0-16,-3-2-240 0,0-4 80 0,-1-1 16 31,0-2-1296-31,-1-1-256 0,1-2-48 0,1-4-14752 0</inkml:trace>
  <inkml:trace contextRef="#ctx0" brushRef="#br0" timeOffset="127737.51">12136 16774 43311 0,'0'1'3840'0,"0"0"-3072"15,-2 2-608-15,2-1-160 0,0 1 640 0,0-1 80 16,3 4 32-16,0 3 0 16,4 3-1760-16,0 2-336 0,2 0-80 0,-1-2-16 15,0-3-2144-15,-2-2-416 0,-2 0-96 0,-2-2 0 16,-1 0 448-16,-2-2 112 0,-1-2 16 0,-2-1-4544 0</inkml:trace>
  <inkml:trace contextRef="#ctx0" brushRef="#br0" timeOffset="127931.9">12225 16358 50687 0,'-3'0'2240'0,"1"0"464"0,-1 0-2160 0,1-2-544 16,0 2 0-16,2 0 0 15,0 2-1152-15,-1-2-352 0,1 2-64 0,-1-1-16 16,3 1 112-16,-2-2 0 0,0 0 16 0,0 0 0 0,19 11 1184 0,-10-8 272 15,3 1 0-15</inkml:trace>
  <inkml:trace contextRef="#ctx0" brushRef="#br0" timeOffset="128345.5">12442 16566 39615 0,'0'3'3520'0,"-1"-3"-2816"0,1 0-560 16,1-3-144-16,0 2 608 0,3-2 96 0,2 1 0 0,4-1 16 31,8-5-2176-31,4-1-432 0,5-2-96 0,3-1 0 16,-2 0-816-16,-1-1-144 0,-1 4-48 0,-1-1 0 0,-4 3 2304 0,-1 2 464 0,-2-1 96 0,-3 3 128 15,0 2 1088-15,-3 1 320 0,0 0 80 0,-1 1 16 16,-1 3-416-16,-1 0-64 15,0-2-32-15,0 2 0 0,-3 2-704 0,0-1-144 16,-1 1-16-16,-2 2-128 16,-2 2-688-16,-1-3-240 0,-3 3-48 0,-2 1-16 15,-1-2-176-15,-2 2-48 0,-4 0 0 0,-1 2 0 0,-3 0 736 0,-3-2 144 0,-1 5 16 16,-1-2 16-16,0 2 1072 0,0 0 224 0,0-3 32 16,3 3 16-16,-1 4 304 0,3-1 48 0,0-6 16 0,1 2 0 15,4-5-336-15,1 4-64 0,3-3-16 0,2 1 0 16,0 2-384-16,2-1-80 0,1-1-16 0,2-1 0 15,1-3-192-15,3 2-32 0,1 1-16 0,1-3 0 16,1 0-272-16,1-1-256 0,2-2 64 0,1 1 0 16,2-4-608-16,2 2-112 0,1-4-32 15,0 0 0-15,3-3-1104 0,1 1-208 0</inkml:trace>
  <inkml:trace contextRef="#ctx0" brushRef="#br0" timeOffset="128836.45">13304 16549 40543 0,'-5'-8'1792'0,"-1"2"384"0,0 0-1744 0,1 0-432 0,2 6 0 0,1-3 0 0,-1 1 0 0,-3-2-192 0,-5-1 0 0,-3-1 16 15,0 1-1488-15,-2 3-288 0,1 2-64 0,-1 5-16 16,1 1 128-16,0 5 32 0,0 1 0 0,0 6 0 0,0 0 1552 0,2 3 320 15,-2 1 0-15,3 2 0 0,-1 2 1024 0,2-1 128 0,4-3 32 0,1 1 0 16,2-2 144-16,1-1 16 0,3 0 16 0,2-5 0 16,0 0-480-16,2-2-112 0,2 1 0 0,1-6-16 15,3 1-752-15,1-4 0 0,1-2-160 0,0-2 32 0,1-2-144 16,4-2-32-16,-1-2 0 0,0-1 0 16,1-4 304-16,0-2 0 0,2 1 0 0,-3-6 144 0,0 4-144 0,0-3 0 15,-2 0 0-15,-1 0 0 0,0 2 0 0,-2-1 128 16,-1 2-128-16,0-1 0 15,-3 2 240-15,-1-2-48 0,-1-1 0 0,-1 2 0 16,0-1 160-16,-2 4 32 0,1-1 0 0,-2 4 0 0,-1 3-256 0,1 1-128 16,-1 3 160-16,0 3-160 0,0-1 208 0,0 4-48 15,0 3-16-15,1 2 0 0,2 0 64 0,-1 3 16 16,3 2 0-16,-1 0 0 0,2 3-32 0,0-2-16 16,2 2 0-16,-1 0 0 0,2 0 48 0,-1 2 16 15,2-4 0-15,1 1 0 0,-1-2-64 0,1 1-16 16,1-2 0-16,-1 0 0 0,0 1-160 0,1-4 0 15,1-1 0-15,-2-1 0 0,0-3-432 0,-1 0 48 16,0-4 0-16,-2-1 0 16,2-2-1104-16,-2-2-224 0,0-3-32 0,0-1-14720 0</inkml:trace>
  <inkml:trace contextRef="#ctx0" brushRef="#br0" timeOffset="129271.27">13652 16069 36863 0,'-3'-5'1632'0,"1"1"336"0,-1 2-1584 0,2 1-384 0,1-2 0 0,1 2 0 0,0 0 0 0,1-2 0 0,0-1 0 0,1 1 0 0,0 0-352 0,1-2-96 0,0 5-32 0,1 2 0 0,0 3 912 0,-1 3 176 16,3 6 32-16,0 3 16 15,2 7 256-15,-1 3 48 0,1 7 16 0,2 1 0 0,0 3-256 16,0 3-48-16,1 0-16 0,0 2 0 0,0 3 64 0,-1 0 16 16,2 1 0-16,-2 0 0 0,1-3-480 0,-1 0-80 15,2-5-32-15,-2-3 0 0,-1-4-320 0,-2-2-64 16,1-2-16-16,-1-1 0 16,-2-1-192-16,-1-3-64 0,-2-4 0 0,0-1 0 15,-3-7-400-15,-1-2-96 0,-1-4-16 0,-1-2-11312 0,-4-3-2256 16</inkml:trace>
  <inkml:trace contextRef="#ctx0" brushRef="#br0" timeOffset="129458.61">13546 16409 15663 0,'3'0'1392'0,"-3"-2"-1120"0,1 0-272 0,-1 1 0 15,1 1 5968-15,1-1 1136 16,-1-2 240-16,3 2 32 0,2 0-5456 0,4-5-1104 0,3 2-224 0,5-2-32 15,3 2-560-15,5 0 0 0,2-1-240 0,5 2 80 16,3 0-176-16,1 3-48 0,2 0 0 0,-1 3 0 16,0 0-816-16,-2 4-160 0,-1 1-48 0,-7 2 0 0</inkml:trace>
  <inkml:trace contextRef="#ctx0" brushRef="#br0" timeOffset="129639.93">14329 16483 44223 0,'0'18'1968'0,"-1"-7"400"0,-2 2-1904 0,2-3-464 0,1-2 0 16,1-2 0-16,1 2 512 0,-1 6 16 0,1 8 0 0,2 7 0 15,2 3-528-15,0-1 0 16,2-5 0-16,-1-6 0 0,1-3-272 0,-2-2-64 16,-1-3-16-16,0-3 0 15,-3-2-464-15,0-2-80 0,-1-2-32 0,-4-1-18032 0</inkml:trace>
  <inkml:trace contextRef="#ctx0" brushRef="#br0" timeOffset="129822.97">14213 16017 35935 0,'0'0'3200'0,"-1"-2"-2560"0,-2 2-512 0,2-2-128 0,0 2 2672 0,1 0 512 16,0 0 96-16,1 2 32 15,-1 0-2656-15,2-2-528 0,2 4-128 0,-4-4 0 16,0 0-1376 0,20 18-304-16,-10-10-64 0,-2 2-17776 0</inkml:trace>
  <inkml:trace contextRef="#ctx0" brushRef="#br0" timeOffset="130272.14">14631 16426 12895 0,'6'-2'1152'0,"-1"-1"-928"0,-1 2-224 0,-3 1 0 0,0 0 1024 0,0-2 144 16,4 0 48-16,3 1 0 0,2-3-912 0,-3 3-176 0,1 1-128 0,-6 3 144 0,-1 2 1264 0,-2 1 240 31,-4 3 48-31,-1 2 16 0,-2 2 656 0,0 2 144 16,-2 2 32-16,0 2 0 0,-1 2-624 0,1-1-112 15,0 1-16-15,1-3-16 0,2 3-944 0,1-2-192 0,1 1-48 0,1-2 0 0,2-2-336 0,0 0-80 31,2-2-16-31,2-2 0 0,1 1-160 0,0-2 0 0,1-4 0 0,2 1 0 0,0-2 0 0,1-1-176 16,3 0 48-16,1-4 0 16,2 0-128-16,0-1-32 15,2-2 0-15,1-3 0 16,2 0-272-16,0-1-48 0,1-2-16 0,-1 3 0 16,0-1 80-16,1-3 16 0,1-3 0 0,0 0 0 0,-4 1 400 0,1-1 128 0,1 1 0 15,-4 0 0-15,0-1 192 0,-2-3 160 0,0 1 32 16,-5-2 0-16,0 2 320 0,-2-1 80 0,-2 0 16 15,-3-1 0-15,-3-2-368 0,-2 1-80 0,-3-1-16 16,-2-1 0-16,-3-1-48 0,-1 3-16 0,-1 1 0 0,-1 2 0 16,-2 3-80-16,1 4-32 0,3 2 0 0,-2 1 0 15,-2 3-160-15,-1 2 0 0,2 3-160 0,0-2 160 16,1 3-176-16,1 1 176 0,0-1-192 0,0 1 192 16,1-1-704-16,2 2-48 0,1-1 0 15,0 0-17440-15</inkml:trace>
  <inkml:trace contextRef="#ctx0" brushRef="#br0" timeOffset="130742.63">15067 16494 41471 0,'3'0'1840'0,"-2"0"368"0,-1 0-1760 0,1 0-448 0,-1 0 0 0,2 2 0 0,-1-1-224 0,0 3-128 0,3-2-32 0,-1 3 0 15,2 4-3040-15,-1 0-608 0,1 5-128 0,-2-2-32 0,-1 5 3104 0,-1 1 640 16,-2 3 112-16,-1 1 16 0,-1 2 2160 0,-1-2 416 0,2 0 96 0,-1-4 16 16,2 0-208-16,0-2-48 0,2-3 0 0,2-2 0 15,0-1-1280-15,1-4-272 0,1-4-48 0,1 2-16 16,0-5-240-16,3-3-32 0,0 0-16 0,-1-3 0 15,2 0-208-15,-1-5 0 0,1-2 128 0,-2-2-128 16,1-3 0-16,-1-2-128 0,-2 1 128 0,-3-2-208 16,1 3 16-16,-1-5 16 0,-1-2 0 0,-2-3 0 15,0 1 176-15,0-3 0 0,0 0 0 0,0 3 128 0,1 0 16 16,1 7 16-16,0 6 0 0,2 2 0 0,-1 5 32 0,2 2 0 16,2 5 0-16,-1 1 0 0,1 0 112 0,4 1 16 15,3 2 16-15,2 4 0 16,4-1-208-16,1 3-128 0,2 0 160 0,2 3-160 0,2 3 0 0,0 0 0 15,2 4 0-15,-3 1 0 0,0 1 0 0,-4 3 0 16,-2 0 0-16,-2 2 0 0,-2 2 0 0,-2-2 0 0,-4 1 0 0,-3-4 0 16,0 3 0-16,-4-3-256 0,1-1 16 0,-3-4 16 31,-1 1-224-31,-1-3-32 0,1 0-16 0,-1-5 0 16,-1-2-400-16,0-2-64 0</inkml:trace>
  <inkml:trace contextRef="#ctx0" brushRef="#br0" timeOffset="131555.93">10448 17291 43311 0,'-4'7'3840'0,"1"-1"-3072"0,3 0-608 0,2-1-160 0,-1-1 0 0,1 2-256 0,1 4 64 0,-1 8 16 0,3 6-240 0,1 5-48 0,2 0-16 0,-1 2 0 0,-1-5 64 0,-1 1 16 0,-1 2 0 0,-1-3 0 0,-2 0 0 0,-1-1 0 16,-3-2 0-16,0-1 0 15,-2 2-48-15,-1-2 0 0,-1-5 0 0,1-1 0 16,0-2-640-16,0 1-144 0,-2 2-32 0,2-3-13680 15</inkml:trace>
  <inkml:trace contextRef="#ctx0" brushRef="#br0" timeOffset="131805.23">10122 17591 30399 0,'-1'-5'1344'0,"0"2"288"0,0 0-1312 0,-1 1-320 0,2 0 0 16,0 0 0-16,2 2 1424 0,0-5 224 0,1 0 32 0,4-1 16 16,4-3-848-16,4-1-160 0,4 0-48 15,2-1 0-15,2 0 128 0,-1 1 0 0,-1 2 16 0,7-2 0 0,6-3-368 0,3 2-80 16,3-1-16-16,-1 1 0 16,1 2-320-16,-4 0-208 0,-2 4 16 0,-3-1 16 15,-2 4-192-15,-2-1-32 0,-2 3-16 0,-2 0 0 16,-2 0-544-1,0 0-128-15,-1 0 0 0,1 3-16 0,-1 0-1568 16,0 2-304-16</inkml:trace>
  <inkml:trace contextRef="#ctx0" brushRef="#br0" timeOffset="132214.1">11066 17532 32255 0,'-3'5'1424'0,"1"-3"304"15,1 0-1392-15,-1-2-336 0,2 0 0 0,0 0 0 0,0 0 1168 0,2-2 176 0,-1 2 16 0,3-5 16 32,1 2-1616-32,-5 3-320 0,21-14-64 0,-9 5-16 0,2 1 640 0,0-3 0 0,3-1 0 0,-3 1 0 15,2-1 192-15,-1-3 0 16,-2 3 0-16,-1 1 0 0,-1-1-192 0,-1 1 0 0,0 0 144 0,-3 1-144 0,0 2 352 0,-3-1 0 16,0 0 0-1,-1 4 0-15,-3-1-16 0,0 0 0 0,-3 1 0 16,-1-1 0-16,0 2-16 0,-5 3 0 0,0-3 0 0,1 2 0 15,-1 2-192-15,-1-3-128 0,-2 3 160 0,-2 3-160 0,0-2 0 0,0 1 128 16,-1 3-128-16,0 0 0 16,1 2 0-16,-1 1 0 0,1 3 0 0,-1 2 0 0,2 0 128 0,1 3-128 15,2 3 0-15,2 0 0 0,0-2 256 0,2 4-64 0,0 4 0 0,1 3 0 16,1 0-16-16,2-2-16 0,0 2 0 0,2-1 0 31,0 0-160-31,2-1 0 0,0 0 0 0,2-4 0 0,1 0 0 0,1-4 0 16,0-1 0-16,3 0 0 0,1 0 0 0,-2-5 0 0,2-1 0 0,0 0 0 15,0-5 0 1,1 0-224-16,1-1 32 0,1-3 0 16,0-4-992-1,0-1-192-15,0 0-32 0,1-7-9808 0,1 3-1968 0</inkml:trace>
  <inkml:trace contextRef="#ctx0" brushRef="#br0" timeOffset="132609.96">11551 17543 41471 0,'-7'9'1840'0,"2"-4"368"16,1 1-1760-16,1-4-448 0,2 1 0 0,1-3 0 0,1 2-672 0,0 2-224 0,2 0-32 0,0 3-16 0,5-1-3008 0,-1 2-592 0,2 0-128 0,-2-2-32 0,1 1 3968 0,-3 0 736 0,-2 2 256 0,0-3 0 15,-2 1 1408-15,-1 0 288 0,-1-1 48 0,0-1 16 16,-2 0 144-16,2 0 16 0,-1-4 16 0,0 0 0 16,1-1-912-16,1-1-192 0,0 0-48 0,0-4 0 15,0 1-512-15,0 0-96 0,1-4-32 0,-1-2 0 16,0 1-32-16,2-3-16 0,-2-4 0 0,1-2 0 16,-1 1-144-16,1 0-16 15,0-4-16-15,0-2 0 0,1 1-48 0,-1-3 0 0,3-3 0 0,-2-1 0 0,2 2-128 0,2 4 0 0,1 3 0 0,1 3 128 16,-1 2-256-16,2 4-64 0,0 0-16 0,-1 2 0 31,1 3 208-31,1 0 0 0,2 3-160 0,-1-2 160 16,3 1-272-16,1 2 16 0,2-1 0 0,2 1 0 15,0 1-192-15,4-4-16 0,0 1-16 16,3 3 0-16,0 2-992 0,0 0-192 0,0 3-32 0,1 1-14944 16</inkml:trace>
  <inkml:trace contextRef="#ctx0" brushRef="#br0" timeOffset="133276.34">12322 17357 2751 0,'-3'18'256'0,"-2"-7"-256"16,0 0 0-16,1-4 0 0,3 0 8704 0,-1-2 1712 0,2 1 336 15,-1 4 64-15,0 7-8624 0,0 5-1712 0,2 2-352 0,3-2-128 16,-1 0 0-16,2-4-288 0,2-1 48 0,-3-5 16 16,3 1 224-16,-2-3 160 0,0-2-32 0,-3 0 0 15,0-2-128-15,0-1 160 0,-2-3-160 0,0-1 160 16,0-2 32-16,0 1 16 0,0-1 0 0,0 0 0 16,1-4 0-16,0-1 0 0,2-2 0 0,-1-2 0 15,2-1 32-15,1-5 0 0,1-4 0 0,1-1 0 16,1 0-112-16,0-2 0 0,2-6-128 0,0 1 192 15,3 2-192-15,-2 2-160 0,1 6 32 0,0 1 0 0,1 5 0 0,-3 1 0 16,1 5 0-16,0 0 0 16,-1 2 128-16,-1 3-128 0,0 1 128 0,1 2-128 0,-1 1 128 0,-2 1 0 15,1 1 0-15,-1 1 0 0,1 0 0 0,-2 1 0 16,-1 1 0-16,-1-1-128 0,-1 2 128 0,1-3 0 16,-2 1 0-16,0 2 0 0,0-3 0 15,-1 0 0-15,1 1 160 0,0-1-160 0,-1-1 192 0,1 0-48 16,-2 0-16-16,1-2 0 0,0 0-128 0,-1-2 160 15,0 3-160-15,1-4 160 0,0-3-160 0,1 2 160 16,-1 0-160-16,1-2 160 0,1 1-160 0,-3 2 0 16,0 0 0-16,0 0 128 0,16-19-128 0,-11 11 0 15,2 0 0-15,1 0 128 0,0-1-128 0,2-2 128 0,1 0-128 16,2 0 128-16,-2-1-128 0,3 3 0 16,-1-3 0-16,2 4 0 0,0 2-192 0,0 1 192 15,1 0-160-15,-3 1 160 0,2 2 0 0,-1-1 0 0,-1 2 0 0,1 1 0 16,0 4 128-16,0-3 80 0,2 5 16 0,3 3 0 15,2 3-224-15,0 2 176 0,3 3-176 0,-2 3 160 16,0 2-16-16,0 4 0 0,1 2 0 0,-4 3 0 16,0 0 192-16,-1 1 48 0,-1-2 0 0,-1-2 0 15,-2 0-80-15,0-4-16 0,0 0 0 16,-2-2 0-16,0-2-288 0,0-3 128 0,-1-2-128 0,-1-1 0 0,-2-3-208 0,-2-5-160 16,1-1-16-16,-4-3-16 15,0 0-352-15,-1-5-64 16,-1-3-16-16,-1-11-19456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06:17.4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21335 13967 2751 0,'0'2'256'0,"-1"1"-256"0,1-3 0 0,0 0 0 0,0 0 512 0,0 0 48 0,0 0 16 0,-1 0 0 0,1 0 496 0,0 0 96 0,-1-3 32 15,1 3 0-15,0 0 560 0,0 0 112 0,0 0 32 0,0 0 0 16,0 0-160-16,-10-18-16 0,7 13-16 0,2-1 0 0,-1-1-208 0,0 0-32 15,0-2-16-15,-1-1 0 0,1 0-400 0,0 1-80 16,0-4-16-16,0 2 0 0,2-2-448 0,-1-2-80 16,-1-1-32-16,1-2 0 0,0 1-208 0,1-5-64 15,-1-1 0-15,1 0 0 0,-2-1 32 0,2-3 0 16,-1-1 0-16,1-2 0 16,1 2-160-16,1 2 0 0,0 3 0 0,1 1 0 0,0-3 0 15,2 2 0-15,0-1 0 0,0 2 0 0,1 2 0 0,-1 2 0 16,1-1 160-16,1 2-160 0,-1-3 272 0,0 3-48 0,0 0-16 15,0 1 0-15,-1 1-208 0,0-1 0 16,-1-2 0-16,0 6 0 0,-1-3 0 0,0 3 0 0,-2-1 0 0,2-1 0 16,-2 1 0-16,0 2 0 15,0-1 0-15,-1 1 0 0,2-1 0 0,-2 1 0 16,1 1 0-16,-1-1 0 0,1 3 0 0,-1-4 0 0,0 5 0 0,0 0 0 16,0 0 0-16,0 1-128 0,-1 1 128 0,1 0 0 15,-1 3 0-15,1-3 0 0,-2 1 0 0,1 2 0 0,0-1 272 0,0 0 16 16,-1 0 0-1,0 1 0-15,1 2-160 0,-1-3-128 0,0 2 144 0,-1 1-144 0,1 4 176 0,-1-4-176 16,-1 5 192-16,0-3-192 0,-1 2 224 0,-1 2-64 16,-2-1-16-16,1 1 0 0,-2 3 32 0,1 1 0 15,-2 2 0-15,-1 2 0 16,-1-2-48-16,0 4 0 0,0-2 0 0,-1 0 0 16,1 4-128-16,0-3 192 0,-1 1-192 0,2 0 192 0,1-4-48 0,0 1 0 15,2-2 0-15,0-3 0 0,1 0-144 0,2-2 0 16,0-1 144-16,2-1-144 0,3-3 0 0,0 0 0 15,3-2 0-15,1 0 0 0,-1 1 0 16,5-4 0-16,-2-1 0 0,3-3 0 16,-1 0 0-16,3-1-128 0,1-3 128 0,0-2-128 15,1 1-112-15,2-3-16 0,1-1 0 0,-1 0 0 0,1 0 64 0,-1 3 0 0,-2-2 0 0,0 1 0 16,1 0 0-16,-2-2 0 0,0 1 0 0,-2 1 0 16,-1 3 192-16,-2 0 0 0,0 2 0 0,-2 2-144 31,-2 2 144-31,0 2 0 0,-1 1 0 0,-1-1 0 0,1 4 0 0,-1 0 0 15,0-3 0-15,0 3 128 0,1 3 64 0,-1-3 32 0,0 2 0 0,0 2 0 0,2-1 160 0,-2 0 16 32,2 2 16-32,-1-2 0 0,0 3-160 0,3 1-48 15,0-1 0-15,0 3 0 0,1 0-208 0,1 2 144 16,0-2-144-16,-1 2 128 0,2 0-128 0,-3 0 0 16,1 0 0-16,0 0 0 0,0 2 0 0,0-2-224 15,1 0 48-15,-1 0-17104 0</inkml:trace>
  <inkml:trace contextRef="#ctx0" brushRef="#br0" timeOffset="1639.01">26675 9785 14735 0,'-4'2'1312'0,"0"2"-1056"0,3-2-256 0,0 1 0 0,1-2 0 0,0 1 128 0,-2 2-128 0,-1 4 0 0,-2 1 384 0,1 4-48 0,-1 2 0 0,2-4 0 0,-1 2-192 0,-1 2-144 0,1-4 192 0,-1 3-192 0,2 1 672 0,-2 0 32 0,0 1 0 0,0 1 0 0,0 3 592 0,-1 2 128 16,1 2 32-16,-1 2 0 0,-1 1-176 0,2 0-16 15,-1 4-16-15,0 1 0 0,1 0-384 0,0-2-80 32,0 3-16-32,0 1 0 0,2-3-416 0,-1-2-96 0,1 2 0 15,1 0-16-15,1 1-240 0,-1-1 0 0,2 1 128 0,-1 0-128 16,0-2 0-16,0-1 0 0,0-1 0 0,-1-1 0 16,1-1 144-16,0 0-144 0,0-4 128 0,-2 1-128 15,2-5 272-15,-2 2-16 0,1-2-16 0,-2-3 0 16,2 1-240-16,-2-1 176 0,2 0-176 0,-2 0 160 15,0-1-160-15,0-3 160 0,1 0-160 0,-1-3 160 16,2-1 64-16,-2-1 16 0,1-1 0 0,0 0 0 16,1-3 96-16,0-1 32 0,1 2 0 0,-1-3 0 15,1-3-176-15,0 1-16 0,0 1-16 0,-2-4 0 16,2 1 16-16,0-1 0 0,-2 1 0 0,0-3 0 0,0 1-48 16,-1-3-128-16,1 2 192 0,-1-3-64 15,-2 1-128-15,0-1 160 0,-1 0-160 0,-1-1 160 0,-1 0-160 0,1 0 0 16,0-3 144-16,-1 2-144 0,2 1 0 0,0 0 0 15,2-2 0-15,-2 2 128 0,3 0-128 0,0 0 0 16,0 0 0-16,0 0 0 0,2 0 0 0,-1 2 0 16,2-1 0-16,0 3 0 0,1 0 0 0,-1 0 0 15,1 3 0-15,0-2 128 0,1 2-128 0,-1 1 0 16,1 0 0-16,-2 3 0 0,2 2 0 0,-1 1 0 0,1 2 0 16,-1 1 0-16,2 3 0 0,-2 5 0 15,1 0 0-15,0 6 0 0,2 2 0 0,-2 2 0 0,1-2 0 0,2 3 0 16,-1 1 0-16,0 0 0 0,2 1 0 0,0-3-128 15,0-2 128-15,0-1 0 0,1-4 128 0,2-3-128 16,-2 1 320-16,0-4-16 0,1-3 0 0,1 1 0 16,-1-3-64-16,-1-3-16 0,3-1 0 0,-1-2 0 15,-1-2-32-15,0-2 0 0,2-1 0 16,1-4 0-16,-1 1-32 0,2-3-16 0,2-2 0 0,2-5 0 16,2-2-144-16,1-1 0 0,2-3 144 0,1 1-144 15,1-1 0-15,1-3 0 0,3 0 0 0,3-4-12400 16,3 0-2512-16</inkml:trace>
  <inkml:trace contextRef="#ctx0" brushRef="#br0" timeOffset="2954.16">30385 9945 12895 0,'0'-1'1152'0,"0"-1"-928"0,-2 2-224 0,0-2 0 0,1 2 1136 0,-2 2 176 0,1-2 32 0,-5 2 16 0,-1-1 96 0,-2 3 16 0,-2 2 0 0,-1 0 0 0,0 2-704 0,-1 2-128 16,0 1-16-16,0 0-16 0,0 0-304 0,-1 0-64 16,-1 3-16-16,0 1 0 0,-1-3 304 0,-2 4 64 0,-2-1 16 0,0 2 0 31,0 2 32-31,-4-1 16 0,-3 5 0 0,-2 0 0 0,-1 2-224 0,-1 1-48 0,-1 2-16 0,-3 1 0 31,-1 2-208-31,-3 0-32 0,-1 2-128 0,1-5 192 16,0 2-64-16,2-3 0 0,-1 2-128 0,0-1 192 15,-1 1 432-15,2-3 80 0,0 0 0 0,0-2 16 16,3 0-48-16,0-3-16 0,2 1 0 0,-1-3 0 16,3 0-320-16,2-1-64 0,-1-1-16 0,3-5 0 0,2 2-64 15,0 0 0-15,1-1-16 0,-1 0 0 0,1 0-48 0,1-2-128 16,-2 3 192-16,3 1-64 0,1-2-128 0,0 2 192 15,1-2-192-15,1 0 192 0,2 1-64 0,1-2 0 16,1-1 0-16,2 0 0 0,1 0-128 0,1-3 0 16,3 2 144-16,-2-3-144 0,2 1 0 0,2-1 144 15,0-1-144-15,1-3 0 0,0 2 128 0,3-2-128 16,-2-1 0-16,1-1 0 0,1 3 176 0,1-4-176 16,-2 0 160-16,2 0-160 0,0 1 128 0,0-2-128 15,-1 1 0-15,1 0 144 0,0 0-144 0,-2-3 0 16,2 2 0-16,-1 1 128 0,-1-1-128 0,0-1 0 15,0 2 0-15,-1-2 128 0,2 1-128 0,-2-2 0 0,0 1 0 16,1-1 128-16,0 0-128 0,0 0 0 0,0-2 144 16,1-1-144-16,0 0 0 0,0-3 144 0,-1 2-144 0,2 0 0 15,1-2 144-15,0 1-144 16,0-5 0-16,1-2 144 0,1 0-144 0,-1-1 0 0,0 0 144 0,0-2-144 16,2 4 0-16,-2-3 128 0,0 5-128 0,1-3 0 15,-1 4 0-15,-1 4 0 0,0-2 0 0,0 5 0 0,0-1 0 16,-1 5 0-16,-1-2 0 0,1 4 128 15,0-2-128-15,0 5 0 0,-1 2 0 0,2-1 0 16,-1 1 0-16,1 2 0 0,0 2 0 0,0-2 0 16,0 0 0-16,1 3 0 0,1 0 0 0,-1 0 0 0,0 1 0 15,-1 0 0-15,1 3 0 0,-1-2 0 0,0 2 0 0,0-2 0 16,-1 3 0-16,0-1-128 16,0 1 128-16,-1-1 0 0,0 1 0 0,1-4 0 0,1 2 0 0,0-3 0 15,0-1 0-15,2-1 128 0,-1-1-128 0,2 0 176 16,1-3-176-16,0-1 192 0,1-1-192 0,2-2 0 15,1 0 0-15,1 1 128 16,2-3-128-16,0 0 0 0,3-4 0 0,-1 1 128 0,2-1-128 0,1-1 0 16,2-1 0-16,1-4 0 0,4 2 0 0,0-3-176 0,3-4 48 15,1-1 0 1,1 1-912-16,2-2-176 0</inkml:trace>
  <inkml:trace contextRef="#ctx0" brushRef="#br0" timeOffset="6971.7">26879 8526 2751 0,'-6'1'256'0,"2"1"-256"0,0-2 0 0,2 0 0 0,-1 2 240 0,2-2 0 0,0 1 0 0,-2 1 0 0,0-2 96 0,-3 3 32 16,-1 1 0-16,-1 1 0 0,2-3 272 0,-1 2 64 0,1-1 16 0,1 0 0 0,1-2-464 0,2 3-80 15,0-4-32-15,0 0 0 0,1 1 176 0,1-1 16 16,-1 0 16-16,1-1 0 0,1-2 496 0,0 1 112 16,2-1 0-16,-1 1 16 0,1-2-448 0,-3 4-80 15,0 0-32-15,0 0 0 0,15-15-256 0,-10 10-160 16,-2 0 192-16,2 1-192 0,-1-3 512 0,0 1 0 0,-1 0 0 0,0 0 0 15,-1 1 720-15,1-1 144 0,-2 1 32 16,0 0 0-16,-1 0 240 0,0 0 48 0,-1 2 16 0,1-3 0 16,-1 3-336-16,1 0-64 0,-2-1-16 0,0 1 0 15,1-1-528-15,-2 1-96 0,0 2-32 0,-1 0 0 16,-1 2-112-16,-1 3-16 0,0-2-16 0,-2 3 0 16,-1 3-112-16,-2 2 0 0,-1 1-16 0,0 2 0 15,-2 2-176-15,-1 3-16 0,-1 3-16 0,-1-2 0 16,1 4 112-16,0 0 32 0,0 2 0 0,-2 1 0 15,1 2-80-15,1 3-16 0,0 0 0 0,1 1 0 16,3-3-208-16,-1-1 0 0,5 1 0 0,-1-1 0 0,3-2 0 0,1 1 0 16,0 0 0-16,4 1 0 15,-1 0 0-15,5-3 0 0,1 1 0 0,0-2 0 0,3-1 0 0,0-2 0 16,3-3 0-16,2 0 0 0,1-5 0 0,2 1 0 16,1-6 128-16,1 1-128 0,1-4 128 0,1-2 0 15,1-2-128-15,0-2 192 0,1-2-64 0,0-4-128 16,-2-1 176-16,1-2-176 0,0 2 176 0,-1-3-176 15,-1-2 160-15,1-3-160 0,-2 1 128 0,-1-2-128 16,0 1 0-16,0-4 144 0,-1-2-144 0,-1-2 160 16,-1-2-160-16,0 0 160 0,-2-2-32 0,-3 1 0 0,0 0 0 15,-2 2 0-15,-1-6-128 0,0 0 192 0,-1-1-192 0,-1 1 192 16,0 2-192-16,-2-1 0 16,-1-1 0-16,0 0 0 0,0 0 0 0,-1 1 0 15,0 2 0-15,-3 0 0 0,3 6 0 0,-2 4 0 16,-1-2 0-16,-1 5 0 0,1 1 0 0,-3 3 0 0,1 3 144 0,-1-1-144 15,-2 3 0-15,-1 1 0 0,0 2 0 0,-2 3 128 16,0 0-128-16,-1 3-160 0,-2 2 160 0,2 0-208 16,-1 1 16-16,-1 0 0 0,2 3 0 15,0-2 0 1,1 1-368-16,2 0-64 0,0-2-16 0,3 2 0 16,1-2-1888-16,1 1-384 0</inkml:trace>
  <inkml:trace contextRef="#ctx0" brushRef="#br0" timeOffset="7523.95">26629 8736 17503 0,'-4'1'1552'0,"3"2"-1232"0,1-3-320 0,0 1 0 0,1 0 1120 0,1 2 160 0,-1-2 48 0,0 1 0 0,2 2 608 0,2 1 128 0,2 1 32 0,0-1 0 0,3 1-816 0,0 0-176 0,1 2-16 0,0 1-16 15,1-1-512-15,-3 1-112 16,3 2 0-16,-3-5-16 16,1 2 16-16,-1-3 16 0,0-1 0 0,-1 1 0 0,1-5 64 0,0 2 16 15,-2-2 0-15,2-2 0 0,-2 0-112 0,2-2-32 0,-1-2 0 0,2-1 0 16,1-2-272-16,-1-2-128 16,3-2 128-16,-2 2-128 0,0-3-128 0,0 0-128 0,0-1 0 0,0 1-11600 31,-1 1-2320-31</inkml:trace>
  <inkml:trace contextRef="#ctx0" brushRef="#br0" timeOffset="7841.14">27215 9233 31327 0,'-5'-4'2784'0,"2"4"-2224"0,0 4-560 0,2-3 0 16,1 2 1600-16,-1-1 224 0,-3 2 32 0,-1 3 16 16,-1 4-864-16,-2 2-176 0,2 0-48 0,0 5 0 0,1-1-528 0,1 0-96 15,2 2-32-15,1-2 0 16,-1-2-608-16,1 1-128 0,1 0-32 0,0 0-17088 16</inkml:trace>
  <inkml:trace contextRef="#ctx0" brushRef="#br0" timeOffset="9028.78">31413 9202 7359 0,'-3'-6'656'0,"0"1"-528"0,1 3-128 0,0-1 0 0,1 3 944 0,0-2 144 0,-1-2 48 0,-3-2 0 0,-3-2 608 0,1 0 128 0,1-1 32 0,-1 3 0 16,2-3-752-16,2 2-128 0,1 2-48 0,1-1 0 15,2 2-448-15,-1 0-80 16,3-1-32-16,-2 2 0 0,2 0 320 0,-2 1 64 16,0 0 16-16,-1 1 0 0,0 2 528 0,-2 3 128 15,-1 0 0-15,-3 3 16 0,0 1-96 0,-3 4-32 16,-2 5 0-16,-3 3 0 0,1 4-592 0,-3 2-112 16,-2 2-16-16,2 3-16 0,0-3-288 0,-1 3-48 15,-2 1-16-15,2 2 0 0,-1 2-272 0,-2 2 0 16,-1 4 0-16,1 0 0 0,0 0 0 0,0-1 0 15,2 1 0-15,-1-5 0 0,2-2 0 0,2-4 0 16,3-3 0-16,1-4 0 0,-5 15 128 16,11-23-128-16,1-3 160 0,1-5-160 0,3 1 0 15,0-3 0-15,3-1 0 0,1-3 0 0,1-2 0 0,2-1 0 16,3 0 0-16,1-5 0 0,0 1 0 0,2 0 0 16,0-3 0-16,4 0 128 0,3-1-128 0,1-4 0 0,3-1 128 15,0 2-128-15,4-3 128 0,-2 1-128 0,-2-3 128 16,2-2-128-16,-3-1 0 0,-1 2 0 15,-2-3 0-15,-4 2 0 0,-3-2 0 0,0 3 0 0,-5-2 0 16,0 0 0-16,-2-1 0 0,-2 0 0 0,-1 0 0 16,-1-4 0-16,-1 1 0 0,-2-2 128 0,-1 0-128 15,0-1 0-15,-3 2 0 0,0-1 0 0,-1 1 128 0,-2 3 0 16,-2-2-128-16,2 0 192 0,-2 0-64 0,-1 4-128 16,1 3 192-16,0 1-192 0,1 0 192 0,1 4-192 15,0 0 0-15,2 4 0 0,-1-1 0 0,2 3-288 0,0 2-96 16,1 3 0-16,0 0-16 15,1 1-1392-15,-1 1-288 0,0 1-48 0,1 3-13488 0</inkml:trace>
  <inkml:trace contextRef="#ctx0" brushRef="#br0" timeOffset="9297.7">31071 9495 21711 0,'-5'0'464'0,"2"0"112"0,1 0 0 0,2-2 64 0,1 2-512 0,0 2-128 0,2-2 0 0,1 0 0 0,1 1 2176 0,3-1 400 0,5 2 96 0,3 0 16 0,3-1-1568 0,1 1-304 0,2-2-64 0,1 0-16 0,1-2-736 0,0 1 0 0,-1 1-192 0,0-2 32 0,-1 0-1312 0,-1 2-272 0</inkml:trace>
  <inkml:trace contextRef="#ctx0" brushRef="#br0" timeOffset="9887.94">31473 10020 23039 0,'0'-8'2048'0,"0"2"-1648"15,2-1-400-15,1 3 0 0,-1-1 1296 0,1 1 176 0,0 2 48 0,3-5 0 16,4-4 656-16,3-3 144 0,4-4 32 0,2 0 0 16,0-2-1600-16,1 3-320 0,0 2-64 0,-1 0-16 0,-2 3-352 0,-1 0 0 15,-1 4 0-15,-2 2 0 0,-2 2 0 0,-1-1 0 0,-2 5 0 16,-1 0 0 0,-2 0 256-16,0 5 16 0,-2 1 16 0,-2 0 0 15,0 3 32-15,-2 2 0 0,0 3 0 0,-2-2 0 16,-1 2-320-16,-1-1 0 0,-2 4 0 0,0-3 0 0,-1 2 0 0,0 1 0 15,-4 4 0-15,1-2 0 0,1 3 0 0,-2 1 0 16,1-1 0-16,-1 3 0 0,2-1 0 0,0 1 0 0,1-2 0 0,0 0 0 16,3-5 0-16,0-2 0 15,1 0 0-15,3-2 0 0,0-2 176 0,2-2-32 0,2 0 0 0,0-2 0 16,2-2-144-16,2-1 0 0,1-2 0 0,3 0 0 16,3-2-240-16,2-1-80 0,3-2 0 0,7-2-16 15,3-3-1104-15,7-5-224 0</inkml:trace>
  <inkml:trace contextRef="#ctx0" brushRef="#br0" timeOffset="13618.78">20936 14176 35935 0,'-4'-4'3200'0,"2"0"-2560"0,1 2-512 15,1 1-128-15,1 1-656 0,-1-4-160 0,0-1-16 0,0-2-16 0,-1-2-1728 0,-1-2-352 0,1 2-64 0,-3-1-16 0,2 4 2000 0,-3 0 400 0,0 1 80 0,-2 4 16 0,-1 1 1040 0,-2 0 224 16,-1 0 32-16,-1 2 16 0,-2 2 544 0,1 2 128 16,-2 1 0-16,0 3 16 0,0 1-656 0,0 2-128 15,-1 3-16-15,1 1-16 0,1 4-384 0,-1 1-80 0,0 4-16 0,0 2 0 16,1-1-192-16,1 3 0 0,0 3 0 15,2 0-160-15,0 3-80 0,3 1-16 16,-1-1 0-16,1 0 0 0,2-1-64 0,1-2-32 0,3-1 0 0,1-2 0 16,1-3 32-16,1-2 16 0,1-4 0 0,2-5 0 15,0-3 304-15,1-1 144 0,2-3-16 0,2-4 0 16,1-2 304-16,1-3 48 0,4-3 16 0,-1-3 0 16,5-5 144-16,0-2 48 0,2-6 0 0,0 0 0 15,2-4-256-15,-2 1-48 0,-1-1-16 0,2-5 0 0,0 0-496 0,-1-3-112 16,-4 5-16-16,0-6 0 0,-1-3 64 0,-2-1 16 15,-2-1 0-15,-2 2 0 0,-3 2 176 0,-3 2 0 16,0 3 128-16,-4-1-128 16,-2 3 656-16,-1 3 64 0,-2 0 16 0,-1 4 0 0,-1 3-208 0,0-2-32 15,-3 3-16-15,0 2 0 0,0 2-240 16,0 0-48-16,2 4-16 0,-1 1 0 16,2 1-672-16,0 1-128 0,1 2-16 0,1 2-16 15,2 0-2016-15,-2 2-400 0</inkml:trace>
  <inkml:trace contextRef="#ctx0" brushRef="#br0" timeOffset="13934.91">20659 14479 6447 0,'5'2'576'0,"-3"-2"-576"0,1 3 0 0,-1-3 0 0,2 0 6416 0,0 0 1184 0,1 0 224 0,3 0 48 0,6-3-7440 0,6 2-1504 0,5-2-288 0,2-1-64 16,4-1-272 0,-2 0-48-16,-1-2-16 0,-1 4-9664 0</inkml:trace>
  <inkml:trace contextRef="#ctx0" brushRef="#br0" timeOffset="14281.97">21096 14736 35935 0,'-12'12'1600'0,"3"-3"320"0,-1 1-1536 0,3-4-384 0,5-4 0 0,1 2 0 16,0 1-384-16,-3 1-160 16,-2 5-32-16,-2 7 0 15,1-2-1200-15,1-1-240 0,2 0-48 0,0-2-16 16,2 1 96-16,0-1 32 0,1 2 0 0,0 0 0 15,0 0-208-15,-2 1-32 0,2-1-16 0,0-2-4192 0</inkml:trace>
  <inkml:trace contextRef="#ctx0" brushRef="#br0" timeOffset="14703.76">21297 14912 15663 0,'-1'1'1392'0,"1"1"-1120"0,0-1-272 0,0 1 0 16,1 0 1680-16,-1-2 288 0,1 4 48 0,1 2 16 15,1 1-2304 1,0 5-464-16,0-4-96 0,0 3 0 0,-1-1 448 0,1 1 112 0,-2 2 16 0,0-1 0 15,-1 3 256-15,-1-3 0 0,-3 2 0 0,-1 0 0 16,1 0 448-16,-5 0 112 0,0 1 16 0,-1-2 0 16,0 2-64-16,-1-1 0 0,0-3 0 0,0 1 0 15,0-2-1536-15,2-1-320 0</inkml:trace>
  <inkml:trace contextRef="#ctx0" brushRef="#br0" timeOffset="15241.42">21708 14319 23039 0,'-3'-1'2048'0,"1"-3"-1648"0,2 3-400 0,-2 1 0 15,2-2 384-15,-1 2 0 0,-1-2 0 0,-3 1 0 32,-1 0-1264-32,-3-2-256 0,-1 6-48 0,0-2-16 0,-2 4 1888 0,-1 0 368 0,1 4 80 0,-2 0 16 15,1 3 256-15,-1 0 48 0,1 3 16 0,0-2 0 16,2 3 48-16,1 3 16 0,3 2 0 0,-1 1 0 15,4 1-1008-15,0 1-192 0,1 4-32 0,2 0-16 16,1 3-432-16,1-3-96 0,2-2-16 0,1-2 0 0,0-3 80 0,1-4 16 16,2-3 0-16,-1-2 0 0,1-2-48 0,-1-3-16 15,1 1 0-15,0-4 0 16,-1-2 16-16,0-1 0 0,1-1 0 0,-1 0 0 16,1-3 208-16,2-4-176 0,-1 0 176 0,4-4-160 0,-1-2 160 0,1-4 0 15,2-4-144-15,1-1 144 16,-2-3 0-16,1-1 0 0,-2 0 0 0,-1-1 0 0,2-4-240 0,-4-1 80 0,1 0 16 0,-2 1 0 15,-1-3 144-15,-2 4-192 16,0 0 192-16,-4 3-192 16,2 2 464-16,-3 1 96 0,-1 2 16 0,-3 1 0 0,1 3 256 0,-2 2 48 15,0 2 16-15,1 3 0 0,-3 1-416 0,2 0-80 0,-1 5-16 0,0 1 0 32,1 2-1264-32,-1 2-256 0,0 2-48 0,1 1-13360 0</inkml:trace>
  <inkml:trace contextRef="#ctx0" brushRef="#br0" timeOffset="15510.3">21458 14528 13823 0,'-4'1'1216'0,"0"-1"-960"0,3 0-256 0,1 0 0 0,0 0 1568 0,1 2 272 0,-1-2 48 0,0 0 16 0,2 0-1424 0,1 0-288 0,2-2-48 0,-5 2-16 16,21-5 1008-16,-6 2 192 0,1-1 32 0,2 0 16 15,1 3-704-15,0-5-144 0,2 2-16 0,-1 2-16 16,1-3-1488-16,-1 2-288 0</inkml:trace>
  <inkml:trace contextRef="#ctx0" brushRef="#br0" timeOffset="16158.33">21889 14719 2751 0,'-2'0'256'0,"-1"-2"-256"0,2 1 0 0,1 1 0 0,0-2 6592 0,1 0 1264 0,2 1 256 0,1-3 48 0,2 2-6192 0,4-7-1248 0,2 2-240 0,4-3-48 15,0 1-800-15,0-1-144 0,0 3-48 0,-1-2 0 0,-1 2 560 0,-2 2 0 16,-1 1 0-16,-3 2 144 0,-2 2 64 0,-2 0 16 16,-3 0 0-16,-1 5 0 0,-1-1 320 0,-4 3 64 15,-1 0 16-15,-1 1 0 0,1-2-80 0,-1 3-16 0,-3 2 0 0,-3 2 0 16,0 2-368-16,-1-1-160 15,2 1 128-15,0 1-128 0,-1-3 144 0,3 2-144 0,0 0 160 0,2 1-160 16,-1 0 0-16,2 1 128 0,2 0-128 0,-1 0 0 16,2-1 0-16,0 1 0 0,0-2 0 0,2 1-160 15,-1 0 160-15,2-1 0 16,-1 2 128-16,1-2-128 0,-1 1 144 0,2-1-144 16,0-4 192-16,2 0-192 0,0-4 192 0,2 0-192 15,3-1 192-15,3-1-192 0,2 0 512 0,4-2 0 0,2-1 0 0,2-2 0 16,3 0-304-16,-1-4-64 0,1 2-16 0,-4-3-12064 15,-3 0-2416-15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07:13.66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6753 5816 17503 0,'-37'-2'1552'0,"10"-2"-1232"0,2 3-320 0,6 2 0 0,7 3 2368 0,3-3 400 0,-3 3 96 16,-9-2 16-16,-10 4-1728 0,-9 3-352 0,-3 0-64 0,2-1-16 0,8 1-16 0,7-3-16 0,7 2 0 0,8-5 0 0,9 0 608 0,8-2 128 16,9-2 32-16,13-2 0 0,15 0-448 0,13-2-96 15,12-4-16-15,20-3 0 0,20-2-560 0,13-2-112 16,15 0-32 0,12-1 0-16,-3-1 0 0,4 1 0 0,10-2 0 0,11 0 0 0,12-1 64 0,2 4 0 0,-14 0 0 15,-2 2 0 1,0-1 16-16,3 2 16 0,6 2 0 0,-2-1 0 0,1 4-96 0,-18 2 0 0,-15 3-16 0,-4 1 0 15,-2 4-176 1,-1 2 0-16,-6 3 0 0,-3 2 128 0,-3 2-320 0,-11 1-64 0,-11 5 0 0,1 1-19712 31</inkml:trace>
  <inkml:trace contextRef="#ctx0" brushRef="#br0" timeOffset="1760.26">13184 10873 36863 0,'-1'-1'3264'0,"0"-1"-2608"0,1 2-528 0,-2 0-128 0,2 2 640 0,0-2 80 0,-1 1 32 0,-1 1 0 16,-1-1-1440-16,1 2-272 0,-3 1-64 0,1-1-16 16,-2 1 144-16,-2 1 16 0,0-1 16 0,-3 1 0 15,-3-3 240-15,-3 2 48 0,-7-2 16 0,-5 2 0 16,-7-1 112-16,-8-1 0 0,0-1 16 0,-6 2 0 0,-8 0 432 0,-8-1 304 15,-10 0-48-15,-4-2-16 0,-1 0 272 0,-11-4 48 16,-12 4 16-16,-7-1 0 0,0-4-64 0,-5 4 0 0,-10-1 0 0,1 0 0 16,7 2 64-16,-2-1 16 0,-4 1 0 15,3-1 0-15,7 1 48 0,0 1 16 0,5-1 0 0,-1 3 0 0,3 3-320 16,2-1-64-16,2-3-16 0,3 4 0 0,-2 2-256 0,8 2 0 31,10-3 128-31,3 2-128 0,3-3 0 0,2 0 0 0,5 0 128 16,8-1-128-16,12 0 0 0,5-4 0 15,5 2 0-15,7-3-144 0,2 0 144 0,2 0 0 0,2 0 0 0,2 0 128 16,2 0 0-16,3 0 16 0,4 2 0 0,3-2 0 0,3 2-16 0,2-2 0 31,4 1 0-31,2-1 0 0,0 0-128 0,3 0 128 0,0 0-128 0,1 0 128 0,-1 2 0 0,2-2-128 16,-2 2 192-16,1-2-64 0,0 2-128 0,-1-2 0 16,0 0 0-16,0 0 0 0,0 0 0 0,-1 25 0 15,0-17 0-15,-2 4 128 16,-1 2-128-16,0-1 192 0,-1 3-192 0,0 1 192 0,-3 3-192 0,-2 2 192 15,0 2-192-15,-1 2 192 0,-1 1-192 0,-2 1 0 16,2 1 144-16,-2 2-144 16,0 3 0-16,-1 6 0 0,1 3 0 0,1 4 128 0,-1 4-128 0,0-1 0 15,4 1 0-15,1-6 128 0,-1 0-128 0,1-1 0 0,-1 0 0 0,0 0 128 16,2-5-128 0,-2 1 0-16,0-3 0 0,0 0 0 0,0-3 160 0,0 0-32 15,0-6-128-15,0-2 192 0,0-1 48 0,0-3 0 0,1-4 0 0,0-5 0 16,2-2 32-1,-1-1 16-15,3-4 0 0,0-1 0 0,2-1-48 0,-1-1-16 16,3-3 0-16,1 0 0 0,0 0 32 0,1-3 0 16,0 2 0-16,3 0 0 0,-1-1-128 0,4-3 0 15,-7 5-128-15,0 0 192 0,29-8-192 0,-15 4 128 16,3 2-128-16,2 0 0 0,2 1 0 0,4 2 0 16,3 1 0-16,5 0 0 0,4 2 0 0,9-1 0 15,7 2 0-15,9 0 0 0,11 2 0 0,4-5 0 16,3 4 0-16,2-2 0 0,-2 0 0 0,7-1 0 15,5 1 0-15,9-2 0 0,0 2 0 0,5-3 0 0,7-2 0 16,-1 0 0-16,3 3 0 0,-3-2 0 0,-3-2 0 16,2-1 0-16,5 3 0 0,-11 0-208 0,-10-2 64 15,2 1 16-15,1-2-64 0,-2 2-16 16,-3 1 0-16,-9-2 0 0,-6-2 208 0,1 0 0 0,5 0 0 16,-4 0-144-16,-4-1 144 0,-7 0 0 0,-6 2 0 0,-1-2 0 15,-2 0 0-15,1 4 0 0,1-1 0 0,-6 2 0 16,-5 0 0-16,-6 2 0 0,-5 2 0 0,-6 3 0 15,-3-4 128-15,-4 0-128 0,-2 1 128 0,1 0-128 16,1-1 0-16,-1 0 0 0,1 1 0 0,-1-4 128 0,-1 1-128 0,0 3 176 16,-2-2-176-16,-2 2 192 0,2-3-192 0,-5 4 0 15,-2-3 0-15,-2 2 0 0,-1 1 0 16,0 0 0-16,-2 1-160 0,0 0 160 0,0 1 0 0,0 0 0 16,-1-1 0-16,-1 3 0 0,-1-3 0 0,1-1 0 15,0 1 0-15,-1-1 0 0,1-4 0 0,0 4 0 16,-2-3 0-16,1-1 0 0,-2-1 0 15,1-1 0-15,-1-1 0 0,1-3 0 0,-1 0 384 0,-1 0-16 16,1-1-16-16,-1-1 0 0,-1-3 64 0,-1-1 16 16,1-2 0-16,-2-1 0 0,1-1-48 0,-2-3 0 0,-1-3 0 15,0-2 0-15,0-5 0 0,-1-2-16 0,0-6 0 16,-2-6 0-16,1-10-48 0,-2-5 0 0,0-3 0 16,1-4 0-16,0 3-144 0,1-1-48 15,0 9 0-15,1-8 0 0,0-9-128 0,0-2 0 16,-1 1 0-16,0 8 0 0,1 8 0 0,-3 5 0 15,0 4 0-15,1 4 0 0,-2-1 0 0,0 4 0 0,-1-1 0 0,-1 4 0 16,1 3 0-16,-1-1 0 0,1 6-176 16,-3 1 176-16,2 2-656 0,-2 3-48 15,0 3-16-15,1-2 0 0,-2 3-576 0,-1-3-112 16,1 2-32-16,-5-5-19600 0</inkml:trace>
  <inkml:trace contextRef="#ctx0" brushRef="#br1" timeOffset="4276.49">12011 5848 40543 0,'-19'-8'3600'0,"4"2"-2880"0,7 2-576 0,4 4-144 0,4 1 576 0,-3-2 96 0,-5-3 16 0,-5-2 0 0,-4 0-528 0,3-4-160 0,5 3 0 0,6 0 0 0,8 0 336 0,11 0-32 16,9 0-16-16,11 0 0 0,9 0-144 15,12-2-16-15,11-1-128 0,15 3 192 0,12-3 0 0,19 0-16 16,14 1 0-16,19-2 0 16,8 5-176-16,0-5 128 0,0 2-128 0,5 0 128 0,6-2-128 0,5 3 0 15,2-1 0-15,-4 3 0 0,-10 1-208 16,5 0-32-16,13 5 0 0,-3 0-19696 16</inkml:trace>
  <inkml:trace contextRef="#ctx0" brushRef="#br1" timeOffset="5672.86">15694 10503 23951 0,'13'-9'2128'0,"-3"1"-1696"0,-3 5-432 0,-3 0 0 0,-1 4 1136 0,2-2 144 0,5-1 16 0,5-3 16 0,5 2 96 0,0-1 32 0,-1 4 0 0,-2 1 0 0,-5 4-928 0,-2-1-176 0,-3 3-32 15,-2-1-16-15,-2 2-288 0,-3-1 0 16,0 1 0-16,-4-1 0 0,-1 3 512 0,-5-3 0 15,-4 3 0-15,-3-2 0 0,-5 2 432 0,-4-4 80 16,-6 1 0-16,-7 2 16 0,-3-3-464 0,-6-1-112 16,-4 1-16-16,-16-1 0 0,-18 1-208 0,-10 1-48 15,-1-3-16-15,-10 3 0 0,-6-2-176 0,-2-3 128 0,1 2-128 0,1-2 128 16,5 3 32-16,0-1 0 0,2-2 0 0,7 2 0 16,8 1-160-16,4 2 192 15,-1 3-192-15,-2-1 192 0,2 2-192 0,5 1 0 0,8 3 0 16,3 1 0-16,3 0 0 0,2-1 0 0,2 0 0 0,7 1 0 0,8-1 0 0,6 0 0 15,10-1 0-15,5-1 0 16,5-2 0-16,3-2 0 0,4 1 0 0,3-3 0 0,1 3 0 0,2 0 0 16,2-3-128-1,2 3 128-15,1-1-176 0,1 1 48 0,1 1 0 0,2 0 0 0,-1-1 128 0,3 2 176 16,2 2-48-16,0 0 0 16,3 0-128-16,1 1 0 0,2 1 0 0,0-2 0 0,3 3 128 0,-1-1-128 0,0 0 192 0,0 2-64 15,0 0-128-15,0 3 160 16,-2 2-160-16,-1 0 160 15,-1 4-160-15,-2-1 0 0,-2 1 0 0,-2 3 0 16,-2 5 0-16,-1 1 0 0,-2 3 0 0,-1-2 0 0,-2 2 0 0,0-4 0 16,0-1 0-16,-1 0 128 0,-1-3 80 0,-1-1 16 15,-2 0 0-15,1-3 0 0,-1 0 80 0,2-3 16 16,0 0 0-16,1 2 0 0,0 0-160 0,-1 5-32 16,1 5 0-16,-1 4 0 0,3-1-128 0,-2 3 0 15,1 5 0-15,-1-5 0 0,3 2 0 0,2-9 0 0,1-2 0 0,2-5 0 16,0-3 0-1,1 0 192-15,1-3-192 0,0 0 192 0,1-1-32 0,-1-2 0 0,2-2 0 0,-1-1 0 16,0-1-160-16,0-3 0 16,-1-1 0-16,2-2 0 0,-2 0 272 0,1-4-16 15,0-4-16-15,0 1 0 0,2-2 16 0,-1 0 0 16,1 0 0-16,-1-1 0 0,2 0 0 0,1 0 0 16,2-3 0-16,2-1 0 0,1 0-112 0,3-1-16 15,5 0 0-15,4-2 0 0,4 0 0 0,5 0 0 16,2 1 0-16,6-1 0 0,1 5 0 0,9-2-128 15,2 1 192-15,11 3-64 0,13 1 0 0,4 1 0 0,5 3 0 0,-4-2 0 16,-13-2-128-16,10 3 0 0,13-3 0 0,4-3-176 16,1 6 176-16,-2-7 0 0,-4 1 0 0,5-2 0 15,8 0 0-15,-5 1 0 0,-7 0 0 0,-3-4 0 16,-3-1 0-16,1 0 0 0,4 0 0 0,-4 2 0 16,-4-1 0-16,-6-2 0 0,-3 3 0 0,1-3 0 15,2 4 0-15,-3-3 128 0,-4 7-128 0,-7-2 128 16,-9 2-128-16,-5-3 0 0,-3 3-128 0,-2 0 128 15,-1 1 0-15,-1 4 0 0,-5-3 0 0,-1 2 128 16,-6 0-128-16,-3 1 0 0,-5-1 0 0,-4 2 0 16,-1-3 0-16,-4 0 0 0,-3 3 0 0,0-3-128 0,-3-1 128 15,-1 0 224-15,-1 0-48 0,0-2-16 16,-1-1 160-16,1 1 16 0,-2 1 16 0,0-4 0 0,0 1-128 16,1 1-32-16,-2-1 0 0,0-3 0 15,0-1 0-15,0-1-16 0,0 0 0 0,-2-2 0 0,2-1-32 0,-1-3 0 16,1-2 0-16,0-3 0 0,0-2-16 0,0-2 0 15,0-7 0-15,0-1 0 0,-1-4-128 0,1-6 160 16,-1-7-160-16,-1-4 160 0,1-2-160 0,-1 1 0 16,0-3 0-16,1-2 0 0,1 2 0 0,0-8 0 15,-1-6 0-15,0-4 0 0,0 4 0 0,-1 5 0 16,0 7 0-16,1 6 0 0,-2 3 0 0,1-5 0 16,-1-5 0-16,1 3 0 0,-3 3 0 0,1 8 0 0,0 7 0 15,-1 4 0-15,0 4-128 0,-1 8 128 0,1 1 0 0,-1 5 0 16,0 2 0-16,-2-2 0 0,2 2 0 0,-2 2 0 15,0-3-144-15,1-2 144 0,1 3 0 0,-1 2 0 16,3-2-128-16,-3 1 128 16,2-2 0-16,-1 1 0 0,1 3-128 0,0-2 128 0,0 3 0 0,2 0 0 15,-1 3-128-15,0 1 128 0,1 1 0 0,-1 4 0 16,0-3-688-16,-1 3-16 0,0 0-16 16,-2 2-15440-16,-2 2-3088 0</inkml:trace>
  <inkml:trace contextRef="#ctx0" brushRef="#br2" timeOffset="9564.94">5552 5867 34095 0,'4'-7'3024'0,"0"0"-2416"0,-2 5-480 0,-1 1-128 0,0 1 688 0,2 0 112 0,1-3 32 0,1-2 0 0,0-1-640 0,0 1-192 0,-2 4 0 0,-3-2 0 0,-1 6 288 0,-5-1-48 0,0 2-16 0,-6-1 0 0,-1 0-224 0,-6 2 0 0,-5-4 128 15,-6 2-128-15,-6-1 0 0,-11-2 0 0,-11 0 128 0,-9 0-128 16,-8 0 272-16,-11-2 16 0,-3-1 0 0,-14 2 0 15,-17-1 32-15,-4 1 16 0,5-1 0 0,-11 2 0 16,-13 0-160-16,-2 2-48 0,12-1 0 0,-8 1 0 16,-6 4 112-16,1-1 16 0,12-3 0 0,-1 3 0 15,-2 2-32-15,4-2 0 0,6-3 0 0,3 3 0 16,1 2-96-16,4-3-128 0,8-1 176 0,-1-1-176 0,0 5 0 0,7-1 0 16,12 0 0-16,2 3 0 15,-2-2 0-15,5 5 0 0,6 4 0 0,4 4-12752 16,6-2-2480-16</inkml:trace>
  <inkml:trace contextRef="#ctx0" brushRef="#br2" timeOffset="11109.91">3637 6218 33167 0,'-4'-5'2944'0,"0"3"-2352"0,3-2-464 0,1 3-128 0,0 1 0 0,0 0 0 0,-1-5 0 16,-2 0 0-16,0-1 192 0,0-2 0 0,-1 1 16 0,2 1 0 0,1 2 304 0,-2-1 48 0,2 1 16 0,0 2 0 0,1-1-256 0,-1 1-32 16,1 2-16-16,0 0 0 0,-2 0-272 0,2 1 160 15,-1 3-160-15,0 2 128 0,1-6-128 0,0 0 0 16,-5 29-160-1,2-16 160-15,0 8-144 0,-1 3 144 0,-1 4-128 0,-1 4 128 0,-2-3 0 0,0 8 0 0,-5 9 0 0,-1 8 0 32,-1 3 0-32,-3 8 0 0,-4 15 0 0,-4 4 0 0,3-11 0 15,-6 12 0-15,-4 16 0 0,-2 2 0 16,1-7 0-16,0-5 0 0,2-8 0 0,-1 7 0 0,-1 10 0 0,2 1 192 0,-1 2-64 0,-1-3 0 16,5-10 208-16,-6 13 48 15,-3 13 16-15,-2 3 0 0,4-19 96 16,-1 11 16-16,-1 13 0 0,0 1 0 0,3 0-288 0,5 1-48 0,7 5-16 0,3-5 0 15,6-6 0-15,5 0 0 0,4 5 0 0,3-9 0 32,5-14-160-32,1 0 160 0,4 1-160 0,2-7 160 15,2-3-160-15,2-6 0 0,-2-8 0 0,2 0 0 0,1-1 0 16,1-1 0-16,0-2 0 0,1-6 0 0,-1-9 0 16,3 0 0-16,-1 5 0 0,3 0 0 0,2 1 0 0,0-2 0 15,3-3-144-15,-1-2 144 0,2-2 0 0,-1 0 0 16,3 2 0-16,-1 0 0 0,0-4 0 0,2-1 128 15,3-3-128-15,3-5 0 0,4-6 0 0,-1-4 128 16,2-2-128-16,1-2 0 0,3 1 144 0,-1-3-144 16,0 3 128-16,-6-4-128 0,-3-2 128 0,-7-7-128 15,-2 1 0-15,-4-5 128 0,-3 1 112 0,-3-3 16 16,-1 1 0-16,-2-1 0 0,-2 0-64 0,-2-3 0 0,0 2 0 0,-3-5 0 16,0 1 32-16,-2-2 0 0,0 2 0 0,-2-3 0 15,1-3-80-15,-2-1-16 0,-1 1 0 0,1-3 0 16,-1 1 0-16,0-2 0 0,0-1 0 0,-1-1 0 15,1 0 48-15,-1-2 0 0,1 5 0 0,0 0 0 16,0 0 64-16,-12-23 16 0,9 14 0 0,-2 0 0 16,0-2-256-16,-1 1 128 0,-2-1-128 0,0-1 0 15,0 1 0-15,1 1 0 0,-1 1 0 0,1-1 0 0,-1 0 0 0,0 2 0 16,-1-1 0-16,2 2 0 0,-2 0 128 16,2 2-128-16,-1 2 0 0,1 0 0 0,1 0 144 0,-1 1-144 15,2 1 128-15,1 1-128 16,0-2 0-16,0 2 0 0,2-2 128 0,-1 1-128 0,1 1 0 15,0 0 0-15,0 0 0 0,1-1 0 0,1-2 0 0,-1 2 0 16,1 0 0-16,0-1 0 0,0-1 0 0,0-1 0 16,0-1 0-16,0 2 0 0,1-3 0 0,-1-3 0 15,1 1 0-15,0-3 0 0,0 3 0 0,1-1 0 16,-1-1 0-16,-1-2 0 0,1-1 0 0,-1-3 0 16,1-1 0-16,1 0 128 0,-1-3-128 0,0 0 0 15,2-1 144-15,-2 3-144 0,1-5 0 0,0 1 144 16,-2 3-144-16,0-2 0 0,0 3 0 0,0-2 0 15,0 2 0-15,0 4 0 0,0-2 0 0,-3 4 0 0,2-2 0 0,0 2 0 16,-2-1 0-16,2 3 0 0,-2 2 0 0,2-1 0 16,-1 2 0-16,0 2 0 0,1 0 0 0,0 1 0 15,1 1 0-15,-1 2 0 16,1 1 0-16,0 0 0 0,0 1 0 0,0 2 0 16,0 2 0-16,0 1-144 0,1 3-32 0,-1 2 0 15,1 0 0-15,0 5 0 0,2 1 48 0,-1 2 0 0,1 4 0 0,-1 3 0 0,3 0 128 0,0 3-192 16,0-1 192-1,1-2-192-15,2-1 192 0,0-3 0 0,4 0 0 0,-1-1 0 0,-1-2 0 0,2 0 0 16,3-2 0-16,2-1 0 16,2 1 0-16,0-2 0 0,0-1 0 0,1-2 128 0,-2 2-128 0,1-6 0 15,-1 3 0-15,-2-2 0 16,-2 0 0-16,-4-1 0 0,-3-3 0 0,-3-1 0 16,-1 0 0-16,-5 1 0 0,-3-3 0 0,-2 2-192 0,-5 2 320 0,-4-1 64 15,-4 2 16-15,-6 2 0 16,-4 2 192-16,-3-1 48 0,-4 4 0 0,-4 2 0 15,-1 1-320-15,-5 0-128 0,-3 1 0 0,-4 2 128 0,-4-1-368 0,-4 1-80 0,-4 2 0 16,2 2-14064 0,4 1-2800-16</inkml:trace>
  <inkml:trace contextRef="#ctx0" brushRef="#br2" timeOffset="12596.89">8000 11549 35007 0,'-2'-2'3120'0,"0"0"-2496"0,-2 0-496 0,1 2-128 0,2 0 1296 0,-3 0 240 0,-1-1 64 0,-3 0 0 0,-5-2-1248 0,-4 2-352 0,-4-2 144 0,-4 3-144 0,1-2 0 0,-6 2-128 0,-3 2 0 0,-5-2 0 31,-7 4-576-31,-6-1-96 0,-2 1-32 0,-10 0 0 15,-13 4-832-15,-10-5-192 0,-11 4-16 0,-4 0-16 16,-3 2 272-16,-10-1 48 0,-7 0 16 0,0 2 0 0,3-3 1552 0,-3 0 224 0,-4 2 96 16,1-2 0-16,0 2 1152 0,-3-3 240 0,-5 2 32 0,5 0 16 15,2 0-656-15,2 2-128 0,1-2-16 0,4 1-16 16,4-3-240-16,6 2-32 0,4 0-16 0,7-2 0 16,3 2-112-16,10-2-32 0,11-1 0 0,2 0 0 0,4 1-384 15,2-1-128-15,3 2 0 0,0 2 0 16,4-3 0-16,7 2 0 0,8-1 0 0,4 1 0 0,5-5-224 0,5 0 0 15,0-2 0-15,6 0 0 0,3 2 224 0,3-3 0 16,3 1-160-16,4-1 160 0,1 0 208 0,4 0 112 16,2 1 32-16,0 3 0 0,2-3-80 0,1 4-16 15,0-2 0-15,1 2 0 16,2 3-256-16,0-2 0 0,1 5 0 0,1 1 0 0,1 2 0 0,0 4 0 16,2 3 0-16,1 1 0 0,-1 3 0 0,2 6 160 0,0 1-160 15,0 4 128-15,-2 3 16 0,1 2 0 16,0 5 0-16,-3-2 0 0,-2 2-144 0,-3 2 0 15,0 6 144-15,-2-3-144 0,-2 1 0 0,-1 4 0 16,-1 1 0-16,-3-5 128 0,1 0 16 0,-2-3 16 16,0-3 0-16,0-3 0 0,-1 2 96 0,-1 1 32 15,-1 3 0-15,1-2 0 0,0-2-32 0,-1-2-16 16,1-4 0-16,-1-4 0 0,1-4-80 0,3-3-16 0,0-2 0 0,2-1 0 16,1-1 16-16,3-3 0 0,-2 0 0 0,4-4 0 15,0 1-32-15,2 1-128 16,1-2 192-16,1-1-64 0,1-1-128 0,0-4 0 0,2 0 0 0,3 2 128 0,2-4-128 15,2-1 0-15,1 0 0 0,3 0 0 0,2-4 128 16,2 0 0-16,4-1 0 0,3 0 0 0,2 1-128 0,3-4 128 16,6 0-128-16,6 1 128 15,0-1-128-15,15 0 0 0,12 0 0 0,6 0 0 0,6-1 0 0,1 1 0 16,-5 0 0-16,11-3 0 0,12 2 128 0,0 1-128 16,-4-1 0-16,1-1 128 0,-2 0-128 0,5-1 0 15,6-2 0-15,-5 2 0 16,-7-3 0-16,1 1-144 0,-2 1 144 0,1 0-160 15,-4 1 160-15,-4-1 0 0,-9 1 0 0,3 1-128 0,7 2 128 0,-3 1 0 16,-7 3 0-16,-5 0 0 0,-2-1 0 0,2 1 0 16,3 2 0-16,0-3 0 15,-5 0 0-15,-3-3 0 0,-4 0 0 0,1 0 0 0,-4 0 0 0,5 0 144 0,3 0-144 16,-4 0 160-16,-8-2-160 0,-4 1 0 16,-4-2-160-16,0-2 160 0,-3 1 0 0,3 2 0 0,3-4 0 0,-3 1 160 15,-4 0-160-15,-5 0 0 16,-6-1 0-16,-3 1-176 0,-5 0 176 0,0-1 0 15,-3 1 0-15,-3-1 0 0,0 1 0 0,-2 1 0 0,-3-1 0 0,-1 1 0 16,-1 2 0-16,-1-2 128 0,-2-1-128 0,-2 0 176 16,-3 1-176-16,-1 1 0 15,-1-2 0-15,-1 0 0 0,-1-1 240 0,-1-2 16 0,1 2 0 0,2-4 0 0,-3 3-112 0,0-4-16 32,0 0 0-32,-1-2 0 0,1-3 112 0,-1-1 16 0,-1-3 0 0,-1-2 0 15,-1 1-112-15,0-2-16 0,-3-3 0 0,2 2 0 16,1 0 112-16,-3-9 16 0,1-8 0 0,0-8 0 0,0-10-112 0,1-1-16 15,-1 3 0-15,2 1 0 16,0 3 96-16,1 1 16 0,1 2 0 0,-1-10 0 0,0-5-240 0,-2-3 144 16,-2 2-144-16,-1 3 128 15,-1 5 16-15,-2 1 0 0,0 1 0 0,-2-2 0 16,-4-4-144-16,-1 3 0 0,-2 0 0 0,-3 3 0 16,-1 7 0-16,0 3 0 0,0 3 128 0,1 4-128 0,1 2 0 0,0 3 0 0,0 0 0 15,-3-4 0-15,-3-1 0 0,-3 2 0 16,-3 4-176-16,0 5 176 15,-1 4-608-15,1 3-32 0,0 4-16 0,2 4-14656 16,1 5-2928-16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07:59.45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6935 4447 15663 0,'-15'-3'1392'0,"2"-1"-1120"0,7 3-272 0,2-3 0 0,3 3 928 0,-2 0 128 0,-7-3 32 0,-5-1 0 0,-6-2 272 0,-1-2 64 0,-3 1 16 0,4 2 0 0,2 3-416 0,4-1-64 0,3 4-32 0,2 0 0 16,3 0-336-1,1 1-64-15,1 2-16 0,2-1 0 0,2 4 64 0,1-3 16 16,2 2 0-16,2 0 0 0,1 1-32 0,2-1-16 0,3 0 0 0,3 0 0 15,3 1 32-15,6-4 0 16,6 1 0-16,10-3 0 0,10 0 192 0,10-4 64 16,6-2 0-16,10-3 0 0,4-3-368 0,13-2-64 0,16 2-16 15,4-3 0-15,-1 4-192 0,3-2-32 16,-2 4-16-16,-1 1 0 0,3 3-288 0,4 2-64 0,7-1-16 0,3 6-17776 16</inkml:trace>
  <inkml:trace contextRef="#ctx0" brushRef="#br0" timeOffset="4180.57">9951 2973 19343 0,'-3'2'1728'0,"2"3"-1392"0,1 0-336 0,0-5 0 0,0 1-256 0,0 0-128 0,0 3-32 0,-3 2 0 0,2 4 176 16,-1 1 48-16,-1 1 0 0,-1 2 0 0,3-1 192 0,-1 2 256 0,2 3-48 0,0 1-16 15,1-1 176-15,0 4 16 16,3 0 16-16,0 4 0 0,1 1 368 0,0 2 64 16,1-1 0-16,0 1 16 0,0-2-192 0,0 0-32 0,0-3-16 0,1-1 0 15,-2-3-416-15,-2-2-64 0,0-5-128 0,-2-1 176 16,0-2-176-16,0-4 0 15,-2-4 0-15,0-4 0 0,-1-1 368 0,-3-6 32 0,0-2 16 16,0-3 0-16,-3-3-192 0,1-3-32 0,-2-3-16 0,1-5 0 16,-1 1-176-16,0-1 0 0,2 3 144 0,-1-3-144 0,2-5 240 0,0-1-32 15,0-2 0-15,1-4 0 16,2 3-64-16,1 1-16 0,2-3 0 0,1-2 0 0,3 1-128 0,1 1 0 16,2-1 0-16,1 6 0 15,-1 0 0-15,2 0 0 0,-1 3 0 0,4 1 0 0,-1 0 0 0,1 3 0 16,0 2 0-16,1 3 0 0,0 2 0 0,1 3 0 15,0 4-128-15,-1 0 128 0,2 3 0 0,-1 5 0 16,-1 3 0-16,0-1 0 0,-1 7 0 0,2 1 208 0,-2 1-16 16,-1 5-16-16,1 3 416 0,1 3 96 0,-1 3 16 0,0 4 0 31,1 1-208-31,-1 4-48 0,2 2 0 0,-1 2 0 16,2 2-240-16,-1-1-48 0,-2 5-16 0,-2-5 0 0,0-4-144 0,-1 0 160 15,-1 1-160-15,1-2 160 0,0-1-160 0,-2-4 128 16,2 1-128-16,-1-4 128 0,1-2-128 0,-2-6 0 15,1-4-160-15,-2-4-9888 16,0-4-1968-16</inkml:trace>
  <inkml:trace contextRef="#ctx0" brushRef="#br0" timeOffset="28460.21">1600 7271 35007 0,'-32'-3'3120'0,"6"-2"-2496"0,10 4-496 0,7 1-128 0,3 0 0 0,-8-3 192 0,-14 1-64 0,-16-4 0 0,-11 0-128 0,3-3 0 0,8 2-128 0,10 0 128 0,12 2-192 0,8 2 64 0,7 0 0 0,6 3 0 16,3 3-272-16,4 0-48 0,4 4-16 0,1 2 0 15,5 3-128-15,6 0-32 0,5 0 0 0,7-1 0 0,8 1 368 0,17-5 80 16,17-3 16-16,23-8 0 0,19-5 624 0,20-8 128 15,23-4 32-15,5 0 0 0,-9 1 688 0,16-2 144 0,18-2 16 0,3-2 16 0,-3 3-1040 16,-2-2-192-16,0 3-64 16,-3-3 0-1,-3 1-1280-15,-3-1-256 0</inkml:trace>
  <inkml:trace contextRef="#ctx0" brushRef="#br0" timeOffset="45182.41">11744 5512 3679 0,'25'-15'320'0,"-5"4"-320"0,0 1 0 0,-3 3 0 0,-4 4-272 0,-5 0-128 0,5-1-32 0,7-2 0 0,14-5 432 0,16-4 0 0,5-3 0 0,2-3 0 0</inkml:trace>
  <inkml:trace contextRef="#ctx0" brushRef="#br0" timeOffset="171922.53">2493 6853 12895 0,'-46'2'1152'0,"5"2"-928"0,13 2-224 0,9-1 0 0,2-1 0 0,-14 3 0 0,-28 3 0 0,-33 6 0 0,-22 6 0 0,-7 4 192 0,8-1-48 16,15 1-16-16,20-6 1136 0,12-4 208 0,12 0 64 0,8-3 0 0,9-1-544 0,6-2-96 16,4 1-32-16,7-5 0 0,4 4-288 15,8-7-48-15,4 1-16 0,5 1 0 0,8-4-64 0,6 1-32 16,9 0 0-16,10-2 0 0,10-2-544 0,4-1-128 16,1-2 0-16,15-1-16 0,19-4 528 0,16-1 128 0,10-1 0 15,4-1 16-15,0-2-400 0,9-1-320 16,13 1 48-16,-1-2 16 15,-7 0-400-15,-2 1-80 0,0 3-16 0,-4 2 0 16,-6 0-736-16,-3 0-160 0</inkml:trace>
  <inkml:trace contextRef="#ctx0" brushRef="#br0" timeOffset="173503.37">8780 6186 11055 0,'3'-4'976'0,"0"1"-784"0,-1 1-192 0,2 0 0 0,0 1 5248 0,2-1 1024 0,1 1 192 0,6 1 32 0,8-5-4688 0,9 0-928 0,11-1-192 0,6 0-48 0,5 0-640 0,1 0 0 0,1-2 0 0,-2 4 0 0,-7 4-176 0,1-3 176 0,1 2-128 0,1-2 128 16,-2 2-784 0,-3 0-80-16,-1-1-16 0,-1 0-9344 0,-3-1-1872 0</inkml:trace>
  <inkml:trace contextRef="#ctx0" brushRef="#br0" timeOffset="173845.33">9044 6320 41471 0,'-15'-5'1840'0,"4"3"368"0,1 2-1760 0,4 0-448 16,5 2 0-16,2-2 0 0,0 1 0 0,-1 1 0 0,3 1 128 15,1 1-128-15,4-2 0 0,5 2 0 16,4 1 0-16,5-4 128 0,3 4-128 0,2-4 0 0,5 0 0 15,3-1 0-15,4-1-192 0,3 0 16 0,0-2 16 16,3 0 0 0,-1-1-720-16,1 0-144 0,2 1-16 0,-1-1-16 0,0 1-1760 15,-2-4-336-15,-1 3-80 0,-1-3-10032 16</inkml:trace>
  <inkml:trace contextRef="#ctx0" brushRef="#br0" timeOffset="174724.23">10868 6171 37775 0,'1'4'3360'0,"1"3"-2688"0,0 0-544 0,0-3-128 0,0 3 0 0,0-1 0 0,3 7-160 0,1 8 160 0,3 9-256 0,0 5 64 0,-1 3 0 0,0 0 0 0,0 0 192 0,-3-1 0 16,0 0 0-16,0 0 0 0,-1-4 0 0,-2 2 0 16,1-5 0-16,-1-1 0 0,-2 0 0 0,0-1 0 15,-1-2 0-15,-1-4 0 16,-2-3-352-16,1-3 32 0,0 0 0 0,-1-5 0 16,0-3-320-16,2-3-48 0,-1-3-16 0,1-2 0 15,-2-2-544-15,2-3-112 0,-2-2-32 0,0-2 0 16,2-5-576-16,-1-3-112 0,0-3-32 0,0-4 0 15,-1 0 912-15,2-4 176 0,-2 1 48 0,1 0 0 0,-1-5 480 0,-1-4 112 16,0-6 0-16,-2-5 16 0,0 1 368 0,0 2 0 0,1-2 160 0,0 1-160 16,-1 5 1008-1,4 0 80-15,-1 5 32 0,1 0 0 0,2 2 752 0,1 0 160 0,3-2 16 0,-1 3 16 16,3 5-528-16,1-1-96 0,3 2-32 0,1-3 0 0,3 3-672 16,1 3-144-16,2 0-16 0,1 5-16 0,1 1-368 15,0-1-64-15,2 5 0 0,1 0-128 16,1 2 0-16,2 2 0 0,2 2 0 0,0 3 0 0,1 2 0 0,0 2 0 31,0 2 0-31,-1 2 0 0,2 3 272 0,-2 2-48 0,-2 4-16 0,-1 0 0 0,-2 2-16 0,-3 1 0 16,-1 0 0-16,-3 1 0 0,-2 2 64 0,-2 1 0 15,-1 0 0-15,-2 1 0 16,0 1-48-16,-3 0 0 16,0 0 0-16,-1-2 0 0,-2 0 176 0,-1-2 48 0,0-1 0 15,-1-1 0-15,-3 1-144 0,-1 0-32 0,-2-2 0 0,-1 0 0 0,1-4-256 0,-2 3 0 16,-3-4 0-16,-3-1 0 15,-2 0 0-15,-2 0 0 0,-1-3 0 0,-1-1 0 16,0 0 0-16,-1-4 0 0,0-1 0 0,-2-1 0 0,4-2-384 16,-2 1-64-16,-1-3-32 0,-1-1 0 15,6-3-640-15,0 0-128 0,3 0-32 0,3-3-9408 16,1 1-1904-16</inkml:trace>
  <inkml:trace contextRef="#ctx0" brushRef="#br0" timeOffset="175347.65">12511 5229 12895 0,'3'-1'1152'0,"-2"-3"-928"0,-1 4-224 16,0 1 0-16,0-1 976 0,-1 3 160 0,0-3 16 0,-2 2 16 0,-2 2 624 0,-2 3 128 0,-4 3 32 0,-4 3 0 0,-2-1-32 0,-4 3 0 16,-3 2 0-16,-2 2 0 0,-1 2-368 0,-2 2-80 15,-3 4 0-15,-1 2-16 0,-1 2-560 0,2 1-96 16,3 1-32-16,-1 2 0 0,3 1-304 0,0 2-64 16,2 3-16-16,1 2 0 0,3 3-112 0,3 0-16 15,2 2-16-15,2 0 0 0,3 3-80 0,4-4-16 0,2 1 0 0,2 2 0 16,6-1-144-16,4-2 0 0,7-1 0 0,5-7 0 15,7 0 0-15,4-10-192 0,6 0 64 0,6-6 128 16,1-3-1056 0,3-6-96-16,5-4 0 0,8-6-16 0</inkml:trace>
  <inkml:trace contextRef="#ctx0" brushRef="#br0" timeOffset="176814.48">13054 5872 24879 0,'-5'-1'2208'0,"2"-2"-1760"0,1 3-448 0,2 0 0 0,0 0 960 0,0 0 128 0,-2-1 0 0,-2 0 16 0,-1 1-432 0,0 0-96 0,0 0 0 0,-1 2-16 16,0 2-128-16,0 0-32 0,-2 2 0 0,1 1 0 15,0 2-160-15,-2 0-48 0,-1 3 0 0,-2 2 0 0,1 3 256 0,-3 0 32 16,-1 5 16-16,-1 1 0 16,1-3-368-16,-1 3-128 15,-4 4 0-15,-1 0 0 0,0 2 0 0,-2-2 128 0,1 3-128 0,-3-3 0 16,0 1 0-16,-2-2 0 0,3-2-144 0,1-3 144 31,2-4-1024-31,1-2-128 0,3-4 0 0,1-3-13104 0</inkml:trace>
  <inkml:trace contextRef="#ctx0" brushRef="#br0" timeOffset="177063.92">12541 5889 26719 0,'-1'-1'2368'0,"0"0"-1888"0,1 1-480 0,1 1 0 15,1 2 2304-15,1-1 384 0,3 3 64 0,1 1 0 16,7 3-1744-16,3 4-368 0,4 5-64 0,4-3 0 16,5 4 0-16,-1 1 0 0,6 4 0 0,0 0 0 15,-4-1-400-15,-2-4-176 0,2 2 160 0,1 3-160 0,4 1 0 0,-1 1 0 16,-1-3 0-16,-1-1 0 15,-2 1-352-15,-3-4-112 0,-3 1-32 0,-1-4-17232 16</inkml:trace>
  <inkml:trace contextRef="#ctx0" brushRef="#br0" timeOffset="178222.06">13713 5298 16575 0,'-2'-12'1472'0,"-1"3"-1168"0,1 3-304 0,2 1 0 0,0 3 3760 0,0 2 688 0,0-2 144 0,0 2 16 0,1-3-3056 0,-1 0-608 0,1 3-128 0,1 6-32 16,-1 3-480-16,-1 6-112 0,1 3 0 0,-2 3-16 16,1 4-176-16,1 1 0 0,2 4 0 0,-1 2 0 15,1 3 0-15,-1 4 128 0,4 3-128 0,-2 5 0 16,1 4 384-16,1 5-16 0,0 4 0 0,-1-3 0 15,0-5-368-15,-1 0 0 0,-2 2 0 0,1-2 0 16,-1 1 0-16,-1-2 0 0,1-1 0 0,-2-3 0 0,-2-2-256 0,1-5-32 16,-1-4 0-16,1-5 0 15,1-5-960-15,0-5-192 0,2-4-32 0,2-5-13504 16</inkml:trace>
  <inkml:trace contextRef="#ctx0" brushRef="#br0" timeOffset="178924.7">14299 5332 25791 0,'-6'2'2304'0,"3"1"-1856"0,1-3-448 0,2 1 0 0,0 0 544 0,0 1 16 0,-1 0 0 0,-3 3 0 16,1 0-112-16,0-2-32 0,2 4 0 0,1-3 0 0,1 0 208 0,2 1 32 0,3 0 16 0,0-1 0 0,4 1-224 0,1 0-32 0,1 1-16 0,5 2 0 0,0 0-48 0,4 3-16 0,2 5 0 0,3 1 0 15,6 3 64-15,3 6 16 0,-2-2 0 0,1 3 0 16,2 1-128-16,-2 2-32 0,0 2 0 0,-2-2 0 16,-1 1-256-16,-4 0 0 0,0 2 0 15,-3-5 0-15,-2 1 144 0,-2-6-144 0,-4 1 0 0,-3-2 144 16,0 0-144-16,-2 1 0 0,-1-2 0 0,-2 1-176 16,0-2 176-16,-2 0-128 0,-1 1 128 0,-3 0-128 15,0-4-992-15,-2 0-192 0,-3 1-32 0,1-1-16 31,-3 0-1008-31,0-1-208 0,-1-1-48 0,0-1-5184 0,-3-3-1024 0</inkml:trace>
  <inkml:trace contextRef="#ctx0" brushRef="#br0" timeOffset="179515.44">14772 5769 10127 0,'-5'-1'896'0,"1"1"-704"15,2 0-192-15,2 0 0 0,0 0 192 0,0 0 0 0,-3 0 0 0,0 0 0 32,-1-2-512-32,0-1-80 0,2 2-32 0,0-2 0 15,2 1 16-15,0-2 0 0,0 2 0 0,0-1 0 0,0 1-992 0,-1 1-192 0,0-2-32 0,0 2-16 0,-2 0 1392 0,0 1 256 16,-1-3 0-16,0 2 128 0,0-2-128 0,-1 3 0 16,-1 0 0-16,1 2 0 0,0 0 0 0,2 1 0 15,-1 3 0-15,1-4 0 16,2 3 0-16,-1-1 0 0,-1-3 0 0,2-1 0 0,0 1 352 0,0-1 32 15,1-1 16-15,1 0 0 16,3-1 1472-16,-1-1 304 0,2-1 48 0,-5 4 16 0,0 0-832 0,17-8-144 16,-9 1-48-16,-2 4 0 0,0-1-752 0,0 0-144 15,-1 4-48-15,-1-3 0 0,0 1-272 0,-2 1 0 0,0 1 0 0,-1-2 0 16,-1 2 512-16,0 0-16 0,-1 0 0 0,-1 0 0 16,0 2 912-16,1-2 176 0,-2 1 32 0,1-1 16 15,2 0 32-15,0 0 0 16,0 0 0-16,0 0 0 0,0 0-368 0,0 0-64 0,0 0-16 0,-8 19 0 15,7-13-368-15,0 3-80 16,-2 2 0-16,0 1-16 0,-2 2-176 0,-2 3-48 0,-1 3 0 0,-2 2 0 16,-1-1-192-16,-3 4-32 15,-2 1-16-15,0 0 0 0,0 1-96 0,0-1-32 0,0 1 0 0,0 1 0 0,1-3-160 16,1 0 128-16,4-3-128 0,3-3 128 16,6-3-592-16,6-5-128 0</inkml:trace>
  <inkml:trace contextRef="#ctx0" brushRef="#br0" timeOffset="180824.34">14900 5092 35007 0,'-9'1'3120'0,"1"1"-2496"0,4 1-496 0,4-3-128 0,0 0-768 0,0 0-160 0,-2 2-32 16,-2 1-16-16,1 1 1200 0,-1 0 240 0,5 1 48 0,4 2 16 0,4-1-32 0,3 2-16 0,3 4 0 0,3-1 0 15,5 2-160-15,4 3-48 0,4 7 0 0,7 0 0 16,5 7-80-16,3 3 0 0,4 3-16 0,-1 0 0 16,2 0 16-16,2 2 16 0,3 3 0 0,-1 1 0 15,-2 1-208-15,-2-1 128 0,-1 2-128 0,-7-2 0 16,-5 0 0-16,-7-3 0 0,-4 1 0 16,-4-3 0-16,-5-2 0 0,-3-2 128 0,-3 2-128 0,-2-3 0 15,-2 1 0-15,-3 0 0 0,-3 2 0 0,-6-2-160 16,-2 2 160-16,-5 0 0 0,-4-1 0 0,-6 2 0 0,-4 1 0 0,-3-2-128 15,-5 5 128-15,-3-5-128 16,-1-1-464-16,0-5-96 0,-2-3-16 0,2-7-15152 16</inkml:trace>
  <inkml:trace contextRef="#ctx0" brushRef="#br0" timeOffset="188625.65">12258 7600 23951 0,'1'3'2128'0,"0"0"-1696"0,1 0-432 0,-2 2 0 0,1-1 1344 0,0 3 192 0,2 2 48 0,0 7 0 0,2 8-1152 0,0 5-240 0,1 7-32 0,-2 1-16 0,-1 0-144 0,-2-1 0 15,-2 3 0-15,-1 0 128 0,0-3-128 0,-1 2 0 16,0 4 144-16,-2 3-144 0,0 1 0 0,-3-3 128 16,2-2-128-16,-1-3 0 0,-1-3 176 0,0-7-48 15,1-2 0-15,1-4 0 0,1-2-128 0,0-2 0 16,3-7-192-16,1-4 192 16,-1-1-1376-16,2-2-160 0</inkml:trace>
  <inkml:trace contextRef="#ctx0" brushRef="#br0" timeOffset="189116.19">12258 7419 40543 0,'-11'-9'1792'16,"3"3"384"-16,2 1-1744 0,4 0-432 0,0 4 0 0,2-3 0 16,0 3 0-16,0-3 0 0,2-2 128 0,-2-1-128 0,2-2 0 0,2-2 0 15,1 2-192-15,0 1 192 16,2 0-192-16,2 1 192 0,0 2-192 0,0-1 192 16,3 2-320-16,0 1 48 0,0 0 16 0,1 2 0 15,1 1 128-15,1 0 128 0,0 0-192 0,0 4 192 16,0-2 0-16,1 3-128 0,0 1 128 0,0 0 0 0,1 0 0 0,1 4 0 15,0-4-128-15,2 5 128 0,-1 1 0 16,-1 1 0-16,-3 2 176 0,0 0-176 0,0 1 160 0,-3 4-160 16,0 3 128-16,-1 2-128 0,-1 1 128 0,-2-1-128 15,-2 2 128-15,0 0-128 0,-1-3 0 0,-1-1 128 16,-2 1-128-16,0-2 0 0,-1 0 0 0,-1-1-256 16,-1-1 48-16,-2-2 0 15,1 1-240-15,-3-4-64 0,0-2 0 0,0 0 0 0,-3-2 288 0,1-4 48 16,-2 3 16-16,1-4 0 0,-2 2 160 0,0-2 0 0,-1-1 128 0,-2 0-128 15,0 0 0-15,-3 0 144 0,-2-4-144 0,0 3 0 16,-3-3-160-16,-1 1-144 0,-2 1-16 0,-1-3-16 31,-1-3-832-31,-1 0-176 0,-1-1-16 0,2-1-13008 0</inkml:trace>
  <inkml:trace contextRef="#ctx0" brushRef="#br0" timeOffset="189906.77">13351 6845 11055 0,'3'-2'976'0,"-2"0"-784"0,0 2-192 0,0-2 0 16,0 2 336-16,1-1 32 0,0 0 0 0,2-3 0 0,0 1-80 0,-1 0-16 0,2-2 0 0,-2 2 0 0,-1 0 496 0,-1 1 80 0,-1 1 32 0,-1 1 0 0,0 1 208 15,-3 1 64-15,-1 1 0 0,-1 2 0 0,-1-1 192 0,-2 2 64 16,0 3 0-16,-2 2 0 0,0 0 96 0,-2 3 32 16,-1 0 0-16,-2 4 0 0,0 2-224 0,-2 2-32 15,0 4-16-15,1-2 0 0,1 2-320 0,-1 3-64 16,1 1-16-16,-1 4 0 0,0 3-512 0,-1 0-96 15,4 2-32-15,0-1 0 0,4-2-224 0,1-3 176 16,3 2-176-16,1-2 160 0,3 1-160 0,1 3 0 16,1 6 0-16,1 2 0 0,0 0 0 0,0 4 0 15,1 5 0-15,-1-3 0 0,1-1 0 0,0 0 0 16,1 3 0-16,2-6 0 0,1 0-256 0,2-5 64 0,3-1 0 16,1-8 16-1,3-2-848-15,1-4-192 0,1 1-16 0,2-4-16 16,1-1-864-16,0-5-160 0,-1-1-32 0,2-3-6592 0,-1-3-1328 15</inkml:trace>
  <inkml:trace contextRef="#ctx0" brushRef="#br0" timeOffset="191507.2">13852 7122 35935 0,'-3'4'3200'0,"2"-3"-2560"0,1 4-512 0,0-4-128 0,0 3-560 0,0 0-128 0,0 3-16 0,-1 4-16 0,0 3 80 0,-1 7 32 0,0 1 0 0,-2 2 0 0,2-1 288 0,-2 1 48 15,0 2 16-15,1-3 0 0,-1 3 48 0,-1 1 16 16,0 2 0-16,-1 3 0 0,-2-1 64 0,1 3 128 15,-3 5-208-15,-1 4 80 0,-3 3-48 0,0 1 0 0,-1-1 0 0,-1-2 0 16,0-2 32-16,-1-2 0 0,0-2 0 0,1-2 0 16,-1 1 288-1,-1-4 64-15,4-3 16 0,-4 0 0 0,2-2 848 0,-1-2 160 16,3-4 48-16,1-4 0 0,-1-1-128 0,2-5 0 16,2-1-16-16,0-3 0 0,1-3-720 0,2-1-144 15,-2-4-16-15,2-3-16 0,-1 1-240 0,1-5 0 16,0-1 0-16,-2-1 0 0,0-2-384 0,1-4 48 15,-2-2 0-15,1 0 0 0,2 0-256 16,-1 0-48-16,2-3-16 0,-1-1 0 0,0-1 656 0,2 1 0 0,2 3 0 16,2 0 176-16,1 5 304 0,1-2 64 0,1 2 16 0,2 3 0 15,1 3 16-15,2-3 16 0,2 4 0 16,2 0 0-16,1 1-368 0,2 0-80 0,3 2-16 0,2-3 0 16,2 3-128-16,-1-1 0 0,2 1 0 0,-1 2 0 15,1-1 0-15,-1 2 0 0,-2 2-192 0,-1-1 192 16,0 4-144-16,-3 0 144 0,-1 1 0 0,0 1 0 15,-3 1 0-15,0 2 0 0,0 1 0 0,-2 4 0 16,0-2 0-16,-2 3 0 0,1 1 0 0,-2-2 0 16,0-2 0-16,-1 1 0 0,0 2 0 0,1 0 0 15,1-2 128-15,1 1 16 0,-1-4 16 0,1 0 0 16,2-3 32-16,-1 1 0 0,1-4 0 0,1-2 0 16,3 0-64-16,-2 0-128 0,1-2 192 0,-1 1-64 0,1-2-128 15,-1 0 128-15,1 0-128 0,0 0 128 0,-1 0-128 0,-1-2 0 16,2 2 0-16,0-3 128 0,1 2-128 0,1-2 0 15,-3 1 0-15,0-1 0 0,3 0 0 0,1-3 128 16,-1-1-128-16,0-1 0 0,1 1 0 0,-1-3 0 16,-1 0 0-16,-2 1 0 0,-1-2 0 0,0 0 0 15,2-4 0-15,0-2 0 0,1 0 0 0,-3-1 0 16,0 0 128-16,-1-2-128 0,-1 0 0 0,-2-2 0 16,-1 1 144-16,-1-3-144 0,-2 0 0 0,-2-2 128 15,-1-3-128-15,-1-1 0 0,-3 1 0 0,-1-5 0 0,0 2 0 0,0 1 128 16,0 3-128-16,-1-5 0 0,-3-5 0 0,1 1 0 15,-1 3 0-15,0 0-160 16,1 6 160-16,-2-1 0 0,0 6 0 0,0 1 0 0,-1 1 0 0,0 2 0 16,0 2 0-16,-2 1 0 0,3 3 0 15,-2 2 0-15,0-2 0 0,-2 3 0 16,0-1 0-16,1-1 0 0,-2 1 0 0,-1 0 0 0,0 1 0 0,0 0 0 16,1 2 0-16,0 2 0 0,-1-3 0 0,2 3 0 15,1 1 0-15,-1 2-128 0,1-2 128 0,-1 4 0 0,0 1 0 16,1 1-128-16,-2 4 128 0,1-2 0 15,1 3 0-15,-1 3 0 0,1-3 0 0,-1 4 0 16,3-3-176-16,1 1 176 0,1 0-160 0,2-3 160 16,1 1 0-16,1-3 0 0,1 1 0 0,0-3 0 15,3 2 0-15,0-3-144 0,0 2 144 0,1-2 0 16,1 1-512-16,0-1 0 0,2 1-16 0,-1 2 0 16,0-1-272-16,1 1-48 0,1-1-16 0,-2 2 0 0,2 2 592 0,0-1 112 15,-1-1 32-15,0 1 0 0,0 1 304 0,0 1 64 16,-1-1 16-16,1-2 0 0,-1 3 96 0,-2 0 32 15,2-2 0-15,-2-2 0 0,0 1-208 0,0 1-48 0,-2 0 0 0,2-4 0 16,0 0-128-16,-1 1 0 0,2 0 0 0,-1-2 0 31,2 0-672-31,-1 0-224 0,0-2-32 0,2-1-16 16,-1 2-1664-16,3-3-336 0,-1 3-64 0,2-5 0 0,0 0 736 0,1 1 160 16,1 0 16-16,0 0 16 15,1 1 672-15,0 0 144 0,-1 2 32 0,-1 1 0 0,0-1 928 0,-2 2 304 0,0 0-160 0,-1 2 160 16,-1-1 784-16,0 1 240 0,-1 0 64 0,1-1 0 15,-2 0 736-15,0-1 160 0,1 3 16 0,-1-3 16 0,0 0-720 16,0 1-144-16,2-1-16 0,-1 0-16 0,1 0-896 16,-1 0-224-16,2 0 0 0,1-1 0 31,2 1-912-31,1-3-240 0,-2 2-32 0,2 0-16 0,1-1-416 0,0 0-96 0,-1-1-16 16,1 2 0-16,0-3 672 15,-1 3 128-15</inkml:trace>
  <inkml:trace contextRef="#ctx0" brushRef="#br0" timeOffset="194636.5">14915 6865 22111 0,'-6'-6'1968'0,"1"1"-1584"0,0 1-384 0,3 2 0 0,2 2 2304 0,0-3 368 0,1 3 80 0,-1-2 0 0,1 0-1984 0,2-2-416 0,-1-3-80 0,1 2-16 0,0 4-256 0,0-3 128 0,-1 6-128 0,1 0 0 15,-1 4 144-15,-2 3-144 0,1 5 0 0,-2 3 144 16,0 1-144-16,-3 6 0 0,-2 6-160 0,-3 7 160 15,1 7 0-15,-6 6 0 0,1 4 176 0,-6 4-48 16,0 8 352-16,-3 3 80 0,1-1 16 0,0 1 0 16,-1 7-320-16,0 2-64 0,-2 4-16 0,3-1 0 15,0-6-720-15,3-8-144 0,0-5-16 0,2-10-16 16,3-8-112-16,1-4-32 0,1-5 0 0,3-7 0 16,0-6 64-16,3-2 16 0,2-4 0 0,3-6-11984 0</inkml:trace>
  <inkml:trace contextRef="#ctx0" brushRef="#br0" timeOffset="195229.68">15154 7034 9215 0,'-3'-2'816'0,"2"2"-656"0,1 0-160 0,0 0 0 0,1 0 576 16,-1 0 64-16,0-1 32 0,0 1 0 0,2 0 672 0,-1-2 128 0,1 2 16 0,-2 0 16 0,0 0-96 0,0 0 0 0,28 7-16 0,-17-5 0 0,1 2-432 0,3 1-64 16,1 1-32-16,-4-1 0 0,1 0-96 0,2 2-32 15,6 3 0-15,7 7 0 0,7 2-320 0,1 4-64 16,-2 3-16-16,0 0 0 0,-2 3-336 0,-1 3 0 16,0 4 0-16,-3-1 0 0,-3-3 0 15,-3-3 0-15,-3 2 0 0,-1 1 0 0,-1 7 0 0,-3 0 0 16,-3 2 160-16,-5-1-160 0,-1-1 752 15,-2 1 48-15,-3-2 16 0,0 2 0 0,0-3-480 0,0-1-80 16,-2-8-32-16,2-2 0 0,-1-1-416 0,0-4-64 16,0-1-32-16,-2-3 0 15,0-3-1264-15,-2-1-256 0,0-3-48 0,-2-3-6480 0,3 0-1296 16</inkml:trace>
  <inkml:trace contextRef="#ctx0" brushRef="#br0" timeOffset="195609.57">15656 7611 15663 0,'-9'-3'1392'0,"2"-1"-1120"0,1 3-272 0,2-1 0 0,2 1 880 0,0-1 112 0,1 1 32 0,-3 1 0 0,1-4-304 0,-4 1-48 0,0-1-16 0,1 0 0 0,1 3 416 0,-1 0 80 0,1 1 0 0,0 0 16 15,-1 0-208-15,-1 1-32 0,1 4-16 0,-2-1 0 16,0 3 112-16,-2-1 32 15,-1 5 0-15,-1 2 0 0,1 3-592 0,-3 1-112 16,-1 3-32-16,-1 2 0 0,-1 5-320 0,1 2 0 0,0-2-160 0,1 1 160 16,1 1-384-16,2-1 16 15,2-2 16-15,3 0-9456 16,2-1-1904-16</inkml:trace>
  <inkml:trace contextRef="#ctx0" brushRef="#br0" timeOffset="196249.67">15531 6791 5519 0,'-4'-4'496'0,"2"2"-496"0,1 2 0 0,-1-3 0 0,4 3 1024 0,-2-1 96 0,0-3 32 0,0 0 0 0,1-4 112 0,1 2 16 0,2-2 16 0,2 0 0 0,3 0-176 0,2 2-32 0,0 1-16 0,3 1 0 16,1 2-112-16,1 1-32 0,2 2 0 0,3 4 0 15,3 1 32-15,0 5 16 0,2 1 0 0,3 5 0 16,1 2-624-16,0 1-128 0,0 2-32 0,4 1 0 16,3 5 112-16,3 7 16 0,4 2 0 0,-2 5 0 15,-6-6 128-15,0 6 48 0,2 6 0 0,-2 3 0 16,-7-1-112-16,-3-1 0 0,-2 1-16 0,-7 0 0 15,-3-3 528-15,-6 2 96 0,0 7 32 0,-4-4 0 16,-3-4-80-16,-4 3-16 0,-3 1 0 0,-5-3 0 16,-1 1-304-16,-3-5-64 0,-3-3-16 0,0-2 0 0,-2-2-304 15,-1-2-64-15,1-5-16 0,2-3 0 0,-2-2-160 0,-1 0 0 16,-1-3 0-16,1-5 0 16,1-2-768-16,4-5-176 0,0-4-32 0,3-5-15616 15</inkml:trace>
  <inkml:trace contextRef="#ctx0" brushRef="#br0" timeOffset="196692.97">16827 7394 36863 0,'1'0'3264'0,"2"0"-2608"0,0-1-528 0,1 1-128 0,1 0 0 0,1-2 0 0,5 0 0 0,7 0 0 0,10-3 0 0,7-1 0 0,7 1 160 0,1-4-160 0,3 2 176 0,0-1-176 0,-1 3 160 0,-1-1-160 15,0 0-240-15,-2 1-144 0,-1 0-16 0,-4 1-16 16,-2 2-2016-16,-4 2-416 16</inkml:trace>
  <inkml:trace contextRef="#ctx0" brushRef="#br0" timeOffset="196945.54">16690 7679 42383 0,'2'-2'3776'0,"3"2"-3024"15,3 0-608-15,0 0-144 16,1 0 144-16,2 0 0 0,9 0 0 0,11-2 0 15,13-2-144-15,9-2-224 0,8-3 48 0,1 2 16 16,-3-3-208-16,1 0-32 0,-4 2-16 0,-1 1-17984 16</inkml:trace>
  <inkml:trace contextRef="#ctx0" brushRef="#br0" timeOffset="197641.84">18766 6696 25791 0,'-11'-2'2304'0,"2"2"-1856"0,2 2-448 0,2 1 0 0,1-1 1856 0,2 4 256 0,-2 1 64 0,-2 7 16 0,-4 7-1520 0,-6 11-304 0,-2 9-64 0,-3 8-16 0,0 7 32 0,-2 3 0 0,-3 7 0 0,-1-1 0 16,-3 7 48-16,2-2 16 0,-1-6 0 0,2-5 0 15,0-1-112-15,0 0-16 0,1-2 0 0,1-6 0 16,3-3-256-16,1-5 0 16,3-4 0-16,5-5 0 0,1-6-816 0,5-5-112 15,2-3-32-15,4-4-14992 0</inkml:trace>
  <inkml:trace contextRef="#ctx0" brushRef="#br0" timeOffset="197899.67">19101 6798 43311 0,'-15'8'1920'0,"3"0"384"0,-1 3-1840 0,5 2-464 16,3-2 0-16,2 0 0 0,0 3 0 0,-6 10 0 0,-5 13 0 0,-5 18 0 15,-4 4 0-15,-1 7-160 0,-2-4 32 0,2-8 0 16,1-5-64-16,2-6 0 0,2-1 0 0,1-8 0 31,0-3-848-31,2-2-176 0,0-5-48 0,1 1-16192 16</inkml:trace>
  <inkml:trace contextRef="#ctx0" brushRef="#br0" timeOffset="198226.98">18050 6853 38703 0,'-24'-12'3440'0,"8"5"-2752"15,3 3-560-15,4-1-128 0,8 4 944 16,1 1 144-16,1 0 48 0,-1-4 0 0,1 3-832 0,4-5-176 16,5-1-128-16,7-1 192 0,7 1-64 0,7-4 0 0,6 1 0 0,5-1 0 15,6-1 0-15,9-1-128 0,7-1 192 0,8-1-64 16,5-4-128-16,3-1 0 0,3-1 144 0,-5 2-144 31,-4 2 0-31,2 0 0 0,3-3 0 0,1 1-128 0,0 2 0 0,-3-2 0 16,-6 3 0-16,-5-1 0 15,-5 2-320-15,0-1-64 0,-1 1-16 0,-3 2 0 0,0 0-512 0,-4 0-112 16,-2-3 0-16,-3 1-16176 0</inkml:trace>
  <inkml:trace contextRef="#ctx0" brushRef="#br0" timeOffset="199332.34">19633 7462 6447 0,'-10'3'576'0,"2"-1"-576"0,1 3 0 0,3 1 0 0,3-1 5360 0,1 1 960 0,-1 1 192 0,-2 4 32 0,1 7-4544 0,-2 8-912 0,-1 5-176 0,0 8-32 0,2 3-320 0,-2 1-64 0,0 1-16 0,-2-2 0 0,1-1-176 0,-1 1-48 0,-2-1 0 16,-1-1 0-16,-1-1-256 0,-1 2 0 0,-2 4 0 0,-3 0 0 0,1 0 0 0,-1-6-176 0,2-4 176 0,1-5-208 15,3-7-112-15,5-6 0 0,1-7-16 0,4-2 0 16,1-4-176-16,1-4-48 0,4-7 0 16,1-4-9232-16,3-6-1840 0</inkml:trace>
  <inkml:trace contextRef="#ctx0" brushRef="#br0" timeOffset="199705.71">19603 7514 16575 0,'6'-18'736'15,"-1"2"160"-15,1 3-720 0,-2 2-176 0,1 5 0 0,-1 1 0 0,2-1 2192 0,4-7 416 16,6-6 80-16,6-6 0 0,5-4-112 0,3-1-16 0,2 4-16 16,-1 0 0-16,2 3-1360 0,0 5-272 15,-2 4-48-15,1-1-16 0,-1 5-576 0,0 2-112 0,-2 3-32 0,0 4 0 16,-3 1-128-16,-4 1 0 16,-1 5 0-16,-3 1 0 0,-2 5 0 0,1-1 0 0,-4 4 128 15,1 1-128-15,-2 1 224 0,-1 0-32 16,-1 2-16-16,1-2 0 0,-2-2 16 0,0-1 0 0,-1-2 0 15,0 2 0-15,-2-6 0 0,-1 3 0 0,0-1 0 16,-3-1 0-16,-1-1-64 0,-1-1 0 0,-1 0 0 16,-2 2 0-16,-2-3-128 0,-2 1 192 0,-3 3-192 15,-2-2 192-15,-3 0-192 0,-2 1 0 0,-4 0 0 0,-3-2 0 16,-3 2 0-16,0-3 0 0,-1 0 0 0,-6-1 0 16,-3-1 0-16,-2 1 0 0,-2 0 0 0,0-2 0 15,0 0 0-15,3-3 0 0,3 0 0 0,3-3 0 16,2-3 0-16,4 1 0 0,3-1-128 0,3-3 128 15,3 1-432 1,2-1-16-16,4 3 0 0,1-2 0 0,4 0-1216 0,3-1-240 0,2 0-48 16,5 1-13920-16</inkml:trace>
  <inkml:trace contextRef="#ctx0" brushRef="#br0" timeOffset="200098.41">21141 6296 17503 0,'4'-9'1552'0,"0"2"-1232"0,-2 3-320 16,1 3 0-16,0 0 592 0,1-2 64 0,4-3 16 0,3-5 0 0,2 0 624 0,2-1 128 0,-4 3 32 0,-1 4 0 15,-5 1-240-15,-4 8-64 0,-3 2 0 0,-6 7 0 16,-3 5-224-16,-5 4-48 0,-4 2-16 0,-4 3 0 16,-2 0-144-16,-3 2-16 0,0 2-16 0,-1 1 0 15,0 2 384-15,-3 7 80 0,-4 10 0 0,-3 5 16 16,1 2-496-16,2 1-96 0,2 0-32 0,4 2 0 16,1-3-352-16,6-2-64 0,4-8 0 0,1 3-128 0,3 3 0 15,3-1 0-15,3-1 0 16,2-2 0-16,5-3 0 0,3-3 0 0,2-3 0 0,3-1 0 0,4-2 0 15,1-4 0-15,3-1 0 0,4-5 0 0,4 3 0 16,3 0 0-16,2-6 0 0,4-2-144 16,1-3-704-1,3-3-144-15,4-3-32 0,3-3-10560 0,3-1-2112 0</inkml:trace>
  <inkml:trace contextRef="#ctx0" brushRef="#br0" timeOffset="200714.47">21783 6981 23951 0,'-11'5'2128'0,"2"1"-1696"0,3 1-432 0,2-3 0 0,1 1 832 0,-3 2 64 16,-6 5 32-16,-9 8 0 0,-6 3 352 0,-5 7 64 0,-3 7 0 0,2-5 16 0,1 2-496 0,1-2-96 0,1 1-32 0,2-4 0 0,1-1-512 0,-1 0-96 15,1 1-128-15,1-1 176 0,0-2-432 0,3-1-96 16,-1-3-16-16,4-4 0 16,4-4-640-16,0 0-128 0,0-3-16 0,3-5-12736 0</inkml:trace>
  <inkml:trace contextRef="#ctx0" brushRef="#br0" timeOffset="200938.07">21165 7117 36863 0,'2'-2'1632'0,"0"-2"336"0,1 4-1584 0,2 1-384 0,0 3 0 0,0 0 0 16,1 2 528-16,5 0 32 0,9 5 0 0,7 7 0 0,7 4-64 0,4 3-16 16,0 0 0-16,0-1 0 0,-3 1-304 0,-1-2-176 15,-2 2 192-15,-1-2-192 0,-1 1 0 0,-2 1 0 16,-2-1 0-16,-4 0 0 0,0-2-128 0,-2-2-96 15,-2 0-16-15,-2-7-17696 0</inkml:trace>
  <inkml:trace contextRef="#ctx0" brushRef="#br0" timeOffset="201349.01">22128 6328 13823 0,'-4'-3'1216'0,"2"-2"-960"15,1 5-256-15,1 0 0 0,1 0 416 0,-1-2 32 16,-1-3 16-16,-1 2 0 0,0-3 688 0,-1 1 128 16,2 2 16-16,1-1 16 0,-1 4 48 0,1 0 16 15,0 4 0-15,-1 2 0 0,1 1-544 0,0 2-128 16,-1 4 0-16,-1-2-16 0,0 4 96 0,-3 3 32 0,1 0 0 0,-2 1 0 16,0 1-176-16,0 4-48 0,-2-1 0 0,1 4 0 15,-1-2-464-15,3 2-128 0,2 2 0 0,-1-6 0 16,4-1 0-16,0 1 0 15,2-1 0-15,3-2 0 0,0 1 0 16,3-5 0-16,0-1-128 0,2 0 128 0,1-2-528 16,2-2-32-16,0-1 0 0,2-2 0 0,1-1-992 0,3-1-208 0,1-5-32 0,-1 1-9952 15</inkml:trace>
  <inkml:trace contextRef="#ctx0" brushRef="#br0" timeOffset="201654.15">22499 6535 23039 0,'-5'-3'2048'0,"0"3"-1648"0,3 3-400 0,0-2 0 0,2 0 1248 0,-1 3 160 0,-2-3 48 0,-2 4 0 0,-3 5-560 0,1-3-96 0,-1 5-32 0,2 0 0 0,1 0-272 0,1 2-64 0,2-2-16 0,0-1 0 0,2 1-416 31,-2-1 0-31,4 0 0 0,0-4 0 16,0 1-816-16,2-3-240 0,0-2-48 0,2 0-12240 15</inkml:trace>
  <inkml:trace contextRef="#ctx0" brushRef="#br0" timeOffset="201880.79">22481 6259 35935 0,'-4'-2'3200'0,"3"2"-2560"0,1 0-512 0,1 0-128 31,1 0-640-31,1 0-128 0,-1 0-48 0,2 0 0 0,1 0-336 0,1 2-64 0,1 2 0 16,0 1-16-16,-2 1 1040 0,-4 0 192 0,-2-1 0 0</inkml:trace>
  <inkml:trace contextRef="#ctx0" brushRef="#br0" timeOffset="202366.77">22576 6083 15663 0,'3'-2'688'0,"0"-2"144"0,1 2-656 0,-1 2-176 15,0-3 0-15,-1 3 0 0,1-1 576 0,2 1 96 0,2-1 16 16,4 0 0-16,0 1 640 0,2-3 128 0,-2 3 16 0,1 3 16 16,-2-1-272-16,1 2-48 0,0 2-16 0,0-1 0 15,3 4-320-15,0-1-64 0,-1 3 0 0,1 0-16 16,2 1-256-16,0 0-48 0,1 0-16 0,3 2 0 0,-1 1-272 16,0 1-160-16,3 0 192 0,-1 1-192 0,0 1 128 15,-2-1-128-15,0 1 0 0,-3 3 0 0,-2-1 368 0,-2 1-48 16,-3 2 0-16,-4-4 0 15,-2 6 256-15,-3-4 64 0,0 4 0 0,-3-2 0 0,-1 0-448 0,-1-1-64 16,-3 3-128-16,0-4 176 0,-2-2-176 0,1-1 0 16,-1-1 0-16,0-2 0 0,2 1 0 0,-1-5 0 0,2 1 0 15,1-2 0 1,-1-1-1280-16,1 0-224 0,1-6-48 0,-1 2-12928 0</inkml:trace>
  <inkml:trace contextRef="#ctx0" brushRef="#br0" timeOffset="203178.72">23564 6320 25791 0,'-2'0'2304'0,"1"0"-1856"0,1 0-448 0,0 1 0 0,0 0 320 0,0 2-16 0,-1-1-16 0,0 3 0 0,0 5 688 0,-3 2 144 0,1 6 32 0,-2 4 0 0,0 3-400 0,-1 5-80 0,0 6-16 15,0 5 0-15,0 2-16 0,-2 2-16 0,0 2 0 0,0 5 0 16,2-3-208-16,-3 0-32 0,0-1-16 0,0-2 0 0,0 1-208 0,-1-2-32 16,2 1-128-16,-1 2 192 15,-1-1-192-15,0-2 0 0,2-2 0 0,-2-3 0 0,2-2 0 0,0-5 0 16,0 1 0-16,3-6 0 15,0-1-720-15,4-3-96 0,1-6-16 0,3-3-14864 16</inkml:trace>
  <inkml:trace contextRef="#ctx0" brushRef="#br0" timeOffset="203664.45">23995 6378 19343 0,'-8'-1'1728'0,"0"-1"-1392"0,4 2-336 0,2 0 0 0,1 0 1088 15,-2 0 128-15,-2 0 48 0,-3-2 0 0,-3 1 304 0,-2-1 64 16,2 2 16-16,4 2 0 0,0-2-96 0,4 1-16 16,2 3 0-16,1-2 0 0,2 3-896 0,3 0-192 15,0 1-48-15,2 4 0 0,2-1 48 0,2 2 0 16,1 4 0-16,3 3 0 0,3 3-208 0,-1 1-48 15,0 3 0-15,3 4 0 0,4 1-192 0,-1 1 0 16,3 2 0-16,0-3 0 0,1 4 0 0,0-2-128 0,1-2 128 16,-4-1 0-16,0 0 0 0,-4-3 0 0,-3-1 0 0,-1 0 0 15,-1 0 0-15,-2 2 0 0,-3-1 0 0,-1 2 0 16,-3-1 0-16,-2 0 0 0,-3-1 0 0,-2-1 0 16,-3-1 0-16,-1 0-128 0,-2 2 128 0,-3-4 0 15,0-1 0-15,-4-1 0 16,2-1 0-16,-3-3 0 0,2 0-448 0,-2-5-16 0,1 0-16 0,-1-4-10720 15,2-2-2128-15</inkml:trace>
  <inkml:trace contextRef="#ctx0" brushRef="#br0" timeOffset="204003.1">24252 6980 35935 0,'-7'-2'1600'0,"1"-1"320"0,1 2-1536 0,1 1-384 0,3 0 0 0,0 0 0 0,0 1 0 0,-3 2 0 0,-2-2 0 0,-3 4 0 0,-2 1 448 0,-3 3 128 0,1 2 32 0,-2 0 0 0,-3 4-352 0,1 1-80 0,-3 2-16 0,-1 3 0 0,-1 0 0 0,0 2 0 16,0 3 0-16,2-4 0 0,0 1 48 0,3 0 16 16,1-1 0-16,2-2 0 0,3-1-224 0,3-1-192 15,2-1 48-15,1-3 0 16,3 2-752-16,1-1-128 0,2-3-48 0,0 1-15392 0</inkml:trace>
  <inkml:trace contextRef="#ctx0" brushRef="#br0" timeOffset="204628.17">24228 5882 28559 0,'0'1'2544'0,"0"3"-2032"0,1-3-512 0,1 2 0 0,1 0 256 0,1 2-32 16,3 3-16-16,4 6 0 0,4 4 624 0,6 8 112 0,5 5 16 0,4 2 16 0,3 2-560 0,3 1-112 0,6 3-32 0,6 4 0 0,2 1-272 0,4 0 0 0,2 4 0 0,1-2 0 16,-4-5 432-16,0 1-32 0,1 1 0 0,3 3 0 15,4 5 128-15,-2-3 32 0,-1 1 0 0,-3 2 0 16,-5 1 96-16,-5-2 32 0,-6-5 0 0,-4 1 0 15,-3 1-288-15,-6 1-48 0,-6 2-16 0,-6 3 0 16,-3-2-144-16,-8 1-48 0,-3-8 0 0,-6-1 0 16,-5 1-144-16,-4 0 0 0,-1-2 144 0,-6 1-144 0,-4 1 0 15,-2-2 0-15,-3 1 0 0,-6-1 0 0,-3 4 0 16,-6-5-192-16,-6 3 32 0,-2-4 0 16,-4 2-2144-16,-4-3-448 0,0-2-64 0,0 1-12608 15</inkml:trace>
  <inkml:trace contextRef="#ctx0" brushRef="#br0" timeOffset="209017.93">18023 8337 11967 0,'-9'-2'1072'0,"2"2"-864"0,0 0-208 0,4 0 0 0,0 2 1328 0,2-2 208 0,-1 1 64 0,-3 2 0 0,-2 1-128 0,-1 4 0 0,-2-1-16 0,-1 3 0 15,2 1-352-15,0 1-64 0,3 0-16 0,0 0 0 0,2-1-208 16,-1 1-48-16,4 3-16 0,-1-2 0 15,0-1-448-15,1 4-96 0,0 5-16 0,0 3 0 0,1-1-32 0,-1 4-16 16,1-2 0-16,0 2 0 0,1-2-144 0,0 2 0 16,1 0 0-16,1-3 0 0,2 1 0 0,-1-3 0 15,1-1 0-15,0-5 0 0,1 1-192 0,-1-4 48 16,1-2 0-16,0-3 0 16,1 0-704-16,0-2-144 0,1 0-32 0,1-1 0 15,1-5-1056-15,0 0-224 0,1-4-32 0,1-1-6992 16</inkml:trace>
  <inkml:trace contextRef="#ctx0" brushRef="#br0" timeOffset="209299.34">18059 7923 30399 0,'-10'-2'2704'0,"4"0"-2160"16,4 2-544-16,4 0 0 0,-1 0 448 0,-1 0 0 16,-1-2-16-16,-2 1 0 0,-1 1 144 0,2 0 48 15,1-1 0-15,-1 2 0 0,1 2-624 0,2 1 0 16,-1 3 0-16,2 1-192 15,-1 0-1856-15,1 3-384 0,0 0-80 0,-1 1-10016 16</inkml:trace>
  <inkml:trace contextRef="#ctx0" brushRef="#br0" timeOffset="209699.6">18263 8497 35007 0,'1'0'3120'0,"3"-1"-2496"0,1 0-496 0,-1 1-128 0,1-3 384 0,2 1 48 0,4-1 16 0,6 0 0 0,7-4 32 0,4-1 16 0,2 0 0 0,-1 2 0 16,1 1-1440-16,0 0-272 0,-2 4-64 0,-2-3-14512 16</inkml:trace>
  <inkml:trace contextRef="#ctx0" brushRef="#br0" timeOffset="210062.36">18217 8762 31327 0,'-12'-6'1392'0,"7"1"272"0,1 1-1328 0,3 2-336 0,2-1 0 0,1 2 0 16,2 0 912-16,2-3 112 16,5-1 32-16,4-1 0 0,5 0-208 0,3-2-32 15,5 4-16-15,-1 2 0 16,1-2-672-16,2 3-128 0,0 1 0 0,-2 0 0 15,1 0-1600-15,-2 1-208 0,-1 1-48 0,-3 0-8240 16,-1-1-1632-16</inkml:trace>
  <inkml:trace contextRef="#ctx0" brushRef="#br0" timeOffset="210461.46">18895 8199 34095 0,'-15'-8'1504'0,"5"1"320"0,2 2-1456 15,5 3-368-15,3 0 0 0,0 2 0 16,0 0 432-16,0 0 16 0,1 0 0 0,-1 2 0 0,1 0 192 0,-1 7 32 16,1 3 16-16,1 6 0 15,-2 3-560-15,0 5-128 0,1 2 0 0,-1 3 0 0,-1 4 0 0,-2-1 128 16,1 6-128-16,-3 1 128 0,0 5-128 0,-1-2 0 15,-2 3 0-15,-1-1 0 16,2-3-320-16,0-3 16 0,-1-1 0 0,2-4 0 16,0-8-848-16,1-3-192 0,1-6-16 0,2-2-8832 15,-1 0-1776-15</inkml:trace>
  <inkml:trace contextRef="#ctx0" brushRef="#br0" timeOffset="211454.03">18498 6342 8287 0,'-5'1'736'0,"1"-1"-592"15,1 4-144-15,2-4 0 0,0 0 2016 0,1 0 368 0,0 0 80 0,0 0 16 0,1 0 16 0,-1 0 16 0,1 0 0 0,-1 0 0 0,0 0-496 0,0 0-96 0,0 0-32 0,19-9 0 0,-13 7-384 0,2-3-80 0,0 0-16 0,2-1 0 0,1-1-640 0,0-4-128 0,2 0-16 0,-1-1-16 16,0 1-368-16,0-7-80 16,-1 2-16-16,1-5 0 0,-2 3-16 0,0-3-128 0,2-3 192 0,-1-1-64 15,-1 3-128-15,0-3 0 0,0 0 0 16,0-4 0 0,-1 2 0-16,-1 2 0 0,0-1 0 0,0 3 0 0,-1 4 0 0,-1 2 0 15,0 2 0-15,-1 1 0 0,1 3 0 0,-1 0 0 0,0 5 0 0,0-3 0 16,0 7 128-16,1-3 0 15,-1 2 0-15,0 2 0 16,0 1-128-16,-1 0 0 0,2 4 0 0,-1-4 128 0,1 5-128 16,0-1 0-16,0 0 0 0,0 1 0 0,-1 2 0 0,3-1 0 15,-2 2 0-15,0 1 0 0,0 0 0 0,1 2 0 16,0 0 0-16,2 1 0 0,-1 4 0 0,2 2 0 16,0-1 0-16,1 2 0 0,2 3 128 0,0 1-128 15,-2-2 0-15,2 2 128 0,-1-1-128 0,3 0 0 16,0 2 144-16,1-5-144 0,0 2 0 0,0-2 0 15,0-2 0-15,1-2 0 0,-1-1 0 0,0-3 0 16,-1-2 0-16,0-2 0 0,0-2 144 0,-1 0-144 16,-2-4 192-16,0-1-192 0,-2-1 224 0,0-3-64 15,-1 2-16-15,-1-6 0 0,1 2-16 0,-2-1 0 16,0-1 0-16,-1-3 0 0,-1-2 0 0,-2-2-128 16,1-3 192-16,-3-1-64 0,1 1 32 0,-4-2 0 0,1-4 0 15,-3-6 0-15,1-1-160 0,-3-2 0 16,-1-2 144-16,1-2-144 0,0 1 0 0,-1-2 0 0,2 0 0 0,0 0 0 15,1 4 0-15,2 0 0 0,0-4 0 0,2 2-128 32,2 2-368-32,2-6-64 0,5 0-16 0,6-4-18608 0</inkml:trace>
  <inkml:trace contextRef="#ctx0" brushRef="#br1" timeOffset="-207108.53">12592 10706 30399 0,'-5'-4'2704'0,"1"3"-2160"0,0 0-544 0,2 1 0 0,1 1 544 0,-3 0 0 0,-2-1 0 0,-4 0 0 0,-4 3 272 0,-2-3 48 0,-2 2 16 0,-2 2 0 0,-1-1-176 0,-3 2-16 15,-3 0-16-15,-2 2 0 0,-4-4-192 0,-5 2-32 16,-3 1-16-16,-6-1 0 0,-3-1-32 0,-7 1 0 16,0 0 0-16,-14-1 0 0,-9 2-208 0,-10 0-64 15,-7 1 0-15,-4 2 0 0,-4-4-128 0,-5 1 0 16,-5 3 0-16,0 0-176 0,8-2 176 0,-4 3 0 16,-5-3 0-16,1 3 0 0,5 1 0 0,3 0 0 15,4 1 0-15,-3 0 128 0,1 4-128 0,6-1 176 0,13 0-176 0,1 1 192 16,0 0-32-16,11-1 0 0,10 0 0 0,3-2 0 15,2 2-160-15,1-3 128 0,1 3-128 0,4-5 128 16,3 0-128-16,5 0 160 0,1-2-160 0,6 1 160 16,6-3 32-16,3-1 0 0,7 0 0 0,4 0 0 15,4-2-48-15,2 0 0 0,4 0 0 0,3-2 0 16,3 2-144-16,-1-3 128 0,5 2-128 0,-1 0 128 16,1 2-128-16,2 0 0 0,1 1 0 0,-1 0 0 15,-1 1 0-15,1-1 128 0,0 2-128 0,-1 1 0 0,0 2 160 0,1 1-160 16,-2 1 192-16,2 3-192 0,-2-1 304 0,1 2-48 15,-1 2-16-15,1 2 0 0,0 0-48 0,1 2 0 16,0 5 0-16,-2 2 0 0,3 0 0 0,-1 0 0 16,0-1 0-16,-2 6 0 0,2 4-192 0,-2 2 144 15,1-5-144-15,-2 1 128 0,2 0-128 0,-3-1 0 16,0-2 0-16,0-3 0 0,0 1 0 0,-2 1 0 16,0 1 0-16,-1 1 0 0,1-5 240 0,-2 5-48 15,-1-1 0-15,-1-2 0 0,1-1 48 0,-1-3 0 16,2-4 0-16,0-2 0 0,2 0-48 0,0-6-16 15,2 0 0-15,-2-1 0 0,4-3-176 0,0-2 160 16,0-5-160-16,2 3 160 0,1-6-160 0,1 0 0 0,1 2 0 16,-1-3 0-16,1 0 0 0,-1 0 0 15,2-3 0-15,-1 2 0 0,1 0 128 0,-1 1-128 0,2 0 128 0,-1 0-128 16,2 0 0-16,0 0 128 0,0 1-128 0,2 3 0 16,1-2 128-16,3 2-128 0,1-2 0 0,4-1 128 15,6 2-128-15,5-3 128 0,6 0-128 0,6 0 128 16,6-4-128-16,4 2 0 0,4-4-192 0,5-2 192 15,3 2 0-15,5 0 0 0,9 1 0 0,1 2 192 16,3-2-192-16,0 4 0 0,2-1-160 0,3 2 160 0,6 2 0 16,0-4 0-16,2 1 0 0,0-1 0 15,-4 1 0-15,8-4 0 0,7-1 0 0,-2 0 0 0,1-2 0 0,-1 5 0 16,3-5 0-16,-4 1-144 16,-6-1 144-16,-4 2 0 0,-3 2 0 0,-5 1 0 0,1 0 0 15,-4 2 0-15,-5 1 160 0,-2 2-160 0,-2 3 128 0,0 2-128 16,0-2 0-16,-6 1 0 0,-4 0 0 0,-5 0 0 15,0 0-128-15,-5 2 128 16,0-2 0-16,-2-4 0 0,-1 3 128 0,-5-1-128 0,-3-4 0 0,-7 0 0 16,-5 0-128-16,-4-5 128 0,-4 1 0 0,-3-1 0 15,-3 2 0-15,-2-2 0 0,-1-1 0 0,-2-2 0 16,0 4 0-16,-2 0 0 0,0-1 128 0,-1 0 48 16,-2 2 0-16,1-2 0 0,-2 1 64 0,0 2 16 0,-1-3 0 15,-1 1 0-15,-1 2-256 0,-2 2 0 0,0-4 0 0,0 2 0 16,-2-1 0-16,1 2 0 0,-2 0 0 0,1-3 0 15,-2-1 0-15,1 0 0 0,0 1 0 0,-1-2 0 16,-2-4 400-16,-1 0-16 0,0-3 0 0,-3-3 0 16,2-2-96-16,-2 0-32 15,0-4 0-15,-3-7 0 0,-1-10-80 0,-4-7-32 0,-2-8 0 0,1-5 0 16,2-1-144-16,0-3 0 0,4 7 0 0,0-9 128 16,1-10-128-16,3-4 0 0,1-1 0 0,-1 3 0 0,4 7 0 0,0 3 0 15,0 3 0-15,-1 3 0 16,1 3 0-16,0 3 0 0,-2 5 0 15,0 2 0-15,0 2 0 0,-1 1 0 0,1 6 0 0,-2 4 0 0,1 3 0 0,0 1 0 16,-1 3 0-16,-1-1 0 16,0 7 0-16,-1 1 0 0,-1 4-144 0,0 3 144 0,-1 3 0 0,-1 1 0 15,-1 5-128-15,0 2 128 0,0 3 0 0,0 0-160 16,0 3 160-16,-1 2-128 16,-1 1 128-16,-1 0-128 0,0 3 128 0,-3-2-128 0,-1 4 128 0,-1 1 0 15,-1 1 0-15,-3 1 0 0,-1 3 0 0,0-2 0 16,3 1 0-16,-3-1 0 0,-1 2 0 0,-1-3 0 0,2 1 0 15,-2-3 0-15,-2 3 0 0,-2-3 0 16,0-1 0-16,-1-2 0 16,-2 1 0-16,-1-3 0 0,0 2 0 0,2-3 0 0,-3-1 0 0,1 0 0 0,0 1 0 0,1-1 0 15,2-1 0-15,-1 0 0 0,0 1 0 0,2-4 0 16,0 2 0 0,-2-3 0-16,-2-2 0 0,-1 0-128 0,3-1-656 0,0-3-128 0,5-3-32 15,1-2-22128 1</inkml:trace>
  <inkml:trace contextRef="#ctx0" brushRef="#br1" timeOffset="-204757.64">26776 5124 17503 0,'-47'-19'1552'0,"9"6"-1232"0,0-1-320 0,8 7 0 0,10 5 5408 0,7 2 1024 0,-6 0 208 0,-17-2 32 0,-21-1-5632 0,-19 0-1040 0,-15 0-384 0,-3 3 16 0,3-2 64 0,-1 2 16 0,-2 2 0 0,-2-2 0 0,-2 3 288 0,-4-1 0 0,-1-1 0 0,-7 1 0 16,-10-1 0-16,-10-1 0 16,-2-3 0-16,-5 2 0 0,3-2 0 0,-17-1 0 0,-15 0 0 0,-12-2 0 15,-5-1 0-15,-7-2 0 0,-7-1 0 0,-8 0 0 16,-5-1 0-16,-5 1 0 0,-5-5 0 15,-4 3 0-15,-6-1 336 0,-3-1-16 0,1 1-16 0,-4 2 0 0,-3 0-64 0,-3 1-16 16,-7 3 0-16,3 1 0 0,4-1-80 0,-4 2-16 16,-4 2 0-16,-1 0 0 0,-1 3-128 0,-7-2 128 15,-2 2-128-15,-3 0 128 0,-2 2-128 0,-8-1 0 16,-5 4 0-16,-10 2 128 0,-7 2-128 0,4-2 0 16,2 1 0-16,2 1 0 0,2 0 0 0,4-1 0 15,7 2 0-15,10-4 0 0,9 3 0 0,5 0 0 16,9-3 0-16,10-1 0 0,8 1 0 0,9-4 0 15,6 2 0-15,6-3 0 16,4-3 0-16,9-3 0 0,13-5 0 0,3 0 0 16,2 2 0-16,7 1 0 0,4 1 0 0,11-4 0 0,16 0 0 0,-1 2 0 15,-1-1 0-15,4 2 0 0,7-2 0 0,3 2 0 16,-1 5 0-16,5-3 0 16,5 0 0-16,3 4 0 0,1 1 0 0,5 0 0 0,8 1 0 0,7 1 0 0,7 0 0 0,-2 4 0 15,0 1 0-15,7-3 0 0,8-1 0 0,6 1 0 16,7-3 0-16,7 3 0 0,8-3 0 0,5 1 0 15,8 1 0-15,4-1 0 0,7 2 0 0,5-3 0 16,3 0 0-16,4-1 128 0,3 3-128 0,2-3 128 16,1 1-128-16,1 2 0 0,2 0 0 0,1 1 128 15,0 2-128-15,1 0 0 16,1 3 144-16,1 2-144 0,-1 4 208 0,2 1-16 0,0 3-16 0,0 4 0 0,1 4 144 0,0 4 48 31,1 6 0-31,-1 4 0 0,1 4-80 0,-1 2-16 0,-1 1 0 0,0 3 0 16,-2-3-16-16,0 1 0 0,1 2 0 15,1 7 0-15,0 6-96 0,4 7-32 0,0 1 0 16,2 1 0-16,1 3 0 0,2 0 0 16,-1 5 0-16,-1 2 0 0,1 4-128 0,-1 2 0 0,0-6 0 0,-1-1 0 15,-1 3 0-15,-2 0 0 0,1 5 0 0,-3-5 0 16,-2 1-128-16,-2-10 128 0,-1-3 0 0,-2 5 0 16,-1 3 0-16,-2-2 0 0,-2-6 0 0,-1-5 0 15,0-5 0-15,-2 2 0 0,-2 3 0 0,-1-1 0 0,-2 0 0 0,-1-5 0 16,0-8 0-16,0-2 0 0,-1-1 192 0,1-3-32 15,-2-2-16-15,0-2 0 16,0-4-144-16,0-4 128 0,1 0-128 0,1-5 128 0,1-5-128 0,0 0 0 16,4-7 0-16,0 2 0 0,2 0 0 0,-1-3 0 0,3-3 0 0,0-2 0 15,1 1 0-15,2-2 0 16,1-1 0-16,0-2 0 16,1 0 0-16,1-2 0 0,1 0 0 0,2 0 0 0,0-3 0 15,3 1 0-15,0 0 0 0,0-3 0 0,2 3 128 0,3-5-128 16,1 2 0-16,3 1 128 0,2-3-128 0,0 0 192 15,3-3-192-15,1 2 192 16,2 0-192-16,2 1 0 0,-1-4 0 0,4 1 0 0,2 3 0 16,3-3 0-16,0 1 128 0,4 0-128 0,3-1 0 0,2 2 0 15,1-4 0-15,0 4 0 0,4-4 0 0,1-1 0 16,1 1 0-16,6 0 0 0,5-1 0 0,6 2 0 16,-2 2 0-16,-4-3 0 0,-3 1 0 0,8-1 0 0,11 1 0 15,8-1 0-15,5 5 0 0,-2 0 0 0,1-2 128 0,0 2-128 16,5 0 0-16,4 2 0 0,6 3 0 0,0-2 128 15,1 1-128-15,3 2 0 0,8 1 0 0,-3 2 0 16,-1-3 0-16,6-1 0 0,11 1 0 0,-5-1 0 16,-21-2 0-16,8 0 0 0,17 1 0 0,7 0 0 15,6-3 0-15,9 1 0 0,12-2 0 0,3 0 0 16,-8-3 0-16,4 1 0 0,3-3 0 0,6 2 0 16,9 0 0-16,4-3 0 0,6 0 0 0,-4-3 0 15,-4 2 0-15,0 1 0 0,3-1 0 0,6 3 0 16,6-1 0-16,-1-2 0 0,-15 1 0 0,0 1 0 15,1-1 0-15,9 2 0 0,9 2 0 0,0 2-176 16,5 0 176-16,-2 0 0 0,-1 1 0 0,-5-2 0 0,-2 1 0 0,-7-3 0 16,-3 6 0-16,10-3 0 0,5 2 0 0,4 2 0 15,0-1 0-15,3-1 0 0,0-2 0 16,-12 0 0-16,-15 0 0 0,17-2 0 0,15 0 0 0,4 1 0 16,3 1 0-16,-4 1-128 0,0 3 128 0,0-4 0 15,3 3 0-15,-1-2 0 0,-1 1 0 0,-4-2 0 16,-4 0 0-16,-12 0 0 0,-11 1 0 0,3 2 0 15,4 2 0-15,-10 4 0 0,-24-5 0 0,9 4 0 0,12 2 0 16,-4-3-128-16,-12 3 128 0,1 1 0 0,0 0 0 0,-8 2 0 16,-11-6 0-16,-8 2 0 0,-6 2 0 0,-8-4 0 15,-7 3 0-15,-7-4 0 0,-5-1 0 0,-8-1 0 16,-14 0 0-16,1 1 0 0,1-4 0 0,-6-2 0 16,-5-3 0-16,-7-2 0 0,-7 0 0 0,-7-2 0 15,-3-3 0-15,-4 0 0 16,-2-5 0-16,-6-3 0 0,-2 0 0 0,-6-5 0 0,-4-1 0 0,-4-2 0 15,-4-3 0-15,-2-2 0 0,-4-4 0 0,-3-3 0 16,-1-7 0-16,-4-5 0 0,-2 0 0 0,-3-9 0 16,0-4 0-16,-2-4 144 0,-2-4-144 0,-1-5 0 15,2 1 192-15,-2-7-64 0,-2-5 0 0,1 0-128 0,1 1 128 16,-1-3-128-16,0-5 0 0,-2 4 0 0,2 3 0 16,-1-4 0-16,-1-2 0 0,1 0 0 0,1 7 0 0,-2-1 0 15,1 1 0-15,0 2 0 0,-1 5 0 0,1-1 0 16,1 5 0-16,-3 0 0 0,1 3 0 0,1 3-224 15,1 2 64-15,1 1 16 0,1 4-112 0,1 3 0 16,0 6-16-16,3-2 0 0,0 0 80 0,1 2 0 16,1 1 16-16,1 7 0 0,0 4 176 0,-1 4-208 15,1 2 80-15,-1 4 128 0,1 1-144 0,-2 5 144 0,-1 3 0 16,0 2 0 0,-3 1 0-16,1 3 0 0,-3-1 128 0,0 2-128 0,-2 1 0 0,-3 0 0 0,0 4 0 0,-4-2 0 15,-1 2 0 1,-2 0 0-16,-3 1 0 0,-3-2 0 0,-2 3 0 0,-3 2 0 0,-3-1 0 0,-4 2 0 15,-3 1 0-15,-3 1 0 0,-1-1-128 0,-3 1 128 16,-2 2-128-16,-3-1 128 16,-4 2 0-16,-2 0 0 0,-3 1 0 0,0 2 0 0,-3 3 0 0,-2-1 0 15,-4-2-1024-15,-4 2-80 0,-2 1-32 0,-8 0-18384 16</inkml:trace>
  <inkml:trace contextRef="#ctx0" brushRef="#br1" timeOffset="-204154.55">22080 4252 34095 0,'-13'-6'3024'0,"2"0"-2416"0,5 1-480 0,2 3-128 0,2 0 352 0,-3 0 48 0,-7-5 16 0,-7-1 0 0,-8-5-416 0,-6-1-176 0,-7-1 16 0,-3-3 0 0,-3 4 32 0,-5 0 0 0,-3 0 0 0,-4 1 0 16,-5 0-768-16,-5 2-128 0,-7 0-48 0,-5-1 0 0,-5 1 96 15,-3-3 16-15,3 3 0 0,3 0 0 0,8 3 688 0,1 1 144 0,0 2 128 0,5 1-192 0,7 2 192 16,8-3 128-16,4 0-128 0,7 2 176 0,5-2 160 0,4 3 48 15,4 1 0-15,2-1 0 16,3 1-384-16,4 1-128 0,2-2 0 0,2 2 0 16,3-1-1728-16,2-1-352 0</inkml:trace>
  <inkml:trace contextRef="#ctx0" brushRef="#br1" timeOffset="-202086.75">4281 5297 21183 0,'-1'-9'1888'0,"-1"3"-1504"0,1 4-384 0,-2-2 0 0,0 3 352 0,-2-1 0 0,-4-1 0 0,-7-5 0 0,-7-3-96 0,-8 1 0 0,-6 3-16 0,-6 2 0 0,-3 1 16 16,-4 2 0-16,-3 2 0 0,-2 0 0 0,-4 0 128 0,-2 0 16 15,-6 0 16-15,-5 0 0 0,-1 0 272 0,-1 1 48 16,-1 3 16-16,-3-1 0 0,-4 1-64 0,-3 1-16 16,-2 1 0-16,-1 2 0 0,5 2-160 0,1-1-16 0,-2 3-16 0,1 0 0 15,-1 0-256-15,2 1-48 16,5-1-16-16,3-2 0 0,2 5 112 0,-1-3 32 0,-2 4 0 0,2-1 0 15,4-1-176-15,0-2-128 0,2 0 144 0,3 1-144 16,3 0 0-16,-2 1 128 0,-3 2-128 0,2-2 0 16,3-1 0-16,7-2 144 0,7-1-144 0,0 1 128 0,4-1 480 15,2 0 96 1,3 1 0-16,4-2 16 0,5 0-288 0,1 2-64 16,6 0-16-16,2-2 0 0,3 2-160 0,2 0-48 0,3 4 0 0,1-2 0 0,3 2 112 0,1 4 0 15,-1 2 16-15,3 1 0 0,2 4-144 0,0 0-128 16,1 2 144-16,1 1-144 0,-1-1 192 15,1 6-64-15,0 5-128 0,-2 7 192 0,1 0-192 0,-2 4 128 16,-1 2-128-16,0 4 0 16,0 1 128-16,-1 3-128 0,0 1 0 0,1-4 144 0,0-4-144 0,-2 6 192 15,-1 9-192-15,0 2 192 0,0-4-64 0,1 0-128 16,2 0 192-16,1-1-64 0,2-4-128 0,0 2 160 16,1 0-160-16,1-1 160 0,0-2-16 15,1-3 0-15,1-4 0 0,-2 2 0 0,1-2-16 0,-1 3 0 16,-3 2 0-1,1 0 0-15,-3 1-128 0,-1-7 0 0,0-1 0 0,-2-5 0 0,0-2 240 0,-1-3 16 16,-1 1 0-16,0 0 0 0,1-6-128 0,0-2 0 0,-3 0-128 0,3-1 192 16,0-4-32-16,3-2-16 15,2-4 0-15,3-4 0 0,3-3-16 0,3-5 0 0,4 0 0 0,1-6 0 16,5 1 112-16,1-6 16 0,3 2 0 0,9-4 0 16,5 2 0-16,8-6 0 0,6 1 0 0,5-3 0 0,6-5-256 15,6 1 144 1,7-3-144-16,2 0 128 0,-4 2-128 0,4-2 128 15,3-1-128-15,2 0 128 0,-1 3-128 0,6-2 0 0,6 2 0 0,0 0-176 0,-1 2 176 0,1 0 0 16,2 2 128-16,7 1-128 0,3 0 0 0,1 0 0 16,-9 2 0-1,-4-3 0-15,1 1 0 0,12 1-128 0,12-2 0 16,11 2 0-16,7-4 128 0,3 5 0 0,1-1 160 0,0 3-160 16,2-3 0-16,-1 2 128 0,1 4-128 0,2-4 0 0,-2 0 0 0,-2 2 0 15,-2 1 0-15,1 1 0 0,-4 1 0 0,1-4 0 16,-2 4 128-16,1-1-128 0,1 1 0 0,-3 0 0 0,-3 0 0 15,2 0 0-15,3 0 0 0,-5-1 0 16,-5 1 0 0,-2 0 0-16,1-3 0 0,0 3 0 0,-2 3 0 0,0-3 0 15,-6 0 0-15,-2 0 0 0,-1 2 0 0,-3 2 0 16,0-4 0-16,-5 3 0 0,-2 2-192 0,-8-1 192 0,-3 1 0 0,-5-2 0 0,-5-1 128 0,-13 2-128 16,-8-1 0-16,1-1 0 0,6 0-208 0,-1-2 64 15,-2 0 144 1,-5-3 0-16,-4 2 0 0,-5-6 0 15,-6 4 0-15,-5-4 176 0,-3 0-48 0,-7-2 0 0,-3 1-128 16,-4-3-144-16,-4-3 144 0,-2-1-208 16,0-1 208-16,-2-5 0 0,0-1 144 0,-2-3-144 0,-1-1 384 0,0-4 0 15,-1-3-16-15,-2-2 0 0,-1 4-176 16,-2-4-16-16,0-2-16 0,-4-4 0 0,1-4-16 0,0-3 0 16,0-3 0-16,-1-3 0 0,2-2-144 0,2-1 0 15,1 0 0-15,0 6 0 0,1-1 0 0,-1-9 208 16,3-6-48-16,1-5-16 0,0-3-144 0,-1 3 0 15,2 4 0-15,-2 0-176 0,1 0 176 0,-1 0 0 16,-1 5 0-16,0 3-128 0,-1 4 128 0,-3 2 0 16,1-1 160-16,-4 8-160 0,1 6 0 0,0-3 0 15,-2-2 0-15,1 3 0 0,-2 1 0 0,2 2 0 16,-1 3 0-16,2 2 0 0,-1 5 0 0,-1-4 0 16,1 6 0-16,-1 1-160 0,-1 2 160 0,1 3 0 15,-2-2 0-15,0 3 128 0,0 2-128 0,-1 2 0 0,-1 1-176 0,0 1 176 16,1 3 0-16,-2-1 0 0,0 2 0 0,-1 1 0 15,-1 2 0-15,-1-2 0 0,0 4 0 0,-1-3 0 16,-1 3 0-16,-2 1-144 0,1-1 144 0,-4 1 0 16,1 1 0-16,-2-1 0 0,0 0 0 0,-6 4 0 15,0-1 0-15,-5 0 0 0,-2 2 0 0,-4 2 0 16,-3 0 0-16,-6 0 0 0,-2 2-144 0,-1 1 144 16,0-2 0-16,-4 0 0 0,-2 0 0 0,-8 0 0 15,-5 2 0-15,-5 2 0 0,-3 0 0 0,-3-2 128 0,0-1-128 0,-4-2 0 16,-2-1-192-16,-3 3 192 0,-4 0 0 0,1-2 0 15,6 2 0-15,-11-4 0 0,-13 5 0 0,-6-3 0 16,2 2 0-16,-8-1 192 16,-5 0-192-16,-5-1 0 0,-1 2 0 0,10 1 0 0,17-3 0 0,-15 1 0 15,-15-1 0-15,-12-4 0 0,-3-1 0 0,2-1 0 16,7-2 0-16,2 1 0 0,-1-3 0 0,5 1 0 0,3-2 0 0,-1 1 0 16,1-1 0-16,2 0 0 0,4-2 0 15,1 0 0 1,0 1-528-16,2 3-48 0,2-1 0 0,-2 5-13904 15,-2 0-2800-15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12:53.79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9470 13095 24879 0,'1'-1'2208'0,"0"-1"-1760"0,1 1-448 0,0 1 0 0,-2 0 0 0,0 0-272 0,1 0 32 0,0-2 16 0,-1 1-864 0,0 1-160 0,-2 0-32 0,2 0-16 0,0 0 848 0,-24 9 160 15,13-4 32-15,-4-1 16 0,-2 1 880 0,-3 1 160 16,-2 3 32-16,-4-3 16 0,-1 4 400 0,-3-1 80 0,-1-1 16 0,0-2 0 15,-1 2 96-15,0 1 32 16,0-2 0-16,-2 3 0 0,2-3-416 0,0 1-80 16,-1 0-16-16,-2 0 0 0,-1 0-512 0,2-1-96 0,1 0-32 0,4-1 0 15,3 0-144-15,5 1-48 0,2-3 0 0,4 0 0 16,4 1 384-16,3-2 80 16,1 0 16-16,1 0 0 0,3-1-256 0,0 1-48 0,1 0-16 0,0-3 0 0,2 2-160 0,2-1-128 15,-1 0 192-15,0 2-192 16,2-3 160-16,0 1-160 0,2 0 128 0,1-1-128 15,1 3 176-15,1-3-48 0,2 1-128 0,4 0 192 0,2 0-64 16,1 2 0-16,2-1-128 0,2 2 192 16,1-2-192-16,4 1 0 0,0-1 0 0,0 2 0 15,2-1 0-15,1-1 0 0,-2 2 0 0,0-1 0 0,-2 2 0 0,-2 0 0 0,1-2 0 0,-3 1 0 32,-1-2 0-32,-1 2 0 0,1-2 0 0,-1 2 0 0,-1 0 0 15,0-3 0-15,0 4 0 0,-1-4 0 0,2 3 0 0,0-3 0 16,-2 4 0-16,-1-4 0 0,-1 2 144 0,-2-1-16 15,0 1 0-15,-2-1 0 0,0 1 0 0,-2 0 0 16,-2-2 0-16,-1 4 0 0,-1-3-128 16,0 1 0-16,-1 4 0 0,-2 0 0 0,0 3 0 0,-1-1 128 0,-1 0-128 15,-1 0 128-15,-2 3-128 16,-1 0 0-16,-1-1 0 0,-2 0-176 0,0 2 16 0,-5 0 0 16,1 0 0-16,-1-1 0 0,-4 0 160 0,-3-1-192 15,-3 1 192-15,-1 1-192 0,0-2 192 0,0 1 0 16,-2 2 0-16,-2-2 0 0,-3 4 0 0,-2-1 128 15,0 1-128-15,0 0 0 0,1 0 0 0,-3-1 0 16,1 1 0-16,0-1 0 0,-2 1 0 0,3-3 144 16,0 0-144-16,6 0 0 0,4-2 208 0,1 2-64 15,-2 0-16-15,3 3 0 0,4-1-128 0,3-2 192 0,2-1-192 16,3-2 192-16,3-1-64 0,2 0-128 0,0-1 192 0,3 2-64 16,1 0 0-16,3 1 0 0,1 0 0 0,2-2 0 15,3 1 64-15,3 1 0 0,3-2 0 0,2-1 0 16,5 2-192-16,5-4 192 0,4 2-192 0,4-2 192 15,4 0-192-15,2 0 0 0,0 1 0 0,0-2 0 16,0 0 0-16,-1-2-272 0,-2 0 32 0,2-1 16 16,3 1-384-16,2-2-80 0,0 1-16 0,1-4-18048 15</inkml:trace>
  <inkml:trace contextRef="#ctx0" brushRef="#br0" timeOffset="1869.6">11055 13075 2751 0,'1'-1'256'0,"-1"1"-256"0,0 0 0 0,0 0 0 0,0 0 4128 0,0 0 784 0,0 0 144 0,-1 0 48 0,0 0-2240 0,1 2-448 0,-2 2-96 0,2-4-16 0,0 0-1152 0,-7 19-224 0,2-9-48 0,0 1-16 15,-1 4 320-15,-2-1 64 0,0 5 16 0,-3 1 0 16,-1 3-368-16,-1 1-64 0,-2 0 0 16,-1 5-16-16,-3 2-352 0,-2 5-64 15,-1 3-16-15,-1 4 0 0,-2 7-176 0,3-3-32 0,2-5-16 0,-1 5 0 0,-3 6-160 0,1-1 0 31,1-5 0-31,3-4 0 0,3-3-240 0,1-4-16 0,3-3-16 16,2-3 0 0,1-4-480-16,3-6-80 0,2-3-32 0,2-7-10752 0,1-3-2144 0</inkml:trace>
  <inkml:trace contextRef="#ctx0" brushRef="#br0" timeOffset="2290.96">11123 13649 33167 0,'-1'-1'2944'0,"-1"1"-2352"15,1 0-464-15,0 0-128 0,0 1 1088 0,-1-1 192 16,0 5 32-16,-3-4 16 16,0 4-1728-16,-1 0-352 0,-2 1-64 0,1 3-16 0,1 1 112 0,-3 2 16 0,-1 2 0 0,-1 3 0 31,-1 2 80-31,-2-1 32 0,-1 2 0 0,-1 0 0 0,3-1 592 0,0 0 0 0,2 0 192 0,0 0-64 0,1 1 832 0,3-3 176 31,2-4 16-31,1 0 16 0,2 4-352 0,3-4-80 16,1-1-16-16,3 0 0 0,4-3-336 0,3-2-64 15,3-1 0-15,4-5-16 0,-5-1-304 0,5-2 0 16,5-5-176-16,4-2 176 0,2-3-240 0,-1-1 64 16,0-3 16-16,-2-2 0 0,-1 1 0 0,-1-3 0 15,-2 1 0-15,-2 1 0 0,-2 1 160 0,-2 0 0 0,-2-2 0 16,-3 4 0-16,-1-1 416 0,-3 1 16 0,-2 3 0 15,-4 0 0-15,0 2 128 0,-4 1 16 0,-3-1 16 0,1 3 0 16,-3-1-272-16,0 5-48 0,-3-2-16 0,0 1 0 16,1 3-256-16,-2 1 0 0,-1 1 0 0,-2 0 0 15,2 2 0-15,1-1-256 0,-1 1 32 0,0 0 0 16,4 1-624-16,-1 0-128 16,2-2-32-16,2 2 0 0,0-3-1552 15,2 2-304-15</inkml:trace>
  <inkml:trace contextRef="#ctx0" brushRef="#br0" timeOffset="3013.42">12019 13753 33167 0,'-11'-1'1472'0,"1"-1"304"0,2 2-1424 0,1-2-352 0,4 2 0 0,0-1 0 0,0 1-160 0,-5-2-96 0,-4 1-32 0,-4-1 0 0,-4-1-80 0,0 3-16 0,0 0 0 0,1 0 0 0,0 1 512 0,-2 3 112 0,0 2 16 0,0 1 0 0,0 1 160 0,0 3 32 0,1 0 16 0,0 3 0 0,3 0 176 0,0 0 16 0,2-1 16 0,2 0 0 15,2-1-96-15,1 2 0 0,1 0-16 0,0 2 0 16,1-1-336-16,2-1-64 16,3 2-16-16,0-4 0 0,2-2-144 0,1 1-256 0,1 0 64 0,4 1 16 15,1 1-96-15,3-3-32 0,2-3 0 0,1-2 0 0,2-1 304 0,-2-3 0 16,1-1 0-16,2-1 0 0,1-4 0 0,2 0 0 15,1 0 192-15,1-2-48 0,-1-2-144 0,1 0 160 16,0-1-160-16,0 0 160 0,-2 2 32 0,1-3 0 16,1-3 0-16,-1 0 0 0,2 2-192 0,-3-3 0 15,-3 4 0-15,-2 0 128 16,-1-3-128-16,-2 3-176 0,-1-1 48 0,-3 2 0 16,-1 3-432-16,-4-3-80 15,1 4 0-15,-4-1-16 0,1 1 288 0,-3 1 64 0,-1 0 16 0,1 4 0 0,-1 1 288 0,0 0 0 0,-2 1 0 0,3 4 0 16,-4 1-272-1,2 2 0-15,0 0 0 0,0 4 0 0,2-4 112 0,-1 2 32 0,1 3 0 0,3-2 0 16,0 0-192-16,-1-1-16 16,2 3-16-16,0 2 0 15,2 2 80-15,-1 6 16 0,0-1 0 0,-1 3 0 0,1 2 256 0,-2 1 0 16,-1 3 0-16,-2 1 0 0,0 2 0 0,-1-3 0 16,0 1 0-16,0-5 0 0,-1-3 192 0,-1 0-64 15,-2 5-128-15,-1-1 192 0,2-2-192 0,-2 0 0 0,-3 1 0 0,0 3 0 16,-2-2 256-16,-1 0-64 0,0-2 0 0,-3-3 0 15,1-1 544-15,-2-2 96 0,0-3 32 0,-2-2 0 16,-2-1-192-16,-2-4-32 16,-1 0-16-16,-2-7 0 0,-2 2-368 0,-3-2-80 0,-3-6-16 0,-1-3 0 15,3 0-880-15,1-1-176 0,0-5-48 0,-2-4-14928 16</inkml:trace>
  <inkml:trace contextRef="#ctx0" brushRef="#br0" timeOffset="3836.1">12652 13779 27647 0,'-2'0'2448'0,"-2"0"-1952"0,2 1-496 0,0-1 0 0,1 1 2048 0,-1 2 320 0,-2-1 64 0,-1 3 16 0,-1 3-2176 0,-1 0-432 0,2 5-96 0,1 3 0 0,3-1-32 0,-1 4 0 0,2 4 0 0,3 1 0 15,-1 5 544-15,2-1 96 0,1 1 32 0,0-1 0 16,0 4 128-16,1 2 48 0,-1-2 0 0,0 1 0 15,-3 1-272-15,1-1-48 0,-1-5-16 0,0 0 0 0,-1-6-224 16,-1-4 0-16,0 1 0 0,0-4 0 16,-1-3 0-16,-1-2 0 0,1-1 0 0,0-3 0 0,-2-2 0 0,2-1 144 15,-1-3-144-15,0-2 128 16,0-3 224-16,0-4 32 0,-2-2 16 0,1-4 0 0,1 0-208 0,-2-3-32 16,-1-3-16-16,2-5 0 0,-2-1-144 15,0-3 0-15,0-1 0 0,0-1 0 16,1-3 0-16,0-3 192 0,2-4-192 0,-1-1 192 0,2-3-48 15,2 4 0-15,2-3 0 0,1 6 0 0,2 4-144 0,1 2 0 16,3 3 0-16,0 3-176 0,1 3 16 0,1-2 0 16,1 3 0-16,2-1 0 0,-1 3 160 0,4-1-160 15,-3 2 160-15,-1 3-160 0,4 1 160 0,-2 4-160 16,0 0 160-16,1 1-160 0,2 5-128 0,1 0-32 0,-2 3 0 0,-1 3 0 16,2 3 48-16,1 4 0 15,-2 3 0-15,2 3 0 0,1 4 16 0,0 4 16 0,4 2 0 0,-3 2 0 16,-1 1 80-16,-2 0 16 0,-1 3 0 15,-4-1 0-15,-3 3 16 0,-2-3 0 0,-3-3 0 0,-2-3 0 16,-3-1 128-16,-4-1-208 0,0 0 80 0,-5-3 128 16,2 1 288-16,-1-6 176 0,-2 0 48 0,-2 3 0 0,-4-1 80 15,-4 1 32-15,0-4 0 0,-1-4 0 16,0 1-304-16,0-5-48 0,0 1-16 0,-3-4 0 0,-3-4-64 0,0-1-32 16,0-2 0-16,0-4 0 0,3-2-160 15,0-1 0-15,2-3 0 0,2 0 0 16,1 0-560-16,1-2 16 0,1 2 0 0,0-3 0 15,1 3-1504-15,4 2-288 0,2 1-64 0,2 2-12704 0</inkml:trace>
  <inkml:trace contextRef="#ctx0" brushRef="#br0" timeOffset="4278.39">13999 12835 34095 0,'-5'0'3024'0,"0"0"-2416"0,1 0-480 0,2 0-128 0,1 1 512 0,-3 1 96 0,-2 1 16 16,-4-1 0-16,-5 4-320 0,-2 0-64 0,-2 3-16 0,1 2 0 0,-1 2 224 0,1 4 64 0,-3 2 0 0,1 4 0 15,2-1-256-15,0 5-64 0,-3 9 0 0,-1 6 0 16,-3 6 32-16,1 2 0 0,1 2 0 0,-1-2 0 0,3 0-64 0,2-1-16 16,-1 4 0-1,1-2 0-15,2 2-144 0,1 0 128 0,2 1-128 0,3-7 128 16,4-5-128-16,3-5 0 0,3-4 0 0,2-3 0 0,1-1 144 15,5 2-144-15,1 0 160 0,2-2-160 0,3-1 128 0,-1-2-128 16,3-2 0-16,0-5 0 0,1 1 0 0,2-4 0 16,3-3-208-16,2-2 64 15,-1-3-640 1,0-1-128-16,3-2-32 0,1-2 0 0,1 0-1504 0,1-1-304 0,2-1-64 0,-4-1-11184 0</inkml:trace>
  <inkml:trace contextRef="#ctx0" brushRef="#br0" timeOffset="4580.72">13914 13612 42383 0,'-4'4'3776'0,"0"-1"-3024"16,2-3-608-16,2 1-144 0,1 2 0 0,0 1 0 15,0 1 0-15,2 3 0 16,3 6-512-16,3-2 32 0,3 4 0 0,4-1 0 0,4 0 480 0,0-1 0 16,1-1 0-16,2 1 0 0,2 2 0 0,-1 0 0 0,-2-2 0 0,-1 2 0 15,-3-2-192-15,1-1-128 16,-2-1-48-16,-1-1 0 15,-3-1-848-15,0-2-192 0,0-1-16 0,-2-2-14640 0</inkml:trace>
  <inkml:trace contextRef="#ctx0" brushRef="#br0" timeOffset="4847.76">14471 13489 41471 0,'-7'7'1840'0,"0"-2"368"0,-2-1-1760 0,3 3-448 16,2-5 0-16,3 2 0 0,-2 1 272 0,0 1-16 15,-5 8-16-15,-2 5 0 0,-1 6-432 0,0 4-96 16,0 3-16-16,0 2 0 0,0 0 304 0,-3 2 0 16,-2 2-128-16,-3 3 128 0,0 1 0 0,-4 6 0 0,0 3 0 15,-2 6 0-15,-2-4-240 0,1-1 64 16,4-9 16-16,-1-2 0 0,2-2-128 0,4-3-32 0,1-4 0 15,2-4 0-15,5-2-48 0,2-4-16 16,2-2 0-16,4-6-16704 0</inkml:trace>
  <inkml:trace contextRef="#ctx0" brushRef="#br0" timeOffset="5544.28">14921 12921 26719 0,'-3'0'2368'0,"-1"0"-1888"0,2 1-480 0,0 0 0 0,1 0 0 0,-1 2-336 0,-3-2 48 0,-4 4 16 0,-1 1-256 0,-3 4-48 0,-1 1-16 0,-1 2 0 0,1 3 720 0,0-3 128 16,0 5 48-16,2 0 0 0,-2 2 384 16,0 2 80-16,1 3 0 0,1 2 16 15,-2 0 208-15,0 3 32 0,3 3 16 0,0-4 0 0,2-1-528 0,2 1-128 16,2-5 0-16,1 2-16 0,2 0-176 0,2-1-16 15,0-1-16-15,2-2 0 0,2-2-160 0,2-1 0 16,2-4 0-16,2 0-176 16,2-3-272-16,0-2-48 0,2-2-16 0,-2-2 0 0,1-1 224 0,0-1 32 0,3-3 16 0,0 0 0 31,2 2-656-31,-2-6-128 0,0 2-16 0,-3 0-16 16,1-3-912-16,-4 1-176 0,-1-2-32 0,-2 0-7392 0</inkml:trace>
  <inkml:trace contextRef="#ctx0" brushRef="#br0" timeOffset="5766.71">15025 13257 40543 0,'-3'7'1792'0,"-1"-3"384"0,-1 1-1744 0,1-4-432 0,3 2 0 0,1-1 0 16,0-2 208-16,-1 5-32 0,1 1-16 0,-1-1 0 16,3 3-1632-1,0-2-320-15,5-1-64 0,-2 0 0 0,2 0-640 0,-2-2-128 0,1 2-32 0,-2 0-9968 16</inkml:trace>
  <inkml:trace contextRef="#ctx0" brushRef="#br0" timeOffset="5971.56">15095 13085 43311 0,'-4'0'1920'0,"0"0"384"0,2 0-1840 0,0-2-464 16,2 2 0-16,0 0 0 15,2-2-320-15,-1 1-176 0,1 1-16 0,3-5-16 16,0 4-2544-16,-5 1-496 0,0 0-96 0,19-15-32 0,-12 10 3024 0,-2-1 672 16</inkml:trace>
  <inkml:trace contextRef="#ctx0" brushRef="#br0" timeOffset="6514.5">15169 12850 33167 0,'-1'0'2944'0,"1"3"-2352"0,1-3-464 0,0 1-128 0,1 0 0 0,1 0 144 0,1 2-144 0,3 2 160 0,3 1 176 0,2 0 48 0,4 5 0 0,-1-3 0 0,1 3 64 0,0 0 0 0,2 4 16 16,-2-3 0-16,-1 2-208 0,-1 2-32 0,1 5-16 0,0 1 0 16,-2-3-80-16,-1 4-128 0,-1 3 176 0,-1-1-176 0,-3 3 0 0,0-1 0 15,-4 2 0-15,-3-1 0 16,-1-2 0-16,-5 3 0 0,-3 2 0 0,-3-3-192 0,1 1 192 0,-4-1 0 15,0 0 0-15,-1 0 0 16,1-5 0-16,-2 1 160 0,-1 0-160 0,1-3 128 0,1 0-384 16,1-7-64-16,3-3-32 0,-1-5 0 31,4-1-544-31,0-5-96 0,0-1-32 0,3-1-14096 0</inkml:trace>
  <inkml:trace contextRef="#ctx0" brushRef="#br0" timeOffset="6898.12">15750 12813 7359 0,'-6'9'656'0,"1"-1"-528"0,1-2-128 0,0 4 0 16,2-3 6960-16,1 0 1360 16,-1 5 256-16,-1 8 64 0,-1 10-6368 0,-1 14-1280 0,-1 8-256 0,1 10-48 15,1 0-688-15,-1-1 0 0,0 0 0 0,-1 1 0 16,1 1 0-16,-1 3 0 0,-3 2 0 0,0 0 0 0,-3-4 0 15,0-3 0-15,1-7 0 0,1-11 0 16,3-9 0-16,-2 0 0 0,-1 6 0 0,-1 6 128 0,1-5 0 16,1-3 0-16,4-5 0 0,2-4 0 15,1-5-128-15,2-6-272 0,3-3 64 0,1-7 16 16,1-2-1536-16,1-2-288 0</inkml:trace>
  <inkml:trace contextRef="#ctx0" brushRef="#br0" timeOffset="7436.81">16243 13242 22111 0,'-10'4'1968'0,"3"-2"-1584"0,0 1-384 0,0-1 0 0,4 1 4144 0,0-1 736 16,0 4 160-16,-5 3 16 31,-2 2-4736-31,-3 8-944 0,-2 4-192 0,-1 6-32 16,0 0-128-16,1 3-32 0,0 2 0 0,0-1 0 0,2 3 848 0,-2 2 160 0,0 2 0 0,2-4 0 0,4 0 448 0,0-4 16 15,3-2 0-15,1-4 0 0,4-4 512 0,1 0 112 16,1-5 0-16,3 1 16 0,2-1-768 0,1-1-144 16,1-4-48-16,0 0 0 15,3-4-144-15,2 1 0 0,0-3 0 0,1-1 0 16,-1-3 0-16,1 1 0 0,0-6 144 16,-2 1-16-16,-1-4 48 0,2-2 16 0,-1-2 0 0,-2 3 0 0,-3 1-64 0,1-3 0 0,2-2 0 0,3-9 0 15,1 1-128-15,1-5 128 0,-2-1-128 0,0-1 128 16,-2 2-128-16,-1-2 0 0,-3-2 0 0,-1 1 0 31,-1-1 0-31,-2-2 0 0,-2 0 0 0,-2-3 0 0,-2 0 0 0,-1-1 0 0,-2 1 0 0,-1 2 128 16,-1 3-128-16,0-3 0 15,-1 5 144-15,2 2-144 0,-1 3 0 16,1 3 0-16,1 0-192 0,-1 2 64 0,2 4-16 0,-1-2 0 0,1 6 0 0,0-2 0 0,2 3-80 0,-2 1-16 16,0 3 0-16,0 0 0 31,0 3-1040-31,-1 0-192 0,0 1-64 0,-2 4-14736 15</inkml:trace>
  <inkml:trace contextRef="#ctx0" brushRef="#br0" timeOffset="7706.3">16001 13702 40543 0,'-2'3'3600'0,"0"-2"-2880"0,1-1-576 0,1 0-144 0,1-1 1152 0,2 1 192 0,-1 0 32 0,4 0 16 0,4-3-1712 0,4 1-320 0,4-3-80 0,1-1-16 16,1-1 112-16,0-1 32 0,1-1 0 0,1-1 0 15,-2 0-416-15,1 2-80 0,-2 1 0 0,1 0-16 16,-1 0-1184-16,1 0-224 0,1 1-48 0,1-2-11232 15</inkml:trace>
  <inkml:trace contextRef="#ctx0" brushRef="#br0" timeOffset="8184.04">16165 12677 44223 0,'-2'5'1968'0,"-1"-4"400"0,1 2-1904 0,2-1-464 16,1 3 0-16,2-2 0 0,0 1-224 0,2 6-144 16,7 3-16-1,4 4-16-15,6 5-112 0,6 1 0 0,6-1-16 0,3 1 0 0,4 1 336 0,3 3 64 16,3 1 128-16,0 7-208 0,0 1 32 0,-4 2 16 16,-4 2 0-16,-7-1 0 0,-3 1 160 0,-1 0-192 15,-4 2 192-15,-3-4-192 0,-2-2 192 0,-3 1 0 16,0 2 0-16,-2 7-128 15,-3-2 128-15,-4 2 176 0,-2 8-48 0,-4-2 0 0,-3 0 240 0,-4-4 32 0,0-6 16 0,-3-3 0 16,3-2-16-16,-2 1 0 16,1 5 0-16,-3-1 0 0,0 4-208 0,-1-2-32 0,-1 1-16 0,-3-1 0 15,-1 1-144-15,-2-8 0 0,2-4-160 0,-2-4 160 16,1-2-448 0,-2-5 0-16,-1-2 0 0,-2-4 0 0,-2-1 256 0,0-7 192 0,-2 1-208 0,3-6-12032 31,2-2-2416-31</inkml:trace>
  <inkml:trace contextRef="#ctx0" brushRef="#br0" timeOffset="8964.78">8729 14609 21183 0,'2'-5'1888'0,"-2"1"-1504"0,0 1-384 0,-1 2 0 0,1 1 0 0,-1-2 0 0,0-1 0 0,-3-3 0 0,-1 1-768 0,-1-1-160 0,-3 1-32 0,2 4-16 0,-2-3 2384 0,0 3 464 15,2 1 112-15,2 0 0 16,0 0 336-16,1 0 64 0,1 1 16 0,0 3 0 0,1-3-928 0,0 4-176 0,1 1-32 16,0 0-16-1,1 5-944-15,-1 1-304 0,-1 4 160 0,-1-2-160 16,-1 6-304-16,0-1-144 0,-1 3-16 0,0 0-16 0,1 2 176 0,-1-1 48 16,0-2 0-16,1 3 0 0,0-2 112 0,2-2 144 0,1 0-208 0,2-4 80 31,1-4-736-31,3 0-144 0,3 1-16 0,0-5-16 15,3 0-464-15,0-4-96 0,3-3 0 0,1-2-10752 0</inkml:trace>
  <inkml:trace contextRef="#ctx0" brushRef="#br0" timeOffset="9172.44">8893 14261 28223 0,'-12'0'624'0,"2"-2"128"0,1 2 16 0,3 0 16 0,4 2-624 0,-1-1-160 0,1-1 0 15,-2 3 0-15,-2 0 0 0,-2 2-256 0,2 0 64 0,1 2 16 32,5-3-1184-32,2 0-240 0,0 0-64 0,2 1 0 15,1-3-176-15,0 2-32 0,1-1-16 0,0-1-5824 0</inkml:trace>
  <inkml:trace contextRef="#ctx0" brushRef="#br0" timeOffset="9480.35">9058 14711 37775 0,'-1'3'1664'0,"-2"-1"368"0,2-2-1632 0,0 0-400 16,-1 0 0-16,4 0 0 0,-1-2 704 0,0 0 64 0,2 0 16 16,1-2 0-1,5-1-1072-15,2-1-224 0,3 0-32 0,2-2-16 16,2 4-16-16,2-3-16 0,0 2 0 0,0-1 0 15,1 1-304-15,0 4-64 0,-1-1-16 0,-1 0 0 16,0 2-1024-16,-2 2-208 0</inkml:trace>
  <inkml:trace contextRef="#ctx0" brushRef="#br0" timeOffset="9696.33">8966 14852 43311 0,'3'3'1920'0,"-2"-2"384"0,1 1-1840 0,2 0-464 16,1-1 0-16,0-1 0 16,4 0-768-16,3 2-240 0,8-2-48 0,10 0-16 15,5-2-1072-15,4-1-224 0,2-3-32 0,-3 1-16 16,-2 0 640-16,-2 2 128 0,-3 0 32 0,-2 2-10448 0</inkml:trace>
  <inkml:trace contextRef="#ctx0" brushRef="#br0" timeOffset="9990.29">9648 14568 41343 0,'-3'10'912'0,"-1"-3"192"0,1-1 48 0,0 0 0 0,2-1-928 0,0 2-224 0,1-1 0 0,0 6 0 0,1 10-224 0,0 6-96 0,2 5 0 0,0-1-16 31,2-1-768-31,-1-3-160 0,-1-3-16 0,-1-1-16 15,-1-2 464-15,-1 1 112 0,0 2 16 0,0 0 0 16,-1-4-1472 0,-1-6-272-16,0-2-64 0,0-2-9600 0</inkml:trace>
  <inkml:trace contextRef="#ctx0" brushRef="#br0" timeOffset="10771.52">8966 13023 35935 0,'-1'1'3200'0,"0"1"-2560"0,1-2-512 0,0 0-128 0,1 0-192 0,1 0-48 0,1 2-16 0,-1-2 0 0,5 0-352 0,-1-4-80 0,2 3-16 0,1-5 0 0,1-1 1104 0,0-1 224 16,0-2 32-16,-2 2 16 0,1-3-320 0,-1-2-64 15,-1-2-16-15,-1 2 0 0,-1-2 32 0,-2-1 0 0,0 2 0 0,0-1 0 16,-2 3 272-16,-1-2 48 16,0-2 16-16,0-5 0 0,0 3-304 0,0-5-48 0,1 1-16 0,-1 0 0 15,1 1-144-15,1 0-128 0,0 1 144 0,2 2-144 16,-2 0 0-16,1 2 0 0,0 3 0 0,2-1 0 16,0 3 144-16,0 2-144 15,0 1 128-15,0-1-128 0,1 3 0 16,-1 1 0-16,2-1 128 0,-3 2-128 0,3 3 0 0,-2-2 0 0,1 3 0 0,0 3 0 15,-1 2 0-15,0 1 0 0,1 5 0 0,0 4 0 16,0 0-176-16,3 3 176 0,1 4-128 16,1 4 128-16,3 3 0 0,1-4 0 0,1 2 0 0,1 0-128 0,-1-2 128 0,1-3 0 15,2-4 0-15,-1 2 0 0,0 0 0 16,-1 0 0-16,-2-2 0 0,-2-2 0 0,0 2 0 0,-2-6 0 16,-2-1 0-16,-3-1 0 0,0-4 0 0,-2-3 0 15,-1-1 0 1,0-2 0-16,1-5 272 0,-2-1-16 0,2 1 0 0,-2-6 0 0,1-1 112 0,0-2 16 15,1-3 0-15,0-3 0 0,1-1-112 0,1-4-16 16,0-1 0-16,0-2 0 0,2-3-256 0,-1-2 0 16,3-1 0-16,-1 0 0 0,-1-1 0 0,4-5-304 0,0-2 64 15,3-3 16 17,1-1-368-32,2 0-80 0</inkml:trace>
  <inkml:trace contextRef="#ctx0" brushRef="#br0" timeOffset="15640.79">24910 13309 20271 0,'4'-1'1792'0,"0"1"-1424"0,-1 0-368 0,-1-3 0 0,-1 3 448 0,1-1 32 0,3 1 0 0,3-3 0 0,2 3 800 0,1-3 144 0,-1 0 48 0,-3 3 0 0,-1-2-192 0,-2 1-16 0,-2 1-16 0,0 0 0 0,-2 0-192 0,-2 0-32 0,0 1-16 15,-3 1 0-15,-1 0-304 0,-3 0-48 0,-1 0-16 0,-1 2 0 16,-2 1-48-16,-2 0-16 0,-4 0 0 0,-2 1 0 15,0 2-240-15,-4-1-48 16,-1 2-16-16,-2-1 0 0,-2 0-96 0,-1 2-32 16,2-4 0-16,-3 1 0 0,-2 2-144 0,1 0 160 15,2-1-160-15,-2-2 160 0,-2 2 16 0,2-2 0 0,2 0 0 0,1-1 0 0,3 0 0 0,1 0 0 16,3 0 0-16,2-3 0 0,2 2-32 0,3-1 0 16,1-1 0-16,1 1 0 15,3-1-144-15,1 1 128 0,1 0-128 0,3 0 128 16,1 0-128-16,2-3 0 0,1 3 0 0,1-1 0 0,2 0 0 0,2 0 0 31,1 2 0-31,2-1 0 0,2 0 0 0,2 1 0 16,4-3 0-16,1 1 0 0,1 1 0 0,4-1 0 15,1 1 0-15,2-1 0 0,3 2 0 0,3 1 0 0,1-3 0 16,4 3 0-16,0 0 0 0,4 0 0 0,-3-1 0 16,-1 0 128-16,-2 1-128 0,-2 0 0 0,-2 1 0 15,-3-1 0-15,-3 1-128 0,-3 0 128 0,-2 1 0 0,-1 2 0 16,-2-1 0-16,-2 1 0 0,0-1 0 0,-1 2 128 15,-1 1-128-15,-1-4 0 0,1 3 0 0,-3-1 0 16,0-2 0-16,-4-1 0 0,1 1-176 0,-2-1 176 16,-2-1 0-16,0 1 0 0,-2-1 0 0,-2 1 0 0,-1-1 0 15,-2 1 0-15,-2-1 0 0,1 3 0 0,-5 1 0 0,1-1 0 16,-2 2 0-16,-2-2 0 0,0 2 0 0,-1 1 0 16,-2-1 0-16,2 3 0 0,-2-2 0 0,0-2 0 15,-2 2 0-15,0-1 0 0,-3 2 0 0,1-1 0 16,-1 1 0-16,1 0 0 0,0 1 0 0,2-1 0 15,-1 2 128-15,1 0-128 0,4-3 0 0,-1 2 0 16,0 2 0-16,-1-2 0 0,1 3 0 0,-1-3 0 16,1 3 0-16,-1 0-128 0,3-1 128 0,-1 0 0 15,2 1 0-15,2-5-128 16,2 2 128-16,1-2 0 0,3 0 0 0,1 0 0 0,1 0 0 0,2 2 0 0,2-1 0 16,2-1 0-16,1 4 0 0,1-3 0 15,4 2 0-15,0-1 0 0,2 2 0 0,1 0 0 16,2-1 0-16,3-1 0 0,1 1 0 0,2-3 0 15,3-1 0-15,2 1 0 0,0-2 0 0,4-1 0 0,3-1 0 16,1-2 0-16,1-3 0 0,0 2 0 0,-1-2 0 0,0 1-128 16,0-1-304-1,0 2-48-15,-1-4-16 0,-3 0 0 16,-3 0-272-16,0-3-64 0,-1 1-16 0,-1-3-16752 0</inkml:trace>
  <inkml:trace contextRef="#ctx0" brushRef="#br0" timeOffset="16485.43">24282 14660 7359 0,'-8'5'656'0,"0"-2"-528"15,-1-1-128-15,3 1 0 0,1 1 5472 0,2-3 1056 0,-2 2 224 0,-4 4 32 0,-5 4-4832 0,-3 2-976 0,-1 5-192 0,-1-1-32 0,2 3 80 0,1-3 0 16,3 0 16-16,1 3 0 0,2 0-80 0,3 0-32 0,0 1 0 0,4-1 0 16,0-1-480-16,3 4-80 0,3-1-32 0,-1 0 0 15,2 2-144-15,0-2 0 0,0-4-160 0,3 0 160 31,0 0-720-31,2-4-48 0,1-2-16 0,0-1 0 0,2-3-368 16,0-3-64-16,2 0 0 0,1-5-16 0,1-3-176 16,0 0-16-16,0-4-16 0,0 0-7520 0,1-2-1520 0</inkml:trace>
  <inkml:trace contextRef="#ctx0" brushRef="#br0" timeOffset="16723.45">24265 14492 25791 0,'-6'-6'1152'0,"2"1"224"0,0 1-1104 0,2 1-272 16,1 2 0-16,1 1 0 0,0 0 208 0,-3 0-16 0,2 0 0 15,-2-2 0-15,1 2 672 0,1 2 128 0,-1 0 32 0,1 2 0 16,1-4-192-16,0 0-16 0,0 0-16 0,8 21 0 15,-6-20-944-15,1 4-192 0,1 1-48 0,4-1 0 32,-1 1-1712-32,3 0-336 0</inkml:trace>
  <inkml:trace contextRef="#ctx0" brushRef="#br0" timeOffset="16976.02">24601 14725 38703 0,'-8'-3'1712'0,"1"3"352"0,1-3-1648 0,4 1-416 15,0 1 0-15,4 1 0 16,-1 0-128-16,0-2-128 0,0-1 0 0,3-2-16 0,4 0 128 0,-1-1 144 16,4 1-208-16,0-1 80 0,2 1 304 0,0 3 64 15,1-2 16-15,-1 3 0 0,2-1-256 0,-1 2 0 16,-1 0 0-16,0 0 0 15,-3 2-864-15,0 0-224 0,-1 1-32 0,-1-3-14752 16</inkml:trace>
  <inkml:trace contextRef="#ctx0" brushRef="#br0" timeOffset="17166.45">24427 14986 38703 0,'-3'3'3440'0,"3"-3"-2752"0,3 0-560 0,1 0-128 16,-1-1-368-16,3-1-96 0,2 2-32 0,4-3 0 15,7 1-2384-15,3-2-496 0,3-1-80 0,-1 0-32 32,-1 1 2288-32,-2 2 464 0,0-4 96 0,0 2 0 15,-3 2-576-15,-2-1-112 0</inkml:trace>
  <inkml:trace contextRef="#ctx0" brushRef="#br0" timeOffset="17414">24940 14764 40543 0,'-9'5'3600'0,"2"-1"-2880"0,2 1-576 0,4-4-144 15,2 4 464-15,-2-1 64 0,-2 4 16 0,-2 6 0 16,-2 8-1408-16,1 2-288 0,1 3-48 0,0-1-16 16,1 0 288-16,2-3 48 0,-2 2 16 0,1-3 0 15,1 2-192-15,0-7-32 0,0-1-16 0,0-2-8624 16,1-2-1712-16</inkml:trace>
  <inkml:trace contextRef="#ctx0" brushRef="#br0" timeOffset="18070.71">24517 12989 4607 0,'-7'12'400'0,"2"-5"-400"0,1 3 0 16,3-2 0 0,1-3 432-16,0-2 0 0,1 4 0 0,-1-1 0 0,1 7-432 0,1 5 0 0,0 1 0 0,0 1-176 31,2-2 176-31,0-5 0 0,1-1 160 0,-1-2-160 0,0-3 1632 0,1-1 224 15,0-1 64-15,0-4 0 0,0 1 528 0,0 1 112 16,1-3 32-16,-1 0 0 0,2 0-352 0,-1 0-64 0,0-3 0 0,0 2-16 16,1-1-400-16,1-2-80 0,-1 3-16 0,1-5 0 15,-1 1-512-15,1-2-96 0,-1-1-32 0,0-1 0 16,2-1-464-16,-2-1-112 16,2 0 0-16,-1-3-16 0,0 1-192 15,1-2-48-15,0-2 0 0,0-4 0 0,0 2-192 0,1-3 176 0,0 0-176 0,-1-2 160 16,-1 2-160-16,1-2 0 0,-2 0 0 0,1 1 0 0,-1 5 0 0,-1 0 0 15,-1 1 0-15,0 4 0 0,-1-1 0 16,0 3 0-16,-1 2 0 0,-1 3 0 16,0 1 0-16,-1 0 0 15,0 4 0-15,1 1 0 0,0 1 0 0,-1 4 0 0,1 1 0 0,-1 5 0 16,1 0-128-16,1 6 128 0,1 0-160 0,-1 0 160 16,3 2 0-16,1 2-144 0,0 0 144 0,2 1 0 15,1 0 0-15,-1-1 0 0,1-2 0 0,2 1 0 0,0-1 0 0,-1 1 0 0,-1-3 0 16,1 1 0-1,0-3 0-15,0-2 0 16,-1-2 0-16,-1-3 0 0,1-2 0 0,-3-2 0 0,2-2 0 16,-2-2 0-16,2-2 0 0,-2-2 144 0,2-2-16 15,0-2-128-15,0-5 368 0,1-2-48 0,3-1 0 0,-2-5 0 16,0-1-128-16,-1-2-16 0,1-1-16 0,0-3 0 16,0-1-160-16,-1-1 0 0,-2-1 0 0,0-2-176 31,1 4-368-31,-2-1-80 0,2 2-16 0,0 3 0 0,1 1-1504 0,1 7-304 0</inkml:trace>
  <inkml:trace contextRef="#ctx0" brushRef="#br0" timeOffset="19129.37">25629 13421 31327 0,'-8'-3'2784'0,"2"3"-2224"0,2 0-560 0,3 2 0 0,1-2 672 0,0 1 32 0,-2-1 0 0,-3 0 0 0,-1 2-320 0,1 1-64 15,0 1-16-15,1 1 0 0,2 4 128 0,-1 3 16 0,2 4 16 0,-2 3 0 16,1 4-272-16,-2 4-64 15,-1 7-128-15,0 0 192 0,-2 6-64 0,-1 1 0 0,-1 0-128 0,-1 3 192 16,0-1-192-16,-4 3 0 0,2 0 0 0,-3-2 0 16,0 2-256-16,0-3-64 0,0-1 0 0,1-2 0 15,-2-3-1232 1,1 0-256-16,1-2-48 0,3-2-12384 0</inkml:trace>
  <inkml:trace contextRef="#ctx0" brushRef="#br0" timeOffset="19588.14">25953 13897 35007 0,'-6'2'1552'15,"1"-1"320"-15,0 0-1488 0,1 2-384 0,3-3 0 0,-1 2 0 0,1 2 208 0,-1-2-16 0,-3 5-16 0,0 0 0 16,-3 5-176-16,1-1 0 16,1 3 0-16,-3 1 0 0,2 2 0 0,-1-1 0 0,1 2 0 0,1 1 0 15,0 1 128-15,-2 1-128 16,3 1 192-16,0-1-64 0,2 0-128 0,-1-1 0 0,3 0 0 0,1-5 0 16,1 0 0-16,0-2 0 15,5-3 0-15,-1-2 0 0,1-1 0 0,3-4-144 0,0 0 144 0,1-3 0 16,2-2-400-16,2-1 16 15,0-2 16-15,2-1 0 0,1 0 0 0,-1-3 0 0,2 1 0 0,1-3 0 0,-2-2 368 0,-1 0 0 16,1-1 0-16,-2 2 0 16,1-4 192-16,-2 1 16 0,-2 1 0 0,-1-1 0 15,-1 2 0-15,-3-2 0 0,-1 1 0 0,-3-1 0 16,0 2 208-16,-3 0 32 0,0 0 16 0,-4-1 0 0,-1 2-144 0,-2-3-48 16,-2 1 0-16,-2 1 0 15,-1 0 32-15,-1 2 0 0,0 1 0 0,-1 3 0 16,-2 1-672-1,1 2-128-15,-2 3-16 0,1 2-16 0,0 2-1104 0,1 1-224 0,1 3-32 0,2-1-12464 0</inkml:trace>
  <inkml:trace contextRef="#ctx0" brushRef="#br0" timeOffset="20365.04">26696 13943 35935 0,'-5'0'3200'0,"0"0"-2560"0,3-2-512 0,0 2-128 0,1 0 0 0,0 0 0 0,-3 0 0 0,-3 0 0 0,-3 0-448 0,-3 2 0 0,-1 1 0 0,-2 3 0 16,-2 3-288-16,0 3-64 0,-2 4-16 0,0-1 0 0,-1 3 432 15,1 1 96-15,1 3 16 0,0-2 0 16,2 1 720-16,2 0 160 0,0-1 32 0,3 0 0 0,2-3-288 0,2-2-48 16,5-2-16-16,0-2 0 0,2 1-288 15,3-6 0-15,3 0-208 0,1-5 80 0,3 3-144 16,1-7-32-16,4 1 0 0,-1-3 0 15,5-1-160-15,0-5-48 0,2 0 0 0,0-2 0 0,3-3 320 0,-1 0 192 16,1-1-208-16,0-2 80 0,-1 2 128 0,-1-4-128 16,-1 4 128-16,-1-1-128 0,-3 1 128 0,-3 0 0 15,0 1 0-15,-3 2-128 0,-2-2 496 0,0 4 96 16,-3-3 32-16,-2 2 0 0,1 3 592 0,-3 3 112 0,2-2 16 0,-3 3 16 16,0 4-560-16,0-1-112 15,-1 3-32-15,-3 3 0 0,1-1-528 0,-2 3 0 0,1 3 0 0,-3 1 0 16,1 4 0-16,-1 2 0 15,1 1-160-15,-2 1 160 0,2 2 0 0,0-1 0 0,2 2 0 0,0 0 0 16,2 1-128-16,1 0 128 0,1-1 0 0,0 1 0 16,2 1 0-16,-1 0 0 0,3 2 0 0,-1-1 0 15,0 1-320-15,-1-1 48 0,-2 3 16 0,-2-3 0 16,0 2-368-16,-2 1-64 0,-2-2-16 16,-2-1 0-16,-1 3 576 0,-3-2 128 0,0-1 0 0,-2 4 0 0,-4-2 160 15,-3 1 64-15,-1 2 16 0,-4-2 0 0,-4 0 256 16,-1 0 48-16,-2 0 16 0,-3-1 0 15,1 0-96-15,-2 0-16 0,-1-2 0 0,-1 1 0 0,4-5-112 0,-1 0-16 16,0-2-16-16,0-2 0 16,3-3-304-16,-1-3-224 0,2-2 32 0,2-4-17088 15</inkml:trace>
  <inkml:trace contextRef="#ctx0" brushRef="#br0" timeOffset="21125.68">27144 13947 39615 0,'-2'4'1760'0,"1"-1"352"0,-1 1-1680 0,0 1-432 0,2-1 0 0,0 1 0 0,2 1 0 0,-2 1 128 0,1 6-128 0,0 9 0 0,2 9 0 0,0 0 0 0,2 2 0 0,-1 3 0 0,1 1 0 0,-1-1 0 15,-1 2 0-15,0-1 0 16,-1 2 0-16,2 0 0 0,-3 2 0 0,-1-1 0 0,0-2-128 0,-1-3 128 0,-2-3-160 0,1-3 160 16,0-1-208-16,-1-5 48 0,1-1 16 15,-1-4 0 1,1-2 144-16,-1-3 128 0,1-3-128 0,-1-4 176 0,2-1 208 0,0-5 32 15,1 0 16-15,0-5 0 0,0 1-224 0,-2-4-32 16,2-3-16-16,-1-4 0 0,0-1-160 0,0-2 128 16,-2-5-128-16,2-1 128 0,-1-5 0 0,-1-4 0 0,1-2 0 0,0-4 0 0,0-2 16 0,1-1 0 31,1 1 0-31,1 0 0 0,0 0-144 0,0-1 0 0,2 1 144 0,-1 3-144 16,2 1 0-16,0 0 0 0,-1 2 0 0,1-1 0 0,1 7 0 0,0-3 0 31,1 3 0-31,-1 2 0 0,3 2 0 0,0 4 128 0,1 3-128 0,1 0 128 0,0 6-128 0,2 1 0 15,2 0-176-15,1 4 176 16,-2 1-160-16,2 1 160 0,4 2-160 0,-1 1 160 0,3 5-288 0,0 1 32 16,4 2 16-16,0 4 0 15,-1 1 0-15,0 0 0 16,-1 4 0-16,-4 0 0 16,-2 1-160-16,-4 1-48 0,-4 2 0 0,-1 2 0 0,-3-3 208 0,-4 3 48 15,-2 1 0-15,-3-2 0 0,-1 1 192 0,-4-2 0 0,0 2 0 0,-3-4 0 16,3-3 448-16,-3-1 16 0,-2 1 16 0,-2-2 0 15,-3-1-96-15,0-2 0 0,0-2-16 0,-1-2 0 16,1-2-176-16,0-1-48 0,-1-2 0 0,1-3 0 16,-1 0-144-16,1-2 0 0,0-1 0 0,2-3 0 15,2 2-688 1,-1-4-64-16</inkml:trace>
  <inkml:trace contextRef="#ctx0" brushRef="#br0" timeOffset="21553.48">28275 13003 35007 0,'-9'4'1552'0,"2"-1"320"0,-2 0-1488 0,3 1-384 0,2 0 0 0,2-1 0 0,-2 2 336 0,-2 2 0 0,-4 5 0 0,-6 5 0 0,-1 4 352 0,-4 4 64 0,-2 1 16 0,1 2 0 16,0-2-288-16,-2 5-48 0,1 3-16 0,-3 3 0 15,0 4-160-15,0 3-48 0,0 4 0 0,3 3 0 16,-1 3-80-16,3 2-128 0,1 1 176 0,2 0-176 0,3 0 192 0,1-2-192 16,4-3 192-16,2-1-192 15,0 0 0-15,5-6 0 0,0 0 0 0,3-3 0 0,1-4 0 0,4-3 0 16,1-2 0-16,2-4 0 0,2-7-160 0,2 0-32 16,2-4-16-16,1-3 0 15,1-2-944-15,3-2-192 0,4 0-48 0,1-3-15472 0</inkml:trace>
  <inkml:trace contextRef="#ctx0" brushRef="#br0" timeOffset="21980.23">28088 13821 38703 0,'-7'4'1712'0,"1"-4"352"0,-1 0-1648 0,3 1-416 0,2-1 0 0,1 0 0 0,1 0 480 0,-1 0 16 0,-2 0 0 0,2 1 0 0,0 1-176 0,2-2-16 0,3 4-16 0,1 1 0 0,3 4 16 0,4-1 0 0,0 2 0 0,3 4 0 15,2 2-304-15,2 1 0 0,2 3 0 0,0 0 0 16,0 0 0-16,0-3 0 15,-2 2 0-15,0-3 0 16,1 0-368-16,-3-1-16 0,-1-2-16 0,-2-2 0 16,-4-3-1120-16,0-1-208 0</inkml:trace>
  <inkml:trace contextRef="#ctx0" brushRef="#br0" timeOffset="22237.5">28484 13733 31327 0,'-11'6'2784'0,"2"-1"-2224"16,1 1-560-16,3 1 0 16,1-1 1824-16,1 0 256 15,1 4 48-15,-3 2 16 0,-4 10-1952 0,-3 7-400 0,-3 8-80 0,-1 6-16 16,-1 3 304-16,-1 3 128 0,1 3-128 0,-1 2 192 15,-1 1 48-15,-1 1 0 0,0-4 0 0,1 3 0 16,-1 2-240-16,-2 0 0 0,-2 3 128 0,1-1-128 16,-3-1-1504-1,1-2-352-15</inkml:trace>
  <inkml:trace contextRef="#ctx0" brushRef="#br0" timeOffset="23121.12">28850 13188 20271 0,'-1'-3'1792'0,"0"2"-1424"0,1 0-368 0,0 1 0 0,0 0 512 0,0 0 16 0,0 0 16 0,0 0 0 0,0-1 96 0,0 1 0 0,-2-3 16 0,2 3 0 15,0 0 48-15,0 0 16 0,0 0 0 0,0 0 0 16,0 0 304-16,0 0 64 0,0 0 16 0,-3 26 0 16,-1-15 48-16,-1 0 0 0,-1 3 0 0,-2 1 0 0,0 2-448 0,-1 2-96 15,-2-1-16-15,1 3 0 16,-1 0-336-16,2-2-64 0,1-1 0 0,0-3-16 15,2 1-176-15,1-3 0 0,0-2 0 0,3 0 0 16,-1-4-720-16,2 3-80 0,0-5-16 0,1 1 0 16,0-5-1584-16,0 2-320 0,1-3-64 0,1 0-9984 15</inkml:trace>
  <inkml:trace contextRef="#ctx0" brushRef="#br0" timeOffset="23384.25">28916 12882 32255 0,'-10'-5'1424'0,"2"3"304"0,1-2-1392 15,3 3-336-15,2 1 0 0,2 0 0 0,-2 0 432 0,1 0 16 0,-1 0 0 16,-1-3 0-16,-1 2-80 0,2 1-16 0,1 1 0 0,1-1 0 16,2 3-560-16,-1-2-112 0,3 3-32 0,-1 2 0 15,0-2-1456-15,1 1-304 0</inkml:trace>
  <inkml:trace contextRef="#ctx0" brushRef="#br0" timeOffset="24033.59">29289 13074 25791 0,'-4'0'2304'0,"2"0"-1856"0,1 0-448 0,-1 1 0 0,2-1 1168 0,-1 1 144 0,0 1 32 0,-3 1 0 0,-1 1 128 0,0 2 48 0,0 2 0 0,2 2 0 0,-1-2-288 0,0 3-48 0,0 3-16 0,2 3 0 0,2 3-672 0,-3 4-144 16,2 4-32-16,-1 5 0 0,1 6-320 0,-2 5 144 15,-1 2-144-15,2 5 0 0,-3-1 0 0,0 4 0 16,0 6 0-16,0 1 0 0,0 1 0 0,-1-1 0 16,1 0 0-16,-1 1 0 0,1-3 0 0,-1-4-144 15,-2-5 144-15,2-3-192 16,0-6-528-16,1-4-112 0,0-6-32 0,0-4 0 16,1 0-224-16,2-5-32 0,1-3-16 0,-2-3-9456 15,2 2-1888-15</inkml:trace>
  <inkml:trace contextRef="#ctx0" brushRef="#br0" timeOffset="24571.12">29670 13410 34095 0,'-1'-1'1504'0,"-2"1"320"0,1-2-1456 0,0 2-368 16,1 0 0-16,0 2 0 15,0-1-768-15,-2 1-240 0,-1 1-32 0,-2 3-16 0,-1 6 816 0,-4 0 240 16,1 5 0-16,-2 5 0 0,-1 3 432 0,-2 6 208 0,0 0 32 0,-1 6 16 15,-1 0 320-15,1 3 64 16,0 3 16-16,1-3 0 0,3-1-704 0,1-3-128 16,3-1-16-16,1-2-16 0,2-1-224 0,1-3 0 15,2-3 0-15,2 0 0 0,2-4 0 0,1-2-128 16,2-3 128-16,1-1 0 0,1-4-128 0,2 0 128 0,1-4-192 16,2-2 192-16,2-1 0 0,0-3-128 0,1-2 128 0,1-4 0 15,2 0 0-15,1-4 0 0,1-2 0 0,0-3 0 16,2 0 0-16,-2-3-240 0,-1-2 48 0,-1 0 16 15,0-2 176-15,-4 0 0 0,0-5 128 0,-2 2-128 0,-2-1 384 16,-1 0 0-16,-2-1 0 0,-3 0 0 0,0 0 128 0,-4 0 48 16,-2 0 0-16,-1-4 0 0,-2 3-224 0,-3 2-32 15,1 0-16-15,-2-1 0 0,-2 2-112 0,0-1-32 16,0 3 0-16,0 0 0 0,0 2-144 0,0 0 0 16,-2 2 144-1,3 1-144-15,0 2 0 0,0-1-128 0,2 3 0 0,-1 2 0 16,2 3-752-16,-1-2-144 0,3 6-16 0,0-2-10512 15,1 4-2096-15</inkml:trace>
  <inkml:trace contextRef="#ctx0" brushRef="#br0" timeOffset="24818.41">29495 13848 33167 0,'0'1'1472'0,"2"1"304"0,0 0-1424 0,1-2-352 0,0 0 0 0,1 0 0 0,0 0-256 0,1 0-128 0,5 0-32 0,3 1 0 0,5-1 1168 0,3 1 224 0,0 2 48 0,0-3 16 0,0 1-1040 0,-3 0-320 16,1 3-16-16,-3-4 0 15,-1 0-1312-15,-1 0-256 0,-1 0-48 0,0 0-11296 16</inkml:trace>
  <inkml:trace contextRef="#ctx0" brushRef="#br0" timeOffset="25351.35">29755 12933 11055 0,'-1'1'976'0,"0"-1"-784"16,1 0-192-16,0 0 0 0,0 1 1728 0,1-1 320 16,0 0 48-16,0 0 16 0,3 0-64 0,0 0 0 15,2 0 0-15,1 0 0 0,0 3-112 0,0-3-16 16,0 0-16-16,1 2 0 0,-1 2-432 0,-1-3-96 0,2 4-16 0,1 1 0 15,-1 4-512-15,2 1-96 16,0 4-32-16,2 5 0 0,4 2-464 0,0 3-112 0,4 5-16 0,1 3 0 16,2 4-128-16,0 0 0 0,1 2 0 0,-1 0 128 15,-1 1-128-15,1 1 0 0,-1 2 0 0,-1-2 0 16,1 3 0-16,-2 2 0 0,-2-1 0 0,-2 0 0 16,-1-1 0-16,-4 1 0 0,-1 2 0 0,-2-1 0 15,-3 1 0-15,-3 0 0 0,-3 2 0 0,-4-2 0 16,-4 2 0-16,-6-1 0 0,-3-2 0 0,-6-1 0 15,-5-1-240-15,-6 1 32 0,-4 2 0 0,-5-1 0 16,-1 0-752-16,-5 2-128 0,-3-2-48 0,-1 0-15552 16</inkml:trace>
  <inkml:trace contextRef="#ctx0" brushRef="#br0" timeOffset="25952.82">28734 12924 12895 0,'-8'-3'1152'0,"3"0"-928"0,0 2-224 0,2 0 0 0,0-2 1408 0,2 2 224 0,0 1 48 0,-3-1 16 0,-1-1-848 0,-1 0-160 0,-1 0-48 0,-2 0 0 0,0 2 176 0,1 3 16 0,0 0 16 0,-2 4 0 0,2 4-144 0,-4 4-16 31,1 3-16-31,0 6 0 0,-2 4 64 0,-1 5 16 0,-1 2 0 0,-1 5 0 16,1-1-336-16,-1 1-64 0,1 2-16 0,2-3 0 16,3 1-336-16,0-4-208 0,3 0 16 0,2-5 16 15,1-2-560 1,3 0-112-16,3-3-32 0,2-3 0 0,2-1-1056 0,3-3-224 0</inkml:trace>
  <inkml:trace contextRef="#ctx0" brushRef="#br0" timeOffset="26361.91">29115 12830 17503 0,'0'0'1552'0,"0"2"-1232"16,0-1-320-16,1 1 0 0,0-2 1792 0,2 1 288 16,-1 4 64-16,3 2 16 0,2 1-1456 0,3 6-304 15,4 4-48-15,3 6-16 0,-1 2-64 0,2 2-16 16,0 2 0-16,-2 3 0 0,0 1-80 0,-2 0-32 16,-3 1 0-16,-2 1 0 0,-3 1 144 0,-5-1 32 15,-5 0 0-15,-4 0 0 0,-5-4-32 0,-5 0 0 16,-4 1 0-16,-6 1 0 0,-3-5-128 0,-4 3-32 15,-5 3 0-15,-5-4 0 0,1 1-128 0,-3-3 0 0,-1-1 0 16,-2-3 0-16,3 1-240 0,2-4-80 0,0-2 0 0,3-3-12944 16</inkml:trace>
  <inkml:trace contextRef="#ctx0" brushRef="#br1" timeOffset="29680.82">24353 15896 11967 0</inkml:trace>
  <inkml:trace contextRef="#ctx0" brushRef="#br1" timeOffset="30037.19">24323 15898 29487 0,'-4'0'2624'0,"1"0"-2112"0,-1 0-512 16,1-2 0-16,3 2 2496 0,0 0 384 0,0 0 64 16,-1 0 32-16,0 2-2112 0,0-2-416 0,-2 3-96 0,2 2-16 15,0 1 80-15,-1 4 16 0,0 3 0 0,0 3 0 16,-1 4 128-16,1 4 16 0,0-2 16 0,0 6 0 15,1 3-144-15,-1 6-16 0,1 3-16 0,2 0 0 16,2 0-240-16,-1 5-48 0,1-3-128 0,-1 3 192 0,2 0-192 0,-2 1 0 16,0 0 0-16,-1-2 0 0,-1 1 0 0,-1-3 0 15,-2-3-160-15,1 0 160 16,-3-6-704-16,0-3-48 0,0-3-16 0,-2-3 0 16,-1-2-288-16,1-5-64 0,-2 0-16 0,2-5-17264 0</inkml:trace>
  <inkml:trace contextRef="#ctx0" brushRef="#br1" timeOffset="30307.3">24115 16325 43311 0,'-23'11'3840'0,"5"-4"-3072"0,2 2-608 0,6-6-160 0,7 0 0 0,2-3 128 16,1 2-128-16,-3 1 128 0,1 0-128 0,0 2 0 0,5 0-160 0,7-5 160 0,5 1 0 0,4-1 0 0,7 1 0 0,4 2 0 0,2-2 272 0,3 1-48 0,-1 1-16 0,5-2 0 15,4 3-80-15,4-2-128 0,4 2 176 0,-2-3-176 16,-2 0 0-16,-1-1 0 0,-2 3 0 0,-2-7 0 16,0 3-656-1,-3-4-48-15,-1-1 0 0,-1-3-18304 0</inkml:trace>
  <inkml:trace contextRef="#ctx0" brushRef="#br1" timeOffset="33801.8">27052 15645 25791 0,'-5'0'2304'0,"1"0"-1856"0,3 0-448 0,0 0 0 0,1 0 720 0,-1 0 48 0,-1 0 16 0,-1 0 0 0,-1-1-784 0,0 1-192 0,1 0-32 0,1 0 0 0,1-2 224 0,1 2 0 0,1 2 0 0,-1-1 0 0,3 3 512 0,-2-3 128 31,0 4 48-31,1 0 0 0,-1 0 464 0,0 2 80 0,-2 0 32 0,-2 5 0 16,1 1-240-16,-3 0-32 0,-3 3-16 0,0 3 0 15,-3 4-208-15,0 3-32 0,-2 2-16 0,0 2 0 0,-3 4-400 0,-1 5-64 16,0 6-32-16,-1 1 0 16,0 2 0-16,0 2 0 0,-1 3 0 15,1 0 0-15,-2 4-224 0,0-2 144 0,-1 4-144 0,0-6 128 0,1 1-128 16,2-7 0-16,-1-1 0 0,1-6 0 0,3-7-352 0,0-6 0 16,4-2 0-16,1-4-12080 15,4-7-2416-15</inkml:trace>
  <inkml:trace contextRef="#ctx0" brushRef="#br1" timeOffset="34302.44">27244 16356 35935 0,'-10'2'3200'0,"2"1"-2560"0,3-1-512 0,3 0-128 16,2-1 496-16,-3 2 80 15,-3 0 0-15,-2 6 16 0,-3-2-592 0,-3 3 0 0,3 2 0 16,0 1 0-16,2 1 192 0,2-1-16 0,2 0-16 0,0 4 0 15,1 0-160-15,2 3 0 0,0-3 0 0,2 3 0 16,2-1 192-16,1-1-32 0,1 0-16 0,2 1 0 16,3-3 16-16,-1-1 0 0,4-3 0 0,-1-1 0 15,1 0-160-15,2-3-176 0,-1-2 48 0,0-2 0 16,0 1-256-16,1-5-32 0,1-4-16 0,-2-1 0 16,1 0 256-16,-2-1 176 0,2-3-208 0,-2 1 80 0,-1-1 128 15,-1-2 256-15,0-3-64 0,-2 2-16 0,-2 1-16 0,-1-3 0 16,-2-1 0-16,1 2 0 0,-3-3 176 0,-1 0 48 15,-1-1 0-15,-1 3 0 0,-1-2-48 0,-1-2 0 16,1 1 0-16,-3 1 0 0,-1 0-128 0,0 2-16 16,-2-1-16-16,-1 3 0 0,0 2-16 0,-1 3 0 15,0 0 0-15,-1 3 0 0,1 2-160 0,-2 2 192 16,1 3-192-16,0 0 192 0,1 4-368 0,-1-1-64 16,2 1-16-16,-1 2 0 15,3 0-320-15,-1 0-80 0,0 4-16 0,3-1-17216 16</inkml:trace>
  <inkml:trace contextRef="#ctx0" brushRef="#br1" timeOffset="34962.93">27967 16352 33167 0,'-7'-4'1472'0,"0"3"304"0,1 1-1424 0,1-2-352 0,3 0 0 0,-1 2 0 0,2 0 480 0,-4 0 32 0,-1 2 0 0,-5-2 0 0,0 2 752 0,-4 1 144 0,1 0 48 0,0 2 0 0,-3 3-688 0,1 2-144 16,-1 3-32-16,-2 2 0 0,1 1-256 0,1 3-48 0,-1-1-16 15,1 2 0-15,2 0-272 0,0 0 128 0,2 1-128 0,2-2 0 16,1 0 0-16,0 0 0 15,4-1 0-15,1-3 0 0,2 0 0 0,0-3 0 16,3-1 0-16,2-1 0 0,0-1 0 0,3-3-256 0,3-1 80 16,-1-3 16-16,4 0-128 0,3-4-32 15,2-1 0-15,3-5 0 0,2-2 64 0,2-2 0 16,27-19-256-16,-24 14 336 0,1-3 32 0,4-1 0 0,2-3 0 16,0 1-32-1,1-4 0-15,-1 3 0 0,-3 1 0 0,-3 3 176 0,-2 0 0 0,-3 3 0 0,-1 0-128 16,-4-1 416-16,-4 2 96 0,-2 4 0 0,-5 1 16 15,-2 1-16-15,-4 2-16 0,-1 3 0 0,-4 0 0 16,0 4-80-16,-4 2-16 0,-2 4 0 16,-4 0 0-16,-1 4-16 0,-3 3 0 15,1 2 0-15,-2 3 0 0,0 2-256 0,2 3 0 16,-1 3 128-16,3 0-128 0,4 1 0 0,1 0 0 0,6-3 0 0,1 1 0 16,4 1 0-16,5-1 0 15,2-2 0-15,3 2 0 0,5-2-304 0,0 0-16 16,1-1 0-16,1 0 0 15,2 0-128-15,1 2-16 0,-1 1-16 0,1 4 0 0,-1-4 112 0,-2 5 32 0,-2 2 0 0,-3 0 0 16,-1-4-112-16,-2 2 0 0,-2 4-16 0,-3-4 0 0,-4 1 464 0,-4 1 0 0,-2-5 0 0,-2 0 160 31,-5-2 416-31,-3 0 64 0,-1 1 32 0,-7-5 0 16,-3 1-96-16,-5-3-32 0,-3 3 0 0,-2-4 0 16,0 2 16-16,-2-2 0 0,-1 1 0 0,-1-1 0 15,2-2-288-15,-1-2-48 0,4-2-16 0,0-1 0 16,-1-3-208-16,0-3 0 0,0-1 0 0,1-4 0 15,3-4-384-15,2-1-192 16,3-3-16-16,3-5-19200 0</inkml:trace>
  <inkml:trace contextRef="#ctx0" brushRef="#br1" timeOffset="35934.78">28980 16472 29487 0,'-8'1'2624'0,"2"1"-2112"0,3 0-512 0,1-1 0 0,2 2 1264 0,-1-1 144 0,-3 4 16 0,-2 3 16 0,-1 5 32 0,1 4 16 0,1 4 0 0,1 3 0 0,3 4-848 0,2 2-192 0,1 2-16 0,2 2-16 0,0 2-256 0,-1 1-160 16,2 2 192-16,-1 2-192 0,-1 1 240 0,-1 1-64 15,-1 1-16-15,-1-2 0 0,-1-1-160 0,-3-2 0 0,1-6 0 0,-4 1 128 0,1-6-128 0,0-6 0 16,-1-2 0-16,1-2 0 0,-1-3 0 0,1-5 160 15,1-4-160-15,1-1 160 16,1-2 0-16,0-6 0 0,1-2 0 0,1-1 0 0,-2-7-160 0,2-2 192 16,0-5-192-16,-1-2 192 15,1-3-192-15,-1-5 0 0,0-3-192 0,0-4 192 0,0 0 0 0,-1-6 0 16,2-1 0-16,0-6 0 16,-1 2-128-16,2-3 128 0,0 3 0 0,2 0 0 0,0 4 0 0,1-2 0 15,1 5 0-15,1 0 0 16,3 5 0-16,-1-1 0 0,3 2 0 0,3-1 0 15,-1 4 0-15,1 0 0 0,2 5 0 0,0 0 0 16,1 7 0-16,0-2 0 0,0 3-144 0,0 6 144 0,2-2 0 0,0 6 0 0,2-2 0 0,0 4 0 31,1-1-160-31,1 4 160 0,2 0-128 0,-1 0 128 0,1 3-240 0,-2 2 48 0,-1 1 0 0,-3 3 0 16,-1 2 32 0,-5 4 16-16,0-3 0 0,-3 5 0 15,0-3 144-15,-2 4-160 0,-2 1 160 0,-1-1-160 0,-2 0 160 0,-1 1 0 0,-2 4 0 0,-3-3-128 16,1 3 128-16,-3-1 0 15,-1 1 160-15,-1 0-160 0,-1 1 176 0,-2 0-176 0,0 0 192 0,-3-1-192 0,1-3 240 16,-2 1-64-16,-1-4-16 0,0 0 0 0,0 0 112 0,-3-3 32 31,0 0 0-31,1-5 0 0,-2 0-160 0,0-1-16 16,2-4-128-16,-1-1 192 0,1-1-192 0,0-3 0 16,2-2 0-16,0-4 0 0,1-2-576 0,3 0-16 0,1-3 0 15,1 0 0-15,3-2-1408 0,0-4-288 0</inkml:trace>
  <inkml:trace contextRef="#ctx0" brushRef="#br1" timeOffset="36362.31">30206 15444 16575 0,'-1'-1'1472'0,"0"1"-1168"0,1 0-304 0,0 1 0 0,1 1 144 0,-1-2-16 0,0 1-128 0,-1 1 192 0,0 3 1600 0,-2-1 320 0,0 3 64 0,-4 0 16 0,1 1 672 0,-2 2 128 15,-2 3 16-15,-1 1 16 0,-3 4-1232 0,-2 0-240 16,0 5-48-16,-3 0-16 0,2 4-720 0,-2 2-128 16,-2 4-48-16,2 0 0 0,-1 2-272 0,1 0-48 15,1 4-16-15,0 1 0 0,1 2-16 0,0 2-16 16,1 6 0-16,1-2 0 0,1 0-96 0,2-2 0 0,0 0-128 16,0-2 192-16,2-3-192 0,1-1 0 15,0-3 0-15,4-1 0 0,0-2 0 0,3-4 0 16,0-2 0-16,4 0 0 0,0-6 0 0,3-1 0 0,2-1 0 0,2-4 0 15,2-3-256-15,4 2-80 16,2-2-32-16,3 0 0 16,4 1-432-16,2-3-96 0,2-4 0 0,3 3-16 0,1-4-896 15,1-1-176-15</inkml:trace>
  <inkml:trace contextRef="#ctx0" brushRef="#br1" timeOffset="41513.85">30633 15796 4607 0,'1'-9'400'0,"-1"2"-400"0,0 0 0 0,0 1 0 0,2 3 4464 0,-2 1 800 0,1 1 176 0,0-3 16 0,0-1-3632 0,1-1-736 0,-1 1-128 0,-1 0-48 0,0 3 880 0,-1 3 192 0,-2 0 16 0,-2 4 16 0,-1 1-448 0,-3 3-96 15,1 2 0-15,-4 0-16 0,0 4-624 0,-3 3-112 16,-1 3-16-16,-2 2-16 0,-2 3-192 0,0 4-48 16,2-1 0-16,-2 5 0 0,0 3-256 0,0-1-48 15,0 2-16-15,2 2 0 0,1-2-128 0,-1 2 0 16,2-1 0-16,1-1 0 0,3-2 0 0,1-2 0 16,1-3 0-16,2-2 0 0,1-2 0 0,2-3 0 0,3-4 0 0,-1-3 0 15,3-1 0-15,0-4 0 0,3-2 0 0,2-1 0 16,0-3-128-16,2-3-16 15,3-2 0-15,1-1 0 0,1-1-112 0,3-2-32 0,2-2 0 0,2-3 0 16,2-1 48-16,3-3 16 0,2-3 0 0,1-1 0 16,0-2 224-16,0 0-192 0,2 1 192 15,-2-5-192-15,-1 3 0 0,-2-2 16 0,0-2 0 0,-4 2 0 16,-2 0 176-16,-3-1 0 0,-2-3 0 0,-4 2 0 0,-1-2 0 16,-3-1 128-16,-2-2-128 0,-1-2 128 15,-2 2 32-15,-2-2 16 0,0-3 0 0,-3 0 0 0,0 1-176 0,0 0 192 16,-2 2-192-16,-1-2 192 15,1 4-192-15,-1 1 0 0,2 1 0 0,-1 3 0 0,2 1-144 0,-2 4-16 16,0 2 0-16,1 3 0 16,-1 5-448-16,1 3-96 0,-2 2 0 0,-1 3-16 15,2 0-1568-15,-3 1-304 0,2 6-64 0,-5-1-12128 0</inkml:trace>
  <inkml:trace contextRef="#ctx0" brushRef="#br1" timeOffset="41790.68">30330 16149 23039 0,'-2'2'1024'0,"-1"-2"192"0,2 2-960 0,0-2-256 0,1 0 0 0,0 1 0 0,1 1 1856 0,0-1 320 0,0 2 64 0,3 2 0 0,0 0 192 0,2 2 48 0,3-3 0 0,1 3 0 0,3-5-1664 0,2 2-336 16,2-2-64-16,6 1-16 0,1-3-192 0,2 0-32 15,3 0-16-15,0-3 0 0,1 1-160 0,0-2 0 16,1 2 0-16,-3-5-12544 16,1 3-2400-16</inkml:trace>
  <inkml:trace contextRef="#ctx0" brushRef="#br1" timeOffset="42331.25">30738 15365 28559 0,'3'-1'2544'0,"-1"1"-2032"0,2-2-512 0,-2 2 0 0,2 0 896 0,1 0 64 0,4-2 32 0,4 2 0 0,6 0-704 0,3 2-144 0,4 0-16 0,0 3-128 0,0 2 992 0,-3 3 96 0,1 3 0 0,-3 4 16 0,-1 4-400 0,-3 3-96 15,0 4-16-15,-1 5 0 0,1 3-64 0,-4 3-16 16,-1 4 0-16,1-1 0 16,-3 1-128-16,1 2-16 0,1 0-16 0,1 5 0 15,0-4 64-15,2 1 16 0,0 2 0 0,1 2 0 16,0 0 32-16,-2-1 16 0,0-4 0 0,-5 0 0 16,-3-5-272-16,-4-2-48 0,-4-1-16 0,-4 0 0 15,-4-4 16-15,-3 2 0 0,-5-1 0 0,-6 4 0 0,-5-2 80 16,-5 2 16-16,-5-3 0 0,-4-3 0 0,-2-2-256 0,-2-3-208 15,-5 1 32-15,-2-6-20576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16:16.94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23133 11199 36863 0,'0'-2'3264'0,"2"-1"-2608"0,1 3-528 0,2 0-128 0,1 0 128 0,2-1-128 0,5-3 192 0,11 3-64 0,11-5-128 0,9 1 128 0,13 1-128 0,5-1 128 0,3 2-128 0,8-5 0 0,6 1 0 0,3-1 0 16,1 3 0-16,2-1-144 0,6 0 144 15,1-1 0-15,2-1-128 0,-1 1 128 0,-4 1 0 0,-2-2 0 0,-2 2-224 0,4-1 64 16,4-1 16 0,-7 0 0-1,-4 0-352-15,-5-2-64 0,-2 3-16 0,-3-3 0 0,-4 2 352 0,-7 2 64 0,-2-1 16 0,-10 3 0 16,-4-3 144-16,-7 3 0 0,-3-1 0 0,-8 0 0 16,-4 4 0-16,-7-2 192 0,-3 2-32 0,-5 1-16 15,-1 0 448-15,-6-1 96 0,-2 2 16 0,-4 0 0 16,-2 2 96-16,-2 2 32 0,-4-3 0 0,-2 4 0 15,-2 3-448-15,-2-1-64 0,-2 1-32 0,-2 4 0 0,1 3-144 16,1-1-16-16,0 5-128 0,0-1 192 0,1 6-192 0,3 1 0 16,0 5 0-16,4 1 0 0,0 5 0 0,2 0 0 15,1 3 0-15,1 3 0 0,0 2 0 0,0 5 0 16,1 5 0-16,-2 5 0 0,1 5 0 0,-2 5 0 16,0 9 0-16,-2 3 0 0,2 7 128 0,1 0 0 15,3 5-128-15,3-3 192 0,3 0 0 0,2 1 0 16,4 0 0-16,3 2 0 0,0 2 112 0,2-3 16 15,3-1 0-15,-1 7 0 0,3 9-128 0,-2 1-32 16,0 4 0-16,-1 1 0 0,-2 4-160 0,-3 0 0 16,0 0 0-16,-4 5 0 0,1-1 0 0,-2-5 0 0,1-10 0 15,-1-10 0-15,1-10 0 0,-1-4 0 0,1-7 0 16,3-3 0-16,-1-4 0 0,1 0 0 0,2-1 0 0,0-1 0 16,1-3 0-16,0-2 0 15,-1-3 0-15,1-5 0 0,-1-5 0 0,1-3 0 0,-1-4 0 0,0 1 128 16,0-3-128-16,-1-1 0 0,2 1 0 15,-2-1 0-15,1 0 0 0,-2 0 0 0,0 0 0 0,-1-5 128 16,0-2-128-16,1-4 0 0,-1 0 0 0,-1-4 0 16,-2-2 0-16,-1-4 128 0,1 1-128 0,-2-2 128 15,-2 3 64-15,0-3 0 0,-1 3 0 0,0 0 0 16,-3-3-48-16,2 1 0 0,0-2 0 0,0 1 0 16,1-2-144-16,-1 0 192 0,2 1-192 0,-2-3 192 15,3 2-192-15,-1-3 128 0,1 5-128 0,1-4 128 0,-1 2-128 0,2 1 160 16,-1-1-160-16,3-2 160 0,-1 1 32 0,1 1 0 15,0-3 0-15,1-1 0 0,0 2 0 0,-1-2 0 16,1 1 0-16,1 1 0 0,-3 0-192 0,1-2 0 16,-2 2 0-16,-1-1 0 0,0-2-128 0,-1 1 128 15,-2 0-160-15,-1-3 160 0,1-1 0 0,-2-1 208 16,0 2-16-16,-2-5 0 0,-1 2 176 0,1-1 16 16,-2 1 16-16,1-4 0 0,-2 2-160 0,-1-1-48 15,-1-2 0-15,0 0 0 0,0 0-64 0,-3 0-128 0,-1 0 176 0,-3-2-176 16,1 0 240-16,-3 4-64 0,-3-4-16 0,-4 1 0 15,-2 1-160-15,-6 0-272 0,-2 1 64 0,-3 1 16 16,-1 0 0-16,1-1 0 16,0 1 0-16,2-2 0 0,1 0-416 15,2-3-80-15,1-2-16 0,0-1 0 16,7-5-208-16,1-1-48 0,3-9-16 0,7-7-12560 0,6-3-2512 0</inkml:trace>
  <inkml:trace contextRef="#ctx0" brushRef="#br0" timeOffset="1317.62">26029 12629 35935 0,'-5'-14'3200'0,"2"2"-2560"0,2 2-512 0,1 4-128 0,1 1 144 0,1-3 16 0,-1-8 0 0,2-7 0 16,2-8-672-16,1 1-128 0,3 3-16 0,-2 7-16 0,1 5 992 0,-2 8 192 16,0 3 32-16,-1 7 16 0,0 5-288 0,-3 7-48 15,0 5-16-15,-2 6 0 0,-2 4-208 0,0 3 0 16,-2 5-192-16,-1-3 192 0,1 0 0 0,-2-2 0 15,0 0 0-15,0-3 0 0,-2 1 0 0,1-4 0 0,-2-1 0 0,1-4 0 16,-2-3 0-16,0-2 0 16,0 1 0-16,0-2 0 0,0-5 208 0,2-4 160 0,0-1 16 0,3-1 16 15,2-1 240-15,0-4 64 16,3-2 0-16,1-1 0 0,3-2-464 0,1 0-96 0,2-1-16 0,3-1 0 16,1-2-128-16,3 0 0 15,2 2 0-15,1-1 0 0,2 3 0 0,1 3 0 0,1-2 0 0,0 3 0 16,1 2 0-16,-1 3 0 0,1 2 0 0,-1 0 0 15,-1 4 0-15,-1-2 0 0,-1 3 0 0,-2 1 0 0,-2 1 0 0,-4 0 0 16,0 2 0-16,-4 1 0 0,-1 3 0 16,-4 2 0-16,-1 2 0 0,-2 1 0 0,-3 2 144 0,-3-2-144 15,-2 2 160-15,-2 2-160 16,-3-5 208-16,-1 2-48 0,0-3-16 0,0 0 0 16,-1-1 16-16,-3 0 0 0,1 0 0 0,-1 0 0 15,1-3-160-15,-1-1 0 0,0-1 0 0,-1-1 0 0,-1-2 0 0,-2-1 0 16,2-4 0-16,-3-2-176 15,1-2-592-15,-1-3-112 0,0-3-16 0,-1-5-16944 0</inkml:trace>
  <inkml:trace contextRef="#ctx0" brushRef="#br0" timeOffset="1556.24">25909 12468 44223 0,'-3'-6'1968'0,"2"1"400"0,-1 2-1904 0,4-2-464 0,0 5 0 0,3-3 0 0,2 1 288 0,7-1-32 16,8-3-16-16,10-3 0 0,13-2-240 0,11 0 0 0,5-4 0 0,4 1 0 0,-1 3-160 0,0-4 160 0,2 2-128 15,-2-1 128-15,-3 3-400 0,-6 2 0 0,-2 3 0 16,-6 0 0-16,-4 1-496 0,-6-1-112 15,-5 2-16-15,-5 2-17168 0</inkml:trace>
  <inkml:trace contextRef="#ctx0" brushRef="#br0" timeOffset="2300.96">28007 12807 28559 0,'-13'-5'2544'0,"2"-1"-2032"0,1 0-512 0,3 1 0 0,2 0 2336 0,1 3 368 0,-1-3 80 0,-3-1 16 0,-5-2-3200 0,-5-4-640 0,-5 1-128 0,0 0-32 15,-3 4 592-15,0 3 112 0,-1 3 32 0,-3 5 0 0,-1 3-400 0,-1 4-80 0,-4 4-16 0,0 3 0 16,2 4 320-16,-2-1 48 0,0 3 16 0,0 5 0 15,4-1 1680-15,1 3 352 0,4 2 64 0,2 0 16 0,3-2-640 0,2 1-112 16,4-4-16-16,1 1-16 16,4-3-432-16,4-2-64 0,2 0-32 0,3-6 0 0,5 1 128 0,2-3 32 15,4 0 0-15,3-5 0 16,1-1 96-16,4-4 32 0,2-1 0 0,6-5 0 0,2-4-64 0,4-1-16 16,3-3 0-16,1-3 0 0,1-3-48 0,0-3 0 15,-1-3 0-15,1-3 0 0,-1-6-256 0,-1-4-128 16,-2-2 128-16,-4-5-128 0,-3 5 0 15,-1-4 128-15,-1-5-128 0,-2-6 0 0,0 3 128 0,-3-2-128 16,-1 2 0-16,-4-3 128 0,0 3 0 0,-2 2-128 16,-4-5 192-16,0 3-64 0,-3 3 208 0,-1 0 48 15,-1 2 0-15,-3 3 0 0,0 4 0 0,-3 3 0 16,-1 2 0-16,-1 1 0 0,-1 3-240 0,-1 0-144 16,0 1 192-16,-2 1-192 0,1 5 128 0,-3-4-128 15,1 2 0-15,-1 3 0 16,1 1-304-16,0 2-112 0,1 1-32 0,3 3 0 15,-1 5-368-15,2 0-80 0,3 2 0 0,0 3-18112 0</inkml:trace>
  <inkml:trace contextRef="#ctx0" brushRef="#br0" timeOffset="2741.68">28359 12691 36863 0,'-12'5'3264'0,"2"-1"-2608"0,0 3-528 0,4 0-128 0,1 0 1152 0,2 1 208 0,1 2 48 0,-4 7 0 0,-3 12-1088 0,-3 6-192 0,1 12-128 0,1 4 128 0,3-3-128 0,5-2 0 16,3-4 0 0,3-4 128-16,3-3-128 0,2-3 0 0,0-3 0 15,2-7 0-15,-1-4 0 0,1-1-192 0,0-3 64 0,-1-4 0 32,0 0-1152-32,0-9-208 0</inkml:trace>
  <inkml:trace contextRef="#ctx0" brushRef="#br0" timeOffset="2929.32">28447 12253 39615 0,'-13'-6'3520'0,"4"1"-2816"0,-1 2-560 0,4 1-144 32,3 2 1168-32,2 0 208 0,0 0 32 0,-3 0 16 15,0 2-1648-15,-1-2-336 16,3 0-64-16,3 3-16 0,4-1-1824 0,6-2-368 0,4 0-80 0,3-4-16 0</inkml:trace>
  <inkml:trace contextRef="#ctx0" brushRef="#br0" timeOffset="3339.53">28745 12394 33167 0,'-8'5'2944'0,"1"-3"-2352"15,0 2-464-15,2-2-128 0,3 1 2304 0,2-3 432 16,-1 2 80-16,0 2 32 0,0 1-2576 0,-3 2-512 15,2 3-96-15,0-1-32 0,1 0-16 0,1-1-16 16,0 0 0-16,0-1 0 16,0 3-160-16,-2-4-16 0,-2 3-16 0,-1 1 0 0,0 0 272 0,-4 1 48 15,-1 0 16-15,-1 0 0 0,-1-2 256 0,0 1 144 16,-1-1-16-16,1-2 0 0,2 0 224 0,1 2 32 0,2-6 16 0,2 2 0 16,2-1-256-16,3-3-144 15,3 3 160-15,3-4-160 0,3 0 0 0,2 0 0 0,4 0 0 0,1 0 0 16,1 0-128-16,3 0-32 0,2 0 0 0,0-4 0 15,3 4 160-15,0 2 0 0,-2 0 0 0,-2 1 0 16,-1 1 0-16,-1 3 144 0,-1 0-16 0,-2 3-128 16,0 1 160-16,-3 0-160 0,-2 4 128 0,-5-1-128 15,-1 2 320-15,-4 0 0 0,-1 2-16 0,-3 0 0 16,-1 0-48-16,-2 0-16 0,0 1 0 0,-2-1 0 0,1 0-16 16,-2-1 0-16,0 3 0 0,1-2 0 15,-1-1-80-15,-1 0-16 0,0-1 0 0,0-2 0 16,2 1-128-16,-3-3 0 0,-1 2 0 0,1-2 0 15,-1-1 0-15,0-1 0 0,-1 0 0 0,0-3 0 0,-2 2-256 0,-1-3-48 16,-2 2 0-16,0-1 0 16,-1 0-1264-16,1 0-256 0</inkml:trace>
  <inkml:trace contextRef="#ctx0" brushRef="#br0" timeOffset="3762.72">29499 12449 41471 0,'-11'-9'3680'0,"2"1"-2944"0,4 2-592 0,3 1-144 0,2 5 0 0,-3-5 0 0,-3-1 0 0,-4-5 0 0,-3-4-576 0,-3 1-32 0,-2 2-16 0,2 5 0 16,-1 4 144-16,1 6 32 15,-1 5 0-15,-2 3 0 0,2 5 64 0,-2 4 32 0,1 4 0 0,-2 2 0 0,1 3 352 0,-2 3 0 16,2 4 160-16,-2 3-160 0,0-2 864 0,-1 1 64 15,5 2 16-15,0-2 0 0,3-5-448 0,3-3-96 16,4 3-16-16,2-3 0 0,1 0-192 0,5-2-32 16,4 1-16-16,3-3 0 0,2-4 96 0,4 1 16 0,4-4 0 0,3-2 0 15,3-2-256-15,2-6-128 16,4-3 128-16,1-4-208 16,5-2-448-16,1-5-96 0,3-1-16 0,3-4-17296 0</inkml:trace>
  <inkml:trace contextRef="#ctx0" brushRef="#br0" timeOffset="4146.07">29565 12927 41471 0,'-10'12'1840'0,"2"-2"368"0,1-3-1760 0,2 0-448 15,3-4 0-15,2 0 0 0,0 1 0 0,-2 0-320 16,0 3 48-16,1 1 16 31,-1 1-176-31,2-3-16 0,2 0-16 0,0-2 0 0,1-1 624 0,0-3 128 0,1-3 32 0,0-1 0 0,-1-2-64 0,1 0 0 16,-1-5 0-16,-1-2 0 0,-1 0 112 0,1-2 16 16,-2-5 0-16,1-3 0 0,-1-4 0 15,0-4 0-15,1-4 0 0,0-2 0 0,3 0-80 0,0-3-16 0,2-2 0 0,0 0 0 16,3 1-160-16,1 2-128 15,-1-1 192-15,3 3-192 0,0 6 0 0,-2 3 0 0,1 1 0 16,-1 4 0 0,1 3 0-16,-1 4 0 0,1 2-192 0,0 0 48 0,0 3-112 0,2 0 0 0,0 1-16 0,2-1 0 31,0 2-192-31,2 2-48 0,1-2 0 0,0 3 0 16,3 1-368-16,1 1-80 0,4 2 0 0,4 2-16 0</inkml:trace>
  <inkml:trace contextRef="#ctx0" brushRef="#br0" timeOffset="4526.81">30085 12736 41471 0,'-16'0'1840'0,"4"-1"368"0,2 0-1760 0,4-3-448 0,3 2 0 0,3-1 0 16,2 2-128-16,-2-2-128 0,0-4 0 0,1-2-16 31,4-3-752-31,3-4-160 0,5 1-32 0,3-1 0 0,1-1 1216 0,3-1 400 0,1 1 0 0,2-1 0 0,1-1-144 16,-1-2-48-16,1 0 0 0,-3 1 0 15,-1-1-16-15,-4 3 0 0,-1 0 0 0,-4 3 0 16,-3 2 0-16,-1 1-16 0,-4 0 0 0,-1 1 0 16,-4 5-16-16,-1 1 0 0,-2-1 0 0,-4 6 0 15,-2 0-160-15,-3 0 0 0,-2 6 0 0,-2 0 0 16,-2 2-176-16,-2 3 176 0,-4 5-128 0,-3 1 128 15,0 4 0-15,-2 3 0 0,-2 4 0 0,3 1-128 16,1-1 128-16,4 1 0 0,2 0 160 0,4 1-160 0,4 1 256 0,4-5-32 16,4 1-16-16,3-1 0 0,5-5-208 0,3 1 176 15,4 0-176-15,3-2 160 0,2-2-160 16,3-1 192-16,4-2-192 0,1-2 192 0,4-4-368 0,3 0-64 16,5-4-16-16,2-3 0 15,5-1-1776-15,6-4-352 0</inkml:trace>
  <inkml:trace contextRef="#ctx0" brushRef="#br0" timeOffset="6377.05">30700 11858 32255 0,'-4'0'2864'0,"2"0"-2288"0,2 0-576 0,1 2 0 0,1 0 816 0,0 2 48 0,0 1 16 0,1 5 0 0,0 3-688 0,3 9-192 0,2 8 0 0,1 7 0 0,0 4 144 0,1 4-144 0,0 2 192 0,0 2-192 0,-1 4 0 0,-2-3 0 15,-1-2 0-15,1-2 0 0,-5-1 128 0,0-1-128 16,-2 0 0-16,0-2 0 16,-2 2 0-16,0-5 0 0,-2 1 0 0,-1-4 0 15,-1-1-624-15,0 1-176 0,-2-6-32 0,1-3-16 16,-1-8-1920-16,0-2-384 0,1 0-80 0,0-2-8112 0</inkml:trace>
  <inkml:trace contextRef="#ctx0" brushRef="#br0" timeOffset="6612.46">30470 12219 36863 0,'-8'-2'3264'0,"3"2"-2608"0,4 0-528 0,2 0-128 0,1 0 816 0,-1 0 128 15,0 1 16-15,0-1 16 0,3 1-592 0,2-1-128 31,5 0-32-31,6 0 0 0,0 0 64 0,4-1 16 0,4 0 0 0,2-3 0 16,4 2-304-16,2-3 0 0,3 1 0 0,1-1 0 0,0 1 0 16,-1 0-352-16,0 0 48 0,-1 1 16 31,0 0-1200-31,-2 0-240 0,-5 1-64 0,-2 2-14768 0</inkml:trace>
  <inkml:trace contextRef="#ctx0" brushRef="#br0" timeOffset="7028.72">31089 12299 14735 0,'-6'6'640'0,"1"-3"160"0,2 2-640 0,0-3-160 0,2 1 0 0,0-3 0 16,-1 2 1008-16,0 0 160 0,-1 2 48 0,-2-1 0 15,1 4-128-15,-1-1 0 0,1-1-16 0,1-1 0 0,2-1-112 16,0-2 0-16,2-1-16 0,3 0 0 16,0-1 336-16,1 0 80 0,1-4 16 0,2-1 0 0,2 1-80 0,0-1-16 15,4 0 0-15,-1-6 0 0,3 3-128 0,2-3-16 16,2 0-16-16,-1 0 0 0,2-3-624 0,2 1-128 15,0-2-32-15,-1 0 0 0,-2 2-176 0,0 1-32 16,-2-1-128-16,-3 2 192 0,0-3-64 0,-1 3-128 16,-3-1 176-16,-1-2-176 0,-2 2 192 0,-3 2-64 15,-1 0 0-15,-4 1-128 0,-1 0 0 0,-4 1 0 16,-1 3 0-16,-3 0 0 0,-3 1-176 0,-3 2-80 16,-2 2-32-16,-2 5 0 0,-3-2 112 0,-1 7 32 15,0 0 0-15,1 4 0 0,-3 1 144 0,-1 4 0 16,-4 5 0-16,2 3 0 0,-1 3 0 0,1 3 128 15,1 4-128-15,0 0 176 0,3 3-176 0,3 0 0 16,4 4 0-16,1-1 128 0,6 2 176 0,2-1 16 0,6 0 16 0,6-1 0 16,3-2-80-16,5-3 0 15,6-6-16-15,3-5 0 0,1-4-32 0,6-5 0 0,5 0 0 0,5-8 0 16,5 0-208-16,3-4 0 0,5-5 0 0,2-5 0 16,0-1-192-16,3-5-128 0,4-4-16 0,2 0-16 15,2-1-352-15,3-5-80 0</inkml:trace>
  <inkml:trace contextRef="#ctx0" brushRef="#br0" timeOffset="9080.39">26141 17250 23951 0,'-28'1'2128'0,"5"2"-1696"0,6-1-432 0,8-2 0 0,2 1 432 0,-7 3 0 0,-13-1 0 0,-15 1 0 0,-8 4 384 0,0 1 80 0,4-5 0 0,10 3 16 0,10-2 464 0,6-4 96 0,7 1 0 0,4 1 16 15,5-3-592-15,3 0-128 0,4-3-32 0,1 2 0 0,6 1-272 0,4 0-48 16,3 0-16-16,4 0 0 0,4-1-400 0,6 1 128 16,6 0-128-16,6-1 0 0,6 1 128 0,2 0-128 15,8 0 0-15,4-3 128 16,7 1 208-16,7-3 48 0,6-1 0 0,7-1 0 15,8 2 0-15,2 0 0 0,4-1 0 0,6 0 0 16,5 0-192-16,6 0-48 0,7-3 0 0,11 2 0 16,6-3-144-16,8 0 0 0,8-1 0 0,11-4 128 15,9-1 96-15,11-3 16 0,6 3 0 0,5-4 0 0,4 3-96 16,2 0-16-16,3-2 0 0,-4 2 0 0,-3 0-128 0,8-1 0 16,5 2 0-16,5 0 0 0,1 3 0 0,0-1 0 15,2 4-160-15,-4 0 160 0,-11 4-288 0,-1-3 32 16,-1 3 16-16,0 4 0 0,0-2 48 0,-6 3 0 0,-12 1 0 0,3 2 0 31,2 1-160-31,3-1-32 0,5 2 0 0,61 1 384 16</inkml:trace>
  <inkml:trace contextRef="#ctx0" brushRef="#br0" timeOffset="10140.85">33157 16293 28559 0,'-8'-9'2544'0,"4"0"-2032"0,1 3-512 0,2 1 0 0,0 3-512 0,1-1-208 0,0 1-48 0,0-3 0 0,0-2 768 0,1-2 240 0,0-2 0 0,-1 0 0 0,1 2 272 0,1 3 48 0,-2 1 16 0,0 1 0 16,-2 4 192-16,0 4 32 16,-2-2 16-16,-1 7 0 0,-1 0-560 0,-3 2-96 15,-1 2-32-15,-1 5 0 0,-2-1 80 0,-2 3 16 16,-1 1 0-16,1 1 0 0,-1 2 224 0,1 3 32 0,1-3 16 0,2 4 0 16,3 0-320-1,2-1-176-15,3 2 192 0,2-6-192 0,1 1 240 0,1-1-64 0,2 0-16 0,2-2 0 16,2-3-160-16,3 1 160 15,2-3-160-15,2-1 160 0,2-2-160 0,2-2 0 0,1-1 144 0,0-2-144 16,3 0 128-16,-2-4-128 0,-1-2 128 0,0 0-128 16,-1-2 0-16,0-2 0 0,1-2 0 0,-1-3-192 15,0-4 192-15,-1 0 0 16,2-1 0-16,-2-4 128 0,0 1 416 0,-1-4 96 0,-2-2 0 0,0 1 16 0,-3-2-144 16,-2 0-48-16,1-2 0 0,0-2 0 15,-3 2-464-15,-1-3 128 0,-2-3-128 0,1 1 0 16,-3 0 0-16,-1 2 0 0,-1 1 0 0,-1 1 0 0,-2 3 0 0,-2 3 128 15,0 3-128-15,-3 4 0 0,-1 2 128 0,-2 3-128 16,-2 3 0 0,-1 2 0-16,-1 2 0 0,0 2-288 0,0 1 32 0,-1 3 16 0,-2-1-96 0,1 4-32 15,0 0 0-15,1 2 0 16,2 0-272-16,0-2-64 0,2 2-16 0,0-1 0 16,2-2-656-16,1 0-128 0,2-2-32 0</inkml:trace>
  <inkml:trace contextRef="#ctx0" brushRef="#br0" timeOffset="10494.94">33627 15751 35935 0,'-5'-11'3200'0,"1"4"-2560"0,3 2-512 0,1 5-128 0,0 0 528 0,0-3 96 0,-1-1 16 0,-2-4 0 0,-1 2-464 16,2 1-176-16,-2 7 128 0,1 4-128 0,-2 9 0 0,-3 6 0 0,0 5 0 0,-4 3 0 0,4-3 160 0,-5 6 160 0,-1 5 16 0,-5 10 16 0,-3 10 80 0,-7 8 16 0,-3 16 0 0,-5 9 0 0,-5 10-448 0,-6 13 0 15,-7 7 128-15,-5 9-128 16,-6 5-336 0,1-4-112-16,-1-5 0 0,6-15-16 0,3-16-1680 15,6-13-336-15,5-9-64 0,5-10-16 0,6-5 3728 0,2-9 752 0,7-5 128 16,7-7 48-16,6-9-1968 0,7-6-400 0</inkml:trace>
  <inkml:trace contextRef="#ctx0" brushRef="#br0" timeOffset="11402.84">26665 14252 33167 0,'-6'7'2944'0,"1"-1"-2352"0,1-1-464 0,3-2-128 0,1 2 0 0,-1-1 0 0,-2 6-176 0,-2 5 176 0,-1 8 288 0,1 7 160 0,1 8 16 0,2 3 16 0,2 6 32 0,2 8 16 15,2 1 0-15,1 12 0 0,2 5-192 0,1 9-32 16,-1 10-16-16,1 8 0 0,-2 11 128 16,1 14 32-16,1 11 0 0,-1 10 0 0,1 7-448 0,-1 5 0 15,0 2 0-15,2-4 0 16,0 0-560-16,-2-9-32 0,3-10-16 0,-1-7 0 0,-2-3 608 0,3-2 288 0,0 1-32 0,0 2 0 16,0-4 112-16,-2-1 16 15,2-1 0-15,-2 0-17536 0</inkml:trace>
  <inkml:trace contextRef="#ctx0" brushRef="#br0" timeOffset="12241.7">26980 13912 10127 0,'-1'-1'896'0,"1"1"-704"15,0 0-192-15,0 0 0 0,0 0 768 0,1 1 112 0,-1-1 16 0,2 3 16 0,0-1 432 0,0 4 96 0,2 3 16 0,0 0 0 0,1 4-368 0,0 2-80 16,1 5-16-16,0 2 0 0,2 4-64 0,-1 5-16 15,0 0 0-15,2 2 0 0,-1 3 80 0,-1 1 16 16,2-1 0-16,-2 3 0 0,0 0-384 0,0 1-80 16,-1-1-16-16,-1-3 0 0,-2 1-528 0,-1-2 0 15,-1-3-192-15,-1-1 48 16,0-3-1648-16,-3-5-320 0,1-4-64 0,-2-4-9216 0</inkml:trace>
  <inkml:trace contextRef="#ctx0" brushRef="#br0" timeOffset="12692.83">26951 13801 28559 0,'-19'-5'1264'0,"7"3"272"0,1 0-1232 0,3 1-304 0,6 1 0 0,0 0 0 0,1 0 272 0,-2 0 0 15,-4-1 0-15,1-2 0 16,0 1 384-16,2-2 80 0,4-1 16 0,1 2 0 0,2-5-304 0,2 2-64 16,1 2-16-16,2-3 0 15,0 1 64-15,2 0 16 0,0-1 0 0,1 0 0 0,1 1 160 0,2-2 32 16,0 1 16-16,0 1 0 0,-1 1-224 0,0 2-48 16,1-2-16-16,0 3 0 0,-2 1-224 0,2 1-144 15,-2 0 192-15,2 1-192 0,-1 1 0 0,1 0 0 0,-1 3 0 16,2-1 0-16,-1 3 0 0,-2-2 0 0,2 2 0 0,-3 0 0 15,1 3 0-15,-2 0 0 16,-1 1 0-16,-2 0 0 0,-1 1 0 0,-1 0 0 0,0 0 0 0,-2 1 0 16,-2 2 0-16,-1-3-144 15,-1 2 144-15,-4-1 0 0,-1 1-192 0,-3-2 32 0,-1 2 16 0,-1-2 0 16,-1-1-112-16,-3 2 0 16,-2-1-16-16,-2 2 0 0,2-5-240 0,-1 3-32 0,3-4-16 0,-2 3 0 31,-3-2-96-31,-3 2-32 0,-1-1 0 0,2 0 0 15,1-4 80-15,3-3 16 0,2 0 0 0,2-2 0 16,4-1-320-16,0-1-64 0,4 0-16 0,2-4-7520 16,3 1-1520-16</inkml:trace>
  <inkml:trace contextRef="#ctx0" brushRef="#br0" timeOffset="13097.9">27630 13529 6447 0,'0'-2'576'0,"0"-1"-576"0,0 2 0 0,0-2 0 0,0 2 1984 0,0 1 272 0,0 0 64 0,0 0 16 0,0 0 64 0,-2 0 16 0,2 0 0 0,0 0 0 16,0 0-544-16,0 0-96 0,0 0-32 0,-10 27 0 0,4-16-464 0,0 3-80 31,-1 2-32-31,-2 5 0 0,0-1-272 0,-2 2-64 16,0 4-16-16,-1-1 0 0,-1 2-304 0,0 3-48 0,-2 2-16 0,0 3 0 0,0 2-224 0,-1 2-48 31,2 3-16-31,1 2 0 0,-1 1-160 0,2 2 0 0,2 2 0 0,0 0 0 16,4-5 0-16,0 2 0 0,2-5 0 0,3-1 0 0,2-2 0 0,2-3 0 31,3-3 0-31,4-1 0 16,2-8-560-16,3-1 16 0,2-3 0 0,0-4 0 15,4 0-848-15,0-5-160 0,-1-2-48 0,3-2-13248 0</inkml:trace>
  <inkml:trace contextRef="#ctx0" brushRef="#br0" timeOffset="14301.91">27935 13750 30399 0,'-4'2'2704'0,"1"1"-2160"0,1-1-544 0,2-2 0 0,2 4 0 0,-2-2 0 0,-2 3 0 0,0 1 0 0,-1 6 0 0,0 4 0 0,-2 7 208 0,0 1-64 0,0 5-144 0,-1 3 0 0,-1 1 0 0,0 2 0 31,0 4 0-31,-1-1 0 0,1 1 0 0,-3-1 0 0,1 1 0 0,-1-3 192 15,2-2-64-15,-2-2 0 0,-1-3 288 0,-1-4 48 16,1 1 16-16,-1-3 0 0,2-1-96 0,-1-4-32 0,0-2 0 0,1-3 0 16,1-2 32-16,-1-1 0 15,2-3 0-15,-1-3 0 0,0 0-144 0,2-1-32 16,0-3 0-16,-1-3 0 0,1-1-208 0,-3 0 0 16,4-1 0-16,-2-3 0 0,1-2 0 0,-1 0 176 0,2-1-176 0,0-1 160 15,0-2-32-15,1-2-128 16,1 0 192-16,2 0-64 0,1 2-128 0,-1-2 0 15,4 2 0-15,0 0 128 0,2 2-128 0,-1 2 0 16,4 0 0-16,-1 1 0 0,1 3 0 0,1 1 0 0,-1 0 0 0,0 1 0 0,2 2-128 0,-1-2 128 16,-1 3 0-16,0 1 0 15,2 0 0-15,0 1 0 0,-1 3 0 0,1-2 0 0,1 5 0 0,-1 1 0 16,0 3 0-16,1-2 0 0,1 5 0 0,-1-2 0 16,1 2 0-16,-1-1 0 0,1 2 0 15,1-1 0-15,0-1 0 0,-1 0 0 16,1 0 0-16,2-2 0 0,-2 2 0 0,1-6 0 0,-1 2 0 0,1-2 128 15,-1-1-128-15,2 0 0 16,-3-1 240-16,1-1-48 0,0-3 0 0,1-1 0 0,-1-1 128 0,0 1 32 16,0-4 0-16,-3-1 0 0,4 1-160 0,-2-3-48 15,0-1 0-15,-1-2 0 0,1 0-144 0,-1-1 0 16,-1-2 144-16,1 0-144 16,-2-2 0-16,0-1 0 0,-1-1 0 0,-1-2 128 0,0 0-128 0,-2-3 0 15,1-4 0-15,-1 2 128 16,-2-5-128-16,1 1 192 0,-1-4-64 0,-1 2 0 0,1 3-128 0,-2-2 128 0,0 2-128 0,-2 1 128 15,1 3-128-15,-2-2 0 16,-1 3 0-16,-1 2 0 0,-1 2 0 0,-2 2 0 0,0 4 0 0,-1 1 0 16,-1-2 0-16,0 4 0 15,-1 1 0-15,0-2 0 0,0 4 0 0,0 0 0 0,0 1 0 0,1 0 0 16,-2 4 0-16,1-3 0 0,1 4 0 0,1 0 0 0,-1 1 0 0,1 2 0 31,0 3 0-31,1-1 0 0,-2 2 0 0,1 1 0 16,-1 2 0-16,0 0 0 15,0 1 0-15,1 0 0 0,-1 1-128 0,0-1 128 0,0 0 0 0,1 1-128 16,2-1 128-16,-1 0 0 0,2-5 0 0,1 1 0 16,2 0 144-16,0-2-144 0,3-2 0 0,0 0 0 15,3 0 0-15,0-3 0 0,3 0 0 0,2-3 0 0,2 0 0 16,1-2 0-16,1 0 0 0,3-1 0 0,0 0 0 0,1-3 0 16,3 1 0-16,-2-1 0 0,3 2 0 0,-3-2 0 15,3 2 0-15,-2-1 0 0,2-2 0 0,-3 0 0 16,-1 3 0-16,-1-1 0 0,-1 0-128 0,-3 0 128 15,-2 0-688 1,-2-1-80-16,-1 3-32 0,-2-3-16272 0</inkml:trace>
  <inkml:trace contextRef="#ctx0" brushRef="#br0" timeOffset="14666.57">28370 13583 3679 0,'-4'-2'160'0,"2"1"32"0,0 1-192 0,0 0 0 0,1 0 0 0,1 0 0 15,0 0 192-15,-1 1 0 0,0 0 0 0,-1 3 0 0,1-2 992 0,1-2 192 0,0 0 32 0,0 0 16 0,0 0 1056 0,0 0 208 0,-6 21 32 16,5-16 16-16,-2 0 64 0,2 1 16 15,0 1 0-15,0 0 0 0,1 2-1008 0,-2-1-192 0,2 2-32 0,0 0-16 16,-1 4-992-16,1 1-208 0,0-1-48 0,0 6 0 16,-2 0-320-16,-1 6 0 0,1 2 0 0,-3 6 0 15,0 3 0-15,-3 9 0 0,1 7 0 0,-2 4 128 16,-2 11-400-16,-2 2-80 0,-2 3-16 0,-1-6 0 16,1-6-1616-16,1-6-336 0,1-4-64 0,0-5-16 31,2-7 896-31,1-3 176 0,2-5 48 0,1-8 0 0,2 0 976 0,2-7 304 0,0-3-128 0,3-3-9536 15</inkml:trace>
  <inkml:trace contextRef="#ctx0" brushRef="#br0" timeOffset="15305.28">28737 13865 3679 0,'-1'-1'320'0,"-1"-1"-320"0,-1 0 0 0,1 1 0 0,1 1 3072 0,-1 1 560 0,1 1 96 0,-1-2 32 0,-2 2-1056 0,-1 1-208 0,-1 2-32 0,0-1-16 0,-2 6-368 0,2-2-80 0,0 4-16 0,-2 1 0 0,2 3-1344 0,-1 0-288 16,-1 5-48-16,0-2-16 15,-1 5-288-15,-1 1 0 0,0-1 0 0,0 1 0 16,2 0 208-16,-2-3-16 0,1-1 0 0,2 0 0 0,1-2 96 0,1-2 16 16,1-1 0-16,0-1 0 15,3-4-304-15,2-2 160 0,2-1-160 0,0-1 128 16,2-2-128-16,2-4 0 0,1 0 0 0,2-1 0 0,1-2-368 0,0-2 48 16,2-2 16-16,2-2 0 0,-1-2 32 0,2-1 0 0,1-1 0 0,0-4 0 31,-1 2 16-31,0-4 0 0,0 3 0 0,-2-3 0 0,-2 2 256 0,-2 2 0 0,-1 0 0 0,-2 2 0 15,-2-2 0-15,-3 2 0 16,0 0 0-16,-1 4 0 16,-2-3 496-16,-2 1 0 0,1 2 0 0,-4 0 0 0,-1 0 208 0,-3 2 32 15,1 1 16-15,-3 1 0 0,0 2-480 0,-3-2-80 16,0 2-32-16,-2 2 0 0,1-4-160 0,-1 3 0 16,-1-2 0-16,1 2 0 0,0 1 0 0,2 0 0 0,0 1 0 0,3 2 0 15,2-2-192-15,2 0 48 0,1 2 0 16,3-3 0-1,3 1-1584-15,0-1-320 0,2 1-64 0,1-1-12512 0</inkml:trace>
  <inkml:trace contextRef="#ctx0" brushRef="#br0" timeOffset="15601.61">28860 13614 16575 0,'-5'-2'1472'0,"0"1"-1168"0,3 1-304 0,0 0 0 0,2 0 1472 0,-1 1 224 0,-3-1 48 0,-1 0 16 0,-2 2 32 0,-2 0 0 0,-1 2 0 0,1 4 0 0,0 1-640 15,-1 3-112-15,1 5-16 0,-1 4-16 0,1 3-496 0,0 2-80 16,-1 5-32-16,1 2 0 0,1 2-64 0,-1 2-16 15,2 5 0-15,-2-3 0 0,2 2-80 0,-2 0-32 16,1 2 0-16,-1-2 0 0,-1 0-208 16,-1 0 0-16,-2-2 0 0,1-4 0 15,-1-3-672-15,0 1-128 0</inkml:trace>
  <inkml:trace contextRef="#ctx0" brushRef="#br0" timeOffset="16968.56">28399 16921 19343 0,'-4'-5'1728'0,"1"1"-1392"0,1 3-336 0,1 0 0 0,1 0 784 0,-1 1 96 0,-2-5 16 0,-2 0 0 0,-1-1 1072 0,0-3 208 0,-2 3 64 0,2 0 0 0,1 1-400 0,1 2-80 0,2 1-16 0,0 0 0 16,2 4-544-16,-2 0-112 0,4 3-32 0,-2 4 0 16,2 2-720-16,-1 5-144 0,2 2-16 0,-1 8-16 15,-1 2-32-15,2 4-128 0,-2 5 192 0,0-1-64 16,1 5 64-16,-1-2 0 0,-1 3 0 0,0-5 0 15,2 0 64-15,-2-6 32 0,0 3 0 0,0-5 0 0,0 0 16 16,0-3 0-16,0-4 0 0,-1-5 0 0,2-1-48 16,-1-3 0-16,0-2 0 0,0-6 0 0,2-1-256 0,-2-4 128 15,1-3-128-15,0-3 0 0,0-3 304 0,-1-3-48 16,1-4-16-16,-1-3 0 0,2-3-112 0,-2-3-128 16,0-2 176-16,-2-3-176 0,0 2 128 0,0-3-128 15,-2-4 0-15,0 0 0 0,-1 0 0 0,0-2 0 16,0 2-240-16,0 2 80 0,3 4 160 0,-2 3-192 15,3 4 192-15,0 1-192 0,1 5 192 0,1 2-192 16,0 2 192-16,0 1-192 0,2 3 192 0,-1 5-128 0,2-1 128 16,-1 4-128-16,0 1-112 0,0 3-16 0,0 1 0 0,-1 2 0 15,0 5 112-15,1 0 16 0,-2 1 0 0,0 2 0 16,0 1 128-16,1 3 0 0,-1 2 0 16,1 1 0-16,-1 2 0 0,1-1 0 15,-1 3 0-15,0-4 128 0,0 2-128 0,1-2 0 16,-1 0 0-16,0-2 128 0,-1 1-128 0,1-5 0 0,-1-1 0 15,2-1 128-15,-2-3-128 0,2 6 0 0,-1-11 0 16,2-1 0-16,-2-3 0 0,0-1 0 0,2-1 0 16,-1-3 0-16,2-2-192 0,0-3 32 0,2-3-12960 15,0-3-2576-15</inkml:trace>
  <inkml:trace contextRef="#ctx0" brushRef="#br0" timeOffset="17846.3">29691 16816 38703 0,'-4'-4'3440'0,"0"2"-2752"0,3 0-560 0,1 1-128 0,0 1 320 0,0 0 16 0,0-2 16 0,-2 0 0 0,-2 0 288 0,0 2 64 0,-1 0 16 0,-1 4 0 0,1 3-112 0,0 4-32 0,0 4 0 0,2 7 0 15,-1 6-384-15,0 5-64 16,-1 7-128-16,4 4 176 0,0 2-176 0,1 0 0 0,1 1 0 0,0-3 0 16,0-2 208-16,3-2-32 0,0-2-16 0,-2-3 0 15,1-3-160-15,-1-3 192 0,1-1-192 0,0-9 192 16,0-1-192-16,-1-3 0 16,2-7 0-16,-1 0 0 0,-1-7 0 0,1-2 0 15,-2-4 0-15,1-1 0 0,0-8-288 0,0-3-96 0,-1-3 0 0,0-4-16 0,1-4 16 0,-2-3 0 31,0 0 0-31,0-4 0 0,0-2 176 0,-2 0 32 0,1-5 16 0,0 3 0 0,0-1 160 0,1 3 0 16,0-3 0-16,1 2 0 0,1 2 0 0,1 4 0 16,1 7 0-1,-1 3 0-15,1 5 0 0,0 6 0 0,-1 4 0 0,-1 3 0 0,0 4 0 0,-2 0 0 0,1 1 160 16,-1 4-160 0,-1 2 320-16,0 3-16 0,0 4-16 0,-1 2 0 15,1 3-32-15,1 5-16 0,0 4 0 0,-1 1 0 0,2 2-240 16,-1 2 128-16,1 4-128 0,2-2 0 0,-2-2 176 15,2-1-176-15,-2-1 192 0,1-1-192 0,0-3 160 0,0-5-160 16,1-1 128-16,-2-2-128 0,1-2 0 0,0-4 0 0,-1-2 0 16,0-2 0-1,0-1-704-15,0-3-160 0,2 0-32 0,1-5-18400 0</inkml:trace>
  <inkml:trace contextRef="#ctx0" brushRef="#br0" timeOffset="18481.41">30824 16716 34095 0,'-9'0'3024'0,"1"-3"-2416"0,2 2-480 0,3 1-128 0,0 0 1264 0,3 1 224 0,0 2 48 0,-1-3 16 0,-2 2-960 0,1 3-192 0,-1 5-32 0,0 2-16 0,-1 4 64 0,2 4 16 16,-2 4 0-16,0 3 0 15,2 5-176-15,-2 1-16 0,1 3-16 0,1 3 0 0,0 0 32 16,-2-2 16-16,1 2 0 0,0-5 0 16,1-2-112-16,0-2-32 0,-1-3 0 0,2-4 0 0,0-4-128 0,0-3 0 15,-1-2 0-15,2-4 0 0,0-4 0 0,0-2 0 16,0-3 0-16,0-2 0 0,2-3 0 0,-1-3 0 16,3-4 0-16,-2-2 0 0,3-7 0 0,1-2 0 15,0-3 0-15,2-4 0 0,-2-2-176 0,1-4 48 16,1-1 0-16,-2-2 0 0,0-2 128 0,-1-2-160 15,0-1 160-15,0 1-160 0,-1 3 160 0,1 4 0 16,-2 6 0-16,1 5 0 0,0 4 0 0,0 4 0 16,-2 6 0-16,1 1 0 0,-2 6 0 0,-1 0 0 15,0 4 0-15,-3 2-128 0,1 2 128 0,-2 3 144 0,0 4-16 0,-1 1-128 16,1 6 240-16,-3 2-64 0,2 5-16 0,0 2 0 16,0 4-160-16,3 4 0 0,0-1 144 0,0 1-144 15,2 2 192-15,2-3-16 0,-1-1-16 0,1 0 0 16,2-6 160-16,0-1 48 15,1-2 0-15,0-4 0 0,0-2-240 0,1-3-128 16,-1 0 128-16,0-6-128 0,0 1 0 0,-1-3 0 0,1-3 0 0,0-2 0 16,2-2-320-16,-2-3-64 0,1 0-32 0,1-4-13264 15,2-5-2640 1</inkml:trace>
  <inkml:trace contextRef="#ctx0" brushRef="#br0" timeOffset="19052">31949 16512 43311 0,'-11'-7'1920'0,"2"4"384"0,3-1-1840 0,1 3-464 0,4 0 0 0,1 1 0 0,1 0 0 0,-1 0 0 0,-1 1 0 0,1 0-160 0,0 3 160 0,-2 2 256 0,1 4-64 0,0 3-16 0,-2 5 208 0,1 3 32 0,-2 4 16 0,-1 5 0 16,0 4-96-16,0 0-16 0,-1 6 0 0,0 0 0 0,0 2-320 0,-2 1 144 31,4 0-144-31,-1 0 0 0,1 0 0 0,1-5 0 0,2-4 0 15,0-3 0-15,2-6 0 0,0-3 0 0,2 1 0 16,-1-10 0-16,2 1 0 0,1-8 0 0,-1 0 0 0,1-6 0 16,1 0-160-16,-1-6-96 0,1-4 0 0,0-1-16 15,0-1-288-15,0-6-48 0,2-3-16 0,-2-3 0 0,0-1 176 0,-1-4 48 16,1-3 0-16,-1-2 0 0,-1-6 80 0,-1 0 32 16,-2 1 0-16,-1-3 0 0,-1 0 288 0,-1 2 0 15,1 6 0-15,0 0 0 0,0 5 0 0,2 3 0 0,-1 6 0 16,1 2 144-1,0 2 64-15,1 4 16 0,0 3 0 0,-1 2 0 0,-1 3 0 0,0 2 0 0,0 2 0 0,-1 1 0 32,0 4 64-32,-2 1 16 0,0 4 0 0,-2 2 0 15,1 4-96-15,0 3-16 0,1 3 0 0,-1 2 0 16,0 3-192-16,2 3 144 0,-1 2-144 0,1 2 128 0,-1 1-128 16,2 0 160-16,-2 3-160 0,2-2 160 0,0 0-32 15,0 0 0-15,0-2 0 0,1-2 0 0,-2-1-128 0,2-2 0 16,-1-6 0-16,1 0 0 0,-1-4-144 0,0 0-64 15,-1-2-16-15,0-4-13088 16,-1-2-2624-16</inkml:trace>
  <inkml:trace contextRef="#ctx0" brushRef="#br0" timeOffset="19671.89">27637 16972 11055 0,'-12'-7'976'0,"3"3"-784"0,1-1-192 0,4 0 0 0,1 3 1728 0,1-1 288 0,2 0 64 0,-3-3 16 0,1-4-144 0,-2-2-32 0,0-3 0 0,1-2 0 0,1 3 64 0,2-2 0 0,2 1 0 0,-1 3 0 16,1-1-320-16,1 2-64 15,0 1-16-15,0 2 0 0,1 0-608 0,-1 5-112 0,1-2-32 0,-2 0 0 16,2 3-320-16,-1 0-80 16,-1 4-16-16,1 2 0 0,0 5-48 0,1 2-16 15,0 6 0-15,-1 6 0 0,2 1-160 0,2 11-16 0,0 7-16 0,2 6 0 16,-1 4-160-16,1 1 0 0,1 4 144 0,-3-4-144 15,1 2 144-15,-2-3-144 0,-1-2 192 0,-1-6-192 16,-3-2 272-16,-2-3-48 16,-2-4-16-16,-1-5 0 0,-1-3-32 0,-2-5-16 0,0-5 0 0,-2-3 0 0,1-5-160 0,0-3 192 15,-1-5-192-15,1-2 192 16,0-5-16-16,-1-6 0 0,2-2 0 0,0-5 0 0,-1-4 80 0,2-6 32 31,0-4 0-31,1-4 0 0,1-3-288 0,2-3 0 0,0-3-208 0,1-1 80 0,2 9-128 0,2-2-32 16,1-2 0-16,3 0 0 15,3 2-528-15,2 2-96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16:49.70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1087 5983 27647 0,'-11'-11'2448'0,"2"2"-1952"0,5 7-496 0,3-2 0 0,1 3 688 0,-1 0 32 0,-4-8 16 0,-1-2 0 0,-2-3 144 0,2 0 16 0,4 1 16 0,7 2 0 0,2 1-224 16,9 2-48-16,6-1-16 0,9 0 0 0,6-1-240 0,8 0-32 0,6 2-16 0,8-3 0 15,7 1-336-15,5-1 0 0,6 3 0 0,3-3-192 16,-2 2 192-16,3 1-208 0,6-3 80 16,6 1 128-16,6 0 0 0,6 1 0 0,3-2 224 0,8 1-64 15,8-2 32-15,4 1 0 16,1 1 0-16,9 1 0 0,8-1 80 0,3 2 32 0,-11 0 0 15,9 2 0-15,13 0-16 0,8 0 0 0,8 2 0 0,5-1 0 16,7 3-96-16,-7-5-32 0,-13 4 0 0,4-2 0 16,8-2-160-16,3 1 160 0,5 0-160 0,-14-1 160 15,-13-3-160-15,15-1 128 0,13-2-128 0,4 2 128 16,-4 1-128-16,-3 3 0 0,-4-3 0 0,-6 3 0 16,-4-2-448-16,-2 6-80 0</inkml:trace>
  <inkml:trace contextRef="#ctx0" brushRef="#br0" timeOffset="1391.99">17142 12273 19343 0,'0'0'1728'0,"0"-3"-1392"0,2 3-336 0,0 0 0 0,2 3 3456 0,1-3 640 0,3 1 112 0,7-1 16 0,10 1-3264 0,14-2-640 0,15-3-144 0,11-1-32 0,12-2 192 0,6-3 48 0,8-4 0 0,6 2 0 15,4-3-16-15,7 1 0 0,7-3 0 0,2 1 0 0,3 4-368 0,6-3 0 16,5 1 0-16,-8 3 0 0,-10 0 0 0,20 0 0 16,20-3 0-16,9 1 0 0,3 0 0 0,3 2 0 15,4 1 0-15,8 0-128 0,9 3 128 0,7 0 0 16,5 0 0-16,6 2 0 0,0-1 0 0,5 4 0 16,7 2 0-16,1 2 0 0,1 1 0 0,4 0 0 15,3 2 0-15,7-3 0 0,5 0 0 0,4-2 0 16,5-1 0-16,5-2 0 0,2-2 0 0,1-4 176 15,-1 1-176-15,-4-3 192 0,0 0-64 0,4-2-128 0,4 2 192 16,-4-2-64-16,-8 4-128 0,0-2 192 16,-2 0-192-16,-3 1 192 0,0-1-192 0,-6-2 128 15,-2 2-128-15,-4-2 128 0,-3-3 32 0,-11 0 0 0,-4-2 0 16,-5 0 0-16,-7-2-160 0,-9 0 0 0,-6 0-192 0,-8-2 192 16,-5-3-352-16,-3 2 48 15,-9-3 16-15,0 0-16864 0</inkml:trace>
  <inkml:trace contextRef="#ctx0" brushRef="#br0" timeOffset="7150.81">31204 11480 37775 0,'-11'0'3360'0,"3"0"-2688"0,3 1-544 0,1 2-128 0,1-3-256 0,-1 2-96 0,-5 2-16 0,-8 1 0 0,-7 6 176 0,-6 1 16 0,-5 7 16 0,-1 3 0 0,1 4 160 0,0 3 0 0,4 0-144 0,1 5 144 15,2 0-528-15,2 2-48 0,2 1 0 0,3-1 0 16,3-1-528 0,2-2-112-16,5 0-32 0,2-3 0 0,3-1-1056 0,4-2-224 0,3-4-32 15,3-1-16-15,2-2 160 0,3-5 48 0,4-3 0 0,2-3 0 0,2-1 1584 0,2-5 320 16,1-3 64-16,1-3 16 0,1-4 1984 16,1-1 384-16,3-5 96 0,2-3 16 0,-1-2 480 0,0-2 112 0,0-5 0 0,-1 0 16 15,0 0-832-15,-2-5-160 16,-1 0-48-16,-2 0 0 0,-1-3-512 0,-4 1-96 0,-4-4-32 0,0 1 0 15,-4 2-192-15,-2-2-32 16,-1 1-16-16,-3 2 0 0,-1 2-336 0,-4-1-80 0,1 5-16 0,-4 0 0 0,0 3-144 0,-3 4-16 31,-1 2-16-31,-2 6 0 0,-1 0-176 0,-3 4 0 0,0 4 0 0,-4 3 0 0,1 1-256 0,-1 3-48 32,-3 1 0-32,1 1 0 0,1 4-976 0,0-3-192 0,1 3-32 0,2 1-16 31,1 0-672-31,0 2-144 0</inkml:trace>
  <inkml:trace contextRef="#ctx0" brushRef="#br0" timeOffset="7475.99">31395 10822 39455 0,'-8'-9'864'0,"3"1"176"0,0 2 48 0,2 3 16 0,0 3-880 0,2 0-224 0,0 3 0 0,0 2 0 0,-3 2 400 0,-2 7 48 0,-2 8 0 0,-2 7 0 0,-1 11-256 0,-2 11-64 0,-3 6 0 0,-3 4 0 0,-1 9 64 0,-4 4 16 0,-4 4 0 0,-4 7 0 0,-5 12 48 0,-5 2 16 16,-5 7 0-16,-4 1 0 0,-1-1-272 0,-1 5 0 16,-4 4 0-16,-2-3 0 15,1-4-304-15,-1 1-112 0,-1 6-32 0,3-4-12096 16,7-8-2416-16</inkml:trace>
  <inkml:trace contextRef="#ctx0" brushRef="#br0" timeOffset="8923.77">18504 4627 31327 0,'-11'-9'2784'0,"1"3"-2224"0,4 3-560 0,4 3 0 0,2 2 1328 0,-1-1 144 0,-4-1 48 0,-4 2 0 0,0 1-1072 0,-1 5-192 0,1 7-64 0,4 8 0 0,3 4-192 0,3 7 0 0,1 6-144 0,3 3 144 0,3 4 0 0,0 6-144 0,3 9 144 0,3 10 0 16,1 8 0-16,2 6 0 0,2 4 0 16,1 4-128-16,-1 5-64 0,1 6 0 0,1 12 0 0,0 7 0 31,0 1-256-31,0 4-48 0,-1 9-16 0,0-2 0 0,-3-10 320 0,0 10 48 0,-1 11 16 0,-1 2 0 16,-1-2 368-16,-2-2 80 0,1-1 0 0,-1 18 16 15,2 15 336-15,0 4 64 0,-1-9 16 16,-1 1 0-16,2 5-48 0,1 9 0 0,1 5 0 0,1 9 0 15,2 4-256-15,0 2-64 0,2-3-16 0,0-9 0 0,2-10-160 0,-1-2-16 16,1 4-16-16,2 1 0 16,1 6-176-16,-2 0 128 0,0-3-128 0,-1-6 128 0,-1-3-128 0,-2-4 0 15,-3-1 0-15,-1-1 128 0,-2-6-128 0,-4 2 0 16,-2-2 144-16,-4-20-144 0,1-16 0 0,-6 11 0 16,-2 11 0-16,-2-8 0 0,-1-7 0 0,-3-10 0 15,2-6 0-15,-1-11 0 0,1-17 0 0,0-10 0 16,0-9 0-16,4-14-12768 15,3-8-2464-15</inkml:trace>
  <inkml:trace contextRef="#ctx0" brushRef="#br0" timeOffset="11684.46">19337 11933 11967 0,'-4'-3'1072'0,"1"2"-864"0,2 1-208 0,2 0 0 0,-1 0 528 0,1 0 64 0,-1 0 16 0,1 0 0 0,3 1-608 0,3 2-208 0,4-3 0 0,4 1 0 0,5 2 16 0,5-3 16 16,3 2 0-16,7-2 0 0,2 0 432 0,5 0 96 15,3-2 16-15,0-2 0 16,2-1 128-16,2-2 16 0,1-1 16 0,5-1 0 16,2-6-112-16,6 2-32 0,3-3 0 0,1-2 0 15,-1 2-160-15,0-2-32 0,2-6-16 0,3-3 0 16,-1 3 16-16,7-4 0 0,2-5 0 0,-3 0 0 0,-11 4-192 0,7-5 128 15,7-1-128-15,5-9 128 0,4 2 64 16,0-2 16-16,-3-2 0 0,2-2 0 16,2-2-208-16,3-4 0 0,0-2 128 0,-2-1-128 15,-3-3-384-15,3-2-112 0,4-1-16 0,1-3-16 0,0 3 144 0,-3-1 48 0,-7 0 0 0,2-3 0 16,6-5 160-16,-2 0 48 16,-2 6 0-16,-2-2 0 0,-5 0 256 0,-5 6 64 0,-6 2 16 0,8-4 0 0,6-9 112 15,0-1 0-15,-3 5 16 0,-3 6 0 0,-10 6 288 16,6 0 48-16,2-9 16 0,0 2 0 15,-3 0 0-15,1 2 0 16,2-1 0-16,3 1 0 0,0 1 16 0,-3 2 16 0,-4 2 0 0,-2-2 0 16,1 4-528-16,0 1-192 0,-1 7 144 15,-3 4-144-15,-3 7 144 0,-5-1-144 16,-5 2 160-16,-1 4-160 0,2-1 240 0,2 1-48 0,1 0-16 0,3 0 0 0,0-1-176 0,-3 2 0 16,-1 2 0-16,5 0 0 0,4-1 0 0,5 3 0 31,0 6 0-31,-2 3 0 0,-1 6 0 0,-4 5 0 0,-7 2 0 0,-1 8 0 15,2 2 0-15,0 5 0 0,0 5 0 0,-1 1 0 0,-1 7 128 0,-2 1 0 0,-2 2 0 0,-1 0 0 32,-2 2 0-32,2-1 0 0,5 0 0 0,-3 2 0 15,0 0-256-15,-3 1-64 0,-3-3-16 0,-3 1 0 32,-3 0-816-32,-4 2-176 0,-3-2-16 0,-3 2-16 0,0 2 64 15,-1 3 16-15,-1 5 0 0,1 8 0 0,3 7 320 16,0 3 64-16,0 2 0 0,0 0 16 0,0-1 560 0,-2 0 192 0,1 2 0 0,-1-2-144 15,-1 0 144-15,1-3 0 0,2 2 0 0,5-2 128 0,2-2 256 16,1-5 64-16,0-4 16 0,-2-4 0 0,-1-3 640 0,2 1 128 16,2 4 32-16,1 1 0 0,3 2-560 15,3 3-128-15,3-2 0 0,8 0-16 0,3 1-64 0,3-4-16 16,-1 0 0-16,-1-2 0 0,-1-3 48 0,4-1 16 16,8-2 0-16,5-3 0 0,4-5 32 0,4 0 0 15,4-2 0-15,5-1 0 0,7-1-576 0,1 2 0 16,3-4 0-16,-2 2 0 15,-2-3-384-15,0 2-192 0,4 2-48 0,-2 1 0 16,-4 2-1232-16,8 0-240 0,9 5-48 0,4-1-7936 16</inkml:trace>
  <inkml:trace contextRef="#ctx0" brushRef="#br0" timeOffset="20404.18">25731 8317 34095 0,'-5'-4'3024'0,"2"-1"-2416"0,2 3-480 0,-1 0-128 0,2 4 448 0,-1-4 80 0,-3 0 16 0,-2-3 0 0,-3-1 64 0,-3 1 16 0,-3 0 0 0,-2 4 0 0,-2 2-448 0,0 3-176 0,-2-1 128 0,0 5-128 16,2-2 0-16,0 3 0 15,0 0 0-15,0 3 0 0,2 0 160 0,3-1-160 16,3 1 192-16,2-3-192 0,6 0 304 0,0-1-48 0,5-3-16 0,1 2 0 16,6-3-240-16,2-1 176 15,3-2-176-15,3 2 160 0,4-6-160 0,1 1 0 0,4-2 0 0,0-1 0 16,4-1 0-16,-2 0 0 0,1-2 0 0,-3-2 128 16,0 3-128-16,-2-4 128 0,-3 0-128 0,-2 1 128 15,-4 1 80-15,-3-2 16 0,-1 0 0 16,-3 1 0-16,-2 0 32 0,-4 1 16 0,-2 0 0 15,-2 1 0-15,-2 1 64 0,-2 1 16 0,-3 2 0 0,-2 0 0 16,-2 4-96-16,-3 1 0 0,-3 4-16 0,-1 0 0 16,-1 3-240-16,1 0 128 0,1 0-128 0,-2 2 0 15,1-3 0-15,1 3 0 0,4-1 0 0,1-2 0 0,2 0 0 0,4 1 128 32,2-1-128-32,2-1 0 0,3 1 0 0,-1-2 0 0,5 1 0 0,1 0 0 0,2-1 0 0,1 1-128 15,4 2 128-15,2-4-160 0,2 3 32 0,1-4 0 16,1 1 0-16,1-1 0 0,2-3 128 0,-1 0 0 0,1-3 0 0,-2 1 0 15,-2-2 0-15,-1 0 0 16,-3-1 0-16,0-1 0 16,-4-3 0-16,0 2 0 0,-2 1 0 0,-2-3 0 15,-1 3 0-15,0-1 0 0,-2 0 160 0,-2 1-160 0,1 1 192 0,-3-1-64 16,0 1-128-16,-2 1 192 0,0 2-192 0,-2-1 0 0,1 3 128 0,-2 3-128 16,-1 1 0-1,-1 1 0-15,0 3 0 0,-1 3 0 0,1 0 0 0,0 1 0 0,2 0 0 0,-2 0 0 16,1 1 0-16,2-1 0 0,2-1 0 0,0-1 0 15,2 0-128-15,2-4 128 16,2 0 0-16,0-1 0 0,3 0-128 0,0-5 128 0,1 1 0 0,0-2 0 16,1 1-144-16,1-5 144 0,0 2 0 0,-1-2-144 15,0 1 144-15,-1-3 0 0,0-1 0 0,-1 2 0 16,-2 0 0-16,0 1 0 0,1 0 0 0,-2-1 0 16,-1 1 160-16,0 0-32 15,0 1-128-15,0-1 192 0,-1 0-64 0,1 1 0 0,-1 2-128 0,-1-2 192 0,1 3-192 0,-1 1 0 16,-1 0 128-16,1 1-128 0,-2 3 0 0,0-2 0 15,1 3 0-15,-1 2 0 0,-1-2 0 0,0 1 0 32,1 2 0-32,-1-1 0 0,2-1 0 0,-1 1 0 15,0 2 0-15,1-3 0 0,-1 3 0 0,0-2-128 0,0 0 128 16,2 0 0-16,0-1 0 0,-1 0 0 0,1 0 0 16,0-1 0-16,1 0 0 0,1-1 0 0,0 0 0 0,1-2 0 15,2-1 0-15,-1 0 0 0,2-2-128 0,1 0 128 16,0-3 0-16,1 2-192 0,0-6 192 0,2 1-160 15,-1 0 160-15,1-3 0 0,-2 2 0 0,0-3-128 16,0 0 128-16,-1 0 0 0,0-2 0 0,-3 2 0 16,1 0 0-16,-3 0 0 0,-1 1 0 0,-3 3 0 15,0-3 0-15,1 2 144 0,-4 2-144 0,2 1 0 16,-1 0 160-16,-1 4-160 0,-2 1 128 0,2 0-128 0,-2 0 0 0,-1 3 0 16,2 0 0-16,-1 2 0 0,4 1 0 15,-2-3 0-15,0 1 0 0,4-2 0 16,0 1-448-16,3-2-80 0,3-1-16 15,2-1-18752-15</inkml:trace>
  <inkml:trace contextRef="#ctx0" brushRef="#br0" timeOffset="23708.1">25749 8103 2751 0,'-2'-3'256'0,"2"2"-256"0,0 1 0 0,0 0 0 0,0 0 448 0,0 0 64 0,-1 0 0 0,0-1 0 0,-1 1 480 0,-1 0 96 0,1 0 32 0,2 0 0 16,0 0-272-16,0 0-48 15,0 0-16-15,0 0 0 0,0 0-64 0,-20 0-16 0,19-3 0 0,-1 1 0 16,1 1 64-16,0-4 0 0,0 1 0 0,1-1 0 16,0 1 192-16,-2-1 32 0,2-1 16 0,0 1 0 15,-1 2-144-15,1-2-32 0,0 1 0 0,0-5 0 16,0 1-64-16,0-2-32 0,-1 1 0 0,1 0 0 16,-1-3-96-16,-1 2 0 0,2-1-16 0,-1-1 0 15,1 1-160-15,-1-4-16 0,0 0-16 0,-1-4 0 16,1 4-144-16,-1-2-32 0,1 0 0 0,-1-4 0 0,1 0-64 15,0-1 0-15,0-3-16 0,-1 1 0 0,1 1-48 16,0-4-128-16,0 3 192 0,-2-2-64 16,2 3 64-16,0 0 16 0,-1 1 0 0,0 0 0 0,0-2 176 0,-1 2 16 15,2 0 16-15,-2 2 0 16,3 3-128-16,-1-1-32 0,0 1 0 0,1 4 0 16,0-1-128-16,0 3-128 0,1 0 144 0,-1 0-144 15,3 3 0-15,-2-3 0 0,1 1 0 0,1 3 0 0,0-4 0 0,0-1 0 16,1 3 0-16,-1 1 0 0,1-3 0 0,-1 2 0 15,-1 1 0-15,0-2 0 0,1 2 0 16,-1-2-128-16,0 3 128 0,-1-3 0 0,-1 4 0 0,0-3 0 16,0 2 0-16,-1-1 0 0,-2 2 0 0,2 1 0 0,1-1 0 15,-3 1 0-15,2 1 0 0,0 2 0 16,-1 0 0-16,0 0 0 0,0 1 0 16,1 2 144-16,-2 1-144 0,1 0 128 0,-1-1-128 0,1 4 0 0,-1-2 0 0,2 2 0 15,-1 1 0-15,-2 2 0 0,1-1-160 16,1 4 160-16,-1-4 0 0,0 4-144 0,0 0 144 15,-1 1 0-15,1 0-128 0,0-1 128 0,0-1-128 0,-1 1 128 16,1-2 0-16,0-1 0 0,0 1 0 0,0-2-128 0,0 0 128 16,1-1 0-16,-1-1 0 15,2-3 0-15,-2 3 0 0,1-1 0 0,1 0 0 0,-2-2 0 16,1 1 0-16,1 0 0 0,-1-1 0 0,0-1 0 0,2 1 0 0,-1-2 0 16,-1 1 0-16,2 1 0 0,-1-2 0 15,1 1 0-15,0-1 0 0,0-1 0 0,0 1 0 0,0 0 0 16,0 0 0-16,0 0 0 15,0 0 0-15,4-20 0 0,-3 15 0 0,0-1 0 0,1 0 0 0,-1-4 0 16,0 4 0-16,0-4 0 16,0 2 0-16,-1 0 0 0,2 0 0 0,-2-2 0 0,1 2 0 0,-1-1 0 15,1 2 0-15,-1 0 0 0,1-1 0 16,1 3 0-16,-2 1 0 0,1-1 0 0,-1 1 0 0,0 2 0 16,0-1 0-16,-1 1 0 0,1 2 0 0,0-1 0 15,-2-2 0-15,2 2 0 0,-1 0 0 0,0 1 0 16,0 0 0-16,-1 0 0 0,2-3 0 0,-1 3 0 0,0-1 0 15,0 1 0-15,0 0 0 0,-1 0 0 16,2 0 0-16,0 0 0 0,0 0 0 0,0 0 144 16,0 0-144-16,0 0 0 0,0 0 320 0,0 0-32 15,0 0-16-15,0 0 0 0,0 0-16 0,0 0-16 16,0 0 0-16,0 0 0 0,0 0-240 0,0 0 0 16,15 21 0-16,-10-15 0 0,1 4 144 0,0-2-144 0,1 1 128 0,0 3-128 15,-1-3 128-15,2 5-128 0,-1-3 128 0,0 2-128 0,2-1 0 0,-1 3 0 31,-1-3 0-31,0 1 0 0,1 1 0 0,-1-1 0 0,-1 0 0 0,2 1 0 0,-2 0-192 0,1 0-80 16,0-1-16 0,0-1 0-16,0 2-1552 0,2-1-304 15</inkml:trace>
  <inkml:trace contextRef="#ctx0" brushRef="#br0" timeOffset="26857.53">25679 8597 5519 0,'-1'-2'496'0,"0"1"-496"0,1-1 0 0,0 2 0 0,0 3 256 0,0-3-64 0,0-1 0 0,0 1 0 0,-1-2 640 0,0 2 128 0,1 0 32 0,0 0 0 0,0 0-144 0,0 0-16 15,0 0-16-15,0 0 0 0,0 0-176 0,0 0-48 16,0 0 0-16,-5 20 0 0,5-16 176 0,0 0 48 16,-2-1 0-16,2 1 0 0,0 0 224 0,0 2 48 15,-1-2 16-15,1 3 0 0,0-3-224 0,0 3-48 16,0-1-16-16,0 1 0 0,0-1-240 0,1 1-32 16,1-1-16-16,-1 3 0 0,0-2-240 0,0 2-48 0,2 4-16 15,-2-2 0-15,1 6 80 0,1-1 16 16,1-1 0-16,-2 5 0 0,2-2-48 0,1 4 0 0,-2 3 0 0,2 1 0 15,-1 1-144-15,0 2-128 0,-2-1 144 0,1 2-144 16,-1 0 0-16,0 2 0 0,-2-3 0 0,0 1 0 16,0 1 0-16,-2-5 128 0,2 0-128 0,-1-1 0 15,0-3 0-15,-2 0 0 0,2-3 128 0,0-3-128 16,1-1 128-16,-1-4 0 16,-1 1-128-16,2-3 192 0,0-1-192 0,-1-1 128 0,1-1-128 0,0-2 0 15,-1 2 192-15,1-5-48 0,0 3-16 0,0-4 0 16,-1 1 48-16,1-1 0 0,0 1 0 0,0-1 0 0,0 0-176 0,0-1 0 15,0 1 144-15,0 0-144 0,0 0 368 0,0 0 0 16,0 0 0-16,-4-21 0 0,4 15 16 0,-3-2 0 16,1 2 0-16,0-4 0 15,-1 3 64-15,-2-4 0 0,1 2 16 0,-1 0 0 0,-1-2-128 0,0 0-16 16,-1 0-16-16,0-3 0 0,-1 4-144 0,0-4-32 16,0 0 0-16,-1-1 0 0,0 3-128 15,1-1 160-15,-1 2-160 0,0 0 160 0,1 1-160 0,0 3 0 16,2-2 0-16,-1 3 128 0,1 0-128 0,-1 0 0 15,1 2 144-15,0 0-144 0,1-1 192 16,-1 3-16-16,1-2-16 0,0 2 0 0,0 0 16 0,1 1 0 0,2 1 0 0,-1-2 0 16,2 1-176-16,0-1 0 15,1 4 0-15,1-2 0 0,2 3 0 0,-1-3 0 0,2 5 0 0,-4-5 0 16,0 0 0-16,12 15 0 0,-6-6 0 16,1-2 0-16,-1 4 0 0,1 0 0 0,2 0 0 0,0 3-176 15,-1 0 176-15,2-1 0 16,0 2 0-16,0-1 0 0,1 1 0 0,0-3 0 0,-1 0 0 0,1-1 0 15,0 1 0-15,-1-3 0 16,0-1 0-16,0 1 0 0,0-3 0 0,-3 0 0 0,1-1 0 0,-1-3 0 16,-1 2 0-16,0-4 0 15,-1 1 0-15,0-2 0 0,-1 1 0 0,1-2 0 16,-1-1 128-16,-1 2-128 0,2-3 224 0,-1-1-32 0,0 3 0 0,-1-3 0 16,1 0-192-16,0 1 176 0,0 0-176 0,-2-1 160 15,2 0-160-15,-2-1 0 0,2 0 0 0,0 0 0 16,-2-4 0-16,1 0 0 0,0-2 0 0,1-1 0 0,0-3 0 0,1 2 0 15,-2-1 0 1,1-3 0-16,0 2 0 0,0 1 0 0,-1 2 128 0,1 0-128 16,-2-1 0-16,2 0 0 0,0 3 0 0,0-3 0 15,-1 3-224-15,1-1 80 0,1 1 16 0,-1 0 0 16,1 2-960-16,-2-2-176 0</inkml:trace>
  <inkml:trace contextRef="#ctx0" brushRef="#br0" timeOffset="31770.2">19249 8763 6735 0,'-11'0'592'0,"5"-1"-464"0,1 1-128 0,0 0 0 0,3 0 0 0,0 0 0 0,1-3 0 0,-1 2 0 0,-2 0 0 0,-1 0 0 0,0-4 0 0,0 0 0 0,2 1 0 0,-1 2 0 0,3-3 576 0,-2 1 192 16,2 2 16-16,0 0 48 15,-1-1 32-15,1 1 16 0,-1-1 0 0,-1 0 16 16,-1 1-416-16,0-1-96 16,-1 3 0-16,-3-2 0 0,1 2-384 0,-3 0-256 15,0 2 48-15,-2-1 16 16,-2 1-496-16,0 0-96 0,0 1-32 0,-3-2 32 0,3 1 400 0,-2 1 64 16,0 1 32-16,-2-4 32 0,1 2 528 0,-2 0 112 15,1 0 32-15,-3-1 16 0,0 0 96 0,-4-1 32 0,0 3 0 0,-2-3 16 16,0 0-192-16,-3 0-32 0,-1 0-16 0,0 0 32 15,-1 1 240-15,0 0 48 0,-1-1 16 0,-1 3 32 16,2-3 128-16,-1 0 48 0,-1 1 0 0,0 0 16 16,2-1-128-16,1 1-16 0,2-1-16 0,5 0 32 15,2 3-560-15,5-6-208 0,4 3 176 0,3 0-48 0,2 0-128 16,5 0 0-16,3-1 0 0,2 1 0 0,2 0 0 16,4 0 0-16,6 0-128 0,6-1 128 0,2 0-176 0,6-2 48 15,7 1 0-15,6-1 0 0,5-1 368 0,4 1 80 16,6-2 0-16,0 0 16 0,1-1-80 0,-1-1-32 15,5 3 0-15,-2-1 0 0,2 1-48 0,3-2-16 16,3-3 0-16,-1 2 0 0,-5-2-160 0,0 3-144 16,-7 0 144-16,-2 1-208 15,1-2-192-15,-2 1-48 0,0 4 0 0,-7-3 0 16,-4 0-32-16,-5 0-16 0,-7 1 0 0,-3 1 0 0,-7-1 176 0,-3 3 48 16,-5-1 0-16,-5 0 0 0,-3 2 80 0,-3-1 0 15,-1 1 16-15,-6 0 0 0,-5 1 448 0,-6 1 96 16,-4 0 16-16,-8 3 0 0,-6-3-192 0,-4 2-16 15,-1-2-16-15,-8 2 0 0,-7 1-400 0,-6 0-80 16,-2 1 0-16,-2 0-16 0,0 0 112 0,-2 1 32 16,-3 0 0-16,-1-1 0 0,0 2 0 0,3-2 0 0,6 0 0 0,2 1 0 15,4 2 192-15,3-3-192 0,5 0 192 0,6-1-192 16,7 0 16-16,5-2 16 0,6 0 0 0,8-1 0 16,3-1-160-16,7 0-16 0,5 2-16 0,5-3 0 15,3 0-1088-15,5 0-224 16,5 0-32-16,7 0-16 0</inkml:trace>
  <inkml:trace contextRef="#ctx0" brushRef="#br1" timeOffset="193269.25">19482 11939 10127 0,'2'-2'896'0,"1"-1"-704"0,-1 2-192 0,0 1 0 0,-1-3 0 0,0 2 0 0,3-2 0 0,1-2 0 0,3-1 0 0,1 0 0 0,1-1 0 0,0 3 0 0,0-1 0 0,-2 0 0 0,1 4 0 0,-2-2 0 16,2 2-144-16,0 1 144 0,1 0 0 0,1 0 0 16,0 0 0-16,1 0 0 0,2 1 0 0,-1-1 144 15,2 3 304-15,1-3 64 0,2 0 16 0,-2 0 0 16,0 0-336-16,1 0-192 0,3 0 192 0,0 1-192 16,1 0 0-16,0 3 0 0,0-4 0 0,0 1 0 15,2 0 192-15,-1 2-192 0,1 1 192 0,-1-2-192 0,0 3 0 16,2-4 0-16,-2 2 0 0,3-1 0 0,-1-2 0 0,2 0 0 15,2 1 0-15,-1-1 0 0,3 0 0 0,-2 2 0 16,2-2 0-16,1 0 0 0,-1 3 0 0,1-1 240 16,3 1-48-16,-1 1-16 0,1 1 48 0,0 0 16 15,2 4 0-15,1-3 0 0,0 2-240 0,-2 1 0 16,-3-3 0-16,1 2 0 0,1 2 0 0,-2-3 0 16,-4-1 0-16,2 0 0 0,3 2 0 0,1-6 144 15,-1 2-144-15,-1-3 192 0,1 3 240 0,-4-3 48 0,3-2 16 0,0-2 0 16,-1 1-336-16,0-3-160 0,1 1 160 15,-4-1-160-15,-2 2 416 0,2-3-16 0,3-3 0 0,0 1 0 16,0 2 96-16,-2 0 16 0,2-3 0 0,0 2 0 16,0 1 0-16,-1 1 16 0,0-1 0 0,1-1 0 15,-1 3-320-15,0-1-64 0,0 0-16 0,-2 0 0 16,2 0-128-16,-2-1 0 0,0-1 144 0,-2 0-144 16,-1 1 0-16,0 0 0 0,1-4 0 0,0 1-128 15,-1-1 128-15,1-1 0 0,-1 1 0 0,-1-1 0 0,0 0 0 16,-1 0 0-16,2 1 0 0,-3-1 0 15,2 2 0-15,-1-2 0 0,1 2 0 0,-2 1 0 16,0-1 128-16,-1 2 16 0,-1 0 0 0,0 1 0 16,0 1 416-16,2 0 80 0,0 3 0 0,0-3 16 0,1 0-272 15,0 1-64-15,2 2-16 0,-2-2 0 16,2 2-160-16,0-1-16 0,-2 2-128 0,1-2 192 0,1 3-192 0,-3-2 0 16,1 2 0-16,0-1 0 0,-2 1 208 0,-2-2-48 15,1 2-16-15,-3 0 0 0,1 0 80 0,-3 0 16 16,1 0 0-16,-3 0 0 0,0 0-240 0,0 0 0 15,2 2 0-15,0-2 0 0,0 1 0 0,-2-1 176 0,2 0-176 16,0 0 160-16,-1 0 48 0,-1 0 16 16,3-1 0-16,0-1 0 0,-1 2 112 0,1 0 32 15,0-3 0-15,-1 1 0 0,0 1-112 0,0-1 0 16,-1-1-16-16,0 3 0 0,1-3-80 0,0 0-16 0,0 3 0 0,0-2 0 16,1 0-144-16,-1 2 0 15,-1 0 0-15,3 0 128 0,-3 0 32 0,2 0 0 0,1 2 0 16,-3-4 0-16,1 2 112 0,-1-1 32 0,1 1 0 0,0-1 0 15,-2-2 96-15,1 1 32 0,-1-2 0 0,1 2 0 16,2-3-160-16,0-1-16 0,0 1-16 0,-1-4 0 16,-1 3-240-16,0 0 144 0,4-2-144 15,-2-2 128-15,-3 4-128 0,2-1 0 0,1 1 144 0,3-4-144 0,1 4 0 0,-1-4 0 16,1 2-192-16,-1 2 64 0,-2-3 128 0,0 3 0 16,2-1 0-16,-2-2 0 0,-1 2 0 15,-1 1 0-15,0-4 0 0,-1 2 128 0,-1-2 128 16,0 3 16-16,-1-4 16 0,0 1 0 0,1 2-16 15,0-3 0-15,1 0 0 0,1-1 0 0,0 1-80 0,-1 0-32 16,4-3 0-16,-2 3 0 0,0 0-160 0,0 1 0 16,1-5 0-16,-1 3 0 0,-1 0 0 0,0 0 0 15,1-1 0-15,-1-2-176 16,0 0 176-16,-2 1 0 0,0-1 0 0,0 2 0 0,0-5 0 0,-2 2 0 0,1-1 0 0,1-3 128 16,-2 2-128-16,0-1 144 0,-1-2-144 0,1 0 160 15,1 0-160-15,-1-1 192 0,0 1-192 0,2 0 192 16,-2 2-192-16,1 1 0 15,2-3 0-15,0 1 128 0,-1 0-128 0,1 0 0 0,-1 3 0 0,0-1 0 16,0-1 0-16,0 0 0 16,-1 0 0-16,0 0 0 0,-2 2 0 0,0-2 0 15,0 2 128-15,-3 0-128 0,1-1 0 0,-1 0 0 16,1-2 0-16,-1-1 0 0,1-1 0 0,-1-2 0 16,0-1 0-16,0 2 0 0,0-3 0 0,0 1 0 15,1-2 0-15,-1 0 0 0,2 0 0 0,-2 1 0 0,1-2 128 0,0 1-128 16,0 3 0-16,1-4 0 0,-1 1-192 0,1 1 192 0,1-1 0 15,-2 3 0-15,2-2 0 0,0 2 0 0,0 0 0 0,-3 0 0 16,1 2 0-16,-1 0 0 16,-1 0 0-16,1-2 0 0,-1 0 0 0,0 0 0 0,0 2 0 0,0-2 0 15,-1 0 0-15,2 0 0 0,-3-3 0 0,3 0 0 16,-2-2 0-16,0 1 0 0,-1 1-128 16,1-2 128-16,0 1 0 0,-1-3 0 0,0-2 0 0,0-3 0 15,0 0 0-15,-1-1 0 16,2 2 0-16,0-4 0 0,0 0 0 0,1 0 0 15,1-1 0-15,1 2 0 0,-1 2 0 0,2 0 0 0,1 0 0 0,0 2 0 0,1-1-144 0,0 0 144 32,0 1 0-32,1-2 0 0,1 2 0 0,-2 0 0 15,0 0 0-15,0 0 0 0,2-3 0 0,0 0 0 16,-1 3-128-16,1 0 128 0,0-4 0 0,1-1 0 0,1-3-352 0,-1 1 32 0,-2-1 16 0,0 1 0 16,-1 2-48-16,2-2-16 0,-2 0 0 0,-1-2 0 31,0 2-32-31,-2 0-16 0,0 3 0 0,0-6 0 15,0-1 128-15,0-2 32 0,1-3 0 0,1 1 0 0,1-4 256 0,0 1-128 16,3-1 128-16,-1 2 0 0,0 10-144 0,2-7 144 16,2-4 0-16,3-5-144 0,1 0-208 0,-3 0-32 0,2-1-16 0,-3 1 0 15,-2 5-128-15,1-3-32 0,2-2 0 0,-4 0 0 16,1-4-320-16,-1 4-64 0,-2 2-16 0,-2 0 0 31,1 1 240-31,-3 1 32 0,-1 2 16 0,-1-3 0 16,1-3-80-16,-1-1-16 0,-3 0 0 0,1 1 0 15,0 1-32-15,-3 0-16 0,2-1 0 0,-2-2 0 16,-1 2-144-16,0-3-16 0,0 2-16 0,-1-1 0 16,1 2 64-16,-2 2 16 0,1 0 0 0,0 7 0 15,0 4 224-15,-1-3 48 0,0-8 16 0,1 2 0 16,-1 2-64-16,1-1-16 0,1 4 0 0,0 1 0 16,0 8-496-16,0-2-96 0,0 1-32 0,1-2 0 0,2 4 1056 0,-1-2 272 0,2 1 0 0,-1-1 0 15,1 2 0-15,3 0 0 0</inkml:trace>
  <inkml:trace contextRef="#ctx0" brushRef="#br1" timeOffset="194268.6">25615 4723 10127 0,'-2'-10'896'0,"0"3"-704"0,2 3-192 0,0 3 0 0,2 1 496 0,-2-1 64 0,1-4 16 0,-1-4 0 0,1 0 384 0,2-2 96 0,0 3 16 0,0 1 0 16,2 5-704-16,0 0-144 0,0 4-32 0,0 0 0 0,0 5-64 0,1 3-128 16,0 4 176-16,0 0-176 0,3 5 0 0,-2 2 0 15,3 2-160-15,-1 3 160 16,-1 2-640-16,1 2 0 0,1-1 0 0,0 4 0 15,0 0-176-15,0 3-32 0,1 3-16 0,-3 0 0 0,2-2 368 0,-1 5 80 16,1 2 16-16,0 5 0 0,1 3 240 0,0 2 160 16,0 0-192-16,0 0 192 0,-1-5 0 0,1 7 0 0,2 5 0 0,0 2 0 15,0 3 0-15,-1 2 0 0,0 2 0 0,-1-2 144 16,-1 0 48-16,1 2 0 0,1 7 0 16,-1 3 0-16,1 2 160 0,-2-2 32 15,-1-2 16-15,-2 6 0 0,2 0 496 0,-3 4 80 16,0-2 32-16,-1-2 0 0,0-4 160 0,0 4 48 15,-1 1 0-15,1-1 0 0,1 2-544 0,0-5-96 16,-1-3-32-16,1 4 0 0,0 2-400 0,0 1-144 0,2 2 0 0,-2-3 144 16,1-6-144-16,1 2 0 0,1 4 0 0,-1 2 0 0,2-1 0 0,0-3 0 15,1 0-144-15,0 0 144 16,2-2 0-16,0 3 0 0,2 0 0 0,0-1 0 0,-3-8-240 16,3 1 64-16,1 5 16 0,1 0 0 15,1 3-32-15,-2-7 0 0,0-4 0 0,2 2 0 16,2 6 192-16,3-4 0 0,-1 1 0 0,3-3 0 15,-1-8 0-15,1 0 0 0,2 1 0 0,2 0 0 0,0-2 0 0,1 3 0 16,1 4 0 0,0-3 0-16,1 4 0 0,0-2 0 0,-2 1-144 0,1-2 144 15,0 4-400-15,-2-1-16 16,3-1 0-16,-2-3 0 0,-1-2 112 0,1-3 32 0,4 1 0 0,2-5 0 0,1-2 64 0,4-2 16 0,4 0 0 0,2-9 0 31,-2-4 192-31,4-1 0 0,6-4 0 0,4-2 0 16,2-2 0-16,2-5 128 0,2 0-128 0,1-2 160 0,-1-1 16 15,2-3 0-15,2 1 0 0,3-2 0 0,0 0 0 0,2 1 0 0,4-4 0 0,1 1 0 16,-5-5 16-16,3 0 16 16,3 1 0-16,4-4 0 0,3 2 64 15,1-4 16-15,-2-3 0 0,2-2 0 0,4 0-32 0,2-1-16 16,3-3 0-16,5-2 0 0,2-5-48 0,3-4-16 0,6-1 0 0,0-2 0 0,0-3-304 0,-1 1-64 16,2 0-16-16,2-1-9392 15</inkml:trace>
  <inkml:trace contextRef="#ctx0" brushRef="#br1" timeOffset="195698.36">19704 12001 12895 0,'10'5'1152'0,"0"-2"-928"0,-1 1-224 0,-3-2 0 0,1 1 224 0,3 2 0 0,9 1 0 0,11 5 0 16,10 0 96-16,7 0 32 0,4-1 0 0,-3-2 0 0,1-6-352 0,-2-2 128 0,-2-1-128 0,1-3 0 0,1-2 400 0,0 0 16 16,0-2 0-16,2-1 0 0,-2 1-144 0,3-2-16 15,2 0-16-15,2 2 0 0,2-2-240 0,1 2 0 16,1-2 0-16,1 1 0 0,2 0 0 0,-2-2 0 16,3 2 0-16,0 0 0 0,0 1-128 0,2 0 128 15,2 0 0-15,-2-1 0 0,0-5 192 0,-1 5 128 0,3-3 48 16,-1 1 0-16,1 3 176 0,-2-1 32 0,0-2 16 0,-2-4 0 15,1 1 176-15,-1-3 48 0,-1 1 0 0,1-1 0 16,-3-4-224-16,0 2-32 0,-3-3-16 0,1 0 0 16,0 1-176-16,1-4-48 0,0-1 0 0,1-2 0 15,1-2-112-15,-4-1-16 0,3-2-16 0,-4-1 0 16,0 1-176-16,0-3 0 0,3-2 144 0,-1-1-144 16,-5 5 320-16,1-4-16 0,3-4 0 0,-2 2 0 15,0 0 96-15,-4 1 32 0,1-1 0 16,-3 0 0-16,0-2-272 0,2-1-160 0,-2-1 192 0,0-2-192 15,-2-1 128-15,-1-3-128 0,-2 2 0 0,-5 2 0 16,-4 4 144-16,2-5-144 0,1-5 0 0,0 0 144 16,1-3-16-16,-2 2 0 0,-4-1 0 0,0 1 0 0,2-1 176 15,-1-4 16-15,0-2 16 0,2 1 0 16,1 0-16-16,0-2 0 0,-2 2 0 0,2-3 0 16,-4 5-96-16,3-4-32 0,1-2 0 0,0-1 0 0,-2 2-16 0,0 0-16 15,-1 1 0-15,0-1 0 0,0 0-160 0,-2-1 192 16,-2 3-192-16,-2-1 192 0,-1 0-48 0,-2-1 0 15,-2 2 0-15,-1-2 0 0,-2-1 80 0,-1-4 16 16,1 0 0-16,-2-1 0 0,-1 3-112 0,0-2-128 0,-1 0 176 0,-3 8-176 16,-2 8 144-16,3-8-144 15,0-12 0-15,2-7 144 0,0 2-144 0,0-4 0 0,2 0 0 0,0-2 0 16,2 1 0 0,0 0 0-16,0-1 0 0,2-2 128 0,0-2-128 0,2 3 0 0,-1-2 144 0,1 2-144 15,2 2 0-15,-3-4 0 16,2 4 0-16,-3-1 0 0,0 6 0 0,0-4 128 15,0 0-128-15,0-4 0 0,-2 7 0 0,-3 3 0 16,-2 2 0-16,1-4 0 0,0-5 0 0,-2 1 0 0,-2 4 0 0,-3 4 0 0,0 5 0 0,-2-2 0 16,0-8 0-16,-2-1 0 15,1-1 0-15,-3-3 0 0,1 10 0 0,-1-7 0 16,-1-1 0-16,1-5 0 0,0 2 0 16,-1 1 0-16,3-1 0 0,-1 2 128 0,-1-1-128 0,2 0 128 15,-1 2-128-15,1 0 0 0,1 1 0 0,0-1 0 16,1 0 0-16,-1 1 0 0,0 1 0 0,1 0 0 0,-1 1 0 0,0 4 0 15,0 9 0-15,-1-8 0 0,-2-1 0 0,2 0 0 16,0 3 0-16,-2 2 0 0,2 4 0 16,-2-1 0-16,1 0 0 0,-2 2 0 0,0 0 0 0,1 1 0 15,-1 0 0-15,-1 5 0 0,0 0 0 0,0 5 0 0,0 3 0 16,-1-1-128 0,1 2 128-16,-2-1 0 0,4 2 0 0,-1-3-128 15,1 0-32-15,2 3 0 0,1 2 0 0,-1 7 0 16,-1 3-272-16,4-2-48 0,-3-5-16 0,4-1 0 15,-2-1-320-15,1 2-64 0,0 3-16 0,-1 2 0 0,-1 0-320 16,0 3-64-16,0 1 0 0,0 3-7360 16,-3 5-1472-16</inkml:trace>
  <inkml:trace contextRef="#ctx0" brushRef="#br1" timeOffset="196641.67">25746 1560 4607 0,'-6'-3'400'16,"1"-1"-400"-16,0-3 0 0,1 4 0 0,3 1 3200 0,0 2 544 0,1 0 112 0,-1-3 32 0,-2 0-2032 0,0-3-384 0,-1 1-96 0,1-1-16 0,1 1-624 0,1 1-128 0,1 2-32 0,1 2 0 15,0 0-352-15,0 0-80 0,3 1-16 0,0 2 0 16,1 0-128-16,0 2 0 0,1 3 0 0,0 1 0 0,-2 1-320 0,1 1 48 15,0 2 16-15,-2 4 0 16,1 3-560-16,-1 1-96 0,-1 6-32 0,-2 0 0 16,0 3 192-16,-2 3 48 0,-1 2 0 15,-2 2 0-15,1 0 384 0,-1 2 96 0,-1-1 16 0,1 0 0 0,0-1 208 0,-1 2 0 16,0 5 0-16,1 4 0 0,0 3 0 0,1 4 0 16,1 1 160-16,0 4-160 0,3-8 384 0,-1 5-16 15,0 1 0-15,1 2 0 0,1 1 144 0,1 4 16 16,2 6 16-16,1-1 0 0,0 0-304 0,-1-1-64 15,0-1-16-15,-1 1 0 0,2 3-160 0,-1 2 160 16,1 4-160-16,-1-3 160 0,-1 1-160 0,1 2 0 16,1 0 0-16,-1 0 0 0,-1 3 192 0,2 2-32 15,0-5-16-15,0 2 0 0,1 3-144 0,1 3 0 0,1 4 0 16,0-15 128-16,-2-8 112 0,1 7 16 16,4 14 0-16,2 6 0 0,0 2 64 0,2-4 0 0,-1-1 16 0,-1 1 0 15,3 1-336-15,0-1 0 0,-1-4 0 0,0 1-128 16,0-3 128-16,1 4 176 0,0 1-48 0,1 2 0 15,1-8-128-15,-1 6 0 0,2 1 0 0,0 4 0 16,2-1-144-16,2 1 144 0,-2 0 0 0,0 1 0 16,0 2 0-16,-1 4 0 0,1 2 0 0,-2-4 0 15,0 2 0-15,-1 0 0 0,1 1 0 0,-3-4 0 16,-2-9 192-16,1 6 64 0,1 7 0 0,0-1 0 0,0 1 16 16,0-1 16-16,0 1 0 0,-1 0 0 15,0-2-112-15,-1 0-32 0,0-2 0 0,0-1 0 16,2 0 80-16,-1 1 16 0,-1 0 0 0,2 3 0 0,2 1-240 0,0-3 176 15,2-1-176-15,2 0 160 16,2 0-160-16,1-2 0 0,2 0 144 0,1-4-144 0,-2-10 0 0,3-1 0 16,3 2 0-16,4 3 0 0,4-3 0 15,2-3 0-15,1-6 0 0,1 0 0 0,5 3 0 0,3 0 0 16,4 2 0-16,-2-4 0 0,-2-6 0 0,3 1 0 16,2-3 0-16,1 0 0 0,0-2 0 0,1 1 0 15,3-2 0-15,-1-2 0 0,-3-1 0 0,1-5 0 16,1 3 0-16,1-5 0 0,0 1 0 0,4-3 0 0,2 1 0 0,1-4 128 15,0-3-128-15,3 0 0 0,3-4 0 0,3-2-128 16,-7-5 128-16,4 0 0 0,5-3 0 0,3 0 0 16,1-6 0-16,1-3 0 15,3-4 0-15,2-9 0 0,1-2 0 0,3-2 0 16,3-5 0-16,1 0 176 0,-1-4 112 0,-1-3 32 0,4 2 0 0,1-5 0 16,3 1-48-16,2-5 0 0,4 1 0 0,2-2 0 15,-3 1-272-15,4-5-176 0,6-3 32 0,3-3-13776 16</inkml:trace>
  <inkml:trace contextRef="#ctx0" brushRef="#br1" timeOffset="201668.29">7709 7859 23039 0,'0'-4'2048'0,"1"2"-1648"0,0-3-400 0,0 4 0 0,2-2 272 16,-1 1-16-16,2-3-16 0,2-5 0 0,4-4-384 0,1 0-80 0,3-2-16 0,-1 1 0 0,1-3 240 0,1 4 0 0,0 0 0 0,0-2 0 0,2 0-224 0,-1-2 48 16,1 1 16-16,1 1 0 0,-1 2 160 0,0-2 0 15,3 2 0-15,-1 0 0 0,0 3 256 0,-3 1 96 16,2 3 16-16,-3 0 0 0,-2 4 560 0,-1 1 112 0,0 1 32 0,-1 1 0 16,1 1-176-16,0 1-48 0,2 1 0 0,-2-1 0 15,1-1-448-15,-1 3-80 0,2-2-32 0,-2 0 0 31,1 2-96-31,-1 1 0 0,4 1-16 0,-1 3 0 0,0-2-48 0,-2 2-128 0,1 2 192 0,-3-3-64 16,0 1-128 0,-1 0 0-16,0 1 144 0,-1 0-144 0,-2 1 144 0,2-4-144 15,-2 3 192-15,0-2-192 0,1 2 256 0,-1-3-48 16,2 1-16-16,0-1 0 0,-1-1 48 0,2 0 0 16,-1-1 0-16,1 1 0 0,0-1-240 0,-1 2 0 15,4-2 0-15,-3-3 0 0,0 2 0 0,1-3 0 0,-1 0 0 0,0 3 0 0,-1-4 0 0,0 1 128 31,0 0-128-31,-1-1 0 0,1 3 0 0,0-2 0 16,1 0 0-16,-2 1 0 0,2-2 0 0,0 0 0 0,1-2 0 0,0 0 0 16,3-2 448-16,0-1 0 15,0-1 0-15,2-1 0 0,3 0-48 0,2-4-16 0,1 0 0 0,3 0 0 16,0-4-16-16,2-1-16 16,3-1 0-16,-1-2 0 0,2 1-160 0,0-5-48 15,0 1 0-15,0 0 0 0,-3 1-144 0,0 1 0 16,-4 3 0-16,0-1 0 15,-2 2-576-15,-1 2-160 0,-1 1-32 0,0 2-16128 0</inkml:trace>
  <inkml:trace contextRef="#ctx0" brushRef="#br1" timeOffset="212114.33">25744 11456 9215 0,'0'-3'816'0,"0"-1"-656"16,0 2-160-16,0 0 0 0,0 1 816 0,0-1 128 0,1-2 16 0,0-1 16 0,0-1 944 0,2 0 176 0,-2 1 32 0,0 5 16 0,2 0-208 0,-1 2-32 15,0 4-16-15,0 4 0 0,-1 3-416 0,2 3-96 16,-1 5-16-16,1 2 0 0,-1 6-528 0,1 4-128 15,-1 3 0-15,1 3-16 0,-1 2 32 0,1 1 16 16,-2 2 0-16,0 0 0 0,0-1-272 0,-1-1-48 16,-1 3-16-16,0-1 0 0,-2 2-128 0,0-1-16 15,-1-2-16-15,0 0 0 0,-1-1-96 0,2-3-16 16,-2-4 0-16,1-2 0 0,3-6-128 0,-1-5 160 0,2-5-160 16,2-4 160-16,0-3-160 0,-1-4 0 0,2-5 0 0,-1-2 128 15,1-4-128-15,-2-1 0 0,1-7 0 0,0-3-176 16,-1-6-16-16,0-5-16 0,0-2 0 0,1-5 0 15,-2-2-80-15,1-6-16 16,-1-4 0-16,0-2 0 16,0 2-160-16,0-7-48 0,1-1 0 0,-1-2 0 0,1-1 192 0,1 0 16 15,-1 3 16-15,0 4 0 0,-1 5 288 0,1 2 0 0,-1 6 0 16,2 6 0-16,-2 7 0 0,0 3 0 0,0 5 0 0,0 3 144 16,-2 5 176-16,0 3 16 0,-2 1 16 0,0 3 0 15,1 2 288-15,-2 3 64 0,1 2 16 0,-1 1 0 0,0 4-304 16,1 4-64-16,0 4-16 15,0 4 0-15,1 6-336 0,0 3 0 0,1 1 0 0,1 4 0 0,0 3 0 0,1-2 0 16,1 2 0-16,-1-2 0 16,1-3 0-16,1-4 0 0,-1 1 0 0,-2-2 0 0,1-3 0 0,0 0 0 15,-2-2 0-15,0-3 0 0,1-1 0 0,-1-6-128 16,2-2 0-16,3-3-17872 0</inkml:trace>
  <inkml:trace contextRef="#ctx0" brushRef="#br1" timeOffset="213736.96">25686 13069 8287 0,'-2'0'736'0,"1"0"-592"0,1 0-144 0,0-2 0 0,1 0 592 0,1 1 96 0,-1 0 16 0,0-2 0 0,2 1-528 0,-1-4-176 0,2-1 0 0,-1 3 144 0,2-3 448 0,-1 2 96 0,-1-3 16 0,0 2 0 16,1 1 768-16,-1 1 176 0,-2-1 16 0,0 1 16 15,-1 2-96-15,0-1-32 0,0 2 0 0,0 0 0 16,-1 0-528-16,0 1-96 0,-1-3-32 0,1 2 0 16,-1 1-512-16,0 0-96 0,0-1-32 0,1 1 0 15,-2 0-256-15,2 0 0 16,-2 0 0-16,2 0 0 0,0 0 0 0,0 0 0 0,-1-3 0 0,2 3 0 0,-1-1 0 0,1 0 0 16,-1-1 0-16,1 2 0 15,0-3 0-15,0 2 0 16,0 1 0-16,0 0 0 0,0 0 0 0,0 0 192 15,0 0-64-15,0 0-128 0,0 0 416 0,0 0-32 0,0 0 0 0,0 0 0 16,0 0-32-16,0 0-16 0,0 0 0 0,0 0 0 16,0 0-64-16,0 0-16 0,0 0 0 0,-14-18 0 15,12 18 64-15,-1 0 16 0,1 1 0 0,-2-1 0 16,1 0-96-16,0 2-32 0,-1 0 0 0,1-2 0 0,0 1-32 0,-1 1-16 16,1-1 0-16,-2 1 0 0,1-2-32 0,-1 3-128 15,0 1 192-15,-1-3-64 0,1 2 64 0,0-1 0 16,0 3 0-16,-1-4 0 15,1 3 96-15,0-2 32 0,0 2 0 0,-1-2 0 0,2 2-112 0,-1-2-16 0,0 2 0 0,0 1 0 32,2 0-64-32,-2 1 0 0,0 0-128 0,0 1 192 15,0 2-192-15,0 0 128 0,-1 4-128 0,1 0 0 16,-1 1 160-16,0 3-160 0,-1 4 160 0,0 4-160 0,-2 3 144 0,1 3-144 0,-1 0 128 0,0 1-128 16,-1-2 0-16,2 0 128 0,-1 0-128 0,2-1 0 15,-1-4 128-15,2 1-128 0,1-7 0 0,0 0 128 0,1-3 0 16,3 1 0-16,0-1 0 0,2-1 0 0,0 3-128 15,1-5 0 1,3 3 0-16,0 0 0 0,1 2 0 0,1-6 0 0,2 4 0 0,0-4 0 0,3 3 0 0,0-6 0 31,1 0 0-31,0-3 0 0,2 0 0 0,2-1 128 16,3-5-128-16,1 0 0 0,1-6 144 0,3 1-144 0,1-6 160 0,-1 0-160 0,1-2 128 0,0-3-128 16,-1-1 0-16,-2-1 144 15,-1 1-144-15,-2 0 0 0,0 0 0 0,-2-3 128 0,0 1-128 0,-1-1 0 16,-1-1 0-16,0-1 128 15,-2 0-128-15,-1-2 0 0,0 2 0 0,-1-4 0 0,-2 1 0 0,-1 2 0 16,-3 1 128-16,-1-2-128 0,-2-1 0 0,0-1 0 16,-2-2 0-16,-2 0 0 0,0-1 0 0,-3-2 0 15,-1 3 0-15,-2-1 0 0,-2 1 0 16,-2 2 0-16,1 0 0 0,-2 4 0 0,2 3 0 0,-3 1 0 0,1 2 0 0,-2 1 0 31,1 2 160-31,-2 2-160 0,1 4 192 0,0-3-192 0,0 4 0 0,0 1 0 0,-1 5 0 0,1 3 0 31,0 2 0-31,0 2 0 0,1-1 0 0,-1 1 0 0,1 2 0 0,-1 1 0 0,2 3-144 0,-1-2 144 32,1 2-272-32,1-1 16 0,1 1 16 0,0 0 0 15,1-2-240-15,1-1-48 0,0 0-16 0,2 0 0 16,1-1-800-16,1-2-176 0,2-1-16 0,1 0-14128 16</inkml:trace>
  <inkml:trace contextRef="#ctx0" brushRef="#br1" timeOffset="214079.13">25942 12558 4607 0,'5'-12'192'0,"-3"3"64"0,1 3-256 0,-1 4 0 0,-1-1 0 0,-1 3 0 0,1 0 1744 0,-1 0 304 0,2 3 64 15,-2-1 16-15,0 4 1072 0,-4 5 192 0,-1 5 64 0,-2 5 0 0,-2 4-608 0,-2 4-112 0,-3 3-32 0,-3 2 0 16,-2 6-976-16,0 1-208 0,-2 3-48 0,-3 3 0 16,1 4-832-16,-2 2-192 0,0 0-16 0,-1 4-16 0,0-4-192 0,-1 3-32 15,-1 3-16-15,-1 2 0 16,1 0-176-16,-2 7 0 0,-2 3 0 0,0 2 0 0,1-1 0 0,2-6 0 15,1-5 0-15,6-5 0 0,2-5 0 0,4-7 0 16,5-9 0-16,3-5 0 16,6-7-448-16,2-6-32 0,3-4 0 0,5-6-17600 15</inkml:trace>
  <inkml:trace contextRef="#ctx0" brushRef="#br1" timeOffset="214571.55">26404 12489 26719 0,'-2'-2'2368'0,"0"-1"-1888"0,2 2-480 0,2 1 0 0,-1-3 448 0,-1 2-16 0,0 0 0 0,0-4 0 0,1 1 528 0,-1 2 96 0,0-1 32 0,-1 6 0 0,0 2-112 0,-1 6-16 0,0 1 0 0,1 4 0 16,-2 3 0-16,1 3-16 0,-1 5 0 0,1-2 0 16,1 2-384-16,-1-2-80 0,1 1-16 0,1-1 0 15,0-2-320-15,1 1-144 16,1-3 128-16,-1-3-128 0,0 0 0 0,0-2 0 0,0 0 0 0,1-3 0 31,-1 1-416-31,0-3-112 0,2-4-32 0,-2 0-17056 0</inkml:trace>
  <inkml:trace contextRef="#ctx0" brushRef="#br1" timeOffset="-214623.86">26685 12478 12895 0,'-10'11'576'0,"2"-5"112"0,4-1-560 0,0-1-128 0,1 0 0 0,2-3 0 0,0 1 896 0,-3 4 128 0,-1 2 48 0,-3 3 0 31,-2 5 1152-31,-3 0 224 0,1 4 48 0,0 1 16 16,0-2-592-16,0 2-112 0,0-2-16 0,1 1-16 15,-1 0-960-15,0 0-192 0,1-3-48 0,-1-1 0 16,0 1 16-16,1-3 0 0,1-2 0 0,2-1 0 0,0-2-432 16,1-1-160-16,1-4 0 0,-2 1 144 15,2 0-528-15,0-3-96 0,1-2-32 0,-1 0 0 16,1 0-1712-16,0-4-336 16,1-1-80-16,-1-2-16 0</inkml:trace>
  <inkml:trace contextRef="#ctx0" brushRef="#br1" timeOffset="-214354.43">26198 12598 14735 0,'-21'1'1312'0,"6"0"-1056"15,2 2-256-15,5-3 0 0,3 0 2848 0,2 0 512 16,1 0 96-16,-4 0 32 0,-3 0-800 0,-2 0-144 16,-3 1-48-16,2 0 0 0,1 3-1120 0,1-3-224 0,4 3-64 0,-1 0 0 15,5 1-624-15,1-2-128 0,1-1-16 0,3-1-16 16,2 1-16-16,3-1 0 15,3 1 0-15,4-2 0 0,1 0-64 0,4 2-16 0,2-2 0 0,3 1 0 16,3-1-64-16,1 3-16 0,0 1 0 0,1 1 0 16,-3-1-128-16,2 0 0 0,-1 1 144 0,2 4-144 15,-3-3 0-15,-1 0 0 0,-3 0 0 0,-2-1 128 16,-1 1-128-16,0 2 0 0,0 1 0 16,-2-5 0-16,1 0 0 0,-2-1-208 0,2-1 80 0,-2-1 128 15,-1-1-1024-15,-1 0-96 0,1-2-16 0,-1 1-16976 16</inkml:trace>
  <inkml:trace contextRef="#ctx0" brushRef="#br1" timeOffset="-213948.99">26719 12564 20271 0,'-6'2'1792'0,"3"0"-1424"0,0-2-368 0,3 1 0 0,0-1 1152 0,-1 0 144 16,-2 2 48-16,-3 1 0 0,-1 2 192 0,-3 1 64 0,-1 1 0 0,-2 1 0 0,1 6-320 0,-2-3-64 0,0 6-16 0,-3-2 0 0,0 5-208 0,0-3-32 16,-2 3-16-16,-2 1 0 15,-1 0-304-15,-1 1-64 0,0 2-16 0,0-4 0 0,2 1-176 0,0 0-48 16,1-2 0-16,0 1 0 16,4-2-208-16,0-1-128 0,1 0 128 0,2-3-128 0,0 1 0 0,2-4 0 15,1 0 0-15,2-2-128 16,1-1-544-16,1-2-96 0,2-1-32 0,2-3 0 15,1-1-2272-15,2-2-448 16</inkml:trace>
  <inkml:trace contextRef="#ctx0" brushRef="#br1" timeOffset="-213622.1">26357 12500 4607 0,'4'-11'0'0,"-2"0"192"0,1 2-48 0,-1 3-16 0,-1 4-128 0,1-2 0 15,-1 1 0 1,1 0 0-16,1-5 1856 0,2 1 352 16,-1 1 64-16,-1 3 16 0,0 3 800 0,-1 5 176 15,1 6 16-15,-2 0 16 0,0 4-384 0,-1 5-80 16,-1 0-16-16,1 6 0 0,1 0-1024 0,-1 2-192 15,3 1-64-15,-2-2 0 0,1 0-944 0,2 0-192 16,0-5-32-16,-1 2-16 0,1-2-352 0,0-3 144 0,1-1-144 16,-1 0 0-16,0-2 0 0,1-1 0 0,0-3 0 15,0 0 0-15,0 1 0 0,0-3-176 0,0 1 32 0,0-1 0 32,0-3-896-32,-1 0-176 0,-2 0-48 0,1 0-15808 0</inkml:trace>
  <inkml:trace contextRef="#ctx0" brushRef="#br1" timeOffset="-213025.94">26305 12653 19343 0,'-5'3'1728'0,"1"-2"-1392"0,2 2-336 0,1-3 0 0,1 0 1408 0,0 0 224 0,-3 2 32 0,1 1 16 0,-2 0 576 0,2 2 112 0,2 1 32 0,2 3 0 0,3-3-1008 0,2 2-208 0,3 0-32 0,3 0-16 0,0 2-400 0,5 1-80 0,0 0-16 0,3-2 0 15,1 2-352-15,0-1-80 16,-3 0-16-16,4-3 0 0,0 3-192 0,1 2 128 15,-1-1-128-15,1 0 0 0,0 1 0 0,0-1 0 16,-2 1 0-16,2 0 0 16,-2 0-224-16,1-1-144 0,2-1-16 0,-2-3-11616 15,2-1-2320-15</inkml:trace>
  <inkml:trace contextRef="#ctx0" brushRef="#br1" timeOffset="-208623.94">29737 11236 15663 0,'-3'-5'1392'0,"1"2"-1120"0,0 0-272 0,2 2 0 0,2 1 1312 0,-2-1 208 0,0-3 32 0,-2-1 16 0,1-1-16 0,1 0 0 0,-1 1 0 0,0 1 0 0,1 0-928 16,-3 3-192-16,1 1-48 0,-1 1 0 0,0 3 416 0,-2-3 80 15,0 4 16-15,-2 1 0 0,1 1 416 0,0 0 96 32,0 2 0-32,0 2 16 0,0 1-480 0,1 2-112 0,1 2 0 0,1 1-16 0,1 4-432 0,1 1-64 31,1 7-32-31,1-3 0 0,1 2-112 0,1 6-32 16,1 6 0-16,1 7 0 0,-2 2-144 0,1 1 0 15,-2 5 144-15,-2-1-144 0,-2 3 0 0,-2 0 144 0,-3 2-144 16,-3 2 0-16,-1-2 128 0,-3-2-128 15,-1-4 0-15,2-2 0 0,-1-4 192 0,2-5-32 0,-1-1 0 16,2-3 0-16,3-2 160 0,-1-4 16 0,4 0 16 0,0-3 0 16,3-3-352-16,0-1 144 0,2 1-144 0,2-4 0 15,0-4 0-15,1 0 0 0,0-4 0 0,1-1 0 16,0-1 0-16,-1-2 0 0,2-1 0 0,0-3 0 16,0-1-688-1,-1-1-192-15</inkml:trace>
  <inkml:trace contextRef="#ctx0" brushRef="#br1" timeOffset="-207424.36">29129 13064 14735 0,'-1'-1'1312'0,"-1"1"-1056"0,0 0-256 0,1 0 0 0,2 0 2528 0,-1 1 448 0,0 2 96 0,0 0 0 0,-1 2-608 0,-1 5-128 0,-1 2-32 0,1 4 0 0,-2 4-832 0,-2 4-160 0,0 2-32 0,-2 2-16 16,0 2-560-16,-2 2-128 0,0 0 0 0,0 4-16 15,0-4-272-15,-1 4-48 0,1 4-16 0,-1-3 0 0,1 4-224 16,0-4 144-16,2 1-144 0,0-3 128 0,-1-3-128 0,1 0 0 15,-1 0 0-15,0-2 0 16,0-1-1088-16,-1 4-160 0</inkml:trace>
  <inkml:trace contextRef="#ctx0" brushRef="#br1" timeOffset="-207093.93">29303 13708 30399 0,'-7'3'2704'0,"2"-1"-2160"0,3 1-544 0,2-3 0 16,0 2 896-16,0 2 80 0,-3-2 16 0,0 7 0 15,-1 0 16-15,-1 4 0 0,0 1 0 0,0 2 0 0,2-2-672 0,-2 0-128 16,1 2-16-16,-1-3-16 16,1 0-176-16,0 1 0 0,1-4 0 0,0-1 0 0,1 0-256 0,1-2 0 15,-1-4 16-15,4 1-16464 0</inkml:trace>
  <inkml:trace contextRef="#ctx0" brushRef="#br1" timeOffset="-206636.8">29807 13282 15663 0,'-11'-3'1392'0,"2"1"-1120"0,1 0-272 0,1 2 0 15,4 2 3440-15,2 0 624 16,-2-1 128-16,-2 3 32 0,-4 0-2112 0,-3 3-432 0,-2 6-80 0,0-1 0 0,-2 5-800 16,1 1-160-16,0 3-16 0,0 1-16 0,-1 4-304 0,0 2-64 15,1 3-16 1,1-2 0-16,2 2 96 0,0 1 32 0,2-4 0 0,1 2 0 0,2-2-192 0,1 0-32 31,2-1-128-31,4-4 192 0,1-1-192 0,4-3 0 16,11 13 128-16,-5-19-128 0,2-6 0 0,1 2 0 0,3-7 0 0,1 2-192 0,4-4 0 15,2-3 16 1,1 0 0-16,2-5 32 0,0 0 0 16,1-4 0-16,0-2 0 0,-5 0 144 0,2-3 256 0,-2-4-64 0,1 0-16 15,-2 0 32-15,-3-2 16 0,-2 0 0 0,-3-3 0 16,-3 2 160-16,-3 2 16 0,-3 0 16 0,-2-3 0 15,-5-1 80-15,-1-1 16 0,-3 1 0 0,-4-1 0 16,-4 3-192-16,-2 2-16 0,-3 3-16 0,-2 0 0 16,-3 3-288-16,-2 2 0 0,-3 2 128 0,-2 1-128 15,-1 1-416 1,0 0-144-16,0 0-16 0,0-1-19296 0</inkml:trace>
  <inkml:trace contextRef="#ctx0" brushRef="#br1" timeOffset="-202470.81">22530 15574 27647 0,'1'-6'2448'0,"0"1"-1952"0,1 3-496 0,-1 0 0 0,0 1 1296 0,0 0 176 0,2-4 16 0,1-1 16 0,1 0-1072 0,-2-4-224 0,1 4-32 0,-2 1-16 0,-3 3 480 0,-1 0 80 0,-3 4 32 0,-1 1 0 15,-3 2 208-15,-2 2 32 0,-3 2 16 0,-1 2 0 0,1 1-528 0,-5 3-96 16,-1-1-32-16,-1 3 0 0,1 4-352 0,-1-3 128 16,3 4-128-16,-2 0 0 0,1 2 0 0,2 1 0 15,1 5 0-15,1 0 0 0,3-2 0 0,0 3 0 16,4 1 0-16,2 2 0 0,1-6 0 15,2 3 0-15,3 1 0 0,3-1 0 0,2-4 0 0,1-1 0 16,3-2 0-16,1-4-128 0,1-4 128 0,2 0 0 16,3-1 0-16,3-7 0 0,0 1-160 0,2-5 160 15,3-2-192-15,1-2 192 0,2-4-160 0,2-1 160 0,0-1-128 0,0-1 128 16,2-4 0-16,0 0 0 0,0-2 0 0,-1-2-128 16,0 2 128-16,-1-5 0 0,-1 1 0 0,-2-1 0 15,-3-1 0-15,1 1 0 0,-1-5 0 0,0 2 0 16,-2 1 0-16,-3-2 0 0,0 1 0 0,-4 1 0 0,-1-2 0 0,-6 2 0 15,-2 2 0-15,-5-1 0 16,-4 2 0-16,-3 0 0 0,-3 1 0 16,-5-2 0-16,-3 2 0 0,-3-1 0 0,-4 0 0 0,-1-1 0 15,-1 1 0-15,-2 0 0 0,-3 1 0 0,3 3 0 0,4 3 0 0,-2 3 0 16,-3-3 0-16,2 4 0 16,-1 1-240-16,3 4 48 0,3-3 0 0,0 4 0 31,1 4-960-31,1-2-192 0,1 4-48 0,2 0-14864 0</inkml:trace>
  <inkml:trace contextRef="#ctx0" brushRef="#br1" timeOffset="-202008.36">22766 15358 26719 0,'-5'-11'2368'0,"3"2"-1888"0,-1 2-480 0,3 2 0 0,0 4 896 0,1-3 64 0,1 1 32 0,-1-2 0 0,0-1-992 0,3-4-384 0,-2 3 0 0,2-2 16 0,-1 4 688 0,-2 3 144 0,-1 3 32 0,0 3 0 16,-1 4 624-16,-2 6 128 0,1 3 32 0,-5 6 0 15,1 3-416-15,-4 4-80 0,0 5-16 0,-3 6 0 16,-1 3-80-16,-2 5-32 0,-1 1 0 0,-2 5 0 15,0-1-384-15,-1 2-80 0,-1-2 0 0,-2 6-16 16,1 1-176-16,-3 6 0 0,0-1 0 0,-1 1 0 16,-2-4 0-16,2-3 0 0,2 0 0 0,-1-4 0 15,4-2-432-15,1-7-16 0,4-5 0 0,1-5 0 16,5-6-1632-16,2-7-336 0</inkml:trace>
  <inkml:trace contextRef="#ctx0" brushRef="#br1" timeOffset="-201062.65">24026 15069 22111 0,'1'-4'1968'0,"1"1"-1584"0,-1 3-384 0,0 0 0 0,-1 0 624 0,0 0 32 0,1 0 16 0,-1-2 0 0,2 1 448 0,-4-1 96 0,1 4 0 0,1-2 16 16,0 0-256-16,-17 17-48 15,7-7-16-15,-1 6 0 0,-3-1 496 0,-1 6 80 0,-1 1 32 0,-1 6 0 16,0 3-592-16,-2 5-112 16,1 1-32-16,0 7 0 0,2 1-480 0,-1 9-112 0,2 5 0 0,0 4-16 15,0 0-176-15,2 0 0 0,2-1 0 0,-1-3 0 16,3-3-128-16,1-2 128 0,2-4 0 0,2-1 0 16,2-2 0-16,2-2 0 15,1-2 0-15,3-3 0 0,2-3 0 0,1-4 0 0,3-3 0 0,1-4 0 16,2-1 0-16,4-3 0 15,2-2-128-15,3-2 128 0,3-1-704 0,1-2-80 0,3-2-16 0,3-2-10816 32,2-4-2160-32</inkml:trace>
  <inkml:trace contextRef="#ctx0" brushRef="#br1" timeOffset="-200399.77">24505 15386 21183 0,'-4'-3'1888'0,"0"1"-1504"0,2 1-384 0,-1 1 0 0,2 0 3392 0,0 0 592 0,1 1 128 0,-1-1 32 0,-2 3-2960 0,-1 3-592 0,1 3-112 0,-2 7-32 0,-1 2 32 0,1 10 0 16,-1 2 0-16,-1 8 0 0,0 1-48 0,1 2-16 15,0 3 0-15,-2 2 0 0,2 0-144 0,-1 0-16 16,-2 1-16-16,1-6 0 0,2-6-240 0,0 2-160 16,-1 4 32-16,0 1 0 15,0-2-704-15,1-4-128 0,1-3-16 0,0-2-16416 0</inkml:trace>
  <inkml:trace contextRef="#ctx0" brushRef="#br1" timeOffset="-200073.06">24733 15887 41471 0,'2'1'1840'0,"-2"-1"368"0,-2 0-1760 0,2 2-448 16,2-2 0-16,-1 0 0 0,1 0 288 0,2 0-32 15,2 0 0-15,3 0 0 16,2-2-256-16,1 1 0 0,3 0-128 0,-2 1 128 16,0-3-160-16,0 1 160 0,0 2-160 0,3-4 160 15,2 2-288-15,-1-1 32 0,0 2 16 0,-1 0 0 16,0 1-1152-16,0-3-224 15,3 6-48-15,0-3-9472 0,-1 0-1872 0</inkml:trace>
  <inkml:trace contextRef="#ctx0" brushRef="#br1" timeOffset="-199574.7">25529 15574 43311 0,'-5'0'3840'0,"0"0"-3072"0,2 2-608 0,2-1-160 31,1 1-592-31,-1-2-160 0,-3 3-16 0,-3 2-16 16,-2 2-304-16,-3 3-48 0,-3 5-16 0,0 0 0 0,0 4 672 0,0 5 128 0,-1-1 32 0,-1 5 0 16,1 0 656-16,2 1 144 0,2-1 32 0,2 2 0 15,3-1-32-15,0-3 0 0,4 3 0 0,1-7 0 16,4-2-224-16,1-3-32 0,4-2-16 0,0-1 0 16,4-1-208-16,3-5 0 0,3-3 0 0,2-3 0 15,3-2-256-15,3-2 16 0,2-5 0 0,1-3 0 16,2-2-160-16,0 1-48 15,-1-1 0-15,0-6 0 0,0 2-144 0,0-4-48 0,-1-1 0 0,-3 0 0 0,-3 0 640 16,-3 2 0-16,-3-2 0 0,-4 2 128 0,-2 2 432 16,-4-4 80-16,-2 2 0 0,-3-1 16 0,-3 1 256 0,-2 1 48 15,-3-2 16-15,-3 3 0 0,-3 2-432 0,-2 0-96 16,-2 3 0-16,-1 1-16 0,-1 2-208 0,-4 6-32 16,-2-2-16-16,-2 5 0 0,-3 0-176 0,2 0 0 15,-2 5-160-15,3-3 160 0,1 2-384 0,1 1 32 16,1-2 0-16,3 2 0 15,3 0-640-15,2-1-128 0,6-2-32 0,1 2-16096 0</inkml:trace>
  <inkml:trace contextRef="#ctx0" brushRef="#br1" timeOffset="-199185.75">25696 15244 36863 0,'-4'1'1632'0,"0"-1"336"0,0 0-1584 0,2 2-384 0,1-2 0 0,1 0 0 0,0 1 432 0,-2-1 0 0,2 2 0 0,-2 0 0 0,-2 3-432 0,2-1 128 0,-2 8-128 0,-1 0 0 0,0 5 624 0,0 6 32 0,0 5 16 0,-1 5 0 0,0 4-176 0,0 8-48 0,-2 4 0 0,0 2 0 16,-1 2-272-16,-1 3-176 0,-1-3 192 0,1 3-192 16,0 1 192-16,-1 0-192 15,0 3 192-15,-1-3-192 0,0 0 0 0,3-6 0 0,-1-3-192 0,1-5 48 16,2-7 0-16,2-3 0 15,1 1 0-15,1-8 0 0,2-2-880 16,1-1-192-16</inkml:trace>
  <inkml:trace contextRef="#ctx0" brushRef="#br1" timeOffset="-198353.5">25811 14975 15663 0,'2'-3'1392'0,"-1"-2"-1120"0,0 4-272 0,-1 1 0 0,2 0 896 0,-2-3 128 0,1 1 32 0,1-2 0 0,2 2 928 0,-1-4 192 0,-2 3 48 0,1 1 0 0,0 2-128 0,-1 5-32 0,1-2 0 0,1 6 0 0,0 2-832 0,2 5-160 16,3 1-48-16,2 5 0 0,5 2-496 0,2 5-96 16,6 5-32-16,3 0 0 0,2 2-112 0,0-2-32 15,4 3 0-15,0 0 0 0,-1 0-256 0,0 3 0 16,0 1 0-16,-3 1 0 0,0 1 224 0,-4 2-64 15,-3-2-16-15,-2 0 0 0,-4 3 0 0,-3-1 0 16,-3-1 0-16,-2-2 0 0,-3 3-144 0,-3 2 0 16,-1 3 0-16,-1 0 0 0,-3-2 0 0,-2-2-176 15,-3 2 16-15,-2-4 0 0,0 2 160 0,-2-5-208 16,-1 0 80-16,0-3 128 16,-1-3-576-16,1-1 0 0,-1 0 0 0,-1-3-11264 15,-2 0-2256-15</inkml:trace>
  <inkml:trace contextRef="#ctx0" brushRef="#br1" timeOffset="-192380.22">27139 15583 41471 0,'-5'-4'3680'0,"3"1"-2944"0,2 1-592 0,0 2-144 0,3-2-464 0,-3 1-128 0,0-1-32 0,-3 1 0 0,1-1 128 16,-4 0 32-16,-3 6 0 0,-3 2 0 0,-3 5 672 0,-1 4 144 0,-3 5 32 15,-1 2 0-15,1 2 160 0,-1 3 32 0,1 1 16 0,2 1 0 16,2 2-336-16,3-3-80 0,1 2-16 0,5-2 0 0,1 0-160 0,2-1 0 16,3-2 0-16,3-1 128 15,0-5-128 1,5-1 0-16,2-2 0 0,2 1 0 0,3-6 0 0,1-3 0 15,2-3-128-15,3-1 128 0,5-4-176 0,0-5 48 16,2-1 0-16,1-4 0 0,5-2-128 0,-2-3 0 0,1 0-16 16,-1-5 0-16,-2 3-112 0,-2-3 0 0,1 0-16 0,-1-2 0 15,0-2 400-15,-4 1-128 0,0-1 128 0,-4 3 0 0,-3 2 0 0,-6 1 176 16,-1 2-16-16,-6 0 0 0,-4 3 288 0,-3-1 48 16,-3 0 16-16,-4 2 0 15,-1 1-64-15,-1-4-16 0,-2 3 0 0,-1-1 0 16,-2 2-64-16,0-5-16 0,-2 5 0 0,0 1 0 0,1 1-224 0,-1 3-128 15,2 1 160-15,-2 3-160 16,2 2 0-16,0 2 0 0,0 3-128 0,0-1 128 16,1 1-496-1,0 1 16-15,0 0 0 0,1 2 0 0,1-2 96 0,0 0 32 0,2 1 0 0,2 0 0 16,2-2-608 0,2-2-128-16,4-1-32 0,0 1-10272 0,2-3-2064 0</inkml:trace>
  <inkml:trace contextRef="#ctx0" brushRef="#br1" timeOffset="-192078.63">27444 15150 20271 0,'-2'-6'896'0,"-1"1"192"0,1 3-880 0,0-2-208 0,2 4 0 0,0 1 0 0,-1 2 832 0,0-2 128 15,0 4 32-15,-3 1 0 0,-1 5 1376 0,-1 8 288 0,-3 4 48 0,-2 8 16 0,-1 4-832 0,-4 4-160 0,0 8-48 0,-3 8 0 0,0 4-848 0,-2 5-160 16,2 4-32-16,-4 0-16 0,2 3-240 0,0-3-32 16,-2 2-16-16,-2 4 0 0,-1-1-336 0,-1 3 0 15,0-2 0-15,-2 2 128 16,3-6-576-16,0-1-128 0,3 3 0 0,3-10-16 31,6-9-1728-31,3-9-352 0</inkml:trace>
  <inkml:trace contextRef="#ctx0" brushRef="#br1" timeOffset="-191449.53">28765 15671 33167 0,'-9'-5'1472'0,"4"0"304"0,0-1-1424 0,3 1-352 0,2 2 0 0,0 0 0 16,0 1-736-16,-2-4-224 0,0-3-32 15,-2 1-16-15,-2-3 1424 0,-3 3 288 0,-2 5 48 0,-5 3 16 16,-2 2 784-16,-5 7 176 0,-1-1 16 0,-5 7 16 0,-3 5-752 15,0 2-160-15,-1 2-16 0,0 2-16 16,2 1-432-16,2 1-96 0,2 1-16 0,3-1 0 0,3 2-96 0,2 0-32 16,6-2 0-16,2-1 0 0,3-3-144 0,5-2 0 15,4-1 0-15,3-6 0 0,2-2 0 0,4-1 0 16,1-1 0-16,4-8 0 0,3 2 0 0,3-5 0 16,5 0 0-16,4-5-176 0,4-2-48 15,2-4-16-15,0-1 0 0,0-3 0 0,1-3-96 0,-1 0-32 16,0-1 0-16,-3-3 0 15,-2 0-48-15,-5-1-16 0,-5 2 0 0,-4 2 0 0,-3-1 240 0,-5 1 32 16,-4 3 16-16,-4 0 0 16,-2 1 592-16,-4-1 112 0,-3 1 16 0,-2 1 16 0,-2-1 48 0,-3 1 0 15,-2-1 0-15,0 4 0 0,1 4-192 0,-3-2-16 16,-2 4-16-16,-1 3 0 0,-2 0-256 0,-1 4-160 16,2 0 192-16,-1 3-192 0,1 1 0 0,1 2 0 0,3-2-160 0,1 0 160 31,3 0-496-31,2 0 32 0,4 1 0 0,2-2 0 15,4 0-416-15,1-3-80 0,5 0 0 0,2-2-17088 0</inkml:trace>
  <inkml:trace contextRef="#ctx0" brushRef="#br1" timeOffset="-191166.8">29035 15012 35935 0,'-14'5'1600'0,"1"-3"320"0,2 3-1536 0,4 1-384 16,3 0 0-16,0 1 0 0,2 1 0 0,-6 6-160 0,-5 12 16 0,-6 8 0 0,-3 17 624 0,-5 6 128 0,-3 9 32 0,0 4 0 0,1 2 304 0,-3 2 64 0,1 3 16 0,-3-2 0 0,2 0-224 0,-4 2-32 15,0 4-16-15,-2-4 0 0,1 3-304 0,-1-10-64 16,2-2-16-16,1-6 0 0,4-3-192 0,4-1-48 15,4-6 0-15,5-5 0 0,5-3-128 0,4-10 0 16,4-4-160-16,5-7 160 16,4-5-848-16,4-8-80 0,5-5-16 0,3-5-18384 0</inkml:trace>
  <inkml:trace contextRef="#ctx0" brushRef="#br1" timeOffset="-190495.52">30132 15597 35007 0,'-7'0'3120'0,"2"-3"-2496"16,2 3-496-16,2 0-128 0,1 0 800 0,-1 0 144 0,-3 0 16 0,-3 0 16 0,-2 3-336 0,-4-3-80 0,-3 3-16 0,-2 5 0 0,0-2-304 0,-3 5-64 15,0 1-16-15,-3 2 0 0,1 3 0 0,-2 3 0 16,0 4 0-16,2 3 0 0,-1-1-160 0,3 2 0 15,3 1 0-15,2-1 0 0,3-3 144 0,2 1-144 0,5 1 160 0,1 0-160 16,2-5 128-16,3 1-128 0,4-5 0 16,4-2 0-16,1-2 0 0,4-4 0 0,2-3 0 0,2-3 0 31,3-2-448-31,2-3-48 0,5-1 0 0,4-6 0 0,4 0-512 16,1-3-96-16,2-2-32 0,0-3 0 0,1-1-176 15,-4-1-32-15,0-4-16 0,-4 1 0 0,-3-1 288 0,-4 2 64 16,-4-2 16-16,-5 1 0 0,-7 2 992 0,-4 2 368 0,-4 0-16 0,-4 1 0 15,-3 0 1456-15,-3 2 304 0,-2-3 48 0,-3 2 16 16,-1 2-704-16,-5 4-144 0,-2 1-32 0,-3 2 0 16,0 3-832-16,-3 2-160 0,-1 2-48 0,0 2 0 0,-1 3-256 15,2-1-224-15,-1 1 32 0,3 0 16 16,1 2-208-16,2 0-32 0,5-1-16 0,3 0 0 16,2-2-1120-16,4 0-240 0</inkml:trace>
  <inkml:trace contextRef="#ctx0" brushRef="#br1" timeOffset="-190211.88">30480 14972 31327 0,'-21'5'2784'0,"5"1"-2224"0,1-1-560 0,6 1 0 0,4-2 2048 0,3 3 288 0,-2 0 64 0,-3 6 16 0,-5 8-1840 0,-5 13-352 0,-5 9-80 0,-2 11-16 0,-2 4 16 0,2 4 0 0,-2 5 0 0,-1 1 0 15,-2 8 176-15,-2 3 16 0,-2 1 16 0,-3 5 0 16,1 1 240-16,-1 0 48 0,2 2 16 0,2-4 0 16,1-7-336-16,2-3-64 0,5-2 0 0,3-9-16 15,3-1-432-15,6-9-96 0,2-7-16 0,4-7 0 16,3-5-496-16,2-7-96 0,4-10-32 0,2-6-17888 15</inkml:trace>
  <inkml:trace contextRef="#ctx0" brushRef="#br1" timeOffset="-189745.23">31572 14892 35935 0,'-12'0'3200'0,"3"1"-2560"15,2 1-512-15,4 1-128 16,-1-1-448-16,-1 3-96 0,-5 3-32 0,-7 3 0 0,-8 9 1344 0,-5 2 272 31,-5 9 48-31,-1 7 16 0,-1 4-336 0,0 6-64 0,-1 7 0 0,0 2-16 0,0 3-384 0,-2 8-80 16,1 7-16-16,-1 0 0 0,4 0 32 0,2-3 0 15,4-1 0-15,3-3 0 0,6-5-80 0,3-3-16 16,5 1 0-16,3-4 0 0,5-5-144 0,5-4 0 16,2-7 0-16,5-7 0 15,1-4 0-15,5-4 0 0,1-6 0 0,4-3 0 16,3 0-336-16,1-5-48 0,3-3-16 0,1-1 0 16,2-3-1200-1,4-1-256-15,3-2-32 0,6 2-14416 0</inkml:trace>
  <inkml:trace contextRef="#ctx0" brushRef="#br1" timeOffset="-189393.89">31657 15320 43311 0,'-14'2'1920'0,"4"1"384"0,1 1-1840 0,2-1-464 0,5 1 0 0,1 1 0 0,-1-2 0 0,0 6-128 0,-1 5-16 0,-3 7 0 0,-2 8 144 0,-2 10 0 0,-1 6 0 0,-2 5 0 16,0 3 0-16,-3 3 0 0,1 1 0 0,-1-6 0 16,0 5-256-16,1-5 0 0,1-2-16 0,3-2 0 15,1-5-640-15,1-3-128 0,3-3-32 16,1-7-16448-16</inkml:trace>
  <inkml:trace contextRef="#ctx0" brushRef="#br1" timeOffset="-188991.15">31886 15801 39615 0,'-10'1'3520'0,"4"-1"-2816"16,4 0-560-16,2 0-144 15,2 1 480-15,-1-1 64 0,-1 1 16 16,-1-1 0-16,-2 0-320 0,3 0-64 0,3 0-16 0,-3 0 0 16,0 0 64-16,19-11 16 0,-7 7 0 0,0-4 0 0,4 0-112 0,1 0 0 15,2 0-128-15,1 1 192 16,1-2-192-16,0 2-256 0,-2 1 48 0,1-1 16 16,-1 4-464-16,-2 2-96 0,-1-3-16 0,-1 1-11456 15,-3 3-2288-15</inkml:trace>
  <inkml:trace contextRef="#ctx0" brushRef="#br1" timeOffset="-188496.17">32803 15500 41471 0,'-17'3'1840'0,"5"0"368"0,0 2-1760 0,4-4-448 16,3 2 0-16,1-1 0 0,0 0 160 0,-3 3-160 0,-7 2 192 0,-4 5-192 15,-7 4 320-15,-3 7-32 0,-2 3-16 0,-2 2 0 0,2 4-272 0,0 2 0 16,2 4 0-16,1 0-144 15,3 2 144-15,3 1 0 0,3-2 0 0,4 1 0 0,7-4 0 0,1-3 0 16,6 1 0-16,2-10 0 16,7 0-384-16,2-4 16 0,5-4 0 0,2-3 0 31,3-3-1152-31,4-4-224 0,1-3-48 0,3-3-16 0,2-3-352 0,1 0-64 0,1-6-16 0,3-2 0 31,0 0 1184-31,-2-5 224 0,0 0 64 0,-2-3 0 0,-5 2 1232 0,-2-1 256 0,-3-3 48 0,-2 0 16 16,-3-2 1008-16,-2-2 192 0,-3-3 32 0,-2-2 16 15,-3-1-320-15,-5 3-64 0,-2-1-16 0,-5 4 0 16,-2 2-992-16,-5 1-208 0,-2 1-48 0,-5 3 0 0,-1 5-240 16,-3 2-144-16,-2 1 160 0,-2 5-160 15,0 4 0-15,-1 1-240 0,-1 1 32 0,0 2 0 16,1-1-496-16,1 3-80 0,1-4-32 0,3 3 0 16,4-2-912-16,1 2-192 0</inkml:trace>
  <inkml:trace contextRef="#ctx0" brushRef="#br1" timeOffset="-188167.17">32944 15297 38703 0,'-8'10'3440'0,"0"1"-2752"0,4 0-560 0,2-4-128 0,1 1 576 0,-2 3 64 0,-3 10 32 0,-5 14 0 0,-6 15-192 0,-4 13-32 0,-4 10-16 0,-2 1 0 16,2 0-48-16,-4-1 0 0,1-1 0 0,-2-4 0 0,-2 0 32 0,0-3 0 15,-1-3 0-15,1-4 0 16,2-5-224-16,1-3-64 0,6-4 0 0,2-1 0 0,4-1-128 0,3-5-224 15,3-7 48-15,5-4 16 16,3-6-816-16,4-6-176 0</inkml:trace>
  <inkml:trace contextRef="#ctx0" brushRef="#br1" timeOffset="-187739.25">32856 14830 37775 0,'-14'-5'1664'0,"5"1"368"0,3 2-1632 16,3 2-400-16,3-3 0 0,1 3 0 0,2 0 208 0,-1-1-32 16,2 1-16-16,1-1 0 0,3 1 224 0,0 1 32 15,2 3 16-15,1 1 0 16,0 2 240-16,3 4 48 16,0 3 16-16,0 6 0 0,2 2-32 0,2 8 0 0,4 9 0 0,0 6 0 0,2 2-304 0,-1 5-64 0,1 3-16 0,-2 7 0 15,-2 0 0-15,-2 1 0 16,0 3 0-16,-4 4 0 0,1-2 48 0,-2 1 0 0,-3 1 0 0,-2-2 0 31,-2-3-48-31,-2-1 0 0,-3 3 0 0,-2-3 0 0,-1-3-112 0,-5-3-16 0,-1-2-16 0,-2-4 0 16,-4-8-176-16,1 2 0 15,-2-4 0-15,-2-1 0 0,-1-2 0 0,-3-1 0 0,-2-5 0 0,-4-3 128 16,-2-3-304 0,1-4-64-16,-1-7-16 0,1-2 0 15,-2-3-944-15,-1-10-192 0</inkml:trace>
  <inkml:trace contextRef="#ctx0" brushRef="#br1" timeOffset="-174358.41">26107 410 8287 0,'0'0'736'0,"-1"0"-592"0,0 0-144 0,1-3 0 0,0 3 688 0,0 0 96 0,-1-1 32 0,-1 0 0 0,1-1 272 0,0-1 64 0,0-1 16 0,1 4 0 0,0 0-208 0,0 0-64 0,0 0 0 0,0 0 0 16,0 0 0-16,0 0 0 0,0 0 0 0,0 0 0 15,0 0 128-15,0 0 32 0,0 0 0 0,0 0 0 16,0 0 48-16,6 20 16 0,-5-9 0 0,0 4 0 0,1 0-224 16,-1 3-32-16,0 2-16 0,0 1 0 0,0 2-320 0,1 1-64 15,-1 0-16 1,0-1 0-16,0 2-176 0,1 1-32 0,0-1-16 0,-1 1 0 0,2 0-224 0,-1 0 128 16,1 2-128-16,-1-1 0 15,1 2 0-15,-2-3 128 0,0 1-128 0,2 0 0 0,-2 2 0 0,0-2 0 16,0-1 0-16,1 0 0 15,-1-4 0-15,0 0 0 0,0-2 0 0,-1 1 0 0,2 1 160 0,-1-4-160 0,-1 1 160 0,1-3-160 32,2-1 144-32,-3-1-144 0,1-3 128 0,0-1-128 15,-1-3 0-15,1-1 0 0,-1-1 0 0,0-1 0 0,0-1 0 16,-1 0 0-16,0-3 144 0,-2 2-144 0,1-2 128 16,-2 0-128-16,0-2 160 0,-1 2-160 15,1-2 240-15,-3-1-48 0,0 2-16 0,-1-4 0 0,1 0 16 16,0 0 16-16,-2 3 0 0,0-6 0 0,-1 2-16 0,2-2-16 15,-2 1 0-15,1-3 0 0,1 2-176 0,-1-1 0 16,0-1 0-16,1 0 0 0,-1 0 0 0,0-1 0 0,2 0 0 16,-2-2 0-1,2 0 0-15,-2 0 0 0,2-1 128 0,-2 0-128 0,3 2 0 0,-2-4 0 0,1 4 0 0,0 1 0 0,0-1 0 16,0 3 0 0,1-1 0-16,0 1 0 0,1 3 0 0,0 0 0 0,0-2 0 0,1 2 0 0,2 4 0 15,-1 0 0-15,2 0 0 16,0 2 0-16,-1 2-128 0,2 0 128 15,0 2 0-15,2 0 0 0,0 4 0 0,1-1 0 0,-1 0 0 0,3 3 0 16,0 1 0-16,1 3 0 16,3 0 0-16,0 0 0 0,-1 0-128 0,2 0 128 0,0 1 0 0,0-2 0 15,0 0 0-15,0 0 0 0,2 1 0 0,2 2 0 16,-1 0 0-16,1-3 0 0,-1 4 0 0,1-3 0 16,0 1 128-16,-2-1 0 0,-1-2 0 0,0 1 0 15,-1-2 80-15,-1 0 16 0,-1-1 0 0,0-2 0 0,-1 1-80 0,-1-3-16 0,-1 0 0 0,0-1 0 31,0-2-128-31,-1-1 0 0,1-2 0 0,-1-2 0 16,-1-1 128-16,1-2 0 0,0 0 0 0,0-2 0 16,-1-2-128-16,1-2 0 0,0-1 0 0,-1-2 0 15,2-2 128-15,0-1 0 0,3-7 0 0,-2 0 0 16,1 4 0-16,2-4-128 0,0-3 192 0,2 0-64 16,-1 0 0-16,1-2 0 0,0 3 0 0,-1 2 0 0,1 0-128 0,-2 4 0 15,0 1 0-15,-1 1 0 16,0 3 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15:15.9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23632 9762 35935 0,'-5'-3'3200'0,"1"0"-2560"0,2 1-512 0,0 0-128 0,1 1 320 0,-1 1 64 0,-5-5 0 0,-2-1 0 16,-5 0 144-16,-2 0 48 0,-3-4 0 0,0 2 0 15,-2 0-224-15,1 2-32 0,-1-1-16 0,0 1 0 16,-2 0-480-16,0 0-80 0,-3-2-32 0,-1 2 0 15,-2 2-864-15,-2-3-160 0,-1 3-32 0,0-1-16 16,-1 0 256-16,2-1 48 0,-1 0 16 0,-2 0 0 0,-2-3 736 0,-1 1 160 16,0-4 144-16,-1 1-208 15,-3-3 1136-15,-1 0 224 0,-1-1 64 0,-2 1 0 16,0-3 0-16,-4 2 16 0,1 2 0 0,0-2 0 16,-3 1-592-16,-1 3-128 0,2 1-32 0,-2 4 0 0,0 0-480 15,-3 1 0-15,1 1 0 0,-1 3 0 0,3 0 0 16,-4-2 0-16,-9 2-160 0,-3 5 160 0,-3 1-320 0,-1 1 0 15,0 1 16-15,0 3 0 0,4-2 48 16,-2 3 0-16,-4 1 0 0,-2 3 0 0,1 5 256 16,1 0-160-16,3-3 160 0,3 1-128 0,0 3 128 0,-1 2-128 15,0-1 128-15,2 1-128 0,1 2 128 0,3 1-208 16,3 3 80-16,-1-1 128 0,2 2 0 0,-1-1 0 16,1 5 192-16,0 0-64 0,-2 3-128 0,1 3 0 15,1-4 0-15,1 0-176 0,1 1 400 0,-2 0 80 16,-2 1 16-16,2 1 0 0,0 0-160 0,2 1-32 15,2 1 0-15,4-6 0 0,1-2-128 0,3 0 0 0,-1-2 0 16,2 2 0-16,2-1 0 0,0-1 0 0,3 2 0 0,3-5 0 16,2 0 0-16,2 0 0 0,2-4 0 0,2 1 0 15,3 0-160-15,1-3 160 0,-2 3-208 0,4 0 80 16,0-1-128-16,1 1 0 0,2 1-16 0,0-1 0 16,-2 2 112-16,2-1 32 0,2 0 0 0,-1 1 0 0,0 1 128 15,0 1 0-15,1-3 128 16,1 1-128-16,1 0 208 0,1 0-16 0,-2 2-16 0,2-1 0 15,0 3-176-15,0 1 0 0,1-3 0 0,1 4 128 16,-1-1-128-16,-1 1 0 0,0 2 0 0,0 0 0 16,-1 3 0-16,-1 6 0 0,-3 6-144 0,-4 7 144 15,-1 1 0-15,-1 5 0 0,0 2-128 0,-2 5 128 16,0 7 0-16,0 0 0 0,2 2 0 0,2-1 0 0,2 3 0 16,2-2 144-16,2 2-144 0,2-2 128 0,1 0-128 0,1 1 0 15,3 1 0-15,0 0 0 0,3 1 0 0,-1-8 0 16,1 0 0-16,2 3 0 0,-1 2 0 0,2 4 160 15,1 1-160-15,0-2 160 0,1 2 0 0,-1-3 0 16,2 7 0-16,-1-1 0 16,0 3 160-16,1 2 16 0,0-5 16 0,1 1 0 0,0-2-112 15,5-1-32-15,1 1 0 0,3 1 0 0,2 2-208 0,3-4 0 16,2 1 0-16,1-1 0 0,2 0 0 0,0 4-128 16,3-1 128-16,0 4-208 0,1 2-80 0,-1-4-16 15,-1 1 0-15,1 0 0 0,1 3 304 0,-1 2-192 16,0 2 192-16,-2 2-160 0,2 3 304 0,-1-1 64 15,-1 1 16-15,-2-3 0 0,0-2 112 0,0 2 32 16,3 3 0-16,1-7 0 0,2-2-368 0,4-2 128 16,4 0-128-16,3-6 0 0,3-5 0 0,3-2 0 15,5-1 0-15,1-4 0 0,4-4-176 0,9 0 0 16,7 1 0-16,3-3 0 0,0-5 176 0,-2-4-192 0,-1 0 192 0,1-2-192 16,3 0 192-16,3-6 0 0,2-5 0 0,2-1 0 15,0 0 0-15,1-4-192 0,2 0 64 0,6-2 0 16,6 1 128-16,3-2 0 0,0-1 0 0,1-2 0 15,-1-2 0-15,7-1 0 0,5-3 0 0,-2-7 0 16,-5 0 0-16,4-3 0 0,3-2 0 0,-1-3 0 16,0-1 0-16,1-2 0 0,2 2 0 0,2-3 0 0,-1-4 0 15,-1 0 144-15,-1-5-144 0,7-1 160 0,7-1 160 0,-2-5 48 16,-5 0 0-16,3-5 0 16,7-5-176-16,-3-2-16 0,-5 1-16 0,3-5 0 15,4-2-160-15,0-4 0 0,-2-4 0 0,4-3 0 0,4-1 0 0,-3-2 0 16,-4-2 0-16,3-3 128 15,4 0-128-15,-5-3-192 0,-9 1 32 0,0 0 16 16,4-1 144-16,-5-7 0 0,-6-2-144 0,-2-2 144 0,1-4 0 16,0-3-144-16,2 3 144 0,-8-2 0 0,-4 2 0 0,0-3 0 15,2-3 0-15,-6-2 0 0,-6-3 128 0,-8 1 16 16,-5-3 16-16,-4 2 0 0,1 2 16 0,-4-8 0 16,-4-4 0-16,-4-3 0 0,-6-5 16 0,-3-2 0 15,-6 2 0-15,1-9 0 0,-2-5-32 0,-3 0 0 16,-2 2 0-16,-3-5 0 0,-4 7-32 0,-5-2-128 15,-1-3 192-15,-2-4-64 0,-3-3-128 0,-3-3 0 0,-2-5 0 0,-3-7 128 16,-2-2-128-16,-4-4 0 16,0 3 0-16,-3-1 0 0,-3 0 0 0,-4-3 160 15,-1-5-32-15,-4 6-128 0,1 8 0 0,-5 2 0 16,-3 2 0-16,-5-3-192 0,-1 2 192 0,-6 0 0 16,-3 1 0-16,-4 2-144 0,2 6 144 0,-6-6 224 0,-3-3-48 15,-3-1-16-15,-1-2-160 0,-2 2 0 0,1 1 0 0,-4 4 0 16,-2 4 0-16,-4 3-192 0,-5 1 64 15,-6 1 128-15,-2 1-176 0,-3-4 176 0,-3-1-128 0,-2 4 128 16,-3 5 0-16,-6 0 0 0,-4 2 0 0,2 2 0 16,4 3 0-16,-2 2 0 0,-6 6 0 0,0 1 0 15,2 3 0-15,5 4 0 0,8 9 0 0,3 4 0 16,-2 4 128-16,-7-6 48 0,-5-4 16 0,0 3 0 16,4 5 0-16,0 4 16 0,-4 7 0 0,-2 5 0 15,1 4-64-15,2 4-16 0,4 5 0 0,-6 2 0 0,-7 3-128 16,0 2 0-16,-2 7 144 0,4 4-144 0,4 6-208 0,1 3-112 15,-3 7-32-15,2 3 0 16,-1 6-352-16,0 2-80 0,-2 3-16 0,-5 4-18704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6:22:50.92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23673 7373 911 0,'22'-2'0'0,"-9"-3"0"0,0 4 0 0,-5-2 0 0,-1 3 1968 0,-2-1 304 0,1 0 64 0,6-1 16 0,5-3-976 0,9-1-192 15,5 1-32-15,3-3-16 0,-2 1-640 0,-1 1-128 0,-2 0-32 0,-1 0 0 0,-5 1-336 0,-1-1-208 0,-3 1 16 0,-3-1 16 0,-2 1 176 0,-3 0 144 0,-3 1-16 0,-1-1-128 0,-2 1 1184 0,-4 2 128 0,-1-3 32 0,-1 1 0 16,-4 2 576-16,-2-3 128 0,-1 1 32 0,-3 2 0 16,-2-3-480-16,-2 3-80 0,-1-1-32 0,-1-1 0 15,0 3-448-15,-3-2-80 16,-2 1-32-16,-1-1 0 0,1 2-448 0,0-3-96 15,0 1 0-15,-2 0-16 0,2 0-208 0,-2 0-32 0,0-1-128 16,-1 2 192-16,3-1-32 0,-3 2-16 0,-4 0 0 16,-3-3 0-16,4 3 48 0,-7 0 0 0,-4-2 0 15,-6 1 0-15,-3 1-32 0,0 1 0 0,-2-3 0 0,1 3 0 16,2 3-160-16,-3-2 160 0,2 1-160 0,-4 2 160 16,-3 1-160-16,-4 0 0 0,-1-1 0 0,0-1 0 15,2 1 0-15,1 0 0 0,4-2 0 0,-2 1 0 16,2-1 0-16,-6-2 0 0,-2 0 0 0,-4-5 0 15,2 3 0-15,1-2 0 0,2-1 144 0,-1-1-144 0,-1 2 144 0,-4-1-144 16,-7 3 192-16,-2-4-192 0,1-2 192 0,1 2-192 16,8 4 192-16,2-2-192 15,3 3 288-15,-6-1-48 0,-9-3-16 0,1 2 0 0,9 0-96 16,2-1-128-16,0 2 176 0,-2-2-176 0,-4 3 240 0,-3-4-64 16,-3 1-16-16,-1 1 0 0,8-1-32 0,-1 0 0 15,5 1 0-15,-2-1 0 0,-3 0-128 16,-4 0 0-16,-2-2 0 0,3 1 0 0,5-1 0 0,10 1 192 15,8-1-192-15,-7 0 192 0,-7 1-192 0,-5-1 128 16,3-2-128-16,-1 1 128 0,-3-1-128 0,-3-3 0 16,-3 0 0-16,-1 5 0 0,1 0 0 0,2 1 0 15,4 0 0-15,-1 1 0 0,4 2 0 0,-7-2 0 0,-7 3 0 0,0 2 0 16,2 3 0-16,3 1 0 16,2-3 0-16,-4 2 0 0,-6 1 144 0,0 1-144 15,4 0 160-15,3-1-160 0,5 1 0 0,8-1 0 16,10-2-128-16,-4 0 128 0,-7 2 0 0,-4-1 0 0,3 1 0 15,5-1 0-15,2 1 0 0,1-4 0 0,0 0 0 0,0 0 0 16,0 2 0-16,0-3 0 0,2 1 0 0,0 0 0 16,5-1 0-16,1 0 0 0,5 0 0 0,3 0 0 15,1 3 0-15,-3-3 0 16,-1 1 128-16,-3 2-128 0,-3 0 0 0,2 2 0 0,0 0-128 0,2 1 128 16,4-1 0-16,2 1-128 0,-2 1 128 0,1-2 0 0,2 1 0 15,1-1 128-15,0-2-128 0,3 1 192 0,0 1-192 0,3-2 0 16,1-1-192-16,4 2 192 0,2-1 0 0,2 2 0 15,3 0 0-15,1-2 0 0,3 1 0 0,0 0 0 16,2-1 0-16,2 2 0 16,2 1 0-16,0 0 0 0,-1-1 0 0,3 3 0 15,-1-1 0-15,1 0 0 0,1 3 0 0,-2-2 0 0,1 2 0 16,-1-2 0-16,2 2 0 0,-2 1 0 0,-1 0 0 16,-1 2 128-16,1-1-128 0,1 3 0 0,0 1 0 0,-1-1 0 15,-2 6 0-15,3 2 0 0,-3 6 0 0,1 3 0 16,1 1 0-16,1 5 0 0,0 0 0 0,-1 6 0 15,0 10 0-15,0 0 0 0,0 0 0 0,2 3 0 16,-1 4 0-16,2-1 0 0,-1-5 144 0,2 8-144 16,-1 14 128-16,-3 7-128 0,1-4 128 0,-1 0-128 15,-1 5 128-15,1-3-128 0,1 0 0 0,2-8 0 16,1-8 0-16,0-4 0 0,1-8 0 0,0-1 128 0,1 3-128 16,0-1 0-16,2-4 0 0,-2-4 0 0,-1-1 128 0,0-5-128 15,-1-4 0-15,0-3 0 0,0-4 0 16,2-1 128-16,2-2 0 0,-2-3-128 0,3 2 192 0,-1-3-64 15,2-6-128-15,0 2 0 0,2 2 144 0,-1-7-144 16,1 1 208-16,2-1-16 0,1-1-16 0,1-4 0 0,-1 0-176 16,1-3 0-16,2-1 0 15,-1 1 0-15,2-3 128 0,-2 0-128 0,1 0 0 0,-2-1 128 16,-1-1-128-16,2 1 0 0,1 1 0 0,-1-3 128 16,3 2-128-16,1-2 0 0,0-2 0 0,2 2 0 15,0 0 0-15,3-3 0 0,4 1 0 0,5 1 128 16,1-2-128-16,3 1 0 0,5 2 0 0,2-1 0 15,1 2 0-15,4-1 0 0,2 0 128 0,1 0-128 0,-2-1 0 16,7-1 0-16,10 0 144 0,9 1-144 0,6-3 0 0,2-1 144 16,-1 1-144-16,2-3 0 0,-3 4 128 0,9-5-128 15,11 2 0-15,5-1 0 16,-2 0 0-16,5-1 0 0,-5 0 0 0,7 1 0 0,8 2 0 16,1 0 160-16,-4 0-160 0,7 4 128 15,9 0-128-15,5 1 0 0,-4 1 0 0,9-1 0 0,8 5 0 0,6-5 0 16,-1 0 0-16,-2-3 0 0,-2 1 0 0,6 2-144 15,12-1 144-15,-8 1-160 0,-24 1 160 0,11 1 0 16,16 7 0-16,1-3-128 0,-7 0-32 0,0 2 0 16,-2 0 0-16,5-1 0 0,-7 2 160 0,2-2-160 15,2 1 160-15,5 2-160 0,6 3 160 0,0-1 0 16,-4-1 0-16,-4 0 0 0,-9-5 0 0,3 2 0 16,4-1 0-16,-11-2 0 0,-13 0 0 0,5 1 0 15,6-3 0-15,-10-1-128 0,-13 1 128 0,2 0-192 16,4-3 192-16,-8 0-192 0,-14 0 192 0,0 0-128 15,3 0 128-15,-7-2-128 0,-4 1 128 0,-11-2 0 0,-9 3 0 16,0 0 0-16,-1 0 0 0,-1 1 0 0,-2 1 0 0,-9-2 0 16,-6 1 0-16,-6-1 0 0,-6 0 0 0,0 2 0 15,0 0 0-15,-2-1 0 0,3 1 0 0,-1-2 0 16,-1 0 0-16,-4 0 0 0,-3 0 0 0,-2-2 0 16,-4-1 0-16,-3 0-128 0,-3-2 128 0,-4 0 0 0,-2 1 0 15,-2-2 0-15,-2-3 0 0,-1 2 176 0,-2 1 16 16,-1-3 0-16,-1-2 0 0,1-1 0 0,-1-2 32 0,1-6 16 15,-1 0 0-15,0-8 0 16,1-4 64-16,-2-4 16 0,1-4 0 0,0-8 0 16,0-4-96-16,-1-5-16 0,1-5 0 0,-1-7 0 15,0-6-208-15,-1-4 0 0,0-2 128 0,-3-3-128 0,-2 0 0 0,-4-4 0 16,-2-4 0-16,-1-1 0 16,-3 6 0-16,-2-1 0 0,-2 1 0 0,-1 0-160 0,0-6 160 0,-1 8-160 15,1 5 160-15,-1 5-160 0,-2 6 160 0,3 9 0 16,0 5 0-16,-4-5 0 0,-3-3 0 0,-2 4 0 15,1 4 0-15,1 4 0 0,-1 7 0 0,1 1 0 16,-2 4 144-16,4 1-144 0,0 3 0 0,1 2 0 16,2-1 0-16,-1 4 0 0,2 5 0 0,1 5 0 15,-1 0 0-15,-1 6 0 0,0 2 0 0,-3 2 0 16,0 4-192-16,-4 2 48 0,-1 2 144 0,-2 2 0 16,-5 1 0-16,-1 3 0 0,-6-2 0 0,-4 7 0 0,-3-2 0 15,-2 3 0-15,0 2 0 0,2 1 0 0,3 2 0 0,1-2 0 16,9-2 0-16,0 1 0 0,1-3 0 0,-4 3 0 15,-5 1 0-15,-5 2 0 0,-5 0 0 0,0-2 0 16,4 1 0-16,2-3 0 0,4-1 0 0,0-4 0 16,2 0-320-16,-4-1-16 15,-4 0-16-15,-13-3-20368 0</inkml:trace>
  <inkml:trace contextRef="#ctx0" brushRef="#br0" timeOffset="7064.9">15699 9756 28559 0,'-6'-25'2544'0,"1"8"-2032"0,0 2-512 0,1 4 0 0,2 5 896 0,0 1 64 0,-1-1 32 0,-1-4 0 0,-3-6-1504 0,-3-3-288 0,-1-4-64 0,-3 1-16 0,-1 4 16 0,-2 1 0 0,-3 6 0 0,-4 0 0 16,-9 0 352-16,-7 4 80 0,-5 1 16 0,-6 6 0 15,-7 0 416-15,-5 6 224 0,5 1-32 0,-4 0 0 0,-3 4 448 0,-14 6 64 16,-10 6 32-16,-7 5 0 0,-3 5 96 0,-3 7 0 16,-3 5 16-16,-3 2 0 0,2 4 0 0,4 5 0 15,10 6 0-15,-1 4 0 0,-1 6-576 0,5 8-112 16,6 4-32-16,11-3 0 0,17-8-128 0,9 0-144 15,5 3 144-15,10 0-208 16,9-5-224-16,10-6-32 0,8-4-16 0,8-5 0 0,6-4 112 0,7 3 32 0,10 6 0 0,8-3 0 16,10-2 496-16,12-5 96 0,11 0 32 0,21-4 0 15,19-2 304-15,12-7 64 0,10-3 16 0,21-6 0 16,20 1-512-16,5-7-160 0,-19-4 0 0,10-5 0 31,16-2-1280-31,10-7-384 0,8-5-64 0,-4-6 0 16,-15-2-912-16,-2-9-176 0,-3-8-48 0,-10-1 0 0,-7-2 2224 0,-18-3 448 0,-12-1 192 0,-13-4-160 15,-9 0 2640-15,-17-3 528 0,-15-4 96 0,-13-3 32 16,-9-1-448-16,-8-7-96 0,-9-7-16 0,-12-3 0 16,-9 8-1344-16,-11-6-272 0,-13-4-48 0,-11-4-16 15,-9 2-400-15,-14-8-96 0,-16-8-16 0,-15-1 0 0,-8 0-192 16,-13 2-32-16,2 12-16 0,-19-5 0 16,-18-5-144-16,-19 2 0 0,-17 7-160 0,-5 5 160 15,0 9-144-15,-10 4 144 0,-14 3-128 0,-17 9 128 0,-6 8-368 16,-27 6 16-16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27:49.25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23790 849 911 0,'2'0'0'0,"1"-1"0"0,1-2 0 0,-2 2 0 16,1 1 1760-16,-1-1 272 0,2 1 48 0,2-3 16 0,4 1-1232 0,3 1-240 15,6-4-48-15,3 1-16 0,7 1-416 0</inkml:trace>
  <inkml:trace contextRef="#ctx0" brushRef="#br0" timeOffset="2563.25">32074 496 21183 0,'2'-6'1888'0,"-1"1"-1504"0,-1 4-384 16,-1 1 0-16,0 0 368 0,-2 0 0 0,1 0 0 0,-3-5 0 15,-2 0 0-15,-6-1 0 0,-3 0 0 0,-5 0 0 16,-5 1-640-16,-7 0-128 0,-6 0-32 0,-6-1 0 15,-6 1 128-15,-6-1 32 0,-3-1 0 0,-8 1 0 16,-5 1 272-16,-9 0 0 0,-6 3 128 0,-5-3-128 16,-2 1 304-16,-6 2-48 0,-9-2 0 0,-6 1 0 15,-3 0 0-15,-6-1-16 0,-6 2 0 0,-4-2 0 0,-2-2 80 0,-5 0 32 16,-6 3 0-16,-2-4 0 0,-6 0 48 0,-5 1 16 16,-3 1 0-16,-6 2 0 0,-2-5-16 0,-3 4 0 15,-5 0 0-15,0-3 0 0,2 4 48 0,-13-2 16 16,-8 2 0-16,-6 3 0 15,-2 0-144-15,0 1-16 0,0 4-16 0,0 0 0 0,-1-1-160 0,-4 3-128 16,5-3 144-16,-5 1-144 0,1 1 0 0,-2 1 0 16,0 0 0-16,6 0 0 0,3 0 0 0,4-1 0 15,3 0 0-15,-4 0 0 0,1 3 0 0,-3-1 0 16,-3 1 0-16,0 1 0 0,1 2 0 0,5-3 0 16,9 0 144-16,2-2-144 0,2-1 384 0,-3 3-16 15,0 2 0-15,-2 1 0 0,0 4 336 0,3-1 64 16,11-1 0-16,10-3 16 0,5 1-368 0,-9 4-80 0,-8 2-16 0,-1 0 0 15,-2 3-192-15,0 2-128 0,3-2 128 0,1 1-128 16,-1 0 0-16,0 0-288 0,3-1 48 0,7-1 16 16,7 5-448-16,1-4-96 15,2 4 0-15,3-2-16 16,5 1-64-16,6-1-16 0,11-2 0 0,-1 5 0 0,-1 5 416 0,11-2 96 0,16-7 16 0,-5 6 0 16,-6 2 336-16,-1 3-176 0,6 1 176 0,-1 0-128 0,-1 3 128 0,3 1 0 15,5 0 128-15,3-4-128 16,4 2 128-16,0 0-128 0,3 3 128 0,7-5-128 15,9-2 400-15,-6 4 16 0,-6 5 0 0,-5 2 0 16,4 2-112-16,0 1-32 0,1-1 0 0,3 1 0 16,4 0 0-16,5-3 0 0,2-2 0 0,8-2 0 0,6 1-32 15,-2 1-16-15,-1 5 0 0,2 3 0 16,3 0-80-16,6 2-16 0,5 0 0 0,8-2 0 16,8-2-128-16,1 5 0 0,4 8 0 0,7 1 0 15,6 7-176-15,6 2-112 0,6 0-32 0,7 1 0 16,7-2-224-16,7 0-48 0,8-1-16 0,8-1 0 15,10-1 416-15,6-5 192 0,7-4-160 0,6-2 160 0,3-8 400 0,2-4 176 16,2-6 48-16,9 0 0 0,10 3-32 0,9-3 0 16,4 0 0-16,6-4 0 0,3-3-208 0,3 0-32 15,6-2-16-15,0-2 0 0,-3-2-96 0,4-2-32 16,9 1 0-16,0 0 0 0,-4-4-80 0,14 5-128 0,16 3 176 16,8 8-176-16,4 4 208 0,15 7-64 0,12 5-16 0,13-1 0 15,14 0-128-15,4-11 0 16,3-5 0-16,-9-9 0 0,-6-4 0 0,-18-9 0 0,-10-2 0 0,11-6 128 15,8 0-128-15,9 0 0 16,9-3-160-16,6-1 160 0,2 0 0 0,3-1 256 16,-1 1-16-16,-2-2-16 0,-2 0 368 0,2 0 80 0,1-2 16 15,0 2 0-15,-6-2-384 0,4 3-80 0,6-2-16 16,5 1 0-16,3 2-208 0,0-1 176 0,2-3-176 0,-1 3 160 16,3-3-160-16,-2 3 0 0,-1 0 0 0,-3 1 128 15,-1 0-128-15,3-3 0 0,4 3 0 0,-7 0 128 16,-13 3-128-16,13-3 0 0,6 2 0 0,3 2 128 15,-1 1-128-15,-5-5 0 0,-7 1 0 0,-6-1 0 16,-12 1 0-16,-1 3 0 0,-1-2 128 0,-7 2-128 16,-6 1 0-16,-3-1 0 0,-1 1 0 0,-1-2 0 15,-1 2 0-15,-6-2 0 0,-9-1 0 0,-6-2 128 16,-7 2-128-16,-2-1 192 0,3 4-192 0,-3-4 192 0,-4-2-192 0,-6-1 0 16,-5 2 0-16,0-2 128 15,2 0-128-15,-11-3 192 0,-12-3-192 0,-4-3 192 16,-5 0-192-16,-7-4 0 0,-6-2 0 0,-4-3 0 0,2-2 0 0,-8-3 0 15,-4-3 0-15,-9-2 0 0,-13 5 0 16,2-7 0-16,4-4 0 0,-2-3 128 0,-4-2-128 0,-5-3 0 16,-6 0 0-16,-4-3 0 0,-5 0 0 0,0-6 0 15,-1-4 0-15,-1-4 0 0,-2-5 0 0,-4-4 0 16,-3-3 0-16,-2-1 0 16,-4-5-256-16,-3-4 32 0,-1 0 0 0,-3-2 0 0,-2 1 64 0,-2-3 16 15,-4-5 0-15,-3 3 0 0,-3 2 144 0,-2 0 0 16,-3 0-144-16,-4-1 144 0,-3 1 0 0,-5 3 0 15,-1 4 0-15,-2 1 0 0,-1-1 0 0,-3 0 0 16,-1 0 0-16,-2 7 0 0,-2 8 0 0,-3 2 0 16,-3-1 0-16,-1 3 0 0,0 2 0 0,0 1 0 0,1 0-144 15,0 1 144-15,3 6 0 0,-1 3 0 16,1 0-128-16,-2-2 128 0,0 5 0 0,-2 3 0 16,-1 4-128-16,-1 3 128 0,0 0-128 0,0 2 128 15,-1-2-192-15,-1 3 192 0,3 1-400 0,-1 2 16 0,-3-3 16 0,-4 0 0 16,-1 0-48-1,-3 1-16-15,-1 3 0 0,-2 2 0 16,-2-2-288-16,-5 5-64 0,-4-3-16 0,-7 1-9760 0,-7-1-1968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16:38.46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4585 6743 19343 0,'10'-9'1728'0,"-1"3"-1392"15,-3 3-336-15,-2 3 0 16,-1 0 0-16,2-1 144 0,5-3-144 0,5 1 0 16,4-6 0-16,-1 4 0 0,-1 1 0 0,-4 1 0 15,-3 3 0-15,-4 1 0 0,-1 1 0 0,-4 0 0 16,0 2-720-16,-3-2-48 0,-3 1-16 0,-1-1 0 15,-3 3 64-15,-2-4 16 0,-5 4 0 0,-5 0 0 0,-3-2 912 0,-7 2 192 16,-5 2 48-16,-6-3 0 0,-2 1 96 0,-4-1 32 16,-5-1 0-16,-7-2 0 0,-5 1-32 0,-11-4 0 15,-7 1 0-15,-7 1 0 0,-5 0 16 0,-9 3 0 16,-7 2 0-16,-10 1 0 0,-9 1-256 0,-4 4-48 16,-2 4-16-16,0-1 0 0,0 0-240 0,-7 5 144 15,-5 2-144-15,5-2 128 0,5 0-128 0,3 2 0 16,5-1 0-16,11-4 0 0,12-1 0 0,0-3 0 0,5 4 0 15,8-4 0-15,10 0 0 0,8-4 0 0,8 1 0 16,8 1 0-16,8-3 0 0,8 1 0 0,11 0 160 0,13-3-160 16,10-1 144-16,12 0-144 0,7-3 0 0,11 0 144 15,11-2-880 1,14-2-176-16,14-3-48 0,15-5 0 16,16 0 352-16,9-3 64 0,-10 3 16 0,19-2 0 0,19-3 528 0,12 0 0 0,2 1 0 0,-1 1 0 15,3 5 0-15,-2-2 0 0,-5-1 0 0,-6 1 0 0,-5 1 0 0,-2 2 0 16,0-3 0-16,-6 1 0 15,-3 3 192-15,-4 0 80 0,0 0 32 0,-10 2 0 16,-8-1 560-16,-6 3 112 0,-2-2 32 0,-6 1 0 16,-5-2-288-16,-8 0-48 0,-7-1-16 0,-13 1 0 15,-5 1-80-15,-9 0-32 0,-8 4 0 0,-6-3 0 0,-9 2-208 16,-4 2-32-16,-7 0-16 0,-6-3 0 0,-5 2-32 0,-8 1-16 16,-9 0 0-16,-13 1 0 0,-7 2 16 0,-17-1 0 15,-12 3 0-15,-9-1 0 0,-5 0-464 0,-8-1-96 16,-7 2-16-16,-5 0 0 0,3-3 48 0,-8 3 0 15,-3-1 0-15,-7 0 0 0,4 4 272 0,-5-2 0 16,-1 5 0-16,-1-2 0 0,1 5 0 0,11-1 0 0,10 2 0 0,0-1 0 16,2 4-240-16,8-2 64 0</inkml:trace>
  <inkml:trace contextRef="#ctx0" brushRef="#br0" timeOffset="6289.38">19184 4671 35935 0,'15'-26'3200'0,"-2"6"-2560"0,5 2-512 0,0 8-128 0,-2 5 576 0,3 3 112 0,7-2 16 0,21-3 0 31,33-6-1088-31,35-3-224 0,27-1-32 0,20 3-16 0,10 7 432 0,3-1 96 0,-5 5 128 0,1 3-208 31,3 2-176-31,4 2-16 0,3 2-16 0,-1 0 0 16,-5-1-736-16,-6 0-160 0,5 2-32 0,2 1-12512 0</inkml:trace>
  <inkml:trace contextRef="#ctx0" brushRef="#br0" timeOffset="6889.87">24762 4633 42383 0,'61'-5'3776'0,"0"4"-3024"0,-9 6-608 0,-8 1-144 0,4 0-160 0,33 1-64 16,72 5-16-16,89 7 0 16,68 5-1424-16,38 6-304 0,-5 3-48 0,-6-6-16 0</inkml:trace>
  <inkml:trace contextRef="#ctx0" brushRef="#br1" timeOffset="78897.39">1475 4860 10127 0,'-17'-3'896'0,"3"-1"-704"0,3 0-192 0,4 3 0 0,3-1 3744 0,3 2 720 16,1-2 144-16,-3 0 16 15,-2-1-3344-15,0 0-688 0,0-5-128 0,1 2-16 16,0 0-448-16,1 0 0 0,2 1-144 0,0-1 144 16,1 3 448-16,1-2 208 0,0 3 48 0,1 0 0 15,-1 1 112-15,1 1 16 0,1 1 16 0,2-1 0 16,1 4-592-16,1-3-128 0,3 3-128 0,3-3 176 0,3 4-176 0,3-3 0 15,4 1 0-15,4-1 0 0,5-1 0 0,5 0 192 16,4-1 0-16,5-1 0 0,7 0 0 0,7 1 16 16,7-2 0-16,5 2 0 0,2-3-208 0,2 1 0 15,0 0 0-15,2-1 0 0,5 2 0 0,2 1 0 16,2 1 0-16,-4-1 0 0,-7 3 176 0,2 1-176 16,4-1 192-16,3 3-192 0,2 1 448 15,-3-2 0-15,-4-4-16 0,3 0 0 0,7-1 272 0,3 1 64 16,0 2 16-16,-3-7 0 0,-7 2-400 0,1-2-96 15,5-1-16-15,-4 2 0 0,-3-3-272 0,-7 1 128 16,-3-1-128-16,-1-3 0 0,-5 2 128 0,2-3-128 16,2-1 0-16,-10 2 0 0,-4-2 0 0,-9 0 0 15,-6 0 0-15,-5 1 0 0,-2 3 0 0,-3-3 0 16,-4 2-128-16,-1 0-18144 0</inkml:trace>
  <inkml:trace contextRef="#ctx0" brushRef="#br2" timeOffset="82189.98">6661 4614 13823 0,'-6'-3'1216'0,"1"-1"-960"15,3 1-256-15,0 2 0 0,1 1 944 0,-1 0 144 0,-2-5 16 0,-3 0 16 16,-2 0-304-16,-2-1-64 16,-2 0-16-16,1 1 0 0,1 3-448 0,0-2-96 0,1 3 0 0,-1 1-16 15,2-3-176-15,2 2-272 0,2 1 64 0,0 0 16 16,2 0 16-16,3 0 16 0,3 0 0 0,2 1 0 16,2 2 352-16,4-3 64 0,5 0 0 0,7 0 16 15,4 1 608-15,8-2 112 0,5 1 32 0,9-4 0 16,1 1-48-16,12 0 0 0,10-1 0 0,8 0 0 0,7-1-464 0,3-3-112 15,2 0-16-15,-1 1 0 0,2 1-384 0,-3-3 0 16,-3 2 0-16,-3-2 0 0,-4 0 0 0,2-1 0 16,0 3 0-16,0-2-176 15,-4 1 400-15,-3-1 80 0,-3-1 16 0,0 2 0 0,-2 1 144 0,0 1 48 16,-7 1 0-16,-5 3 0 16,-6-2-304-16,-4 2-48 0,-5-2-16 0,-2 1 0 15,-4 3-1168-15,0-1-224 0,2 2-48 0,-4 2-11904 16</inkml:trace>
  <inkml:trace contextRef="#ctx0" brushRef="#br3" timeOffset="85156.93">9666 4544 8287 0,'-11'2'736'0,"1"1"-592"0,3-2-144 0,3 2 0 0,0-3 0 0,-1 1 0 15,-5 2-160-15,-7 1 160 0,-5 4 0 0,-4-2 0 16,-3 0 0-16,5 1 0 0,3-2 672 0,1-1 176 16,4 0 48-16,2-1 0 0,3 0 192 0,4-1 32 15,3-2 16-15,1 0 0 0,6 0 464 0,2 0 80 0,5-3 32 0,3 1 0 16,7 1 128-16,5-2 16 0,6 0 16 0,8-1 0 16,6 3-736-16,7-3-160 15,12-1-16-15,7 1-16 0,-2 0-256 0,8-1-48 0,9-1-16 0,6 1 0 16,-6 0-176-16,3 0-16 15,3 0-16-15,-1 2 0 0,-1 2-176 0,6-4-48 0,6 2 0 0,5 0 0 16,3 3-192-16,0-4 144 0,0 3-144 0,-1-4 128 0,1 4-128 16,-1-4 0-16,-4 4 0 0,-5-4 0 0,-10 0 0 0,0 1 0 15,1 2 0-15,-4 2-176 32,0-3-448-32,-4 3-80 0</inkml:trace>
  <inkml:trace contextRef="#ctx0" brushRef="#br3" timeOffset="91529.81">10632 1707 27647 0,'-9'4'2448'0,"3"-4"-1952"0,2 0-496 0,4-3 0 16,0 2 688-16,0 0 32 0,-1 1 16 0,-3-4 0 15,-1 2-1616-15,2-6-320 0,-1 2-64 0,3 0-16 0,1 1 976 0,1-1 304 16,1 1-160-16,1 1 160 16,1-1 0-16,1 3 272 0,0-2-32 0,0 2-16 15,1 0 656-15,0 1 128 0,0 0 16 0,0 2 16 16,2 2-304-16,-1-1-64 0,-1 4-16 0,0 2 0 15,1 2-272-15,-1 2-48 0,0 3-16 0,-1 4 0 0,0 4 144 0,-1 4 32 16,1 4 0-16,-3 1 0 0,0 4-80 0,1 1-16 16,-1 3 0-16,2-3 0 0,1 1 32 0,0 2 0 15,1 0 0-15,2 4 0 0,0 1-112 0,2 1 0 16,0 1-16-16,0-2 0 0,-1-2-304 0,-2-2 160 16,0 0-160-16,-2 2 128 0,0-5 48 0,-2 1 0 15,-1-5 0-15,-2 0 0 0,0-6 16 0,-1-1 0 0,0-3 0 0,-2-3 0 16,1-4-64-16,-2-2-128 0,0-2 192 0,2-4-64 15,-2 0-128-15,1-4 192 16,0 1-192-16,1-5 192 0,-1-1-192 0,-1 0 192 16,2-1-192-16,-2 1 192 0,1-5-192 0,-1 1 0 15,-1-1 0-15,0-1 0 0,0 0 0 0,-1-2 128 16,0 4-128-16,-2-3 128 0,2 2 48 0,-3 3 0 16,2-3 0-16,-2 3 0 0,1 0-176 0,-2 1 128 0,1 1-128 15,-1 0 128-15,2 1 32 0,-1 1 0 0,1 0 0 16,0-2 0-16,0 0-160 0,1 1 0 0,1-1 0 0,0-1 128 15,-1 1-128-15,1-4 0 0,1 2 0 0,-1-2 0 16,1 0 0-16,-1-2 0 0,0 0 0 0,0-1 0 16,1 0 0-16,-3-2 0 0,2-1 0 0,-3-3 0 15,1 1 0-15,-1 0 0 0,0-5 0 0,1 3 128 16,-1-1-128-16,0-3 0 0,2 2 144 0,0-1-144 16,0 2 0-16,3-1 144 0,0 3-144 0,0 0 0 0,2 2 0 15,-2 1 0-15,3 4 0 0,1 1 0 0,0 3 0 0,0 2 0 16,1 0 0-16,0 2 0 0,3 4 0 0,0 3 0 15,2 0 128-15,0 4-128 0,3 2 0 0,2 1 0 16,1 3 0-16,2 0 0 16,1 1 0-16,-1 0 0 0,1 0 0 0,0 0 0 15,-1-1 0-15,-1 1 0 0,1-1 0 0,-2-2 0 0,-1-1 0 16,0-2 0-16,1-1 0 0,-1-2 0 0,0-1 0 0,-1-2 0 16,1-1 0-16,0-2 0 0,1 0 0 0,1-3 0 15,0 2 0-15,1-3 0 0,-2 1 144 0,2-2-144 16,0-2 0-16,0 1 144 0,1-3-16 0,0 0 0 15,0 0 0-15,-2-5 0 0,4 2 192 0,-4-4 16 16,2-1 16-16,-1 0 0 0,-1-5-112 0,2 1-32 16,0-7 0-16,1 0 0 0,-1-1-208 0,0-6 0 0,-1-1 0 0,1-4-160 31,0-3-496-31,2-6-112 0,3-4 0 0,4-7-12640 0,3-4-2528 16</inkml:trace>
  <inkml:trace contextRef="#ctx0" brushRef="#br3" timeOffset="93066.43">10349 1029 28559 0,'-3'0'2544'0,"2"0"-2032"16,1-2-512-16,0 1 0 15,1 1-816-15,0-1-256 0,-1-2-48 0,2-1-16 0,-1 1 1136 0,-1-4 0 16,2 0 160-16,0 2 0 0,0-4-160 0,-2 2 128 0,0 1-128 0,0 0 128 15,-2-1-128-15,-1 3 0 0,-1-3 0 0,0 1 0 16,-1 1 0-16,-3 0 192 0,1 2-192 0,-2-1 192 16,-2-1 192-16,-1-1 32 0,-2 3 16 0,-1 1 0 15,0-2 112-15,-2 2 32 0,-3-1 0 0,-1 1 0 16,0 2 64-16,-2-2 0 0,0 2 16 0,1 2 0 16,1 0-464-16,0 4-192 0,1 3 176 0,1 2-176 15,1 1 0-15,2 5 0 0,1 1 0 0,3 4 0 16,2 2 0-16,1 2 0 0,3-1 0 0,1 0 0 15,3 1 0-15,-1 0 0 0,5 0 0 0,1-1 0 16,3-3 0-16,2-3 0 0,1-3 0 0,2-2 0 0,2-2 0 16,1-3 0-16,3-2 0 0,2-3 0 15,2-3 128-15,0-2-128 0,0-3 0 0,0-1 0 0,-1-1 176 0,1-1-176 16,1-3 192-16,1-2-192 16,2 0 128-16,-3 0-128 0,-1-1 0 0,-2-1 0 15,-1 0 128-15,1-2-128 0,0-4 0 0,-2 2 0 0,-2-1 256 0,-4-2-16 16,-1-1 0-16,-3-2 0 0,-2 2 624 0,-2-3 128 15,-3 2 32-15,-3-4 0 0,-1-1-368 0,-1 1-64 16,-1-1-16-16,-2-1 0 16,-1 1-256-16,2 2-64 0,-2-1-16 0,0 3 0 0,2-2-240 0,-1 1-160 15,1-1 32-15,1 0 0 0,0-1 128 0,-1 1-192 16,4 2 192-16,0 0-192 16,1 2-224-16,1 4-48 0,1 2-16 0,1 4 0 15,0 2-1008-15,1 3-208 0,1-2-32 0,-1 3-16 0,1 0-1488 16,1 1-288-16</inkml:trace>
  <inkml:trace contextRef="#ctx0" brushRef="#br3" timeOffset="93382.84">10853 912 28559 0,'-18'4'2544'0,"4"-2"-2032"0,0 3-512 0,6 0 0 0,4 0 2736 0,3-4 448 16,0 4 80-16,-2 1 32 0,-2 6-2624 0,-1 1-528 0,1 3-144 15,1 2 0-15,4-1-224 0,2-2-96 0,3-3-32 0,-1 2 0 32,3-3-608-32,1 0-128 0,2 0-32 0,1-1-9824 15,0 1-1984-15</inkml:trace>
  <inkml:trace contextRef="#ctx0" brushRef="#br3" timeOffset="93586.45">10784 637 2751 0,'-17'0'256'0,"4"0"-256"0,1 2 0 0,6-1 0 16,3 0 8704-16,3-1 1680 0,0 0 352 0,0 3 64 15,-1-2-8720-15,1 3-1744 0,3-4-336 0,1 2 0 31,4-1-1760-31,1 2-272 0,3-3-48 0,1 1-16 0</inkml:trace>
  <inkml:trace contextRef="#ctx0" brushRef="#br3" timeOffset="94232.55">11448 780 11967 0,'-7'0'1072'0,"0"-4"-864"0,1 3-208 0,2-1 0 16,2 2 3824-16,0-2 720 0,0 1 128 0,-1 0 48 15,-4-2-2672-15,-1-1-512 0,-3-1-128 0,-3 0 0 16,0 2-560-16,0 0-96 0,-1 3-32 0,0 2 0 0,-1 1-720 0,0 3-128 16,0 6-48-16,0-1 0 15,1 4-1056-15,0 1-224 0,3 1-32 0,0 0-16 16,1-1-96-16,3 0-32 0,0-3 0 0,2-2 0 16,1-1 800-16,0-3 176 0,3 2 16 0,-1-3 16 0,2 0 368 0,1-3 64 15,0 0 0-15,1 2 16 0,0-3 176 0,3 1 0 16,0-1 0-16,2 0 0 0,1 0 0 0,3 1 0 15,0-2 128-15,4 2-128 0,1-3 128 0,1 0-128 16,1 0 160-16,0 0-160 0,3 0 144 0,1 1-144 16,0 0 128-16,0 2-128 0,-1 0 160 0,0 5-160 15,-3-2 192-15,-2 1-192 0,-1 4 176 0,-3 3-176 0,-3 1 160 16,-1-2-160-16,-3 4 352 0,-1-3-32 16,-2 2 0-16,-2 2 0 0,-2-1-64 0,0 0 0 15,-3-1-16-15,-3 2 0 0,-1-1-240 0,-2 0 144 16,-2 1-144-16,-3-2 128 0,-3 1 128 0,-1 0 32 15,-3-2 0-15,1 0 0 16,-1-3-560-16,1-2-112 0,1-2-32 0,1-4-7168 0,1-3-1440 16</inkml:trace>
  <inkml:trace contextRef="#ctx0" brushRef="#br3" timeOffset="94534.65">11814 526 39615 0,'-9'-2'1760'0,"3"-2"352"0,1 3-1680 15,3 1-432-15,1 0 0 0,1 0 0 0,1 0 272 0,-1 0-16 0,1 2-16 0,1 4 0 16,1 3-704-16,1 3-144 0,3 6-32 0,-1 3 0 0,2 5 640 0,0 1 0 16,2 5 0-16,1 4 0 0,2 4 0 0,-2-1 0 15,0-1 0-15,-1 2 0 0,0-4-272 0,0 3 16 16,-2 1 0-16,1 1-10928 16,0 0-2176-16</inkml:trace>
  <inkml:trace contextRef="#ctx0" brushRef="#br3" timeOffset="94761.07">11626 916 37775 0,'-7'-3'1664'0,"2"2"368"0,0 0-1632 0,2 1-400 15,3-3 0-15,2 3 0 0,0-1 864 0,2 0 96 0,2-3 0 0,5 2 16 16,5-5-672-16,5 1-144 0,4 1-32 0,5-3 0 15,4 0 64-15,3 1 0 0,7 2 0 0,4-4 0 16,2 3-192-16,4-1 160 0,2 0-160 0,0-1 160 16,1 2-544-16,-1-2-96 15,-4 2-32-15,0-3-17968 0</inkml:trace>
  <inkml:trace contextRef="#ctx0" brushRef="#br3" timeOffset="95463.75">13294 901 27647 0,'-10'-1'2448'0,"3"1"-1952"0,3 0-496 0,2 1 0 0,0 0 576 15,0 2 32-15,-5 0 0 0,-6 2 0 16,-3 4-1008-16,-4-2-208 0,1 4-32 0,0 2-16 0,3-2 416 0,1 4 96 16,4-3 16-16,2 4 0 15,3-1-1120-15,4 4-224 0,0-2-32 0,4 1-16 16,0 1-32-16,2 1-16 0,2-3 0 0,0 3 0 0,4-3 1248 0,0 1 320 16,2-2 0-16,1-2 0 0,0-2-256 0,1-4 0 15,1 1 0-15,1-4 0 0,0-3 496 0,1 0 96 16,1-4 32-16,-1 0 0 0,-1-3 464 0,1-1 112 0,-1-3 16 0,0 0 0 15,2-2-16-15,-5-2 0 0,2 0 0 0,-4 0 0 16,0-2-176-16,-1-1-48 0,-1-2 0 0,-3 1 0 16,-1-3 240-16,-4 1 64 0,1-1 0 0,-4-2 0 15,-1-1-544-15,-2 1-96 16,-2 1-32-16,-1 1 0 0,-1-1-128 0,-1 4-32 0,-1 3 0 16,0-1 0-16,0 4 240 0,0 4 32 15,1 1 16-15,-1 1 0 0,2 1 96 0,0 3 32 0,2 2 0 0,1 0 0 31,1 3-1568-31,0 1-304 0,2 0-64 0,2 1-13008 0</inkml:trace>
  <inkml:trace contextRef="#ctx0" brushRef="#br3" timeOffset="95876.02">13697 919 35007 0,'-3'5'3120'0,"0"0"-2496"0,3 0-496 0,0 0-128 0,3 0 752 0,-2 1 128 15,0 2 16-15,0 7 16 0,1 6-912 0,0 3-192 16,2 0-48-16,-1 3 0 0,2-2 240 0,0-2-176 15,3 1 176-15,-1-4-160 16,1-3-992-16,-1-1-192 0,3 1-32 0,-1-6-16 16,-1 2 16-16,0-2 0 0,-1-4 0 0,0-1 0 0,0-1 1184 0,0-1 192 0,-1-3 144 0,0-1-16 15,2-1 848-15,-2 1 176 0,3-5 48 0,-1-3 0 16,2-1 0-16,0-2 0 0,2-5 0 0,0 0 0 16,0-3-480-16,2-2-80 0,-1-4-32 0,0-2 0 15,0-3-144-15,1-2-16 16,-3 1-16-16,1-1 0 0,-2 3-160 0,0 1-16 0,-1 1-16 0,-1 2 0 0,1 3-240 15,-2 1-160-15,0 3 32 16,-2 0 0 0,1 6-544-16,-3-1-96 0,2 4-32 0,-1 0 0 15,0 3-1488-15,-2 2-288 0</inkml:trace>
  <inkml:trace contextRef="#ctx0" brushRef="#br3" timeOffset="96329.66">14351 984 10127 0,'2'0'896'0,"-1"-3"-704"0,0 2-192 0,2 0 0 0,-1 1 2480 0,-1 0 464 16,2-3 80-16,0 2 32 0,4 0-672 0,0 0-128 15,3-3-16-15,1 0-16 0,0 0-544 0,0 0-96 16,1 0-32-16,-3-1 0 0,1 1-1136 0,-1-1-224 0,-3 0-64 0,0 0 0 31,-2 0-656-31,-2 0-144 0,0 2-32 0,-4-2 0 16,1-1-400-16,-2-1-96 0,-4 2-16 0,1-1 0 16,-2 1 320-16,-2 0 48 0,-3 0 16 0,0 3 0 0,-3-2 1024 0,0 3 192 15,-1 3 64-15,0 2 0 0,1 2 464 0,-1 4 112 16,2 1 0-16,0 2 16 0,1 0 544 0,3 3 96 0,0 3 32 15,1-2 0-15,3 3-688 0,2-1-128 0,0 2-16 0,3-3-16 16,2 1-512-16,1-3-96 0,1 0-32 0,2 0 0 16,2 0-368-16,3-1-80 0,1 0-16 0,1 1 0 15,1-4-592 1,2 4-128-16,2-5-32 0,-1 2 0 0,1-2-640 0,0 0-128 0,1-2-32 0,0-1 0 16,2 0-944-16,-2 0-192 0,-1-1-32 0,2-4-7328 15</inkml:trace>
  <inkml:trace contextRef="#ctx0" brushRef="#br3" timeOffset="96700.61">14793 1049 25791 0,'-1'5'1152'0,"-2"0"224"0,2 0-1104 16,0 0-272-16,1-4 0 0,0 1 0 0,0 1 896 0,0 0 112 15,1 3 16-15,-1 3 16 16,0 2-1600-16,1 2-320 0,-1 2-64 0,1-4-16 16,1 3 48-16,-1-2 0 0,0-1 0 0,0 0 0 15,2-1-800-15,-2 0-144 0,2-1-48 0,-2-3 0 0,0 0 1584 0,-1-2 320 16,0 0 0-16,0-2 128 0,0-1 2272 0,-1 2 448 0,0-3 96 0,-1-4 0 16,1 2-496-16,-1-2-96 0,0-1-32 0,0-2 0 15,2 7-720-15,0 0-128 16,-6-24-48-16,2 13 0 0,0-3-864 0,1 2-176 15,-1-2-48-15,0 0 0 0,2 0-80 0,0-3-32 16,1 1 0-16,2-2 0 0,2 2-224 0,1 0 0 0,1 0 0 16,2 1 0-16,0 2 0 0,3-1 0 0,1 2 0 0,3-4 0 15,1 3 0-15,2-3 0 0,0 4 0 0,2-3 0 16,1 3 128-16,0-1 0 0,-1-2-128 0,2 2 192 31,0-2-480-31,0 1-96 0,0-1-32 0,0 2 0 0,2 0-640 16,-1 0-128-16,-1 2-32 0,0 2 0 0,1 3-1408 0,1-1-304 0</inkml:trace>
  <inkml:trace contextRef="#ctx0" brushRef="#br3" timeOffset="98204.85">16419 532 28559 0,'-4'-2'2544'0,"2"-1"-2032"0,2 2-512 0,0 0 0 16,1 0 1264-16,0-2 144 0,0 1 48 0,1-4 0 16,-1-3-1264-16,0-2-192 0,0 0-176 0,1 2 48 0,0-2 128 0,2 0-128 15,-2 1 128-15,0 2-128 0,-1 3-64 0,0 2-16 16,-1 0 0-16,-1 3 0 0,1 0 208 16,-4 0 0-16,0 3 0 0,-2 3 0 0,-2 3 448 0,-4 3 48 15,1 4 0-15,-4 3 0 0,1 2-192 0,-1 2-48 16,-3 6 0-16,2 3 0 0,-1-1-32 0,0 7-16 15,1 2 0-15,0 4 0 0,2 2-16 0,2 0 0 16,3-1 0-16,2-4 0 0,3-1-192 0,1-2 144 16,3-3-144-16,2-4 128 0,-1-8-128 0,3-2 0 15,0 0 0-15,3-2 0 0,0-3 0 0,0-4 0 16,2-2 0-16,1-4 0 0,0-1 0 0,1-5 0 16,1-4 0-16,1 2-176 0,-1-5 176 0,3-2-128 0,2-1 128 15,2-4-128-15,2-2 128 0,0-3 0 16,2-3 0-16,0 0 128 0,-2-4 384 0,0 2 64 15,0 0 32-15,-3-3 0 0,1 1-144 0,-2 1-16 0,-1-2-16 0,-1-2 0 16,-1 0-176-16,-3-1-16 0,-3-2-16 0,0 2 0 16,-1-3-80-16,-2 3-16 0,-2-2 0 0,-2-3 0 15,-1 0-128-15,-1-3 0 0,-3 3 0 0,-2 0 0 0,0 4-128 16,-3 5-64-16,0 0-16 0,-1 4 0 31,-1 2-352-31,0 0-64 0,0 5-16 0,-1 1 0 16,1 4-336-16,-2 4-80 0,1 3-16 0,-2 1 0 0,2 4-1552 0,-1 3-320 15</inkml:trace>
  <inkml:trace contextRef="#ctx0" brushRef="#br3" timeOffset="98470.45">16209 734 37775 0,'-8'-3'1664'0,"3"2"368"0,2 0-1632 0,1 1-400 16,2 0 0-16,0 0 0 0,0 0 384 0,0 0 0 16,-1 0 0-16,2 1 0 0,-1 3-176 0,0-4-32 15,0 0-16-15,19 14 0 0,-5-7-16 0,4 0 0 16,7 0 0-16,3 0 0 0,7 3-144 0,3-3 0 0,4 2-160 0,3-3-17680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17:16.6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28291 4774 11967 0,'12'-20'1072'0,"-3"8"-864"0,-2 1-208 0,-2 3 0 16,-1 7 3616-16,-1-3 672 0,0 3 144 0,4-4 32 0,0-1-1840 0,4-5-352 16,3 1-80-16,-2-3-16 15,0 4-816-15,-4 0-160 0,-2-1-48 0,-2 4 0 16,-3-3-816-16,-5 2-160 0,-3 1-48 0,-4-1 0 15,-5 1-128-15,-5 1 0 0,-8 0 0 0,-7 0 0 16,-3 3-464-16,-8-2-80 0,-9 3-16 16,-12-3 0-1,-11 2-704-15,-9-2-144 0,-5 2-16 0,-4-3-16 0,-3-2 160 0,-14 0 16 0,-14 1 16 0,-10 0 0 16,-8-2 800-16,-4 2 144 0,-2 1 48 0,-12 4 0 0,-17-3 256 0,-5 3 256 16,-1 1-64-16,5 0 0 0,4 1 32 15,2 3 0-15,0 5 0 0,11-4 0 0,24-2 32 0,-6 2 0 16,-5-1 0-16,-6 1 0 0,-3 1-96 0,1-1-16 15,2-1 0-15,4-2 0 16,4 3-144-16,-5 0 0 0,-3-2 0 0,8 0 0 0,26 1 0 0,-4-2 0 16,-4 3 0-16,7-1 0 0,9 2 0 0,4-2 0 0,2 3 0 15,7-3 0-15,2 1-144 0,9 1 144 0,6 0 0 0,6 2 0 16,6-2-128-16,1 1 128 0,2 1 0 0,6-1 0 16,5 2 0-16,5 0 0 15,3 2 0-15,2-4 0 0,3 3 0 0,4-3 0 16,5 3 0-16,2-2 0 0,4 2 288 0,2-2 16 15,4 2 0-15,1 0 0 0,3-1 832 0,2 1 160 16,2-2 48-16,0 1 0 0,1 0-800 0,0-2-160 0,2-1-16 16,1 2-16-16,1-3-160 0,-1 0-48 0,-1 1 0 0,-9 4 0 15,11-4-144-15,2-1 0 0,0 1 0 16,-1-1 0-16,1 1 0 0,-2 1 0 0,1 2 0 16,-1-4 0-16,1 2 0 0,-2 1 0 0,1 1 0 15,-1 2 0-15,-1 0 0 0,1 0 0 0,0 0 0 16,4-1 0-16,-4 4 0 0,2 3 0 0,0 3 0 0,1 4 0 15,0 5 0-15,2 5 0 0,3 4 0 0,2 4 0 0,3 3 0 16,2 6 0-16,3 1 0 0,-1 5 0 0,4 6 0 16,-1 7 0-16,-1 7 0 0,1-1-128 0,-2 3 128 15,-3 0-160-15,-1 0 160 0,-4 1-320 0,-1 1 16 16,-1-1 16-16,-1-9 0 0,0-13 96 0,0-5 0 16,-2 0 16-16,-1-5 0 0,-2-3 176 15,-2-2 0-15,2-2 0 0,-3-2 0 0,-1 1 128 0,0-4 128 16,-1-3 0-16,-1-3 16 0,1-3-64 0,0-2-16 15,0-3 0-15,0-2 0 0,3-3-32 0,-1-3-16 16,2 1 0-16,2-4 0 0,4 0-144 0,-1-5 0 16,2 2 144-16,3-2-144 0,0-3 160 0,2 0-32 15,1-1-128-15,2-2 192 0,1-2 112 0,3-1 16 16,1 1 0-16,3-2 0 0,4-1-128 0,3-1 0 16,5 0-16-16,3-1 0 0,6 0-176 0,4 1 0 0,6-1 144 0,6-2-144 15,3 0 0-15,8 3 0 16,12 0 0-16,9 4 0 0,9 4 0 0,8 1 0 15,0 0 0-15,11 1 0 0,11 7 0 0,6 0-160 0,2 3 160 16,8-1 0-16,12 3-384 0,3-2 16 0,1-4 16 16,5-3 0-16,7 1 144 0,4-4 16 15,5-4 16-15,-2 0 0 0,-4-2 16 0,7 4 0 0,7 2 0 0,4 0 0 16,1-1-352 0,1-1-80-16,-4-2-16 0,-3 1 0 0,-1 1-880 0,0-1-176 0,2 1-48 15,1-4 0-15,-1 1 336 0,-5 2 64 0,-9 1 16 16,-2 4 0-16,2 6 688 0,-7-1 144 15,-9-3 16-15,-20 2 16 0,-16 0 288 0,2 1 144 0,7 2-160 0,-2 3 160 0,-5-3 256 0,-6 5 128 16,-8-1 48-16,-7-2 0 16,-4 1 0-16,-7-4 0 0,-7 1 0 0,-7-2 0 15,-7 1-80-15,-4-2-16 0,-1 0 0 0,-5-3 0 16,-5 0-336-16,-8-1 0 0,-3-3 0 0,-6 2 0 0,-4-2-304 0,-3 1 32 16,-3-3 0-16,-4 0 0 15,-1 1 448-15,-3-2 80 0,-2 0 32 0,-1 0 0 0,-3 0 384 0,-1 0 80 16,-1 0 16-16,-2-2 0 0,-1 1-304 0,1-3-48 15,-2 2-16-15,1-3 0 0,0-2 112 0,-2 0 32 16,1-4 0-16,0 0 0 0,1-3 144 0,-1-1 16 16,1-2 16-16,2-5 0 0,-1 0-400 0,1-6-96 0,0 0-16 0,1-6 0 15,1-3-208-15,-1-7 0 16,0-1 0-16,-1 0 0 0,1-1 288 0,-2-2-32 16,0-4-16-16,-2-3 0 0,1-2 96 0,-1-8 32 0,0-6 0 0,-1-3 0 15,-1-3-128-15,1 1-32 16,0-2 0-16,0 2 0 0,-1 1-208 0,2 3 0 15,-1-1 128-15,2 4-128 0,-1 4 144 0,-1 0-16 16,0 8 0-16,0 2 0 0,1 2-128 0,-1 2 0 0,-1-1 0 16,1 7 128-16,0 2-128 0,-2 1 0 0,2 3 0 0,0-2 128 15,-2 2-128-15,0 2 128 0,0 5-128 0,-2-4 128 16,0 4-128-16,-2-5 0 0,-2 1 0 0,-2 2 0 16,-1-4-176-16,-2 1 48 0,-1-1 0 0,-3-2-11888 15,-4-2-2368-15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17:48.3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24057 5286 7359 0,'11'-11'656'0,"-2"2"-528"15,0 0-128-15,-1 3 0 0,0 1 4144 0,-2 2 784 0,2-4 176 0,6-1 16 0,7-7-3280 16,8-4-672-16,3-4-128 0,0-3-16 0,-4 4 624 0,-4 2 128 15,-7 4 16-15,-1 0 16 16,-2 0-560-16,-2 0-112 0,-3 1-32 0,-3-1 0 0,-4 3-624 16,-2 0-128-16,-1 4-32 0,-3 3 0 0,-3 1-112 0,-4 5-16 15,-4 2-16-15,-5 9 0 0,-6 9-176 0,-7 9 0 16,-8 10 0-16,-8 13 128 0,-11 6-128 0,-4 3 0 16,0-2 0-16,-7 9 0 0,0 9 0 0,3 1 0 15,7 0 0-15,5-7 0 0,7-7 0 0,8-11 0 16,9-9 0-16,8-5 0 0,8-10 0 0,6-2 0 15,7-4 0-15,5-5 0 0,3-2 0 0,5-5 0 0,2-2 0 0,7-3 0 16,4-3 0-16,6-3 0 16,5-4-224-16,6-3 80 0,6-8-32 0,8-5 0 15,7-6 0-15,8-2 0 0,8-3 176 0,6-3-192 16,2 3 192-16,-4-1-192 0,-5 1-64 0,-7 5 0 0,-2 4-16 16,-2 2 0-16,0 7 272 0,-7 4 0 0,-6 8 0 0,-9 7 0 15,-7 5 432-15,-6 5 80 0,-4 5 32 0,-5 1 0 16,-4 2-48-16,0 2-16 0,-2 1 0 0,0-1 0 15,-1-4-224-15,-2-1-64 0,-1-1 0 0,-2-2 0 16,-2-2-192-16,1-4 128 0,-4-1-128 0,1 0 0 16,0-6 0-16,-1 1 128 0,0-1-128 0,-1-3 0 0,1-2 0 15,1-2 0-15,3-1 0 0,3-4 0 0,4 1 0 0,4-4-160 16,7-1 32-16,5-1 0 16,5 1-320-16,2 0-48 0,1 3-16 0,-1 3 0 0,-5 1 288 0,0 4 48 15,-4 7 16-15,0 3 0 0,-2 4 160 0,-1 1 0 16,-5 5 0-16,-1 0 0 15,-2 0 384-15,1 1 0 0,-2-2 0 0,0 0 0 0,-2-4 128 16,0-4 16-16,0-2 16 0,1-4 0 16,-1-2-96-16,2-5 0 0,-1-4-16 0,2-2 0 0,-1-4-144 15,0-3-32-15,3-1 0 0,1-4 0 0,2-3-256 0,3-3 0 16,3 2 0-16,2 1 0 0,3 0 0 0,5 5-256 16,0-1 32-16,0 4 0 0,-1 4-64 0,-2 5-16 15,-2 0 0-15,-1 6 0 0,-5 1 304 0,-3 4 0 16,-3 3 0-16,-2-1 0 0,-4 2 0 0,-1-3 0 15,0 1 0-15,-2-3 0 0,2 1 272 0,0-5 16 16,1-3 0-16,5 0 0 0,5-7 96 0,6-3 32 16,8-4 0-16,7-4 0 0,3-4-224 0,5-6-64 15,3-4 0-15,0-6 0 0,-4-1-128 0,6-2 0 16,5-1 0-16,2 1 128 0,-5 11-256 0,-3 3-64 16,-4 7-16-16,-8 6 0 0,-8 5-48 0,-8 6-16 0,-6 6 0 15,-7 1 0-15,-3 7 272 0,-4 2 0 0,-2 6 0 0,-3-3 0 16,-1 5 208-16,-2-1 48 0,-1 3 16 0,1-3 0 15,-2 0 48-15,1 0 0 0,0-5 0 0,0-1 0 16,2-2-192-16,2-4-128 0,1-3 144 16,3-2-144-16,4-5 0 0,3-3 0 0,4-6 0 0,5-3 0 15,4-6 176-15,6 0-176 0,3-1 192 0,2 2-192 16,1 1 0-16,-2 3-352 0,-5 6 48 0,-4 4 16 16,-5 5-272-1,-5 6-48-15,-2 5-16 0,-5 6 0 0,-3 3 368 0,-1 6 80 0,-3 3 16 0,0 2 0 16,2 2 368-16,-2-1 80 0,1 0 16 0,2-3 0 15,0-6 48-15,2-3 16 0,2-4 0 0,2-4 0 16,2-5-80-16,6-5-16 0,2-4 0 0,1-6 0 0,4-7-16 0,1-2 0 16,1-4 0-16,1-4 0 0,-1 0-256 0,-2-2-144 15,-2 3 16-15,-4 2 0 16,-1 3-160-16,-2 5-32 0,-2 2 0 0,-4 6 0 16,-2 2 32-16,-3 4 0 0,-4 5 0 0,-1 3 0 0,-2 5 288 0,-3 1 192 15,-2 2-16-15,-3 6-16 0,-1 3 96 16,1 0 32-16,-3 4 0 0,2-3 0 0,2 1-96 0,-1-3-32 15,3-3 0-15,0-5 0 16,3-3-496-16,3-4-112 0,7-2 0 0,7-19-16 16</inkml:trace>
  <inkml:trace contextRef="#ctx0" brushRef="#br0" timeOffset="5689.49">20992 9007 39615 0,'1'-18'3520'0,"0"4"-2816"0,0 6-560 0,1 2-144 15,-1 1 320-15,-1-4 16 0,2-8 16 0,0-9 0 16,-2-13-352-16,-4-1 0 0,-5 2 0 0,-4 3 128 0,-5 5-128 0,-5-2 0 15,-7 3 0-15,-7 0 0 16,-7 2-272-16,-8 0-32 0,-8 2 0 0,-7 1 0 0,-7 1-48 0,-7 2-16 16,-10 2 0-16,-4 3 0 15,-4 4-48-15,-7-2-16 0,-8 3 0 0,-5 7 0 0,-2 4 96 0,-4 7 16 16,0-1 0-16,-4 7 0 0,-2 10 320 0,1 4-144 16,9 0 144-16,1 8 0 0,0 4 576 0,0 10 240 15,1 4 32-15,-3 6 16 0,-3 9-240 0,-3 4-48 16,7-2-16-16,-3 6 0 0,2 3-560 0,6 2 0 0,6 2 0 15,7 0 0-15,9-4 0 0,10 2 0 0,10-1-192 0,10 3 48 16,5-1 144-16,10 2-128 0,4 0 128 0,10 2-128 16,7 1-48-16,12-2 0 0,10-4 0 0,12-5 0 31,9-4-208-31,12-2-32 0,13 3-16 0,13-6 0 0,14-3 96 0,11 0 16 16,7-5 0-16,13-7 0 15,6-8-192-15,12-4-16 0,10-7-16 0,4-4 0 16,-8-6-496-16,12-2-112 0,11-1 0 0,8-1-16 15,6-7 80-15,3-1 0 0,-1 0 16 0,5-5 0 16,4-3 48-16,5-3 0 0,3-3 0 0,-9 0 0 16,-9-5 80-16,9-4 32 0,6-5 0 0,-4-4 0 0,-1 0 736 0,-6-4 176 0,-3-1 0 0,-4 0 0 15,-4-3 416-15,-4 1 80 0,-3-5 16 0,-7-1 0 16,-5 2 1088-16,-5-5 208 0,-4-3 48 0,-10-5 16 16,-9-1-320-16,-8 0-64 0,-9 2-16 0,-8-8 0 0,-7-3-576 15,-11-3-112-15,-8 0-16 0,-13-4-16 0,-10-3-464 0,-7-3-96 16,-8-2 0-16,-7 0-16 0,-6-4 16 0,-10-5 0 15,-8-1 0-15,-11-1 0 16,-7-4 48-16,-13-5 16 0,-5 0 0 0,-10-1 0 16,-5-2-256-16,-13-1 0 0,-11-6 0 0,-7 6 0 15,-5 5 0-15,-5 5 0 0,-7 7-128 0,-3 9 128 16,0 6-128-16,-6 8 128 0,-8 6 0 0,-7 8 0 0,-4 12-160 0,-8 8 160 16,-5 11-128-16,-7 9 128 15,5 6-608-15,-21 17-32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18:13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20995 14986 28559 0,'0'-6'2544'0,"0"-1"-2032"0,0 2-512 0,0 3 0 31,0-1-416-31,0 1-176 0,0-7-48 0,0-3 0 0,-1-5 912 0,1-2 176 0,0-2 48 0,0 1 0 16,1-1-496-16,-1 3-160 0,2 2 0 0,-1-2 0 0,0 2 464 0,-1 4 80 16,1 1 32-16,-1 1 0 0,-1 4-144 0,1 2-16 15,0 3-16-15,-1 2 0 0,0 3 0 0,-1 2 0 16,0 5 0-16,-2 4 0 0,1 2-416 0,-2 7-80 15,0 4 0-15,-2 2-16 0,1 3 48 0,-1 2 16 16,1 3 0-16,-2 2 0 0,1-6 592 0,1 1 128 16,-2 0 32-16,3-3 0 0,0-3 448 0,2-1 96 15,0 0 0-15,2-6 16 0,1-2-256 0,1-4-48 16,3-2-16-16,0-4 0 0,1-4-336 0,1-2-80 0,2-4-16 0,1-3 0 16,0 1-160-16,2-6-48 15,1-2 0-15,13-13-208 0,-13 9-224 0,2-1-16 0,-2-1 0 16,1 0 304-16,-2-1-160 0,0-2 160 0,-1-3-128 15,0 1 432-15,-3 1 80 16,-1 0 32-16,-1 4 0 0,0 2-128 0,-1-4-32 16,-2 2 0-16,0 1 0 0,-1 2-96 0,-1-2-32 15,0-2 0-15,-3-1 0 0,1 2-128 0,-2 1 0 0,-1-1 144 0,0 4-144 16,-1 1 0-16,-1 0 0 0,-1 2 0 0,-2 3 128 16,0 1-128-16,-2 2 0 0,-2 2 128 0,2 2-128 15,0 2 144-15,-2 2-144 0,3 1 192 0,-1 3-192 16,0 3 128-16,3 2-128 0,-1 2 0 0,2 3 0 15,3 0 0-15,2 3-144 0,0 1 16 0,3-1 0 16,1-2-336-16,3-1-64 0,0 0-16 0,1-2 0 16,0-1 48-16,0 0 16 0,1-3 0 0,-1-1 0 0,2 0 272 0,-1-2 48 15,2-2 16-15,0-3 0 16,0-2 416-16,2-3 96 0,0 0 16 0,0 0 0 16,1-2 112-16,0-2 16 0,0 1 16 0,1-4 0 0,1 1-288 0,-1-4-64 15,0 3-16-15,-2-4 0 0,0 1-160 0,-1-3 0 16,-2 2 0-16,-1-1 0 0,-1 1 0 0,-1-2-224 15,-3-1 48-15,1 1 16 0,-2 1 160 0,-2 1 0 16,1 0 0-16,-1-3 0 0,-2 4 128 0,-1-1 64 16,-1 0 16-16,-2 0 0 0,0 1-16 0,-1 2 0 15,0 0 0-15,0 2 0 0,-3 1-64 0,1 3 0 16,3 1-128-16,-2 4 192 0,-3 2-192 0,0 2 0 16,-1 4 0-16,2 3 0 0,-1 3-256 0,2 3 0 15,3 2 0-15,0 2 0 0,3-2-96 0,3-1-16 16,1 0 0-16,2-1 0 0,1-2-16 0,3 1-16 15,1-4 0-15,2-2 0 0,-1-5 208 0,2-1 32 16,0-2 16-16,-1-1 0 0,1-3 432 0,-1 0 96 0,1-1 0 0,1-2 16 16,1-2-48-16,2-1-16 0,-1-1 0 0,0-3 0 15,1-2-96-15,-2-2-32 0,0-2 0 0,-2 0 0 16,-1-2-32-16,-2-1-16 0,-1 1 0 0,0-2 0 16,-3 2-160-16,-4 1 128 0,0-1-128 15,-1 2 128-15,-3 1-128 0,-1-1 192 0,-3 4-192 0,-4 3 192 0,-2 3-192 0,-2 0 160 16,-3 5-160-16,-4 5 160 15,-2 2-160-15,-2 4 0 0,3 0 144 0,2 5-144 16,-1 0 0-16,0 2 0 0,4-1 0 0,2 0 0 16,5-1 0-16,1-3 0 0,7-2 0 0,5-9-19120 15</inkml:trace>
  <inkml:trace contextRef="#ctx0" brushRef="#br0" timeOffset="7190.89">20772 8485 13823 0,'-12'-21'1216'15,"1"6"-960"-15,1-1-256 0,1 6 0 16,1 5-432-16,1 3-128 0,-6-5-16 0,-6-1-16 16,-15-6-704-16,-14-3-144 0,-10 1-32 0,-11 5 0 15,-8 6 176-15,-11 5 16 0,-12 3 16 0,-5 5 0 0,-1 2 1072 0,-9 5 192 0,-10 6 0 16,-5 2 160-16,-3 3-160 0,-5 7 0 0,-2 2 0 0,-6 11 0 15,-1 2 1008-15,-9 11 176 0,-7 9 32 0,1 7 64 0,6 4-640 16,12-3-128-16,10-4-32 0,-6 9 32 0,-2 9-176 0,10-2-16 16,13-1-16-16,12-5 16 15,10 1 272-15,9-1 48 0,7 4 16 0,14-2 48 16,15-6 288-16,9 1 64 0,9 0 16 0,10 3 16 16,13 1-64-16,11-9-32 0,9-6 0 0,12-10 32 15,13-2-400-15,13-7-96 0,15-2-16 0,17-7 32 16,15-6-352-16,15-8-64 0,13-1 0 0,14-8 0 15,11-5 0-15,8-6 0 0,5-6 0 0,6-3 48 0,1 1 112 16,1-4 32-16,4-3 0 0,-2 0 16 16,-5 3-48-16,-8 1-16 0,-8-1 0 0,-3-3 48 0,-2 1-320 15,-8-3 0-15,-5-1 0 0,-3-5 128 0,-3-5-128 0,-4-9-224 16,-7-1 48-16,2-11 16 0,3-4-32 0,-6-10-16 16,0-4 0-16,-6-3 0 0,-4-4 208 0,-3 1 208 15,-3 3-32-15,-7-7-16 0,-2-1 224 0,-5 0 32 16,-4-1 16-16,-6-2 0 0,-5 1-160 0,-8 1-16 15,-5 3-16-15,-11-2 0 0,-7 4 176 0,-7-1 32 16,-8-3 16-16,-8 6 0 0,-8 6-112 0,-8-4-32 0,-10-4 0 0,-9 0 0 16,-7 2-144-16,-10 2-48 0,-8 1 0 0,-7 6 0 15,-5 2 0-15,-18-2 0 0,-13-2 0 0,-14 3 0 32,-8 7-576-32,-13 1-128 0,-12 0-32 0,-1 5 0 0,1 5 224 0,-2 7 32 0,8 9 16 0,-16 5 0 31,-15 3-416-31,-7 8-80 0,-3 10 0 0,-5 12-10112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20:09.59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11867 7745 27647 0,'-4'-12'2448'0,"3"1"-1952"0,2 6-496 0,2 5 0 15,-1 0 1184-15,2-4 144 0,0-3 16 0,2-4 16 16,3-4-592-16,2-2-128 0,1 3-32 0,-1-1 0 0,0 6-400 15,-2 2-80-15,-1 3 0 0,-2 2-128 16,0 1 160-16,-2 4-160 0,-1 0 128 0,0 5-128 16,-1 0 0-16,-2 4 0 0,1 3 0 0,1 4 0 15,-2 2 0-15,1 2 0 0,1 6 0 0,0-1 128 16,1 3 416-16,1 0 80 0,0 5 16 0,-1 1 0 16,1-3-64-16,0 9 0 0,-2 3 0 0,0 4 0 15,-2 1-224-15,-2-4-48 0,0-3-16 0,-1-3 0 0,0-4-128 0,-2-6-32 16,0-4 0-16,-1 0 0 0,-2 1-128 0,0-2 0 15,-1 0 144-15,-1-2-144 0,0-1 0 0,1-2 0 16,0-4 0-16,-1 0 0 16,0-3 0-16,-1 1 0 0,2-4 0 0,0-4 0 0,2-1 0 0,1-2 0 15,1-3 0-15,2 1 128 0,1-4 0 0,2 1 0 16,0 0 0-16,2-4 0 0,2 0 96 16,1 0 32-16,1 1 0 0,3 1 0 0,2-1-32 0,1-1 0 15,2 2 0-15,2 0 0 0,3 1-80 0,-1 1-16 16,4 2 0-16,1 1 0 0,0 1-128 0,2 2 160 15,1-2-160-15,2 2 160 0,4 0-160 0,4 0 0 16,5-2 0-16,5 2-176 0,1-1 176 0,7 1 0 16,8-4 0-16,4 0 0 0,3-2 0 0,-2 0 0 15,-11 1 0-15,13-5 128 0,10 0-128 0,7-1 0 16,7 0 0-16,1-3 128 0,-3 0-128 0,6 3 0 16,7-4 128-16,2 3-128 0,-1 0 128 0,3 0-128 15,-1 2 160-15,0 2-160 0,-1 3 128 0,-5-3-128 16,-2 2 0-16,-1 0 144 0,3 1-144 0,-5 1 192 0,-7 3-192 15,-3-4 192-15,-8 2-192 0,1-1 0 0,4 3 0 0,-1 0 0 16,-4 2 0-16,-4 0 0 0,-9-1 0 0,5 1 0 16,6 0 0-16,0 2 0 0,-1-2 0 0,-3 3 0 15,-4-4 0-15,1 1 0 0,3 1 0 0,2 3 0 16,3-4 0-16,-3 1 0 0,-1-1 0 0,-5 0 0 0,-4 3 0 16,-2-3 0-16,0-1 0 0,-2 1 0 15,0-2 0-15,-5 1 0 0,-3-1 0 0,-7 0 0 0,-4 1 0 0,-4-1 0 16,-4 0 0-16,-2 1 0 15,-2-3 0-15,-5 0 0 0,2 1 0 0,-6-2 0 16,-1 2 0-16,-5-2 0 0,1 0 0 0,-1-1 0 16,-2 3 0-16,-2-6 0 0,0 3 0 0,-1-1 0 15,-1 0-144-15,0 1 144 0,-1 0 0 0,1-4 0 0,-1 1 0 0,0 0 0 16,1 0 0-16,-3-2 0 0,1 0 0 0,-2-1 0 16,2 0 0-16,-4-1 0 0,1-1 160 0,-2 1-16 15,0-4 0-15,-1 1 0 0,0 2-16 0,-1-3-128 16,0 0 192-16,-2 1-64 0,2 0-128 0,-1 0-192 15,-2-1 32-15,1 0 16 0,0 0 144 0,-1 0 0 16,-1-1-144-16,1 0 144 0,2 2 0 0,-2-1 0 0,0-3-144 0,-1-5 144 16,-1 0 0-16,1 2 0 0,0-5 0 0,-1 1 0 15,0-1 0-15,-1-1 0 16,-1 2 0-16,1-1 0 0,-3 1 0 0,0-1 0 16,-2-2 0-16,-2 1 0 0,0 0 0 0,1 2 0 15,-1 2 0-15,-4-4 0 0,-5-4 0 0,-5-1 0 0,-4-2 0 16,-3-2 0-16,2 4-192 0,2 3 32 0,1 3 0 0,6 2 0 15,4 5-48-15,1 1-16 16,6 3 0-16,0 3 0 0,3 1 32 0,3-1 16 0,2 3 0 16,-1-1 0-1,2 2-240-15,-1-1-48 0,0 2-16 0,0 0-12128 0,0 0-2416 0</inkml:trace>
  <inkml:trace contextRef="#ctx0" brushRef="#br1" timeOffset="19666.8">6394 12674 9215 0,'0'-3'816'0,"0"-1"-656"0,0 2-160 0,1 2 0 16,1-3 1088-16,-1 1 176 16,1-2 32-16,1-3 16 0,2-2-256 0,1-2-48 0,-1 2-16 0,1 0 0 15,-1 2 464-15,-1 2 80 0,1 3 32 0,-2-2 0 16,2 3 64-16,-2 1 16 0,-1 0 0 0,0 0 0 15,-1 1 80-15,1 0 32 0,1 2 0 0,-1-1 0 16,1 2-640-16,0 1-128 0,1-3-32 0,0 2 0 16,2-2-512-16,0 2-128 0,2-1 0 0,0-1-16 15,3-2-80-15,1 3-16 0,-4 0 0 0,2-2 0 16,2 1-208-16,3 1 176 0,0 0-176 0,0 1 160 16,0 1-160-16,-2 3 0 0,1 2 0 0,0 0 0 15,-1-1 0-15,2 2 0 0,0 2 0 0,-2 0 0 0,2 3 0 0,-2 1 0 16,2 0 0-16,-3 1 0 0,1-2 0 0,0 1 192 15,0 2-64-15,1 2 0 0,2-2 0 0,0 3-128 16,2 0 192-16,-1 0-64 0,0-2-128 0,-1 0 128 16,0-1-128-16,-2 1 128 0,1-3 0 0,-2 1-128 15,0-1 192-15,-1-2-64 0,-1 1 32 0,0 0 0 16,0 1 0-16,-1-1 0 0,-1 2-32 0,0-2-128 16,-2 1 192-16,-1-1-64 0,-1 2-128 0,0-1 0 15,-2 1 0-15,-1 3 0 0,-1-6 0 0,2 0 0 16,-3 1 0-16,-1-2 0 0,-1 3 0 0,0-1 0 15,1 0 0-15,-2 0 0 0,1 2 128 0,-1-3-128 16,1-1 128-16,-1 0-128 0,0 0 0 0,0-6 0 16,1 2 0-16,-2 0 0 0,1-1 176 0,0-1-48 15,0 1-128-15,1-2 192 0,-1 0-192 0,2-1 0 0,-1-1 128 16,0-3-128-16,1 2 0 0,-1-2 0 0,0 3 0 0,0-1 0 16,-1-2 0-16,1 2 0 0,0-1 0 0,-2-1 0 15,1 2 0-15,0 0 0 0,0-1 0 0,1 0 0 16,-2 0 0-16,1 2 0 0,0-2 0 0,0 1 0 15,0-2 0-15,-1 2 144 0,0 1-144 0,0-4 128 16,2 4-128-16,0-4 0 0,-1 0 0 0,2 2 128 16,0-2-128-16,1-1 0 0,-2 0 0 0,2-1 0 15,0 1 0-15,0-3 0 0,2 1 0 0,-2-1 0 16,0 0-320-16,1-1-64 0,-1 4 0 0,0 0 0 16,8-19-608-16,-4 10-128 0,1 1-32 0,0-1-16864 15</inkml:trace>
  <inkml:trace contextRef="#ctx0" brushRef="#br1" timeOffset="20282.84">7578 12458 14735 0,'0'-1'1312'0,"0"-2"-1056"0,1 3-256 0,0-2 0 16,0 1 0-16,1-3 0 0,0 0 0 0,2-4 0 0,2-4 176 0,1-1 128 15,1-2 16-15,0-1 16 0,-1 2-336 0,0 2 0 16,-2 1 0-16,-1 0 0 0,-1 5 0 0,-1-1 144 15,-1 2-144-15,-1 2 0 0,-1 3 1344 0,-2 1 176 16,1 1 16-16,-3 1 16 0,1 2 64 0,-2 1 16 16,0 3 0-16,-2-1 0 0,1 3-864 0,-1-1-192 15,-2 1-16-15,1 1-16 0,-1-1 240 0,-1 1 48 16,-3 4 16-16,-1-2 0 0,-1 3-32 0,-1 0-16 16,-1 3 0-16,0-2 0 0,-1 1-240 0,-3 2-48 15,-3 3-16-15,-1 2 0 0,-1 2 80 0,-3-2 32 16,2 1 0-16,-3 2 0 0,1 1-160 0,1-2-48 15,3 0 0-15,4-3 0 0,3-3-160 0,5-4-48 16,3-1 0-16,3-6 0 0,1 0-192 0,2-1 128 16,3-2-128-16,1-5 0 0,1 1 0 0,0-3-240 15,0 2 32-15,1-3 0 16,0 0-1504-16,2-3-288 0,0 1-64 0,0 2-16 16,2-4-1504-16,-1 3-320 0,-1 1-48 0,1-1-16 0</inkml:trace>
  <inkml:trace contextRef="#ctx0" brushRef="#br1" timeOffset="21268.45">6493 12472 15663 0,'-4'-3'1392'0,"2"2"-1120"0,1 1-272 0,1 0 0 16,0 0-624-16,-2-1-176 0,1 1-32 0,-4-3-16 0,0 1 592 0,-2-2 112 15,0 2 144-15,-1 0-208 0,2-1 1488 0,-2 1 288 16,1 0 64-16,0 1 16 0,0 1 272 0,0-2 48 16,1 1 16-16,1 1 0 0,1-2-112 0,0-1-16 15,2 1 0-15,2-2 0 0,-1 2-400 0,1-1-96 16,1-1-16-16,0 2 0 0,0-3-768 0,1 1-144 0,-1 2-48 0,1-2 0 16,1 2-96-16,-1-1-32 15,1 2 0-15,-1 0 0 0,1 1-80 0,-1 0-32 16,2 2 0-16,0 2 0 0,-1 2 16 0,4 2 0 15,-1 3 0-15,2 2 0 0,0 1-160 0,1 1 160 16,2 2-160-16,1 2 160 0,3 2-160 0,1 1 0 16,4 1 0-16,1 0 128 0,2 0 0 0,2 1-128 15,2 0 192-15,0 1-64 0,2-1 16 0,-1-1 0 16,-1 1 0-16,1-2 0 0,-5 0-144 0,-1 0 128 0,-2-2-128 0,-3 0 128 16,0 2-128-16,-4-1 0 0,1 4 0 0,-3-2 128 15,-2-3-128-15,-2-1 0 0,0-2 0 16,0-3 0-16,-2 0 0 0,-1-2 0 0,1-2 0 0,-2-2 0 15,1-2 0-15,-2 1 160 0,1-3-160 0,-1 1 160 16,-1-3 32-16,2 1 0 0,0-3 0 0,1 2 0 16,0-2-192-16,0-2 160 0,1 2-160 0,-2-2 160 15,3-1-160-15,-1 1 0 0,2 1 0 0,-3-2 0 16,0 3 0-16,1-3 0 0,-1 1 0 0,-2 1 0 0,1 1 0 0,-1-2-144 16,0 0 144-16,-1 1-160 0,0 1 0 0,0 0 0 15,-2-2 0-15,1 0 0 0,-1 0-112 0,-2 2-32 16,0-3 0-16,0 2 0 15,-1 0-384 1,-1-1-80-16,0 0 0 0,1 1-16 0,-1-3-496 0,0 2-112 0,0-2-16 0,2 2 0 16,1-3-720-16,-1 0-160 0,3-1-16 15,2-1-10160-15</inkml:trace>
  <inkml:trace contextRef="#ctx0" brushRef="#br1" timeOffset="21606.4">7025 12881 8287 0,'-4'-4'736'0,"0"2"-592"0,2-2-144 0,1 3 0 0,1-2 2752 0,0 2 528 16,0 0 112-16,1 0 0 0,-1-3-1440 0,0-1-288 16,1 3-64-16,0-2-16 0,1 3-752 0,-1 2-160 0,0 3-32 0,-1-2 0 15,1 3-480-15,1 1-160 0,-1 3 0 0,-1-1 0 16,-1 2 464-16,1 3-16 0,-2-1 0 0,1 2 0 15,0 1 736-15,0 1 144 0,-1 0 16 0,0 5 16 16,-1 0-320-16,1 5-64 0,1 1-16 0,0 1 0 16,-1 3-368-16,1 1-80 0,0 2 0 0,-2-5-16 15,1 5-288-15,-2-6-48 0,2 1-16 0,-1-3 0 16,0 1-144-16,-2 1 0 0,2 2 144 0,-2-3-144 16,1-1 0-16,1 3 0 0,-2 0 0 0,0 4 0 15,1-4 0-15,0 0 0 0,2 0 0 0,1-1 0 16,-1-1 0-16,2-4 0 0,2-1 0 0,-2-3 128 0,1-2-128 15,-1-1 0-15,1-3 0 0,-1-3 0 0,0-4-224 0,0-1-16 16,0-4 0-16,1-1-11792 16,1-1-2368-16</inkml:trace>
  <inkml:trace contextRef="#ctx0" brushRef="#br1" timeOffset="22974.26">7063 12024 14735 0,'-6'-4'1312'0,"1"2"-1056"0,1-2-256 0,1 2 0 15,0 2 1920-15,2-3 320 0,0 2 64 0,-3 0 0 16,-2-4-1184-16,-2-1-240 0,-2-1-48 0,-2-2-16 16,1 2 80-16,0 0 0 0,-2 2 16 0,2-1 0 15,0 1-208-15,-1-1-32 0,1 1-16 0,-3 0 0 16,1 1-272-16,-2 0-48 0,0 1-16 0,-2 1 0 16,-2 2 384-16,-1 0 80 0,2 2 16 0,-2 1 0 15,-1 4-288-15,-3-1-64 0,-2 5-16 0,0 0 0 16,-1 3-240-16,-1 0-64 0,2-1 0 0,0 3 0 0,-3 1-128 15,0 3 0-15,-2 1 0 0,0 1 0 0,0 1 0 0,-1 1 0 16,-2 3 0-16,0 1 0 16,2-2 0-16,-3 1 0 0,3 0 0 0,1 0 0 15,4 2 0-15,1-1 160 0,0 1-160 0,1-1 160 0,0 2 0 0,3-1 0 16,1-1 0-16,0 4 0 0,0-1 144 0,0 1 16 16,1 2 16-16,0 2 0 0,4-1-112 0,0 2-32 15,1-2 0-15,3 0 0 0,2 3 64 16,2 1 0-16,-1 4 0 0,4 1 0 0,0-2-256 0,3 2 0 15,0 4 0-15,4-2-160 0,3-2 160 0,2-2 0 16,2-3 0-16,3 1 0 0,3-1 0 0,2 0 0 16,3-1 0-16,0-1 176 0,2-2-176 0,0-4 0 15,0-4 0-15,1-2 0 0,1 2 128 0,1-4-128 16,2 1 192-16,1 0-64 0,0-1-128 0,0 0 128 16,5 2-128-16,0-4 128 0,2 1-128 0,-1-4 0 0,1-1 0 15,-4-1 0-15,-3-4 0 0,4 1 0 0,9 1 0 0,2-4 0 16,4-1 0-16,0-3 0 0,3-2 0 0,1-4 0 15,1 0 0-15,1-3 0 16,-1 2 0-16,0 0 0 0,2-3 144 0,-1 2-144 0,-2-6 160 0,-3 0-160 16,-2 2 0-16,0-4 128 0,2-1-128 0,-2-1 0 15,-4 3 128-15,1 0-128 0,-1 3 176 0,-3 1-176 16,0 3 0-16,-3-1 0 0,-2 2 0 0,0-3-144 16,-2 1 144-16,-1-2 0 0,-2-1 0 0,2 0 0 15,4-5 208-15,1 1-16 0,0-2-16 0,2-6 0 16,-2 2 32-16,1-2 16 0,0-5 0 0,-1-5 0 15,1 0 0-15,-2-6 0 0,-4 5 0 0,-2-5 0 0,1-4-224 0,-2-2 0 16,0-1 128-16,-4 2-128 0,-3 2 0 0,2-5 128 16,-2 1-128-16,-3-5 0 15,-2 2 208-15,-5 4-48 0,-1 5-16 0,-2-4 0 0,-2-11-144 0,-2-2 192 16,-3 1-192-16,-4 0 192 0,0 1-64 16,-4 2-128-16,-1 2 192 0,-3 1-64 0,0 3 0 0,-6 0-128 15,0-4 192-15,-4 0-64 0,0 6-128 0,-2 1 0 16,-3 2-192-16,-2 1 192 0,0 3 0 0,-3 2 0 15,0 2 0-15,-1 2 0 0,-1-1-128 0,-2 2 128 16,3 6 0-16,-5-4 0 0,-4 2 0 0,-1-3 0 16,5 4 0-16,0-1 0 0,-2-5 0 0,3 3 0 0,4 1 0 15,1 1 0-15,3-1 0 0,-2 2 0 0,-1-1-176 0,-1 2 176 16,-1 0 0-16,-3 2 0 0,-1 2 0 0,-1 2 128 16,-1 2-128-16,2-2 0 0,0 6 0 0,-1-4 0 15,-3 4 0-15,-1 2 0 16,-1 3 0-16,-1 3 0 0,0 3-320 0,-4 2-16 15,-3 4-16-15,-1 3 0 16,0-1-256-16,-1 4-48 0,0 1-16 0,1 0-12304 16,2 1-2448-16</inkml:trace>
  <inkml:trace contextRef="#ctx0" brushRef="#br1" timeOffset="25435.06">8899 10393 9215 0,'-4'-2'816'0,"0"0"-656"0,1 2-160 0,2 0 0 16,0 0 0-16,0 0 160 0,-3-1-160 0,-2 0 160 16,0-2 544-16,-2 2 96 0,2 0 32 0,2-4 0 15,1 4 1152-15,0-4 224 0,2 1 48 0,0 2 16 0,1-2-592 0,-2 1-112 16,2-2-32-16,-1 2 0 15,-1 0-368-15,-1 1-80 0,-1-1 0 0,1 2-16 16,-1 1-304-16,-2-2-64 0,-2 0-16 0,0 1 0 16,-1 1-688-16,-1 0 0 0,-1 0-208 0,0 0 48 15,1 0 160-15,-2 0 0 0,1 0 0 0,-2-2 0 16,1 0 192-16,-2 2 80 0,2-1 16 0,-2 0 0 16,1-3 112-16,-2 3 32 0,0-4 0 0,-2 4 0 0,1-4 32 15,-3 1 16-15,1 2 0 0,-2-3 0 0,-1 1-160 0,-3 2-48 16,-1-2 0-16,1 1 0 0,-1 0-48 0,-1 0-16 15,-1 1 0-15,-3 0 0 0,-1 1 32 16,-2 1 0-16,-2 1 0 0,-2 1 0 0,0 0-240 16,-3 1 0-16,0-2 0 0,-1 1 0 0,-1 1 0 0,-3-2 0 15,-2 2 0-15,-1-1 0 0,0 0 0 0,-4 2 0 16,0 0 0-16,-1 0 0 0,0-2 0 0,-1-1 0 16,1 2 0-16,0-3 0 0,0 0 0 0,-1 1 0 15,-2 1 0-15,0 1 0 0,1 2 0 0,-2-4 128 16,1 0-128-16,2-1 192 0,-1 2-48 0,0-2-16 0,0 2 0 15,0-1 0-15,-1 3-128 0,0-1 128 0,2 0-128 0,-1-2 128 16,1 1-128-16,-3 0 0 16,-1-1 0-16,0 1 0 0,2 4 0 0,1 0 0 15,-1 3 0-15,0-3 0 0,6-1 0 0,-3-1 0 16,-2-1-192-16,1 1 192 0,-1 2-224 0,2-1 80 0,0 1 16 0,1 0 0 16,1-1 128-16,3-1-160 0,1-1 160 0,1-2-160 15,3 0 160-15,0 1 0 0,-2 0 0 0,1 0-128 16,0 1 128-16,1 0 0 0,0 2 0 0,1-1 0 15,0 1 0-15,1-3 0 0,0 2 0 0,2-1 0 16,-1-1 0-16,1 1-160 0,-4 0 160 0,1 0-160 0,2 0-32 16,-2 2 0-16,2 0 0 0,2-2 0 15,3 2 192-15,4 0-160 0,5-4 160 0,-2 3-160 0,1-1 160 0,-2 1 0 16,6 0 0-16,-1 0 0 0,1-1 0 0,0 2-128 16,2 1 128-16,3-1 0 15,0 2-464-15,2-3-16 0,4 3 0 16,1-2-10272-16,1 1-2064 0</inkml:trace>
  <inkml:trace contextRef="#ctx0" brushRef="#br1" timeOffset="26755.6">4464 10530 15663 0,'0'-5'1392'0,"-1"3"-1120"0,-1-3-272 0,2 2 0 0,0 2 2688 0,2 1 464 15,-1-1 112-15,0 0 0 32,2-2-2976-32,0 1-608 0,1-4-112 0,1 2-16 0,-1 1 208 0,-1 1 48 0,1 1 16 0,-1 1 0 15,-2 0 368-15,1 0 80 0,1 1 16 0,-1 1 0 16,2 2-32-16,-2 1-16 0,0 1 0 0,-1 0 0 15,0 4 432-15,-1 1 96 0,1 4 0 0,-2 0 16 0,1 6 112 0,0 3 32 16,0 3 0-16,0 4 0 0,0 5-160 0,1-1-48 16,2 4 0-16,-2 0 0 0,2 1-192 15,-1 2-32-15,2 1-16 0,-2 1 0 0,2-2-224 16,0 1-64-16,-1 5 0 0,0-1 0 0,-1 3-192 0,0-2 144 16,0 0-144-16,-1 0 128 0,2 0-128 0,-3-2 0 15,0 6 0-15,-1 1 0 0,-1 7 0 0,-1 3 0 16,1 6 0-16,-1 4 0 0,0 0 160 0,1 2-160 15,-2 9 192-15,-1 2-192 0,0-5 272 0,0 5-48 16,1-1-16-16,1-2 0 16,-1-6-208-16,2-1 176 0,2-4-176 0,2-2 160 0,3-7 32 0,0 2 16 0,2 2 0 0,1-1 0 15,0-1-208-15,0 1 176 0,2-1-176 0,-2 0 160 16,1-4-160-16,-3-5 0 0,0-5 0 0,1 0 0 16,-1 0 0-16,0-2 0 0,0-4 0 0,-1-2 0 15,1 0 160-15,0-1-160 0,1 0 192 0,-2-4-192 0,-1 0 176 0,1 1-176 16,0 2 160-1,-1 3-160-15,0-5 128 0,0 1-128 0,0 1 0 0,0-6 144 16,0 5-144-16,0-3 192 0,1-2-192 0,-1-1 192 16,0 1-64-16,1 1-128 0,0 3 192 0,1 2-64 15,2 2-128-15,-1 1 0 0,1-1 0 0,-1 0 0 16,-1-3 0-16,0-4 0 0,-1 1 128 0,-1-6-128 16,-2 1 0-16,1-4 192 0,-2-5-192 0,2 1 192 15,-2 4 96-15,-1-4 32 0,1 3 0 0,-1-2 0 0,0-3-160 0,0 1-32 16,-1 0 0-16,1-1 0 0,-1 4 0 0,-1-3 0 15,1 0 0-15,1 1 0 0,1 0-128 0,2 1 0 16,-1-1 0-16,3 2 0 0,0-2 0 0,0 2 0 16,0 2 0-16,1-1 0 0,0 2 0 0,2 1 0 15,-2 1 0-15,-2-5 0 0,-1-4 0 0,0 0 0 0,-1 2 0 16,-2 1 0 0,0-4 128-16,-1-1 0 0,0-3 0 0,0-1 0 0,-2-1 112 0,0-2 16 15,0-2 0-15,-1-2 0 0,1 1-256 0,0 0 0 16,2-4 0-16,-2 0 0 0,2 4 0 0,-1-4 0 15,1 2 0-15,1-2 0 0,0 3 0 0,0-3 0 16,0 0 0-16,1-1 0 0,0 1 0 0,0 0-160 16,2-3 32-16,-2 2 0 15,1-2-512-15,0 0-112 0,0-1-16 0,-1 0-12400 16,1-2-2480-16</inkml:trace>
  <inkml:trace contextRef="#ctx0" brushRef="#br1" timeOffset="28567.42">4615 15866 30399 0,'-1'0'2704'0,"1"-1"-2160"0,0 1-544 0,1-1 0 0,0-2 704 0,3 1 48 0,1-3 0 0,5-1 0 15,3-4-752-15,7-1 0 0,3-2 0 0,3 1 0 16,4 2 352-16,2-2 80 0,3 2 16 0,1 1 0 15,2 2-1088-15,0 3-224 0,1 0-32 0,-1 3-16 16,0 2-320-16,0 3-64 0,-3-2-16 0,0 2 0 0,1 2 864 0,0 2 160 16,2 0 32-16,0-1 16 0,3 0 560 15,2 2 96-15,4-2 32 0,2 3 0 0,0-3 896 0,1 0 192 16,-2-4 48-16,1 0 0 16,2 0-304-16,1-3-48 0,1 0-16 0,3 2 0 0,3-4-896 0,0 2-176 15,2-5-144-15,0 1 192 0,-2-4-448 0,3 2-64 16,5-5-32-16,-1 2 0 15,1 0-160-15,-3 1-48 0,1 0 0 0,-3 0 0 0,-3-1 192 16,-1 3 48-16,-2 1 0 0,2 0 0 0,1 4 80 0,-1-2 32 16,-3 6 0-16,-3-3 0 0,-3 2 208 0,2 2 0 15,1 1 0-15,-3-4 0 0,2 4 400 0,1-2 176 16,0-1 48-16,0-1 0 0,-2 1 288 0,-3-2 64 16,-1 0 16-16,1-2 0 0,3-1-368 0,0-2-80 0,0 2-16 15,-1 2 0-15,1-4-336 0,-1 1-64 16,-2 3 0-16,-2 0-128 0,-6-2 0 0,-4 2 0 0,-2 1 0 15,-1 1 0-15,-2 2-176 0,0-3 16 0,-3 2 0 0,-1 2 0 16,-3 1 160-16,2-3-160 16,1 5 160-16,1-1-160 0,0 1 160 0,3-1-192 0,-1-3 192 0,0 3-192 15,0 3 192-15,-1-4 192 0,2 1-32 0,-2-5-16 16,1 4-144-16,-3-5 128 0,0 2-128 0,1 1 128 16,-1 1-128-16,-1-1 128 0,-3 2-128 0,1-2 128 15,2 2-128-15,-1 0 160 0,-2 0-160 0,-2 0 160 16,1 1-160-16,-4-4-224 0,-1 3 48 0,-4-1 16 15,-1-3-112-15,1 3-32 0,-1-2 0 0,-1 2 0 0,0-4 304 0,-2 1 0 16,1 0 0-16,-2-1 0 0,2 0 208 0,-2 0 160 16,0 3 16-16,-1-3 16 15,0 0-64-15,1-3-16 0,1 2 0 0,-1 0 0 16,-1 1-32-16,1-2-16 0,-1-1 0 0,0 2 0 0,-1 1-96 16,0-3-32-16,0 2 0 0,-2 0 0 0,2 1-144 0,-1 0 160 15,-1-4-160-15,0 3 160 0,0 0-160 0,-2-3 0 16,1 3 0-16,1-3 0 0,-2 2-128 0,2-5 128 15,-2 2 0-15,1-3 0 0,1 0 0 0,-2-2 192 16,0 2-32-16,1-2 0 0,0 2-32 0,-1-3 0 16,2-2 0-16,-2-1 0 0,0 2-128 0,0-2 160 15,1 1-160-15,-2-16 160 0,0 14 0 0,-2 3-160 0,1-2 160 16,-1 1 0-16,0-1 0 16,0 2 0-16,0-1 0 0,-1 2 16 0,-1-4 0 15,3 2 0-15,-1-2 0 0,0 1 16 0,1-2 16 16,0-3 0-16,1-1 0 0,-1-4-208 0,-2-3 128 15,2 0-128-15,-2-2 0 0,1-2 176 0,-2-2-176 0,-1-2 192 0,-1-2-192 16,0 1 128-16,0-3-128 0,-2-4 0 16,1-3 0-16,-2-2 0 0,-1-3 128 0,2 2-128 0,-2 2 0 15,2-2 0-15,1 2 0 0,-2 2 0 0,1 2 0 16,0 4 176-16,0-1-176 0,-2-2 160 0,-1-1-160 16,0-3 352-16,-2-1-32 0,1 4 0 0,-2-3 0 15,-2 0-64-15,1-3-32 0,-1 3 0 0,3 1 0 16,0-1-48-16,1-2-16 0,-1-7 0 0,0-4 0 15,1-4 0-15,-1 0 0 0,4 1 0 0,1 2 0 0,3 4-160 16,1-1 0-16,0-5 0 0,3 3 0 16,1 0 0-16,-1 6 0 0,1 1 0 0,0 5 0 15,-1 6 0-15,0 4-176 0,-1-2 48 0,0 3 0 16,-1 1 128-16,1-2 0 0,-1 3 0 0,-2-5 0 16,1 2 0-16,-1 0 176 0,1-1-48 0,-1 2 0 0,2-2-128 15,1 2 192-15,1 4-192 0,-2-2 192 0,2-2-192 0,0-3 0 16,1-5 0-16,0-1 0 0,0 1-192 0,0-3 16 15,1 2 16-15,1-1 0 0,0 3 160 0,0 3 0 16,-1 3-144-16,2 1 144 0,-2-3-160 0,2-2 160 16,-1-1-208-16,1 0 80 0,-1 1-112 0,-1 1-16 15,2 3 0-15,-2 1 0 0,-1 7 80 0,0-2 16 16,-1 1 0-16,0 5 0 0,-2-1 160 0,1 2-192 16,-1-1 192-16,-1 4-192 0,2-1 192 0,-2-4 0 15,2-5 0-15,-2-6 0 0,2-1 0 0,0 1 0 16,1 2 0-16,1 0 128 0,1 3-128 0,1-2 0 0,0 3 0 0,2 1 0 15,-2 1 0-15,2-1 0 16,1 1 0-16,-1 2 0 0,-1 3 0 0,1-2 0 0,1-2 0 0,0 2-128 16,0-2 128-16,-1 6 0 0,-1 0 0 15,0 2 0-15,-2-2 0 0,0 1 0 0,0-1 0 0,-2 2 0 16,1-2 0-16,-2-1 0 0,0 0 0 0,-1 1 0 0,0 1 0 0,1-1 0 16,-1 1 0-16,1-1 0 0,-1 0 0 15,1 0 0-15,1 4 0 0,-2 2 0 16,1-2 0-16,1-3 0 0,-2 1 0 0,1-2 0 15,-1-1 0-15,2 1 0 0,0 1 0 0,1 1 0 16,0-1 0-16,-2 3 0 0,2-3 0 0,-1 3 0 16,0 2 0-16,0 3-192 0,-2 2 192 0,1 0-192 15,-2 1 192-15,0 0 0 0,-1 2 0 0,-1 1 0 16,0 1 0-16,0-2 0 0,0 5 0 0,-2-2-128 0,0 0 128 0,0 1 0 16,1 2 0-16,-1 0 0 15,1 0-448-15,1 2-64 0,1 2-16 0,1 0 0 16,2-1-368-16,-1 2-80 0,1 0-16 0,0 1-18240 0</inkml:trace>
  <inkml:trace contextRef="#ctx0" brushRef="#br1" timeOffset="30252.37">7910 15489 25791 0,'0'1'2304'0,"0"0"-1856"0,0-1-448 0,0-1 0 0,0 0 1808 0,0 1 272 16,1-2 48-16,1-2 16 0,-1 0-1552 0,1-2-304 16,0 0-64-16,0-4-16 0,1 0-80 0,-2 1-128 15,-1-2 176-15,1 1-176 0,-1 2 432 0,0-2-32 16,0 1 0-16,-1 2 0 0,0-1 464 0,1 2 96 15,-2-3 0-15,2 2 16 0,0 1-336 0,2-4-80 16,-1 0-16-16,1 1 0 0,2-2-224 0,0-4-64 16,1 2 0-16,0-2 0 0,1 1-16 0,-1-5-16 15,1 0 0-15,1 0 0 0,0-3 96 0,0-1 32 16,0-5 0-16,2 1 0 0,1-2-64 0,-1-1-16 16,0-1 0-16,0 1 0 0,0 1-128 0,-2 0-16 15,1 2-128-15,-2 4 192 0,0-1-192 0,0 4-208 0,-1 3 32 16,-1 1 16-16,1 2-16 0,-2 2 0 0,1-2 0 0,0 4 0 15,0 0-16-15,-1 4-16 0,0 0 0 0,0 1 0 16,0 0 208-16,-1 4-176 16,2-1 176-16,0 0-160 0,1 4 160 0,0 0 0 15,1-1-144-15,-1 3 144 0,1 0-128 0,0 1 128 16,2 0-160-16,-1-1 160 0,0 3-176 0,1-1 176 0,-1 1-192 16,0 1 192-16,-1 3-144 0,0-3 144 0,-1 5 0 0,0 0-144 15,-2 6 144-15,2 2-128 0,0-1 128 0,-1 0-128 16,0-3 128-16,1 3 0 0,2 8 0 0,2 6-128 15,1-2 128-15,0 1 0 0,1 2 0 0,-1-1 0 16,1 0 144-16,0-5-144 0,-1 0 192 0,0-2-192 0,-2-3 160 16,1-6-160-16,1 1 128 0,0-3-128 15,0-1 0-15,-2-3 0 0,1-1 0 0,-2-1 0 16,1-3 144-16,-2 0 48 0,0-1 16 0,0-1 0 0,1-2 48 16,-3 1 0-16,3 0 0 0,-2-1 0 15,0-1-48-15,-2 0 0 0,1 1 0 0,-2-2 0 0,1 3-208 16,-1-2 144-16,1 2-144 0,1-3 128 0,-2 4-128 0,3 0 160 15,0-3-160-15,-1 2 160 0,2-3-160 16,0 3 0-16,0-3 144 0,2-1-144 0,-2 0 368 0,0-1 0 16,0-3 0-16,2 1 0 0,-2-1 64 0,0-1 16 15,1-1 0-15,1-3 0 0,-1 0 16 0,-1-2 16 16,2 0 0-16,-2-2 0 0,0-1 0 0,-1-2 0 16,3-1 0-16,-1-2 0 0,-1-3-16 0,0 0 0 0,-1-3 0 15,0-2 0-15,-1 3-208 0,0-4-64 0,-2-3 0 0,1 0 0 16,-1 2-192-16,-1-3-160 0,1-2 32 0,-1-2 0 15,0 2-144-15,-1 2-32 16,1 1 0-16,0 3 0 16,-1-1-288-16,0 2-64 0,-1 1-16 0,0-2 0 15,0-1-432-15,-2-3-96 0,1-1-16 0,-3-17-20144 0</inkml:trace>
  <inkml:trace contextRef="#ctx0" brushRef="#br1" timeOffset="35308.41">848 13091 30399 0,'-2'4'2704'0,"2"1"-2160"16,2-3-544-16,0 1 0 15,0-2-736-15,-1 3-256 0,2 2-48 0,-1 4-16 16,3 6 96-16,1 1 32 0,0 3 0 0,3 2 0 0,0 2 544 0,2 3 96 16,1 1 32-16,2 5 0 0,1 2 256 0,0 6 0 15,1 5 0-15,-2 2 0 0,0-2 0 0,0 5 0 0,-1 2 0 0,1 1 144 16,-3 3-144-16,-1-9 0 0,-1-4 0 16,-2-10 0-16,0-4-256 0,-3-4-16 0,0-3-16 0</inkml:trace>
  <inkml:trace contextRef="#ctx0" brushRef="#br1" timeOffset="36468.18">685 12830 23951 0,'-2'-2'2128'0,"0"-1"-1696"16,2 2-432-16,0 1 0 16,0-2 352-16,0-1-16 0,0-2 0 0,2-2 0 15,-1-3 304-15,1-2 64 0,3 0 16 0,1 1 0 16,2-1-976-16,0 1-192 0,4 0-32 0,1 0-16 15,3 2-272-15,4 0-48 0,0 3-16 0,1-1 0 16,2 3-240-16,1 0-48 0,1 3-16 0,-1-4 0 16,5 1 304-16,-1 2 48 0,1 1 16 0,-2-2 0 0,0 3 448 0,-2 3 112 15,-3-2 16-15,-2 4 0 0,-3 1 192 0,-2 3 0 16,-1 1 0-16,-1 2 160 0,0 3 352 0,-1 1 64 16,2 1 0-16,-2 0 16 0,0 1 192 0,1-1 48 15,0 3 0-15,-2 1 0 0,3 0-288 0,-3-3-48 16,1 3-16-16,0-2 0 0,-4-2-480 0,0-1 0 15,-2 2 0-15,-1-2 0 0,-4-4-128 0,-1-1 128 16,-2 0-192-16,-5 1 192 0,0-4 128 0,-3 2 144 0,-2 1 32 16,-6 0 0-16,-3 0 400 0,-3 1 64 0,-4-3 32 0,0 4 0 15,-2-4-288-15,-1-1-64 0,2 0-16 0,-2 0 0 16,1-2 32-16,0-1 16 0,2-1 0 0,-2-1 0 16,2-2 64-16,-2-1 16 15,2 0 0-15,2-1 0 0,2-2-560 0,1 1-192 0,-1-2 0 0,2 1 0 31,4 3-320-31,3-2-48 0,1 2-16 0,3 0 0 0,2 0-48 16,4 0-16-16,2 2 0 0</inkml:trace>
  <inkml:trace contextRef="#ctx0" brushRef="#br1" timeOffset="36907.01">1306 11930 34095 0,'-8'3'3024'0,"2"-2"-2416"0,4 2-480 0,0-1-128 0,2 0 336 0,0 2 48 16,-2 1 16-16,0 4 0 0,-1 2-400 0,1 3 0 0,3 3 0 0,3 0 0 16,0 0-128-16,4-1-64 0,2-1-16 0,1 2 0 15,3 3-64-15,-1 2-16 0,3 3 0 0,0 4 0 16,2 3-96-16,-1-1 0 0,0 3-16 0,-2 3 0 15,-1 3 400-15,-3 0 0 0,0 7 0 0,-1 2-128 16,-4-2 128-16,0 0 0 0,0-2 160 0,-1-6-160 0,3-3 192 0,-3-4-64 16,1-3-128-16,-1-2 192 0,0-5 192 0,0-3 48 15,0-3 0-15,2-3 0 0,-1 1-432 0,0-6 0 16,1 1-144-16,-1-1-10016 16,0-2-2000-16</inkml:trace>
  <inkml:trace contextRef="#ctx0" brushRef="#br1" timeOffset="37628.83">1933 12557 28559 0,'-2'-5'2544'0,"0"4"-2032"0,1-3-512 0,1 3 0 0,1-2 0 16,-1 1 0-16,0-4 0 0,-1-3 0 0,-2-3 0 0,1-4 0 15,-2 1 0-15,0-1 0 16,-1 3 0-16,1 3 0 0,-1 4 0 0,0 0 0 16,-3 6 0-16,1 0 0 0,-1 3 0 0,-2 2 0 15,1 4 144-15,-3 0-16 0,1 2 0 0,-2 3 0 16,-1 3 384-16,-2 3 80 0,1 1 16 0,2-1 0 16,0 0-160-16,2-2-16 0,1 1-16 0,3-1 0 15,1-1 80-15,2-2 16 0,3 0 0 0,2-1 0 0,1-1-288 0,5 0-48 16,0 0-16-16,2 1 0 0,2-2-160 0,1 1 0 15,2-1-192-15,1 0 192 0,-1 0-416 0,2-1 32 16,1-3 16-16,-1 1 0 16,-2-2-240-16,3 0-48 0,-3-4-16 15,0 1 0-15,0-3-80 0,-2-1-16 0,-1-2 0 0,-1-2 0 16,-1-1 768-16,-2-1 128 0,-1 0 48 0,0-2 0 0,-1 0 784 0,-2-1 176 16,-1-2 16-16,0 0 16 0,-2-2-448 0,-2 0-80 15,0 0-32-15,-3 0 0 0,1 2-400 0,-2-4-80 16,0 1 0-16,-2-1-128 0,1 2 256 0,1-2-48 15,-2 1-16-15,2-2 0 0,1 6 32 0,2 2 0 16,0-2 0-16,1 4 0 0,0-1-224 0,1 5 0 0,1 1 128 0,1 0-128 16,1 1 240-16,0 2 0 15,2 2 0-15,1 1 0 0,0 1 32 0,1 4 16 16,1-2 0-16,1 5 0 0,0 0-160 0,1 0-128 16,1 3 192-16,-1-4-192 0,0 1 128 0,1 1-128 0,1 4 0 15,1 0 0-15,-1 0 0 0,0-1 0 0,1-1 0 0,-1 0 0 16,0 1 0-16,2-3 0 0,-1 2 0 0,1-1 0 15,-2-3-384-15,1 1-96 16,-1-1-16-16,0-1 0 0,-1-2-2368 0,0-3-464 0,-1-4-112 16,-2 2-16-16</inkml:trace>
  <inkml:trace contextRef="#ctx0" brushRef="#br1" timeOffset="37894.74">2300 11963 43311 0,'-4'0'3840'0,"2"3"-3072"0,2-2-608 0,1 4-160 16,0-4-400-16,2 4-112 15,0 0-32-15,2 6 0 0,4 4 144 0,2 5 16 0,4 2 16 0,2 3 0 0,3 2 32 0,0-2 0 16,1 2 0-16,0 3 0 0,0 1 128 0,-1-2 16 15,-2 2 16-15,-2 1 0 16,-1 2-464-16,-1-1-112 0,-3 2-16 0,-2-1 0 16,-3-3 288-16,-1 3 48 0,0 3 16 0,-3-4 0 15,-1-1-96-15,1-3-32 0,-2-4 0 0,-2-6 0 16,1-1-544-16,-3-3-96 0,-1-4-32 0,-1-3-11776 0</inkml:trace>
  <inkml:trace contextRef="#ctx0" brushRef="#br1" timeOffset="38156.3">2113 12537 46991 0,'-2'-1'4176'0,"-1"1"-3344"0,3 0-656 0,2 0-176 15,0 0 208-15,1-1 16 0,0-2 0 0,2 0 0 16,5-5-704-16,4-2-144 0,3-5-16 15,4-2-16-15,5-1 240 0,5-5 48 0,5 1 16 0,3-1 0 16,3-1-224-16,0-1-64 0,0 6 0 0,-2-1 0 16,-4 5-192-16,-4 1-64 0,-4 3 0 0,-4 3 0 15,-2 1-304-15,-1 1-64 0,-2 1-16 0,-1 5 0 16,1-2-912-16,-3 1-192 0,1 1-48 0,-2 1-6192 16,0 1-1232-16</inkml:trace>
  <inkml:trace contextRef="#ctx0" brushRef="#br1" timeOffset="38626.53">2844 12440 28559 0,'-5'6'2544'0,"1"-3"-2032"0,2 2-512 0,2-2 0 16,1 1 1792-16,0-4 272 0,2 0 48 0,1 1 16 31,1 1-2336-31,2 1-480 0,2-3-80 0,3 0-32 0,2-6 576 0,0-1 224 0,4-3-176 0,0-2 176 16,3-1-304-16,2-2 48 0,-1-3 0 0,-2 2 0 15,-1-1 48-15,-3-3 16 0,1 5 0 0,-4-1 0 0,1 0 192 0,-3 3 0 16,0-3 0-16,-1 1 0 16,-1-3 192-16,-1 2 16 0,0 1 16 0,-2 1 0 15,-1 1 16-15,0 1 0 0,-2-5 0 0,-1 1 0 16,-2 1-240-16,-3 0 0 0,-1-1 0 0,0 1 0 15,-3 3 0-15,-1-1-240 0,-3-3 32 0,-2 4 0 16,-3-1-496-16,-2 3-112 16,-1 4-16-16,0 1 0 0,1 7 464 0,-1 1 96 0,0 5 16 0,-2 4 0 0,1 2 256 15,-1 5 0-15,-3 7 0 0,1 3 0 16,3-1 0-16,0 2 0 0,2 2 192 0,2-1-48 0,-1 1 656 16,4 2 128-16,2 0 32 0,2 1 0 0,2 1-320 0,3 1-48 15,3 4-16-15,2-1 0 0,1-1-368 0,5-5-80 16,1 2 0-16,6-2-128 0,4-2 608 0,3-6 16 15,2 1 0-15,0-5 0 0,2 0-96 0,0-3-16 16,2 1 0-16,-1-5 0 0,0 2-512 0,-1-3 0 16,1-3 0-16,-2-3-192 15,0 1-960-15,0-3-176 0,2-5-32 0,-1 3-9264 16,0-4-1856-16</inkml:trace>
  <inkml:trace contextRef="#ctx0" brushRef="#br1" timeOffset="39002.48">748 13983 13823 0,'-6'-4'1216'0,"1"3"-960"0,1-2-256 0,2 3 0 0,1 0-640 0,-2-1-160 15,-2-1-32-15</inkml:trace>
  <inkml:trace contextRef="#ctx0" brushRef="#br1" timeOffset="39183.17">668 13956 3567 0,'-39'-2'144'0,"31"2"48"0,5 2-192 0,2-1 0 0,1-1 0 15,-2 1 0-15,-1 3 2720 0,-2 1 496 16,-1 0 112-16,0-2 0 0,0 2 272 0,1-1 48 0,1 1 16 0,0-4 0 15,3 0-1552-15,0-1-304 16,3 0-64-16,2-1-16 0,1 0-1360 0,1-3-368 0,1-1 0 0,3-2 0 31,3-4-336-31,-5 3-176 0,0 3-48 0,3-4 0 0,9-5 432 0,17-11 128 0,18-9 0 0,21-11 0 16,12-4 0-16,11-6 272 0,7-4-16 0,19-12-16 16,22-5-80-16,11-10-16 0,7 1 0 0,3-3 0 15,1 2-1072-15,9-5-224 0,13-1-32 0,-9 3-12880 16</inkml:trace>
  <inkml:trace contextRef="#ctx0" brushRef="#br1" timeOffset="39252.82">3247 12581 8287 0,'343'-174'368'0,"-325"167"80"0,-15 6-448 0,3-3 0 0,6-2 0 0,18-8 0 0,23-13 1696 0,24-14 256 16,14-5 48-16,1-2 16 15,-13 11-1632-15,-21 5-384 0</inkml:trace>
  <inkml:trace contextRef="#ctx0" brushRef="#br1" timeOffset="40029.93">752 14491 21183 0,'-4'-2'1888'0,"2"2"-1504"16,2 0-384-16,-2 0 0 0,1-3 1280 0,0 3 192 0,0-1 48 15,-3 0 0-15,-1-3-240 0,0 3-64 0,-2-1 0 0,2 2 0 16,0 0-960-16,1 0-256 0,0 3 0 0,1 1 0 31,-2-2-688-31,-1 4-224 0,-2 3-48 0,2 2-16 0,-3 1 272 0,1 5 48 0,-2 2 16 16,-1 2 0-16,-1 4 976 0,3 4 208 0,-3 3 32 0,3 6 16 0,-1 8 128 15,1-2 32 1,2 2 0-16,0-3 0 0,1 1 48 0,3 6 16 0,0 10 0 0,4 1 0 16,4 6-496-16,4 0-80 0,2-1-32 0,5-6 0 15,3-4-208-15,2-4 0 0,2-5-192 0,2-2 192 16,2-1-1040-16,3-8-112 0,4-2 0 16</inkml:trace>
  <inkml:trace contextRef="#ctx0" brushRef="#br1" timeOffset="40625.56">1094 15156 38703 0,'-5'3'1712'0,"2"-1"352"0,0 2-1648 0,2-3-416 0,1 0 0 0,0 3 0 15,1-3-768-15,0 3-256 0,2 4-32 16,-1 1-16-16,3 3-1232 0,0-1-240 0,0 1-48 0,1-1-16 16,2 0 1200-16,-3 0 256 0,-2 1 32 0,1-5 16 15,0 0 464-15,-3-2 112 0,2-1 16 0,-3-1 0 0,0-1 1328 0,-2 1 272 16,2-2 48-16,-1-1 16 0,0-1 448 0,-2-1 112 16,0 1 16-16,-1-4 0 0,-1-1-448 0,0-4-96 15,0 0-16-15,-1-2 0 0,1-2-704 0,-1-2-144 16,2-4-16-16,-1 0-16 15,3-2-656-15,-1 0-128 0,2 0-16 0,0-1-16 0,2 1 144 0,0 4 48 0,2 2 0 0,0 0 0 16,2 1 336-16,0 1 0 16,2 4 0-16,0-1 0 0,0 4 0 0,1 0-224 15,-1 5 48-15,1 2 16 0,0 0 336 0,1 1 64 16,1 3 16-16,0 2 0 0,0 2-112 0,1 1-16 16,0 3 0-16,-1-1 0 0,0 0 144 0,0 0 32 15,1 1 0-15,1-1 0 0,0 1-48 0,1-1 0 0,-1 0 0 16,1-3 0-16,-1 2 128 0,-1 0 32 0,0-1 0 0,1 0 0 15,0 2-416-15,0-4 0 0,-1 1 0 0,0 0 0 32,0-2-432-32,1-1-64 0,-3 0-16 0,0-2 0 15,0 0-1216-15,-2-3-240 0,1 0-48 0,-2-2-11344 0</inkml:trace>
  <inkml:trace contextRef="#ctx0" brushRef="#br1" timeOffset="41038.64">1658 14738 42383 0,'-5'3'1872'0,"2"1"400"0,-1-1-1824 0,1 0-448 0,2 2 0 0,1-5 0 16,0 2-240-16,-1 3-144 0,0 5-16 0,-1 1-16 15,1 1-976-15,2 5-192 0,2 0-32 0,1-2-16 16,-1 3-880-16,2 0-176 0,0-1-48 0,1 0 0 15,2-2-528-15,-2 0-96 0,1-2-32 0,0 1 0 0,-2-6 2752 0,1 1 640 16,1 3 0-16,-1-5 0 0,1 2 1728 0,-3-6 336 16,1 2 80-16,-1-1 16 0,1-4-144 0,-1 0-32 15,-1-2 0-15,1-1 0 0,0-1-880 0,0-2-176 0,1-3-32 0,0-4-16 32,1-2-1232-32,-1 0-240 0,1-1-48 0,-1 0-16 15,0-1 160-15,-2 2 48 0,1-1 0 0,-3 3 0 0,1-3 448 0,-4 2 160 16,1 0 0-16,-1 2 0 0,-2-2 736 0,-1 2 160 15,-1 3 32-15,0-2 0 0,-2 3 144 0,0 1 48 16,-1 1 0-16,-1 1 0 0,-1 0-368 0,0 2-64 16,-2 0-16-16,1 1 0 0,1 1-464 0,0 1-112 0,0 0 0 15,1 1-16-15,1 1-240 0,0-1 0 0,2 1 0 0,0 1 0 32,2-1-496-32,0 1-80 0,2 1-32 0,1-3 0 0,2 4-1792 15,0-4-352-15</inkml:trace>
  <inkml:trace contextRef="#ctx0" brushRef="#br1" timeOffset="41343.89">1938 14387 38703 0,'-2'5'1712'0,"1"-4"352"0,1 4-1648 0,0-2-416 0,3 0 0 0,-1 2 0 0,2 0 0 0,1 2-304 0,3 4 48 0,5 4 16 15,3 4-176-15,2 1-32 0,1 1-16 0,0 0 0 0,-2-1 272 0,1 1 192 16,-2 1-208-16,1-2 80 0,-4 2 128 0,1-1-208 16,-2 2 80-16,-1-4 128 0,-2 2-240 0,0 0 80 15,-3-2 16-15,-1-1 0 16,-2 0-832-16,0-3-176 0,-2-3-16 0,-1-2-13136 0</inkml:trace>
  <inkml:trace contextRef="#ctx0" brushRef="#br1" timeOffset="41519.01">1889 14667 50687 0,'-4'6'2240'0,"0"-2"464"0,1-2-2160 0,3 0-544 0,2-2 0 0,1-3 0 32,2 2-624-32,4-4-224 0,4-4-48 0,7-5-16 0,6-4 240 15,5-8 48-15,1-3 16 0,2-2 0 0,3-2-32 0,-1 0 0 16,2-2 0-16,2 2 0 0,-1 3-1168 0,1 2-240 0</inkml:trace>
  <inkml:trace contextRef="#ctx0" brushRef="#br1" timeOffset="42208.48">1646 15767 41471 0,'-4'-2'3680'0,"0"-1"-2944"0,3 2-592 0,0-1-144 16,1-1-304-16,-3-2-80 0,1-1-32 0,-4-9 0 15,-3-1-528-15,-1-4-96 0,-2-2-32 0,-2-1 0 16,1 0 496-16,-3 0 112 0,-3-1 16 0,1 2 0 16,-1-3-576-16,-1 4-128 0,3 5 0 0,-2 4-16 0,1 3 1168 0,-1 4 0 15,4 4 192-15,3 1-16 0,2 4 864 0,0-1 176 16,-1 7 48-16,1 5 0 0,0 0-240 0,3 5-64 0,1-3 0 0,1 5 0 15,1 1-656-15,3 0-144 0,0 6-32 0,1-2 0 16,1-3-128-16,1 4-144 16,1 0 144-16,1-2-208 0,0 3 32 0,1-1 16 15,-1 0 0-15,0 6 0 0,0 3 160 0,-1 2 0 16,1 3 0-16,-2-1 0 0,2-2 176 0,0-1 112 16,0-1 32-16,-1-1 0 0,1-1-112 0,1-6-16 0,-1 0 0 0,-2-2 0 15,2-1-336-15,-2-1-80 0,1-7-16 0,-2-1 0 31,0 0-1152-31,-1-5-224 0,-1-2-48 0,-1-2-8992 0,-2-4-1792 0</inkml:trace>
  <inkml:trace contextRef="#ctx0" brushRef="#br1" timeOffset="42453.86">1077 16163 15663 0,'-1'7'1392'0,"0"-3"-1120"0,-1 1-272 0,1-1 0 16,2-3 5952-16,1 0 1152 0,1 2 208 0,2-1 48 0,3 2-5968 0,4-2-1200 16,5-2-192-16,6-2-144 0,1-4 144 0,4-3 0 15,0-5 0-15,3-2 0 0,1-2-368 0,0-3 16 16,3 0 0-16,-4 1 0 16,-3-1-864-16,-1 2-160 0,-1 2-32 0,-3 6-16 15,-4 1-160-15,-1 4-16 0,-3 1-16 0,-2 4 0 16,-2 1 48-16,0 3 16 0,-2-1 0 0,0-1 0 15,-2 3-592-15,1-3-112 0</inkml:trace>
  <inkml:trace contextRef="#ctx0" brushRef="#br1" timeOffset="43065.86">1788 16131 40543 0,'-7'6'1792'0,"0"-4"384"0,0 2-1744 0,3-1-432 0,2-1 0 0,1-1 0 0,-1 1-272 0,0 0-144 0,-2 4-32 0,-1 0 0 16,0-1-1568-16,4 4-320 0,1 1-64 0,3 1-16 15,0 1-1120-15,3 0-240 0,1 2-32 0,-1-1-16 16,0-2 1952-16,-1-2 384 0,0 0 80 0,0 1 0 0,-1-1 3072 0,-1-2 624 16,0 0 112-16,-1-4 32 0,-1 1-64 0,1 0-16 15,-1-1 0-15,-1 0 0 0,1-3-496 0,-1-3-80 0,0 2-32 0,-1-1 0 16,1-3-592-16,0-1-112 0,0 6-16 0,0 0-16 16,-3-26-608-16,3 13-112 0,-1 1-32 0,0-5 0 15,0 2-80-15,-2-4-32 0,1 1 0 0,-2-5 0 16,0 2-144-16,1-3 128 0,-1-5-128 0,-1-2 128 0,3 2-128 15,-1-1 0-15,3 3 0 0,1 1 0 16,2 5-352-16,0-2 48 0,4 7 16 0,-2 0 0 16,0 4 288-16,2 0 0 0,0 0 0 0,1 1 0 15,2 0 160-15,-2 0 96 0,2 1 0 0,-1 1 16 16,1 1-272-16,-3 0 0 0,2 3 0 0,0-1-144 16,-1 3-784-16,1 0-160 0,1-2-16 15,-2 5-10016-15,3 1-2000 0</inkml:trace>
  <inkml:trace contextRef="#ctx0" brushRef="#br1" timeOffset="43623.17">2416 15785 35935 0,'-10'2'1600'0,"3"0"320"0,-1 0-1536 0,4-2-384 0,0 0 0 0,1 0 0 16,0 0-720-16,-5-2-224 0,-3 2-32 0,-4-2-16 0,-3 1 992 0,-1 0 192 0,2 1 32 0,0 0 16 31,2 1-752-31,0 2-160 0,3 5-32 0,-1 2 0 16,3 2-128-16,0 4-16 0,3 2-16 0,1-1 0 0,0 0 864 0,1 5 336 0,1 1-16 0,1-4 0 15,1 1 768-15,1-5 160 0,1 0 32 0,1 1 0 16,1 3-608-16,3 2-112 0,0-4-32 0,3-2 0 16,-1-2-16-16,1 0 0 0,0-3 0 15,2-2 0-15,0-2-256 0,0-2-48 0,1-3-16 0,0-1 0 16,0-2-848-16,0-3-176 0,1 1-48 16,-1-3 0-16,1-2 96 0,-1-2 16 0,-1 1 0 0,-1-1 0 15,-2 0 80-15,-1-3 32 0,1 1 0 0,-3-2 0 0,0 0 832 16,-3 0 160-16,-1 2 48 0,-1-2 0 15,0 1 464-15,-3 3 112 0,-2-5 0 0,-1 1 16 16,-1 1-592-16,-2 2-128 0,0-3-32 0,1 3 0 0,0 2-224 16,0 3-160-16,3 0 32 0,1 5 0 15,1 1 128-15,2 2 0 0,1 1 160 0,1 3-160 0,0-1 576 0,1 5 0 16,1-1 16-16,3 6 0 0,3-2-192 0,0 4-32 16,2 2-16-16,1-1 0 0,1 2 80 0,0 2 16 15,0-2 0-15,2 1 0 0,-2 0-448 0,-1 0 0 16,2-2 0-16,-3-2 0 15,-2 0-896-15,0-3-48 0,-1-1-16 0,-1-1 0 16,-1-1-1328-16,0-4-272 0,-1-1-48 0,-3-2-10912 0</inkml:trace>
  <inkml:trace contextRef="#ctx0" brushRef="#br1" timeOffset="44242.9">2574 15829 43311 0,'-1'6'3840'0,"1"2"-3072"0,3-2-608 0,-2-2-160 0,0-2 224 0,0 2 16 0,3 4 0 0,0 6 0 16,3 3-656 0,1 2-128-16,0-2-32 0,0 0 0 15,-1 0-48-15,-1-3-16 0,1-1 0 0,-4 0 0 0,1 2-800 0,-2 1-160 16,1-2-48-16,-2 1 0 0,-1-3 1648 0,-1-1 368 0,0-3 48 0,-1-1 16 15,0-2 848-15,1-3 192 0,-2 1 16 0,1-3 16 0,1-3-928 0,-2 0-176 16,1-3-32-16,0-4-16 0,0-3-352 0,-1-4 0 16,1-2 0-16,1-5 0 0,1-2-320 0,0-3-48 15,0-3 0-15,2 4 0 16,1-1-464-16,0 5-80 0,0 1-32 0,1 2 0 0,-1 4 448 0,2 1 96 16,-1 4 16-16,1 0 0 0,-1 5 384 0,-2-2 192 0,2 6 0 15,-3 3-16-15,1-3 224 0,0 6 48 16,0-3 16-16,-1 2 0 0,1 2 0 0,-1 2 0 15,1-1 0-15,1 2 0 0,-2 3-464 0,2-1 0 16,-2 1 0-16,0 0 0 0,0 1 128 0,-1-3-128 16,1 1 0-16,1-3 0 0,-2-1 192 0,1 1-48 15,-1-1-16-15,0-2 0 0,1-2 16 0,-1-1 0 16,1-1 0-16,-1 0 0 0,2-1-144 0,-2-3 160 16,0-1-160-16,0 1 160 0,0 5-160 0,0 0 0 0,1-27 0 0,0 17 0 15,-1 2 0-15,1-4 0 0,1 0 0 0,-1-4 0 16,1 4 0-16,1-3-176 0,1 2 176 0,-1 2-128 15,1 3 128-15,0 0-192 0,1 3 192 0,0 3-192 32,-1-2 192-32,1 4 0 0,2 1 0 0,-2 2 0 0,2-2 0 0,-1 4 0 0,2-4 0 0,-1 3 0 0,0 0 128 0,0-2 16 15,0 3 0-15,0-2 0 16,5 0-16-16,-1 2-128 0,2 3 192 0,2-1-64 16,1 3-128-16,-1 0 0 0,1 3 0 0,-1 0 0 15,0 0 0-15,-3 2 0 0,1 3 0 0,-4 0 0 16,1-1 0-16,-2 1 0 0,-1 1-192 0,-1 1 192 15,-1-1-592-15,0-1 0 0,0 2 0 0,0-3 0 16,-1-3-976-16,1-2-192 0,1 0-32 16,1-3-13760-16</inkml:trace>
  <inkml:trace contextRef="#ctx0" brushRef="#br1" timeOffset="44782.78">3256 15750 17503 0,'1'0'1552'0,"-1"0"-1232"16,1 1-320-16,1-1 0 0,-2 0 5344 0,1-1 1008 0,2 1 208 0,2-3 32 16,3 2-5552-16,3-3-1040 0,4-2-352 0,1 0 0 15,0-1 352-15,1-3 0 0,1 1 0 0,-2-2 0 16,-1 1-1200-16,-3 0-160 0,-2 2-48 0,-2-4 0 15,-3 8-432-15,-1-3-80 0,-4 1-32 16,-1 2 0-16,-2 3 496 0,0-4 112 0,-5 4 0 0,0-1 16 16,-2 0 2176-16,-3 1 432 0,1 0 96 0,-2-2 16 0,-2 1-272 0,0-3-48 15,-1 0-16-15,-2-1 0 16,3 1-752-16,-1-1-160 0,0 0-16 0,-2-1-128 0,2 2-128 16,1 2-144-16,3 3-32 0,3 2 0 0,3 1 304 0,0 0 0 15,2 5 128-15,0 2-128 0,1 1 528 0,0 2 16 16,3 2 0-16,-1 3 0 0,0 1 128 0,1 1 32 15,1 2 0-15,-1 1 0 0,2 0-144 0,0-1-32 16,1 1 0-16,1-2 0 0,1 3 80 0,1-3 16 16,1-1 0-16,3-3 0 0,-1 0-208 0,4-4-32 15,1 0-16-15,1-4 0 0,-1 1-176 0,2-5-48 16,1 1 0-16,0-3 0 0,-2 1-352 0,1-4-80 16,2 0-16-16,2-2-11968 0,-3-1-2384 15</inkml:trace>
  <inkml:trace contextRef="#ctx0" brushRef="#br1" timeOffset="45462.94">3015 14764 43311 0,'-4'4'3840'0,"3"1"-3072"0,1-4-608 0,1 0-160 31,0-1-832-31,0 3-208 0,2-1-48 0,-1 3 0 0,2 2 1088 0,2-1 0 0,2 0 0 16,-1-2 192-16,3-3-192 0,0-1-128 0,1 0 128 0,0-1-208 31,2 1-384-31,-2 0-80 0,1 0-16 0,0 2 0 16,0 4 176-16,0 2 16 0,3 4 16 0,1 2 0 0,4 5 240 0,1 4 48 0,3 5 16 0,2 2 0 16,0 0 736-16,3 2 144 0,2 4 16 0,3 2 16 15,5 3 96-15,-2-1 32 0,-1 0 0 0,-3-7 0 16,-2 0-480-16,-1-7-112 0,-1 0-16 0,0-7 0 15,-5 1-112-15,2-6-16 0,0 1-128 0,0-3 192 16,-1 0-192-16,-1 3 0 0,-5-3 0 0,0 5 0 16,-3 0 0-16,-2 0 0 0,-1 7 0 0,-2 0 0 15,-2 1 0-15,-3 4-208 0,-3-1 16 0,-2 0 0 16,-1 5 192-16,-3 0 192 0,2 2-48 0,-4 0 0 0,0 0 16 16,-1 5 0-16,-1-1 0 0,-2-2 0 0,3-3-16 0,-2-1 0 15,1 1 0-15,-2-4 0 0,2-1 16 16,1-4 0-16,-2-6 0 0,0-3 0 0,-1 1-416 0,-1-6-64 15,-2-4-32-15,-2-2-12256 16,-1-4-2432-16</inkml:trace>
  <inkml:trace contextRef="#ctx0" brushRef="#br1" timeOffset="58940">11350 12386 12895 0,'-3'0'1152'0,"-1"0"-928"0,3-2-224 0,-1 2 0 0,2-1 592 0,-1-1 80 16,0 2 16-16,-3-3 0 15,-1-2 1216-15,0 2 240 0,2-3 48 0,-1 1 16 0,0 0-688 0,0 4-144 16,2-4-32-16,-2 1 0 0,1 2-208 0,-2 1-48 16,0-3-16-16,0 3 0 0,-1-3-192 0,-2 1-48 15,1 3 0-15,-1-2 0 0,0 2-128 0,-2 2-48 16,1-2 0-16,-1 0 0 0,-1 3-160 0,0 1-48 16,1-3 0-16,-1 4 0 0,0 1-48 0,0-1-16 15,0 2 0-15,-1 2 0 0,1-2-96 0,0 3-32 16,0 2 0-16,1-4 0 0,-1 3-112 0,0 4-16 15,0 0-128-15,-3 5 192 0,1 0-192 0,-1 4 0 0,-1 2 0 0,0 5 0 16,0-1 0-16,2 3 0 16,0 1 0-16,1-2 0 0,3-1 0 0,2-2-128 0,2-1 128 0,0 0 0 15,3-3 0-15,0 3 0 16,4 1 0-16,0-2 0 0,2 0-208 0,1 1 64 16,2-3 16-16,2 2 0 0,1-3 128 0,3-2-192 0,1-5 192 15,2-3-192-15,0-4 192 0,3 0 0 0,2-5 0 0,-2-3-128 16,0 0 128-16,0-4-208 0,-1 0 80 0,-1-3 128 15,1-1 0-15,-2-4 0 0,0 0 0 0,0-1 0 16,-1 0 128-16,0-4 112 0,3-1 16 0,2-3 0 16,2-3-16-16,0 0 0 0,0-2 0 0,0 2 0 15,0-4-112-15,-1 2 0 0,0 0-128 0,-2-1 192 16,-1 1-192-16,-2 0 144 0,-1 0-144 0,-1 0 128 16,-4-1-128-16,-1 0 0 0,-1-3 144 0,-2-1-144 0,-2 2 0 15,-2 1 144-15,-1 0-144 0,-2-1 0 16,-1 5 192-16,-2 1-192 0,-1 1 192 0,-2 2-192 0,-3 1 320 15,0 2-64-15,-1 2 0 0,-3 2 0 0,-2-1-96 0,-1 1-32 16,-3 1 0-16,-2 3 0 0,-3-2-128 0,0 6 0 16,-1-2 0-16,-1 2-176 0,1 2 176 0,1 1 0 15,1 0 0-15,1 1 0 0,4 2 0 0,1-1-208 16,2 2 80-16,4-3 128 0,1 0-352 0,2 2 48 0,2-2 16 16,2 0 0-1,-1 3-176-15,1-2-48 0,-2 3 0 0,3-1 0 16,0 2-1536-16,0-1-304 0</inkml:trace>
  <inkml:trace contextRef="#ctx0" brushRef="#br1" timeOffset="59399.74">11526 11784 35935 0,'1'-2'1600'0,"-1"0"320"0,0 1-1536 0,1 1-384 0,1 0 0 0,-1-2 0 16,0 2-864-16,0-2-240 0,3 1-48 0,1 0-16 16,0-1 416-16,-1 2 96 0,1 0 16 0,-3 2 0 0,2 0 384 0,-3 5 96 15,0 1 16-15,-2 3 0 0,-1 1 272 0,-3 5 48 16,0 1 16-16,-4 7 0 0,-1 2 480 0,-2 2 96 16,-1 1 32-16,-3 7 0 0,-5 8 384 0,-3 6 80 15,-4 5 16-15,0 1 0 0,-2 3-272 0,1 4-48 16,-1 7-16-16,3 4 0 0,1 7-592 0,0 3-112 15,1 1-32-15,0-5 0 0,2-3 32 0,-1 1 0 0,0 8 0 0,-1-9 0 16,1-6-240-16,1-13 128 0,1-11-128 0,2-6 0 16,1-5 208-16,2 0-48 0,1-2-16 0,2-5 0 15,3-3-144-15,0-5 0 0,4-3 0 0,-1-4 0 32,3-7-384-32,3-4-96 0</inkml:trace>
  <inkml:trace contextRef="#ctx0" brushRef="#br1" timeOffset="60839.14">12046 11646 32255 0,'0'-4'2864'0,"0"-3"-2288"0,0 3-576 0,0 1 0 0,0 1 656 0,0-2 32 15,2-2 0-15,-4-5 0 0,2-3-432 0,-2-3-64 16,-2 0-32-16,1 1 0 0,-2-1-160 0,-3 5 0 15,1-2-160-15,-3 5 160 0,-1-3-272 0,-3 1 32 0,-1 3 16 0,-2 2 0 16,0-1 352-16,-4 4 64 16,-4 0 0-16,-1 2 16 0,-1 1 304 0,-3 2 48 15,-1 2 16-15,-2 2 0 0,-2 2-192 0,1 0-48 16,-2 3 0-16,-1 1 0 0,2-4-80 0,0 2 0 0,1 0-16 0,-8 2 0 16,-9 2-240-16,-6 6 0 0,-1 0 0 0,4 1 0 15,7-2 0-15,3 2 0 0,5 0 0 0,-2-2 0 16,1 2 0-16,0 1 0 0,-1-3 0 0,-1 3 0 15,2 0 0-15,1 1 0 0,-3 0 0 0,2 3 0 16,2 2 0-16,2 3 0 0,1-2 0 0,1 4 0 0,-1-3 288 0,0 3-32 16,-1 1-16-16,-2 3 0 15,-1 0-16-15,-1 2 0 0,0-1 0 0,3 0 0 16,4-2-224-16,4 1 144 0,5 2-144 0,4-3 128 16,1 3-128-16,3 0 0 0,4 3 144 0,0 2-144 15,0 0 128-15,3-2-128 0,-1 4 128 0,2-2-128 16,1 1 0-16,1-1 0 0,1 6 0 0,0 1 0 0,0 2 0 15,1 4 0-15,0 2 0 0,1-1-128 0,-1-1 128 16,2-3 0-16,2 0 0 0,0-4-128 0,2-4 128 0,3 2 0 16,1-4 0-16,4-2 0 0,1-3 0 0,4-4 144 15,1-4 0-15,1-5 0 0,-1-4 112 0,5 0 32 16,4 2 0-16,2-7 0 0,3-1-144 0,1 1-16 16,2-3-128-16,4 1 192 0,1-2-192 0,0 0 144 15,0 0-144-15,1-2 128 0,-1 3-128 0,-1-4-192 16,-4 1 32-16,2-3 16 0,0-4 144 0,-2 1 0 15,-3-3 0-15,6-1-128 0,8-2 128 0,6-1 0 16,1-3 0-16,0-1 128 0,-3 0 64 0,-4-4 0 16,-2-1 16-16,-4-1 0 0,0-1 64 0,1-3 16 15,2 1 0-15,-1 1 0 0,1-2-48 0,2 1-16 16,2 1 0-16,-2-3 0 0,0 1-224 0,-2-3 0 16,-5 1 0-16,-4-1 0 0,-2 1 0 0,-2 0 0 0,1-4 0 0,-2 0 0 15,0-1 0-15,3-1 0 0,1-4 0 0,0 0 0 16,-2 0 160-16,2-2-16 0,-1-1 0 15,0 1 0-15,-2 1 16 0,-1 1 0 0,-1 1 0 0,-2 1 0 16,-3 0-160-16,-3-1 0 0,0 1 144 0,-3-2-144 16,-2 0 0-16,0-1 144 0,-1 0-144 0,-1 1 0 15,0-5 224-15,-2 0-64 0,-1-1-16 0,0-1 0 16,-1-1 144-16,-3 0 32 0,-2 2 0 0,0-2 0 0,-4 0 32 16,0-4 16-16,-3 2 0 0,0-3 0 15,-1-7-144-15,-2 0-32 0,4-2 0 0,-1 3 0 16,-2 3-192-16,2 1 0 0,1-3-192 0,-3 6 192 0,1 3 0 0,0-1 0 15,-1 2 0-15,-1 0 0 16,-1 0 0-16,1 0 0 0,-1-2 0 0,-2 0 0 16,0 3 0-16,0 4 0 0,-2-1 0 0,0 4 0 15,-2 3-144-15,-4 0 144 0,0 4 0 0,-4 1-144 0,0 3-32 16,-2-1 0-16,-1 1 0 0,-2 0 0 0,-3-1 16 0,-1 0 0 16,-3-3 0-16,2 3 0 0,2 0-16 0,4 2 0 15,1-1 0-15,3 2 0 0,6 2 176 0,1-2 0 16,4 2-144-16,-1 2 144 0,5 4-384 0,-2-2 0 15,1 2 0-15,0 1 0 16,1 1-704-16,-1 0-160 0</inkml:trace>
  <inkml:trace contextRef="#ctx0" brushRef="#br1" timeOffset="63116.17">10066 12853 34095 0,'0'-4'3024'0,"0"3"-2416"15,1-3-480-15,0 3-128 0,0-1 0 0,0 0-240 16,2-2 64-16,1-3 16 16,1-2-1088-16,0-3-224 0,-1 3-32 0,1 2-16 15,0 1-1120-15,-2-1-240 0,1 7-32 0,-3-2-16 0,0 4 2608 0,-1-2 528 16,1 3 112-16,-1 1 0 0,2-2 1920 0,-2 2 384 15,0-3 80-15,0-1 16 0,0 0-944 0,0 0-192 16,-3 21-48-16,2-19 0 0,0 2-784 0,1-4-176 16,0 1-16-16,0-1-16 0,-2 2-144 0,2-4-16 15,-1 2-16-15,0-1 0 0,-2 0 208 0,1-4 64 16,2 5 0-16,0 0 0 0,0 0-256 0,-21-11-32 16,13 7-16-16,-1 2 0 0,-1-1-208 0,-3 1-128 15,0 2 128-15,-2-4-128 0,-1 2 0 0,-3 2 144 16,1 0-144-16,-5 0 0 0,0 0 256 0,-2 0-64 0,-1 1-16 15,-2 0 0-15,-1 2 112 0,1-2 32 16,-2 0 0-16,1 0 0 0,1 2-64 0,1-2 0 0,2 0 0 0,-1 0 0 16,3-1-256-16,-2 0 128 0,-1-1-128 0,-2 1 0 15,-2-1 0-15,-1 1 0 0,-1 1 0 0,-5-1 0 16,0 1 128-16,-3-1-128 0,2 3 0 0,1-1 0 0,2 2 0 0,3 1 0 16,1-3 0-16,3 2 0 15,1-1 0-15,1-1 0 0,0-2 0 0,0 3 0 16,-2-2 0-16,1-1 192 0,1 2-64 0,-1 0-128 15,1-2 128-15,0 1-128 0,1-1 0 0,1-1 0 16,-1 1 0-16,3 0 0 0,2 0 0 0,1 0 0 16,2 0 0-16,1 0 0 0,0 0-144 0,0-2 144 15,1 4 0-15,0-2 0 0,0 0 0 0,2 0 0 16,0 3 0-16,1-3 0 0,0-3 0 0,-1 3 0 0,2 3 0 0,0-3 0 16,1 1 0-16,-1 1 128 0,2-1-128 0,1 1 192 15,-1-2-64-15,0 0 0 0,2 2-128 0,0-1 0 16,-1-1 0-16,2 2 128 0,0-2-128 0,0 2 0 15,1-2 0-15,0 0 0 0,1 1 0 0,0-1 0 16,1 0 0-16,-1 0 0 0,1 0 128 16,0 0-128-16,-1 0 160 0,0 0-160 0,2 1 128 0,-2-1-128 15,2 0 0-15,-2 0 0 0,1 0 192 0,1-1-48 16,-1 2-16-16,0-1 0 0,0 0 0 0,1 0-128 16,1 0 192-16,-2 0-64 0,2 0-128 0,-2 0 0 15,2 3 0-15,0-3 0 0,0 0 0 0,1 0 0 16,0 0 0-16,0 0 0 0,0 0 176 0,0 0-48 0,0 0-128 15,0 0 192-15,0 0-192 0,0 0 0 0,0 0 128 0,0 0-128 16,0 0 144-16,0 0-16 0,0 0 0 0,0 0 0 16,12-18 80-16,-8 13 16 0,-1-1 0 15,1 1 0-15,1 1-64 0,0-2-16 0,0-1 0 0,1-2 0 16,0 2-144-16,1-1 128 0,0-2-128 0,2 3 128 16,-1-4-128-16,1 0 160 0,1 0-160 0,0 0 160 15,1-3-160-15,-1 0 0 0,3-1 0 0,-2 1 0 16,-1 0 0-16,0 0 0 0,1 2 0 0,-1 0 0 15,-1-2 0-15,0 2 0 0,0 2 0 0,0 1 0 16,1-2 0-16,0 2 0 0,1-2 0 0,0 3 0 0,0 1 0 0,0-1 0 16,2 0 0-16,-2 2 0 0,0 0 0 0,-1 0 0 15,-1 1 0-15,-2-1 0 0,0 2-128 0,0 0 128 16,-1 2 0-16,-1 1 0 16,0-3 0-16,-2 4-144 0,1 0 144 0,-1 0 0 0,-2 0-128 0,1 0 128 15,0 1 0-15,-1 2 0 0,-1-3-208 0,1 1 64 0,0 1 16 16,0 1 0-16,-1-2-128 15,2 3 0-15,-2-2-16 0,0 2 0 0,0-4 96 0,0 1 32 16,-2 3 0-16,2-4 0 0,-1 1 144 0,0 2 0 16,0-1 0-16,-2-2 0 0,1 2 0 0,-1 2 0 15,1-3 0-15,-2 3 0 0,0 2 0 0,2-1 128 16,-2 1-128-16,1 1 128 0,-1 4-128 0,-2 0 0 16,-1 4 0-16,0 3 0 0,0 0-144 0,-1-4 144 15,0 3-160-15,-1-3 160 0,0 0-128 0,1 1 128 0,-2 0 0 16,-1 1-144-16,1 0 144 0,-3 0 0 0,1 0 0 0,0-2 0 15,-1 0 0-15,0 0 0 16,-1 1 0-16,-1-3 0 0,0-1 0 0,2 0 0 0,0 2 0 16,0-3 0-16,2-2 0 0,1 1 0 15,2-5 0-15,1 1 0 0,2-3 144 0,0-1 64 0,1 2 16 0,1-3 0 16,1 2 48-16,0-2 16 0,2 0 0 0,0 0 0 16,0 0 80-16,0-2 16 0,0 2 0 0,0 0 0 15,1-1-112-15,-1 1-16 0,0 0 0 0,0 0 0 0,0 0-256 16,0 0 0-16,0 0 0 0,0 0-144 0,0 0 144 0,0 0 0 15,-18 17 128-15,13-13-128 0,0 1 0 0,0 1 0 16,-1-1 0-16,1-3 0 0,0 4 208 0,0-1-16 16,0-1-16-16,2 2 0 15,1-3-32-15,-1-1 0 0,3 2 0 0,0 0 0 16,2 1 128-16,0-1 32 0,2 3 0 0,1-2 0 16,2 2-112-16,2 0 0 0,3 3-16 0,3 1 0 0,1 3-176 0,3 0 128 15,2 1-128-15,5-1 128 0,1 4-128 0,1-2 0 16,3 2 0-16,0-2 0 0,1 0 0 0,0 2 0 15,3-5 0-15,0 2 0 0,0-1 0 0,3-1-224 16,0 0 80-16,0-2 16 16,-1 2-1088-16,-3 0-224 0,-2 0-32 0,-5 1-20704 15</inkml:trace>
  <inkml:trace contextRef="#ctx0" brushRef="#br2" timeOffset="80109.07">14359 10640 12895 0,'1'-2'1152'0,"0"1"-928"0,1-2-224 0,-1 3 0 0,0-1 960 0,0 0 128 0,2 1 48 0,0-5 0 15,4 0-48-15,-2 0 0 0,0 2 0 0,-2-2 0 16,0 2-320-16,-1 1-64 0,-1 1 0 0,-1 1-16 15,-1-2-128-15,-1 2-32 0,-2 0 0 0,-1 2 0 16,-1 1 48-16,-3 0 0 0,-1 2 0 0,-2 2 0 0,-2 0-320 16,-2 3-48-16,-1 1-16 0,-3 0 0 0,0 3-192 0,-1-2 144 15,0 2-144-15,-2 0 128 0,-3 3-128 0,-3-1 160 16,2-2-160-16,0 4 160 0,0-6-32 0,-2 2-128 16,-3-1 192-16,-1 2-64 0,-1 0 64 0,0 1 0 15,-3 1 0-15,-2 1 0 0,0 2-32 0,-2-1 0 16,3-1 0-16,-2-1 0 0,1 1-160 15,-2-1 160-15,0 0-160 0,1-1 160 0,3 1-160 0,-1-1 160 16,1 2-160-16,-1-4 160 0,0 3 16 0,3-1 0 0,0 0 0 16,3 0 0-16,2-3 16 0,0 2 16 15,3-1 0-15,1 2 0 0,2 0-80 0,-1-4-128 16,3 2 176-16,-1-3-176 0,0 0 128 0,-1-1-128 16,1 1 0-16,1 0 0 0,-2-1 128 0,1 1-128 15,-1-1 144-15,1 1-144 0,0-1 320 0,2 0-16 16,2 1-16-16,0-3 0 0,3-1-144 0,0 2-16 0,-3 1-128 0,3-4 192 15,1 0-192-15,2 0 0 0,-3 2 0 0,2 0 0 16,0-1 224-16,2-1-48 0,1 1-16 0,0-2 0 16,2 1-160-16,1-1 0 0,-1 0 0 0,0 1 0 15,2-1 0-15,-2 0 0 0,2 1 0 0,-2-1 0 0,-1 2-192 0,0-3 192 16,0 3-160-16,0-1 160 0,2-1 0 0,-1 1-144 16,-1-1 144-16,2-1 0 0,0 1 0 0,0 0 0 15,1-1 0-15,1 1 128 16,1-3 128-16,0 1 48 0,3-3 0 0,-1 2 0 15,2-1-32-15,0-1 0 0,1 0 0 0,0 0 0 16,0-1-272-16,1 1 0 0,-1 0 0 0,1-2 0 16,-1 2 0-16,0 0 0 0,0 0-176 0,0 0 176 15,0 0 0-15,0 0 176 0,0 0 0 0,0 0 0 16,0 0 16-16,0 0 0 0,0 0 0 0,-19-2 0 16,15 4-48-16,-1 1 0 0,0-2 0 0,-1 2 0 15,1 2-144-15,0-4 160 0,1 4-160 0,-1-4 160 0,2 4-160 0,-1-4 0 16,1 3 0-16,1-3 0 0,-1 2 0 0,2-1 0 15,0-2 0-15,-2 1 0 0,2 0 0 0,0 2 0 16,0-3 0-16,-2 1 0 0,2-1 0 0,-1 0 0 0,0 0 0 16,1 0 0-16,0 0 0 15,-2 0 192-15,2 0-192 0,0 0 192 0,0 1 64 0,-2-2 32 16,2 1 0-16,-2 0 0 0,2 0-112 0,0-1-32 16,0-2 0-16,1 1 0 0,0 2-144 0,0 0 0 15,0 0 144-15,0 0-144 0,1-20 160 0,0 17-32 16,0-6-128-16,2 1 192 0,1-3-192 0,1-1 0 15,1-2 0-15,1 1 0 0,1-3 128 0,-1-2-128 16,2 0 0-16,1-2 144 0,1 0-144 0,-1-2 128 0,1 2-128 0,0-1 128 16,0 0-128-16,0 3 0 0,0-2 0 15,-1 2 0-15,-1 5 0 0,-2-3 0 0,1 1 0 0,-3 3 0 16,0-1 0-16,-1 1 0 0,1 1 0 0,-1-2 0 16,0 3 0-16,0-1 0 0,-1 1 0 0,0 2 0 15,0-2 0-15,0 2 0 0,1 0 0 0,-2 0 0 16,1 2 0-16,-1 1 0 0,-1 0 0 0,1 4 0 15,-2-3-128-15,0 3 128 0,0 1 0 0,-2 1 0 0,0 3-128 16,-1-3 128-16,0 4-160 0,-4 3 160 0,1 0-352 0,-1 1 32 16,-1 5 0-16,-1-2 0 0,-3 2 80 0,1 0 32 15,-1 4 0-15,0-2 0 16,-2 1 208-16,0 0 0 0,2 1 0 0,1-2-144 0,0 1 144 0,1 2 0 16,0-2 128-16,0 0-128 0,3 1 176 0,-2 0-48 0,2 2 0 15,-1-3 0 1,1 6-128-16,2-4 0 0,0 2 144 0,1-2-144 0,2 1 0 0,2-3 0 15,1-1 0-15,3-4 0 0,1 0 0 0,1-1 144 16,1-5-144-16,1 0 0 0,-1 0 336 0,0 0-32 16,1-1-16-16,-2 2 0 0,0 0-160 0,-1 0-128 15,0 1 192-15,0 2-192 0,0-3 192 0,-1 3-64 16,1-4 0-16,-2 2-128 0,2 0 320 0,1-2-64 16,1-1 0-16,-1-2 0 0,0 2 0 0,1 0-16 15,0-3 0-15,-1 1 0 0,0 0-240 0,-1 0 0 16,1-2 0-16,-1 3 0 0,0-3 0 0,0 0 0 0,0 1 0 0,0-2 0 15,0 0-208-15,1 0-144 0,0 0-32 0,0 0 0 32,2 0-592-32,0 0-128 0,2 2-32 0,1-2-16464 0</inkml:trace>
  <inkml:trace contextRef="#ctx0" brushRef="#br2" timeOffset="82726.53">11941 11395 14735 0,'0'-3'1312'0,"0"1"-1056"0,2 0-256 0,-2 1 0 0,1 1 1200 0,0-4 176 15,3 2 32-15,0-3 16 0,-1-4-656 0,2 1-128 16,1 2-16-16,-2-4-16 0,0 2-160 0,-1 3-16 16,-1 2-16-16,-1-2 0 0,-1 2 448 0,-1 1 96 15,-2-1 0-15,1 2 16 0,-1-3 560 0,-2 3 96 0,-1 0 32 16,0 1 0-16,-3 0-480 0,1 0-96 15,-1 0 0-15,-1 0-16 0,-1 0-416 0,1 1-80 16,-1 2 0-16,1-1-16 0,1-2-208 0,0 0-32 16,0-2-16-16,0 2 0 0,2 0-144 0,-1-2-32 15,1 2 0-15,-2 0 0 0,3-1-128 0,-3 1 192 16,2 0-192-16,-2 0 192 0,2 0-192 0,0 1 160 16,-1-1-160-16,1 0 160 0,-1 0-32 0,2 0 0 15,0 0 0-15,-1 2 0 0,-1-2 48 0,1 0 0 16,-2 2 0-16,-1-1 0 0,1 0-48 0,-2 3-128 0,-1-4 192 0,0 1-64 15,-2 1-128-15,-1 0 0 0,0-2 0 0,0 0 128 16,1 0-128-16,-1 0 192 0,1 0-192 0,-1 0 192 16,2 0-192-16,-2 0 0 0,-1 0 144 0,-1 1-144 15,3 2 176-15,-2-1-48 0,-1 0 0 0,-1 1 0 16,1 3-128-16,0-1 0 16,-2 2 0-16,-1-1 0 0,3 0 128 0,-2 1-128 0,1 2 192 15,-2-2-64-15,2 3-128 0,-2-1 192 0,1 1-192 0,1 0 192 16,0-3-192-16,2 1 0 0,-1-1 0 0,1-1 0 15,1-1 0-15,-1 1 0 0,1 2 0 0,2-3 0 16,-1 1 0-16,2 0 0 0,-3 0 0 0,1 3 0 0,-1-3 0 16,0 2 0-16,2-1 0 0,-2 2 0 15,1 0 0-15,0 0 0 0,-1 0 128 0,0 2-128 16,0-4 0-16,-1 3 0 0,1-2 0 0,-1 2 128 16,0-3-128-16,0 3 192 0,-1-1-192 0,-1 0 192 15,2 1-192-15,0 1 0 0,-1-2 0 0,1 1 0 0,1 0 0 0,-1-1 0 16,0 0 0-16,1 1 0 0,-1 1 0 0,2-3 0 15,1 3 0-15,0-1 0 0,2-4 0 0,-1 1 128 16,1 2 0-16,1-3 0 0,0 3-128 0,0 0 0 16,3-4 0-16,-2 1 128 0,3 0-128 0,-3 0 0 15,0 2 0-15,1 0 0 0,0 1 0 0,0 0 0 0,-1-1 0 16,-1 1 0-16,1 2 0 0,0-2 0 0,-1 1 0 0,-1 1 0 16,-2 1 0-16,0 2 0 0,0-2 0 0,0 2 0 15,1-2 0-15,1-1 0 16,-1 3 0-16,1-3 0 0,0 1 0 0,1-1 0 15,1-2 0-15,2 1 0 0,1 0 256 0,-1-2-16 16,2 2-16-16,2 0 0 0,0-2-224 0,0 0 0 0,0 1 128 16,1 0-128-16,0-1 0 0,1 1 0 15,0 0 128-15,-2-1-128 0,2 3 0 0,-3-2 0 16,2 2 128-16,-2 0-128 0,1 4 0 0,-2-4 0 0,1 3 0 16,-1 1 0-16,1-3 0 0,-1 4 0 0,0-4 0 0,0 2 0 15,-1 0 0-15,0 1 0 0,0-1 0 0,-2 2 0 16,1-2 0-16,1 1 0 0,-3 1 0 15,2-2 0-15,1 0 0 0,-2-1 192 0,1 3-48 0,1-3-16 16,1 0 0-16,0-1 0 0,2 2 0 0,0-1 0 16,-1 0-128-16,1 0 0 0,1-2 0 0,1 1 0 15,-1 0 0-15,1-1 0 0,0 0 0 0,0 2 0 16,-1-1 0-16,1 3 0 0,-1-4 0 0,-1 3 0 16,1 2 0-16,-2 0 0 0,-1-1 0 0,1-1 0 0,-1 4 0 15,-1-2 0-15,1-4 0 0,-1 4 0 0,1-2 0 16,-1 1 0-16,2-2 0 0,-1 1 0 0,0-2 176 0,2 2-48 15,-2 1-128-15,1-3 192 0,0 2-64 0,1-1 0 16,-1 3-128-16,1-3 192 0,1-2-192 0,0 1 0 16,-1 2 0-16,1 1 0 0,-1 1 0 0,1-1 128 15,0 1-128-15,2-2 0 0,0 2 0 0,0-1 0 16,2-1 128-16,-2 1-128 0,2-2 0 0,-1 1 128 16,2-2-128-16,-1-1 0 0,1 4 128 0,0-4-128 15,0 2 0-15,1-1 0 0,-2-1 0 0,2-1 0 16,0 1 0-16,-1 0 0 0,1 2 0 0,0-1 0 15,-1-1 0-15,1 2 0 0,0 2 0 0,0-2 0 0,-1 4 0 16,2 3 0-16,-1-2 0 0,0 0 0 0,-1 1 0 0,2 0 0 16,-1-3 0-16,1 2 128 0,0-1-128 15,1-2 0-15,-1 0 0 0,0-3 0 0,0-2 0 0,1 1 0 16,1 0 128-16,1 3 0 0,2-2-128 0,0 2 192 16,1-5-192-16,0 0 176 0,0 1-176 0,0-2 160 0,2 2-160 15,-2-2 0 1,1 3 0-16,2-2 0 0,-1 0 0 0,1-1 0 0,1 2 0 15,-2-4 0-15,2 6 128 0,1-5-128 0,0 3 128 0,0-1-128 16,0 0 0-16,1 3 0 0,0-1 0 0,-2 0 0 16,0 0 0-16,1 0 128 0,0-2-128 0,1 1 0 15,-1 0 0-15,0-3 0 0,3 3 128 0,-2-4-128 16,-1-1 0-16,0 1 0 0,1 2-192 0,1 0 192 16,-1 0 0-16,-1 2 0 0,-5-5 0 0,3 1 0 0,1 0 0 0,1 0 0 15,1 1 0-15,-1 2 0 0,-1-3 0 0,1-1 0 16,0 1 0-16,1 1 0 0,-2-2 0 0,1-2 0 15,0 2 0-15,2-1 0 0,-1 1 0 0,0-3 128 16,3 2-128-16,-1 1 0 0,-2-4 0 0,2 4 0 16,0-4 0-16,1 3 0 0,0-3 0 0,0 2 0 15,1-1 0-15,0-2 0 16,0 2 0-16,-1-2 0 0,1 1 0 0,-2 1 0 0,1-2 0 0,-1 2 0 16,-1-1 0-16,0 0 0 0,1 1 0 0,0-2 0 15,1 2 0-15,-2-2 0 0,1 1 0 0,-1-2 0 16,5-1 0-16,-4 0 0 0,0 0 0 0,-2-2 0 15,3 1 0-15,-1 0 0 0,-1-2 0 0,-1 0 0 0,3-1 0 16,-1-2 0-16,-1 1 0 0,1-1 0 16,-1 0 0-16,0-1 0 0,0 0 0 0,-2 3 0 15,2-3 128-15,-2 1-128 0,0-1 0 0,0 1 0 16,-1-4 0-16,0 4 0 0,2-3 0 0,-1 2 0 0,0-2 0 16,0 1 0-16,1 2 160 0,1-3-160 15,-2 0 192-15,0 1-192 0,0-1 0 0,0 0 0 0,1-1 0 0,1-1 0 16,-2 2 0-16,-1-2 0 0,2-1 0 0,-1 2 0 15,0-1 0-15,-1-3 0 0,0 3 0 0,1-2 0 16,-1-1 0-16,-1 1 0 0,1 0 0 0,-2 1 0 16,-1 1 0-16,0 0 0 0,1-1 128 0,-2 1-128 15,0 1 0-15,0 0 0 0,0-2 0 0,-1 0 0 0,-1 2 0 16,-2-3 0-16,1 3 0 0,-2-1 0 0,0 2 128 0,0-4-128 16,0 2 192-16,-1-2-192 0,2 1 368 0,-3-2-48 15,3 0 0-15,-2 0 0 16,1-2-128-16,0-3-16 0,1-3-16 0,1-1 0 15,0-1-160-15,1 2 0 0,0 0 0 0,-2-1 0 16,1 6 0-16,-1-2 0 0,0-2 0 0,1 1 0 16,-1 1 0-16,-2 3 0 0,-1 3 0 0,0 0 0 0,1-2 0 15,0-2 0-15,-1-2 0 0,0 2 0 0,0 2 0 0,0 0 0 16,-2 1 144-16,2 1-144 0,-2 0 0 0,1 1 0 16,-1 1 0-16,1-2 0 0,-1 1 0 0,1 0 144 15,-2-1-144-15,1-1 0 0,0 0 176 0,0-3-176 16,-1 2 160-16,2-3-160 0,-2 0 208 0,1-2-48 0,0-2-16 15,0 2 0-15,-1 0-144 0,1 0 0 16,-1-1 0-16,-1 1 0 0,1-1 0 0,-1-1 0 0,-1 1 0 0,0 2 0 16,-1 3 0-16,1 0 128 0,-1 0-128 0,-2 1 128 15,2 1-128-15,-2-4 0 16,-1 5 0-16,1-2 0 0,-1 3 0 0,0 0 0 16,0-1 0-16,0 1 0 0,0-2 0 0,0 1 0 15,-1 2 0-15,1-5 0 0,0 2 176 0,0 0-48 0,-1-1-128 16,0-2 192-16,0 2-192 0,0-4 0 15,-2 0 128-15,1 1-128 0,-1-1 0 0,1 1 0 0,0-1 0 0,-2 3 0 16,0-2 0-16,1 3 0 0,-2-1 0 0,1 5 0 16,0-2 0-16,1-1 0 0,-1 2 0 0,0-1 0 15,1 2 0-15,-1 0 0 0,1-3 0 0,-1 2 0 16,0 0 0-16,2-1 0 0,-1 2 0 0,0-2 0 16,-2 4 0-16,-1-3 0 0,-2-1 0 0,0 0 0 15,3 4 0-15,-3-4 0 0,1 2 0 0,-1-2 0 0,1 4 0 0,0-2 0 16,-2 1 0-16,0-3 0 15,-1 2 0-15,0-4-128 0,-2 1 128 0,1 3 0 16,-2-2 0-16,2 1 0 0,-1 1 128 0,-1 0-128 0,2 1 0 0,3 1 0 16,-1 1-128-16,1 1 128 15,1-2 0-15,0 0-128 0,0 1 128 0,1 0 0 0,1 2 0 0,0-3 0 16,0 2 0-16,0 0 0 0,0 3 0 0,2-3 0 16,-1 2 0-16,0 1 0 0,2-3 0 0,1 2 0 15,-2-1 0-15,2 1 0 0,0 1 0 0,-2 2-128 0,2-1 128 0,-1-1 0 31,-1 6-448-31,1-3-16 0,1 3-16 0,-3 3 0 16,2-1-800-16,-1 3-144 0,2 5-48 0,-1-4-20400 0</inkml:trace>
  <inkml:trace contextRef="#ctx0" brushRef="#br2" timeOffset="84253.65">14664 13538 13823 0,'-2'3'1216'0,"-1"0"-960"0,1-1-256 0,1-2 0 15,1 0 976-15,-2 0 160 0,0 0 16 0,-3 2 16 16,0 1-352-16,0-3-80 0,-1 1-16 0,1-2 0 0,0 1 432 0,0-2 64 15,1-1 32-15,1-2 0 0,-1 0 288 0,-1 0 64 16,1-2 16-16,-2 1 0 16,1 0 64-16,-2-3 16 0,-2 2 0 0,-2-2 0 0,-1-1-576 15,-2 0-112-15,-1 0-32 0,-1-1 0 0,-1 0-640 0,-2-1-128 16,-3 1-16-16,-3-2-16 0,-2 1-176 0,-4-4 0 16,-1 0 0-16,-1 0 128 0,0 1-128 0,0-1 0 15,1 3 0-15,-2-3 0 0,2 0 0 0,-1 0 192 16,1 2-192-16,-2 0 192 0,1 0 96 0,-3 3 32 15,-1 0 0-15,-1 0 0 0,-1-1-64 0,2 0 0 16,-1-1 0-16,2-1 0 0,5 2 0 0,-1-2 0 16,1 0 0-16,1 3 0 0,2 0 0 0,1 0 0 15,3 0 0-15,0 0 0 0,-2-2-96 0,-2 1-32 16,4 0 0-16,-2 0 0 0,0 1-128 0,-1 0 0 16,1 0 0-16,0-1 0 0,1 1 128 0,-1 1 0 0,1 2 0 15,0 0 0-15,1 0-128 0,0 2 0 0,1 2 0 0,0-1 0 16,0 3 0-16,-1-4 0 0,3 2 0 0,-1-1 0 15,4 0 0-15,-3 3 208 0,1-3-48 0,0 1-16 16,0 0-16-16,0 1 0 0,1-1 0 0,-1 0 0 16,1 0-128-16,2 2 128 0,1-2-128 15,0 1 128-15,0-1 0 0,1-1-128 0,1 0 192 0,2-1-64 0,1 0-128 0,1-1 0 16,0 2 0-16,1-1 0 16,2 0 144-16,0-1-144 0,0 3 160 0,0-1-160 15,2 1 0-15,-1 2 0 0,0 2 0 0,1-3 0 16,-1 3 0-16,-1 3 0 0,2-3 0 0,0 2 0 15,1 2 0-15,1-2 0 0,-1 1 0 0,2-3 0 0,1 0 0 16,-1 0 0-16,1 0 0 0,1 1 0 0,0-1 128 0,1 1-128 16,1-1 0-16,-1 0 144 15,1 0-144-15,-2 0 0 0,0 0 0 0,0 0 128 0,0 0-128 0,0 0 0 16,0 0 0-16,0 0 0 0,0 0 0 0,0 0 0 16,0 0 128-16,0 0-128 0,0 0 0 0,0 0 0 15,0 0 0-15,0 0 0 0,0 0 0 0,0 0 0 16,0 0 0-16,0 0 0 0,0 0 0 0,0 0 0 15,0 0 0-15,0 0 0 0,0 0 0 0,0 0 0 16,0 0 0-16,0 0 0 0,0 0 0 0,0 0 0 16,0 0 0-16,0 0 0 0,0 0 0 0,0 0 0 15,0 0 0-15,0 0 0 0,0 0 0 0,16 15 0 0,-9-18 0 0,-1 0 0 16,2-2 0-16,0 1 0 0,1-1 0 0,0-1 0 16,3 0-144-16,-3-1 144 0,5-2-192 0,0 2 192 15,-1 0 0-15,2-2 0 0,1 1 0 0,1-3 0 16,1 2 0-16,2-2 0 0,-1 0 0 0,4 1 0 0,-2-1 0 15,1 0 0 1,1 1 0-16,-2 0 0 0,-1 3-176 0,-3 1 176 0,0-1-160 0,-4 1 160 16,-2 1-128-16,-1-1 128 0,-1 1 0 0,-3 0-144 15,-1 1 144-15,-1 1 0 0,-2 0 0 0,-1 1-128 16,-1-2 128-16,-2 2 0 0,-1-1 0 0,-3 2 0 16,-1 0-336-16,-2 1 16 0,-3 0 0 0,-3 2 0 15,0 2-48-15,-2 1 0 0,-2 0 0 0,-3 1 0 16,0 3 192-16,-2-1 48 0,-2 0 0 0,-1 2 0 15,-1 2-16-15,0 0 0 0,1 1 0 0,3 0 0 0,1 0 16 0,2-2 0 16,3 1 0-16,2-1 0 0,2-1 128 0,2 1 0 16,1-2 0-16,2 1 0 0,1 0 0 15,2 1 0-15,0 0 0 0,2-2 0 16,2-1 0-16,1 3 0 0,1-3 0 0,2 2 0 16,2 1 0-16,2 4 0 0,3 2 0 0,2 3 0 0,1 2 128 15,3 0-128-15,2-1 128 0,2 4-128 0,2-1 192 0,1-2-48 16,-1-2 0-16,0-1 0 0,0-1-144 0,3 0 0 15,4 3 0-15,2 1 128 0,2 0-128 0,-1-1 0 16,-1 0 0-16,-2-4 0 0,-1-1-256 0,-1-2 64 16,-1 2 0-16,-4-5 16 15,-1-5-256-15,-3-1-48 0,0 0-16 0,-1-8-12224 16,2 1-2448-16</inkml:trace>
  <inkml:trace contextRef="#ctx0" brushRef="#br2" timeOffset="85238.4">15703 10371 8287 0,'2'-2'736'0,"0"-1"-592"0,0 2-144 0,1 1 0 0,-1-3 2096 0,-1 2 384 16,2 1 80-16,2-3 0 0,2 1 128 0,2-1 0 15,2 2 16-15,0-3 0 0,-2 3-944 0,-2 1-192 0,1-2-32 0,-3 2-16 16,-1 2-736-16,-1 1-144 0,-1 0-16 0,0 4-16 16,-4 2-368-16,-1 3-80 0,-2 0-16 0,-1 5 0 15,-3 3-144-15,-2 2 0 0,-3 4 0 0,1-1 0 16,0-1 0-16,1 0 0 0,-2 0 0 0,-1 4 0 15,-3 6 0-15,-2 0 0 0,0 0 0 0,1-2 0 16,0-1 0-16,2-8 0 0,-1-1 0 0,1-3 0 16,-2-2 288-16,3-1-32 0,0 0 0 0,-1-2 0 15,0-2-64-15,-1 0-32 0,1-3 0 0,0-2 0 0,2-1-160 16,0-4 0-16,-1 2 0 0,1-4 0 16,0 0 0-16,1-2 0 0,0 0 0 0,0-3 0 0,2 0 0 0,0-1 0 15,2 0 0-15,0 0 0 16,0-4 0-16,2 0 0 0,1 1 0 0,2-4 0 0,0 0 0 15,1 0 192-15,2 2-192 0,1-4 192 0,0 1 112 0,1 1 16 16,1-1 16-16,1 2 0 0,2-4-336 0,0 1 144 16,1 0-144-16,1 4 0 0,0-3 176 0,1 1-176 15,2 0 160-15,1-3-160 0,-1 4 192 0,0-3-48 16,0 1-16-16,0 3 0 0,1-1 64 0,-2 1 16 16,2 0 0-16,-1 1 0 0,2 2-80 0,-1-2-128 15,0 4 176-15,-2 0-176 0,1 1 224 0,0 1-64 0,-2 3-16 16,2 0 0-16,1 2 32 0,-2 3 0 15,0 0 0-15,-2 3 0 0,1-1-176 0,1 3 192 16,0 1-192-16,1 2 192 0,1 0-192 0,-1 2 0 0,2 0 144 16,0 0-144-16,0 1 0 0,3 1 0 0,1 2 0 0,-1-1 128 15,2 0-128-15,-1 3 0 0,1-1 0 0,0 2 0 16,0-4 0-16,2 0 0 0,-1-1 0 0,2-3 0 16,-2-1 128-16,0-2 0 0,-1-3 0 0,2 0 0 15,4-1 16-15,0-1 16 0,3 0 0 0,0-4 0 16,1 1 48-16,0-2 16 0,1 2 0 0,-1-2 0 15,0 1-224-15,-3-1 0 0,1 1 0 0,-5-1 0 16,-1 3 0-16,-5-3-256 0,0 0 48 0,-6 2-12784 16,-1 2-2544-16</inkml:trace>
  <inkml:trace contextRef="#ctx0" brushRef="#br2" timeOffset="86722.84">15044 14037 28559 0,'0'-5'2544'0,"0"-1"-2032"0,0 2-512 0,1-1 0 16,0 3 512-16,2-4 16 0,-1-3 0 0,3-8 0 15,3-10 336-15,2-3 64 0,1-6 16 0,1 1 0 16,-1 1-160-16,2-1-16 0,-1-1-16 0,-1-1 0 15,1 3-400-15,1 0-80 0,0 3-16 0,0 0 0 16,-2 3-64-16,1 0-32 0,1-1 0 0,0 1 0 16,1-1 112-16,-1 0 32 0,2-1 0 0,1 0 0 15,2 2 48-15,0-1 16 0,3-3 0 0,0 2 0 16,1 2-176-16,0-3-48 0,-1 3 0 0,0-1 0 16,2-2-144-16,-1 2 160 0,3-4-160 0,0 4 160 0,-2 3-160 15,2 2 128-15,-3 2-128 0,1 2 128 0,-2 4-128 0,-2 0 0 16,2 4 0-16,-2-1 0 15,1 3-160-15,-2 2 160 0,1 2-208 0,-1 2 80 0,1 0 128 0,-2 3 0 16,-1 2-144-16,-1 4 144 0,-1 0 0 0,-3 1 0 16,-1 5 0-16,-3 1 0 0,1-1 0 0,-4 1 0 15,1 4 0-15,-1-2-176 0,0 3 176 0,-4 0-128 0,1 3 128 16,-2-3-128-16,-2 1 0 0,0-1 0 0,-2 2 0 0,-1 2 0 16,-3-3-32-16,0 0 0 0,-2-1 0 0,0 0 0 15,-1 0 160-15,-1 0 192 16,1-3-32-16,-3-1-16 0,0-1-16 0,-1 0 0 15,1 1 0-15,-2-2 0 0,2-1-128 0,-1 0 0 16,0-4 0-16,0 1 0 0,0 0 192 0,0-4-32 0,-3 2-16 16,1 0 0-16,-1-1-144 0,1-2 128 15,-2 1-128-15,1-1 128 0,2-2-128 0,-2 0 0 0,1 3 0 16,1 0 0-16,2-1 0 0,2-1 0 0,2-1 128 0,3 0-128 16,1 0 0-16,1-1 0 0,2 1 0 0,1 0 0 15,2-2 0-15,1 2 0 0,-2 0 0 0,4 0 0 16,-2 0 128-16,0 0-128 0,0 0 0 0,1 0 128 15,0 0-128-15,-1 0 160 0,0 0-160 0,0 0 160 16,0 0-160-16,21 7 0 0,-14-6-160 0,0 0 160 16,0 2 0-16,0-1 0 0,2-1 0 0,0 2 160 15,1-1-160-15,0 1 0 0,1-2 0 0,1 1 0 16,0 1 0-16,2-1 0 0,0 0-128 0,-2 0 128 16,3-1 0-16,-2 1 0 0,1 0 0 0,-2-2 0 15,0 1 0-15,0 2 0 0,-1-1 0 0,0 1 0 0,0 0 0 0,-1 2 0 16,0 2 0-16,-3 0 0 0,1 3 0 0,-2 2 0 15,-1 3 0-15,0-1 0 0,0 2 0 0,-1 2-176 16,-2 2 176-16,-1-1-128 0,1-1-96 0,-2 2-16 16,0-5 0-16,0 1 0 0,0 1 240 0,0-2 0 15,0 0 0-15,0-2 0 0,-2 1 0 0,2 1 128 16,0-4 0-16,-1 0-128 0,0 0 128 0,0 2-128 16,-2-2 0-16,-1 0 0 0,1 0 0 0,-2-2 0 15,0 1 0-15,-1-1 0 0,-1 0 0 0,0 0 0 16,-2-2 0-16,2-1 0 0,-2 1 0 0,1-4 0 15,-1 2 0-15,-1-2 0 0,-1 0 128 0,0-1 0 0,0 1 16 16,-2-3 0-16,1 0 48 0,-2 0 16 0,0-3 0 0,-3 0 0 16,-1-2-80-16,-1 0-128 0,-2-1 176 0,0 0-176 15,0-4 160-15,2 3-160 0,-1-2 128 0,-3 2-128 16,0-5 0-16,-2 4 0 0,1-1 0 0,-2 3 0 16,0 0-192-16,0 1 16 0,1 5 16 0,0-3 0 0,-1 6-64 15,3-1-16-15,0 2 0 0,0 1 0 31,2 1-192-31,-1-1-32 0,2-1-16 0,3-2 0 16,0 1-368-16,4-3-80 0,2-2-16 0,0-2-15648 0</inkml:trace>
  <inkml:trace contextRef="#ctx0" brushRef="#br2" timeOffset="88334.06">16316 12244 35007 0,'-2'0'1552'15,"-1"-2"320"-15,1 2-1488 0,1-2-384 0,1 2 0 0,0 0 0 0,0-1 0 0,-2 1 0 0,0 0 0 0,-3-3 0 16,-1 0 0-16,-2 3-240 0,-3-2 48 0,-1 0 0 15,-2 1-288-15,-3 1-48 0,-3 0-16 0,-3 0 0 16,-5 1 544-16,-1 3 0 0,-3-1 0 0,-4 0 0 16,-3 3 592-16,0-1 176 0,-4 2 48 0,-2-3 0 0,-1 3 144 0,1-2 48 15,-1 1 0-15,-1 0 0 0,0-1-320 16,-1-1-64-16,2-1-16 0,-5 1 0 0,-1 0-352 0,-2 1-64 16,1 3 0-16,-2 0-16 0,2 2-176 15,1 1 0-15,1 0 0 0,6-4 0 16,4 1-160-16,-2 0 160 0,-2 4 0 0,3-1-144 15,2 0 144-15,1 1 0 0,3-1 0 0,1 0 0 16,3 2 0-16,3-1-160 0,0 1 160 0,3-4 0 0,3 1 0 0,2-2 0 16,0 2 0-16,1-4 0 0,3 1 176 0,0-1-16 15,3 2 0-15,1-2 0 0,2-2 16 0,3 1 0 16,0 0 0-16,3-2 0 0,1 2-176 0,3-2 160 16,0 2-160-16,2 0 160 0,0 0-160 0,2-3 0 15,1 2 0-15,-1 2 128 0,2-1-128 0,1-1 0 16,1 3 0-16,1-1 128 0,0 3-128 0,0 0 0 15,1-2 0-15,1 2 0 0,0-1 0 0,-2 1 128 16,2 0-128-16,-2-1 128 0,2 3-128 0,-3 0 128 16,2 2-128-16,-1 0 128 0,1 4-128 0,-2-3 0 0,0 1 0 15,-2-1 0-15,1 3 0 0,-1 2 0 0,2 2 0 16,1-2 0-16,-1 5 0 0,2-2 0 0,-1 2 0 16,2 0 0-16,-1 0 0 0,2 4 0 0,1 1 128 0,1 4-128 15,-1 2 0-15,0-2 0 0,1 4 0 0,-3 0 0 16,-2 3 0-16,-1 0 128 0,-3-1-128 0,-1 1 0 15,-2-2 0-15,-3 9 0 0,-1 3 128 0,0 0-128 16,-2-2 0-16,-2-4 0 0,1-2 0 0,-2-1 0 16,-1-1 0-16,-1-3 240 0,0-2-64 0,-1-2-16 15,1 0 16-15,0-2 0 0,2-2 0 0,-1-2 0 16,1-1 80-16,2-1 0 0,1-5 16 0,2 0 0 16,0-2-272-16,1 0 0 0,0-2 0 0,2 0 0 15,-1-3 0-15,1 3 0 0,-1-3 0 0,1 2 0 0,-1-3 0 16,0-1 0-16,1-2 0 0,-3-1 0 0,2 0 128 0,0-2-128 15,-1 0 0-15,2 0 0 0,-1-1 256 0,0-1 0 16,1-1 0-16,0-1 0 0,0-1-64 16,0 3-32-16,0-4 0 0,1 2 0 0,-1 0-32 0,1-2 0 15,1 0 0-15,-1 0 0 0,-1 0 48 0,0 0 0 16,0 0 0-16,0 0 0 0,23-4-48 0,-14 1-128 16,0 1 192-16,1-4-64 0,2 1-128 0,1 0 0 0,2 0 0 0,3 0 128 15,0 0-128-15,2 1 0 16,0-1 0-16,0 0 0 0,2 4 0 0,1-1 0 15,2-1 0-15,2 3 0 0,0 0 0 0,3 0 0 16,0 3 0-16,1-1 0 0,1 2 0 0,-1 1-144 16,1 1 144-16,1-1-160 0,1 0 0 0,0-1 0 15,5-2 0-15,3 2 0 0,2 1 160 0,3-3 0 16,3 2 0-16,-1 1 0 0,1-1 0 0,-3-1 0 0,-2 2 0 0,-5-3 0 16,-4-1 0-16,6 1 0 0,6-1 0 0,1-1 0 15,1 2 0-15,-3-2 0 0,-4 0 0 0,-3 0-128 16,-3 0 128-16,-4-3 0 0,-3 3 0 0,-3-2-128 15,-2-1 128-15,-3 3 0 0,2-3 0 0,-1 0 0 16,-1-1 0-16,-1 2 0 0,-2-1 0 0,-1 2 0 16,0 0 0-16,-1 1 0 0,-1 0 0 0,-1-2 0 15,0 2 0-15,-3-2 0 0,1 1 0 0,-5 1 0 16,1 0 0-16,0 0 0 0,-2 1 0 0,-1-1 0 16,0 0 0-16,-1 2 0 0,0 0 0 0,-2-2 0 15,0 0 0-15,0 0 0 0,-1 0 0 0,1 0 0 16,-2 0-128-16,-1 0 128 0,1 0-128 0,-1-2 128 0,2 0 0 0,-2 1 0 15,1 0 0-15,-1-2-128 0,1 1 128 16,0-1 144-16,0 0-16 0,1-1-128 16,-1-1 304-16,0-1-48 0,2 0-16 0,-1-1 0 15,1 1-48-15,-2-4-16 0,1 3 0 0,1-3 0 0,-1 0-176 0,0 2 128 16,0-2-128-16,-1 0 128 0,-1-1-128 0,0 1 160 16,1-4-160-16,-1 1 160 0,0-5 16 0,0 1 0 15,-1 0 0-15,0-6 0 0,0 2 96 0,0-2 32 16,-1-1 0-16,0-7 0 0,-1-1-96 0,2-6-16 15,0-3 0-15,1-5 0 0,0-3-192 0,0 2 176 16,0-1-176-16,0 1 160 0,2 1-160 0,0-5 0 0,-1-2 0 16,-2 0 0-16,1 2-176 0,-2 4 176 0,0 5-128 0,-1 0 128 15,1 5-144-15,-1 2 144 0,0 7-160 0,-1-5 160 16,0 0 0-16,-1-1 0 16,0-2 0-16,0-2 0 0,-1 2 0 0,0-3 0 0,0 5 0 0,-1-1 0 15,0 3 0-15,1 2 0 0,0 2 0 0,0-3 0 16,1 0 0-16,-1 3 0 0,1 4 0 15,1-3 0-15,-1 2 0 0,-1-3 0 0,1 2 0 16,-1 2 0-16,1 3 0 0,0 1 0 0,-3-2 0 0,0 0 0 16,-1 3 0-16,0 3 0 0,0 1 0 0,0 2 0 15,-1 2-160-15,1 2 160 0,-1 2-160 0,-1 2 160 16,0 0-384-16,0 1 0 0,1 2 16 0,-1-1 0 16,2 1-288-16,1 0-64 0,0 0-16 0,1 2 0 15,1-3 288-15,0 2 64 0,1 0 16 0,1-2 0 16,0 1-112-16,0 1-32 0,2-4 0 0,-2 1 0 15,2-2-112-15,-2-1-16 0,0-2-16 0,2-3-18608 0</inkml:trace>
  <inkml:trace contextRef="#ctx0" brushRef="#br2" timeOffset="90140.68">16144 9828 23039 0,'-2'-3'2048'0,"1"2"-1648"16,1 1-400-16,0 0 0 0,1 0 1024 0,-1-2 128 0,0-1 32 0,-1-1 0 16,-2-2-912-16,1-1-272 0,-4 1 128 0,-2-2-128 15,0 2 192-15,-4 0-16 0,0-2-16 0,-2 2 0 16,-2 0-160-16,-3 0-176 0,-2-1 48 0,-4 0 0 16,-2 2 352-16,-6 2 80 0,-1-1 16 0,-5 3 0 15,-1 0 560-15,-2 1 112 0,-3 1 32 0,1-1 0 16,-1 5-208-16,1-4-48 0,-1 4 0 0,2-4 0 15,2 3-448-15,0-4-112 0,3 1-16 0,-2-1 0 16,1 1-48-16,0-2-16 0,0 0 0 0,2 1 0 0,0-4 0 16,2 3 0-16,3-2 0 0,1 1 0 0,2 1 80 15,-1 1 16-15,-1 0 0 0,-2 0 0 16,3 1 16-16,-1 0 0 0,3 4 0 0,1 0 0 0,3 1-240 0,0 0 0 16,2 4 0-16,1-4 0 0,2 4 0 0,3-2 0 15,0 2 0-15,1-3 0 0,2 1 0 0,0 0 0 16,2-2 0-16,0 1 0 0,1 0 0 0,0-1 0 15,2 2 0-15,-2-2 0 0,2 2 128 0,1 1 64 16,1-1 32-16,-1 0 0 0,5-2-32 0,-1 1 0 16,3-1 0-16,3 0 0 0,1 0 32 0,-1 3 0 15,4-3 0-15,-1 3 0 0,1-1-96 0,1 3 0 16,0 2-128-16,2 0 192 0,0 3-192 0,-1 0 128 16,2 3-128-16,-1 2 0 0,0 1 0 0,1 1 128 0,-1 3-128 0,-2 4 0 15,1 6 0-15,-3 3 0 0,0 3 0 0,-1 1 0 16,0 1 0-16,-2 2 0 0,0 0 0 0,1-6 0 15,-1-1 0-15,2 1 0 0,-1 1 0 0,1 3 0 16,2-1 0-16,-4 1 0 0,1 0 0 0,-2-4 0 16,1-3 0-16,-2 0 0 0,0 2 0 0,-2-3 0 15,-1-4 0-15,-2 3 0 0,-1 1 0 0,-2-1 0 16,-1 2 0-16,0-3 0 0,-2 1 0 0,1-2 0 16,0-4 0-16,-1-1 0 0,1-3 0 0,0 1 0 15,0-6 0-15,-1-1 0 0,2-1 0 0,0-3 0 16,2-2 0-16,1-4 0 0,1 0 0 0,2-5 144 15,0-1 128-15,2 1 32 0,0-4 0 0,0 0 0 16,0 0 0-16,1-3 0 0,0 1 0 0,1-2 0 0,2-1-16 0,0 1 0 16,1-1 0-16,0 0 0 15,1 2-288-15,0-1 0 0,2-1 128 0,-1 0-128 0,0 1 0 16,2 2 0-16,1-2 128 0,0 3-128 0,0 1 0 0,2-1 0 16,3 2 0-16,2-1 0 0,2 1 0 0,2-1 0 15,4 3 0-15,3-2 0 0,3-1 0 0,2 1-192 16,1 3 192-16,3-2-192 0,1 2 192 0,-1 1-144 15,2 1 144-15,-2-3-128 0,0-1 128 0,-1 1 0 16,-2-2 0-16,2 1 0 0,4-2 0 0,3 0 0 16,4 0 0-16,2 3 0 0,1-2 0 0,2-1 0 0,5-1 0 15,-3-2 0-15,-2-3 0 0,-1-1 0 0,-1 1 0 0,-1-3 0 16,-2 4 0-16,-3-1 0 0,-1-3 0 0,-2 4 0 16,-4 1 0-16,-2 1 0 0,-4 2 0 0,-4-3 0 15,-3 3 0-15,-3 2 0 16,-4 1 0-16,-2 0 0 0,-3-1 0 0,0 0 0 15,-2 1 0-15,1 1 0 0,1-2-128 0,-1 2 128 16,0-3-128-16,0 0 128 0,-1 0-144 0,0 1 144 0,1-1-160 0,-1 0 160 16,-2-1 0-16,2 1 0 0,-1-3 0 0,1 1 0 15,1 0 0-15,-1-1-144 0,1 0 144 0,-1-2-192 16,-1 2 192-16,-1 0 0 0,1-2 0 0,-3 0 0 16,0 0 0-16,-2 0 0 0,0 3 0 0,-2-4 0 15,-1 1 176-15,-1-4-48 0,-1 3 0 0,0-3 0 16,-2 2 64-16,0-4 16 0,-1-2 0 0,0 0 0 0,-1 0-80 0,0-5-128 15,0-3 176-15,1 0-176 16,-1-3 192-16,0-2-64 0,0-5 0 0,-2-1-128 16,4 1 0-16,-1-8 0 0,0-6 0 0,2-5 0 0,-1-1 208 0,2-1-64 15,-1 0-16-15,-1 4 0 0,1 8-128 0,-1-3 0 16,0-5 0-16,-2-4 0 16,0-1 0-16,-1 2 0 0,-2 0 0 0,-1 5 0 0,-2 1 0 15,0 3 0-15,-1 3 0 0,-2 1 0 0,1 3 0 0,-1 1 0 16,2 3 0-16,-1 0 0 0,2-1 0 0,0-2 0 15,1 0 0-15,1-1 0 0,5 5 0 0,0 1 0 16,3 2 0-16,1 3 0 0,1 2 0 0,1-2 0 16,3 4 0-16,-1 1 0 0,1 3 0 0,0 3 0 15,0 0 0-15,0 2 0 0,-2 2 0 0,0 0 0 16,-2 3 0-16,-1 1 0 0,-1 3 0 0,-2 0 0 16,0 2 0-16,-3 0 0 0,-2 2 0 0,-1 3 0 0,0-1 0 15,-1-1-176-15,1 2 176 0,-1 0 0 16,-1 0 0-16,0-1-128 0,-1 0 128 0,0 1 0 0,2-1 0 15,1-1 0-15,0 0 0 0,-1-1 0 0,1 1 0 0,0 0 0 16,0 0 0-16,-1 0 0 0,-1 1 0 0,0-2 0 16,-2 3 0-16,1-1 0 0,-3 1 0 0,-1 1 0 31,-1-1-576-31,-4 2-48 0,-2 3 0 0,-6-4-18976 0</inkml:trace>
  <inkml:trace contextRef="#ctx0" brushRef="#br1" timeOffset="110295.49">22562 12870 39615 0,'-1'0'3520'0,"0"0"-2816"0,1 0-560 0,0 2-144 0,0 2 320 0,-2 1 48 15,2 4 0-15,-3 7 0 0,-2 10-208 0,-1 8-32 16,-4 12-128-16,0 6 192 0,-1 7-192 0,-3 6 0 16,0 3 0-16,2 6 0 0,0 1 0 0,1 3 0 15,2 5 0-15,0-1 0 0,2-2 0 16,-1-3 0-16,2-1-128 0,-2 0 128 0,-4 2 0 16,0-5 0-16,-1-5 128 0,-2-9-128 0,0-2 224 0,-1-3-48 0,-2-5-16 0,1-5 0 15,2-6 16-15,0-5 0 16,4-7 0-16,-1-9 0 0,3-2-176 0,2-12 0 15,2 0 144-15,0-8-144 0,0-7 0 0,0-9-160 16,1-9 16-16,2-10 0 0,-1-5-208 0,2-12-32 16,0-5-16-16,2-6 0 0,0-5 400 0,1-5-160 15,1-7 160-15,2-6 0 0,2-3 176 0,-1-3 144 16,2 0 16-16,3 1 16 0,2 3 16 0,3 8 0 0,4 7 0 0,3 5 0 16,2 5-240-16,3 1-128 0,3 3 160 0,0 3-160 15,1 8 128-15,1 2-128 0,1 6 0 0,2 1 144 16,-3 8-144-16,2 2 0 0,-3 0 0 0,-1 8 128 15,-4 4 0-15,0 4 0 0,1 4 0 0,-2-1 0 16,0 8-128-16,0 2 0 0,1 4 144 0,0 1-144 16,1 6 0-16,1 5 0 0,1 1 0 0,-2 4 0 15,0 2-176-15,2 0 0 0,0 4 0 0,-4 1 0 16,0 1 176-16,-2 5-192 0,-3 2 192 0,-2 1-192 16,-2 1 192-16,-4 1 0 0,-3-1-144 0,-3-1 144 15,-1 3 0-15,-3 0 0 0,-2-2 0 0,-2-3 0 16,-3 1 0-16,-2-3 0 0,-3-2 160 0,-3-1-160 0,-3-3 400 15,-4-2-16-15,-2-3-16 0,-2-5 0 0,-1-1-144 0,-5 1-32 16,-11-4 0-16,-7 0 0 0,-2-2-192 0,-6-4 0 16,-2 1 128-16,-1-3-128 0,-2-3 0 15,-3-2 0-15,-3-1 0 0,1-2 0 0,-2-1 0 0,2-2 0 16,5-3-160-16,2-1 160 16,6 1-544-16,6-3-32 0,6 0 0 0,11 2-12528 15,5 3-2512-15</inkml:trace>
  <inkml:trace contextRef="#ctx0" brushRef="#br1" timeOffset="110924.9">21063 11724 12895 0,'0'-2'1152'0,"-1"2"-928"0,1 0-224 0,0 0 0 0,0 0 4768 0,1 2 912 15,1 1 176-15,-2 3 32 0,1 6-3472 0,-1 5-704 0,1 8-144 0,-5 13-32 16,-2 8-960-16,-5 11-192 0,-3 9-32 0,-3 9-16 15,-4 5-336-15,-4 4 0 0,-3 8 0 0,0 2 0 16,-1 0 0-16,1-3 0 0,0 1 0 0,3-6 128 16,0-7-128-16,3-2 0 0,2-3 0 0,2-6 0 15,2-5 0-15,0-3 0 0,1-5-144 0,2-5 144 0,2-6-384 0,1-9 0 16,2-6 0-16,2-8-17328 16</inkml:trace>
  <inkml:trace contextRef="#ctx0" brushRef="#br1" timeOffset="111201.66">21856 11491 33167 0,'-14'22'2944'0,"3"-1"-2352"16,0 3-464-16,1-4-128 0,4-1 1216 0,0-1 240 15,-4 4 32-15,-10 20 16 0,-9 24-704 0,-11 19-144 16,-5 11-16-16,-3 2-16 0,0-3-272 0,1-3-48 16,0-6-16-16,3 1 0 0,0 1-160 0,2-1-128 15,1 3 192-15,3-4-192 0,1 1 0 0,1-6 0 0,2 0 0 0,0-7 0 16,3-4 0-16,2-4 0 0,0-4 0 0,4-5 0 16,4-3-176-16,3-5-32 0,2-4-16 0,3-9 0 31,5-8-1600-31,2-9-320 0,1-9-64 0,2-7-13920 0</inkml:trace>
  <inkml:trace contextRef="#ctx0" brushRef="#br1" timeOffset="111465.93">20109 11884 39615 0,'-19'5'1760'0,"12"-1"352"0,2 1-1680 0,5-5-432 16,4 1 0-16,2-2 0 15,5 1 448-15,6-5 0 0,14-1 0 0,19-5 0 0,19-7 48 0,20-9 16 0,15-3 0 16,11-3 0 0,7-5-80-16,12-4-16 0,12-7 0 0,6-2 0 0,2-6-128 15,6 0-32-15,4 0 0 0,-3 4 0 0,-5-3-256 0,-8 4 0 16,-3 1 0-16,-9 1 0 0,-6 4 0 0,-9 0-224 15,-5 3 16-15,-7 1-13168 16,-5 0-2640-16</inkml:trace>
  <inkml:trace contextRef="#ctx0" brushRef="#br1" timeOffset="112535.54">24251 11679 14735 0,'3'-2'1312'0,"-1"-2"-1056"0,-1 3-256 0,-1 1 0 15,2 1 1584-15,-1-1 256 0,0 0 48 0,2 0 16 0,-1 4-128 0,1-2-32 16,-2 4 0-16,-4 5 0 16,1 4-96-16,-4 1-32 0,-3 3 0 0,-1 3 0 15,-3 3-224-15,-2 1-48 0,-3 2-16 0,0 3 0 16,-3 3-464-16,-4 4-96 0,-1 6 0 0,-2 2-16 15,-2 1-384-15,-1 6-80 0,-1 4-16 0,-1 5 0 16,2 4-272-16,0 7 128 0,0 7-128 0,2 5 0 0,5 5 0 16,-1 2 0-16,4-2 0 0,2-3 0 15,6-2-224-15,3-4 48 0,4-4 16 0,6-2 0 16,6-2 160-16,4-8 0 0,6-2 0 0,4-6 0 0,1-6-384 16,7-3 0-16,4-1 0 0,4-2-17664 15</inkml:trace>
  <inkml:trace contextRef="#ctx0" brushRef="#br1" timeOffset="113098.52">24381 12693 32255 0,'-4'0'2864'0,"2"3"-2288"0,1 0-576 0,2-2 0 0,0 2 1568 0,2 2 208 16,-1 4 32-16,3 2 16 0,2 6-896 0,5 3-176 16,2 6-48-16,5-2 0 0,1 5-368 0,2 2-80 15,3 0 0-15,2 3-16 0,1 3-240 0,3 3 0 0,-1-3 0 0,0 0 0 16,-2-2 0-16,-1-1 0 15,0 0 0-15,-2-6 0 16,-1 1-448-16,-2-7 0 0,1 0 16 0,2-7-11760 0,0-4-2352 0</inkml:trace>
  <inkml:trace contextRef="#ctx0" brushRef="#br1" timeOffset="113343.71">25200 12708 38703 0,'-15'16'3440'0,"1"1"-2752"0,3-2-560 0,4-4-128 16,1 0 752-16,-4 7 112 0,-9 14 32 0,-12 19 0 15,-7 19-528-15,-7 9-112 0,2 2 0 0,2-2-16 16,5-5 48-16,3-4 16 0,3 2 0 0,1 1 0 0,3-2-304 16,0 0 0-16,2-1 0 0,1-2 0 15,2-7 0-15,1 2 0 0,0-1 0 0,2-1 0 16,0-2-272-16,3-2-112 0,2-5-32 0,2-6-18672 15</inkml:trace>
  <inkml:trace contextRef="#ctx0" brushRef="#br1" timeOffset="113749.36">25749 12020 34095 0,'-4'3'3024'0,"2"-2"-2416"0,0 0-480 0,1 1-128 15,1 0 448-15,0-2 64 0,-1 5 0 0,-2-3 16 16,1 3-368-16,-2 2-160 0,0 0 128 0,0 0-128 16,1 0 160-16,-2-1-160 0,1 0 192 0,-1 1-192 0,2 2 656 0,-2 2 32 15,0 3 0-15,-1 2 0 0,-1 1-144 0,1 4-32 16,-1-2 0-16,-1 3 0 0,1 0-256 0,0 0-48 16,-1-2-16-16,1 1 0 0,1 2-192 0,-1-6 0 15,4 1 0-15,0 0 0 0,2-3 0 0,1-1 0 16,2 0 0-16,1-2 0 0,3-1-384 0,0-1 0 15,3-2-16-15,1-3 0 16,1-3-1328-16,3-2-272 0,2-1-48 0,2-5-13696 16</inkml:trace>
  <inkml:trace contextRef="#ctx0" brushRef="#br1" timeOffset="113956.78">25812 11541 21183 0,'-4'-3'1888'0,"2"2"-1504"0,0 0-384 0,2 1 0 16,0 0 976-16,0 0 128 16,-1 0 32-16,0 0 0 0,-3 0 592 0,2 0 128 0,-2 0 32 0,0 1 0 15,2 3-320-15,1-3-64 0,-1 2-16 0,2-3 0 16,2 3-944-16,-1-2-192 0,3 2-32 0,-1-3-16 15,2 0-1440-15,3 0-272 16</inkml:trace>
  <inkml:trace contextRef="#ctx0" brushRef="#br1" timeOffset="114644.69">26483 11670 11055 0,'0'0'976'0,"-1"0"-784"15,0 0-192-15,1 0 0 0,0 0 2320 0,0 0 432 0,0 0 64 0,0 2 32 16,0-1-160-16,-1 0-48 0,1 2 0 0,0-3 0 15,0 0-1008-15,0 0-208 0,0 0-32 0,6 18-16 0,-4-12-608 0,-1 0-112 16,2 3-16-16,-1-1-16 0,0 1-176 0,0 0-48 16,-1 2 0-16,2 4 0 0,-2-1 48 0,-1 2 0 15,0 2 0-15,1 5 0 0,0 4-112 0,-2 5-16 16,2 3 0-16,-1 4 0 0,2 2-32 0,-1 3-16 16,1 3 0-16,0 0 0 0,1 2 0 0,0-4 0 15,1 2 0-15,0 5 0 0,4 8-112 0,-1 3-32 16,3 6 0-16,0 6 0 0,1 5-128 0,-2 0-144 15,-2 4 144-15,0 5-208 0,-3 8 208 0,-2-7 0 16,-2-2 0-16,-4 2 0 0,0 5 0 0,-1-5 0 0,-1-4-128 16,0-15 128-16,1-6 0 0,0-16 0 0,3-6 0 0,0-7-144 15,2-5-48-15,2-9-16 0,-1-4 0 0,1-7-12720 16,1-7-2528-16</inkml:trace>
  <inkml:trace contextRef="#ctx0" brushRef="#br1" timeOffset="115717.43">27576 12660 32255 0,'-1'-5'2864'0,"1"1"-2288"0,1 2-576 0,1-1 0 15,-1 2 0-15,0-2-320 0,0 0 32 0,1-4 16 16,0 0 784-16,-2 0 144 0,0-1 48 0,-2 6 0 15,-3-1 48-15,-4 7 16 0,-5 2 0 0,-3 4 0 16,-5 4 48-16,-4 7 16 0,-3 7 0 0,-2 3 0 16,-2 6-256-16,0 3-64 0,-1 2 0 0,2 2 0 15,5 1-352-15,2-6-160 0,7 2 128 0,2-5-128 16,6-3 0-16,3-3 0 0,4-3 0 0,4-3 0 16,4-3 0-16,2-4 0 0,4-1 0 0,3-3 0 15,3-1 0-15,3-1-192 0,2-1 32 0,3-4 16 16,2-2-432-16,4-7-64 0,4 1-32 0,3-3 0 15,2-1 176-15,1-4 48 0,2-1 0 0,1-3 0 0,1-2 448 16,-2-1 208-16,-2-4-16 0,-4 1 0 0,-5-2 128 0,-3 1 0 16,-3-2 16-16,-4-1 0 0,-1 0 48 0,-5-3 16 15,-2-1 0-15,-6-1 0 0,0 3-80 0,-6 0-32 16,-3 0 0-16,-3-1 0 0,-3 1 64 0,-3-2 16 16,-2 0 0-16,-3 0 0 0,-1 1 0 0,-2-3 0 15,-1 2 0-15,-1-1 0 0,-1 2-192 0,0 2-48 0,0-1 0 0,-2 4 0 16,4 3-368-16,-2 3-80 15,-2 4 0-15,2 5-16 16,0 0-464-16,0 5-96 0</inkml:trace>
  <inkml:trace contextRef="#ctx0" brushRef="#br1" timeOffset="116073.09">27931 12211 30399 0,'-5'5'2704'0,"0"-3"-2160"0,2 2-544 0,0-3 0 0,2 2 2416 0,-2 0 368 15,0 5 80-15,-5 5 16 0,-3 5-1584 0,-1 8-304 16,-2 6-64-16,1 6-16 0,0 3-432 0,0 6-96 16,0 7 0-16,0 3-16 0,-2 5-368 15,-1-1 0-15,-3 0 0 0,-2 5 0 0,1 0 0 16,-3 0 0-16,-4 4 0 0,-3 0 0 0,0-1 0 0,-2-1 128 16,-1 0-128-16,2 0 128 15,1-2-624-15,3-4-112 0,4-2-32 0,3-7-12480 16,5-4-2496-16</inkml:trace>
  <inkml:trace contextRef="#ctx0" brushRef="#br1" timeOffset="117869.13">27881 11473 4607 0,'-5'-3'400'0,"1"1"-400"0,1 0 0 0,2 2 0 16,0-2 1344-16,1 2 192 16,1 2 48-16,-1-2 0 0,0 0 240 0,1 2 48 15,3 0 16-15,-4-2 0 0,0 0 672 0,20 22 144 0,-8-11 32 16,4 3 0-16,5 3-304 0,4 2-64 0,5 2-16 0,3 2 0 15,7 3-928-15,3 5-176 0,5 0-32 16,3 6-16-16,2 4-784 0,1 4-160 0,6 2-16 0,-2 7-16 16,3 5-224-16,-1 4 0 0,-2 4 0 0,-2 6 0 15,-4 1-208-15,-5 2-48 0,-8 1 0 0,-4-7 0 16,-4 2-64-16,-5-3-32 0,-1-4 0 0,-7 0 0 16,-3-8 352-16,-3 1 0 0,-3 4 160 0,-5 1-160 15,-3 0 512-15,-5 4 0 0,-2-6 0 0,-4 5 0 16,-3 2-320-16,-6 4-192 0,-4 3 192 0,-3-1-192 15,-3 3 0-15,-2-8 0 0,-2-1 0 0,-3-6 0 0,3-10 0 16,-3-8 0-16,-3-5 0 0,0-8 0 0,-2-9 0 0,-1-10-304 16,-3-5 64-16,0-9-17664 15</inkml:trace>
  <inkml:trace contextRef="#ctx0" brushRef="#br2" timeOffset="122120.4">29860 13120 28559 0,'-1'0'2544'0,"1"1"-2032"15,1 0-512-15,0 0 0 16,1 2-368-16,-1-3-160 0,1 5-48 15,1 1 0-15,2 3-288 0,0 8-64 0,-2 9-16 0,1 9 0 0,-3 8 768 16,1 9 176-16,-5 11 0 0,1 10 0 0,-3 6 352 0,-1 4 64 16,-1 2 16-16,-1 0 0 15,-1-3 416-15,0-8 96 0,2 0 16 0,-2-9 0 0,3-5 0 0,0-3 16 16,0-5 0-16,0-6 0 0,-1-7-608 0,3-4-128 16,-1-3-32-16,0-8 0 0,0-2-208 0,0-8 0 15,1-4 0-15,-2-4-160 16,1-4-592-16,-1-4-112 0,-2-4-32 0,2-7 0 15,0-3-304-15,-1-6-64 0,0-7-16 0,1-5 0 0,1-5 1536 0,0-6 288 0,3-5 64 0,1-7 16 16,3-7 1040-16,0-5 224 16,6-10 32-16,1-4 16 0,3-5-464 0,4-1-80 15,4-1-32-15,2-2 0 0,2 4-672 0,0 1-144 16,3 1-32-16,2 6 0 0,-1 7-224 0,3 5-48 16,4 5-16-16,0 10 0 0,-2 7-224 0,0 8 0 15,2 8 128-15,-4 6-128 0,1 8-176 0,-1 4-80 16,-1 3 0-16,-2 7-16 15,-1-1-432-15,-1 7-64 0,-1 2-32 0,0 5 0 0,-1 2 560 0,0 2 240 0,-1 2-192 0,1 1 192 16,-1 3 0-16,0 2 0 0,-2-2 192 0,-2 3-64 16,-1 0-128-16,-3 1-256 0,-3 1 64 0,-3 2 16 15,-4 1 176-15,-4 1-192 0,-5 3 192 0,-3-2-192 16,-4 1 640-16,-4 0 112 0,-3-3 16 0,-1 1 16 16,-6-1 112-16,-1-3 32 0,-1-3 0 0,-3-1 0 15,-1-2-192-15,-2 0-32 0,-1-3-16 0,1 1 0 16,1-7-224-16,0 0-32 0,-2-5-16 0,1-1 0 0,-1-4-224 0,0-2 0 15,2-2 0-15,0-4-160 16,1-3-368-16,2-2-80 0,2-2-16 0,3-7-11936 16,5-2-2400-16</inkml:trace>
  <inkml:trace contextRef="#ctx0" brushRef="#br2" timeOffset="122611.8">32024 11565 13823 0,'8'-7'1216'0,"-3"2"-960"0,0 0-256 0,-3 2 0 16,-1 1 1232-16,-1 1 208 0,1 1 32 0,-1-1 16 15,2 1 880-15,-2-4 192 0,0 3 16 0,-3 1 16 16,-2 1-288-16,-2 3-48 0,7-4-16 0,-21 11 0 0,8-5-752 0,-3 3-144 15,-1 2-48-15,-3 0 0 0,-3 4-448 0,-2 2-80 16,-3 4-32-16,-3 2 0 16,-4 7-256-16,-2 2-48 0,-3 5-16 0,-3 7 0 0,-3 6-416 15,-4 13 0-15,-3 8 128 0,-2 9-128 0,1 9 0 16,2 7 0-16,1 5 0 0,7 2 0 0,6-5 0 0,8-1 0 16,5-2 0-16,8 0 0 0,7-3 0 0,6-1 0 15,5-5 0-15,7-5 0 0,5-4 0 0,3-5 0 16,7-2 0-16,1-2 0 0,3-8 0 0,4-5-144 15,3-3 144-15,3-5 0 16,5-2-688-16,6-2-16 0,7-6-16 0,3-4 0 16,2 0-816-16,3-5-144 0,3-4-48 0,1-6-15456 0</inkml:trace>
  <inkml:trace contextRef="#ctx0" brushRef="#br2" timeOffset="124565.69">32323 12569 33167 0,'-3'-1'2944'0,"-1"1"-2352"0,3 0-464 0,1 0-128 16,0 0 352-16,-1 0 48 0,-3 1 16 0,-1 1 0 15,-4 1-864 1,-3 4-192-16,-3-1-16 0,-4 6-16 0,0 4 0 0,-5 3 0 0,1 2 0 15,-4 2 0-15,-1 4 1968 0,0 2 400 0,-1 2 80 0,1 1 16 16,2 4-416-16,1 1-80 0,4-2-16 0,3-1 0 16,4 2-944-16,3-1-192 0,4 0-144 0,2-4 192 0,3-2-192 0,4-3-224 15,1-4 48-15,4-3 16 16,2-3-544 0,4-4-128-16,3-1 0 0,1-3-16 0,4-3 400 0,3-2 64 0,2-3 32 0,1 0 0 15,3 0 96-15,3-5 0 0,4 0 16 0,4-1 0 0,2 0-48 16,2-4-16-16,-2 3 0 0,-1-2 0 15,-1 0-128-15,-2-2-16 0,-4 0-16 0,-4 0 0 0,-5-4 240 16,-6 2 48-16,-3-4 16 0,-6 0 0 0,-2 0 1424 0,-4-3 272 16,-2 2 64-16,-4-2 16 0,-1-5-384 0,-5 0-80 15,-1-1 0-15,-5-2-16 0,-1-1-336 0,-5 1-64 16,-1-2-16-16,-3 3 0 0,1 1-336 0,-3-1-80 16,-2 1-16-16,1 0 0 0,-2 2-288 0,1 2-144 15,1 5 16-15,2 2 0 16,0 5-704-16,3 4-144 0,0 2-32 0,1 1-18080 0</inkml:trace>
  <inkml:trace contextRef="#ctx0" brushRef="#br2" timeOffset="125138.39">32600 11994 10127 0,'4'-3'896'0,"-3"1"-704"0,2-1-192 0,-2 1 0 16,2 1 3248-16,-2 1 608 16,-1 0 128-16,1 0 32 0,3-2-1312 0,-2 1-256 0,2-1-48 15,-2 2-16-15,1 2-656 0,-2-1-128 0,0 2-16 0,-2 4-16 16,-1 3-720-16,-3 1-144 0,1 6-16 0,-5 5-16 16,-2 7-288-16,-1 3-64 0,-3 7-16 0,-2 10 0 15,-4 4 64-15,-2 10 16 0,2 0 0 0,-1 7 0 16,-4 12-80-16,-2 8-16 0,-1 8 0 0,-2 2 0 15,0 2-288-15,1-6 0 0,-1-3 0 0,0-8 0 0,0-5 0 16,1-3 0-16,3-6 0 0,2-7 0 0,4-5 0 0,3-7 0 16,4-7 0-16,3-11 0 0,5-6 0 0,2-9 0 15,4-4-176-15,1-10-13040 16,4-2-2608-16</inkml:trace>
  <inkml:trace contextRef="#ctx0" brushRef="#br2" timeOffset="125644.27">32933 11649 20271 0,'-9'-16'896'0,"3"5"192"0,1 3-880 0,3-1-208 0,1 6 0 0,-1 0 0 15,1 1 1296-15,-1-3 224 0,-3-1 32 0,-1-2 16 16,-2-1 1056-16,-2 0 224 0,2 3 32 0,-1 4 16 15,0 2-1248-15,1 2-256 0,0 4-48 0,1 5-16 16,1 4-624-16,-1 1-128 0,2 5-32 0,0 7 0 16,3 4-32-16,0 4 0 0,2 1 0 0,2 4 0 15,2-1-176-15,2 4-32 0,1 1-16 0,2 1 0 16,0 5-144-16,2 1-16 0,0 5-128 0,1 2 192 0,2 2-192 16,-2 2 0-16,2 3 0 0,-1 2 0 15,3 7 0-15,2 0 0 0,-1-1 0 0,2-1 0 16,0-4 0-16,0 1 0 0,-2-2 0 0,-2-3 0 0,-2-3 0 0,-5-4 0 15,-3-1 0-15,-2-5 0 0,-5-4 176 0,-3-2-16 16,-1-6 0-16,-1 0 0 0,-3-5-160 0,0-4 0 16,0-4 0-16,-1-5 0 0,-1-1 0 0,-2-8 0 15,0-2 0-15,0-4 0 16,-2-2-880-16,-1-3-208 0,-1-5-32 0</inkml:trace>
  <inkml:trace contextRef="#ctx0" brushRef="#br2" timeOffset="128075.73">31228 14479 15663 0,'1'-2'1392'0,"0"-1"-1120"15,1 2-272-15,-1-1 0 16,0 0-960-16,0 1-240 0,1-1-48 0,1-3-16 16,1 0 688-16,1 0 128 0,-1 1 16 0,-1 1 16 15,0 2 2256-15,-2-2 448 0,1 3 80 0,0 3 32 0,-2-2 640 0,1 0 128 0,-2 3 32 0,1-2 0 16,0 2-800-16,0-1-160 16,0 0-16-16,0 2-16 0,0-2-1056 0,0 2-192 15,0 1-64-15,-2 0 0 0,2 3-640 0,-1-1-256 16,0 4 176-16,-1 1-176 0,0 1 0 0,-1 1 0 0,-1 2 0 0,-1 0 0 15,-1 1 0-15,0 0 0 0,-2 1 0 0,0 0 0 16,-2 4 0-16,-2-4 128 0,1 1-128 0,-1 1 0 16,-2-2 256-16,1-2-32 0,0 0-16 0,1 1 0 15,0-2-80-15,1-4 0 0,-1 1-128 0,1-2 192 16,0 0 16-16,-1-1 0 0,1-2 0 0,-2 1 0 16,2-3-208-16,0-1 0 0,1 1 0 0,-1-3-160 15,1 1 160-15,-1-3 0 0,1 0 0 0,0-1 0 16,2-2 256-16,-1-1-32 0,0-1 0 0,2-2 0 15,1-2-48-15,-2 0-16 0,2-3 0 0,0 0 0 0,0-2 16 16,1 0 0-16,1-2 0 0,0 0 0 0,2-1-176 0,1-1 0 16,1 2 0-16,2-4 0 0,1 5 0 0,-1-3-144 15,3 5 144-15,1 1-160 0,2 0 0 0,-1 1 0 16,2 3 0-16,1 0 0 0,-1 2-16 0,3-1 0 16,-1 4 0-16,0 1 0 0,1 1-32 0,1 1-16 15,-1 2 0-15,2 2 0 0,-2 0 224 0,0 3-144 0,-1-1 144 16,1 2-128-16,0 0 128 0,0 2 176 0,1 0-48 0,0 2 0 15,1 0 16-15,-1-1 0 16,3 4 0-16,-1-3 0 0,0 3-144 0,1-3 0 16,-1 3 0-16,1 0 0 0,0 0 0 0,0-1-144 15,-1-1 144-15,1 0-208 0,-2-2 208 0,-1-1-176 16,1-1 176-16,-3 0-160 0,-1-4 160 0,0 1 0 0,1 2 0 0,-1-5 0 16,1 1-224-16,0-2-16 0,-1 2 0 0,0-2 0 31,0 1-912-31,0-4-192 0,-2 0-48 0,2-3 0 0</inkml:trace>
  <inkml:trace contextRef="#ctx0" brushRef="#br2" timeOffset="129345.01">31763 15421 25791 0,'-1'0'2304'0,"1"0"-1856"16,1-5-448-16,2 0 0 0,0-1 3136 0,2 0 512 15,2 0 128-15,0-6 0 16,4-5-3344-16,4-10-688 0,4-3-128 0,0-4-16 0,1-2 720 0,-3 0 128 16,-1 0 48-16,-1 1 0 0,0-2 208 0,0-2 32 0,-1-3 16 0,-1-4 0 15,0-4-128-15,0 0-32 0,1 0 0 0,-1-2 0 16,2 0-368-16,0-1-80 0,1 3-16 0,0-2 0 15,2 1-128-15,0 5 0 0,1 3 0 0,-1 5 0 16,-1 5-272-16,1 5-144 16,0 6-32-16,1-1 0 0,-1 2 128 0,-1 4 32 0,0 3 0 0,-1 1 0 15,-1 5 288-15,-3 4-128 0,0 1 128 0,0 1 0 16,-3 4 0-16,0-1-128 0,-1 4 128 0,-2 1 0 0,0 3-208 0,-1 2 16 16,-3 3 0-16,1 3 0 15,-2 0 192-15,-2 6 0 0,0-1 0 0,-2 1 0 16,-2 3 0-16,-1 0 0 0,0 4 0 0,-3 0 0 15,0 1 128-15,0-3-128 0,-3 2 192 0,1-2-192 16,-1-1 320-16,-2-2-64 0,1 1 0 0,0-6 0 16,1-3-16-16,-2 1-16 0,0-4 0 0,-1 0 0 15,1 0-96-15,1-7 0 0,1-1-128 0,1-1 192 16,1-1-192-16,2-4 0 0,0-3 0 0,2 1 0 0,2-2 0 0,1-2 0 16,0 0-208-16,2-2 64 0,2 1-176 0,0-2-48 15,3 3 0-15,1-4 0 0,0 3 112 0,3-4 0 16,-1 2 16-16,2 0 0 0,-1 1 240 0,2 0 0 15,-1 2-160-15,-1 0 160 0,1 1 0 0,0-1 0 16,-2 1 0-16,1 4 0 0,-1-2 0 0,0 1 0 0,2 2 0 0,-1-3 0 16,-1 3 0-16,2-1 0 15,-2 2 128-15,2-1-128 0,-2 3 144 0,1-3-144 16,0 5 160-16,0-4-160 0,-1 4 0 0,0 1 0 16,0-1 0-16,0 1 0 0,-1 3 0 0,2-1 0 15,-1 4-160-15,-1-1 160 0,2-3 0 0,-2 6 0 16,1-2 0-16,-1-1 0 0,-1 2 0 0,0-1 0 0,-1 1 0 0,-1 0 0 15,-2-2 0-15,-1 2 0 0,0-1-144 0,-3 3 144 16,1-2 0-16,-2 2 240 0,-1-2-48 16,-1 0 0-16,0 2 224 0,-2-3 32 0,0 2 16 15,-2 0 0-15,0-1 112 0,-1 0 0 0,-2 0 16 0,1-2 0 16,-2 0-160-16,-2-2-48 0,-1 1 0 0,0 0 0 16,-2-4-16-16,-3 0-16 0,0-1 0 0,-3-4 0 15,-1-1-352-15,-1-1 144 0,-3-4-144 0,0-5 0 16,1-1-832-16,-2-2-288 0,4-5-48 15,-1-3-19328-15</inkml:trace>
  <inkml:trace contextRef="#ctx0" brushRef="#br2" timeOffset="136426.26">19080 1848 911 0,'-14'-6'0'0,"3"1"0"0,1-1 0 0,4 2 0 16,1 3 2624-16,3 0 448 0,-1 1 96 0,-3-4 16 15,-4 0-1216-15,-3 0-240 0,-1 0-64 0,0-3 0 0,3 2-512 0,1 4-128 16,2-3 0-16,2 3-16 0,2-2-496 0,1 0-80 16,5 1-32-16,-1-1 0 0,4-1-16 0,1 2 0 15,4-2 0-15,2-1 0 16,4 3-768-16,3-4-176 0,4 1-16 0,5 0-16 15,4-1-352-15,5-1-64 0,4-1-16 0,3 0 0 16,3 2 320-16,3-4 64 0,0 3 16 0,6-3 0 0,5-1 416 0,4 0 80 16,6-2 128-16,-2 1-208 0,-6 2 208 0,0-1 128 15,0 0 0-15,-1 0-128 0,-3-1 768 0,-1 4 32 16,2-3 16-16,-2 1 0 0,-4 0 800 0,-4 1 176 16,-5 1 16-16,-3 0 16 0,-2 2-352 0,-3 0-64 15,-2 1 0-15,-2 4-16 0,0-2-816 0,1 2-144 16,-1 2-48-16,1-1 0 0,-2 3-384 0,0-3-304 0,-2 0 48 15,-3-4 16-15,-4 3-80 0,-2-3-32 0,-1 1 0 0,-4-1 0 16,-1-3 352-16,-4 2 0 0,-2 0 0 0,-3 1 0 16,-2 1 448-16,-2-2 144 0,-1 0 48 0,-3 1 0 15,-2-2-48-15,-2 1 0 0,-3-1 0 0,-3-3 0 16,-4 2-304-16,-1 0-64 16,-4-1-16-16,-3 0 0 0,1 0-208 0,-3 1 0 0,0-4-192 0,-3-1 192 15,1 1 0-15,-1 0 0 0,1 0 0 16,2-4 0-16,1 3 0 0,3 0 0 0,0-1 0 0,-1 2 0 15,1 0 0-15,1 0 0 0,3-2-128 0,-1 2 128 16,2 0 0-16,-1 1 0 0,5 0 0 0,0 2 0 16,2 1 0-16,4-1 0 0,1 0 0 0,2 2 0 15,3 1 0-15,1-1 0 0,2 0 0 0,4-3 0 16,4 2 0-16,1 1 0 0,3-1 0 0,1 3 0 16,2 1-624-16,2 1-112 0,1 0-32 0,1 2 0 15,1 2-64-15,1 3 0 0,3-1-16 0,0 3 0 16,1 0 512-16,2 3 96 0,1 1 32 0,-1 0 0 0,1 0 208 0,-2 2 0 15,2 0 0-15,-1 1-144 0,-2-2 144 0,1 2-160 16,-1 2 160-16,1 3-160 0,-1 3 160 0,-1 4 0 16,-2 0 0-16,-1 2 0 0,-3 1 128 0,-3 2-128 15,-4 4 128-15,-4 2-128 0,-3-2 576 0,-5 6 32 16,-2 5 16-16,-7 3 0 0,-7 6-368 0,-5-1-64 0,-5-1 0 16,-4 2-16-16,-7 1-176 0,-3-4-144 0,-3-1 144 0,-7 0-9408 31,-9-3-1744-31</inkml:trace>
  <inkml:trace contextRef="#ctx0" brushRef="#br2" timeOffset="163442.21">11220 15494 34095 0,'-3'4'3024'0,"0"-2"-2416"16,2 1-480-16,1-2-128 0,0-1 144 0,0 2 16 16,-1 1 0-16,0 2 0 0,-2 1-160 0,1 3 192 15,0-2-192-15,1 0 192 0,0 2-64 0,-2-3 0 16,3 4 0-16,-1-2 0 0,-1 3-128 0,-1 0 0 16,2 2 0-16,-3 2 0 0,2 3 0 0,-2 3 160 15,-1-2-160-15,1 5 160 0,1 1 80 0,-1-1 16 0,2 1 0 0,-1 1 0 16,2-1 160-16,-2 2 32 0,2 1 16 0,1 0 0 15,-1-1 0-15,1 5 0 0,0-1 0 0,-1 4 0 16,1-6-464-16,-2 3 0 16,1 3-208-16,-1-2 64 0,-1-2-48 0,0 1-16 0,-1-3 0 15,-2-1 0-15,2-4-64 0,-2-1-16 0,0 0 0 16,-1-5 0-16,2-2 288 0,1-1 0 0,-3-4 0 0,2 0 0 31,0-5-400-31,-1 1-32 0,1-6 0 0,0 0 0 0,2-1-864 0,-2-1-176 0,-1 0-48 0,-1-4-13072 16</inkml:trace>
  <inkml:trace contextRef="#ctx0" brushRef="#br2" timeOffset="164349.31">11023 15410 36863 0,'-12'0'3264'0,"3"0"-2608"0,4 0-528 0,3-1-128 0,2-2 320 0,-1 1 16 0,-3-1 16 0,-3-1 0 15,0-4-896-15,2 0-176 0,5-4-48 0,5 1 0 16,3 0-96-16,6-4-32 0,3 3 0 0,3-1 0 0,3 2 560 0,3-1 96 16,4 1 32-16,0 1 0 0,3 2 208 0,2 0 0 15,2 3 0-15,0 0 0 0,0 2 320 16,3 2-32-16,0 1-16 0,-1 0 0 0,-1 0-128 0,-3 1-16 16,-2 2-128-16,-4-1 192 15,-2 3 304-15,-4-1 48 0,-3 1 16 0,-3 1 0 16,-1 3-160-16,-4-4-16 0,-3 3-16 0,-1 1 0 0,-3 2-144 0,-4 0-32 15,-3 3 0-15,-3 2 0 0,-3 2-192 0,-4 3 0 16,-3 2 0-16,-1-1 0 0,-4 3 160 0,0-3-160 16,2 0 160-16,-3 0-160 0,-1 1 224 0,-1-4-48 15,0 4-16-15,1-2 0 0,1-1 96 0,0-1 32 16,3-1 0-16,1-5 0 0,2 2-288 0,1-3 160 16,3 0-160-16,1-1 128 0,2 0-128 0,0-3 0 15,3 0 0-15,2-2 0 0,-1-1-352 0,3-4 48 16,2 2 16-16,0-1 0 15,2-1-336-15,0 1-64 0,2 1-16 0,0-3 0 0,3 3 528 0,-1 1 176 16,2 1 0-16,-1-1-144 0,2 3 144 0,0-1 0 0,3-1 0 16,0 2 0-16,1 3 0 0,1-4 0 15,1 3 0-15,-1 0 0 0,-1 1 288 0,1-3-16 0,1 3 0 0,0 1 0 16,-2 1 48-16,0-1 16 0,-3-3 0 0,2 3 0 16,0 0-128-16,0 0-16 0,0-1-16 0,-2-1 0 15,-1-1-176-15,-3-1 0 0,1 0 0 0,-4 2 0 0,1-3 0 0,0 1 0 16,-2 3 0-16,-1-2 0 15,0 2 144-15,-2-3 0 0,-2 3 0 0,0 1 0 0,-2 0 96 0,-1-2 16 16,0 2 0-16,-2 0 0 16,-2 0-32-16,-2 4 0 0,0-4 0 0,-4 3 0 15,-1 1-96-15,-5 1-128 0,-1 1 176 0,-4-2-176 16,-1 2 144-16,-3-2-144 0,-1 1 0 0,-2 1 144 16,-1-3-16-16,1 1 0 0,-1 1 0 0,0-3 0 0,-2 2-128 0,1 0 0 15,2-1 0-15,2-1 0 0,-1 0 0 0,1-2 0 16,2-1 0-16,1 0 0 0,1 1-208 0,2-3-80 15,2 1-16-15,3 0 0 16,1-1-1120-16,4-1-240 0,3-3-32 0,3 3-14512 0</inkml:trace>
  <inkml:trace contextRef="#ctx0" brushRef="#br2" timeOffset="164841.81">11774 16181 23039 0,'-1'7'2048'15,"0"-6"-1648"-15,0 3-400 0,-1-3 0 0,4-1 3168 0,-1-1 544 0,1-2 128 0,3 2 0 16,4 0-3840-16,3-4-768 0,7-4-144 0,2 0-48 15,4-3 0-15,-2-2 0 0,2 1 0 0,-3 0 0 0,-1 2 752 0,-1 0 208 0,-1 3 0 0,-3 0 0 16,-3 2 368-16,-2 1 192 0,0 0 32 0,-1 0 16 16,-1 0 880-16,-2 1 176 0,2-2 48 0,-1-2 0 15,-1 0-880-15,-1-2-160 0,-1 0-32 0,0-2-16 16,0 3-416-16,-1-5-80 0,-1-1 0 0,-3 0-128 0,0 0 0 0,-2 1-144 16,-2-3-16-16,-3 1 0 15,-1 0-544-15,-2 0-96 0,-1 2-32 0,-3 3 0 16,-3 1 0-16,0 5-16 0,0 4 0 15,-1 5 0-15,0 2 704 0,-2 3 144 0,0 4 0 0,1 5 0 0,0 1 528 0,2 1 64 16,1 0 16-16,0 3 0 0,0 6 80 0,2 2 16 16,4-7 0-16,0 5 0 0,3 3-400 0,1 1-80 15,-1-3-16-15,4 1 0 0,0 1-16 0,1-2-16 16,2 1 0-16,0 0 0 0,0 1-176 0,2-4 0 16,1 2 0-16,2 0 0 0,2 2 0 0,3-4 192 15,3-1-192-15,2-3 192 0,3-2-192 0,0-4 0 16,3-1 144-16,1-6-144 0,-1 0 0 0,3-5 0 0,2-1 0 0,1-5-192 31,3 0-768-31,0-5-176 0,0-5-16 0,1-2-15792 0</inkml:trace>
  <inkml:trace contextRef="#ctx0" brushRef="#br2" timeOffset="165153.57">12415 15634 46991 0,'-2'15'2080'0,"-2"-4"432"0,-1 0-2000 0,1-4-512 0,3-1 0 0,1-2 0 16,2 4 0-16,0 6 0 0,1 9 0 0,2 3 0 15,4 4-624-15,2 1-160 0,1 2-48 0,2 0 0 0,0 3 352 0,0 5 64 16,4 2 16-16,-3 3 0 0,-1-1 64 0,0 4 16 16,-2 4 0-16,-2-2 0 0,0-2 320 0,-2 0-176 15,-2 1 176-15,-1-4-128 0,-3-6 128 0,1 1 0 0,-1-1 0 16,-2-3 0 0,-1-5-1072-16,0-3-128 0</inkml:trace>
  <inkml:trace contextRef="#ctx0" brushRef="#br2" timeOffset="165360.1">12311 16279 43311 0,'-9'22'3840'0,"2"-7"-3072"0,-2 0-608 0,4-7-160 16,4-6 2208-16,2-2 416 0,2 0 64 0,2-2 32 15,5 0-2720-15,6-3-784 0,7-6-48 0,9-6 0 32,9-7-640-32,4-5-144 0,3-3-32 0,0-3-12208 0,0 4-2448 0</inkml:trace>
  <inkml:trace contextRef="#ctx0" brushRef="#br2" timeOffset="165893.12">12865 16065 33007 0,'0'0'2944'0,"1"0"-2368"0,2 3-448 0,2-3-128 16,6 1-208-16,7 4-64 0,12 1-16 0,10 0 0 15,2 2-288-15,-3 0-48 0,-4-1-16 0,-7-1 16 16,-4 0 16-16,-7-2 0 0,-2-3 0 0,-3 0 32 15,-2-2 0-15,0 0 0 0,-1-4 0 0,-2 1 32 16,-2 1-32-16,-1-1 0 0,-2 1 0 0,-3-1 48 16,0 1 32-16,-2 0 16 0,-2-1 0 0,-1 1 0 0,0-1 4288 0,-3-1 864 15,2 0 160-15,-3 0 32 0,0-1-1744 0,-3 0-368 16,0 1-64-16,0 0 0 0,-3 2-2032 0,-2 3-400 16,-2-2-96-16,-1 4 0 0,-1 0-160 0,-1 4-256 15,-2 4 64-15,0-2 16 0,1 6-160 0,-1 1-48 16,4 2 0-16,1 3 16 0,1-1 112 0,3 3 0 15,4 1 16-15,1 3 16 0,1 0 224 0,3 0 0 16,-1 1-160-16,3-1 160 0,1 2-160 0,2 0 160 16,1 0-208-16,2 0 208 0,1-5-256 0,2-1 64 15,4 1 0-15,-1-1 16 0,3-5 0 0,1-2 0 16,0-1 0-16,0-8 16 0,3 0-192 0,1-3-32 0,1-3-16 0,-1-3 16 16,1-2-32-16,0-2 0 15,0-2 0-15,-1 0 0 0,-2-4 224 0,1-2 64 0,0-2 0 16,0 1 128-16,-1-4 0 0,-2 0-144 0,0-2 144 0,-1-1 0 15,0 0 0-15,-4 1 0 0,-1-1 0 16,0 0 0-16,-3 1 0 0,0-1 0 0,-1 1 128 0,-1-1-128 16,-1 2 128-16,-1 2-128 0,0 2 160 0,-2 2-160 15,-1 1 224-15,1 3-48 0,1 4-16 0,0 1 0 16,1 3-32-16,-1 2 0 0,2 5 0 0,-1-2 0 16,-1 5-128-16,2 2 0 0,0 2 144 0,2 2-144 15,1 1 0-15,1 0 0 0,1 3 0 0,1 2 128 0,2 1-128 0,2-2 0 16,0 3 0-16,3-1 0 0,-1 2 0 0,1 1 0 15,2 3 0-15,1-2 0 0,1 6 0 0,0 1 0 16,0-3 0-16,0 1 0 0,1 2 0 0,0 0 0 16,2-3 0-16,0-3 0 0,0 0-224 0,0-3-16 15,1-2 0-15,-2-6 0 16,2 0-592-16,1-3-112 0,0-3-16 0,0 1-16864 16</inkml:trace>
  <inkml:trace contextRef="#ctx0" brushRef="#br2" timeOffset="167209.14">14228 16159 36863 0,'-1'4'3264'0,"1"0"-2608"15,1-1-528-15,0 0-128 0,0 1 224 0,0 0 16 16,2 5 0-16,1 6 0 0,3 4-240 0,-1 3-288 16,2 5 64-16,-2-1 16 0,-2 2 208 0,1 3-144 0,-3 3 144 0,2 0-128 15,-1 6 128-15,0-1 0 0,-1 7 0 0,1 2 0 16,1 3 400-16,-3 4 176 0,1-1 16 0,-1-1 16 15,2 2-128-15,-2-5-32 0,-1-2 0 0,1-2 0 16,2-2-448-16,-2-7 0 0,0-6 0 0,1-4 0 16,1-5 160-16,-1-3-160 0,-1-6 160 0,-1-5-160 15,1-5 192-15,-2-1-64 0,-2-7-128 0,1-3 192 0,-2-5-64 0,-1-5 0 16,-1-4-128-16,-1-4 192 0,0 0 48 0,-1-9 0 16,-3-4 0-16,-1-7 0 15,3-1-80-15,-3-2-16 0,1-1 0 0,-1-2 0 16,1 2-144-16,-2-4 0 0,2 2 144 0,0 0-144 0,1-4 144 0,3 0-144 15,1 4 192-15,3 1-192 16,2 3 0-16,2 5 0 0,4 3 0 0,0 1 0 0,4-1 0 16,-1 1 0-16,5-1 0 0,-2 5 0 0,1 7-192 0,2 1 48 15,2 3 16-15,0 3 0 0,1 5 128 0,1 7-208 16,-2 1 80-16,1 5 128 0,2 1-256 0,-1 2 80 16,1 2 16-16,2 3 0 0,1 1 160 0,3 3-208 15,1 5 80-15,0 1 128 0,0 1-256 0,-2 3 64 16,1 0 0-16,-3 3 16 0,-1 0 176 0,0 2-160 15,-2 1 160-15,-3 1-160 0,0-2 160 0,-1 4 0 16,-1-1 0-16,-3-2 0 0,-1 2-128 0,-4-4 0 0,0 2 0 0,-4 1 0 16,0-3 128-16,-5 5 0 0,-2-5 0 0,-2-1 0 15,-3-2 0-15,-2-1 256 16,-5-4-48-16,0-2 0 0,-1 0 128 0,-5-2 32 16,0-3 0-16,-4-2 0 0,-3-2-160 0,3 0-16 15,-2-4-16-15,-3-3 0 0,-6-2-176 0,-3-4 0 0,-1-3 0 16,1-1 128-1,3-2-512-15,1-1-96 0,5-1-32 0,2-3 0 16,3 1-928-16,4 1-192 0</inkml:trace>
  <inkml:trace contextRef="#ctx0" brushRef="#br2" timeOffset="167676.67">15106 16489 40543 0,'3'5'1792'0,"-1"-3"384"0,-2 0-1744 0,1 1-432 0,-1-3 0 0,0 1 0 0,-1 2 560 0,-1-3 16 16,1 3 16-16,-3 1 0 0,0-3-32 0,-4-1-16 16,-2 0 0-16,-1-1 0 0,0-6-352 0,-1 3-64 15,-3-3 0-15,-1-4-128 0,0-2 0 0,-2-2 0 16,2-3 0-16,0-1 0 0,3-1 288 0,-4-2 0 16,4-6 0-16,-1 0 0 0,2 3-128 0,3-2-32 0,2 4 0 0,1-1 0 15,2 2-128-15,1 0 0 0,2-2 0 0,1 2 0 16,1 2 0-16,2 1 0 0,2 1 0 0,1 1 0 15,3-3 0-15,-1 2 0 0,3 1 0 0,2 1 0 16,2 1 0-16,0-1-176 0,1 1 48 0,0 2 0 16,2-2 128-16,1 4 0 0,1 0 0 0,-2 2 0 0,2 3-128 0,-3 1 0 15,-1 2 0-15,-1 2 0 0,-1 2-48 0,-1 2 0 16,0 2 0-16,-2 1 0 31,1 0-480-31,-1 5-112 0,-1 0 0 0,0 2-16 0,0-1-960 16,0 5-192-16</inkml:trace>
  <inkml:trace contextRef="#ctx0" brushRef="#br2" timeOffset="167919.16">15583 16088 43311 0,'0'25'1920'0,"-2"-7"384"0,-2-3-1840 0,0-2-464 15,2-7 0-15,0-1 0 0,1 2 528 0,0 5 16 16,-2 9 0-16,1 4 0 16,2 3-1104-16,2-1-208 0,3 2-64 0,-1-7 0 15,2-2-320-15,-1 0-64 0,0-1 0 0,0-1-16 16,-1-1-1024-16,-3-1-208 0,-1-1-32 0,0-3-16 0,-1 1 1712 0,1-3 352 0,-1-4 64 0,1 0 0 16,0-2 384-16,0-3 128 0,0-1 0 0,0-1-12464 15</inkml:trace>
  <inkml:trace contextRef="#ctx0" brushRef="#br2" timeOffset="168099.01">15607 15583 44223 0,'1'5'1968'0,"-2"-1"400"0,-1 1-1904 0,1-4-464 0,1 1 0 0,0 1 0 16,1-3 384-16,-1 2-32 0,2 2 0 0,-1 1 0 15,2 1-1264-15,2-3-256 0,4-1-48 0,1-2-16 0,1-2 912 0,-2-5 176 16</inkml:trace>
  <inkml:trace contextRef="#ctx0" brushRef="#br2" timeOffset="168546.98">16100 16142 32255 0,'-3'6'2864'0,"1"-1"-2288"16,-1-4-576-16,2-1 0 0,1 0 1600 0,-1 0 192 16,-1 5 64-16,-2-1 0 0,-1 3-1648 0,-1 0-208 15,1-1-256-15,0 1 48 0,0 2-112 0,0 2 0 16,0 4-16-16,1 2 0 0,-1 4 336 0,0 1 0 16,0 6 0-16,-1 0 0 0,3 3 576 0,-2 1 176 0,2-2 32 0,2 2 16 15,0-7-304-15,1 1-64 0,1-7-16 0,1 2 0 16,2-5-256-16,0-3-160 0,2-4 192 0,-1-2-192 15,2-3 0-15,1-2 0 0,2-2-160 0,1-4 160 16,2-1-400-16,1-3 32 0,1-2 16 16,1-2 0-16,0-3 352 0,0-4-144 0,0 1 144 15,-1-2 0-15,0 0 128 0,-2-2 128 0,2-2 16 16,-2-2 16-16,0 2 32 0,-2-4 0 0,-1 1 0 0,-1 2 0 16,-2 3 0-16,-3 0 0 0,1 3 0 0,-5-2 0 15,-1 3 48-15,-2-3 16 0,-2 2 0 0,-1 2 0 16,-1-3 64-16,-3 4 32 0,-1 1 0 0,-3 2 0 15,3 3-240-15,-4-1-48 0,-1 1-16 0,-1 4 0 0,-1-1-176 16,1 4 0-16,1 3 0 0,0 1 128 0,1 1-320 16,0 1-80-16,3 1-16 0,0-2 0 15,0 0-416-15,2 1-64 0,2 1-32 16,2-4 0-16,-1 2-224 0,3 1-32 0,1-2-16 0,2 0-17056 16</inkml:trace>
  <inkml:trace contextRef="#ctx0" brushRef="#br2" timeOffset="169203.25">16560 16148 41471 0,'2'11'1840'0,"-2"-5"368"0,0 2-1760 0,0-3-448 0,0-2 0 0,0 0 0 15,2 1 128-15,-1 2-128 0,0 5 128 0,3 1-128 16,1 4 0-16,1 2 0 0,1-1 0 0,1 0 0 15,-1 2-384-15,-1-3 64 0,1 1 0 0,-3 1 0 16,1-1-48-16,0 0 0 0,-1-1 0 0,-3-1 0 16,2-1 368-16,-2-3 0 0,-1-1 0 0,0-3 128 15,0-1 336-15,-1-1 64 0,1-1 16 0,-1-3 0 16,1 1-112-16,-2-2-32 0,1 0 0 0,0-2 0 16,0 1-192-16,-1-1-32 0,1-1-16 0,0 1 0 0,0 0-160 0,1 2 0 15,0 0 0-15,0 0 128 0,0 0-128 0,0 0 0 16,0 0 0-16,0 0 128 0,0 0-128 0,0 0 0 15,0 0 0-15,0 0 0 0,0 0 0 0,0 0 0 16,0 0 0-16,0 0 0 0,0 0 272 0,0 0-16 16,0 0-16-16,0 0 0 0,0 0 96 0,0 0 32 15,-10-22 0-15,11 13 0 0,-1 1 16 0,1-3 16 16,-1-3 0-16,0-2 0 0,-1 2-48 0,1-4-16 16,-1-2 0-16,0-2 0 0,-1 1-160 0,1-3-48 15,-1 0 0-15,0-5 0 0,0 2-128 0,-1-2 128 16,1 0-128-16,-1 2 128 0,2 1-128 0,-1 0 192 0,1 2-192 0,-1-1 192 15,2 4-192-15,0-1 128 0,2 6-128 0,0 0 128 16,2 2-128-16,-1 1 0 0,4 0 0 0,-1 2 128 16,1 1-128-16,2 2 0 0,-2 2 0 0,2-3 0 15,1 3-272-15,1 1 64 0,1-1 16 0,1 3 0 16,-1 1-128-16,-1 2 0 0,2 2-16 0,-1 1 0 31,2 3-144-31,0 2-32 0,2 0 0 0,0 3 0 16,-1 0 64-16,1 0 0 0,-1 3 0 0,-4-3 0 15,-1-1-128-15,1 1-32 0,1 1 0 0,0 1 0 0,-2 0-992 0,0-2-208 16</inkml:trace>
  <inkml:trace contextRef="#ctx0" brushRef="#br2" timeOffset="169899.34">17455 15786 11967 0,'0'-1'1072'0,"-1"-2"-864"0,0 2-208 0,1-2 0 0,0 3 6384 0,0-3 1232 15,0 1 240-15,1-1 48 0,0 0-5840 0,0-3-1168 0,4-1-224 0,-1 0-48 16,1 5-176-16,1-3-16 0,-1 4-16 0,0-2 0 16,0 3-416-16,-1 0 0 0,-2 3 0 15,1-2 0-15,-2 1-240 0,-1 1-128 0,-1 2-16 0,-3 1-16 32,0-1-304-32,-2 2-64 0</inkml:trace>
  <inkml:trace contextRef="#ctx0" brushRef="#br2" timeOffset="170148.36">17313 16517 45151 0,'0'1'4016'0,"0"-2"-3216"15,1-2-640-15,0 1-160 0,2-2 320 16,-1 1 48-16,3-4 0 0,2-3 0 0,1-1-496 0,1-3-112 16,1 2-16-16,-3 2 0 0,-1 2 256 0,-2 3 0 15,-2 3 0-15,-2 0 0 0,-1 4-176 0,-4 0 16 16,0 3 0-16,-2-4-13248 16,0 2-2656-16</inkml:trace>
  <inkml:trace contextRef="#ctx0" brushRef="#br2" timeOffset="172929.51">18745 14689 15663 0,'-1'-1'1392'0,"-2"1"-1120"0,1 0-272 0,0-3 0 16,1 2 2496-16,1 0 448 0,0-1 96 0,-1 0 16 0,0 0-1520 0,-2-5-288 15,2 0-64-15,1-2-16 16,0 1-752-16,1-1-160 0,2-1-16 0,-1 3-16 16,-1-4-544-16,2-1-128 0,-1 4 0 0,0-1-16 0,-1 0 160 0,0 2 48 15,-1 1 0-15,0 1 0 0,-1 1 672 0,0 0 144 16,-2 1 16-16,1-1 16 16,-2 0 368-16,0 2 64 0,1-1 0 0,-2 2 16 0,-2-3-336 0,2 3-64 15,-2-1 0-15,0 1-16 0,0-2-288 0,-1 3-48 16,0-2-16-16,-1 2 0 0,0 0-112 0,0 0-32 15,1 2 0-15,-2-2 0 0,0 3-128 0,-1 0-144 16,1 2 144-16,-3 1-208 0,-1 2 208 0,-5 3 0 16,-1 4 0-16,-1-2 0 0,-1 5 0 0,-2 0 0 15,0 3 0-15,0 0 0 0,2 1 0 0,2 2 0 16,2-2 192-16,0 2-192 0,3-1 352 0,2 1-32 16,0 2-16-16,2-3 0 0,1 2-112 0,1 1 0 0,1-3-16 0,1 5 0 15,2-4-176-15,0 1 0 16,2 2 0-16,0 0 0 0,0 3 0 0,1 0 0 0,-1 1-144 0,2 3 144 15,-1 0-256-15,0-1 16 0,2-3 0 0,2-2 0 16,-1-1 48-16,1-7 16 0,3 0 0 0,1-3 0 16,3-2 304-16,0-1 64 0,1-6 16 0,1 2 0 0,1 0 128 15,2-4 32-15,1 1 0 0,2-1 0 16,3-1-240-16,-1 0-128 0,1-4 160 0,0 4-160 0,2-5 0 0,-1 1 0 16,0-1-208-16,-1 0 64 0,-1 0-80 0,-1-1-16 15,1 1 0-15,-2-4 0 16,0 2 240-16,-2-3-176 0,1 0 176 0,-1 0-160 15,-3-1 160-15,1-2 176 0,0 2-48 0,-1-5 0 16,0 1 64-16,-1-1 0 0,-1 0 0 0,1-2 0 16,-2 1-192-16,-1 1 0 0,1 0 0 0,-3 0 0 15,0 0 0-15,-1-1 0 0,2 1 0 0,-3 1 0 0,1 2 0 16,-1-3 0-16,0 1 0 0,-2 0 0 0,0 1-144 0,-1-1 144 16,-1 3 0-16,-1-2 0 0,-1 3 0 0,1 0-128 15,-1 0 128-15,-1 1 0 0,-1 0 0 0,1 0 0 16,-1 0 0-16,-1 1 144 0,0-1-144 0,-1-1 0 15,1 1 0-15,-1 0 0 0,0 0 0 0,-1-1 0 0,0 1 0 16,0 0-176-16,-1 1 176 0,-1-1-208 0,0-1 80 0,0 1 128 16,-1 0-256-16,0 4 64 15,-1-4 0-15,-15 4 16 0,12-2 48 0,2 3 128 0,0 0-128 16,1 3 128-16,-1-3-128 16,3 0 128-16,-1 1-128 15,1 2-304-15,2-1-48 0,-1-1-16 0,3 1 0 16,0 1-1680-16,0 0-352 0</inkml:trace>
  <inkml:trace contextRef="#ctx0" brushRef="#br2" timeOffset="173799.91">19138 14466 26719 0,'-1'0'2368'0,"1"2"-1888"0,0-1-480 0,0 1 0 16,1-2 704-16,0 0 64 0,1 2 0 0,-1 0 0 0,1 0-384 0,0 2-64 15,0 4 0-15,0-2-16 0,1 5-32 0,-2 0 0 16,0 3 0-16,1 3 0 0,-1 4-272 0,-1 1 160 15,1 7-160-15,0 2 128 16,1 3 624-16,-1 3 112 0,0 5 32 0,0 3 0 16,-1 2-192-16,2 4-16 0,-2-1-16 0,-2 2 0 15,1 1-544-15,0-3-128 0,-2 3 0 0,1-5 0 16,1 0 0-16,-2-8-192 0,1-5 64 0,-1-6 128 0,2-4 0 0,-1-5 0 16,0-3 0-16,0-1 0 0,-1-5 432 0,1 0 144 15,-1-2 48-15,1-4 0 0,-1-1-192 0,1-4-48 16,1 0 0-16,0 0 0 0,-1-4-224 0,1-1-160 15,1-1 192-15,-1-1-192 0,1-2 128 0,0 0-128 16,0-4 0-16,0-2 0 0,1 0 128 0,-1-4-128 0,1-2 192 16,1-2-192-16,0 1 192 0,2-3-192 0,1 3 192 0,1-2-192 15,1 2 0-15,2-2 0 0,1 2 0 0,0 2-144 16,0 4-48-16,-1 1 0 0,3 4 0 0,-1-1 0 16,1 2 48-16,0 1 0 15,1 6 0-15,-2-2 0 0,-1 0 144 0,0 4 0 16,0 1 0-16,-2 1 0 0,1 2 0 0,-2 1 192 15,2 2-64-15,-2 3 0 0,2 2-128 0,0 2 144 16,1 1-144-16,0 0 160 0,1 1-160 0,-1 2 128 0,1-3-128 0,-1 1 128 16,1-1-128-16,-1 1 192 0,1-1-192 15,-3-1 192-15,2 1-192 0,-1 1 160 0,-2-3-160 0,1 4 160 16,-2-1-336-16,-1 0-64 0,0 1-16 0,-3-5 0 16,1 0-1120-1,-3 0-224-15,0-3-64 0,-1-2-14864 0</inkml:trace>
  <inkml:trace contextRef="#ctx0" brushRef="#br2" timeOffset="174362.31">19670 15172 9215 0,'1'-5'816'0,"-1"3"-656"0,0-3-160 15,0 1 0-15,0 2 3776 0,0 2 704 0,1-5 160 0,-1 0 32 32,0-2-4672-32,2-3-1040 0,-2-1-160 0,-2 3-16 15,2-1-880-15,-2 7-160 0,-2 0-48 0,0 4 0 16,-2 3 1152-16,-2 1 208 0,-1 5 48 0,-2 0 16 0,0 4 2384 0,-2 1 480 16,2 3 80-16,0-1 32 0,2 0 1296 0,-1-1 256 0,3 0 48 0,1-3 16 15,1 1-1344-15,1-2-272 0,2 2-48 0,1-2-16 16,2-1-1472-16,1 0-304 0,2 2-48 0,1-3-16 15,1 1-400-15,3 0-96 16,-1-1-16-16,2 0 0 0,1-3-368 0,2 1-80 16,-2 0 0-16,1-1-16 15,-1-1 144-15,2-1 16 0,-1-1 16 0,0 0 0 0,1-3 608 0,-3 2 336 0,0-4-32 16,0 1-16-16,2-2 208 0,-1-3 32 0,0-1 16 0,0-1 0 16,-1 0-288-16,-1-2-64 0,-2 0-16 0,1-1 0 15,-2-2-176-15,-1 0-224 0,0-2 48 0,-2-1 16 16,0 0 160-16,-1 0 0 0,1 0 0 0,-2-1 0 15,-1-3 352-15,-1 1 96 0,1 1 32 0,-1-1 0 16,-2-1-48-16,2 0-16 0,-2-2 0 0,0 2 0 0,-1-1-80 0,0 2-16 16,1-3 0-16,-2 3 0 15,1 3-128-15,-1-2-48 0,1 4 0 0,-1 0 0 16,0 4-144-16,0-1 0 0,1 3 0 0,-1 1 0 0,-2-1 0 16,1 3 0-16,0 2 0 0,-3 1 0 0,2 0 0 0,-2 4-176 15,1 0 48-15,-4 0 0 16,1 3-448-16,0 1-64 0,0-3-32 0,0 3 0 15,1 2-928-15,0-4-192 0,2 0-48 0,0-1-8304 16,3 0-1664-16</inkml:trace>
  <inkml:trace contextRef="#ctx0" brushRef="#br2" timeOffset="174906.51">20157 15057 24879 0,'2'-2'2208'0,"0"-1"-1760"0,-2 2-448 0,1-2 0 15,0 1 3248-15,0-1 560 0,1 1 112 0,0-3 32 31,2-2-4080-31,1-4-832 0,-1-2-144 0,0 0-48 0,1 4-608 0,-2-1-128 16,1 5-32-16,-4 3 0 0,0 2 1232 0,-4 4 240 0,0 1 64 0,-3 3 0 16,-2 1 1936-16,-2 4 400 0,-3 0 80 0,0 3 16 0,-3-1-240 0,-1 0-32 15,-3 1-16-15,1-3 0 16,0 2-1152-16,2-6-224 0,3 1-64 0,1 0 0 16,4-4-320-16,2-4 144 0,2 1-144 0,2-2 0 0,1 0 0 0,2-1 0 15,1 0 0-15,0-1 0 0,1 1 0 0,2-1-256 16,1 1 32-16,1 0 0 0,1 0-16 0,-6 0 0 0,0 0 0 15,23 1 0-15,-14 1 80 0,2 1 16 16,1 2 0-16,1-3 0 0,2 2-112 0,-1 2 0 16,0 0-16-16,0 1 0 15,-1 2-192-15,1-2-48 0,-2 4 0 0,-1-4 0 0,0 3 96 0,1 1 16 16,-1 0 0-16,-3 0 0 0,2-2 400 0,-2 0 0 16,-2-1 0-16,-1 1 128 0,-1-4 640 0,-2 1 144 15,-1-1 32-15,0 1 0 0,-1-3-368 0,-1 1-80 0,-1 0-16 16,1-2 0-16,-2 3-336 0,1-3-144 0,-1 2 128 0,-1 1-128 15,1-3 0-15,-2 2-320 0,0 2 48 0,-1 0 16 16,-1 1 64-16,-1-1 0 0,0 0 16 0,-2 3 0 16,1-3 176-16,-3 1 0 0,1 2-144 0,-2-3 144 0,0 1-272 15,1 0 16-15,1-4 0 16,-3 2 0 0,1-4-688-16,-1 1-128 0,0-2-16 0,1-2-9568 0,2 2-1904 0</inkml:trace>
  <inkml:trace contextRef="#ctx0" brushRef="#br2" timeOffset="175529.37">20566 14643 27647 0,'2'8'2448'0,"0"0"-1952"0,-1-2-496 16,1-1 0-16,-1 2 576 0,0 1 32 0,3 8 0 0,2 10 0 16,3 11 816-16,0 7 176 0,1 0 16 0,-2 2 16 0,-2 0-112 15,-1-4-32-15,-1 1 0 0,-3-1 0 0,1 1-848 0,-2-6-192 16,0 3-16-16,-1-4-16 0,0-2-96 0,-2-3 0 15,2-2-16-15,-1-3 0 0,-1-1-160 16,1-4-16-16,-2-2-128 0,1-3 192 0,0-1-384 0,-1-4-64 16,0-4-32-16,2-3 0 15,-2-4-1056-15,2-3-192 0,-2-1-64 0,-2-5-15920 16</inkml:trace>
  <inkml:trace contextRef="#ctx0" brushRef="#br2" timeOffset="175691.04">20317 15108 36863 0,'1'1'3264'0,"0"1"-2608"15,0-2-528-15,2 0-128 0,0 0 1152 0,2-2 208 0,4 2 48 0,7-1 0 16,9-1-912-16,7-2-176 0,9-1-48 0,2-5 0 16,3 3-272-16,0-4 0 0,-1-1 0 0,0 3 0 31,-1-1-320-31,-2 1-112 0,-3-1-16 0,-1 3-11984 0,-2-2-2400 0</inkml:trace>
  <inkml:trace contextRef="#ctx0" brushRef="#br2" timeOffset="181015.52">21845 15029 15663 0,'-5'-5'1392'0,"1"0"-1120"0,1 0-272 0,0 0 0 0,2 3 1696 0,0-2 288 16,-1 2 48-16,-1-5 16 0,-2-4-880 0,-3 0-160 15,0-4-48-15,-3 2 0 0,-1-1-784 0,1 4-176 16,-1 2 0-16,-2 3 0 0,-1 3-192 0,-1 4 16 16,-1 0 0-16,-1 4 0 0,0 3 800 0,-2 1 144 15,2 1 48-15,-2 2 0 0,0 1 256 0,1 3 48 16,-1-1 16-16,1 3 0 0,2 3-176 0,2-2-48 0,1 1 0 0,5 0 0 16,-1 1-608-16,3-1-128 15,1 0-32-15,3 0 0 0,0-2-144 0,2 0 0 16,2 0 0-16,2-1 128 0,0-1-128 0,3 0-256 15,2 2 64-15,3 1 16 0,3 3-32 0,3 1-16 0,4 0 0 16,0 1 0 0,4-4-272-16,1 1-48 0,1-2-16 0,1-3 0 15,2-2-624-15,-2-1-128 0,0-5-32 0,-1-3 0 16,-2-1-896-16,1-3-192 0,-1-1-48 0,0-1-7664 0</inkml:trace>
  <inkml:trace contextRef="#ctx0" brushRef="#br2" timeOffset="181489.65">22366 15086 35007 0,'-15'0'1552'0,"4"0"320"0,1 0-1488 0,2 0-384 0,5 0 0 0,-1 0 0 0,0-3 128 0,-3 3-128 16,-7-1 160-16,-4 0-160 16,-2 2-256-16,-1 3-160 0,0 2-32 0,2 4 0 15,1 2-1280-15,0 4-272 0,1 4-48 0,0 4-16 0,2 2 1424 0,0-2 304 16,3 5 48-16,-1-2 16 0,3 0 1632 0,3-2 336 16,2 1 64-16,1-3 16 0,3-3-496 0,1 0-112 15,4-3-16-15,-1-1 0 0,4-3-960 0,3-2-192 16,1-2 0-16,1-1 0 15,3 0-512-15,2-2-48 0,3-1 0 0,2 0 0 16,2-2-432-16,2 0-96 0,-2-2 0 0,1-1-16 16,1-1 240-16,-1-2 48 0,0-2 16 0,-2-3 0 0,1-1 800 0,-2-1 352 0,0-2-32 0,-3-1 0 15,-3 0 384-15,-4 1 80 0,-2 0 16 0,0-1 0 16,-3-5 0-16,-2-3 0 16,-1-1 0-16,-5 1 0 0,-3 1-320 0,-3 1-64 0,-5 0-16 15,-4 1 0-15,-2 0-208 0,-3-2-32 0,-4 2-16 0,0-1 0 16,1 2 128-16,-1 1 32 0,3 4 0 0,1 0 0 15,0 3-448-15,0 4-96 0,2 2-16 0,2 1 0 32,2 2-192-32,1 2-64 0,3 1 0 0,1 2 0 0,2-1-704 0,1 1-128 0,4 0-48 0,1 2-12320 15</inkml:trace>
  <inkml:trace contextRef="#ctx0" brushRef="#br2" timeOffset="181786.39">22884 15227 35935 0,'-4'10'3200'0,"1"0"-2560"0,2-4-512 0,2-2-128 0,-1 0 928 0,2 3 160 15,-2 4 48-15,-2 7 0 0,2 6-528 0,0 3-96 16,0 0-32-16,2-3 0 0,-1-2-352 0,0-3-128 0,2-2 0 0,-1-1 0 16,1-4-208-16,0-1-144 15,0-1-32-15,-1-1 0 16,1-2-800-16,-1-4-160 0,1 1-48 0,-2-2 0 16,1-2-896-16,0-1-176 0,-1-5-32 0,-1-6-16 0</inkml:trace>
  <inkml:trace contextRef="#ctx0" brushRef="#br2" timeOffset="181938.92">22905 14775 41471 0,'-9'7'1840'0,"3"-4"368"0,1 2-1760 0,2 0-448 16,3-5 0-16,2 1 0 15,-1 1-480-15,0 1-176 0,3 4-48 0,1-2 0 0,1 1 704 0,1-5 0 16</inkml:trace>
  <inkml:trace contextRef="#ctx0" brushRef="#br2" timeOffset="182346.08">23250 15211 10127 0,'-3'22'448'0,"2"-5"96"0,-2-3-544 0,3-4 0 16,0-4 0-16,0-2 0 15,0 2-832-15,-1 1-256 0,1 9-64 0,-1 2-16 16,0 0 528-16,-2-2 128 0,1 0 0 0,-1-4 16 0,2-1 1200 0,-1-5 256 0,-1 0 32 0,2-1 16 16,1-3 2384-16,-1 1 496 15,1-3 80-15,-2 0 32 0,2 0-160 0,0-4-48 0,0-1 0 0,0-1 0 16,0-1-2016-16,0-4-416 0,2-1-80 0,-1-2 0 0,1-4-960 0,0 0-176 31,1-3-144-31,1-3 192 0,2 1-192 0,-1-1 0 0,3 2 0 16,-1 1 0-16,3 4-288 0,-1 1 64 0,0 2 16 0,0 4 0 15,1 1 208-15,0 1-176 0,1 0 176 0,-1 2-160 16,0-3 384-16,0 3 80 0,2 0 16 0,0 1 0 16,0 0 0-16,0 1 0 0,-1 2 0 0,1 1 0 0,0 4 64 15,1 1 0-15,1 5 16 0,2 2 0 16,0 6-208-16,1 1-64 0,1 4 0 0,-1 0 0 16,0 0-128-16,-1-1 0 0,0 4 0 0,-1-4 0 0,0 4 0 15,0-3 0-15,-2 2 0 0,0-1 0 0,-1 2-208 0,-1-3 80 16,-1 0 128-16,0-1-208 15,-1-2-176-15,-1-2-48 0,1-2 0 0,1-4 0 16,-3-3-1168-16,2-3-256 0</inkml:trace>
  <inkml:trace contextRef="#ctx0" brushRef="#br2" timeOffset="183038.63">25255 14633 17503 0,'3'-1'1552'0,"-2"0"-1232"0,0-2-320 0,-1 2 0 0,0 1 1760 0,2-1 288 16,-1 0 64-16,1-4 16 0,2-2 32 0,-2 0 0 16,2-2 0-16,-3 0 0 0,-1 1-368 0,-1-3-80 15,0-1-16-15,-3 0 0 0,-1 1-976 0,0 0-192 16,-1 0-32-16,-1-4-16 0,-2 3-304 0,-1 0-176 15,-1-1 192-15,0 0-192 0,0 1 160 0,0 4-160 16,-3-2 128-16,-1 2-128 0,-1 2 176 0,0 3-48 0,-1 1-128 0,-1 2 192 16,1 0-192-16,1 5 0 0,0-2 0 0,1 3 0 15,-1 3 0-15,1-3 0 0,3 1 0 0,-1 3 144 16,2 1-144-16,-1 3 0 0,2 1 0 0,0 1 0 16,3 1 0-16,1 2 160 15,-1 4-160-15,4 3 160 0,0-1-160 0,3 4 128 16,0 2-128-16,3 4 128 0,0 0-128 0,4 3 192 0,-1 3-192 15,1 0 192-15,1 3-192 0,0 3 0 0,2 5 144 0,-1 2-144 16,-1-2 0-16,-1 0 0 0,0-1 0 0,-3-5-128 16,-1-3-192-16,0-3-16 0,-3-3-16 0,-1 0 0 15,-3-3 80-15,0 0 16 0,-1-6 0 0,-2-3 0 32,1-4-304-32,-2-6-48 0,0-5-16 0,0-4 0 0,2-2-912 15,-3-4-176-15</inkml:trace>
  <inkml:trace contextRef="#ctx0" brushRef="#br2" timeOffset="183271.27">24494 15040 35935 0,'0'3'1600'0,"1"0"320"0,1-1-1536 0,2-1-384 15,0 1 0-15,1-2 0 0,2 0 704 0,4 1 64 0,7 1 0 16,8-1 16-16,6 1-144 0,5-2-16 15,2 3-16-15,0-1 0 0,-1-2-448 0,-1 2-160 16,1 0 0-16,0 1 144 0,0-2-144 0,0 0 0 16,-1 3 0-16,-2-4 128 0,-3 1-128 0,-2-1 0 15,-6 0 0-15,-1 0 0 16,-3 0-768-16,-3 0-16 0,-4 1-16 0,0-1-10896 16,-1 0-2176-16</inkml:trace>
  <inkml:trace contextRef="#ctx0" brushRef="#br2" timeOffset="183615.75">25525 14360 39615 0,'-4'21'3520'0,"-1"-2"-2816"0,3-3-560 0,3-8-144 0,0 0 640 16,-1 4 80-16,0 10 32 0,-1 13 0 0,0 16-400 0,0 7-80 16,1 2-16-16,1-6 0 0,-1-4-256 0,1 0-144 15,-1-7 16-15,1 2 0 0,0 4 0 0,1 3 0 16,-2 1 0-16,1 0 0 0,-1 4-192 0,-3-4-48 15,1-1 0-15,0-4 0 16,-2-2-336-16,-1-5-64 0,1-5 0 0,2-5-16 16,-2-8-672-16,3-3-128 0,1-6-16 0,-1-3-8752 15,1-9-1744-15</inkml:trace>
  <inkml:trace contextRef="#ctx0" brushRef="#br2" timeOffset="183909.63">25801 15195 18431 0,'-2'7'1632'0,"1"-2"-1312"0,1 0-320 0,0-1 0 15,0-1 3824-15,1 0 688 0,1 3 144 0,-1 0 16 0,0 5-3168 16,2 7-640-16,-1 3-128 0,1 2-32 0,-3 3 48 0,0-1 0 15,0-2 0-15,-2 1 0 0,0 1-528 0,1-1-96 16,-1-3-128-16,0-2 176 16,-1-4-544-16,1-4-96 0,-2-2-32 0,2-6 0 15,-1 0-240-15,1-7-48 0,-2-1-16 0,2-7-15776 0</inkml:trace>
  <inkml:trace contextRef="#ctx0" brushRef="#br2" timeOffset="184049.06">25807 14740 23039 0,'-5'12'2048'0,"0"-5"-1648"15,0 1-400-15,3-4 0 0,0-2 4496 0,1-1 816 16,1 0 176-16,-1 3 16 0,-2 1-4224 0,1 1-864 0,-1 0-160 0,1-1-48 31,-1 2-880-31,2-5-176 0,0 3-48 0,1-1-17600 0</inkml:trace>
  <inkml:trace contextRef="#ctx0" brushRef="#br2" timeOffset="184676.41">26173 15640 32255 0,'-5'28'1424'0,"0"-8"304"0,1-4-1392 0,2-3-336 0,1-9 0 0,1 0 0 16,0 1 224-16,-2 4-32 0,0 4 0 0,-2 5 0 16,-1 1 192-16,1 0 16 0,0-3 16 0,-1-4 0 15,1 0 128-15,-1-2 32 0,0-4 0 0,0-3 0 0,0 1 400 16,1 0 96-16,-1-3 16 0,-1-1 0 0,1 0-336 0,0-1-64 16,-1-2-16-16,0-2 0 0,-1 2-160 0,0-6-48 15,0 0 0-15,0-4 0 0,-2-2-272 0,1-1-64 16,1-1-128-16,1-4 192 0,2 2-192 0,2-3 0 15,-1 1 0-15,3-2 0 0,1 0 0 0,1-2 0 0,0-1 0 16,1 6 144-16,-1-1-144 0,2-1 0 16,3-6 0-16,1-3 0 0,3-3 192 0,0 0-64 15,1 0 0-15,2 1 0 0,1 3-128 0,0 2 0 16,1 2 0-16,0 1 0 0,2 2-336 0,0 2 0 16,-1 2 0-16,-1 2 0 0,0 1-48 0,-1 1-16 15,1 4 0-15,-1 0 0 0,-2 2 96 0,1 3 32 16,-3-2 0-16,0 2 0 0,-1 4 272 0,0-3 0 0,0 1 0 0,0 2 144 15,0 0-144-15,0 2 160 0,-1 0-160 0,3 2 160 16,-1 3-160-16,1-1-224 0,2 3 48 0,1 4 16 31,1 1-256-31,0 2-48 0,1 3-16 0,-1-1 0 16,0 1-128-16,0 1-32 0,-2-1 0 0,-2-2 0 0,-1 1 640 0,-1-4 0 0,-2 2 0 0,-2 0 192 16,-1-3 256-16,-3-3 48 0,1 2 16 0,-3 0 0 15,0-4-80-15,-3 2-16 0,0 2 0 0,-2-3 0 16,-3 0-96-16,1 1 0 0,-3 1-16 0,-1-1 0 15,-2-2-160-15,0 2-16 0,-3-2-128 0,-2 0 192 16,-1-2-64-16,0 1-128 0,-1-5 176 0,-1 0-176 0,0-1 144 0,-1-4-144 16,-2 0 0-16,0-1 144 0,0-4-352 0,-1-1-80 15,2-1-16-15,0 2 0 16,0 1-400-16,1 1-64 0,1 1-32 16,1-1 0-16,2 6-1536 0,0 1-304 0,3-1-64 15,2 2-16-15,3 2-864 0,3-1-192 0</inkml:trace>
  <inkml:trace contextRef="#ctx0" brushRef="#br2" timeOffset="185232.89">27188 14748 31327 0,'11'3'1392'0,"-3"-3"272"0,-2 0-1328 0,-4-3-336 0,1 3 0 0,-2 0 0 16,-1 0 480-16,2 0 32 0,1 0 0 0,-1 0 0 15,1 0 112-15,-3 3 16 0,0-1 16 0,-4 2 0 0,4-4-272 0,0 0-48 16,-17 17-16 0,7-9 0-16,-1 3 128 0,-2-1 0 0,0 1 16 0,-2 1 0 15,0 3 224-15,-3-1 32 0,-1 0 16 0,1 1 0 16,-1-1-192-16,0-3-32 0,3 0-16 0,0-2 0 15,3-1-272-15,-1 0-48 0,2-1-16 0,1-1 0 16,-1 2-160-16,3-2 0 0,-1 0 0 0,2-1 0 16,2 1 0-16,0-3 0 0,2 1 0 0,2 1 0 15,-1-4 0-15,3 2 0 0,0 0 0 0,0-2 128 16,3 2-128-16,-1-2 0 0,2 3-192 0,1-3 192 0,1 4-192 16,1-4 192-16,2 4-160 0,1 0 160 0,1 1 0 15,3-1 0-15,1 1 0 0,1 0 0 0,1 2 0 0,0 0 0 16,3 0 0-16,0 2-144 0,0 1-96 0,1 1-16 15,1 2 0-15,-1 1 0 0,0-3 48 0,-3 4 0 16,0-2 0-16,-2 1 0 0,-1-4 208 0,-2 1 0 16,-2 2-160-16,-2-1 160 0,0 2 0 0,-3 0 0 15,-1 1 0-15,-1-4 0 0,-2 1 0 0,-1 2 0 0,-1-3 0 0,-1 4 0 16,-1-4 0-16,-2 5 240 16,-1-5-64-16,-1 0-16 0,0 1-160 0,-3-2 0 0,1 0 0 0,-1-1 128 15,-3 0 96-15,0-2 16 16,1 1 0-16,-4-2 0 0,0 3-112 0,-3-4 0 15,-3 4-128-15,-3-3 192 0,-1 0-192 0,-3-2 0 0,0-3 0 16,-3 1-160-16,3-3-160 0,-1-5-48 0,-1-1 0 0,-2-5-18256 16</inkml:trace>
  <inkml:trace contextRef="#ctx0" brushRef="#br2" timeOffset="198272.65">19374 16214 26719 0,'-1'0'2368'0,"0"0"-1888"16,1 0-480-16,0 0 0 0,0 0 768 0,0-2 48 15,1 1 16-15,-1 0 0 16,3-3-1616-16,-1 1-320 0,0-1-64 0,2-1-16 16,0 0 32-16,0 4 0 0,-1-2 0 0,0 3 0 15,-2 3 320-15,0 3 80 0,-2-1 16 0,0 3 0 0,-3 2 896 0,0 3 176 16,-1-1 48-16,-1 2 0 0,-1 3 848 0,-2-3 176 16,0 2 48-16,0 0 0 0,-1 0 64 0,0-3 16 15,1 4 0-15,-2-1 0 0,2-2-416 0,-1 1-80 0,2 1-16 16,-1-3 0-16,1 0-512 0,-1 2-96 0,-1-1-32 0,-1 1 0 15,0 1-384-15,0-2 128 0,-2 1-128 0,0-1 0 16,0 1 0-16,0 0 0 0,-2-2 0 0,0 2 0 16,-1-1-352-16,1 1 48 0,-1-3 16 0,1-1 0 15,0 0-32-15,0-3-16 0,2 3 0 0,-2-4 0 16,1-1 336-16,1-2 0 0,-1 0 192 0,2-2-64 0,1 2 160 0,1-4 32 16,-1-3 0-16,1 1 0 0,1 1-32 0,-1-4 0 15,2 0 0-15,-2-1 0 16,1-1-288-16,-2-1 0 0,1-1 0 0,-1-2 0 15,-1-3 128-15,-1 2-128 0,1-2 0 0,-1 0 0 16,1 0 128-16,1-3-128 0,1 1 144 0,1-2-144 16,1 2 512-16,-1-2 0 0,4 2 0 0,0-3 0 15,1 2-208-15,1-3-48 0,2 1 0 0,1 2 0 16,1 0-256-16,1 1 128 0,1 1-128 0,0 1 0 16,2-1 0-16,2 1 0 0,-1 2-192 0,1 1 48 0,2 1 144 15,-1 3-128-15,2 1 128 0,0 1-128 0,1 0-16 0,1 4 0 16,-1-2 0-16,0 6 0 0,0-2-48 0,-1 1-16 15,1 3 0-15,0 2 0 0,0-3 32 0,0 3 16 16,0 1 0-16,1-2 0 0,0 2 160 0,0 1 176 16,1-1-48-16,0 1 0 0,3 2 240 0,0 0 32 15,2-2 16-15,0 2 0 0,1 0-112 0,1 4-32 16,2-3 0-16,0 4 0 0,0 3-144 0,-1-2-128 16,2 4 144-16,-2-1-144 0,-2 1 128 0,1 1-128 15,0 1 0-15,-1-4 0 0,-1 2 224 0,-1 0-48 16,1-3-16-16,-1 0 0 0,0 3-16 0,-2-3 0 15,1-4 0-15,-1 0 0 0,-1-3-144 0,-2-2 192 0,0-1-192 16,0 1 192-16,-2-3-16 0,-2-1 0 0,1 0 0 0,-3-1 0 16,0 1-176-16,-1-4 0 0,-1 0-160 0,-2 1 160 31,1 0-448-31,-2-2 16 0,-1 0 0 0,0-2 0 16,0 2-1296-16,0-2-272 0</inkml:trace>
  <inkml:trace contextRef="#ctx0" brushRef="#br2" timeOffset="198705.63">19656 16517 26719 0,'0'1'1184'0,"-1"0"240"0,0 0-1136 0,1-1-288 0,0 0 0 0,0 0 0 0,0 0 1024 0,0 0 128 15,1 0 48-15,-1 3 0 0,1-3-160 0,-1 0-16 16,0 0-16-16,0 0 0 0,0 0-48 0,21 1 0 0,-15-1 0 0,2 0 0 16,0 0-192-16,1 0-32 0,0-1-16 0,2 1 0 15,-1 0-416-15,0 0-96 0,1 1-16 0,-1 0 0 16,0-1-192-16,0 1 0 16,1 2 0-16,0-3 0 0,0 0-192 0,-1 0-48 0,2 0 0 0,-1-3 0 31,2 1-560-31,-1-2-112 0,-1 1-32 0,2-1 0 15,-1-2-32-15,0 1-16 0,2-1 0 0,-3-1-9408 0,0 2-1888 0</inkml:trace>
  <inkml:trace contextRef="#ctx0" brushRef="#br2" timeOffset="199607.9">20315 15832 13823 0,'0'-2'1216'0,"0"-1"-960"16,2 1-256-16,-2 2 0 0,0 0 976 0,1 0 160 0,0-1 16 0,1 1 16 15,2 0-992-15,1 1-176 0,0 4 0 0,0 4-160 16,0 5 816-16,0-1 176 0,1 7 16 0,0 1 16 16,0 6 912-16,1 3 176 0,-1 1 32 0,0 3 16 15,0 6 544-15,0 0 96 0,1-1 32 0,0 2 0 16,-1-3-1392-16,0 2-288 0,-1-1-48 0,1 0-16 16,1 0-656-16,-4 0-128 0,2-6-16 0,-2 3-128 0,1 2 0 15,-3 2 0-15,0-2 0 0,-1-3 0 0,0-2 0 0,-1-3 0 16,0-1 0-16,-1-1 0 0,2-4 0 0,-1-1 0 15,0-4 0-15,0 0 0 16,-1-3-448-16,2-5-192 0,-1-3-32 16,1-3-17056-16</inkml:trace>
  <inkml:trace contextRef="#ctx0" brushRef="#br2" timeOffset="201093.81">21593 16074 13823 0,'1'4'1216'0,"-1"-2"-960"0,-1 3-256 0,1-4 0 16,0 2 5440-16,0-1 1024 0,1 3 224 0,0 1 32 15,2 5-4768-15,2 3-960 0,1 7-192 0,1 1-32 16,1 4-768-16,-1 3-160 0,2 3-32 0,-2 3 0 16,-1 0-496-16,-2 5-96 0,-2 4-32 0,-2 2 0 15,-1 4-448-15,-3 0-80 16,0-1-32-16,-3 0 0 0,0 1 480 15,0-5 112-15,0 1 16 0,0-5 0 0,-1-2 576 0,0 0 192 0,-2 0 0 0,-1-4-8800 16,1-2-1632-16</inkml:trace>
  <inkml:trace contextRef="#ctx0" brushRef="#br2" timeOffset="201365.99">21645 16564 41471 0,'1'2'1840'0,"-1"1"368"0,1-2-1760 15,0-1-448-15,1 0 0 0,-1 0 0 0,0 0 160 0,3 0-160 16,1-1 192-16,2 1-192 0,2-5 144 0,2 3-144 16,0-3 0-16,1 2 144 0,-2 0-144 0,0-2 0 0,-1 4-192 0,-2-4 192 15,1 5-320-15,-2-2 64 0,-1 0 16 0,-2 2 0 16,1 0-128-16,0 0-16 0,-2 2-16 0,1-2 0 15,-2 2-208 1,2-2-32-16,-1 0-16 0,2 0 0 16,-1 0-1104-16,1-2-224 0,0-1-32 0,1-1-7712 0,1-1-1552 0</inkml:trace>
  <inkml:trace contextRef="#ctx0" brushRef="#br2" timeOffset="201664.42">21884 15977 39615 0,'-1'3'3520'0,"0"1"-2816"0,0 1-560 0,1-3-144 0,1 2 704 16,0 2 128-16,0 4 0 0,3 3 16 0,1 8-848 0,3 4-192 15,-1 1-16-15,3 3-16 0,-1-5-80 0,-1 1-16 16,1 0 0-16,-2 1 0 0,1 0 320 0,-3 2-160 15,0 1 160-15,-3 4-128 0,-1 2 128 0,-1 4 176 16,-1 6-48-16,0 0 0 0,0 1-128 0,-3 5 160 16,1 1-160-16,-2 1 160 0,-1 1-160 0,1-5-176 15,-1-1 48-15,2-5 0 16,2-6-1168-16,1-3-240 0,-1-6-32 0,2-3-16 16,0-2 160-16,0-5 16 0,0-5 16 0,0-4-8160 0,0-3-1648 15</inkml:trace>
  <inkml:trace contextRef="#ctx0" brushRef="#br2" timeOffset="202132.06">22128 16779 40543 0,'3'5'1792'0,"-2"-4"384"0,0 1-1744 0,0 1-432 0,-1-3 0 0,2-3 0 0,0 3-160 0,2-2-112 16,2-2-32-16,4-2 0 16,3-4-1136-16,1-5-224 0,1-2-64 0,0 0 0 15,-2-1 16-15,-2 2 0 0,1 1 0 0,-3 2 0 16,-1 2 560-16,-3 0 128 0,0 1 0 0,-3 1 16 0,1 0 2176 0,-2 2 432 16,0 1 96-16,-1-3 16 0,0 3 144 0,-1-1 16 15,0 0 16-15,-2-1 0 0,-1-1-896 0,0 0-176 16,-3-2-48-16,0 0 0 0,0 0-640 0,-2 0-128 15,-1 0 0-15,0 2 0 16,0 3-832-16,0 1-112 0,0 4-16 0,0 1-16 16,2 1-432-16,-1 4-96 0,-1 1-16 0,0 5 0 0,-1 0 1296 0,0 3 224 15,1 2 0-15,0 1 192 0,0 2 1120 0,2 1 224 16,2 2 64-16,-1-2 0 0,4 1-320 0,0 1-64 16,2 0-16-16,0-2 0 0,1 1-896 0,1-1-176 0,0 1-128 15,2 0 144 1,-1-1-464-16,2-1-80 0,1 4-32 0,0-5 0 15,1 5-944-15,-1-5-192 0,1 1-32 0,0-2-16 0,-1-1-544 16,1-1-96-16,-1-3-32 0,2-1 0 0,-2-1 1184 0,-1-2 224 0,3-3 48 16,-1-3-6144-16,0-2-1216 0</inkml:trace>
  <inkml:trace contextRef="#ctx0" brushRef="#br2" timeOffset="202641.26">22659 16701 30399 0,'-2'-1'2704'0,"1"-1"-2160"0,-1 0-544 0,0-1 0 16,0 0 1120-16,-1-2 112 0,-3-1 32 0,-1-7 0 16,-3-4-2752-16,-4-4-560 0,1 1-96 0,-1 3-32 15,1 1-992-15,0 6-208 0,2 4-32 0,1 4-16 16,0 4 1568-16,2 3 304 0,-1 4 64 0,2 4 16 0,-1 3 3232 0,2 4 656 15,1 2 128-15,0 0 16 0,1 3 512 0,1 0 80 16,-1-2 32-16,1-3 0 0,1 0-1504 0,2-2-288 16,-1 0-64-16,1-4-16 0,1 1-752 0,0-1-160 15,0-3-16-15,2 1-16 16,1-4-1136-16,-2 0-208 0,3 1-48 0,0-3-16 16,2 3-480-16,0-4-80 0,0 1-32 0,0-1 0 0,1-4 992 0,-1 1 208 15,2-1 48-15,-2-2 0 0,2-2 720 0,0 1 160 0,-1-3 16 0,0-2 16 16,0 1 128-16,1-2 32 0,0-1 0 0,-2-2 0 15,1 0-528-15,-1-2-160 16,-1 1 0-16,-1-4 0 0,1 0 128 0,-2 0-128 0,-2-2 0 16,1 1 0-16,-3-1 128 0,-1 0-128 15,-2 1 0-15,1 2 0 0,-2 3 832 0,-1 1 128 0,0-1 0 16,0 4 16-16,1 3-160 0,0 1-48 0,0 4 0 0,-1 0 0 16,1 4-224-16,-1 1-48 0,-1 1-16 0,2 1 0 15,-1 3-80-15,3-1-16 0,1 2 0 0,1 3 0 16,2-3 32-16,2 2 0 0,1 2 0 0,2 0 0 15,2 0 16-15,2 1 0 0,1 1 0 0,1 2 0 16,0 2-256-16,1 1-48 0,-2-1-128 0,1 0 192 16,-1 1-192-16,-2-1-240 0,1-2 48 0,-2 0 16 15,-1 0-352-15,1-1-80 0,-2-1-16 0,1-3 0 16,-1 0-2576-16,1-1-512 16</inkml:trace>
  <inkml:trace contextRef="#ctx0" brushRef="#br2" timeOffset="203396.7">23284 16761 23951 0,'-1'-2'2128'0,"-1"0"-1696"0,-1 0-432 0,1-1 0 16,0-1 1840-16,0 0 272 0,-3-3 64 0,-2-3 16 0,-5-6-1680 0,0-2-352 16,-2-1-160-16,1 1 160 0,0 6-160 0,1 1 0 15,0 1 0-15,-1 3 0 0,2 4 192 0,-1-1 0 16,0 4 0-16,-1 4 0 0,0-1 496 0,-2 3 96 15,1 2 32-15,-1 1 0 0,0 1-128 0,-1 1-32 16,0 1 0-16,-1 1 0 0,0 0-208 0,-1 1-64 16,1 1 0-16,-2-2 0 0,1 2-528 0,-1-2-112 15,3 0-32-15,0 2 0 0,3-3 16 0,-1 3 0 16,4-2 0-16,1 0 0 0,3 2 112 0,1-4 32 16,0 0 0-16,4-2 0 0,4 5-192 0,-1-6-16 0,4 3-16 15,2-1 0-15,2 1 96 0,0-2 32 0,-2-2 0 0,3 1 0 16,4-1 224-16,2 0 256 0,2-3-48 0,1-1-16 15,-2-1 240-15,2-3 32 0,-3 0 16 0,2-3 0 16,-3-1 80-16,-1-1 16 16,0-1 0-16,-2-3 0 0,1 0-272 0,-3-1-48 0,0-2-16 15,2 0 0-15,-2-3 16 0,0-2 0 0,0 1 0 16,-1-5 0-16,1 0 0 0,-2-2 16 0,-1-3 0 0,0-3 0 16,-2-2-48-16,-1-3-16 0,-3 0 0 0,1-4 0 15,-3-2 0-15,0 1 0 0,1 0 0 0,-2 0 0 16,0 2-16-16,-1 2-16 0,0-1 0 0,-1 3 0 15,2 4-48-15,-1 1-128 0,0 1 192 0,0 2-64 0,-1 1-128 0,1 2 0 16,-1-2 0-16,0 2 0 0,0 0 0 0,-2 2 0 16,2 0 0-16,-1 3 0 15,1 2-432-15,1 1-16 0,0 2 0 0,-1 4 0 16,1 0-640 0,0 3-128-16</inkml:trace>
  <inkml:trace contextRef="#ctx0" brushRef="#br2" timeOffset="204148.79">23613 16492 39615 0,'-2'2'3520'0,"-1"0"-2816"0,1-1-560 0,1-1-144 0,-1 1 0 0,-1 2 0 16,-4-3 0-16,-1 4 0 15,-6 3-640-15,-2-1-96 0,-4 5-32 0,0-4 0 16,-1 3-208-16,0-1-48 0,3 1-16 0,1-2 0 0,1 4 512 0,3-5 96 16,2 0 32-16,1 0 0 0,3-2 1152 0,-1 0 224 15,3-1 48-15,2 1 16 0,-1 0-128 0,3-3-16 16,-2 0-16-16,2 1 0 0,-1-3-672 0,0 0-208 16,2 0 128-16,0 0-128 15,2 1-288-15,-2 0-112 0,1 3-32 0,0-3 0 16,1 3-288-16,1 2-64 0,1-1-16 0,-1-1 0 15,4 3 272-15,-3-1 48 0,3 0 16 0,0-1 0 0,0 1 592 0,0 1 128 0,1-1 32 0,1-1 0 16,0 1 352-16,1 1 80 0,-2 0 16 0,3 1 0 16,2 1-736-16,2 2 0 0,1-1 0 0,-2 1 0 15,3 0-208-15,-3 1-48 0,2 1 0 16,-2 0 0-16,0 0-48 0,-2 0-16 0,-2 2 0 0,0-1 0 16,-3-1 320-16,-1 1 0 0,-1 2 0 0,-1 0 0 15,-3-1 208-15,1 0 160 0,-2 1 16 0,-2 1 16 16,0-3-144-16,-3 1-48 0,-1-2 0 0,-2 2 0 15,0-4-80-15,-2 0 0 0,1-2-128 0,-2 0 192 16,0-3-48-16,0 1-16 0,-2 2 0 0,1-5 0 0,1 1 64 0,-2-3 0 16,0 2 0-16,-1-2 0 15,1 0-192-15,0-2 128 0,1 0-128 0,0-2 128 16,-2-4-448-16,-2-1-80 0,0-3-32 0,1-6-16016 16</inkml:trace>
  <inkml:trace contextRef="#ctx0" brushRef="#br2" timeOffset="205023.8">24319 17166 35007 0,'1'0'3120'0,"1"0"-2496"0,-1 1-496 0,0-1-128 16,0 0-736-16,2 0-160 15,2 0-48-15,4 1 0 0,2 2 544 0,2-1 96 0,5 1 32 0,-1 0 0 16,0 5 816-16,-1-1 160 0,2 3 48 0,-1 4 0 16,0 1-1072-16,-1 4-224 0,-2 4-32 0,-1 3-16 15,-1 2 80-15,-4 2 32 0,1 4 0 0,-5 2 0 0,-2-1 672 0,-3 2 128 16,-2 1 16-16,-4-2 16 0,-2-2 800 0,-3-1 176 15,-3-5 16-15,0-2 16 0,-1-3-288 16,1-4-64-16,1-5-16 0,2-3 0 0,2-3-688 0,3-4-144 16,1-1-32-16,3-3 0 15,2-3-1808-15,2-3-368 0,3-5-80 0,6-5-16 16</inkml:trace>
  <inkml:trace contextRef="#ctx0" brushRef="#br2" timeOffset="206142.45">26020 17233 19343 0,'-10'14'1728'0,"1"-4"-1392"0,0 0-336 0,3-4 0 0,1-3 3360 0,3-1 608 0,-1 0 112 0,-3 3 16 0,-1-1-3248 0,-3 3-656 16,0-2-192-16,2-2 0 0,3 0 864 0,1-3 80 15,1-3 16-15,1 1 0 0,2-3-48 0,0 0 0 16,1-1 0-16,0-2 0 0,3-2-448 0,-1 1-80 16,2-4-32-16,2 1 0 0,-1-3 144 0,2-4 16 15,2 1 16-15,1-8 0 0,1 1-288 0,1-3-64 16,1-1-16-16,1-9 0 0,3-3-160 0,2-5 192 0,1-2-192 16,2-4 192-16,2 2-192 0,1-2 0 0,0-2 0 0,1-2-176 15,-1-1 176-15,0 0 0 0,0 2 0 16,-1 7-128-16,2 2-96 0,0 3-16 0,1 7 0 0,0 3 0 15,0 4-96-15,1 7-32 0,-2 4 0 0,-1 2 0 16,-4-1 192-16,1 6 48 0,-1 0 0 0,-2 4 0 16,-1-2 128-16,1 2 0 0,0 2 0 0,-1 1 0 0,-1 2 0 15,1 0-160-15,-1 2 160 0,1-2 0 16,-1 4-192-16,0 0 192 0,0 0-192 0,1 3 192 31,-4 1-512-31,1 2 0 0,-3 1 0 0,0 5 0 0,-4 0-960 0,-1 3-192 0,-4 3-48 0,-3 0 0 16,-4 1 560-1,-2 2 96-15,-2-1 32 0,-3 2 0 0,-2-1 1520 0,-2 1 304 0,-1-2 64 0,0 3 16 16,-2-4 784-16,0 0 144 0,-2 0 48 0,0-3 0 0,-1 1-1136 16,1-4-208-16,1-2-64 0,0-1 0 0,0-1-448 15,0-3 128-15,4-1-128 0,-1-5 0 0,4 0 0 0,1-2-160 16,1 0 32-16,3-2 0 0,0 0 128 0,1-3 0 16,0 1 0-16,1-1-128 0,0 1 128 0,1-2-160 15,0 4 160-15,1-1-160 0,-1 1 160 0,1 0 0 16,-1 1 0-16,2 0 0 0,1 1 0 0,-1 0 0 15,2 0 0-15,0 0 0 0,1 0-128 0,1-3 0 0,-3 3 0 0,0 0 0 16,0 0 128-16,30 0 128 0,-16-1-128 0,0 0 176 16,1 1-48-16,3-3 0 0,-1 2 0 0,1 0 0 15,0 0-128-15,-1 1 128 0,0 0-128 0,-1 1 128 16,-1 1-128-16,-1 2 0 16,-1 2-192-16,-1-1 192 0,-1 3-304 0,0 0 64 15,0 4 16-15,-2-1 0 0,1 0 32 0,-2 0 16 0,0 3 0 16,-1 0 0-16,-1-1 176 0,0 0 0 0,-1 1-144 0,0-2 144 15,0 4 0-15,-1-3 0 0,1 0 0 0,-1 0 128 16,-1 0 16-16,1-2 0 0,-1 2 0 0,-2-1 0 16,0-1-144-16,-1 0 0 0,-1 1 0 0,-3-3 0 15,2 3 128-15,-3-4 64 0,0 1 0 0,-2-2 0 16,0 3 48-16,-2-2 16 0,0-1 0 0,-3 0 0 16,0 1-256-16,-2-1 144 0,0 2-144 0,-4-2 128 15,0 0 16-15,-3-1 0 0,0 0 0 0,-3-1 0 16,2 0 48-16,-2-1 16 0,-2-2 0 0,-1-2 0 0,-2 0 112 0,-2-1 32 15,-1 0 0-15,1-3 0 0,0-1-128 0,0 0-32 16,4 1 0-16,1-2 0 16,3 1-192-16,1-1-256 0,4 1 48 0,-1-1 16 15,3 2-448-15,2 2-64 0,3-1-32 0,3 2 0 16,3 1-1872-16,0 0-368 0</inkml:trace>
  <inkml:trace contextRef="#ctx0" brushRef="#br2" timeOffset="206582.47">27119 16691 26719 0,'0'9'2368'0,"-1"-4"-1888"0,-1-3-480 0,1 2 0 15,1-4 3280-15,0 0 560 0,1 0 128 0,2 0 0 0,-1 0-3328 0,4 0-640 16,3 0-176-16,2-3-16 16,3 1-400-16,2 1-96 0,0-3-16 15,1 1 0-15,1 3 400 0,-1-2 80 0,-1 2 16 0,-1 0 0 16,-2 0-240-16,0 2-64 0,-2 0 0 0,-1-1 0 16,-3 3-512-16,1-4-128 0,-2 2 0 0,-2-1-16 15,1 2-912-15,-3-3-176 0,2 0-48 0,-2-3-9184 16</inkml:trace>
  <inkml:trace contextRef="#ctx0" brushRef="#br2" timeOffset="206884.81">27853 16100 26031 0,'2'13'576'0,"-4"-1"112"0,1 0 16 0,0-1 32 0,0-3-592 0,-2-1-144 0,1 4 0 0,-1 8 0 16,-3 7 2864-16,-3 11 528 0,-1 11 128 0,-1 4 0 15,-1 2-1808-15,0 2-368 0,-2-2-80 0,2 2-16 16,-2 0-928-16,2-1-192 0,-2-3-128 0,0-4 144 15,2 1-144-15,1-7 0 0,0 1-160 0,1-3 160 16,1-3 0-16,1 0 0 0,1-4 0 0,1-3 0 0,1-2-160 0,2-1 16 16,1-4 0-16,1-4 0 15,1-1-832-15,1-3-176 0,2 1-16 0,3-6-16672 0</inkml:trace>
  <inkml:trace contextRef="#ctx0" brushRef="#br2" timeOffset="207634.28">29296 16387 35935 0,'2'-3'3200'0,"-1"0"-2560"0,0 0-512 15,0 2-128-15,1 0 0 0,-1 1 0 0,0-4 0 0,3 1 128 16,-1 0 128-16,2 0 16 0,-1-2 16 0,0 5 0 16,-2 5-288-16,1 3 160 0,-3 4-160 0,0 4 128 15,0 9-512-15,-4 2-128 0,2 5 0 0,-3 5-16 16,0 7 288-16,-3 3 64 0,0 2 16 0,-2 2 0 15,-3-3 368-15,1 0 80 0,0-2 16 0,0-6 0 16,1-5-496-16,0 2-112 0,-1-4-16 0,0-2 0 16,-1-3 192-16,1-6 128 0,2-2-192 0,0-4 192 15,1-2-640-15,1-3-32 0,-1-4 0 0,2-5-13968 16</inkml:trace>
  <inkml:trace contextRef="#ctx0" brushRef="#br2" timeOffset="207900.65">29014 16455 43311 0,'-2'2'3840'0,"-1"1"-3072"16,1-3-608-16,1 0-160 0,0 0 0 0,1-3-192 16,1 2 32-16,0 0 16 0,3-4 16 0,1-1 0 15,2-3 0-15,4-2 0 0,4 0 0 0,2 1 0 0,3-5 0 0,2 3 0 16,2-1 128-16,-1 0-192 0,2 0 192 0,1 2-192 15,-1 1 192-15,1 3 0 0,-3 1 0 0,1 1 0 16,-3 2 0-16,-1 0 0 16,1 1 0-16,-2 2 0 0,1 0 0 0,-1 0 0 15,-2 0 0-15,0 0-128 0,-1 0-224 0,1 0-32 0,-1-2-16 16,0 1 0-16,0-1-1568 16,-1 1-304-16</inkml:trace>
  <inkml:trace contextRef="#ctx0" brushRef="#br2" timeOffset="208831.79">29934 16805 32255 0,'-3'-3'2864'0,"0"2"-2288"16,2 1-576-16,0 0 0 0,1 0 144 0,-1 0-144 16,-2-2 0-16,-3 0 144 0,-2 1-144 0,0 1 0 15,-5 3 0-15,0-1 0 0,-1 4 128 0,-1 0-128 16,-1 4 0-16,1 0 128 0,1 4-128 0,-1-1 160 16,2 5-160-16,1-1 160 0,2 0 400 0,2 1 80 15,1 1 0-15,1 0 16 0,2 2-32 0,2-2-16 0,0 2 0 16,2-4 0-1,0 3-1056-15,1-1-192 0,1-1-64 0,1-1 0 16,0 0-912-16,2-1-192 0,2-3-48 0,0-3 0 16,2-2 752-16,-1 1 144 0,2-3 16 0,1-3 16 0,0-1 1088 0,1-2 224 15,0-4 32-15,0-1 16 0,2-1 80 0,-2-1 32 0,3-8 0 0,0 1 0 16,0-3-544-16,0 0 0 0,-1-3 0 0,0-2 0 16,-3 2-816-16,0-2-112 15,-2-2-32-15,-2-2 0 0,0 2 320 0,-4 0 48 0,1 2 16 16,-2 2 0-16,0 3 1392 0,-2 3 272 0,0 4 64 0,-2 3 16 0,1 1 560 15,0 1 96-15,-2 2 32 0,1 3 0 16,0 3-288-16,-1-2-48 0,1 3-16 0,-1-1 0 0,2 5-832 0,0-2-160 16,1 5-48-16,0 0 0 15,1-1-128-15,0 4-16 0,2 3-16 0,-1 2 0 16,2 2-304-16,-2 1 0 0,2 0 0 0,0-1 0 16,-2 0 144-16,2 0-144 0,-2-1 0 0,1 0 144 15,-1-3-144-15,1-2-256 0,-2-2 64 0,1 0 16 16,0-2-848-16,0-1-160 0,1-4-32 0,-1-2-15968 15</inkml:trace>
  <inkml:trace contextRef="#ctx0" brushRef="#br2" timeOffset="209084.95">30345 17076 37775 0,'-1'9'3360'0,"-1"-4"-2688"0,2-3-544 0,0-1-128 16,0-1 688-16,2 4 96 0,-2-2 32 0,1 7 0 31,1 2-1104-31,1-1-224 0,-1 1-32 0,2-1-16 16,0 0-368-16,0 1-80 0,-1-4-16 0,1 3 0 15,0-3-1552-15,-2 2-320 0,2-3-64 0,-2 1-16 16,0-3 928-16,0-1 176 0</inkml:trace>
  <inkml:trace contextRef="#ctx0" brushRef="#br2" timeOffset="209234.01">30456 16512 44223 0,'-3'12'3936'0,"-1"-2"-3152"16,1-4-624-16,3-5-160 0,0 1 528 0,0 0 80 15,0 4 16-15,-1 3 0 16,0 4-1136-16,0 0-208 0,1-2-48 0,1-5-8144 16,4-1-1632-16,3-5-320 0</inkml:trace>
  <inkml:trace contextRef="#ctx0" brushRef="#br2" timeOffset="209641.39">30857 16251 29487 0,'-3'5'1296'0,"2"-5"288"0,-1 2-1264 0,0-2-320 0,2 1 0 0,0-1 0 16,0 3-176-16,0-3-80 0,0 5-32 0,0-1 0 16,0 4-368-16,0 3-80 0,2 5-16 0,-1 2 0 0,0 3 2096 0,0 3 400 15,1 1 96-15,-2 5 16 0,1 2 352 0,-1 3 80 16,0 3 16-16,0-1 0 0,-1 3-1104 0,-1-2-224 15,1 0-32-15,0-2-16 0,-2 1-560 0,2-2-112 16,-1 0-32-16,-1-1 0 16,2 2-560-16,0 1-112 0,0 0-32 0,1 3 0 15,0-1-624-15,0 0-128 0,2-1-32 0,-2-3 0 16,1-2-2576-16,1-5-528 0,-1-3-112 0,-1-1-8176 0</inkml:trace>
  <inkml:trace contextRef="#ctx0" brushRef="#br2" timeOffset="210248.79">31410 16764 39615 0,'-3'4'1760'0,"1"-2"352"16,-1 1-1680-16,1-3-432 0,1 0 0 0,1 0 0 0,-2 0 0 0,0 0 0 0,-1 0 128 0,-3 0-128 15,0 0 0-15,-3 0 0 0,-1 1 0 0,1 0 0 0,-4 0 0 0,1 3-144 16,-1 0 144-16,0 2 0 0,-2 0-144 0,0 1 144 16,0 2 0-16,-1 2-144 0,0-2 144 0,0 1 0 15,2 0 0-15,1-2 128 0,2 1 16 0,0-2 16 16,2 0 0-16,2-1 0 0,0 0 32 0,4-2 16 16,-1 1 0-16,3-4 0 0,-1 3-352 0,2-3-80 15,2 0-16-15,-1 0 0 16,1 2-256-16,2-2-48 0,1 1-16 0,1 1 0 0,2 2 560 0,0 1 0 15,2 0 0-15,1 2 0 0,0 2 0 0,1-1 0 16,-1 3 0-16,0-2 0 0,1 3-240 0,-1-2 64 16,0 2 16-16,1 0 0 0,-2 1 16 0,-1 1 0 0,0-1 0 0,0 3 0 15,-2-4 144-15,1 2-128 0,-2 2 128 0,0-3-128 16,-1 1-32-16,0 1 0 16,-1-3 0-16,-1 5 0 0,0-1 160 0,-1-1 224 0,-2 0-48 0,0-1-16 15,0-1 176-15,-2-2 48 0,-2-1 0 0,0 0 0 16,-1-2 192-16,3 0 64 0,-3-2 0 0,-1 2 0 15,0-3-640-15,-1-1 0 0,0 1 0 0,0-1 0 16,-2 1-128-16,0 0-112 0,-1-1-16 0,-1-2 0 16,0 0-672-16,-4-3-144 0,-1-2-16 0,-5-5-15248 15</inkml:trace>
  <inkml:trace contextRef="#ctx0" brushRef="#br1" timeOffset="-211087">24188 8529 35935 0,'-4'0'3200'0,"1"-2"-2560"0,-1 2-512 0,3 0-128 0,0 0 128 0,-2-1 16 16,-2 1 0-16,-3-3 0 0,-5 3-144 0,-3-5 0 15,-1 2 0-15,-3 0 0 16,1-3-432-16,1 1-16 16,1 1 0-16,-2-1 0 0,0 3-64 0,0-2 0 0,-1 3-16 0,-2 0 0 15,-1 1 352-15,0 0 176 0,-4 0-160 0,-2 2 160 16,1-1 512-16,-3 2 192 0,0-3 32 0,-2 1 16 0,0 0 272 0,-2-1 64 16,-4 3 16-16,-3-3 0 0,-1 0-400 0,-3 2-96 15,-5 2-16-15,-2-3 0 0,-2 3-144 0,-2-2-48 16,2 2 0-16,-2-1 0 0,-2 0-64 0,-1-1-16 15,0 1 0-15,-2 1 0 0,-2 0-320 0,1-1 0 16,4 1 0-16,-1-1 128 0,3-1-128 0,2 1 0 0,5-2 0 0,3-1 0 16,0 0-256-16,5 0 48 0,3 0 0 0,5-1 0 15,6-2 208-15,4 1-192 0,6-1 192 0,3 1-192 16,4 0 192-16,2-1 0 16,3 1 0-16,4-1 0 0,2 0 0 0,2 1 0 0,3-1-160 0,4 3 160 15,4-3-192-15,8 0 48 16,5 3 0-16,8-2 0 0,6-1-160 0,9 2-16 0,4-2-16 15,6 2 0 1,9 1-240-16,4 0-64 0,1 1 0 0,1-2 0 16,-5 1-96-16,1-1-32 0,0 2 0 0,0-1 0 0,3 4 448 0,-5-3 64 0,-2 2 32 0,-7-1 0 15,-8 1 224-15,-1 0 0 0,-1 0 0 0,-1 0 160 16,-5 0 64-16,-3-1 16 0,-4 1 0 0,-5-1 0 16,-6 1-240-16,-6-2 144 0,-4 2-144 0,-6-3 128 15,-4 0-128-15,-5 0 0 0,-5 0 144 0,-5 0-144 16,-5 1 560-16,-7-1 32 0,-5 1 16 0,-6 2 0 15,-4-2-192-15,-7 1-32 0,-9 1-16 0,-9 0 0 0,-5 2-192 16,-5-1-48-16,-1 1 0 0,-3 0 0 0,-3-1 16 0,-7 1 0 16,-3 0 0-16,-1-1 0 0,1 1-144 0,2 2 160 15,6-1-160-15,-6 0 160 0,-1 1-160 16,3 1 0-16,7-2 0 0,7 0 0 0,6 2 0 0,8-2 0 16,8-1-192-16,9-2-18096 0</inkml:trace>
  <inkml:trace contextRef="#ctx0" brushRef="#br1" timeOffset="-209962.05">26624 8526 32255 0,'-27'-6'2864'0,"5"3"-2288"15,9-1-576-15,7 4 0 0,4 0 544 16,-7 0 0-16,-11-1 0 0,-11-4 0 0,-7 1-384 0,0 2-160 16,4-2 128-16,8 3-128 0,8 0 128 0,7 1-128 15,4 0 128-15,6 0-128 0,6 2 208 0,6 0-32 16,8 0-16-16,7 0 0 0,3 1-160 0,10-1 0 16,9 2-192-16,6-3 192 0,8 3 0 0,4-3 0 15,2-1 0-15,4 2 0 0,3-2 0 0,4-2 0 0,4 2 0 0,1 0 0 16,1 0 0-16,1 0 0 0,2-3 0 0,-1 0 0 15,-3 3 400-15,2-2 0 0,-2 0 0 0,-3 1 0 16,-1 0 224-16,-4-2 32 0,0 2 16 0,-6 1 0 16,-3 1-416-16,-8-1-96 0,-8 0-16 0,0 0 0 0,1 3-144 15,-3-3 0-15,-1 1 0 16,-3 0 0-16,-3 1-192 0,-5 0 48 0,-2-1 0 16,-7 1 0-16,-3 0 144 0,-8-1-160 0,-2-1 160 0,-6 0-160 15,-5 0 160-15,-2 0 0 0,-5 0 0 0,-4 0 0 16,-4 0 368-16,-8 0 48 0,-4 0 16 0,-6 0 0 15,-4 0-128-15,-9-3-32 0,-13 0 0 0,-8 1 0 16,-6-1-272-16,-4 2 160 0,-2-4-160 0,-8 0 128 0,-4 0-128 16,-4 1 0-16,-4 2 144 0,-3-2-144 0,5 2 0 0,-8-2 0 15,-7 2 0-15,-1 2 0 16,2 0-704-16,-1 0-64 0,3 0-16 16,6 1-16848-16</inkml:trace>
  <inkml:trace contextRef="#ctx0" brushRef="#br2" timeOffset="-206045.19">21092 8484 22111 0,'2'-3'1968'0,"2"2"-1584"0,0 0-384 0,-1 1 0 15,2 1 384-15,2-2-16 0,2-1 0 0,8 2 0 16,5-3-1408-16,4 2-288 0,1-3-48 0,-2 1-16 16,-2 3-976-16,-3-3-192 0,-1 1-32 0,-2 0-16 15,-1-1 1232-15,-1 2 240 0,-2-1 48 0,0 1 16 0,-3-1 2656 0,-2 2 528 16,-2 0 96-16,-2 3 32 0,0-1 768 0,-3-1 176 16,-1 4 16-16,-1-2 16 0,-2 2-1408 0,0 1-272 15,-1-1-64-15,-2-1-16 0,1-1-624 0,-3 0-128 16,0-1-32-16,-3 1 0 0,0-2-224 0,-4 0-32 15,-1 1-16-15,-4 0 0 0,-1-2-80 0,-4 0-32 16,-3 0 0-16,-5 0 0 0,-2 0 64 0,-5-2 16 16,-3 0 0-16,-2 1 0 0,-4 1 112 0,-1 0 32 15,-2 3 0-15,2-1 0 0,-2 0-64 0,4 2-16 16,3 1 0-16,-1-2 0 0,1 0-432 0,-1 2 128 0,1-1-128 0,3 1 0 16,1 1 0-16,4-1 128 0,3 1-128 0,4-1 0 15,5 1-128-15,5-1-128 0,6 0 0 0,3 0-16 16,3 0-320-16,4-1-64 15,7-2-16-15,2 1 0 0,6-1-384 0,4-1-80 16,5 1-16-16,4-2 0 16,6 0 464-16,5-2 96 0,7 1 16 0,3-2 0 0,4-1 576 0,4 0 0 0,7-1 0 0,3-1 0 0,2 0 0 15,-1 1-176-15,-5-1 176 0,-2 1-128 16,-2-1 128-16,0-1 0 0,0 2 0 0,-5-1 0 16,0 0 0-16,-8-1 0 0,-1 0 0 0,-5 1 0 15,-5 0 144-15,-4 1-144 0,-4 3 192 0,-3-2-192 16,-1 1 368-16,-5 3-48 0,-1-2 0 0,-6 0 0 0,-2 2 16 0,-2 0 0 15,-3 0 0-15,-4 0 0 0,-1 0 240 0,-4 0 32 16,-4 2 16-16,-6 0 0 0,-2 0-256 0,-5 0-48 16,-5 2-16-16,-3 1 0 0,-6-3-160 0,-3 2-16 15,-4 1-128-15,-5-4 192 0,-1 0-192 0,-4 2 0 16,0-2 128-16,3 2-128 0,-1 0 0 0,-3 2 144 16,-3-2-144-16,2-1 128 0,3 1-128 0,2 0 0 0,1-1 0 0,2 1 0 15,3-1 0-15,3-1 0 0,6 0 0 0,4 2 0 31,7-3-752-31,4-3-176 0,7 3-32 0,6-1-14528 16</inkml:trace>
  <inkml:trace contextRef="#ctx0" brushRef="#br2" timeOffset="-204131.01">25840 8324 22111 0,'1'-4'1968'0,"2"3"-1584"0,-1 1-384 0,0 0 0 16,-1 0 1216-16,1-2 176 0,3 0 16 0,3 0 16 0,3 0-1424 0,2-3-144 15,4 1-112-15,-3-2 0 16,2 1 256-16,1 0-128 0,0 0 128 0,-1-1 0 16,1 1-768-16,-2 2-32 0,0-2-16 0,-2 2 0 0,0 0 496 0,-3 3 80 15,-2 0 32-15,-1-2 0 0,-2 4 672 0,-3-2 144 16,0 1 32-16,-2 1 0 15,-1 1 352-15,-2 2 80 0,-2-2 16 0,-2 0 0 0,-1 4 128 0,-5-5 48 16,-1 3 0-16,-4 0 0 0,-2 0-128 0,-2 0-32 16,-3-1 0-16,-2 1 0 0,-4-2-336 0,-1 2-80 15,-2-2-16-15,-2-1 0 0,0 1-240 0,-4-2-48 16,-1 1-16-16,-2-2 0 0,-4 0-176 0,0 0-48 16,3 2 0-16,-2-1 0 0,-1 3-144 0,0-3 192 15,4 4-192-15,1 0 192 0,5-3-192 0,2 2 0 0,3 1 144 16,1-4-144-16,2 4 0 0,3-4 0 0,4 3 0 0,2 0 0 15,6-1 0-15,2 1 0 0,5-1 0 0,2 0 0 16,4-3 0-16,2 1 0 0,2 1 0 0,1 0 0 16,3-4 128-16,1 2 0 0,3 0 0 0,2-2 0 15,2 2-128-15,1-1 0 0,2 1 0 16,0-3 0-16,0 0 128 0,1 1 0 0,-2-1 0 16,-1 1 0-16,1 0-128 0,1 0 0 0,0-2 0 15,2 2 0 1,2-3-352-16,1 0-96 0,3 0 0 0,1 0-16 15,5-1-272-15,4 1-48 0,3 0-16 0,1 1 0 0,-3 0 16 16,1 1 0-16,-1 0 0 0,-1 2 0 0,-2 1 512 0,-3-4 96 0,-4 3 32 0,-3-1 0 16,-2-1 144-16,-5 2 0 0,-4-2 0 0,-3 2 0 15,-2 0 224-15,-5 0-32 0,-1 1 0 0,-4 0 0 16,-1 0 448-16,-5 0 96 0,0 0 16 0,-5 0 0 16,-2 1-256-16,-6 0-48 0,-2 3-16 0,-7-3 0 0,-2 2-240 0,-7-1-32 15,-7 3-16-15,-6-3 0 0,-5 2-16 0,-1 2 0 16,-4 2 0-16,-1-2 0 0,0 0-128 0,-4-1 0 15,-1-1 0-15,-1 1 0 0,-3 0 128 0,3-3 0 16,3 3 0-16,6 0 0 0,7-5-128 0,4 0 0 16,6-4-160-16,6-2-18192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31:14.21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7738 5570 17503 0,'2'-18'1552'0,"0"0"-1232"0,2 5-320 16,-1 5-7728-16</inkml:trace>
  <inkml:trace contextRef="#ctx0" brushRef="#br0" timeOffset="24299.85">2774 11223 25791 0,'-7'-13'2304'0,"2"6"-1856"0,2 4-448 0,2 5 0 0,-1-2 320 0,1 0-16 16,-4-3-16-16,-4-2 0 0,-2-1-288 0,-4 0-144 16,1 3 16-16,-1 3 0 15,-1 3-1024-15,0 1-208 0,0-1-48 0,-3 2-8896 0,2 0 8240 16,-13 1-2576-16,-12-1 4368 0,1-1 272 0,0-1 0 0,1 1 0 16,-4-2 0-16,0 0-128 0,-1 1 128 0,0-1 0 15,-2 2 1920-15,0-2 496 16,2 2 80-16,2-1 32 0,2 0-112 0,1-2-32 15,2 2 0-15,0-2 0 0,1 0-1008 0,-1 3-208 0,1 0-32 16,3 0-16-16,0 2-672 0,2 0-128 0,4 3-16 0,2-3 0 16,1 0-432-16,3 1-96 0,2 2-16 0,2-3 0 15,1 0-528-15,3 2-128 16,1 0 0-16,2-1-16 16,2-2 240-16,0 2 48 0,1 0 16 0,-1 2 0 0,3-2 416 0,1 2 192 0,0-3-192 0,4 1 192 15,0-1 528-15,1 0 240 0,2 1 32 0,1 2 32 16,2 2 320-16,0 0 80 0,2 3 16 0,1 1 0 15,-1 2-416-15,0 2-96 0,1-2-16 0,-2 4 0 0,1 7-528 0,1 2-192 16,-3 3 0-16,-1 3 144 0,-2 3-144 0,-3-1 0 16,0-3 0-16,-3-1 0 0,0 0 0 0,-2-1 0 15,0 2 0-15,-4-2 0 0,1 2 0 0,-2-6 0 16,1 3 0-16,-2-3 0 0,-1 1 0 0,0-1 0 16,-1 0 0-16,-1-3 0 0,2 2 0 0,-2-4 0 0,1-1 0 15,1 1 0-15,-1-1 0 0,-1 3 0 0,3-3 128 0,-2 5-128 16,0-2 0-16,0 2 0 15,2 3 0-15,-2-1 0 0,0 2 0 0,1-2 0 16,0-2 0-16,2-1 0 0,1-3 0 0,0-5 0 16,3-2 0-16,0-3 0 0,0 0 0 0,4-4 0 15,-1-3 0-15,2-2 0 0,0-1 208 0,2-3 64 16,0 0 16-16,2-1 0 0,0 0 720 0,2 2 144 16,1-2 16-16,3 2 16 0,5-1-512 0,2 1-96 15,3 1-32-15,6-1 0 0,4-1-384 0,4 1-160 16,7 2 128-16,4 0-128 0,4-1 0 0,1-1 128 0,0 0-128 15,0 1 0-15,-1-6 0 0,0 1 0 0,0-2 0 16,2 1 0-16,1-3 0 0,4 1 0 0,2 2 0 16,-1 0 0-16,-3 1 0 0,-4-1 0 0,-4 3-128 0,-3-1 128 15,-2 2-304-15,-2-1 16 0,0 1 0 16,-3-1 0 0,0 2-528-16,-1-5-96 0,-2 2-32 0,-2-4 0 0,-1 1-944 15,-2-3-192-15,-3-3-32 0,-2 0-11920 0</inkml:trace>
  <inkml:trace contextRef="#ctx0" brushRef="#br0" timeOffset="25604.12">1559 12083 11967 0,'-3'-7'528'0,"-1"1"112"0,0 0-512 0,2 1-128 16,0 3 0-16,1 0 0 0,-1-1 384 0,-1-1 64 0,-2-4 0 0,-2-3 0 16,-3-3 560-16,0 2 112 0,-1 0 32 0,0-1 0 15,0 3-608-15,-2 3-112 0,1-3-32 0,-2 3 0 16,1 2-48-16,-2 0-16 0,-2 4 0 0,-3-2 0 16,-2 6-80-16,-3 1 0 0,-2 3-16 0,-1 1 0 15,0 3-240-15,-3 4 0 0,-4 4 128 0,-2 2-128 16,-1 2 0-16,-3 2 0 0,0 2 0 0,-2 2 0 15,1 0-160-15,-1 2 160 0,0 0-128 0,-1 1 128 0,2 2 0 16,4 0 0-16,5 4 144 0,0-3-144 16,6-4 176-16,1 3-176 0,3 4 160 15,-1 3-160-15,3 3 144 0,3 5-144 0,3 2 128 0,1 3-128 0,3 3 0 16,0-3 0-16,2-1 0 0,-1 4 0 0,3 2-144 0,-2 3 144 16,2 0-192-16,1-3 192 0,-2-4-192 0,2-2 64 15,-1 1 128-15,-1 2-208 0,2-4 208 0,0 0 0 16,0 1 0-16,0-2-144 0,1-3 144 0,0-6 0 0,1-1 0 15,1-5 0-15,2-7 0 0,0 0 144 0,1-4-16 0,0 1-128 16,2 2 192-16,0-5-192 16,0 2 192-16,2 0-192 0,0-8 448 0,1 1-32 15,1 0 0-15,1 3 0 0,3 0 672 0,0 0 144 16,0 1 32-16,1-1 0 0,0 3-768 0,-1-1-160 16,0 2-16-16,-1 0-16 0,0-2-304 0,1 0 0 15,-1-4-176-15,-2-1 176 16,1-3-512-16,-1-3 16 0,1-1 0 0,-1-1 0 0,3-1 192 0,-1-1 48 15,2 0 0-15,-1 0 0 0,-2-1 432 0,2 0 80 16,3 0 32-16,-1 2 0 0,0-3 416 0,1 2 64 0,0 0 32 0,2 0 0 16,-1-2-16-16,3 3 0 0,4-1 0 0,1 2 0 15,2 0-224-15,1 1-48 0,0 2-16 0,1-2 0 0,2 1-304 16,-2-1-48-16,-5-1-16 16,1-1 0-16,4 2-128 0,0 0 0 0,-1 0 0 0,-2 0 0 15,-3-1 0-15,-3-1 0 0,-2-1 0 16,0-1 0-16,-3 0 0 0,-1-1 0 0,0 0 0 0,-1 2 0 15,-2-2 0-15,-1 0 0 0,1-1 0 0,-2 1 0 16,-1-1 384-16,0-4-16 0,0 4 0 0,-2-3 0 16,1 1 256-16,0-3 48 0,-1 0 16 0,2 0 0 15,0 0-112-15,2-3 0 0,-1 1-16 0,1-1 0 16,-1 0-336-16,-1-2-64 0,1-1-16 0,1 1 0 0,-2 0-144 0,0-1 0 16,-2 0 0-16,1 1 0 15,-2 0 0-15,1-1 0 0,-2-2 0 0,-1 1 0 16,0 0 0-16,0 0 0 0,0 1 0 0,-1 0 0 0,0 0 0 15,-1-3 0-15,1 0 128 0,0 2-128 0,1 0 0 0,-1-1 160 16,1 3-160-16,0-1 160 0,-2 0-160 16,2-3 0-16,0 1 0 0,0-4 128 0,-1 5-128 0,1-3 128 15,0 0-128-15,-1 0 128 0,0-1-128 0,0 0 128 16,-2 0-128-16,1 0 128 0,-1 0-128 0,-2 1 0 16,1-1 0-16,-2 0 0 0,0-1 0 0,-1 3 0 15,-1-3 0-15,0 3 0 0,-1 0 0 0,0-2 0 16,1 2 144-16,-1 0-144 0,4 3 0 0,-1 1 0 0,2 0 0 0,0 4 128 15,2-3-128-15,1 3 0 0,1 1 0 0,0 0 0 16,0 0 0-16,1 0 0 16,1 3 0-16,1-1 0 0,-1 1-208 0,2 0 32 0,0 0 16 0,1 2 0 0,0 1-16 15,1-1 0-15,0 4 0 16,0-3 0-16,2 1-48 0,-1 3-16 0,0-1 0 16,2-1 0-16,-1 1-16 0,0 1 0 0,3 1 0 0,-1 0 0 15,-1-3 64-15,0 1 16 0,3 3 0 0,2 0 0 16,-2-1 176-16,0 1 0 0,3 2 0 0,0-2 0 15,-1 1 0-15,-1-1 0 0,-1-1 0 0,0-1 0 16,-1 0 0-16,-1 1 0 0,-2-3 0 0,-2 1 0 0,1 0 0 16,-2 0 0-16,-3 2 0 0,1-2 0 0,-2-1 0 15,-1 3 0-15,-1-3 0 0,-2 2 128 0,-1-2-128 0,-2 1 0 16,-1 2-128-16,-2-5 128 0,-1 3 0 16,-1-2 0-16,-1 1 0 0,-2-2 0 0,2 1 320 0,-2 1-16 15,1-2 0-15,0 0 0 0,2 0-112 0,-1 2-32 16,-3 0 0-16,0 4 0 15,-2 0-160-15,1 2 128 0,0 0-128 0,-3 4 128 16,-1 3-512-16,-1 2-96 0,0 3-32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36:23.14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6695 7621 35935 0,'-4'16'3200'0,"0"1"-2560"0,2 1-512 0,1-1-128 0,1 0 144 0,-2 11 16 16,1 17 0-16,-1 31 0 16,-1 32-1008-16,1 24-208 0,2 8-32 0,-2 6-16 15,2 7 528-15,-1 3 96 0,1 2 32 0,0 8 0 0,3 9 304 0,-1-2 144 0,1 2-128 16,0-18 128-16,1-12 0 0,1 17 0 0,4 20 0 0,-1 7 0 16,2-1 0-16,-1-3 0 0,-1 2 0 0,-1-1 0 15,-2 3 0-15,-2 0 0 0,0 5 0 0,-3-2 0 16,-4-3 176-16,-2-3 64 0,-2-3 16 0,-1-5 0 0,0 1 816 15,-3 1 160-15,-1 6 48 0,-2-4 0 16,2-12-272-16,-2-3-48 0,0-2-16 0,-2 0 0 16,1 6-560-16,-2-11-96 0,1-17-32 0,1-3 0 15,0-4-256-15,1-6 0 0,1-10 0 0,0-7 0 16,0-5 0-16,2-9 0 0,1-9 0 0,-2-4-144 31,5-2-944-31,-2-11-192 0,0-9-48 0,2-8 0 0,1-8-1040 16,1-5-224-16</inkml:trace>
  <inkml:trace contextRef="#ctx0" brushRef="#br0" timeOffset="627.37">1851 14881 40543 0,'4'-5'3600'0,"3"1"-2880"0,2 3-576 0,1-1-144 15,3 2-448-15,5-4-128 0,10-1-32 0,22-3 0 16,24-3 16-16,25-6 0 0,24 1 0 0,12-7 0 0,5 2 592 0,8-2 0 15,8-2 144-15,4 0-16 0,0-1-288 0,9-2-48 16,10 0-16-16,9-5 0 16,3 5-672-1,7 0-128-15,4-1-16 0,2 2-16 0,-3 2 240 0,7 2 48 0,7 3 16 16,13 0 0-16,9 3 608 0,9 1 144 0,7 1 0 0,5 1 0 0,5 3 288 0,7 1 96 16,7 2 0-16,4-2 16 0,7 2 592 0,7 0 112 15,10-1 32-15,2-2 0 0,0 0 192 0,1 0 32 16,1-1 16-16,2 0 0 0,-1 5-640 0,6-2-128 15,5 3-32-15,13-4 0 0,4 2-256 0,-2 4-48 16,-8 4-16-16,5 1 0 0,-3 4 128 0,2 2 32 16,-2 3 0-16,-5 1 0 0,-6 5-240 0,0-2-48 15,0 2-128-15,-4 0 192 0,1 0-192 0,-13-2 0 16,-10 0 0-16,-13-1 0 0,-10-1 0 0,-3-2 0 0,-4 1 0 16,0-5 0-1,-1-1-704-15,-3-2-16 0,1 1-16 0,0-4-18320 0</inkml:trace>
  <inkml:trace contextRef="#ctx0" brushRef="#br0" timeOffset="4050.7">19209 14031 35935 0,'5'0'3200'0,"-2"-1"-2560"0,0 0-512 0,-3 1-128 0,1 0 976 0,0 0 176 16,3 0 48-16,1 1 0 0,0 0-880 0,0 4-160 15,-3 1-32-15,-2 4-128 0,-3 1 128 0,-4 5-128 16,-3 2 0-16,-3 5 0 0,-4 2 128 0,-5 3-128 16,-2 4 0-16,-6 2 0 0,-3 0 304 0,-3 2 0 15,-2 1 0-15,-3 4 0 0,-4-1 16 0,2-1 16 16,6-5 0-16,-6 0 0 0,-3 6-336 0,-2-5-160 15,2-2 16-15,3-5 0 16,2-4-240-16,4-8-32 0,3-4-16 0,6-6 0 16,6-1-912-16,4-8-192 0</inkml:trace>
  <inkml:trace contextRef="#ctx0" brushRef="#br0" timeOffset="4261.18">18715 13949 43311 0,'4'18'3840'0,"0"-2"-3072"16,1-3-608-16,0-3-160 16,2 1 848-16,4 7 144 0,9 11 32 0,12 22 0 15,14 16-768-15,9 8-128 0,7 4-128 0,0 1 144 16,0-1-144-16,-4-3 0 0,-1-3 0 0,1-1 0 16,5-3-256-16,3 1 64 0,3 3 0 0,-2-4 16 15,-1-1-880-15,-6-8-176 16,-6-3-48-16,-3-6-18096 0</inkml:trace>
  <inkml:trace contextRef="#ctx0" brushRef="#br0" timeOffset="5099.96">4855 7063 43311 0,'-3'20'3840'0,"4"-3"-3072"0,3-2-608 0,0-9-160 16,1 0-448-16,0 4-112 0,3 12-16 0,4 13-16 16,4 11 64-16,3 7 16 0,1 4 0 0,-1-3 0 15,-2-3-768-15,-1-5-160 0,1-9-32 0,1-5 0 16,-1-7-944-16,2-4-192 0,-2-4-32 0,1-4-5856 16,2 1-1168-16</inkml:trace>
  <inkml:trace contextRef="#ctx0" brushRef="#br0" timeOffset="5340.02">5471 6728 33167 0,'-13'6'2944'0,"3"5"-2352"0,0 1-464 0,3 4-128 15,2-3 1856-15,3 3 336 0,-2 6 80 0,-5 15 16 16,-6 24-1648-16,-6 24-320 0,-5 20-64 0,-7 16 0 16,-5 8-128-16,-6 6-128 0,-4 5 176 0,-4-9-176 15,-1-9 0-15,-4-4 0 0,0-3 0 0,-3-7 0 0,-1-2-192 0,-2 6-112 16</inkml:trace>
  <inkml:trace contextRef="#ctx0" brushRef="#br0" timeOffset="8382.14">23950 1053 35935 0,'-3'7'3200'0,"3"2"-2560"16,1-3-512-16,1 0-128 0,1-1 224 0,1 3 32 0,1 3 0 0,2 10 0 15,6 7 272-15,4 7 64 0,4 7 16 0,3 1 0 16,-1-3-464-16,0-3-144 0,0 0 0 0,-1 0 0 16,0 0 0-16,-2 2 0 0,0-5 0 0,-4 1 0 15,-2-2-688-15,-3-2-80 0,-1 1-32 16,-3-3-15728-16</inkml:trace>
  <inkml:trace contextRef="#ctx0" brushRef="#br0" timeOffset="8706.68">24679 1029 25791 0,'8'-11'1152'0,"-4"5"224"0,0 1-1104 0,-1 3-272 16,-1 1 0-16,-1 1 0 0,2 1 720 0,1 1 96 15,0-1 16-15,4 6 0 0,-1 3 688 0,-1 2 144 16,-1 6 16-16,-3 7 16 0,-4 1-608 0,-3 6-128 16,-3 8-32-16,-5 4 0 0,-3 8-528 0,-3 3-96 15,-4-1-32-15,1-3 0 0,-1 0-96 0,-3 3-32 16,-5 8 0-16,-5 5 0 0,-2 1-144 0,-3 1 160 0,0-2-160 0,1-1 160 15,0 4-160-15,-1 0 0 0,-3 4 0 0,0-1 0 32,1 1-832-32,1-6-64 0,5-8 0 0,4-8 0 15,2-5-1680-15,7-4-352 0,4-7-64 0,5-4-6048 0,8-7-1216 16</inkml:trace>
  <inkml:trace contextRef="#ctx0" brushRef="#br0" timeOffset="9095.23">25541 1242 35935 0,'-5'-6'3200'0,"0"2"-2560"0,3 3-512 0,2 2-128 0,1-1 0 0,-1 0 0 15,0-1 0-15,-1-1 0 0,1-3 496 0,1 1 176 16,3 1 32-16,2-3 16 0,4 3-208 0,3-1-64 15,3 0 0-15,4-2 0 0,4 1-448 0,2-4 0 0,4 2-128 0,4-1 128 16,3-1-128-16,0-1 128 0,3 2 0 0,3 0 0 31,3 0-608-31,4 1-16 0,6-2 0 0,0 0-16336 0</inkml:trace>
  <inkml:trace contextRef="#ctx0" brushRef="#br0" timeOffset="9364.95">25400 1541 35935 0,'10'0'1600'0,"0"0"320"0,2 3-1536 0,1-1-384 0,-4 0 0 0,0-2 0 0,3 1 656 0,7 0 64 16,12 2 16-16,13-2 0 0,10 2-32 0,6-1-16 15,1-4 0-15,-2 0 0 0,-3 0-480 0,-7-3-80 16,-1 0-128-16,-3 0 176 0,-5 0-176 0,-2 2-224 16,-1-2 48-16,-1 4-18064 0</inkml:trace>
  <inkml:trace contextRef="#ctx0" brushRef="#br0" timeOffset="9982.24">26983 1183 17503 0,'-11'6'1552'0,"2"-1"-1232"0,2 4-320 0,0-1 0 0,4-2 3472 0,1-1 640 16,0 2 128-16,-2 1 32 16,-2 8-2608-16,-1 7-512 0,0 1-96 0,1 2-32 0,1-3-80 0,3-4-32 15,-1-1 0-15,3-5 0 0,2-2-592 0,-1-2-112 16,0 0-16-16,2-4-16 0,0-2-176 0,0 0 0 15,0-1 0-15,1-1 0 0,0 2 0 0,0-3 0 16,1 0 0-16,-2-3 0 0,1 1 0 0,0 1 0 16,1-4 0-16,-2 0 0 0,2-1 0 0,0 0 0 15,0-3 0-15,0 0 0 0,0-1 0 0,0 0 0 16,1 2 0-16,-1-3 0 0,1 2 128 0,1 0 0 0,-3 3 0 0,3-3 0 16,-2 5-128-16,0 1 0 15,-1-2 0-15,1 4 0 0,-1-2 208 0,0 2-32 16,-2 0-16-16,1 0 0 0,-2 1 32 0,0 0 16 15,-1 0 0-15,0 0 0 0,0 0-64 0,0 0-16 16,-1 0 0-16,-1 0 0 0,0 0-128 0,0 0 128 16,2 0-128-16,0 0 128 0,0 0-128 0,0 0 128 0,0 0-128 15,0 0 128-15,0 0-128 0,0 0 0 0,0 0 0 0,-20 1-176 16,19-1 176-16,-2 0 0 0,2 1 128 0,-1-1-128 16,0 1 0-16,1-1 0 0,0 3 0 0,0-3-128 15,1 0 128-15,-2 0 0 0,2 0 0 0,0 0 0 16,0 0 0-16,0 0 0 0,0 0 0 0,0 0 0 15,0 0 0-15,0 0 0 0,0 0 0 0,0 0 0 16,0 0 0-16,0 0 0 0,0 0 128 0,0 0-128 16,0 0 0-16,0 0 0 0,0 0-160 0,0 0 160 15,0 0 0-15,0 0 0 0,0 0 0 0,0 0 0 16,-13-21-256-16,9 13-64 0,2-1 0 0,-1-3-18480 16</inkml:trace>
  <inkml:trace contextRef="#ctx0" brushRef="#br0" timeOffset="10145.35">26890 1062 8415 0,'0'2'752'0,"0"-2"-608"0,1-2-144 0,1 2 0 0,-1-2 0 0,0 2 0 16</inkml:trace>
  <inkml:trace contextRef="#ctx0" brushRef="#br0" timeOffset="11755.41">26753 1180 32255 0,'-1'0'2864'0,"1"-1"-2288"16,1 1-576-16,0 0 0 0,0-1 640 0,0 1 32 15,2-3 0-15,1 2 0 0,2-1 736 0,1-5 160 16,3 3 32-16,0-1 0 0,1-2-912 0,-1 1-176 16,1 1-48-16,0-1 0 0,-1 1-160 0,1 1-48 15,-1 2 0-15,1 0 0 0,-1 0-256 0,0 2 160 0,0 2-160 16,-3 0 128-16,1 0-128 0,-2 3 0 0,0 0 0 0,-2 3 0 16,2 2 0-16,-2 1 0 0,-2 1 0 0,1 4 0 15,-2 3 0-15,0 2 0 0,1 2 0 0,-1 5 0 16,0-1 0-16,1-1 0 0,1 0 0 0,1-4 0 15,-1 3 128-15,1-2 0 0,2-1 0 0,0-1 0 16,1-3-128-16,1-1 0 0,1-3 0 0,1-1 0 0,0-4 128 0,1-3 0 16,0-2 0-1,-1-3 0-15,2-1-128 0,-1-2 0 0,0-5 0 0,1-1 128 16,-2-1 32-16,1-2 0 0,0-5 0 0,-1 1 0 16,1 0-160-16,0-5 0 0,1 1 144 0,-1-1-144 15,1 0 0-15,-1-1 0 0,1 0 0 0,-1 1 0 16,0 3 0-16,-1 2 0 0,1 4 0 0,-2 4 0 15,0 3 0-15,-2 4 0 0,0 4 0 0,0 2 0 0,0 1 0 0,-1 4 0 16,2 3 0-16,0-2 0 16,2 1 0-16,0-1 0 0,2 0 0 0,1-1 128 0,0-1-128 0,1-2 0 15,1 0 0-15,0-1 0 0,0 0 0 0,-1-1 0 16,1-1 0-16,0 0 0 0,-1-1 0 0,-1-1 0 16,1 1 0-16,-3 0 0 0,0-3 0 0,-1 0 0 15,0 1-128-15,-1-2 128 0,-1 0 0 0,0-3 0 16,-1 2 0-16,1-4 0 0,-1 1 0 0,2-2 0 0,-2-1 0 15,2-2 0-15,-2 0 0 0,0-2 0 16,2 0 160-16,-1-1-160 0,-1-4 208 0,2-4-48 0,-2-1-16 0,2-4 0 16,-2-1-16-16,1-1 0 15,0-3 0-15,1 2 0 0,0-1-128 0,-1-3 0 16,3-2 0-16,-1-4 128 0,3 6-128 0,-4-1 0 16,1 5 0-16,0 0 0 0,-1 6-384 0,-2 3 0 15,0 3 0-15,-3 5 0 16,0 1-560-16,-1 4-112 0</inkml:trace>
  <inkml:trace contextRef="#ctx0" brushRef="#br0" timeOffset="12288.72">29043 918 14735 0,'5'-2'1312'0,"-3"-2"-1056"0,1 3-256 0,-2 1 0 16,0 1 1472-16,-1-1 256 0,0 0 32 0,0 0 16 15,-1 0 352-15,0 0 80 0,0 0 16 0,1 0 0 16,0 0-112-16,0 0-32 0,-21 1 0 0,12 2 0 16,-2-1-960-16,-2 2-192 0,1 2-32 0,-4 0-16 15,0 4-560-15,-3 4-96 0,-2 3-32 0,-1 4 0 16,-1 4-192-16,-3 4 0 0,1 7 0 0,-4 0 0 16,0 3 0-16,-3 1 0 0,-2 1 0 0,0-1 0 15,0-2 0-15,2-5 0 0,4-7 0 0,-1 0 0 16,2-2 0-16,3-3 0 0,3-4 0 0,3-2 0 15,2-1 0-15,2-7 0 0,3-2-144 0,2-2-17792 16</inkml:trace>
  <inkml:trace contextRef="#ctx0" brushRef="#br0" timeOffset="12534.93">28224 990 36863 0,'-2'-4'1632'0,"1"3"336"0,1 1-1584 16,1 1-384-16,3 0 0 0,-2 2 0 0,3-3 464 0,1 4 16 16,5 1 0-16,4 3 0 0,4 3 272 0,2 0 48 15,2 4 16-15,1 3 0 0,-1 0-384 0,2-1-80 16,0 3-16-16,2 3 0 0,2 0-144 0,2 3-48 0,2-4 0 0,0 4 0 16,2-4-144-16,-2 2 0 15,0-2 0-15,1 0 0 0,-2 0-128 0,-1 0-16 16,-3-5 0-16,-1 2 0 15,1-1-528-15,-2-2-96 0,0 2-32 0,0-2-11360 0,-2-2-2288 16</inkml:trace>
  <inkml:trace contextRef="#ctx0" brushRef="#br0" timeOffset="13081.07">30613 675 23039 0,'-1'0'2048'0,"-1"2"-1648"0,0-2-400 0,2 1 0 0,-1 1 480 0,0-2 16 0,0 3 0 0,-3-2 0 16,-1 4 320-16,0 0 64 0,-1-1 16 0,1 3 0 15,1 0-592-15,0-1-112 0,2 0-32 0,0 1 0 16,0 2 816-16,1 3 176 0,0 5 16 0,1 2 16 16,-1 4-320-16,-1 3-64 0,1 3-16 0,-1 3 0 15,-1 1-272-15,1 0-64 0,-1 2-16 0,1 3 0 16,-1 3-432-16,0 0 0 0,-2 1 0 0,0-3 0 15,-1-2-864-15,-1-2-160 0,1-2-16 0,0-2-16 16,0-6-1200-16,2-4-240 0,2-1-64 0,-1-4 0 16,1 0 848-16,0-3 176 0,1 1 16 0,0-5-7696 15</inkml:trace>
  <inkml:trace contextRef="#ctx0" brushRef="#br0" timeOffset="13344.18">30046 1121 39615 0,'3'-4'1760'0,"1"2"352"0,1 2-1680 0,0-3-432 15,0 3 0-15,-1 0 0 0,2 0 512 0,3-1 0 16,5 0 16-16,9 1 0 0,6-1-48 0,7-2-16 0,5 1 0 0,1 2 0 16,3-3-464-16,2 1 0 0,3 0 0 0,3 0 0 15,3 1-544 1,3 0-160-16,4 1-16 0,-1 0-17712 0</inkml:trace>
  <inkml:trace contextRef="#ctx0" brushRef="#br0" timeOffset="13980.96">31756 509 28559 0,'-1'-5'1264'0,"-1"2"272"0,1 1-1232 0,1 1-304 16,0 1 0-16,0 0 0 0,0 1 1472 0,0 1 224 15,0 0 48-15,-1 3 16 0,0 2-800 0,1-7-144 16,-3 26-48-16,1-6 0 0,-1 2-640 0,1 7-128 16,-2 3 0-16,0 5 0 0,1 5 0 0,-2 4 0 0,0-1 0 15,1 2 0-15,2 3 384 0,-1-4-16 0,1-1-16 0,2-3 0 16,0 0-352-16,0-7 0 0,1 0 0 15,0-6 128-15,0-2-128 0,-1-3 0 0,2-3 0 0,-1-4 0 16,-1-1 0-16,0-3 0 16,0-2 0-16,0-4 0 0,1-2 144 0,-1 0 16 0,0-5 0 15,0 0 0-15,1 0 48 0,-1-4 16 0,2 0 0 16,-2-5 0-16,1 0-224 0,0-3 0 0,0-2 128 0,2-3-128 16,-1-4 0-16,1-1 0 0,2-3 0 0,0-4 0 15,0 2 0-15,2-2 0 0,2-5 0 0,0 1 0 16,4 3 0-16,-1 3 0 0,2 3 0 0,-1 3 0 15,1 5 0-15,0 4 0 0,-1 2 0 0,2 3 0 16,0 2 0-16,0 2 0 0,1 3 0 0,0 1 0 16,0 4 0-16,1 2 176 0,1-2-32 0,0 2 0 0,1 3-144 0,-1-1 0 15,1 2 0-15,-2 2 0 16,0 0 0-16,1-1-144 0,-2 4 144 0,-1-2-208 0,-2 2 208 16,0 0 0-16,-4 2 0 0,-1 2 0 0,-2-3 0 0,-2 2 0 15,-4 2 0-15,-1-2 0 0,-3-2 0 0,-2 0 0 16,-2 1 0-16,-2-2 0 0,-1-3 0 0,-2 1 0 15,-2-3 0-15,-3-2 0 0,0-1 256 0,-3-2-48 16,-3 1-16-16,0-2 0 0,-2-2 32 0,-3 0 0 0,-2-2 0 16,-2-2 0-16,-2 1-224 0,-1-4 144 0,1 2-144 0,-1-3 128 15,0-2-128-15,-1 3 0 0,1-3 0 0,0 1 0 32,3 1-352-32,1-1-160 0,2 0-16 0,1-2-16 0</inkml:trace>
  <inkml:trace contextRef="#ctx0" brushRef="#br0" timeOffset="15794.53">25365 3577 28559 0,'-11'4'2544'0,"3"-4"-2032"0,0 1-512 0,4-1 0 0,2 0 2272 15,2 0 352-15,1 0 80 0,-1 0 16 0,0 0-1728 0,1 0-352 16,3 0-64-16,5-1 0 0,3-2-400 0,4 1-176 16,5-2 160-16,8-1-160 15,5 1 0-15,8-1 0 0,8 0 0 0,3 0-160 16,4 0-480-16,1 1-80 0,0 0-32 0,0-4 0 15,-1 5-1456-15,0-3-288 0,-1 1-64 0,-4 1-11616 16</inkml:trace>
  <inkml:trace contextRef="#ctx0" brushRef="#br0" timeOffset="16062.5">25342 3927 30399 0,'12'1'1344'0,"1"0"288"0,0 1-1312 0,1 0-320 15,-2-2 0-15,-2 0 0 0,2 0 1520 0,9 0 224 0,15 0 48 0,14-2 16 16,10 0-528-16,8 0-128 0,-3-3 0 0,-2-4-16 15,-3 2-928-15,-3-1-208 0,0-2 0 0,-2-1 0 16,-4 4-1584 0,-1-3-320-16</inkml:trace>
  <inkml:trace contextRef="#ctx0" brushRef="#br0" timeOffset="16628.54">27453 3287 22111 0,'-2'-2'1968'0,"2"0"-1584"16,0 0-384-16,0 2 0 0,0 0 1456 0,2 0 208 0,-2-1 32 0,0 1 16 16,0-1 352-16,0-3 80 0,-2 4 16 0,2 0 0 15,0 0-848-15,0 0-160 16,-16 11-48-16,8-3 0 0,-3 3-688 0,-2 4-144 16,0 2-16-16,-3 3-16 0,-2 4-240 0,-2 6 0 0,1 5 0 0,-4 3 0 15,2 2 0-15,0 3 0 0,0 3-160 0,0-3 160 16,3 2 0-16,0-3 0 0,2 2 0 0,2-4 0 15,2-2 0-15,3-1 0 0,0-1 0 0,4-5 0 16,1 1 0-16,0-1 0 0,3-1 0 0,1-1 176 16,3 0-176-16,0-5 0 0,4 4 144 0,-1-6-144 15,2-1 0-15,1-3 0 0,1 0 0 0,0-6 128 16,1-1-128-16,0-2 0 0,3-2 0 0,-1-3 0 0,1-1 0 0,1-7 0 16,1 1 0-16,-1-4 128 15,0-2 16-15,1-3 16 0,0-4 0 0,2-5 0 16,0-1 96-16,-1-4 32 0,1-7 0 0,1-2 0 0,0-5-144 15,-2-3-16-15,-1-3-128 0,-1-3 192 16,0-3-192-16,-4 0 0 0,-1 2 0 0,-4-2-160 0,-2-1 160 16,-1-3-128-16,1-2 128 0,-2 3-128 0,1 5 0 0,-2 8 0 15,-1 8 0-15,0 5 0 0,-1 6-112 0,0 3-16 16,-1 6 0-16,1 3 0 16,-1 5-336-16,0 0-80 0,0 3-16 0,0 2 0 15,-1 2-560-15,-1 3-112 0,-2 3-32 0,0 3-14528 0</inkml:trace>
  <inkml:trace contextRef="#ctx0" brushRef="#br0" timeOffset="16845.55">27067 3808 35935 0,'-4'0'1600'0,"3"1"320"0,1 1-1536 0,2 0-384 0,1-2 0 0,1 1 0 0,1 1 240 0,2 1-32 0,4 1 0 0,5 3 0 16,4 2 720-16,2 0 144 0,3-1 16 0,0 1 16 16,-1-4-848-16,1-1-256 0,0-2 0 0,1-4 128 31,-3-1-1120-31,1-2-224 0,-1-1-32 0,1-3-15616 0</inkml:trace>
  <inkml:trace contextRef="#ctx0" brushRef="#br0" timeOffset="17080.8">27920 2887 31327 0,'-4'1'1392'0,"1"-1"272"0,0 1-1328 0,2 1-336 16,1 0 0-16,0-1 0 0,1 2 208 0,-1 0-16 15,0 5-16-15,1 2 0 0,-1 5 464 0,0 2 112 16,0 1 16-16,-1 3 0 0,0 3-560 0,0-1-208 16,-2 2 176-16,2 0-176 0,-1 1-128 0,0-3-128 0,0 2-32 0,1-3-9920 31,-1-2-1984-31</inkml:trace>
  <inkml:trace contextRef="#ctx0" brushRef="#br0" timeOffset="17310.25">27644 2956 31327 0,'3'-6'1392'0,"1"1"272"0,0 1-1328 0,1 2-336 0,0 2 0 0,0-3 0 15,3 2 960-15,2-1 128 0,7-3 32 0,8-2 0 16,3-1-32-16,7 0 0 0,3 2 0 0,-1 0 0 15,3 0-960-15,1 1-128 0,-2 2-192 0,2 1 64 16,2 2-1424-16,-1 0-288 0,2 0-48 0,-2 1-13472 16</inkml:trace>
  <inkml:trace contextRef="#ctx0" brushRef="#br0" timeOffset="17696.53">28770 3513 7359 0,'-2'2'656'0,"2"1"-528"0,0-2-128 0,0-1 0 16,0 1 6112-16,0 0 1184 0,0 2 256 0,2-1 32 16,-2 3-4640-16,1 3-912 0,-1 1-192 0,0 6-48 15,1 4-1072-15,-2 2-208 0,-3 5-64 0,-2 2 0 16,0 3-448-16,-3 1 128 0,-2 5-128 0,-3-1 0 0,-2 3 0 0,-2 0 0 15,-2 2 0-15,-2 0-160 16,-2 1-288 0,1-1-48-16,-2-4-16 0,1-1 0 15,3-2-1328-15,0-4-272 0,2-3-48 0,1-5-13776 0</inkml:trace>
  <inkml:trace contextRef="#ctx0" brushRef="#br0" timeOffset="17911.91">28275 3640 33167 0,'-5'5'1472'0,"3"-1"304"0,2-1-1424 0,1 1-352 15,1 1 0-15,2 0 0 0,1-1 976 0,2 3 128 16,6 5 32-16,5 7 0 0,7 2 128 0,5 1 16 0,2 0 16 0,2-2 0 16,1 0-720-16,-3-3-128 0,2 2-48 0,-2-2 0 15,0 2-272-15,-2-2-128 0,-1 3 0 0,-2-3 128 16,-2 0-336-16,-1 1-80 0,-3 0-16 0,-3-2-12416 15,-3 1-2480-15</inkml:trace>
  <inkml:trace contextRef="#ctx0" brushRef="#br0" timeOffset="20344.97">26808 2900 25791 0,'-5'4'2304'0,"1"-4"-1856"0,1 1-448 0,1 1 0 16,2-2 592-16,-3 0 32 0,-1 1 0 0,-3 1 0 16,-3 0 992-16,0 1 208 0,0-1 32 0,3-2 16 0,2 1-1136 15,1 0-224-15,2-1-64 0,2-1 0 0,2 1-448 16,2-1 0-16,3-1 0 0,2-1 0 0,2 1 0 0,3-1 0 15,1 0 0-15,3-2 0 0,2-1-192 0,3 0-16 16,2-2-16-16,2 1 0 0,2 1-64 0,-1 0-16 16,3-1 0-16,-1 1 0 0,-2-1 160 0,1 3 144 15,0-1-208-15,-1-1 80 0,-2 2 128 0,0 2 0 0,-2-3 0 16,-1 1 0-16,-1 2 0 0,-1-1 0 0,-1 1 0 16,-2-2 128-16,1 3-128 0,-2 0 0 0,-1 1 0 0,-1-3 0 15,-3 3 0-15,1-1-128 16,-3 1 128-16,-1-1 0 0,-1 1 0 0,-3-2 0 15,0 2 0-15,-2-2 128 0,0 1 96 0,-2 1 32 0,0-2 0 16,-2 2 0-16,1-2 272 0,-1-1 64 0,0 2 16 0,-1-2 0 16,0 1-272-16,-1-3-48 0,0 2-16 0,-1-1 0 15,0-1-272-15,1 1 0 0,-2-1 0 0,0 0 0 16,-1 2 0-16,-1-2 0 0,1 0 0 16,-1 0 0-16,-1 0 0 0,1 2 0 0,0-3 0 0,-1 3 0 15,1 1 0-15,-2-1 0 0,0 0 0 16,1 3 0-16,-1 0 128 0,0-2-128 0,1 2 192 0,-1 0-192 15,0 2 144-15,2-2-144 0,-2 1 0 0,1 1 144 16,0 1-144-16,1-3 0 0,1 2 0 0,-2 1 0 16,2-3-192-16,1 1 0 0,1 1-16 0,1-2 0 15,1 0-848-15,1 0-160 0,0 0-48 0,2-3 0 16,0 3-480-16,1-3-112 16</inkml:trace>
  <inkml:trace contextRef="#ctx0" brushRef="#br0" timeOffset="24528.77">28307 3163 23039 0,'0'-2'2048'0,"1"1"-1648"0,1 1-400 0,-1 0 0 0,0 0 1232 0,2-2 176 15,-1 0 16-15,2 1 16 0,2-3 160 0,1 2 16 16,1-2 16-16,-1 2 0 16,2-1-816-16,-2 1-176 0,2-1-16 0,0 0-16 15,0 0-608-15,3 1 0 0,-1 1 0 0,1-2 0 0,3 1 0 0,0-2 0 16,3 1 0-16,2 0-192 15,1-1-400-15,4 0-96 0,1-1-16 0,1 0 0 16,0 0-528-16,2 0-112 0,2-1-32 0,-2 0 0 0,1 1 800 0,-2-1 144 16,0 0 48-16,-2 0 0 0,-2 1 784 0,1-2 176 15,0 3 16-15,-3-1 16 0,0 2 224 0,-2-2 64 0,-1 4 0 16,-3-3 0-16,-2 3-256 0,-2-2-32 16,-2 2-16-16,-2 1 0 0,-3-1-32 0,-1 0-16 0,-2 1 0 0,0 0 0 15,-4 0-16-15,1-3 0 0,-1 2 0 0,-1-1 0 16,-1-1-80-16,-1 1 0 0,2-2-16 0,-1 1 0 15,-1-1-432-15,0-3 0 16,-1 2 0-16,-1-1 0 0,-1-2 0 0,1 0 0 0,-3 2 0 16,1 0-176-16,-2 0 176 0,0 1 0 0,-1-2 0 0,-2 4 0 15,0 0 0-15,-1 0 0 0,-1 1 0 0,0 0-128 16,0 1 128-16,1-1 0 0,-1 2 0 0,2-1 0 16,0 1 0-16,2 0 0 0,0 0 0 0,1 0 0 15,3 0 0-15,-1 0 0 0,3-2 0 0,2 0 0 16,0 1-256-16,3-1 0 0,2-2-16 0,1 0-11312 15,3-1-2240-15</inkml:trace>
  <inkml:trace contextRef="#ctx0" brushRef="#br0" timeOffset="28433.08">8626 13836 30399 0,'-2'1'2704'0,"-1"3"-2160"0,0-2-544 0,0 2 0 16,2 0 2576-16,0-1 416 0,1 3 80 0,-3 4 0 0,1 6-2176 0,-1 5-432 15,1 4-80-15,0 4-32 16,2-5-352-16,2 5-208 0,-1 0 16 0,1 2 16 15,1 3-288-15,-1 0-64 0,2 3-16 0,0 3 0 16,-2 2-752-16,1-1-160 0,0-2-16 0,1 2-9552 16,0 4-1904-16</inkml:trace>
  <inkml:trace contextRef="#ctx0" brushRef="#br0" timeOffset="29195.54">11501 13815 9215 0,'1'6'816'0,"-2"-2"-656"0,0-2-160 0,0 0 0 0,-1 1 7456 0,1-2 1456 16,0 2 304-16,0 2 48 15,0 1-6864-15,-1 2-1376 0,1 6-256 0,1 0-64 16,1 3-704-16,1 4 0 0,0 4 0 0,0 3 0 15,1 6-512-15,-2 4-96 0,2 3-16 0,-2 6 0 16,-1 5-208-16,-3 1-64 0,1-1 0 0,-2 1 0 16,-1 1-640-16,-1-3-128 0,0-3-16 0,0-4-8992 15,-2-5-1792-15</inkml:trace>
  <inkml:trace contextRef="#ctx0" brushRef="#br0" timeOffset="29747.48">14841 13995 46079 0,'-4'6'4096'0,"2"-1"-3280"0,1-3-656 0,2-2-160 0,-1-2 320 0,0 4 48 0,0 1 0 0,-1 0 0 31,-1 2-1024-31,2 1-208 0,0 0-32 0,0 3-16 16,0-1-240-16,-1 2-32 0,0 3-16 0,-3 1 0 15,1 0-1360-15,-4 3-288 0</inkml:trace>
  <inkml:trace contextRef="#ctx0" brushRef="#br0" timeOffset="31577.68">8517 11683 5519 0,'-2'1'496'0,"-1"0"-496"15,1 2 0-15,1-3 0 0,-2 0 1200 0,3 1 144 16,-1-1 16-16,0 1 16 0,-2 3-672 0,1-3-128 16,-1 0-16-16,0 2-16 0,-1-3 208 0,1 0 32 15,1 0 16-15,1-3 0 0,-2 1 224 0,0 2 64 0,-1-3 0 0,0 3 0 16,-2 3 96-16,0-3 32 0,0 5 0 0,-2-1 0 15,0 4-416-15,-1 1-80 0,1 4-16 0,0 1 0 16,2 1-448-16,-1 2-112 0,1-1-16 16,1 2 0-16,2-1-128 0,1-2 0 15,1 1 0-15,2-1-176 0,3-2 176 0,1 0 176 0,4-3-48 16,1-3 0-16,-1 0 304 0,4-4 48 0,3 1 16 0,-1-4 0 0,2-4-96 0,0 1-16 16,2-2 0-16,-1-4 0 15,1-1-144-15,0-4-48 0,-2 2 0 0,0-6 0 16,-1 1 192-16,-2 0 48 0,-3-2 0 0,-2 2 0 15,-2 0-16-15,-3-1 0 0,-2 1 0 0,-3 3 0 16,-1-2 48-16,-3 4 16 0,0 1 0 0,-3-2 0 0,0 5 32 16,-1 0 0-16,-1 2 0 0,0 0 0 0,0 1-32 0,-2 1 0 15,1 3 0-15,-2 2 0 0,1 3-256 0,-2 2-48 16,0 5-16-16,-3 0 0 0,3 2-160 0,-2 3 0 16,-3 4 0-16,3 1 0 0,1 0 0 15,0 2 0-15,2-1 0 0,-1 2 0 0,2-2 0 16,2-3 0-16,1 2 0 0,3-6 0 0,3 1-240 0,2-5-16 15,2-1-16-15,3-4 0 0,4-1 32 0,0-4 16 16,5-2 0-16,-1-3 0 0,0-2 96 0,3-1 128 16,3-5-208-16,1-2 80 0,4 0 288 0,-1-3 64 15,1-1 16-15,0 1 0 0,0 1-112 0,-1-1 0 16,1-1-128-16,-2 1 192 0,-3 0-192 0,-1 2 0 16,-2 1 128-16,-1 3-128 0,-3 0 0 0,-2 2 0 15,-2 3 0-15,-2 0 0 0,-1 2 0 0,-3 1 0 16,-2 3 0-16,0-3 0 0,-3 3 0 0,-1 3 0 15,-3-1 0-15,-1 2 0 0,-4 1 0 0,-2 2 0 16,1 1 128-16,-4 1-128 0,0 3 192 0,-2-1-48 0,1 0-16 0,1-1 0 16,2-2 16-16,1 1 0 0,1-3 0 0,1 2 0 15,0-2-144-15,3-2 128 0,3-2-128 0,0 0 128 16,0-2-128-16,1 0 0 0,2 0 0 0,1 0 0 16,2 0 0-16,1-2 0 0,0 2 0 0,0-1 0 15,1 0 240-15,1-1-48 0,2-1 0 0,1 1 0 16,-5 2-48-16,0 0-16 0,17-15 0 0,-11 9 0 15,1-1-128-15,-1 1 192 0,0-3-192 0,-1 2 192 0,-1 0-192 16,-2 1 0-16,-1 4 0 0,-1-1 128 0,0 3-128 16,-2 3 0-16,-1-1-160 0,0 1 160 15,-1 2-208-15,-2 0 48 0,1 1 16 0,-3 0 0 16,2 1 144-16,-1 1 0 0,1-2 0 0,-2 0-128 0,4-1 128 0,0 1 0 16,0-3 0-16,1 1 0 15,2 0 192-15,0-4-16 0,2 3-16 0,0-2 0 0,2 2 0 16,-1-3 0-16,3 0 0 0,0 0 0 0,1 0-160 0,1 0 160 15,-1-3-160-15,1 3 160 0,1-1-304 0,-1-2-64 16,2 3-16-16,-1-3 0 16,2 3-928-16,-1-1-192 0,1 1-48 0,0 0-10112 15,1 0-2016-15</inkml:trace>
  <inkml:trace contextRef="#ctx0" brushRef="#br0" timeOffset="32698.76">11747 8626 27647 0,'-3'-3'2448'0,"1"1"-1952"16,4 1-496-16,0 1 0 0,0 0 176 0,1-4-176 16,-1 3 192-16,1-5-192 0,1 1 0 0,-1-4 0 15,1 2-160-15,-2 0 160 0,0 1-224 0,-1 0 80 16,-1 1 16-16,-1 4 0 0,-1-3 128 0,0 3-192 15,0 2 192-15,-3 3-192 0,-2-2 192 0,1 3 0 0,-1 1-144 16,-1 2 144-16,2 2 0 0,-1 0 0 16,-1 1 0-16,2 0 0 0,0 0 320 0,0 0 96 0,1 0 16 0,1 2 0 15,0-2-64-15,1 0-16 0,2 0 0 0,-1-2 0 16,2 1-352-16,0-1 0 0,3-2 0 16,-1-1 128-16,2 0-128 0,1-1 0 0,1-4 0 0,1-1 0 15,3 0 0-15,2-5-128 0,0 0 128 0,1-3-128 16,1 1-48-16,0-4 0 0,2 1 0 0,-1 1 0 15,-1-3 176-15,0 1 0 0,0 0 0 0,-2 1 0 16,-1-1 0-16,-1 1 0 0,-1 0 0 0,-3 2 0 16,0-2 128-16,-2 4-128 0,-2-3 128 0,-2 3-128 15,-1 1 448-15,-1 1 0 0,-2 2 16 0,-2 0 0 16,-3 1 48-16,-3 2 16 0,-2 1 0 0,-2 1 0 16,-1 2-112-16,-4 0-32 0,-3 1 0 0,-2 3 0 15,1 0-192-15,-1 2-32 0,0-2-16 0,2 2 0 16,0 0-144-16,2-1 0 0,3 1 0 0,2-1 0 0,4-2 0 15,1 1 0-15,5-2 0 0,2 0 0 0,3-2 0 0,0 0 0 16,5-3 0-16,2 2 0 0,2-3 0 0,2-1-144 16,3-1 144-16,3-1 0 0,2-2-176 0,3-3 176 15,2 1-160-15,2-4 160 0,1 0 0 0,1-2 0 16,-3 1 0-16,1-1 0 0,-1-1 320 0,-1 2 16 16,-1-3 0-16,-2 1 0 0,-2 0-128 0,-2 2-16 15,-3 0-16-15,-3 0 0 0,-2 1-176 0,-3 3 128 0,0 1-128 0,-4-1 128 16,0 2-128-16,-4 0 0 15,0 2 0-15,-2 0 0 0,-1 2 0 0,-3-1 128 16,0 2-128-16,0-2 128 0,2 4-128 0,-2 0 128 0,-1-1-128 16,1-1 128-16,0 2-128 0,0 1 0 15,1-3 0-15,2 1 0 0,-2 1 0 0,3-1 208 0,1 1-48 16,-1-2-16-16,1 0-16 0,-1 0 0 16,-1 2 0-16,1-1 0 0,0-1-128 0,1 2 160 0,-1-2-160 15,1 2 160-15,-1 3 32 0,-2-4 0 0,1 4 0 16,-2 0 0-16,2 1 16 0,0-1 16 0,-2 1 0 0,1 0 0 15,1 2 32-15,0 0 0 0,0 0 0 0,1 2 0 16,0-4-64-16,1 1-16 0,0 2 0 0,3-3 0 16,0 0-176-16,2 0 0 0,2 1 0 0,1-2 0 15,2-1 0-15,2-2 0 0,0 0 0 0,2 1 0 0,3-3 0 0,-1-3 0 16,3 2 128-16,-2-2-128 0,2 0 0 0,-2 0 0 16,0-2 0-16,1 2 128 0,-2 0-128 0,0-1 0 15,-1 3 0-15,-1-3 0 16,0 4 0-16,-1 0 0 0,1 0 0 0,-3 4 0 15,-1-3 0-15,0 3 0 0,-2 2 0 0,1 1 0 0,-1 0 0 0,-3 3-144 16,0 0 144-16,0 2-160 16,-2 0-592-1,0 5-112-15,-1 0-32 0,0 5-16304 0</inkml:trace>
  <inkml:trace contextRef="#ctx0" brushRef="#br0" timeOffset="34348">15124 9457 21183 0,'0'-5'1888'0,"1"2"-1504"16,1 0-384-16,-1 0 0 0,1 3 544 0,1-5 32 15,1-1 16-15,1-7 0 0,1-2 768 0,1-1 160 16,1-2 16-16,-3 3 16 0,-1 4-128 0,-2 3-16 16,-1-1-16-16,-2 7 0 0,-3-2-352 0,0 4-64 15,-3 4-16-15,-1 2 0 0,0 1-448 0,-2 6-80 16,0 0-32-16,1 6 0 0,-1 2-400 0,2 0 0 15,0 1 0-15,2 0 0 0,3 2 0 0,0-3 0 16,3 0 0-16,0-4 0 0,4 3 0 0,1-5 128 16,2 1-128-16,2-5 128 0,1-2 128 0,2-1 0 15,2-4 16-15,2-2 0 0,2-2-32 0,2-5-16 0,1-1 0 16,0-2 0-16,0-1-32 0,3-2 0 0,2-6 0 0,0-1 0 16,1-2-16-16,0-3-16 0,0-2 0 0,-2 2 0 15,-3 0 32-15,-3 1 16 0,-3 0 0 0,-4 1 0 16,-2 1-208-16,-4 3 0 0,-2 0 0 0,-4-2 0 15,-3 4 0-15,-3 2 0 0,-1-1 0 0,-3 4 0 16,-2 1 144-16,-2 4-16 0,-2 0 0 0,-4 7 0 0,-2 1-128 0,-4 5 0 16,-3 4 0-16,-3 4 0 0,0 3 0 0,-1 1 0 15,-1 2 0-15,0 0 0 0,0 2 0 0,2-2 0 16,3 0 0-16,3-3 0 16,1-1 0-16,4-2 0 0,3 0 0 0,5-3 0 15,3 2 176-15,4-9-48 0,5 0-128 0,4-1 192 16,3-4-192-16,8-2 0 0,3-3 0 0,7-2 0 0,6-4 0 15,2-3-192-15,4-4 48 0,1 0 0 0,3-1 144 16,3-3 0-16,-3 2 0 0,1-2 0 0,0 2 0 0,0 2 0 16,-3 1 0-16,-2 1 0 0,-4 7 0 0,-3-4 0 15,-5 3 0-15,-4 1 0 0,-4 3 0 0,-5 1 0 16,-3 2 0-16,-5 2 0 0,-1 0 0 0,-4 0 0 16,-1 1 0-16,-4 3 0 0,0-2 0 0,-3 2 0 15,-3-1 0-15,-2 0 0 0,-4 2 160 0,-1-1-32 16,-2 1-128-16,-1-1 192 0,-1 1-192 0,-1 1 0 15,-1-1 0-15,-1-2 0 0,3 2 0 0,-1 0 0 16,1 0 0-16,1 0 0 0,3-2 0 0,0 0-160 16,4 0 32-16,1-1 0 0,4 1 0 0,1-1 0 0,2-1 0 15,1 1 0-15,3-1 128 0,1 1 0 16,1-2 0-16,2 0-128 0,0 0 128 0,1 0 0 16,0 0 0-16,2 0 0 0,-1 2 0 0,2-1 0 0,-1-1-144 0,1 4 144 15,0-3 0-15,0 3-144 0,-2-2 144 16,0 2 0-16,0-2 0 0,-1 1-128 0,-1 0 128 0,-1 0 0 15,-1 2 0-15,2-4 0 0,-1 2 0 0,1-1 0 16,-1-2 0-16,1 0 0 0,0 0 0 0,1 0 0 16,0-2 0-16,2-1 0 0,-3 3 0 0,0 0 0 15,0 0 0-15,15-21 0 0,-12 14 0 0,2-3 0 16,-1 2 0-16,0-3 0 0,0 0 0 0,-2 0 0 16,1 1 0-16,-2 1 0 0,-1-2 0 0,0 1 0 15,-1 0 0-15,-1 2 0 0,0 0 0 0,-1 2 0 16,1 2 0-16,-2 0 0 0,2 1 0 0,-1 1 0 0,-1 0 0 0,2 4 0 15,-2 3 0-15,1-1 0 0,-1 3 192 0,0 4-64 16,0 0-128-16,1 1 192 0,-1 1-16 0,2 3-16 16,0-3 0-16,1 2 0 15,0-2-160-15,2 1 128 0,2-4-128 0,-1 0 128 0,2 0-128 16,2-3 160-16,-1 2-160 0,2-3 160 0,2-1-160 16,1-2 0-16,0 0 0 0,1 0 0 0,2 1 0 0,1-4 0 15,1-3 0-15,1-1 0 0,0 0 0 0,0-3 0 16,0-1 0-16,0-1 0 0,0-2 0 0,-1 0 0 15,-1 0 0-15,-2-2-176 0,-1 2 176 0,-2-2 176 16,-2 0-48-16,-2 1 0 0,-1-1-128 0,-4 4 0 16,-1-1 0-16,-3 1 0 0,-1 3 0 0,-1-2 0 15,-3 2 0-15,-1 0 0 0,-1 1-272 0,-2 1-96 16,-1 2-16-16,0 1-18864 0</inkml:trace>
  <inkml:trace contextRef="#ctx0" brushRef="#br1" timeOffset="53833.4">25684 2249 13823 0,'-19'-11'1216'0,"6"2"-960"0,3 0-256 0,5 6 0 0,5 0 4224 0,3 2 816 16,2 0 144-16,2-3 48 0,4-2-4496 0,8-2-896 16,8-3-176-16,13-2-48 0,8 0 224 0,10 1 160 15,10 0-208-15,10-3 80 0,10 1 384 0,6-1 96 16,7-2 16-16,10-2 0 0,14 2-128 0,5-3-32 16,-4 0 0-16,12 2 0 0,14 2-80 0,7-5 0 15,3 1-128-15,4-1 192 0,7 4-400 0,11-1-96 16,15 1-16-16,7 0 0 15,-2-3-400-15,-2 1-96 0,5 2-16 0,-4 0 0 16,-8 4 224-16,-1-1 32 0,-1 2 16 0,-1 1 0 0,-3 4 560 0,-10 2 224 0,-9 4-16 0,-10 1 0 16,-7-3 672-16,-4 6 128 0,0-3 16 0,-15 1 16 15,-13 0-112-15,-3 2-32 0,-1 0 0 0,-8 1 0 16,-10 1-192-16,-7 0-64 0,-7-3 0 0,-5 2 0 0,-5 1-320 16,-6-4-80-16,-6 1-16 0,-10 1 0 15,-6 0-16-15,-9 1 0 0,-5-3 0 0,-6 2 0 16,-5-1-208-16,-6 0 0 0,-4 1 0 0,-4-1 0 15,-6 1 0-15,-4-3-160 0,-4 1 32 0,-5 0 0 16,-4-1 128-16,-8 1-192 0,-4 2 192 0,-9-3-192 16,-1 0 352-16,-12 0 64 0,-14 1 16 0,-13 0 0 15,-9-1-96-15,-5 0-16 0,-5 0 0 0,-12 0 0 0,-13 3 64 0,-3-3 16 16,-1 0 0-16,-6 1 0 0,-11 1-64 16,-1 1-16-16,0-1 0 0,-7 2 0 15,-8 1 32-15,-2-2 0 0,-3 1 0 0,-1 0 0 0,2 2 48 0,-6-3 16 16,-7 2 0-16,-1 0 0 0,3 2-32 15,2 2 0-15,3 2 0 0,-3-4 0 0,-4 3-192 0,6-1 144 16,8 0-144-16,3 2 128 0,0 2-128 0,5-2 0 16,19-1 0-16,0 1 0 0,6 1 144 0,4-1 0 15,16-3 0-15,0 3 0 0,5 1-144 0,7-1 192 16,9-1-192-16,6 1 192 0,5-4-192 0,7 2 160 16,8 1-160-16,9-2 160 0,8 2-160 0,9-4 0 15,6 1 0-15,7-2 0 0,8 1 0 0,4-4-176 16,7 1 176-16,3-2-128 0,4 0-160 0,6 3-32 15,6-4 0-15,9 1 0 0,11-2 0 0,13 1-16 0,14-4 0 16,14 2 0-16,11-3 336 0,14-1 0 16,3-3-144-16,16 0 144 0,14 1 0 0,12-4 0 15,5-1 0-15,6-1 0 0,5-1-160 0,9 1 160 0,11 0-128 0,3-2 128 16,-12 1 0-16,11 0 0 0,7-1 0 16,6 1 0-16,6 2 0 0,5 0-208 0,10 2 80 0,2 1 128 15,-8-1 0-15,-3 1 0 0,-3 2 0 0,-7-2 0 16,-5 4-128-16,-10-1 128 0,-9 1 0 0,-6 0 0 15,-2 2 0-15,-12 1 0 0,-13-1 0 0,-8 4 0 0,-5-4 0 16,-16 3 0-16,-15 1 0 0,-10 1 0 0,-3 0 0 0,-13-1 0 16,-12 3 0-16,-10-3 0 0,-11 1-192 0,-12 0-32 15,-6 1 0-15,-9 0 0 32,-6-1-528-32,-7 1-96 0,-5 0-32 0,-3-2 0 0,-5 1 176 0,-7 1 48 15,-11-1 0-15,-13 1 0 0,-15-2 784 0,-16 1 176 0,-13 1 16 0,-12-2 16 16,-12 0 192-16,-16 0 48 0,-17 0 0 0,-14-2 0 0,-4 2 288 0,-10-1 64 15,-10 1 16-15,-7-2 0 0,-5 2-304 0,-20 0-48 16,-18 3-16-16,-15 1 0 0,-7 2-128 0,-7 1-48 16,-5-1 0-16,-4 4 0 0,1-2-272 0,-4 3-128 15,-4-1 128-15,-3 1-128 0,-1-4-208 0</inkml:trace>
  <inkml:trace contextRef="#ctx0" brushRef="#br1" timeOffset="84397.57">4616 12782 37775 0,'6'-4'3360'0,"2"-1"-2688"0,-1 0-544 0,-1 2-128 0,0 0-320 0,6-3-80 15,7-5-32-15,12-6 0 0,11-6 176 0,8-3 16 16,4-2 16-16,3-2 0 16,2 2-176-16,2-1-48 0,2 0 0 0,1-3 0 15,3-3-320-15,5 0-64 0,1 1 0 0,3-1-16 0,6 0 608 0,1-2 240 16,2 2-176-16,2-5 176 0,-4 5 0 15,8-3 320-15,8-2-64 0,2 0 0 0,0 0 608 0,6-3 112 16,13-3 32-16,5-6 0 0,4-1-240 0,7-8-64 0,7-1 0 0,6-1 0 16,-2 4-128-16,10-8-48 15,8-2 0-15,15-5 0 0,13-4-256 0,6-2-48 16,-4 2-16-16,7-3 0 0,9-2-208 0,8 1 176 16,5-3-176-16,3 3 160 0,-3 0-160 0,4-2 0 15,2-1-160-15,1-1 160 0,4 2 0 0,0-2 0 16,-5-1-128-16,1 0 128 0,5 0 0 0,4-6 0 0,4-4 192 15,1 1-192-15,-13 7 0 0,15-5 0 0,8-6 0 0,2-2 0 16,-6 4 192-16,6-3-192 0,6 2 192 0,2-1-192 16,5-2 240-16,-2 0-64 0,-20 11-16 0,20-8 0 15,13-1-160-15,1 1 0 0,-3-3 0 0,-1 3 0 0,-7 5 0 16,5-3 0-16,3 1 0 0,-7 5 0 16,-24 6 0-16,11-4 0 0,3-3 0 0,-3 6 0 15,-7 0-128-15,-11 5 128 0,-18 4 0 0,1-2 0 16,3-4-512-16,-3 5-16 0,-5 1-16 0,-9 3-17216 15</inkml:trace>
  <inkml:trace contextRef="#ctx0" brushRef="#br0" timeOffset="96283.17">23971 5757 26719 0,'-5'1'2368'0,"1"0"-1888"0,1 2-480 0,3-3 0 0,0 1 1328 0,0-1 160 16,-2 3 48-16,-1-1 0 0,0 1-128 0,-2 0-32 0,2 2 0 0,1-1 0 16,3 0-592-16,0 1-112 0,3 0-32 0,0-1 0 15,2 3-288-15,3-1-64 0,2 3-16 0,2 2 0 16,2 2-144-16,1 1-128 0,2 2 192 0,-1 2-192 15,1 5 176-15,1 0-176 0,0 3 160 0,-2 3-160 16,0 2 240-16,0 2-48 0,0 0-16 0,-1 2 0 16,2 3-176-16,2-1 160 0,0 2-160 0,0-2 160 15,-2-3-160-15,1-3 0 0,0 2 0 0,-1-5 128 0,-1 0-128 16,-1 2 0-16,-1-1 0 0,-1 0 0 16,-2 2 0-16,-1-1 0 0,1 2 0 0,-4-4 0 15,-2 1 0-15,-1-4 0 0,-3-1 0 0,1-4 0 16,-3-3 0-16,0-3 0 0,0-4 0 0,-1-4 0 15,-1-1-208-15,1-5-128 0,0-1-32 0,-2-4-18032 16</inkml:trace>
  <inkml:trace contextRef="#ctx0" brushRef="#br0" timeOffset="96911.63">24961 5753 22111 0,'0'2'1968'15,"0"0"-1584"-15,0-1-384 0,0 3 0 16,1-3 976-16,-1 4 112 0,0 0 32 0,-1 4 0 0,0 6 336 0,-3 3 64 15,-1 3 16-15,-2 4 0 0,-2 1-608 0,-1 4-112 16,-2 3-32-16,-2 3 0 0,-1 5-256 0,-1 3-48 16,-1 7-16-16,-3 4 0 0,-1 5 96 0,0 3 16 0,-1 1 0 15,-2 4 0-15,2 0-112 0,-1 1-16 0,-2 7 0 0,0 2 0 16,-1 1-112-16,0-5-16 16,0 2-16-16,0 1 0 0,-1 3-160 0,-1-6-16 0,0 0-128 0,4-6 192 15,0-5-192-15,4-1 0 16,2-5 0-16,3 0 0 0,5-7 0 0,2-4-320 15,4-6 64-15,3-3-17904 0</inkml:trace>
  <inkml:trace contextRef="#ctx0" brushRef="#br0" timeOffset="98162.19">25641 6184 24879 0,'-12'1'2208'0,"2"0"-1760"15,2 2-448-15,5-2 0 0,2 2 1600 0,-4-1 256 16,-5-1 32-16,-5 3 16 0,-5-1 208 0,-2 1 64 0,1 1 0 0,3 0 0 16,6-4-1280-16,3 3-256 0,3-4-64 0,5 0 0 15,2-3-48-15,5 2-16 0,4-2 0 0,4-1 0 16,2 0-48-16,4-2-16 0,5 1 0 0,3-1 0 16,4-2-160-16,3 1-32 0,2 1-16 0,1-2 0 0,2 2-240 0,-1 1 0 15,5 0 0-15,-1 3 0 31,-1-3-640-31,0 4-64 0,0 1 0 0,-4 0-16 0,-2 0-896 16,-2 1-176-16</inkml:trace>
  <inkml:trace contextRef="#ctx0" brushRef="#br0" timeOffset="98455.54">25500 6451 32255 0,'-27'6'2864'0,"8"-2"-2288"16,5 2-576-16,5-4 0 0,6-1 1936 0,3-1 288 16,0 0 48-16,-1 3 16 0,-1-2-1296 0,-1 0-256 0,3 2-48 0,5-3-16 15,5-4-240-15,4-1-48 16,7-2-16-16,3-2 0 0,6 1 96 0,5-4 32 15,6 1 0-15,1 0 0 0,2-1-304 0,1 1-64 16,-1-2-128-16,2 0 192 0,1 2-192 0,1-1-192 16,2 4 48-16,-2-3 0 0,-1 4-576 0,-1 1-112 0,-3 1-32 0,-2-1-18672 15</inkml:trace>
  <inkml:trace contextRef="#ctx0" brushRef="#br0" timeOffset="100243.77">26752 5752 14735 0,'-3'0'1312'0,"1"-1"-1056"15,2 1-256-15,0 0 0 0,0 0 896 0,0 0 112 16,-2 0 16-16,0-3 16 0,-1 1-256 0,0 2-48 0,-1-1-16 0,0-3 0 16,2 3-256-16,-2-2-48 0,2 2-16 0,0-2 0 15,1 3 688-15,0-3 144 16,1 2 32-16,-1-3 0 0,1 3 720 0,0-1 160 16,0-3 32-16,1 4 0 0,-1-3-832 0,1 1-144 0,0 0-48 15,1 2 0-15,-1-3-608 0,0 3-128 16,0-3-32-16,1 2 0 0,-1 2-208 0,0-3-48 0,0 2-128 0,-1 1 192 15,2 0-32-15,-2 0-16 0,0 0 0 0,-2 0 0 16,2 1 0-16,0 2 0 0,-1-3 0 0,0 1 0 16,1 2-144-16,0-3 192 0,0 0-192 0,0 0 192 15,0 0-32-15,0 0 0 0,0 0 0 0,0 0 0 0,0 0 64 0,0 0 16 16,0 0 0-16,0 0 0 0,0 0-48 0,0 0-16 16,0 0 0-16,0 0 0 15,0 0 16-15,0 0 16 0,0 0 0 0,0 0 0 0,0 0-16 0,0 0-16 16,0 0 0-16,0 0 0 0,0 0-176 0,0 0 0 15,0 0 144-15,0 0-144 16,0 0 0-16,0 0 0 0,0 0 0 0,0 0 0 0,0 0 0 0,0 0 0 16,0 0 0-16,0 0 0 0,0 0 0 0,-19 7 0 15,18-7 0-15,1 0 0 0,-1 0-320 0,0 1 32 16,-1 1 0-16,0-1 0 16,1 1-560-16,-2-1-112 0,-1 4-32 0,-1-3-11632 15,-2 1-2336-15</inkml:trace>
  <inkml:trace contextRef="#ctx0" brushRef="#br0" timeOffset="101129.87">26791 5576 4607 0,'0'-3'400'0,"-1"0"-400"0,1 2 0 0,0-1 0 0,0 0 4192 0,0 2 752 15,1 0 160-15,-1-1 16 0,1 1-2656 0,1-4-544 0,-2 2-96 0,1 2-32 16,-1-3-384-16,0 2-96 0,0 1-16 0,-1 0 0 15,-2 4-432-15,1-3-96 0,-2 4 0 0,0 0-16 16,-2 4-336-16,0 2-64 0,0 1-16 0,-3 3 0 16,0 4-128-16,-1 0-16 0,1 4-16 0,-3 0 0 15,1 2 16-15,1 2 0 0,-1 1 0 0,1 3 0 0,1 2 80 16,-3 0 32-16,2 5 0 0,2 2 0 16,0-2-112-16,1 4 0 0,1 0-16 0,2 2 0 15,0-5 16-15,3-3 16 0,0 0 0 0,1-4 0 0,1-4 0 0,0-2 0 16,3-5 0-16,0-1 0 0,0-6-80 0,2 1 0 15,0-4-128-15,1-3 192 16,-1 1-16-16,2-4-16 0,1 1 0 0,0-3 0 0,1-1-32 16,0-2-128-16,3 0 192 0,0 0-64 0,2-4-128 0,1 0 160 15,1-3-160-15,1 0 160 0,0-4-160 0,0 0 0 16,1-4 144-16,4-1-144 0,0-4 144 0,2-1-144 16,0 1 192-16,-1-6-192 0,0 3 272 0,-2-2-48 15,-1-1-16-15,-1-4 0 0,-2-2 16 0,0-4 0 16,-2-2 0-16,-1-3 0 0,-4 0-224 0,0-1 176 15,-1 0-176-15,-3 1 160 0,-1 2-160 0,-2 2 0 16,0 1 0-16,-3 0 0 0,-1 3-432 0,0 2 48 16,-1 5 0-16,0-1 0 0,-2 3 0 0,-1 2 0 15,-1 3 0-15,2 3 0 0,-3 4 160 0,-1 1 32 16,1 0 16-16,-1 1 0 0,-2 3-32 0,0 3-16 0,1 0 0 16,-1 1 0-1,-1 2-400-15,-2 1-80 0,0 0 0 0,-2 1-17408 0</inkml:trace>
  <inkml:trace contextRef="#ctx0" brushRef="#br0" timeOffset="101460.31">26722 5887 31327 0,'-5'0'1392'0,"1"1"272"0,2 0-1328 0,1 1-336 0,1-2 0 0,-2 0 0 0,2 2 1248 0,0-2 176 15,-1 1 48-15,1 3 0 0,-1-3-256 0,1 4-64 16,1-4 0-16,0 2 0 0,3-1-768 0,0-2-176 16,2 2-16-16,0-1-16 0,3 1 32 0,-1 0 16 0,1-2 0 0,1 1 0 15,0 2-224-15,1-3 144 16,0 3-144-16,1 1 128 0,0 1-128 0,1-2 0 0,1 2 0 0,1 1 0 15,-1 2-192-15,1-2 0 0,1-2-16 0,0 1 0 32,1-2-512-32,-3-1-112 0,0 1 0 0,-2-3-16 15,-1 0-960-15,-1-3-192 0,-1 0-48 0,-3-2-13056 0</inkml:trace>
  <inkml:trace contextRef="#ctx0" brushRef="#br0" timeOffset="102278.25">27396 5197 23039 0,'-3'2'2048'0,"1"1"-1648"0,2 0-400 0,0 0 0 0,0 1 912 0,0 1 112 0,0 1 0 0,0 5 16 16,-1 6 368-16,1 3 64 0,1 6 0 0,0-1 16 16,2 1-912-16,0-2-192 15,2 4-48-15,0-1 0 0,-1-2-336 0,1-1 0 16,-1 1 0-16,-1-3 0 0,3-2 0 0,-3 0-192 0,1-5 192 0,-1 1-14768 15</inkml:trace>
  <inkml:trace contextRef="#ctx0" brushRef="#br0" timeOffset="102527.02">27079 5337 33167 0,'3'-4'1472'0,"0"1"304"0,2 1-1424 15,0-1-352-15,0 3 0 0,0-3 0 0,1 1 1344 0,4-1 208 16,6-1 48-16,7-5 0 0,5 1-560 0,3-6-96 16,1 2-32-16,0-2 0 0,3 3-704 0,0-5-208 15,2 1 0-15,0 0 128 16,1 0-512-16,0 2-112 0,1-3-16 0,-1 1-17792 15</inkml:trace>
  <inkml:trace contextRef="#ctx0" brushRef="#br0" timeOffset="102897.4">28114 5798 23039 0,'0'1'2048'0,"0"1"-1648"0,0 0-400 0,0 0 0 16,0 1 2240-16,0-1 384 0,0 2 64 0,-2 2 0 0,-1 5-384 0,-2 2-96 15,-3 3-16-15,-2 2 0 0,-3 3-1376 0,-1-1-288 16,-4 5-48-16,0-2-16 0,-2 3-464 0,-2 3 0 16,-1 2 0-16,1-1 0 0,-1 3 0 0,-1-4-192 15,2 1 192-15,1-3-208 16,1 0-496-16,2-2-112 0,1 0-16 0,0-4-11056 15,1 0-2208-15</inkml:trace>
  <inkml:trace contextRef="#ctx0" brushRef="#br0" timeOffset="103144.2">27714 5825 13823 0,'6'0'1216'0,"-1"0"-960"0,0 2-256 0,1 2 0 16,-1 1 5856-16,-1-2 1120 0,2 2 240 0,2 4 32 16,6 3-4992-16,4 5-992 0,6 6-208 0,3 5-32 15,0 2-288-15,2 3-48 0,-1 0-16 0,1-2 0 16,-1 1-464-16,1-1-80 0,-1 0-128 0,-2-1 176 16,-1-2-176-16,-1 0-224 0,0 0 48 0,-2-2 16 15,2 1-624-15,-2 0-128 16,1 3-32-16,1-2-18464 0</inkml:trace>
  <inkml:trace contextRef="#ctx0" brushRef="#br0" timeOffset="104445.3">29353 5665 34095 0,'-1'7'3024'0,"1"0"-2416"0,1-1-480 0,-1-1-128 0,0 1 192 0,0 3 0 15,0 5 16-15,0 8 0 0,0 10 752 0,-2 4 160 16,-1 5 32-16,0 2 0 0,-1-3-832 0,-1-5-176 15,1 0-16-15,-1-3-128 0,3-1 0 0,-2-2 0 16,0-3 0-16,1-2 0 16,-1 0-240-16,-1-3-144 0,0 0-48 0,-1-4-10976 15,-2 0-2208-15</inkml:trace>
  <inkml:trace contextRef="#ctx0" brushRef="#br0" timeOffset="104678.24">28980 5993 27647 0,'12'-4'2448'0,"1"2"-1952"0,-4 1-496 0,0 0 0 15,-1 2 1584-15,3-1 208 0,8-1 64 0,14-1 0 0,12-3-320 0,7 0-64 16,3-1-16-16,-2 0 0 0,-4-3-1216 0,0 2-240 15,-2 1 0-15,-4 0-17568 16</inkml:trace>
  <inkml:trace contextRef="#ctx0" brushRef="#br0" timeOffset="105377.13">31246 5589 11055 0,'2'-8'976'0,"-2"3"-784"0,1 0-192 0,-1 3 0 0,0-2 1680 0,0 3 304 16,-1 0 48-16,-1-3 16 0,0-3 400 0,-2 2 96 16,-2-5 16-16,-1 2 0 0,-1 2-240 0,-2 1-32 15,-1 2-16-15,-2 1 0 0,-1 4-1056 0,-2 1-224 16,-1 2-32-16,-2 3-16 0,-2 2-432 0,-1 2-96 16,-2 4-16-16,-2 1 0 0,0 3-160 0,0 2-48 15,-1 4 0-15,1 3 0 0,-1 2 48 0,1 3 0 16,1 3 0-16,3 1 0 0,2-3 64 0,3 0 16 15,2 0 0-15,3-2 0 0,1-2 144 0,3 1 48 16,2-2 0-16,1-2 0 0,3-1-304 0,2 1-48 0,2-5-16 16,3-1 0-16,2-4-144 0,3-1 0 0,4-3 0 0,2 0 0 15,3-5-256-15,2 0-64 0,1-4-32 0,3-4 0 32,4 0-288-32,6-2-64 0,2 0-16 0,4-4 0 15,1 2-1200-15,0 0-224 0,0 0-48 0,-1-1-14208 0</inkml:trace>
  <inkml:trace contextRef="#ctx0" brushRef="#br0" timeOffset="105927.5">30762 6012 40543 0,'-2'0'3600'0,"2"0"-2880"0,2 1-576 0,-1-1-144 0,1 0 480 0,1-1 64 16,2 1 16-16,3-3 0 0,5 1 304 0,5-4 64 15,8-6 16-15,5-1 0 0,6-4-672 0,5-3-128 16,7-4-16-16,5-4-20672 16</inkml:trace>
  <inkml:trace contextRef="#ctx0" brushRef="#br0" timeOffset="112860.34">27351 7665 28559 0,'3'-2'2544'0,"-2"0"-2032"0,-1 2-512 0,0 0 0 15,0 0 912-15,-1 0 96 0,1 0 16 16,1-1 0-16,-1 1-96 0,0-2-16 0,-1 0 0 0,1 2 0 15,0 0-528-15,0 0-96 0,0 0-32 0,0 0 0 16,0 0 32-16,0 0 0 0,-21-1 0 0,17 2 0 16,0 1 160-16,-2 0 48 0,1-1 0 0,-3 3 0 15,-1 2-64-15,-2 0-16 0,-2 1 0 0,0 2 0 0,-2 1-288 16,-1 4-128-16,-1 0 128 0,-2 2-128 0,-1 0 0 0,0 1 0 16,1 3 0-16,-1 0 0 15,1 2 176-15,1 0-48 0,0 3-128 0,1 2 192 16,2 2-192-16,2-2-128 0,3-1 128 0,0 5-208 15,4 1 208-15,1 2 0 0,4 0 0 0,3-2 0 0,3-2 0 16,4-2 0-16,-1-2 0 0,3-4 0 0,2-2 0 0,0-1 0 16,2-1 128-16,1-4-128 0,2 1 0 0,-1-2-144 15,1 0 16-15,0 0 0 16,-1-3-832-16,0 1-144 0,-1-1-48 0,1 0 0 16,-1-3-1552-16,-2 0-320 0</inkml:trace>
  <inkml:trace contextRef="#ctx0" brushRef="#br0" timeOffset="113264.62">27008 8107 28559 0,'-2'-2'1264'0,"1"1"272"0,1 0-1232 0,0 1-304 0,1-3 0 0,-1 3 0 0,2-1 960 0,0 0 144 16,2 1 32-16,-1-4 0 0,4 2 832 0,0-2 160 16,0 1 48-16,3 0 0 15,1 2-1520-15,1-2-288 0,1 2-64 0,1 0-16 0,-1 1-128 0,2 0-32 16,1 0 0-16,0 1 0 0,3 0-128 0,1 2 0 16,-2-3 0-16,0 0 0 0,-1 0-192 15,-1 0-64-15,0 0 0 0,0-4-16 16,-1 1-1360-16,-1 1-272 0,2-1-48 0,-2-2-14304 15</inkml:trace>
  <inkml:trace contextRef="#ctx0" brushRef="#br0" timeOffset="114344.29">27850 8230 17503 0,'-4'-1'1552'0,"3"0"-1232"16,1 1-320-16,0 0 0 0,0 0 592 0,0-3 64 16,-2 2 16-16,1 0 0 0,-1-4 80 15,0 1 16-15,0 0 0 0,0-1 0 0,-1-1-384 0,1 1-64 16,0-1 0-16,1 1-16 0,0-3 880 0,0 0 176 15,1 1 48-15,1 1 0 0,0-4-112 0,2 1-16 16,-1 2 0-16,1-1 0 0,0-3 64 0,1 2 16 16,1 1 0-16,1-2 0 0,0 0-656 0,2 1-128 15,0-2-16-15,2 0-16 0,0 1-400 0,0-2-144 16,1 1 0-16,0-1 144 0,0 3-144 0,2 0 128 16,-2 0-128-16,1 2 128 0,-1 1-128 0,1-1 128 0,-1 4-128 0,0 2 128 15,-1-3-128-15,0 3 0 0,-2 1 0 0,1 0 0 16,-2 1 0-16,-1 3 0 0,-1-2 0 0,0 3 0 15,0 0 0-15,-2 1-176 0,0 3 176 0,1-2-192 0,-1 3 192 16,-1-1 0 0,1 2 0-16,-1 0 0 0,2 4 0 0,0-2-160 0,-1 3 160 15,1 1 0-15,1-4 0 0,0 2 0 0,1-3 0 0,-1 1 0 16,1-2 0-16,0-1 0 0,2-3 0 0,-1 2 0 16,1-3 0-16,-2-1 0 0,1-1 0 0,1-1 0 15,0 2 0-15,-2-2 256 0,2-1-64 0,-1-1 0 16,1 1 16-16,-1-1 0 0,2-1 0 0,-2 2 0 15,-1-2-208-15,2-2 0 0,0 1 0 0,0-1 0 16,1 1 0-16,0-1 0 0,0-1 0 0,2 0 0 0,0 0 0 16,0-1-160-16,3 2 0 0,0-3 0 15,1 0-672-15,-1 0-128 0,1 0-16 0,-1-1-16384 16</inkml:trace>
  <inkml:trace contextRef="#ctx0" brushRef="#br0" timeOffset="115851.98">28546 8600 11967 0,'0'-1'1072'0,"0"-1"-864"0,1 2-208 0,0-2 0 15,0 1 1984-15,1-1 336 0,0 1 80 0,3-4 16 16,1 0-752-16,2-1-128 15,3-4-48-15,1 0 0 0,2 2-272 0,1-3-48 0,0 1-16 16,1-1 0-16,-2-1-576 0,4 0-112 0,-2 2-16 0,0-1-16 16,0 0-304-16,0 1-128 15,-1-1 128-15,0 0-128 0,-2 0 528 0,1 0 32 0,-2-1 0 16,2 1 0-16,-3-1 464 0,1 1 80 0,1-3 32 0,-1 1 0 16,0 0-272-16,1-3-48 0,-2 1-16 15,0-2 0-15,0 0-432 0,-1-3-96 0,0-1-16 0,-3-1 0 16,0-1-256-16,-4-1 0 0,1-2 0 0,-3 0 0 15,-3-3-192-15,1 1 48 0,-3-3 16 0,-2 0 0 16,0 1 128-16,-3 2 0 0,0-2 0 0,1 4 128 16,-2-1 32-16,0 2 16 0,0 1 0 0,0 0 0 15,0 2 0-15,0 0 0 0,2 2 0 0,-1-1 0 16,1 1-176-16,1-1 160 0,1 2-160 0,0 2 160 0,-1 1-160 0,3 0 160 16,-1 4-160-16,0-1 160 0,1 0-160 0,0 1 0 15,2 4 0-15,-2-2 0 0,3 2 0 0,-2 2 0 16,2 1 0-16,1-1 0 0,0 1 0 0,-1 1 0 15,1 2 0-15,0-2 0 0,1 2 0 0,-1-2 0 16,1 3 0-16,1-3 0 0,0 2 0 0,-1-1 0 16,2 1 0-16,-1-3 0 0,1 1 0 0,-1 2 0 0,1-2 0 0,-1 1 0 15,1 3 0-15,-2-3 0 16,0 3 0-16,0-2 0 0,1 2 0 0,-2 0 0 16,0-1 0-16,0 1 0 0,1 0 0 0,-1 0 0 15,0 0 0-15,0 0 0 0,0 0 0 0,0 0 0 16,0 0 0-16,0 0 0 0,0 0 0 0,0 0 0 15,0 0 0-15,0 0 0 0,0 0 0 0,0 0 0 0,0 0 0 16,0 0 0-16,0 0-128 0,0 0 128 0,0 0 0 0,0 0 0 16,0 0 0-16,13 18 0 0,-9-17 0 0,-1 4 0 15,0-3 0-15,0 3 0 0,0-1 0 0,0 2 0 16,1-1 0-16,-1 1 0 0,1 0 0 16,0 2 0-16,-1-2 0 0,2 3 0 0,0-3 0 0,-1 1 0 15,1 2 0-15,0 0 0 0,0-1 0 0,1 3 0 16,0 0 0-16,0 3 0 0,1 1 0 0,0-1 0 15,2 3 0-15,-1 4 0 0,4-1 0 0,0 2 0 0,0 4 0 16,3-4 0-16,0 2 0 0,1-1 0 0,1 1 0 0,-1-1 0 16,3 2 0-16,-1 0 128 15,0 2-128-15,-2-3 0 0,1 5 0 0,-2-1 0 16,-1 5 0-16,-1-5 0 0,-2 3 0 0,-1-3-176 16,0-2 176-16,0 2 0 0,0-5 0 0,-1-1 0 15,0-1 0-15,-1-1 0 0,1 0 0 0,-1 0 0 0,1-4 0 0,1-3 0 16,-2 2 0-16,0 0 0 0,0-1 0 0,1-2 0 15,-1 2 0-15,-1-1 0 0,0 0 0 0,1-2 0 16,0 1 0-16,-1-1 0 0,0 0 0 0,0 0 0 16,1 1 0-16,-2-1 0 0,2-4 0 0,-1 1 0 15,-1-1 0-15,2-1 0 0,-1 0 0 0,0-1 0 16,1-2 0-16,-1 0 0 0,1-3 0 0,0 0 128 16,0 0-128-16,-1 0 0 0,1-2 176 0,-1-2-48 15,-1-1 0-15,0-1 0 0,2 0 0 0,-3-4 0 16,0 0 0-16,0-1 0 0,-2 0-128 0,0-3 128 0,-1 2-128 15,-1-4 128-15,-1-1 64 0,-1-3 0 0,-2-1 0 0,-4-4 0 16,0 0-192-16,-2-1 0 0,-2 0 0 0,0-1 0 16,-1-1 0-16,-2-2-176 15,-1-3 176-15,0-1-192 0,1 0 192 0,-1-1 0 16,0 2 0-16,1 0 0 0,2 3 0 0,1 1 0 0,0 3 128 0,1 0-128 16,1 0 0-16,0 1 144 0,3-1-144 0,1 2 0 15,2-2 128-15,0 0-128 0,2-1 0 0,1 1 0 16,1 0 0-16,2 2 0 0,0-3 0 0,2 3 0 15,1-2 0-15,2 4 0 0,0-1 0 0,2 2-144 16,0 1 144-16,1 1-208 0,2 3 80 0,-1-1 128 16,2 1-320-16,-2 4 64 0,2 0 16 0,-1 1 0 15,1 0-208-15,-2 3-32 0,1 0-16 0,-1 2 0 16,-1 1-272-16,0 0-48 0,0 3-16 0,-1-2-11072 16,1 1-2208-16</inkml:trace>
  <inkml:trace contextRef="#ctx0" brushRef="#br0" timeOffset="116877.49">30188 7060 23951 0,'-4'-5'2128'0,"1"2"-1696"0,0 0-432 0,3 2 0 0,0 0 1856 0,1 1 272 0,1 0 64 0,-2-3 16 15,1 2-512-15,0-1-96 16,0-1-32-16,0 1 0 0,2 0-608 0,-2 2-128 16,-1 0-32-16,0 2 0 0,-1 3-496 0,-2-2-112 15,0 5 0-15,-3 0-16 0,-1 2-48 0,0 4 0 16,-3 1 0-16,-1 1 0 0,-3 6-128 0,-1 0 0 16,-1 3 144-16,-2 5-144 0,-3 2 0 0,-3 4 0 15,1 3 0-15,-2 5 0 0,2-2 0 0,-1 6 0 16,1 4 0-16,0 5 0 0,1 2 0 0,4 3 0 15,0 3 0-15,5 1 0 0,0 1 160 0,2-1-32 16,3 5-128-16,1 1 192 0,2-1-192 0,3 0 0 16,1-7 0-16,1-3 0 0,2-11 0 0,3-3-336 0,1 3 48 15,2-4 16-15,3-1 272 0,1-5-128 0,3 0 128 0,0-5 0 16,2-1-128-16,4-3 128 0,5 1 0 0,5-2 0 31,6 0-768-31,4-1-32 0,4-3-16 0,3 0-10816 0,2-1-2160 0</inkml:trace>
  <inkml:trace contextRef="#ctx0" brushRef="#br0" timeOffset="119177.85">30477 7707 1839 0,'0'-1'160'0,"-1"1"-160"15,1 0 0-15,0 0 0 0,0 0 272 0,0 0 32 16,-1-3 0-16,1 2 0 0,-1 0-304 0,-1 0 0 0,1-3-176 0,1 4 176 15,0 0 0-15,0 0 176 0,0 0 0 0,0 0 0 16,0 0 896-16,0-22 176 0,0 19 32 0,1 1 16 16,-1-2 528-16,2 2 96 0,-1-1 32 0,0-1 0 15,0 2 96-15,-1-2 0 0,2 3 16 0,-1-4 0 16,-1 4-464-16,0-3-80 0,0 2-32 0,0-1 0 16,0 2-512-16,-1 0-96 0,-1 1-32 0,1 0 0 15,-1 0-192-15,-1 0-32 0,1 1-16 0,-2 3 0 16,-1-2-96-16,0 3-32 0,-1 1 0 0,-2 4 0 0,1 1-128 0,-2 2-32 15,1 3 0-15,-2 1 0 0,0 2 16 0,0 2 0 16,-1 2 0-16,0 2 0 0,0 1-64 0,-1 0-16 16,1 5 0-16,1-2 0 0,-1 3 0 0,1 3 0 0,2-2 0 15,0-2 0-15,1-2-256 16,2-2 160-16,1-2-160 0,3 0 128 0,1-6-128 0,1 2 0 16,2-5 0-16,2-2 128 0,0-2-128 0,1-1 192 15,3-1-192-15,-1 0 192 0,2-4-192 0,0 2 0 16,1-3 0-16,1 0 0 0,1 0-160 0,2-3-16 15,1-1 0-15,0 2 0 0,2-3 176 0,2 0-128 16,0-4 128-16,1 2-128 0,-1-3 128 0,0-1 0 16,1-2 0-16,-2 0 0 0,1-2 0 0,-3-2 0 15,1 0 0-15,-3 0 0 0,-2-4 0 0,0-2 128 0,-4 0-128 16,0-3 176-16,-3-1 16 0,-1-2 16 0,-2-2 0 0,-3-2 0 16,-3-3-208-16,-3-3 0 0,-1 0 0 0,-3 0 0 15,-3 2 0-15,-1 0-208 0,-3-1 32 0,-2 3 16 16,-1-2 160-16,-1 5 144 0,0-1-16 0,0 7-128 0,1-1 0 0,0 6-352 15,2 4 48 1,0 1 16 0,2 4-1440-16,1 2-272 0</inkml:trace>
  <inkml:trace contextRef="#ctx0" brushRef="#br0" timeOffset="120393.71">31023 8313 17503 0,'-2'1'1552'0,"2"-1"-1232"0,2 1-320 0,-1-1 0 0,0 2 1984 0,0 0 352 15,2-2 64-15,2 5 16 0,0-2-48 0,2 2 0 0,3 2 0 0,0 2 0 16,2-3-976-16,-1 5-208 0,1-2-32 0,-1 1-16 16,-1 1-768-16,-1 0-160 0,0 1-16 0,-2 1-16 15,0 0-176-15,-4 2 0 0,0 1 0 0,-3 0 0 16,-3 1-384-16,-2 2 0 0,-1 1 0 0,-2 0 0 16,-4 1 0-16,-2 0-16 0,-4-3 0 0,-1 3 0 15,-4-2-112-15,0-1 0 0,-2 0-16 0,0 1 0 31,-1-1-1072-31,0-2-192 0</inkml:trace>
  <inkml:trace contextRef="#ctx0" brushRef="#br0" timeOffset="121811.81">31716 7889 13823 0,'-2'0'1216'0,"-1"0"-960"16,3 0-256-16,0 0 0 0,0 0 928 0,0 0 144 15,0 0 16-15,0-1 16 0,0 1 256 0,0 0 48 16,2-3 16-16,-2 3 0 0,0 0-352 0,0 0-80 0,0 0-16 0,0 0 0 16,0 0 208-16,0 0 32 15,19-7 16-15,-16 8 0 0,-1 1 32 0,0 1 0 16,-1 2 0-16,0 0 0 0,-1 2-368 0,1 2-64 15,-2 2 0-15,1 0-16 0,-1 2-512 0,-2 0-112 16,2 3 0-16,-1 0-16 0,-2 3-176 0,1 1 0 0,0-2 0 16,-1 4 0-16,-1-2 0 0,0 2 0 15,0 1 0-15,-1-2 0 0,0 1-208 0,0-5 80 16,-2 2 128-16,1-1-208 0,-1-3-64 0,0 1-16 0,0-5 0 0,0 1 0 16,0-1 160-16,0-4 128 0,-2 1-192 15,1-4 192-15,0 0 0 0,-1-1 0 0,1-1 0 0,-3-2 0 16,1 0 224-16,0-4-48 0,0-1-16 0,0 1 0 15,0-3-160-15,0 0 0 0,-2-3 0 0,2 0 128 16,0 0-128-16,0-3 128 0,0-2-128 0,1-1 128 16,0 0-128-16,0-3 192 0,1-1-192 0,2 1 192 15,1-4-192-15,0 1 128 0,2 3-128 0,1-3 128 0,1 0-128 0,1-2 0 16,0 2 0-16,1 2 128 0,1 2-128 0,0 1 0 16,-1 2 144-16,2 2-144 15,0 1 0-15,0 2 0 0,2 1 0 0,0-2 128 16,1 5-128-16,1-3 176 0,0 2-176 0,1 1 192 0,2 0-192 15,1 1 0-15,0-1 0 0,1 1 0 0,1 0 0 0,1 0-144 16,-1 2 0-16,2-2 0 0,-1 3 144 0,1 1-208 16,-1 1 80-16,0 0 128 0,-1 3 0 15,2 0 0-15,-2 3 0 0,0 1 0 0,0 3 0 0,-1 0 0 16,0 3 0-16,-1 0 0 0,-2-2 0 0,1 3 0 16,0-2 160-16,-1 2-160 0,2-2 144 0,-1-1-144 15,0 0 0-15,-1-2 144 0,2 1-144 0,-1 0 0 16,1-1 0-16,0-1 0 0,-1-2 0 0,3 1 0 15,-3-2 0-15,1 1 0 0,0-1 0 0,-1-3-256 16,1 2 48-16,-2 1 0 16,1-3-1056-16,-1-1-208 0,0 2-32 0,1-2-14080 0</inkml:trace>
  <inkml:trace contextRef="#ctx0" brushRef="#br0" timeOffset="122360.55">31867 7649 15663 0,'1'-6'688'0,"1"2"144"0,-1 2-656 0,0-2-176 0,0 3 0 0,1-2 0 0,-1 1 1664 0,0 0 288 15,3-2 64-15,-1-3 16 0,4 1 480 0,0-2 112 16,0 1 0-16,2 0 16 0,1 2-1200 0,0-1-240 15,0 0-48-15,0 2-16 0,0 3-544 0,1-3-96 16,-1 1-32-16,1 3 0 0,0 0-224 0,0 0-48 16,0 0-16-16,-1 0 0 0,0 2-176 0,0 0 0 0,-3 2 0 0,1 0 0 15,-2 2 0-15,-1 0 0 0,-1 0 0 0,-2 2 0 16,-2 1 0-16,0 3-192 0,-1-3 32 0,-2 3 16 16,1 0 144-16,-3-1-192 15,1 0 192-15,-1-2-192 0,-1 2 64 0,0 0 0 0,0-1 0 16,-1 2 0-16,0-2-128 0,1 1-32 0,0 1 0 0,-1-4 0 15,4 1 96-15,-1 2 32 0,2-4 0 0,0 1 0 16,2-1-96-16,2-1 0 0,0-1-16 0,2 2 0 16,-1-5-48-16,2 2 0 0,2 1 0 0,-1-5 0 15,0 2-496-15,1-1-96 0,1-1-32 0,-1 3 0 16,3-6-816 0,0 2-160-16,1 0-48 0,2 0-9584 0</inkml:trace>
  <inkml:trace contextRef="#ctx0" brushRef="#br0" timeOffset="125278.49">32037 6909 17503 0,'-7'-2'1552'0,"4"1"-1232"0,1 0-320 0,2 1 0 15,2 0 160-15,-1 0-32 0,-1-4 0 0,0 1 0 16,0-2 128-16,0 0 32 0,1 1 0 0,2-3 0 16,0 2 800-16,0 3 144 0,-1-3 48 0,1 1 0 0,0 2 640 0,0-1 128 15,-1 2 16-15,1 0 16 16,-2 1-544-16,0 0-128 0,2 1 0 0,-1 3-16 15,1-2-560-15,-1 3-128 0,2 0 0 0,0 3-16 16,2 0-448-16,1 3-96 0,2 0-16 0,2 4 0 0,1 0-128 0,3 2 0 16,4 5 144-16,1-3-144 0,2 5 256 0,3 3-32 15,1 1 0-15,2 5 0 0,-1-3-64 0,0 4-16 16,2 2 0-16,-1 2 0 0,2 0-16 0,1 3 0 16,2 4 0-16,1 0 0 0,-2 1-128 0,-1 4 0 15,2 3 144-15,-1 3-144 0,-2 2 0 0,-2-3 0 16,-2-2 0-16,-3 2 0 0,-2-4 0 0,-3-1 0 0,-2-1 0 0,-2 0 0 15,-2-1 0-15,-1 0 0 16,-1-3 0-16,-1-3 0 16,-3 1 0-16,-1-1 144 0,-3-1-144 0,-2-3 160 0,-1 2 48 15,-5-2 16-15,-1-3 0 0,-6 0 0 0,0-1-32 0,-5-2-16 16,1-3 0-16,-2-4 0 0,1-3-16 0,-2 0 0 16,0-5 0-16,-1-3 0 0,2 0-160 0,1-6 0 15,-2 1 0-15,3-7 0 16,2 2-448-16,0-4-64 0,3-2 0 0,0-2-16 15,-1 0-1264-15,2 2-240 0,1-3-48 0,-1 2-14256 0</inkml:trace>
  <inkml:trace contextRef="#ctx0" brushRef="#br2" timeOffset="129228.38">26501 8951 35935 0,'0'-1'3200'0,"1"1"-2560"0,1 0-512 0,2 1-128 31,1 0-656-31,2 2-160 0,6-2-16 0,8 2-16 0,10 4 848 0,12-1 160 16,11 0 32-16,12-1 16 0,8 1 80 0,10-3 16 0,13 1 0 0,10-2 0 15,9 1-112-15,14-3-32 0,14 0 0 0,10-3 0 16,8 2 128-16,13 0 32 0,11 2 0 0,8 0 0 15,6-1 80-15,6-1 32 0,7 0 0 0,4-1 0 16,6-1-160-16,4 1-16 0,2-1-16 0,0 0 0 16,1 1-240-16,5-1 0 0,5 3 0 0,1 0 0 0,1 0 0 15,-2 0 0-15,0 3 0 0,-3 2-11536 16,-3 0-2272 0</inkml:trace>
  <inkml:trace contextRef="#ctx0" brushRef="#br2" timeOffset="129767.08">30361 6513 11055 0,'-2'-7'976'0,"0"2"-784"0,2 0-192 0,0 2 0 16,2 2 3136-16,-1-1 576 0,1 1 112 0,2-4 16 0,3-1-1376 15,2 1-288-15,5-4-48 0,4 1-16 0,2 1-480 0,5 0-96 16,2 1-32-16,6 2 0 0,4-1-864 0,9 3-160 16,11 1-32-16,9-1-16 0,10 1-192 0,12 1-48 15,15 3 0-15,14 0 0 0,15 5-192 0,13 2 0 16,12 1 0-16,15 0-17824 15</inkml:trace>
  <inkml:trace contextRef="#ctx0" brushRef="#br2" timeOffset="141678.24">8613 11092 6447 0,'-2'-3'576'0,"1"3"-576"0,0 0 0 0,0-1 0 0,1 1 800 16,0 0 48-16,-2-1 16 0,0-1 0 0,1 2-320 16,-2-3-64-16,1-1-16 0,-1 2 0 0,2 0 560 0,-1-1 128 15,0 0 0-15,1 1 16 0,0 0 496 0,0 1 80 16,-2 1 32-16,1-3 0 0,-1 3-48 0,-1-2-16 15,2 1 0-15,-3 1 0 0,1 0-864 0,-1 0-160 16,-1 0-48-16,1 0 0 0,0 1-640 0,0-1 0 16,-1 0-256-16,0 0 80 15,1 2-960-15,0-2-192 0,0 0-32 0,0 1-16 16,3 1-32-16,-2-2-16 0,2 3 0 0,-1-1 0 0,1 2 912 0,-1 1 176 0,1 1 32 16,-1 3 16-16,1-3 288 0,-1 2 256 0,1 1-64 0,1-1 0 15,1 0 192-15,0 0 16 0,0-2 16 0,0 2 0 16,1-1-224-16,3-1-64 0,-2-1 0 0,0-3 0 31,3 3-528-31,0-1-112 0,0-3-32 0,0 0 0 0,1 3-784 0,2-4-144 0,-1 1-48 16,2 1 0-1,-2 1 304-15,2-3 48 0,-2 2 16 0,1-1 0 0,-1-1 704 0,-1 0 160 0,-1 0 32 16,0-3 0-16,0 3 256 0,0-5 144 0,-1 4-16 0,-2-5 0 16,1 2 368-16,-3-1 64 0,1 0 16 0,-1 2 0 15,-1-2 352-15,-2-2 80 0,1 3 16 0,-3 0 0 16,0 1 64-16,-1-2 0 0,-2 4 16 0,-1-4 0 15,0 3-704-15,-1-1-144 0,0 3-16 0,-1-1-16 16,0 1-528-16,1 1-96 0,0-1-32 0,1 0 0 16,2 2 144-16,1-4 32 0,1 1 0 0,1 1 0 0,2-2 496 0,-1 0 96 15,3 1 32-15,0 1 0 16,3 0 368-16,-2 0 80 0,1 0 16 0,1 0 0 0,1 3-352 0,-4-3-64 16,0 0-16-16,0 0 0 15,0 0-672-15,0 0-144 0,16 17-32 0,-15-13 0 16,0 1-848-16,0-4-176 0,-1 2-48 0,0 0 0 15,2 1 96-15,-2-3 16 0,0 0 0 0,1-1 0 16,0-1 752-16,2 0 144 0,-2-4 48 0,1 1-3920 0</inkml:trace>
  <inkml:trace contextRef="#ctx0" brushRef="#br1" timeOffset="147460.84">8681 10921 9215 0,'-3'1'816'0,"2"-1"-656"0,0 1-160 0,-1-1 0 0,2 0 1696 0,-1 0 304 16,0 2 64-16,-2 0 16 16,0-1-544-16,-1 1-96 0,0 0-32 0,2 1 0 15,-2-2-336-15,2 1-80 0,0 0-16 0,0 1 0 16,1-3-192-16,-1 3-32 0,1 0-16 0,0-3 0 15,0 3 272-15,-2 1 48 0,1-2 16 0,-2 2 0 0,-1 1-16 0,0 1 0 16,-2 1 0-16,-2 4 0 0,1-2-480 0,-4 4-80 16,0 3-32-16,-2 1 0 0,0 0-272 0,-1 2-48 15,1-1-16-15,1 2 0 0,-1-3-128 0,3 1 0 16,1-1 0-16,0-1 0 0,1 1 0 0,3-1 0 16,0-2 0-16,2 1 0 0,2-1 0 0,1-2 0 15,1 0 0-15,0-1 0 0,1-1 0 0,1 0 192 16,1-2-192-16,2 0 192 0,0-2-192 0,1-3 0 15,1 1 0-15,3-4 0 0,1 0-160 0,0-2 160 16,3-1-208-16,0-2 80 0,-1 0 128 0,2-1-128 16,1-2 128-16,0-3-128 0,0 1 128 0,-1-3 0 15,1-1 0-15,-2-1 0 0,-2 0 128 0,-1-1 0 0,0 1 0 0,-2 1 0 16,-2 1 16-16,1-2 16 16,-3 2 0-16,-1-2 0 0,-1 3 160 0,-1-2 48 15,-1 3 0-15,-2-3 0 0,1 6-48 0,-3-4-16 16,-1 3 0-16,1-3 0 0,-1 5-160 0,-1 1-16 0,-1 0-128 15,-2 2 192-15,2 3-192 0,-2 1 128 0,0 1-128 0,-1 3 0 16,1-2 0-16,0 4 0 0,1 3 0 0,0-3 0 16,-1 2 0-16,2 0 0 0,1 1 0 0,0-1 0 15,1 1 0-15,1 0 0 0,-1 2 0 0,1 0 0 16,1 0 0-16,1-2 0 0,-2 2 0 0,1 0 0 0,1 0 0 16,-2 0 0-16,2-1-144 0,0 1 144 15,1-3-224-15,0-1 48 0,1 2 16 0,0-4 0 16,3-3-48-16,-1 2-16 0,2-4 0 0,0 0 0 15,2 0-16-15,-1-2 0 0,0-2 0 0,0-1 0 16,2-1 240-16,-1-1 0 0,2-1 0 0,-3 0 0 0,1 0 0 16,-1 0 128-16,1 1 16 0,-1-4 0 0,-1 1 48 0,-2 0 16 15,1 1 0-15,0-1 0 0,-2 1-48 0,1 0-16 16,-2-2 0-16,-1 1 0 16,0 2-144-16,-1-1 128 0,0 1-128 0,-3 1 128 0,0 1-128 15,-1 1 128-15,-1 1-128 0,0 4 128 0,-2-3-128 0,1 6 0 16,0-2 0-16,-2 4 0 0,0 0 0 0,1 2 0 15,-4 3 0-15,3 1-176 0,-3 1 176 0,3 1-128 16,-3 3 128-16,1 2-128 0,1 0 128 0,2 2 0 16,-1-3 0-16,3 2 0 0,1-2 0 0,1-2 0 15,4-3 0-15,0 1 0 0,4-3 0 0,1-3 0 0,1-1 0 16,1-2 0-16,3-2-192 0,0 1 64 0,1-3 0 0,2-3 0 16,-1 1 0-16,3-4 0 0,-1 1 0 0,0-5 0 15,1 2 128-15,-1-3 0 0,-2-1 0 0,-1 1 0 16,0 0 0-16,-1-3 128 0,-1 2-128 0,-3-1 176 15,0 1-48-15,-1 1 0 0,-1-2 0 0,0 0 0 16,-3 1-128-16,0 0 128 0,-1 1-128 0,-1 0 128 0,1 2-128 16,-2-2 128-16,0 5-128 0,-1-4 128 15,-1 4-128-15,0 1 0 0,0 1 0 16,-2 1 0-16,1 0 0 0,0 2 0 0,-1 0 0 0,0 1 0 16,0 1 0-16,-2 0 128 0,0 3-128 0,-1 1 0 15,0-1 0-15,1 1 0 0,-2 3 128 0,0-2-128 16,-1 6 0-16,-1-4 0 0,-2 3 0 0,2 0 0 15,-2 1-128-15,0-1-64 0,3-1-16 0,0-1 0 16,2 0-80-16,2 0-16 0,3-5 0 0,2 0 0 16,1 0 304-16,1 1 0 0,0-5 0 0,2 0 0 0,-1 1-128 0,2-1 128 15,0-1 0-15,2 1 0 0,0-4 0 0,2 2 0 16,-1-3 128-16,1 0-128 0,1 0 320 0,-1-1-16 16,0-2-16-16,2 1 0 0,0 1-96 0,-2 0-32 15,1 1 0-15,-1 1 0 0,-1-1-160 0,0 3 0 16,-1-1 144-16,-2 2-144 0,0-2 0 0,-1 2 144 15,-1 1-144-15,0 0 0 0,-1 0 0 0,0 1 0 16,-1 2 0-16,0-2 0 0,-2 4 0 0,-2 0 0 16,-1 1 0-16,-3 2 0 15,-2 2-464-15,-2-2-160 0,-5 2-16 0,-5 0-17072 0</inkml:trace>
  <inkml:trace contextRef="#ctx0" brushRef="#br1" timeOffset="148827.04">28995 6558 19343 0,'0'-5'1728'0,"0"4"-1392"0,0 1-336 0,0 0 0 0,0-2 2736 0,1 2 464 15,-1-2 112-15,1 0 16 0,0-3-1184 0,2 0-224 16,-1 0-64-16,0 0 0 0,0 3-1024 0,-1-2-224 0,0 3-32 0,-1-1-16 16,-1 4-560-16,-1 0 0 15,-2 2 0-15,-3 1 0 16,-4 1-256-16,-6 1-176 0,-1 2-16 0,-7-3-16 0,-6 0 96 0,-3 2 32 15,-7-3 0-15,-5-1 0 0,-6-3 336 0,-7 0 208 16,-8-1-16-16,-5 0-16 0,-4-1 352 0,-1 0 80 0,5-2 16 16,-4-1 0-16,-6 2-176 0,-3-1-48 0,-2 3 0 0,3-2 0 15,9 2 80-15,0 2 16 0,2-2 0 0,0 2 0 16,2 1-192-16,3 0-48 0,5 1 0 0,7 2 0 16,7-1-256-16,5 1 0 0,5-1 0 0,2-1 0 15,1 0 0-15,1 1 0 0,2-1 0 0,3 0 0 16,4 0-160-16,4-1 160 0,3 1-160 0,6-2 160 31,3 1-432-31,5-1 16 0,2 0 0 0,5-1 0 0,1 0 128 0,6 2 32 0,5-3 0 0,4 1 0 16,7-1 80-16,6 0 32 0,10 0 0 0,4 0 0 0,6 0 144 15,5 0 0-15,-2 0 0 0,8 0 0 0,10 1 0 0,4 0 0 16,5 2 0-16,-7-2 0 16,-5-1 0-16,3 1 0 0,2 2 0 0,3-3 0 15,1 2 0-15,-2-2 176 0,-3 0-48 0,-6 0 0 0,-6 1 48 16,-3-1 0-16,0 3 0 0,-4-3 0 0,-2 1-176 0,-5 0 0 15,-6 2 0-15,-8-3 128 0,-7 1-128 0,-8 0-224 16,-6 1 48-16,-7-2 16 16,-5 2-320-16,-6-2-64 0,-7 0-16 0,-6 1 0 0,-12 0 272 0,-9-1 48 15,-11 0 16-15,-7-1 0 0,-6 0 544 0,-4 1 128 16,-1 0 0-16,-12-2 16 0,-11 2-112 0,-10-3-32 16,-2 2 0-16,-1-2 0 0,0 3 48 0,-1 0 0 15,-4-1 0-15,10 1 0 0,7 1-112 0,-5-1-32 16,-6 0 0-16,5 0 0 15,7 0-224-15,11 0 144 0,11 3-144 0,8-3 128 0,6 0 0 0,9 0-128 0,8-3 192 0,8 2-64 16,10 0-128-16,10-2 0 0,4 1 0 0,9-2 0 16,6-1 0-16,10 2-272 0,8-4 64 0,8 2 16 15,12-1-208-15,6 1-48 0,5-1 0 0,10 1 0 16,6 0 256-16,9 0 32 0,10 0 16 16,-1 0 0-16,1 2 144 0,-3-2 0 0,-2 1 0 0,4 2 0 15,5-2 0-15,-4 1 176 0,-7 3-48 0,-3-2 0 16,-2 1-128-16,-4 1 0 0,-5 0 144 0,-7 0-144 15,-8 3 240-15,-10-3-32 0,-9 2 0 0,-8 0 0 16,-8 2-208-16,-9-1 176 0,-6-1-176 0,-5 3 160 16,-3-2-160-16,-7 5-272 0,-5-2 64 0,-12 0-18736 15</inkml:trace>
  <inkml:trace contextRef="#ctx0" brushRef="#br2" timeOffset="153751.62">8498 10251 911 0,'-2'1'0'0,"1"-1"0"0,0 0 0 0,1 1 0 16,0-1 3904-16,0 0 688 0,1 0 144 0,-1 0 16 16,1 0-2880-16,2 0-576 0,-2 0-112 0,-1 0-32 15,0 0-1008-15,0 0-144 0,0 0-144 0,0 0 144 16,0 0-144-16,0 0 144 0,0 0 0 0,0 0 0 16,0 0-128-16,3 20 128 0,-5-16 0 0,0-2 0 15,1 3 0-15,1-2 128 0,-2 0 0 0,2 1 16 16,0 1 832-16,0-1 176 0,0 1 16 0,2-4 16 15,-1 3 48-15,1-3 16 0,1 1 0 0,-1 1 0 16,2-1-544-16,-2 2-96 0,2-4-32 0,-1 2 0 0,-1 1-256 0,-1-3-48 16,1 0-16-16,-2 0 0 0,1 1-128 0,-2 2-128 15,-1-1 192-15,0 1-192 0,1 2 208 0,-2-2-64 16,1 2-16-16,-1-1 0 0,1 0 128 0,-1 1 32 16,1-1 0-16,1 0 0 0,-2 4-160 0,2-5-128 15,0 4 144-15,-1-3-144 0,1 1 128 0,0 0-128 16,1 2 0-16,-1-3 0 0,1 1 128 0,0 0-128 15,1-2 0-15,-1 1 144 0,1 0 160 0,-1 0 16 16,1 0 16-16,1 1 0 0,-2 0-48 0,0-1-16 16,0 3 0-16,0-1 0 0,0 0-272 0,0 2 160 15,-2 0-160-15,2-1 128 0,0 0-128 0,0 0 0 0,0 1 0 0,2-2 0 16,-1 0 0-16,0 0 0 16,2 1 0-16,-1-1 0 0,0 0 0 0,1-1 0 15,1 0 0-15,-1 0 0 0,1 0 208 0,1-2 16 16,-1 1 0-16,1 0 0 0,0-2 0 0,0 2 0 15,0-3 0-15,-1 0 0 0,3 3-32 0,-1-1-16 0,0-1 0 16,-1 2 0-16,-1 0-176 0,1 1 0 0,-2-1 144 0,2 3-144 16,-1-2 0-16,0 2 0 0,-2 0 0 0,2 2 0 15,0-1 0-15,-1 0 0 0,0 1 0 0,0-1 0 16,0 1 0-16,-1 0 0 0,1-3 0 0,-1 1 0 16,2 2 0-16,-1-3 0 0,0 0 0 0,1 1 0 15,0-2 0-15,-1-1 0 0,1 0 0 0,2 1 0 16,0-1 0-16,1-2 0 0,-1 2 0 0,0 1 0 0,1-3 0 0,2 2 144 15,0-1-144-15,-1 0 0 0,1 1 0 0,1-3 0 16,0 4 0-16,-2-2 0 16,2 2 128-16,-1-2-128 0,0 1 0 0,-1 1 0 15,0 0 0-15,-1 0 0 0,-1 0 0 0,2 0 0 16,-2-1 0-16,0-1 0 0,0 1 0 0,1 0 0 0,0-2 0 0,-1 1 0 16,2 0 0-16,-2-3 0 0,1 3 0 0,-1-1 0 15,2-2 0-15,-1 1 0 0,1 2 0 0,0-1 0 16,0-2 0-16,-1 3 0 0,1-1 0 0,-1 2 0 15,0 0 0-15,2 1 0 0,-2-3 0 0,0 3 0 16,0 0 0-16,-1 0 0 0,0 0 0 0,-1 1 0 16,-1-1 0-16,0 1 0 0,-1-1 0 0,1 1 0 15,0 2 0-15,1-2 0 0,-1 0 0 0,-1-1 0 0,1 0 0 16,0-1 0-16,1-2 0 0,-2 2 0 16,1-4 0-16,0 1 0 0,-1 2 0 0,1-1 0 0,0-2 0 0,0 1 0 15,-1 1 0-15,0 0 0 0,-2-1 0 0,0 2 0 16,2-1 0-16,-2 3 0 0,-1-1 0 0,0 2 0 15,0 2 0-15,-1-2 0 16,-1 0 0-16,0 1 0 0,1 2 0 0,0-2 0 0,-1 1 0 16,1-2 0-16,-1 1 0 0,0 1 0 0,1-1 0 0,0-1 0 15,2-1 0-15,-2 2 0 0,1-4 0 0,0 1 0 16,0 0 0-16,0-1 0 0,0 2 0 0,0-3 0 16,-1 1 0-16,-1-1 0 0,1-1 0 0,-1 3 0 0,-1-2 0 0,0 2 0 15,-2-2 0-15,1 2 0 16,-1 1 128-16,-1 0-128 0,1-1 0 0,0-1 0 15,0 1 0-15,0 0 0 0,0-2 0 0,0 3 0 16,1-2 0-16,1 0 0 0,0 1 0 0,1-2 0 0,-1 3 0 16,2-3 0-16,-2 0 0 0,1 1 0 0,0-2 128 0,-1 2-128 15,1-1 0-15,-2 3 0 0,1-4 0 0,0 1 0 16,-2 1 0-16,0-1 0 0,0 1 0 0,-1-2 0 16,1 2 0-16,-3-1 0 0,3-1 0 0,-2 3 0 15,1-3 0-15,-2 0 0 0,1 3 160 0,0-3-160 16,0 2 128-16,0-1-128 0,2 0 0 0,-2-1 0 15,0 1 0-15,0 1 0 0,1 0 0 0,0 0 0 16,-1 1 0-16,2-2 0 0,1 1 0 0,0 0 0 16,0 0 0-16,0-1 0 0,2 1 0 0,-1-2 0 15,2 1 0-15,0 1 0 0,-2-3 0 0,2 1 0 16,-1 0 128-16,1 2-128 0,-2-2 0 0,1 0 0 0,-2 3 0 0,0-4 0 16,0 4 0-16,-2-1 0 15,1 1 0-15,-1 0 0 0,-1 0 0 0,-1 1 0 16,1-1 0-16,1 3 0 0,-2-2 0 0,2 1 0 15,0-1 0-15,1 1 0 0,-1-1 0 0,1 1 0 0,0-2 0 16,0 1 0-16,1 0 0 0,1-2 0 0,0 0 0 0,1 1 0 16,-1-3 0-16,2 2 0 0,-2 0 0 0,1 1 0 15,-1-2 0-15,1 1 0 0,0 0 0 0,-1 2 128 16,1-1-128-16,-1 1 0 0,-1 1 0 0,1-1 0 0,0 1 0 16,-1-1 0-16,1 1 0 0,-1 3 0 15,0 0 0-15,1-2 0 0,0 0 0 0,-1 2 0 0,2 1 0 0,-2-3 0 16,1 3 0-16,0-2 0 0,-1 3 0 0,1 1 0 15,-1 1 0-15,-1-2 0 16,1 0 0-16,1-1 0 0,-1 0 0 0,-1 1 0 16,1 0 0-16,1-4 0 0,-2 3 0 0,1-2 0 0,0-1 128 0,0 2-128 15,1-4 0-15,0 2 128 16,1-1-128-16,-1 0 192 0,1 1-192 0,-1-1 192 0,2 1-192 0,0-1 128 16,0 2-128-16,-1-2 128 0,1 0-128 0,0 0 0 15,0 3 0-15,1-4 128 0,-2 1-128 16,2-1 0-16,0 1 0 0,0 1 0 0,2-1 0 0,-1 0 0 15,0 0 0-15,0 3 0 0,1-2 0 0,-1 3 128 16,1-3-128-16,0 3 0 0,0 1 0 0,-1-2 128 16,1 1-128-16,-1 0 0 0,1 1 0 0,0-4 0 15,-1 3 0-15,1-2 0 0,1-1 0 0,-1 2 0 16,-1-3 0-16,2 0 0 0,-1 0 0 0,0 3 0 16,-1-3 0-16,0 0 0 0,0 1 0 0,-1-1 0 15,0 1 0-15,0-1 0 0,0 2 0 0,0-2 0 0,0 0 128 0,-1 0-128 16,1 1 0-16,-1-1 0 0,2 0 0 0,-1-1 128 15,1 1-128-15,1 0 0 0,-1-1 144 0,1 1-144 16,-1-1 0-16,2 0 0 0,1 1 0 16,-2-1 128-16,1 0-128 0,-2 0 0 0,1-1 0 0,1 0 0 15,-2 1 0-15,0-3 0 0,1 2 0 0,-1-2 0 16,-1 2 0-16,1 0-208 0,-1-2 80 0,0 2 128 31,0-2-624-31,-1 2 0 0,1 1 0 0,-1-1 0 16,1 1-2064-16,-2 3-400 0</inkml:trace>
  <inkml:trace contextRef="#ctx0" brushRef="#br2" timeOffset="155410.37">8598 12117 10127 0,'0'-3'896'0,"0"-2"-704"0,0 4-192 0,0 1 0 0,0-2 976 0,0-1 176 16,-1-1 16-16,-1-3 16 0,1-2-496 0,-1-2-112 15,-1 1 0-15,-1-3-16 0,-1 2-208 0,-1-2-32 16,0 1-16-16,-1 0 0 0,-1 0-304 0,1 1-304 0,-2 0 64 0,2 0 16 31,-1 1-416-31,2 1-96 0,0 1-16 0,0 0 0 0,2 2 1184 0,0-2 224 16,1 1 48-16,1 1 16 0,1 0 928 0,1 0 176 0,0-3 32 0,3 1 16 15,-1-4 64-15,1 1 16 16,2-1 0-16,1 1 0 0,-1 0-704 0,1-2-144 0,1 0-16 16,-1-1-16-16,2 2-864 0,-3-3-208 0,0 1 0 0,0 1 0 15,-2 0 0-15,0 1 0 16,-2 0-192-16,0-2 192 0,-1 2 0 0,0-2-128 0,-1 3 128 0,0-4 0 16,0 3 0-16,-1-1 0 0,1-2 128 15,0 2-128-15,1 0 336 0,-1 0-16 0,1-1-16 0,1-1 0 16,1 3-80-16,1-2-16 0,-1 1 0 0,1 1 0 15,1 2 80-15,-1-3 16 0,1 2 0 0,1 0 0 16,0 2 0-16,0-2 0 0,0 1 0 0,0 3 0 16,-2-2-304-16,1 2 0 0,0 1 128 0,-2-1-128 15,1 1 0-15,-2 1-192 0,1-1 16 0,1-1 16 0,-1 1-96 0,2-1-32 16,0 0 0-16,0 1 0 0,-1-3 288 0,1 2-192 16,-2 0 192-16,2 1-160 0,0 0 160 0,0 0-192 15,-1-1 192-15,1 3-192 0,0-1 192 0,1-1-160 16,-2 2 160-16,1 1-160 0,0 0 160 15,1 2 0-15,1-2 0 0,-1 2 0 0,1 0 0 0,1 1 0 16,1 0 0-16,1 0-128 0,0 1-64 0,1 0 0 16,3 2 0-16,-3-3 0 15,1 0-480-15,-1 0-96 0,-1 0-32 0,1 0 0 0,-1-3 432 0,0 1 96 16,-1 0 16-16,0-3 0 0,0 3 656 0,0-2 144 0,-1 1 32 16,-1 0 0-16,2-2 48 0,-2 1 16 15,0 2 0-15,-1-3 0 0,0 0-320 0,0 1-64 16,0 1-16-16,-1-2 0 0,-1 0-240 0,1 0 0 15,0 1 128-15,0 0-128 0,-2-1 0 0,2 0 0 16,-2 1 0-16,2 1 0 0,-2-2 0 0,1 1 0 0,-1 2 0 0,1-3 0 16,-1 2-208-16,1 0 16 0,-2-1 0 15,0 2 0-15,0-6 192 0,1 4 0 0,-2-3 192 0,0 1-192 16,0-2 512-16,0 1 0 0,0-2 0 0,-2 1 0 16,2 0-192-16,-1 0-32 0,0-1-16 0,-1 0 0 15,-1-2-272-15,1 1 0 0,0 0 0 0,0 2 0 16,-1-2 0-16,1 0 0 0,1 1 0 0,-2 3 0 0,1-4 0 0,-1 3 0 15,0-2 0-15,0 2 0 0,-1 1 0 0,1-1 0 16,-1 0 0-16,0 1 0 0,1 0 0 0,-2 1 208 16,0-2-16-16,-2 1 0 0,1 1 0 15,-1-1 0-15,1 1 0 0,-2-1 0 16,0 1-48-16,0-1-16 0,0 0 0 0,-1-2 0 16,0 2-128-16,1-3 0 0,0 2 0 0,2 1 0 15,0-3 0-15,0 2 0 0,1-1 0 0,-2 2-176 16,3-1 176-16,-1 1 0 0,-2-1 0 0,2 1 0 0,-2 2 0 0,1 1 0 15,0 0 128-15,-2 1-128 0,1 1 0 0,-2-2 0 16,1 2 0-16,0 0 0 0,1-2 0 0,-1 1 0 16,1 0 0-16,1 0 0 0,-1 0 0 0,1-2 0 15,0 1 0-15,0-2 0 0,0 0 0 0,0 2 0 16,1-1 0-16,-2-1 0 0,2 0 0 0,-2 0 0 0,1 0 0 0,-2 0 0 16,2 2 128-16,0-2-128 0,0-2 128 0,-2 3-128 15,2-3 128-15,0 1-128 16,1-3 160-16,-1 2-160 0,1 1 0 0,-1-3 128 15,1 1-128-15,-3-1 0 0,4 2 0 0,-3 0 0 16,1 1 0-16,-1-3 0 0,1 2 0 0,-2-2 0 0,0-2 0 16,-2 1 0-16,0-1 0 0,2 0 0 15,2 0 0-15,-1 0 0 0,2-2 0 0,0 2 0 16,0-2 0-16,1 0 0 0,0 1 0 0,2 0 176 0,1 1-48 16,1-2-128-16,0-2 0 0,1 3 0 0,0-3 0 15,-1 2 0-15,1 0 0 0,1-2 0 0,-1 2 0 0,-1-1 0 16,0 1 0-16,-1 0 0 0,-1-2 0 0,0 2 0 15,-1-3 0-15,1 0 0 0,0 2 0 0,-1-2 0 16,1 0 128-16,0 0-128 0,1-2 0 0,0 0 0 16,2-3 0-16,-1 1 0 0,3-2 0 0,-1 1 0 15,2 0 0-15,1 0 0 0,0-2 0 0,1 2 0 16,0 3 0-16,1 1 0 0,2-1 0 0,0 2 0 16,2-1-160-16,-2 2-32 0,0 1-16 0,0 0 0 0,0 0-64 15,-2 3-16-15,1-1 0 0,-3-2 0 16,1 3-224-16,-1 0-32 0,-3 2-16 0,1-2 0 15,-1 2-912-15,-2 1-176 0,0-1-32 0,-2-3-16 0</inkml:trace>
  <inkml:trace contextRef="#ctx0" brushRef="#br2" timeOffset="160851.28">11899 8939 4607 0,'0'-4'400'0,"0"3"-400"0,2 1 0 0,-2 0 0 16,0 0 640-16,0 0 32 0,0 0 16 0,0-1 0 15,0 1-560-15,-2-4-128 16,2 4 0-16,0 0 0 15,0 0-320-15,0 0-112 0,0 0-16 0,0 0 0 16,0 0-96-16,0 0-32 0,0 0 0 0,0 0 0 0,-7-21 576 0,7 17 128 0,0-1 0 0,0 1 16 16,0 0 784-16,0 0 160 0,0-1 16 0,0 0 16 15,0 1 16-15,0 0 0 0,0 1 0 0,0-2 0 16,-1 2 336-16,-1 1 80 0,0-1 16 0,-1 0 0 16,0 1-288-16,0-1-48 0,1 0-16 0,-1 2 0 0,0-3-576 0,0 3-112 15,1-1-16-15,-1-1-16 0,1 2-496 0,-1-4 0 16,1 3 0-16,-1-2 0 15,1 0 0-15,-1 2-128 0,1-2-16 0,-2 3 0 16,2 1 144-16,-1-3-192 0,1 2 192 0,-1 0-192 16,1 2 192-16,-1-1 0 0,1 1 0 0,1-1 0 15,-2 0 176-15,2 0 64 0,-2-1 16 0,2-2 0 0,0 3 896 0,0-4 192 16,1 0 48-16,0-1 0 0,0 1-64 0,1-3-16 16,1 1 0-16,0-2 0 15,0 2-832-15,1 0-160 0,-1 0-48 0,1-3 0 16,-1 4-784-16,-1 1-176 0,-1 1-16 15,2 1-16-15,-2 0-480 0,-2 1-80 0,2 1-32 0,-1 0 0 16,0 0 688-16,1 1 144 0,-1-1 32 0,1 0 0 0,0 0 896 0,0 0 192 16,0 0 48-16,0 0 0 0,0 0 656 0,0 0 144 15,0 0 32-15,0 0 0 0,0 0-832 0,8-19-176 16,-4 14-16-16,1-2-16 0,-1 1-480 0,1 0 0 0,-2-2 0 0,1 2 0 16,0 2-192-16,-2-1-64 0,1 0-32 0,-2 2 0 15,0 0 32-15,0 1 0 0,-1-1 0 0,2 2 0 16,-2-1 256-16,0 0 0 0,1 1 0 0,-1 0 0 15,0-2 384-15,1 2 64 16,-1 0 32-16,0 1 0 0,1 0-80 0,-1-3-16 0,0 2 0 16,2 0 0-16,-2 1-192 0,0-1-64 0,0 1 0 0,0 0 0 15,0-3-128-15,0 3 0 16,0 0 0-16,0 0 0 0,0 0 0 0,0 0 128 0,0 0-128 0,0 0 0 16,0 0 192-16,0 0-64 0,0 0 0 0,0 0 0 15,0 0 64-15,0 0 16 0,0 0 0 0,-17 11 0 16,15-8-32-16,-2-2-16 0,2 0 0 0,-1 1 0 15,1 0 112-15,1-2 32 0,-2 1 0 0,1 0 0 16,0 1-304-16,1 0 0 0,0-2 0 0,1 0 0 16,-1 0 0-16,1 0 0 0,-1 1 0 0,1 1 0 0,-2 0 0 0,2-2 0 15,0 0 0-15,0 0 0 16,0 0 0-16,0 0 0 0,0 0 0 0,-6 24 0 16,5-19 0-16,0 1 0 0,-1-1 0 0,0 1 0 0,1 0 128 0,-2-1 32 15,2 1 0-15,0 0 0 0,1-1-32 0,0 2 0 16,0-1 0-16,1 0 0 0,0 1-128 15,0 2 128-15,2 2-128 0,-1-2 128 0,1 4-128 0,-1-2 0 16,2 3 144-16,-3 1-144 0,2-1 0 0,-2 2 0 0,0 1 0 16,0 1 0-16,1 2 0 0,-2 3 0 0,0-2 0 0,0 1 0 15,0-2 0-15,0-2 0 0,0 4 0 0,1 1-128 16,-1-1 128-16,1 1 0 16,0 1 0-16,1-2 0 0,0 0 0 0,-1-2 0 15,2 0 0-15,-1-1 0 0,1-2 0 0,-1-1 0 16,-1 0 0-16,1-5 0 0,-1 1 0 0,0-2 0 15,0 3 128-15,-1-5-128 0,2 0 176 0,-2 0-48 0,1-1 0 16,0-1 0-16,0 1-128 0,2-1 0 0,-1-1 0 0,1-2 0 16,0 1 0-16,0-2 0 0,1 2 0 0,-2-2 0 15,2 1 0-15,-2 0 0 0,3 1 0 0,-1 1 0 16,1 0 0-16,-1 1 0 0,-1 0 0 0,1 2 0 16,0 0 0-16,-1 1 0 0,0 1 0 0,1 1 0 0,1 2 0 0,-3-2 0 15,2-1 0-15,0-2 0 0,-2 1 0 0,2-3 0 16,1 0 0-16,-2-2 0 15,1-2 0-15,1 0 0 0,0 0 0 0,1-2 0 16,-1-2 0-16,1 0 192 0,-1 1-192 0,0 0 192 16,0 1-192-16,0-3 128 0,-1 3-128 0,1 0 128 0,-2 0-128 15,2 3 0-15,0-1 0 0,-1 2 0 16,1 1 0-16,0 1 0 0,0-1 0 0,1 1 0 16,0 1 0-16,2-3 0 0,-1 3 0 0,0-1 0 0,1-1 0 0,-1 1 0 15,1-4 0-15,-2 2 0 0,1 1 0 16,0 1 0-16,0-1 0 0,0-2 0 0,0 2 0 15,-1-2 0-15,0 1 0 0,0-1 0 0,-1-1 0 0,0 0 0 16,0 1 0-16,1 1 0 0,-2-3 0 0,1 1 0 16,1 2 0-16,-1 0 0 0,0 2 128 0,1-4-128 15,-1 3 128-15,0 2-128 0,1-1 0 0,-2 0 128 16,1 1-128-16,-2 1 0 0,1 2 0 0,-1-2 0 16,-1 3 0-16,2 1 0 0,-2-3 0 0,0 3 0 15,0-5 0-15,0 2 0 0,1-2 0 0,-1 1 0 0,1-2 0 0,-1 1 0 16,2-3 0-16,0 0 0 0,0-1 0 0,-2 0 0 15,2 0 0-15,-1 0 0 0,1 1 144 0,-1-2-144 16,-1 2 128-16,1 1-128 0,-1 1 160 0,-1-1-160 16,0 2 0-16,-1 3 0 0,0-2 0 0,0 2 0 15,-1 1 128-15,1 0-128 16,0-4 0-16,-1 3 0 0,1-1 0 0,0-1 0 0,0 0 0 16,1 0 0-16,0-1 128 0,2 0-128 0,-2-1 0 0,2 0 0 15,-2-1 0-15,1 0 0 0,0 0 0 0,0 0 0 16,-1-2 0-16,1 0 0 0,-1 0 0 0,-1-1 0 15,0 2 128-15,0-1-128 0,-1-1 0 0,-1 2 0 16,0 1 128-16,-2-3-128 0,0 2 0 0,-1 1 0 16,2-1 0-16,-3-1 0 0,-1 2 0 0,0 0 0 15,0-1 0-15,-1 3 0 0,1-3 0 0,-2 1 0 0,2-1 160 0,-1 1-160 16,1-2 160-16,1 1-160 0,-2 0 0 0,1-1 0 16,-1 0 0-16,1-1 0 0,0 1 0 0,-1-1 0 15,1 2 0-15,-1-4 0 0,2 1 0 0,-1 0 0 16,0-1 0-16,3 3 0 0,-3-2 0 15,2-1 0-15,0 1 0 0,1 1 0 0,-3 0 0 16,2-2 0-16,0 3 0 0,-1-2 0 0,1 1 0 0,-1-2 0 16,1 3 0-16,-1-1 0 0,0-2 0 0,-2 1 0 15,2 4 0-15,-1-5 0 0,1 3 0 0,-2 1 0 16,2-2 0-16,-1 2 0 0,0 1 0 0,0 0 0 16,1-2 0-16,-2 2 0 0,2 2 0 0,0-1 0 15,1 1 0-15,0-1 0 0,0 1 0 0,1-1 144 16,1 1-144-16,-1 2 128 0,0-3-128 0,1 0 0 15,0 2 0-15,-1 0 0 0,2-2 0 0,0-1 0 16,-2 2 0-16,1-1 0 0,0 0 0 0,-1-1 0 16,1 2 0-16,1-1-176 0,-1 1 176 0,1 0 0 0,1 0 128 15,-2 0-128-15,2 3 0 0,1-4 0 0,0 1 0 0,-1 2-128 16,2-1 128-16,0 1 0 0,-1 2 128 16,2 0-128-16,0 3 0 0,-1-2 0 0,2 4 0 0,-2-1 0 15,1-1 0-15,0 1 0 0,0-2 0 0,1 3 0 16,-2 2 0-16,0-2 0 0,-1 1 0 0,0-3 0 15,1 2 0-15,-3 1 0 0,-1-1 0 0,0 0 0 16,-1 2 0-16,-2-5 0 0,1 2 0 0,-1 1 0 16,1-4 0-16,-1 2 0 0,2 0 0 0,-1-1 0 0,2 0 0 15,1-1 0-15,1 2 0 0,-2-3 128 0,2 2-128 0,1 2 0 16,0 2 0-16,0 1 0 0,1 0 144 0,2 3-144 16,-1 2 192-16,2-4-192 15,0 2 0-15,-1 2 0 0,3 5 0 0,-1-2-192 16,2 0 192-16,-2 1 0 0,1-1 0 0,0 0 0 0,-1-1 0 15,-1-2 0-15,1 2 0 0,-2-1 0 0,1-2 0 0,0 0 0 16,-2-2-128-16,-1 1 128 0,1-3 0 0,-2 2 0 16,1-2 0-16,-1-1 0 0,0 3 0 0,-1-4 0 15,1-4 0-15,0 0 0 16,-2 2-480-16,2-3-48 0,0 0-16 0,0-2-12224 16,2 0-2448-16</inkml:trace>
  <inkml:trace contextRef="#ctx0" brushRef="#br2" timeOffset="163112.06">15228 7524 14735 0,'0'0'1312'0,"0"0"-1056"0,1 0-256 0,-1 0 0 16,2 0 624-16,-2 0 64 0,1 1 16 0,0-1 0 15,2 2-512-15,-2 0-192 0,1-2 128 0,-2 0-128 0,0 0 608 0,0 0 32 16,0 0 16-16,0 0 0 15,0 0 384-15,0 0 80 0,0 0 16 0,0 0 0 16,0 0-96-16,0 0-16 0,0 0 0 0,0 0 0 16,0 0-336-16,0 0-80 0,-5 24-16 0,2-20 0 15,-1 4-336-15,-1 2-64 0,0 1 0 0,0 0-16 16,1 1-48-16,1 2-128 0,-1 0 192 0,1-1-64 0,2 2 368 0,1-3 64 16,0 1 16-16,0-1 0 15,1 3-64-15,-1-4 0 0,2 3 0 0,-2-2 0 16,0-1-256-16,0-1-48 0,0 0-16 0,0 1 0 15,-2-3 16-15,1 1 0 0,1 0 0 0,0 0 0 0,-1-2 16 16,0 2 0-16,0-1 0 0,-1 2 0 0,1 3-48 0,0-2-16 16,0 4 0-16,-1-3 0 0,1 2-160 0,1 1 0 15,0-4 144-15,1 0-144 0,1 1 176 0,0-2-48 16,2 2 0-16,-1-4 0 0,0 0 64 0,1-1 0 16,-2-1 0-16,2 0 0 0,1-1 64 0,-2 0 0 15,4-1 16-15,-1-1 0 0,1 1-112 0,-1-4-32 16,2 3 0-16,-2-3 0 0,-1 1 16 0,0-1 0 15,1 0 0-15,0 0 0 0,-1 0-144 0,0 0 0 16,-1 2 0-16,0-2 0 0,1 0 0 0,-2 1 0 16,1 2 0-16,0-1 0 0,-1 1 0 0,2 1 0 0,0 1 0 15,0-1 0-15,1 3 0 0,1-1 0 16,-1-1 0-16,1 2 0 0,-1-1 0 0,2-2 0 16,-1 2 0-16,2-4 0 0,-2-1 224 0,1 1-32 15,-1-2-16-15,1 0 0 0,0-3 32 0,2 1 16 16,-1-1 0-16,-1 0 0 0,1-2-48 0,-2 1-16 0,1 0 0 0,-1 0 0 15,1-1-160-15,-2 0 0 0,1 1 144 0,1 0-144 16,-2 0 0-16,1 1 0 0,1 1 0 0,-1 0 0 16,1 2 0-16,-1-2 0 0,2 2 0 0,-2 0 0 15,2 2 0-15,-1 0 0 0,1 3 0 0,0-4 0 16,-1 4 0-16,1 0 0 0,1-2 0 0,0 1 0 0,0 1 0 16,0 0 0-16,-3-3 0 0,0 2 0 0,2 1 0 0,-1-2 0 15,-1 0 0-15,-1 0 128 0,2 0-128 16,-2 2 192-16,-1 2-64 0,1-2 0 0,-2 2-128 0,-1 0 0 15,1 2 0-15,-2 1 0 0,0-1 0 0,-1 2 0 16,0 1 0-16,-1 2 0 0,0 1 0 0,-1-1 0 16,1 4 0-16,-3 0 0 0,1 0 0 0,1 1 0 15,-2-1 0-15,0-2 0 16,0 1 0-16,-1-2 0 0,2 1 0 0,-1-1 0 0,0 0 0 0,-1-1 0 16,-1 0 0-16,0 0 0 0,1-3 0 0,-2 0 144 15,1 0-144-15,-1-2 160 0,0 1-32 0,-1 1-128 16,-1 0 192-16,-1 0-64 0,1 0-128 0,-2 0 0 15,0 2 0-15,-2-1 0 0,2 3 0 0,-3-3 0 16,1 4 0-16,1-2 0 0,0 1 0 0,0 0 0 16,1 1 0-16,-1-2 0 0,1 4 0 0,0-3 0 0,0-1 0 0,1 3 0 15,1-4 0-15,0 2 0 0,2-1 0 0,0-2 0 16,1 2 0-16,0-3 0 0,2 0 0 16,1 0 0-16,0 1 0 0,-1-1 192 0,2 2-64 0,0-2 0 15,-1 0-128-15,1 0 0 0,-1 2 0 0,0-2 0 16,1 1 0-16,0 3 192 0,0 0-192 15,1 3 192-15,-2-3-192 0,2 2 0 0,-1 3 0 0,0 0 0 16,1 2 0-16,1 4 0 0,-1 0 0 0,0 3 0 16,1-1 0-16,-1-1 0 0,3-1 0 0,-2-2 0 15,0-1 0-15,1-2 0 0,0 0 0 0,1 0 128 0,0 2-128 16,0-2 0-16,0 2 0 0,1-3 0 16,0 0 0-16,0-3 0 0,-1 3 0 0,1 0 0 15,0-3 0-15,-1-1 0 0,2 2 0 0,2 1 0 16,-1 1 160-16,1-2-160 0,2 3 192 0,1-1-192 15,1 1 160-15,1-1-160 0,1 1 128 0,0 2-128 0,1 3 0 0,1-1 0 16,-2 1 0-16,1 3 0 0,-1-3 0 0,1 4 0 16,-3-1 0-16,0-1 0 0,-1 2 0 0,0 0 0 15,-1 2 0-15,-3-2 0 0,0 2 0 0,-2-1 0 16,0 1-128-16,-2-6 128 16,0-2-768-16,0-5-64 0,1-2-32 0,1-4-18464 15</inkml:trace>
  <inkml:trace contextRef="#ctx0" brushRef="#br2" timeOffset="169882.19">19222 5848 13823 0,'-2'-1'1216'0,"-1"1"-960"15,2 0-256-15,1-2 0 0,0 2 1504 0,-1 0 256 0,0-1 48 0,-2-1 16 16,1 2-992-16,-2-2-192 0,0 2-32 0,2 0-16 15,-2 2 32-15,3-2 0 0,0 2 0 0,-1 1 0 16,2-3 80-16,0 1 0 0,0-1 16 0,0 2 0 16,0-1 160-16,0 1 16 0,0-2 16 0,0 0 0 0,0 0-352 0,0 0-80 15,-1 25-16-15,0-16 0 0,0-1-336 0,-1 4-128 16,1 0 0-16,0 2 0 16,0-1 0-16,-2 2 0 0,3 2 0 0,-1-2 0 15,2 4 0-15,-1-2 0 0,1-5 0 0,1 6 0 16,-1-1 0-16,0 0 0 0,3 1 0 0,-2-1 0 15,1-1 0-15,0 0 0 0,0-2 128 0,1 1-128 16,1-3 336-16,-2 2-16 0,0-1-16 0,-1-2 0 0,2 3-64 0,-3 1-16 16,0-4 0-16,-1 1 0 0,0 2-32 0,0 1 0 15,-1-4 0-15,0 1 0 16,-2 0 144-16,1 0 32 0,1-1 0 0,-2-1 0 0,2-3 16 0,0 2 16 16,0-3 0-16,-1 0 0 0,2-1-176 0,0 1-32 15,0-1-16-15,0-1 0 0,2 1-176 0,-2-1 160 16,1 0-160-16,0 0 160 0,0-1-160 0,1-1 0 15,0 2 0-15,-1 1 128 0,2-3-128 0,-1 2 192 16,1 1-192-16,0-1 192 0,0 1 0 0,-1 0 0 16,2 1 0-16,0 0 0 0,-1 3-64 0,1-3 0 15,0 1 0-15,0 2 0 0,-2-3-128 0,2 1 0 16,-1 3 0-16,0-4 128 0,1 4-128 0,-1-3 0 16,0-1 0-16,1 1 0 0,0 2 0 0,0-3 0 15,1-1 0-15,0-1 0 0,1 1 0 0,0-2 160 16,2 0-160-16,2-1 160 0,-2-1 96 0,2-1 32 0,1 0 0 0,2 0 0 15,-1 0-288-15,2 0 160 0,-1 2-160 0,1-1 128 16,0 1-128-16,-1 0 0 0,1 1 0 0,-2 4 0 16,1-4 0-16,-1 5 128 0,0-2-128 0,1-1 0 15,0 2 160-15,1-1-160 0,-1 1 192 0,1-1-192 16,1 2 144-16,-2-3-144 0,0 2 0 0,-1-4 144 16,2 2-144-16,-3-1 0 0,1 1 0 0,-2 0 0 15,1-3 0-15,0 2 0 0,-1 2 0 0,0-1 0 0,-1-1 0 16,0 1 0-16,-1 0 0 0,1-2 0 0,-3 4 0 0,-1-2 0 15,1-2 128-15,0 2-128 0,1 0 128 0,-1 0 0 16,1 1 0-16,1 1 0 16,-1-1-128-16,0-1 0 0,0 1 0 0,0 0 0 15,2 0 0-15,-3 2 0 0,2-2 0 0,-3 0 0 0,2 0 0 0,-4 2 0 0,2 0 0 16,-2-2 0-16,-1 6 0 16,1-5 0-16,-3 2 0 0,1-2 128 0,-2 0-128 15,1 2 128-15,-2-3-128 0,1 0 128 0,0 2-128 0,0-2 0 16,0 2 0-16,-1-2 0 0,1 0 0 0,1-1 0 15,-1 1 144-15,1 0-144 0,0 0 0 0,0 2 0 16,-1 0 0-16,1 0 0 0,0-1 0 0,0 2 0 16,-2 1 0-16,2 0 128 0,-1 0-128 0,0 1 0 15,0-1 0-15,-1 1 0 0,0 0 0 0,-1-2 0 16,1-1 0-16,-3 3 0 0,1-3 0 0,-1 2 0 16,0-2 128-16,0 1-128 0,1-2 0 0,-1 2 144 15,0-3-144-15,0 2 0 0,1-2 128 0,-1 0-128 0,1 0 0 0,1-1 0 16,-1 0 0-16,0 0 0 0,0 1 0 0,1-1 0 15,-1 0 0-15,-1 1 0 0,1-1 0 0,-1 1 0 16,1-1 0-16,-3 2 160 0,2-1-160 0,-1 0 128 16,-1 1-128-16,-1 0 0 0,2 0 0 0,-1-1 0 15,1 0 0-15,-1-1 0 0,1 1 0 0,0-1 0 16,0 2 0-16,-2-2 0 0,3-2 0 0,-1 2 0 16,0-1 0-16,0 1 0 0,0-1 128 0,0-1-128 15,1 2 0-15,0-2 0 0,0 2 0 0,-1-2 0 16,1 2 0-16,-2-1 0 0,2 0 0 0,-1 1 0 15,-1 0 0-15,1-2 0 0,-2 2 0 0,1 0 0 16,-1 0 0-16,0 0 0 0,-1 1 0 0,0-1 0 0,1 0 0 0,-1 1 0 16,0-1 0-16,2-1 0 0,-2 2 128 0,2-1-128 15,-2 1 192-15,2 2-64 0,1-2-128 0,-2-1-144 16,3-1 144-16,-1 2-208 0,0 1 208 0,0-1 0 16,0 2 0-16,-2 2 0 0,2-3 0 0,-1 3 0 15,0-3 0-15,0 3 0 0,0 1 0 0,0-2 0 16,0 1 0-16,0 0 0 0,-1 1 0 0,2-2 0 15,-1 1 0-15,0-1 0 0,1 0 0 0,0 0 0 16,0-1 0-16,0 1 0 0,1-2 0 0,0 2 0 16,0-3 0-16,0 2 0 0,1 0 0 0,0 1 0 0,1 0 0 0,-1 2 0 15,0-4 0-15,2 3 0 16,1 1 0-16,-1-2 0 0,2 2 0 0,-1-1 0 16,2 1 0-16,-1 0 0 0,0 0 0 0,2 0 128 15,-2 1-128-15,1-1 160 0,1 2-160 0,-2 0 192 16,2 2-192-16,-2-2 192 0,0 2-192 0,1 1 0 0,-1 1 0 15,0-2 0-15,0 1 0 0,1 2 0 0,-1 1 0 0,1-1 0 16,-1-1 0-16,1 2 0 0,1 2 0 0,-1-3 0 16,1 4 0-16,0 1 0 0,0-1 0 0,1 0 0 15,0 2 0-15,0-2 0 0,2 0 0 0,0-1 0 16,0 4 0-16,1-5 0 0,1 1 0 0,3 1 0 16,1 1 0-16,3 1 0 0,2 2 0 0,1-3 0 31,3 0-384-31,4 0-48 0,3-3-16 0,5 0-19248 0</inkml:trace>
  <inkml:trace contextRef="#ctx0" brushRef="#br0" timeOffset="180626.87">24547 10695 21183 0,'-1'0'1888'0,"-1"-2"-1504"16,1 2-384-16,0 0 0 0,1 0 1360 0,0 0 208 15,0 0 32-15,0 0 16 0,-1 0 112 0,-1 0 32 16,0 0 0-16,2 0 0 0,0 0-224 0,0 0-32 0,0 0-16 0,0 0 0 16,0 0-736-16,0 0-160 15,0 0-16-15,0 0-16 0,0 0-304 0,0 0-64 16,0 0-16-16,0 0 0 0,11 26-176 0,-1-14 0 0,1 2 144 15,1 2-144-15,1 2 128 0,0 4-128 0,2 2 128 16,-1-1-128-16,1 4 128 0,-2 2-128 0,1 0 160 0,-1 1-160 16,0 0 160-16,-1 1-160 0,1-3 160 0,-2-2-160 15,0 0 0-15,-1 1 0 0,0-3 0 0,-2-2 0 16,2 0 0-16,-1-2-192 0,-1 0 48 0,0-2 0 16,1 1-1088-16,-2-3-224 0,2 0-32 15,-2-2-15568-15</inkml:trace>
  <inkml:trace contextRef="#ctx0" brushRef="#br0" timeOffset="180931.58">25086 10682 25791 0,'-11'2'1152'0,"3"-2"224"0,1 1-1104 0,2 0-272 16,3 2 0-16,0-3 0 0,1 0 416 0,-3 2 32 15,-2 3 0-15,-1 1 0 0,1 4 1088 0,-4 2 240 16,1 4 32-16,0 2 16 0,1 3-432 0,0 4-96 16,0 7-16-16,-2 4 0 0,0 7-384 0,-1 6-96 0,-3 7-16 15,-1 5 0-15,-3 4-240 0,-2 6-48 0,-2 3-16 16,-3 5 0-16,-1 3-128 0,-2 7-32 0,-3 3 0 15,-3 8 0-15,2 1-192 0,-3 5-128 0,0 9 160 0,0 1-160 16,4-2 0-16,1 7-288 16,2 3 32-16,6-5-19328 0</inkml:trace>
  <inkml:trace contextRef="#ctx0" brushRef="#br0" timeOffset="182467.63">25722 11006 23039 0,'-3'0'2048'0,"2"0"-1648"0,0 0-400 0,1 0 0 16,1 0 1904-16,-1 0 288 0,-1-2 64 0,-1 2 16 15,1-1-544-15,0-1-96 0,0 1-32 0,1 1 0 0,0 0-624 0,0 0-128 16,0 0-16-16,-8-22-16 15,7 16-448-15,1-2-96 0,0 1-16 0,1-1 0 16,2-3-64-16,-2 1-32 0,0-1 0 0,2 0 0 16,-1-1 48-16,1-1 16 0,0 0 0 0,1-1 0 0,1 2 32 0,0 1 0 15,1-2 0-15,-1 2 0 16,1 1-128-16,0 0-128 0,2 3 176 0,-1 0-176 0,1-1 0 0,0 1 0 16,0 2 0-16,0 0 0 15,2 1 0-15,0-1 0 0,1 2 0 0,2 0 0 0,-1-2-192 16,0 5 16-16,2-4 0 0,1 4 0 0,-2 0 176 0,1 2-208 15,0 0 80-15,-1 1 128 0,0 0 0 0,-1 2 0 16,-1 1 0-16,0-1 0 0,-1-1 0 0,1 3 0 16,0 0 0-16,0 0 0 0,1 1 0 0,-1-1 0 15,0-1 160-15,1 3-160 0,1-1 128 0,0 4-128 16,1-1 0-16,1-3 0 0,-2 3 0 0,0 2 0 16,-1 0 0-16,0-1 0 0,1 0 0 0,-3 2 0 15,1-1 0-15,-3 0 0 0,1 0 144 0,-2 1-144 0,1-2 0 0,-2-1 144 16,-1 0 0-16,1-2 0 0,-1 1 0 0,0-3 0 15,0 1-144-15,-1-2 0 16,1 0 144-16,-2-1-144 0,2-2 0 0,-1 0 0 0,1 2 0 16,0-4 0-16,1 1-320 0,0-2-48 0,3 0 0 0,0-2 0 31,-1 1-144-31,3-4-16 0,4 0-16 0,0-1-11632 0,2-3-2336 0</inkml:trace>
  <inkml:trace contextRef="#ctx0" brushRef="#br0" timeOffset="183873.33">26670 11442 10127 0,'0'0'896'0,"0"-2"-704"0,0 2-192 0,0 0 0 16,1 0 1408-16,0-1 240 0,-1 1 48 0,3-1 16 0,-1-2 0 0,1 1 0 15,2-2 0-15,-2 2 0 0,2-2 224 0,2 2 48 16,-2-2 16-16,0 0 0 0,1 0-464 0,0 1-112 16,0 0-16-16,1-2 0 0,2-1-384 0,-1 1-64 15,0-1-32-15,1 0 0 0,0-2-336 0,-1 0-64 16,2-1-16-16,0 0 0 0,-1 0-192 0,-1-3-32 16,2 1-16-16,-1 0 0 0,-1-1-32 0,1-1-16 15,0-3 0-15,-2 2 0 0,-1-1-16 0,1-1 0 16,-1-3 0-16,-3-3 0 0,1-3-64 0,-1-1-16 0,-2-2 0 15,0-1 0-15,-2-3-128 0,0-3 128 0,-2 0-128 0,1-1 128 16,-3-1-128-16,1 2 192 0,-1 0-192 16,-1-2 192-16,0 4-192 0,0-1 0 0,-1 0 0 0,1 2 0 15,0 1 0-15,0 0 0 0,1-1 144 16,0 2-144-16,1 2 128 0,-1 0-128 0,2 4 128 0,-2 1-128 16,2 1 128-16,-1 4-128 0,2-3 160 15,-2 5-160-15,1 2 0 0,-1 3 128 0,-1 0-128 0,1 0 0 16,0 4 0-16,0-1 0 0,0 0 0 0,-1 2 0 15,1 0 0-15,-1 0 0 0,3 1 0 0,-2-1 0 16,0 1 0-16,1-2 0 0,0 4 0 0,1-2 0 16,-1 0 0-16,2 1 0 0,0-1 0 0,1 0 0 15,0 4 0-15,1-4 0 0,0 1 0 0,2 2 0 0,-2-2 0 16,1 2 0-16,1 2 0 0,-2-3 0 0,2 3 0 0,-1 0 0 16,-1 3 0-16,2-3 0 0,-2 2 0 0,1 2 0 15,1 2 0-15,-1-1 0 0,2 2 0 0,-1 3 0 16,0 1 0-16,0 1 0 0,2 0 0 0,0 4 0 15,0-2 0-15,1 3 0 0,1 0 0 0,1 3 0 0,0-1 0 16,1 3 0-16,1-2 0 16,2 2 0-16,1 4 128 0,1-1-128 0,2 3 0 15,2 3 0-15,0-1 0 0,1-1 0 0,2 3 0 0,-1-2 0 16,1 0 0-16,0-3 0 0,-3 0 0 0,1-5 0 16,-2 2 0-16,-1-4 0 0,-1 1 0 0,-3 1 0 0,1 0 0 15,-3-2 0-15,0 1 0 0,-3 0 0 16,0 3 0-16,0-5 0 0,0 2 0 0,-1 0 0 15,0-3 0-15,1 0 0 0,-1-2 0 0,1 0 0 16,1-1 0-16,0-1 0 0,1-2 0 0,0-1 128 16,0 1-128-16,1-4 0 0,1 2 0 0,1 0 0 0,1-3 128 0,0 2-128 15,0-5 0-15,1 2 144 0,-1-1-144 0,2-1 128 16,-1 1 48-16,-2-5 0 0,-2 2 0 0,0-2 0 16,-1 2-48-16,-3-2 0 0,-1 0 0 0,-2-2 0 15,0 0 16-15,-2 2 0 0,2-4 0 0,-5-1 0 16,2 0-16-16,-2-1-128 0,-2-2 192 0,-1-2-64 15,-1-1 0-15,-1-2 0 0,-2-3 0 0,-1-2 0 0,0 0-128 0,-1-7 160 16,-1 0-160-16,-1-3 160 0,1-2 48 0,1-1 16 16,0-1 0-16,0 0 0 15,-1 2-32-15,3-1-16 0,0 3 0 0,0 0 0 16,2 2-176-16,1-2 0 0,1 4 144 0,1-2-144 16,0 1 128-16,1-2-128 0,1 3 128 0,1 1-128 15,1 3 0-15,0 0 0 0,1-6 0 0,2 1 0 16,-1-2 0-16,2 2 0 0,1 1 0 0,0 0 0 15,-1 4 0-15,1-2 0 0,1 1 0 0,-1 0 0 0,1 1 0 0,0 1 0 16,0-2 0-16,-1 1 0 0,1 0 0 0,-1-1-128 16,1 2 128-16,1 2 0 0,-2 0-208 0,1 1 32 15,-1 3 16-15,-2 0 0 16,4 2-256-16,-1 2-48 0,0 0-16 0,0 3 0 16,0 1-368-16,1 1-80 0,1 1-16 0,0 2 0 15,0-2-272-15,2 3-64 0</inkml:trace>
  <inkml:trace contextRef="#ctx0" brushRef="#br0" timeOffset="184415.51">28464 9683 14735 0,'-6'-1'640'0,"1"-3"160"0,0 3-640 0,1-3-160 0,3 3 0 0,0 1 0 0,0-1 1376 0,-2 1 240 15,-1-4 48-15,-2 0 16 0,0 1 864 0,-1-4 160 16,-1 4 48-16,1 2 0 0,-1-3-1088 0,0 3-192 16,0 2-64-16,0 0 0 0,-1 4-528 0,-2 1-112 15,0 3-32-15,-3 3 0 0,-1 4-288 0,-2 2-64 16,0 4-16-16,-1 0 0 0,1 2-32 0,-1 3 0 15,-2 3 0-15,0 4 0 0,-2 4-112 0,-2 8-32 16,-2 6 0-16,-1 6 0 0,1 4-64 0,-1 0 0 16,1 0-128-16,0-4 192 0,5-2 16 0,0 0 0 0,2 1 0 15,3 1 0-15,3-1 80 0,3-2 16 0,1-3 0 0,3-5 0 16,4-3-48-16,2 1-16 0,2-3 0 0,2-1 0 16,3 1-80-16,2 0-16 0,3 2 0 0,4 2 0 15,5 5-144-15,6-1 0 0,4-3 0 0,4 3 128 16,0-9-368-16,0 2-80 0,4-1 0 0,2 1-16 15,1-2-448-15,1 1-96 0,1-5-16 0,3 0-17840 16</inkml:trace>
  <inkml:trace contextRef="#ctx0" brushRef="#br1" timeOffset="189665.49">28798 10190 6447 0,'12'-11'576'0,"-4"4"-576"0,-2-2 0 0,-2 5 0 0,-3-1 2944 0,0 5 464 16,0-2 112-16,2-2 0 0,-1-1-368 0,2-5-80 15,1 3 0-15,-1-3-16 0,-1 4-480 0,0 1-80 16,-2 0-32-16,-1 2 0 0,-1 3-1456 0,0 0-304 16,-2 0-48-16,1 3-16 0,-2 1-336 0,0 1-80 15,1 1-16-15,-1 0 0 0,-1 4 0 0,1-2 0 0,-1 5 0 0,-1 2 0 16,1 2 0-16,-2 4 0 0,1 3 0 0,-3 0 0 16,1 5-208-16,-1 2 144 0,-1 1-144 0,-1 1 128 15,-1 2-128-15,1 2 0 0,-1 2 0 0,-2 1 0 16,2 0 0-16,0-1 0 0,0-2 0 0,3 0 0 0,1-6 0 0,3-2 192 15,4-3-192-15,0-3 192 16,3-4-192-16,2-2 0 0,1 0 0 0,2-3 0 16,2-2 0-16,2-3 0 0,0-2 0 0,2 0 0 15,0-1-192-15,2-5 192 0,-1 0-192 0,0-2 192 16,3 0 0-16,-3-2 0 0,1 0 0 0,0-4 0 16,0 2 0-16,1-3 0 0,0-1 0 0,0-2 192 15,3 0 48-15,-3-2 16 0,0-1 0 0,-1 1 0 16,0-3-128-16,-1-1 0 0,1-2-128 0,-1-2 192 15,-2 0-192-15,1-2 144 0,-1-4-144 0,-2-3 128 0,0-1-128 0,-3-2 0 16,-1-6 0-16,-1-2 0 0,-2 1 0 0,-2 0 0 16,-1 2 0-16,-3 2 0 0,1 3-176 0,-3-1 48 15,0 4 0-15,-2 2 0 0,-1 0-32 0,1 0 0 16,-3 2 0-16,0 3 0 0,0 3-64 0,0 0-16 16,0 5 0-16,-2 2 0 15,2 2-160-15,-1 2-48 0,0 0 0 0,1 5 0 16,-1 0-192-16,1-1-64 0,0 1 0 0,0 2 0 15,1-2 0-15,2 3-16 0,-2-1 0 0,2 2 0 16,1 0-592-16,0 2-112 0</inkml:trace>
  <inkml:trace contextRef="#ctx0" brushRef="#br1" timeOffset="189927.61">28660 10492 32255 0,'-10'-1'1424'0,"3"1"304"0,4 0-1392 0,2 0-336 0,2-2 0 0,0 2 0 15,1 0 912-15,2 0 112 0,1-2 32 0,3 1 0 16,3-1 176-16,4 2 48 0,1-1 0 0,1 1 0 16,4 0-880-16,-1 0-160 0,-1 1-48 0,1 2 0 15,-1-1-192-15,1 3 128 0,-3 2-128 0,0-5 0 16,-1 3 0-16,-1 1 0 0,-1-1 0 0,-3 0 0 0,-1 0-176 0,-2 1-80 15,0-3 0-15,-2-1-11872 16,0 1-2368-16</inkml:trace>
  <inkml:trace contextRef="#ctx0" brushRef="#br1" timeOffset="190204.71">29401 9814 35007 0,'-7'5'3120'0,"2"0"-2496"0,3-1-496 0,3 0-128 15,0-1 1216-15,-1 3 240 0,0 2 32 0,-2 7 16 16,0 5-880-16,0 5-176 0,1 4-48 0,1 1 0 15,0 1-208-15,1-1-64 0,0 0 0 0,2-1 0 16,-2-1-128-16,0-1-256 0,2-2 64 0,-1-2 16 31,-1 0-448-31,2-4-80 0,-1 0-32 0,-1-2-11168 0,1-1-2240 0</inkml:trace>
  <inkml:trace contextRef="#ctx0" brushRef="#br1" timeOffset="190443.74">29118 9859 43311 0,'0'-4'1920'0,"3"3"384"0,0 0-1840 0,2 1-464 15,2 0 0-15,-2 0 0 0,2 0-192 0,4-3-128 16,6 1-16-16,8-2-16 0,5-1 608 0,3 1 128 15,1-3 32-15,-1 3 0 0,0-3-288 0,0 3-128 0,-1-2 0 0,-3-2 128 32,1 2-576-32,-3 1-112 0,-1 2-16 0,-1-2-18272 0</inkml:trace>
  <inkml:trace contextRef="#ctx0" brushRef="#br1" timeOffset="190827">30074 10409 21183 0,'1'1'1888'0,"-1"-1"-1504"15,-1 0-384-15,1 2 0 0,0-1 4064 0,1 1 736 16,-1-2 160-16,0 3 32 0,2 2-3536 0,-4 1-704 16,1 4-144-16,-1 3-32 0,-3 3-192 0,-3 2-64 15,0 3 0-15,-3 1 0 0,-3 2-64 0,-2 3 0 16,0-3-16-16,-4 4 0 0,0 1 128 0,-1 1 16 15,-1 1 16-15,0-1 0 0,-1 3-208 0,0-2-32 16,-2 2-16-16,2-1 0 0,0-2-144 0,1-3-224 16,0 2 48-16,2-6 16 15,2 0-544-15,-1-5-96 0,3-1-32 0,1-4-18176 0</inkml:trace>
  <inkml:trace contextRef="#ctx0" brushRef="#br1" timeOffset="191078.34">29718 10450 36863 0,'-5'1'3264'0,"1"3"-2608"0,3 0-528 0,2-2-128 0,2 3 1136 16,-1-3 192-16,1 5 32 0,1 4 16 15,2 6-864-15,4 4-192 0,4 6-16 0,4 2-16 16,3 0-96-16,1 2-32 0,4 0 0 0,1 0 0 15,3 0-160-15,2 0 0 0,3-1 0 0,-1 1 0 0,1 2-144 0,1-2-16 16,2 2 0-16,-2-1 0 16,-3-2-1840-16,-3-1-368 0,-2-6-80 0,-2-1-14112 15</inkml:trace>
  <inkml:trace contextRef="#ctx0" brushRef="#br0" timeOffset="196721.96">30589 10952 19343 0,'3'-1'1728'0,"1"-1"-1392"15,0 2-336-15,-1-2 0 0,0 2 1472 0,1 0 240 0,2 0 32 0,4 0 16 16,5-1 528-16,2 1 96 0,3 1 32 0,-2 1 0 16,1 5-944-16,-2-1-176 0,0 5-32 0,-1 1-16 15,-1 6-608-15,-1 0-128 0,-2 4-32 0,1 4 0 16,-2 2-320-16,-1 3-160 0,-2 2 160 0,0 3-160 15,-3 1 0-15,-3 2 0 0,-2-1 0 0,-4 0 0 0,-2 0 0 16,-1 2 0-16,-3-3 0 0,-2 0 0 31,-1 0-512-31,-2-5-32 0,-1-3-16 0,1-6 0 16,1-2-160-16,-3-5-48 0,1 2 0 0,0-7 0 16,3 0-704-16,-2-5-128 0</inkml:trace>
  <inkml:trace contextRef="#ctx0" brushRef="#br0" timeOffset="197677.87">31611 10423 19343 0,'1'-4'1728'0,"2"1"-1392"0,-2 2-336 0,0 1 0 0,1-2 384 0,-1 1 16 15,0-1 0-15,3-3 0 16,1 0 832-16,-2 0 176 0,2 1 16 0,0 0 16 0,0-1-288 0,-2 1-64 16,-1 3-16-16,-1 1 0 0,1 0 336 0,-2 1 64 15,0 3 0-15,0 1 16 16,-2 2-592-16,0 1-128 0,1 3-32 0,-3 2 0 0,0-2-416 0,-2 7-96 16,0 0-16-16,-1 6 0 15,-2 3-208-15,-1 2 0 0,0 1 128 0,-2 3-128 0,-1-1 0 16,-1 0 0-16,-1 0 0 0,-1-2 0 0,1-2-128 0,0-2 128 15,0-4 0-15,3-2 0 0,-1 0 0 0,2-6 0 16,0 0 0-16,0-1 0 0,2-2 0 0,1-5 0 16,0-1 0-16,2-1 0 0,0-2 160 0,0-2 32 15,2-4 16-15,-1 0 0 0,0-3-208 0,1 0 0 0,-1-3 0 0,2-1 0 16,-2-1 0-16,1-2-128 0,-1-1-16 0,1-1 0 16,-1 0 144-16,3-3 0 0,-2 1-144 0,3-6 144 15,-1 2 0-15,2-1 0 0,0-3 160 0,1 1-160 16,0 0 128-16,0 0-128 15,1 1 0-15,0-1 0 0,0 1 0 0,1 1 0 0,-1 1 0 0,2 2 0 16,1-2 128-16,0 2-128 0,1 3 0 16,0-1 0-16,2 2 192 0,0 1 0 0,4 1-16 15,-2 0 0-15,2 3-16 0,0 0 0 0,2 0 0 0,-1-1 0 16,1 4-160-16,0-1 0 0,0 0 0 0,1 2 128 16,-1 0 0-16,0 2 0 0,-3 0 0 0,0 1 0 15,-1 2-128-15,0 0 0 0,-1-1 0 0,0 1 0 16,0 2 0-16,-2 0 0 0,-1 2 0 0,2-1 0 15,-2 3 0-15,0-3 0 0,0 2 0 0,1 1 128 16,-1 1-128-16,0 1 0 0,1 2 0 0,-1 0 0 16,2 1 0-16,-2 2 0 0,2-1 0 0,-1 0 0 0,0 1 0 15,1 1 0-15,-1 2 0 0,1-2 0 0,-1 1 0 0,2-1 0 16,-2 3 0-16,1-4 0 0,-1 3 0 0,0-2 0 16,1 2 0-16,-1-3 0 0,1 1 0 15,0-1 0-15,0-2 0 0,-1 0 0 0,2-2 0 0,-1-2 0 0,1 0 0 16,0 0 0-16,-2-4 0 0,2-1 0 15,1 0 0-15,-3-1 0 16,1-4-384-16,-1 0-128 0,0-1 0 0,-2-4-11344 0,2 1-2272 0</inkml:trace>
  <inkml:trace contextRef="#ctx0" brushRef="#br0" timeOffset="198183.11">32095 9944 16575 0,'3'-9'1472'0,"1"6"-1168"15,0-2-304-15,0 0 0 0,-1 4 2384 0,0-3 432 0,0 3 64 0,4-3 32 16,2-2-288-16,5-2-48 0,2-2-16 0,3-1 0 0,-1 1-1456 16,0-1-288-16,-2 3-64 0,-2-1-16 0,-1 2-448 0,-2 0-96 15,-1 2 0-15,-3 2-16 16,1 1-176-16,-3 1 0 0,0 1 144 0,-3 1-144 16,1 3 128-16,-2-1-128 0,0 2 128 0,-2 3-128 0,0 0 0 15,-1 2 0-15,0 1 0 0,-1 1 128 0,0-1-128 0,-2 0 0 16,0 2 0-16,-1-2 0 0,-1 0 0 0,1 0 0 15,0 0 0-15,-1 0-128 0,-1-2 128 0,0 0-208 16,0 2 80-16,-1-3 128 16,1 1-544-16,0-3 16 0,1 2 0 0,0-3 0 0,0 1 144 0,2-1 48 15,0 0 0-15,3 0 0 0,0-3 336 0,0 2 0 16,2 1 0-16,2-3 0 0,-1 2 0 0,1 1 0 0,2-1 0 0,0 1 128 16,1 1-128-16,0-1 0 0,1 0 0 0,0 1 0 15,0-1 0-15,2 1 0 0,0-1-192 0,0 0 192 16,0 0-832-16,0-1-64 15,0-1 0-15,1 2 0 16,1-2-992-16,1 0-208 0,-1 2-32 0,1-3-16 16,0-1-640-16,0 1-128 0,2-2-32 0,0 1-5344 0</inkml:trace>
  <inkml:trace contextRef="#ctx0" brushRef="#br0" timeOffset="198693.99">32336 9493 27647 0,'-8'-9'1216'0,"3"3"256"0,3 0-1168 0,1 2-304 0,1 3 0 0,1 1 0 0,0-3 1040 0,2 1 160 0,0-3 16 16,4 0 16-16,0 0-80 0,3 1-32 0,0 1 0 0,1 1 0 15,0 2-656-15,1 0-128 16,1 3-16-16,-1 2-16 0,3 1 240 0,1 4 48 15,1 3 16-15,2 5 0 0,1 3-144 0,1 2-16 16,2 3-16-16,-1 3 0 0,-1 2-176 0,2 1-48 0,-2 1 0 0,1 3 0 16,-1 0-32-16,-1 1-16 0,0 1 0 0,-1 1 0 15,0 0 96-15,-2 3 32 0,1 4 0 0,-1 2 0 16,-2 2-80-16,-2 3-16 0,1 2 0 0,-2 2 0 16,-2-1-192-16,-2 1 0 0,-1 3 0 0,-1 0 0 15,-1 2 0-15,-2 0 0 0,-3-1 0 0,-4-4 0 16,-2 0 0-16,-3-6 0 0,-5 2 0 0,-3-4 0 15,-3 2-144-15,-4-5 144 0,-5-4-208 0,-3-2 80 0,-3 0 0 0,-4-3 0 16,-4-3 0-16,-3-3 0 16,1-4-624-1,-3-2-112-15</inkml:trace>
  <inkml:trace contextRef="#ctx0" brushRef="#br3" timeOffset="-208232.34">11673 6015 34095 0,'-38'3'3024'0,"9"-3"-2416"0,2 1-480 0,5 4-128 15,7-2 1216-15,1 0 240 0,-2 2 32 0,-11 3 16 16,-16 6-928-16,-19 4-192 0,-13 4-48 0,-12 4 0 16,-1 0-208-16,-5 0-128 0,-4-1 160 0,-5-3-160 0,-3-2 0 15,-2-3 0-15,-3-1 0 0,-4-2 0 16,-6-1 0-16,4-2 0 0,8-4 0 0,-4 0 0 15,-8 2 0-15,8-3-160 0,12 0 160 0,6-1-192 0,8-1 192 0,3-2 0 16,4 4 0-16,13 1 0 16,15-1 0-16,13 0 0 0,11 0 0 0,11-1-128 15,8-1 128-15,8 2-192 0,7-1 192 0,9 1-192 16,11 2-1152-16,14 0-256 0,14-2-32 16,16-2-16-16,14 3 64 0,24-4 16 0,20 1 0 0,25-3 0 15,28-1 1104-15,14-1 208 0,-8-6 64 0,8 0 0 0,12-2 320 16,22 0 64-16,14-1 0 0,11 0 16 0,6-1 800 0,5-1 144 15,6 1 48-15,4-2 0 0,6 0-112 0,1 0-32 16,0 2 0-16,-1-2 0 0,-1 3-160 0,-6 0-16 16,-1 3-16-16,-13 1 0 0,-9 0-352 0,-15 1-80 15,-8 0-16-15,-18 1 0 0,-14 2-160 0,-19 0-48 16,-15 0 0-16,-14-1 0 0,-11 3-208 0,-24-3 176 16,-24 1-176-16,-22 1 160 0,-16 1-32 0,-16 0 0 0,-16 1 0 15,-14 1 0-15,-12-1-128 0,-16 1-192 0,-16-2 32 0,-17 2 16 16,-16 1-80-16,-31-3-16 0,-34 3 0 0,-26-2 0 15,-18 2 240-15,-22-6-176 0,-19 2 176 0,-16-2-160 16,-9 1 160-16,-7 1 0 16,-6-1-144-16,-2 2 144 0,1 2 0 0,-3-1 0 0,-2 1 0 15,7 2 0-15,7 0 0 0,5 2 0 0,5 4 0 16,7 1 0-16,10 3 0 0,12 2 0 0,11 0 0 0,21 0 0 16,17-4 0-16,9 6-224 0,11-1 80 0,17-1 16 31,14-5-768-31,22-2-128 0,16-1-48 0,23-4-10304 0,18 0-2064 0</inkml:trace>
  <inkml:trace contextRef="#ctx0" brushRef="#br3" timeOffset="-204724.9">16357 6438 16575 0,'-36'-34'1472'0,"8"7"-1168"0,2-1-304 0,7 10 0 0,8 7 1904 0,4 4 320 16,-4-4 64-16,-9-6 16 0,-10-11-1760 0,-6-3-352 15,0 0-64-15,4 5 0 0,6 6 304 0,5 5 64 0,4 6 16 0,5 1 0 16,4 5-320-16,2 3-64 16,5 0-128-16,2 3 192 0,5 2 0 0,4 5-16 0,5-2 0 0,6 6 0 15,7 3-176-15,7 1 0 0,8 4 0 16,8 3 0-16,8 2 0 0,8 1 240 0,9 1-64 0,5 0-16 15,4 3 48-15,5-1 16 0,2 2 0 0,5 0 0 16,3-1 160-16,4 4 48 0,3-1 0 0,12 4 0 16,12 1 208-16,8 3 64 0,4 1 0 0,3 0 0 15,2-1-160-15,-1 0-32 0,-3 2 0 0,1-1 0 16,1 5-64-16,6 5 0 0,5-1-16 0,1 4 0 0,5 4-112 16,0-4 0-16,3 1-16 0,-5 0 0 0,-8-1-128 15,5 3-32-15,2 7 0 0,-1-3 0 16,1 3-144-16,-7-4 192 0,-3-1-192 0,-2 1 192 15,2 1-192-15,-12-2 0 0,-6 0 0 0,1 1 0 16,4 0 0-16,-3-2 0 0,-6-7 0 0,-3 2-176 0,-2-1 176 0,-7 1 0 16,-8-5 0-16,-2 1 0 0,-1-2 0 0,-7 1 0 15,-10-5 0-15,-2 0 0 0,-2-1 0 0,-1 0 0 16,-3 2 0-16,-5-1-128 0,-7-1 128 0,-4 0-208 16,0-3 80-16,-1-2 128 0,0-3-304 0,-2 0 64 15,0 0 16-15,-3-3 0 0,0 2 48 0,-3-1 16 0,0-3 0 16,-3 0 0-16,-2-3-80 0,-1-1-16 0,-4 1 0 0,-3-5 0 15,-2 1-112-15,-5-3-16 0,-4-2-16 0,-4 0 0 16,-1 0 144-16,-4-3 48 0,0 0 0 0,-2 1 0 16,-1 0 208-16,-2-2-144 15,0 3 144-15,-1-4-128 0,-2 1-32 0,-3-4 0 16,-1-5 0-16,-1 2 0 0,-3-5-96 0,-1 0 0 16,0-3-16-16,-2-1 0 0,0 0 656 0,-2-3 144 15,0 3 32-15,-1-6 0 0,0 1 528 0,-3-3 128 16,-2-1 0-16,-3-5 16 0,-3-1-576 0,-3-2-112 0,-3-4-32 0,-6-4 0 15,-3-1-352-15,-3-2-160 0,-2 1 128 0,3 1-128 16,1 4 0-16,-3-6 0 0,-2 4-144 0,-3-4 144 16,4 2-272-16,-2 2 48 0,0 0 16 0,-2-2 0 15,3 3-32-15,-2 0 0 0,1 4 0 0,-2-4 0 16,2 2-80-16,0 3-32 0,2-4 0 0,2 1 0 16,2 1 352-16,2 0-144 0,3 1 144 0,1 1 0 15,4 1 0-15,-1-3-128 0,5 1 128 0,2 2 0 16,1 1 0-16,4 2 0 0,1-1 128 0,0 3-128 0,3-3 256 15,1 3-32-15,4 4-16 0,-1 0 0 16,3 3-48-16,3 1-16 0,1 4 0 0,3 0 0 16,2 1-656-16,4 4-128 0,3 3-16 0,0 2-16 15,1-2 288-15,3 6 48 0,2 1 16 0,1 1 0 0,2 4 320 0,0-3 240 16,1 5-48-16,2 3 0 0,0 0-192 0,1-1 0 16,0 2 0-16,1-1 0 0,1-1 0 0,1 0-160 15,3 2 32-15,-1-2 0 0,3-2 128 0,2 0-128 16,1-3 128-16,1 2-128 0,0-4 128 0,2 2 144 15,3 2-16-15,-4-1-128 0,-4 1 192 0,0-3-192 16,-1 4 192-16,-1-1-192 0,-5 3 128 0,-1-4-128 16,-5 2 0-16,-2-1 0 0,-4 0 0 0,0 0 0 15,-3-1 0-15,-3 0 0 0,-1-1 128 0,-4-3-128 0,-2-1 0 16,-2 0 0-16,-4-1 0 0,-1-1 0 0,-2-3 0 0,-1 1 0 16,-1-1 0-16,-1-2 0 0,-1-1-208 0,0-3 80 15,-1 1 128-15,-1-2 0 0,0 0-144 0,-2-1 144 16,1 0 224-16,-2-1 112 0,-1 0 32 0,-3-1 0 15,0 0 64-15,-4-1 16 0,-1 0 0 0,-4-3 0 16,-1 0-48-16,-3-1 0 0,-4-3 0 16,0-1 0-16,-3 0-160 0,-2-2-48 0,-4 0 0 15,-4-1 0-15,0-2-192 0,-5-1 0 0,-5 3 128 0,-2-1-128 16,-1 2-256-16,-3-1-80 0,1 1-32 0,1 0 0 16,-2 2-16-16,0 3-16 0,-1 0 0 0,1 2 0 31,3 0-560-31,-1-1-128 0,1 3 0 0,1 1-16 0,2-1-224 15,1 1-32-15,-2 1-16 0,2 0-12256 0</inkml:trace>
  <inkml:trace contextRef="#ctx0" brushRef="#br3" timeOffset="-203402.1">16164 6348 10127 0,'0'-4'896'0,"0"2"-704"0,0-1-192 0,0 2 0 16,0 1 656-16,0-2 112 0,0-1 0 0,1-2 16 15,1-2-64-15,-1-1-16 0,0 2 0 0,2 1 0 16,-2-1 208-16,0 1 48 0,2 1 0 0,-1 2 0 0,1-2-672 0,0 2-128 16,1-3-32-16,0 1 0 15,-1 2-128-15,2-3 128 0,-1 2-128 0,0 0 128 16,-1 3 480-16,2-4 96 0,0 3 0 0,0 1 16 15,1-2 208-15,2 2 32 0,2 0 16 0,0 0 0 16,2 0-272-16,3-2-64 0,2 1-16 0,4-1 0 16,1-1 320-16,3 0 64 0,6-2 16 0,1 2 0 0,3 0-64 0,2-2 0 15,6 1 0-15,2 2 0 0,3 2-336 16,0-2-80-16,2 2-16 0,4 2 0 0,5-1-160 0,7 3-48 16,6 2 0-16,3 0 0 0,-1-1-176 0,4 4-144 0,4 0 192 15,-1 2-192-15,2-3 176 0,-1 2-176 16,1 1 160-16,-5-1-160 0,-5-1 0 0,-4-4 128 15,0 0-128-15,-1 0 0 0,-1 1 0 0,-5-1 0 16,-2-3 0-16,-2-2 0 0,-2 0 0 0,-6 0 0 16,-5-1 0-16,-1 1 0 0,-5-1 0 0,-4 1 0 15,-7 0 0-15,-6 0 0 0,-2 0 0 0,-5 0 0 16,-5 0 0-16,-6 0 0 0,-2 0-128 0,-4 0-32 16,-3 0 0-16,-5 1 0 15,-4 3-816-15,-4-3-176 0,-5 2-16 0,-3 0-16 16,-3 2 528-16,-8-2 96 0,-5 3 32 0,-5-1 0 0,-3 1 352 0,-2-2 176 15,-2 1-160-15,-2-5 160 0,3 0 0 0,-4 0 0 0,-2-3-128 0,-8 2 128 16,-6 1 0-16,-1-1 0 0,2-1 0 0,-1-1 0 16,0 0 0-16,-5 0 0 0,-2 1 0 0,-3 2-144 15,2-2 144-15,1 2-128 0,4-1 128 0,2-1-128 16,3 2 128-16,2 2-128 0,2 1 128 0,4-3-128 16,5 2 128-16,1-2 0 0,5-2 0 0,4 0 0 15,1-1 0-15,4 2 0 0,2-1 0 0,1-1 0 16,2 1 0-16,4-2 0 0,2 0 0 0,4-1 0 0,3 0 0 0,5-1 0 15,4-1 128-15,3 1-128 0,4-3 640 0,4 2 48 16,3-1 16-16,0-1 0 0,4 1 384 0,0 0 64 16,3 1 32-16,2 0 0 15,2 2-560-15,3-2-112 0,3 2-32 0,1 2 0 16,3 2-224-16,2 2-64 0,1 2 0 0,3 4 0 16,3 3-64-16,1 3 0 0,-2 2-128 0,1 2 192 0,1 1 32 0,-1 4 0 15,1 0 0-15,2 7 0 0,1 3-224 0,0 4 176 16,0 3-176-16,0 0 160 0,0 3-160 0,3-2 192 15,0 5-192-15,2-1 192 0,2-3 16 0,2 1 16 16,-3-3 0-16,1 0 0 0,2 3-224 0,2 8 0 16,4 5 0-16,0 3 0 0,1 5 0 0,3 3 0 15,2 2 0-15,3-2 0 16,-6-6-608-16,10 8-64 0</inkml:trace>
  <inkml:trace contextRef="#ctx0" brushRef="#br3" timeOffset="-201858.81">24628 13242 36863 0,'42'-17'3264'16,"3"3"-2608"-16,-7 8-528 0,-3 0-128 0,6 1 368 0,28-6 32 16,57-15 16-16,69-9 0 0,55-9-416 0,28 0 0 15,6 2 128-15,-10 10-128 0,-6 6 128 0,-7 5-128 16,-2 6 192-16,-6 4-64 0,0 1-320 0,-5 3-64 16,2 3 0-16,0 2-16 15,1 2-512-15,-1-3-112 0,-3 6 0 0,-2-1-16 16,-7 3-1952-16,-5-1-384 0</inkml:trace>
  <inkml:trace contextRef="#ctx0" brushRef="#br3" timeOffset="-201356.4">31711 12892 2751 0,'26'0'256'0,"-24"0"-256"0,-4 0 0 0,36 0 0 16,37 0 1872-16,56 0 336 0,57 0 64 0,33 0 16 15,2 0 224-15,-23 0 48 0,-31 1 16 0,-31 1 0 16,-31-2-688 0,-27-2-144-16,-18 1-16 0,-18-1-16 0,-14-1-576 0,-13-2-112 0,-6 0-32 0,-10 0 0 15,-3 0-656-15,-8-2-128 0,-5-3-16 0,-10-2-16 16,-2-1-176-16,-10-1 128 0,-10-4-128 0,-16-2 128 15,-11 1 96-15,-10-1 16 0,-7-1 0 0,-18 1 0 16,-14 0-240-16,-13 0 0 0,-12-2 0 0,-17 1 0 16,-16 0 224-16,-10 0-48 0,-8 4-16 0,-4 1 0 0,-9 1 224 15,-12 3 32-15,-12 4 16 0,-9-1 0 0,-8 7 160 0,-8 0 48 16,-4 4 0-16,-2 4 0 16,9-1-128-16,-3 6-32 0,-7 2 0 0,-2 0 0 0,-5 3-240 0,-1 2-48 15,0 3-16-15,1-2 0 0,1 7-176 16,-2 3 0-16,2 4 0 0,3 4 0 0,8 5-224 0,4-1-128 15,2 4-32-15,8 4 0 16,9 4-1376-16,15 2-288 0,16 2-48 16,26-4-16-16,21-1-336 0,26-7-80 0,20-4-16 15,20-6 0-15,18-7 1632 0,18-2 320 0,13-2 64 0,17-4 16 0,13-4 512 0,13-4 0 16,13-3 0-16,15-4 0 0,13-3-176 0,23-3-16 16,21 0-16-16,24-10 0 0,20-9 352 0,28-5 80 0,24-2 16 0,20-4 0 15,12-4 912-15,20-4 192 16,12-1 48-16,6 1 0 0,-5 4-448 0,25-3-96 15,22-1-16-15,11 3 0 0,7 3 320 0,0 3 48 16,-11 4 16-16,12 4 0 0,9 5 384 0,2 4 96 0,-7 6 16 16,6 3 0-16,2 3-816 0,-5 0-144 0,-14-2-48 0,-6 2 0 15,1 0-352-15,3 2-80 0,-1 3-16 0,-2-2 0 16,-3 4-256-16,-11 3 0 0,-17-1 128 0,-7 1-128 16,-10-1 0-16,-14 2 0 0,-22-3 0 0,-5 3 0 15,-6 1 0-15,-7 2 0 0,-1 0-128 0,-9 1 128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40:28.223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16389 11021 52527 0,'-10'0'4672'0,"3"0"-3744"0,4 3-736 0,5-3-192 16,0 0-720-16,-1 0-176 0,-2 1-48 0,-1 0 0 16,-1 2-880-16,0-1-176 0,0-1-48 0,1-2 0 0</inkml:trace>
  <inkml:trace contextRef="#ctx0" brushRef="#br0" timeOffset="165.52">16269 11392 53439 0,'-10'8'4752'0,"3"-2"-3792"15,3-3-768-15,6-1-192 16,0-1-304-16,0 0-80 0,0 4-32 0,-1 4 0 16,0-2-1776-16,3 3-368 0,1-4-64 0,2 2 0 0</inkml:trace>
  <inkml:trace contextRef="#ctx0" brushRef="#br0" timeOffset="315.24">16236 12216 1839 0,'-9'28'160'0,"1"-11"-160"0,-1-2 0 0,3-6 0 16,5-4 10160-16,2-3 2000 0,0 2 384 0,-1 2 96 15,0 5-10944-15,0 1-2192 0,2-1-432 16,3 0-19088-16</inkml:trace>
  <inkml:trace contextRef="#ctx0" brushRef="#br0" timeOffset="465.88">16189 12859 9215 0,'-11'16'816'0,"2"-6"-656"0,2-3-160 0,3-1 0 15,3-4 3968-15,2-1 752 0,0 1 144 0,-1 1 48 16,1 3-5168-16,2 0-1024 0,2 3-192 0,2-4-64 15,4-3-768-15,2 2-144 0,-1-2-48 0,3 2 0 0</inkml:trace>
  <inkml:trace contextRef="#ctx0" brushRef="#br0" timeOffset="549.11">16273 12964 28559 0,'14'33'1264'0,"-13"-30"272"0,-1-3-1232 0,0 1-304 15,-1-1 0-15,-1 5 0 0,0-1 2544 0,-1 4 448 16,-2 2 80-16,3-1 32 0,0-1-2192 0,0-1-432 16,4-2-96-16,1-4 0 15,5-1-4928-15,2-1-992 0,3-4-192 0,1 0-32 0</inkml:trace>
  <inkml:trace contextRef="#ctx0" brushRef="#br0" timeOffset="665.41">16407 13217 46991 0,'-14'11'2080'0,"4"-3"432"0,1-2-2000 0,4-2-512 16,3-3 0-16,2-1 0 16,-1 1-448-16,-2 2-176 0,0-1-32 0,-1 2-16 0,0 1 448 0,3-3 96 0</inkml:trace>
  <inkml:trace contextRef="#ctx0" brushRef="#br0" timeOffset="800.6">16356 13628 40543 0,'-5'26'3600'0,"-3"-9"-2880"0,1-4-576 0,2-6-144 0,3-3 2928 16,2-2 544-16,0 1 112 0,-3-1 32 16,1 7-3616-16,-1-4-816 0,3 1-112 0,4-6-14368 15,0-6-2864 1</inkml:trace>
  <inkml:trace contextRef="#ctx0" brushRef="#br0" timeOffset="890.9">16330 13873 29487 0,'-10'-14'1296'0</inkml:trace>
  <inkml:trace contextRef="#ctx0" brushRef="#br1" timeOffset="6849.96">12457 16284 42383 0,'-1'-2'3776'0,"1"0"-3024"0,0 2-608 0,1-1-144 15,0 1-496-15,2-1-128 0,2-3-16 0,3-2-16 0,5 0 304 0,4 0 64 0,4-4 16 0,1 2 0 16,3 1-48-16,-1 3-16 0,1-1 0 16,1 4 0-16,0 1 80 0,3 0 32 0,-2 1 0 0,3 1 0 15,1 1-288 1,1-2-48-16,1 1-16 0,2-1 0 15,-1 1 0-15,1 0 0 0,-2-2 0 0,0 1 0 16,-2 1-320-16,-3 0-80 0,-1 0-16 0,-3 2 0 16,-3 1-672-16,-3 0-144 0,0 1-32 0,-5 0-9360 0</inkml:trace>
  <inkml:trace contextRef="#ctx0" brushRef="#br1" timeOffset="7152.66">12311 16671 6447 0,'-6'0'576'0,"1"-1"-576"15,1-3 0-15,2 3 0 0,2 1 4176 0,0-2 736 16,1-1 144-16,0-1 16 0,2-2-2912 0,3-1-592 15,4-6-112-15,5 2-32 0,2 1-800 0,3 0-176 0,3 2-16 0,4-1-16 16,4 3 288-16,3 1 48 16,5 3 16-16,3-3 0 0,3 3-352 0,-1 2-64 0,6 2-16 15,-2 3 0-15,3-3-336 0,-2 2 0 16,2 2 0-16,-2-1 0 16,1 2-1312-16,-3 2-336 0,-1-3-64 0,-2 3-12272 0</inkml:trace>
  <inkml:trace contextRef="#ctx0" brushRef="#br1" timeOffset="9515.91">14182 16037 32255 0,'-2'-5'2864'0,"-1"1"-2288"16,2 0-576-16,1 3 0 0,0-1 0 0,-1-2 0 0,-1-1 0 0,0-5 0 31,-3-3-960-31,0-2-160 0,-1 1-32 0,0-1 0 16,-2 3 128-16,1 1 32 0,-1 1 0 0,1 1 0 15,0 2 32-15,-2 1 0 0,-1 3 0 0,-1 3 0 0,0 1 704 0,-2 4 256 0,-4 5-192 0,-2 1 192 16,-2 7-288-16,-2 3 32 0,1 3 16 0,-2 1 0 15,1 4 240-15,-3 4 0 0,-1 5 0 0,1 2-144 16,1 2-176-16,3-1-16 0,3 1-16 0,3-5 0 0,6 0 352 16,3-9 240-16,4 1-48 0,3-7 0 0,4-5 672 0,3-2 128 15,2-4 32-15,1-2 0 0,1-4-464 0,3-5-96 16,3 0-16-16,0-2 0 16,2-1-1024-16,1-3-192 0,1 0-64 0,1-4 0 15,3-1-512-15,-1 0-96 0,1-2-32 0,0-3 0 16,-1 0-16-16,1-2-16 0,-3 0 0 0,0-3 0 0,-4 3 1232 15,-2-3 272-15,0 1 0 0,-2-2 0 0,-2-2 1456 0,-2-1 272 16,1 2 48-16,-1-1 16 0,-2 1-384 0,-1-1-64 16,0 2 0-16,-2-1-16 0,1-2-944 0,-2 4-176 15,1-1-32-15,-2 1-16 0,-2 3 736 0,0 2 128 0,-1 3 48 0,-1 1 0 16,0 4 112-16,-3 3 32 16,1 1 0-16,0 4 0 0,-2 3-384 0,0 3-80 15,0 4-16-15,0 2 0 0,0 4-96 0,0 5 0 16,3-1-16-16,-2 3 0 0,3 6-176 0,-1 2-16 15,2 2-16-15,0 2 0 0,0-1 32 0,-1 1 0 16,1 3 0-16,-1-2 0 0,0 0-192 0,-1 1-48 0,1-2 0 0,-1-2 0 16,0-4-208-16,1-3-256 0,0 0 48 0,0-3 16 15,0-1-624 1,-1-3-112-16,2-4-32 0,2-4-9984 0,-1-2-1984 0</inkml:trace>
  <inkml:trace contextRef="#ctx0" brushRef="#br1" timeOffset="9953.9">14555 16433 20271 0,'5'16'896'0,"-3"-8"192"0,-2 2-880 0,1-4-208 0,-1-1 0 0,1-2 0 0,0 0 0 0,1 4 0 15,0 3 0-15,2 2 0 0,-1 0 1712 0,1-1 288 16,-1-2 64-16,-1-3 16 0,-1 0 704 0,1-6 144 16,-1 2 16-16,0-4 16 0,-1 0-1776 0,1-4-352 15,1-2-80-15,-1-2-16 0,0-2-400 0,0-2-80 16,0-2 0-16,1-1-16 0,0-5-64 0,-2 0-16 0,0-2 0 0,0-2 0 15,0 1-160-15,0-1 0 0,0 0 0 0,0-1 128 16,-2 0-128-16,2 1 0 0,-2-2 0 0,2 0 0 16,0 5 144-16,2-4-144 0,1 3 160 0,2 1-160 15,2-2 192-15,1 1-64 0,2 1-128 0,2 0 192 0,2 0-64 0,1 2-128 16,1 3 176 0,1-1-176-16,3 2 0 0,2 2 0 0,3 1 0 0,4 1 0 15,1 2-160-15,4-2-96 0,2 5 0 0,0-4-16 31,1 8-816-31,0-3-144 0,1 4-48 0,-1 3-16400 0</inkml:trace>
  <inkml:trace contextRef="#ctx0" brushRef="#br1" timeOffset="10615.55">15683 15844 18431 0,'4'-1'1632'0,"0"-1"-1312"0,-3 2-320 0,-1 0 0 0,1-2 1376 0,0 1 208 15,2-2 32-15,2 0 16 0,1-2-224 0,-1-2-64 16,-1 0 0-16,-3 1 0 0,-1 1 336 0,-1-1 64 16,-4-1 16-16,-3 0 0 0,0 3-976 0,-5-2-192 15,0 1-32-15,-3 0-16 0,-3 4-272 0,-1 1-48 16,-3 3-16-16,-2 1 0 0,-1 4-80 0,-1 1-128 16,-3 3 176-16,0 2-176 0,2 2 256 0,0 3-64 15,0 1-16-15,2 4 0 0,4 0-16 0,1 0 0 16,3-2 0-16,-1 4 0 0,2 5-160 0,-1-3 0 15,5 1 0-15,2-4 0 0,3-2-336 0,5-6-48 0,1-2-16 16,4-4 0 0,0-3-336-16,3-4-64 0,2 0-16 0,1-4 0 0,2 0 432 0,0-3 64 0,2 2 32 0,2-4 0 15,-1 1 288-15,2-1 0 0,1 1 176 16,1-2-176-16,3-1 352 0,0-2-32 0,2-3-16 0,-1-2 0 16,-1 2-96-16,0-2-16 0,0-2 0 0,-2-1 0 15,1-1-192-15,-6 5 0 0,-2 0 0 0,3 0 0 16,1-5 240-16,1-4 0 0,-1-1 0 0,-2 2 0 15,0 2 144-15,-3-1 48 0,-2 6 0 0,0-3 0 0,-2 6-288 16,-4-1-144-16,1 2 160 0,-3 3-160 16,0-2 0-16,-3 2 0 0,1 0 0 0,-2 2 0 0,0 2 144 0,-1 0-144 15,-1 3 128-15,0 3-128 16,-1 0 144-16,-2 0-144 0,-1 3 160 0,0-1-160 16,2 0 272-16,-2 1-32 0,1 0-16 0,2 1 0 0,2 0-96 15,1-1 0-15,2 2-128 0,0 1 192 16,2-1-16-16,2 2-16 0,0 1 0 0,2 1 0 0,-1 1-32 15,2 1-128-15,2 1 192 0,-1 4-64 0,1-2-128 0,-1 3-144 16,0 0 144-16,1 1-208 0,0 3-64 0,-1 0-16 16,0 1 0-16,-1 2 0 15,0 3-192-15,-1 0-32 0,0 0-16 0,-2 0 0 16,-1 2 0-16,-1-2 0 0,0 3 0 0,-1 0 0 0,-2 2 528 0,-1 1 0 16,-2 1 128-16,-1-2-128 0,0-2 704 0,-2-3 32 15,-1 3 16-15,-1-4 0 0,0-1-176 0,-1-3-48 16,0-2 0-16,-1-3 0 0,2 0-64 0,-1-3-16 0,1 0 0 15,-1-2 0-15,2-1-256 0,1-1-64 0,-3-1-128 0,1-5 192 16,0 0-192-16,-2-2-192 16,0-1 48-16,-4-4 0 0,0-2-624 15,-4-5-112-15</inkml:trace>
  <inkml:trace contextRef="#ctx0" brushRef="#br1" timeOffset="13431.9">16178 16899 22111 0,'-1'2'1968'0,"-2"1"-1584"0,1-3-384 0,-1 1 0 15,1 0 1728-15,-1 2 256 0,1-2 48 0,-4 4 16 16,-2 2-2592-16,-4 4-512 0,-1 5-96 0,-1 2-32 15,0 4-352-15,-2 1-80 0,0 8-16 0,-3 5 0 16,1 4-112-16,-2 2-32 0,-2 2 0 0,1 1 0 16,0-2 960-16,0-1 192 0,0 0 48 0,2-5 0 0,4-4 2976 15,-1 4 608-15,-1 0 112 0,1 2 16 0,1 1-208 0,3-4-48 16,2-5-16-16,2-2 0 0,2 0-1760 0,4-5-336 16,2 0-80-16,1-5-16 0,1-3-672 0,3-4-384 0,0-2 64 15,1-8 0-15,3 1 0 0,1-3 16 16,1 0 0-16,1-4 0 0,2-1 688 0,1-2 128 15,0-2 16-15,2-3 16 0,0-1-192 0,3-3-32 16,0-1-16-16,0-2 0 0,-1 0-432 0,2-1-96 16,2-4-16-16,-1 2 0 0,0-4 240 0,-2 1-176 15,0 2 176-15,-2-4-160 0,1 3 160 0,-3-3 0 0,0 2 0 16,-1 1 0-16,0-2 0 0,0 2 0 0,-2-2 160 0,0 1-160 16,-1 3 256-16,0 0-64 0,1 0 0 0,-5 1 0 15,1 1-64-15,-2 2-128 0,-2-1 176 0,-1 1-176 16,-2 2 240-16,-3 1-64 0,0-2-16 0,-3 2 0 0,1-1-160 15,-4 3 128-15,1 0-128 16,-2 2 128-16,-2 0 128 0,0 2 0 0,0 1 16 0,-1 2 0 16,-2-3-128-16,0 3-16 0,-1-1-128 0,1 1 192 15,-2 3 176-15,0-2 16 0,0 2 16 0,0 2 0 16,-1 1-400-16,1 0-224 0,-2 2 32 0,2 3 0 16,2 2-784-16,-1-1-160 0,4 2-16 0,0-1-16 31,4 0-896-31,0-1-176 0,1 3-48 0,0-3-10832 0</inkml:trace>
  <inkml:trace contextRef="#ctx0" brushRef="#br1" timeOffset="13702.03">15953 17346 41471 0,'-4'8'1840'0,"2"-5"368"0,0 1-1760 0,1-1-448 0,2-3 0 0,2 1 0 0,2 0 0 0,3 0 0 0,6 2 128 0,7-1-128 16,7 2 0-16,6-3-256 15,2 3 64-15,0-4 16 0,-2 0-80 0,2 1-32 16,-1 0 0-16,-1-1 0 15,2 0-1696-15,-1 3-352 0,-1-3-64 0,-1-3-12896 0</inkml:trace>
  <inkml:trace contextRef="#ctx0" brushRef="#br1" timeOffset="18820.5">16179 15789 14735 0,'-2'2'1312'0,"-1"0"-1056"15,1 2-256-15,0 0 0 0,2-3 2080 0,-2 4 352 0,-1 6 80 0,-3 3 16 16,0 8-1248-16,-1 5-240 0,-1 1-48 0,2 1-16 16,-1 2-128-16,0 0-16 0,1 0-16 0,-1 1 0 15,-1 1 176-15,1-3 32 0,1 0 16 0,-2-3 0 16,1-4 144-16,1-1 32 0,-2 0 0 0,2-5 0 0,0-2-512 0,-1-1-112 15,0 0-16-15,0-3 0 16,0 0-320-16,-1-2-80 0,2-2-16 0,0-2 0 16,2-2-160-16,-1-1 0 0,3-2 0 0,-2-5 0 15,1 0 0-15,1-2 0 0,2-2 0 0,0-3 128 16,1-2-128-16,0-2 192 0,4-1-192 0,0-3 192 0,2-2-48 16,1-2 0-16,2 0 0 0,1-3 0 15,4-2-144-15,1-1 0 0,1 2 144 0,2-2-144 16,1 3 0-16,0-1 0 0,2-1 0 0,0 3-128 15,0 3-32-15,1 3 0 0,-1 0 0 0,0 3 0 0,0 3 16 16,2-1 0-16,-1 4 0 0,0 3 0 0,-1-1 144 16,-2 4 0-16,-1 3 0 0,-1 2 0 0,-3 1 0 15,-3 2-192-15,0 4 64 0,-2 1 0 0,0 3 128 0,-1 4 0 16,-2 1-144-16,-2 2 144 0,0-1 0 0,-2 2 0 16,-1-1 160-16,-1 2-160 0,1 0 160 0,-2-3-160 15,0-1 128-15,0-1-128 0,-2-2 192 0,1 0-64 16,1-2 0-16,-1-2 0 0,-2-2 128 0,5-2 0 0,-4-1 16 15,2-3 0-15,0-1-112 0,0-1-32 16,2-3 0-16,-1-1 0 0,0-1 0 0,0-2 0 0,2-1 0 0,-2-1 0 16,0-3-128-16,-1 0 0 15,3-1 0-15,-2-1 0 0,0-3 0 0,0 0-176 16,1 0 48-16,-1-1 0 0,3 2-32 0,-1 0 0 16,2 1 0-16,1 3 0 0,2-2 160 0,-1 4 0 0,1 0 0 15,0 2-128-15,1 1 128 0,-3 0 0 0,4 3 0 16,-1 1 0-16,-1-1 0 0,1 2 0 0,0-1 0 15,-1 2 0-15,1 2 0 0,0 0 0 0,-2 4 0 0,-1 3-128 16,0-1 128-16,-1 3 0 0,0 2 160 0,0 0-160 16,-1 2 0-16,-2 1 128 0,1 4-128 0,-1 0 0 15,1 3 0-15,-2 0 0 0,2 3 0 0,-2-4 0 16,1 2 192-16,1 0-64 0,-2-1-128 0,0 1 192 0,2-3-192 0,-2-1 0 16,-1-1 0-16,1-1 0 0,2 0 0 0,-2-5 0 15,-1 1 0-15,0-2 0 16,1-1-512-1,-1-3 16-15,0 0 0 0,0 1-17952 0</inkml:trace>
  <inkml:trace contextRef="#ctx0" brushRef="#br1" timeOffset="19083.16">17144 15968 43311 0,'-9'18'1920'0,"1"-4"384"0,1 1-1840 0,3-6-464 0,3-2 0 0,1-2 0 0,1 1 0 0,-1 6 0 0,0 8 0 16,2 3 0 0,1 5-480-16,0-5 16 0,2-1 0 0,-2-2 0 0,1 0 160 0,-1-2 48 0,-2 1 0 0,-2-2 0 15,-2-1-64-15,-1-1-16 0,1 0 0 0,-3-1 0 16,-1-3 160-16,0-3 48 0,1-3 0 0,-3-1-11440 15,2-6-2272-15</inkml:trace>
  <inkml:trace contextRef="#ctx0" brushRef="#br1" timeOffset="19274.32">17273 15603 48831 0,'-8'13'2176'0,"-1"-3"432"0,0 0-2096 0,3-4-512 0,3-1 0 0,1-3 0 0,1 2 272 0,-3 3-48 16,-1 1-16-16,0 2 0 15,2 0-1360-15,2-5-256 0,2-1-64 0,1-2-16 16,2-2-1520-16,0-2-320 0,1-1-48 0,0 0-16 0</inkml:trace>
  <inkml:trace contextRef="#ctx0" brushRef="#br1" timeOffset="19683.47">17492 16070 4607 0,'1'21'400'16,"-2"-7"-400"-16,0 1 0 0,0-8 0 0,1-1 7824 0,0-1 1488 0,-1 1 288 0,-1 7 64 15,1 7-7360-15,0 2-1488 16,1 3-304-16,-1-4-48 0,1-4-464 0,0-5 0 0,1-2 0 15,-1-4 0-15,0-1 0 0,-1-2 0 0,-1-2 0 0,1-1 0 16,-1 0 272-16,-1-3-32 0,1 2-16 0,-2-4 0 16,2-1 336-16,-2 1 64 0,1-5 16 0,0 0 0 15,1 1-176-15,1-8-16 0,2 1-16 0,2-2 0 16,-1 0-176-16,3-6-48 0,1-2 0 0,2 0 0 16,1 1-208-16,2 3-192 0,0 3 48 0,1-1 0 0,3 4 144 15,0 3-128-15,1 3 128 0,0 1-128 16,0 4 128-16,1-1-192 0,1 1 192 0,-2 3-192 0,-1 0-32 0,-1 2-16 15,1 4 0-15,0-1 0 0,-3 2 48 0,2 3 16 16,-2 3 0-16,1 2 0 16,-2 4 176-16,0 0 0 0,0 6 0 0,-1 1 0 0,0 2 176 15,0 3-48-15,0 2 0 0,0 2 0 16,-2 0-128-16,1 1 0 0,-2 0 0 0,1 0 0 0,-2-6 0 0,0 1 0 16,2-1 128-16,-1-3-128 0,2-2-208 0,2-3-80 15,-1-6-16-15,2-8 0 16,2-4-528-16,2-9-96 0</inkml:trace>
  <inkml:trace contextRef="#ctx0" brushRef="#br1" timeOffset="21199.6">19734 14997 37775 0,'-1'-3'3360'0,"1"0"-2688"0,0 3-544 0,0 0-128 0,0 1 528 0,0-1 80 0,0 2 16 0,1 0 0 16,-1 4-304-16,0 5-48 0,0 6-16 0,-1 8 0 0,0 6-256 0,-3 6-192 15,-1 5 16-15,-1 6 16 16,0 3-192-16,-3 0-32 0,0 1-16 0,1-3 0 0,-2 2 400 0,1-6 0 16,-1 0 0-16,2-4-128 0,-2-2 128 0,2-3 128 15,1-2-128-15,1-6 176 16,-1-2-688-16,3-5-144 0,-1-2-32 0,1-7-16064 15</inkml:trace>
  <inkml:trace contextRef="#ctx0" brushRef="#br1" timeOffset="21542.82">19113 15969 32255 0,'-2'4'2864'0,"-1"-2"-2288"0,2 0-576 0,1-2 0 16,1 0 1696-16,1 2 224 0,-1 3 64 0,1 0 0 15,5 1-1088-15,1 0-192 0,5 5-64 0,4-4 0 16,5 2-304-16,4 2-64 0,8-2-16 0,5 1 0 16,8 1-128-16,9-4-128 0,7 2 144 0,6-3-144 15,5 0 224-15,-1-1-48 0,-4-2-16 0,1-2 0 0,0 2-160 0,-2-3 0 16,-2 1 0-16,-4-2 128 16,-2 1-704-16,-5-4-128 0,-4 1-48 15,-1 3-11712-15,-2-3-2336 0</inkml:trace>
  <inkml:trace contextRef="#ctx0" brushRef="#br1" timeOffset="22432.2">19345 17097 40543 0,'-5'2'3600'0,"1"-1"-2880"0,1-1-576 0,2-1-144 0,1 0 704 0,0 0 96 16,-1-3 32-16,0-1 0 0,1-3-832 0,2-4-144 16,3-4-48-16,4-2 0 0,3-5 192 0,2-1-160 15,1-2 160-15,4-5-160 0,2 0 160 0,2-1-128 0,-1 1 128 0,-1 0-128 16,0 5 128-16,-1-1 0 15,0 2 0-15,-2 0 0 0,-1 5 0 0,0 1 0 16,-1 1 0-16,-2 3 0 0,1 2 0 0,-4 4 0 16,1-1 0-16,-1 3 0 0,-1 2 160 0,-2 0-32 0,1 1-128 0,-3 3 192 15,1 2-192-15,0 3 0 0,0 1 0 0,-1 2 0 16,2 4-304-16,-3 4 48 0,2 0 16 0,2 5 0 31,-1 2-224-31,1 4-48 0,0 5-16 0,-2 0 0 16,2 4-144-16,-2-1-32 0,-1 3 0 0,1-2 0 0,-1 0 448 0,-1-2 64 0,2 0 32 0,-1-4 0 15,0-2 512-15,1-7 96 0,-1 1 32 0,0-5 0 16,1-3 160-16,0-1 48 0,0-3 0 0,0-2 0 16,1-5-368-16,0 1-80 0,1-3-16 0,1-4 0 15,1 0-96-15,-1 0 0 0,1-2-128 0,-1-1 192 16,1-2-192-16,-1-1 144 0,0 0-144 0,-1 2 128 0,1-2-128 16,-3 0 0-16,-1 1 0 0,0-1 128 0,1 3 32 0,-3-4 0 15,3 1 0-15,-1-1 0 0,1 0 112 0,1-2 32 16,0 1 0-16,2-4 0 0,0-1 96 15,0-2 32-15,0-2 0 0,0-2 0 0,-2-1-80 0,1-3-16 0,-1 0 0 16,-2-2 0-16,0 1-144 16,-1-3-48-16,-1-1 0 0,-2 3 0 0,0 5-144 0,-2-5 0 15,2-2 0-15,-4 1 0 0,2 3 0 0,-2 3-272 16,-2 3 32-16,1 2 16 16,-1 2-192-16,0 4-32 0,0 0-16 0,1 4 0 15,0 0-256-15,2 3-48 0,0 1-16 0,2 3-12112 16,0-2-2416-16</inkml:trace>
  <inkml:trace contextRef="#ctx0" brushRef="#br1" timeOffset="25045.65">22293 16313 35935 0,'2'0'3200'0,"0"0"-2560"15,1 0-512-15,-1 0-128 0,2 0 272 0,1 0 48 0,5 0 0 0,5 0 0 0,6 0-480 0,5 1-96 0,5 1 0 0,1 3-16 31,-1 4-480-31,-3 2-80 0,-1-2-32 0,-2 4 0 16,-3 0 240-16,-3 0 48 0,-2 3 16 0,-2 2 0 0,-3-1 1392 0,0 4 288 0,-1-1 48 0,-3 0 16 16,0 2 32-16,-3-2 16 0,1 2 0 0,-2 0 0 15,-1 0-704-15,-1-1-144 0,-1 0-16 0,0-1-16 16,-2-1-352-16,-2-1 0 0,0 1 0 0,-1 1 128 16,-1 1-128-16,-1-3 0 0,0 3 0 0,-2 1 0 15,1 2 0-15,-2-2 0 0,-1 3-128 0,0 1 128 16,0-1 0-16,1 1 0 0,-3-2 0 0,1 0 0 0,1 2 144 15,-1-6 16-15,1 1 0 0,1-4 0 0,-1 0 272 0,0-1 48 16,2-5 16-16,1 1 0 0,1-6-192 0,1 0-48 16,1-1 0-16,0-3 0 0,2 1-256 0,-2-2 0 15,2-1 0-15,-1-1-144 16,1-2 144-16,-2 2 0 0,0 1 0 0,-1 0 0 0,2 0 0 0,-2 0 0 0,0-1 0 16,0 1 0-16,0 0 0 0,0-3 256 0,0 2-64 15,0-1-16-15,0 2-176 0,1-4 128 16,-1 0-128-16,2 1 128 0,-1-1-128 0,2 0 0 15,0 0 0-15,2 0 128 0,0-1 32 0,2 1 0 16,0 0 0-16,0-1 0 0,2-1-160 0,1 1 0 16,-1 1 0-16,0-1 0 0,-1 2 192 0,0-2-64 15,0 0 0-15,-1 1 0 0,-1 2 112 0,0-3 16 16,-1 3 0-16,0-3 0 0,-1 4 0 0,0-1 0 0,-1-1 0 0,1 3 0 16,0-2-128-16,0 2-128 0,0 0 176 0,-1 0-176 15,1 0 0-15,0 0 0 0,1 0 0 0,0 0 0 16,0 0 0-16,0 0 0 0,0 0 0 0,0 0 160 15,0 0-160-15,0 0-144 0,0 0 144 16,0 0-208-16,0 0 64 0,0 0 16 0,0 0 0 0,17 10 0 16,-16-10 128-16,1 0 0 0,-2 0 0 0,0 0 0 15,0-2 0-15,0 1 0 0,0-2-144 0,-2-2 144 16,2 2 0-16,-1-3 160 0,1-1-16 0,-1-2 0 16,1-1 16-16,0-2 0 0,1-4 0 0,2-3 0 0,0-3-160 15,2-2 0-15,1-4 0 0,3-1 0 16,1 1 0-16,0-3 0 0,2 3 0 0,-1 2 0 15,2 1-256-15,0 4 32 0,0-1 0 0,0-1 0 16,1 4 224-16,0-1 0 0,-1-4-160 0,-1 2 160 16,2 0 0-16,-2-2 0 0,2-1 0 0,-2 1 0 0,1-1 0 15,-2-3 0-15,1-1 0 0,1 1 0 0,-1-1 0 0,0 1 0 16,1-1 0-16,0 2 0 16,2 1-512-16,0 1 32 0,1 3 0 0,0 4 0 15,1 0-640-15,2 1-128 0,1 3-32 0,1 1-17632 16</inkml:trace>
  <inkml:trace contextRef="#ctx0" brushRef="#br1" timeOffset="25966.44">23425 15390 18431 0,'-1'-4'1632'0,"1"1"-1312"0,0 1-320 0,0 2 0 0,0 0 864 0,0-1 96 15,-1-3 32-15,1 1 0 0,-1-1-432 0,-1-1-96 16,0 3-16-16,-1 2 0 0,0 0-448 0,-1 3 0 15,0 1 0-15,-1 2 0 0,0 2 624 0,0 2 80 16,-1-2 0-16,-1 3 16 0,1 0 816 0,-3 4 176 16,2-1 16-16,-3 1 16 0,0 1-416 0,-1-3-96 0,1 2-16 0,-1 0 0 15,-1 0-768-15,3 1-176 16,-1-4-16-16,1 1-16 0,2-1-112 0,2 2 0 0,0-2-128 0,2-1 192 16,1 2-64-16,2 0-128 15,0 2 176-15,2 1-176 16,2 0-320-16,2 1-160 0,2 1-32 0,-1-1-16 15,3-1-176-15,1-3-48 0,0 0 0 0,3-2 0 16,1 0-720-16,1-1-160 0,2-4-32 0,1-1-11696 0</inkml:trace>
  <inkml:trace contextRef="#ctx0" brushRef="#br1" timeOffset="26517.39">23538 15012 35935 0,'-1'0'3200'0,"1"0"-2560"0,0 0-512 0,0 0-128 0,0 0 0 0,0 0 0 0,-2 1 128 0,1 3-128 16,-1-3 912-16,-1 4 112 0,-1-1 32 0,1 3 0 16,-1-3-672-16,-1 3-128 0,0-1-16 0,0-2-16 15,0 3-384-15,0-3-80 0,2 1-16 0,-2 0 0 16,0-1-1328-16,0 2-272 0</inkml:trace>
  <inkml:trace contextRef="#ctx0" brushRef="#br1" timeOffset="26982.49">23263 15093 39615 0,'-3'0'1760'0,"-1"-1"352"0,0 0-1680 0,2 1-432 0,-1 0 0 0,2 0 0 16,0 0-192-16,-2 0-128 0,0-3-32 0,-4 2 0 15,-1 1-768-15,-1 1-160 0,-1 2-16 0,-1-1-16 16,-1 4 288-16,-1 3 48 0,0 2 16 0,-2 3 0 0,0 3 544 0,-2 4 112 16,-1 1 32-16,0 3 0 0,2 4 1040 0,-2 0 192 15,4 2 64-15,-1-1 0 16,2 2 192-16,2-1 64 0,3 1 0 0,0 3 0 16,3-1-720-16,4 1-144 0,2-2-32 0,3 1 0 0,2-1-384 15,4-3 0-15,2-2 0 0,2 1 0 16,5-1-1040-16,0-1-96 0,1-2-16 0,1 1 0 15,1-5-1472-15,2 0-320 0,2 0-48 0,-1-4-9328 16</inkml:trace>
  <inkml:trace contextRef="#ctx0" brushRef="#br1" timeOffset="27349.76">23720 15014 24879 0,'-2'4'2208'0,"1"1"-1760"0,0-3-448 0,1 2 0 16,0-4 3296-16,1 2 576 0,0 1 112 0,2 3 32 16,0 0-2816-16,5 5-560 0,2 2-128 0,2 3 0 15,2 0-512-15,1 2-128 0,1 2-16 0,0 3 0 16,0 2-608-16,-1 3-112 0,1 3-32 0,-3 1 0 16,1 1 32-16,-2 2 0 0,-2-1 0 0,0 1 0 0,-2 5 640 0,-4 0 224 15,-1 1-144-15,-3-1 144 0,-3-2-160 0,-3 0 160 16,-2-3-192-16,-4-4 192 0,-2 1-336 0,-2-2 32 15,-3 2 16-15,-1-4 0 16,-2 2-400-16,0 0-80 0,-1-2 0 16,0 1-12976-16</inkml:trace>
  <inkml:trace contextRef="#ctx0" brushRef="#br1" timeOffset="29268.68">24141 16376 35935 0,'5'2'3200'0,"-2"-2"-2560"0,-1 0-512 0,1-2-128 0,0 0 1536 0,1-1 304 0,2-1 48 0,3-2 16 16,7-3-1904-16,6-7-592 0,7 0-16 0,3-3 0 16,2 2-1456-16,2 0-304 0,3 2-48 0,0 1-16 15,2 4-2112-15,-1 4-448 0,-2 1-64 0,-2 4-32 0</inkml:trace>
  <inkml:trace contextRef="#ctx0" brushRef="#br1" timeOffset="30287.49">24700 17188 39615 0,'-1'0'3520'0,"1"-4"-2816"16,1 3-560-16,2 0-144 15,0-3-480-15,1-1-128 0,2-2-32 0,3-4 0 16,4-5-192-16,4-4-64 0,1-5 0 0,2 0 0 0,-2 2 896 0,2-4 0 0,0 2 256 0,1-4-64 16,0 5 384-16,1-2 64 0,3-1 32 0,1-3 0 15,2 1 96-15,1-1 32 0,-2 4 0 0,0-3 0 0,-1-2-464 16,0 0-80-16,0-1-32 0,-2-2 0 15,-1-1-224-15,-2-1 0 16,0-4 0-16,-2 1 0 0,-2 1 128 0,-2 2-128 0,0 0 0 0,-2 4 0 16,-2 3 0-16,-1 3 0 0,-1 2 0 15,-4 1 0-15,0 1 0 0,-3 3 0 0,0 5 0 0,-1 0 0 16,-2 4 144-16,-1 4-144 0,0 0 128 0,-1 0-128 0,1 2 176 0,-1 3-48 16,0-2-128-16,0 3 192 15,1 3-64-15,-2-1-128 0,2 2 176 0,-2 2-176 16,0 4 0-16,1 1-352 0,-1 1 48 0,-1 0 16 15,1 0-416-15,0 4-64 0,1 1-32 16,-1-1 0-16,-1 4 384 0,0 1 80 0,0-2 16 0,0 2 0 16,0 1 320-16,2 0 0 0,-1 2 128 0,1-2-128 0,1 2 304 0,2-2-32 15,-1-4 0-15,1 1 0 0,2 1-272 0,1-6 160 16,0 3-160-16,2-3 128 16,0-2-464-16,1-1-112 0,1-3 0 0,-1 1-16 0,0-4 96 0,0 1 32 15,0-5 0-15,2 1 0 0,0 1 336 0,1-4 256 16,2-1-32-16,0-1-16 0,2-1 384 0,-1-2 80 15,4 0 16-15,-2 0 0 0,-1 0-400 0,1-4-80 0,3-3-16 0,-1 1 0 16,-1-3-16-16,0 2-16 16,-1-3 0-16,-2-1 0 0,-1 3-160 0,0-1 0 15,-1-3 0-15,-1 1 0 0,-2 1 240 0,1-1 16 16,-1 1 0-16,-1-2 0 0,0 2-128 0,1 0 0 16,-1 3-128-16,0 0 192 0,1 2-192 0,2-2 176 15,-2 4-176-15,1 0 160 0,-2 3-160 0,0 1 0 16,0 3 0-16,-1 0 0 0,0 0-192 0,-1 2 48 0,0 2 0 15,-2 1 0-15,1 6 144 0,-2-2 0 0,0 5-144 0,-2 3 144 16,1 2 0-16,-3 3 0 0,0 2 0 0,-1 4 0 16,-1-1 0-16,-1 2 0 0,0 2 128 0,0-2-128 15,-1-2 0-15,2-3 0 0,0-1 0 0,0-4 0 16,3-4 0-16,1-2 0 0,0-2 0 0,1-2 0 31,3-6-640-31,2-1-192 0</inkml:trace>
  <inkml:trace contextRef="#ctx0" brushRef="#br1" timeOffset="34752.15">21475 15279 17503 0,'-1'0'1552'0,"-2"0"-1232"0,1 0-320 0,1 0 0 0,1 0 2304 16,-1 0 384-16,1 0 96 0,-3 1 16 0,1-1-2032 0,-5 1-416 15,1 2-80-15,-2-2-16 16,-2 1-256-16,-3 1 0 0,0 1 0 0,-5-1-144 16,1 4 640-16,-3-1 128 0,-1-1 16 0,-1 1 16 15,0 0 896-15,-1 0 176 0,0 2 48 0,1-2 0 16,-1 0-496-16,1 1-80 0,-5 2-32 0,0-3 0 0,-2 3-720 0,0 1-160 16,0 0-32-16,-2 1 0 15,0 0-256-15,1 1 128 0,1-1-128 0,2 1 0 16,2-1 0-16,2 0 0 0,0 0 0 0,4-1 0 15,1 1 0-15,2-1 0 0,0 0 0 0,3 1 0 0,0-2 0 16,2-1-144-16,1-2 144 0,3 2 0 0,-1-2 0 0,3 1 0 16,3-3 0-16,-1 0 0 0,3-2 0 0,2 1 0 15,1-3 192-15,4 0-64 0,1 0-128 0,3 0 176 16,2 0-176-16,3-3 192 0,2 2-192 0,3 0 160 16,5 0-160-16,3-2 160 0,2 1-160 0,2 2 0 0,0-2 0 15,3 0 128-15,-1 2-128 0,0-1 0 16,-3 1 0-16,-1-2-176 0,-3 0 176 0,-2 2 0 15,-1 2-144-15,-4-2 144 0,-3 3 0 0,-2 1 0 0,-1-3 0 0,-4 3 0 16,0-1 128-16,-2 0-128 0,-1 2 192 0,-1-3-64 16,0 2 64-16,1-2 0 15,-2 2 0-15,0-1 0 0,0 0 48 0,1 0 16 0,-4-1 0 0,1 1 0 16,-2-1-256-16,0 1 0 0,-1 0 128 0,-1 2-128 16,-1-1 0-16,-2 1-240 0,0 1 48 15,-1 0 16-15,-1 3 176 0,-3-3-128 0,1 4 128 0,0-3-128 16,-2 3 128-16,0 1 0 0,1-3 0 0,-1 2 0 15,0 1 0-15,1-2 0 0,-1-1 0 0,2 1 0 16,-2 0 0-16,2-1 0 0,-2 1 0 0,0 0 0 16,-1-1 0-16,2 2 0 0,-3-1 0 0,-2 1 0 15,2 1 0-15,-3 0 0 0,1 0 0 0,-3 0 0 16,0 1 0-16,0 2 176 0,-3 2-48 0,0 1 0 16,2-2-128-16,-1 3 0 0,-3 1 0 0,-2 4 0 15,1-1 0-15,0-1 0 0,3 1 0 0,1-3 0 16,0 2 0-16,1-3 0 0,1 3 0 0,1-2 0 0,0 2 0 0,1-3 0 15,0 4 0-15,0-4 0 16,2 2 0-16,1-2 0 0,1 1 0 0,1-2 0 0,2 2 0 0,2-2 0 16,0-1 0-16,3 0 0 0,0 0 144 0,4 2 0 15,-1-1 0-15,2-1 0 0,1 3 96 16,1-1 16-16,3 4 0 0,0 1 0 0,2-1-64 16,0-1 0-16,2 2 0 0,3 0 0 0,0-5-64 0,2 1 0 15,1 1-128-15,1-6 192 0,1 0 0 0,0-2 0 16,0-2 0-16,-2-2 0 0,2-1-192 0,-1-2 0 15,0-1 0-15,2-2 0 0,2 1 0 0,1-6-320 16,5 1 64-16,1-2 0 16,-2-1-208-16,0-2-48 0,5-1 0 0,-4-3 0 15,-2 0-288-15,2 0-64 0,-1 0-16 0,2 1-18288 0</inkml:trace>
  <inkml:trace contextRef="#ctx0" brushRef="#br1" timeOffset="35313.55">22291 14764 38703 0,'0'-8'1712'0,"-1"-1"352"0,0 2-1648 0,1 2-416 0,-1 1 0 0,1 3 0 16,-2-1-288-16,1-1-144 0,0-2-16 0,-3 1-16 15,2-2-208-15,-3 3-32 0,0 3-16 0,0 3 0 0,-3 4 720 0,1 3 336 16,-2 3-16-16,-2 4-16 0,0 1 432 0,-2 5 96 0,-1 3 0 16,-2 2 16-16,0 7 96 0,-3 1 16 15,1 4 0-15,-5 9 0 0,1 3-208 0,-3 4-48 16,1 9 0-16,-1 0 0 0,3-3-448 0,-1 4-112 0,0 7-16 15,-2 5 0-15,-1 2 224 0,0 0 32 0,-2-2 16 0,4 1 0 16,2-1-224-16,2-1-48 0,3-2-128 0,3-3 192 16,4-9 128-16,3-3 32 0,3-7 0 0,3-3 0 15,4 0-80-15,2-2-16 0,2 3 0 0,3-4 0 0,2 0-256 16,2-3 128-16,3 1-128 0,3-4 0 16,1-2 0-16,4 2 0 0,3-1 0 0,6-2 0 15,1 0-512-15,5-1-64 0,6-2-16 0,4-2 0 16,2-7-672-16,4-3-128 0</inkml:trace>
  <inkml:trace contextRef="#ctx0" brushRef="#br1" timeOffset="36132.61">25440 14819 42383 0,'-3'0'3776'0,"2"-3"-3024"0,2 3-608 0,2 0-144 0,0 0 0 0,1-1 0 16,3 0 0-16,7 0 0 0,7 1-160 0,10 1 160 0,10 4-208 15,5 0 80-15,5 7 128 0,5 4 0 0,2 3-144 0,4 8 144 16,7 9-336-16,3 7 0 0,1 9 0 0,-1 7 0 31,-3 9-1520-31,-6 9-288 0,-6 2-64 0,-6 6-16 16,-6 3 400-16,-4-1 80 0,-5-4 16 0,-4-5 0 0,-2-9 3440 0,-4 0 688 0,-4-1 144 0,-3-1 16 16,-3-4-640-16,-2-1-144 0,-1-4-32 0,-3-2 0 15,-2-3-1056-15,-3 1-224 0,-1-2-32 0,-3-4-16 16,-2-2-192-16,-3-1-32 0,-2-3-16 0,-4-4 0 0,-2-2-176 15,-3-2 0-15,-3 0 0 0,-3-4 128 0,-2-3-320 0,-3-3-80 16,-1 0-16-16,-3-4 0 0,1-3-32 0,-2-5 0 16,-1-4 0-16,-2-3 0 15,2-6 64-15,0-6 16 0,0-4 0 0,1-10-18128 16</inkml:trace>
  <inkml:trace contextRef="#ctx0" brushRef="#br1" timeOffset="36787.44">26667 14506 21183 0,'2'-9'1888'0,"-4"2"-1504"0,2-2-384 0,0 2 0 0,0 2 3200 0,2 2 560 0,-1-3 112 0,1-3 32 15,2-4-2784-15,2-7-544 0,3-2-128 0,3-3 0 16,2 2-48-16,1-1 0 0,1 4 0 0,1 1 0 15,0 1-96-15,2 2-32 0,-2 4 0 0,2-3 0 16,1 5-64-16,-1 3-16 0,1 2 0 0,0 2 0 0,0 1 64 0,0 2 16 16,1 2 0-16,0 1 0 0,0 2-272 0,0 0 0 15,0 1 128-15,2 1-128 16,-1 3 0-16,1 1 0 0,-1 5 0 0,-2-2 0 0,-3 2 0 16,-1 1 0-16,-2 4 0 0,-3 2 0 0,0 3 0 0,-4 2 0 15,-2 4-144-15,-1 2 144 0,-4-1-320 0,-2 2 32 16,-3-1 0-16,-4 0 0 0,-1 0 48 0,-4 0 16 15,0-4 0-15,-4 1 0 0,0-2 224 0,-4-4 0 0,-2-1 0 16,-1-3 0-16,-1 0 304 0,-1-3 96 16,0-1 32-16,1-1 0 0,2-5-240 0,0 2-32 15,-1-2-16-15,2-4 0 0,0 3-144 0,1-4-176 16,2 0 48-16,3-1 0 0,2 0 0 0,1-2 0 16,5 0 0-16,0 0 0 0,3-1 128 0,2-2-128 15,0 3 128-15,3-2-128 0,1-1 128 0,3 0 0 16,1 3 160-16,3-6-160 0,1 3 320 0,5 0-16 15,2 0-16-15,2-1 0 0,1 2-96 0,6-1-32 0,3 3 0 0,3-3 0 16,2 2 112-16,1 2 32 0,3 1 0 0,0 1 0 16,-1-1-304-16,-3 1 0 0,-3-1 0 0,-1 1 0 15,-2 0 0-15,-3 0 0 0,-2 2 0 0,-4-2 0 16,0 3-256-16,-4-4 64 0,-2 2 0 0,-2 1 0 16,-2-1-1120-16,0 2-224 0</inkml:trace>
  <inkml:trace contextRef="#ctx0" brushRef="#br1" timeOffset="37799.8">25942 15318 7359 0,'1'-2'656'0,"-1"-1"-528"0,0 2-128 0,0 1 0 16,0 0 128-16,1-2 0 0,-1 0 0 0,0 1 0 15,1-2-384-15,-1 0-96 0,0 1-16 0,0 0 0 0,0 2 1104 0,-1 0 224 16,0 4 32-16,-2-3 16 15,2 2 1488-15,0-1 288 0,0 1 64 0,-1-1 16 16,2 2-48-16,-1-2-16 0,1 1 0 0,-1-2 0 16,1 3-1088-16,0-1-224 0,0-1-32 0,0 0-16 15,-1 2-864-15,-1 0-160 0,1 2-32 0,0-3-16 0,0 5-240 16,-2-2-128-16,1 3 128 0,-2-1-128 16,0 4 128-16,-1 0-128 0,2 0 128 0,-2 3-128 15,0-1 176-15,-1 1-48 0,-1 2 0 0,1 0 0 0,0 0 0 16,0 0 0-16,0 0 0 0,1-2 0 0,0 0-128 15,1-1 0-15,0-1 0 0,2-5 0 0,1 1-240 0,0-2-16 16,-1 0-16-16,2-1 0 16,0-1-832-16,2 0-176 0,0 0-16 0,0 0-16 15,2-3-560-15,-1 2-112 0,2-2-32 0,0 1 0 0,1-3 1488 0,-1 0 288 16,2 0 64-16,-1 0 16 0,0 0 160 0,2-3 0 16,-2 2 0-16,1-1 0 15,0-1-320-15,-1 2-144 0,0-3-32 0,1 2-6592 16,0-2-1312-16</inkml:trace>
  <inkml:trace contextRef="#ctx0" brushRef="#br1" timeOffset="38083.01">25879 15097 15663 0,'-2'0'1392'0,"1"-2"-1120"0,-1 0-272 0,0 2 0 0,2-1 3344 0,0 1 624 16,-1 0 112-16,1 0 16 0,-1-1-2688 0,0 1-528 15,-1 0-112-15,2 0-32 0,0 0-736 0,0 0-208 16,0 0-16-16,0 0 0 15,0 0-1296-15,0 0-256 0,0 0-48 0,10 17-10704 16</inkml:trace>
  <inkml:trace contextRef="#ctx0" brushRef="#br1" timeOffset="38449.75">25683 14963 7359 0,'-4'4'656'0,"0"1"-528"0,-1 0-128 0,1-2 0 15,1 0 3648-15,1 2 688 0,-1-1 144 0,0 5 16 16,-5 3-1520-16,-2 5-304 0,-2 7-64 0,-2 2-16 0,2 2-864 0,0-3-160 16,1 1-32-16,1 2-16 0,1-4-1040 0,2-1-208 15,-1 2-32-15,1 1-16 16,-1 1-224-16,2-1 0 0,1 3 0 0,0-1 0 16,2-1 0-16,0 2 0 0,2-2 0 0,2 1 0 15,0-2-512-15,4 0 16 16,1-2 0-16,4-1 0 0,1 1-1152 0,3 0-224 0,1-1-48 0,0-5-12720 15</inkml:trace>
  <inkml:trace contextRef="#ctx0" brushRef="#br1" timeOffset="38930.06">25964 15949 26719 0,'1'-2'1184'0,"0"-1"240"0,1 2-1136 0,0-4-288 0,1 2 0 0,0 0 0 15,2-1 0-15,4-3-256 0,4-5 64 0,5-4 0 0,4-2 576 0,2-4 112 16,-1 1 16-16,-1 0 16 0,-1 2 384 0,-1 0 80 15,-3 0 16-15,-1-1 0 0,-1 3 384 0,-2-1 80 16,-2 1 0-16,-1-3 16 0,0 0-336 0,-3 1-80 16,0-1-16-16,1-2 0 0,-2-2-672 0,0-1-128 15,-1-1-16-15,-1-1-16 0,-2-3-224 0,-2-2 0 16,-2-2 0-16,-2-2 0 0,-1 1-224 0,-3-3-32 16,-2-3-16-16,-3 1 0 15,1 2-256-15,-3 0-48 0,-2-2-16 0,-4-1 0 16,-2-1-912-16,-5-7-176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0" timeString="2025-03-10T15:57:11.11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3-10T15:57:22.944"/>
    </inkml:context>
    <inkml:brush xml:id="br1">
      <inkml:brushProperty name="width" value="0.05292" units="cm"/>
      <inkml:brushProperty name="height" value="0.05292" units="cm"/>
      <inkml:brushProperty name="color" value="#ED7D31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514 9414 0,'0'0'0,"0"0"0,50 21 0</inkml:trace>
  <inkml:trace contextRef="#ctx1" brushRef="#br1">22882 11914 37775 0,'-7'4'3360'0,"2"-1"-2688"0,4-1-544 0,2-4-128 0,1 0 336 0,0 0 48 0,-1-1 0 0,1 2 0 0,2-5 128 0,2 0 48 0,4-5 0 0,1 0 0 0,3-2-304 15,2 1-64-15,1-3-16 0,-1 1 0 0,3-2 160 0,-2 1 48 0,2-1 0 0,-2 0 0 0,0 0 64 0,1-2 32 16,0-2 0-16,0-2 0 0,-1-1-32 0,1-4-16 16,1-1 0-16,-2-1 0 0,-2 7-112 0,4-9-32 15,2-5 0-15,3-7 0 0,0 1-96 0,-2-3 0 16,0 1-16-16,-2-1 0 0,0 2-176 0,-3-1 0 15,-1 5 0-15,1 0 128 0,0 0-128 0,-1 4 0 0,1 0 0 16,1 1 0-16,-2 7 0 0,-2 3 0 0,-1 1 0 0,0 2 0 16,1 1 0-16,1 2 0 0,-3 2 0 0,-1 4 0 15,-1 2 192-15,-4 0 64 0,1 4 16 0,-5-1 0 16,-1 1-128-16,-1 2-16 0,0 2-128 0,-1 2 192 16,0 0-64-16,-3 2-128 0,0 0 176 15,-1 3-176-15,1 2 128 0,-3 2-128 0,1 1 0 0,-1 2 0 16,-1 4 0-16,1 0 0 0,-2 3 0 0,1 5 0 15,-1 0 0-15,0 7 0 0,-1 0 0 0,0 5 0 16,-1 1 0-16,0 5 128 0,-1 2-128 16,-2 3 0-16,-1-3 0 0,1-2 0 0,1-5 0 0,0-3 0 15,1-2 0-15,3-3 0 0,0-4 0 0,3-3 0 16,1-5 208-16,1-1-64 0,3-1-16 0,1-6 0 16,2-2-128-16,1-1 0 0,2-6 0 0,0 0 0 15,2-3 0-15,3-4 0 0,-1-2 0 0,2-3 0 16,2-1 240-16,2-3 16 0,4-3 0 0,2-1 0 0,1-2-256 0,2-1 0 15,3-3 128-15,1 0-128 0,2-3 0 0,-2 1 0 16,0-3 0-16,-2 0 0 0,-3-1 0 0,0 2 0 16,-1 2 0-16,-3 1 0 0,0 1 0 0,-1-2 0 15,0 5 0-15,-2 1 0 0,0-1 0 0,-3 2 0 0,2 2 0 16,-4 0 0-16,1 0 0 0,-4 3 0 0,1 0 0 16,-3 1 0-16,-1 2 0 15,-1 1 0-15,-1 2 0 0,-1 0 0 0,-1 4 0 0,-2 3 0 16,1 3 0-16,-4 0 0 0,1 4 0 0,-1 2 0 0,-3 5 0 0,1-1 0 15,1 4 0-15,-2 0 128 0,-1 2-128 0,1 3 192 16,-2 3-192-16,1 2 0 16,-1 3 0-16,0 1 0 0,2-2 0 0,-1 3 0 15,2 2 0-15,1 1 0 0,2-1 0 0,-1 1 0 16,1-4 0-16,2 1 0 0,1-1 0 0,0 1 0 0,1-5 0 0,1-1 0 0,1-3 0 16,1-2 0-16,1 1 0 0,1-7 0 31,3 2-624-31,1-5-112 0,1 1-32 0,3-1 0 15,-1-5-304-15,2 1-64 0,2-4-16 0,2 1-19520 0</inkml:trace>
  <inkml:trace contextRef="#ctx1" brushRef="#br1" timeOffset="669.99">24491 10982 28559 0,'1'0'2544'16,"-1"0"-2032"-16,0 0-512 0,0 0 0 0,0 3 2640 0,2-3 432 0,-1 0 96 0,0 0 16 0,2 2-1936 0,0-1-384 0,3 2-80 15,1-3-16-15,1 1-304 0,2 0-64 0,1 0-16 0,2-1 0 0,0 3-256 0,2-3-128 0,2 0 128 0,2-3-128 0,2 2 240 0,0 0-48 16,3 0 0-16,0-3 0 0,-2 2-192 0,3-2 0 15,0-1 0-15,2-1 0 0,-2-1-272 0,3 0-48 16,2-3-16-16,2 0 0 16,2-1-368-16,-1 1-80 0,2-2-16 0,-1 2-17888 0</inkml:trace>
  <inkml:trace contextRef="#ctx1" brushRef="#br1" timeOffset="1019.18">24337 11191 39615 0,'-4'3'3520'0,"1"-3"-2816"16,3 0-560-16,2-3-144 0,0 3 592 0,2-1 96 15,1 1 16-15,2-4 0 0,6 2-448 0,3-2-96 16,3 1-16-16,2 0 0 0,4 0 336 0,-3 1 64 16,-1 1 16-16,0 1 0 0,0-3-48 0,0 3-16 15,3 0 0-15,-2 0 0 0,2 0-320 0,-1-2-176 0,1 0 192 16,0 2-192-1,0-3-304-15,2-2-160 0,1 1-48 0,0 0-19776 0</inkml:trace>
  <inkml:trace contextRef="#ctx1" brushRef="#br1" timeOffset="2486.21">31329 7160 9215 0,'4'-10'816'0,"-2"4"-656"0,0-1-160 0,-2 5 0 0,1 1 1216 0,-1-2 192 0,2-4 64 0,1-6 0 0,1-1 576 0,-2-2 112 0,1 0 16 0,-3-1 16 0,-2 5-256 16,0 0-48-16,-2-2-16 0,0 3 0 0,1 0-448 0,-4 2-80 0,4-1-32 0,-2-2 0 0,1 2-720 0,-1-2-144 15,1 2-16-15,-2 1-16 0,1-1-80 0,-1 0-16 16,-1 4 0-16,-2 0 0 0,0 0-192 0,-2 3-128 15,-2 2 160-15,-3 1-160 0,-3 0 176 0,-3 4-176 16,-3 2 192-16,-2 4-192 0,-3 2 128 0,-2 4-128 0,1 3 0 0,-1 3 0 16,4 3 0-16,3 1 0 15,3-1 0-15,-1 4 0 0,1 8 0 0,1 4 0 16,2 4 0-16,3-1 0 0,3 3 0 0,2-2 0 16,3-1 0-16,3-2-144 0,3 2 16 0,3-6 0 15,2 3 0-15,3-1 0 0,1-1 128 0,3-1 0 0,0-1 0 0,2-2 0 16,2 1 208-16,1-3-16 0,1-4-16 0,2-1 0 15,2 0 64-15,1-5 16 0,3-1 0 16,-1-2 0-16,1-2-576 0,2-4-128 0,1 1 0 16,0-3-16-16,1-2 144 0,3-4 48 0,0 0 0 0,3-2 0 0,-1-4 272 15,2-4 0-15,-3-2 0 0,1-4 0 0,1-2 384 16,0-7 48-16,0 0 0 0,-2-2 0 0,-3-2-48 0,0-3 0 16,1-2 0-16,-3-7 0 15,-1-3 64-15,-4-3 0 0,-2-3 0 0,-3-3 0 16,-3-3-128-16,-3-2 0 0,-4-1-16 0,-2-1 0 15,0 0-160-15,-2-2-16 0,-1-1-128 0,-2 0 192 16,0 6-192-16,-1 0 0 0,-2 7 0 0,-2 1 0 0,0 4-128 0,1 5-32 0,-3 1 0 16,0 5 0-16,0 2 160 0,-2 5-208 0,0 2 80 15,-2 6 128-15,-3 1 0 16,0 2 0-16,-2 3 0 0,-5 5 0 16,-4 1-464-16,-5 2 16 0,-1 3 16 0,-2 2 0 15,-2 3-1120-15,2-1-240 0,-2 0-32 0,4 0-13728 16</inkml:trace>
  <inkml:trace contextRef="#ctx1" brushRef="#br1" timeOffset="9487.7">26261 10381 3679 0,'-2'-4'320'0,"1"2"-320"0,-1 1 0 0,0-2 0 0,2 1 2752 0,0 0 464 0,0 2 112 0,-1-2 0 0,1-2-3552 0,-1-1-720 0,1 2-144 0,-1-1-16 0,0 1 1296 0,-1 2 256 0,2-1 48 16,-1 2 16-16,0 0 1776 0,0 0 352 0,1 0 80 0,-2 0 16 15,1 0-912-15,1 2-176 0,0-1-48 0,0 2 0 16,-1 1-688-16,1-2-144 0,-1 2-16 0,1 0-16 16,-2-2-96-16,2-2-32 0,-1 2 0 0,1-2 0 15,0 0 208-15,0-2 32 0,1 2 16 0,-1-4 0 16,2 2-480-16,-2 2-80 0,0-4-32 0,0 4 0 15,0 0-272-15,0 0 128 0,0 0-128 0,0 0 0 16,0 0 384-16,0 0-16 0,0 0-16 0,0 0 0 0,0 0-80 16,0 0-16-16,0 0 0 0,0 0 0 0,0 0-256 0,0 0 0 15,0 0 0-15,0 0 0 0,0 0 144 0,-7 22-144 16,6-18 0-16,-1-1 144 16,0 0 0-16,0 1 0 0,1 1 0 0,-2-4 0 15,2 4-16-15,-1-4-128 0,-1 2 192 0,2 1-64 0,-2-2 48 0,1-1 0 16,1 4 0-16,-2-1 0 0,1-2-176 0,-2 5 192 15,2-4-192-15,-1 5 192 0,-1 0-192 0,1 5 0 16,-2-1 144-16,0 2-144 0,-1 0 0 0,-1 6 0 16,-1-1 0-16,-3 6 128 0,0 3-128 0,-3 4 0 15,0 0 0-15,-1 5 0 0,2-2 0 0,-2 0 0 0,3-3 0 16,-2 0 0-16,3-6 0 0,0 1 0 16,1 2 0-16,-1-3 0 0,0 1 0 0,1-1 0 0,1-4 0 0,2 3 0 15,-1-2 0-15,1 2 0 16,2-4 0-16,-1 1 0 0,1 2 0 0,0-3 0 0,1 1 0 0,2-3 0 15,0-2 0-15,1-1 0 0,2 1 0 0,1-1 0 16,-1 0 0-16,3-2 0 16,-2 1 0-16,1-2 0 0,0 2 0 0,0-2 0 0,0-1 0 15,2-6 0-15,-1 2 0 0,1-5 0 0,0 0 0 0,2-1 0 0,0-2 0 16,1-2 128-16,2-4-128 0,0-1 128 0,4 0 0 16,-1-5 0-16,3-1 0 0,2-3 0 15,-1 0-128-15,1-1 0 0,2-1 0 0,0 0 0 16,1-3 0-16,-1 1 0 0,0-2 0 0,-1 2 0 15,1-1 0-15,-2-1 0 0,-1 0 160 0,0-1-160 16,-2 3 336-16,-1-1-16 0,-1 2-16 0,0-4 0 16,-1 2 16-16,0 2 16 0,-1-6 0 0,1 3 0 15,-3-3-160-15,0-1-48 0,0 0 0 0,-2-2 0 16,-2-3-128-16,-1 2 0 0,-2-2 0 0,1-1 0 16,-3-5 0-16,-1-1 0 0,-1 2 0 0,1-1 0 0,-1 5 0 15,-2-1 0-15,1 5 0 0,0 1-176 0,-2 5 176 0,0-1 0 0,-1 5 128 16,-2 2-128-16,1 0 176 15,-1 3-48-15,2 3 0 0,-2 2 0 0,0 0-128 16,-1 2 0-16,0 2 144 0,0-1-144 0,-1 4 0 0,1 1 0 0,1 1 0 0,-1 4-192 16,0-1 0-16,-1 2 0 0,1 2 0 0,0-2 0 31,0 0-192-31,1 0-64 0,0 0 0 0,1 1 0 0,1-1 144 16,-2 0 32-16,1 0 0 0,-1 0 0 15,0 0-208-15,0 1-32 0,1 0-16 0,1-1-18304 0</inkml:trace>
  <inkml:trace contextRef="#ctx1" brushRef="#br1" timeOffset="9946.81">26013 10839 6447 0,'-3'1'576'0,"-1"1"-576"16,1-2 0-16,1 3 0 0,1-3 3328 0,-1 1 544 0,1 1 112 0,-2 1 32 0,-1 1-64 0,-1-1-16 0,0 4 0 0,0-1 0 0,3-3-1648 0,0 2-336 0,4-1-64 0,1 0-16 0,3-2-1120 16,3 2-240-16,3-2-32 0,2 2-16 15,1 0-320-15,3 1-144 0,3-1 128 0,3-1-128 0,-1 0 0 0,3 0 0 16,0 0 0-16,2 1-176 15,-1-4 16-15,-4 2 0 16,0-2 0-16,-5-2 0 0,-2 2-64 0,-3 0-16 16,-1-3 0-16,0 2-12304 0,-2-2-2480 0</inkml:trace>
  <inkml:trace contextRef="#ctx1" brushRef="#br1" timeOffset="10306.4">26881 10129 9215 0,'0'-4'816'0,"-1"0"-656"0,0 1-160 0,1 0 0 0,1 3 6848 0,2-2 1344 15,-1 0 272-15,1 0 48 16,2-4-7552-16,2 2-1536 0,-1-2-288 0,0 2-64 0,-1 4 656 0,-4 0 128 16,1 6 144-16,-5 2-208 0,1 2 1296 0,-3 5 256 15,1 1 48-15,-1 2 16 0,0 1-752 0,0 3-144 16,2 1-16-16,0 2-16 0,1 0-320 0,-1-3-160 15,2 0 160-15,0-3-160 0,-1 1 0 0,0-2-288 0,1 1 32 0,-1-3 16 32,1-2-480-32,1-2-112 0,-1 0 0 15,1 1-11200-15,0-3-2240 0</inkml:trace>
  <inkml:trace contextRef="#ctx1" brushRef="#br1" timeOffset="10556.84">26616 10229 43311 0,'-19'-4'1920'0,"8"2"384"0,1-2-1840 0,5 4-464 0,4-2 0 0,2 2 0 0,0-3 0 16,0-1-128-16,3 1-16 0,0-1 0 16,2-2-192-16,3 1-48 0,1 1 0 0,1 0 0 0,0 2 528 15,4-1 112-15,2 2 0 0,3-1 16 16,3-2 272-16,3 0 48 0,4-1 16 0,1-1 0 0,1 0-384 0,1-1-80 15,2 0-16-15,-2-2 0 0,1 0-128 16,-3-1 0-16,-3 1-160 0,1-1 160 16,-1 1-640-16,-1-1-48 15,0 3 0-15,-2 1-12160 0,0 3-2432 0</inkml:trace>
  <inkml:trace contextRef="#ctx1" brushRef="#br1" timeOffset="11238.37">27522 10798 42383 0,'-4'-4'3776'0,"1"2"-3024"0,3 2-608 0,0-3-144 0,1 3-384 0,-1-1-128 0,0 1 0 0,-1-3-16 16,-1 0 80-16,-1 3 0 0,-2 0 16 0,-2 3 0 0,0 4 688 0,-3 3 144 0,0 4 32 0,-2 2 0 0,-2 3-16 0,-1 3 0 0,-1 2 0 0,-2 3 0 0,-1 1-32 0,1 1 0 16,-1 3 0-16,-1-4 0 0,3 3-32 0,-1-2-16 0,0-1 0 15,1 1 0-15,1-3-336 0,0-2 128 16,0 2-128-16,-2-1 0 0,1 1 0 0,1-6-240 0,2-2 48 16,0-2 0-1,0 2-672-15,2-2-128 0,-1-3-32 0,3 0-17504 0</inkml:trace>
  <inkml:trace contextRef="#ctx1" brushRef="#br1" timeOffset="11669.08">27079 10842 23039 0,'-6'-2'1024'0,"2"1"192"16,2-2-960-16,1 1-256 0,1 0 0 0,1 2 0 15,1-2-640-15,1 2-160 0,1-4-32 0,0 1-16 0,4 0 1840 0,-1 3 368 0,1 0 80 0,-1 4 16 16,3 2 1856-16,0 3 368 0,2 3 80 0,2 2 16 16,0 0-1952-16,0 6-384 0,2 0-80 0,2 5-16 15,-1-1-256-15,2 5-48 0,-1-1-16 0,1-2 0 16,-1 3-544-16,2 2-112 0,2 1-32 0,3 0 0 15,2 1-336-15,0-1 0 0,3-1 0 0,0-2 128 0,-3-3-128 16,-1 2 0-16,-1 1-176 0,-2-1 176 16,-2 1-1104-16,-2 3-128 0</inkml:trace>
  <inkml:trace contextRef="#ctx1" brushRef="#br1" timeOffset="14258.11">30694 10233 35935 0,'-4'-8'3200'0,"3"-3"-2560"0,-1 4-512 0,4-2-128 0,0 2 928 0,1-3 160 0,-1-8 48 0,1-11 0 0,2-12-896 0,0-9-240 0,1-4 0 16,-3 3 0-16,1 1 128 0,-3 1-128 0,1 2 128 0,-5 3-128 16,1-1 432-16,-2 6 0 0,-1 0 0 0,-2 1 0 15,-1 6-48-15,-2-1 0 0,-2 3 0 0,0-1 0 0,-2 3 0 0,0 2 0 16,2 1 0-16,1 3 0 0,1-1-96 16,4 5-32-16,1-1 0 0,4 2 0 0,-1-2-256 0,4 3 0 15,0-2 128-15,2 2-128 0,1 1 0 0,-2 1 0 16,2 3 0-16,-1 0 0 15,1 2 0-15,-1-1 0 0,-2 2 0 0,-1 2 0 16,-1-1 0-16,0 4 0 0,-1-1 0 0,0 2 0 0,-2 0 192 0,1 0 48 16,-2-1 0-16,1 2 0 0,-1 1 16 0,-1 0 0 15,0 0 0-15,1 0 0 0,2 1-256 0,-1-1 0 0,1 3 0 16,1-1 0 0,1 0 0-16,1 0 0 0,-1-1 0 0,1 2 0 0,0-1 0 0,2 2 0 0,-2 0 0 15,2 1 0-15,-2 2 0 16,1 2 0-16,1 1 0 0,-2-1 0 0,0 4 0 0,0-1 0 15,1 4 0-15,-1-1 0 0,-2 5 0 0,-1 0 0 16,0 1 0-16,-2-3 0 0,-1 2 0 0,0-1 0 16,-1-1 0-16,-1-2 0 0,1-2 0 0,-1-2 0 0,1-2 0 0,0-1 0 15,2-2 224-15,2-2 0 0,-1-1 0 16,2-4 0-16,2-3-48 0,-1 2-16 0,0-1 0 0,3-5 0 16,-1 0-160-16,2-5 0 15,0-1 0-15,1-3 0 0,0 0 0 0,0-2 0 0,-2-5 0 0,1 1 0 0,0 0 0 16,-2-3 0-16,1 3 0 0,-2 0 0 0,0-1 0 0,-1 2 192 15,1 3-32-15,-2 0 0 0,1 4-32 0,0 0 0 16,0 3 0-16,-1 3 0 0,2-1 0 0,0 2 0 16,1 4 0-16,0 0 0 0,2 1 112 0,1 2 16 15,-2 2 0-15,4 1 0 0,0 4-16 16,3-1 0-16,1 4 0 16,3 2 0-16,0 1-240 0,4-1 0 0,2-2 0 0,-1 2 0 15,2 2 0-15,2-2 0 0,1 1 0 0,4-5 0 16,-1 0-256-16,5-4 64 0,4-2 16 0,3-6-22672 15</inkml:trace>
  <inkml:trace contextRef="#ctx1" brushRef="#br1" timeOffset="15837.03">30566 9311 7359 0,'0'-5'656'0,"0"2"-528"0,2-1-128 0,-2 2 0 0,0 2 288 0,0-3 32 0,0 2 0 0,-2-5 0 0,1-3 48 0,0 2 16 0,-2-2 0 0,1 3 0 0,1-2 1136 0,-2 2 224 0,2 0 48 0,1 0 16 0,1 2-224 0,2-2-48 16,0 0-16-16,4 0 0 0,-1-4-304 0,0 3-48 16,3 1-16-16,-3 0 0 0,0 0-640 0,-2 2-144 15,-1 2-32-15,-1-2 0 0,0 2-208 0,-2-2-128 16,0 1 160-16,0 3-160 0,0 0 928 0,-1-2 96 15,1 1 0-15,0-2 16 0,0 1 416 0,0 0 80 0,1 0 0 0,2 1 16 16,-1 1-800-16,-2 0-176 0,0 0-16 0,0 0-16 16,0 0-208-16,0 0-32 0,0 0-16 0,0 0 0 15,0 0 144-15,0 0 16 0,0 0 16 0,10 17 0 16,-13-12-64-16,0-1-16 16,-1-2 0-16,-2 3 0 0,0 1-80 0,-2 3-32 0,1 0 0 0,-2 2 0 15,0 4-144-15,0 3-128 0,0 2 144 0,-1 1-144 16,0 1 0-16,2 0 0 0,0 2 0 0,2-2 0 15,2-1 0-15,-1 2 0 0,3-5 0 0,-2-1 0 16,2 4 0-16,-1-5 0 0,1 1 0 0,-2-3 0 16,1 0 0-16,-1-2 0 0,0-3 0 0,-1-2 0 15,1 0 0-15,-1-4 0 0,-1 0 0 0,0-1 0 16,0-2-480 0,1-2-96-16,0-1 0 0,1 0-12128 0,3-5-2416 0</inkml:trace>
  <inkml:trace contextRef="#ctx1" brushRef="#br1" timeOffset="16094.56">30665 9132 20271 0,'-5'-4'1792'0,"3"2"-1424"0,1 2-368 0,2 0 0 16,0 2 1216-16,2-2 192 16,-2 0 16-16,0-2 16 0,1 2-352 0,1-4-80 15,1 4-16-15,-4 0 0 0,0 0 432 0,0 0 96 16,12 19 16-16,-11-12 0 0,2 3-272 0,-1-1-48 15,1 1-16-15,-1 0 0 0,1 2-336 0,0 0-64 0,0-2-16 0,2 2 0 16,1-2-368-16,0 2-80 0,3-1-16 0,-1 0 0 16,4-4-320-16,-1 3 0 0,2 1 0 0,0-3 128 15,0 0-128-15,1 2 0 0,-1-2 0 0,1-2 0 16,1 0-176-16,2-1-48 0,1-1-16 16,0-4 0-16,3 0-816 15,0-3-160-15,4-1-48 0,2-2 0 0</inkml:trace>
  <inkml:trace contextRef="#ctx1" brushRef="#br1" timeOffset="60031.97">31386 10549 2751 0,'0'-3'256'0,"0"-1"-256"0,0 1 0 0,0 2 0 0,1-1 3344 0,1 2 624 0,-1 0 128 0,0-3 32 0,2 2-1808 0,-1-2-352 16,2 0-80-16,-2 0-16 0,2 3 448 0,-2-2 96 0,0 2 16 0,-1 0 0 0,0 2-400 0,-1-2-80 0,0 3-16 0,0-3 0 0,-1 3-1280 0,1 0-256 0,-1-2-48 0,1 2-16 0,0-1-336 0,0 3 0 15,0 0 0-15,0 1 128 0,0 0-128 16,0 1 144-16,-2 2-144 0,1 1 160 0,0 0-16 0,-2 5 0 15,-1-1 0-15,-1 4 0 0,-2 1-144 0,-1 1 0 16,-2 4 144-16,-1 1-144 0,0 1 0 16,-2-1 0-16,2 1 0 0,-3-2 0 0,2 0 0 0,0-1 0 15,-1-3 0-15,1-1 0 0,1-3 0 0,-1-3 0 16,-1 2 0-16,2-1 0 0,0-2 0 0,0 1 0 16,0-4 0-16,1 0 0 0,1-3 0 0,-1 1 0 15,2-4 0-15,-1 0 0 0,1-3 0 0,2 0 0 0,-1-3 0 16,1 0 0-16,1-4 0 0,-1 1 144 0,1-4-144 0,0-5 0 15,0 2 0-15,1-5 0 0,0-1 0 0,2-1 0 16,1-2-352-16,1-3-32 0,-2 0 0 0,4 0 0 16,-1 2 96-16,3-2 16 0,-1 3 0 15,3 0 0-15,2-1 272 0,1 1-160 0,0 0 160 0,4 1-128 16,-2 1 128-16,1-1 0 0,2 1-144 0,-1 1 144 16,2-2 0-16,0 1 0 0,0 1 0 0,1-3 0 15,0 1 0-15,0-3 128 0,0 3 32 0,-1 2 0 16,0-4 64-16,-1 5 16 0,-1 2 0 0,0 0 0 15,-1 0-240-15,0 1 0 0,-1 5 0 0,-1 0 0 16,0 0 0-16,-1 4 0 0,-1 0-160 0,2 1 160 0,-1 1 0 0,0 2 0 16,-1 2 0-16,1 2 0 15,-3 1 0-15,0 3 128 0,1 0 0 0,-4 5 0 16,2 4 64-16,-1 1 32 0,1 0 0 0,-1 3 0 16,-1 0-224-16,1 2 144 0,0-1-144 0,-2 1 128 0,1-1-128 0,-1-2 0 15,-1-1 144-15,1-3-144 0,0 2 0 16,-1 1 0-16,1-1 0 0,-2-4-128 0,0 0 128 0,-2-2-208 15,0 0 80-15,-1-1 128 16,2 1-976-16,-1-4-80 0,0 0-16 0,0 0-16400 16</inkml:trace>
  <inkml:trace contextRef="#ctx1" brushRef="#br1" timeOffset="60673.32">31899 10010 26719 0,'4'-6'2368'0,"0"0"-1888"15,1 3-480-15,-2 1 0 0,1 1 976 0,1-2 112 0,4-4 0 0,4-2 16 0,5-3-352 0,1-2-80 0,2-1-16 0,-2 3 0 0,-3 2 720 0,-2 2 144 16,-3 2 16-16,-3 4 16 0,0-2-704 0,-1 2-144 0,-1 2-16 0,1 0-16 0,-1 0-480 0,-1 2-192 15,0-2 176-15,-2 4-176 0,0-2 0 0,-2 2 128 16,0-2-128-16,-2 3 0 0,-3 2-160 0,-1 1-80 0,-1 0-16 0,-4 3 0 16,1-1 96-16,-4 2 16 15,-2 2 0-15,-1 2 0 0,-1 2-96 0,-2 1-16 0,1 1 0 16,1 1 0-16,-1-2 256 0,2 2 0 16,1 2-160-16,2-5 160 0,0 2-224 0,2-1 32 0,1-3 0 0,0 2 0 0,2 0 0 15,0-1 16 1,2-4 0-16,4 0 0 0,-1-1 48 0,2-2 0 0,3 0 0 0,2-1 0 15,0-6 368-15,2 4 80 0,3-5 0 0,-1 2 16 0,3-2 64 0,3-2 16 16,0 1 0-16,-1 2 0 16,2-2-1056-16,0 2-224 0,0-1-32 0,-3 2-15888 0</inkml:trace>
  <inkml:trace contextRef="#ctx1" brushRef="#br1" timeOffset="61058.92">32131 10867 39615 0,'2'0'1760'0,"0"0"352"0,2-2-1680 0,2-1-432 0,1 2 0 0,0 1 0 16,2-3-192-16,4 1-128 0,11 1-32 0,7-6 0 0,7 1 352 0,0 0 0 0,1 0 128 0,-5-1-128 0,-3 2 592 0,-2 1 48 0,-3 0 0 15,-3-2 0-15,-2 4-480 0,-4-1-160 0,0 2 0 0,-5 1-12064 0,-1 0-2528 0</inkml:trace>
  <inkml:trace contextRef="#ctx1" brushRef="#br1" timeOffset="61321.18">32139 11033 37775 0,'10'-1'1664'0,"0"-2"368"0,1 1-1632 0,1 0-400 15,-2 2 0-15,-1 0 0 16,3-2-448-16,9-1-192 0,12 2-16 0,10-5-16 16,8 2 112-16,0 2 32 0,-1-2 0 0,-6-1 0 0,-4 4 368 0,-7-3 160 0,-3 3-128 15</inkml:trace>
  <inkml:trace contextRef="#ctx1" brushRef="#br1" timeOffset="61605.98">32971 10330 36863 0,'-9'13'3264'0,"1"-3"-2608"0,3 0-528 0,3-2-128 0,2 0 1600 0,2 0 304 16,2 1 48-16,0 7 16 0,3 12-1536 0,2 11-304 15,2 9-128-15,0 11 0 0,-1 1 0 0,-3 0 0 16,-2 1 0-16,-2-2 0 0,-2 4 320 0,-2-2-48 16,-1 4 0-16,0-2 0 0,-2-2-272 0,-1-4-224 15,2-3 32-15</inkml:trace>
  <inkml:trace contextRef="#ctx1" brushRef="#br2" timeOffset="74218.83">30611 3230 13823 0,'2'-4'1216'0,"0"2"-960"0,-1 2-256 0,0 0 0 0,-1 2 800 0,0-2 112 15,0 0 32-15,1 0 0 0,-1 1-400 0,0-1-80 0,-2 3-16 0,2-3 0 0,0 0 352 0,0 0 64 0,-29 6 16 0,18-6 0 16,-2 0-304-16,-1-2-48 0,0 0-16 0,-2 0 0 16,1-2 528-16,-3-1 112 0,-1 1 0 0,-3-2 16 15,0 0-256-15,-2 0-48 16,-2 2-16-16,-1-4 0 0,-1 1-208 0,-4 2-32 0,-1-1-16 15,-2 0 0-15,-2-3 0 0,-4 3 0 0,-4-1 0 16,-4 1 0-16,-6 1-48 0,-5 1-16 0,-6-2 0 0,-3 2 0 0,2 0-144 0,-1 2-48 16,-7-2 0-1,-1 2 0-15,0-2-144 0,0 4-16 0,1-2-16 0,1-2 0 16,3 1-160-16,1 0 0 0,-2 0 0 0,1-1 0 16,2 2 0-16,1-2-144 0,4 2 144 0,0-2-208 15,-1 2 208-15,-2 0 160 0,-1-1-32 0,0 0 0 16,2 3-128-16,-2-6-176 0,-2 2 48 0,-1-2 0 15,-2 1 128-15,-3 0 128 0,-3 3-128 0,1-2 176 0,0-2-16 0,-1-3 0 16,0 2 0-16,-3-2 0 16,1 5 32-16,0-4 0 0,4 0 0 0,2 0 0 0,5-2-192 0,-2 0 128 15,-2 1-128-15,0 3 128 0,1-1-128 0,2 0 0 0,3-1 0 16,0 2 0-16,-1-2 0 0,-3 3 0 16,-1 4 0-16,2-1 0 0,-1 4 0 0,2-4 0 15,0 2 0-15,1 2 0 0,-1-1 0 0,-1 4 0 16,-1 3 0-16,-1-5 0 0,4 2 0 0,0-5 0 15,0 4 0-15,-3-2 0 0,-1 2 0 0,-2 0 0 16,2 0 0-16,0-2-176 0,1 1 176 0,0-3 0 16,0 3 128-16,1 0-128 0,0 3 128 0,2-5-128 15,6 2 128-15,1-2-128 0,-1 0 192 0,-1 0-16 16,-3 5-16-16,-1-2 0 0,2 5-160 0,1-3 0 0,-1-2 0 0,3 2 0 0,3-2 0 0,-5 4 0 31,-1 2 0-31,-1 3 0 0,7-1 0 0,2-2 0 0,-1 2 0 0,-2-3 0 0,2 4 0 0,0 0 0 0,-1 3 0 16,2-3 0-1,4 6 0-15,-1 0 0 0,2-1 0 0,1 1 0 16,0 3 0-16,0 0 0 0,1 0 0 0,-1 3 0 16,-2 1 0-16,1-4 0 0,0 3 0 0,0-1 128 0,3-3-128 0,0 1 0 15,-2-4 0-15,1 5 0 16,3-1 0-16,3 0 0 0,2 0 0 0,1 3 0 16,1 4 0-16,2-1 0 0,2 1 0 0,1-1 0 15,1 2 0-15,2 1 0 0,1 1 0 0,1 2 0 16,0-3 0-16,1 1 0 0,0 3 0 0,1 0 0 15,-1-1 0-15,3 1 0 0,2 0 0 0,0-1 0 16,2 2 0-16,1 1 0 0,-1 3 0 0,2-1 128 16,3 2-128-16,-1-3 0 0,3 3 144 0,1-5-144 15,3-1 144-15,3-1-144 0,2-3 192 0,2 1-192 16,2 3 144-16,2-3-144 0,1 5 0 0,0-1 144 0,1 1-144 0,2 2 0 16,1 1 0-16,-3 1 128 0,1 0-128 0,-2 1 0 15,2 1 0-15,-4 2 0 0,0 6 0 0,-2 0 0 16,0 5 0-16,2-3 0 0,1-4 0 0,2-5 0 15,1-3 0-15,3-4 0 0,2-1 128 0,1-4-128 16,1 1 0-16,2 0 128 0,-1-5 16 0,2 0 0 0,4 3 0 16,2 1 0-16,0 1-16 0,2-2 0 15,2 1 0-15,3 0 0 0,0 1 64 0,1-1 0 16,-2-6 0-16,4 3 0 0,1 2 32 0,3-2 16 16,2 5 0-16,-1-5 0 0,1 2-240 0,0 4 0 0,6 2 0 15,1-1 0-15,2-1 0 0,1-7 0 0,3-2 144 0,3-1-144 16,3-7 240-16,1-2-48 0,5 3 0 15,1-7 0-15,3-1-32 0,1-2-16 0,-2-5 0 0,5-2 0 16,7 1-16-16,3-2 0 16,2 4 0-16,-1-1 0 0,-3-1-128 0,-3 1 0 0,-1 1 0 15,-1 2 128-15,6 2-128 0,-2 3 192 0,-1 1-192 0,-3-3 192 16,-3 0-192-16,1-1-144 0,1 4 144 0,3-1-208 0,3 4 208 16,-3-1 128-16,-1-1 0 0,-2-2-128 15,1 0 0-15,0-2 0 0,0 0 0 0,4 3-192 16,2-5 192-16,2 2 0 0,1 0 0 0,5-1 0 0,2-4 176 0,3 0 80 15,3 1 0-15,-2 0 16 0,0-2-48 0,2-2-16 16,-2 2 0-16,-3-2 0 0,-6 3-208 0,0 0 0 16,-1 1 0-16,0 1 0 0,2 2 0 0,2-2 0 15,0 3 0-15,2-3 0 0,-1 4 0 16,1-5 0-16,7 2 0 0,0-2 0 0,-3-2 0 16,3 0 0-16,2-4 0 0,3 0 0 0,0-2 0 0,-4-2 0 0,-5-2 0 15,2-4 0-15,4-1 0 16,0 0 0-16,2-6 0 0,-6-1 0 0,-6 2 0 0,1-5 128 15,4-1-128-15,1-3 0 0,-5 2 320 0,-2-6 32 16,-1 1 0-16,0-1 0 0,0 1-96 0,0 0 0 0,-4-3-16 0,-3-2 0 16,-5-4-240-16,1 2 176 0,3-6-176 0,-1 0 160 15,-2 0-160-15,-3-1 0 0,-2-1 0 0,0-4 0 16,3 2 128-16,1 1-128 16,0 2 192-16,0-2-64 0,-3 0-128 0,-5-6 160 15,-6 2-160-15,0-5 160 0,1-5-160 0,-1-5 0 0,0-4 144 0,-3-1-144 16,-2-1 0-16,-3-4 0 0,-4-4 0 0,-4 2 0 15,-3 8 0-15,-2 1 0 0,4 2 0 16,-3 1 0-16,1 2 0 0,-3-2 128 0,-1 3-128 0,-2 0 176 0,-3 4-176 16,-3 1 0-16,-4 6 0 0,-2 0 0 0,-4 2 0 0,-1-1 0 15,-3-1 0-15,-2-2 0 0,-3 3 0 0,0-2 0 16,-4 0 0-16,-1 1 0 0,-2 0 0 0,-4 1 0 16,-2-2 0-16,-3 5 0 15,-2-2 0-15,-5 3 0 0,-1 2-160 0,-7-2 160 16,-2 0 0-16,-2 4 0 0,-5 4 0 0,-2 4 0 0,-4 3 0 0,-3 2 0 15,-2 7 0-15,-2 4 0 0,-1 0 0 0,-2 4 0 0,2-1-160 16,-2 3 160-16,-1 2 0 0,-4 2 0 0,2-1 0 16,2 5 0-1,3 1 0-15,1-2 0 0,2 3 0 0,0 0 0 16,2 3-288-16,0-2 16 0,1 0 0 0,-1 0 0 16,-1-1-688-16,1 3-144 0,-1-3-32 0,-2 1-20416 15</inkml:trace>
  <inkml:trace contextRef="#ctx1" brushRef="#br2" timeOffset="76295.85">21358 4795 17503 0,'-2'-3'1552'16,"1"0"-1232"-16,2 3-320 0,1 0 0 0,-1 0 864 0,1-1 112 0,2-2 32 0,2 1 0 0,3-2 528 0,5 2 128 0,0 1 0 0,1 1 16 0,1 0-464 16,0 0-112-16,-1 3-16 0,-1 0 0 0,-3 0-208 0,-5 0-48 0,-2 3-16 0,-4 0 0 0,-4-1 368 15,-5 4 80-15,0 0 16 0,-7 0 0 0,-2 4-544 0,-3-1-96 16,-2 2-32-16,-2-2 0 0,0 4-384 16,-1-1-80-16,-2 5-16 0,-2 0 0 0,2 4 64 0,-1 1 0 15,3 1 0-15,-1 5 0 0,2 1 16 0,-2 3 16 16,-1 3 0-16,-1 3 0 0,0 2-224 0,0-3 144 15,-1-3-144-15,0 0 128 0,-4 1-128 0,0 1 128 16,-5-1-128-16,1 0 128 0,0-1-128 0,-6 2 0 16,-1-2-160-16,-7 4 160 0,-4 1 0 0,-3-2 0 15,-3 3 0-15,-1-4 0 0,0 1 0 0,0-3 256 0,2 0-48 0,0-5-16 16,2 0-192-16,-4-1 0 0,-4 4 0 0,0-3-160 16,4-1 160-16,2-3 0 0,-1-2 0 0,4-1 0 15,4-3 0-15,-5 0 0 0,-5 1 128 0,-2-5-128 16,4 0 256-16,3-1-32 0,2-4 0 0,2-3 0 15,5-1-224-15,-1-3 0 0,-1-2 0 0,0 0 0 16,2 1 0-16,-2-2 0 0,-1 0 128 0,0-6-128 16,-1 0 0-16,0-6 0 0,6 0-192 0,-4-1 192 15,0 0 0-15,-1-3 0 0,2-2 0 0,3-1 0 0,2-3 352 16,4 1-32-16,2 1 0 0,5-2 0 0,2 3-80 16,-1-1-32-16,0-3 0 0,1 0 0 15,5 1-48-15,-3 1-16 0,-2-4 0 0,1-1 0 16,6 7-144-16,-2-2 0 0,-2-2 0 0,-1 1 0 0,0 1 0 15,-2-2 0-15,0 3 0 0,-2-1 0 0,-3 2 0 16,-2-1 0-16,-2 4-192 0,-4 0 192 0,1 1 0 0,-2 4 0 16,-2 0 0-16,0 4 192 15,1-1-192-15,1 1-176 0,0 1 48 0,3-1 0 16,2-1 128-16,0 4 0 0,3-2 0 0,0 1 0 0,5 1 0 0,-1-2 128 16,3 3-128-16,0 0 176 0,1 0-176 0,0 0 0 15,1 3-160-15,1-2 160 0,-1 1 0 0,2 1 0 0,-2 0-128 16,1 1 128-16,2 1 0 0,-2-1 0 15,-1 0 0-15,0 2 0 0,3 0 0 16,-1 0 0-16,-2 0 0 0,0 0 0 0,1 1 0 0,0 0 0 0,2 2 0 0,0-2 0 16,1 2 0-16,1-1 0 0,1 2 0 0,1-4 0 15,3 1 0-15,-1 0 0 0,0 2 0 0,3-3 0 16,0 0 0-16,2 0 0 0,3-1 0 0,0 1 0 16,3-1 0-16,3-1 0 0,0 0 0 0,2 1 0 15,0-4 0-15,-2 1 0 16,4 0 0-16,-3-2 0 0,-1 2 0 0,1-2 0 0,-1 0 0 0,-2 0 0 0,0 0 0 15,0 0 0-15,-3 0 0 0,1 0 0 16,1 0 0-16,1 3 0 0,0-3 0 16,0 0 0-16,1 0 0 0,0 0 0 0,1 0 0 0,1 0 0 0,-1-3 0 15,2 3 0-15,2-2 0 0,-1 0 0 0,0 2 0 0,2-3 0 16,1 3 0-16,-1-3 0 0,1 1 176 0,0 1 80 16,1 1 0-16,-1-3 16 0,-1 3-144 0,1 0-128 15,1-2 144-15,-1 2-144 16,1 0 0-16,0 0 0 0,0 0 0 0,0 0 0 15,0 0 0-15,0 0 0 0,0 0 0 0,0 0 0 0,0 0 0 0,-19 14 0 0,14-10 0 16,0-1 0-16,1 0 0 0,0-3 0 0,0 3 0 0,2-3 0 31,0 0 0-31,1 0 0 0,1 0 0 0,0 0 0 16,0-3 0-16,1 1 0 0,1 1 0 0,-2-2 0 16,1-1 0-16,-1 4 0 0,0 0 0 0,0 0 0 0,7-18 256 15,-4 12-32-15,-1 0-16 0,-1-1 0 0,3 0-80 0,-1 1-128 0,2-4 176 0,0 1-176 16,0-1 160-16,-2 0-160 15,2-1 128-15,-1 1-128 0,0 1 176 0,1-1-48 16,-2 0-128-16,0 1 192 0,0-1-192 0,1-2 144 16,0 3-144-16,0-1 128 0,0 0-128 0,1 0 0 0,2-2 0 15,-1 0 0-15,0 2 0 0,0-5 0 16,3 1 0-16,-2 2 0 0,1 0 0 0,-1-4 0 0,3 1 0 0,0-1 0 0,1 2 0 16,-1 2 0-16,1 2 0 0,0 1 0 15,0 2 0-15,-1 1 0 16,-1 3 0-16,-1 3 0 0,0 0 0 0,-1 3 0 15,1 0 0-15,-2 3 0 0,0 1 0 0,-2-1 0 16,-2 1 0-16,0 2 0 0,-2 1 0 0,-2-4 0 16,0 3-192-16,-1-2 192 0,-2 2 0 0,-1-3 0 0,0 1 0 15,0-1 0-15,-3 3 0 0,1-3 0 0,-1-1 128 16,-1 0-128-16,0 1 0 0,-1-2 0 0,0 2 0 0,0-3 0 16,0 2 0-16,-2 0 0 0,2 1 0 0,0-2 0 15,0 2 0-15,-2 0 0 0,1 1 0 0,-2 2 0 16,2 1 0-16,-1 2 0 0,-1-2 0 0,3 1 0 0,1-1-144 0,0 0 144 0,4-1 0 0,0 1 0 15,-1-3 0-15,3 2 0 0,-1-3 0 0,0 0 0 16,1 0 0-16,0 0 0 16,0-2 0-16,2 0 0 15,-2 2 0-15,1-2 0 0,0 1 0 0,1-2 0 16,0 4 0-16,1-4 0 0,0 3 0 0,0-2 0 16,1 2 0-16,0-1 0 0,0-1 0 0,0 0 0 0,0-1 0 0,0 0 0 0,1-1 0 15,-1 0 0-15,1 0 0 0,-1-2 0 0,1 3 0 0,1-3 0 16,-2 0 0-16,1 0 0 0,0 0 0 0,-1 0 0 15,1 0 0-15,-1 0 0 0,0 0 0 0,2 1 0 16,-2-1 0-16,1 0 0 0,0 2 0 0,2-2 0 16,0 3 0-16,2-2 0 0,3 1 0 15,-1 5 0-15,3-1 0 0,1 1 0 0,0 2 0 0,3 3 0 0,1 1 0 0,2 0 0 32,3 3 0-32,1 0 0 0,1 3 0 0,4-1 0 15,1-1 0-15,2-1 0 0,2 2 0 0,1-2 0 16,1-1 0-16,0 1 0 0,1 0 384 0,-3 0-32 15,-2-1 0-15,0-1 0 0,-2-2-352 0,-1 0 0 0,-1-4 0 16,-2 1 0-16,1 0-224 0,-2-2-64 16,-2 1-16-16,-2 2-14560 0,-2 0-2928 15</inkml:trace>
  <inkml:trace contextRef="#ctx1" brushRef="#br2" timeOffset="80076.5">1903 10371 37775 0,'-2'0'3360'0,"2"-2"-2688"0,1 0-544 0,0 2-128 0,3-2-304 0,-2 2-80 0,3-4-32 0,4-2 0 0,2 0-224 0,4-4-32 0,1 1-16 0,0 1 0 0,-1 0 1312 0,1 2 256 32,-3 0 48-32,2-2 16 0,-1 2-368 0,0 1-80 0,-1 2-16 0,-1-4 0 0,1 1 112 0,-1 3 32 31,1-4 0-31,-1 1 0 0,-1 0-240 0,-1-3-32 16,2 2-16-16,1-3 0 0,-2-1-80 0,1 0 0 0,2 0-16 0,-1-3 0 0,0 2-48 0,2-7-16 15,1-1 0 1,1-2 0-16,0 0 80 0,2-3 0 0,-2-1 16 0,0-2 0 0,1 1-64 0,-2-2-16 15,-1 1 0-15,0-2 0 16,-1 2-192-16,0-6 128 0,0 2-128 0,-2 0 0 16,-1-3 128-16,0 1-128 0,-1 5 0 0,-1 1 0 15,-1 3 0-15,-1-1 0 0,0 1 0 0,-3 2 0 0,-1-2 0 0,-1 3 0 16,-2 1 0-16,-3 1 0 16,1 1 224-16,-2 1 0 0,0 1 0 0,-2-4 0 15,1 4-32-15,0-2-16 0,0 0 0 0,0 1 0 16,2-5-176-16,-1 4 160 0,0 0-160 0,2 3 160 0,-2 4-160 0,2 2 0 0,-3 3 0 15,0 5 0-15,0 2 0 0,-3 2 0 0,0 2 0 0,-3 2 0 16,-3 4-224-16,-1 3 32 0,-2 0 0 0,-3 6 0 31,0 3 192-31,-1 3-144 0,-1-3 144 0,0 4-128 0,-1 2 128 16,1 7 0-16,-3 5 0 0,3 4 0 0,1 4 0 0,4 1 0 16,3 3 0-16,3 2 0 0,5-1 0 0,3-5 0 15,3-7-144-15,3 0 144 0,3 0 0 0,1-3 0 16,1-3 192-16,2-1-64 0,0 1 32 0,1 1 0 15,1 1 0-15,-1-1 0 0,0-2-160 0,-2-1 0 16,1 0 0-16,-3-5 0 0,2 1 0 0,-2-1 0 16,2-2 0-16,-1 0 0 15,-1-5-384-15,3-1-96 0,-1-1-32 0,0-5 0 16,1-2-176-16,3-4-32 0,0 1-16 0,3-5-18720 0</inkml:trace>
  <inkml:trace contextRef="#ctx1" brushRef="#br2" timeOffset="81120.67">3460 8895 31327 0,'1'-4'2784'0,"-1"1"-2224"0,0 3-560 0,0 0 0 0,0 0 768 0,-1 0 32 15,2 0 16-15,-3 0 0 0,-1 3-816 0,-1-3 0 0,-2 4-224 0,-1-1 48 0,-3 4-928 0,0-4-192 0,-4 3-48 0,0-1 0 16,-2 3 688-16,-3 4 128 0,-1 1 16 0,0 3 16 0,3 0 1616 0,-3 3 320 0,-2 5 64 0,-3 4 16 31,-1 5 128-31,-2 5 16 0,-1 3 16 0,0 6 0 16,0 3-784-16,1 1-144 0,3-3-48 0,2 3 0 15,2 5-384-15,2 1-64 0,2-1-32 0,3 3 0 16,2 4-224-16,2 0 0 0,1 0 0 0,2-3 0 0,3 0 0 0,0-3 0 16,4-7 0-16,0 3 0 15,4-2 0-15,1 0-128 0,1 0 128 0,2-7-160 0,0 1 160 16,1-7 0-16,2-1 0 0,-1-2-128 0,1-3 128 16,-1 2 0-16,1-1 0 0,0-2 0 0,-1-1 0 0,0-1-128 15,0-3 0-15,2-4 0 16,1 0-480-16,0-6-96 0,5-1 0 0,0-5-11056 15,2-6-2192-15</inkml:trace>
  <inkml:trace contextRef="#ctx1" brushRef="#br2" timeOffset="82240.63">3664 9441 2751 0,'1'-2'256'0,"-1"-2"-256"0,-1 4 0 0,1-2 0 0,0 2 2832 0,0 0 528 0,0-3 96 0,0 2 32 0,0-4-448 0,1 0-96 0,0 3 0 0,2-5-16 0,-1 1-192 0,2 2-48 0,0-2 0 0,-1 3 0 0,1-2-1200 0,-1 1-240 0,-1 1-48 0,-1 3-16 0,1 0-816 0,-5 3-176 0,1 1-16 0,-5 2-16 15,-1 4 16-15,-5 2 0 16,-1 4 0-16,-4 5 0 0,-2 4-48 0,-3 1-128 0,1 2 192 0,-2 1-64 0,2-1 32 0,-2 4 0 31,0 5 0-31,-1-1 0 0,0 3 0 0,3 0 0 16,1-4 0-16,2-1 0 0,1 2-160 0,2-1 128 16,2-4-128-16,3-1 128 0,2-2-128 0,3 0 0 15,3-3 0-15,1 1 0 0,4 1 0 0,0-3 128 0,2 1 0 0,1-3 0 16,1-1 32-16,1-1 0 0,1-2 0 0,0-2 0 15,0 0-160-15,-1-3-176 0,1-1 48 0,-1-6 0 16,0 0-208-16,0-4-48 0,-1 0 0 16,1-6 0-16,-2 2 192 0,1-4 16 0,2-4 16 0,-1-3 0 15,2-3 288-15,1-3 64 0,3-2 16 0,2-8 0 16,4-2 0-16,-1 2 0 0,2-4 0 0,2-4 0 0,4-1-208 0,2-3-256 16,-1 0 48-16,-3 1 16 0,1 1-80 0,-5-2-16 15,0 3 0-15,-3 3 0 16,-5 5 288-16,-2 1 0 0,-2 1 0 0,-6 2 0 15,-2 3 160-15,-3-3 96 0,-4 4 0 0,-1-3 16 16,-3-1 112-16,-2 2 32 0,1-1 0 0,-1-1 0 0,1-1-208 0,-2 1-32 0,2 0-16 0,1-1 0 16,1 3-320-16,0-3-64 0,3 7-16 0,-1 2 0 31,2 5-256-15,0 6-48-16,1 4-16 0,0 6 0 0,0 4-880 0,-2 6-176 0,-2 2-48 0,-2 4-14992 0</inkml:trace>
  <inkml:trace contextRef="#ctx1" brushRef="#br2" timeOffset="82445.98">3433 9901 50687 0,'-10'5'2240'0,"1"-5"464"0,2 4-2160 0,2-4-544 15,4 2 0-15,2-2 0 0,0 0-1024 0,-1 0-320 0,1 2-64 0,3-2-16 0,3 0 448 0,7-2 80 0,2-4 32 0,5 0 0 0,5-3-112 0,2-1-32 0,6 1 0 0,-1-4-16848 0</inkml:trace>
  <inkml:trace contextRef="#ctx1" brushRef="#br2" timeOffset="82837.17">4076 9654 43311 0,'-4'0'3840'0,"3"0"-3072"0,1 2-608 0,1-2-160 16,1 0 0-16,2 0 0 0,0 0 0 0,1 2 0 15,1 0-1280-15,3-2-256 0,-1 3-32 0,3-6-10288 32,-2 1-2064-32</inkml:trace>
  <inkml:trace contextRef="#ctx1" brushRef="#br2" timeOffset="83081.77">4050 10118 43311 0,'-3'6'1920'0,"1"-2"384"0,-1-1-1840 0,2 0-464 0,1-3 0 0,1 0 0 16,1 1 0-16,-1 1-160 0,1 1 0 0,2-2 0 31,1 2-1472-31,1-1-288 0,1 2-64 0,1 0-16 0,-1-1 1664 0,1 2 336 0,-1 1 0 0,-2 1 144 16</inkml:trace>
  <inkml:trace contextRef="#ctx1" brushRef="#br2" timeOffset="83813.85">4714 9489 26719 0,'-8'19'2368'0,"2"-7"-1888"0,-1 4-480 0,3-3 0 0,3-3 3344 0,1 0 576 0,0 4 112 16,-1 10 32-16,-1 17-3104 0,2 12-608 0,3 10-128 0,-2-5-32 0,1 1-192 0,1-5 0 0,-1-6 0 0,0-1 0 0,0 1-704 0,-2-1-96 0,-2 0-16 16,-2-6 0-16,-1-3-1216 0,-2-3-240 0,-2-7-48 0,0-3-16 15,1-5 1424-15,-2-5 272 0,0-5 64 0,1-4-12464 16</inkml:trace>
  <inkml:trace contextRef="#ctx1" brushRef="#br2" timeOffset="84204.87">4626 9299 48831 0,'-3'-5'4352'0,"1"4"-3488"0,1 1-688 0,2 0-176 15,3-3-192-15,1 3-64 16,2 0 0-16,3-2-16 15,7 2-1328-15,3 2-256 0,4 1-48 0,2 3-16 0,-1 4 1328 0,1 2 256 0,2 6 48 0,-2 3 16 32,-3 1-1200-32,-2 3-256 0,-2 3-32 0,-3 1-16 15,-3-1 304-15,-2-2 64 0,-1-1 16 0,0 3 0 0,0 2 1200 0,-1 3 192 0,-1 2 0 0,1 1 192 16,0 2 1440-16,-1-1 288 0,0-1 64 0,-2-1 16 0,1-2-560 0,0 2-112 16,-1-1-32-16,-2 2 0 0,-1-4-944 0,-2-1-192 15,-2 0-32-15,-2-5-128 16,-2-4-256-16,-4 1-144 15,-1-2-48-15,-4-2 0 0,-2 1-352 0,-2-3-80 16,-3 0-16-16,-4-5 0 0,-2-1 1200 0,-5 0 224 0,0-5 48 0,-3 0 16 0,0-2 112 0,-1 0 0 0,1-4 16 16,0-4 0-16,3 0-368 0,2-2-80 0,0-5-16 15,3-1 0-15,1-2-256 16,3-2-304-16,1 0 64 0,-1 0-18192 16</inkml:trace>
  <inkml:trace contextRef="#ctx1" brushRef="#br2" timeOffset="84708.21">4955 8769 40543 0,'-17'-7'3600'0,"3"4"-2880"0,7 0-576 0,4 3-144 0,3-2 0 0,-4 0-192 0,-4-1 32 0,-6-2 16 0,-1-1-2624 0,0-1-528 15,6 4-96-15,5 3-32 0,4 2 3200 0,5 4 640 0,5 1 128 0,3 4 32 0,6 6 464 0,4-1 112 16,3 4 0-16,4 5 16 0,2 6 400 0,1 1 80 15,2 2 16-15,0 1 0 0,1 3-1072 0,-3 3-208 16,-3-3-32-16,-3 1-16 0,1-1-336 0,3 9 0 16,1 6 0-16,1 2 128 0,-3-2-128 15,3 4 0-15,-3 1 128 0,3 4-128 0,0 4 0 0,-1 1 144 16,-1 2-144-16,-1-5 0 0,-2-1 288 0,-1-7-48 0,-1 3-16 0,-3-4 0 0,-5-4 16 31,-2-3 0-31,-2 3 0 0,-4-4 0 0,-5 0 208 0,-7-3 32 0,-1-3 16 0,-7 0 0 16,-1-3-208-16,-7-3-32 15,-3 1-16-15,-1-5 0 0,4-5-240 16,-8 1 0-16,-7 1 0 0,-4-2 0 0,2-3 0 0,-1-5 0 0,-1-6 0 0,-2-2 0 0,2-3-224 16,-1-7 64-1,-4-3 16-15,-3-4 0 16,1-3-416-16,-1-3-80 0,1-1 0 0,4 0-16 16,5 2-624-16,0-1-112 0</inkml:trace>
  <inkml:trace contextRef="#ctx1" brushRef="#br2" timeOffset="85125.74">5715 9703 40543 0,'2'0'3600'0,"0"0"-2880"0,1-2-576 15,1-1-144-15,3 3 1024 0,3-1 160 0,4 1 32 0,11-2 16 0,11-2-1552 0,10 2-304 0,7-5-64 0,0 4-16 0,-3 0 448 0,-5 2 96 0,-1-2 16 0,-4 1 0 16,0 1-208-16,-5 1-32 0,-6 0-16 0,-4-3 0 31,-5 3-128-31,-4-3-32 0,-5 3 0 0,-2-3 0 16,-3 3-1008-16,-2-4-208 0,-3 4-32 0,-1-2-13472 0</inkml:trace>
  <inkml:trace contextRef="#ctx1" brushRef="#br2" timeOffset="85360.05">5901 9938 51599 0,'4'13'2288'15,"-3"-3"464"-15,0-4-2192 0,1 0-560 0,2-4 0 0,1-2 0 0,4 4 0 0,3 0 0 16,9 2-240-16,10 0 80 16,9 0-736-16,7-2-128 0,8-1-48 0,3-7 0 15,-2-1 112-15,-2-2 0 0,5-3 16 0,-1 1-19104 16</inkml:trace>
  <inkml:trace contextRef="#ctx1" brushRef="#br2" timeOffset="89675.8">32050 6217 24879 0,'1'-19'2208'0,"-1"6"-1760"0,0 3-448 0,0 4 0 0,3 1 2576 0,-1 4 432 0,2-1 96 0,1-5 16 0,2-3-2512 0,5-2-608 0,1-1 0 16,3-2 0-16,2 1-448 0,-2-1-192 0,-2 2-16 0,0 0-16 0,-2-2 304 0,1 2 64 0,-5 0 16 0,0 1 0 0,-3 0 288 0,-4-1 0 15,-2 3-128-15,-3 1 128 16,-2-4 816-16,-5 1 208 0,-3 2 64 0,-3 0 0 16,-3-2-512-16,-1 2-80 0,-2-3-32 0,-3 4 0 0,1-3-144 0,-1 5-16 0,1-3-16 15,-2 4 0-15,0-3 80 0,0 6 16 0,-2-4 0 16,-1 4 0-16,0 0-384 0,-1 3 0 0,0 0 0 15,0 0-192-15,-1 0 192 0,-2 3 0 16,0-3 0-16,0 1 0 0,1 1 0 0,-2 0 0 16,-1 0 144-16,-2 2-144 0,0 1 0 0,-2-2 0 15,-3 4-160-15,0-4 160 0,2 2 0 0,-1-1 0 16,1 0 224-16,-2-1-64 0,1 4 32 0,0-1 16 0,1 2 0 0,-1 0 0 16,0 3-16-16,-2 0-16 0,1 1 0 0,1 3 0 15,5-2-48-15,0-3 0 16,0 3 0-16,-2 2 0 0,1-1 32 0,0 2 0 15,1 1 0-15,0 0 0 0,-1 2-160 0,1-1 128 16,2-2-128-16,0 3 128 0,0-3 0 0,3 3-128 0,2-3 192 16,1 2-64-16,0-2 16 0,0 3 0 15,-2-2 0-15,0 2 0 0,0-1-144 0,-1 1 0 16,0-1 0-16,1-2 128 0,0 4-128 0,0-1 0 0,0-1 0 0,0 2 128 0,0 1-128 0,0-1 0 16,2-1 0-16,0 0 0 15,1 2 0-15,-4-1 0 0,-1 2 0 0,-2-2 0 16,-1 4 192-16,0-5 16 0,-3 4 0 0,1-2 0 15,0-1-208-15,-1-2 144 0,1-1-144 0,2 1 128 0,2-2-128 0,0-3 160 0,2 2-160 16,-1-2 160-16,1-2-160 0,-1 0 192 0,1-1-192 16,0 0 192-16,1-2 16 0,2 0 16 15,-4 0 0-15,1 2 0 16,0-4-224-16,-1 3 0 0,-3-4 0 0,1 0 0 16,2-1 0-16,-1-2 0 0,0-1 0 0,-3-1 0 0,-3-1 0 0,-2 1 256 15,-1-2-64-15,0-2 0 0,-2 4 0 0,-1-3-16 0,1 3 0 0,-1-3 0 16,2 0-176-16,1 0 0 0,-1-1 144 0,-1-1-144 15,1-1 0 1,0 2 0-16,2 0 0 0,-1 1 128 0,0-2-128 16,-2 3 0-16,1 0 0 0,-1-4 0 0,6 2 0 0,-3-1 0 0,0 0 0 0,-3-1 0 0,1 1 0 0,-2 1 0 31,0-2 0-31,-1 2 0 0,1 1 0 0,1-3 0 16,-1 3 0-16,1-3 0 0,4 2 0 0,-1-2 0 15,0 2 0-15,0-4 0 0,0 1 0 0,0 1 0 0,1-1 0 0,-1-2 0 0,3-1 0 0,-2-2 0 16,1 3 0-1,2-1 0-15,1 3 0 0,0 1 0 0,0 1 0 0,-3 1 0 16,1-2 0-16,-2 0 0 0,1 2 0 0,1 0 0 16,0-2 256-16,2 0 48 15,3 1 0-15,-1 1 0 0,0 1-160 0,1-1-16 0,0 1-128 0,4 0 192 0,1 0-192 0,-2 0 0 0,-1 0 0 16,-1 2 0-16,2-2 176 0,-1 1-176 0,-1 1 192 16,3-4-192-16,2 1 0 0,0 0 0 0,-4 2 0 0,1-2-192 15,1-1 192-15,0 0 0 16,0 3 0-16,-1-4 0 15,0 2 0-15,-1-2 0 0,-1 2 0 16,-1-2 0-16,-3 0 0 0,-2-1 0 0,2-1 0 0,-2 2 160 16,-1-2-160-16,1 2 0 0,-1 1 0 0,2 0-176 15,2-1 176-15,0 0 192 0,3 0-32 0,-3 1-16 16,-1 0 48-16,-1 2 0 0,1 1 0 0,-1 0 0 16,0 2-192-16,-2 0 0 0,1 2 0 0,-1 0 0 15,3-2-128-15,0 0 128 0,-2-2 0 0,1 0 0 0,0 2 0 16,-1 0 0-16,1 0 0 0,-1 0 128 0,-1 2-128 0,-1 0 0 15,0-2 0-15,1 4 0 0,-1-2 0 0,0 2 0 16,-2-1 0-16,1 0 0 0,3 0 0 0,0 0 0 16,-3 1 0-16,-3 5 0 0,-2-2 0 15,1 4 0-15,1 3 0 0,1-4 0 0,6 0 0 0,0 1 0 16,-2 1 0-16,-2 2-176 0,1-2 176 0,1 1 0 16,1 3 160-16,0-4-160 0,-2 4 0 0,0-2 0 15,-1 1 0-15,0 1 0 0,2-2 0 0,0 4 0 16,2 0 0-16,1-3-160 0,3 2 160 0,-3 2 0 15,-2 0 0-15,0 0 0 0,3 0 0 0,-1-1 128 16,0 1-128-16,0 3 128 0,1 0-128 0,2 1 0 16,1-1 0-16,2 0 0 0,5-2 0 0,-1 4 0 15,-2-2-128-15,0 4 128 0,0 2 0 0,2-3 0 16,1 1 0-16,-1 2 128 0,-3 1 80 0,2-1 32 0,1 1 0 16,-1-1 0-16,1 3-240 0,1-1 0 0,5-6 0 0,-1 7 0 15,-3 4 160-15,2 1-16 0,2 2 0 0,1 2 0 16,4-4-144-16,1 1 0 0,1-3 0 0,3 5 0 15,1-3 128-15,1 1-128 0,1-3 0 0,1 1 128 16,-1-3 0-16,2-1-128 0,0-1 192 0,0 1-64 16,0-1-128-16,-2 5 0 0,2-2 144 0,-2 5-144 15,2 0 192-15,0 0-16 0,1 2-16 0,3-6 0 16,0 1-32-16,2-2 0 0,3 2 0 0,-1-2 0 16,3 0-128-16,3 1 160 0,2 1-160 0,1-1 160 0,1 1-16 15,2 0 0-15,2 3 0 0,0-3 0 0,2 3-144 16,2 0 128-16,0-1-128 0,1-1 128 0,1 3-128 15,1 0 0-15,0-3 0 0,-1 1 128 0,1-2-128 16,1-1 0-16,4 2 0 0,0-1 0 0,-1-3 176 16,0-1-48-16,2-6-128 0,-1 1 192 0,1 2 16 0,2-2 0 15,0 1 0-15,1 2 0 0,0-1-32 0,-3-6-16 16,0 1 0-16,2-1 0 0,2-2 240 0,3 1 48 16,1-1 16-16,4 1 0 0,2-2-464 0,3 0 128 15,2 1-128-15,-1-2 64 0,1 1-64 0,1-3 0 16,-1 4 0-16,0-2 0 0,-1 1 0 0,-1-1 0 15,0-2 0-15,3 3 0 0,3-2 0 0,2 1 0 0,1 1 0 16,-1 0 0-16,-1-3 0 0,-1-4 0 0,0 1 0 16,0-3 0-16,1-3 0 0,-1 2 0 0,0-3 0 0,-2 0 0 15,-1 0 0-15,-2 0 0 0,-1-2 0 0,-2-4 0 16,1 3 0-16,-5-3 0 0,-3 0 0 0,6 1 0 16,5 1 0-16,4 1 0 0,0-2 0 0,0 3 0 15,-3 1 0-15,0-5 0 0,-1 0 0 0,1 0 0 16,2-3 0-16,1-1 0 0,1 1 0 0,-1 0 0 15,-4-3 0-15,2 0 0 0,3-2 0 16,0 0 0-16,0-5 0 0,2 0 0 0,2-2 0 16,-3 1 0-16,0 2 0 0,1 0 0 0,-3-1 0 0,-3 1 0 15,-1 2 0-15,-3 1 0 0,-4 2 0 0,0 2 0 16,1 0 0-16,0 0 0 0,2 1 0 0,1 1 0 16,-2 0 0-16,3 0 0 0,1-2 0 0,0 0 0 0,0-2 0 0,2 3 0 15,2 0 0-15,0-4 0 0,-1 3 0 0,5-2 0 16,3-2 0-16,1-1 0 0,0 1 0 0,0-4 0 15,-3 3 0-15,-1 2 0 0,1-2 0 16,4 0 0-16,6-5 0 0,-5 1 0 0,-7 2 0 0,0-3 0 16,5-1 0-16,3 0 0 0,1-2 0 0,-1 1 0 15,0-1 0-15,-1 2 0 0,0 0 0 0,-1 1 0 16,-2-1 0-16,-1 2 0 0,0-2 0 0,-1 4 0 16,3-1 0-16,-1 1 0 0,0 5 0 0,0-2 0 15,0-1 0-15,0-2 0 0,-2 2 0 0,3-3 0 16,3 1 0-16,0 0 0 0,-2-1 0 0,1 0 0 15,0 0 0-15,-3-1 0 0,-5 2 0 0,1 0 0 0,2 2 0 0,-2 2 0 16,-2-2 0-16,-2 1 0 16,-2-1 0-16,-1 1 0 0,-4 2 0 0,-1-2 0 15,-1 3 0-15,0 2 0 0,-2 1 0 0,2-3 0 16,3 2 0-16,-1-2 0 0,-1 0 0 0,0-3 0 16,2 1 0-16,1 2 0 0,-1-2 0 0,2-2 0 0,-2 0 0 15,1-3 0-15,5 4 0 0,3-6 0 0,1 2 0 16,1 1 0-16,-2 2 0 0,-1 0 0 0,0 0 0 0,-4-2 0 15,-4 3 0-15,0 2 0 0,0-3 0 0,0 4 0 0,-1 0 0 16,-2-1 0-16,-4 5 0 0,-1 2 0 0,-2 0 0 16,0 0 0-16,-2 2 0 0,0 2 0 0,-1-1 0 0,0 3 0 15,0-3 0-15,2 1 0 0,2 0 0 0,2 1 0 16,5-1 0-16,1 2 0 0,0 0 0 0,2 0 0 16,-1 2 0-16,1-2 0 0,-1 2 0 0,-3 0 0 15,0 0 0-15,-4 1 0 0,0-3 0 0,-1 4 0 16,-3 3 0-16,1-4 0 0,-3 1 0 0,0 3 0 15,0 0 0-15,-2 0 0 0,1 2 0 0,-2-6 0 16,1 4 0-16,-2-3 0 0,0 2 0 0,-1-2 0 0,0 2 0 16,-1-2 0-16,0-4 0 0,2-2 0 0,3 1 0 0,2-1 0 15,2 2 0-15,1 1 0 0,2 0 0 16,0-3 0-16,1-2 0 0,0 0 0 16,-3 1 0-16,-1-3 0 0,-1 1 0 0,-2-2 0 15,-2 1 0-15,-1-3 0 0,-1-1 0 0,0 0 0 16,3-4 0-16,-1-1 0 0,-1 0 0 0,0-6 0 0,0-1 0 0,-2 2 0 15,-3-2 0-15,2-5 0 0,3-3 0 0,2-6 0 16,0-3 0-16,0-4 0 0,1-1 0 0,-1-3 0 16,0-1 0-16,-2 1 0 15,2-3 0-15,0-3 0 0,-1 0 0 0,0-1 0 16,-1-6 0-16,-1 4 0 0,1-4 0 0,-4 6 0 0,0-1 0 0,-3 1 0 16,0-3 0-16,-1 0 0 0,-1-4 0 0,0 3 0 0,-1-2 0 0,0 1 0 15,-3 3 0-15,-3-2 0 0,-1 2 0 0,-2-4 0 16,-3 1 0-1,-2-1 0 1,1 4-368-16,-2 1-64 0,1 2-16 0,-2-1 0 0,2 2 448 0,-1 1 0 0,-2-2 0 0,0-1 0 0,0-2 0 0,-1-1 0 16,0 4-128-16,-1 2 128 0,-1 4-256 0,-2-2 48 0,-1 2 0 15,-2 0 0 1,-1 1 80-16,-2 0 128 0,-2-4-208 0,-2 0 80 16,1 3 128-16,-1-1 0 0,2 4 0 0,-3 0 0 0,-1 0 0 0,0 0 0 0,0-2 0 15,-3 1 0-15,1-1 0 0,-1 2 0 0,1-4 0 0,-2 1-128 16,-1 3 128-16,1-3 0 15,0 6 0-15,0 2 0 0,2 1 0 0,-4 2 0 16,-2 3 0-16,-1 3-128 0,-3-1 128 16,-2 7 0-16,-3-2 0 0,-4 5 0 0,2 2-288 15,-4 0 32-15,-5 1 0 0,-3 2 0 0,-2 1 256 0,-3 2 0 0,0 1-128 0,0 0 128 0,-1 1 0 16,2 0-192-16,5-1 192 0,4 1-160 16,0 1-32-16,0-2 0 0,-2 0 0 0,-3 2 0 15,1 0 192-15,1-1 0 16,0 1 0-16,0 1 0 0,2-2-192 0,1 1-16 15,2 0 0-15,1-2 0 16,-1 2-448-16,-1 0-96 0,2 0-16 0,-3 0 0 16,-2 4-432-16,-5-2-80 0,-5 4-32 0,-9-1-19728 0</inkml:trace>
  <inkml:trace contextRef="#ctx1" brushRef="#br2" timeOffset="120375.38">19796 11070 5519 0,'-20'6'496'0,"3"0"-496"0,6-5 0 0,5 2 0 0,1-3 368 0,-5 4-32 0,-9 2 0 0,-13 4 0 0,-6 5 32 0,-1-2 0 0,3 2 0 0,7-3 0 0,5 1-160 0,3-1-16 16,5-4-16 0,1 0 0-16,4-2 1360 0,1-2 256 0,2 0 64 0,0-2 16 15,2-2 784-15,1 0 160 0,1-3 16 0,1 0 16 0,0 1-384 0,2-2-80 16,1 0-16-16,0-1 0 0,1 2-1024 0,0-5-192 15,2 2-64-15,1 0 0 0,-1 0-384 0,4-4-64 16,1 1-32-16,2-1 0 0,2 0-224 0,2-2-64 16,5-1 0-16,2-5 0 0,5-1-32 0,2 0-16 15,5-4 0-15,3-4 0 0,3 1-48 0,1-2-16 16,5-7 0-16,2-1 0 0,4-1-48 0,2-1-16 16,4-3 0-16,1 3 0 0,-5 3-144 0,1 0 160 15,3-3-160-15,1 3 160 0,-1 1-160 0,0-1 0 16,0 3 144-16,0 1-144 0,0 3 0 0,0-1 0 15,0 5 0-15,-2 0 0 0,-2-1 0 0,-1-3 0 0,-1 2 0 16,-2-3 0-16,2 2 128 0,0-2-128 0,1-2 128 0,1-2-128 16,1 3 224-16,5-8-32 0,0 3 0 15,3-6 0-15,2 0-192 0,4 3 0 0,4-3 0 16,-1 3 0-16,0-3 0 0,-7 5 0 0,-6 5 0 0,-6 0 0 16,-5 5 0-16,-5 1 0 0,-2 3 0 0,-7 0 0 0,-2 3 0 15,-4 3 0-15,-3 4 0 0,-4-2 0 0,-3 4 0 16,-1-2 0-16,-1 3 0 0,0-1 0 15,0 2 0-15,1-2 0 0,2 0 0 0,1-2 0 0,3-2 0 0,3-1 0 16,3-1 0-16,2 0 0 0,2-3 0 0,3 3 0 16,-3 2 0-16,0-3 0 0,-2 1-192 15,-2 3-48-15,-1-5 0 0,-3 5 0 0,-3-2 240 16,-3 1-176-16,-3 2 176 0,-1 0-160 0,-2 2 160 16,-1 0 0-16,-1 1 0 0,-1 2 0 0,-1 1 0 15,0-1 0-15,-1 1 0 0,1 0 0 0,-1 0 0 16,1 0 0-16,0-2 0 0,-2 2 0 0,2 0 0 15,0-3 0-15,0 2 0 0,-2-4 0 0,1 3 0 0,1-4 0 16,-2 2 0-16,2-5 0 0,-2 3 0 0,0-1 0 0,1 2 0 16,-1 0 0-16,1 0 0 0,-1 2 0 0,0 0 0 15,0-1 0-15,0 3 0 0,1-1 0 16,-1 0 0-16,0 0 0 0,0 2 0 0,-1-1 0 16,0 0 0-16,0 1 0 0,0 1 0 0,-1-1 0 0,-2 2 0 0,-1-2 0 15,-1 2 0-15,-1 0 0 0,0-1 0 0,-2 2 0 16,0-1 0-16,-1-1 128 0,0 1-128 0,-1 1 128 15,0-4-128-15,-1 4 144 0,0-3-144 16,-3-1 160-16,1 1-160 0,-3-2 0 0,-1 0 0 0,-1-2 0 16,-1 2 0-16,-2-2 0 0,-1 1 0 0,-2 2 128 15,1 0-128-15,-3 5 0 0,-2 2 0 0,-1 2 0 0,-1 2 128 16,-2 2-128-16,-3 7 0 0,-2 3 128 0,0 0-128 16,-4 0 0-16,-1 2 0 0,1 1 0 0,1 0 0 0,3-2 0 15,4-1 0-15,3-1 0 0,4-3 0 0,5 0 0 16,2-2 0-16,4-3 0 0,4-1 0 0,4-3 0 15,3-3 0-15,2 0 0 0,4-2 0 0,3-2 0 16,3-2 0-16,5-1 0 0,4-6 0 0,5-3 0 16,3 1 0-16,6-3 0 15,3 1-128-15,3-5 128 0,2 6-160 0,3-3 160 16,1 1-128-16,-1 1 128 0,-3-2 0 0,-4 3-144 0,-3 4 144 16,-5 2 0-16,-1-2 0 0,-4 6 0 0,-1 2 0 15,-2 1 0-15,-3 1 0 0,-4 2 0 0,-3 2 0 0,-3 1 0 16,-3 1 0-16,-1 2 0 0,-4 0 0 15,1 1 0-15,-4 6 0 0,-1-1 0 0,-3 0 128 0,0 5 16 0,-1-1 0 0,-1-2 0 16,1 4 48-16,0-1 0 0,-1 3 0 0,1 0 0 16,0 1-192-16,-1 1 0 0,2 4 0 0,-2 1 0 15,1 3 0-15,0-3 0 0,0 1 0 0,-1 5 0 16,-1-1 0-16,-2-1 0 0,0-2 0 0,0 2 0 0,-3 0 0 16,1-2 0-16,0 0 0 0,-1 0 0 0,1-2 0 15,-2-5 0-15,2-3 0 0,0 1-13424 16,0-2-2768-16</inkml:trace>
  <inkml:trace contextRef="#ctx1" brushRef="#br2" timeOffset="155824.74">25642 347 15663 0,'-5'-3'1392'0,"2"-4"-1120"16,-1 4-272-16,2 0 0 0,0 1 1088 0,0 1 176 0,-4-4 16 0,-3 0 16 0,-2-4 1200 16,-3-1 224-16,1 1 48 0,-1 6 16 0,3-3-1456 0,1 3-304 0,1 2-48 0,2-2-16 0,2 3-176 0,0 0-32 0,1 0-16 0,2 3 0 0,1 1-96 0,1-2 0 15,2 4-16-15,1-1 0 0,2 4-304 0,-1 3-64 0,1 1-16 0,2 3 0 0,-1 0 32 0,-1 0 16 16,0 2 0-16,-2 1 0 16,1 3 0-16,0 4 0 0,0 5 0 0,-2 1 0 0,0 0-96 15,0 3 0-15,-1 4-16 0,1 4 0 0,0 1-176 0,-2-3 0 16,0 1 0-1,0-3 0-15,1-4 0 0,0-3 0 0,0-3 128 0,1-3-128 16,0-2 128-16,2-1-128 0,-1-1 192 0,1-4-64 0,1 1-128 0,-1-5 128 16,1 0-128-16,-1 0 128 0,-1-2-128 0,1-2 0 0,0 0 0 15,-2-1 0 1,1-3 0-16,-2 0 0 0,0-5 128 0,-1 2-128 16,0-1 0-16,0-2 0 0,-2 0 144 0,-1-5-144 15,1 2 160-15,-2-3-32 0,-1-2-128 0,-2-1 192 0,0 0-64 0,-1-4 0 16,-2-3-128-16,-3-5 192 0,0 4-192 0,-2-5 0 0,-1 3 0 0,-3 0 0 15,1 1 0-15,-2 1 0 0,-1 2 0 0,0-1 0 16,0 3 0-16,-1 0 0 16,1 4 0-16,1 0 0 0,4 6 0 0,2-1 0 15,2 2 0-15,3 0 0 0,3 4 0 16,2-2 0-16,3 2 0 0,1-2 0 0,1 0 0 0,4 0 0 0,0 1 0 0,1-1 0 16,2 0 0-16,0 0 0 0,1 3 0 0,0-1 0 15,-2 2 0-15,3 2 0 0,-2 0 0 0,0 4 0 16,0 3 0-16,0-1 0 0,1 4 0 0,0-2 0 0,2 0 0 15,-1 2 0 1,2 1 0-16,2-3 0 0,-5-4 0 0,5 3 0 0,2-1 0 0,3-2 0 0,-1 0 0 16,2-2 0-16,1-1 0 0,0 0 0 0,0-1 0 0,-4-3 0 31,-2 0 0-31,0 1 0 0,0-1 0 0,-1-1 0 16,-1 2 0-16,-2-3 0 0,-2 1 160 0,-2-2 96 0,1 0 0 0,-5 0 16 0,1 0-272 0,0 0 160 15,-2-3-160-15,1 0 128 16,1 0-128-16,-2-4 0 0,3 1 0 0,0-6 128 0,1 0 0 0,0-5 0 15,3-1 0-15,0-2 0 16,3-6-128-16,2-2 0 0,3-1 144 0,1-5-144 16,6-6 0-16,-1 0 0 0,2-3 0 0,-3 5 0 15,-1 0-192-15,3-6-64 0,2-8-16 0,0-1-19872 16</inkml:trace>
  <inkml:trace contextRef="#ctx1" brushRef="#br2" timeOffset="164995.26">7655 9015 37775 0,'3'-5'3360'0,"-1"3"-2688"0,1 0-544 0,-1 1-128 0,1-1 0 16,1 1 0-16,1-2 0 0,3-4 0 0,3 1-288 0,0-2-32 0,1 0-16 0,-4 2 0 0,-2 0-128 0,-2 3-32 0,-1 0 0 0,-5 3 0 0,0 0 752 0,-4 0 160 15,-2 1 32-15,-4 4 0 0,-2-2 592 0,-2 1 128 16,-2 1 32-16,-2-1 0 0,-1 2-688 0,-3-2-144 15,1-2-32-15,-3 2 0 0,0 0-192 0,0 1-144 16,1-2 192-16,-1 3-192 0,-1-2 128 0,-5 5-128 16,-1 1 0-16,-3 0 0 0,-3-2 128 0,3 2-128 0,12 0 0 15,-5-1 0-15,-2 2 0 0,-3 4 0 16,0-3 0-16,3 2 0 0,3 0 0 0,1 0 0 16,1 1 0-16,2 1 0 0,3 0 0 0,3-1 0 0,0 1 0 0,6-4 0 0,2-2 0 0,4-2 0 31,2 0 0-31,4-2 0 0,4 1 0 0,3-4 192 0,3 1-64 0,4-1-128 0,2-1 320 15,3-2-32-15,3 1-16 16,3 2 0-16,3-3-272 0,2 0 0 0,2 0 128 16,1-3-128-16,3 2 144 0,0-1-16 0,1-2-128 15,0 1 192-15,-1 1 0 0,-1 1 0 0,-2-2 0 16,-1 3 0-16,-1 0-32 0,-2 3-16 0,-4-2 0 16,-2 1 0-16,-2 2-16 0,-4 1 0 0,-2 1 0 0,-4 0 0 15,-2-1-128-15,-3 4 128 0,-1 0-128 16,-4 1 128-16,0-1-128 0,-3 0 0 0,-3 5 0 0,-1-2 0 15,-4 2 0-15,-3-2 0 0,0 3-160 0,-4-3 160 16,-1 4-192-16,-3-2 48 0,-1 2 16 0,0 1 0 16,4-3 128-16,-1-2 0 0,-4 4 0 0,0-1-128 15,-3 3 128-15,0 0 0 0,-3 3 0 0,1-1 0 0,-2 0 0 16,1 4 0-16,-1 1 128 0,-2 4-128 16,1 0 0-16,0 2 0 0,1 0 0 0,3-2-192 0,4-1-64 15,0-5-32-15,5 2 0 0,1-3 0 0,0 3-32 0,3-3 0 16,1 3 0-16,1-3 0 0,2-2 320 0,0 1 0 15,3-1-128-15,-1 0 128 0,2 1 0 0,4-3 0 16,-1 2 0-16,4-4 0 0,3 0 0 0,3 2 192 16,3-2-16-16,5 0-16 0,4-3 96 0,3 2 32 0,4 1 0 15,4 0 0-15,3-1-32 0,4 1-16 16,3 2 0-16,2-1 0 0,4-1-64 0,-1-2-16 16,2-5 0-16,-2 0 0 0,-1 0-160 0,2-3 0 15,2-1 0-15,-1 1 0 0,-1 0 224 0,-4-1 16 0,-2 1 0 0,-3-2 0 16,-1-3-240-16,-6 2 0 0,0-3 0 0,-4 0 0 15,-1 2 0-15,-3-2 0 16,-2 2 0-16,-3 0 0 16,-3 0-528-16,-3-2-160 0,-2 2-16 0,-3 0-12736 0,-3-2-2560 15</inkml:trace>
  <inkml:trace contextRef="#ctx1" brushRef="#br2" timeOffset="165554.37">6922 10928 39615 0,'-7'2'3520'0,"1"2"-2816"15,2-4-560-15,1 2-144 0,2 2 0 0,-3-3 192 0,-3 5-192 0,-4 3 192 0,-5 3-1216 0,-1 5-224 0,-1 1-48 0,1-1-16 16,-13 20-160 0,18-17 816-16,1 1 0 0,1 2 1408 0,0-1 272 0,3 4 64 0,-1-1 16 0,3-1-176 15,1-2-32-15,2 3-16 0,2-5 0 0,2-1-544 16,2-3-96-16,2-3-32 0,2 0 0 0,-1-4-208 0,2 0 144 15,1 0-144-15,1-3 128 16,0-2-864-16,1-3-176 0,1-1-48 0,-1-4-16304 0</inkml:trace>
  <inkml:trace contextRef="#ctx1" brushRef="#br2" timeOffset="165715.99">7011 10700 43311 0,'-7'-4'1920'0,"-1"2"384"0,2-2-1840 0,1 0-464 0,3 3 0 0,-1 0 0 16,2-1 288-16,-3-2-32 0,-1 0-16 0,-1-2 0 15,1-3-816-15,0 2-176 0,3-2-16 0,1 3-16 32,1 0-1504-32,1 2-288 0,1 0-64 0,-2-1-16 0</inkml:trace>
  <inkml:trace contextRef="#ctx1" brushRef="#br2" timeOffset="165961.47">7234 11118 1839 0,'7'6'160'0,"-2"-3"-160"0,0-1 0 0,-1-2 0 0,1-2 9024 16,0-1 1760-16,3 2 352 0,5-5 80 0,9 0-9200 0,8-4-1840 16,7-5-368-16,2 1-80 15,0-1-1584-15,-6 2-320 0,-2 2-64 0,-6 3-8640 16,-5 2-1712-16</inkml:trace>
  <inkml:trace contextRef="#ctx1" brushRef="#br2" timeOffset="166342.31">7057 11405 46079 0,'5'2'2048'0,"-1"2"400"0,-1-4-1952 0,2 1-496 0,1-1 0 0,2-1 0 15,2 1-432-15,7-4-176 0,12-2-32 0,6-2-16 16,7-2-1136-16,-1 0-240 0,0-3-32 0,-6-1-16 0</inkml:trace>
  <inkml:trace contextRef="#ctx1" brushRef="#br2" timeOffset="166441.91">7783 10941 23951 0,'2'3'2128'0,"-2"-1"-1696"0,0-2-432 0,0 1 0 0,0 2 3968 0,2-3 704 16,-1 2 128-16,0 0 48 0,2 3-3984 0,-1 1-864 16,0 4 0-16,1 2-128 0,-1 4 0 0,-2 0 0 0,0 3 0 0,-2 3 0 15,-2 0 464-15,-2 7 112 0,-1 0 0 0,-3 5 16 16,0 0-144-16,0 1-48 0,0 1 0 0,0 1 0 15,0-1-144-15,2 2-128 0,-1-1 144 0,3 0-144 16,0-1-128-16,2-5-128 0,3-5-32 16,1-1 0-1,1-7-1184-15,1-2-224 0</inkml:trace>
  <inkml:trace contextRef="#ctx1" brushRef="#br2" timeOffset="167526.47">6802 8769 30399 0,'-5'2'2704'0,"2"-1"-2160"0,0-1-544 0,2 0 0 0,1 0 2352 0,2 0 352 0,1 0 80 0,-1-1 16 0,3 1-2480 0,3-2-480 0,0-2-96 0,2-2-32 0,0-1-64 15,1 1-16-15,-1-4 0 0,0 2 0 16,-1-2-528-16,-2-3-128 0,-1 4 0 0,-1-4-16 0,-1 0 816 0,0-2 224 0,-2 0 0 0,-1-1 0 16,-1 0 784-16,2 0 240 0,-1-4 64 0,1-2 0 15,3-2-272-15,1 1-48 0,3-2-16 0,1 0 0 16,2-1-304-16,3 0-48 0,1 4-16 0,2 1 0 15,0 2-240-15,-1 6-144 0,0-2 160 0,-3 5-160 16,1 0 0-16,-2 2 0 0,-1 1 0 0,-2 2 0 16,1 3 0-16,-2 2-160 0,-1 0 0 0,0 2 0 15,-2 3-64-15,-1 4-16 0,0 0 0 0,-2 1 0 0,1 2 240 16,0 2 0-16,0 0 0 0,2 0 0 16,0 1 336-16,4 5-32 0,1 1-16 0,4-2 0 0,2 6 32 15,0-3 16-15,-2-3 0 0,3 3 0 0,4 0-144 16,0 1-16-16,2-5-16 0,-3 0 0 0,-2-2-160 0,-1-1 0 15,-1-6 0-15,-3 0 0 0,-2-3 0 0,-1 0 0 16,-2-2 0-16,-3-3 0 0,-2 1 0 0,-1-4 128 16,0 1-128-16,-2-5 128 0,0 0 256 15,-1 0 32-15,2-4 16 0,0-3 0 0,1-3-32 16,-1-2 0-16,2-1 0 0,-1-3 0 0,2-4-224 0,0-3-48 16,0-1-128-16,0 0 192 0,1-5-192 0,-1 1 128 15,0 0-128-15,-1 1 0 0,1 2 0 0,-1 3 0 16,-2-1 0-16,1 7-160 15,-2 0-368-15,0 3-80 0,0 3-16 0,1 0 0 16,-2 3-16-16,0 1 0 0,1 2 0 0,-1 4-18912 0</inkml:trace>
  <inkml:trace contextRef="#ctx1" brushRef="#br2" timeOffset="168653.36">8328 9676 22111 0,'-4'6'1968'0,"1"-6"-1584"0,-1 0-384 0,2 0 0 0,0 0 3808 0,2 0 672 0,2 0 144 0,-2 0 32 0,1 0-3264 0,1-2-656 0,4 1-128 0,-6 1-32 16,21-4-432-16,-4 4-144 0,2-3 0 0,4 0 0 0,4 0 0 0,4 0 0 0,5-2 0 0,-1 1 0 0,4-2 0 0,-1 2 0 0,-1 0 0 15,-3-1 0-15,-2 4 0 0,-4-4 0 0,1 1 0 0,-5 1 0 16,-1-1 0-16,-2-1 0 15,-3 1 160-15,-1 1-160 0,0-2 0 16,-3-1-224-16,-2 2 32 0,-1 0-17920 0</inkml:trace>
  <inkml:trace contextRef="#ctx1" brushRef="#br2" timeOffset="169590.03">9554 9091 4607 0,'1'-3'400'0,"-1"-1"-400"0,0 4 0 0,0 0 0 0,0 0 1984 0,-1 0 320 0,1 0 64 15,0-3 16-15,0 1 1008 0,-2 4 192 0,0 1 32 0,2-3 16 0,0 0-1072 0,-10 23-224 0,5-10-32 0,-1 2-16 0,0 1-816 0,-2 2-176 32,1 2-16-32,-2 2-16 15,1 4-560-15,-1 5-96 0,-1 4-32 16,-1-1 0-16,1 5-288 0,-1 2-64 0,1-1-16 15,-1-1 0-15,-2 3 16 110,0 11 0-110,-6 10 0 0,0 4 0 0,0-2-224 0,0-5 0 0,3-6 0 15,3-7-160-15,2-2 160 0,2-7 0 0,0-1 0 0,3-1-128 0,2-5 128 0,1 1 0 0,0-4 0 0,0-3 0 0,0-1-512 0,1-7-64 0,0-1 0 0,1-4-17664 0</inkml:trace>
  <inkml:trace contextRef="#ctx1" brushRef="#br2" timeOffset="171525.05">9894 9843 22111 0,'0'0'1968'0,"1"-2"-1584"0,-1 0-384 0,1 2 0 0,-1 0 464 0,1-2 16 0,1-1 0 0,-1 0 0 0,3-1-480 0,-3-2 128 0,1 0-128 0,-2 2 0 16,1-1 0-16,-2 1-160 16,1 1 32-16,-2 3 0 0,-1-3 128 15,1 3 0-15,-1 0 0 0,0-2-128 0,-1 4 640 0,0-2 128 16,1 3 16-16,-2-3 16 0,1 0 592 0,-1 1 112 15,0 1 32-15,1-2 0 0,1 0-192 0,-1 0-16 16,0 0-16-16,2 0 0 16,0 0-416-16,1 0-64 0,1 0-32 0,-1 0 0 0,1 0-672 0,0 0 0 0,1-2 0 0,-1 1 0 15,1 1 0-15,-1-3-224 0,2 3 48 0,-1-2 16 16,0 0 160-16,-1 2 176 0,0 0-48 0,0 0 0 16,0 0 192-16,0 0 16 15,0 0 16-15,0 0 0 16,0 0-352-1,0 0 0-15,0 0 0 16,0 0 128-16,16-16-128 0,-12 16 0 16,1-2 0-16,-1 2 0 0,-2 0-176 15,2-3 176-15,-2 2-208 16,1 1 80-16,-2 0 128 0,-1 0 0 0,1 0 0 0,-2 0 128 0,1 0 160 0,-1 0 32 31,-1 0 16-31,1 1 0 0,0 2-32 0,0-3-16 0,1 0 0 0,0 0 0 0,0 0-288 0,0 0 128 0,0 0-128 16,0 0 0-16,0 0 176 0,0 0-176 0,0 0 160 0,0 0-160 0,0 0 192 0,18-14-48 0,-13 12-16 0,-1-1 0 0,0 2-128 0,-1 1 0 0,0-2-192 0,-1 2 192 0,1 0 0 15,-1-3 0-15,0 3 0 0,0-1 0 0,-1 1 0 0,0 0 0 0,-1 1 128 16,0-1-128 15,0 0 192-31,0 0-64 16,0 0 0 0,0 0 0-16,0 0 64 0,0 0 0 15,0 0 0-15,0 0 0 16,0 0 0-16,0 0 0 0,0 0 0 0,-13-13 0 15,9 8-192-15,0 1 128 0,1 0-128 0,-1 0 128 0,-1 2-128 0,1 2 128 0,-1-2-128 0,2 2 128 0,-2 0-128 0,-1 0 0 0,-1 0 0 16,1 0-176-16,0 2 176 0,-1-2 0 0,0 2 0 0,-1 0 0 0,0 3 0 0,0-2 0 109,-1 0 0-109,-2 2 0 0,1 0 0 0,-1-2 0 16,0 4 128-16,0-4-128 0,1 4 224 63,0-1-32-63,-1 0 0 0,1 0 0 0,0 0-32 0,1 0-16 0,3-2 0 0,-1 2 0 0,-1 1-144 0,1-4 0 0,-1 2 0 0,2 0 0 0,-1 0 0 15,-1-1 0-15,3 2 0 0,-1-4 0 0,1 2 0 0,-1 2 0 0,2 1 0 0,1-1 0 0,-1 0 0 0,0 1 0 0,2 3 0 0,-2 1 0 0,3 3 128 0,0-2-128 0,2 1 128 0,-1-1-128 0,2-2 0 0,1 0 0 0,-1-2 0 0,1-1 0 0,-1-4-240 0,1 1 80 0,0 0 16 0,0-2 0 16,-1 1 144-16,1-3 0 0,-1 0 0 0,0-3 0 0,-2 3 0 0,0 0 192 0,1-2 0 0,-1 2-16 0,-1-1 112 0,1 1 32 0,0 0 0 0,-2 0 0 0,2 0-64 0,0 0-16 0,0 0 0 0,0 0 0 0,0 0-240 0,0 0 0 0,0 0 128 0,0 0-128 0,2 22 0 0,-1-19 0 15,0 0 0-15,-1 1 0 16,1-2 0-16,0-2-160 0,1 1 160 0,-2 2-128 0,0-3 128 0,0 0 0 16,0 0 0-16,0 0 0 15,0 0 0-15,0 0 0 0,0 0 0 0,0 0 128 0,0 0-128 0,0 0 176 16,0 0-176-16,0 0 192 16,21 0-192-16,-15 0 192 0,0 2-192 0,0-2 192 0,2 4-192 15,-1-4 0-15,-1 3 144 0,1-2-144 0,-1 1 0 0,0 2 0 16,-1-2 0-16,0-2 0 0,-2 4 0 0,1-4 0 0,-1 0 0 15,-1 3 0-15,1-3 0 0,-1 0 0 0,1 0 0 16,-1-3 0-16,0 3 0 0,1-2 0 0,2 2 0 16,-1-2 0-16,2 2 144 0,-1 0-144 15,2 0 192-15,2-2-192 0,-1 2 128 0,1 0-128 16,1 0 0-16,0 0 0 0,-1 0 0 0,-1 0 0 0,2 2 0 0,-2-2 0 16,-1-2 0-16,-1 2 0 0,2-3 0 0,-2 2 0 15,0-2 0-15,0-4 0 0,0 2 0 0,0-1 0 16,1-1 0-16,-1-3 0 0,0 1 0 0,0-4 0 0,0 0 0 15,1-2 0 1,-2 2 0-16,1-2 0 0,-1-1 0 0,0 0 0 16,-2 0 0-16,-1-3 0 0,0 3 0 0,-2 0 0 15,-1 1 0-15,-2 2-144 0,0-3-32 0,-4 1 0 16,1 1 0-16,-1 2 0 0,-2 2-80 0,-1 1-32 0,-1 1 0 0,-2 1 0 0,-1 2 160 0,-3-1 128 16,-1 1-192-16,-1 2 192 0,-1 0-128 15,-3 2 128-15,0-2 0 16,-1 3 0-16,1-2-448 0,0 1 0 0,-1-3 16 0,2-2 0 15,2 3-272-15,0-3-64 0,0 0-16 0,4-1-11888 16,3-2-2384-16</inkml:trace>
  <inkml:trace contextRef="#ctx1" brushRef="#br2" timeOffset="172195.66">10388 9794 39615 0,'0'-2'1760'0,"-1"0"352"0,0-1-1680 0,1 2-432 0,-1-1 0 0,1 1 0 0,0-2 432 0,-2-3 0 0,1-3 0 0,0-2 0 0,-2-1-608 0,1-3-112 0,-1 3-32 0,0 2 0 0,-2 2 64 0,0 0 0 16,-3 4 0-16,1 1 0 0,0 3 16 0,-1 3 16 0,-1 3 0 15,0 0 0-15,-3 4 224 0,-1 6 0 0,-1 3 0 16,-3 3-144-16,0 0 144 0,-2 3 0 0,1-2 128 0,-1 0-128 16,0-1 288-1,2-1-16-15,4-2 0 0,0-6 0 0,3 2 96 0,3-4 16 0,3 0 0 0,2-1 0 16,2 0-192-16,0-1-16 15,1-3-16-15,1 1 0 0,2-1-160 0,2-2 0 0,0 1-192 16,2-1 192-16,3 2-448 0,1-6 48 0,1 3 0 0,-1-3 0 16,0 0 240-16,0-3 160 0,-4 1-192 0,1-2 192 15,2 0 0-15,0-2 256 0,0-3-32 16,-2 2 0-16,0-2 80 0,-2 1 16 0,0-4 0 16,1 1 0-16,-2 0-128 0,0-1-32 0,-1 3 0 0,0-3 0 15,-2 4-160-15,0-3 128 0,0 0-128 16,0-1 128-16,1-1-128 0,-1 7 0 0,-2 0 0 15,0 2 128-15,0 2-128 0,-2 1 0 0,1 4 0 0,0-1 0 0,-1 3 0 16,0 1-144-16,-1 4 144 0,2 2 0 0,-1 2 0 16,0 4 0-16,1 1 0 0,0 3 0 0,1 3 0 15,3 1 0-15,1-4 0 0,0 3 0 0,2-2 0 16,3 2 128-16,1 3-128 0,0-2 0 0,3 1 0 16,-2 2 0-16,1-1 0 0,-5 1 0 0,0-3-192 0,-3 0 192 15,-3-2-192-15,-2 1 192 0,-1-3 0 16,-2 4 0-16,-3 3 160 0,-2 2-32 0,-3-3-128 0,-3 1 144 15,-1-1-144-15,-2-3 160 0,-2-3-160 0,-1 0 0 16,-2-2 0-16,-1-1 128 0,-2-6-128 0,-1 0-176 16,0-2 48-16,-1-4 0 15,-4-1-448-15,-1 1-96 0,2-7-16 0,-2-3-17264 0</inkml:trace>
  <inkml:trace contextRef="#ctx1" brushRef="#br2" timeOffset="172874.37">10686 10039 43311 0,'-1'0'1920'0,"0"0"384"0,0 1-1840 0,-1 1-464 0,1-2 0 0,1 1 0 0,0 2 192 0,-1 1-64 15,-2 1-128-15,1 4 192 0,-2 4-752 0,2 3-144 0,-2 0-48 0,3 3 0 0,0 3-464 0,-1-4-80 16,2 2-32-16,0-1 0 0,2-1 880 0,0 2 192 0,2-1 16 0,-1-3 16 0,2-4 1152 0,0 2 224 15,2-3 64-15,0-1 0 0,0-3-496 0,1-2-80 0,-1-1-32 0,2-4 0 16,2-3-112-16,-1 0-32 16,1-4 0-16,1-1 0 0,3-3-160 0,-1-4-48 0,1-1 0 15,-1-3 0-15,-1 1-256 0,-1-2 128 16,1-5-128-16,-2-3 0 0,1-2 192 0,-2-1-192 16,0 0 192-16,-3-5-192 0,1-2 256 0,-5-3-48 15,1-3-16-15,-3-3 0 0,1 0 112 0,-4-4 16 0,1 3 0 0,0 2 0 16,-2 4-160-16,0-1-32 0,-1-3 0 15,-2 3 0-15,0 1 0 0,-2 1 0 0,1 6 0 16,-1 0 0-16,0 7 32 0,-2 0 0 0,1-1 0 16,-1 3 0-16,2 1-160 0,-2-1-224 0,0 2 48 0,0 1 16 0,0 1-96 0,-2 0-32 15,-1 0 0-15,1 1 0 16,1 1-16-16,0 1 0 0,3 7 0 0,2 5 0 16,0 2 304-16,2 3 0 0,2 2 0 0,-1 2 0 15,3 3 0-15,0-4 0 0,1 7 0 0,3-1 0 16,1 5 0-16,3-1 0 0,1 4 0 0,4-3 0 0,2 4 0 0,3-2 0 15,3 1 0-15,4-2 0 0,2 0 0 0,3 2 0 16,2-5 0-16,1-2 0 0,1 2 0 0,2-4 0 16,-1-2 128-16,1-2-128 0,0 0 272 0,0 0-32 15,-1-2-16-15,-2 0 0 0,0-4-64 0,0 2-16 16,-2-2 0-16,-1-2 0 0,1 1-144 0,-2 0 0 0,-1 0 0 0,-1 2 0 31,-1-1-560-31,-1-1-192 0,-3 1-32 0,-3 0-16 16,-4 2-224-16,-4 1-32 0,-1-2-16 0,-3 1-17648 15</inkml:trace>
  <inkml:trace contextRef="#ctx1" brushRef="#br2" timeOffset="173895.31">11170 9609 34095 0,'0'-2'3024'0,"1"1"-2416"0,0 1-480 0,0-3-128 0,2 3 784 0,-1-3 144 0,5-2 32 0,1-3 0 15,6-2-1344-15,2-2-272 0,4-4-48 0,0 0-16 0,1 1 720 0,-3-1 0 0,1 1 0 0,-2 4 0 16,-1 2 672-16,-2-1 176 16,-1 4 48-16,0 0 0 0,-2 0-240 0,-1 3-32 15,-2 2-16-15,0 2 0 0,-2 2-384 0,-2-1-80 16,-1 2-16-16,-1 3 0 0,-2 2-128 0,-3 1 0 0,-1 5 0 0,-3 3 0 16,-3 5-208-16,-2-4-32 15,-1 4 0-15,-4 3 0 16,-3 7-416-16,-3-1-96 0,-2 3-16 0,0-1 0 15,-1 2 128-15,2-2 32 0,1-2 0 0,3-4 0 0,3-3 1040 0,4-2 208 0,0 0 32 16,2-2 16-16,1-3 288 0,3 2 64 0,2-4 16 0,1 0 0 16,2 2-688-16,-1-2-144 0,3 0-32 0,0-3 0 15,3 2-192-15,-1 1 0 0,4-2 0 0,0-2 0 16,2 1 192-16,1-1-48 0,0-2-16 0,1 2 0 0,3-3-128 16,-1 1 160-16,3 0-160 0,1-4 160 0,3 0-160 0,-2 0 0 15,1-5 0-15,0 2-176 0,0-4-16 0,-2-2 0 16,0-1 0-16,-1-2 0 15,0 0-416 1,-3-4-96-16,1 2 0 0,-2-2-17216 0</inkml:trace>
  <inkml:trace contextRef="#ctx1" brushRef="#br2" timeOffset="175126.73">11657 9794 11055 0,'0'2'976'0,"0"1"-784"0,1-3-192 0,0 1 0 0,1 1 2176 0,-1-2 400 0,1 4 80 0,2 2 16 0,2 3-32 0,2 3 0 16,0 1 0-16,2 0 0 0,-1 2-48 0,0 1-16 15,-2 1 0-15,0 1 0 0,0 2-1248 0,-2-1-256 16,-1 6-48-16,-1-3-16 0,-1-1-512 0,0 2-112 16,-1 0 0-16,-2 4-16 0,-1-1-512 0,0-3-112 0,1-2 0 0,-3-2-16 31,3 0-544-31,-2-3-96 0,1-2-32 0,1-3-17424 15</inkml:trace>
  <inkml:trace contextRef="#ctx1" brushRef="#br2" timeOffset="175392.08">11992 9697 30399 0,'4'11'2704'0,"-7"-2"-2160"0,-2-3-544 0,2-2 0 0,0-2 4928 0,2 1 864 16,0 1 176-16,-3 2 48 31,-1 6-6016-31,0 2-1280 0,1 1-224 0,2 4-32 16,2 0-448-16,1 3-96 0,2 0-16 0,-1 7 0 0,1 2-400 15,-1 1-96-15,1 4-16 0,-2 1 0 0,-1 0 1584 0,0-4 304 16,0 1 64-16,-1-6 16 0,1 1 1104 0,0-7 240 0,0-4 32 0,1 0 16 15,-1-3-752-15,1-6-320 0</inkml:trace>
  <inkml:trace contextRef="#ctx1" brushRef="#br2" timeOffset="175924.84">11480 9896 39615 0,'-1'4'1760'0,"-2"-3"352"0,2 0-1680 0,0-1-432 15,1 0 0-15,0-1 0 0,1 1 992 0,0-1 112 0,3 1 32 16,1-4 0-16,3-1-816 0,3-2-176 0,3 1-16 0,3-4-128 16,2-2 0-16,1-1 0 0,2-2-160 0,1 2 160 15,1-3-128-15,0 0 128 0,-1-3 0 16,0 3 0-16,-4 0 0 0,-1 1 208 0,-1 1-16 0,-1 2-16 16,0-3 80-16,-2 5 32 0,-3 0 0 0,1-2 0 15,-1 0 0-15,1-4 0 0,-1 0 0 0,-3-3 0 16,0 7-96-16,-2-2-32 0,-1-1 0 0,-1 3 0 15,-1-2-160-15,1 2 0 0,-2 2 0 0,1 4 0 0,-1 1 0 0,1 4-224 0,-1 1 48 0,1 0 16 16,1 2-144-16,-1 2-16 16,2 2-16-16,1 4 0 0,1-3 96 15,-1 4 32-15,4 2 0 0,0 3 0 0,3 0 208 16,2 0 0-16,2 0 0 0,2 3 0 0,1-3 288 16,-2 0-48-16,1 0-16 0,-2 0 0 0,0 1-16 0,-2-3 0 0,0-2 0 15,-3 1 0-15,0-1-208 0,-4-6 0 16,1 2 0-16,-4-2 0 15,0 0-608-15,-3-4-16 0,-1 2 0 0,-1-4 0 16,2 3-448-16,-2-6-80 0,1-1-32 0,0-4-17056 0</inkml:trace>
  <inkml:trace contextRef="#ctx1" brushRef="#br2" timeOffset="176660.71">12818 9727 24879 0,'-4'-10'2208'0,"1"4"-1760"0,-1-2-448 0,1 3 0 0,3 4 1536 0,-1-1 240 0,1 2 32 0,-2-4 16 0,-1-1-800 0,-2-1-144 0,0 1-48 0,0 2 0 0,1 3-832 15,-1 0-368-15,0 7 32 0,-2-1 0 16,0 6-144-16,0 4-32 0,-1 4 0 0,-2 5 0 0,2 3 1008 0,-2 1 192 16,2-1 32-16,-2 1 16 0,2 3 640 0,-1 2 128 0,0 1 32 15,1-3 0-15,2-5-928 0,-2 2-176 16,3-3-48-16,0-2 0 0,0-1-384 0,0-1 0 16,2 0 0-16,0-3 0 0,0-3 0 0,0 0-224 15,-1-4 80-15,2-2 16 0,-1-4 128 0,1 1 0 16,1-6 0-16,-1-1 0 0,1-1 128 0,0-3 64 15,-1-2 16-15,-1-3 0 0,1-1 48 0,-2-2 0 0,0-2 0 0,-1-1 0 16,1-1-256-16,1 0 0 0,-2-6 0 16,-1-3 0-16,-1 0 0 0,1-4-128 15,0-2 128-15,0 0-160 0,1 3 160 0,-1-5-160 16,0-1 160-16,-1-1-160 0,2 3 160 0,-1 0 0 0,1 1 0 0,0 2 0 16,4 7 0-16,0-3 128 0,2 3-128 0,2 2 176 15,2-2-176-15,0 4 0 0,1-1 144 0,0 3-144 0,3-3 0 16,2 3 144-16,1 0-144 0,0 1 0 15,2 2 0-15,0 0 0 0,-1 5 0 0,2 0 0 0,0 2-176 0,0 0 176 16,0 0-192-16,-2 2 192 0,2 2 0 16,0 2 0-16,-2 2 0 0,1 4 0 0,1 4 0 0,-1 3 192 15,-1 3 0-15,1 2 0 16,-1 1 128-16,0 1 32 0,2 4 0 0,-1 2 0 16,2 3-32-16,-1-5 0 0,1 2 0 0,-2-3 0 15,1-2-128-15,-2-2-16 0,0-4-16 0,-2 1 0 0,0-5-160 0,-2 1-176 0,-1-2 48 16,0-4 0-1,0 0-256 1,0 0-64-16,-1 1 0 0,1-2 0 0,-1 2-128 0,-2-2-16 0,0 0-16 16,0-4-11808-16,-1 1-2368 0</inkml:trace>
  <inkml:trace contextRef="#ctx1" brushRef="#br2" timeOffset="177263.68">13091 9297 911 0,'3'2'0'0,"-2"-4"0"0,0 2 0 0,-1 0 0 0,0 0 3968 0,0 0 720 0,2 0 144 0,0 0 32 0,0 2-2320 0,3-2-464 0,0 0-96 0,3 0 0 0,-1 0-176 0,2 0-16 15,1 0-16-15,1-2 0 0,1-1 144 0,3-1 48 0,1 2 0 0,0-3 0 16,0 2-1008-16,-1 0-208 0,1 0-48 0,-3 0 0 16,-1 3-496-16,-1 0-208 0,0 1 176 0,-2 1-176 15,-2 4-176-15,-1 1-128 16,-1 0-16-16,-2 2-16 15,-2-3-432-15,-2 1-64 0,-3 2-32 0,-1 0 0 0,-1 1 432 0,-1-1 96 16,-4 1 16-16,-1 3 0 0,-1-1 512 0,-1 0 96 0,-1 1 32 16,1 0 0-16,-1 2 224 0,0-2 48 15,2 0 16-15,1-3 0 0,3 0-224 0,1-1-32 0,3 1-16 16,0-2 0-16,4-2-112 0,-1 2-32 0,4-2 0 16,1 0 0-16,1 3-192 0,2-3 176 0,0 0-176 0,1-1 160 15,0 1-160-15,2-1 0 0,-2 1 0 0,1-2 0 16,-1-1 0-16,-1-3-272 0,2 1 32 0,-3-1 16 15,-1-1-1104 1,0-2-208-16</inkml:trace>
  <inkml:trace contextRef="#ctx1" brushRef="#br2" timeOffset="177796.9">11306 9116 8287 0,'-6'0'736'0,"1"-4"-592"0,0 2-144 0,2 2 0 15,2-3 5232-15,1 2 1008 0,0 1 208 0,-1-2 32 0,1-5-5648 0,1 4-1152 0,1-6-208 0,5 2-48 16,0 1-912-16,2 1-176 0,2 1-48 0,0 1 0 0,3 2 1488 0,0 1 224 0,5 0 192 0,2 1-48 15,2 2 1888-15,3-1 368 0,5 2 80 0,4-4 16 16,5 3-448-16,3-2-96 0,3 1-16 0,2-2 0 16,1 0-1104-16,1 0-208 0,-1-2-48 0,4 1-16 15,4-2-48-15,1-1 0 0,3-1 0 0,0 0 0 16,0 0-192-16,2 2-64 0,3-3 0 0,1 2 0 16,2-2-64-16,2-3 0 0,0 2-16 0,0-2 0 15,-1-1-176-15,-3-2 160 0,0-2-160 0,-4 2 160 0,-3 1-160 16,1-1 0-16,-2 4 0 0,-2-5 0 0,-4 4-176 15,-2 2-64-15,-4-3-16 0,-4 4 0 0,-3 0-96 16,-2 0-32-16,1 2 0 0,-4 4 0 16,0 0-640-16,-2 0-144 0</inkml:trace>
  <inkml:trace contextRef="#ctx1" brushRef="#br2" timeOffset="178803.99">13851 9562 25791 0,'-3'0'2304'0,"1"0"-1856"16,2 0-448-16,0 3 0 15,1-3 880-15,0 0 80 0,2 1 0 0,0 2 16 0,4-3 480 0,4 2 80 0,3-2 32 0,5 0 0 0,5-2 80 0,4-2 16 0,7 0 0 0,3-4 0 0,0 1-1216 0,4-1-256 0,3 0-32 0,2-4-16 0,3 0-144 0,1-1 0 0,1 0 0 0,-2 0 0 32,-2 0 0-32,-4 0 0 0,-2 2-192 0,-2 0-18176 15</inkml:trace>
  <inkml:trace contextRef="#ctx1" brushRef="#br2" timeOffset="190423.6">16991 8254 35935 0,'-9'3'3200'0,"-1"-1"-2560"0,2 2-512 0,5-4-128 0,0 2 0 0,-1-2 192 0,-3 4-64 0,-4-2 0 0,-5 3-1920 0,3 0-368 0,5-3-80 15,3 0 0-15,5 1 1504 0,1-3 304 0,3 0 64 0,1 0 16 16,2 1 960-16,2-1 192 0,2 2 32 0,2 1 16 15,5-2 576-15,3 1 112 0,6 2 32 0,6-1 0 0,11-3-896 0,6 0-176 16,8-4-48-16,4-2 0 16,1 0-1328-16,-1-3-272 0</inkml:trace>
  <inkml:trace contextRef="#ctx1" brushRef="#br2" timeOffset="191258.11">15285 9226 43311 0,'-6'0'3840'0,"1"1"-3072"0,2 2-608 0,5-3-160 0,0 1 0 0,1-1 0 15,-1 2 0-15,3 1 0 0,4-6-912 0,3 1-112 0,5-3-32 0,2 3 0 0,2 2 864 0,4 0 192 0,2-4 0 0,3 1 0 16,3 3 336-16,5 0 80 0,6 0 16 0,4 0 0 16,6 0 0-16,6-3 0 0,4 3 0 0,5 0 0 15,3-3 16-15,8 3 0 0,7-2 0 0,2 1 0 0,3 2-448 16,1 1 0-16,2 1 128 0,1-2-128 0,0 4 0 16,1 2 128-16,-1 3-128 0,2-1 128 0,3 0-128 15,0-2 192-15,1 3-192 0,3-2 192 0,3 2-16 0,-2 0 0 16,0 3 0-16,-1-7 0 0,-2-4-176 0,2 0 0 15,4 2 0-15,0-4 0 0,-5 0 0 0,2-2 128 16,4-2-128-16,-5 4 128 0,-2 0 0 16,-3-2-128-16,-2 2 192 0,-6 2-64 0,-3 6-128 15,-6 0 160-15,-5 2-160 0,-7-4 160 0,-6 1-160 0,-3-1 0 16,-3 4 0-16,-4 2 128 0,-6 0-128 0,-3 5 0 16,-6-5-160-16,-5 0 160 0,-2 1-352 0,-6-3 32 15,-5-1 0-15,-3 1 0 16,-5-1-336-16,-2 1-64 0,-5-3-16 0,-5 2-12176 15,-2 0-2432-15</inkml:trace>
  <inkml:trace contextRef="#ctx1" brushRef="#br2" timeOffset="194457.81">16378 9708 23039 0,'0'0'2048'0,"0"0"-1648"16,0-1-400-16,0 1 0 0,1 0 2224 0,-1 0 352 0,2-4 80 0,0 2 16 0,2-2-768 0,-1-2-160 0,2-3-16 0,0 2-16 0,-1-2-736 0,1 1-144 15,-1-2-16-15,1 0-16 0,0 0-448 0,0 0-96 0,0-2 0 0,1 1-16 0,2-1-240 0,2 0 144 0,3 2-144 0,-1-1 128 16,3 1-128-16,3 0 0 0,3 2-160 0,3-2 160 16,1 2 0-16,-1 0 0 0,1-1 0 0,0 3 0 15,1 1 0-15,-4 0 0 0,-2 1-128 0,-2 4 128 16,-2-2 0-16,-2 4 0 0,-3 1 0 0,-1 3 0 15,-3 4 0-15,0 2 0 0,-2 4 0 0,-2 0 0 16,1 3 0-16,-1 1 0 0,-2-6 0 0,-1 9 0 16,-1 3 0-16,-2 5 0 0,-1 1-128 0,-1 2 128 0,-1 1 0 15,-2-3 0-15,-1 0 0 0,-2 2 0 0,1-2 0 16,-2 2 0-16,-2-1 0 0,-2 1 0 16,3-5 0-16,0-1 0 0,-2 1 0 0,-4 3 0 15,-3 5 0-15,-4-1 0 0,-1 1-128 0,-3-3 128 0,2-5 0 0,-1-7 0 16,4-2 0-16,-1-3 0 0,3-3 0 15,1-4 0-15,2-2 0 0,2-1 0 0,3-4 0 0,0 0 0 16,1-3 0-16,2-3 0 0,2 0 0 0,2-4 0 16,-1-1 160-16,3-2-160 0,1-3 0 0,0 0 0 15,4-2 0-15,1 1 0 0,2 0 0 0,3 0 0 0,2 2 0 16,3-1 0-16,0 1 192 0,3 2-64 0,0 0 0 16,2-1 0-16,2 4 16 0,3 0 0 0,2-1 0 15,3 1 0-15,0 3-16 0,1-1 0 0,1 3 0 0,-1 2 0 16,0 0-128-16,1 2 0 15,-1 0 0-15,1 4 0 0,-1-2 0 0,0 2 0 16,1 3 0-16,-3-2 0 0,-1 3 0 0,-3 1 0 16,0 2 0-16,-3-2 0 0,-1 4 0 0,-3-6 0 0,-2 4 0 0,-4-3 0 15,1 0-320-15,-3-2 0 0,0 1 0 0,-2 1 0 32,0-4-240-32,-1 0-32 0,1 2-16 0,-2-5-17760 0</inkml:trace>
  <inkml:trace contextRef="#ctx1" brushRef="#br2" timeOffset="195183.17">17540 9992 26719 0,'0'0'2368'0,"-1"0"-1888"16,0 0-480-16,0 0 0 0,0 0 2688 0,-1 1 432 0,0 1 80 0,-2 1 32 0,-1 3-2112 0,-1 0-416 0,0 4-96 0,-2 0-16 0,1 0-592 0,1 2-128 0,-2-2-32 0,2 2 0 0,0 1 16 0,-1 0 0 15,-1 2 0-15,1 1 0 0,-1 3 144 0,0-3 0 16,-1 0 0-16,0 3 0 0,-1 0 128 0,-1 0 16 16,0-1 0-16,-1-2 0 0,1 3 0 0,-2-3 0 15,2-4 0-15,-1 2 0 0,2-2 0 0,-1 3 0 16,2-2 0-16,1-3 0 0,0-3-144 0,2-1 0 0,0 0 0 16,0 1 0-16,1-4 0 0,0 0 0 0,0-1 0 0,1-2 0 15,0 0 256-15,1 0-48 0,-1-2 0 0,0-2 0 0,-1-2 64 0,2 0 16 16,-2-4 0-16,1-1 0 0,-1-3-32 0,-1-1 0 15,1 2 0-15,-1-7 0 0,-2-3-48 0,0-1-16 16,-1-5 0-16,0 1 0 0,1 3-192 0,0 0 0 0,2-1 0 0,0 2 0 16,2 0 0-16,0 2 0 0,2 1 0 0,2 1 0 31,0-2 128-31,1 3-128 0,3 1 0 0,0-1 144 16,2 3 32-16,-1 3 0 0,1-2 0 0,1 1 0 0,1-1-176 0,-1 3 160 0,1 2-160 0,-1 0 160 15,2 0-160-15,-1 4 128 0,1 0-128 0,1 0 128 16,0 0-128-16,1 2 0 15,1-2 0-15,-1-1 0 0,2 1 0 0,0-2 0 16,1 4 0-16,1-2-176 0,0-2 176 0,-1 6 0 16,1-2-144-16,0 4 144 0,-1 4 0 0,-1 2 0 0,1 1 0 15,-3 5 0-15,0-1 0 0,0 4 0 0,0 1 0 0,-1-2 0 0,1 3 0 0,-1-1-192 16,1 0 32-16,1-2 16 16,-3 3 144-16,0-4 0 15,-1-3-144-15,-1 1 144 0,2 3 0 0,-2-2 0 16,2 2 0-16,-1 1 0 0,1-3 0 0,0 0 0 0,-1-2 0 0,0-2 0 0,-2-3 0 15,0-2 0 1,0 0 0-16,-1-2 0 0,-1-1-192 0,0-1 16 16,-2 1 16-16,-1-3 0 15,1 0-560-15,-1-2-112 0,-1 1-32 0,-1-3-17952 0</inkml:trace>
  <inkml:trace contextRef="#ctx1" brushRef="#br2" timeOffset="195653.25">17892 9644 30399 0,'0'-4'2704'16,"0"2"-2160"-16,0-2-544 0,0 4 0 0,1-2 1840 0,0 2 256 0,0-4 48 0,3-5 16 0,0 2-1408 0,2-4-288 0,0 0-48 0,2-2-16 0,0 2-272 0,1 0-128 0,1 0 0 15,2 0 128-15,2 0-128 0,1-1 128 0,2 0-128 0,-1 3 128 0,0 1 16 0,-1 0 0 16,-2 2 0-16,1 3 0 0,-2 3-144 0,-2-3 0 16,0 6 0-16,-2-2 0 0,-3 1 0 0,0 4 0 15,-2 1 0-15,-2-1 0 0,-2 4 128 0,-1-2-128 16,-1 2 0-16,-2 3 128 0,-1-4-128 0,-1 5 0 15,-3 1 0-15,-1 1-176 0,0 0 176 0,-3 3 0 0,0-1 0 16,0 2-128-16,2-2 128 0,-1 1 0 0,-1 1 0 16,1 1 0-16,-1 1 0 0,3 0 0 0,1-4 0 0,3-3 0 15,2-3 0-15,1 0 0 16,1-1 0-16,2 1 0 0,1-3 224 0,1-1 32 16,3 0 0-16,1 1 0 0,1-3-16 0,3 4 0 0,1-4 0 15,1 2 0-15,4 0-240 0,0-1 0 0,1-1 0 0,1 0 0 16,0 0 0-16,1-2 0 0,0 0 0 0,0-1 0 31,1 2-512-31,1-1-64 0,1 2 0 0,1-3-17584 0</inkml:trace>
  <inkml:trace contextRef="#ctx1" brushRef="#br1" timeOffset="-109113.59">18041 9018 12895 0,'-7'3'1152'0,"3"-3"-928"0,2 0-224 0,2 0 0 0,1-3 1792 0,0 1 304 15,2 1 64-15,0-6 16 0,4 1 848 0,2-4 176 0,4-2 48 0,-1-3 0 0,3 2-1696 0,-3-4-336 0,2 1-64 0,0 2 0 0,-2 0-816 0,-1-1-144 0,1 2-48 0,0-2 0 16,-1 1 320-16,0-1 64 0,0-1 16 0,0 0 0 16,1-2-32-16,0-2-16 0,0 1 0 0,-2 3 0 0,0-1-240 0,-3 0-64 15,4 0 0-15,-1-1 0 0,-2 2 16 0,-1 0 0 16,3-3 0-16,0-3 0 16,1-3 64-16,0-1 16 0,1-2 0 0,1 1 0 15,2 1-288-15,2-3 160 0,-1 3-160 0,0-1 128 16,1 5-128-16,-1-3 0 0,3 3 0 0,-3 2 0 0,-1 1 0 0,-3 3 0 15,-2 0 0-15,1 1 0 0,0-1 0 0,-1 0 0 0,0 0 0 16,-1 0 0-16,0 0 0 0,-3 5 0 0,-1 3 0 16,0-1 0-16,0-3 0 15,-1 1 0-15,3-1 0 0,-2 2 0 0,-2-2 0 16,2 3 288-16,0-1-48 0,-1 0-16 0,0 2-224 0,-2-2 128 16,1 4-128-16,-1 2 0 0,-1-2 192 0,-1 3-48 15,-1 1-16-15,0 0 0 0,-2 2-128 0,1 0 0 16,-2 2 0-16,-1 0 128 0,2 1-128 0,-2 0 0 15,0 4 0-15,1-4 128 0,-1 3-128 0,1 1 128 16,2-1-128-16,-2 0 128 0,2 0-128 0,0 2 0 16,0-2 0-16,1 0 0 0,1 0 192 0,-2 3 16 0,2-3 0 0,0 4 0 15,0-1-80-15,-1 0-128 16,0 1 176-16,-2 0-176 0,2 5 0 0,-2 1 0 16,-2 3 0-16,1-2 0 0,-1 2 0 0,0-1 0 0,1 1 0 15,-1-2 0-15,0 0 0 0,2-1 0 0,0 0 0 16,2-3 0-16,0-1 0 0,1-1 0 0,1 2 0 0,-1-1 0 15,1 0 0-15,-1 1 0 0,0-3 0 0,1 2 0 16,-1-2 0-16,2 0 0 0,-1 1 0 0,0-1 0 16,2-3 0-16,-1 2 0 0,1 3 0 0,-2-2 0 15,1 2 320-15,-1 1-32 0,-1-3-16 0,2 0 0 0,-2 2-272 0,0 0 0 16,0 1 0-16,0-1 0 16,1-2 0-16,0 0 0 0,0-1 0 0,1-2 0 15,0 2 0-15,1-6 0 0,0 0 0 0,2 1 0 16,0-2 0-16,1-1 0 0,1-1 0 0,0-1 0 0,-1-1 0 0,3-2 128 15,1 1-128-15,0-3 0 0,1 2 208 0,0-2-64 0,1-4-16 16,-1 4 0-16,1-4-128 16,-1 2 0-16,1-5 0 0,2 3 0 0,0-4 0 0,1 0 0 15,3 2 0-15,-2-5 128 0,0 3-128 0,-1 0 0 16,-1-1 0-16,3 2 0 0,-1-3 0 0,-3 1 0 0,1 1 0 16,-3-1 0-16,-1 3 0 0,-2-2 0 0,-1 2 0 0,-2 0 0 15,0-1 0-15,-3 1 0 0,2 1 0 0,-3-2 0 16,1-3 0-16,0 0 0 15,0 1 0-15,1-1 0 0,-1-2 0 0,2-1 0 16,1 2 0-16,0 2 0 0,1-1 0 0,0 0 0 16,4-3 0-16,-1 3 0 0,-1 1-128 0,0 5 128 0,-2 3 0 0,-1-2 0 0,-1 6 0 0,-2 0 0 15,0 1 0-15,-2 1 0 0,0 2 0 0,-1 1 0 16,0-2 0-16,0 4 0 0,-2 1 0 0,0-1 0 16,0-1 0-16,-2 3 0 0,0 3 0 0,-2-1 0 31,-1 4 0-31,1 0 0 0,-2 4 0 0,1-1 0 0,-1 1 0 0,0 2 0 0,2 3 0 0,-1-2 0 15,1 4 0-15,1-1 0 16,1 1 0-16,1 1 0 0,2 1 0 0,-1-1 0 16,2 0 0-16,0 1 0 0,0-3 0 0,1 3 0 15,2 1 0-15,-1-2 0 0,1-4 0 0,0-1 0 0,2-1 0 0,2-2 0 0,0 3 0 0,1-3 0 32,1-4-208-32,1-2 80 0,-1 0 128 0,1-4-208 15,1 0-416 1,0-2-80-16,0-4 0 0,-1-1-16 0,4-2-192 0,-2 0-48 15,1-3 0-15,2-3-11728 0,1 1-2352 0</inkml:trace>
  <inkml:trace contextRef="#ctx1" brushRef="#br1" timeOffset="-108546.05">19575 7144 911 0,'-3'-3'0'0,"1"2"0"0,0-2 0 0,1 1 0 0,1 1 5312 0,0 1 960 0,0 0 208 16,0-3 48-16,-1 3-3712 0,0-3-720 0,-2 0-160 0,0 2-16 0,-1 1-1104 0,-1 1-224 0,-3 3-32 0,0 1-16 0,-1 1-64 0,-2 0-16 0,-1 4 0 0,-1 2 0 0,1 2 224 0,1 1 32 16,-2-3 16-16,2 4 0 0,1 0 0 0,-1 0 0 15,1 0 0-15,2-1 0 0,-1 1-320 0,2 0-64 16,0-2-16-16,0 2 0 0,0 1-208 16,-1 0-128-16,2-4 160 0,0 3-160 0,-2 5 0 15,1 2 0-15,-2 1 0 0,2-2 0 0,2-2 0 0,3-5 0 16,0 1 0-16,4-2 0 0,0-2 0 0,2 1 0 0,2-1 0 15,1 2 0-15,2-3 0 0,0 2 0 0,-2-4-128 16,0 1 128 0,3 3-592-16,1 2-16 0,2 1 0 0,-1-3 0 15,1-1-1376-15,-2 0-256 0,0 2-64 0,0-2-16 16,-1-4-688-16,-1 3-144 0,-2-4-32 0,0 3-7328 0</inkml:trace>
  <inkml:trace contextRef="#ctx1" brushRef="#br1" timeOffset="-108229.99">19861 7552 34095 0,'-8'2'1504'0,"2"-1"320"0,1 4-1456 0,2-3-368 15,3 0 0-15,0 1 0 0,0 0 256 0,-1 0 0 16,1 4-16-16,-2 2 0 0,-1 1 0 0,1 2 0 0,0 0 0 0,0 0 0 0,-1 0-832 0,0-1-176 0,0-1-16 0,-1 0-16 0,2 2 32 0,-2 1 0 0,1-1 0 0,0-2 0 15,1 0-800-15,0-3-160 0,1 2-16 0,1-3-9904 0</inkml:trace>
  <inkml:trace contextRef="#ctx1" brushRef="#br1" timeOffset="-108037.56">19860 7345 22111 0,'-16'0'1968'0,"4"1"-1584"0,6 2-384 0,3-2 0 0,2 2 768 0,-4-1 64 16,-6 2 0-16,-5-2 16 0,-4 4-400 0,1 1-96 15,5-4-16-15,5 1 0 16,6-1-2064-16,5-2-432 0,4 1-80 0,1-2 0 0</inkml:trace>
  <inkml:trace contextRef="#ctx1" brushRef="#br1" timeOffset="-107547.35">19911 7077 21183 0,'-4'-3'1888'0,"3"1"-1504"16,1 1-384-16,1 1 0 0,0 0 1232 0,1-3 176 15,-1 2 48-15,0-4 0 0,2 1-240 0,0-2-32 16,2-3-16-16,3 5 0 0,0-3-304 0,1-1-64 15,1 4-16-15,0-1 0 0,1 1 336 0,-1 4 64 0,1 0 16 0,-1 4 0 16,2 1-368-16,-2 1-64 0,1 2 0 0,0 0-16 16,2 5-432-16,0 0-96 0,3 3-16 15,1 2 0-15,-1-1-80 0,2 1-128 0,2 1 176 0,1 0-176 16,0-2 128-16,-1 0-128 0,0-1 0 0,-1 2 0 16,1 0 0-16,-3 1 160 0,-1 0-160 0,-3 0 128 15,-2 0-128-15,-4-3 128 0,-2 2-128 16,-3 2 128-16,-2-3-128 0,-4 3 0 0,-1 0 0 0,-4 1 0 15,-2 1 176-15,-2 0-48 0,0-3-128 0,-2 1 192 0,-2 1-192 0,-3 1 0 16,2-2 0-16,-3 2 0 0,0-3 0 16,0-1 0-16,0-1 0 0,-2 1 0 0,1-1-208 15,0 0-96-15,0-1-16 0,1 1-12096 16,1-5-2416-16</inkml:trace>
  <inkml:trace contextRef="#ctx1" brushRef="#br1" timeOffset="-105675.14">24360 10111 23039 0,'-4'2'2048'0,"1"-2"-1648"0,-1 2-400 0,1-2 0 32,2 3 1408-32,-1-3 192 0,-4 3 32 0,-4 1 16 0,-5 2-400 0,-2 3-80 0,-3 1-16 0,1 2 0 0,2-2-640 0,1-1-128 0,1 1-16 0,1-3-16 0,2 2 384 0,1-2 80 0,1-1 16 15,1 0 0-15,2 1-96 0,-1-2-16 0,4 2 0 0,-1-3 0 0,0 1-272 0,1 1-48 16,0-1-16-16,-1 3 0 0,0 1-160 0,-1-1-32 0,-1 4-16 16,-1 0 0-16,-2 1-176 0,1 3 0 0,-3 2 0 0,1 2 128 15,0-1-128-15,0 3 128 0,0 0-128 16,1 3 128-16,0-3-128 0,4 0 0 0,1 1 0 15,4-5 0-15,1-1 0 0,1 1 0 0,3-2-192 16,1-3 192-16,2 2 0 0,0-1 0 0,2 1 0 16,0-3 0-16,1 0-320 0,2 2 48 0,0 0 16 15,2-2 0 1,0 0-560-16,2 1-96 0,1-1-32 0,0 1 0 0,2-4-1808 0,-1 0-352 0</inkml:trace>
  <inkml:trace contextRef="#ctx1" brushRef="#br1" timeOffset="-105267.65">24529 10466 23039 0,'-8'3'1024'0,"2"-2"192"0,-2 2-960 0,3-1-256 0,3-2 0 0,1 1 0 0,-2 2 800 0,-1-1 112 0,-2 4 32 0,-4-1 0 0,0 4 1344 0,1 1 272 16,1 2 48-16,-1 1 16 0,3 3-1024 0,1-1-192 0,2 1-32 0,-1-3-16 0,4 3-784 0,-1-1-176 0,1 1-16 0,1-3-16 15,0-1-368-15,2-2-192 0,-1 0 32 0,2-2 0 16,-2-1-1456 0,1-4-304-16,0 0-48 0,0-2-14496 0</inkml:trace>
  <inkml:trace contextRef="#ctx1" brushRef="#br1" timeOffset="-105103.56">24668 10235 32255 0,'-10'-6'1424'16,"3"0"304"-16,0 2-1392 0,5-1-336 0,1 4 0 0,1 1 0 0,0 0 288 0,0-4-16 0,-1 2 0 0,-2-2 0 31,3-1-1552-31,-1 4-320 0,0-2-64 0,1 1-16 15,0 2-1904-15,-2 2-384 0,1-2-80 0,0 4-16 0</inkml:trace>
  <inkml:trace contextRef="#ctx1" brushRef="#br1" timeOffset="-104552.46">24785 10064 23951 0,'0'0'2128'0,"0"-2"-1696"0,0 1-432 0,2 1 0 0,-1 0 2064 0,0 0 336 0,2 0 64 0,-1-3 16 0,3 3-1008 16,0-2-192-16,0 2-32 0,-1 2-16 0,1 1-480 0,0 3-112 0,-1 1 0 0,1 2-16 0,0 1-240 0,0 2-32 0,0 2-16 0,0 1 0 0,3 1-80 0,-2 0 0 15,1-1-16-15,-2 2 0 0,0 2-112 0,0-3-128 16,-1 2 176-16,-1 1-176 0,1-1 0 0,-1 0 0 16,-1 0 0-1,1 1 0-15,-1-1 0 0,1 2 0 0,-2-1 0 16,1-1 0-16,0 2 0 0,-1 1 0 0,-1-1 0 0,-1 2 0 15,-1-3 0-15,1-1 0 0,-1-1 0 16,-2 1 0-16,0-1 0 0,-1-2 0 0,0 1 0 0,-1-4 0 0,-1 1-160 0,-1-2-144 0,0 0-16 16,-2-1-16 15,-1-2-1248-31,-2 2-240 0,1-2-48 0,-2-2-14368 0</inkml:trace>
  <inkml:trace contextRef="#ctx1" brushRef="#br1" timeOffset="-103719.83">28088 9898 28559 0,'-2'-2'2544'0,"-1"2"-2032"0,2 0-512 0,1 0 0 0,1 0 1376 0,1 0 176 0,-2 0 48 0,0-2 0 15,0 2-832-15,0-3-176 0,1 3-16 0,-1 0-16 0,0 0-272 0,0 0-48 0,0 0-16 0,0 0 0 0,0 0 464 0,0 0 80 0,-22 19 32 0,12-10 0 16,0 2-224-16,-4 0-64 15,1 5 0-15,-2 0 0 0,0 0-144 0,-4 5-48 0,1-1 0 0,-2 5 0 16,1-3-96-16,0 1-32 0,1 5 0 0,1-4 0 16,1 5-192-16,2-2 0 0,3 3 0 0,1-1 0 0,3-2 0 0,2-1 128 15,1-1-128-15,2-3 0 0,1 2 128 0,-1-3 0 16,4 1-128-16,-1-3 192 16,2-2-192-16,-1-2 0 0,0-3 0 0,1 1 0 15,2 0 0-15,-2 0 0 0,4 0 0 0,-1 2 0 16,1-3-208-16,1 1-96 0,-1-3-16 0,0 2 0 15,2-2-192-15,-2 0-64 0,3 0 0 16,-1-2 0-16,2-1-1088 0,0-1-240 0</inkml:trace>
  <inkml:trace contextRef="#ctx1" brushRef="#br1" timeOffset="-103404.83">28308 10345 43311 0,'-5'4'1920'0,"0"-3"384"0,2 2-1840 0,0-1-464 0,3 2 0 0,0-2 0 0,0 2-144 0,-1 0-128 0,-1 4-32 0,-2 2 0 0,-1 3 48 0,-1 3 16 0,0-1 0 0,-1-2 0 0,0 2-336 0,-2-1-64 15,2 0 0-15,-2-2-16 0,2-1 416 0,1-1 96 0,-2 2 16 0,2-5 0 16,1 2-848-16,0-2-176 0</inkml:trace>
  <inkml:trace contextRef="#ctx1" brushRef="#br1" timeOffset="-103239.24">28366 10099 46079 0,'-17'-2'2048'0,"6"0"400"0,2 2-1952 0,4-2-496 0,4 2 0 0,0-3 0 0,1 2 0 0,-1-1 0 31,-1-1 0-31,1 0 0 15,0-4-1184-15,0 4-128 0,2-1-32 0,0 1-11424 16,3 1-2288-16</inkml:trace>
  <inkml:trace contextRef="#ctx1" brushRef="#br1" timeOffset="-102780.53">28538 9851 27647 0,'-6'5'2448'0,"1"-5"-1952"0,0 1-496 0,3 1 0 16,1-2 2848-16,1 3 480 0,1-3 80 0,-2 1 32 0,-1 4-2384 0,2-1-480 15,0 3-80-15,3 2-32 0,-1-1-128 0,4 2-16 16,1 0-16-16,1 2 0 0,3 1 64 0,2-1 16 16,2 4 0-16,2 0 0 0,3 3 0 0,1-2 0 15,2 4 0-15,-2 1 0 0,2 1-112 0,-2-1-16 16,0 3 0-16,-4-2 0 0,0 2-256 0,-6 2 0 15,-2 0 0-15,-4 1 0 0,-3 0 0 16,-3 0 0-16,-3 1-128 0,-2-1 128 0,-4 1 0 0,-2-1 0 0,-2-3 0 0,0 1 0 16,-2-4 192-16,-2 0-64 0,0 1 0 15,-3-4-128-15,0 3 128 0,-3-4-128 0,2 4 0 0,-2-3 0 32,0-3-480-32,-1 0-208 0,-1-6-32 0,-1 0-12752 0,-2-4-2544 0</inkml:trace>
  <inkml:trace contextRef="#ctx1" brushRef="#br2" timeOffset="-96037.18">15234 8107 23951 0,'-1'4'2128'0,"1"-3"-1696"0,0 1-432 15,0-2 0-15,1 0 272 0,-1 3-16 0,2-3-16 0,-1 4 0 0,1-1-96 0,2 2-16 0,1-4 0 0,0 2 0 0,2-3 512 0,-1 0 80 0,3 0 32 0,-1-3 0 0,-1 2 288 0,0 1 64 16,0 0 16-16,0 0 0 0,2 1 32 0,-1 4 16 0,1 0 0 0,-2 4 0 16,1 1-336-16,-1 2-64 0,1 3 0 0,-2 1-16 15,1 1-368-15,-2 2-64 0,1 2 0 0,1-4-16 16,0 1-144-16,-1-2-32 0,2 0 0 0,-1-3 0 15,0 2 112-15,2-2 16 0,0-3 0 0,-1 2 0 16,3-2-112-16,-1 2-16 0,2-2 0 0,0 0 0 16,-1 2-128-16,1 1 0 0,0-1-192 0,-3 4 192 15,1-1-128-15,-2-1 128 0,-1 0 0 0,-2 2 0 16,-1-2-624-16,-1 1-48 0,0-1-16 0,-2 0 0 0,0-3-2128 0,1 1-416 0,-1-6-96 16,0-2-10656-16</inkml:trace>
  <inkml:trace contextRef="#ctx1" brushRef="#br2" timeOffset="-95638.89">15849 8029 19343 0,'-1'-2'1728'0,"-1"0"-1392"0,2 2-336 15,0 0 0-15,2 0 1600 0,-2 0 240 0,1-2 48 0,0 1 16 16,2 1-1440-16,-2-3-272 0,0 6-64 16,-1-3-128-16,0 0 0 0,0 0 0 0,0 0-160 0,-2 23 160 15,-2-13 192-15,-1 2 144 0,-1 3 48 0,-2 1 0 16,2 0 512-16,-3 3 128 0,2 3 0 0,-2 0 16 15,1 1 80-15,-2 5 16 0,-2 3 0 0,0 4 0 16,2-1-608-16,-3 0-112 0,1 7-32 0,-3-2 0 16,0 3-384-16,-2-1 0 0,0 1 0 0,-1 4 0 15,-1 2 0-15,1 0 0 0,0 5 0 0,2-8 0 16,4-4 0-16,0-4 128 0,2-5-128 0,0-1 0 16,1-4 0-16,-1 0 0 0,0-1-224 0,-2 1-10656 15,-2-3-2144-15</inkml:trace>
  <inkml:trace contextRef="#ctx1" brushRef="#br2" timeOffset="-94654.25">16290 7065 11055 0,'2'-3'976'0,"-1"2"-784"0,-1 1-192 0,0 0 0 0,0 1 1360 0,0 2 240 0,-1-3 32 0,-1 2 16 0,1-1-704 0,-1 4-144 0,-3 3-32 0,-2-2 0 0,1 0-768 0,-2 0 0 16,-1 2 0-16,-1 0 0 0,-1 2-240 0,-1 0 48 0,-2 1 16 0,-2 0 0 0,1 4 400 0,-1-3 80 0,0 2 16 0,-1 2 0 15,1 1 352-15,-1 1 80 0,1 0 16 0,2 1 0 16,1-1-64-16,1 0-16 0,2-3 0 0,0-2 0 16,1 2-240-16,2-1-64 0,0 0 0 0,-1 0 0 15,1 3-160-15,1-1-32 0,-1-2-16 0,2 5 0 0,0 0-176 16,1 5 0-16,-1-2 0 0,1 2 0 0,0 0 0 15,2 2 0-15,-1 5 0 0,3-6 0 0,1-2 0 0,4-2 0 16,0 2 0-16,3-5 0 0,2-2 0 0,0-2 0 16,2-2 0-16,2-2 0 31,2 1-544-31,2-1-96 0,1-4 0 0,2 2-7024 0,0-2-1392 0</inkml:trace>
  <inkml:trace contextRef="#ctx1" brushRef="#br2" timeOffset="-93972.23">16386 7432 31327 0,'-5'3'2784'0,"0"2"-2224"15,2-1-560-15,2-1 0 0,1 0 704 0,0 0 48 0,-3 3 0 0,-1 4 0 0,-1 2-1472 0,0 2-304 0,0 1-48 0,1-2-16 0,-1 2-400 0,1 1-96 0,2-3-16 0,-1 0 0 16,2-4-704-16,0 1-160 0,1-3-32 0,0 2 0 15,0-3 1184-15,1-2 224 0,-1 1 64 0,0-5-4800 0</inkml:trace>
  <inkml:trace contextRef="#ctx1" brushRef="#br2" timeOffset="-93746.48">16405 7217 35935 0,'-1'0'1600'16,"0"0"320"-16,0 0-1536 0,-1 0-384 0,4 0 0 0,-2 0 0 0,1 2-960 0,-1-2-256 15,1 4-48-15,0-2-16 16,1 2-3072-16,-2-4-608 0,0 0-128 0,0 0-32 15</inkml:trace>
  <inkml:trace contextRef="#ctx1" brushRef="#br2" timeOffset="-92638.81">16559 6975 2751 0,'-3'-2'256'0,"2"2"-256"0,0-2 0 16,1 2 0-16,0 0 1952 0,0 0 352 0,0 0 64 0,0 0 0 0,1 0-528 0,0 0-112 0,2 2-32 0,-3-2 0 0,0 0-288 0,0 0-64 0,0 0-16 0,0 0 0 0,21 4 272 0,-16-4 64 16,1 2 16-16,-1-2 0 0,2 0-112 0,-1 3-32 0,2-2 0 0,-1 1 0 0,1 2-608 0,2 0-128 0,-2 1-32 0,2 1 0 15,-1 1-384-15,1 3-96 0,-2 1-16 0,2 2 0 16,-1 0-272-16,1 3 0 16,-2 3 0-16,0 3 0 0,-1-2 0 0,-2 5 0 0,1 3 0 15,-2 1 0-15,0 3 0 0,-2 1 0 0,-1-1 0 0,-1-3 0 16,0 2 0-16,-1-5 0 0,0-2 0 0,-1 0 0 15,-1-3 0-15,1 1 160 0,-2-3-160 16,-1 0 192-16,-1 4 144 0,-2-2 48 0,1 1 0 0,-3 0 0 16,1 1-256-16,-1-1-128 0,1 0 160 0,-3 3-160 15,3-2 0-15,-3 2 0 0,1 1 0 0,0 1 0 16,0-5 0-16,-3-2-128 0,1 1 128 0,-3-3-208 31,0 0-624-31,-2 3-128 0,-1-4-32 0,-1 4-15376 0</inkml:trace>
  <inkml:trace contextRef="#ctx1" brushRef="#br2" timeOffset="-79996.64">15400 6828 15663 0,'4'-6'1392'16,"-1"1"-1120"-16,0 3-272 0,-1 2 0 0,1 0 1472 0,-1-4 256 0,6 2 32 0,-1-7 16 0,3 1-1040 0,0 2-208 15,-4 0-32-15,-2 2-16 0,-4 2-480 0,-3 2 0 0,0 2 0 0,-4 2 0 0,0 0 0 0,-3 1-240 0,0 0 32 0,-1 0 0 0,1-2 656 0,-1 4 144 16,0-4 32-16,1 2 0 0,-1 0 896 0,1 1 176 16,-1 0 32-16,1 3 16 0,-1-3-528 0,-1 4-128 15,0-1 0-15,0 1-16 0,1 2-336 0,-4 4-64 0,0 0-16 16,-3 7 0-16,-2 1-224 0,-5 5-48 0,-6 5-16 16,-1-1 0-16,1-1-368 0,-6 5 128 0,-6 7-128 15,-3 3 0-15,-2 1 0 0,3-1 0 16,6-4 0-16,4-3 128 0,5 1-128 0,5 0 144 15,1 1-144-15,4 1 160 0,4-4 192 0,1 1 32 0,2-1 16 0,0 4 0 16,2-1-256-16,1 1-144 0,0-2 160 0,1 4-160 16,0-3 176-16,0-1-176 0,2-3 192 0,-2 5-192 15,2 8 128-15,-1 1-128 0,1 3 0 16,1 4 0-16,3 0 0 0,2 0 0 0,0-2 0 0,2 1 0 16,3 2 0-16,3-7 0 0,4-5 0 0,4-5-144 31,5-4-592-31,3-5-112 0,3-2-32 0,5-7 0 15,4-3-608-15,4-6-128 0,5-3-32 0,6-3 0 0</inkml:trace>
  <inkml:trace contextRef="#ctx1" brushRef="#br2" timeOffset="-79148.75">20189 6634 2751 0,'-6'0'256'0,"1"-2"-256"0,1 2 0 15,2 2 0-15,2-1 4864 0,0 2 912 0,1-1 192 0,2 2 48 0,0 2-4320 0,3 0-864 0,4 4-160 0,3-1-32 0,2 5-64 0,2-2 0 0,3 4 0 0,-2 0 0 0,3 3-240 0,-1 0-48 0,0 4-16 0,0 0 0 0,-1 1 48 16,1 3 0-16,1 1 0 0,0 2 0 0,1 3 432 0,-3 0 80 31,-4-9 32-31,1 12 0 0,4 7-272 0,1 12-48 16,0 12-16-16,-3 4 0 0,-3 0-528 0,-4-2 0 0,-3 0 0 16,-5 2 0-16,-1 1 0 0,-4-3 0 0,0-2 0 0,-2-11 0 0,-1-5 0 0,-3 0 256 15,-2-4-16-15,-5 1-16 0,0-3 528 0,-6 4 96 0,-4 2 32 16,-3-1 0-1,-2-3-512-15,-3-2-112 0,-1-1 0 0,-1-3-16 16,1-5-112-16,-3 1-128 0,-1 4 176 0,-2-3-176 16,1 1 160-16,1-1-160 0,1-1 128 0,3-2-128 15,0 3 0-15,1-6 0 0,2 2 0 0,1-5 0 16,3 0 0-16,1-5 0 0,4-4 0 0,0-1 0 16,-1-3-768-16,2-4-64 15,0-3-32-15,-1-3-16448 0</inkml:trace>
  <inkml:trace contextRef="#ctx1" brushRef="#br2" timeOffset="-78364.11">20722 6454 11055 0,'-1'-12'976'0,"1"6"-784"0,0 3-192 0,0-4 0 0,0 4 1872 0,1 0 336 15,2 0 64-15,0-1 16 0,5-5-816 0,0-4-176 0,4-2-16 0,1-1-16 0,2 3 656 0,0 0 128 0,1-2 16 0,0 5 16 0,1-5-1024 0,-1 4-208 0,2-1-32 0,-1 2-16 0,-1 1-416 0,0-1-96 16,0 4-16-16,-1 0 0 0,-1 0 272 0,-2 2 48 16,-2 4 16-16,-3-3 0 0,1 6-96 0,-2 1-32 15,0-1 0-15,-1 6 0 0,-1 1-192 0,2 3-32 0,-2 5-16 0,1-1 0 0,0 4-96 0,-1 1-16 32,4 3 0-32,-2-1 0 0,1 3-128 0,1 1 0 0,1 4 0 15,-3 1-176-15,0-3 176 0,-1-1 0 16,-3 2 0-16,-2 2 0 0,-2 1 0 0,-3 0 0 15,-2 1 0-15,-3-5 0 0,-4-2 0 0,-1-1 144 16,0-5-144-16,-3-2 0 0,-1-1 0 0,-3-3 0 16,1 0-192-16,-1-6 48 0,1-2 144 0,1 0 176 0,1-2-48 15,0-1 0-15,0-1-128 0,0-4 128 0,2 0-128 16,0-4 128-16,0-1-128 0,2-2 0 0,1-3 0 0,2-5 0 0,-1 1 0 0,3-4 0 0,1-1 0 31,0-3 0-31,2 2 0 0,-1-1 0 0,2 1 0 0,2-1 0 16,2 5 0-16,2 0 0 0,0 6 0 0,1 2 0 15,1 1 0-15,3 4 0 0,2 0 0 0,0 3 128 16,2 3 224-16,2-1 32 0,4 6 16 0,2 0 0 16,4 2 32-16,2 3 0 0,5-1 0 0,3 4 0 15,-1-4 208-15,4 2 32 0,2 2 16 0,1 0 0 16,1 1-208-16,-1 1-32 0,3 3-16 0,-3-3 0 16,-1 2-96-16,-2 2-16 0,0-1 0 0,-2 2 0 15,-4-4-144-15,0 0-48 0,-2-3 0 0,-1 3 0 0,0-1-128 16,-3 2-176-16,-3-2 48 0,-4 2-14464 15,-4 1-2880-15</inkml:trace>
  <inkml:trace contextRef="#ctx1" brushRef="#br1" timeOffset="-63466.39">26927 11771 35007 0,'-12'4'3120'0,"2"-2"-2496"0,4 2-496 0,4-4-128 16,2 0 960-16,-2 1 160 0,-5 2 32 0,-3-1 16 0,-3 2-352 0,2-1-80 0,5 0-16 0,4-1 0 0,5 0-144 0,10-2-48 0,6 2 0 15,11-2 0-15,10 0-128 0,7 0-16 0,5 0-16 0,4 0 0 0,3 3 128 0,1 0 16 0,0 1 16 0,-1-1 0 16,1-2-528-16,-3 1 0 0,-3 1 0 0,-4 0 0 16,1 0 0-16,0 1 0 0,1-1 0 0,1 0 0 15,0-2 0-15,1 1 0 0,3-2-128 0,0-2 128 0,1 2 0 16,0-1 0-16,-3-2 144 0,-2 1-144 0,0-2 0 16,-2 0 0-16,-2-4 0 0,-3 0-160 15,-4 2 160-15,-4-4 0 0,-3 4 160 0,-5-4-160 16,-6 4 0-16,-4-3 0 0,-5 3 0 0,-6-1 0 15,-6 2 0-15,-5 1 0 0,-7-2 0 0,-7 2 0 16,-7-1-336 0,-10 2-176-16,-7 1-16 0,-12 0-16 0,-8 2 256 0,-5 0 48 0,-7 2 16 0,-6 2 0 15,-2 2 224-15,-4 0 0 0,-2 2 0 0,2 0 0 0,0 2 0 0,-2-1 0 16,-1 1 0-16,-1-3 0 0,2 4 0 0,2-1 0 16,2 0 0-16,7-1 0 0,4-3 224 0,6-1-16 15,3 1 0-15,7 0 0 0,8-1-48 0,8 0-16 0,8-2 0 16,9-1 0-16,6-1 176 0,7 2 16 15,5-3 16-15,5-3 0 0,6 2 96 0,5 1 0 16,5-2 16-16,7-1 0 0,7 2-144 0,8-1-16 16,12 0-16-16,8 2 0 0,6 4-160 0,5-1-128 15,7 1 144-15,2 1-144 0,0-1 128 0,-10-1-128 0,-4-2 0 0,6 1 0 16,9 2 0-16,0 0 0 16,-1-4 0-16,-5-2 0 0,-2 2 0 0,-4-3 0 0,-3 0 0 0,-6 0 0 15,-6-2 0-15,-5-2 0 0,-3 0 0 0,-8 1 0 16,-5-4 0-16,-5 1 0 0,-6 2 0 0,-5-2 0 15,-4 1 0-15,-7 0 0 0,-2 2 0 0,-4 2 0 0,-4-2 0 16,-4 1-128-16,-2 1 128 0,-5 2 0 0,-3 1-336 16,-4 1 32-16,-4 1 16 15,-6 1 0-15,-1 2 144 0,-5 1 144 0,0 1-208 16,-8 0 80-16,-6 1 128 0,-3 3 0 0,2-1 0 0,-4 0 0 0,-2 2 0 0,1 0-208 16,0 0 16-16,2-2 16 15,0 0 176-15,1-3 0 0,3 1 0 0,2 2 0 16,4-3 0-16,4-2-160 0,5 0 160 0,4-2-160 15,7-4-432 1,4-2-96-16,6-2-16 0,6-7-19632 0</inkml:trace>
  <inkml:trace contextRef="#ctx1" brushRef="#br0" timeOffset="-46006.03">13640 7450 4607 0,'-2'-3'400'15,"-2"3"-400"-15,1-3 0 0,0 3 0 0,1 0 2176 0,0 0 336 0,0 0 80 0,-2 3 16 0,-2-3-1216 0,-3 3-240 0,-2 0-64 0,1 1 0 0,-1-1-656 0,1 1-144 0,-1 1-32 0,0 1 0 0,-1 0-256 0,-2 0 0 0,0 4 0 0,-3 0 0 16,0 3 0-16,-4 3 0 0,-3 2 0 0,-3 4 0 16,-3 1 144-16,-4 5-16 0,-3 1-128 0,-5 2 192 15,-5 4 368-15,-3 4 64 0,-2 0 16 16,0 0 0-16,4-5-64 0,1 1-16 0,0-2 0 0,-2 4 0 0,-1 2 240 16,0 1 48-16,-1 1 16 0,-4 0 0 15,0 1-176-15,-2 5-48 0,0 1 0 0,-1-1 0 16,3-3-512-16,-4 4-128 0,-4 5 0 0,-4-2 0 15,3 2 0-15,-4 1 0 0,-4 6 0 0,-3 0 0 16,-2 5 0-16,-4 0 0 0,-4 1-144 0,5-5 144 0,6-4 0 0,-7 5-128 16,-5 7 128-16,-1-1 0 15,2 0-144-15,5-4 144 0,7-13 0 0,2 3-144 0,3 0 144 0,-1 2 128 16,0 1-128-16,-2 1 176 0,0 4 176 0,-1-4 32 16,6-5 16-16,1-2 0 15,0 2-128-15,-1 1-16 0,-2-1-16 0,-2-1 0 0,2 4-240 16,4-5 0-16,4-4 0 0,4-3 0 0,3-3 0 0,0-3 0 0,2 1-128 15,3-5 128-15,4-3-128 0,-1-2 128 0,-2 0-192 16,2 0 192-16,4-1-144 0,3-3 144 0,3-3 0 16,3-3-144-16,2-1 144 0,2-2 192 0,3-3-32 0,2 0-16 15,2-3-144-15,2-1 0 0,1 1 0 0,0-2 0 16,4-1 0-16,-1 2 0 16,2-2 0-16,2-1 0 15,1-3-512-15,2 4 0 0,-1-1 16 0,3-2 0 16,1 2-960-16,4-3-192 0</inkml:trace>
  <inkml:trace contextRef="#ctx1" brushRef="#br0" timeOffset="-41938.09">17429 9049 8287 0,'-28'-2'736'0,"2"2"-592"0,7 0-144 0,7 2 0 0,0-2-992 0,-11 1-224 0,-21 2-64 0,-24 3 0 0</inkml:trace>
  <inkml:trace contextRef="#ctx1" brushRef="#br2" timeOffset="77424.78">1037 13333 37775 0,'3'-3'3360'0,"-1"0"-2688"0,1 3-544 0,-2 0-128 0,0 0 0 16,1-3 192-16,0 3-192 0,2-4 192 0,-2 1 432 0,1 0 80 0,-3 0 32 0,1 3 0 0,1-3-480 0,1 1-112 0,3 0-16 0,0 0 0 0,2-2-128 0,2-1 0 0,2 0 0 0,2 0 0 0,0 2 0 16,2-4 0-16,2 4 0 0,0 0 0 0,2 0 288 0,0-1 32 15,2 4 0-15,2-3 0 0,4 1-176 0,2 1-16 16,2-4-128-16,4 1 192 0,2 0-192 0,0-2 0 0,2 0 0 0,-2 0 0 15,-1 2-192-15,-3-1 32 16,-3 1 0-16,-5 1 0 16,-2 0-720-16,-4 6-144 0</inkml:trace>
  <inkml:trace contextRef="#ctx1" brushRef="#br2" timeOffset="78414.84">2085 13934 35007 0,'-5'-4'3120'0,"1"2"-2496"0,2-1-496 0,2 2-128 15,1 1 544 1,-1-3 96-16,0 1 0 0,-1-2 16 0,1-4-1936 0,1 3-384 0,3-4-64 0,1 3-32 0,2-3 1936 0,2 2 384 0,3 1 80 0,0-4 0 15,2 0 224-15,1 1 32 0,-2-1 16 0,1 2 0 16,-2 0 176-16,1-1 16 0,-2 1 16 0,0-2 0 16,-1 3-416-16,1-3-64 0,1-2-32 0,2 0 0 15,0 1 144-15,2-4 16 0,0-1 16 0,1-2 0 16,0-1-272-16,2-1-64 0,1-6-16 0,2-1 0 16,-1-1-432-16,3-2 0 0,0-5 0 0,1-2 0 15,-3 3-128-15,-1-2 128 0,0-1 0 0,-3 1 0 0,-2-1 0 16,-3-2 0-16,0 2 0 0,-6 3 0 0,2-1 0 15,-3 3 0-15,-1-4 0 0,-1 1 0 0,-2 2 0 16,-2 1 0-16,0 1 0 0,-1 1 0 0,-2-1 240 16,0 3-48-16,-2-1 0 0,-2 1 0 0,0-3 64 15,-2 1 0-15,-1 2 0 0,1-1 0 0,-1 2-256 16,0-1 128-16,0 1-128 0,0-1 0 0,4 4-128 0,0 1-128 16,1 6-32-16,1 0 0 0,2 3-16 0,-1 4 0 15,-1 0 0-15,1 5 0 0,-1 4 128 0,0 1 32 16,-2 4 0-16,0 2 0 0,-2 4-112 0,0 5 0 15,-2 5-16-15,-2 4 0 0,-3 11 272 0,-3 3 0 16,0 9 0-16,-3 5 0 0,-1 4 0 0,1 2 0 16,-2 1 160-16,3 1-32 0,3-3-128 0,1 4 128 0,4 5-128 0,3-5 128 15,3-2 0-15,2 0 16 0,4-7 0 0,-1 4 0 16,1 1 80-16,0 3 16 0,1-3 0 0,0 0 0 16,2-2-240-16,2-2 0 0,1-6 0 0,1-6 0 15,5-3 480-15,0-6 48 0,4 0 16 0,0-1 0 16,0-3-224-16,1-2-64 0,2-1 0 0,0-3 0 15,0-2-464-15,2-2-112 0,0-5 0 0,2-3-16 16,-1-1-576-16,0-3-112 16,3 0-32-16,0-6-19648 0</inkml:trace>
  <inkml:trace contextRef="#ctx1" brushRef="#br2" timeOffset="79496.63">3556 12300 27647 0,'0'-6'2448'0,"0"2"-1952"16,0 1-496-16,0 0 0 0,0 3 0 0,-1-1 0 0,0-4 0 0,-2-1 0 0,1-2 608 0,-2 2 80 0,-1 0 16 0,0 2 0 0,2 2-464 0,-2 2-96 0,1 0-16 15,0 0 0-15,-1 2 432 0,2 0 80 0,-2 4 0 0,-2 2 16 0,0 0 496 0,-2 3 112 0,-1 5 16 0,-3 6 0 0,-2 4-512 0,-1 3-80 16,2-5-32-16,-5 11 0 0,-5 10-80 0,-3 5-32 0,-3 7 0 0,-2 0 0 0,1 0-176 0,-1 4-48 16,0 2 0-1,2 0 0-15,3 0-160 0,3-3-32 0,5 3-128 0,3 3 192 0,2 1-192 0,3 2 128 31,2-2-128-31,1 2 0 0,1 0 176 0,0 4-176 0,3-4 192 0,-2-4-192 0,1-5 128 16,0-4-128-16,1-4 0 0,1-6 0 0,0-8 144 0,0 6-16 16,0 10-128-16,-1 4 192 0,2-3-192 0,1-4 176 31,2-11-176-31,3-7 160 0,3-4-32 0,4-5-128 16,5 2 192-16,3-6-64 15,3-1-752-15,4-5-144 0,4-2-48 0,1-1 0 16,2-4-384-16,-2-1-80 0,1-2 0 0,8 1-16176 0</inkml:trace>
  <inkml:trace contextRef="#ctx1" brushRef="#br2" timeOffset="81210.39">3925 12920 43311 0,'-4'-1'3840'0,"3"-2"-3072"16,1 1-608-16,0 2-160 0,0 0-1552 0,0-2-352 0,-1 0-64 0,-2-1-16 0,1 0 1456 0,-1-1 272 0,1 2 64 0,-2 0 16 0,2 2 176 15,-2 4 0-15,-1 0 0 0,-1 2-128 0,-2 3 352 0,-2 4 80 0,-1 6 16 0,-4 3 0 0,1 0 336 0,-5 7 80 0,-2 5 16 0,-1 1 0 16,0 1-352-16,-1 3-64 0,1 0-16 0,1 1 0 16,2 1-320-16,2-1 0 0,-1-1 0 0,0-4-128 15,3 1 128-15,1 1 0 0,-2 8 128 0,1 2-128 16,2-5 192-16,2-2-48 16,4-1 0-16,1-5 0 0,3 1-144 0,3-7 0 15,1 1 144-15,3-7-144 0,0-2 208 0,1-3-16 0,2-1-16 0,2-3 0 0,-2-3 0 0,4-1 0 16,2-2 0-16,2-5 0 15,3-2-176-15,1 0 192 0,-1-5-192 0,2-1 192 16,2-1-48-16,4-6 0 0,4-2 0 0,1-2 0 16,0-4-144-16,0 1 128 0,0-5-128 0,-1 0 128 0,3-4-128 0,-3-4 0 15,1-3 0-15,-3-3 0 0,-2 2 0 0,-8 3 0 16,-3 8 0-16,-1-6 0 0,-2-8 0 0,-2-2 0 16,-3-2 0-16,-2-1 0 0,-2-1 0 0,-2 4 0 15,-2 1 0-15,-3 1 0 0,0 4 144 0,-3-3-144 0,-1 5 160 16,0-3-160-1,0 2 192-15,0 0-64 0,-2 3-128 0,1 0 192 16,0 1-192-16,1 5 0 0,0 4 128 0,1 7-128 0,0 3 0 0,-2 4-256 0,0 3 48 0,-1 4 16 31,0 1-96-31,1 4-16 0,-1 2 0 0,0 0 0 16,1 2-432 0,-1 0-96-16,0 1 0 0,0 5-17248 0</inkml:trace>
  <inkml:trace contextRef="#ctx1" brushRef="#br2" timeOffset="81511.48">3678 13497 40543 0,'-10'-2'1792'0,"3"-1"384"0,2 2-1744 16,4 1-432-16,2-2 0 0,1 0 0 0,0 1-528 0,2 0-192 0,2-2-48 0,2 0 0 0,3 0 768 0,0 0 0 0,1 3 240 0,-1 0-64 16,2 0 16-16,-3 0 16 0,1 2 0 0,-1 2 0 0,-2-1 240 0,1 2 64 0,0 0 0 0,-2 0 0 0,0-1-128 0,0-2 0 0,1 2-16 0,2-1 0 15,0 0-208-15,1-1-32 0,1-1-128 0,2 0 192 16,0-1-560-1,1-2-112-15,-1 0-32 0,2 2-17936 0</inkml:trace>
  <inkml:trace contextRef="#ctx1" brushRef="#br2" timeOffset="82843.32">4442 13197 46991 0,'-4'0'4176'0,"2"-3"-3344"0,0 3-656 0,4 0-176 0,-2 0-384 0,0 0-96 0,0 0-32 0,-2 0 0 0,2-2-208 0,-1 2-48 0,2 0-16 0,-1 0 0 16,0 0-912-16,0 0-176 0,0 0-48 0,0 0 0 0</inkml:trace>
  <inkml:trace contextRef="#ctx1" brushRef="#br2" timeOffset="83278.33">4559 13799 40543 0,'0'2'3600'0,"-1"1"-2880"0,0-3-576 0,1 1-144 16,0-1 960-16,1 3 144 0,0-3 48 0,2 3 0 31,-1 2-1856-31,3 3-384 0,2 2-64 0,1 2 0 0,1 3 448 0,0 1 80 16,3 0 32-16,-3 0 0 15,3 3 16-15,-3-1 16 0,0-2 0 0,1 6 0 0,-1 1 432 0,-1 5 128 0,-1 3 0 0,-3 1 0 0,-2-1 448 0,-6-1 208 32,-1 1 48-32,-4 1 0 0,0-1-112 0,-6 1-16 15,0-1 0-15,-2-1 0 0,-2-2-448 0,-2 0-128 16,-3 1 0-16,0-4 0 0,0-3-192 0,1-4-48 0,-2 1-16 0,2-5 0 31,0-2-528-31,2-3-112 0,3-4-32 0,2-3-15888 0</inkml:trace>
  <inkml:trace contextRef="#ctx1" brushRef="#br2" timeOffset="86276.67">5394 12855 33167 0,'-4'4'2944'0,"0"0"-2352"0,2 1-464 0,1-4-128 0,-2 5 0 0,1-2 0 0,-2 5 0 16,-3 7 0-16,-2 5 0 0,2 1 0 0,0 0 0 0,4-2 0 0,1-1 1232 0,2-1 240 0,3-2 32 0,-1 6 16 0,2 3-1056 0,0 4-208 0,1 4-32 0,-2 4-16 0,0 4-208 31,-2 3 0-31,-2 5 128 0,-3 3-128 0,-2 5 0 16,-3 1 0-16,-1-5 0 0,-2 0 0 0,-3 1 0 15,0-3 0-15,1-3 0 0,-1-4 0 0,0-4 0 16,0-1-128-16,3-3 128 0,-1-3-208 15,2 2-704-15,3-7-144 0,1-4-32 0,2-3-15200 16</inkml:trace>
  <inkml:trace contextRef="#ctx1" brushRef="#br2" timeOffset="86971.46">5365 12849 28559 0,'-1'-2'2544'0,"0"-2"-2032"0,1 0-512 0,0 4 0 0,1 4-272 0,0-3-160 0,1-1-16 0,-1 3-16 0,0-3-320 16,2 4-64-16,0 0-16 0,-3-4 0 0,0 0 1168 0,18 26 224 0,-10-17 48 0,2 2 16 0,0 2 256 0,2-1 48 0,3 3 16 0,1-3 0 15,3 4-80-15,2-2-32 0,2 1 0 0,2-2 0 16,0 0-112-16,2-1-32 0,5 4 0 0,0 3 0 15,1-1-208-15,-1 6-64 0,0 7 0 0,0-3 0 16,0 3-384-16,-2 1 0 0,-3 6 128 0,-4 0-128 0,-2-4 0 16,-4 2 0-16,-3 1 0 0,-4 1 0 15,-2 1 176-15,-3-5 48 0,-3-5 16 0,-1 3 0 16,-4 6-240-16,-1 2 0 0,-1-2-144 0,0-3 144 0,-1-3 0 16,-3-4 0-16,2-3 0 0,-3-3 0 0,0 1 512 15,-2-5 32-15,-2 0 16 0,0-1 0 0,1-7-32 0,-6 2 0 16,-7-2 0-16,-6 0 0 15,-6-1-272-15,-5-6-64 0,-3 1-16 0,-2-2 0 0,2-5-176 0,3-2 0 16,9 1 0-16,0-6 0 0,-4-2 0 0,-1-4 0 16,-3-3 192-16,4-3-64 15,2 2-128-15,2 2 0 0,2-1 0 0,2 3 0 16,3 1-544-16,3 4-144 0,2 2-16 0,4 3-16 16,2 3-1008-16,1 0-192 0,3 3-32 0,1 0-13344 0</inkml:trace>
  <inkml:trace contextRef="#ctx1" brushRef="#br2" timeOffset="87609.8">5750 12214 30399 0,'-5'10'2704'0,"1"-3"-2160"0,3-1-544 0,1-1 0 0,1-1 672 0,1 2 32 0,-1 6 0 0,1 6 0 0,3 9-544 0,4 1-160 0,4 2 0 0,6-3 0 0,6 3 784 16,4 1 48-16,6 1 16 0,2 1 0 0,8 0-320 0,3 2-64 0,4 5-16 0,3 2 0 16,2 3-16-16,-3-2-16 15,-11-7 0-15,4 4 0 0,5 7-48 0,-2 7-16 0,-3-2 0 0,-6 3 0 0,-5 6-192 0,-7-1-32 32,-5 8-128-32,-8 0 192 0,-3-2 0 0,-6 1 0 15,-4 2 0-15,-3-2 0 0,-4-2-192 0,-1-2 0 16,-3-5 0-16,0-2 0 0,-3-1 192 0,0-7 32 0,3-7 16 0,0 2 0 0,-4 5 16 0,-1 3 16 15,-2-1 0 1,-2-3 0-16,-1 0 240 0,-1-6 64 0,-2 0 0 0,-1-5 0 16,4-8-368-16,-3 1-64 0,-3-1-16 0,-4-2 0 15,-2-2-272-15,-1-2-64 0,3-6-16 0,-2-4 0 32,1-2-592-32,0-3-112 0,3-7-32 0,-1-3 0 15,-3-4-304-15,1-5-64 0,1-4-16 0,1-3 0 0</inkml:trace>
  <inkml:trace contextRef="#ctx1" brushRef="#br2" timeOffset="88205.59">6910 13499 40543 0,'0'-4'3600'0,"2"-2"-2880"0,2 2-576 0,-1 4-144 0,0 0-304 15,1-4-80-15,3 2-32 0,4-4 0 0,6-3 64 0,-1 1 16 0,1 2 0 0,-2 3 0 0,1 0 800 0,-1 3 176 0,1 3 16 0,-1-2 16 0,1 1-288 0,-1 1-48 0,-1 0-16 16,4 0 0-16,1 2 80 0,4 0 16 15,1-4 0-15,2 4 0 0,0-5-128 0,0 1-32 16,2 2 0-16,-2-3 0 0,-2 0-16 0,-1 2-16 16,-1-4 0-16,-2 4 0 15,-2-2-608-15,-1 1-128 0,-2 2-32 0,-4 1 0 16,-2-2-560-16,-3 2-112 0,-2-4-32 0,-2 2-16480 0</inkml:trace>
  <inkml:trace contextRef="#ctx1" brushRef="#br2" timeOffset="88543.98">6978 13792 38703 0,'-8'3'1712'0,"3"0"352"0,1 0-1648 0,1-3-416 0,2 3 0 0,1-3 0 16,0 1-240-16,0 2-128 0,0-1-16 0,2 2-16 0,2 0 272 0,5-1 128 0,3 2-128 16,5-5 128-16,4 1 656 15,7 2 224-15,5-1 32 0,4-2 16 0,-1 4-224 16,2-1-64-16,7 0 0 0,-11 0 0 0,-9 0-80 0,2-1-32 15,9 3 0-15,3-2 0 0,-1 4-720 0,-1-5-128 16,-1 4-48-16,0-5-12624 16,-3 2-2512-16</inkml:trace>
  <inkml:trace contextRef="#ctx1" brushRef="#br0" timeOffset="98922.33">10957 11576 35935 0,'-2'-10'3200'0,"0"1"-2560"0,4 2-512 0,-1 4-128 0,0-1-512 0,2-4-128 0,-1-6-32 0,4-11 0 0,2-7-224 0,2-7-64 15,1-1 0-15,0 3 0 0,0-1 784 0,-2 3 176 0,-1-3 0 0,0 3 0 0,-3 4 176 0,-3 0 16 0,1 3 16 0,-2 2 0 0,-2 4 688 0,-2-3 144 0,-1 1 32 0,-2 0 0 16,0 5-192-16,-1-1-48 0,-1 2 0 16,-2-1 0-16,0 3-448 0,-1 0-112 15,0 0-16-15,2 4 0 0,1 2-256 0,-1 4 0 0,0-1 0 0,2 5 0 16,2 2-256-16,-1 0 0 0,2 0 0 0,1 2 0 16,-1 2-80-16,1 0-32 0,1 1 0 0,2 1 0 31,-1 1-96-31,1 0-32 0,-2 1 0 0,2 2 0 0,0 2 496 15,-2 5 0-15,-1-1 0 0,1 0 0 0,-1-4-128 0,1 2 128 0,-2 3 0 0,1 0-144 16,-2 2 144-16,1 2 0 0,-1-5 0 0,0 0 128 0,0-2 0 0,0-2 0 16,0 0 0-16,0-3 0 0,0-2-128 15,2 0-128-15,-1-5 128 0,1-1-192 0,1-1 336 0,2-1 64 16,-1-4 16-16,1 0 0 16,1-3 480-16,0-2 80 0,3-3 32 0,1-3 0 15,1 0-384-15,0 1-80 0,2 2-16 0,2-6 0 16,2-3-336-16,4-5 0 0,-1 3 0 0,0 2 0 15,-2 0-176-15,0 3-96 0,-1 1-32 0,0 4 0 16,-2 2 304-16,0-1-192 0,-1 3 192 0,-2-1-160 0,2 1 432 0,-2 0 96 0,1 2 16 16,-1 0 0-1,-1-2 0-15,-1 4 16 0,1 0 0 0,-2 0 0 0,-1 3-144 0,-1 2-48 0,-1-1 0 0,1 2 0 16,-2 2-80-16,1-1 0 0,1 6-128 0,2 1 192 16,2 2-192-16,3 6 0 15,1 0 0-15,1 3 0 0,2-1 0 0,2 1 0 0,3 1 0 0,1-2 0 16,1-2 128-1,1 0-128-15,1 1 0 0,1-3 0 0,1 2 0 0,-1-3 0 16,-1 0 0-16,-1 0 0 16,-2-3-544-16,-3 2-208 0</inkml:trace>
  <inkml:trace contextRef="#ctx1" brushRef="#br0" timeOffset="101882.56">8349 14101 39615 0,'-1'0'3520'0,"1"1"-2816"0,0-1-560 0,-1 0-144 0,1 2 0 0,-2-2-272 0,1 2 64 0,-1 0 16 0,-2 1 192 0,-1-2-192 0,0-1 192 0,1-1-192 0,1-2 656 0,2-3 144 0,-1-1 32 0,2-6 0 15,3 1-96-15,2-3-16 0,2-2 0 0,3-6 0 16,1-1-112-16,2-1-32 0,-1 3 0 0,1-4 0 16,-1 3-176-16,0-1-32 0,-1-1-16 0,0 0 0 15,-2 2 80-15,0-2 16 0,-3-1 0 0,1 1 0 16,-2-3 176-16,-1 3 32 0,-2 3 16 0,1-4 0 16,-1-3-256-16,1-3-48 0,-2-5-16 0,-1 0 0 0,1 4-160 0,-1-2 0 15,-1 4 0-15,1 0 0 0,-1 3 0 16,-1 2 0-16,1 0 0 0,1 4 0 0,-1 3 0 0,0-2 0 15,0 1 0-15,1 4 0 0,0 4 0 0,0 2 0 16,1 0 0-16,1 1 0 0,1 6 0 0,-1-2 0 16,2 4 0-16,1 1 0 0,0 1 0 15,1 1-176-15,0 4 176 0,2 1-128 0,-1-1 128 0,3 6 0 16,0 2 0-16,2 4 0 0,0 1 0 0,2 3 0 16,0 3 0-16,1 1 0 0,1-1 0 0,-2 3 0 15,1 0 0-15,1 1-128 0,-1-3 128 0,1 2 0 0,-1 1-144 16,2-1 144-16,3 3-160 0,-1-2 160 15,-3-4-208-15,1 4 80 0,3-1 128 0,0-2 0 16,-2-1 160-16,1-3-160 0,-2 1 0 0,2-5 0 0,-2 1 0 16,0-3 0-16,-1-3 128 0,0 2 64 0,-1-2 32 0,-1-2 0 15,-1 0-224-15,0-4 144 0,-2-1-144 0,-4 1 128 16,0-4-128-16,-1 0 0 0,1-1 0 0,-1-2 0 16,1 0 0-16,-4 0 0 0,2-2 0 0,-1-4 0 15,0 2 160-15,-2-2 0 0,1 0 0 0,-1-4 0 16,1-3 64-16,0-5 16 0,2-1 0 0,1-4 0 15,1 0 0-15,0-4 0 0,2-5 0 16,2-3 0-16,0-3 48 0,0-5 16 0,1-2 0 0,1 3 0 16,-3 1-96-16,0 3-16 0,-2 1 0 0,1 1 0 0,-2 2-192 15,-1-4 0-15,1 1 0 0,-2 4 0 0,-2 2 0 16,1 3 0-16,-3-1 0 0,0 3 0 0,-1 3 0 16,-2-1-240-16,-2-4 32 0,1 1 0 15,-2 3-544-15,-2 2-96 0,2 3-32 0,1 1 0 16,0 2-400-16,-1 3-64 0,1 1-32 15,0 2-18720-15</inkml:trace>
  <inkml:trace contextRef="#ctx1" brushRef="#br0" timeOffset="103303.69">9787 13024 39615 0,'-1'0'3520'0,"1"0"-2816"0,1 2-560 0,-1-2-144 0,2 1-640 15,-2 2-144-15,1-3-48 0,0 2 0 0,0 2-768 0,0 2-144 0,2 0-48 0,-3 1 0 0,-1 2 944 0,-2-2 176 0,1 5 32 16,-3 2 16-16,0 7 1328 0,0 2 256 0,-1 4 48 0,-2 3 16 0,2 3 576 0,-1 3 128 31,1-1 32-31,2 0 0 0,0-5-848 0,0 5-160 16,1 7-48-16,-1-1 0 0,2-3-480 0,-1 9-96 0,-2 14-128 0,0-1 176 15,0 0-176-15,0-7 160 0,-1 1-160 16,0 3 160-16,0 3-400 0,0-6-80 0,1-7 0 0,1-9-16 16,3-6-2400-16,-1-7-464 0,4-5-112 0,-1-5-11088 0</inkml:trace>
  <inkml:trace contextRef="#ctx1" brushRef="#br0" timeOffset="103984.11">10084 13589 28559 0,'-4'6'1264'0,"1"-2"272"0,0-1-1232 0,1 0-304 0,-1 1 0 0,2-4 0 0,0 2-288 0,-2-2-112 0,0 4-32 0,-2-2 0 0,0 2-864 0,0 0-176 0,1-1-48 0,0 2 0 0,1-1 1728 0,0-2 352 0,2 2 64 0,-2 0 16 15,2 1 1184-15,-1-1 240 0,0 2 48 0,0-3 16 16,0 6-592-16,-1-1-112 0,1 0-16 0,-1 2-16 16,1 2-736-16,-2 1-144 0,1-1-16 0,0 2-16 15,-2 2-480-15,0-1 0 0,1-2 0 0,-2 6 0 16,-1 1 0-16,-2 1 0 0,1-2 0 0,1 0-160 15,2 0-80-15,3-6-16 0,2 2 0 0,1-5 0 16,1-1 256-16,2-2 256 0,2-1-48 0,2-3-16 16,3-2-192-16,2-2-192 0,-3 1 48 0,3-3 0 15,3-1-816 1,0-2-144-16,-1 3-48 0,-1-4 0 0,0 2 496 0,1 2 80 16,-1-3 32-16,-2-2 0 0,0 2 544 0,1-3 0 0,1 1 0 0,1-4 0 0,-1 0 0 0,-1-3 0 15,0 2 0-15,-2-3 0 0,-2 3 0 0,-1 1 0 16,-2-1 0-16,-1 0 0 0,-2 1 432 0,-3-3 192 0,-1 1 32 15,-3 2 16-15,-1-1 544 0,-2 0 96 16,-1 2 32-16,-2-2 0 0,-3 0-704 0,-5-2-128 16,2 1-16-16,-1 2-16 0,3-1-480 0,-2 4 0 15,0-1 0-15,1 3 0 0,2 1-176 0,-1 0-80 0,-2 2 0 16,0 2-16 0,2 2-432-16,1 0-64 0,-1 6-32 0,1 0 0 15,1 4-848-15,1 3-160 0,4-1-48 0,1 0-12352 0</inkml:trace>
  <inkml:trace contextRef="#ctx1" brushRef="#br0" timeOffset="104764.28">10738 13788 911 0,'4'-12'0'0,"-2"2"0"0,1 1 0 0,-2 0 0 0,0 6 2432 0,-1-4 416 0,2 1 80 16,-1-4 16-16,0-6 240 0,2-5 48 0,-2 1 16 0,-1 1 0 0,0 4-240 0,-3 2-64 0,1 6 0 0,-2-2 0 0,-1 6-1760 0,0-1-352 0,-1 5-80 0,-3 2-16 16,1 3-928-16,-5 0-176 0,1 4-32 0,-4 0-16 0,0 2 160 0,-3 1 48 15,-2 3 0-15,-1 0 0 0,-1 0 704 0,0 2 144 0,-1 5 16 0,1-7 16 16,2 0 160-16,0-1 16 0,1 1 16 0,4-3 0 16,3 2-416-16,2 0-96 0,3-1-16 0,2-1 0 15,4 2-336-15,2-6-128 0,1 1 0 0,1-4 0 31,1 0-304-31,0 0-48 0,7-1-16 0,1 1 0 16,3 0-416-16,1-1-96 0,0 2-16 0,0-4 0 0,-1 1 160 0,-1-2 32 0,-2-2 0 0,1 0 0 0,3 0 832 0,1-2 0 16,0-1 128-16,-2-1 0 15,-2 1 464-15,1-3 96 0,0-4 16 0,0 4 0 16,-1-4-64-16,-1-2 0 0,0-1 0 0,-2 1 0 16,-2-1-320-16,1 0-64 0,-1-3 0 0,1 1-16 0,-2-1-240 0,0 3 0 0,0 0 0 15,-1 4 0 1,0-1 0-16,-1 4-208 0,-1 2 32 0,0 2 16 15,-1 2 160-15,1 0 224 0,-2 2-48 0,-1-2-16 0,1 4 288 0,-1-1 48 0,2 0 16 0,-2 1 0 16,1 0-208-16,-1 1-48 16,0-2 0-16,1 4 0 0,0-1-256 15,2 0 128-15,0-2-128 0,1 2 0 0,0 0 0 0,1 1 0 16,1 5 0-16,0-1-144 16,2 4-224-16,-2 1-32 0,0 0-16 0,-1 2 0 0,0 2 272 15,0 4 144-15,0 4-160 0,-2 0 160 0,2 5 0 0,-2-5-144 16,-1-2 144-16,0 1 0 0,-1-1 0 0,-2 0 192 0,-1 1 0 0,-1-1-16 15,-1-3 144-15,-1-1 16 16,-1 0 16-16,-2-1 0 0,2-4-160 0,0-2-48 16,0-2 0-16,-3-1 0 0,-1 5-144 0,-3-1 0 0,-1-1 0 0,-1-1 0 0,-1 1 224 0,-1-2 16 31,4-2 0-31,-4-1 0 0,-4 3-112 0,-6-1-128 16,-2 2 176-16,-1-2-176 0,-4 0 0 0,0 1 0 15,-1-2-240-15,-1 0 80 16,4-1-480-16,0-4-80 0,0 1-32 0,2-2 0 15,2-5-1280-15,3-2-256 0,5-1-48 0,3-3-12800 0</inkml:trace>
  <inkml:trace contextRef="#ctx1" brushRef="#br0" timeOffset="105676.37">11098 13621 29487 0,'-1'0'2624'0,"0"0"-2112"0,-1 0-512 0,2 0 0 0,0 0 1184 0,0 0 128 0,0 0 32 0,0 0 0 15,2 2-1344-15,-2 0-352 0,2 4-32 0,-2-6 0 0,0 0 736 0,12 26 144 0,-7-11 16 0,0 1 16 0,0 5 336 0,1-1 64 0,2 4 16 0,1-1 0 0,0 0-624 0,0-1-128 0,-2-1-32 16,1-2 0-16,-2-1 32 0,3 2 0 0,1 5 0 0,0-3 0 0,-1-2-48 15,1-2 0-15,1-1 0 0,-1-5 0 16,-1 0-16-16,-2-2 0 0,3-1 0 0,-1-4 0 0,1 1-128 0,0-4 0 16,0 1 144-16,0-8-144 0,1 1 144 0,-3-3-144 15,2 1 192-15,0-7-192 16,2-3 256-16,1-2-64 0,-1-5-16 0,-1 5 0 0,-1-2 16 16,1-5 0-16,0-3 0 0,-1-7 0 0,0 3-192 0,-1-5 192 15,-2 2-192-15,0-3 192 0,-3-6-192 0,-1-1 0 16,1 1 0-16,-3-2 0 0,0-2 128 0,0-1-128 15,1 2 0-15,-1 7 128 0,0 5-128 0,-1 0 0 0,-1-1 0 16,-2 5 0-16,1 3 128 0,-3-3-128 0,-1 3 192 16,0 4-64-16,1 6 32 0,-2 2 0 0,2-2 0 0,-2 5 0 15,-2-3-160-15,0 3 0 16,-1 0 0-16,-2 1 0 0,1 3 0 0,1-1 0 16,-1 4-224-16,1 2 80 0,1-1 144 0,0 4 0 15,1-2 0-15,2 3 0 0,1 0 0 0,3 0 0 16,1-2 0-16,-1 0 0 0,4 0 0 0,-1-2 0 15,1 1 128-15,2-2-128 0,2-2 0 0,2 0 0 0,2-5 0 0,-1 3 0 16,3 2 0-16,-1 0 0 0,2-1 0 0,0-2-128 16,2 2 128-16,-1 0-128 0,2-1 128 15,1 2-128-15,1 3 128 0,2-2 0 0,1 3 128 0,2 3-128 16,3 4 336-16,2 1 0 0,1 0 0 0,2 0 0 0,4 1-176 0,-2-2-32 16,1 2-128-16,1-4 192 0,5 2-192 0,0 0 0 15,-1-2-144-15,-1 0 144 0,3 4-400 0,0-4 16 16,-3-2 0-16,2-2 0 15,-2-2 176-15,1-2 32 0,-4-2 16 0,1-3 0 16,1 1-32-16,-3 3-16 0,-2 1 0 0,-1-3 0 16,-3 5-304-16,0-2-64 0,-5 3-16 0,-1 0-11536 15,1 1-2304-15</inkml:trace>
  <inkml:trace contextRef="#ctx1" brushRef="#br0" timeOffset="106393.01">11761 13288 28559 0,'1'-2'2544'0,"0"-2"-2032"0,-1 2-512 0,0 2 0 15,2 0 2480-15,-1-4 400 0,4 1 64 0,1-3 32 0,5-6-2144 0,4 0-416 0,3 0-96 0,0 0 0 0,0 0-320 0,-2 2 0 0,0-3 128 0,-1 4-128 0,-1 0 0 0,-2 0 0 16,-2 3 0-16,1-1 0 0,-2 0 0 0,0 1 160 15,-1 3-160-15,0-2 128 0,0 3-128 0,0-1 128 16,-2 0-128-16,-1 3 128 0,1 4-128 0,-2 1 0 0,-1 2 0 16,0 2 0-16,-1 1 0 0,0 2 0 0,-2 4 0 0,-2 3 0 15,0 3 0-15,-3 2 0 0,-1 3 0 0,-3-1 0 0,-1-2 0 16,-2 2 0 0,0-1 0-16,-2 1-176 15,0 1-192-15,1-3-32 0,-1 1-16 0,3-6 0 0,0-1 96 0,1 1 32 16,-1 0 0-16,0-3 0 0,1 3 288 0,0-3 0 0,0 0 128 0,-1 2-128 0,1 1 320 0,0-3-48 31,3-4 0-31,-2 4 0 0,0 2-112 0,2 3-32 16,1-5 0-16,2 0 0 0,3-1-128 0,1-4 160 0,2-3-160 0,2 1 160 15,2-3 112-15,0 1 32 0,1 0 0 16,1-1 0-16,6 0-176 0,3 0-128 0,2 1 192 0,2-4-192 16,0 1 128-16,2-1-128 0,6-3 0 0,0-3 0 0,3 2 0 0,-2-4 0 15,-1 4-128-15,-3-4 128 16,-4 1-512-16,-1 0 0 0,0 1 0 0,-4-4-11456 15,-2 5-2288-15</inkml:trace>
  <inkml:trace contextRef="#ctx1" brushRef="#br0" timeOffset="106729.67">12404 13511 43311 0,'5'15'1920'0,"-4"-5"384"0,0 0-1840 0,1-2-464 0,-1-4 0 0,0-2 0 0,0 2-176 0,3 2-128 16,1 7-16-16,4 0-16 0,0 6-560 0,3-3-96 0,-3 0-32 0,-1-1 0 0,-1-3-304 0,-3 2-64 0,1-2-16 0,-3 2 0 0,0 1-480 0,-4-3-96 0,2 1-32 0,-1 2-10784 0</inkml:trace>
  <inkml:trace contextRef="#ctx1" brushRef="#br0" timeOffset="106981.32">12730 13387 46079 0,'-2'16'2048'0,"-1"-3"400"0,0-3-1952 0,0-2-496 0,2-2 0 0,0-2 0 16,-1 0-160-16,0 6-128 0,-3 7-32 0,-1 3 0 16,0 2-752-16,1 3-144 0,0-3-48 0,1 0 0 15,2 3-1104-15,-2-1-208 0,1 3-48 0,-3 1-16 16,1 7 720-16,-3-3 128 0,0 3 48 0,-2-3 0 16,-1-1 976-16,0-5 192 0,1 0 32 0,0-5 16 0,0-5 112 0,2-4 32 15</inkml:trace>
  <inkml:trace contextRef="#ctx1" brushRef="#br0" timeOffset="107453.17">12265 13543 38703 0,'-1'5'1712'0,"0"-1"352"0,0-4-1648 0,-1 0-416 0,2 0 0 0,2-3 0 0,0 2-592 0,1-5-208 0,2 0-32 16,3-4-16-16,5-3-4704 0,0 1-928 0,1-3-192 0,-1 2-48 0,1 0 4688 0,-2 3 944 0,1-2 176 0,-3 3 32 0,-1 2 5088 0,0-2 1008 0,1 2 208 0,-3 1 32 0,1-1-1520 0,-1 1-304 15,-1-2-64-15,1 0-16 16,-1-2-2096-16,1-1-432 0,-1 0-64 0,1-1-32 0,0-4-560 15,0 1-112-15,2-5-32 0,1 1 0 0,2 1-224 0,1 2-256 16,0 1 48-16,2 1 16 0,1 4-80 16,0 2-16-16,0 2 0 0,0 2 0 0,-1 0 128 0,1 2 32 15,-1 4 0-15,0 2 0 0,-1-2 0 0,-1 5 0 16,1 0 0-16,-2 2 0 0,-1 0 128 0,-1 1 0 16,0-1 128-16,-1 1-128 0,-1 0 0 0,0-2 144 15,1-1-144-15,-1-1 0 0,1 4 0 0,1 0 0 16,1 2-192-16,1-2 48 0,1 5 144 0,0 1 0 15,2 0 0-15,0 6-128 0,0 0 128 0,-2 3 0 0,1 1 0 0,-2-4 0 16,-2-1 0-16,1-1 0 0,0-1 0 16,2-3 0-16,-1-4-368 0,-1-2 16 0,0-4 0 0,-2-2 0 31,-1-2-64-31,-2-2-16 0,-3 0 0 0,0-2-17296 0</inkml:trace>
  <inkml:trace contextRef="#ctx1" brushRef="#br0" timeOffset="108219.34">13413 13286 35935 0,'-3'2'3200'0,"0"2"-2560"0,-1 0-512 0,3-2-128 0,0-2 1216 0,-2 4 240 0,-1 2 32 0,-2 3 16 0,-1 2-1504 0,1 0-416 0,-1 3-32 0,4-5 0 16,1 4-800-16,1-1-160 0,1-2-48 0,0 2 0 0,0 1 1024 0,0-1 208 16,0 7 32-16,-2-2 16 0,0 8 800 0,-1 0 144 15,-2 3 48-15,-1 7 0 0,-2 0 224 0,0 3 48 0,-4 0 16 0,0-1 0 16,-3-1-608-16,0-2-128 16,1 1-32-16,-1-4 0 0,1-3-336 0,0-4 144 0,1-2-144 0,2-3 0 0,1-4 0 0,1-3 0 15,3-5 0-15,1-3 0 16,1-1 0-16,1-3 0 0,-2-4 0 0,0-1 0 0,-1 0 0 0,-2-6 0 15,0 1-176-15,-2-6 176 16,-2 0-192-16,0 0 192 0,0-3-192 0,-1-3 192 16,0-3 0-16,-1-1 272 0,3 1-16 15,0-5-16-15,1-3 48 0,1 4 16 0,2 4 0 0,1-7 0 16,2-2-304-16,2 2 0 0,2 4-208 0,2-1 80 31,3 3-240-31,2-1-32 0,3 5-16 0,1 2 0 0,2 4 208 0,-3 4 32 0,1-1 16 0,-1 4 0 16,-2-1 160-16,1 3 0 0,-3 1 128 0,0 0-128 0,1 0 256 0,-2 0-32 0,-1 0 0 0,1-3 0 15,0 3-96-15,2 1-128 0,0-1 176 0,2-1-176 16,-1 2 0-16,2 2 0 16,1 3 0-16,0-3 0 15,2 2 0-15,0 2 0 0,2 4-176 0,0-1 176 0,1 2-176 16,1 0 176-16,1 2-160 0,-1 3 160 0,2-1-128 0,-2 2 128 0,-1 0 0 16,-2 2-144-16,-2-2 144 15,-2 1 0-15,-1-1 0 0,-1 2 128 0,1 1 64 0,-2-3 0 16,1 2 16-16,-1-1 0 0,-1 0 48 0,-1-2 0 0,0-1 0 0,0-3 0 15,1 4-64-15,1-3 0 16,1 0 0-16,0-2 0 0,0 1-192 0,2-4 0 16,-1 1 0-16,-1-2-160 15,0 2-288-15,-1-4-48 0,1 0-16 0,-2 0 0 16,-1 0-480-16,-1-2-96 0,-1 2-32 0,1-2 0 16,-2 0-1696-16,1-1-320 0,-1 2-80 0,1-5-10368 0</inkml:trace>
  <inkml:trace contextRef="#ctx1" brushRef="#br0" timeOffset="108709.29">13690 13020 13823 0,'2'0'1216'0,"-2"-3"-960"15,0 3-256-15,0-3 0 0,2 3 5552 0,-1-4 1056 0,0 2 224 0,2-5 32 0,1 1-5072 0,3-6-1024 0,1-1-208 0,2 0-48 0,0 3-1024 0,0-2-224 0,-1 5-32 0,1 1-16 16,-3 3-352-16,-1 0-64 0,0 3-16 0,0 3 0 0,-1 0 896 0,-1 0 160 15,-1 2 160-15,-1 1-208 0,-1 3 736 0,-1 0 160 16,-1 6 16-16,0-7 16 0,0 0-128 0,-2 0-16 16,-3 7-16-16,-3 1 0 0,-3 8-320 0,-3 2-64 15,-1-1-16-15,-3 1 0 0,-2 3-352 0,0-5-64 16,0 5 0-16,2-5-16 16,1-1-464-16,3-4-96 0,3 0 0 0,1-3-16 0,4-4 1456 0,0-2 288 15,4-3 64-15,1 1 16 0,4 0-128 0,0 1-16 0,2 0-16 16,3 1 0-16,2-1-512 0,3-2-112 15,4 3 0-15,2-1-16 0,0 1-176 0,1-2 0 0,2 2 0 16,-1-4 0-16,-1 0 0 0,-1 1 0 0,-3-4 0 0,-1 0 0 31,0-2-400-31,-2-1-16 0,-2-1 0 0,-2 1 0 0,-3-3-1216 16,-3 0-240-16,-2 0-48 0,-2-1-16 16,-2 1-1312-16,-2 0-256 0</inkml:trace>
  <inkml:trace contextRef="#ctx1" brushRef="#br0" timeOffset="109206.09">12085 12834 38703 0,'1'-3'1712'0,"-1"-3"352"0,1 2-1648 0,1 1-416 0,0 0 0 0,0 3 0 0,2-4-256 0,2-2-128 0,5-7-16 0,4 1-16 0,4 0-2208 0,1-1-432 0,1 6-80 0,-2-2-32 15,2-3 160-15,2 4 48 0,0 2 0 0,1 4 0 0,-1-1 2704 0,2 6 528 0,2 5 112 0,0-1 32 16,1-4 2560-16,-1 4 512 0,2 5 96 0,2-1 32 16,0 4-896-16,3-3-176 0,2-2-48 0,1-4 0 15,1-2-1328-15,5-2-272 0,3 1-48 16,-1-6-16-16,-2 0-304 0,3-3-64 0,3-1-16 0,2-2 0 0,-1 0-128 15,2-3-48-15,2 2 0 0,-3-3 0 0,1 3-272 16,-1 2 0-16,1 0 128 0,-5 2-128 0,-4 2 0 16,-2-1 0-16,-3 4 0 0,-4 1 0 15,-6 0 0-15,-5 4-256 0,-2-2 80 0,-5 3-12848 16,-4 4-2576-16</inkml:trace>
  <inkml:trace contextRef="#ctx1" brushRef="#br2" timeOffset="113336.95">15339 12948 36863 0,'5'-1'3264'0,"-1"-1"-2608"0,-1 2-528 0,-1-3-128 0,0 2 1040 0,3 1 176 0,4-3 48 0,5 0 0 0,3 0-1008 16,2-1-256-16,0 6 0 0,-3 3 0 0,-2 1 0 0,-3 4-160 0,-2 0 32 0,-3 4 0 31,-1 3-1168-31,-4 2-240 0,-1 4-32 0,-2 1-16 16,-3 5 464-16,-3-1 96 0,-2 4 0 0,-1 3 16 0,1 2 1600 0,-2-5 320 0,0 0 64 0,1-1 16 15,1-2-32-15,1-5 0 0,0 2 0 0,3-3 0 16,0-1-656-16,1-2-144 0,3 1-32 0,-1-5-11648 16,2-4-2352-16</inkml:trace>
  <inkml:trace contextRef="#ctx1" brushRef="#br2" timeOffset="113638.26">15102 13264 34095 0,'-7'0'3024'0,"-1"0"-2416"16,3 0-480-16,4 0-128 0,0 0 784 0,-2 0 144 15,-2 0 32-15,-1-3 0 0,0 2-528 0,3-2-112 16,8-3 0-16,5-2-16 0,8-2 160 0,4 0 48 16,8-5 0-16,4 4 0 0,3 0-320 0,2 1-64 15,1 2-128-15,0 3 192 0,0 2 80 0,-5 3 16 16,-1 0 0-16,-1 2 0 0,-1 4 64 0,-1 1 16 16,-1 2 0-16,-2 1 0 0,-2 0-192 0,-1 3-48 15,0-4 0-15,-3 1 0 0,0 1-128 0,1-4-176 16,-2-1 48-16,-2-2 0 15,4-1-304-15,-2-5-48 0,2 1-16 0,-2-6-18240 0</inkml:trace>
  <inkml:trace contextRef="#ctx1" brushRef="#br2" timeOffset="127217.82">16718 12398 20271 0,'0'-4'1792'0,"0"4"-1424"0,0-2-368 0,0 1 0 0,0 1 0 16,0 0 128-16,1-3-128 0,-1-1 0 0,2 2-256 0,-1-2-128 0,0 2-32 0,-1-2 0 0,0 4 976 0,-1-2 192 0,1 2 32 0,-1 0 16 0,-1 0 1536 0,0 0 304 0,1 2 64 0,-1-2 16 16,1 0-624-16,1 0-128 0,0 0-32 0,0 0 0 0,0 0-944 0,-5 20-192 15,4-12-32-15,0-1-16 0,1 2-480 0,-1-1-80 16,1 3-32-16,0-1 0 0,0 0-160 0,-2 2 0 16,2-3 0-16,0 2 0 0,-1 1 0 0,0 1 0 15,0 2 0-15,-1-2 0 0,0 2 0 0,-1 1 0 0,1-2 0 0,-1 2 0 16,0 0 0-16,-1 1 0 0,2-1 0 0,-1 3 0 15,2-6 0-15,-2 3 0 0,2-1 0 0,-1 1 0 16,2-2 0-16,-2 1 0 0,2-3 0 0,0 1 0 16,0-2 0-16,0 0 0 0,2-4 0 0,-1 2 0 15,0-3 0-15,0 0 0 0,2 0 0 0,-3-2 128 16,1 0 0-16,-1-2-128 0,1 2 192 0,-1 0-64 16,0 1-128-16,0-2 0 0,0 0 144 0,-1 2-144 0,0 0 0 15,1 1 0-15,0 4 0 0,0-3 0 0,0 2 128 16,0 3-128-16,-1-2 160 0,1 3-160 15,-2-4 0-15,1 4 0 0,0-5 0 0,-2 2 0 16,2 0 0-16,-1-4 0 0,-1 1 0 0,2-1 0 16,1 0 0-16,-1-2 0 0,1-2 0 0,0 2 0 0,0-4 0 15,0 2 0-15,0-2-208 0,0 0 64 16,0-2-400-16,-1 2-80 0,-1 0-16 0,0 0-11520 16,-1 0-2304-16</inkml:trace>
  <inkml:trace contextRef="#ctx1" brushRef="#br2" timeOffset="127893.28">16241 13254 6447 0,'-1'-3'576'16,"-2"3"-576"-16,1 3 0 0,0-2 0 0,1-1 3600 0,1 0 624 0,0 2 112 0,0 1 16 0,0 2-960 0,0 0-208 0,3 1-48 0,2-2 0 0,0-2-1184 0,2-1-240 0,2 2-48 0,3-3-16 0,2 2-880 0,3-4-160 0,4 2-32 0,2-3-16 0,3 2-48 0,4 1 0 15,3 0 0 1,2 0 0-16,2 0-192 0,2 0-64 0,0 4 0 16,1 0 0-16,-2 2-256 0,0 0 0 0,-2 0 0 15,0 3 0-15,1-2-160 0,1-1-32 0,0 1-16 0,-1-1 0 0,-1-4 32 0,1 2 16 16,1 0 0-16,2-2 0 0,0 2 32 0,0-4 0 16,1 2 0-16,-5-4 0 0,-3-2-128 0,0-1-32 15,1 0 0-15,-1 0 0 31,-2 2-336-31,-1-1-64 0,-1 1-16 0,-4 0 0 0,-1 0-1376 16,-5 3-288-16</inkml:trace>
  <inkml:trace contextRef="#ctx1" brushRef="#br2" timeOffset="128834.96">16285 13757 35935 0,'-2'0'3200'0,"-1"-3"-2560"0,3 2-512 0,2 1-128 0,-1-2 0 16,0-2-240-16,0-1 64 0,3-2 16 0,1-6-2000 0,2 0-400 0,2-2-64 0,0 3-32 0,-1 2 2016 0,1 0 384 0,-2 4 96 0,1-1 16 0,-2 4 2080 0,-1 0 432 16,1 1 64-16,0 0 32 0,1-2-976 0,0 2-192 15,4-3-32-15,0 0-16 0,2-1-560 0,1-2-112 16,5-1-32-16,2-2 0 0,0-2-192 0,0-1-32 16,1 0-16-16,1 2 0 0,-1 2-112 0,0-3 0 15,-3 5-16-15,-1 0 0 0,1 3-176 0,-2 2-176 16,-2-1 48-16,-1 4 0 0,-3 1-112 0,-3 4-16 15,-2 1 0-15,-1 0 0 0,-1 4 256 0,-1 3-176 0,-1 4 176 16,-3 4-160-16,0 1 160 0,-3 1 0 0,-1 3 0 0,-2 1 0 16,-1-1 0-16,-2-2 0 0,3-4 0 0,-3 1 0 15,0 5 0-15,-2-4 0 0,-2-3 0 16,2 0 128-16,-1 0-128 0,1-3 0 0,0-1 0 0,0-2 0 16,0-3 0-16,-2-1 0 0,0 4 0 0,-4-3 0 15,0-2 0-15,-2 2 0 0,-1-4 0 0,0 2 128 16,1-2-128-16,2-1 0 0,3 0 0 0,-1-3-128 0,0 2 128 15,0-1 0-15,3-3 0 0,3-3-128 16,2 2 128-16,0-2 0 0,2 0 0 0,0-4 0 16,3 1 0-16,2 0 0 0,1 2 0 0,1 2 0 0,3-2 0 0,2-2 0 15,-1 4 0-15,3 0 128 0,2 0-128 0,2-2 192 16,2 4-64-16,-1-2 0 16,6 2-128-16,-1 2 128 0,3-2-128 0,0 4 128 15,3-2 80-15,-2 5 32 0,-1-4 0 0,-1 3 0 0,1 2-96 0,1 0-16 16,2 2 0-16,-2 3 0 0,-1 0 0 0,-3 2-128 15,0-1 192-15,-3 1-64 0,-4-3-128 16,0 0 0-16,-1 1 0 0,-2 0 0 0,2 2 0 16,-2-4-144-16,-1 0 0 0,-2-1 0 0,0-3-112 0,-1-1 0 0,-2 0-16 15,1-2 0 1,-1-2-496-16,-1-1-112 0,1 2-16 0,0-3-16768 16</inkml:trace>
  <inkml:trace contextRef="#ctx1" brushRef="#br2" timeOffset="129627.16">17308 13842 2751 0,'2'-3'256'0,"0"0"-256"0,-1 1 0 0,-1 0 0 0,0 2 2816 0,0-2 512 0,1 2 96 0,-1-3 32 16,1 2-3168-16,1-4-624 0,-2 4-128 15,-2-3-32-15,1 4 2288 0,-3 0 464 0,2 0 96 0,-3 2 16 0,1 0 752 0,1-1 144 0,0 1 48 0,-1 1 0 0,1 1-1664 0,-2 0-336 0,1 1-64 0,0-2-16 0,2 3-944 16,-2 1-288 0,2-1 128-16,-2 1-128 0,0 2 0 0,1 1 0 0,-2 2 0 0,-2 1 0 0,0-1 0 0,0 2 0 31,-1 0 0-31,0 0-128 0,-2 1 128 0,-1 1 0 0,-1 2 0 0,0-2 0 15,1-2 0-15,1 1 0 16,0-3 0-16,0-2 0 0,0 3 0 0,2-6 128 0,0 2-128 16,1-3 128-16,-1 0 128 0,0 0 48 15,0-2 0-15,0 0 0 0,0-1-64 0,1 0-16 0,1-3 0 16,-2 0 0-16,2-4-80 0,-1-1-16 0,-1 0 0 16,1-3 0-16,-1-1-128 0,0-1 0 0,-2-2 0 15,1-2 0-15,1 2-176 0,0-4 176 0,1-3-128 0,-1-1 128 16,1-2-240-16,1-3 48 0,1-1 0 0,1 2 0 15,3-1 400-15,2-1 96 0,1 4 16 0,3 1 0 16,3 2-160-16,-1 2-32 0,1 2 0 0,0 1 0 16,2-1-128-16,0 2 192 0,3 2-192 0,0 0 192 15,1-2-192-15,1 3 128 0,2-2-128 0,0 1 128 16,2 0-128-16,-1 2-192 0,1-1 32 0,-3 1 16 16,0 6-16-16,-1-1 0 0,-2 2 0 0,0 4 0 15,-2-1 160-15,0 2 0 0,-2 0 0 0,1 2-128 0,-2 0 128 0,2 2 0 16,1 1 0-16,-1 1 0 15,1-2 0-15,-1-1 0 0,0 3 0 0,-1-3 0 0,2 2 0 16,-1-2 144-16,1 0-144 0,0 3 0 0,0-2 128 0,0-1-128 16,0 3 0-16,1 1 0 0,-1-3 128 0,-1 2-128 15,-1 1 144-15,0 0-144 0,-1-2 0 0,-2 1 0 16,0-2 0-16,-1 2 0 0,0-1 192 0,-2 0-48 16,0-2-16-16,1-2 0 0,-2 2-128 0,-1-3-176 15,2 0 48-15,-2-3 0 16,0 2-1088-16,2-1-192 0</inkml:trace>
  <inkml:trace contextRef="#ctx1" brushRef="#br2" timeOffset="130144.33">17558 13600 8287 0,'5'-14'368'0,"-3"4"80"0,1 1-448 0,-1 0 0 0,-1 5 0 0,1-1 0 0,0 4 272 0,2-9-16 0,2-5-16 0,3-3 16 0,-2 0-512 0,0 4-96 0,0 4-32 0,-4 0 32 0,0 7 4192 16,-1 0 848-16,1 3 176 0,-2-3 16 0,2 6-656 0,-1-3-144 16,2 1-32-16,1 1 0 0,2-2-2960 0,2 0-608 15,1 0-112-15,1 0-32 0,1 3-336 0,-1-3-256 16,2 1 32-16,-4 1 16 16,0 1-400-16,-3 2-80 0,-1 0-16 0,-1 1 0 0,-2 0 272 0,-2 2 48 15,0 0 16-15,-3 2 0 0,-1 0 368 0,-1 2 288 16,-2 1-48-16,-2-1-16 0,-1 2 128 0,-1 1 32 15,-1-3 0-15,-1 4 0 0,2-4-192 0,0 2-48 16,1-2 0-16,3 1 0 0,1-1-144 0,-1-1 0 0,5 0 0 16,1-3 0-16,2 4 0 0,0-3 0 0,3-2 0 0,0 2 0 15,0-2 0-15,3 2 0 0,-4-5 0 16,4 2 128-16,0 3-128 0,0-2 192 0,1 2-192 16,-2-3 192-16,1 4-192 0,0-2 160 0,-2-3-160 15,-1 4 160-15,1-3-160 0,0 0 128 0,-1 0-128 0,0 1 128 16,-1-1-128-16,2 0-192 0,2 0 32 0,-1-1-11696 15,0 1-2352-15</inkml:trace>
  <inkml:trace contextRef="#ctx1" brushRef="#br2" timeOffset="137011.84">19371 12654 911 0,'8'-4'0'0,"-4"2"0"0,0 2 0 0,-3 0 0 0,-2 0 5104 0,-1 2 928 0,1-2 192 0,-1 1 48 0,-2 2-3072 0,-1-1-592 0,0 2-128 0,5-4-32 0,0 0-1440 0,0 0-304 0,0 0-48 0,0 0-16 0,0 0-160 0,0 0-32 15,0 0-16-15,-10-18 0 0,15 11-304 0,0 1-128 16,-1 2 0-16,1 1 128 0,1-2 160 0,1 1 32 16,-2 3 0-16,0-2 0 0,-1 3 448 0,-2-2 80 15,1 2 32-15,-3 0 0 0,-1 2-208 0,-1 2-32 16,0-1-16-16,-3 0 0 0,0 0-176 0,-1 0-16 16,0 0-16-16,-2 1 0 0,0-2-240 0,-1-2-48 15,0 4-128-15,-1-4 192 0,2 2-192 0,-3-2 0 0,0 2 0 16,-2-2 0-16,0 2 0 0,-4-1 0 0,0 2 128 15,-1-1-128-15,-1 2 144 0,1-2-16 0,-4 0 0 16,3 0 0-16,-1 1 144 0,1 0 32 0,1 1 0 0,-1 0 0 16,-1 1-144-16,-1-2-32 0,0 0 0 0,0 1 0 15,2-2-128-15,-1-1 0 0,-1 2 0 0,1 0 0 16,2 1 0-16,-2-1 0 0,0 0 0 0,-1 4 0 16,4 1 144-16,-3 0 0 0,0-2 0 0,0-1 0 15,0-2 32-15,2 1 0 0,1 1 0 0,-1 3 0 16,2 0-176-16,1-2 0 0,2-2 144 0,2-1-144 0,2 0 160 15,3 1-32-15,2 0-128 0,3-2 192 0,1 1 192 0,2-2 16 16,3 4 16-16,1-5 0 0,2 0-160 0,2 0-16 16,2 0-16-16,-1 1 0 0,3 4 16 15,-2-4 0-15,2 5 0 0,-2-2 0 0,3 1-240 0,-3 1 144 16,2 0-144-16,0 2 128 0,-2-4-128 16,0 2 0-16,1-1 0 0,-1 1 0 0,0-1 0 0,2 0 0 15,-3 1 0-15,2 0 128 0,0 2 64 0,2 0 0 16,1 0 0-16,1 0 0 0,2 2-16 0,1-4 0 15,1 3 0-15,2-3 0 0,2 2 64 0,1-2 16 16,2 0 0-16,2 0 0 0,-2-2-64 0,0-2 0 16,-2 2 0-16,0-4 0 0,-2 0-192 0,0 3 0 0,1-3 128 0,-3 0-128 15,1 0 0-15,-3 0 0 0,-3 1 0 0,1 1 0 16,-1 2 0-16,-1 1 0 16,-1 2 0-16,-3-1 0 0,1 3 0 0,-5 1 0 0,2-3 0 15,-2 2 0-15,-2 0 0 0,1-3 0 0,-1 1 0 16,1 0 0-16,-2-1 0 0,0-3 0 0,-1 2 0 0,0 0 0 15,0-2 0-15,-3 1 0 0,2 0 0 0,-3 0 0 16,-2 2-128-16,-1 1 128 0,-1 0 0 0,-2 2 0 0,-4 1-144 16,-1 2 144-16,-3-2 0 0,-3 2-144 15,-4 0 144-15,-4 1 0 0,2 3 0 0,-6 0 0 16,-3-1-208-16,-3 5 32 0,-1-2 16 0,1 1 0 0,-2 1 160 0,1-4-128 16,0 2 128-16,-1 1-128 15,0-3 128-15,0 2 0 0,1 2 0 0,1-1 0 16,3-1 0-16,3-2 0 0,3 0 0 0,2 0 0 0,0 1 0 0,1-1 0 15,2 0 0-15,0-2 0 0,2 0 0 0,-2 3 0 16,0-1 0-16,-1 1 0 0,1 1 0 0,-1-1 0 16,-1 2 0-16,1 2 0 0,0-4 0 0,2 1 0 15,1-1 0-15,3-1 0 0,3-1 0 0,0 1 0 16,4 2 0-16,0-1 0 0,4-3 0 0,2 0 0 16,3 1 0-16,4-4 128 0,4 0 96 0,0-1 32 15,1-4 0-15,5 0 0 0,5 1 112 0,5-4 16 0,-1 3 16 0,4-2 0 16,6-1-128-16,3 0-16 15,-3 0-16-15,2-2 0 0,3 1-112 0,1 1 0 16,6-3-128-16,-1 4 192 0,0-4 128 0,1 1 32 0,4 4 0 0,-2-4 0 16,-2 2-256-16,-1-1-96 0,-5 2 0 0,0-2 0 15,-4-1 0-15,5 4 0 0,6-3 0 0,1 1 0 16,-8 2 0-16,5-3 0 16,6 2 0-16,1 0 0 15,0-1-432-15,-8-3-80 0,-6 0 0 0,-6 1-16 16,-4-1-320-16,-5 0-64 0,-4-1-16 0,-6 1 0 15,-2 0-768-15,-4 1-160 0,-3-1-16 0,-6 5-20128 0</inkml:trace>
  <inkml:trace contextRef="#ctx1" brushRef="#br2" timeOffset="138080.44">18739 14537 11967 0,'-6'4'1072'0,"-1"-4"-864"0,4 0-208 15,0 0 0-15,2 0 1568 0,-3 2 272 0,-2-2 48 0,-5 2 16 0,0 0-400 16,0-2-80-16,0 0-16 0,3-2 0 0,2 2 384 0,1 0 80 0,2 0 16 0,1 2 0 0,1-2-160 0,1 3-48 0,-1 0 0 0,1 4 0 0,-2-1-416 0,0 0-96 16,-1 4-16-16,0 2 0 0,-2 4-672 0,-1 0-144 15,-2 4-16-15,-2 2-16 0,0 2-304 0,-2 2 128 0,0 0-128 0,0 1 0 16,1-1 0-16,0-1 0 15,3-2 0-15,-1 2 0 0,1 1 0 0,1 1 0 16,2-3 0-16,0-1 0 0,3-1 0 0,2-2 0 0,0-4 0 0,0 0 0 16,2-5 0-16,2-1-192 0,1-4 16 0,2-4 16 31,-1-2-544-31,3 0-96 0,1-4-32 0,1-2-10960 16,3-3-2208-16</inkml:trace>
  <inkml:trace contextRef="#ctx1" brushRef="#br2" timeOffset="138296.5">18788 14212 38703 0,'-7'3'3440'0,"-1"-3"-2752"0,2-2-560 0,1 1-128 0,4-1 1232 0,1 0 224 15,0 0 32-15,-1-2 16 16,-1-5-1888-16,4 0-368 0,0-4-80 0,2 1 0 15,2 2-2000 1,0 0-400-16,0 4-80 0,1 0-16 0,-1 3-1296 0,0 3-272 0</inkml:trace>
  <inkml:trace contextRef="#ctx1" brushRef="#br2" timeOffset="138601.1">19028 14699 34095 0,'-4'0'1504'0,"2"-3"320"0,-1 0-1456 0,3 1-368 15,2 0 0-15,-1-1 0 0,3 0 1392 0,1-3 208 16,3-4 32-16,7-5 16 0,4-1-992 0,3 0-192 0,3 1-32 0,-1 2-16 0,2-1 16 16,-1 3 0-16,0 1 0 0,-2 0 0 15,-2 4-304-15,-1 0-128 0,-1 2 0 0,-3 2 128 32,1 2-544-32,-2 0-112 0,0 2-32 0,-2 2 0 15,-2 2-1648-15,-2 0-336 0</inkml:trace>
  <inkml:trace contextRef="#ctx1" brushRef="#br2" timeOffset="138868.47">18932 14918 50687 0,'0'9'4496'0,"0"-7"-3600"0,0-1-704 0,1-1-192 15,1 0-384-15,2 0-128 0,2 3 0 0,4 1-16 32,5 1-608-32,5-2-112 0,1-3-32 0,2 0 0 15,1-2 432-15,-2 1 80 0,0 1 0 0,-1 0 16 16,0 0 96-16,-1 0 16 0,-3 1 0 0,-1 1 0 0,-2 2 352 0,-2-1 80 16,0 0 16-16,-3 1 0 15,0 1-512-15,-1-4-80 0,-1 2-32 0,0-1-10096 16,1-1-2016-16</inkml:trace>
  <inkml:trace contextRef="#ctx1" brushRef="#br2" timeOffset="139200.94">19709 14472 25855 0,'-1'2'576'0,"-1"2"112"0,-1 0 16 0,1 1 16 0,0-2-576 0,1 0-144 0,-1 4 0 0,-2 2 0 0,-1 7 3216 0,-2 2 624 15,1 8 112-15,-3 0 16 0,1 3-2112 0,1 2-416 16,1-3-96-16,-2 3 0 0,2 1-336 0,-1 0-64 15,1 3-16-15,-1-3 0 0,0 2-688 0,1-6-240 16,0-2 144-16,-2 2-144 0,0 8 0 0,-5 4-304 16,2 1 48-16,0-3 16 15,1-6-496-15,0-1-96 0,0-5-32 0,2-7 0 16,-1-3-80-16,2-4-16 0,0-2 0 0,0-6 0 0</inkml:trace>
  <inkml:trace contextRef="#ctx1" brushRef="#br2" timeOffset="140159.99">19000 12248 28559 0,'-5'4'2544'0,"1"-3"-2032"0,3 1-512 0,1-2 0 0,0 0 192 0,0 1-64 0,0 1-128 0,-2 2 192 0,2-2-64 0,3 2 0 0,1-1-128 16,2-2 192-16,3-1 576 0,-1-1 96 0,2 1 32 0,1-3 0 0,0-1 480 0,-1 2 96 0,-1-2 32 0,-2-2 0 0,1 0-352 0,-2-3-64 0,1-1 0 0,-2 0-16 15,0-2-288-15,1-2-48 16,2-4-16-16,-2-1 0 16,1 0-176-16,2-6-32 0,0-1-16 0,2-3 0 15,1-4-288-15,2-2-48 0,1 1-16 0,1-2 0 16,1-2-144-16,0-2 0 0,2 4 0 0,-2 2 0 0,1-1-336 0,-4 9 48 0,1 4 16 0,-2 3 0 15,-2 4 48 1,-3 8 16-16,-1 1 0 0,-3 6 0 0,-1 0 208 16,-2 6 0-16,-1 6 0 0,-1 4 160 0,0 3-160 0,-2 3 0 0,1 4 0 0,-1 0 0 15,2 1 0-15,0-1 0 16,1-1 0-16,2-2 0 0,2 1 0 0,2-1 0 16,3 2 0-16,-1-3 0 0,2 1 0 0,2-1 0 15,-3-4 0-15,4 1 0 0,0 3 0 0,1-3 0 16,0 1 0-16,-2-2 0 0,2-2 0 0,-2 0 0 15,-1-1 0-15,-1-1 0 0,0-4 0 0,-3-2 0 0,-1 0 0 0,-1-2 0 0,2-1 400 0,-3-5 48 32,3 0 16-32,-2-5 0 0,1 1 48 0,1-6 16 0,3 0 0 0,1-4 0 0,3-5-96 0,-1-1-32 15,2-2 0-15,0 0 0 16,-1-3-144-16,1-1-16 0,-1-2-16 16,1-6 0-16,-1 2 32 0,-1 0 0 0,1 0 0 15,-2 1 0-15,0 0-64 0,-1 2-16 0,0 1 0 0,-1 2 0 16,0 0-176-16,-2 4-192 0,0 1 32 0,-2 5 16 31,-1 3-768-31,-1 0-160 0,-2 4-16 0,-1 3-13648 0,0 2-2736 0</inkml:trace>
  <inkml:trace contextRef="#ctx1" brushRef="#br2" timeOffset="140736.59">20852 12305 13823 0,'4'-2'1216'0,"-3"-1"-960"0,0 2-256 0,0 1 0 0,-1 0 6048 0,0 0 1168 0,0 1 224 0,0 2 48 16,0-1-5632-16,-1 4-1152 0,-1 4-208 0,-2 3-48 0,-2 3-320 0,-3 4-128 0,-3 1 128 0,-2 4-128 0,-4 4 176 0,-3 6-48 0,-3 3-128 0,-4 3 192 0,-2 6-192 0,-2 1 0 15,0 3 128-15,-2 3-128 0,2 2 0 0,2 2 0 16,3 1 0-16,5 1 0 15,3 3 256-15,5-5 16 0,5 1 0 0,3-5 0 16,2 2 304-16,4-4 64 0,4 1 16 0,1-2 0 0,3-2-528 0,2 6-128 16,4-2 0-16,1 1 0 0,3 0-176 15,2-9-64-15,2 0-16 0,2-2 0 0,3-2-16 16,0-3-16-16,2 3 0 0,-2-6 0 0,1-3 48 0,-1-1 16 16,3-3 0-16,0-2 0 15,1-1-288-15,1-3-48 0,1-3-16 0,-1-3 0 16,1-4-912-16,-4-1-192 0</inkml:trace>
  <inkml:trace contextRef="#ctx1" brushRef="#br2" timeOffset="141148.67">21024 13302 43311 0,'1'2'1920'0,"0"0"384"0,1-2-1840 0,-1-2-464 0,1 2 0 0,1 0 0 0,-1 0 0 0,4 0 0 0,3 0 0 0,3 2 0 0,3 3-256 0,1 1-112 0,0 4-16 0,0 2 0 0,-1 5 384 0,1 4 0 16,2 2 0-16,-3 1 0 0,1 6 0 0,-3 1 0 0,0 4 0 0,-4 0 0 0,-1 5 128 0,-3 0 0 0,-3 0 0 0,1 1 0 15,0-6-128-15,1-1 0 0,0-3 0 0,2-5 0 31,0-1-368-31,3-5 0 0,0-4 0 0,0-1-11952 16,1-5-2400-16</inkml:trace>
  <inkml:trace contextRef="#ctx1" brushRef="#br2" timeOffset="141444.87">21779 13304 10127 0,'0'4'896'0,"-1"-1"-704"16,0 0-192-16,0-3 0 0,1 0 6880 0,0 0 1344 15,-2 0 272-15,2 3 48 0,-1 0-6784 0,-1 4-1360 0,-1 3-272 0,1 2-128 16,-1 6 0-16,0 2-224 0,0 5 32 0,-2 3 0 16,1 5 192-16,-2 7 128 15,-2 2 0-15,-4 8-128 0,1 1 512 16,-3 5-16-16,0 1 0 0,-3 1 0 0,-1 2 16 15,-3 3 16-15,-6 6 0 0,-5 0 0 16,-4 1-16-16,-5 0-16 0,-4-1 0 0,-5 1 0 16,1-6-496-16,0-2 0 0,2-4-128 0,3-5 128 0,4-2-336 15,1-7 32-15,7-3 16 0,4-5 0 16,7-8-112-16,5-4-32 0,4-4 0 0,4-2-19136 0</inkml:trace>
  <inkml:trace contextRef="#ctx1" brushRef="#br2" timeOffset="143158.26">21152 13293 14735 0,'-1'-3'1312'0,"1"-1"-1056"0,0 1-256 16,-1 2 0-16,1 1 1792 0,-1 0 288 0,-2-5 64 0,1 1 16 0,-2-2 32 0,-2-1 16 0,1 4 0 0,-1 0 0 0,0 3-1344 0,-1 0-272 0,0 0-48 0,1 1-16 0,1 1-144 0,0 1-48 15,1-2 0-15,0 3 0 0,2 1 1024 0,2-4 208 16,-1 4 32-16,1-5 16 16,2 4-720-16,2-2-160 0,1-1-32 0,4 2 0 0,0-1-192 15,4 2-64-15,3-3 0 0,-1 2 0 0,3 0 128 16,-3 2 32-16,0 2 0 0,-3-1 0 0,-1 1-256 16,-3 6-48-16,-2-4-16 0,-1 6 0 0,-1-1-160 0,-2 2-128 0,-1 2 144 15,1 1-144-15,-1 0 416 0,0 0-16 16,2 0 0-16,0-1 0 0,1 5-208 0,2-5-64 15,2 5 0-15,-1-4 0 0,3 0-128 0,2-3 0 16,2 2 0-16,1 2 0 0,2-1 416 0,2-1 0 16,2 0 0-16,1 3 0 0,1-3-208 0,1 5-32 15,-3-5-16-15,-1 4 0 0,-1 1-160 0,0-1 0 0,-2 4 0 0,-1-1 0 16,-1 3-128-16,-2-2 128 0,-2 2 0 0,-3 1 0 16,0-3-224-16,-2-1 32 15,-2-4 0-15,-1-2 0 0,1-4-128 0,-1-4-32 0,-1-2 0 16,-2-3 0-16,1-6 16 0,1 0 0 0,-2-4 0 0,1-2 0 15,1-6-528-15,-1-7-96 0,4-5-32 0,0-5-12544 16,3-1-2512 0</inkml:trace>
  <inkml:trace contextRef="#ctx1" brushRef="#br2" timeOffset="143778.31">22263 12528 15663 0,'0'-1'1392'16,"0"1"-1120"-16,1 0-272 0,-1 0 0 0,1 0 2032 0,-1 0 336 0,0 0 80 0,0 0 16 0,2 0 512 0,-1 1 96 0,-1 1 32 16,0-2 0-16,0 0-1504 0,0 0-320 0,0 0-48 0,0 0-16 0,0 0-752 0,-6 19-144 0,2-9-48 0,-1-3 0 15,-1 4-80-15,-2 0-32 0,1 4 0 0,-2 0 0 0,-1 2 32 0,-1 4 0 0,0-2 0 0,1 3 0 16,-1 4-192-16,2-1 160 15,1 1-160-15,-1-4 160 16,2 3-160-16,1-3 0 0,-1 3 0 0,2-3 0 16,2 0 0-16,-1 1 0 0,2-1 0 0,-1 1 0 15,2 1 0-15,0-4 0 0,1-2 144 0,1 1-144 16,1 1 0-16,2-6 0 0,2 2 0 0,0-3 0 0,3 0-160 16,1 0 160-16,2-3-192 0,3-2 192 15,2-1-512-15,2 0 0 0,1-1 0 0,0-2 0 16,-1 1-864-16,1-2-160 0,-1 1-48 0,-1-1 0 15,1 0-1200-15,-3 1-240 0,1-1-48 0,-2-1-9280 16</inkml:trace>
  <inkml:trace contextRef="#ctx1" brushRef="#br2" timeOffset="144029.03">22740 12811 26719 0,'-11'10'1184'0,"2"-4"240"0,1 1-1136 0,3 0-288 0,2-1 0 16,2-4 0-16,-1 2 1312 0,-3 5 208 0,-3 4 32 0,0 3 16 16,-1 5 336-16,0-3 64 0,3 3 16 0,0-5 0 15,2-1-1152-15,0 1-208 0,2-4-48 0,0-1-16 16,2 0-384-16,-2-1-176 0,2-6 160 0,0 2-160 31,2-2-272-31,0-2-160 0,2 1-16 0,-1-6-17680 0</inkml:trace>
  <inkml:trace contextRef="#ctx1" brushRef="#br2" timeOffset="144218.6">22755 12481 37775 0,'-5'0'1664'16,"0"0"368"-16,1 0-1632 0,2 0-400 0,1 2 0 0,-1-2 0 15,2 0-960-15,-2 3-288 0,-2-3-48 0,-1 1-16 16,0 1-880-16,0-2-176 0,2 3-48 0,0-3 0 16,3 1-624-16,0 2-128 0,1-1-32 0,3 2 0 0</inkml:trace>
  <inkml:trace contextRef="#ctx1" brushRef="#br2" timeOffset="144760.69">22828 12394 37775 0,'-2'0'1664'0,"-1"-2"368"0,2 1-1632 0,0 1-400 15,2 0 0-15,1-3 0 0,1 3 656 0,0-2 48 0,5 0 16 0,3-3 0 0,4 2-336 0,3-3-80 0,2 2-16 0,1 0 0 16,1-1-288-16,1 4 0 16,-1-2 0-16,1 6 0 0,0 3 0 0,-1 2 0 0,0 1-128 0,-1 4 128 15,0 3 0-15,-2 0 0 16,-1 2 0-16,0 3 0 0,-3-1 0 0,-3 3 208 15,0 1-16-15,-2 1 0 0,-1 1 48 0,-2-1 0 16,1 1 0-16,-3-2 0 0,0 5-32 0,-3 1 0 16,-1 4 0-16,-2 0 0 0,-3-2-208 0,-1 0 176 0,-1 0-176 15,-1-1 160-15,-2-3 80 0,0 1 16 0,1-1 0 16,-1 1 0-16,0-5-96 0,0 2-16 0,-1-3 0 16,1-2 0-16,0-4-144 0,-1 2 0 0,1-1 0 0,-1-4 0 0,-1 0 0 0,1-4-176 15,-1 0 176-15,-1 1-192 16,0-3-432-1,1 0-80-15,-1 0-32 0,0 1-18416 0</inkml:trace>
  <inkml:trace contextRef="#ctx1" brushRef="#br2" timeOffset="145352.81">23742 13801 40543 0,'0'-3'3600'0,"1"0"-2880"0,1 1-576 0,2 1-144 0,1-2 336 0,1 2 48 0,5-5 0 0,6 0 0 16,6-1-128-16,7 1-32 0,4 2 0 0,2 2 0 0,0 4 32 0,-3 2 16 0,1 4 0 0,-2 0 0 0,1 1-272 0,-3 1 0 0,0 0 0 0,-2-2 0 31,1 0-416-31,-1-2-32 0,0-4-16 0,0-2-18464 0</inkml:trace>
  <inkml:trace contextRef="#ctx1" brushRef="#br1" timeOffset="149695.43">25185 13260 40543 0,'-13'4'3600'0,"5"-3"-2880"16,3 1-576-16,4-4-144 0,2 2-144 0,-4-1-64 0,-3 1-16 0,-4 0 0 0,-2 0-464 0,0-4-80 0,2 1-32 0,1 0 0 0,3 3 992 0,0-3 192 0,1 3 32 0,0 0 16 0,1 3 336 0,-1-2 64 16,0 1 0-16,-1 5 16 0,1-1-400 0,-2 0-64 15,0 4-32-15,0 0 0 0,-3 5-224 0,0 1-128 16,-1 2 160-16,-2 4-160 15,-1 1 0-15,-1 0 0 0,0 8 0 0,-1 0 0 16,1 1 192-16,0 3-48 0,2-3-16 0,1 5 0 0,2-1-128 0,1 2 192 0,2-1-192 16,0 0 192-1,5-2 0-15,-1-3 0 0,5 0 0 0,0-3 0 16,2-1-32-16,1-2 0 0,0-1 0 0,2 0 0 0,1-3-160 0,0 0 0 0,2-3 0 16,0 1 0-16,-1-2 0 0,1-2 0 0,-2-1 0 0,1-4 0 15,1 0 0-15,0-1 0 0,0-6 0 0,2 2 0 16,0-6 128-16,2-4 0 15,-1-2 0-15,2-3 0 0,1-3 0 0,2-1 0 16,1-6 0-16,3-1 0 0,1-5 0 0,-2-1 0 16,3-2 0-16,-3 0 0 0,0-3 16 0,-3 2 0 15,1-3 0-15,-4 1 0 0,1 3 112 0,-3-4 0 16,1-1 16-16,-3 0 0 0,0 3-16 0,-1-3 0 0,-1 1 0 16,-3 0 0-16,1-3-128 0,-1 0-128 0,-2 1 144 15,-1-1-144-15,-2 4 0 0,-4 2 0 16,0 0 0-16,-5 1 0 0,0 3 0 0,-4 3-240 15,0-1 48-15,-2 4 16 16,0 0-192-16,-2 3-32 0,-1 0-16 0,1 5 0 0,0 3 96 0,-2 2 0 0,3 3 16 16,-1 0 0-16,2 3 0 0,-1 0 0 0,3 4 0 0,0 2 0 15,-1 0-352-15,2 0-80 0,1 0-16 0,0 4-18416 0</inkml:trace>
  <inkml:trace contextRef="#ctx1" brushRef="#br1" timeOffset="150018.65">24878 13583 37775 0,'-2'3'3360'31,"2"0"-2688"-31,0-3-544 0,0 0-128 0,2 0 1168 0,-1 1 208 0,3 1 32 0,1 1 16 0,4 1-752 0,1-3-160 0,3 1-16 0,2 2-16 0,0-1-128 0,1 0-32 16,-1 0 0-16,0 3 0 0,2-2 112 0,0-1 16 0,2 2 0 0,-1-1 0 0,0-2-448 0,-1-2 0 15,0 4 128-15,-1-1-128 16,-1 0-368-16,0 0-96 0,-1 1-32 0,-2-1 0 15,0-3-336-15,-2 3-64 0,-1-3 0 0,0-3-18496 0</inkml:trace>
  <inkml:trace contextRef="#ctx1" brushRef="#br1" timeOffset="150342.04">25924 12900 3679 0,'-5'7'320'0,"-1"-2"-320"0,0 2 0 0,2-4 0 0,3 0 9472 0,1-3 1840 16,1 3 352-16,-1 1 80 0,0 5-9424 0,0 1-1872 15,2 2-448-15,-2 4 0 16,1 0-576-16,-2 4-128 0,-1 1-48 0,-1 4 0 0,-2-2 624 0,0 4 128 16,-2 2 0-16,1-1 0 0,1-2 192 0,2-1 16 15,-1-1 16-15,0-2 0 0,2-1-416 0,-1-3-64 16,1-2-32-16,-1-3-12592 16,2-1-2528-16</inkml:trace>
  <inkml:trace contextRef="#ctx1" brushRef="#br1" timeOffset="150603.17">25594 13039 43311 0,'-12'7'1920'0,"3"-5"384"0,2-2-1840 0,2-2-464 0,6 2 0 0,1-4 0 16,1 1-384-16,1-2-160 15,2-5-32-15,4-4-16 0,3-1 320 0,6-3 64 0,1 2 16 0,1 0 0 16,2 6 544-16,1-3 112 0,0 3 32 0,1 2 0 16,0 0 208-16,0 0 64 0,1-1 0 0,-2 5 0 0,1 2-400 0,-1-2-80 15,-1-3-16-15,1 0 0 0,-3-1-272 0,-2 4-144 16,1 4 16-16,-1 0 0 16,-1 0-512-16,0 4-112 0,-1-2-16 15,0 0-18704-15</inkml:trace>
  <inkml:trace contextRef="#ctx1" brushRef="#br1" timeOffset="151057.07">26639 13639 27647 0,'-2'0'2448'0,"-1"0"-1952"16,2 2-496-16,1-2 0 0,0 0 2608 0,-1 0 416 0,-1 0 96 0,0 2 16 0,-2-2-1824 0,-1 4-352 0,-1 1-80 0,-1 2-16 16,-2 2-48-16,-1 3-16 0,-2 2 0 0,-3 1 0 0,0 5-464 0,-2-2-80 0,-3 6-32 0,0 0 0 0,-1 1-224 0,0 3 0 0,-2 1 0 0,0-1 0 15,2-2 0-15,-2 3 144 0,1 2-16 0,-2-3 0 16,2 1-128-16,0-3 0 0,-1-2 0 0,1-1 0 31,2-1-464-31,2-7-32 0,0-2 0 0,2-3 0 16,2-4-176-16,0-3-32 0,2-3-16 0,0-6-18208 15</inkml:trace>
  <inkml:trace contextRef="#ctx1" brushRef="#br1" timeOffset="151273.71">26173 13618 35007 0,'1'9'3120'0,"-1"-5"-2496"0,0-2-496 0,1 2-128 16,2-4 2096-16,1 2 400 0,0 0 64 0,3 0 32 16,4 4-1936-16,2 2-384 0,5 3-80 0,0 3 0 0,0 4-16 15,-4 1 0-15,0 3 0 0,-3 0 0 0,0 3 416 0,0-2 96 16,-1 2 16-16,-1 0 0 16,1 1-192-16,-2-1-48 0,2-3 0 0,0 0 0 15,0 0-336-15,1-2-128 0,-1 1 0 0,-1-2 0 0,-1-3-208 0,2-3-144 0,-1 0-32 0,1-5 0 47,0-1-768-47,0-4-144 0,2-3-48 0,-1-2-18880 0</inkml:trace>
  <inkml:trace contextRef="#ctx1" brushRef="#br1" timeOffset="151769.7">27147 12857 23951 0,'-2'-4'1056'0,"-2"0"224"15,2-1-1024-15,-1 4-256 0,1-1 0 0,0 2 0 0,0 0 2352 0,-1-2 400 0,-3 2 96 0,-1 0 16 0,-1 0-784 0,0 4-160 0,-1 2-16 16,2 0-16-16,-1 1-816 0,2-1-176 0,0 4-16 0,1-3-16 0,0 4-384 0,0 0-80 0,0 4-16 0,0-2 0 0,-1 3-96 0,0 0-32 0,0 2 0 0,-3 5 0 0,0 1-128 0,1-1-128 0,-12 29 192 16,11-28-192-16,1-1 0 0,-1-2 0 15,0 1 0-15,3 4 0 0,0-4 0 0,1-3 0 0,1-1 0 16,3-2 0-16,0-2 0 0,2-2-144 0,1 1 144 16,2-5-448-1,1 2 0-15,3-3 0 0,0 0 0 0,1-1-80 0,3-2-32 0,2-2 0 16,2-2 0-16,1-2 240 0,3 0 32 0,1-4 16 0,-1 2 0 15,1-1-688-15,-1 2-144 16,-1-1-32-16,0-1-16336 0</inkml:trace>
  <inkml:trace contextRef="#ctx1" brushRef="#br1" timeOffset="152030.65">27489 13083 11967 0,'3'1'1072'0,"-2"-1"-864"0,1 0-208 0,-1 0 0 16,0 3 4160-16,0-3 768 16,1 0 176-16,-1 2 16 0,0-2-3168 0,0 4-640 15,1 2-128-15,-4 2-32 0,0 3-304 0,-3-1-64 0,-1-1-16 0,0 4 0 31,-2-1-1216-31,1-2-256 0,1 0-64 0,-1-1 0 16,1-2-1664-16,2-1-320 0,2 0-80 0,0-2-16 0</inkml:trace>
  <inkml:trace contextRef="#ctx1" brushRef="#br1" timeOffset="152236.14">27519 12869 32255 0,'-3'0'2864'0,"0"-1"-2288"15,2 1-576-15,1 0 0 16,1-3 352-16,1 3-32 0,-2 0-16 0,-2-3 0 16,2 0-2064-16,-2 1-416 0,1 0-64 0,-2 0-32 15,1 2 0-15,-1-2 0 0,1 4 0 0,-2-2 0 0</inkml:trace>
  <inkml:trace contextRef="#ctx1" brushRef="#br1" timeOffset="152827.12">27745 12742 16575 0,'0'1'1472'0,"-3"1"-1168"0,1 2-304 16,0-1 0-16,1-3 6000 0,2-3 1136 0,1 2 224 0,-1 1 64 0,1 0-5616 0,2 4-1104 0,2-4-240 0,2 2-32 0,0-1-432 0,1 2 0 0,1 1 0 0,0-1-176 0,0 3 176 0,-1 1 0 0,3 1 0 0,-3 2 128 0,3-1 0 0,-2 2 16 15,-1 4 0-15,0-3 0 0,0 4-144 0,-2 3 128 16,-2 1-128-16,-1 4 128 15,-5 1-128-15,-3 1 0 0,-2 5 0 16,-3 1-176-16,-2-1-96 0,-3 2-32 0,-1 1 0 0,1-2 0 31,0-1-464-31,0-3-112 0,1 1-16 0,0-3 0 0,2-4-1440 16,0-4-288-16</inkml:trace>
  <inkml:trace contextRef="#ctx1" brushRef="#br2" timeOffset="153420.37">27769 12439 25791 0,'-7'2'2304'0,"2"-2"-1856"0,1 0-448 0,2 0 0 0,3 0 2800 0,0-2 464 15,2 2 80-15,-1 0 32 0,3 0-2160 0,2-3-448 0,3 2-64 0,1 1-32 0,2 4-208 0,0-2-32 0,4 2-16 0,-1 3 0 0,2 4 176 0,2-1 48 0,3 6 0 0,3 1 0 16,2 4-208-16,0 2-48 0,3 4 0 0,-1-1 0 15,-2 3-192-15,1 2-64 0,-2-2 0 0,-3 5 0 16,1-1-128-16,-1 4 0 0,-3 0-160 0,1 2 160 0,-3 1 0 16,-2 1-144-16,-1-1 144 0,-1 4 0 0,-2 6 0 15,1 3 0-15,-3 1 0 0,1 3 176 0,-2 0-176 0,-1 0 160 16,-3-4-160-16,-1-1 160 0,-2 4-160 16,-2-2 160-16,-1 3-160 0,-4-3 160 0,-1 0-32 0,-3-4 0 15,-5 6 0-15,1-2 0 0,-6 3 0 0,-1 0-128 16,-2-2 192-16,-3 0-64 0,-2-7-128 0,0-1 0 15,-1-6 0-15,0-9 0 0,1-3 0 0,1-7 0 16,0-3 0-16,1-3 0 16,0-9-480-16,2-2-32 0,1-7 0 0,1-2-13168 15,3-6-2640-15</inkml:trace>
  <inkml:trace contextRef="#ctx1" brushRef="#br2" timeOffset="154126.6">28755 12372 43311 0,'-4'-5'3840'0,"2"1"-3072"0,0 1-608 0,4 0-160 0,1-1 512 0,0 1 80 16,2-8 16-16,3-3 0 0,3-6-800 0,3-3-176 0,3-1-16 0,-1 3-16 0,1 1 208 0,-3 4 64 0,2-2 0 0,-1 3 0 0,3 1 416 0,-2 2 96 15,2 2 0-15,0-2 16 0,1 4 112 0,0 0 0 0,2 1 16 16,-1 1 0-16,1-1-160 0,-1 4-48 15,-1 0 0-15,1 0 0 0,1 3-32 0,-1 0-16 16,0 0 0-16,-2 3 0 0,0 0-112 0,-2 4-32 16,0 2 0-16,-3 0 0 0,0 5-128 0,-1-2 160 0,-2 7-160 0,-3-2 160 15,0 1-160-15,-3 4 192 0,0 1-192 0,-3 4 192 16,-2-1-192-16,-3 0 0 16,0 3 0-16,-4-1 0 0,-2 3 0 0,0 0 0 15,-2-3 128-15,0-2-128 0,-2 3 0 0,-2-5 0 0,-3 5 0 0,1-4 0 16,-4 2 0-16,-3 0 0 0,-1-2 0 0,-3-3 0 15,1-2-272-15,0-4 16 0,-2-1 0 16,1-2 0-16,2-3 256 0,0 1-160 0,2-4 160 0,2 0-128 16,2-3 128-16,1-2 0 0,1 1 0 0,2-3 0 15,1 0 0-15,1-7 0 0,3-5 0 0,-1 2-128 16,4-1-144-16,-1 0-32 0,2-4 0 0,1 1 0 0,3 0 304 0,2 0 0 16,2-1 0-16,2 3 0 15,3 2 192-15,1 1 0 0,4 2 0 0,3 1 0 16,3 2 128-16,3 1 0 0,2 1 16 0,3 2 0 15,1 2 176-15,4 1 48 0,6 3 0 0,2 0 0 0,3-2-32 0,-1 6 0 16,1-1 0-16,-3 3 0 0,0 2-48 0,-2-2-16 16,-3 2 0-16,-3 2 0 0,-3 1 48 0,-2 0 16 15,-3 4 0-15,-4-2 0 0,-2-2-64 0,0 2-16 16,-3 2 0-16,-2-2 0 0,-1 1-640 0,-2 1-144 16,-1 4-32-16,-2-3 0 15,0 2-240-15,-2 0-48 0,-2 2-16 0,-1-1 0 16,0 0-1040-16,-3-7-208 0,0 2-32 0,1-5-20608 0</inkml:trace>
  <inkml:trace contextRef="#ctx1" brushRef="#br2" timeOffset="166443.59">2410 17232 35007 0,'-2'2'3120'0,"0"-2"-2496"16,1 0-496-16,1 0-128 0,0 0-704 0,-1 0-144 0,0 3-48 0,-3-3 0 0,0 1 384 0,-1 1 80 0,2 2 16 0,0-1 0 0,1-2 1184 0,0 1 256 0,2 1 32 0,0-3 16 0,0-3 48 0,0 0 16 15,0 3 0-15,0-3 0 16,2 1-224-16,-2 2-32 0,0 0-16 0,0 0 0 0,8-20-160 0,-4 10-48 15,1-2 0-15,0-3 0 16,1 1-64-16,1-6-16 0,2-2 0 0,0-3 0 16,1 1-96-16,1-8-32 0,1-1 0 0,-1-1 0 0,2-1-240 0,-3 1-48 15,-2 3-16-15,2-5 0 0,-1 1-144 0,-1-4 192 16,1-1-192-16,0-1 192 0,-2-3 0 0,1-6 16 16,-1 2 0-16,0 1 0 0,1 2-64 0,-1 1-16 0,1-1 0 15,0 2 0-15,2 5-128 0,-1-1 0 0,1 6 0 16,-2 3 128-16,0 6-128 0,-2 1 0 0,-1 4 0 15,0 0 0-15,-1 4 128 0,1 3-128 0,-2 4 192 0,1 2-64 16,1 3-128-16,0 4 0 0,0 4 0 16,2 5 0-16,3 6 0 0,1 6-272 15,3 6 32-15,-1 5 16 16,2 5 32-16,0 5 0 0,1-1 0 0,0 4 0 0,0 6 192 0,2 1 0 16,-3 0 0-16,-1 2 160 0,2-1-160 0,-1-3-144 0,3-5 144 0,-4-4-208 15,2-8 208-15,-1-5 0 0,0-3 0 0,0-4 0 16,0-1 0-16,-3-5 0 0,1 0 0 0,-2-7 0 15,-3-2 0-15,1-2 0 0,1-4 0 0,-1-2 0 0,-1-4 0 0,2-2 128 16,-1-4-128-16,-1-1 160 16,0-6 0-16,-1-1 0 0,-1-5 0 0,-1-2 0 0,-1-3-160 0,-1-2 0 15,-2-1 144-15,-2-2-144 0,1-2 0 0,-3-4 0 16,-1 1 0-16,2-2 0 0,-1 0 0 0,0 0-240 16,1 0 64-16,0-1 16 0,1 5-32 0,-2-1 0 15,2 1 0-15,0 1 0 16,0-2 192-16,-2 3-192 0,1 4 192 0,-1-1-192 0,2 1 64 0,-2 2 0 15,3 1 0-15,0 2 0 16,2 8 128-16,-1 1-208 0,1 5 80 0,1 2 128 0,-1 5-256 0,1 4 80 0,-2 1 16 16,3 1 0-16,2 8 160 15,1 7-160-15,2 6 160 0,1 3-160 0,-3 0 160 0,3 7-160 16,3 15 160-16,-2 11-160 16,1 4 160-16,-3 1 128 0,-2-3-128 0,-2 1 176 0,0-2 144 0,-1 0 16 0,2-3 16 15,1-5 0-15,2-5-176 16,1-7-48-16,2-5 0 0,2-6 0 0,1-2-128 15,1-4 0-15,-3-2 144 0,0-2-144 0,-2-5 0 0,-2 0 0 0,-1-4 0 0,-2 0 128 16,-1-3-320-16,-1-2-64 0,-3 2-16 0,1-3 0 16,-2-3-544-16,-3 0-96 0,1 0-32 0,-3-3-12448 31,-3 1-2496-31</inkml:trace>
  <inkml:trace contextRef="#ctx1" brushRef="#br2" timeOffset="167358.51">4193 15912 14735 0,'0'0'1312'0,"0"-2"-1056"0,1-1-256 0,-1 2 0 0,0-1 0 0,2-2 0 0,-1-1 0 0,0-2-144 16,-1-3 1104-16,1-5 208 0,-1 3 48 0,0 0 16 0,-1 4 1280 0,-1 2 256 0,-1 2 48 0,-1 1 16 0,-2 3-1072 0,-1 3-224 0,-2 1-32 0,-3 2-16 15,-3 1-336-15,-4 4-64 0,0 2 0 0,-4 3-16 16,-1 1-448-16,-6 4-96 0,-3 4-16 0,-3-3 0 15,5 0-192-15,1 1-32 0,0-1-16 0,0 0 0 16,-1 4-32-16,2-4-16 0,3 1 0 0,1 0 0 0,4-3-224 16,3-4 176-16,3-4-176 0,4 1 160 0,4-1-160 15,0-5 0-15,5 2 0 0,1-1 0 16,2 0 144-16,1-2-144 0,5 1 160 0,-1 0-160 0,2-1 0 0,4 3-128 16,1-3-16-16,3 0 0 0,0 0 144 0,4 1 0 15,2 2 0-15,1-2 0 0,0 0 128 0,4 2-128 16,3-3 160-16,2 1-160 0,-2 2 160 0,1-2-160 15,3 2 160-15,0 0-160 0,-1-2 128 0,-3 2-128 16,-1-2 0-16,0 2 0 0,-3-2 128 0,-3 4-128 16,-2 2 0-16,0 0 144 0,-5 2-144 0,-1 3 0 0,-4 0 0 15,1 4 0-15,-4 6 0 0,1 0 0 0,-3-1 0 16,-1 0 0-16,0-1 0 0,-4-1 0 0,2-3 0 16,-2 1 0-16,-1 1 0 0,-1-5 0 0,-2 1 0 15,-1-4 0-15,1-1 0 0,-3 1 0 0,-3-4 128 0,-1 2-128 16,0-2 240-16,-2 0-48 15,-1-4 0-15,0 0 0 0,-2-1-16 0,-4-1-16 0,1-3 0 0,-3 1 0 16,0 1-160-16,-1-5 192 0,1 4-192 0,-3-4 192 16,-3 0-192-16,1 0 0 15,1 0-192-15,0 0 192 0,2 0-448 16,2 0 16-16,4 0 16 0,1 2 0 0,3-2-128 0,3 0-32 16,2-2 0-16,3 2 0 0,0 0-1296 0,3-4-272 0</inkml:trace>
  <inkml:trace contextRef="#ctx1" brushRef="#br2" timeOffset="168159.51">5402 15761 27647 0,'-6'3'1216'0,"0"1"256"0,1-1-1168 15,0 2-304-15,2-3 0 0,-1 0 0 0,-1 2 960 0,-4 2 128 0,-4 3 16 0,-6 2 16 0,1 0 736 0,-4 1 128 0,-2-2 48 0,-2-2 0 0,1-2-1024 0,0 0-208 0,-1-1-32 0,0-1-16 0,2-3-368 0,-4 1-64 0,0-2 0 0,-2 0-16 0,2 0-304 0,1 0 0 16,1 0 0 0,1 0 0-16,2 0 0 0,0 4 0 0,3 1 0 0,1-1 0 15,0 2 0-15,4 0 0 0,2-2 0 0,-2 2 0 0,0 0 0 16,-1 1 0-16,1 0 0 0,3 1 0 0,1-1 0 0,-1-1 0 15,5-3 0-15,0 4 0 0,-2-1 0 0,2 0 0 0,0 0 0 16,2-2 0 0,4-2 192-16,0 2 0 0,1 0-16 0,2 1 0 0,1-2 64 0,2 4 16 0,1 0 0 0,1 4 0 15,3 0-64-15,1 4 0 0,2 1 0 0,0 3 0 16,4 7-192-16,1 5 0 16,-1 3 0-16,1 7-160 15,-2 4 160-15,-1 3 0 0,-3 5 0 0,-3-2 0 16,-4-4 0-16,-2-3 0 0,1-2 144 0,0 1-144 0,-1 0 0 15,0-4 0-15,-1-3-160 0,0-4 160 0,-2-1 0 0,-3-3 0 0,1 3 0 0,-2-5 0 16,-1-3 0 0,0-2 0-16,0-2 0 0,-1-3 0 0,1-1 0 15,0-4 128-15,3-2-128 0,-2 0 0 0,1-3 0 0,1-2 0 0,-1 2 128 0,2-5-128 0,0 2 0 16,-2-1 0-16,2-1 0 0,0 2 0 16,0-1 0-16,0-1 0 15,-1 3 0-15,2-1 0 0,0-1 0 0,2-2 0 16,-1 1-192-16,2-1 192 0,4-1-128 0,0 1 128 15,2-2 0-15,1-2 0 0,3 0 0 0,5-2 0 16,1-3 192-16,7 2-64 0,6-5 32 0,4 0 0 0,-2 3 0 0,2 2 0 16,6 0 160-16,0 1 16 15,-2 2 16-15,1-2 0 0,1 1-80 0,0 1-16 0,-2 4 0 0,-3 0 0 16,-5 0-256-16,-5 3 0 0,-1-2 0 0,-6 1 0 16,-4 1-144-16,-5-2-96 0,-2-2-16 0,-4 1 0 31,-4 1-480-31,-1-1-96 0,0-1-32 0,-4-2 0 15,-1 0-256-15,-3-2-48 0,-5-3-16 0,-1-2-17120 0</inkml:trace>
  <inkml:trace contextRef="#ctx1" brushRef="#br2" timeOffset="168418.05">4785 16510 40543 0,'2'-3'1792'0,"-1"3"384"0,1-2-1744 0,2 0-432 0,1 2 0 0,0-2 0 0,2-2 0 0,6 2-144 0,7-4 0 15,8-4 0-15,5 0 656 0,6 1 144 0,0 2 32 0,2-2 0 0,1 3 112 0,0-3 32 0,-2 2 0 0,-2 1 0 0,-3 2-384 0,-4-2-64 0,-4 6 0 0,-7-3-16 16,-7 6-624-16,-4-3-128 0,-4 1-32 0,-5 4-19984 0</inkml:trace>
  <inkml:trace contextRef="#ctx1" brushRef="#br2" timeOffset="171032.92">6661 16302 26719 0,'10'-4'2368'0,"0"-2"-1888"0,-2 4-480 0,-2-1 0 0,1 2 960 0,5-3 80 15,12-2 32-15,13-3 0 0,13-1-512 0,4 0-112 0,0 2 0 0,1 4-16 0,-2 4 576 0,1 1 112 0,1 4 32 0,-2-1 0 0,-2 0-192 0,-3 1-48 16,-4 0 0-16,-4 0 0 0,-3-2-528 0,-4 0-96 0,-2 0-32 0,-5 0 0 0,-2 1-512 0,-2-4-96 15,-1 2-32-15,-1-4 0 16,0-2-816-16,-2 1-160 0,1 0-48 0,-3-3-9328 16,-1 1-1872-16</inkml:trace>
  <inkml:trace contextRef="#ctx1" brushRef="#br2" timeOffset="171475.8">6941 16622 35935 0,'8'-1'3200'0,"1"-3"-2560"0,-3 2-512 0,0 2-128 0,2-3 256 15,3 3 48-15,11-1 0 0,12-1 0 0,10-2 0 0,8 1 0 0,0 6 0 0,-1-3 0 0,-2 0 496 0,-1 0 96 0,-1 0 32 0,0-3 0 0,-2 3-480 0,-1-3-112 0,1 0-16 16,-3 2 0-16,-4-2-320 0,-3 1 0 0,-5 1 0 0,-6-2-12544 31,-1 1-2608-31</inkml:trace>
  <inkml:trace contextRef="#ctx1" brushRef="#br2" timeOffset="174544.34">16711 15480 4607 0,'0'0'400'0,"0"0"-400"0,0-3 0 0,1 2 0 0,0 0 2368 16,-1-1 384-16,1 0 64 0,1 1 32 0,0-4-2208 0,2 1-432 0,1-2-80 0,-1 2-128 0,-1 4 1008 0,1 0 96 0,0 0 32 0,-2 0 0 0,1 4 1104 0,-1-2 240 0,1 6 32 0,-1 0 16 0,1 2-336 0,-1 3-64 15,-1 5-16-15,-1 2 0 0,0 5-752 0,-2 3-144 16,-1 2-48-16,-2 3 0 0,-1 6-608 0,1 1-128 16,0 1-32-16,0 4 0 0,0-1-224 0,2 3-48 15,0-2-128-15,2-1 192 0,-2-5-16 0,3 1-16 16,0 4 0-16,0-2 0 0,0-2-160 0,0-1 0 15,0-5 0-15,-3-3 0 0,-1-1 0 0,-2-5 0 16,0-1-144-16,-2-4 144 16,1-5-832-16,-4-1-64 0</inkml:trace>
  <inkml:trace contextRef="#ctx1" brushRef="#br2" timeOffset="175131.11">16042 16738 42383 0,'8'0'3776'0,"1"-1"-3024"0,-3 0-608 0,-3 1-144 0,-2 0 0 15,3-1 0-15,3 1 0 0,3 0 0 0,4 1-592 0,-3 0-160 0,-1 0-16 0,-4 2-16 0,0 1 528 0,1-2 96 0,2-1 32 0,3-2 0 0,2-1 640 0,5-2 144 0,4-1 32 0,6 1 0 0,-2 1-272 0,10-1-48 16,10-2-16-16,6-1 0 15,5 4-96-15,4 0 0 0,0 3-16 0,0 0 0 16,-1 0-48-16,-4 0 0 0,-2 4 0 0,-8 0 0 16,-9 1-32-16,-5 1-16 0,-4-2 0 0,-6 2 0 0,-2-3-336 0,-1 4-64 15,-1-1 0-15,-3-3-16 0,-1 0-96 0,-2-1-16 16,0 0 0-16,-1-4 0 16,-2 0 128-16,1-4 0 0,-1-3 16 0,-3 2 0 15,1 1-464-15,-3-1-112 16,-2-1-16-16,0 1-11008 0,-2 3-2224 0</inkml:trace>
  <inkml:trace contextRef="#ctx1" brushRef="#br2" timeOffset="176108.68">16268 17728 28559 0,'6'6'2544'0,"-2"-4"-2032"16,0-2-512-16,-2 0 0 0,1-2 2656 0,-1-1 432 0,2 0 96 0,1-4 16 0,2-2-2240 0,3-6-448 0,1-3-96 0,-2-4-16 0,-2-1-112 0,-2-1-32 16,-1-3 0-16,-2-3 0 0,0-2-16 0,-4-1-16 0,0-2 0 0,-2-1 0 0,0 2 32 0,1-1 0 0,-2 0 0 0,2 7 0 15,2 2-128-15,0 5-128 0,2 5 176 0,2 2-176 16,-1 6 224-16,1 4-64 0,-1-1-16 0,0 4 0 16,1-2 0-16,-2 3 0 0,2 3 0 0,0 0 0 15,1 0-144-15,2 4-192 0,3 6 32 0,3 2 16 16,2 1 0-16,3 3 0 0,2 2 0 0,2 2 0 15,0 3 144-15,2-2 0 0,1 5 0 0,2-1 0 16,-2 4 0-16,0-1 0 0,-1-2 0 0,0 3 0 0,-2-1 0 16,0 1 0-16,0 3 0 0,-3-1 0 0,0 1 0 15,-5-7-160-15,1 1 160 0,-2-3-160 0,1-8 160 0,-2 1-128 16,1-3 128-16,0-5-128 0,0-2 128 0,-1-3 256 16,-1-4-64-16,0-2-16 0,-2-2 144 0,0-4 16 15,0-4 16-15,1 0 0 0,-2-2-48 0,-1-7-16 16,2 0 0-16,-1-3 0 0,-2 0 176 0,0-7 48 15,1 1 0-15,-1-4 0 0,0 0 96 0,1-3 32 16,-1 1 0-16,0-7 0 0,2-6-240 0,-2-2-32 16,1 6-16-16,-3 5 0 0,0 3-32 0,-2 7 0 0,-1 3 0 15,-2 8 0-15,-1-1-320 0,1 7-288 0,-2 0 48 16,-1 5 16 0,-1 2-176-16,0 1-48 0,-1 3 0 0,-1 0 0 15,0 3-480-15,0 0-96 0,0 3-32 0,-2-2 0 16,1 2-432-16,0 0-96 0</inkml:trace>
  <inkml:trace contextRef="#ctx1" brushRef="#br2" timeOffset="177673.91">18966 16304 41471 0,'3'-2'3680'0,"-2"-2"-2944"0,0 2-592 0,0-1-144 31,1 2 0-31,-1-3-224 0,3-1 48 0,1-2 16 0,-1-4-816 0,-1 0-176 0,-3 0-16 0,-4 3-16 0,-3 3 768 0,-2 1 160 0,-3 3 16 0,-2-1 16 16,-2 4 912-16,-2 2 176 0,-5 2 32 0,-1 4 16 16,-5 0-272-16,-2 2-48 0,-2 1-16 0,-4 3 0 0,-2-4-96 15,-1-3-32-15,0 1 0 0,-1-4 0 16,3 0-48-16,-3 0-16 0,-2 2 0 0,-2-2 0 0,1-3-192 16,-1 2-64-16,-2-1 0 0,0 0 0 0,0 0-128 0,0-2 0 15,2 0 0-15,-2 2 0 0,0-1 0 16,2 0 0-16,4 4 0 0,3-1 0 0,3 1-192 15,3 2-64-15,5-2 0 0,5 2-16 0,3 0 272 0,4-6 0 16,4 3 0-16,3-2 0 0,3 2 0 0,1 1 0 16,4-4 128-16,1 2-128 0,3 0 240 15,3 1-48-15,6 1-16 0,4 1 0 0,4-2 80 0,5 1 0 16,6-1 16-16,1 0 0 0,0-5 192 0,7 4 48 0,10-1 0 16,5-1 0-16,4 4-208 0,-1-1-48 0,-1-2 0 15,-3 2 0-15,-3 2-64 0,-2 0-32 16,-1 0 0-16,-1 0 0 0,-1 3-160 0,-4-1 0 15,-3 2 0-15,-4-4 0 0,-2 0 0 0,-4 2 0 0,-2-4 0 16,-2 3 0-16,-1 2 0 0,-3-2 0 0,0 1 0 0,-3-2 0 16,0 2 0-16,-1-3 0 0,-1-1 0 15,-1 0 0-15,-3 1 128 0,-2 2-128 0,-4-2 0 0,-2 2 128 16,-3 0-128-16,-5 1 160 0,-3 2-160 0,-4-2 160 16,-3 2-320-16,-3-2-64 0,-3 4-16 0,-5 1 0 15,-2 1-16-15,-4-2 0 0,-1 0 0 0,-2 1 0 0,-4-4 16 0,0 0 0 16,-3-1 0-16,3-3 0 0,2 2 0 0,-1 0 0 15,0 2 0-15,0 0 0 0,3 0-80 0,1 0 0 16,3 2-16-16,1-3 0 0,3-1 176 0,2 1 160 16,3 0-208-16,3 1 80 0,3-1 128 0,0-2 0 15,4 0 0-15,0 1 0 16,1 1 0-16,0 0 192 0,0 2-32 0,0 1-16 16,-1-1 32-16,-1 1 0 0,-1 2 0 0,2-1 0 15,0 1-176-15,2-2 0 0,2 0 0 0,1-1 0 0,1 0 0 16,1 2 0-16,0 1 0 0,2-2 0 0,0 0 0 0,0 0 0 0,1 2 0 15,2 1 0-15,2-1 0 0,0-1 0 16,5 1 0-16,2-4 0 0,1 4 160 0,4-8-160 16,1 2 192-16,5-3-192 0,4 0 528 0,3-3 0 15,3 0 0-15,5-2 0 0,3-2-176 0,5 1-32 0,5-3-16 0,3-2 0 16,-4 1-48-16,8 0-16 0,4-1 0 0,2-1 0 16,0 1-240-16,-3-1 176 0,0 1-176 0,-4 4 160 15,1-2-160-15,-7 6 0 16,-7 0 144-16,-7 0-144 0,-4 3-240 0,-8-1-112 15,-3 1-32-15,-5-1 0 16,-4 1-416-16,-5 1-96 0,-3-3 0 0,-6 5-16 16,-3-3-144-16,-4 3-32 0,-5-4 0 0,-1 0-18048 0</inkml:trace>
  <inkml:trace contextRef="#ctx1" brushRef="#br2" timeOffset="178274.37">18193 17905 8287 0,'-2'0'736'0,"-1"-4"-592"0,2 1-144 0,1 3 0 0,0-2-256 0,1 1-64 16,-1 1-32-16,0-5 0 0,2 1 832 0,-1 0 160 0,1 4 48 0,2 0 0 0,1 0 3072 0,0 0 608 0,0 3 128 0,-1 0 32 0,-1 4-688 0,-1-1-144 0,-2 5-32 0,-5 4 0 0,-3 0-2320 0,-4 4-448 0,-3 0-112 0,-5 3-16 31,-2 0-576-31,1 1-192 0,2-7 128 0,0 4-128 0,-1 1 0 0,1-3 0 0,3 2-208 0,4-4 80 32,2 3 128-32,4-5 0 0,2 2-144 0,2-3 144 15,2 0-256-15,2 0 0 0,2-1 16 0,-1-2 0 0,4-3-384 0,0 2-80 16,2-3 0-16,1-2-16 0,2 1-992 0,-1-1-192 15,1-3-32 1,1-1-8112-16,-1 0-1632 0</inkml:trace>
  <inkml:trace contextRef="#ctx1" brushRef="#br2" timeOffset="178502.81">18176 17611 6447 0,'0'-3'576'16,"0"-1"-576"-16,-1 0 0 0,1 2 0 0,0-1 4208 0,0 2 720 0,0 1 160 16,-1-2 32-16,1-2-2176 0,0-1-416 15,0 1-96-15,0 1 0 0,1 3-1200 0,0-3-224 0,2 2-48 0,-1 1-16 16,0 1 32-16,0 2 16 0,0-3 0 0,1 1 0 16,-2 0-688-16,0 0-144 0,0 2-32 0,1-3 0 31,-2 0-832-31,0 1-160 0,0 1-32 0,0-2-16432 0</inkml:trace>
  <inkml:trace contextRef="#ctx1" brushRef="#br2" timeOffset="178826.23">18484 17905 36863 0,'12'2'3264'0,"-4"-1"-2608"0,-1-1-528 0,-1-1-128 0,1 1 1344 0,-3-2 224 15,3 2 48-15,4-4 16 0,6-1-1376 0,5-1-256 16,2-2 0-16,-1 2-128 0,-4 2-128 0,-3-1 0 15,-1 4-16-15,-3 1 0 0,-2 1-64 0,-1 4-16 16,-1-1 0-16,0 3 0 16,-1 2-1056-16,1 0-192 0,-1 1-64 0,0-3 0 15,-2 2-512-15,2-1-128 0,-4 0 0 0,2-2-6448 0,-2 3-1280 16</inkml:trace>
  <inkml:trace contextRef="#ctx1" brushRef="#br2" timeOffset="179044.68">18439 18144 42383 0,'8'10'1872'0,"-2"-4"400"0,0-2-1824 0,0-1-448 16,1-2 0-16,-1-1 0 0,4 2 0 0,5-2-288 15,8 3 32-15,9-2 16 0,4 2 48 16,0-3 0-16,-4 0 0 0,-2 0 0 0,-4-3 192 0,-4 3 0 15,-2 0 0-15,-3-1 0 16,-2 1-448-16,-4-3 16 0,0 3 0 0,-2-2 0 16,-2 1-2144-16,-1 1-432 0</inkml:trace>
  <inkml:trace contextRef="#ctx1" brushRef="#br2" timeOffset="179270.95">19086 17807 37775 0,'0'4'3360'0,"0"0"-2688"0,0-2-544 0,0 0-128 15,0 1 416-15,1 2 48 0,1 3 16 0,-1 7 0 16,1 2-1888-16,1 6-368 0,-2 1-80 0,0 2 0 0,-2-2 2704 0,0-1 560 16,0 2 96-16,-2-3 32 0,1 1-608 0,-1-2-112 15,-1-2-32-15,2 0 0 0,-2 0-784 0,1-3 0 16,-2-4 0-16,1-2 0 31,-1-4-1408-31,1-2-176 0</inkml:trace>
  <inkml:trace contextRef="#ctx1" brushRef="#br2" timeOffset="180027.7">18243 15928 6447 0,'-3'4'576'0,"1"0"-576"0,2-2 0 0,0 1 0 16,1-3 2112-16,0 4 304 0,1-1 64 0,0 3 16 0,2 4 912 0,3 1 192 0,2-1 48 0,0-4 0 0,2 2-1008 0,-1-2-192 0,-1-2-32 0,0-2-16 0,-1 1-1072 0,-2-6-224 0,0 3-32 16,0-3-16-1,-1-4-736-15,-1 4-128 0,-2-4-48 0,1 1 0 16,-2-4-144-16,0-4 0 0,0 0 0 0,1-1 0 16,-1-3 0-16,0 0 0 0,-1 0 0 0,1-1 0 15,-1-3 0-15,0-3 0 0,0 0 0 0,0-1 0 16,-1 1 0-16,0 0 0 0,0-1 0 0,-2 1 128 0,2-3 64 15,0 2 16-15,-1 1 0 0,1 4 0 0,1 4-80 16,0 2 0-16,1 5-128 0,1 4 192 0,0 2-192 16,1 4 0-16,-2 1 128 0,1 2-128 0,2 3 0 15,1 0-192-15,2 3 48 0,2 1 0 0,1 0 0 0,0-2 0 0,1 3 0 0,3 4 0 0,3 1 144 0,1 4 0 16,1 1 0-16,0 1 0 0,-1 3 0 0,1 1 0 31,2 2 0-31,-2 3 128 0,2-2-128 0,-2 0 0 16,1 2 0-16,-3-5 0 0,0 2 0 0,1-5 0 15,-3-2 0-15,1-5 0 0,0-2 0 0,0-3 0 16,1-1 0-16,-2-4 0 0,1-2 0 0,-2-4 176 16,-2-4-176-16,-2-2 192 0,0-3 64 0,-3-1 0 0,1-6 16 15,-2-5 0-15,-1-2 48 0,-3-2 16 0,-2-4 0 16,-1 3 0-16,-2-2-336 0,0-3 0 0,-2-1 0 16,-1-3 128-16,-1-3-128 0,0 1 176 0,0 0-176 15,-1 1 192-15,1-1-192 0,2 5-144 0,2 3 144 16,2 7-208-1,2 6-240-15,2 6-32 0,-1 4-16 0,2 3 0 16,0 3-272-16,1 4-64 0,2 2-16 0,3 5-17328 0</inkml:trace>
  <inkml:trace contextRef="#ctx1" brushRef="#br2" timeOffset="180526.73">20244 15731 32255 0,'-2'-2'1424'0,"1"-1"304"0,1 3-1392 0,0-3-336 0,0 3 0 0,-1 0 0 0,1 0-416 0,-3 0-160 0,0 3-16 0,-3 0-16 0,-6 7 608 0,-1 3 320 0,-5 3-48 0,-3-1 0 0,-1 4 832 16,-4 4 176-16,-1 3 16 0,0 7 16 15,1 2-224-15,1 4-32 0,3-2-16 0,-2 10 0 16,0 8-432-16,0 1-96 0,3 8 0 0,1-4-16 16,1 8-144-16,0 3-32 0,3-1 0 0,0 8 0 15,1 5-320-15,4 5 0 0,2 3 0 0,3 1 0 16,2-1-176-16,3-2 0 0,2-7 0 0,4-12 0 16,4-10 176-16,3-8 0 0,4-7 0 0,3-3 0 15,2-4 304-15,1-5 144 0,3-3 16 0,1-4 16 16,1-2-640-16,-1-6-128 0,3 0-32 0,-2-3 0 15,0-4-432-15,3 0-80 0,2-1-32 0,4 0 0 16,-1-1-1792-16,1-3-352 0</inkml:trace>
  <inkml:trace contextRef="#ctx1" brushRef="#br2" timeOffset="181053.84">20434 16725 35007 0,'12'4'3120'15,"0"-1"-2496"-15,-4 1-496 0,-3-3-128 0,1 0 624 0,4 3 96 0,9 5 32 0,10 4 0 0,11 11 64 16,3 4 16-16,2 4 0 0,-3 3 0 0,0 6-256 0,-3 1-32 0,0 1-16 0,-3 3 0 0,-2 1-80 0,-3 0-32 0,-1-3 0 0,-5 0 0 0,-3-6-416 0,-2-2 0 0,-2-3-192 0,-1-4 192 31,0-3-640-31,-3-4 0 0,0-3 0 0,-2-3 0 16,1-4-1088-16,-3-6-240 0,0-2-32 0,-2-2-9072 15,0-4-1792-15</inkml:trace>
  <inkml:trace contextRef="#ctx1" brushRef="#br2" timeOffset="181352.21">21254 16805 42383 0,'4'6'1872'0,"-3"-3"400"0,0-3-1824 0,0 0-448 15,-1-3 0-15,0 2 0 16,1 1-240-16,1-2-144 0,-1-2-16 0,0 1-16 16,-1 0-1248-16,0 3-240 0,0 0-48 0,0 0-16 0,-15 29 2672 0,8-11 544 15,-2 5 96-15,-1 8 32 0,-1 1-416 0,1 5-96 0,-1 4-16 0,0 4 0 31,0-1-304-31,-1 1-64 0,1-1-16 0,-2 3 0 0,2-2 128 0,0-2 32 0,1-1 0 0,0-5 0 16,1-2-432-16,0 3-64 16,-5 8-128-16,-2 6 176 0,-1-1-432 15,-3 1-96-15,0 1-16 0,0-3 0 16,3 0-144-16,2-6-48 0,1-4 0 0,5-5 0 16,4-5-48-16,3-5-16 0,5-6 0 0,2-3-11664 15,5-4-2320-15</inkml:trace>
  <inkml:trace contextRef="#ctx1" brushRef="#br2" timeOffset="181954.3">21834 16014 22111 0,'-5'-3'1968'0,"0"0"-1584"0,0-1-384 0,1-1 0 0,2 4 1280 0,1-2 192 0,-1-1 16 0,-1-2 16 0,-2-4-2016 0,-2-1-384 0,1 0-96 0,1 3-16 0,2 1 1008 0,1 5 0 0,2 1 0 16,0 2 160-16,0 4 1328 0,0-1 272 0,2 4 48 0,-5 3 16 31,1 2-288-31,-6 3-64 0,0 5-16 0,-5-1 0 0,-2 4-800 16,-2 2-144-16,-1 3-48 0,-1 2 0 0,3 0-320 0,-1 1-144 0,2 4 128 0,1 1-128 15,4-2 384-15,3 0 0 0,2-2 0 0,2 3 0 16,2 5-112-16,2 0-16 0,1 0-16 0,3-7 0 16,0-1-464-16,3-5-96 0,3-2 0 15,4-4-16 1,0-1-1008-16,1-2-208 0,3-2-48 0,-2-2-14144 0</inkml:trace>
  <inkml:trace contextRef="#ctx1" brushRef="#br2" timeOffset="182226.42">22044 16434 40543 0,'7'16'1792'16,"-3"-8"384"-16,0 0-1744 0,0-5-432 0,-2 1 0 0,0-4 0 15,2 2-496-15,1 4-176 0,3-1-32 0,0 4-16 16,1-1-2336-16,-3 0-464 0,-1 1-80 0,-1-3-32 16,-2 0 1472-16,-1 0 304 0,-1 1 48 0,-1 0-4496 15,0-5-896-15</inkml:trace>
  <inkml:trace contextRef="#ctx1" brushRef="#br2" timeOffset="182445.98">21934 16030 43311 0,'0'2'3840'0,"1"-2"-3072"16,0 0-608-16,2 0-160 15,1 0-592 1,-1 0-160-16,2-2-16 0,1 2-16 0,3 0-1424 0,0 0-288 0,-1-3-48 0,-1 3-16 16,-2-1 1136-16,-2-1 208 0,0 4 64 15,-1-2 0-15,-1 0 688 0,-1 0 144 0,2 1 16 16,-2 2 16-16</inkml:trace>
  <inkml:trace contextRef="#ctx1" brushRef="#br2" timeOffset="182839.5">22096 15810 12895 0,'1'6'1152'0,"0"-1"-928"0,1-1-224 0,-1-2 0 0,1-2 3888 16,1 1 720-16,-1-1 160 0,3 3 32 0,4-1-2560 0,2 2-512 0,3 2-112 15,0 0-16-15,4 2-400 0,-1 0-96 16,0 2-16-16,3-1 0 0,0 3-432 0,1 2-80 0,4 2-32 0,1 5 0 16,0 1-256-16,0 7-48 0,0-1-16 0,-3 4 0 15,-2 3-224-15,-2 0 0 0,-3 0 128 0,-4 2-128 16,-1 2 0-16,-3-2-240 0,-1-1 48 0,-1 1 16 31,-2-3-16-31,-2 2 0 0,0-1 0 0,-2 0 0 16,0-4-224-16,0-6-48 15,-2 0-16-15,0-3 0 0,-1-2 160 0,-1-1 48 0,-1-3 0 0,-2-4 0 16,-1-2-560-16,-1-4-128 0,0-1 0 0,0-1-16 16,-3-3-1264-16,-2-2-240 0</inkml:trace>
  <inkml:trace contextRef="#ctx1" brushRef="#br2" timeOffset="183300.86">23514 17095 42383 0,'10'3'3776'0,"0"-3"-3024"0,-1 0-608 0,-3-2-144 0,1 1 0 0,4 1 0 0,10 0-160 0,12-3 160 0,7-1-288 0,5 2 32 0,-2-2 16 0,-6 2 0 0,-3-1 432 0,-6 3 96 15,-1 0 16-15,-3 3 0 0,-1-1-144 0,-4-2-32 0,-1 1 0 16,-4 2 0-16,-2-1-128 0,-4-2-176 15,-2 4 48-15,-2-4 0 16,-1 0-896-16,-1 0-160 0,1 0-32 0,-1-2-16384 16</inkml:trace>
  <inkml:trace contextRef="#ctx1" brushRef="#br1" timeOffset="183992.07">24912 16602 35007 0,'0'0'3120'0,"0"0"-2496"0,0 0-496 0,0 0-128 0,0 0 624 0,0 0 96 0,1 0 32 0,-2 0 0 0,1 3-432 0,-3-3-64 0,-2 6-32 0,5-6 0 15,0 0-448-15,-23 16-96 16,12-6 0-16,-6 2-16 0,0 4 336 0,-5 7-176 16,-2 1 176-16,-2 9-128 0,2-2 128 0,-1 3-208 15,3 1 80-15,2 1 128 0,1 2-192 0,3 3 192 16,1 2-192-16,2 2 192 0,2-3 0 0,0 1 0 15,2-2 0-15,2 1 0 0,2-1 320 0,1-1 128 16,3 1 16-16,1-3 16 0,1 1-208 0,4-2-32 0,-1-2-16 0,3-3 0 31,2-4-800-31,3-2-144 0,5-1-48 0,2-7 0 0,2-2 576 0,1-3 192 16,3-3-144-16,1-4 144 0,0-2 528 0,0-4 192 0,1-4 48 0,-1-2 0 16,1-4-144-16,0-6-32 0,2-5 0 0,-2-5 0 0,1-6-240 0,-3-3-48 15,-3-6-16-15,-3-6 0 0,-2-7-160 0,-6-6-128 16,-1-3 144-16,-4-3-144 15,-3-1 0-15,-4-5-192 0,-3-5 16 0,-2 2 0 16,0 2 176-16,-2 4 192 0,2 9-32 0,-1 6-16 16,-1 6-144-16,1 7 0 0,1 4 0 0,-2 7 0 0,2 5-192 0,-1 3 48 0,-1 0 0 0,-2 3 0 15,2 7 16-15,-1 0 0 0,-1 4 0 0,0 0 0 32,0 1-880-17,0 4-160-15,3 3-48 0,-2-3 0 0,2 3-1424 0,-1 3-304 0,3-3-48 0,2 2-10256 0</inkml:trace>
  <inkml:trace contextRef="#ctx1" brushRef="#br1" timeOffset="184449.68">24745 17051 41471 0,'3'4'3680'0,"1"1"-2944"0,-1-1-592 0,-1-4-144 0,-1 2 0 0,3 2 0 16,3 0 0-16,3 4 0 0,5 2-240 0,2-1 80 0,2 1 16 0,1-4 0 0,-2 0 304 0,2-2 64 0,1-3 16 0,1 0 0 0,-2 0-240 0,1-1 0 0,-1 0 0 0,-2-1 0 0,1 0-160 0,-3 0-80 16,-1-2-16-16,-1 2 0 15,-1-1-896-15,0-1-176 0,-1 2-32 0,1-4-16 16,1 1-1584-16,0-5-320 0,1 2-64 0,-1-3-9200 0</inkml:trace>
  <inkml:trace contextRef="#ctx1" brushRef="#br1" timeOffset="184842.89">25492 16170 35935 0,'1'0'3200'0,"0"0"-2560"16,0 0-512-16,0 0-128 15,2 0 800-15,-2 0 144 0,3 2 16 0,1 1 16 16,1-2-976-16,-1 1-288 0,1 6-16 0,-3 3 0 0,-1 0 720 0,-2 6 144 15,0 1 16-15,-4 3 16 0,1 3-272 0,-4 5-48 16,1 3-16-16,-4 4 0 0,2 1-96 0,-2-1-32 16,0 1 0-16,0-3 0 0,3-3-128 0,-2-2-176 15,3-1 48-15,-2-4 0 16,3-3-256-16,2-5-32 0,-1 0-16 0,0-7 0 16,2 0-1920-16,-1-7-384 0</inkml:trace>
  <inkml:trace contextRef="#ctx1" brushRef="#br1" timeOffset="185093.18">25151 16166 911 0,'8'9'0'0,"-4"-5"0"0,-1 1 0 0,1-5 0 0,0 0 9008 0,1 0 1712 15,2 0 352-15,5-2 64 0,8 2-8752 0,7-4-1744 16,8 2-336-16,3 1-80 0,3-2 16 0,2 3 0 15,2 0 0-15,0 0 0 16,-2 3 464-16,-1-3 112 0,0 0 16 0,-3-3 0 16,-1 1-288-16,-6 0-48 0,-3 2-16 0,-6 0 0 15,-6 0-480-15,-5 2-256 0,-2 0 16 0,-2 4 16 16,-2 0-816-16,0 1-176 0,-2 2-16 0,-1 5-18224 16</inkml:trace>
  <inkml:trace contextRef="#ctx1" brushRef="#br1" timeOffset="185507.67">26487 16924 34095 0,'1'0'3024'0,"-1"0"-2416"0,0 0-480 0,0 0-128 0,0-3 1216 0,-1 3 240 0,1-3 32 0,-1 0 16 0,-2 1-1504 0,-2 1 0 0,0-2-320 0,-2 6 64 0,-2 0 512 0,-2 3 128 16,-1 3 0-16,-1 2 16 15,-1 4-144-15,-3 4-16 0,1 0-16 0,-1 6 0 16,0 1-224-16,-1 3 0 0,0 1 128 0,-1 5-128 16,-2-3 160-16,0 3-16 0,-1-1 0 0,1 1 0 15,1-3-144-15,0-1 0 0,1-1-192 0,0-2 192 16,1-1-464-16,-1-4 16 0,2-3 16 15,1-4-11488-15,1-2-2304 0</inkml:trace>
  <inkml:trace contextRef="#ctx1" brushRef="#br1" timeOffset="185782.95">25974 16941 43311 0,'8'15'3840'0,"1"-3"-3072"15,-2-5-608-15,0-4-160 0,0 0 320 0,4 4 16 0,9 8 16 16,12 9 0 0,11 9-720-16,8 5-144 0,1 1-16 0,-4 1-16 0,-3-1 336 0,-3-1 64 0,-4-1 16 0,-2-2 0 15,-6 1 128-15,-3-2 0 0,-5 1 0 0,-5-3 0 16,-3-1 0-16,-4-4 0 0,-4-3 0 15,-3-3 0 1,-1-5-576-16,-2-3-48 0,3 0 0 0,-2-5-11472 0,0 0-2304 0</inkml:trace>
  <inkml:trace contextRef="#ctx1" brushRef="#br1" timeOffset="186551.76">27041 16150 17503 0,'0'-3'1552'0,"-1"2"-1232"0,1-1-320 0,0 2 0 0,0-3 0 0,-2 2 128 0,1-2-128 0,0-3 0 0,-2 0 1088 0,1 0 96 0,-2 2 32 0,1 0 0 16,-1 4 512-16,-1 4 128 15,-1 0 0-15,0 2 16 0,-1 3 0 0,0 3 0 16,0-1 0-16,-2 4 0 0,0 1-672 0,-1-2-144 16,0 4-32-16,1 1 0 0,-3 2-528 0,1 2-112 0,0 5-32 15,-1-2 0 1,2 4-672-16,-1 3-144 0,2 1-32 0,2-2 0 15,-1 3-112-15,2-4-32 0,2 1 0 0,3-1 0 16,1-1 272-16,4-2 48 0,1-1 16 0,3-1 0 16,4 0-288-16,0-4-64 0,0 0-16 0,3-5 0 15,0-2-224-15,-1-3-32 0,0-5-16 0,1 0-8224 0,-1-2-1648 0</inkml:trace>
  <inkml:trace contextRef="#ctx1" brushRef="#br1" timeOffset="186850.42">27375 16412 31327 0,'-1'4'2784'0,"-1"-2"-2224"16,2 4-560-16,0-4 0 0,0 0 1088 0,-1 2 96 16,1 2 32-16,-1 6 0 15,0 2-1440-15,-2 4-288 0,1 3-48 0,0 2-16 16,0-4-32-16,-1 0-16 0,1 0 0 0,1-2 0 0,-2-2-272 0,1-2-48 0,1 0-16 0,-2-5-7760 16,1-1-1568-16</inkml:trace>
  <inkml:trace contextRef="#ctx1" brushRef="#br1" timeOffset="187055.93">27302 16207 40543 0,'1'6'1792'0,"0"-2"384"0,1-4-1744 0,0 0-432 0,0 0 0 0,1 0 0 15,2-3-1008-15,0-1-272 0,5 1-64 0,2-6-16 0,2 2-3568 16,-1-5-704-16,0 5-128 0,-3 1-48 16,-3 2 4592-16,-2-1 896 0</inkml:trace>
  <inkml:trace contextRef="#ctx1" brushRef="#br1" timeOffset="187399.54">27486 15987 25791 0,'1'8'1152'0,"-1"-5"224"0,0 0-1104 0,0 0-272 0,2-2 0 0,-1 2 0 0,0-3 1408 0,1 3 208 15,2 1 48-15,1 2 16 0,1 3-816 0,2 1-160 0,0 0-48 16,2 1 0-16,1 0 512 0,1 1 112 0,1 3 0 0,2 1 16 16,1 3-576-16,3 0-112 0,0 3-32 0,2 3 0 15,0 4-432-15,2 3-144 0,-1 5 0 0,0-2 0 16,-1 4 0-16,-1 1 0 0,-3 1 0 0,-2-2 0 16,-5 1 0-16,-4-1 0 0,-5 1 0 0,-4-2 0 15,-5 1-704 1,-4-5-128-16,-3 3-48 0,-3-7 0 0,-1-3-1136 15,2-4-224-15,-2-4-64 0,2-4 0 0,2-1 704 16,0-4 144-16,2-2 32 0,-1-1-10272 0</inkml:trace>
  <inkml:trace contextRef="#ctx1" brushRef="#br2" timeOffset="188002.87">27702 15556 32255 0,'2'3'2864'0,"-1"-3"-2288"0,0 0-576 0,0 0 0 0,2 0 1600 0,1 2 224 0,1 2 32 0,4 0 16 0,5 4-1488 0,2 6-384 0,3 1 0 0,2 4 0 0,1 6 464 0,3 1 32 0,2 6 0 0,1 5 0 0,3 1-128 0,3 1-32 16,-1 6 0-16,4 4 0 0,0 2 112 0,0 2 32 15,0 1 0-15,0 7 0 0,-1 4-144 0,-2 5-16 16,-2-1-16-16,-4 1 0 0,-2-4-304 0,-5 1 0 15,-1 2 0-15,-4-5 0 0,-2-3 0 0,-4-2 0 0,-2 1-208 0,-3 0 80 16,0 1-112-16,-2-6-16 0,-2-9 0 0,-1 10 0 16,-1 7 64-16,-3 10 0 0,0-3 0 0,1-2 0 31,-2 0-256-31,0-2-64 0,1-2 0 0,-1-1 0 0,1-1 656 0,-1-7 128 16,3-5 32-16,-2-5 0 0,-1-8-304 0,0-2 0 15,-1-3 0-15,-1-4 0 16,0-6-432-16,-1-3-80 0,-2-3-32 0,-1-7 0 15,0-6-1888-15,0 1-384 0,2-4-80 0,-3-4-11984 0</inkml:trace>
  <inkml:trace contextRef="#ctx1" brushRef="#br2" timeOffset="188761.84">28480 15663 22111 0,'3'-13'1968'0,"-2"3"-1584"0,0 2-384 0,0-1 0 0,-1 5 2176 0,0 1 368 0,2-4 64 0,-1-1 16 0,1-5-1408 16,2 0-256-16,1-3-64 0,1 3-16 0,0 1-48 0,2 5 0 0,0 0 0 0,2 2 0 0,0 4 16 0,1-1 0 0,3-2 0 0,3 2 0 0,4 0-336 0,3 0-64 16,2-2 0-1,2 2-16-15,2 2-64 0,0 0-16 0,0 2 0 0,1 4 0 16,-2 2-160-16,-1 4-48 16,-1 4 0-16,-1 3 0 0,-3 5-144 0,-5 2 128 0,-4 7-128 0,-4 1 128 0,-5 3-128 0,-5 2-144 0,-3 1 144 15,-3-1-208-15,-3-1 208 0,0 0-144 0,-3 0 144 0,1 0-128 16,-2-4 128-1,0-3-192-15,5-5 192 0,-4 0-192 0,1 2 192 0,-1-5 0 0,1 1 0 0,0-5 0 16,0 0 0-16,-1-6 0 0,3 0 0 0,-4-5 0 16,1 2 0-16,-1-6 0 0,1 0-192 0,-3-4 64 31,0 0-128-31,1-4 0 0,-4-2-16 0,0-2 0 0,-2-4 0 16,-1 0 0-16,1-3 0 0,3 1 0 0,0-1 80 15,2 2 32-15,2-2 0 0,2 1 0 0,3 0 160 16,1 2 0-16,4 0 0 0,-1 0 0 0,3 2 272 15,-1 1 48-15,4-1 0 0,0 0 0 0,2 2-32 0,2 0 0 16,3 2 0-16,1 0 0 0,1 1 0 0,2 4 0 16,2 1 0-16,4 3 0 0,1 4 0 0,3 1 0 15,4 2 0-15,2 6 0 0,3 3 32 0,1 4 16 16,3 5 0-16,0 4 0 0,1-1-80 0,0 3 0 16,1 1-16-16,1 3 0 0,-1-2 208 0,-2 1 64 15,-1-2 0-15,-4-6 0 0,-2 0-240 0,-3-2-32 16,-1-5-16-16,-5-2 0 0,-2-5-384 0,-3-3-80 15,-4-5-16-15,-2-6-14272 0,-2-2-2880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20T15:34:14.390"/>
    </inkml:context>
    <inkml:brush xml:id="br0">
      <inkml:brushProperty name="width" value="0.025" units="cm"/>
      <inkml:brushProperty name="height" value="0.025" units="cm"/>
      <inkml:brushProperty name="color" value="#FFC114"/>
    </inkml:brush>
  </inkml:definitions>
  <inkml:trace contextRef="#ctx0" brushRef="#br0">1 1 24575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11T16:06:49.935"/>
    </inkml:context>
    <inkml:brush xml:id="br0">
      <inkml:brushProperty name="width" value="0.05292" units="cm"/>
      <inkml:brushProperty name="height" value="0.05292" units="cm"/>
      <inkml:brushProperty name="color" value="#4472C4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26339 11497 16927 0,'0'0'752'0,"0"0"144"0,0 0-704 15,0 0-192-15,0 0 0 0,0 0 0 0,0 0 960 0,7-5 144 16,0-1 48-16,0 0 0 0,2 0-64 0,-1-2 0 15,0 0 0-15,0 3 0 0,-1-1 144 0,-2-2 32 16,2-2 0-16,-2 0 0 0,-2 2 16 0,-3 8 0 16,6-6 0-16,0 2 0 0,-6 4-256 0,0 0-32 15,0 0-16-15,0 0 0 0,0 0-416 0,0 0-96 16,0 0-16-16,0 0 0 0,10 9-80 0,-10-9-32 16,8 9 0-16,-3 5 0 0,-3 3 0 0,3-3 0 15,0-1 0-15,0 6 0 0,-1-2-32 0,1 6-16 16,3-1 0-16,0 2 0 0,0-2-112 0,0 2-32 15,0 0 0-15,2 0 0 0,-1-4-16 0,1 0 0 16,-1-2 0-16,0-1 0 0,-1-2-128 0,3-1 192 0,-1-1-192 0,0-1 192 16,-3-3-192-16,0 0 160 0,-7-9-160 0,6 10 160 15,-6-10-160-15,8 8 160 0,-8-8-160 16,9 6 160-16,-9-6-32 0,10 4 0 0,-10-4 0 0,10-4 0 16,-2-1-128-16,0-1 160 0,-2-3-160 0,0-1 160 15,0-4-16-15,0 2 0 0,0-1 0 0,0-2 0 16,-1-1-144-16,0-1 192 0,0 0-192 0,-2 3 192 15,1-1-192-15,0 7 0 0,-1 2 144 0,-3 6-144 16,0 0 0-16,0 0 0 0,0 0 0 0,0 0 0 16,0 0 0-16,11 3-160 0,-4 4 160 0,0 2 0 15,1 1-144-15,-1 1 144 0,-1 1 0 0,1 0-144 16,2 0 144-16,1 0 0 0,0 0 0 0,-2 1-128 16,2-3 128-16,-1-1 0 0,2 1 0 0,-2-1 0 0,-2-4 0 0,1 0 0 15,-1 0 0-15,1-2 0 0,-8-3 0 16,10 6 0-16,-10-6 0 0,10 4 0 0,-10-4 0 15,9 2 0-15,-9-2 128 0,10 0-128 0,-2 0 160 0,-8 0-32 16,9-2-128-16,-1-2 192 0,-1-3-32 0,1-1-16 16,-3-1 0-16,0-1 0 0,0-1 48 0,0 1 0 15,0-6 0-15,-2 0 0 0,-1-2-64 0,1-4-128 16,0-2 192-16,-1 0-64 0,0-1-128 0,-2 1 128 16,0-4-128-16,0 0 128 0,0 3-128 0,0 2 0 15,-2 2 144-15,1 0-144 0,0 1 0 0,1 4 0 16,0 3 0-16,2 2 0 15,-2 11-576-15,0 0-48 0,0 0 0 0,7 0 0 16,-7 0-1600-16,11-4-320 0,-3 4-64 0,1 0-16 16,0 0-1200-16,1 0-240 0,1 2-48 0,-1 0-16 0</inkml:trace>
  <inkml:trace contextRef="#ctx0" brushRef="#br1" timeOffset="1">3023 6253 33855 0,'-19'-8'1504'0,"10"4"304"0,4 1-1440 0,5 3-368 0,-7-1 0 0,7 1 0 15,0 0 336-15,0 0 0 0,0 0 0 0,9 16 0 16,-1-1-336-16,2 1 0 0,-1 0 0 0,2 4 0 16,-1 2 0-16,3 3-128 0,-1-1 128 0,1 3 0 15,-1 1 0-15,1 2 0 0,-1 1 0 0,0 0-128 16,0 5 128-16,-3 0 0 0,-1 2 0 0,0 2-128 15,2 3 128-15,-2 1 0 0,-2-2 0 0,-1 4 0 16,2-6 144-16,-3 3 64 0,0 0 16 0,0 2 0 16,-3 3 240-16,2 4 48 0,-1 4 16 0,1-1 0 15,1 3-144-15,0-2-16 0,1-1-16 0,0 0 0 0,-1 1-160 0,2 1-48 16,1 2 0-16,-2 0 0 0,-1 0 240 0,1-2 64 16,2-3 0-16,0 2 0 0,-2 0-192 0,1 3-16 15,-3 1-16-15,0 0 0 0,1 2-16 0,-1-2 0 16,-3-1 0-16,-1 1 0 0,-2 4-32 0,0 2-16 15,0-1 0-15,-2 3 0 0,-1-2 0 0,3 2 0 16,-1-1 0-16,-1 0 0 0,-2-4 0 0,0 4 0 16,3 0 0-16,-1 1 0 0,-1-1 96 0,4-2 32 15,1-6 0-15,1 1 0 0,0 2-32 0,1-4 0 16,0 3 0-16,3 0 0 0,0-2-48 0,1-3-16 16,-2-1 0-16,3 0 0 0,-1 2-48 0,-1 1-16 15,-1-1 0-15,1 2 0 0,0 1 0 0,1-1-128 16,-1-4 192-16,-1 1-64 0,1 1-128 0,-2 4 0 0,0 0 0 0,-1 5 0 15,-1-1 0-15,-1-3 128 0,1-5-128 0,-2 0 0 16,0-1 0-16,0 0 128 0,1 0-128 0,1 3 0 16,0 0 0-16,0-2 0 0,0-4 128 0,0-1-128 15,0-4 0-15,1 3 128 0,1 1-128 0,-1 0 128 16,-1 1 0-16,0 1 0 0,0 3 0 0,0-6 0 16,0-2-128-16,0 1 192 0,-1 2-192 0,-1 0 192 15,0 3-192-15,0 3 0 0,0-1 144 0,-2-1-144 16,2 0 0-16,0-2 128 0,-1-3-128 0,-1 0 0 15,0 0 0-15,1 2 128 0,2-2-128 0,-2 1 0 16,2 0 128-16,0 0-128 0,1-2 160 0,-2-3-160 16,1-2 0-16,-2 2 128 0,-1 4-128 0,0-3 0 0,0 3 0 15,-2 2 0-15,-3-1 128 0,2-1-128 0,2-4 0 0,-1 0 0 16,-2-3 0-16,1-1 0 0,-2 0 128 0,2-1-128 16,-1 1 0-16,1-3 0 0,-1 3 128 0,0-2-128 15,3-2 0-15,-2 0 0 0,0-4 128 0,2-4-128 16,-2-2 0-16,1-1 0 0,-1-1 0 0,1-3 128 15,0 0-128-15,1-3 0 0,2 1 0 0,-1-2 0 16,-1 0 0-16,2-3 0 0,0 0 0 0,2-2-208 16,-2 0 16-16,2-2 0 15,2-2-1200-15,3-1-224 0,1-1-48 0,1-3-16 16,2 0-784-16,0-2-160 0,-3 1-16 0,-5-5-8672 16,0 0-1728-16</inkml:trace>
  <inkml:trace contextRef="#ctx0" brushRef="#br1" timeOffset="2">1932 13299 17503 0,'-21'-4'1552'0,"-2"0"-1232"15,-1 0-320-15,1 0 0 0,3 3 3792 0,1-2 704 16,5 0 144-16,0 1 32 0,1-1-3264 0,1 2-640 16,4-2-128-16,2 2-16 0,1-3-48 0,5 4 0 15,0 0 0-15,0 0 0 0,0 0-432 0,0 0-144 16,11-3 0-16,-1 3 0 0,3 0 0 0,1 3 0 16,3 1-192-16,1 0 48 0,5 0 144 0,2 1 0 15,3 0-144-15,2 2 144 0,2-3 0 0,0 0 0 16,3 0 128-16,1 0-128 0,0-1 320 0,1-1 0 0,2-2-16 0,3 2 0 15,4-1 128-15,4 3 16 0,-1 1 16 0,3 0 0 16,2 0-96-16,-1 0-32 0,2-5 0 0,0 0 0 16,1 0-144-16,4-1-48 0,6 2 0 0,3-1 0 15,0 0-144-15,-2-1 0 0,1-2 144 0,3 2-144 16,3 0 0-16,2 1 0 0,2 0 0 0,0-2 128 16,-4 0-128-16,2 0 0 0,1-3 0 0,2 1 0 15,4 1 0-15,0 0 0 0,-4-3 128 0,1-1-128 16,-1-1 176-16,4 1-48 0,2 1 0 0,0-2 0 15,-7 0 64-15,0-2 16 0,2 1 0 0,2-2 0 16,3 3-32-16,-2 1-16 0,-6 0 0 0,-1 0 0 16,-1 0-160-16,1 3 160 0,4-1-160 0,-1 2 160 15,-4 2-160-15,0 0 0 0,-4 1 144 0,4 0-144 16,2 1 0-16,0 1 144 0,-1 1-144 0,-1 1 0 0,-3-2 0 16,1-2 0-16,2-1 0 0,2 0 0 0,0-2 0 0,0 1 0 15,-4-3 0-15,-2 0 0 0,-3-1 0 16,1 0 0-16,3 1 0 0,-5 2 0 0,-1-3 176 0,-3 1-176 15,0 2 160-15,-3-3-160 0,-1 2 208 0,0 0-48 16,1-2-16-16,0 4 0 0,0 1 32 0,-4-1 0 16,-2 1 0-16,-2 0 0 0,-1 0-176 0,-1 1 192 15,1 0-192-15,0 0 192 0,3 1-192 0,-2 0 0 16,-2 2 0-16,-1 0 128 0,-4-2-128 0,-1 0 0 16,0-1 0-16,-1 0 0 0,-1-1 0 0,3 0 0 15,2 1 0-15,-2-5 0 0,0 3 0 0,-3-2 0 16,0 1 0-16,-6-1 0 0,0 2 0 0,-1-2 0 15,-3 1 128-15,0-1-128 0,-3 1 0 0,1-1 0 0,-2 3 0 0,4-3 0 16,-1 0 0-16,0 3 0 0,-1-1 0 0,1 2 128 16,1-1-128-16,-2-1 0 0,-1 1 0 0,-2 1 0 15,-2 0 0-15,-1 0 0 0,1 0 128 0,-1 0-128 16,-2-1 0-16,1-1 0 0,-2 1 0 0,3-1 128 16,-1 0-128-16,0-2 128 0,0 0-128 0,1 0 128 15,1-3-128-15,0 2 0 0,-1 1 0 0,1-1 0 16,-1-1 0-16,0 1 0 0,0 4 128 0,-1-2-128 15,-1 0 0-15,-1 2 0 0,1 0 0 0,1 1 0 16,2 0 0-16,-1 2 0 0,-2-2 128 0,0 1-128 16,2 1 0-16,2 1 0 0,1-3 0 0,-2 1 0 15,-1 0 0-15,0-1 0 0,0 0 128 0,0 0-128 16,0-2 0-16,-1-1 128 0,-1 3-128 0,-1 0 128 16,-2 0-128-16,0 0 160 0,0 0-160 0,1 0 160 15,-1 0 0-15,0 0 0 0,1 0 0 0,-1 3 0 0,-1-1-32 0,2 2-128 16,-2-1 192-16,2 1-64 0,0-1-128 0,1-1 0 15,1 1 0-15,1 0 128 0,0 1-128 0,1 0 0 16,1-3 0-16,-1 2 0 0,0 1 0 0,-2-3 0 16,1 2 0-16,-1-2 0 0,-2 2 0 0,1-2 0 15,-3 0 128-15,-1 2-128 0,-1 0 0 0,-3-2 0 16,2 2 144-16,-2-1-144 0,1 0 0 0,-2 2 144 16,-2-3-144-16,1-1 0 0,0 2 128 0,0 0-128 15,0-2 0-15,-1 3 0 0,-1-2 128 0,-1 2-128 16,-8-3 0-16,12 1 0 0,-1 1 0 0,-1 0 0 15,0 1 0-15,-1 1 0 0,2-1 0 0,-1 1-192 0,-10-4 192 0,12 5-192 16,-2-1 192-16,1 1 0 0,1 1-160 0,-3-4 160 16,1 2 0-16,-1 0-144 0,1-1 144 0,0 2 0 15,-10-5-192-15,11 5 192 0,-2 0-192 0,-1 1 192 16,-8-6-192-16,10 7 64 0,-1-1 128 0,0 0-208 16,1-1 208-16,-1 0 0 0,1 1 0 0,0-2-144 15,-10-4 144-15,12 5 0 0,-1 0 0 0,0-1 0 16,-2 0 0-16,2 1 0 0,-1-4 0 0,1 5-128 15,1-1 128-15,0-2 0 0,0 2 0 0,2-1 0 16,-1-3 0-16,0 3 0 0,1 0 0 0,-1-2-128 16,-1-1 128-16,0 2 0 0,0 1 0 0,1 0 0 15,-1-3 0-15,2 2 0 0,-2-1 0 0,2 1 0 16,0 0 0-16,1-2 0 0,-2-1 0 0,2 2 0 16,1 0 0-16,-1 1 128 0,1-1-128 0,0 1 128 0,-2-3-128 15,0 3 0-15,2 1 0 0,-2 0 128 0,1-1-128 16,0 2 0-16,-2 0 0 0,3-1 0 0,-1 0 0 0,0 1 0 15,-2 0 0-15,2 1 0 0,-3 0 0 0,-1 0 0 16,-1 1 0-16,0 0 0 0,0-3 0 0,0 2-160 16,-3 0 160-16,2-1-208 15,-1-3-176-15,-8-2-16 0,8 3-16 0,0 1 0 16,-1 1-1264-16,0 0-256 0,-4-3-48 0,-3-2-10880 16,0 0-2176-16</inkml:trace>
  <inkml:trace contextRef="#ctx0" brushRef="#br1" timeOffset="3">4185 7320 8287 0,'0'0'736'0,"0"0"-592"15,0 0-144-15,-8 6 0 0,-1-1 4000 0,0-1 768 16,9-4 160-16,-8 9 16 0,-1 2-3904 0,2 0-784 15,0-1-256-15,0 1 160 0,0 2-160 0,1 3 0 16,-2-2 0-16,2-2-176 0,1-2 176 0,0 0-208 16,-1 1 80-16,1-3 128 0,5-8-144 0,-4 9 144 15,-1-2 0-15,5-7 0 0,-3 8 0 0,3-8 0 0,0 0 0 0,-2 10 0 16,2-10 304-16,0 0 64 0,0 0 16 0,0 10 0 16,0-10 160-16,0 0 32 0,0 9 16 0,0-9 0 15,0 0-208-15,5 8-32 0,-5-8-16 0,8 7 0 16,-8-7-208-16,10 4-128 0,-10-4 160 0,12 0-160 15,0-2 224-15,-1-3-48 0,-3 0-16 0,0-2 0 16,1 0-32-16,-2-2 0 0,0 2 0 0,-2-1 0 16,2 0 96-16,-3 3 16 0,0-4 0 0,-4 9 0 15,2-8 144-15,-2 8 16 0,3-8 16 0,-3 0 0 16,0 1 160-16,0 7 16 0,0-6 16 0,-4 0 0 16,4 6-64-16,0 0-16 0,0 0 0 0,-5-5 0 15,1 2-112-15,4 3-32 0,0 0 0 0,0 0 0 0,-7 0-128 0,7 0-16 16,-9 1-16-16,2 2 0 15,7-3-224-15,-5 8 176 0,-5-3-176 0,4 2 160 0,6-7-160 16,-6 8 0-16,0 1 0 0,2-1 0 0,-3 3 0 0,2-4 0 16,1 1 0-16,-2 0 0 0,2-1 0 0,4-7 0 15,0 0 0-15,-1 9 0 0,1-9 0 0,0 0 0 16,0 0 0-16,0 0 0 0,0 0 0 0,0 0 0 16,0 0 0-16,5 9 0 0,-5-9 0 0,0 0 0 15,0 0 0-15,12 0 0 0,-12 0 128 0,11-1 32 16,-11 1 16-16,11-3 0 0,-2-1 144 0,-1 1 16 15,-8 3 16-15,8-4 0 0,-8 4-176 0,11-5-48 16,-11 5 0-16,9-4 0 0,-9 4-128 0,8-7 0 16,0 5 0-16,-8 2 0 0,8-6 0 0,-8 6 128 15,8-4-128-15,-8 4 0 0,0 0 0 0,0 0 0 0,0 0 128 0,0 0-128 16,0 0 0-16,0 0 160 16,0 0-160-16,0 0 160 0,-4-5 96 0,4 5 0 0,-5-7 16 0,-2 4 0 15,7 3 64-15,-6-2 16 0,-1-1 0 0,0 1 0 16,7 2-16-16,-7-2 0 0,1-1 0 0,6 3 0 15,-6 0-208-15,6 0-128 0,0 0 128 0,0 0-128 16,0 0 0-16,0 0 0 0,0 0 0 0,0 0 0 31,6 11-1232-31,3 1-176 0,5 0-16 0,3-1-11648 0,2-2-2336 0</inkml:trace>
  <inkml:trace contextRef="#ctx0" brushRef="#br1" timeOffset="4">6507 7227 18431 0,'-13'-10'1632'0,"2"5"-1312"16,-3-2-320-16,1 3 0 0,-3 0 2512 0,3 0 432 0,-1-1 96 0,1-2 16 15,-2 3-2352-15,2-1-480 0,-3 0-96 0,1 0 0 16,0 0 32-16,2 2 16 0,-1 1 0 0,1 0 0 16,0 0-176-16,1 2 0 0,0 0 0 0,0-2 0 15,0 0 0-15,1 0 0 0,0 1 0 0,2 0 0 16,-1-1 0-16,2 2 0 0,-1-1 144 0,1 1-144 15,0 0 320-15,-1 0-16 0,-1 0 0 0,2 1 0 16,8-1-80-16,-9 4-16 0,-1 0 0 0,0 2 0 16,1-4 32-16,2 2 0 0,7-4 0 0,-7 9 0 15,3 0-80-15,4-9-16 0,-3 12 0 0,1-3 0 16,2 2-16-16,1 1 0 0,2 0 0 0,-1 0 0 16,1-1 32-16,2-2 0 0,1 2 0 0,2-5 0 15,-8-6 96-15,9 7 0 0,2-2 16 0,-2-1 0 16,-9-4 80-16,12 2 16 0,-12-2 0 0,14 0 0 15,-4-2 16-15,1-2 0 0,-2-2 0 0,1 0 0 0,1-2 0 0,-2-2 16 16,-1 0 0-16,-1 0 0 0,-1-1-144 0,1 3-16 16,0-3-16-16,-2 2 0 0,-4 1-80 0,-1 8-16 15,-1-8 0-15,1 8 0 0,-4-9 80 0,0 6 16 16,4 3 0-16,-9 1 0 0,1 1-16 0,-2 3 0 16,-1-3 0-16,1 4 0 0,-2 0-64 0,0 1-16 15,0 2 0-15,0 1 0 0,0-5 0 0,-1 3-128 16,0-1 192-16,1-1-64 0,0-1 80 0,1 0 16 15,1-2 0-15,2-3 0 0,8 0 32 0,0 0 16 16,-7-3 0-16,7 3 0 0,-5-7-16 0,5 7 0 16,1-9 0-16,2 1 0 0,0-1-128 0,2 1-128 15,2-1 144-15,2 1-144 0,-2-1 0 0,2 1 128 0,1 0-128 0,0 1 0 16,-1 2 0-16,-1 0 0 0,-8 5 0 0,10-4 0 16,-10 4 0-16,0 0 0 0,0 0 0 15,0 0 0-15,0 0 0 0,0 0 128 0,0 0-128 0,0 0 0 16,0 0 160-16,-2 10-160 0,-2-2 160 0,-1 2-160 15,0-4 0-15,-1 2 0 0,3 2 0 0,1 2 0 32,1 0-2032-32,2 1-400 0,2 2-64 0,-2 0-15920 0</inkml:trace>
  <inkml:trace contextRef="#ctx0" brushRef="#br1" timeOffset="5">5623 9951 18431 0,'0'-8'1632'0,"-1"-1"-1312"16,-1 1-320-16,3 1 0 0,2 0 3008 0,1-3 512 15,-1-1 128-15,0 0 0 0,2 0-2912 0,0 2-592 16,-2-2-144-16,4 0 0 0,-2 0 0 0,2 1 0 0,-2-2 0 0,3 0 128 16,-4 0-128-16,4 0 0 15,-3 1 0-15,2 0 0 0,-4 3 0 0,1 1 0 0,0 0 0 0,-4 7 0 16,0 0 0-16,0-6 192 0,-2 0-192 0,2 6 192 15,0 0 96-15,0 0 32 0,-9 2 0 0,1 2 0 16,1-1 128-16,-1 6 48 0,-2-2 0 0,2 4 0 16,-2-2-224-16,2 3-32 0,-1 3-16 0,2-1 0 15,0 1-224-15,1 0 0 0,0-3 0 0,2 1 0 16,2-1 0-16,2 0 0 0,2-2 0 0,1-1 0 16,-3-9-128-16,4 9 128 0,4-2-192 0,-8-7 192 15,7 6-208-15,-7-6 64 0,9 2 16 0,2-2 0 16,-11 0 128-16,12-1 0 0,-1-2 0 0,1 0 0 15,-4-3 400-15,1-1 16 0,-1-2 0 0,3-1 0 16,-2 1 160-16,-2 0 16 0,-1-2 16 0,-1-1 0 0,2 3-224 0,-1-3-32 16,-2 1-16-16,0 1 0 15,-3 0-144-15,1 0-16 0,-1 1-16 0,-1 4 0 0,-3-2 0 0,3-1 0 16,0 8 0-16,0 0 0 0,-1-5 16 0,1 5 0 16,0 0 0-16,0 0 0 0,-11 2 0 0,3 4 0 15,0-1 0-15,0 4 0 0,0 1-48 0,-1 2 0 16,1 1 0-16,-3 2 0 0,2 2-128 0,-1 1 0 15,1-2 0-15,-1 1 0 0,1 0 176 0,3 0-48 16,-1 0-128-16,3-2 192 0,1-2 64 0,1-1 16 16,0-1 0-16,2-1 0 0,0-10-16 0,4 10 0 15,-4-10 0-15,7 7 0 0,-7-7-256 0,13 5 160 0,3-1-160 0,0-3 128 16,0-1-128-16,3-1-176 16,0-2 48-16,2-1 0 15,2 0-448-15,0 0-64 0,1 0-32 0,2 1 0 16,1 2-1888-16,0 1-368 0,0 0-80 0,1 1-12864 0</inkml:trace>
  <inkml:trace contextRef="#ctx0" brushRef="#br1" timeOffset="6">8478 8875 32655 0,'-11'-12'1440'0,"5"6"304"0,-3-2-1392 0,0 0-352 0,0-2 0 0,2 4 0 15,0 0 576-15,2 0 32 0,-2-2 16 0,2 2 0 16,1 1-320-16,0 0-64 0,0 4-16 0,4 1 0 16,-5-4-80-16,5 4-16 0,0 0 0 0,-6 10 0 15,2-2-128-15,2 3 0 0,-2 1-192 0,2 0 192 16,-3 2-208-16,2 1 80 0,0 2 128 0,1-3-208 16,-2 1 208-16,1 2 0 0,1-4 0 0,2 2 0 15,1-3 0-15,3 0 0 0,0 0 0 0,-4-12 0 16,9 9 240-16,2-3-16 0,0-1 0 0,1-2 0 15,1-3 160-15,0-2 16 0,1-1 16 0,-1-2 0 16,2-1-48-16,-2-1-16 0,2-2 0 0,-2-1 0 16,-1 0-16-16,-1-1 0 0,0 0 0 0,-1 0 0 15,0 1 48-15,-1-2 0 0,-2 1 0 0,-2 2 0 16,-1-5-64-16,-1 2 0 0,0 0 0 0,-2 2 0 0,-2-1-48 0,-1 3-16 16,0-3 0-16,0 1 0 0,-3 3-32 0,1-4-16 15,1 4 0-15,-1 1 0 16,4 6-48-16,-6-4-16 0,-1 1 0 0,0 0 0 0,-2 1-144 0,2 0 0 15,0 2 0-15,-2 2 0 0,1 0 0 0,0 2 0 16,-1 0 0-16,-1 2-176 0,0-2 176 0,-2 2 0 16,1 0-144-16,0 2 144 0,-1-3 0 0,0 2 128 15,-1 1 0-15,1 1 0 0,0-3-128 0,1 0 128 16,-1 2-128-16,1 0 128 0,1-2 112 0,0 3 16 16,2-1 0-16,1-1 0 0,7-7-112 0,-6 8-16 0,1-3 0 15,5-5 0-15,0 0-128 0,-2 9 0 0,2-9 0 16,0 0 0-16,2 10 0 0,-2-10-224 0,5 9 48 0,1-1 16 31,0 0-1168-31,2 0-224 0,2-1-48 0,3 0-16 16,0-1-1968-16,2 2-400 0</inkml:trace>
  <inkml:trace contextRef="#ctx0" brushRef="#br1" timeOffset="7">8530 11190 12895 0,'0'0'1152'0,"1"-8"-928"15,1-4-224-15,0 0 0 0,1 3 1680 0,0-1 304 0,3 1 48 0,-2 1 16 16,-4-1-1648-16,0 9-400 0,0 0 0 0,0-8 0 15,-2 0 192-15,2 8-64 0,0-10 0 0,-2 1 0 16,2 9 960-16,-5-8 192 0,0 1 48 0,-1-2 0 16,6 9 336-16,-5-7 64 0,-4 0 0 0,3 2 16 15,1-1-560-15,2 0-112 0,-1-2-32 0,4 8 0 16,3-8-656-16,-3 8-128 0,4-9-16 0,3 1-16 16,-1-2-224-16,4 6-256 0,1-2 48 0,0 0 16 15,-1-2-16-15,0 3 0 0,4 0 0 0,-2 2 0 16,-3-1 208-16,-9 4-176 0,11-2 176 0,-2 2-160 15,-9 0 160-15,0 0 0 0,0 0 0 0,0 0 128 16,0 0 96-16,7 9 32 0,-7-9 0 0,0 0 0 16,0 9 192-16,0-9 64 0,-3 12 0 0,3-12 0 15,-5 8 128-15,5-8 48 0,-4 11 0 0,0-2 0 0,4-9-288 0,0 0-48 16,-1 8-16-16,1-8 0 0,1 12-336 0,3-3 0 16,-4-9 0-16,5 12 0 0,-5-12 0 0,10 11 0 15,-4-1 0-15,4-3-128 0,-1-1 128 0,-9-6-208 16,14 6 80-16,-2-4 128 0,-12-2-192 0,13 3 192 15,-2-3-192-15,-1-2 192 0,1 0 0 0,-11 2 0 16,9-5 0-16,-9 5 0 0,6-6 336 0,-6 6-16 16,2-8 0-16,-3 0 0 0,-2-2 176 0,-2 5 16 15,-2-1 16-15,2 0 0 0,-2 1-48 0,1 2-16 16,-1 0 0-16,-1 2 0 0,0 0-128 0,0 2-16 16,-1 3-16-16,-1-1 0 0,2 2-176 0,-1-1-128 15,1 1 192-15,0 1-192 0,0 0 0 0,-2 3 0 0,2 1 0 16,0-1 0-16,-1 2 0 0,1 0 0 0,0 0 0 0,-2 1 0 15,0 1 0-15,2 2 0 16,1-1 0-16,-1 0 0 0,1-1 0 0,-1 2 0 0,2 1 0 0,-1-1 0 16,-1-2 128-16,2 0-128 0,1-2 0 0,3 0 0 31,0-2-1024-31,5 1-256 0,3-2-48 0,5 0-11696 0,4-5-2336 0</inkml:trace>
  <inkml:trace contextRef="#ctx0" brushRef="#br1" timeOffset="8">10619 9802 27647 0,'-11'-15'1216'0,"2"7"256"0,-2-2-1168 0,0-1-304 0,1 0 0 0,0 3 0 16,1 1 2096-16,0 1 352 0,1 0 80 0,1 1 16 16,-1 3-1920-16,-1 0-384 0,-2 1-80 0,0 1-16 15,2 4 96-15,1 1 16 0,1 1 0 0,0 0 0 16,2 2-256-16,-3 2 0 0,4 2 0 0,0 0 0 16,0 0 0-16,1 2 0 0,-1 1 0 0,2 0-160 15,-1-3 160-15,2 1 0 0,0-1 0 0,1 0-128 16,0-12 128-16,1 12 0 0,0-2 0 0,-1-10 0 15,5 9 192-15,-5-9-48 0,8 6 0 0,-8-6 0 16,12 4 160-16,0-3 16 0,1-4 16 0,0 1 0 16,0-1 32-16,1-4 0 0,-2-1 0 0,-2 1 0 15,4-2-192-15,-2 1-48 0,-3-1 0 0,1 1 0 16,-1-2 0-16,-1 2-128 0,-1-1 192 0,0 1-64 0,-1 0-128 0,0 0 192 16,-1-1-192-16,-1 2 192 0,-4 7-64 15,1-10 0-15,-2 1 0 0,1 9 0 0,-2-8 16 0,-1 3 0 16,-2-2 0-16,0 3 0 0,5 4 48 0,-8-1 0 15,-2 2 0-15,1 3 0 0,-3 1-192 0,1 1 192 16,-1 0-192-16,3 2 192 0,1 3-192 0,0 1 192 16,-1-4-192-16,2 3 192 0,2-1-192 0,2 1-144 15,-1-1 144-15,1-2-208 0,3-8 208 0,0 9 0 16,0-9 0-16,4 11 0 0,-4-11-192 0,6 6 48 16,-6-6 16-16,0 0 0 0,9 4 128 0,-9-4 0 15,0 0 0-15,9-1 0 0,-9 1 0 0,0 0 176 16,7-7-48-16,-7 7 0 0,5-9 304 0,-2 1 48 0,-4 0 16 0,1-1 0 15,0 9-128-15,0-10-32 16,0 2 0-16,0 8 0 0,1-9-160 0,-1 9-48 0,0-8 0 0,0 8 0 16,0 0-128-16,0-7 0 0,0 7 0 0,0 0 0 15,0 0 0-15,0 0 0 0,0 0 128 0,0 0-128 16,0 0 0-16,0 0 0 0,-3 12 0 0,1 0 0 16,-2 1 0-16,1 1 128 0,0-2 0 0,-1 3 0 15,0-3 16-15,1 1 0 0,0-2 0 0,-1 1 0 16,1-1 64-16,1-1 16 0,2-10 0 0,-2 8 0 15,2-8 80-15,0 0 16 0,-2 10 0 0,2-10 0 16,0 0-96-16,0 0-16 0,0 0 0 0,7 7 0 16,-7-7-208-16,11 5 128 0,-11-5-128 0,12 4 0 15,-1 0 0-15,-1-2 0 0,0 4 0 0,-1-2 0 16,-9-4 0-16,13 4 0 0,1 1 0 0,-2-1-160 16,-1-1-160-16,-1 1-16 0,1-2-16 0,0 1 0 15,0-3-224-15,0 0-32 0,0 0-16 0,0-1 0 16,-2-2 112-16,3 2 32 0,0-4 0 0,2 3 0 15,-1-1-384-15,2 1-80 0,-2 2-16 0,3-4 0 16,1 1-2576-16,0 2-528 0</inkml:trace>
  <inkml:trace contextRef="#ctx0" brushRef="#br1" timeOffset="9">11657 10444 11967 0,'0'0'1072'0,"0"0"-864"0,0 0-208 0,0 0 0 16,0 0 2576-16,0 0 480 0,0 0 80 0,0 0 32 16,0 0-1488-16,-3-7-288 0,2 2-64 0,1 5-16 15,0 0-96-15,0 0-32 0,0 0 0 0,0 0 0 16,0 0-672-16,0 0-144 0,0 0-32 0,0 0 0 15,0 0-208-15,0 0-128 0,0 0 128 0,-6 11-128 16,0 1 0-16,0 2 0 0,0 4 0 0,-1-2 128 16,-2 1-128-16,1-1 0 0,-1 3 0 0,2-2 0 15,-2 2 0-15,5-4 0 0,-1 1 160 0,2-3-160 16,2-1 384-16,1-1-32 0,0-11 0 0,3 12 0 16,-3-12 160-16,0 0 16 0,9 7 16 0,-9-7 0 15,15 2-96-15,-2-3-32 0,0-3 0 0,0-3 0 16,-1-2-96-16,1 1 0 0,2-1-16 0,-1-3 0 0,4-2-160 0,-1 1-16 15,-1 2-128-15,0-1 192 0,1 0-192 0,-2 0 128 16,0-1-128-16,0 2 0 0,-1 0 128 0,-1 1-128 16,-3 2 0-16,1-1 0 0,-2 0 144 0,-1 2-144 15,0-1 128-15,-2-1-128 0,-1 2 144 0,-1 1-144 16,-4 6 160-16,7-8-160 0,-7 8 128 0,0 0-128 16,0 0 0-16,0 0 144 0,0 0-16 0,0 0-128 15,-7-4 192-15,-1 3-64 0,0 2-128 0,-2 1 0 16,-3 2 0-16,0 2 0 0,-1-4 128 0,0 6-128 15,-2 2 0-15,2-1 128 0,1-1-128 0,1 3 192 16,1-2-192-16,0 2 192 0,0-2-192 0,1 2 0 0,2 0 0 16,2-2 0-16,0-1 0 0,6-8 0 15,-5 9 0-15,2 1 0 0,3-10 0 0,-1 12 0 0,1-12 0 0,0 9 0 16,0-9 0-16,0 0 0 0,0 0 0 0,0 0 0 16,0 0 192-16,0 0-64 0,0 0 0 0,9-1 0 15,-9 1 64-15,7-7 0 0,-1 2 0 0,0-4 0 16,-2-2-48-16,0-1 0 0,-1 0 0 0,1-2 0 15,-2-1-144-15,1 0 160 0,-3 0-160 0,0-1 160 16,1 1-160-16,0 0 192 0,0 2-192 0,-1 1 192 16,0 0-192-16,0 2 0 0,0 2 144 0,0 8-144 15,0-10 0-15,0 10 144 0,-3-7-144 0,3 7 0 16,-9-5 160-16,-1 3-160 0,1 2 128 0,-1 2-128 16,1 2 192-16,-2 0-64 0,2 1 0 0,-2 4 0 15,-1-2 32-15,-1 4 0 0,1 0 0 0,-1 1 0 16,-2 0 48-16,1 0 16 0,1 1 0 0,1-1 0 0,0-1 32 15,2 1 16-15,1-1 0 0,4-1 0 0,0 1-272 0,5-11 160 16,-2 9-160-16,2-9 128 16,10 10-512-16,6-5-128 0,8 0 0 0,5-9-16 15,6-4-2688-15,10-5-544 0</inkml:trace>
  <inkml:trace contextRef="#ctx0" brushRef="#br1" timeOffset="10">17111 6828 13295 0,'0'0'576'0,"0"0"144"0,0 0-576 0,0 0-144 0,3-5 0 0,-3 5 0 15,0 0 1344-15,1-7 256 16,-1 7 32-16,0 0 16 0,0 0-624 0,-1-5-112 0,1 5-16 0,0 0-16 15,-4-7-176-15,4 7-48 0,0 0 0 0,-4-5 0 16,1-3-256-16,3 8-48 0,0 0-16 0,-6-6 0 16,-1 1-128-16,1 2-16 0,0-1-16 0,-1 0 0 15,-2 1-16-15,0-1 0 0,-1 1 0 0,1 0 0 16,-2 2-160-16,-1-2 192 0,-1 0-192 0,-2 1 192 16,-1 0-32-16,1 2 0 0,-2-1 0 0,1 0 0 15,0 1-16-15,0 0 0 0,0 0 0 0,0 1 0 16,1-1 64-16,0 3 16 0,-1 0 0 0,2 2 0 15,0-1-64-15,2 1-16 0,1-2 0 0,-1 1 0 16,2 1-144-16,0-1 0 0,1 0 0 0,1 1 0 16,-1-3 0-16,9-2 0 0,-9 6 0 0,3 0 0 0,-4 0 0 15,5 0 0-15,5-6 0 0,-7 4 0 0,7-4 0 0,-6 6 0 16,-1 0 192-16,7-6-64 0,-3 8 64 0,1 0 0 16,2-8 0-16,-2 9 0 0,2-9-64 0,-1 10 0 15,1-10 0-15,0 13 0 0,0-1-128 0,0-1 0 16,0-1 0-16,1 2 128 0,-1 0-128 0,0-2 0 15,0 0 0-15,0 4 0 0,0-2 0 0,0 3 128 16,0 3-128-16,0 0 128 0,0 2 0 0,2 1 0 16,-1 1 0-16,-1 4 0 0,0 0 64 0,1 5 0 15,1 3 0-15,2 1 0 0,0-2-64 0,1 2 0 16,2 1 0-16,-2 0 0 0,2-3 144 0,1 1 32 16,0 2 0-16,1 2 0 0,-1-1-64 0,0 3-16 15,0 0 0-15,-1 0 0 0,-1-1-224 0,-1 1 128 16,0-3-128-16,0 0 0 0,-2-4 144 0,0 4-144 0,-1-4 128 0,-2 2-128 15,-1 1 176-15,-2 1-48 0,1 1-128 0,-1 1 192 16,-2 1 64-16,1-6 16 0,1 0 0 0,0-1 0 16,1 3 80-16,0-4 16 0,1-2 0 0,1-1 0 15,0 2-80-15,1-2-16 0,2 2 0 0,-1-3 0 16,1 2-144-16,0-1-128 0,0 5 144 0,-1 0-144 16,0 0 0-16,-1-5 0 0,-1 2 0 0,-1 0 0 15,-1 1 0-15,1-1 128 0,-2-3-128 0,2-2 0 16,-2-2 0-16,3 2 0 0,-3-2 0 0,2-3 0 15,1 1 128-15,-1-1-128 0,-3 1 0 0,1-1 144 16,-2-1-144-16,0 0 192 0,0 0-192 0,-1 0 192 16,0-1-192-16,1 1 128 0,0 0-128 0,-2 0 128 0,2-2-128 0,-1 1 0 15,1 0 144-15,1-1-144 16,-3 0 0-16,3 0 144 0,-2-3-144 0,1 0 0 0,0 0 176 0,0 0-176 16,2-2 160-16,-1 1-160 0,0 0 208 0,1 2-48 15,1-4-16-15,0 0 0 0,1 0-16 0,1 2 0 16,0-2 0-16,0 1 0 0,-1 1-128 0,1 0 0 15,0 2 0-15,0 0 0 0,0-2 0 0,0-1 0 16,-1-2 0-16,1 1 0 0,-2 1 0 0,1 0 0 16,0-2 0-16,0 0 0 0,0-2 0 0,1-9 0 15,0 10 0-15,0-10 0 0,-1 9 0 0,1-9 0 16,0 0 144-16,0 10-144 0,0-10 0 0,0 10 0 16,0-10 0-16,0 7 128 0,0-7-128 0,0 7 0 0,0-7 0 15,0 0 0-15,0 0 0 0,0 9 128 0,0-9-128 16,0 0 0-16,0 0 0 0,0 0 128 0,0 0-128 0,0 0 0 15,0 0 128-15,0 0-128 0,0 0 128 0,0 0-128 16,0 0 144-16,0 0-144 0,0 0 192 0,0 0-192 16,0 0 176-16,10 1-176 0,-10-1 160 0,10 0-160 15,-10 0 176-15,11-1-176 0,-2 0 192 0,-9 1-192 16,11-4 224-16,1 1-64 0,-2 1-16 0,2 1 0 16,-1-1-144-16,1 0 160 0,-12 2-160 0,15-2 160 15,-2 0-160-15,2 0 0 0,1 0 0 0,1 0 128 16,-1-2-128-16,0 1 192 0,2 1-192 0,2 1 192 15,-1-4-192-15,1 2 0 0,0 2-160 0,-1 1 160 16,2-1 0-16,-1-1 0 0,0-1-128 0,1 1 128 16,-2-1 0-16,-2 2 0 0,-2-2 0 0,0 0 0 15,-3 2-256-15,0 1-16 0,-3 0 0 0,1 0 0 16,-2 0-1072-16,-3 0-192 0,-5 0-64 0,0 0-10400 16,0 0-2080-16</inkml:trace>
  <inkml:trace contextRef="#ctx0" brushRef="#br1" timeOffset="11">17483 7113 11055 0,'0'0'480'0,"0"0"112"0,0 0-464 0,0 0-128 15,0 0 0-15,-3-7 0 0,3 7 3024 0,-4-6 592 16,4 6 112-16,0 0 32 0,0 0-2224 0,0 0-448 0,0 0-96 0,0 0-16 15,0 0-336-15,0 0-80 0,0 0-16 0,0 0 0 16,0 0-352-16,0 0-64 0,0 0 0 0,0 0-128 16,6 12 176-16,-2 1-176 0,0 2 160 0,0 1-160 15,-3-2 320-15,1 6-16 0,0 0-16 0,1 3 0 16,-2 1 160-16,2-2 48 0,-1 4 0 0,0 5 0 16,1 1 16-16,-1 2 0 0,1-1 0 0,-1 3 0 15,0-1-112-15,2 0-16 0,0 1 0 0,-1-1 0 16,1 2-256-16,1-1-128 0,-1-4 128 0,3-2-128 15,-2 0 128-15,2-5-128 0,-1-3 0 0,1 0 128 16,-3-1-128-16,1-3 0 0,1-1 144 0,2-3-144 16,-4 0-160-16,1 2-96 0,0-4-32 0,1-1 0 31,-1 2-1952-31,-2-1-400 0,0 0-80 0</inkml:trace>
  <inkml:trace contextRef="#ctx0" brushRef="#br1" timeOffset="12">17839 8578 10127 0,'0'0'896'15,"0"0"-704"-15,0 0-192 0,0 0 0 0,0 0 1472 0,0 0 256 16,0 0 48-16,0 0 16 0,0 0-1344 0,0 0-272 15,0 0-48-15,0 0-128 0,0 0 304 0,0 0-48 16,0 0-16-16,0 0 0 0,0 0 576 0,0 0 112 16,0 0 32-16,0 0 0 0,0 0 384 0,0 0 96 15,-4-7 16-15,4 7 0 0,0 0-96 0,0 0-16 16,-8-1 0-16,0 4 0 0,0 0-384 0,0 1-96 16,1-1-16-16,-2 5 0 0,1 2-400 0,0 2-64 15,-2 0-32-15,0 4 0 0,-1-1-176 0,-1 6-48 16,1 2 0-16,2 5 0 0,-1 6 64 0,1-1 0 0,-2-1 0 15,-2-4 0-15,-1 0 144 0,1-2 48 16,-2-1 0-16,1 3 0 0,-1-2 48 0,2 0 16 0,-2 2 0 16,0-4 0-16,1 1-192 0,0-1-16 0,2-2-16 0,2-3 0 15,1 1-224-15,2-1 0 0,1-3 0 0,1-4 0 32,2 0-624-32,-2-1-16 0,-1-3 0 0,0 0 0 15,6-8-1664-15,-7 4-352 0,7-4-64 0,0 0-16 16,0 0-272-16,-11-1-48 0</inkml:trace>
  <inkml:trace contextRef="#ctx0" brushRef="#br1" timeOffset="13">17452 8620 41407 0,'-13'0'1840'0,"13"0"368"0,-8 4-1760 0,3 3-448 16,5-7 0-16,-2 12 0 0,2-2 288 0,2 2-32 15,3 2 0-15,0-2 0 0,6 1-256 0,-2 3-192 16,2-2 16-16,0 3 16 0,1 2 160 0,2-1-128 16,2-3 128-16,1 1-128 0,0 1 128 0,-2-2 0 15,1 1 0-15,-2 0-128 0,1-1 128 0,0 1 0 16,-2 1 0-16,2 1-128 0,0 2 128 0,-2-1-208 15,-1 1 80-15,1 0 128 0,1 3-384 0,-1-1 32 16,-1 1 16-16,0 0 0 16,0-3-336-16,-1 4-64 0,0-1-16 0,-1-2 0 15,0 0-208-15,-1-3-32 0,0-1-16 0,1-1-9344 0,-1-4-1872 0</inkml:trace>
  <inkml:trace contextRef="#ctx0" brushRef="#br1" timeOffset="14">18104 9284 21183 0,'0'0'1888'0,"0"0"-1504"0,0 0-384 0,0 0 0 15,0 0 3072-15,0 0 560 0,-5 9 96 0,5-9 32 16,-2 9-2608-16,2-9-528 0,0 11-112 0,1-1 0 16,-1-10-64-16,3 15-16 0,-2-2 0 0,3 2 0 15,0-2-432-15,0 1 0 0,-2-2 0 0,0 0 0 16,1 0 0-16,0 2 0 0,-1 1 0 0,-2 1 0 15,-1-1 0-15,1 0 128 0,0-3-128 0,0 3 0 16,0-2 0-16,0-2-144 0,0 0 0 0,0-2 0 31,0 0-576-31,0-9-112 0,0 0-32 0,0 0-9776 0,0 0-1968 0</inkml:trace>
  <inkml:trace contextRef="#ctx0" brushRef="#br1" timeOffset="15">18188 6836 23951 0,'0'0'1056'0,"0"0"224"0,0 0-1024 0,0 0-256 0,0 0 0 0,0 0 0 16,0 0 1424-16,0 0 240 0,10-1 32 0,1-3 16 15,0 1-1264-15,2 0-240 0,1 1-48 0,3-1-16 0,2 0-144 0,-1 2 0 16,1 0 0-16,0-2 128 0,0 0-128 0,2 1-144 16,0-1 144-16,0 2-208 0,-2 0 208 0,0 0 0 15,-1 1 0-15,-2-2-144 0,-3-1 144 0,-1 2 0 16,0-2 0-16,0 2 0 0,-1-1 160 0,-2 0 64 16,-9 2 16-16,12-4 0 0,-2 1 176 0,-10 3 32 15,10-2 16-15,-10 2 0 0,11-2-144 0,-11 2-16 16,11 1-16-16,-11-1 0 0,10 4-112 0,0 2-32 15,-10-6 0-15,9 8 0 0,-9-8-16 0,8 10-128 16,-1 0 192-16,0 0-64 0,-3 1 0 0,1 0 0 16,0 1 0-16,-1 0 0 0,0 0 16 0,0 1 0 0,-2 1 0 15,0 0 0-15,1 4 0 0,0 2 0 0,-1 3 0 0,0 3 0 16,0 2-16-16,2 5 0 0,0 5 0 16,-1 4 0-16,1 3-128 0,1 3 0 0,2 0 0 0,0 3 0 15,1 0 0-15,1 0 0 0,-1 1 0 0,3 1 0 16,-2-2 0-16,2 2 0 0,-2 1 0 0,1-3 0 15,-1 1 0-15,-1-2 0 0,-1-3 128 0,-1 2-128 16,0-3 272-16,-1 3-16 0,0-1-16 0,-2 3 0 16,2 0-80-16,-2 1-16 0,-2-2 0 0,4 2 0 15,3 1-16-15,-3-2 0 0,-9-6 0 0,1 6 0 16,0 5 0-16,1-1-128 0,-1-3 192 0,1-4-64 16,0-1 0-16,-1-3 0 0,2-1 0 0,1-3 0 15,-1-1 48-15,2-2 0 0,0-4 0 0,2-1 0 16,-2 0 64-16,1 2 16 0,1-4 0 0,-1-1 0 15,1-2-48-15,-2-3 0 0,-1-2 0 0,1-2 0 0,1 0 16 16,1 1 0-16,-1-5 0 0,1 2 0 0,-1-1-224 0,1 0 0 16,3-1 128-16,-3 1-128 0,0-3 0 0,1 2 0 15,0-4 0-15,-2 2 0 0,0-2 0 0,2-3 0 16,0 2 0-16,0-1 0 0,-1 0 0 0,1-1 144 16,-1-1-144-16,-2 2 128 0,2 2 0 0,1-3-128 15,0 0 192-15,-1 1-64 0,-3-10-128 0,0 0 160 16,2 5-160-16,-2-5 160 0,4 9-32 0,-4-9 0 15,3 8 0-15,-3-8 0 0,4 8-128 0,0 2 0 16,-4-10 0-16,0 0 0 0,4 6 128 0,-4-6 0 16,0 0 0-16,0 0 0 0,0 0-128 0,0 0 0 15,0 0 0-15,0 0 0 0,0 0 0 0,0 0 128 16,0 0-128-16,0 0 128 0,4 8-128 0,-4-8 128 0,0 0-128 0,0 0 128 16,0 0 112-16,0 0 16 0,0 0 0 0,0 0 0 15,0 0-256-15,0 0 176 0,0 0-176 0,0 0 160 16,0 0-32-16,0 0 0 0,0 0 0 0,0 0 0 15,0 0 80-15,0 0 16 0,0 0 0 0,-4-9 0 16,-2 4-32-16,0-2 0 0,0 4 0 0,0 1 0 16,-4 2 0-16,1 0 0 0,0 0 0 0,-2-3 0 15,1 2-64-15,1-1-128 0,1 2 176 0,1 0-176 16,0 0 0-16,1 2 0 0,6-2 0 0,-9 1 0 31,2-2-256-31,7 1-144 0,0 0-48 0,0 0 0 16,0 0-2400-16,0 0-480 0,0 0-112 0</inkml:trace>
  <inkml:trace contextRef="#ctx0" brushRef="#br1" timeOffset="16">12786 12711 9215 0,'0'0'400'0,"0"0"96"0,0 0-496 0,-6 4 0 0,6-4 0 0,-9 7 0 15,0-1 4768-15,2 0 864 0,1 0 160 0,-2 1 32 16,0 2-4592-16,-1 3-912 0,-3 0-192 0,1 1-128 15,-1 1 304-15,-3-2-32 0,-1 4 0 0,0 0 0 16,3 2 48-16,-6-2 0 0,-4-2 0 0,1 3 0 16,-1 1 352-16,1 3 80 0,1 4 16 0,-2 3 0 15,-2 1 112-15,0 7 16 0,-1 2 16 0,-2 2 0 16,-3-2-544-16,3 1-112 0,0-3-32 0,3-2 0 16,2-5-224-16,2-3 0 0,1-1 0 0,3-1 0 15,3-3-128-15,3-3-80 0,2-2-16 0,2-5 0 16,2-2-1568-1,5-9-320-15,0 0-64 0,0 0-7984 0,0 0-1584 0</inkml:trace>
  <inkml:trace contextRef="#ctx0" brushRef="#br1" timeOffset="17">12158 12964 31327 0,'0'0'2784'0,"0"0"-2224"15,-11-1-560-15,5 1 0 0,6 0 1808 0,0 0 256 16,0 0 48-16,0 0 16 0,0 0-2000 0,6 7-384 16,-6-7-96-16,14 10-16 0,-1-1 112 0,3 3 0 15,1 3 16-15,1-2 0 0,-1 2 16 0,-1 4 0 16,4 3 0-16,-1 1 0 0,0-2-144 0,1 3-16 16,-1 0-16-16,-1-1 0 15,-1-1-208-15,0 0-32 0,0 4-16 0,2-3 0 16,-2-4-272-16,-2-1-48 0,0 2-16 0,-3-5 0 15,0 3-2208-15,0-1-432 0</inkml:trace>
  <inkml:trace contextRef="#ctx0" brushRef="#br1" timeOffset="18">13023 13454 44175 0,'0'0'1952'0,"-2"15"416"0,-1 1-1904 0,0 0-464 16,2 4 0-16,2 0 0 0,2 3 0 0,2 0 0 15,1 2 0-15,-1 0 0 0,3 1-160 0,3-2 160 16,-2 0-128-16,0-4 128 15,1 0-480-15,-1 1-16 0,2-3 0 0,-3-1 0 16,-1-2-192-16,-1-3-32 0,-2-5-16 0,-4-7 0 16,6 10-144-16,0-2-16 0,-6-8-16 0,6 7-10176 15,-6-7-2032-15</inkml:trace>
  <inkml:trace contextRef="#ctx0" brushRef="#br1" timeOffset="19">2319 5278 26255 0,'-15'-4'1152'0,"5"3"256"0,1 1-1120 0,9 0-288 16,0 0 0-16,0 0 0 0,-4-5 1024 0,4 5 160 16,-1-6 32-16,1 6 0 0,5-6-512 0,3 1-80 15,3 0-32-15,-3 4 0 0,2-1-336 0,2 5-80 16,1 1-16-16,-1 3 0 0,0 2-160 0,1 5 128 16,2 3-128-16,-2 3 128 0,0 1-128 0,0 4 128 15,1 1-128-15,1 2 128 0,-2 0-128 0,2-1 0 16,0 0 144-16,-2-2-144 0,-1-5 0 0,-1 0 128 0,1-4-128 0,0 2 0 15,-3-5 0-15,2 2 0 0,0-3 0 0,-1-4 0 16,2-1 0-16,-2-1 0 0,-1-2 0 0,2 0 128 16,-1 0-272-16,1-1-48 0,-1-3-16 0,0-1 0 31,2-1-2064-31,-1-2-416 0,-3-1-64 0</inkml:trace>
  <inkml:trace contextRef="#ctx0" brushRef="#br1" timeOffset="20">2855 5071 34783 0,'-18'-5'1536'0,"6"6"320"0,2 3-1472 0,0 0-384 0,2 1 0 0,2 1 0 0,1 2 208 0,0 1-16 15,1 0-16-15,1 5 0 0,3 2-16 0,0 5 0 16,-2 1 0-16,-1 4 0 0,-1 1-160 0,3 5 192 16,-3 2-192-16,-2 6 192 0,2 1 0 0,-2-1 0 15,0 0 0-15,0 3 0 0,-2-1 144 0,-2 6 48 16,-1 3 0-16,-1 5 0 0,-4 1 48 0,-1 2 16 16,0 0 0-16,-3 2 0 0,0 1-208 0,-1 1-48 15,-1 0 0-15,-1 0 0 0,2-2-192 0,1-2 0 0,-1-4 128 0,4 1-128 31,4-3-1584-31,5-3-352 0,0-1-80 0</inkml:trace>
  <inkml:trace contextRef="#ctx0" brushRef="#br1" timeOffset="21">19555 8042 7359 0,'0'0'656'0,"0"0"-528"0,0 0-128 0,0 0 0 16,0 0 3008-16,0 0 560 0,0 0 112 0,0 0 32 16,0 0-2496-16,0 0-480 0,0 0-96 0,0 0-32 15,0 0-192-15,0 0-32 0,7-4-16 0,-1-2 0 16,-1-4 96-16,0 1 32 0,0 1 0 0,-1 1 0 16,-1-2 384-16,0 1 80 0,3-2 0 0,-2 1 16 0,0 0 0 0,1-1 0 15,-1 2 0-15,1 0 0 0,1-1-272 0,2-2-48 16,-3-1-16-16,3 2 0 0,-1-5-176 0,1 3-32 15,4-1-16-15,-2 0 0 0,0 1-80 0,2 0-16 16,0 3 0-16,4-6 0 0,0 2-96 0,4-1-32 16,5 1 0-16,-4-4 0 0,-7-1-64 0,2 1 0 15,2-2-128-15,1 2 192 0,2 1-32 0,-1 1-16 16,-3-1 0-16,5 1 0 0,-2 1-16 0,3 0 0 16,1-1 0-16,0 1 0 0,-2 0-128 0,3 2 0 15,-1-1 144-15,1 2-144 0,-1 2 0 0,3-2 0 16,1 1 0-16,-1 3 0 0,-1 1 0 0,1 1 0 15,-2 1 0-15,1 1 0 0,-2-1 0 0,-1 1 0 16,-3-1 0-16,2 4 0 0,1 2 0 0,-3-2 0 16,-2-2 0-16,0 1 0 0,0 0 0 0,-1 1 0 0,-1 0 0 0,-1 1 128 15,1-1-128-15,1 1 0 0,1 0 0 0,0 2 128 16,-2-1-128-16,1 2 0 0,1-2 0 0,-2 3 0 16,3-4 0-16,-2 4 0 0,2-3 0 0,0 3 0 15,1 1 0-15,-3 2 128 0,1-2-128 0,0 1 0 16,4 1 0-16,-4-1 128 0,-3-2-128 0,-1 2 0 15,0 1 0-15,0 0 128 0,-2 0-128 0,4 1 0 16,1 0 0-16,-2 1 144 0,-6-6-144 0,0 1 0 16,0 2 192-16,0 0-64 0,0 1 0 0,2-2-128 15,-2 2 192-15,2 0-192 0,0-2 192 0,0 3-192 16,-1-4 224-16,1 3-64 0,0-1-16 0,0 0 0 16,-1-1-144-16,1 0 192 0,1 0-192 0,0 1 192 15,1 1-32-15,0-1 0 0,1-1 0 0,2 0 0 0,0-1-160 16,0 1 0-16,1 0 0 0,-1 0 0 0,-1-1 160 0,0 0-160 15,-2 2 192-15,1-1-192 0,-1 0 128 16,0 0-128-16,-1 0 0 0,0 3 0 0,-5-3 0 0,1 3 0 16,-1-2 0-16,1 1 0 0,0-1 0 0,-3-1 0 15,3 0 0-15,-4 0 0 0,2 1 128 0,-1-1-128 16,-1 0 0-16,0 0 0 0,-4-6 128 0,0 0-128 16,0 0 0-16,5 5 0 0,-5-5 160 0,7 6-160 15,-3-2 128-15,-4-4-128 0,0 0 0 0,0 0 0 16,7 7 128-16,-7-7-128 0,5 6 0 0,-5-6 0 15,0 0 0-15,0 0 0 0,0 0 0 0,0 0 0 16,0 0 128-16,0 0-128 0,0 0 0 0,0 0 160 16,0 0-160-16,0 0 160 0,0 0-16 0,0 0 0 0,0 0 0 15,0-11 0-15,0 1 48 0,0 1 16 0,0-1 0 0,-3-1 0 16,1-1-16-16,-1 1 0 0,0-4 0 0,1 2 0 16,-2-3-64-16,0-1-128 0,1-1 176 0,-1-1-176 15,0 1 128-15,-3 0-128 0,-4 2 0 16,1 0 0-16,2-1 0 0,1 3 0 0,-1 2 0 0,3 0 0 15,-2-1 0-15,2 2 0 0,-1 2 0 0,4 1 0 16,0 0 0-16,2 8 0 0,-1-8 0 0,1 8 0 16,0-7 0-16,0 7 0 0,0 0 0 0,0 0 0 15,0 0 0-15,0 0 0 0,0 0-144 0,0 0 144 16,0 0 0-16,0 0-128 0,0 0 128 0,11 3 0 16,-3 2 0-16,-8-5-160 0,9 7 160 0,-1-1 0 15,-8-6 0-15,6 10-128 0,-6-10 128 0,6 11 0 16,-6-11 0-16,6 12 0 0,1-2-128 0,-1 1 128 15,-6-11 0-15,8 11 0 0,-3-2-128 0,2 2 128 16,1 1 0-16,-3 0 0 0,2-3 0 0,-1 1 0 0,-1-1 0 0,0 0 0 16,0-1 0-16,1 3 0 0,-2 0 0 0,1-1 0 15,0 1 0-15,-2-3 0 0,1 0 0 0,-4-8 0 16,4 11 0-16,-2-1 0 0,-2-10 0 0,1 11 0 16,-1-11 0-16,3 10 0 0,-3-10 0 0,0 9 0 15,0-9 0-15,0 11 0 0,0-11 0 0,0 0 0 16,0 10 0-16,-2 1 0 0,0-2 0 0,0 1 0 15,-1-2 0-15,0 1 0 0,-2 0 0 0,0 1 0 16,1-1 0-16,0-1 0 0,-3-1 0 0,2 0 0 16,-3 1 0-16,1-2 0 0,-2 1 0 0,1-3 0 15,0 0 0-15,-1 1 0 0,-2-1 176 0,3 3-176 16,-1 0 192-16,2-2-192 0,-4-2 176 0,2 0-176 0,-2-3 160 0,3 0-160 16,8 0 0-16,-11 1 128 0,1-1-128 0,10 0 0 15,0 0-192-15,0 0-64 0,0 0-32 0,0 0 0 31,0 0-1888-31,0 0-384 0,0 0-80 0</inkml:trace>
  <inkml:trace contextRef="#ctx0" brushRef="#br1" timeOffset="22">20544 6229 3679 0,'0'0'320'0,"0"0"-320"0,0 0 0 16,0 0 0-16,0 0 2320 0,0 0 400 0,0 0 80 0,0 0 16 15,0 0-1520-15,0 0-288 0,0 0-64 0,0 0-16 16,0 0 480-16,-1-8 80 0,-2 0 32 0,3 8 0 16,0 0-16-16,-4-8 0 0,0 1 0 0,4 7 0 15,-7-4-416-15,7 4-64 0,-9-2-32 0,1 0 0 16,-1 1-416-16,1 2-64 0,-2 3-32 0,-1 0 0 15,-3-2-32-15,3 3-16 0,3 3 0 0,-3 0 0 16,-5 0 80-16,0 4 0 0,-1-4 16 0,1 5 0 16,1 2-176-16,1 1-32 0,-1-1-16 0,-1 4 0 15,0-2-304-15,0 6 128 0,2 1-128 0,2-2 0 16,2 0 0-16,2-2 0 0,-1-1 0 0,2 2 0 16,2 1 192-16,3-2-192 0,0 0 192 0,2-2-192 15,2 2 192-15,2-1-192 0,1 1 192 0,2 0-192 16,-2-4 128-16,4-2-128 0,1-1 0 0,3-1 0 0,2-2 0 15,2 1 0-15,1 0 128 0,3-3-128 0,1-2 0 0,0-2 160 16,6-2-160-16,-1-2 128 0,-2 0-128 16,1-2 0-16,1-2 144 0,-2-4-144 0,-1-1 144 0,-1 1-144 15,-3-1 192-15,0-2-192 0,-1 2 160 0,-1-3-160 16,-1-1 128-16,0-2-128 0,-1 2 144 0,-2-1-144 16,0 1 160-16,-1 1-160 0,-1-3 160 0,-1 2-160 15,0-5 160-15,-5 4-160 0,0-3 176 0,-3 2-176 16,-1-1 192-16,-2 1-192 0,-1-1 176 0,-3-2-176 15,0-3 160-15,-4 2-160 0,0 1 128 0,-2-3-128 16,0 3 0-16,-1-1 144 0,-1 3-144 0,-1 0 0 16,-2-2 0-16,2 3 128 0,-1 0-128 0,1 3 0 0,0 0 0 0,0 2 0 15,3 2 0-15,0 3 0 0,2 0 0 0,-1 2 0 16,1 3-336-16,8 0 0 0,-11 1 0 0,2 2 0 31,1-1-416-31,8-2-80 0,-9 3 0 0,9-3-16 16,0 0-368-16,-6 9-64 0,2-3 0 0,4-6-16 15,-5 8-1648-15,5-8-336 0,0 0-64 0</inkml:trace>
  <inkml:trace contextRef="#ctx0" brushRef="#br1" timeOffset="23">20725 6074 8287 0,'-8'-19'736'0,"6"11"-592"16,0 2-144-16,2 6 0 0,0 0 3488 0,0 0 672 15,-7-5 128-15,7 5 16 0,0 0-2608 0,0 0-528 16,-8-1-96-16,8 1-32 0,-10 6-272 0,2 3-48 16,-1 1-16-16,1 0 0 0,-1 1-432 0,1 1-80 15,2 2-32-15,-3 3 0 0,-2-2 112 0,3 7 32 16,0 3 0-16,-1 5 0 0,1 4 400 0,-1 2 96 15,-1 2 16-15,-1 5 0 0,-2-3-304 0,-2 4-48 16,-1-3-16-16,1-1 0 0,-3-2-272 0,0 2-176 16,0 2 192-16,1 0-192 0,0-3 128 0,3 1-128 15,0-2 0-15,4-5 0 0,0-2-192 0,2-4-160 0,5-5-32 0,1 2 0 32,2-6-2240-32,4-2-464 0</inkml:trace>
  <inkml:trace contextRef="#ctx0" brushRef="#br1" timeOffset="24">22950 6765 5519 0,'0'0'240'0,"0"0"64"0,0 0-304 0,0 0 0 0,-7-3 0 0,7 3 0 15,0 0 3488-15,0 0 640 0,0 0 128 0,-3-7 32 16,3 7-2944-16,-4-8-592 0,4 8-112 0,0 0-32 15,-5-9 112-15,2 2 32 0,3 7 0 0,-5-6 0 16,5 6 32-16,-7-4 16 0,-2 0 0 0,2 3 0 16,1 1-192-16,-5 0-32 0,0 0-16 0,-1 2 0 15,0 1-144-15,-1 1-32 0,-2 0 0 0,-2-1 0 16,-1-1 112-16,0 2 16 0,1 0 0 0,1-1 0 16,1 1 112-16,0-4 16 0,0 0 16 0,3 0 0 15,-1 0-112-15,1 0-32 0,-1 0 0 0,1 0 0 16,2 0-192-16,-2 0-64 0,1 0 0 0,1 0 0 15,-1 1-80-15,0 2-32 0,-1 0 0 0,0 2 0 16,-1-2-144-16,-1 1 160 0,1 1-160 0,1 0 160 0,-1 0-160 16,1 1 0-16,-1 0 0 0,3 1 128 0,0-1 0 0,2 1 0 15,0-3 0-15,8-4 0 0,-6 4 80 0,6-4 16 16,-7 4 0-16,7-4 0 0,0 0-96 0,0 0-128 16,-5 8 176-16,5-8-176 0,0 0 128 0,0 0-128 15,0 0 0-15,0 0 0 0,0 8 192 0,0-8-192 16,0 0 192-16,3 11-192 0,-3-11 192 0,3 10-64 15,-3-10 0-15,7 16-128 0,6 6 192 0,-7-10-192 16,-6-12 192-16,0 0-192 0,0 0 192 0,0 10-192 16,1-2 192-16,-1-8-192 0,3 11 224 0,-1-2-64 15,1 2-16-15,-3-11 0 0,3 9 48 0,-3-9 16 16,6 10 0-16,0-2 0 0,-1 0-64 0,3 3-16 16,5 1 0-16,-6-2 0 0,-7-10-128 0,0 0 160 0,2 12-160 0,0-2 160 15,2 0-160-15,0 1 0 0,-2 1 144 0,2 0-144 16,-1 2 0-16,1 3 128 0,-2-1-128 0,1 4 0 15,0-1 0-15,1 1 128 0,-2 1-128 0,2-2 0 16,0 0 128-16,0-1-128 0,1 4 160 0,2-1-160 16,2 6 208-16,-2-6-48 0,-3-10-16 0,-1 0 0 15,1 2-144-15,0 0 160 0,-1 0-160 0,1 0 160 16,-1 0-160-16,1 3 128 0,-1 2-128 0,1-2 128 16,-1-2-128-16,0 0 0 0,-1 0 0 0,1 1 128 15,-2-1-128-15,0 3 0 0,1-2 0 0,-2 1 0 16,1 0 0-16,0-2 128 0,-1 0-128 0,0 0 0 15,0 1 144-15,0 1-144 0,-1-1 160 0,1 0-160 16,0-3 192-16,0 1-48 0,-1 1-16 0,1-1 0 16,-2 2 0-16,1 1-128 0,1 0 192 0,-1 1-64 15,0 0-128-15,1 0 0 0,0 1 0 0,0 0 0 0,-2 2 0 16,4 0 0-16,-1 1 0 0,-1 2 0 0,-1-2 0 0,3 3 0 16,1 1 0-16,-1-1 0 0,0 1 0 15,2 0 128-15,-1 1-128 0,0-1 0 0,0 1 0 0,1-1 128 16,-2 0-128-16,0 1 0 0,1-2 128 0,-2 0-128 15,1-1 0-15,-1 1 128 0,-1 1-128 0,0 2 0 16,0 0 0-16,0 2 0 0,-1 0 0 0,-1 0 0 16,1 0 0-16,1 2 0 0,-4-2 0 0,3-2 0 15,1 2 128-15,1-1-128 0,-1 0 0 0,2-3 0 16,0 1 0-16,1-3 0 0,-1 0 0 0,2 1 0 16,-1-2 144-16,0 2-144 0,1 2 0 0,0-2 128 0,-3 1-128 0,3 2 0 15,0 4 0-15,-3-4 128 0,-1 1-128 0,2 1 0 16,-1 1 0-16,1-2 0 0,-4 1 0 0,2-2 0 15,0 0 0-15,0 2 0 0,0-6 0 0,-1 0 128 16,-1-2-128-16,2 2 0 0,0 1 128 0,-1-1-128 16,0-1 0-16,1 1 0 0,0 1 0 0,0 1 0 15,-2-1 0-15,2 2 0 0,0-2 0 0,0 4 128 16,0-3-128-16,0 2 0 0,-1 0 0 0,1-2 0 16,1 1 0-16,1-2 0 0,-2 0 0 0,1 0 0 15,0 2 0-15,2-1 0 0,-1 0 0 0,-1 1 0 16,0-2 0-16,0 1 0 0,1 2 0 0,-2-1 0 15,-2 0 0-15,1 0 0 0,1 2 0 0,-1 0 0 16,-2-2 0-16,3 0 0 0,-1 1 0 0,-1-1 128 16,1 2-128-16,1-4 0 0,-1-2 0 0,-1 2 0 0,0-1 0 0,2 1 0 15,-2-2 0-15,2 3 0 0,0 1 0 16,0 1 0-16,-1-2 0 0,0 3 0 0,-1-3 0 0,1 1 0 16,0 1 0-16,1 0 0 0,0-1 0 0,0 1 0 15,-2-1 0-15,2-1 0 0,0 0 0 0,0-2 0 16,0 1 0-16,0 0 0 0,0 2 0 0,0-1 0 15,0 2 0-15,2 0 0 0,-2-1 0 0,2 4 0 16,1-1 0-16,-3-2 0 0,0 2 128 0,1 1-128 16,2-3 160-16,0 1-160 0,-1 0 0 0,0-4 0 15,-2 1 0-15,1-1 0 0,-1-1 0 0,0 1 0 16,0 0 0-16,0-1 0 0,-1 0 0 0,-1 1 0 16,1-3 128-16,-2 3-128 0,1 0 0 0,0 0 0 0,2 2 0 15,0-4 0-15,-1 3 0 0,1-1 128 0,0 0-128 16,0-2 0-16,0 4 0 0,0-1 0 0,0-4 0 15,0 1 0-15,0-1 128 0,0 1-128 0,0-2 0 0,0 0 0 16,0 1 128-16,-1-2-128 0,-1 4 0 0,1-2 0 16,1 2 0-16,-1 0 0 0,-1-1 0 0,1 1 0 15,1 0 0-15,0 1 0 0,-1 1 0 0,-1-2 0 16,1 0 128-16,1-1-128 0,-1 1 0 0,-1 0 0 16,1-2 128-16,1-1-128 0,-1 0 0 0,1-1 0 15,-2-1 128-15,2 0-128 0,0 2 0 0,0 0 144 16,-1-1-144-16,0 2 0 0,-1 1 0 0,2-1 128 15,0 1-128-15,0 0 0 0,-1 0 0 0,1 1 0 16,0 1 0-16,0 0 128 0,0-2-128 0,0 3 0 16,0-4 0-16,0 3 0 0,0-4 0 0,0 0 0 15,0-1 128-15,1 1-128 0,-1-3 0 0,0 1 128 0,0-1-128 16,0 2 0-16,3 1 0 0,-3 1 128 0,0-2-128 0,0 1 0 16,0 2 0-16,0 2 0 0,-1-4 0 0,1 0 0 15,-2 0 128-15,2 0-128 0,-1 1 0 0,1-1 0 16,0 0 0-16,0 0 0 0,0 2 0 0,0-1 128 15,-2-1-128-15,1-1 0 0,1 1 0 0,-1-3 0 16,0 3 128-16,-1-5-128 0,1 4 0 0,1-2 0 16,0 1 0-16,-1-1 0 0,-2-2 0 0,3 1 0 15,0 0 0-15,-2 0 0 0,1 0 0 0,1 1 128 16,0-1-128-16,-1 2 0 0,0-2 0 0,-1 0 0 16,1-2 128-16,1 1-128 0,0 1 0 0,0 0 0 15,-1-1 0-15,1 0 128 0,0-1-128 0,0 0 0 16,-2 1 0-16,2-1 128 0,0 1-128 0,-1-1 0 0,-1 1 0 0,1-1 128 15,0 0-128-15,-1-2 0 0,2 2 0 0,-1 0 0 16,-1-2 0-16,-1 4 0 0,0-2 128 0,-1 1-128 16,0-1 0-16,1 0 0 0,1-1 0 0,0-2 0 15,0-2 0-15,-1 1 128 0,0-1-128 0,1 1 0 16,2-10 0-16,-4 9 128 0,1-3-128 0,2 4 0 16,-2-1 0-16,-1-2 0 0,4-7 128 0,-5 11-128 15,1-1 0-15,-2 2 0 0,2-3 0 0,2 3 0 16,0 1 0-16,1-4 0 0,-2 0 0 0,2 1 0 15,-1-1 0-15,2-9 0 0,0 9 0 0,0-9 0 16,-1 10 0-16,1-10 0 0,2 11 0 0,-2-11 0 16,0 0 0-16,2 8 0 0,-2-8 0 0,4 10 0 0,-1-3 0 15,-3-7 0-15,0 0 0 0,3 8 0 0,-3-8 0 16,6 9 0-16,-6-9 0 0,6 7 0 0,-6-7 0 0,6 8 0 16,0 0 0-16,-6-8 0 0,0 0 0 0,9 8 128 15,-2 0-128-15,-7-8 128 0,9 7-128 0,1 0 192 16,1 0-192-16,1 0 192 0,-1 0-192 0,0-3 0 15,-11-4 0-15,15 5 0 0,-2-1 144 0,1-1-144 16,-14-3 160-16,13 5-160 0,0-1 128 0,1-4-128 16,-4 3 0-16,1 0 0 0,-11-3 0 0,15 0 0 15,-3 0 0-15,1 0 0 16,2 1-448-16,-5-2 32 0,-10 1 0 0,11-10 0 16,3-2-304-16,0-4-64 0,1 0-16 0,4-9 0 15,3-10-1584-15,1-2-320 0,3-6-64 0,-1-4-16384 0</inkml:trace>
  <inkml:trace contextRef="#ctx0" brushRef="#br1" timeOffset="25">23379 6985 21599 0,'0'0'960'0,"0"0"192"0,0 0-928 0,0 0-224 0,0 0 0 0,0 0 0 16,0 0 656-16,0 0 96 0,0 0 16 0,0 0 0 15,0 0 48-15,0 0 16 0,0 0 0 0,0 0 0 16,-9 1-64-16,9-1 0 0,0 0 0 0,0 0 0 0,0 0 160 0,-7 5 32 16,7-5 0-16,-8 6 0 15,0 0-256-15,4 1-64 0,4-7 0 0,-5 13 0 0,2 5-128 0,0-1-48 16,1 2 0-16,2 1 0 0,-2 1-16 0,4 5 0 15,-1 0 0-15,-1 5 0 0,4-1-16 0,0 0-16 16,-1-4 0-16,-2 1 0 0,2 2-160 0,-1-4-16 16,1 1-16-16,0-2 0 0,-2-4-224 0,2-1 176 15,-1-1-176-15,0 0 160 0,-1-4-160 0,-1 2 160 16,1-1-160-16,2-2 160 16,-1-3-592-16,0-1-112 0,3-1-32 0,-2 2 0 15,-1-1-1920-15,0-1-384 0,2 3-64 0,0 1-32 16,-2-1-208-16,2 0-32 0,-2 0-16 0</inkml:trace>
  <inkml:trace contextRef="#ctx0" brushRef="#br1" timeOffset="26">23549 8430 1839 0,'0'0'160'0,"0"0"-160"15</inkml:trace>
  <inkml:trace contextRef="#ctx0" brushRef="#br1" timeOffset="27">23582 8359 18543 0,'0'0'816'0,"0"0"176"0,0 0-800 0,0 0-192 0,0 0 0 0,0 0 0 16,0 0 1712-16,0 0 288 0,0 0 64 0,0 0 16 15,0 0-992-15,0 0-208 0,0 0-48 0,0 0 0 16,0 0-128-16,0 0-48 0,0 0 0 0,0 0 0 15,0 0 96-15,0 0 16 0,0 0 0 0,-5 10 0 16,0-1-128-16,-2 1-32 0,2 0 0 0,-3 1 0 0,-2 1-224 16,1 1-32-16,-2 0-16 0,1 4 0 0,-1 2-144 0,0 2-48 15,-2-1 0-15,-2 1 0 0,0 2-144 0,-1-2 0 16,0 3 144-16,1 0-144 0,1 2 160 0,-1-2-32 16,0 0-128-16,2-3 192 0,-3 1-192 0,1-5-240 15,1 0 48-15,0-3 16 16,2-3-544-16,0-1-112 0,-1-3-32 0,1-1-9888 15,1-1-1968-15</inkml:trace>
  <inkml:trace contextRef="#ctx0" brushRef="#br1" timeOffset="28">23118 8485 6447 0,'0'0'576'0,"0"0"-576"16,0 0 0-16,0 0 0 0,0 0 6016 0,0 0 1104 15,0 0 224-15,0 0 32 0,8 7-5696 0,3 1-1136 16,-2 0-224-16,2 0-64 0,1 1-64 0,0 1-32 16,0 1 0-16,3 1 0 0,-1 0-160 0,3 1 0 0,2 0 144 0,-2 2-144 15,1 2 0-15,0 2 144 0,2-1-144 0,-3 0 0 16,-1 2 160-16,-1 1-160 0,-1-1 128 0,0 1-128 16,1 2 0-16,-3-3-176 0,-1 1 16 0,-2 1 0 31,0 0-1120-31,-1-4-208 0,-2 0-48 0,-1-3-16 0,0-3-1632 0,1-2-320 15,-1 4-64-15,1-5-16 0</inkml:trace>
  <inkml:trace contextRef="#ctx0" brushRef="#br1" timeOffset="29">23731 8805 15663 0,'0'0'1392'0,"0"0"-1120"15,-6 7-272-15,6-7 0 0,-2 10 3936 0,2-10 736 16,-3 9 128-16,5 2 48 0,0-2-3456 0,2 1-688 15,-1 0-144-15,1 0-32 0,1-1-16 0,-1 2 0 16,-4-11 0-16,7 11 0 0,-3-1-192 0,1 2-32 16,0-1-16-16,0 1 0 0,-1 0-96 0,1 1-32 0,-2 1 0 0,1-1 0 15,-2-1-144-15,1 0 192 0,-3 0-192 0,0 2 192 16,3-2-192-16,-1 1 160 0,0-1-160 0,0-1 160 16,1-2-160-16,-3-9 0 0,3 11 0 0,-3-11 0 15,5 10-1728-15,-5-10-320 0,0 0-64 0,0 0-13056 16</inkml:trace>
  <inkml:trace contextRef="#ctx0" brushRef="#br1" timeOffset="30">23719 9806 24591 0,'0'0'1088'0,"-4"-1"224"16,4 1-1056-16,0 0-256 0,-9 0 0 0,9 0 0 16,-9 0 688-16,9 0 80 0,-8 3 0 0,2 4 16 0,0 2-80 0,-1 1-32 15,0 4 0-15,0 3 0 0,-2 2-96 0,1 2-32 16,-2 2 0-16,2 1 0 0,-4 0 80 0,2 3 16 16,-2 1 0-16,-2 0 0 0,-2 3-176 0,-1 1-16 15,-1 2-16-15,-2 0 0 0,0-1-192 0,-1-2-48 16,-5-1 0-16,3-1 0 0,1-5-64 0,-1-3-128 15,2-3 176-15,2-2-176 0,0-5 128 0,4-1-128 16,2-3 0-16,1-2 0 16,1-2-1680-16,2-3-448 0,2-1-96 0,1-3-16 0</inkml:trace>
  <inkml:trace contextRef="#ctx0" brushRef="#br1" timeOffset="31">23269 9962 20271 0,'0'0'1792'0,"0"0"-1424"16,0 0-368-16,0 0 0 0,1 11 3776 0,4-1 704 0,3 0 128 0,3 4 16 15,3-2-3792-15,2 2-832 0,3 3 0 0,-2 2-144 16,4 4 144-16,1 0 0 16,0 1-144-16,-1 3 144 0,-1-2 0 0,1 2 0 0,-1 2 0 0,1-2 0 31,-2 0-416-31,-2-3-16 0,0 0 0 0,-2-1 0 15,-2-4-2400-15,1-2-496 0</inkml:trace>
  <inkml:trace contextRef="#ctx0" brushRef="#br1" timeOffset="32">23924 10374 38527 0,'-17'8'1712'0,"9"-1"336"0,0 2-1632 0,3 1-416 16,0 2 0-16,2-1 0 0,2 2 0 0,1 0 128 16,0 1-128-16,1-1 0 0,0 2 0 0,2 1 0 15,-2-3 0-15,2 2 0 0,1 2 0 0,1-3-192 16,-1 0 32-16,0 0 16 16,3-5-432-16,-2-1-64 0,-5-8-32 0,0 0-10208 15,9 7-2032-15</inkml:trace>
  <inkml:trace contextRef="#ctx0" brushRef="#br1" timeOffset="33">24072 9564 28559 0,'0'0'2544'0,"0"0"-2032"0,0 0-512 0,0 0 0 16,4-8 1728-16,1 3 240 0,-1-2 48 0,4 2 16 16,0-2-1664-16,2 1-368 0,-2-1 0 0,3 1 0 15,0 4 0-15,1-5 0 0,0 3 0 0,0-1 0 0,0 0 0 0,1-1 0 16,0 1 0-16,0 3 0 0,2-3 0 0,-2 4 0 16,-1-2 0-16,-12 3 0 0,12 5 144 0,-2 0-16 15,-10-5-128-15,6 12 192 0,-3 0 16 0,-3 2 0 16,0-1 0-16,-5 5 0 0,-3-2-80 0,-3 5 0 15,0 1-128-15,-1 2 192 0,-1 1-192 16,0-1 128-16,0 0-128 0,0-1 0 0,0-2 0 0,1-1 0 16,0-5 0-16,1 1 0 0,0-5 0 0,1 1 0 15,2-1 0-15,1 1 0 0,-1-3 240 0,5 2-48 16,-2-3-16-16,1 0 0 0,4-8-48 0,-1 10-128 16,1 0 192-16,2-5-64 0,-2-5 0 0,7 8-128 15,-7-8 192-15,9 6-64 0,2 0-128 0,0-2 160 16,1 0-160-16,2-3 160 0,2 1-160 0,1-2-192 15,0-2 32-15,2 2 16 16,3 0-528-16,3 2-96 0,-1 1-32 0,0-2 0 16,0 2-2064-16,-1-1-400 0</inkml:trace>
  <inkml:trace contextRef="#ctx0" brushRef="#br1" timeOffset="34">23705 11177 24879 0,'0'0'2208'15,"0"0"-1760"-15,0 0-448 0,0 0 0 0,0 0 1744 0,-2 12 272 16,-2-3 48-16,1 2 16 0,1 1-1664 0,1 0-416 16,-1 2 0-16,-1 3 0 0,-1 2 272 0,0 2-16 15,-3 2-16-15,-1 1 0 0,-1 0 16 0,-2 2 0 16,-1 0 0-16,-3-1 0 0,2 6 64 0,-3-1 0 16,-1 0 16-16,-5 4 0 0,1-1 48 0,-2 2 16 0,0-2 0 0,-1-2 0 15,-1-3-224-15,2-1-48 0,2-6-128 0,0-2 192 16,0-3-400-16,4-4-96 0,-2-4-16 0,3-3 0 31,3-2-2416-31,1-4-480 0,-6-7-112 0,6-4-9344 0</inkml:trace>
  <inkml:trace contextRef="#ctx0" brushRef="#br1" timeOffset="35">23360 11250 21183 0,'0'0'1888'0,"0"0"-1504"15,0 0-384-15,3 10 0 0,1 1 3648 0,-1 1 672 16,2 1 128-16,3 2 32 0,2-2-3664 0,2 3-816 16,0 0 0-16,2 3 0 0,4 2 0 0,-3-2 0 15,-1 5-144-15,1-1 144 0,-2 1 0 0,2 2 0 16,-1 5 0-16,0-3 0 0,-2-1 0 0,0 2 128 16,0 1-128-16,0-2 0 15,2 1-240-15,-4-1-144 0,2-1-16 0,-3-3-16 16,1-2-3392-16,-2-4-672 0</inkml:trace>
  <inkml:trace contextRef="#ctx0" brushRef="#br1" timeOffset="36">23949 11828 21183 0,'0'0'1888'0,"-7"11"-1504"0,1 4-384 0,1-2 0 16,3 2 3824-16,0-1 688 0,2 1 144 0,2 0 16 15,-1-2-3856-15,2 2-816 0,-2 1 0 0,0-1-224 16,0 2-80-16,0 0-16 0,0-1 0 0,0 0 0 16,-1-4-80-16,2 2-32 0,0-1 0 0,0-1 0 15,-1-1-384-15,-1-11-80 0,0 0 0 0,0 0-8864 16,0 0-1760-16</inkml:trace>
  <inkml:trace contextRef="#ctx0" brushRef="#br1" timeOffset="37">24100 11060 11967 0,'0'0'528'0,"0"0"112"0,0 0-512 0,-5-8-128 16,5 8 0-16,-3-9 0 0,3 9 5056 0,1-8 960 0,3 2 208 0,3 0 48 15,-3-1-5088-15,3 3-1008 16,-1-1-176-16,5 1 0 0,-1 3 0 0,1-5-144 16,0 2 144-16,1 3 0 0,-1 1 0 0,1-1 128 15,1 1 0-15,0 0 0 0,1 0 160 0,1 1 32 16,-2 0 16-16,0 2 0 0,1 0-80 0,-2 1-32 15,-3-3 0-15,-9-1 0 0,0 0-32 0,11 3 0 0,-2-1 0 0,-9-2 0 16,0 0 16-16,0 0 0 0,0 0 0 0,0 0 0 16,-1 11-208-16,-4-1 176 0,-4 0-176 0,0-1 160 15,-3 0-160-15,-1 0 0 0,-3 2 0 0,1-1 0 16,0-3 0-16,3 1 0 0,2-1 0 0,0-1 0 16,-1 2 0-16,4-1 0 0,7-7 0 0,0 0 0 0,-6 6 0 0,6-6 0 15,0 0 0-15,0 0 0 16,0 0 0-16,0 0-176 0,0 0 176 0,0 0-128 0,11 6-96 0,0-2-16 15,-11-4 0-15,12 4 0 0,-2 1 80 0,1 1 16 16,0-2 0-16,-1 1 0 0,0 1 144 0,0 0 0 16,0-2 0-16,2 3-128 0,1-2 128 0,-1 3 0 15,-2 2 0-15,0-2 0 0,1 1 0 0,-2 2 128 16,-2-3-128-16,0 1 176 0,-2 1-32 0,-1-1 0 16,-4-9 0-16,4 10 0 0,-1 4 80 0,-2-5 16 15,-1-9 0-15,0 11 0 0,-2-2 96 0,0 0 32 16,2-9 0-16,-4 10 0 0,0-2-48 0,0-1-16 15,-3 1 0-15,2 1 0 0,-2-2-112 0,-1 3 0 16,-2 0-16-16,-1-1 0 0,0 2-176 0,-1 0 0 16,-3-2 0-16,2 3 128 0,-2 0-128 0,2 0-272 15,0 1 64-15,1 0 16 16,0-1-608-16,2 0-112 0,3-1-32 0,1-1 0 16,0-1-2144-16,1-2-432 0,-1 0-96 0</inkml:trace>
  <inkml:trace contextRef="#ctx0" brushRef="#br1" timeOffset="38">23759 12745 4607 0,'0'0'192'0,"0"0"64"0,0 0-256 0,0 0 0 16,0 0 0-16,0 0 0 0,0 0 2416 0,5 11 432 0,-5-11 96 0,0 0 0 16,4 12-704-16,-4-12-160 15,3 10-32-15,-3-10 0 0,3 12 80 0,-3 0 16 0,-2 0 0 0,0-3 0 16,-3 1-384-16,0 0-80 0,-3-1-16 0,-2 3 0 15,-1 0-496-15,-1 4-96 0,0 2-32 0,-2 1 0 16,-3 1-416-16,-1 4-96 0,0 4-16 0,-1 0 0 16,2 4-320-16,-3 3-64 0,-3 0 0 0,2 1-128 15,-2 0 0-15,0-3 0 0,0-2 0 0,1-4 0 16,0-3 0-16,1-1 0 0,5-3 0 0,-2-4 0 0,2-3-176 16,2-2-144-16,-1-1-16 0,0-3-16 15,2-2-2016-15,0-3-384 0,-2-2-96 0</inkml:trace>
  <inkml:trace contextRef="#ctx0" brushRef="#br1" timeOffset="39">23473 12807 28559 0,'0'0'2544'0,"0"0"-2032"16,0 0-512-16,-6 11 0 0,4-2 3264 0,4 0 544 15,4 2 112-15,0 0 32 0,1 1-3328 0,1 3-624 0,0 3-208 0,3 2 0 16,1 2 208-16,0 4-192 16,0 5 192-16,-1 3-192 0,-1-2 192 0,2 3 0 15,-1 1 0-15,0-3 0 0,-1-1 0 0,1-2 0 16,0 0 0-16,0-6 0 0,0-1 0 0,0-4 0 16,0 1 0-16,0-6 0 15,-3 0-448-15,1-2-64 0,2-1 0 0,1-3 0 16,0-4-2080-16,-1 1-416 0,-11-5-96 0</inkml:trace>
  <inkml:trace contextRef="#ctx0" brushRef="#br1" timeOffset="40">24188 13364 3679 0,'0'0'160'0,"0"-9"32"0,0 1-192 0,0 8 0 0,0 0 0 0,-3-7 0 16,-3 0 3504-16,2 1 656 0,-1 0 128 0,5 6 16 16,-9-6-1392-16,9 6-288 0,0 0-48 0,-8 0-16 15,-1 3-672-15,9-3-144 0,-7 5-16 0,2 3-16 16,2 4-640-16,1 2-128 0,0 4-32 0,1 2 0 0,1 2-240 0,0 2-48 16,0 0-16-16,0 1 0 15,0 3-320-15,0-1-64 0,-1-1-16 0,1 2 0 0,0-3-208 0,0 0-240 16,-2 1 48-16,1-2 16 15,0-4-608-15,-1 0-128 0,1-4-32 0,1-3 0 16,-3-2-2080-16,3-11-432 0</inkml:trace>
  <inkml:trace contextRef="#ctx0" brushRef="#br1" timeOffset="41">24361 12644 16575 0,'0'0'1472'0,"-7"1"-1168"16,7-1-304-16,0 0 0 0,-9 4 3520 0,9-4 656 15,0 0 128-15,0 0 32 0,-3 12-3552 0,0-2-784 16,3-10 0-16,-1 14 0 0,-2 1 0 0,2-3 0 0,-2 0 160 0,1 0-160 16,-2 0 464-16,1-2-16 0,-2-4 0 0,5-6 0 15,-6 11 112-15,3-2 16 0,0 0 0 0,3-9 0 16,0 0-112-16,0 0-16 0,0 0 0 0,0 0 0 16,0 0-160-16,6 10-32 0,-6-10-16 0,8 7 0 15,-8-7-112-15,12 5-128 0,0-2 176 0,0-2-176 16,0-1 160-16,2 0-160 0,0 0 128 0,0-1-128 15,-1-1 0-15,2 0 0 0,0-1 0 0,1 2 0 0,-3 1-336 16,-1 0-48-16,0-3-16 0,-3 2 0 16,-2-1-544-16,1-3-96 0,0-2-32 0,-4-1-9360 15,2 0-1856-15</inkml:trace>
  <inkml:trace contextRef="#ctx0" brushRef="#br1" timeOffset="42">24577 12560 30063 0,'0'0'1328'0,"0"0"272"0,0 0-1280 0,0 0-320 15,0 0 0-15,0 0 0 0,0 0 256 0,0 0 0 16,0 0-16-16,0 0 0 0,0 0 16 0,0 13 16 0,-1 2 0 0,-2-1 0 16,2 5 448-16,0-1 96 15,-1 4 16-15,1 1 0 0,1 3-80 0,0 4-16 0,0-2 0 0,0-1 0 16,0 0-336-16,1-2-64 0,1 1-16 0,-2-1 0 15,0 0-320-15,0 1 128 0,1-6-128 0,0 1 0 16,1 0-192-16,0-2-96 0,-2-3-32 0,3-2 0 16,0-2-1696-16,-1-3-352 0,-2-9-64 15</inkml:trace>
  <inkml:trace contextRef="#ctx0" brushRef="#br1" timeOffset="43">24599 6771 5519 0,'0'0'240'0,"0"0"64"0,-11 1-304 0,0 0 0 16,1 1 0-16,0-1 0 0,2-1 2272 0,8 0 400 15,-9 0 80-15,9 0 0 0,-9 0-1488 0,9 0-304 16,-9-3-64-16,9 3-16 0,0 0-240 0,0 0-64 15,0 0 0-15,0 0 0 0,0 0 208 0,0 0 48 16,0 0 0-16,0 0 0 0,0 0 448 0,11 2 80 16,0 1 32-16,0 0 0 0,-11-3-224 0,13 8-32 15,0-2-16-15,-1-2 0 0,2 0-448 0,0 1-96 16,1 0 0-16,1-2-16 0,2 0-304 0,-2 1-64 16,0-3-16-16,2 0 0 0,1-2-176 0,1 0 128 0,3 1-128 15,0-4 128-15,1 1-128 0,0 0 0 16,1-1 144-16,-1 0-144 0,-1 1 0 0,0 2 0 0,-3-4 0 0,1 4 128 15,-2-3-128-15,-2 2 0 0,1 0 0 0,-4 2 0 16,-2 2 0-16,0-1 0 0,-1 1 0 0,0 1 128 16,-11-3-128-16,11 6 0 0,-11-6 0 0,7 7 0 15,-7-7 192-15,5 12-16 0,-3-1-16 0,0 1 0 16,-4 1 32-16,1 2 16 0,-3-2 0 0,1 2 0 16,-2 0-16-16,1 1 0 0,1-2 0 0,-1 4 0 0,-1 2-32 15,2 1-16-15,0-2 0 0,1 4 0 0,-1-2-16 0,2 2-128 16,0 1 192-16,0 4-64 0,1 1 96 0,0 4 16 15,1 0 0-15,1 0 0 0,1 1-16 0,-1 1 0 16,1-1 0-16,0 1 0 0,1-2-48 0,0 2-16 16,-1 1 0-16,2-1 0 0,0 4-160 0,-1-2 160 15,0 2-160-15,1-1 160 0,0 0-160 0,1 2 128 16,0-2-128-16,-1 1 128 0,-1-3 32 0,1 1 0 16,1 1 0-16,-2 3 0 0,-2 2 32 0,4-2 0 15,-5 2 0-15,2 0 0 0,-3 0 0 0,0 1 16 16,0-2 0-16,0 0 0 0,-1-2 0 0,1-1 0 15,-2 1 0-15,2 3 0 0,0 0-64 0,0 0-16 16,-1-1 0-16,-1 3 0 0,2-1-128 0,0-2 128 0,-2 1-128 0,-1-3 128 16,1 2-128-16,0-1 192 15,2-1-192-15,-1 4 192 0,-1 1-64 0,1 1-128 16,-2 0 192-16,2-1-64 0,-2 3-128 0,3-3 160 0,0-2-160 0,0-1 160 16,0 0-160-16,0 3 192 15,2-2-192-15,-1 1 192 0,-1 1-48 0,0 0 0 16,0-1 0-16,1 2 0 0,1-1-16 0,-2-2 0 0,-3-2 0 0,2 0 0 15,-1 0-128-15,1 1 160 0,-2 1-160 0,-1 1 160 16,0 2-160-16,2-2 0 0,0 1 144 0,1 1-144 16,0-5 0-16,-1 1 0 0,1-4 0 0,1 1 128 15,0-1-128-15,0 4 0 0,0-4 128 0,1 3-128 16,1 1 128-16,0-1-128 0,0 3 128 0,0-2-128 16,0-6 0-16,0 1 128 0,1 0-128 0,0 0 0 15,-3-1 0-15,1 2 0 0,0 2 0 0,2-2 128 16,0 1-128-16,-1 1 0 0,0 2 0 0,-2-2 0 0,1 0 0 0,2-3 0 15,-1-2 128-15,1 3-128 0,0-4 144 0,0 5-144 16,0-3 192-16,0 2-192 0,-3-2 144 0,0 1-144 16,3-1 0-16,-2 2 144 0,3 2-144 0,-1-1 0 15,-1-3 0-15,1-1 0 0,-1 1 128 0,-1-1-128 16,0 1 0-16,-1 2 128 0,0 1-128 0,0 2 0 16,-1 1 0-16,1 2 0 0,0-2 128 0,0 0-128 15,-3-3 0-15,3 0 128 0,0-2-128 0,2-2 128 16,0 1-128-16,1 1 128 0,1-1 0 0,-1 1-128 15,2-1 192-15,0 2-64 0,3-4-128 0,0 4 0 16,0-1 144-16,-1-1-144 0,1-3 0 0,1 0 128 16,-2-2-128-16,1 0 0 0,1 0 0 0,-1 0 128 15,-3 2-128-15,1 0 0 0,-1 0 0 0,0 1 128 16,0 3-128-16,-1 1 0 0,0-2 0 0,0 1 128 16,-1-1-128-16,1-2 0 0,-2-2 0 0,3-3 128 15,4 2-128-15,-4-3 0 0,-6 1 0 0,1-1 0 16,2 1 0-16,1 0 128 0,0-2-128 0,1 1 0 0,-2 4 0 15,4-1 0-15,-1 1 0 0,-1-3 0 16,0 0 0-16,0-2 0 0,0-1 0 0,0-1 0 0,0-2 0 16,-1 0 0-16,-1 0 0 0,1 0 0 0,0-1 0 0,-2-1 128 15,2 2-128-15,-2-3 0 0,1 3 0 0,-1-3 0 16,0-1 0-16,2 3 0 0,-2 1 0 0,1 0 0 16,0-2 0-16,1 1 0 0,-1-1 0 0,1-2 128 15,-1-1-128-15,0 1 0 0,1-4 0 0,2 0 0 16,2 1 0-16,-2-3 0 0,-6-2 0 0,1-1 0 15,1 1 0-15,-1-1 0 0,2 0 0 0,-2-2 0 0,0-8 0 0,0 12 128 16,0-1-128-16,0 0 0 0,-2-2 0 0,2-9 128 16,0 10-128-16,0-10 0 0,0 11 0 0,0-11 144 15,-1 10-144-15,1-10 0 0,0 0 128 0,-1 8-128 16,1-8 0-16,0 0 0 0,0 0 0 0,0 0 0 16,0 0 0-16,0 0 0 0,2 9 128 0,-2-9-128 15,0 0 0-15,0 0 0 0,0 0 160 0,0 0-32 16,0 0 0-16,-5 7 0 0,5-7 80 0,-7 5 16 15,1-2 0-15,-1-1 0 0,7-2-96 0,0 0-128 16,0 0 176-16,0 0-176 0,-9 6 272 0,-2-1-48 16,-1-2-16-16,-4 2 0 0,-7-1-32 0,2 1-16 15,4 0 0-15,0 1 0 0,0 0-160 0,2-2 128 16,-1 1-128-16,-1-2 128 0,3-1-128 0,1 1 0 16,-2 0 0-16,4-3 0 0,-1 0-304 0,3-2-32 15,4 1-16-15,-2-3 0 16,-2 0-1680-16,3-5-336 0,2-3-64 0,4-6-19104 0</inkml:trace>
  <inkml:trace contextRef="#ctx0" brushRef="#br1" timeOffset="44">27351 13314 23039 0,'0'0'1024'0,"-8"5"192"0,-4 2-960 0,0 0-256 15,0 0 0-15,2 0 0 0,2 1 3344 0,3 0 624 16,-2-1 128-16,4 2 32 0,0 1-3104 0,0 1-608 16,0 0-128-16,2-3-32 0,-3 2-48 0,3-1-16 15,1-9 0-15,-2 14 0 0,1-1 144 0,0-1 32 16,-1-3 0-16,2 2 0 0,0 1 16 0,0-1 16 16,2-1 0-16,2-2 0 0,1 3-144 0,-5-11-48 15,7 12 0-15,1-1 0 0,1-2-208 0,0-2 144 16,2-2-144-16,2-1 128 0,2-2-128 0,-1-2-144 15,-1-2 144-15,2 0-208 0,2 0 32 0,0-2 16 16,-1-1 0-16,-1 1 0 16,0-3-304-16,1 0-64 0,0 0-16 0,-2 1 0 15,0 0-1680-15,-2 0-336 0,-1-2-64 0,-1-1-7728 0,0-1-1552 0</inkml:trace>
  <inkml:trace contextRef="#ctx0" brushRef="#br1" timeOffset="45">27612 13278 10127 0,'0'0'896'0,"0"0"-704"0,0 0-192 0,-10 5 0 16,0 0 5136-16,2 2 1008 0,-1 1 192 0,3 4 32 0,0 0-4016 0,0 4-816 16,-1 0-144-16,0 3-48 0,1 1-384 0,0 3-64 15,0 1-32-15,0 2 0 0,2 0-352 0,-4 5-64 16,2 5 0-16,-1 0-16 0,-1 1-112 0,-1 3 0 16,-5 1-16-16,2 0 0 0,3-5-304 0,-1-2 0 15,0-4 0-15,0-4 0 16,5-6-656-16,-2-4-192 0,2-4-48 0,2-3 0 15,3-9-2528-15,0 0-512 0,0 0-96 0,2-16-32 0</inkml:trace>
  <inkml:trace contextRef="#ctx0" brushRef="#br1" timeOffset="46">27324 11980 23951 0,'0'0'2128'0,"0"0"-1696"0,0 0-432 0,0 0 0 16,11-6 2544-16,-1 4 416 0,2-3 96 0,3 1 16 0,1 1-2176 0,2 1-416 16,-1-1-96-16,2 0 0 0,-2 1-96 0,2-1-16 15,-2 2 0-15,1-1 0 0,-4-2-272 0,0 2 0 16,-2 2 0-16,-2 0 0 0,-10 0 192 0,10 0-192 16,-10 0 192-16,0 0-192 0,0 0 256 0,0 0-48 15,0 0-16-15,-1 9 0 0,-3 2 0 0,-2-2 0 16,-2 2 0-16,-2-2 0 0,-3 1-192 0,-1 1 128 15,-4-1-128-15,2-1 0 0,1 1 0 0,-1-1 0 16,2 1-128-16,0-1 128 0,2-4-144 0,2 0 144 16,-1-1 0-16,5-2-144 0,6-2-48 0,0 0 0 15,0 0 0-15,0 0 0 0,0 0-160 0,6 12-32 16,1-5-16-16,3-1 0 0,2-2 176 0,0 0 32 16,0 0 16-16,0-2 0 0,0 0 176 0,-1 1 0 15,0 0 0-15,0-1-128 0,-1 4 128 0,1-1 0 16,-2 0 0-16,2 2 0 0,-3-2 416 0,-1 2 16 15,-7-7 0-15,10 11 0 0,-4-1 176 0,0 2 32 16,0 0 16-16,-1 2 0 0,-2-1-352 0,0 0-80 0,-3 0-16 0,-2 1 0 16,-1 4-80-16,-2-2 0 15,0-3-128-15,-1 2 192 0,-2-3-192 0,-2 0 128 0,0-1-128 16,0 0 0-16,-1-1 0 0,0-1-192 16,2 0 16-16,-3-6 0 15,0-1-1424-15,-2-4-272 0,-2-4-64 0</inkml:trace>
  <inkml:trace contextRef="#ctx0" brushRef="#br1" timeOffset="47">27345 10591 31215 0,'0'0'1376'0,"0"0"288"0,-2-7-1328 0,2 7-336 16,-2-8 0-16,2 8 0 0,2-9 1152 0,2 0 144 16,1 1 48-16,3 0 0 0,0-2-512 0,3 1-112 15,1 1-16-15,0-3 0 0,1 2-512 0,-1 1-192 16,2-4 0-16,-2 2 144 0,0 2-144 0,-1 0 0 0,-2 3 0 0,0 0 0 16,-9 5 0-16,11-3 0 0,-11 3 0 0,0 0 0 15,9 8 0-15,-3 1-176 0,-1 2 176 0,-2 4-192 16,-6 1 192-16,-1 1 0 0,-1 2 0 0,-5 5-128 15,1-1 288-15,-3 3 64 0,-1 4 16 0,-2-2 0 16,0 1-240-16,-4-1 0 0,2 2 0 0,-2-5 0 16,3-2 0-16,0-3 0 0,0-2 0 0,4-2 0 15,3-4 144-15,1-2-16 0,1-1 0 0,4 0 0 0,3-9 0 16,0 0 0-16,-2 10 0 0,2-10 0 0,4 10 32 0,-4-10 0 16,10 8 0-16,1-3 0 15,0-1-160-15,1-3-144 0,2 1 144 0,0-1-208 0,2-2-112 0,1 1-32 16,-1-2 0-16,3 1 0 15,-1-4-416-15,0-1-64 0,0-2-32 0,0 0 0 16,-2-5-544-16,3-3-128 0,-2-2 0 0,0-2-8144 16,1-4-1632-16</inkml:trace>
  <inkml:trace contextRef="#ctx0" brushRef="#br1" timeOffset="48">27470 9056 22111 0,'0'0'1968'0,"0"0"-1584"15,0 0-384-15,0 0 0 0,0 0 2192 0,0 0 368 16,-8-3 64-16,8 3 0 0,0 0-1008 0,0 0-208 15,-4 6-32-15,4-6-16 0,-4 13-432 0,1 6-96 16,2 1 0-16,0 6-16 0,-2 0-400 0,3 3-80 16,-2-3-16-16,1 0 0 0,-2 1-112 0,-1-2-16 15,3-2-16-15,0 0 0 0,1-2-176 0,0-2-192 16,0 3 32-16,-2-8 16 16,1 0-560-16,0-3-96 0,-1-5-32 0,2-6 0 15,0 0-1168-15,0 0-240 0,0 0-64 0,0 0-12160 0</inkml:trace>
  <inkml:trace contextRef="#ctx0" brushRef="#br2" timeOffset="49">2528 8207 11967 0,'-12'-3'1072'0,"0"2"-864"0,2-1-208 0,0 2 0 16,2-1 2384-16,8 1 432 0,0 0 96 0,0 0 16 15,-4-5-2288-15,4 5-464 0,1-10-176 0,4 1 128 16,1 0-128-16,1-1 0 0,1-2 144 0,3 0-144 16,-2 0 128-16,-1 1-128 0,0 0 160 0,-3 0-160 15,1-1 256-15,0 1-64 0,3-1 0 0,1-1 0 0,2 2 256 0,0-1 64 16,0-4 0-16,0 2 0 0,0 0-96 0,0-1-16 15,0-1 0-15,-1 3 0 0,0 0-32 0,1-1-16 16,1-2 0-16,0-1 0 0,1-1 48 0,-2-1 16 16,0 2 0-16,0 1 0 0,3-4-80 0,1 1-16 15,0-1 0-15,1 0 0 0,4-1-32 0,1-3-16 16,-1-1 0-16,3 2 0 0,2 2-112 0,1 3-32 16,-2-2 0-16,2 1 0 0,1-1-128 0,-1 0 0 15,-2 1 0-15,0 0 128 0,0 2-128 0,0 1 0 16,2-2 0-16,-2 2 0 0,-2-1 0 0,0 2 0 15,1-1 0-15,0 0 0 0,0 0 128 0,-1 1-128 16,0-1 192-16,0 0-64 0,0 2 80 0,0-2 16 16,-3-2 0-16,1 3 0 0,-1 1-16 0,3-2 0 0,0 0 0 15,1 2 0-15,0 0-80 0,-1 0 0 0,-2 1-128 0,3 2 192 16,2 0-192-16,-1 2 0 0,-2-3 0 16,-1 3 0-16,2 1 128 0,0 1-128 0,0 4 0 0,-1-1 0 15,-1 2 0-15,-2-1 0 0,0 3 0 0,-3 0 0 16,1 3 0-16,-3-2 0 0,2 2 0 0,-3 1 0 15,-2 0 0-15,2-2 0 0,-2 2 0 0,0-1 0 16,0 1 0-16,1 1 0 0,1-2 0 0,-2 1 0 16,0-1 0-16,0-1 0 0,-2 1 0 0,2 0 0 15,2 2 128-15,-1-1-128 0,-1 0 0 0,1 3 144 16,2-2-144-16,0 3 0 0,-3 0 0 0,1-1 0 16,1 1 0-16,-1 1 0 0,-1-3 0 0,2 2 0 15,-2-2 0-15,0 1 0 0,0 0 0 0,0-1 0 16,0 0 0-16,0-1 0 0,-1 2 0 0,-1 2 0 0,1 1 0 15,0 0 0-15,-1-3 0 0,1 0 0 0,0 1 0 0,0-2 128 16,0 1-128-16,-1-2 0 0,-1 3 144 0,1 0-144 16,-2-1 160-16,4 2-160 0,-3-3 144 0,-1 3-144 15,0 0 128-15,-1 2-128 0,0 3 0 0,3-1 128 16,2-1-128-16,-4-1 0 0,-1 1 0 0,-1 1 0 16,0 0 128-16,1 0-128 0,-3-2 0 0,1 1 0 15,-1 1 0-15,0 1 128 0,0 0-128 0,1 0 0 16,-1-2 144-16,2 2-144 0,-3-2 0 0,2 0 144 15,0 0-144-15,0 1 0 0,3 2 0 0,-2 0 0 16,1 1 0-16,0-2 0 0,2 1 128 0,-2 0-128 16,-1 2 0-16,1 1 0 0,1-2 128 0,-4 1-128 0,-2 1 0 0,2 0 0 15,0-2 0-15,0 3 0 0,3-1 0 0,-3 0 0 16,3-2 0-16,-2-2 128 0,-1 0-128 0,3 1 0 16,-2 1 0-16,2 0 0 0,-2 1 0 15,3-1 0-15,-1-2 0 0,0-1 0 0,-1 5 0 0,1-4 0 16,0 1 176-16,-2 1-176 0,2 0 160 0,-2 2-160 15,0 0 144-15,0-1-144 0,1-3 128 0,-1 5-128 16,-1 2 128-16,2-2-128 16,-3 2 0-16,0-3 128 0,1 2-128 0,0 0 0 0,1-1 0 0,1 2 128 15,-2 0-128-15,1-2 0 0,1 1 0 0,1-1 0 16,-2-3 0-16,2-2 0 0,-3 0 0 0,1-2 0 16,0 3 144-16,-1-3-144 0,2-2 160 0,-2 2-160 15,-2-4 128-15,2 2-128 0,-4-10 0 0,4 14 144 16,-2 1-144-16,0-2 192 0,1 0-192 0,1-1 192 0,0 1-192 0,-1 4 0 15,-1 1 0-15,1-1 128 0,1 3-128 16,-1 0 0-16,1-1 0 0,1 2 128 0,-2-1-128 0,1 2 0 16,1-3 0-16,1 3 0 0,-1-2 0 0,2-4 0 15,-1-2 0-15,0 2 0 0,-1-4 0 0,0 5 0 16,2-1 144-16,-3 0-144 0,1-1 0 0,1 1 0 16,-2-1 0-16,1 1 128 0,-2 2-128 0,1-1 0 15,-2 3 0-15,2-3 128 0,-1 0-128 0,1 2 0 16,-1 0 0-16,0 2 0 0,1-1 0 0,1-1 0 15,-1 0 0-15,1 1 0 0,0 0 0 0,2 0 128 16,0-1-128-16,0-2 0 0,-3 2 0 0,4-3 144 16,0-3-144-16,0 1 0 0,-2-1 160 0,1 2-160 15,1 0 128-15,0-1-128 0,0-1 128 0,0 0-128 0,-1-1 128 0,2 0-128 16,-2-2 0-16,-2 2 128 0,3 0-128 0,-1 0 0 16,0 2 128-16,-1-2-128 0,2-1 128 0,-1-2-128 15,-1 1 0-15,1 0 0 0,0-5 128 0,2 3-128 16,-9-8 0-16,11 10 0 0,0-2 144 0,-1 0-144 15,0-2 160-15,-1 1-32 0,1-2-128 0,0 2 192 16,0-2-192-16,-1 2 144 0,-1-2-144 0,3 2 128 16,-1-3-128-16,1 1 0 0,-1 0 144 0,0 1-144 15,1 0 0-15,0 0 0 0,-1 0 0 0,2-1 128 16,-2 0-128-16,-1-2 0 0,-2 1 0 0,2 0 0 16,0-1 0-16,-2-2 0 0,-7-1 128 0,8 4-128 15,-8-4 0-15,10 4 0 0,-1-1 0 0,-9-3 128 16,0 0-128-16,11 1 0 0,-1-1 0 0,0 0 128 15,-10 0-128-15,9 0 0 0,0 0 0 0,-9 0 0 16,9-1 0-16,-9 1 0 0,9-4 0 0,1-3 0 0,-3 3 0 0,1-3 128 16,-8 7-128-16,8-8 0 0,-1 0 128 0,1-3-128 15,-4-1 128-15,3-1-128 0,-2-2 128 0,3-2-128 16,-3 2 128-16,3-3-128 0,-2-3 128 0,0 2-128 16,-2-3 128-16,2 5-128 0,-2-5 0 0,1 4 0 15,-1-5 0-15,-1 0 128 0,0-4-128 0,-1 1 0 16,1-2 128-16,-1-1-128 0,0-3 0 0,1-1 0 15,-3 1 0-15,1-2 128 0,0 0-128 0,-1-4 128 16,0 1-128-16,0-1 128 0,-1 3-128 0,0-2 0 16,-1 1-128-16,1 0 128 0,-1 0 0 0,0 0 0 15,-1-1 0-15,1 1 0 0,0-2 0 0,1 3 0 16,1-1 0-16,1-2 0 0,1 0 0 0,0 0 0 16,1 3 0-16,-2 2 0 0,1 0 0 0,2 2 0 0,-2-3 0 0,1 1 128 15,-1 0-128-15,0-2 0 0,1 3-128 0,-1-3 128 16,1 1 0-16,-1 1 0 0,-2-2 0 0,1 3 128 15,0 0-128-15,-1 1 0 0,0-2 0 0,-1 3 0 16,0 2 0-16,0 1 0 0,0-2-144 0,0 0 144 16,-1-1 0-16,2 1 0 15,0-3 0-15,0 2 0 0,0 3 0 0,3 0 0 0,-2-1 0 0,1 0 128 16,0 2-128-16,2 2 0 0,0 1-160 0,-1-2 160 16,1 1 0-16,0 0-144 0,-1 2 144 0,1 1 0 15,0-1 0-15,0 2 0 0,-2 0 0 0,2 2 0 16,0-2 0-16,-1 1 0 0,2-1 0 0,1 0-128 15,-2 1 128-15,2-1 0 0,0 1 0 0,3 0 0 16,-1 1 0-16,2-2 0 0,0 4 0 0,0 1 0 16,0 0 0-16,-2 3 0 0,3-1 0 0,0 1 0 0,-1 0 0 0,1 2 0 15,0 2 0-15,1 0 0 0,0-2 0 16,0 0 0-16,0 4 0 0,0-2 0 0,-1 2 0 0,1-2-128 16,0 3 128-16,3-1 0 0,-1 0 0 0,2 0 0 15,0 0 0-15,-1 0 0 0,1 0 0 0,1 0 0 16,0 1 0-16,0 1-128 0,-2 2 128 0,2 1 0 15,0-1 0-15,-1 0 0 0,0 0 0 0,-1 2 0 16,-2-3 0-16,2 3 0 0,-1 3 0 0,-1-2 0 16,0 0 0-16,-1 3 0 0,-1-3 0 0,-1 1 0 15,-1 1 0-15,-1 1 0 0,-1-1 0 0,2 2 0 16,0 0 0-16,-2 0 0 0,0 3 0 0,-2-1 0 16,-5-7 0-16,11 10 0 0,1-2 0 0,-3 1 0 0,-2-2 0 0,2-1 0 15,2 0 0-15,-2 0 0 0,-1 0 0 0,2 0 0 16,0 0 0-16,-1 0 0 0,1-2 0 0,-2 3 0 15,-8-7 0-15,11 11 0 0,0 1 0 0,-1-4 0 16,-3 1 0-16,1 3 0 0,3 0 0 0,-2 2 0 16,-5-1 0-16,2-1-128 0,1 3 128 0,1-3 0 15,-1 0 0-15,0 0 0 0,1 0 0 0,0 1 0 16,0-1 0-16,0 0 0 0,1 0 0 0,1 0 0 16,-1 2 0-16,1-2 0 0,-1 0 0 0,0-3 0 15,0 2 0-15,2 0 0 0,-2-1 0 0,1 2 0 16,0-1 0-16,1-2 144 0,1 1-144 0,-1-2 0 15,0 0 128-15,0 0-128 0,0-4 0 0,-1 1 0 16,-2 3 128-16,1 0-128 0,2 0 0 0,-1 1 0 16,0 1 128-16,-1-3-128 0,1 2 0 0,0 2 0 15,1 1 0-15,1 0 0 0,-3 0 0 0,1 1 0 0,-1 6 0 0,0-2 0 16,-1-1 0-16,2 0 0 0,-1-1 0 0,0 0 0 16,-2-3 0-16,0 1 0 0,1 2 0 0,0-3 0 15,3 0 0-15,-1-1 0 0,2-2 0 0,-2 2 160 16,-1-1-160-16,-1 1 128 0,1-1-128 0,1-1 128 15,0-1-128-15,0 0 128 0,-1 0-128 0,-1 0 0 16,1 0 0-16,0-2 0 0,-1 1 0 0,1 1 0 16,-2 0 0-16,-1 3 0 0,-6-11 0 0,10 8 0 15,-4 0 0-15,2 1 0 0,-2 0 0 0,0-3 0 16,-6-6 128-16,10 11-128 0,-3 0 0 0,0 1 0 16,-1-3 0-16,0 0 0 0,1 1 0 0,0 1 0 15,1-5 0-15,0 1 128 0,-8-7-128 0,7 9 0 0,2 3 0 0,-2-6 0 16,-7-6 128-16,8 8-128 0,0 0 0 0,-1-2 128 15,-7-6-128-15,9 11 0 0,-1-4 0 0,-1-1 0 16,-1 3 128-16,-6-9-128 0,7 9 0 0,-1 0 128 16,0 2-128-16,-1 0 0 0,-1-3 0 0,2 3 0 15,-1 0 0-15,0 1 0 0,1 0 0 0,-2 2 0 16,2-2 0-16,0 0 0 0,0-2 0 0,0-1 0 16,0-1 0-16,0-3 128 0,2 0-128 0,-1-1 0 15,1 2 144-15,-1-1-144 0,0 0 160 0,1-1-160 16,-8-4 144-16,10 6-144 0,-4-1 128 0,2-1-128 15,-1 1 128-15,1 0-128 0,-8-5 0 0,11 9 128 16,-3-4-128-16,-1 3 0 0,-1-1 0 0,-2 0 0 16,-4-7 0-16,7 10 0 0,-2-2 0 0,2 0 0 15,-2 1 0-15,2-2 0 0,-2 0 0 0,2 1 0 0,0-3 0 0,2 3 0 16,-9-8 0-16,9 6 0 0,-1 0 0 16,-8-6 0-16,11 7 0 0,-1 0 0 0,-1-1 0 0,-1 0 0 15,-8-6 128-15,11 6-128 0,-2 0 0 0,1-1 0 16,-10-5 144-16,12 7-144 0,-2 1 0 0,-1-1 0 15,-9-7 0-15,10 6 128 0,-10-6-128 0,9 8 0 16,-1 2 0-16,-1 0 0 0,1 0 0 0,-3-1 0 16,2 2 0-16,-3 0 0 0,1-1 0 0,-1 0 0 15,-4-10 0-15,7 14 0 0,-3 2 0 0,3-1 128 16,-2-2-128-16,-1 1 128 0,1 1-128 0,-1-2 0 16,2 0 128-16,0-1-128 0,0 0 0 0,0-2 128 15,2 2-128-15,-1-3 0 0,1 0 0 0,-1 1 0 0,-1-2 0 0,1 2 128 16,0-2-128-16,-1 2 0 0,1-1 0 15,0 0 128-15,-3 1-128 0,1-1 0 0,0 3 0 0,0-4 0 16,-1 2 0-16,0 2 0 0,1-2 0 0,-1 1 0 16,-1 0 0-16,1 1 0 0,1 1 0 0,-1 2 0 15,0-3 0-15,1 1 0 0,0 1 0 0,0-2 0 16,-1 1 0-16,-1 2 0 0,3-6 0 0,1 3 0 16,1 2 0-16,1-1 144 0,-1 0-144 0,-1-1 0 15,0-2 128-15,-1 1-128 0,-2 2 0 0,3-1 0 16,-3 0 128-16,3 1-128 0,-3 2 0 0,2 1 0 15,-1-3 0-15,1 2 0 0,-1 2 0 0,-1 0 0 16,2 0 0-16,-2 0 0 0,0 1 0 0,0-2 0 16,-1-2 0-16,1 0 0 0,-2-1 0 0,2 2 0 15,0-3 0-15,0 3 0 0,0-1 128 0,-1 0-128 0,2-1 128 0,0-1-128 16,0-1 192-16,0 3-192 0,-1 0 160 0,1 3-160 16,-1 1 128-16,-1-2-128 0,1 1 128 0,1-2-128 15,-2-2 0-15,2 5 128 0,1 3-128 0,-3-1 0 16,-1 0 0-16,2 0 0 0,-1 1 0 0,0 0 0 15,-1-1 128-15,1 0-128 0,-1-2 0 0,3 0 0 16,-3-3 0-16,1-1 0 0,-1 0 0 0,0-1 0 16,-1 2 0-16,2-3 128 0,0 1-128 0,-1 1 0 15,1-2 0-15,-3 1 0 0,1 2 0 0,1-2 0 16,-2 2 128-16,0 2-128 0,0-1 0 0,1 3 0 16,-1-2 0-16,1 2 0 0,-1 2 0 0,0 2 0 15,0 0 0-15,0 0 0 0,0-3 0 0,3 0-272 16,-2-1 64-16,0 0 16 0,-1 0 320 0,2 0 80 15,-2-2 16-15,3 1 0 0,-2-3-224 0,2 2 0 0,-1-4 0 0,1 3 0 16,-2 0 0-16,2 3 0 0,0-4 0 0,-1 1 0 16,1 2 0-16,-2 0 0 0,1 0 0 0,-1 1 0 15,0 1 0-15,-1 5 0 0,0 0 0 0,3 0 0 16,0-1 0-16,-1-1 0 0,-1 0 0 0,1-2 0 16,1-1 0-16,1 0 0 0,-1 0 0 0,0-2 0 15,0-2 0-15,1-2 0 0,0 1 0 0,4 0 0 16,-4 1 0-16,1-3 0 0,1 2 0 0,0 0 0 15,-1 0 0-15,1 0 128 0,0-1-128 0,0 2 0 16,1 0 0-16,-2 0 0 0,1 0 0 0,-2-1 0 16,2 0 0-16,0 0 0 0,0 2 0 0,0 0 0 15,0 1 0-15,0 0 128 0,0-5-128 0,1 3 0 16,0-2 0-16,0 5 0 0,1-5 0 0,-1 1 0 0,-1 1 0 16,2-3 0-16,3 2 0 0,-1-3 0 0,0 0 0 0,-1-1 0 15,0 0 0-15,-1-2 0 0,2 2 0 0,-1-1 128 16,1 0-128-16,1-1 0 0,-4-2 0 0,3 5 128 15,-1-4-128-15,2 1 0 0,-3 1 0 0,1-3 128 16,-1 2-128-16,3-1 0 0,-2 1 0 0,3 2 0 16,1-2 0-16,-3-1 0 0,-10-8 0 0,7 12 0 15,2 0 0-15,2-3 0 0,-3-1 0 0,0 3 0 16,0-1 0-16,-2-1 0 0,2-1 0 0,-1-1 0 16,-2 1 0-16,2 1 0 0,-7-9 128 0,10 9-128 15,-3-2 0-15,0 0 0 0,-7-7 128 0,11 5-128 16,-2-1 0-16,2-1 0 0,-11-3 128 0,12 1-128 15,-1-1 0-15,-1-1 144 0,0-2-16 0,-1 1-128 0,-1 0 192 0,3-2-64 16,-3 0-128-16,1 0 0 0,2 1 0 16,0-1 0-16,-2 0 0 0,3 1 0 0,0 2 0 0,0-3 0 15,0 2 144-15,0-4-144 0,0 0 160 0,0 1-160 16,-1 0 0-16,0 0 0 0,-2 0 0 0,2-2 0 16,-2 0 0-16,2 0 0 0,-3 0 0 0,1 0 0 15,1-2 0-15,-1 2 128 0,-2 0-128 0,1-1 0 16,1 1 0-16,-1-1 128 0,0 2-128 0,1-2 0 15,2-2 0-15,0 2 0 0,-1 0 0 0,2-1 0 16,-1-2 0-16,0 3 128 0,0-3-128 0,-1 2 0 16,1-1 0-16,0 0 0 0,-1-1 0 0,1-1 0 15,1-2 0-15,0 0 0 0,0-2 0 0,-1-1 0 16,0-2 128-16,-1 0-128 0,0 2 0 0,-1-2 0 0,2-1 128 0,-2-1-128 16,0-2 0-16,1 1 144 0,0 0-144 0,-2-2 0 15,-3 0 144-15,4 1-144 16,0 0 0-16,1 2 0 0,-1-1 0 0,2 3 0 0,-1 2 0 0,1 0 0 15,0 0 0-15,-1 2 0 0,2-2 0 0,0 1 0 16,-1 2 0-16,1-3 0 0,2 1 0 0,-2 1 0 16,0-1 0-16,0 0 0 0,0 0 0 0,0 1 0 15,0-2 128-15,0-1-128 0,0-2 0 0,0-1 0 16,0-1 0-16,-3 1-128 0,2-1 128 0,0 1 0 16,1 0 0-16,-3-4 0 0,-1 2 0 0,0-1 0 15,0 1 0-15,0-1 0 0,-1-3 0 0,2-1 0 16,-2 0 0-16,1 1 128 0,1-2-128 0,1 1 0 0,-1-2 0 0,2 4 0 15,-1 2 0-15,1-1 0 0,1 4 0 16,0 0 0-16,0-2 0 0,0 4 0 0,0 2 0 0,0 2 0 16,1 2 0-16,0-3 0 0,-1 1 0 0,1 2-128 15,1-1 128-15,0 1 0 0,2-2 0 0,-1 2 0 16,1-1 0-16,1 0 0 0,1-1 0 0,-1-1 0 16,-1-1 0-16,0-4 0 0,3 0 0 0,-1 1 0 15,-1-1 0-15,-1-2 0 0,-1 0 0 0,1 2 0 16,1-1 0-16,-1 4 0 0,0 3 0 0,-1 0 0 15,-2 3 0-15,1 2 0 0,0-2 0 0,1 2 0 16,1 2 0-16,-1-1 0 0,0 2-144 0,0-1 144 16,1 1 0-16,-1 3 0 0,0-1-144 0,1 1 144 15,0-1 0-15,-1-2 0 0,1 3 0 0,0 0 0 16,-1 0 0-16,1 2 0 0,-2-2 0 0,1 2 0 16,-1-1 0-16,0 1 0 0,1 1 0 0,0 0 0 15,-2-3 0-15,1 2 0 0,0-1 0 0,1 0 0 0,-1-4 0 0,1 2 0 16,1-2 0-16,-1 2 0 0,2 1 0 0,-1-1 0 15,-2 2 0-15,0 0 0 0,1 2 0 0,0 0-128 16,-2-1 128-16,-1 2 0 0,1 3 0 0,0 0 0 16,-1 0 0-16,0-2 0 0,-3 4 0 0,2-1-128 15,-1 0 128-15,3 0 0 0,-1-1 0 0,1-1 0 16,0 0 0-16,1-2 0 0,-1-1 0 0,1 0 0 16,0 0 0-16,1 1 0 0,-1 0 0 0,1 0 0 15,0-3 0-15,-2 3 0 0,1 3 0 0,-1-1 0 16,0 0 0-16,-1 3 0 0,1 0 0 0,-3 0 0 15,1 0 0-15,0-1 0 0,0 4 0 0,-1-1 0 16,-1 1 0-16,1 0 0 0,-1 1 0 0,0-1 0 0,-2 2 0 16,0 2 0-16,1-2 0 0,-1 1 0 0,0 1 0 0,-1-4 0 15,0 0 0-15,0 1 0 0,0 0 0 0,-6-9 0 16,0 0 0-16,10 5 0 0,-3 4 0 0,1-2 0 16,-8-7 0-16,6 12 0 0,1-3 0 0,0 1 0 15,-2-2 0-15,-2 1 0 0,-1 1 0 0,1 1 0 16,0 1 0-16,-2 0 0 0,-1-1 0 0,-1 1 0 15,1 2 0-15,0-1 0 0,0 3 0 0,-2-1 0 16,-2-1 0-16,2 0 0 0,2-2 0 0,-1 1 0 16,-1-1 0-16,2 2 0 0,-1-1 0 0,-1 1 0 15,1 0 0-15,0-2 0 0,-1-1 0 0,1 1 0 16,0 0 0-16,1 1 0 0,-1 1 0 0,1 0 0 16,0 0 0-16,0 1 0 0,0-1 0 0,0 0 0 15,1-2 0-15,-1 0 0 0,0 2 0 0,1 2 0 0,0-1 0 16,3 1 0-16,-2-1 0 0,-1 0 0 0,2 1 0 0,-1 0 0 15,2 0 0-15,-1 1 0 0,1-1 0 0,1-1 0 16,0 2 0-16,1-2 0 0,1 0 0 0,-1 0 0 16,-1-2 0-16,1 3 0 0,0 1 0 0,0-1 0 15,1 2 0-15,1-4 0 0,0 0 0 0,0-1 0 16,0 2 0-16,0 2 0 0,0 1 0 0,2 0 0 16,0 0 0-16,1-1 0 0,1-2 0 0,1 0 0 15,1 3 0-15,-1 0 0 0,-1 0 0 0,2 0 0 16,2 0 0-16,-1 0 0 0,1 1 0 0,1-1-128 15,0 2 128-15,0-1 0 0,2 1 0 0,0-5 0 0,1 1 0 0,0 0 0 16,0-1 0-16,3 2 0 0,2 1 0 0,1 1 0 16,-2 0 0-16,1 2 0 0,0 1 0 15,1-1 0-15,0 2 0 0,0 0 0 0,0-2 0 0,0 3 0 16,0 1 0-16,-1 0 0 0,-1-1 0 0,1 0 0 16,1 3 0-16,0-2 0 0,0-3 0 0,2 1 0 15,0 0 0-15,1 0 0 0,1 0 0 0,0-1 0 16,2 1 0-16,-2 3 0 0,1-1 0 0,1 3 0 15,1 0 0-15,0 3-128 0,-4-3 128 0,2 3 0 16,0-2 0-16,2 2 0 0,-1-3 0 0,2 0 0 16,0 0 0-16,3 0 0 0,0-3 0 0,2 1 0 15,1 5 0-15,-1-5 0 0,2 0 0 0,0-2 0 16,-3 4 0-16,2 0 0 0,1 1 0 0,0 0 0 16,0 1 0-16,1-1 0 0,0-1 0 0,1 0 0 15,2 0 0-15,-3-3 0 0,-2 3 0 0,0-4 0 0,-1 0 0 0,-1-3 0 16,2 0 0-16,0 0 0 0,-1-3 0 0,2 0 0 15,3 0 0-15,0 0 0 0,2 0 0 0,2 1-160 16,1-4 32-16,1 4 0 16,1 2-400-16,1 0-80 0,1-2-16 0,2 2 0 15,2-2-416-15,2 2-96 0,3-2-16 0,2 4 0 16,0 3-2656-16,2-5-544 0</inkml:trace>
  <inkml:trace contextRef="#ctx0" brushRef="#br3" timeOffset="50">5434 15627 13823 0,'0'0'1216'0,"0"0"-960"16,0 0-256-16,0 0 0 0,0 0 2528 0,0 0 464 16,-5-2 80-16,5 2 32 0,0 0-1440 0,0 0-304 15,-5-6-48-15,5 6-16 0,0 0 112 0,0 0 0 16,0 0 16-16,0 0 0 0,0 0-592 0,0 0-128 16,0 0-32-16,0 0 0 0,-3 11 16 0,0 0 0 15,1-1 0-15,1 3 0 0,1 4-256 0,1 2-48 16,0 3-16-16,-1 1 0 0,-1 1-160 0,1 1-16 15,1 2-16-15,-1 0 0 0,-1 1-176 0,1 2 0 16,0 6 0-16,0 1 128 0,0-1-128 0,0 2 0 16,0-4 0-16,-1 2 0 0,-1 0 0 0,-1 1 0 0,1-3 0 0,0-3 128 15,0-2-128-15,-1 0-224 0,-2-4 48 0,1-1 16 32,2-2-384-32,-2-1-80 0,-1-2-16 0,1-1 0 15,-2 0-256-15,2-1-48 0,0-2-16 0,0-3 0 16,1-4-976-16,3-8-208 0,0 0-32 0,0 0-7040 0,0 0-1408 0</inkml:trace>
  <inkml:trace contextRef="#ctx0" brushRef="#br3" timeOffset="51">5373 15356 20271 0,'0'0'896'0,"0"0"192"0,0 0-880 0,0 0-208 0,-4-7 0 16,4 7 0-16,-1-9 1808 0,1 9 320 0,0 0 64 0,3-7 16 15,-3 7-736-15,0 0-160 16,4-8-32-16,-4 8 0 0,0 0 64 0,5-7 0 0,0 2 0 0,-5 5 0 16,7-7-416-16,0 1-80 0,-1-2-16 0,2 1 0 15,-3 0-384-15,4 1-64 0,1-3-32 0,-1-2 0 16,2 1-176-16,1 0-48 0,1-5 0 0,3 2 0 15,2 1-128-15,2-1 0 0,0 1 0 0,1 0 128 16,1 0-128-16,-1 3 0 0,-1 3 0 0,3 0 0 16,0 3 0-16,0 2 0 0,-1 2-144 0,2 2 144 15,0 1 0-15,2 1-128 0,-1 3 128 0,1 0 0 16,-2 3 0-16,1 2-128 0,0 2 128 0,-1 1 0 16,-1-1 0-16,0 1 0 0,-2-3-128 0,1 2 128 15,-5-1 0-15,0 0 0 0,-1-1 0 0,-3 1 0 16,-1-2 0-16,0 2 0 0,-2 0 0 0,-2 0 0 0,-1 1 0 0,0 0 0 15,-3 1 0-15,-1 2 0 16,0 1 0-16,0 2 0 0,-3 0 0 0,-1 2 0 0,-2 1 0 0,-2-3 128 16,-3 1-128-16,0-4 0 0,0 5 192 0,-4 0-16 15,0-2 0-15,-1 1 0 0,-5-1-176 0,0-1 0 16,0-1 0-16,-1-2-176 0,-4-4 176 0,2 1 0 16,1-1 0-16,0-1 0 0,1-1 0 0,2-1 0 15,-2-1 0-15,1-3 0 0,0-2 0 0,1 2 0 16,-2-1 128-16,1-4-128 0,-2-1 0 0,3-1 0 15,-3 1 0-15,2-3 0 0,1 1-256 0,1-4 48 16,0 1 0-16,1 0 0 16,1-1-304-16,2 1-64 0,-2-2-16 0,1 2 0 15,1-2-1168-15,2 3-224 0,10 4-64 0,0 0-13568 0</inkml:trace>
  <inkml:trace contextRef="#ctx0" brushRef="#br3" timeOffset="52">6878 14511 3679 0,'0'0'160'0,"0"0"32"16,0 0-192-16,6-7 0 0,-6 7 0 0,6-5 0 0,-6 5 3680 0,6-8 688 15,-6 8 144-15,5-6 32 0,-5 6-2928 0,4-6-576 16,-4 6-112-16,7-6-32 16,-7 6 144-16,0 0 32 0,5-6 0 0,-5 6 0 0,7-6-208 0,-7 6-32 15,0 0-16-15,0 0 0 0,0 0-144 0,0 0-32 16,0 0 0-16,0 0 0 0,0 0 64 0,0 0 16 16,0 0 0-16,-7 10 0 0,-2 0-224 0,0 5-48 15,-3 2-16-15,-2 2 0 0,-2 3-128 0,1-1-32 16,-3 3 0-16,2 1 0 0,-3 5 32 0,2-2 0 15,0 0 0-15,1 4 0 0,2-1 0 0,1 4 0 16,-1 2 0-16,1 4 0 0,-1 4-80 0,2 1-16 16,1 5 0-16,1 1 0 0,1-1-16 0,-1 1 0 15,1-5 0-15,1 0 0 0,-2 0-32 0,4-1-16 0,-1 0 0 16,2 1 0-16,-1 1-144 0,4-2 0 0,1-1 0 16,1-5 128-16,1-3-128 0,1 0 0 0,4-1 0 15,-1-3 128-15,2-1-128 0,-1-2 0 0,4-2 0 0,-1 0 0 16,3-2 0-16,-1 0-224 0,0-2 32 0,2-3 0 31,0-1-640-31,1-1-128 0,0-1-32 0,2-4 0 16,3 0-1936-16,-1-2-384 0,0-3-80 0,2-2-9936 0</inkml:trace>
  <inkml:trace contextRef="#ctx0" brushRef="#br3" timeOffset="53">7050 15340 3679 0,'0'0'320'0,"0"0"-320"0,0 0 0 0,0 0 0 15,-6-6 2432-15,6 6 400 0,-8-4 96 0,8 4 16 16,0 0-1456-16,0 0-272 0,0 0-64 0,0 0-16 0,0 0 208 0,0 0 64 16,0 0 0-16,0 0 0 0,0 0 96 0,0 0 32 15,0 0 0-15,7 7 0 0,1 4-256 0,3-2-64 16,-3 1 0-16,1 2 0 0,1 0-224 0,2 4-48 16,-2 2-16-16,4 4 0 0,-1 3-448 0,3 5-96 15,1-1 0-15,-2 3-16 0,2-2-368 0,0 2 144 16,0-5-144-16,-1 0 0 0,-1-1 144 0,1-3-144 15,-2-3 0-15,1 0 144 0,0-3-384 0,-3 0-80 16,1-2 0-16,-1-5-16 16,0-1-608-16,1 0-112 0,0-2-32 0,-2 0-9264 15,0-3-1856-15</inkml:trace>
  <inkml:trace contextRef="#ctx0" brushRef="#br3" timeOffset="54">7709 15370 23263 0,'0'0'1024'0,"0"0"224"0,0 0-992 0,0 0-256 0,0 0 0 0,0 0 0 15,0 0 448-15,0 0 64 0,0 0 0 0,0 0 0 16,-8 6 352-16,1 0 80 0,2-1 16 0,-2 4 0 15,2 0 320-15,-2 3 80 0,2 2 16 0,-2 4 0 16,-1 3-432-16,1 3-96 0,-1 5-16 0,2 0 0 16,-3 1 80-16,0 3 16 0,0 2 0 0,0-2 0 0,-2 1-384 0,-1-2-80 15,1 1-16-15,-1-2 0 0,-1 1-304 16,-1-1-144-16,-3 5 128 0,2-1-128 0,0 4 128 0,0-2-128 16,-4 0 0-16,3 2 128 0,0 0-128 0,0-3 0 15,1-2-192-15,-1-5 192 16,1 0-640-16,2-3-16 0,0-3 0 0,2-2 0 15,4-4-208-15,1-3-32 0,3-1-16 0,1-4 0 16,2-9-2592-16,0 0-512 0</inkml:trace>
  <inkml:trace contextRef="#ctx0" brushRef="#br3" timeOffset="55">8178 14678 18431 0,'0'0'1632'0,"-2"-7"-1312"0,2 7-320 0,0 0 0 16,0 0 2912-16,0 0 512 0,0 0 96 0,0 0 32 15,0 0-1744-15,0 0-336 0,6 18-80 0,1 0-16 16,1 0-240-16,0 0-48 0,0 2-16 0,1 3 0 16,-1 3-208-16,2 0-32 0,-2 1-16 0,0 4 0 15,-3 4-208-15,-1 3-32 0,-4 3-16 0,2 0 0 16,-2 3-336-16,0 0-64 0,0 2-16 0,-2-1 0 16,-2 1-144-16,0 3 0 0,-2-1 0 0,1 0 128 0,-1 3-128 15,2-3 0-15,1 2 0 0,-1-5 0 0,2 1 0 0,-1-3 0 16,1-3 0-16,2-2 0 0,2 0-240 0,-2-5 32 15,0-2 0-15,1-3 0 16,3 0-432-16,1-3-96 0,2 0-16 0,1-5 0 16,0-3-2288-16,2-5-464 0,0-1-80 0</inkml:trace>
  <inkml:trace contextRef="#ctx0" brushRef="#br3" timeOffset="56">9419 15356 18879 0,'0'0'832'0,"0"0"192"0,0 0-832 0,6-7-192 16,2 0 0-16,-8 7 0 0,5-5 768 0,-5 5 128 15,5-9 0-15,-5 9 16 0,0 0 272 0,3-7 48 16,-3 7 16-16,0-8 0 0,0 8 80 0,0 0 16 16,-3-4 0-16,3 4 0 0,-4-9-112 0,0 6-16 15,0-2 0-15,4 5 0 0,-6 1-192 0,0 3-64 0,-2 1 0 0,2 6 0 16,-1 1-384-16,-2 2-96 0,-1 0-16 0,-2 5 0 16,1 2-272-16,-1 3-48 0,-2 0-16 0,-2 3 0 15,-2 0 0-15,0 2 0 0,0-1 0 0,0 1 0 16,0 0 80-16,1 0 16 0,1-2 0 0,-2 1 0 15,2 0 0-15,0-1 0 0,-1-3 0 0,1 0 0 16,2-4-96-16,2-2 0 0,1-2-128 0,1-6 192 31,7 1-496-31,3-11-96 0,-1 8-32 0,1-8 0 16,0 0-1744-16,0 0-368 0,0 0-64 0</inkml:trace>
  <inkml:trace contextRef="#ctx0" brushRef="#br3" timeOffset="57">9062 15372 17503 0,'0'0'1552'0,"0"0"-1232"16,0 0-320-16,0 0 0 0,0 0 3072 0,0 0 544 16,-2-4 112-16,2 4 32 0,0 0-2160 0,0 0-416 15,14 16-96-15,0-3 0 0,-2 3 256 0,1 3 64 16,-1 5 16-16,2 0 0 0,0 1-304 0,2 2-64 15,2 1-16-15,1-1 0 0,0 1-480 0,3 0-112 16,1-1 0-16,1-4-16 0,-3-3-304 0,2 2-128 16,-1-3 128-16,-3 0-128 0,0 0 0 0,-2-2 0 15,-1-2 0-15,0 0 0 16,-1-2-640-16,2 0 0 0,0 1 0 0,0-5 0 16,-4 2-2368-16,1-3-464 0,-2 0-112 0</inkml:trace>
  <inkml:trace contextRef="#ctx0" brushRef="#br3" timeOffset="58">4318 14622 11967 0,'0'0'1072'0,"0"0"-864"0,-8-7-208 0,1 2 0 0,7 5 3984 0,0 0 752 16,-4-6 160-16,4 6 32 0,0 0-3104 0,0 0-608 15,0 0-128-15,0 0-32 0,0 0-32 0,0 0 0 16,-4 10 0-16,1 2 0 0,2 4 0 0,0 3 0 15,0 2 0-15,1 4 0 0,-1 2-208 0,1 6-48 16,-1 3-16-16,0 6 0 0,-1 6-144 0,0 7-32 16,-2 0 0-16,1 4 0 0,-4 1-272 0,2-4-64 15,0-4-16-15,0 0 0 0,-1 0-32 0,0-1-16 16,-3-3 0-16,4-1 0 0,-1-3-176 0,2-1 128 16,-1 0-128-16,0-6 128 0,1-5-128 0,0-1-256 15,0-8 64-15,2-3 16 16,1 0-544-16,1-3-112 0,1-1-32 0,2-4 0 15,0-3-1760-15,1-4-368 0,-4-5-64 0,0 0-16 16,8-5-384-16,-1-1-96 0</inkml:trace>
  <inkml:trace contextRef="#ctx0" brushRef="#br3" timeOffset="59">4556 14576 11967 0,'0'0'1072'0,"0"0"-864"0,-2-8-208 0,2 8 0 0,0 0 3680 16,0 0 688-16,0 0 144 0,0 0 32 0,0 0-2816 0,0 0-576 16,0 0-96-16,0 0-32 0,0 0-112 0,4 15-16 15,3 4-16-15,-3 3 0 0,0 8 80 0,0-1 0 16,0 5 16-16,-2 4 0 0,4 1-176 0,-2 3-32 15,-4 3-16-15,3 5 0 0,-1 2-384 0,4 1-80 16,-5 1-16-16,3-4 0 0,1 0-144 0,-2-5-128 16,-3-3 192-16,-1-1-192 0,-2-1 0 0,1-2 0 15,-1-1 0-15,0-1 0 16,-4 0-304-16,6-1-160 0,2-1-48 0,-1-5 0 16,-1-2-1600-16,-1-4-336 0,0-2-64 0,1-6-8096 15,-3 0-1616-15</inkml:trace>
  <inkml:trace contextRef="#ctx0" brushRef="#br3" timeOffset="60">3920 14762 15663 0,'-8'-7'1392'0,"3"1"-1120"0,0 0-272 0,1 0 0 15,0 1 2608-15,4 5 464 0,-3-9 80 0,3 4 32 16,0-2-1616-16,0 7-320 0,0 0-64 0,0 0-16 0,8-8 112 0,0 3 0 16,-8 5 16-16,13-4 0 0,3-5-256 0,7 6-48 15,7-1-16-15,-1-1 0 0,-2-5-304 0,-2-2-64 16,1-4-16-16,1-5 0 0,2-2-160 0,4 1-48 15,9 2 0-15,2 0 0 0,7 0-208 0,2 2-48 16,1 0-128-16,1 2 192 0,1-1-192 0,0 1 0 16,1 0 0-16,3 1 0 0,1 3 0 0,-1 0 0 15,0 3 0-15,-5-2 0 0,-3 1 0 0,-3 1-240 16,-4-1 48-16,-1-1 16 16,1 3-2384-16,1 0-496 0</inkml:trace>
  <inkml:trace contextRef="#ctx0" brushRef="#br3" timeOffset="61">7888 14862 3679 0,'0'0'320'0,"0"0"-320"15,0 0 0-15,0 0 0 0,0 0 3392 0,0 0 624 16,0 0 112-16,0 0 32 0,0 0-2176 0,-8-2-448 16,1 0-64-16,7 2-32 0,-8-1-320 0,8 1-64 15,-6 3-16-15,6-3 0 0,-9 4-608 0,9-4-128 16,-9 5-32-16,4 2 0 0,5-7-144 0,-8 8-128 15,3 0 192-15,-1 1-192 0,2-2 192 0,-1 2-192 16,0 1 192-16,2 0-192 0,-1 1 384 0,-1-2-48 16,2 1 0-16,0 0 0 0,1 1-336 0,-1 1 144 0,0 3-144 0,2-2 0 15,-1 2 0-15,1-1 0 16,0-1 0-16,-1 0-144 16,2-1-304-16,2-3-64 0,-2-9-16 0,4 12 0 15,-4-12-592-15,5 6-112 0,-5-6-32 0,10 2-10128 0</inkml:trace>
  <inkml:trace contextRef="#ctx0" brushRef="#br3" timeOffset="62">7852 14551 25791 0,'0'0'2304'0,"0"0"-1856"16,0 0-448-16,0 0 0 0,0 0 2144 0,0 0 336 15,0 0 64-15,0 0 16 0,0 0-2016 0,0 0-400 16,0 0-144-16,0 0 0 0,0 0 0 0,0 0 0 16,0 0 0-16,0 0 0 15,0 0-736-15,0 0-160 0,0 0-16 0,10 3-8928 16,-10-3-1776-16</inkml:trace>
  <inkml:trace contextRef="#ctx0" brushRef="#br3" timeOffset="63">9616 14896 25503 0,'0'0'1136'0,"0"0"224"0,0 0-1088 0,0 0-272 15,0 0 0-15,0 0 0 0,0 0 1264 0,0 0 192 16,0 0 32-16,0 0 16 0,0 0-608 0,0 0-128 0,0 0-32 0,0 0 0 16,0 0-320-16,0 0-64 0,-5 9-16 0,-1 2 0 15,2 0-208-15,-2 3-128 0,0 0 160 0,0 2-160 16,1 0 0-16,-1 1 0 0,2 2 0 0,0 1 0 16,-1-3 0-16,2-1 0 0,-1 3 0 0,2-4 0 15,1 1 0-15,1 0 0 0,3-3 0 0,-2 1 0 16,-1-2 0-16,3-1-192 0,0-1 192 0,-3-10-160 15,3 5-1504-15,-3-5-288 0,10 4-64 0,-1-4-7008 16,-9 0-1408-16</inkml:trace>
  <inkml:trace contextRef="#ctx0" brushRef="#br3" timeOffset="64">9510 14654 3679 0,'0'0'320'0,"0"0"-320"16,0 0 0-16,0 0 0 0,0 0 4544 0,0 0 848 15,0 0 176-15,0 0 16 0,0 0-3312 0,0 0-672 16,0 0-128-16,0 0-16 0,0 0 80 0,-5 2 0 15,5-2 16-15,-7 6 0 0,7-6-640 0,0 0-128 16,0 0-16-16,-2 9-16 0,2-9-624 0,0 11-128 16,0-11 0-16,0 0 0 15,0 0-2048-15,0 0-368 0,0 0-64 0</inkml:trace>
  <inkml:trace contextRef="#ctx0" brushRef="#br3" timeOffset="65">10630 14951 14735 0,'0'0'640'0,"0"0"160"0,0 0-640 0,0 0-160 15,1-8 0-15,-1 8 0 0,2-7 1504 0,-2 7 272 16,-1-11 48-16,1 3 16 0,0 8-240 0,0 0-64 16,0-8 0-16,0 8 0 0,-1-8-80 0,1 8-32 15,-1-5 0-15,1 5 0 0,-3-7-96 0,0 2-32 16,3 5 0-16,0 0 0 0,0 0-416 0,-4-3-96 16,-4 1-16-16,8 2 0 0,-7 2-256 0,0 2-64 15,0 2-16-15,-1 0 0 0,0 1-96 0,0 2-16 16,0 3 0-16,0-1 0 0,0 2 64 0,1 3 0 0,-2 2 0 0,-1 2 0 15,3 3-64-15,-2-1-16 0,0 2 0 0,1 3 0 16,0 2-64-16,2-3-16 0,0 1 0 0,2 2 0 16,0 1-224-16,0 0 0 0,0 2 0 0,0 0 0 15,1 2 0-15,0 2 0 0,-1 1 0 0,2 2 0 16,0 0 0-16,1 1 0 0,0-2 0 0,2-2 144 16,3-4-144-16,1-3 0 0,-1-3 0 0,4-2 0 0,0-7 0 0,3 2 0 15,1 0 0-15,0-7 0 0,-1-2 0 0,0 1 0 16,1-4 0-16,2-1 0 0,0 0 0 0,0-4 0 15,1 0 0-15,-1-1 0 0,-1-4 0 0,3 1 0 16,-1-4 0-16,-1 0 0 0,0-3 0 0,3-1 0 16,0-5 0-16,0-1 128 0,0-1 48 0,-1-1 0 15,3-1 0-15,-2-3 0 0,0 1-48 0,1-6-128 16,-5-1 192-16,0-6-64 0,-2 1 16 0,-1-2 0 16,-4-1 0-16,1-1 0 0,-2-1-144 0,-1 1 192 15,-2-1-192-15,-1 2 192 0,-1-1-192 0,-1 0 0 16,-2 0 0-16,0-2 128 0,-1 4-128 0,0-1 0 15,-1 1 0-15,1 2 0 0,-3 1 0 0,2 3 0 16,-3 3 0-16,1 2 0 0,-1 4-320 0,-1 4 64 16,1 3 16-16,1 2 0 15,-2 2-272-15,1 5-64 0,8 4-16 0,-11-4 0 16,2 2-1280-16,-2 2-256 0,11 0-48 0,-11 6-9712 16,2 3-1936-16</inkml:trace>
  <inkml:trace contextRef="#ctx0" brushRef="#br3" timeOffset="66">10553 15361 22799 0,'-10'6'1008'0,"10"-6"208"0,-8 5-960 0,0-1-256 16,0 2 0-16,8-6 0 0,0 0 976 0,0 0 160 15,0 0 16-15,0 0 16 0,0 0 512 0,0 0 112 16,0 0 0-16,0 0 16 0,0 0-320 0,0 0-64 16,12 0-16-16,0 0 0 0,1 0-128 0,2 0-16 15,0 0-16-15,-2-2 0 0,0 1-672 0,1-1-128 16,-1 2-16-16,2-1-16 0,-2 1-416 0,2 0 0 16,1-3 128-16,-2 3-128 0,1-3-272 0,0 0-96 15,0 0-16-15,2 0 0 16,-1 0-432-16,-1-1-80 0,-2 2-32 0,1-1 0 15,-2 2-1376-15,-3-3-288 0,-9 4-48 0,8-7-7600 16,-8 7-1504-16</inkml:trace>
  <inkml:trace contextRef="#ctx0" brushRef="#br3" timeOffset="67">9967 15940 5519 0,'0'0'240'0,"0"0"64"0,0 0-304 0,10-3 0 15,-10 3 0-15,11-3 0 0,-1 0 6336 0,-10 3 1216 16,14 1 256-16,-1 3 32 0,-1 1-5856 0,1 2-1152 16,-2 4-256-16,0 1-32 0,-2 0-224 0,1 3-32 15,-1 4-16-15,-4 3 0 0,-1 1-144 0,-1 2-128 16,0 1 144-16,-2 1-144 0,-2 0 0 0,-2 1 0 15,2-2 0-15,-3 0 0 0,0-4 0 0,1 2-160 16,-2-1 160-16,-1-3-192 0,2-3-64 0,-1 0 0 16,-1 0-16-16,1-2 0 15,1-1-1872-15,1 0-368 0,-3-1-80 0</inkml:trace>
  <inkml:trace contextRef="#ctx0" brushRef="#br3" timeOffset="68">10985 14306 23375 0,'0'0'1024'0,"0"0"240"0,0 0-1008 0,0 0-256 16,-8 0 0-16,8 0 0 0,0 0 1392 0,0 0 224 16,-8-3 48-16,8 3 16 0,-4-1-528 0,4 1-96 15,0 0-32-15,0 0 0 0,0 0-448 0,0 0-80 16,12 12-32-16,0-2 0 0,-1 2-80 0,0-2-32 15,1 4 0-15,2-2 0 0,4 4 80 0,-2-2 16 16,0 5 0-16,2 1 0 0,1 4 0 0,0 0 0 16,1 2 0-16,3 6 0 0,1-3-128 0,4 9-32 15,3 2 0-15,1 4 0 0,2 4-288 0,0 4 128 16,-1 3-128-16,-3 5 0 0,-3 3 0 0,-2 4 0 16,-2 0 0-16,-1 0 0 0,-7-5 0 0,0-3-144 15,0-5-16-15,-6 1 0 0,-3 0 160 0,1-2 0 16,-1-1 0-16,-1-4 0 0,-1-2 0 0,-2-3 0 15,-1-1 0-15,0-1 128 0,-1 0-128 0,-1 0 192 16,0-3-64-16,-1 1 0 0,-1-5-128 0,1 1 192 0,-1-3-64 0,-1 2 0 16,-4-3-128-16,0-1 128 0,-1 0-128 0,0-1 128 15,-1-2-128-15,1-1 0 0,1 0-176 0,-3-7 176 16,0-1-2112-16,1-6-320 16,-1-1-64-16</inkml:trace>
  <inkml:trace contextRef="#ctx0" brushRef="#br3" timeOffset="69">10406 14588 25391 0,'0'0'1120'0,"0"0"240"0,0 0-1088 0,0 0-272 0,-5-2 0 0,5 2 0 16,0 0 1088-16,0 0 176 0,0 0 16 0,0 0 16 16,-9-3-736-16,9 3-160 0,0 0-16 0,0 0-16 15,0 0-32-15,0 0 0 0,0 0 0 0,0 0 0 16,0 0-128-16,0 0-16 0,0 0-16 0,0 0 0 16,0 0 96-16,10 3 32 0,0-2 0 0,-1 3 0 15,-9-4 80-15,12 5 32 0,-3-1 0 0,2 2 0 16,3-2-208-16,-2 1-32 0,0 0-16 0,0-3 0 0,0-1-160 0,1 0 128 15,-1-1-128-15,1 0 128 0,-2-1-128 0,1-2 128 16,1-1-128-16,2-1 128 0,-3 2 48 0,2-3 0 16,-1 0 0-16,0 1 0 0,0 0-176 0,0-1 128 15,0-3-128-15,2 1 128 0,-2 2-128 0,1 0 0 16,-1-1 0-16,0 0 128 0,-1 2-128 0,0 0 0 16,-1 2 0-16,0-1 0 0,-2 0 144 0,1 1-144 15,0-1 160-15,-2 2-160 0,-1-2 304 0,-7 4-48 16,9-6 0-16,-2 1 0 0,-7 5 16 0,6-5 0 15,-6 5 0-15,6-8 0 0,-1 2 16 0,-1 0 0 16,0-2 0-16,-4 8 0 0,0 0-96 0,5-7-32 16,-5 7 0-16,0 0 0 0,2-8-160 0,-2 8 128 15,-1-4-128-15,1 4 128 0,0 0-128 0,0 0 0 16,0 0 144-16,-4-6-144 0,-2 3 0 0,6 3 144 0,-8-3-144 0,1 0 0 16,-2 0 128-16,9 3-128 15,-10-1 0-15,1 0 0 0,1-3 0 0,1 0 128 0,1 0-128 0,-1 1 0 16,7 3 160-16,-8-5-160 0,1-2 128 0,0 3-128 15,7 4 128-15,-8-7-128 0,0 3 128 0,1-1-128 16,-1 0 192-16,8 5-64 0,-11-4 0 0,3 0 0 16,0 1-128-16,8 3 0 0,-9 0 144 0,9 0-144 15,0 0 0-15,-8 3 0 0,8-3 0 0,0 0 0 16,0 0 0-16,0 0 0 0,0 0 0 0,0 0 0 16,0 0 0-16,0 0 0 0,0 0 0 0,0 0 0 15,0 0 0-15,0 0-128 0,0 0 128 0,9-3 0 0,2 2 0 16,-11 1 0-16,10 4 0 0,0-3 0 0,-10-1 0 0,11 5 0 15,-2-3 0-15,-9-2-128 0,0 0 128 0,11 6 0 16,-11-6 0-16,9 6 0 0,-9-6 0 0,8 8 0 16,-8-8 0-16,0 0 0 0,8 8 0 0,-8-8 0 15,0 0 0-15,9 9 0 0,-9-9 0 0,7 9 0 16,-7-9 0-16,0 0 0 0,0 0 0 0,0 0 0 16,6 14 0-16,-6-14 0 0,6 8 0 0,-6-8 176 15,0 0-48-15,0 0 0 0,0 0-128 0,0 0 0 16,1 12 0-16,-1-12-176 0,-2 13 176 0,-1-6 0 15,3-7 0-15,-3 11 0 0,3-11 0 0,0 0 0 16,-6 6-192-16,6-6 64 16,0 0-544-16,-6 7-96 0,6-7-32 0,0 0-11520 15,-5 7-2304-15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13T17:31:41.24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28536 7007 35935 0,'-1'0'3200'0,"1"0"-2560"0,2 0-512 0,1 0-128 15,0 0-352-15,1-1-96 0,1-2 0 0,2 2-16 0,3 0 1728 0,4-3 336 16,-1 3 80-16,1 1 16 0,0 1-992 0,-2 3-192 0,-1 2-32 0,0 0-16 16,0 5-64-16,-2 3-16 0,0 6 0 0,-3-2 0 15,-1 6-144-15,-1 3-48 0,-4 5 0 0,-2 3 0 16,-1 4-192-16,-5 5 0 0,0 0 0 0,-4 2 0 15,3-3 192-15,-5 2-16 0,0 1 0 0,2-3 0 16,0-1 48-16,0-3 16 0,3-4 0 0,0-4 0 16,0-3 96-16,3-5 32 0,-1-2 0 0,0-4 0 0,1-3-96 15,1-3-16-15,0-3 0 0,2 0 0 0,-1-4-256 0,3-2 0 16,0 2 0-16,-1-7 0 0,4 0 0 0,-1-4 0 16,1-3 0-16,1-1 0 0,0-1 0 0,2-5 0 15,2-1 0-15,1 1 0 0,2-5 0 0,1 1 0 16,3-3 0-1,3 2 0-15,2-1 0 0,3-1 0 0,1-1 0 0,2 1 0 16,0 0 128-16,-2 1-128 0,0 5 0 0,-1 0 0 0,1-1 128 0,1 2-128 16,-1 1 0-16,1 1 0 0,-1 0 0 0,0 3 0 15,-2 2 0-15,-2 2 0 0,1 3 0 0,-4 2 0 16,-1 2 0-16,0 1 0 0,-1 3 0 0,-2 0 0 0,0 2 0 0,-2 1 0 16,1 4 0-16,-2 1 0 0,1 0 0 0,-1 1 0 15,-1 4 0-15,1-1 0 0,1 4 0 16,0-2 0-16,-2 2 0 0,0-1 0 0,-2 2-128 0,-2-3 128 15,-1 2 0-15,-3-2 0 0,-2 2 0 0,-3-3 0 16,-3 0 0-16,-3 0 0 0,-2 0 0 0,-3 1 0 16,-3-2 0-16,-1-1 0 0,-3-1 160 0,-2 2-160 15,-2-4 128-15,1 1-128 0,-2-4 0 0,0 1 128 16,2-3-128-16,0 0 0 0,0-1 0 0,0-4 0 16,2-1 0-16,-1-3 0 15,1 0 0-15,2-3 0 0,2-3 0 0,-1 1-224 0,0-3 48 0,-2-3 16 16,-1 0-848-16,1 0-160 0,1-1-48 0,-2 0-18784 15</inkml:trace>
  <inkml:trace contextRef="#ctx0" brushRef="#br0" timeOffset="1004.31">28506 8746 8287 0,'-2'-11'736'0,"1"3"-592"0,-1 0-144 0,1 3 0 0,1 2 1552 0,0-2 288 0,0 2 48 0,-1-5 16 0,0-4 528 0,-1-3 96 16,1-1 32-16,0 1 0 0,0 1 320 0,1 6 80 0,1 2 16 0,1 1 0 0,3 1-1056 0,3 6-224 0,2 1-32 0,2 4-16 0,2 2-928 0,0 2-176 0,5 5-32 0,1-1-16 0,2 5-208 0,0 0-32 0,2 6-16 0,-1 2 0 15,-2 5-240-15,-1 2 144 0,-3-2-144 0,-4 2 128 0,-5-2-128 16,-1 2 0-16,-6 0 0 0,-5-2 0 0,-1 2 0 16,-4-6 192-16,1 3-192 0,-3-7 192 0,0-1 32 0,1-5 16 15,1-4 0-15,0-4 0 0,3-1 80 0,1-2 0 16,3-3 16-16,2-4 0 0,0-4-160 0,2-3-48 15,2-4 0 1,1-2 0-16,2 0-128 0,1-3 0 16,2-1 0-16,-2 1 0 0,2 4 0 0,-1 0 0 15,-2 1 0-15,2 2 0 0,0 2 0 0,-1 4 0 16,1 0 0-16,-2 6 0 0,1 0 0 0,-1 5 0 16,1-1 0-16,-1 3 0 0,2 0-128 0,-1 3 128 15,1 0 0-15,2 0 0 0,0-1 0 0,3-2 0 16,1 0 0-16,1-2 128 0,2-3-128 0,2-2 0 0,1-1 0 15,1-3 0-15,-1 0 192 0,0-3-64 0,-1 1 0 0,-3-3 0 16,0 4 64-16,-3-4 16 16,1 2 0-16,-1 0 0 0,-2-2 0 0,1 1 0 0,-4 2 0 0,1-4 0 15,-1 1-80-15,-2-1-128 0,1-3 176 16,-1 2-176-16,1 0 240 0,-2-4-64 0,1 0-16 16,1-1 0-16,0-3 160 0,2-2 48 0,0-2 0 0,-1-2 0 15,2-1-96-15,-1-2-16 0,1 0 0 0,0-5 0 16,-1-2-256-16,0 0 0 0,-3-3 0 0,-1-5 0 15,-3 1-384 1,-3-2-176-16,-3-2-32 0,-2 2-16 0,-1-2-880 0,-1 2-176 16</inkml:trace>
  <inkml:trace contextRef="#ctx0" brushRef="#br0" timeOffset="2151.13">28522 10644 1839 0,'-6'-1'160'0,"1"-2"-160"0,1 1 0 0,2 1 0 0,2-3 4912 0,0 3 944 0,0-4 192 0,0 0 32 0,1-3-2704 0,2-3-560 15,2-1-96-15,1-3-32 0,4 3-800 0,0 1-160 16,2 1-48-16,-1 2 0 0,-1 2-832 0,0 1-160 16,2 0-48-16,1 4 0 0,0-2 16 0,1 6 0 15,-2-1 0-15,-1 5 0 0,-1 2-112 0,-1 6-32 16,-2 0 0-16,-2 5 0 0,-1 3-96 0,0 2-32 16,-2 1 0-16,1 3 0 0,0-4-192 0,0 5-64 15,0-5 0-15,1 0 0 0,1-3 16 0,0-1 0 16,3 0 0-16,-2-3 0 0,2 0-16 0,0-2-128 15,2-4 192-15,0 1-64 0,-3-3-128 0,2-1 0 0,-1-1 0 0,0-2 0 16,-1-1 0-16,-1-3 0 0,0 1 0 16,-1-3 0-16,0-3 0 0,-1 0 0 0,0 0 0 15,-2-3 0-15,1 0 0 0,-2-2 0 0,1-3 0 0,1 0 0 16,-2 1 0-16,3-1-224 0,0-1 80 0,1 2 16 16,-1 1-192-16,3 2-48 0,-1 1 0 0,1 2 0 15,1 0 176-15,2 3 16 0,-1-1 16 0,3 0 0 16,-1 1 160-16,2 0 0 0,1 1 0 0,2 0 0 15,0-3 0-15,0 3 0 0,0 0 0 0,0 0 0 16,-1 0 0-16,0 3 0 0,0-2 0 0,0 0 0 16,-1 1 0-16,0 0 0 0,2 3 0 0,-2-3 0 15,1 2 0-15,-1-1 0 0,0 0 0 0,-2-1 0 16,1-1 144-16,-1-1 64 0,-1 0 16 0,0-3 0 16,-1 0 16-16,0-2 0 0,0 1 0 0,-1-5 0 0,-1 2 96 15,-1-3 32-15,-1-1 0 0,-1-2 0 0,0 1-144 16,-2-5-32-16,1-1 0 0,-1-1 0 0,-2-1-192 0,-1-5 176 15,0-1-176-15,-3-2 160 0,0-3-320 16,-2-1-64-16,-2-2-16 0,0 0 0 16,-3 2-880-16,2 3-176 15,-1 4-48-15,1 8-19296 0</inkml:trace>
  <inkml:trace contextRef="#ctx0" brushRef="#br0" timeOffset="3187.28">28417 13796 21183 0,'1'-4'1888'0,"1"2"-1504"0,-2 2-384 0,0 0 0 0,1 0 1808 0,0 0 304 0,0 0 48 0,2 0 16 0,1 0 256 0,-1 2 48 15,2 3 16-15,0 2 0 0,-1 2-1184 0,0 3-224 16,-1-1-64-16,2 1 0 0,0 4-368 0,3-1-80 16,-1 1 0-16,2 1-16 0,1 3-240 0,-1 0-64 15,1 3 0-15,0 2 0 0,-1 1-128 0,0 3-128 16,-2 1 192-16,2-1-192 15,-3 2 0-15,-1 1 0 0,0-2 0 0,-3-2 0 0,2-1 0 0,-2-3 0 16,1-1 0-16,-1-2 0 0,2-5 0 0,0-2 0 16,-1-3 0-16,1-1 0 0,2-4 128 0,1-3-128 15,0-1 0-15,-1-7 0 0,3 0 176 0,-2-2-176 0,-1-7 160 0,1 1-160 16,0-3 0-16,-1-3-160 0,0-1 0 0,-2-2 0 16,0-2-128-16,1 2-32 15,0 1 0-15,0 1 0 0,1 4 80 0,-1 5 16 0,1 3 0 0,0 1 0 16,2 4 32-16,-2 1 16 0,1 4 0 0,2 1 0 15,-1 1 176-15,2 3 0 0,0 2 0 0,0 1 0 16,0 2 0-16,-1 0 0 0,2 2 128 0,-1-3-128 16,0 3 128-16,-1-2-128 0,1 0 128 0,0-1-128 15,-1-1 256-15,0-1 0 0,-1-1-16 0,0-1 0 16,-1 2-240-16,-1-3 128 0,-1 2-128 0,0 0 0 0,1 1 192 0,-2 0-64 16,0-2-128-16,-1-1 192 0,2 0-48 0,-1-1-16 15,0-1 0-15,0-2 0 0,-1 2 192 0,1-5 48 16,1-2 0-16,1 1 0 0,0-4 144 0,0-4 16 15,2-1 16-15,-2-2 0 0,1-4-32 16,1-4 0-16,-1-2 0 0,1-5 0 0,-2 0-208 0,-1-5-48 16,1-8-16-16,-1-4 0 15,-1-1-240-15,-2-1-128 0,1 1 128 0,-3-4-208 16,0 6-784-16,0 1-160 0,-2 6-16 0,2 4-12976 16,2 2-2608-16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41:42.95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4485 1138 47919 0,'-56'-16'4256'0,"8"9"-3408"15,15 3-672-15,18 4-176 16,6 0 0-16,-12-1 0 0,-26-8 144 0,-34-4-144 15,-23-3 0-15,-16-3 0 0,-8 2 0 0,1 1-128 16,2 0-720-16,-8 3-144 0,-13 6-32 0,-20 2 0 16,-12 0 256-16,-14 10 64 0,-11 3 0 0,3 10 0 15,5 6 64-15,-19 14 0 0,-10 5 16 0,4 12 0 0,8 9 416 16,25 1 80-16,23 2 128 0,23 7-208 16,19 13 592-16,18 9 112 0,16 10 16 0,20 7 16 0,20-5-224 0,20 16-48 15,20 19-16-15,25-6 0 0,17-13-240 0,24-7 0 16,26-1-192-16,21-18 192 0,11-20-256 0,17-13 48 0,18-5 16 0,13-12 0 15,9-5 192-15,0-14 0 0,5-9-160 0,15-11 160 16,14-5 0-16,12-9 0 0,7-1 0 0,8-10 0 16,5-3 0-16,5-9 128 15,5-5-128-15,-11-6 192 0,-13-2-192 0,-19-4 192 16,-17-6-192-16,-22-3 192 0,-18-3-192 0,-18-6 0 0,-13-3 0 16,-19-7-176-16,-13-5 176 0,-15-8 0 15,-13-6 0-15,-18-11 0 0,-14-4 0 0,-19-13 0 16,-16-10 0-16,-19-3-128 15,-14 4-1104-15,-21 2-224 0,-19 4-32 0,-13 13-16 16,3 21-1552-16,-26-1-304 0,-27 6-64 0,-19 8-16 0,-14 11 3440 0,-12 9 464 0,7 10 208 0,-2 15 32 16,-8 8 608-16,-33 9 112 0</inkml:trace>
  <inkml:trace contextRef="#ctx0" brushRef="#br1" timeOffset="97347.68">16952 16844 35935 0,'-4'-3'3200'0,"0"-1"-2560"0,3 3-512 0,1-2-128 16,0 3 464-16,-1 0 80 0,0-1 16 0,-2-2 0 0,0 0-304 0,-2 2-48 15,1 1-16-15,1 4 0 0,2 5-192 0,1 5 0 16,1 3 0-16,2 4-160 0,-1 6-128 0,3 3-32 16,0 1 0-16,-1 5 0 0,5 12 320 0,-1 5 272 15,2 8-48-15,0 3-16 0,0 3 176 0,-3 1 48 16,0 0 0-16,-2 6 0 0,-2-2-192 0,1-4-48 16,-2-4 0-16,1-10 0 0,-1-2-192 0,1-3 144 15,-1-1-144-15,0-2 128 0,-1-4-128 0,-1-11 160 0,-1-4-160 0,-1-5 160 16,1-5-320-16,0-6-64 0,-2-4-16 0,1-6-11696 15,-1-4-2336-15</inkml:trace>
  <inkml:trace contextRef="#ctx0" brushRef="#br1" timeOffset="97957.19">16984 16848 36863 0,'-1'-7'1632'0,"0"2"336"0,-2-2-1584 0,3 3-384 0,0 0 0 0,0 1 0 0,0-2 0 0,0-1-144 15,1-9 0-15,2-2 0 0,-2-3-112 0,2-2-32 16,-1 0 0-16,2 1 0 0,-2 2 288 0,1 2 0 0,-1 0 0 16,2 0 0-16,0 3 192 0,0 1 0 0,3 1 0 0,-2 2 0 15,2 1 208-15,2-1 48 16,-1 3 0-16,2-4 0 0,3 2-64 0,0 1 0 15,3 0 0-15,2 1 0 0,-1 1-192 0,1-1-64 16,3 1 0-16,3 0 0 0,-1 1-128 0,1 0 0 0,2 1 0 16,-1 2 0-16,1 2 0 0,-2 2 0 0,2 2 0 15,-2 1 0-15,-3 3-192 0,2 3 16 0,1 5 16 16,-2 1 0-16,-2 4-80 0,-4 0-16 0,-1 4 0 0,-3 0 0 16,-2 2-112-16,-3 1-16 0,-2 2-16 0,-2 0 0 15,-1 0 208-15,-3 0 64 0,0 2 0 0,-3-3 0 16,-1-1 128-16,-1 1 0 0,-1-5 0 0,-3 0 0 0,1-3 0 15,-2-5 0-15,-3 1 160 0,-1-4-160 16,-1 0 608-16,-1-3 32 0,-1 0 0 0,-3-4 0 0,0-1-112 0,-4-2-16 16,-1 0 0-16,-4-3 0 0,0 0-512 0,-2 0-176 15,0-2 0-15,-1 1 0 16,1 1-256 0,1-3-48-16,1 1-16 0,3-1 0 0,1-1-80 15,4 0-32-15,1 0 0 0,3-4 0 0,3 1 208 0,4 1 32 0,3 0 16 0,0-1 0 16,3 1-1312-16,2 1-256 0,-1-1-48 0,1 0-11424 15</inkml:trace>
  <inkml:trace contextRef="#ctx0" brushRef="#br1" timeOffset="98585.59">18625 15642 40543 0,'-5'0'3600'0,"-1"0"-2880"0,1 2-576 0,1 1-144 0,2-1 352 0,-3 2 32 15,-3 3 16-15,-7 4 0 16,-3 4-880-16,-6 6-176 0,1 5-48 0,-3 2 0 16,1 3-960-16,1 1-192 0,6-10-32 0,-3 7-16 15,-6 8 656-15,-6 11 128 0,-1 3 32 0,2 1 0 0,2 5 752 0,2 0 144 16,2 1 48-16,2 0 0 0,3 1 1200 0,2-2 240 15,-1 1 48-15,0-1 16 0,2 1-464 0,-1-3-80 16,2-4-32-16,-1-2 0 0,5-5-640 0,0 0-144 0,4-2 0 16,0 0 0-16,4-2 304 0,2 1 64 0,5 5 16 0,3-2 0 15,2 1 0-15,3-2 16 0,2-3 0 0,2-1 0 16,2-1-272-16,4-1-128 0,3 1 128 0,2-1-128 16,2-2 0-16,3-6-144 0,2-1 0 0,0-6 0 31,2-1-304-31,-1-1-48 0,4-4-16 0,1-1 0 0,2-2-512 0,-2-2-128 0,1-3 0 0,-4-1-13920 15</inkml:trace>
  <inkml:trace contextRef="#ctx0" brushRef="#br1" timeOffset="99382.21">18683 16529 35935 0,'1'-5'3200'0,"-1"1"-2560"0,0 2-512 0,0 1-128 0,0 1 1088 0,2 1 208 0,0 0 48 0,0 3 0 15,2 2-976-15,2 5-192 0,2 3-48 0,2 8 0 16,2 5-128-16,0 3-224 0,1 3 48 0,-1 1 16 16,-2-1-16-16,1-3 0 0,-1-1 0 0,0 0 0 15,1-3 304-15,-2-1 64 0,-1-3 16 0,0-1 0 16,0-4 112-16,0-3 32 0,1-2 0 0,-2-3 0 0,0-4-160 0,1-5-48 16,0 0 0-16,1-5 0 0,0-1-144 0,-1-3 128 15,0 0-128-15,0-6 128 0,1-1-128 0,1-3-224 16,0-1 48-16,-1 0 16 0,0-1-48 0,0 2-16 15,2 3 0-15,-2 3 0 0,1 2 80 0,-2 1 16 16,2 5 0-16,-1 2 0 0,-2 3-32 0,2 2 0 16,0 2 0-16,-1 4 0 0,1 2 160 0,1 1 0 0,-1 1-144 0,-2 2 144 15,2 2 0-15,-2 0 0 16,1 0 0-16,-1-2 128 0,-1 1 80 0,0-4 16 16,0 1 0-16,-1-1 0 0,-1-1-32 0,1-4-16 15,0 2 0-15,0-3 0 0,0 0-176 0,0-4 0 16,1 2 0-16,-1-3 0 0,2 0 0 0,1 0 0 15,-2-2 0-15,1 0 0 0,2-1 0 0,1-1 0 16,-1 1-144-16,1-1 144 0,-2 0 0 0,2-1 0 16,1 0 0-16,-1-1 0 0,0 1 0 0,1-1 144 15,-2 1-144-15,1 0 192 0,0 0-192 0,-2 1 128 0,2 0-128 0,0-3 128 16,-1 2 128-16,1-3 0 0,-1 0 16 0,3-2 0 16,0-1-16-16,-1-2 0 0,1-3 0 0,0-3 0 15,1-1 208-15,-2-1 48 0,2-5 0 0,-3-1 0 16,-1 1-208-16,-1-5-48 0,-2 2 0 0,-1-1 0 15,0 1-256-15,-3 1 0 0,0 4 0 0,-2 2 0 16,-2 5-512 0,1 3-64-16,0 6-16 0,-3-1 0 0,1 5-176 0,-2 1-48 15,0 3 0-15,-2 3-18240 0</inkml:trace>
  <inkml:trace contextRef="#ctx0" brushRef="#br1" timeOffset="100097.9">19850 17099 44223 0,'-3'6'3936'0,"0"-1"-3152"0,2-1-624 0,1-2-160 0,0 1 0 0,0 1 0 0,-1 4 0 0,-2 3 0 16,1 7 0-16,-1 0 0 0,2 4-128 0,0-1 128 15,1-1 0-15,-1 0 0 0,1 1 0 0,-2-1 0 16,1 2 0-16,0-2 0 0,0 1-144 0,-1 0 144 31,1 0-688-31,1-1-16 0</inkml:trace>
  <inkml:trace contextRef="#ctx0" brushRef="#br1" timeOffset="101414.75">19796 17168 15663 0,'0'0'1392'0,"0"0"-1120"16,0 0-272-16,-1 0 0 0,1 0 1552 0,0 0 256 15,1 0 48-15,0 3 16 0,0-3-336 0,2 0-80 0,-1 2-16 0,-2-2 0 16,0 0-384-16,0 0-80 0,0 0-16 0,0 0 0 16,13 20-592-16,-13-14-128 15,0-1-32-15,0-1 0 0,1 1-208 0,-1 0 0 16,0 1 0-16,1-2 0 0,0 1 448 0,1-2 0 0,0 2 0 16,-1 0 0-16,1 0 160 0,0 1 32 15,-1 1 0-15,2-1 0 0,-2 2-384 0,0 0-80 0,1 2-16 16,-1 1 0-16,-1 0 240 0,1 0 48 15,0 1 16-15,2 2 0 0,-2 1-96 0,0-2-32 0,0 2 0 16,1 1 0-16,-2 2-144 0,0-3-16 0,-2 1-16 0,1 0 0 16,0 0-16-16,-2 0 0 0,1-1 0 0,-2 0 0 15,1-2 128-15,-2 1 32 0,1-2 0 0,-1 0 0 16,0 1-112-16,0-1 0 0,0-1-16 0,0 0 0 16,-1 1 16-16,1-1 16 0,-1-1 0 0,1-1 0 15,-1 3-208-15,0-5 0 0,-2 3 0 0,2-3 0 16,-1 1 0-16,0 0 0 0,0-3 0 0,0-1 0 15,-1-1 0-15,2-1 176 0,-3 0-176 0,2-2 160 0,-2-2 32 0,2 0 0 16,-1-2 0-16,0-1 0 0,-1-1-192 0,0-3 0 16,1-5 0-16,-2 1 0 0,0-2 0 0,1-2-272 15,-1-2 32-15,0 1 16 16,1-7-480-16,-1-1-112 0,1 0-16 0,0-5-17456 0</inkml:trace>
  <inkml:trace contextRef="#ctx0" brushRef="#br1" timeOffset="101714.4">19859 16781 38703 0,'-1'-2'3440'15,"0"-1"-2752"-15,-1 2-560 0,2 1-128 0,0 0 624 0,0 0 80 0,-1-1 32 0,0 0 0 16,0-4-544-16,-1 2-192 0,1 1 144 0,0 0-144 16,1 0 0-16,-1 1 0 0,-1 0 0 0,2 1 0 0,0-2-144 15,0 2-112-15,0-2-32 16,3-1 0-16</inkml:trace>
  <inkml:trace contextRef="#ctx0" brushRef="#br1" timeOffset="102763.33">19912 15639 15663 0,'3'0'1392'0,"-3"0"-1120"0,0-2-272 0,1 2 0 0,0 2 4768 0,0-1 896 15,2 1 176-15,1-2 48 0,2 5-4112 0,4 1-816 16,1 1-176-16,4 0-16 0,-1 3-768 0,3 1 0 15,0 0-160-15,0 2 32 0,2 3 128 0,2 1 0 16,2 5 0-16,3 4 0 0,1 5 128 0,2 4 16 16,0 4 0-16,0 3 0 0,-2 4 64 0,2 9 16 15,-1 4 0-15,-2 11 0 0,-1 5-224 0,-6 5 0 16,-2 6 0-16,-5 0 0 0,-3-1 0 0,-3-6 0 0,0-9 0 16,-1-5 0-16,0-1 352 0,-3-3 32 15,1-3 0-15,-3-2 0 0,-1-6 400 0,-4-3 96 16,-2-3 16-16,0-7 0 0,-4-4-208 0,0-4-48 15,-2-3 0-15,0-7 0 0,-2 0-512 0,-1-1-128 16,0-5 0-16,-3-2 0 16,1-2-416-16,-3-4-112 0,0-3-32 0,-2-4 0 15,0-3-384-15,-3-4-80 0,-3-6 0 0,-3-5-18112 0</inkml:trace>
  <inkml:trace contextRef="#ctx0" brushRef="#br1" timeOffset="104247.55">21155 16969 33167 0,'-1'0'2944'0,"-1"-2"-2352"0,2 0-464 16,0 0-128-16,2 1 0 0,-1 0 0 0,1-4 0 0,1 0 0 31,-1-3-512-31,3-2 0 0,-1 0-16 0,0 2 0 0,-2 2 816 0,1-4 160 16,-2 4 48-16,-1-1 0 0,0 1 688 0,1-1 144 0,-2 1 16 0,1 1 16 15,0 1-416-15,1-1-96 0,0-1-16 0,2-3 0 16,1 2-448-16,0-1-80 0,4-2-32 0,-1 0 0 16,3-2-144-16,1 0-128 0,2 1 144 15,-1-5-144-15,2-1 0 0,-1 0 0 0,1 0 0 0,1 0 0 16,0 3 0-16,-1-1 144 0,1 2-144 0,1-4 128 15,0 6-128-15,-1 0 0 0,0 3-160 0,-1 0 160 16,-2 2 0-16,2 1 0 0,-2 2 0 0,0 0 0 16,-1 2 0-16,1 2 0 0,-1 2-128 0,0 0 128 15,0 2 0-15,0 0 0 0,0 1 0 0,-1 1 0 0,3 2 0 16,-2 0 0-16,1 1 0 0,0 1 0 0,1 1 0 0,-1 1 0 16,2 1 0-16,-1 2 0 0,0 2 0 0,-1-2 0 15,0 1 0-15,-2-3 0 0,0-2 0 0,-1 2 0 16,0-2 0-16,-2-1 0 0,-1 0 0 0,0 0 0 15,-1 1 0-15,1 0 0 0,-1-1 0 0,2 3 0 16,-1 1 0-16,-1-4 0 0,2-3 160 16,-1 1-32-16,3 0 0 0,-2-2 0 0,2-3 96 0,2-2 16 15,2 1 0-15,0-3 0 0,2-2-64 0,1 1-16 16,0-2 0-16,0 0 0 0,0-2-160 0,2 0 128 16,-2 0-128-16,0 0 128 0,0 3-128 0,-1-4 0 15,-1 1 0-15,1 0 0 0,-1 0 0 0,-2 1 0 16,1 0 0-16,-1-1 0 0,0-1 0 0,-2 1 0 15,0 0-128-15,0 2 128 16,-1-1-448-16,1-1 0 0,-2 4-16 0,2-4 0 16,0 0-848-16,2 1-160 0</inkml:trace>
  <inkml:trace contextRef="#ctx0" brushRef="#br1" timeOffset="105562.76">22591 17668 31327 0,'-12'2'2784'0,"4"-2"-2224"0,-1 0-560 0,3-2 0 0,3 2 1360 0,2-1 176 0,0-1 16 0,-1 1 16 31,-3-4-2864-31,0-1-576 0,2-5-112 0,3 1-32 16,4-1 1056-16,2 0 224 0,1 0 32 0,3-1 16 0,1 1 1568 0,2 3 304 0,2-6 64 0,0 3 16 16,2 0 544-16,0 0 112 0,2-2 32 0,0 1 0 15,1 1-976-15,1-2-192 0,0 1-32 0,2 1-16 16,-2-4-384-16,2-1-80 0,2-1-16 0,1-3 0 0,0-1 16 0,0 0 0 16,-2 0 0-16,1-4 0 0,-3 2-144 0,-1-1-128 15,-2 2 192-15,-4-3-192 0,-2-1 256 0,-1-2-48 16,-4-3-16-16,-2-4 0 0,1 2 0 0,-5-5-16 15,-1-1 0-15,-1 0 0 0,-2 2-32 16,-1-3 0-16,0 5 0 0,-1-2 0 0,0 6-144 16,-1-1 192-16,2 2-192 0,-1 2 192 0,0 2-192 0,0 5 0 15,1 1-192-15,-1 2 192 0,0 2-144 0,1 2 144 16,0-1 0-16,1 3 0 0,-1-1-128 0,1 0 128 16,0 1 0-16,0 0 0 0,1 0 0 0,0 1 0 0,-1 1 0 15,1-1 0-15,0 2 0 0,1 1 0 16,-1-1 0-16,-1-1 0 0,1 3 0 0,1-5 0 15,0 1 0-15,0 1 0 0,0 3 0 0,0-2 0 16,1 1 0-16,-1 3 0 0,0-1 0 0,2-1 0 16,-2 2 0-16,0 0 0 0,0 4 0 0,1-2 0 0,-1 1 0 15,0 2 0-15,1-2 0 0,-1 4 0 0,1-2 0 0,1 0 0 16,-2 3 0-16,2-1 0 0,-2-2 0 0,0 0 0 16,0 0 0-16,15 24 0 0,-10-16 0 0,0 2 0 15,1 1 0-15,1 2 0 0,2 2 0 0,-2 1 0 16,2-1 0-16,-2 2 0 0,2 3 0 0,-1 2 0 15,0 0 0-15,2 3 0 0,-1 3 0 0,1 2 0 16,0 2 0-16,-2 3 0 0,3-1-128 0,-1 2 128 16,1 0 0-16,2 0 0 0,-1-3 0 0,0 1 0 15,2-1 0-15,0-3 0 0,0 1 128 0,1 0-128 16,1-3 0-16,0 1 0 0,2-3 0 0,-1-1 0 16,0 0 0-16,1-1 0 0,-1 0 0 0,-2-1 0 0,0-4 0 15,0 3 0-15,-1 0 0 0,0-2 0 16,0-1 0-16,-2 0 0 0,0 2 0 0,-1-4 0 15,1-2 0-15,-3 0 0 0,1-1 0 0,-1-1 0 0,1-2 304 16,-3-2-48-16,1 0 0 0,-2-2 0 0,0 0 64 0,0 1 16 16,-2-2 0-16,1 0 0 0,-1-3-160 0,-1 2-48 15,0-2 0-15,-1 0 0 0,1-1 48 0,-2 1 0 16,0 0 0-16,-1-1 0 0,0-1 48 0,2 3 16 16,-2-4 0-16,0 1 0 0,0-1-240 0,0 0 144 15,1 0-144-15,-1-1 128 0,0 1 64 0,0 0 0 16,0 0 0-16,0 0 0 0,0 0 192 0,-1-26 64 15,-1 17 0-15,0-2 0 0,1-4-16 0,-3-1 0 16,1-3 0-16,-2-2 0 0,2 0-144 0,-2-5-32 16,0 2 0-16,0-2 0 0,0 1-48 0,0-3-16 15,1-1 0-15,1-2 0 0,0-1-192 0,1 0 0 16,0-2 128-16,2 1-128 0,0 1 0 0,2-1 0 16,-2-2 0-16,1 2 0 0,1-2 0 0,0 3 0 15,0 2 0-15,-1-2 0 0,1 2-176 0,-1 2 32 0,0-2 0 0,1 2 0 16,2-4-16-16,0 2 0 0,1 1 0 0,1 1 0 15,1 1 160-15,1-3 0 0,2 2 0 0,1-3-128 16,0 0 128-16,3 1-160 0,-1 2 160 0,2 0-160 16,1 3-112-16,-1 1-32 0,1 4 0 0,0-1 0 15,-1 3-224-15,-1 3-48 16,0 1-16-16,0 3 0 0,0 2-96 16,-3 2-16-16,0 2 0 0,-1 3 0 0,-2-2-144 0,-1 3-48 0,-1 2 0 15,0 3 0-15,-2 2-256 0,1 2-48 0</inkml:trace>
  <inkml:trace contextRef="#ctx0" brushRef="#br1" timeOffset="106381.58">24853 15801 29487 0,'-3'-8'2624'0,"-1"4"-2112"0,0 0-512 16,2-1 0-16,1 3 1792 0,-1 0 240 0,1-1 48 0,-1 0 16 31,-2-2-2480-31,-1-1-480 0,-1-1-96 0,0 2-32 0,-3 3 160 0,2 2 48 0,-1 1 0 0,-2 4 0 16,-1 3 1232-16,-1 3 240 15,-4 4 48-15,-2 2 16 0,1 3-96 0,-1 1-16 0,-1 3 0 16,0 4 0-16,1 4 208 0,-2 1 48 15,2 4 0-15,-2 5 0 0,0 2-256 0,-1 1-32 0,-3 5-16 0,1 0 0 16,-1 4-336-16,0 5-80 0,-2 4-16 0,1 5 0 16,2 5-160-16,0 1 0 0,1 5 0 0,1 4 0 15,2 3 0-15,1 1 0 0,1 0 0 0,1-5 0 16,2-6 0-16,0-13 0 0,3-5 0 0,1-6 0 16,2-1 0-16,-1-3 0 0,2 4 0 0,0-1 192 15,1 1-16-15,2-1 0 0,4-1 0 0,3-4 0 0,3-6-176 0,4-3 0 16,4-3 0-16,2 2 0 15,5-1 0-15,2-6 0 0,6 1 0 0,0-3 0 16,6 1 0-16,6-4 0 0,7 0 0 0,4-2 0 16,5-2-1088-16,1-3-112 0,1-3-16 0,3-3-16320 15</inkml:trace>
  <inkml:trace contextRef="#ctx0" brushRef="#br1" timeOffset="111570.07">25216 16551 20271 0,'-5'-5'1792'0,"0"0"-1424"0,1 2-368 0,0 0 0 0,3 2 1584 0,0-2 240 0,0 3 48 0,-3-2 16 31,-1-1-1888-31,-2 0-416 0,-3 0-64 0,0 1-16 0,0 1 1776 0,-1 2 336 0,0 1 80 16,0 2 16-16,-2 1 464 0,1 2 112 0,-1 2 16 0,0 0 0 16,1 2-1296-16,-2 4-256 0,2 2-48 0,-1 5-16 15,2 2-368-15,-1 4-80 0,-1 3-16 0,1 2 0 0,1 2-224 0,-2 2 0 16,2 3 0-16,0 1 0 15,3-2 0-15,0-1-192 0,2 3 192 0,2-5-160 0,3 1 160 0,2-2-128 16,2-2 128-16,0-1-128 16,4-1 128-16,0-5 0 0,3-1-144 0,0-5 144 0,3-3-256 0,1-2 32 0,3-6 0 15,-2-2 0-15,0-3 64 0,1-4 16 16,4-1 0-16,1-6 0 0,4 0 144 16,-1-2-208-16,2 1 80 0,-1-4 128 0,1 1-128 0,-1 0 128 15,-1 0 0-15,0-4 0 0,-1 2 0 0,0-2 0 16,-1 1 0-16,-1-3 0 0,-1 1 192 0,0-3 48 15,-1-2 16-15,-4-1 0 0,-4 1-112 0,-1-3-16 16,-1-1 0-16,-4-4 0 0,-3-2 0 0,-2 0-128 16,-1-3 192-16,-5 0-64 0,-2 1-128 0,-4 3 0 15,-3-1 0-15,-2 2 0 0,-4 1 0 0,0 2 0 0,0-2 0 0,-1 1 0 16,-1 3 0-16,2-2 0 16,3 3 0-16,0 2 0 0,2 3 0 0,3 4-256 0,0 2 64 0,2 4 16 15,0-1-1104-15,1 4-240 16,0 0-32-16,1 2-15392 0</inkml:trace>
  <inkml:trace contextRef="#ctx0" brushRef="#br1" timeOffset="112274.52">25997 17335 34095 0,'0'1'3024'0,"0"1"-2416"15,0-1-480-15,0 1-128 0,0-2 560 0,0 3 80 16,1 2 32-16,1 3 0 0,-1 5 352 0,-1 3 64 16,0 5 0-16,-1 4 16 0,-1 3-400 0,0 1-64 15,0 5-32-15,0 1 0 0,0 3-304 0,-1-2-64 16,1-1-16-16,-1-1 0 0,0-2-224 0,-1 2 0 15,0-3 0-15,-1 1 0 0,-1-4 0 0,-1 1 0 16,-2-1 0-16,-1-3-160 0,-1-3 32 0,-1-1 0 16,-1-3 0-16,-3-2 0 15,-1-4-416-15,-3-1-80 0</inkml:trace>
  <inkml:trace contextRef="#ctx0" brushRef="#br1" timeOffset="129580.2">26931 16693 37775 0,'-1'-3'3360'0,"1"0"-2688"0,1 3-544 0,0-2-128 0,0 2 128 0,1-1 0 16,0 1 0-16,-1-4 0 0,2 0 192 15,-2 2 48-15,-1 0 0 0,-1 2 0 0,-2 4 176 0,0 0 32 16,-2 1 16-16,-2 3 0 0,1 1 80 0,0 1 16 15,-1 1 0-15,-1 0 0 0,2 2-144 0,0 1-32 16,1 0 0-16,1 3 0 0,0 1-320 0,3 1-192 16,0 1 192-16,1 4-192 0,0 0 0 0,1 2 0 15,2 2 0-15,-1 0 0 0,2-1 128 0,0 2-128 16,1-5 0-16,0 2 0 0,1-6 0 0,-3 1-352 0,2-3 48 16,-1-2 16-1,-1-4-272-15,-2-1-48 0,0-1-16 0,0-3 0 16,-1 1-80-16,0-3-32 0,0 0 0 0,0-2-11616 0,0-3-2336 0</inkml:trace>
  <inkml:trace contextRef="#ctx0" brushRef="#br1" timeOffset="131753.47">26618 16825 3679 0,'0'0'320'0,"-1"0"-320"0,1 0 0 0,0 0 0 15,0 0 0-15,0 0 128 0,-1 0-128 0,1 0 0 16,-2 0 400-16,1 0 16 0,-1 0 0 0,2 0 0 16,0 0 336-16,0 0 64 0,0 0 16 0,0 0 0 15,0 0 48-15,0 0 16 0,-23 4 0 0,18-1 0 16,2 1 192-16,-2-2 32 0,1 1 16 0,-1-1 0 15,1 2-144-15,1-4-32 0,-1 2 0 0,0 2 0 16,2-4-640-16,-1 1-128 0,1 0-16 0,-1-1-16 16,1 3-352-16,-1-3-64 0,1 0 0 0,-1 0-16 15,1 0 464-15,-1-3 80 0,0 3 32 0,-1 0 0 0,0-1 448 0,1 1 80 16,-2-1 32-16,0 1 0 0,-1 0-48 0,-1 0-16 16,2 0 0-16,-1 0 0 0,0-1-64 0,1 1-16 15,0 0 0-15,0-3 0 0,2 3 240 0,-2-1 64 16,2 1 0-16,-1-1 0 0,2-2 0 0,-1 2 16 15,2-1 0-15,0-1 0 0,1 1-32 0,-1-2-16 16,2 1 0-16,-1-1 0 0,1 0-352 0,0-1-64 0,2 1 0 0,-2-1-16 16,2-1-224-16,-1-3-32 0,1 3-16 0,-1-1 0 15,2-2-32-15,-1 0-16 16,2 3 0-16,-1-5 0 0,2 1-96 0,-1 3-16 16,3-3 0-16,-2 1 0 0,0 2 0 0,0-1 0 15,2 0 0-15,0-1 0 0,1 3-128 0,0-3-176 16,-1 2 48-16,2-2 0 0,-1 2 128 0,1-1 0 15,0 1 0-15,0-2 0 0,-1 3 0 0,3-5 0 16,-1 2 0-16,-1 1 0 0,1 1 0 0,-1-1 0 0,-2 0 0 0,1 2 0 16,0 1 0-16,-2 2 0 0,2 0 0 0,-2 3 0 15,2 0 0-15,-1 1 0 0,0 3 0 0,-1-3 0 16,2 5 0-16,-3-1 0 0,1 3 0 0,0 0 128 16,-1 0-128-16,0 2 0 0,0 1 0 0,0 0 0 0,-1-1 0 0,0 1 144 15,0-1-144-15,0 0 0 0,0 1 272 0,0-4-48 16,0 3-16-16,0-4 0 15,0 2 48-15,1-2 0 0,0-1 0 0,2 0 0 16,0 0-96-16,1 0-16 0,1 0 0 0,0-3 0 16,0 2-144-16,1-3 0 0,1 4 0 0,1-2 128 15,-1-1-128-15,1 2 0 0,1 0 0 0,-2 1 0 0,1-1 0 0,-1-1 0 16,-1 2 0-16,2-1 0 0,-2-2 0 0,0 2 0 16,-1-3 0-16,0 0 0 0,0 2 0 0,-1-3 0 15,0 0 0-15,1 0 0 0,-1 0 0 0,-1-4 0 16,2 3 0-16,-1-3 0 0,0 2 0 0,-1-3 0 15,2 0-224-15,-2-1 80 0,0 1-160 0,1-2-16 16,-1 1-16-16,1-2 0 16,-1 0-288-16,0 1-48 0,1-3-16 0,0 0-12176 15,0 1-2432-15</inkml:trace>
  <inkml:trace contextRef="#ctx0" brushRef="#br1" timeOffset="133897.62">26723 16633 14735 0,'0'-1'1312'0,"0"-1"-1056"16,0 2-256-16,0 0 0 0,1-2 704 0,-1 1 64 15,2-1 32-15,-2 2 0 0,1-3 736 0,0 0 160 16,-1 1 32-16,0 2 0 0,0 0-416 0,0 0-80 15,0 0-16-15,0 0 0 0,0 0 0 0,-18 8-16 16,13-6 0-16,0 1 0 0,0 0-528 0,1 1-96 16,-1-2-32-16,0 2 0 0,0-2 0 0,0 2 0 15,-1 1 0-15,0-3 0 0,1 3-240 0,-1-1-48 0,-1 1-16 0,0-1 0 16,1 1 16-16,0 0 0 0,0-1 0 0,-1 1 0 16,1 0-16-16,0 2 0 0,0-4 0 0,-2 5 0 15,2-1-112-15,0 1-128 0,2 1 176 0,-1 1-176 16,2 1 0-16,-1-2 0 0,0 2 0 0,1 0 0 15,-1 2-192-15,0 0-112 0,-1 0-16 0,1 0 0 16,-1 1-320-16,1-2-64 0,-1-1 0 0,-2 1-16 0,2-1 400 0,1-3 64 16,-1 1 32-16,2-4 0 31,1 1-416-31,-1-5-96 0,3 1-16 0,0-4-13984 0</inkml:trace>
  <inkml:trace contextRef="#ctx0" brushRef="#br1" timeOffset="136529.6">27370 16181 31327 0,'-3'-4'2784'0,"1"0"-2224"0,2 1-560 15,1 1 0-15,0 1 672 0,1-1 32 0,-1-4 0 0,0-4 0 0,3 0 400 0,-1-2 96 16,2 0 16-16,2 1 0 15,-1 1-512-15,1 2-80 0,2 2-32 0,0 0 0 16,-1 0-448-16,3 1-144 0,0 1 0 0,2 3 0 16,0 0 128-16,1 1-128 0,-2 0 0 0,1 2 0 0,-1 2 0 0,-1 2 0 15,0-1 0-15,-2 2 0 16,1 1 0-16,-1 0 0 0,0 4 0 0,0-5 0 0,1 4 0 0,-1-1 0 16,-1 1 0-16,1-3 0 0,0 1 0 0,-1 0 0 15,0 1 0-15,-2 0 0 0,0 1 0 0,-2-2 0 16,-1 1 0-16,-1 1 0 0,-1 0-160 0,-2 1 16 15,-2-1 0-15,-2 2 0 0,0 0 144 0,-2 1-128 16,-2 1 128-16,-1-4-128 0,-1 1 128 0,-1 1 0 16,-2-2 0-16,1 0 0 0,0-1 0 0,-2-2 0 0,1 1 0 15,-1 2 0-15,-1-5 0 0,1 3 0 16,0 0 0-16,1-3 0 0,1 0 0 0,0 0 0 0,2 0 0 0,1 1 0 16,3-2 0-16,0 1 0 15,0-1 0-15,5 0 0 0,-2 0 0 0,3-3 192 16,1 0-64-16,1 0 0 0,2-1 160 0,2-1 32 15,2 0 16-15,1-3 0 0,1 3-112 0,1-2-32 0,3 2 0 16,2-1 0-16,-1 2-192 0,1-1 128 0,0 2-128 0,0-2 0 16,2 0 0-16,0 0-160 0,3 0 0 0,0 0 0 31,1-3-640-31,1-1-128 0,2 0-32 0,1-1-16576 0</inkml:trace>
  <inkml:trace contextRef="#ctx0" brushRef="#br1" timeOffset="137195.57">27775 15736 16575 0,'-3'-2'1472'0,"0"1"-1168"16,2-2-304-16,0 3 0 0,1-1 576 0,-1 0 48 0,-2 1 16 0,-1-5 0 15,-1 0 208-15,-1 0 48 0,1 2 16 0,-1-2 0 16,2 4 464-16,1-1 96 0,-1 0 0 0,3 2 16 16,-1 2 368-16,1 0 80 0,1-2 16 0,0 3 0 15,1 0-640-15,1 4-128 0,0-1-32 0,2 1 0 16,1 3-448-16,1 1-80 0,1 2-32 0,3 1 0 15,0-1-272-15,1 0-48 0,2 2-16 0,2 1 0 16,1 2-16-16,3-1-16 0,2 0 0 0,3 2 0 16,3 2-48-16,3 1-16 0,2 0 0 0,0 2 0 0,3 0-160 15,-2 2 192-15,3-1-192 0,-1 1 192 16,-1 3-192-16,1 0 0 0,-3 5 0 0,-2 0 128 0,-2 0-128 0,-3 2 0 16,-3-2 0-16,-2 3 128 0,-2 4 64 0,-3 1 0 15,0 3 0-15,-3 0 0 0,-2 4-48 16,-3-4 0-16,-1-1 0 0,-4-1 0 0,-1-1 80 0,-2 1 16 15,0 2 0-15,-4-2 0 0,0 4 144 0,-1-1 16 16,-3 0 16-16,-1-1 0 0,-2 0-128 0,-2 1-32 0,-2-4 0 16,-1 1 0-16,0-1 208 15,-3 1 48-15,1-3 0 0,-2-3 0 0,2 0-224 0,-1-4-32 16,0-3-16-16,-1 0 0 0,-1-3-240 0,-2 0 128 16,1-6-128-16,-1-1 0 15,1-4-608-15,-2-4-224 0,-1-5-32 0,0-2-13744 16,0-8-2752-16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45:02.28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25453 13353 14735 0,'-1'0'1312'0,"0"2"-1056"0,1-2-256 0,0 1 0 15,0-1 1280-15,0 0 192 0,1 2 32 0,-1-2 16 16,1 0-96-16,0 2-16 0,2-1 0 0,-3-1 0 16,0 0-144-16,0 0-48 0,0 0 0 0,0 0 0 15,21 8-128-15,-17-6-16 0,-1 0-16 0,2 2 0 0,-1 0 0 0,0 2 0 16,1-1 0-16,-2 1 0 16,1 0-368-16,1 2-80 0,0 1-16 0,0 0 0 15,1 2-224-15,1 3-48 0,2-3-16 0,1 4 0 0,1 0-128 16,2-2-32-16,0 3 0 0,1-1 0 15,1 0-16-15,-1 0 0 0,2 1 0 0,-1 0 0 0,1 1-128 0,-1-2 192 16,0 2-192-16,0 1 192 0,-1 0-192 0,-1 1 160 16,-1 1-160-16,1-2 160 0,-2 1-160 0,-1-2 0 15,-1 2 0-15,-2-2 0 0,0 0 0 0,1 1 0 16,-3 0 0-16,-2-1 0 0,1-2-192 0,-3 1-64 16,1-1 0-16,-2-4-16 15,-2 0-624-15,1-2-112 0,0 0-16 0,-2-3-16 16,3-4-1424-16,-1 1-288 0</inkml:trace>
  <inkml:trace contextRef="#ctx0" brushRef="#br0" timeOffset="949.54">26113 13371 3679 0,'2'-5'320'0,"-1"0"-320"16,0 2 0-16,-1 1 0 0,1-1 160 0,2 2-32 16,-1-4-128-16,3-6 192 15,2 0-560-15,-1-1-112 0,1-2-32 0,-1 3 0 0,-1 2 1360 0,-1 1 272 0,0 4 48 16,-3-1 16-16,1 1 608 0,-2 2 112 15,2 2 16-15,-2-3 16 0,0 3 208 0,-2 0 32 0,2 3 16 0,-1-3 0 16,0 0-592-16,0 1-128 0,-1 1-32 0,1 1 0 16,1-3-304-16,0 0-64 0,0 0-16 0,-13 17 0 15,6-8-224-15,2 0-32 16,-2 2-16-16,-2 1 0 0,1 4-48 0,-2-2-16 16,-3 5 0-16,0 0 0 0,-2 3 112 0,-1 3 32 15,-4 3 0-15,2 5 0 0,-3 5-336 0,1 2-64 0,-1 3-16 16,-1 3 0-16,2-3-448 0,-1 4 0 0,-3 5 0 0,1 3 0 15,-2 2 0-15,-1 4 128 0,0-3-128 0,0 0 144 16,1-1-144-16,1-3 0 0,1-5 0 0,1-4 0 16,4-3 0-16,-1-2 0 0,2 0 0 0,2-1 128 15,3-3-128-15,2 0-192 0,1 0 32 0,3-5-11840 16,1-2-2368-16</inkml:trace>
  <inkml:trace contextRef="#ctx0" brushRef="#br0" timeOffset="4666.28">1460 12778 12895 0,'-2'-16'1152'0,"-1"4"-928"0,1 1-224 0,1 1 0 15,1 5 1776-15,0 2 304 0,1-1 64 0,0-8 16 16,2-5-2032-16,-2-6-384 0,1 0-96 0,1-1-16 16,1 3 368-16,-4 0-144 0,1 2 144 0,-1 2 0 15,-1 1 0-15,-1 1 0 0,1 1 0 0,-1-1 0 16,0 2 928-16,2 0 96 0,-1 0 0 0,1 0 16 0,0 2 736 0,0 0 144 15,1 4 16-15,1-3 16 0,-1 4-1008 0,-2 1-208 16,1 2-32-16,-2 0-16 0,0 1-688 0,-2 2 0 16,-2 0 0-16,-4 0 0 15,-2 2-352-15,-6-1-48 16,-3 1-16-16,-2-2 0 0,-1 3 192 0,-6 0 32 0,-8 2 16 0,-6 4 0 0,-4 0 176 16,-3-1-208-16,0 1 80 0,-2-2 128 0,0 3 0 0,0-2 160 15,5 2 16-15,3 1 0 0,4 0 320 16,3 0 64-16,7 6 16 0,3-2 0 0,5 1 64 0,3 2 0 15,4 1 16-15,4 0 0 16,3 2-256-16,2 1-48 0,3 2-16 0,2 0 0 0,1 6-336 0,3 2 0 16,7 3 0-16,-3-1-192 0,1-1 192 0,1 0-160 15,3 2 160-15,0-2-160 0,0-2 160 0,3 9 0 16,2 5 128-16,1 10-128 0,2 7 0 0,0 2 0 16,6 4 0-16,-1 6 0 0,-1 4 0 0,3 7 0 15,3 13 0-15,-4 5 0 0,1 0-208 0,-6 3-16 16,-5-3 0-16,-4-2 0 0,-3-10 224 0,-3-3 128 0,0-5 0 0,-5 0-128 15,-2 6 320-15,-4 2-32 0,0 3-16 0,-3-2 0 16,1 2 176-16,-4-2 16 0,1-6 16 0,0-3 0 16,-1-4-272-16,1-5-48 0,0-2-16 0,-1 1 0 15,3 1 320-15,-1-5 64 0,2-2 16 0,0-4 0 16,3-4-240-16,-2 2-48 0,4 6-16 0,-2-3 0 0,2 3-240 16,0-6 0-16,0-4 0 0,-1 0 0 15,0-5 0-15,1-5 0 0,1 0 0 0,0-2 0 16,-1-1 0-16,-1-4 0 0,1-6 0 0,0-1 0 15,0-5 0-15,1-2 0 0,1 0 0 0,-1-4 0 16,2-2 0-16,-1 0 0 0,1-3 0 0,0-3 0 16,0 1 0-16,0 1 128 0,1-2-128 0,1 3 0 15,-1 0 256-15,0 3-32 0,2 1-16 0,-3-2 0 0,1-1-208 0,0 2 0 16,-1-1 0-16,-1 1 0 0,1 0 0 0,-3-3 0 16,1-1 0-16,-1-3 0 0,1-1 0 0,-2-1 0 15,0 0 0-15,1 0 0 0,-2-1 128 0,1-1-128 16,-1 0 176-16,1-2-176 0,-1 3 240 0,1-3-64 0,0 3-16 0,0-1 0 15,0 0 64-15,2-1 16 16,-2 3 0-16,0-1 0 0,2 1-240 0,-2-1 0 16,1 1 0-16,0 0 0 0,1 1 0 0,-1 0 0 15,2 0 0-15,-2-1 0 0,1 2 0 0,1 2 0 16,0-4 0-16,-2 0 0 0,2 1 0 0,-2-3 0 16,1 0 0-16,1-2 0 0,-1 2 0 0,2-3 0 0,0-1 0 15,0 1 0-15,3-5 0 0,-2 4 0 16,3 0 0-16,1-1 0 0,1 3 0 0,1-1 128 15,3 1-128-15,0-2 0 0,1 2 0 0,3-2 0 16,-1 1 0-16,4-1 0 0,1 0-160 0,3-1-128 0,3-1-32 16</inkml:trace>
  <inkml:trace contextRef="#ctx0" brushRef="#br0" timeOffset="6265.05">26484 13684 25791 0,'-3'-4'2304'0,"0"1"-1856"0,2 2-448 0,2-1 0 0,1 0 320 0,-2 1-48 0,0-5 0 0,0 0 0 15,0-5 224-15,1 0 32 0,0-1 16 0,3 3 0 16,-2 1 224-16,2 3 64 0,-2 0 0 0,2 0 0 16,-1 3 752-16,-1-2 144 0,2 3 48 0,-2-3 0 15,2 3-752-15,-2 0-128 0,2-2-48 0,0 1 0 0,-2 2-448 0,2-5-80 16,-2 1-32-16,2 0 0 0,1-1-96 0,-1-1-32 16,1-2 0-16,0-1 0 0,1-1-160 0,-1 0 160 15,0 1-160-15,1-2 160 16,1 0-160-16,2-2 128 0,1 0-128 0,0 1 128 15,0 1-128-15,0 1 0 0,-1 1 144 0,1-1-144 0,2 3 0 16,-3-2 0-16,3 2 0 0,-1-2 0 0,1 2 0 0,0-1 0 16,2 0 0-16,-2-1 0 0,2 2 0 0,-2-1 0 15,-1 1-144-15,2 1 144 0,-2 1-128 0,-1 0 128 16,0 3-160-16,-3-1 160 0,2 2-144 0,-2 1 144 16,1 1-128-16,-1 0 128 0,-1 3 0 0,2 1-128 15,-2 0 128-15,0 3 0 0,0 1 0 0,0 2-160 0,1 1 160 0,-1 4 0 16,-1-3 0-16,1 3-128 15,-1 1 128-15,1-2 0 0,0 1 0 0,2 0 0 16,-2-1 0-16,1-3 0 0,2 2 0 0,1-2 0 16,0 2 0-16,1-3 0 0,2 0 0 0,0 0 0 0,0-3 0 15,1 2 0-15,0-4 0 0,-1-1 176 0,2-1-48 0,-1-1-128 16,-1 2 224-16,1-4-64 0,-2 3-16 0,1-3 0 16,-2 2-144-16,0-1 0 0,0-2 0 0,-1 0 0 15,1 0 0-15,-1 0 0 0,1 0-224 0,0-2 80 16,1-1-432-16,2 0-96 0,2 0-16 15,3-2-11600-15,0 0-2336 0</inkml:trace>
  <inkml:trace contextRef="#ctx0" brushRef="#br0" timeOffset="8031.45">27742 13825 4607 0,'-4'-4'400'0,"2"1"-400"0,-1 3 0 0,2-2 0 15,0 1 1280-15,1 1 160 0,0 0 32 0,-1-2 16 16,-1 2-768-16,0 0-144 0,-2-1-48 0,1 2 0 16,-1-1 496-16,0 2 80 0,0 1 32 0,1 0 0 15,-1 1 848-15,-1-3 160 0,1 2 32 0,1-1 16 16,-1 0 432-16,1 1 64 0,1-3 32 0,1 0 0 15,-1 0-1184-15,1 0-256 0,1 1-32 0,0-1-16 16,1 1-656-16,2 2-128 0,-1-2-16 0,2 0-16 0,-4-1-416 0,0 0 0 16,0 0 0-16,22 12 0 0,-14-9 176 0,-1-1-48 15,2 2-128-15,-2-4 192 0,2 1 0 0,-2 1-16 16,2-2 0-16,0 0 0 0,-2 0-176 0,2-3 192 16,-2 3-192-16,2-5 192 0,-2 4-192 0,-1-4 0 15,1 1 0-15,-1 2 128 0,0-3-128 16,-1 0 128-16,0 0-128 0,0 0 128 0,0-1-128 0,-1-2 128 15,-1 0-128-15,1-1 128 0,0 0 80 0,-1-2 16 16,2-1 0-16,0-2 0 0,0-3-48 0,0-3-16 0,1 0 0 16,0-4 0-16,-1 3-160 0,0-4 192 0,0-1-192 0,-1-2 192 15,0-3-64-15,-2-2 0 0,-1 0 0 0,-1-2 0 16,-1 2 112-16,0-2 16 0,-1 2 0 0,-2 1 0 16,-1 1-32-16,-1-1 0 15,1 2 0-15,-3 2 0 0,2-1 48 0,0 1 16 0,-1-3 0 16,-1 1 0-16,1 1-96 0,-1-1 0 0,2-3-16 15,0 2 0-15,0 1-176 0,1 1 0 0,0 1 0 0,1 3 0 16,0-1 0-16,1 4 0 0,1 1 0 0,0-1 0 16,1 2 0-16,0 3 0 0,1 1 0 0,-2 2 0 15,2 2 0-15,-1 1 0 0,1-1 0 0,-1 4 0 16,1 0 0-16,0 2 0 0,-1 0 0 0,1 2 0 0,-3 2-144 16,3-3 144-16,0 4 0 0,0-3 0 0,1 3 0 0,-1 1-128 15,0 0 128-15,2 0 0 0,-1 1 0 0,0 3 0 16,0-1 0-16,2 2 0 0,-1 4-128 0,1-3 128 15,0 5 0-15,1-2 0 0,0 2-128 0,1 3 128 16,1-2 0-16,0 2 0 16,2 0-128-16,-1 2 128 0,2 2 0 0,1 0 0 0,-1 3 0 15,5-2 0-15,0 3 0 0,-1 0 0 0,2 1 0 0,0 0 0 16,1 3 0-16,0 0 0 0,-2-2-208 0,0 2 64 16,3-3 16-16,-1 3 0 0,0-1 128 0,-1-2 0 15,-2 1 0-15,1-2 0 0,-1 0 0 0,-2 1 0 16,1-1 0-16,-1-4 0 0,-3 5 0 0,1-1 0 15,1-2 0-15,-1 1 0 0,-1 0 0 0,1 0 0 16,1 1 0-16,-2-1 0 0,2 3 0 0,-1-3 0 16,1 1 0-16,-1-2 0 0,0-1 0 0,0-1 0 0,2-1 0 15,-1-2 0-15,0 0 0 0,0 0 0 16,-1-3 0-16,0-1 0 0,0-2 0 0,1-1 0 0,-1 1 0 16,-1 0 0-16,0-3 0 0,0 0 0 0,1 1 0 0,-2 1 0 15,2-2 0-15,-3 0 0 0,0-1 0 0,-1-1 0 16,-1-2 128-16,-1 1-128 0,-2-1 160 0,0 0-160 15,0-1 0-15,-1-1 128 0,0-1-128 0,-1-1 0 16,1 0 128-16,0-3 0 0,-1 1-128 0,1 4 192 0,0 0 0 0,-3-28-16 16,2 17 0-16,0-4 0 15,-2-3 32-15,2 0 16 0,0-6 0 0,0 2 0 0,1-3-48 0,-2 2-16 16,2-2 0-16,0 2 0 16,0 0-160-16,-1 0 192 0,1 2-192 0,-1-1 192 15,0 3-192-15,0-1 0 0,-2 1 0 0,1 1 0 16,-2 1 0-16,0-3 0 0,-1 0 0 0,0-3 0 15,0 1 0-15,-1-7 0 0,1 2 0 0,-1-3 128 16,0-3-128-16,1-4 0 0,0-3 0 0,1 1 128 0,1-2-128 16,0 0 0-16,1 1 0 0,0 1 0 0,4 3 0 0,-1 1 0 15,3 2 0-15,-1 2 0 16,3 3-464-16,2 2 16 0,1 2 16 0,2 2 0 0,1 0 96 0,0-2 16 16,2 7 0-16,2-3 0 0,1 1 32 0,1 3 16 15,1 3 0-15,-1-1 0 16,2 2-176-16,-2 2-48 0,-1 1 0 0,2 1 0 15,0 4-80-15,-2-1 0 0,1 0-16 0,1 1 0 16,-1 2-880-16,2 2-192 0</inkml:trace>
  <inkml:trace contextRef="#ctx0" brushRef="#br0" timeOffset="8464.82">29495 11937 35935 0,'-4'0'1600'0,"0"0"320"0,0-2-1536 0,2 2-384 0,-1 0 0 0,2 0 0 0,0 0 0 0,-1-1 128 16,-1 0-128-16,-3 1 0 0,-1 1 0 0,-4 2-256 15,0 1 32-15,-4 5 16 0,-1 2 16 0,-1 6 0 16,-2 6 0-16,-3 1 0 0,-3 10 560 0,-1 4 112 16,0 2 32-16,-1 5 0 0,1 1 384 0,-2 5 96 15,-3 6 16-15,0 6 0 0,0 5-512 0,-1 5-112 16,0 2 0-16,0 1-16 0,3-5-240 0,2 2-128 15,2-2 128-15,3 0-128 0,5-1 0 0,3-2 144 16,3-1-144-16,4-4 0 0,4-4 352 0,2 2-32 16,2 2-16-16,3 0 0 0,-1 1-304 0,4-3 128 15,0-1-128-15,3-7 0 0,4-1 0 0,0-2 0 0,6-2 0 16,2-1 0 0,4 0-480-16,4-1-48 0,5-2-16 0,2-7-17984 0</inkml:trace>
  <inkml:trace contextRef="#ctx0" brushRef="#br1" timeOffset="17783.59">29244 13144 4607 0,'-1'-5'400'16,"1"1"-400"-16,0 0 0 0,0 0 0 0,1 3 3408 0,1-3 608 15,0 2 112-15,2-3 32 0,1-1-1568 0,3-4-304 0,1 0-64 0,2 1-16 16,-1-2 224-16,0 5 64 0,-1 0 0 0,-1 1 0 16,-1-2-960-16,-1 5-192 0,-1 1-48 0,-2 0 0 15,0 1-608-15,-2 1-128 0,0 0-32 0,-1 3 0 16,-1 1 16-16,-1 0 0 0,-1 1 0 0,-1 0 0 15,2 1-224-15,-2 2-32 0,1 3-16 0,-1 0 0 16,3 1-272-16,-3 3 0 0,1 3 0 0,1 1 0 16,1 2 0-16,-1 1 0 0,4 1 0 0,-1-1 0 15,1 3 0-15,1-2 0 0,1-2 0 0,-1-3 0 0,2 2 0 16,0-4 0-16,0 1 0 0,1-1 0 0,0-1 0 16,1-4 0-16,0 0 0 0,-1-2 0 15,0-1 0-15,2-4 160 0,-2-1-160 0,0-4 128 16,0 1 48-16,2-5 0 0,-2 0 0 0,1-3 0 15,0-3-176-15,0-1 128 0,0 0-128 0,1-4 128 16,-2 1-128-16,0-2 0 0,3 1 0 0,-3 2-176 0,0-2 176 0,0 3-128 16,2 0 128-16,-2 5-128 0,1-2 128 0,-2 6-208 15,2 0 80-15,-1 3 128 0,0 0-304 0,1 3 64 16,0 0 16-16,0 1 0 0,2 2 0 0,1 2 0 0,-1-1 0 16,1 1 0-16,1-1 224 0,1 2 0 15,0-2 0-15,-1 2 0 0,1-3 0 0,0 0 0 16,0-1 0-16,-1 1 0 0,0-1 0 0,-1-1 160 15,1 0-32-15,-1-2 0 0,0 1 0 0,-1-1-128 16,-1-2 192-16,0 0-64 0,-2 0 48 0,-1 0 0 16,0-2 0-16,-1-1 0 0,-1 1 32 0,0-2 16 0,-1 1 0 15,1-3 0-15,-2 0 48 0,1 1 16 16,1-5 0-16,-1 0 0 0,1 2-80 0,0-7-16 0,1 1 0 16,0-3 0-16,0 0-16 0,-1-3-16 0,2-2 0 0,-1-2 0 15,1 1-160-15,0-2 0 0,-3-1 0 0,2 1 0 16,-1 3-304-16,-2-2-144 0,0 2-16 0,-1 0-16 15,-1 2-512-15,0 3-96 0,-1-1-32 0,1 4-12304 16,0 2-2448 0</inkml:trace>
  <inkml:trace contextRef="#ctx0" brushRef="#br1" timeOffset="18531.49">30587 12877 35935 0,'-2'2'3200'0,"-1"0"-2560"16,2-1-512-16,0 0-128 0,1 1 496 0,-3 0 80 15,0 3 0-15,-2 3 16 0,-5 3 176 0,-2 5 16 0,-5 2 16 16,0 5 0-16,-1 0-608 0,-3 3-192 0,0 2 128 0,-2 1-128 16,0 1 192-16,-2 1-32 0,2 1 0 0,-1 0 0 15,2 0-160-15,1-1 0 0,2-3 144 0,1-4-144 16,2-1 0-16,1-2 0 0,0-3 0 0,3-1 0 31,0-5-480-31,3-1-112 0,0-3-32 0,3-3-17344 0</inkml:trace>
  <inkml:trace contextRef="#ctx0" brushRef="#br1" timeOffset="18817.52">30258 12973 41471 0,'-1'4'1840'0,"1"-1"368"0,0 1-1760 0,0-2-448 16,1 1 0-16,2-1 0 0,-1 2 832 0,3 2 64 15,3 1 32-15,3 6 0 0,1 0-32 0,4 5 0 16,0-1 0-16,-1 3 0 0,1 0-560 0,-2 2-112 0,-1 1-32 0,-1 0 0 15,0-1-64-15,-2 1-128 16,0 0 176-16,-3 0-176 0,2 1 0 0,-2-2 0 16,2 1 0-16,-2 0 0 15,2-2-448-15,0-2-80 0,-1 2-32 0,2-3 0 16,1-1-576-16,0-1-112 0</inkml:trace>
  <inkml:trace contextRef="#ctx0" brushRef="#br1" timeOffset="19129.91">31119 12870 12895 0,'1'2'1152'0,"-1"1"-928"0,0 1-224 0,0-2 0 0,2 2 5664 16,-2-1 1088-16,1 1 224 0,-1 2 32 0,1 5-4496 0,-1 4-896 16,1 6-176-16,-1 7-32 0,-1-1-432 0,0 1-80 15,-2 2 0-15,1 0-16 0,-2 2-368 0,0-4-80 16,1 2-16-16,-1-3 0 0,0-1-416 0,1-1 0 16,-1-6 0-16,1 1 0 0,2-2 0 0,0-4 0 0,0 2 0 15,1-4 0 1,0-2-704-16,0-4-128 0,1 0-32 0,-1-2-19488 15</inkml:trace>
  <inkml:trace contextRef="#ctx0" brushRef="#br1" timeOffset="19364.4">30866 13210 44223 0,'-13'7'1968'0,"5"-2"400"0,1 0-1904 0,4-5-464 0,3 0 0 0,1 0 0 15,1 0 576-15,1 0 32 0,1 0 0 0,0-2 0 16,4 1 224-16,3-3 64 0,1 0 0 0,2-1 0 16,1 1-160-16,1 0-32 0,0-3 0 0,3 1 0 15,2 0-64-15,0 0 0 0,2-2-16 0,1 1 0 16,0 0-432-16,2-3-64 0,1 1-128 0,-1-2 176 16,0-2-784-16,0 2-160 0,0-2-16 0,-1-1-16 31,-1 2-1056-31,-1-3-192 0</inkml:trace>
  <inkml:trace contextRef="#ctx0" brushRef="#br1" timeOffset="19966.14">31574 12568 42383 0,'-4'9'3776'0,"1"-1"-3024"16,1-1-608-16,2-5-144 0,2 2 320 0,-1 1 48 15,1 3 0-15,0 7 0 0,0 8-48 0,1 1-16 0,2 8 0 16,-3-2 0-16,0 2-304 0,0-1 160 0,-2 1-160 0,-3 2 128 16,1 2 192-16,-2 2 48 0,-1-2 0 0,-1 2 0 15,-2-1 32-15,1 0 16 0,-2 0 0 16,2-3 0-16,0-3-224 0,-1-5-64 15,2 0 0-15,1-7 0 0,0 1-128 0,1-4 0 0,2 2 0 16,1-4-176-16,-1 0 176 0,1-3-128 0,0-3 128 0,1-3-128 16,0-1 128-16,0-2 144 0,1-1-16 0,-1-1-128 15,1-1 128-15,1-3-128 0,0 2 0 0,-1-7 0 16,2 1 0-16,1-1 0 0,1-5 0 0,1-1 0 16,0-3-144-16,1-3-96 0,2 1-16 0,2-4 0 15,-1 2-16-15,2-1-16 0,2 0 0 0,-2 3 0 0,2 3 48 16,-2 1 16-16,2 4 0 0,-1-1 0 0,2 3 224 0,-1 2-176 15,1-1 176-15,-2 3-160 0,2 1 160 0,-2 0-128 16,0 3 128-16,0 0-128 0,-1-3 128 0,-2 5 0 16,1 2 0-16,-2-1-128 0,-1 3 128 0,0 1 0 15,-2-1 0-15,-1 4 0 0,0-1 0 0,-2 3 0 16,0 1 0-16,-3 2 0 0,1 2-144 16,-1-2 144-16,0 3-160 0,-2 0 160 0,-1 2 0 0,-1-1 0 0,0 1 0 15,-1 0 0-15,-2-1 0 0,0-1 0 16,1 0 0-16,-2-2 0 0,1-1 128 0,0-1 64 15,-1-1 0-15,1-4 16 0,1 3 192 0,-2-4 48 16,1-1 0-16,-1-1 0 0,0 0-32 0,-1 1 0 16,-1-5 0-16,0 0 0 0,-2 0-160 0,-1-4-16 15,-1 1-16-15,-4-3 0 0,1-1-224 0,-2-2 0 16,-2-3 0-16,0-2-160 16,-1-1-672-16,0-6-128 0,1-2-16 0,1-1-19840 0</inkml:trace>
  <inkml:trace contextRef="#ctx0" brushRef="#br2" timeOffset="24598.35">32978 12854 14735 0,'-2'-4'1312'0,"1"2"-1056"0,1 2-256 0,0-2 0 16,0 2 560-16,-1-2 48 0,0-1 16 0,-1 0 0 0,0-2 784 0,-2 0 144 15,2 1 48-15,-2-1 0 0,0 1 752 0,1 2 144 16,0 2 48-16,-1 0 0 0,1 0-384 0,0 0-80 15,1 0-16-15,-1 1 0 0,2 0-1104 0,1 2-240 16,0-2-32-16,0 2-16 0,1 0-352 0,2 2-80 16,0 0-16-16,0 1 0 0,-1 1-224 0,1 1 0 0,-1 3 128 0,0 3-128 15,0 0 0-15,-1 2 0 16,1 5 0-16,-2-2 0 16,0 5 0-16,0 2 144 0,-3 2-144 0,2 0 128 0,0-2 0 0,-2 0 0 15,-1 0 0-15,1-2 0 0,0-1-128 0,-2-4 0 16,0 4 0-16,-1-2 128 0,0-3-128 0,0-2 0 15,-2 0 0-15,1-2 0 0,-2-2 0 0,2-1 0 16,-2-1 0-16,1 0 0 0,-1-2 0 0,-1-2 0 16,0 0 0-16,-1-2 0 0,0 1 0 0,0-3 0 0,1 2 0 15,-1-4 0-15,0 1-144 0,-1-1 144 0,1-1-192 0,-1-4 192 16,1 1-192-16,-2-2 64 0,1-1 128 0,1-3-208 16,0 2 208-16,1-5 0 15,1 0 0-15,1 0 0 0,1-2 0 0,0 1 192 0,2-3-64 16,-1 1-128-16,2-2 176 0,-1 1-176 0,3 0 160 0,-1-3-160 15,1 2 128-15,1-1-128 0,1-2 0 0,0 0 144 16,1 2-144-16,1 1 0 0,2-3 0 0,0 2 0 16,1 2 0-16,1 0 0 0,0-3 0 0,3 3 0 15,-1 2 0-15,1-1 0 0,0-2 0 0,-1 3 0 16,1 3 0-16,0 0 0 0,-1 1 0 0,1-2 0 16,-2 3 0-16,1 3 0 0,0-3 0 0,0 1 0 15,-1 1 0-15,1-1 0 0,-1 0 0 0,2 1 0 0,-1-1 0 0,1 3 0 31,0-3 0-31,1 3 0 0,0 1 0 0,-2 0 0 0,2 1 0 0,-1 0 0 16,-1-1 0-16,1 3 0 0,0-3 0 0,-1 3 0 0,0-1 0 0,0 2 0 16,0-1 0-16,-1 2 0 0,-1 0 0 0,1 0 0 15,-1 2 0-15,-1-2 0 0,0 3 0 0,0 0 0 16,0 2 0-16,-2 2 0 0,0-1 0 0,-1 2 160 16,1 2-160-16,0 0 160 0,1 3-16 0,0-1 0 15,1 2 0-15,1-2 0 0,0 4-16 0,0-4 0 16,2 2 0-16,-1 1 0 0,2-4-128 0,0 1 0 15,-1-1 0-15,1-1 0 0,-2-2 0 0,1-1 128 0,0-1-128 0,1 2 128 16,0-5-128-16,-1 0 0 0,1-1-160 0,0 0 160 16,-1-2 0-16,-2-2 0 0,2 1-128 0,-3-3 128 15,-1 2-304-15,-1-3-16 16,-2-1 0-16,1 0 0 16,-4-1-672-16,1 1-144 0,-1-4-16 0</inkml:trace>
  <inkml:trace contextRef="#ctx0" brushRef="#br2" timeOffset="25114.65">33258 12373 8063 0,'-2'-1'176'0,"-1"-1"32"0,1 2 16 0,1-1 0 0,1 1-224 0,0-2 0 0,0 2 0 0,0-2 0 0,0 1 3632 0,1-3 672 15,0 2 144-15,2-5 32 0,0 0-1584 0,2 1-304 16,1 0-64-16,2-1-16 0,-1 0-1072 0,3-1-224 15,0-1-32-15,1 2-16 0,0-2-432 0,-1 0-96 16,1 1 0-16,-1 1-16 0,0-1-304 0,-1 3-48 16,1-1-16-16,0 3 0 0,-2 0-256 0,0 1 0 15,0 4 128-15,-2-1-128 0,1 2 0 0,-2 2 0 16,-2 0 0-16,-1 2 0 16,0 1-512-16,-3 1 0 0,0 2 0 0,-3 0 0 0,0 0 96 0,-2 0 16 0,0 2 0 0,-2 0 0 15,1 1 400-15,-2 0 128 0,1 0 0 0,-1-1 0 16,-1 0-128-16,0 2 0 0,1-1 0 0,0 1 0 15,-1 1 0-15,-1-1 0 0,-1-1-160 0,3 2 160 32,-1-3-768-32,0-1-64 0,2 1 0 0,2-2 0 15,1-1 336-15,2-1 64 0,-1 0 16 0,3 0 0 0,2-3 416 0,0 0 0 0,3 0 0 0,-1-1 0 16,4 0 0-16,0 1-208 0,3-3 48 0,1 2 16 31,1 0-288-31,1 0-48 0,0 0-16 0,2 0 0 0,0-2-464 16,1 2-80-16,1-1-32 0</inkml:trace>
  <inkml:trace contextRef="#ctx0" brushRef="#br2" timeOffset="25763.97">33242 11775 11055 0,'-2'-2'976'0,"-1"-2"-784"0,3 4-192 0,0 0 0 0,1-1 1728 0,1 1 320 0,-1-1 48 0,0-3 16 0,2 0 544 0,2 1 112 16,1-5 32-16,2 5 0 0,2-2-1008 0,1-2-192 16,3 3-32-16,0 0-16 15,2 1-192-15,-1 1-32 0,1 2-16 0,1 0 0 16,0 2-608-16,2 3-128 0,1 3-32 0,1 3 0 0,1 2-288 16,0 3-48-16,0 4-16 0,-2-1 0 0,0 3 0 0,-1 3-16 15,2 4 0-15,-2 5 0 0,-1 1-176 0,0 2 0 16,2 7 0-16,-1-2 0 0,-2 1 0 0,-1-2 240 15,-1 4-64-15,-3-2-16 0,-1 4-160 0,-3 1 192 16,-5 7-192-16,-1 4 192 0,-1 7-192 0,-1-3 0 16,1-2 0-16,-2 3 0 0,-2-1 0 0,5 3 0 15,3 0 0-15,-3 2 0 0,-1 1 0 0,-1-5 0 0,-2-4 0 16,-1-5 0-16,-2-3 0 0,-1-2 0 0,0-4 0 0,-3-1 0 16,1-4 208-16,-6 2 16 0,-2-2 0 0,1-7 0 15,2-10-224-15,-5 2 176 0,-5-2-176 0,-7 1 160 16,0-4-160-16,1-4 0 0,-2-3 0 0</inkml:trace>
  <inkml:trace contextRef="#ctx0" brushRef="#br2" timeOffset="27740.32">32220 13409 5519 0,'-2'-2'496'0,"1"-1"-496"15,0 3 0-15,1-2 0 0,0 0 1840 0,0 2 272 16,0 0 48-16,0 0 16 0,0 0-64 0,0-1-16 16,0 1 0-16,0 0 0 0,0 0 720 0,0 0 128 15,0 0 48-15,0 0 0 0,0 0-752 0,0 0-160 16,0 0-32-16,0 0 0 0,20-6-1152 0,-17 6-256 15,2 0-32-15,0 0-16 0,0 0-336 0,0 1-80 16,0 3-16-16,-1-2 0 0,0 5-160 0,-1 1 0 16,1 1 0-16,-2 2 0 0,1 4-192 0,-1 1 0 0,0 2-16 15,-2 5 0 1,0 4-368-16,-2 3-64 0,0 3 0 0,-1 2-16 16,-2-1-1328-16,1 2-272 0,-1 1-48 0,0-3-16 15,0-5-1184-15,-2 1-224 0,0-2-48 0,-2-2-5888 0</inkml:trace>
  <inkml:trace contextRef="#ctx0" brushRef="#br1" timeOffset="34167.44">29797 13775 22111 0,'-13'-5'1968'0,"0"3"-1584"0,3-2-384 0,4 3 0 16,0 1 1680-16,-3-2 256 0,-8 2 48 0,-11-4 16 15,-12 0-1696-15,-6 1-304 0,-1 0-144 0,3 1 16 0,4 4 0 0,2-1 0 16,4 1 0-16,6 0 0 0,2 1 960 0,5-1 192 15,2-1 32-15,5 0 16 0,2 1 208 0,3 0 32 16,0-1 16-16,3 3 0 0,2-3-560 0,2 0-96 16,0 3-32-16,4-2 0 0,1 1-640 0,5 2-320 15,3-2 16-15,6 1 16 0,3 1-32 0,11-2 0 16,10 2 0-16,13-1 0 0,4 1 800 0,13 2 160 16,10 0 16-16,7-1 16 0,-1-1-160 0,8-1-48 0,14 1 0 0,1-1 0 15,0-1-464-15,2 1 0 16,7-2 0-16,-3 2-160 15,-1-1-368-15,-5-1-80 0,-5-2-16 0,-4 1 0 16,-5-1-640-16,-3 0-128 0,-3 0-16 0,-3 0-14384 0</inkml:trace>
  <inkml:trace contextRef="#ctx0" brushRef="#br1" timeOffset="35639.39">26816 9717 36863 0,'2'-3'3264'0,"0"3"-2608"15,-1 0-528-15,-1-1-128 16,0 1 800-16,0 0 128 0,1 0 32 0,-2-1 0 16,0 1-352-16,-4-2-64 0,-5 2-16 0,-5 2 0 15,-4 0-320-15,-4 1-64 0,-3-1-16 0,-6 2 0 16,-7 1-128-16,-4 1 0 0,0-1 0 0,-2-3 0 15,5 2 0-15,0 1 208 0,2-3-48 0,2 2-16 0,4-1 176 0,4 0 48 16,2-3 0-16,4 2 0 0,4-2-176 0,0-2-48 16,2 2 0-16,3-2 0 0,3 2-144 0,0-1 0 15,2-1 0-15,3 1 0 0,3-1 0 0,2 0 0 16,2 1 0-16,5-3 0 0,1 2-336 0,3 0 48 16,6-1 16-16,2-1 0 0,5 2-32 0,3-3 0 15,3 4 0-15,1-4 0 0,3 1 304 0,5 2-160 16,1-3 160-16,4 0-128 0,-1 0 128 0,-4 0 0 15,-1 0 160-15,-5-1-160 0,-1 2 336 0,-5-1-16 16,-2-1-16-16,-5 1 0 0,-3 1 32 0,-3 2 16 16,-3-1 0-16,-4 2 0 0,-2 0-112 0,-4 1-32 0,-1 1 0 0,-2 0 0 15,-3 3-16-15,-2-2 0 16,-3 3 0-16,-4 0 0 0,-1 0 0 0,-4 3 0 16,-4-2 0-16,-4 2 0 0,-5 0-192 0,-5 1 144 15,-3-2-144-15,-1 0 128 0,2 1-128 0,2-2 192 16,5-1-192-16,1-1 192 0,5-1-192 0,3 2 0 15,6-3 144-15,5-1-144 0,3 1 0 0,5-2 0 0,3-2 0 16,4 1 0-16,3-1-176 0,5-3-48 0,4 4-16 0,6-4 0 31,7 0-320-31,8-1-64 0,6 1-16 0,4-1 0 0,-2 0 416 0,3 0 80 0,2-4 16 0,-4 2 0 16,0-2 128-16,-4 3 0 0,-8-2 160 0,-2 3-160 16,-6 0 496-16,-5 2 0 0,-6 0 0 0,-6 1 0 15,-4 2-112-15,-8 1 0 0,-5 0-16 0,-4 1 0 16,-7 2 192-16,-5 0 32 0,-6 2 16 0,-6 2 0 0,-1 2-288 0,-9-2-48 15,-9 5-16-15,-5-3 0 0,0 0-256 0,3 0 160 16,6-3-160-16,8 0 128 0,7-2-128 0,10 0 0 16,7-2 0-16,10-2 0 0,4-2 0 0,7-1 0 15,6-2-176-15,5 0 176 16,4-2-768-16,9 1-80 0,9-3-16 16,12 0 0-16,11-2 64 0,7-2 16 0,7 0 0 0,-2 0 0 0,-1-1 464 15,-2 0 80-15,-3 3 32 0,-6 1 0 0,-8 3 208 0,-9-1 0 16,-10 4 0-16,-6 0 0 0,-12 1 0 0,-8 3-192 15,-11 0 48-15,-13 0-19376 0</inkml:trace>
  <inkml:trace contextRef="#ctx0" brushRef="#br1" timeOffset="38932.83">26770 9730 8287 0,'3'-1'736'0,"-2"0"-592"0,0-3-144 0,0 3 0 0,1 1 1888 0,-2 0 352 15,1-1 64-15,0-2 0 0,3 1-960 0,-1-3-192 0,1 0-32 0,1 0-16 16,0-1 224-16,-1 1 32 15,1 0 16-15,-2 1 0 0,1-1-240 0,0 1-48 16,-2-1-16-16,1 3 0 0,0-4 208 0,0 2 64 16,-1-1 0-16,0 3 0 0,0-3-256 0,1 0-64 0,-1 3 0 0,-1-3 0 15,2 2-560-15,-2 0-112 0,0 0-32 0,-1 0 0 16,0 3-320-16,0-2 144 0,0 0-144 0,-1 2 0 16,-1 2 208-16,-2 0-64 0,-1 1-16 0,-3 0 0 15,-1 3 96-15,-5 2 16 0,-2 1 0 0,-3-1 0 16,0 2-48-16,-1 0-16 0,-1 1 0 0,-3-3 0 15,0 1 128-15,-2-1 16 0,-2 1 16 0,-1-3 0 16,-1 0 16-16,0 0 0 0,2-1 0 0,-1 1 0 16,2-1-128-16,1-4-32 0,4 4 0 0,1-3 0 15,1 1-192-15,3-2 0 0,3 1 0 0,2-1 0 16,3-1 0-16,2 0 128 0,3 0-128 0,2-1 0 16,3-1 0-16,1 1 176 0,5-1-176 0,0-1 160 15,2 3-160-15,2-3-144 0,5 0 144 0,1 1-208 0,5-1-64 0,4 2-16 16,3-3 0-16,2 3 0 0,1-4 96 15,-1 1 32-15,1 2 0 0,-1-2 0 0,-1 2 160 0,-3-3 0 16,0 1-144-16,-5 2 144 0,-2-1 0 0,-4 1 0 16,-4 0 0-16,-3 2 0 0,-3 0 0 0,-2 0 240 15,-4 0-64-15,-1 0-16 0,-4 2 160 0,-1 0 16 16,-4 1 16-16,-1-2 0 0,-3 4-64 0,-3 0-16 16,-4-3 0-16,-3 4 0 0,-6-1-272 0,0 0 128 15,-6 0-128-15,0 0 0 0,1 1 192 0,2-3-192 16,3-1 192-16,2 1-192 0,4 0 0 0,4-3 0 0,4 2 0 0,5-2-144 15,4 0 144-15,3-2-128 0,3 2 128 0,2-2-128 16,3 1-176-16,2-2-16 0,3 0-16 0,3-1 0 16,5 0-48-16,3 0 0 15,5 2 0-15,3-3 0 0,3 0 384 0,3 0 0 0,0 0-144 16,1 0 144-16,-2-1 0 0,-1 1 0 0,-2 1-128 0,-4-1 128 16,-5 2 0-16,-4 0 128 0,-4-2-128 0,-6 5 192 15,-3 0 128-15,-3 0 32 0,-3 0 0 0,-3 2 0 16,-3 1 80-16,-3 0 16 0,-4 0 0 0,-3 2 0 15,-5-1-144-15,-3 0-32 0,-4 1 0 0,-4 0 0 16,5-2-416-16,-2 0-96 0,0-3-16 0,2 0-20352 16</inkml:trace>
  <inkml:trace contextRef="#ctx0" brushRef="#br3" timeOffset="43822.82">24987 9548 19343 0,'2'-2'1728'0,"1"-3"-1392"16,-2 5-336-16,-1 0 0 0,1 0 1280 0,-1-1 192 0,0-2 48 15,-1 1 0-15,0-1 224 0,-3 2 48 0,-4 2 16 0,-4 2 0 16,-4 2-592-16,-3 1-112 15,-6 0-16-15,-4 3-16 0,-2-1-176 0,-3 4-48 16,-3-4 0-16,-2 1 0 0,2 0-16 0,-1-1-16 0,-2 2 0 0,1-4 0 16,-1 2-416-16,1-2-80 0,0 2 0 0,4-4-16 15,1 1-176-15,3-1-128 0,5 1 192 0,3-4-192 16,5 0 0-16,5 1 0 0,4 0 0 0,4-2 0 16,4 0 0-16,4 0 0 0,3 0 0 0,4 0 0 15,3-2 0-15,4 0 0 0,7 1 0 0,2 0 0 16,5-2-144-16,3 1 144 0,2-1-128 0,6 0 128 0,5-2 0 0,4 0 0 15,0 0 0-15,-1-1-128 0,-1 1 128 0,-2-1-160 16,-2 1 160-16,0-2-160 16,-3 2 160-16,-4-1-192 0,-3 0 192 0,-5 1-192 15,-6-1 192-15,-4 1 0 0,-5 0 0 0,-4 1 0 0,-6 2 0 0,-6-1 0 16,-4 3 0-16,-5-1 0 16,-6 2 0-16,-5-1 0 0,-5 3 0 0,-6 1 0 15,-4 1 0-15,-5-1 0 0,-1 0 160 0,-4 4-160 0,-1-2 176 16,-1 0-176-16,2 1 192 0,2 2-192 0,1-3 0 15,2 0 0-15,4 1 0 0,3-2 0 0,5-1 0 0,5 0 0 16,6 0 0-16,4-2 0 0,7 1 0 0,3-3 0 16,5 1 0-16,4-1 0 0,4 1 0 0,4-2-256 15,7 1 64-15,4-1 0 0,0-3 0 0,6 2 0 16,6-5 0-16,2 3 0 0,4-5 192 0,1 3 0 16,2-2-160-16,-3 0 160 0,-1 1 0 0,-3 0 0 0,0 1 0 0,-3 0 0 15,-2-1 0-15,-4 3 0 0,-4-3 0 0,-6 4 0 16,-5 1 0-16,-7 1 0 0,-4-1 0 0,-6 2 0 15,-4 2 0-15,-7-1 0 0,-4 4 0 0,-7-1 0 16,-3 1 128-16,-6 1 0 16,-3 3 0-16,-4-4 0 0,-2 2 64 0,-1 1 16 0,-1 0 0 15,1 0 0-15,0 0-208 0,6-4 128 0,5-1-128 16,7-3-12368-16,7-3-2544 16</inkml:trace>
  <inkml:trace contextRef="#ctx0" brushRef="#br3" timeOffset="50867.71">24574 10112 911 0</inkml:trace>
  <inkml:trace contextRef="#ctx0" brushRef="#br3" timeOffset="51165.25">24580 10081 9615 0,'1'-1'0'0,"-1"-1"0"0,0-1 0 16,0 2 0-16,0-2 0 0,2 2 0 0,-2 0 0 0,0-4 0 15,1 1 0-15,0 2 0 0,0-3 1168 0,1 1 368 16,-1 3 64-16,-1 0 48 0,0 1 560 0,0-2 112 16,0 4 32-16,0-2 16 0,1 0 0 0,-1 1-16 15,0-1 0-15,0 0 32 0,0 0-224 0,0 0-48 0,0 0-16 0,0 0 32 16,0 0-992-16,19 10-208 15,-17-9-32-15,1 3 0 0,0-4-368 0,0 2-80 0,0 2 0 0,1 1 16 16,1-3-160-16,0 2-48 0,1 2 0 0,0-1 48 16,2 1-112-16,-2 3-32 15,1 0 0-15,2-1 32 0,0 6-192 0,1-3 0 16,0 3 144-16,-2 1-144 0,5 2 0 0,-4-2 0 0,1 3 0 16,-1-3 0-16,1 2 0 0,-1 0 0 0,0-3 0 15,1 0 0-15,-2 1 0 0,0-4 0 0,0 0 0 0,-1-4 0 16,-1 3 0-16,-1-3 0 0,-1-1 0 0,-1-1 0 15,-1 1 0-15,-1-4 0 0,-2 2-128 0,0-1 128 32,-2-1-896-32,1-1-96 0,-2 3-16 0,-1-2-18080 0</inkml:trace>
  <inkml:trace contextRef="#ctx0" brushRef="#br3" timeOffset="51598.74">25192 9990 19343 0,'0'-6'848'0,"0"1"192"0,-1 1-832 0,1 2-208 0,0 2 0 0,0 0 0 0,1-3 1280 0,-1 2 192 15,0-2 64-15,0 0 0 0,0 1-1152 0,-1-1-208 16,-1 0-48-16,-1 3-128 0,1 0 0 0,-2-2-352 15,1 2 48-15,1 2 16 0,-1-2 544 0,1 1 128 16,-2 1 0-16,2 1 16 0,-2-1 1744 0,0 1 352 16,1-1 64-16,-1 3 0 0,0-3-800 0,-1 2-160 15,0 1-48-15,2 0 0 0,-2-2-912 0,0 1-176 16,1 1-32-16,-1 0-16 0,0-1-160 0,0 1-16 0,0 3-16 0,-2-2 0 16,-2 6-32-16,1-1 0 0,-4 2 0 0,-1 2 0 15,-2 4 64-15,-4 2 16 0,0 2 0 0,-2 2 0 16,0 2-16-16,-3 0 0 0,1 3 0 0,-2 2 0 15,-1 3 0-15,-3-1-16 0,1 6 0 0,-3 0 0 16,3-1-240-16,-2 1 0 0,0 1 128 0,-3 3-128 16,0-1 0-16,0 2 0 0,1-2 0 0,0-3 0 15,1-3 0-15,2 0 0 0,1-4 0 0,4 2 0 0,1-4-144 0,4-4-128 16,2-4-32-16,4-5 0 16,4-6-720-1,2-4-128-15</inkml:trace>
  <inkml:trace contextRef="#ctx0" brushRef="#br3" timeOffset="52964.71">25731 13000 20271 0,'-1'-5'1792'0,"0"2"-1424"0,1 1-368 0,0 1 0 16,0 1 416-16,0-5 16 0,0 0 0 0,-1-1 0 15,-1-6 928-15,0 0 192 0,1-2 48 0,0 2 0 16,-1 0 160-16,1 1 32 0,-1 1 16 0,0 1 0 15,0-2-336-15,-1 0-80 0,1 1-16 0,-1-1 0 16,0-2-656-16,-2 1-128 0,1-2-16 0,-2 0-16 16,1-4-176-16,-4-3-48 0,2-1 0 0,-3-3 0 15,0-6 48-15,-1 0 0 0,0-7 0 0,-2-3 0 16,0-2-96-16,-1-3-16 0,-1-2 0 0,-1-1 0 0,1 2-64 16,1-3-16-16,-4 3 0 0,1-5 0 0,0 3-48 0,-1 2-16 15,1-4 0-15,-3 3 0 0,3 1 64 0,-3 0 16 16,2 4 0-16,-1-2 0 15,3 2 16-15,0-2 0 0,0-3 0 0,1 1 0 16,0 0-96-16,0-2-128 0,2 2 176 0,-1 2-176 0,1 4 128 16,0 0-128-16,1 2 0 0,1-1 0 0,1 3 0 0,-1 1 0 15,1-2 0-15,1 2 0 0,0 3 144 0,2 1-144 16,1 2 0-16,0-2 144 0,1 2-144 0,0 0 0 16,4 2 0-16,-2 2 0 0,1 5 0 0,-2 0 0 15,1 5 128-15,0 2-128 0,0 3 128 0,0 0-128 0,-1 2 192 16,1 1-64-16,0-1-128 0,0 2 128 15,-1 0-128-15,1 2 128 0,-1-1-128 0,0 1 0 16,1-1 0-16,-1 1 0 0,0 0 0 0,1 0 0 16,-1 2 0-16,1-2 0 0,1 0 0 0,-1 1 0 15,2 2 0-15,0-5 0 0,0 4 0 0,1 0 0 0,-2 1 0 16,2-1 0-16,0 3 0 0,0-2 0 0,0 2 0 16,0-1 0-16,0 2 0 0,0-1 0 0,2 2 0 0,-2-2 0 15,0 1-128-15,0-1 128 0,0 0 0 0,0 0 0 16,0 0 0-16,0 0 0 0,-3 21 0 15,2-17 0-15,1 0 0 0,-1 1 0 0,1 0 128 0,-3 1-128 16,2-1 0-16,0 1 0 0,-2 0 0 0,1 0 0 16,-2 4 0-16,0-3 0 0,1 4 0 0,-3 0 0 15,-1 0 0-15,0-2 0 0,-1 5 0 0,-1-1 0 16,-1 3 0-16,0 0 0 0,0-1 0 0,-1 1 0 16,0 0 128-16,-2 1-128 0,2-1 128 0,0 2-128 15,0-5 0-15,1 2 0 0,3-4 0 0,-1 0 0 0,2-2 0 0,2-4 0 16,1 0 0-16,0-1 128 0,1-4-128 0,0 0 192 15,1-3-192-15,0 1 192 0,0-5 64 0,1-2 0 16,0-3 16-16,1 0 0 16,0-5-64-16,2-1-16 0,0 1 0 0,1-5 0 0,0 1-192 0,1 0 176 15,-2 0-176-15,2-1 160 0,0-1-160 0,0 0 0 16,-2 1 144-16,0-2-144 0,1 2 0 16,-1 1 0-16,-1 2 0 0,1 2 0 0,0 0 0 0,0 2 0 15,0 2 0-15,1 3 0 0,-1 3 0 0,2 1 0 16,1 0 0-16,1-2 0 0,2 5 0 0,0-2 0 15,-1 5-192-15,1-2 64 0,-2 2 128 0,2 2 0 16,1-1 0-16,2 3 0 0,3 2 0 0,0-1 0 16,2 2 0-16,0 3 0 0,2-1 0 0,1 2 0 15,0 1 0-15,-1 2 0 0,1-3 0 0,0 0 0 16,0-2 0-16,-1-1 0 0,3 1 0 0,0-3 0 16,1 2 0-16,4-2-22800 0</inkml:trace>
  <inkml:trace contextRef="#ctx0" brushRef="#br1" timeOffset="60199.57">29907 12326 23039 0,'1'-1'2048'0,"-1"1"-1648"0,0-3-400 0,0 2 0 0,0 0 896 0,0-1 80 0,2-3 32 0,-2-1 0 16,0-2 544-16,0-5 112 0,0-3 32 15,-2 0 0-15,0-1-704 0,-2-1-144 0,2 0-16 0,-3-1-16 16,0 2-432-16,0-5-64 0,1-2-32 0,-2 2 0 16,1-5 224-16,-4 1 32 0,1-3 16 0,-3 0 0 15,0-2 32-15,-3-1 16 0,-1-1 0 0,-1 1 0 16,0-1-288-16,-1 1-64 0,-1 1-16 0,0-1 0 16,-1 2-32-16,-2-2 0 0,0 1 0 0,-1-4 0 15,-3 2 0-15,0-2 0 0,1-2 0 0,-1 3 0 0,0 3-16 0,1-3-16 16,-1 6 0-16,3-3 0 15,-1 5-176-15,1-1 0 0,1 1 0 0,1 0 0 16,-1 0 0-16,3 2 0 0,-2 1 0 0,1 1 0 0,1 1 240 0,-2 0-48 16,0 1 0-16,-1 1 0 0,0 2 16 15,-2 0 0-15,-3-1 0 0,-1 1 0 16,-2 0-32-16,-1 1-16 0,1 0 0 0,-1 3 0 16,2 1-160-16,-2 1 0 0,1 0 0 0,0-1 0 0,-1 1 0 0,0 0-176 15,1-1 176-15,-2 1-128 0,0 0 128 0,0-1 0 16,-2 1 0-16,-2 0-128 0,-1 1 128 0,-1-1 0 0,0 2 0 0,-1 0-128 15,1-1 128-15,1 1 0 16,0-2 0-16,0 1 0 0,1 0 0 0,3 1 0 16,1 0 0-16,2-1 0 0,0 1 0 0,-2-1 0 15,0-1 0-15,-1 0 128 0,1 1-128 0,-1 1 176 16,1-2-176-16,0 0 192 0,2-1-192 0,0 1 0 0,1-1 0 16,1-1 0-16,-1 0 0 0,1 0 0 0,1 2 0 0,-1-4 0 15,3 4 0-15,-2-3 0 0,-1 2 0 16,-1 1 0-16,-1 0 0 0,1-1 0 0,-2 1 0 0,2-1 0 15,-1 1 0-15,2 0 0 0,1 0 0 0,2-1 0 16,0 3 160-16,1-1-160 0,0 1 192 0,2-3-192 16,0 2 128-16,3-1-128 0,-1 1 0 0,2-3 0 15,2 3 0-15,-1-1 160 0,0 0-160 0,1 1 128 16,1 0-128-16,1 0 192 0,-2 2-192 0,0-3 192 16,0 1-64-16,2-1-128 0,-1 1 192 0,2-3-64 15,1 6 0-15,-1-4 0 0,1 1 0 0,1 0 0 16,2 1-128-16,-1 0-176 0,3-1 48 0,0 1 0 15,1 0 128-15,1 2 0 0,0-1 0 0,2 0 0 16,-1 2 0-16,1-1 0 0,-1 1 0 0,2 1 0 16,-1 0 0-16,1 3 0 0,-2-3 0 0,2 0 0 0,-2 1 0 15,1 2 0-15,-1-2 0 0,0 3-128 0,0 0 128 0,0-2 0 16,-2 2 0-16,1 1 0 0,-1 0 0 0,1-1 0 16,-1 1 0-16,-1 0 0 0,2 1 0 0,-1-1 0 15,0 1 0-15,2-1 0 0,-2 3 0 0,1-3 0 16,0 1 0-16,1 0 0 0,-1 2 0 0,1-2 0 15,1-1 0-15,0 1 0 0,0 0 0 0,0 2 0 16,2-2 0-16,-1 2 0 0,-1-1 0 0,2 0 0 16,-1 1 0-16,1 1 0 0,-1 1 0 0,0 0 0 0,-1 2 0 15,1 0 0-15,0 1 0 0,-2 2 0 16,1 1 0-16,0-3 0 0,-2 5 0 0,0 0 0 0,0-1 0 0,1 0 0 16,0 0 0-16,0 1 0 15,-1 0 0-15,0-2-128 0,2-2 128 0,-1 1 0 16,2 1 0-16,0-4 0 0,-1 0 0 0,2-1 0 15,0 1 0-15,0-3 0 0,2 1 0 0,0-1-128 16,1 1 128-16,-2-4 0 0,1 1 0 0,1 1-160 0,1-2 160 0,-2 3 0 16,0-4-160-16,1 1 160 0,-1-1-128 0,1 0 128 15,1 0-128-15,-1 0 128 0,1-1-128 0,0 1 128 16,-1-3 0-16,2 1-128 0,-1-2 128 0,1 2 0 16,-1-3 0-16,-2 0 0 0,2 0 0 0,-3-1 0 15,2-2 0-15,-3 3 0 0,0-5 0 0,0 3 128 16,-2-3-128-16,0 3 0 0,-1-5 0 0,0 3 0 15,-1-1 0-15,-1-1 0 0,1 2 0 0,-1-2 0 0,0 0 0 16,1-1 0-16,-1 3 0 0,0 0 0 0,1-2 0 0,-1 1 0 16,1 2 0-16,1-1 0 0,-1 2 0 15,0 1 0-15,2 0-128 0,-2 1 128 0,1-1 0 0,1 1 0 16,0 0 0-16,2 1 0 16,-2 2 0-16,2-3 0 0,2 4 0 0,-2-3 0 0,1 3 0 15,0 1 0-15,1 0 0 0,2 0 0 0,0 1 0 0,2 0 0 16,2 3 0-16,1 0 0 0,4-3 0 0,2 1 0 15,4 1 0-15,6-3 176 0,5 0 16 0,3-3 16 16,3 2 0-16,2-1 0 0,6-3-208 0,3-2 0 16,3 3-144-16,2-8 144 0,0 3-352 0,3-5 32 15,4-2 0-15,4-1-13424 16,1-6-2672-16</inkml:trace>
  <inkml:trace contextRef="#ctx0" brushRef="#br2" timeOffset="63973.86">23608 9845 25791 0,'1'-2'2304'0,"2"0"-1856"16,-1 0-448-16,0 2 0 0,0 0 704 0,1-1 64 0,0 0 0 0,5-1 0 15,0-3-768-15,2 0 0 0,1 2-192 0,-2 0 32 32,-2-1-544-32,-2 2-128 0,-1 2 0 0,-3-2-16 0,-1-1-160 15,-3 3-16-15,-4 0-16 0,-2 0 0 0,-3 0 1504 0,-4 1 304 0,-1 1 64 16,-3 0 16-16,-3 2 560 0,-2-1 96 0,0 1 32 0,-1 0 0 15,-2 1-512-15,2-1-80 0,1 0-32 0,-2 0 0 16,0 1-544-16,0 0-112 0,1 0-32 0,1-1 0 16,3-1-224-16,1 1 0 0,2-3 128 0,2 3-128 0,3-4 0 15,2 1 176-15,3 1-176 0,3-2 160 0,2 0-160 0,4 0 0 16,5 0 144-16,4 0-144 16,3 0-224-16,7 0-112 0,4 0-32 0,7-2 0 31,3 1-560-31,4 1-112 0,5 0-32 0,3-2 0 0,3 2 560 0,2 2 96 0,0-1 32 15,-1 3 0-15,-5 0 384 0,-4-2-160 0,-3 1 160 0,-6-1 0 16,-4-2 336-16,-2 0 176 0,-6 0 48 0,-1 0 0 0,-5-2 752 0,-4 0 160 16,-3 1 16-16,-3 1 16 0,-5-3-144 0,-4 1-16 15,-2 2-16-15,-5 2 0 0,-4-1-688 0,-3 1-128 16,-3 1-16-16,-5-1-16 0,-1 1-480 0,-3 0 0 16,-2 1 0-16,-4-1-12336 15,-2 1-2448-15</inkml:trace>
  <inkml:trace contextRef="#ctx0" brushRef="#br2" timeOffset="66382.97">32970 12301 15663 0,'-4'-5'1392'0,"1"1"-1120"0,0 2-272 0,2-2 0 0,1 3 864 0,-1-2 112 15,-3 0 32-15,0-3 0 0,-2-6 640 0,-1 1 128 16,1-3 16-16,1 0 16 0,0 3-64 0,2-4-16 16,1 4 0-16,-1-3 0 0,3 3-384 0,0-4-64 15,0 3-32-15,0-2 0 0,2 1-384 0,-2-2-80 16,0-1-16-16,0-2 0 0,0 1-512 0,0 0-96 15,-2-4-32-15,0 0 0 0,-1-1-128 0,0-2-192 0,-1 1 32 16,-2-2 16-16,-2-4 144 0,1 1-128 0,-3-1 128 16,-1-4-128-16,-1-2 128 0,-2 1 0 0,-1-2-144 0,-1 0 144 15,0 1 0-15,0 1 0 0,0-1 0 0,-4-2 0 16,-2 1 0-16,-4-1 0 0,-3 1 0 0,-2 0 0 16,-1 3-176-16,-1 3-16 0,2-1 0 0,-2 2 0 15,-1 0-64-15,-2 0-32 0,-2-3 0 0,-2 1 0 16,2-2-144-16,-4 4-16 15,0-3-16-15,-5 1 0 0,-2-3-144 0,-5 6-32 0,1-1 0 16,0 2 0-16,-1 4 496 0,0-1 144 0,4-2 0 0,-3 3 0 0,1-1 0 0,-4 2 0 16,-2 1 0-16,-3 1 144 0,4 4-144 0,-3 0 192 15,-2 2-192-15,-1 3 192 0,2 0-192 0,-5 1 0 16,-6 0 0-16,-4 2 0 0,2-3 192 0,1 2 16 0,2 0 0 16,-4-1 0-16,-3 1 0 15,-2 0 0-15,0 0 0 0,2 1 0 0,4 1-208 0,-1-4 0 16,4 1 0-16,-4 3 0 0,0-3 0 0,1 1 0 15,1 3 0-15,1 0 0 0,8-1 272 0,-3 0 16 16,-5 1 0-16,1 0 0 0,0 1 96 0,3 1 32 16,1 3 0-16,3 0 0 0,4-3-224 0,-4 3-64 15,-2 1 0-15,-2 0 0 0,2 1-128 0,1 3 0 16,2 0 0-16,1-1 0 0,5 1 0 0,-4-3 0 16,-3 4 0-16,1-1 0 0,4 1 0 0,3 0 0 15,3 3 0-15,2-1 0 0,6 0 0 0,0 3 0 0,-3-3 0 16,-4 5 0-16,3-1 0 0,-1 1 0 0,-1 3 0 0,0 1 0 15,1-1 0-15,1 2 0 0,4 3 0 0,-2-3 128 16,-2 2 32-16,0-1 0 0,-4 3 0 0,-2 0 0 16,3-3 0-16,0 1 0 0,1 1 0 0,1 2 0 15,3 0-160-15,1-1 0 0,2-4 0 0,-2 0 0 16,2-2 0-16,-2 0 0 0,1 0 0 0,1 1 0 16,3-3 0-16,0 2 0 0,3-1 0 0,1 1 0 15,2-4 0-15,2 0 0 0,-1 0 0 0,-2 0 0 16,-2-2 192-16,-3 1-32 0,-1 1-16 0,-2 0 0 15,2 0 48-15,-4 3 16 0,1-2 0 0,0 3 0 16,0-2-208-16,-1 2 0 0,-2 1 0 0,-1 0 0 16,-4-2 0-16,1 1 0 0,1-1 0 0,0-3 0 0,4 0-256 15,1 0 16-15,4-1 0 0,2-2 0 0,0 1 240 0,2-1 0 16,-3-2-160-16,-4 0 160 0,0-1 0 0,-2 1 0 16,0-1 0-16,-2 0 0 0,5 1 0 0,-1-1 0 15,1 0 128-15,-2-1-128 0,2-2 0 0,-6 3 0 16,-4-2 144-16,-4 2-144 0,-3 1 0 0,-1 2 0 15,0 0 0-15,-2 2 0 16,0-4-320-16,-3 0-96 16,-3-1-16-16,0 1 0 0,4 0 80 0,4-1 16 0,4 2 0 0,3-6 0 0,8-2 656 0,1 1 128 15,2-5 16-15,1 1 16 0,1 0 160 0,2-1 48 16,2-1 0-16,3 0 0 0,3-3-560 0,2 2-128 16,3 1 0-16,1-4 0 0,1 0 0 0,3-1 0 15,0-2 0-15,0 1 0 0,-1 0 0 0,1-3-176 16,-1 1 176-16,0-2-128 0,1 4 128 0,1-4 0 15,0 1 0-15,1 0 0 0,0 0 0 0,3 1 0 0,0-2 0 0,1 0 128 16,1 1-128-16,1 1 176 0,2-4-176 16,0 1 192-16,0 0-48 0,3-3 0 0,-1 0 0 0,0-2 0 15,1 2-144-15,0 0 192 0,2 1-192 0,0 0 192 16,0 2-192-16,1-1 0 0,0 2 0 0,1-1 0 16,0 1 0-16,0-3 0 0,0 2 0 0,2-2 128 15,1 2-128-15,0-4 0 0,1 3 144 0,1-3-144 16,0 2 0-16,2-2 144 0,1 2-144 0,0-2 0 15,1 3 128-15,-2 1-128 0,2 1 0 0,0-2 0 0,1 1 0 0,-1-3 0 16,-1 3 0-16,1 2 0 0,-2-1 0 16,1 1 0-16,-2 1 0 0,-1 2 0 0,-1-2 0 0,0 3 0 15,-2 3 0-15,1-3 0 0,-2 1 0 0,0 2 0 16,1 0-128-16,-1 0 128 16,0 2 0-16,0 0 0 0,2-3 0 0,-2 2 0 15,1 1 0-15,0-1 0 0,-1 1 0 0,2-1 0 0,1 1 0 16,-2-2 0-16,1 2-128 0,0 0 128 0,1-3 0 0,0 0 0 15,1 3 0-15,0-4 0 0,0 4 0 0,0-4 0 16,0 3 0-16,0 1 0 0,0-2 0 0,0 2 0 16,0 0 0-16,0 0 0 0,-1 0 0 0,0 1 0 15,1 2 0-15,-3-2 0 0,2 4 0 0,-2-2 0 16,1 2 0-16,-2 0 0 0,0 2 0 0,1-1-176 0,-1 4 176 16,0-3-208-16,1 2 32 0,-1-1 16 15,0 2 0-15,-1 1 0 0,3-2 160 0,-1 2 0 16,1-2-144-16,-2 1 144 0,3 1 0 0,-2-4 0 0,2 4 0 15,-1-4 0-15,0 3 0 0,0-2 0 0,1 2 0 0,-2-2 0 16,2 2 0-16,-3-1 0 0,2 1 0 0,-2 1 0 16,-1 0 0-16,0 2 0 0,-1 0 0 0,0 2 0 15,-2-2 0-15,0 2 0 0,-3 1 0 0,-2 0 0 16,0-1 0-16,-2 3 0 0,-1-4 0 0,1 2 0 16,-1 0 0-16,1-1 0 0,0-1 160 0,0 0-160 15,1 0 0-15,0-1 0 0,0-1 0 0,3-1 0 16,0 1 0-16,4-4 0 0,-1 2 0 0,5-3 0 15,-2 3 0-15,3-4 0 0,2 0 0 0,2 0 0 16,-1-4 0-16,3 2 0 0,2-2 0 0,0-1 0 16,3-1 0-16,0-1 0 0,4 0 0 0,-1-3 0 15,2-1 0-15,1 1 0 0,-1-2-192 0,3 1 48 0,-3 0 144 0,2 0-128 16,1 0 128-16,-1-1-128 0,0 1 128 0,-1 0 0 16,-2 1 0-16,-1-1-128 0,0 1 128 0,-4 3 0 15,0-2 0-15,-2 2-128 0,0 1 128 0,-1-1 0 16,-1 2 0-16,-1-1 0 0,2 1 0 0,-1-1 128 15,0 1-128-15,-1 1 128 0,1 2-128 0,-1 0 192 16,-1-1-64-16,1 3 0 0,-1 0-128 0,1 0 144 16,-2 1-144-16,1 3 160 0,1 1-160 0,-1-3 0 0,2 6 0 0,0-1 0 15,1-1 0-15,1 1 0 16,1 0 0-16,2 2 0 0,-1-3 0 0,2 1 0 16,2-1 0-16,0 3 0 0,1-3 0 0,1 2 0 15,2-1 0-15,0 1 0 0,0-1 0 0,-1 0 0 16,1 3 0-16,-2 0 0 15,-1-2-528-15,-1 2-96 0,-3 1-16 0,0 1-17328 0</inkml:trace>
  <inkml:trace contextRef="#ctx0" brushRef="#br2" timeOffset="67766.58">24157 11523 23039 0,'-1'-2'2048'0,"1"-1"-1648"0,0 2-400 16,0-1 0-16,0 0 624 0,0-1 32 0,0-1 16 0,0-5 0 16,-1 1-352-16,0-6-64 0,-2 0 0 0,-1 2-16 15,1 1-80-15,-2 1-16 0,-3 0 0 0,0 1 0 0,-2 0-144 0,-1 1 0 16,-3-1 0-16,-1 2 0 15,-1 1 384-15,-1 2 208 0,-2 2 48 0,-3 2 0 16,-2 0-48-16,-1 1 0 0,-3 1 0 0,-1 2 0 16,-2 2-288-16,0 0-64 0,-1 1-16 0,0-2 0 15,-2 3 16-15,0-2 0 0,-4 1 0 0,0-2 0 16,0 2-240-16,-4-1 0 0,-3 0 0 0,1 1 0 16,0-1 128-16,2 1 48 0,4-1 0 0,1 1 0 0,4-3 320 0,0-1 64 15,4 2 16-15,-1-1 0 0,2 2-176 0,-3-5-16 16,-1 4-16-16,-1 0 0 0,2-1-240 0,-3 3-128 15,-6 0 160-15,-1 3-160 0,1 1 0 0,-1 1 0 0,-1 0 0 16,0 2 0-16,1-2 0 0,-2 2 0 16,-2-2-128-16,-1 0 128 0,1-1 0 0,-2-1 0 15,1-1 0-15,3-2 0 0,2 0 0 0,4-5 192 16,2 2-48-16,4-4-16 0,0 1 320 0,2 0 48 16,-2-2 16-16,0 0 0 0,0-2-256 0,-1 0-32 15,1-2-16-15,-1 0 0 0,-1-2-16 0,0 1-16 16,1-2 0-16,0-1 0 0,1-2-176 0,-1 0 0 15,2 0 0-15,-1-1-176 0,1 1 176 0,1 0 0 16,-2 0 0-16,0 0 0 0,-1-1 0 0,-3-1 0 0,1 2 0 16,-2-3 128-16,0 2 32 0,1 1 16 0,2-1 0 15,3 1 0-15,3-1-48 0,2 0-128 0,2 0 192 16,0 1-64-16,2-4 0 0,2 2-128 0,1 0 192 0,0-1-64 16,2 2 0-16,-2-2 0 0,2-1 0 0,0-1 0 15,-1 1-128-15,0-1 192 0,1-1-192 0,-1 0 192 16,1-1-32-16,2-1 0 0,0 0 0 0,2 0 0 15,0 3-160-15,3-5 128 0,0 2-128 0,0-2 128 16,3 2-128-16,0 2 128 0,2-2-128 0,-1 1 128 0,3 2-128 0,-2 1 0 16,2 1 0-16,-1 1 0 0,2 1 0 15,-2 4 0-15,1-1 0 0,-2 3 0 16,2 0 0-16,-2 1 0 0,0-1 0 0,-1 1-176 16,2 1 32-16,-2 1 0 0,1-2 0 0,0 4 0 0,1-2 144 0,-1-1-128 15,1 3 128-15,1-1-128 0,-1 1 128 16,1 1-128-16,1 0 128 0,-2 0-128 0,2 0 128 15,-1 0-128-15,0 0 128 0,1 3-128 0,-1-2 128 0,0 3 0 16,0-1-144-16,-1 1 144 0,1 1 0 0,0 0 0 16,-1 1 0-16,2 3 0 0,-2-3-128 0,1 0 128 15,-1 0 0-15,1 2 0 0,-1 0 0 0,1 1 0 16,-2 0 0-16,2-1 0 0,-2 3-144 0,2 1 144 16,-2 1-192-16,-1 0 192 0,0 0-256 0,-1 3 48 15,0-1 16-15,-2 0 0 0,1 0-16 0,-1-2 0 16,1 1 0-16,-2-3 0 0,2 0 208 0,-1-2 0 0,1-1 0 15,0 1 0-15,0 0 0 0,1-3 0 0,1-1 0 16,2-1 0-16,-1-1 0 0,1 1 0 0,2-3 0 0,0 1 0 16,1-2 128-16,0-2-128 0,0 2 0 0,1-3 0 15,2 0 192-15,0-3-192 0,1 1 192 0,-4 5-192 16,0 0 128-16,12-24-128 16,-5 13 0-16,-1 0 0 0,-1 0 0 0,2 0-224 0,-1-1 32 0,1-3 16 0,-1 4-16 0,-1-2 0 15,1 1 0-15,-1 1 0 16,-1 0 192-16,-1 0 0 0,1 1 0 0,-2-2-128 15,1 5 128-15,-2-3 0 0,2 4 128 0,-2-1-128 16,1 2 256-16,0-2-32 0,0 1 0 0,-1 1 0 16,0 0-64-16,2 2-16 0,-1 0 0 0,1-2 0 15,1 2 0-15,-1-1 0 0,2 1 0 0,1 1 0 16,2 2 64-16,2-3 16 0,1 3 0 0,1 3 0 0,3-3-96 0,2 2-128 16,3 2 176-16,2 1-176 0,2-3 128 0,-1 3-128 15,2 0 0-15,1 0 0 0,4 2-144 0,1-1-144 16,2 0-32-16,3-1-12160 15,4 0-2448-15</inkml:trace>
  <inkml:trace contextRef="#ctx0" brushRef="#br4" timeOffset="97198.86">25359 16335 38703 0,'-7'-3'3440'0,"2"1"-2752"0,2-1-560 0,3 1-128 0,2 1 512 0,-2-2 64 16,-3-2 0-16,1 2 16 0,-2-6-272 0,1 1-64 16,1 2-16-16,0 1 0 0,0 4-48 0,0-1-16 0,1 4 0 15,-2-1 0-15,1 4 144 0,-2 0 48 0,0 1 0 0,-1-1 0 16,2 2 240-16,-2-1 48 16,0 1 16-16,0-1 0 0,0 3-64 0,1-2-16 15,0 1 0-15,4 2 0 0,-1 0-272 0,1-3-48 0,3 3-16 0,-1 1 0 16,2 0-256-16,2 0 0 0,0 3 0 0,3 1 0 15,-1 0 0-15,4 3 0 0,1 2 0 0,2 2 0 16,1 2 0-16,0 2 0 0,1-2 128 0,0 4-128 16,-3 0 0-16,1-1 0 0,-1-1 0 0,-2 0 0 15,-2-4 0-15,-2 1 0 0,-1-4 0 0,-1 3 0 16,0-4 128-16,-2-2-128 0,0-2 0 0,-1-4 0 16,0-3 0-16,-1-2 0 0,2-3 0 0,0-4 0 15,1-3 128-15,1-4-128 0,0-2 144 0,0-4-144 16,2-3 192-16,-1-3-48 0,1 0-16 0,-1-4 0 15,0 2-128-15,1-2 0 0,-1-2 0 0,1-1 0 16,-1 4 0-16,0 0 0 0,1 3-224 0,-1 3 80 0,1 2 144 16,-1 3-208-16,-1 2 80 0,3 1 128 0,-3 5-128 0,2 3 128 15,-1-1 0-15,2 6 0 0,-1 0 0 0,1 5 0 16,2-2-144-16,0 3 144 0,0 2-192 0,0 0 32 16,2 0 0-16,-2 2 0 0,-1-2 160 0,1-1 0 15,0 1-144-15,0 0 144 0,2 1 0 0,-1 1 0 0,2 0 0 0,-1 1 0 16,3 1 0-16,0-1 0 15,2 2 0-15,-1 2 0 0,0-2 128 0,1 0-128 16,-2 0 128-16,1-1-128 0,0 0 0 0,-2-3 0 0,1 0-144 16,-1-2 144-16,-1-2 0 0,-1-1 0 0,-2-3 0 15,1-2 0-15,-3-2 0 0,1 0 0 0,-1-3 0 0,0-2 0 16,-3-1 272-16,0-2 16 16,0 2 0-16,-1-5 0 0,-2 0 0 0,-1-2 0 15,1-3 0-15,-2-1 0 0,-1 0 16 0,0-3 0 0,-3-4 0 16,1 0 0-16,-1-5-112 0,-2-3 0 15,2-1-16-15,-2-5 0 0,0-1-176 0,2-1 0 0,1 1 144 0,1 2-144 16,1 3 0-16,1 5-128 0,3 4 0 0,-1 1 0 16,2 3-528-1,0 4-112-15,1 2 0 0,1 3-16 0,0 1-512 0,2 3-112 0,-1 0 0 0,2 4-19088 16</inkml:trace>
  <inkml:trace contextRef="#ctx0" brushRef="#br4" timeOffset="97886.37">26641 16551 26719 0,'-4'3'2368'0,"0"0"-1888"0,3-3-480 0,1 0 0 16,1 0 800-16,-1 0 64 0,0 0 16 0,-1 0 0 0,-1 2 688 0,2-1 144 15,0-2 16-15,0 1 16 0,0 0-432 0,0 0-96 16,0 0 0-16,0 0-16 0,13-18-528 0,-10 11-96 16,1-2-32-16,1 1 0 15,1-6-32-15,0 2-16 0,2-2 0 0,-2-2 0 16,0 1-240-16,2 2-64 0,0-4 0 0,1 5 0 0,1-4-192 15,0 4 144-15,-2-1-144 0,2 2 128 16,0-2-128-16,0 0 128 0,1 1-128 0,2-1 128 16,-1 2-128-16,2-1 192 0,0-3-192 0,2 3 192 0,2-1-192 0,-1 0 160 15,3 2-160-15,0 0 160 0,1 2-160 0,-3 3-144 16,1-1 144-16,-2 3-208 0,-1 4 208 0,-2 0 0 16,1 2 0-16,-1 3-144 0,-1 4 144 0,0-1-128 15,0 3 128-15,-1 4-128 0,-1-1 128 0,2 3 0 16,-1 4 0-16,0-2 0 0,0 2 0 0,0-3 0 15,-1 3 0-15,0-2 128 0,1-1-128 0,1 0 0 0,-1-2 128 0,1-1-128 16,-1-2 176-16,-1-2-48 0,0-1 0 0,0 0 0 16,0-4 96-16,-1 1 16 0,3-3 0 0,-2 0 0 15,2 0 0-15,2 0 0 16,1-4 0-16,0 1 0 0,1-1-240 0,0-1 128 16,0-2-128-16,0 1 0 0,1-3 0 0,-1 1-208 0,2-2 16 15,-2 1 0 1,0-1-384-16,2 0-64 0,-2-2 0 0,2 2-16 15,-1-4-176-15,1 3-16 0,-1-5-16 0,1 1-11936 16,-1 0-2368-16</inkml:trace>
  <inkml:trace contextRef="#ctx0" brushRef="#br4" timeOffset="99299.59">27793 16855 13823 0,'2'0'1216'0,"1"0"-960"0,-2 0-256 0,0 0 0 0,0 0 1408 0,1 0 224 16,1 0 48-16,1-1 16 0,2 0 16 0,2 1 0 15,-1-4 0-15,0 2 0 0,0-3 0 0,-1 0 0 16,-1 0 0-16,1-1 0 0,-1-2-752 0,0 2-128 15,0-1-48-15,0-1 0 0,-2 1 16 0,2-2 0 16,0 1 0-16,0-2 0 0,1-1-96 0,-1-1 0 16,2 1-16-16,-1-1 0 0,-1 2-320 0,1-2-64 15,0-1-16-15,0-3 0 0,-1 1-16 0,0-2 0 16,1-1 0-16,-2-1 0 0,0-1-32 0,-1-3-16 16,0-2 0-16,-2-3 0 0,0-1 128 0,-1-2 32 15,0-1 0-15,-1-3 0 0,0-2-240 0,-2 1-144 0,1 2 192 0,-2-5-192 16,1 5 128-16,-2-3-128 15,0 5 0-15,-1-5 0 0,-2 1 192 0,1 1-192 16,-2 2 192-16,2 4-192 0,-1 1 208 0,0 1-64 0,-1 2-16 0,0 3 0 16,1 4 32-16,-1-2 0 0,0 6 0 0,1-2 0 15,0-1 16-15,-2 3 0 0,4 0 0 0,0 2 0 16,1 1 32-16,0-1 16 0,1 3 0 0,2 1 0 16,-1-1-224-16,1 1 128 0,1 2-128 0,-1-3 0 0,2 3 0 15,-1 0 0-15,1-2 0 0,0 3 0 16,1-1 0-16,-1 1 0 0,2-1 0 0,-1 2 0 15,1 2 0-15,0 2 0 0,-1-3-192 0,0 3 192 0,0 3-208 0,1-3 64 16,0 2 16-16,-1 2 0 16,2 1 128-16,-2 1 0 0,1 0-144 0,0 0 144 15,1 2 0-15,0 0 0 0,1 4 0 0,-2-1 0 0,4 1 0 16,-1 0 0-16,3 5 0 0,-1-1 0 0,3 1 0 0,0 0 0 16,2 2 0-16,1 2 0 0,1 1 0 0,1-1 128 15,1 4-128-15,2 0 128 0,0 3-128 0,1 2 0 16,0 1 0-16,0 1 0 0,0 0 0 0,-1 1 0 15,-1 1 0-15,0-1-176 0,-1-3 176 0,-2-1 0 16,1 1 0-16,0-3 0 0,-1 0 0 0,-1 1 0 16,1 0 0-16,1-3 0 0,-2-2 0 0,2 1 0 15,-1-3 0-15,-1 0 0 0,1-4 0 0,0 2 0 16,-2-2 0-16,2 0 0 0,-1 1 0 0,0 1 0 16,1 0 0-16,0-2 128 0,1 1-128 0,0-1 0 15,-2 0 0-15,1-1 0 0,-1 0 0 0,0 2 0 0,-1-6 0 16,1 0 0-16,-1-2 0 0,-1 0 0 0,0 0 0 0,0-1 0 15,0 1 0-15,1-4 0 0,-3 1 0 0,1-1 0 16,-1 1 0-16,-2-4 144 0,0 2-144 0,-2-5 0 16,0 2 304-16,-2-2-48 0,2-2-16 0,-2 0 0 15,-1-1 112-15,-1 0 32 0,-1 0 0 0,-1-3 0 16,0-3 32-16,-2 1 16 0,-2-3 0 0,1-1 0 0,-4-2-64 0,-1 0-16 16,-2-6 0-16,0 0 0 0,-1-2-96 0,-3-5-32 15,0-1 0-15,-2-3 0 16,2-3-96-16,-1 0-128 0,0-2 176 0,1 0-176 15,1 2 128-15,2 0-128 0,1-1 0 0,1 1 0 16,0 0 0-16,3 1 0 0,2-1 0 0,0 4 0 16,0-1 0-16,4 0 0 0,1 1 0 0,0-2 0 0,1 3-128 15,1 1 128-15,3 1 0 0,0 1-144 0,3-1 144 0,-1 1 0 16,2 0 0-16,1 1-128 0,1 0 128 0,0 2 0 16,1 0 0-16,1 0-128 0,0 2-48 0,2 1 0 15,-1-1 0-15,-1 3 0 16,0 0-208-16,-2 0-32 0,1 0-16 0,0 4 0 15,0 0-144-15,-1 2-16 0,-1 2-16 0,0 1 0 16,-1 3-48-16,0-3-16 0,0 4 0 0,-1 2 0 16,1 0-80-16,-2 2-16 0,1 2 0 0,-1 2-12544 15,1 0-2496-15</inkml:trace>
  <inkml:trace contextRef="#ctx0" brushRef="#br4" timeOffset="100264.5">29406 15222 15663 0,'0'0'1392'0,"0"-3"-1120"0,0 2-272 0,0 1 0 0,0 0 0 0,0 0-224 0,2 0 32 0,-4 0 16 0,1 1 304 0,-1 3 64 15,-3 1 16-15,-3 2 0 0,0 3 1312 0,-3 2 256 16,-2 1 48-16,0 2 16 0,-1 1 944 0,-2 4 192 16,0 0 32-16,0 3 16 0,-2-1-1136 0,1 2-224 15,0 1-64-15,-2 2 0 0,1 1-752 0,-3 6-144 16,-3 0-48-16,1 5 0 0,-3 1-112 0,1 5-32 15,-1 1 0-15,1 2 0 0,3 5 0 0,1-1-16 16,3 6 0-16,0 4 0 0,3 2-256 0,2 2-48 0,0-3-16 16,2-5 0-16,3-1 16 0,0 0 0 0,2 1 0 0,2-1 0 15,3 2-64-15,2-2-128 0,2-4 192 0,2-5-64 16,0-6-128-16,2 2 0 0,2-3 0 0,2-1 0 16,1 1 0-16,2-4 0 0,2-2 0 0,1-2 0 31,7 2-448-31,0-7-192 0,1 1-16 0,1-7-16 0,0 0-432 15,1-4-96-15,2-6-16 0,0-1-17296 0</inkml:trace>
  <inkml:trace contextRef="#ctx0" brushRef="#br4" timeOffset="101115.79">29995 15909 911 0,'-5'-3'0'0,"1"0"0"0,1 0 0 0,0 1 0 0,2-1 6624 0,1 0 1248 15,1-2 240-15,-1 0 48 16,1-2-7072-16,1-7-1408 0,-1-1-272 0,0-1-64 0,2 4 784 0,-3-3 176 15,1 5 16-15,-1 3 16 0,0 1 592 0,-3-1 112 16,1 4 32-16,-2 0 0 0,-1 1 608 0,-1 2 128 16,0 2 32-16,-2-2 0 0,1 1-944 0,-2 4-192 15,-1 0-48-15,-1 2 0 0,0 0-192 0,-1 3-32 16,-1 2-16-16,-1 4 0 0,-1 2-32 0,-1 4-16 16,-2 0 0-16,1 7 0 0,0-1-48 0,1 3 0 0,1 1 0 15,3 3 0-15,2 3-192 0,1-1-128 16,3 1 160-16,2 3-160 0,3-1 0 0,3 1 0 15,5 1 0-15,0-1 0 0,3-1 0 0,2 0 0 16,3-1 0-16,2-3-160 0,2-5-96 0,2-2-32 16,1-5 0-16,4-1 0 0,3-2-96 0,1-6 0 0,1-4-16 15,3-3 0 1,0-3-48-16,1-4 0 0,1-2 0 0,0-2 0 0,-3-2 208 0,1-4 48 0,0-2 0 16,-2-4 0-16,-1 1 192 0,-4-3 0 0,-2-4 0 0,0 0 0 15,-2-5 256-15,-2-2-48 0,-2-6-16 0,-2 0 0 16,-2-6 64-16,-4 0 16 0,-1 1 0 0,-5-4 0 15,-2 1-64-15,-3-2-16 0,-4-1 0 0,-2-1 0 0,-3 4 48 0,-3-5 0 16,-3 1 0-16,-3 3 0 16,0 3 96-16,-2 3 32 0,0 7 0 0,2 3 0 15,-1 7-112-15,1 1 0 0,0 5-16 0,-3 4 0 16,4 3-240-16,-3 0-160 0,0 3 32 0,-1 4 0 0,-1 0-208 16,-3 0-48-16,2 2 0 0,-2 0 0 15,1 1-384 1,-1 1-96-16,0-2-16 0,3 1-18208 0</inkml:trace>
  <inkml:trace contextRef="#ctx0" brushRef="#br4" timeOffset="101869.3">31008 16593 39615 0,'3'4'3520'0,"2"-3"-2816"0,2 3-560 0,-2-4-144 15,1 1 0-15,0 2 0 0,4 0-160 0,6 4 160 16,5 2 0-16,4 4 288 0,1 3-32 0,-5 1-16 15,-3-1-80-15,-4 4-16 0,-6 1 0 0,-3-1 0 16,-3 2 240-16,-5-1 32 0,-3 1 16 0,-4 1 0 16,-1 0 240-16,-3-1 48 0,-3 2 16 0,0-2 0 15,-4 0-272-15,-2 1-48 0,0-1-16 0,-2-2 0 0,0-3-128 0,1-2-16 16,-1-2-16-16,0-1 0 16,1-4-240-16,0-2-240 0,1-1 48 0,0-3 16 15,1-2-448-15,1-4-80 0,-1-1-32 0,2-1 0 16,0 0-256-16,-2-7-48 0</inkml:trace>
  <inkml:trace contextRef="#ctx0" brushRef="#br4" timeOffset="102498.9">31938 15977 14735 0,'-2'5'1312'0,"1"-3"-1056"0,0 0-256 0,0 1 0 0,2-2 5440 0,-1 1 1040 16,1 1 208-16,0 2 32 0,2 3-5280 0,-1 3-1056 16,2 7-224-16,-1 4-32 0,-2 4 192 0,0 2 32 15,-2 2 16-15,0 4 0 0,-2-1 64 0,-1-1 16 0,1 4 0 16,-2-4 0-16,1 0-128 0,0 2-32 0,1-6 0 0,0 1 0 16,1-1-288-16,-1-6-272 0,2 0 48 0,0-3 16 31,-1-3-752-31,1-4-128 0,1 0-48 0,-1-3-16672 0</inkml:trace>
  <inkml:trace contextRef="#ctx0" brushRef="#br4" timeOffset="103064.58">31514 16097 2751 0,'-14'5'256'0,"5"-5"-256"0,2 0 0 0,3 0 0 0,3 0 7712 0,2-2 1504 15,0-1 288-15,1 0 64 0,0 0-6880 0,1-5-1392 16,3-1-272-16,1-2-48 0,2 1-208 0,1-1-64 16,1 0 0-16,-1 1 0 0,1 0-48 0,0-1-16 15,1 0 0-15,1-1 0 0,0 1-192 0,1 0-64 16,1 0 0-16,0 0 0 0,-1 0-192 0,2-2-64 15,-1 4 0-15,-1-3 0 0,1 5-128 0,-2-3 0 16,0 3 0-16,0 1-176 0,1-2 176 0,-2 4-128 16,2-1 128-16,-2 2-128 0,1 0-16 0,0 3 0 15,1-2 0-15,-1 2 0 0,2 0 144 0,0 2 0 0,1-2-144 0,-1 3 144 16,0 0 0-16,0 0 0 16,-2 1 0-16,1 1 128 0,-2 0-128 0,1-2 0 15,-2 3 0-15,-1 2 0 0,0-2 128 0,-1 3 0 0,1-1 0 16,0 1 0-16,-1 1-128 0,0 0 0 0,-2 1 0 0,-1-2 0 15,0 0 0-15,1 3 0 0,-4-3 0 0,1 4 0 16,0-2 0-16,-1 1 0 0,-1-1 0 0,0 2-176 16,-1-3 176-16,1 0 0 0,-1 1 0 0,0-5 0 15,0 1 128-15,0-2 48 0,2 0 16 0,-2-2 0 16,2-1 0-16,0-1 0 0,1-1 0 0,1 0 0 16,-1-1-32-16,1-1 0 0,0-1 0 0,0 0 0 15,0-2-160-15,-1 0 0 0,1-2-160 0,0 0 160 0,0 1-240 0,2 0 48 16,-3-3 16-16,1 2 0 15,0-1-224-15,0-1-48 0,0 2-16 0,-1-2 0 16,1 6-224-16,-1-5-32 0,-1 5-16 0,1-4 0 16,0 2-32-1,-1-1-16-15,2 1 0 0,0 0 0 0,0 0-1328 0,3-1-272 0</inkml:trace>
  <inkml:trace contextRef="#ctx0" brushRef="#br4" timeOffset="103589.64">32409 15305 41471 0,'-13'2'1840'0,"5"-4"368"0,2 1-1760 0,2-1-448 0,3 1 0 0,2-1 0 0,1-1 0 0,0 1-176 15,0-2 16-15,2-5 0 16,1 2-160-16,1 1-48 0,-1-3 0 0,1 5 0 15,0-1 672-15,2 2 128 0,0 0 16 0,1 1 16 16,2 0 48-16,0 1 16 0,3 1 0 0,1 0 0 16,2 0-192-16,-1 1-32 0,1 3-16 0,-1-3 0 0,-2 4-288 0,-2 2 0 15,-1-3 0-15,-1 4 0 0,-2 2-144 0,-2-2-96 16,-2 6-16-16,-3 0 0 16,-1 3-256-16,-3 0-64 0,-1 3-16 0,-3 1 0 15,1 4 32-15,-3-3 16 0,1 2 0 0,-2-2 0 0,0 1 208 0,0 0 32 16,2-1 16-16,-2-2 0 0,2 1 288 0,1-2 0 0,-1 2 0 0,3 0 0 15,0-3 0-15,3 0 0 16,0-2 0-16,0 0 144 0,2-3 432 0,2-2 64 16,-1 0 32-16,2-2 0 0,0-1-336 0,2-3-64 15,0-1-16-15,1 0 0 0,0-1-256 0,2 0-272 0,-1-2 48 16,2-1 16 0,-2 3-1088-16,2-3-224 0,-1 0-32 0,1-3-15088 0</inkml:trace>
  <inkml:trace contextRef="#ctx0" brushRef="#br4" timeOffset="104165.97">32447 14751 40543 0,'-20'6'1792'0,"8"-1"384"15,2-4-1744-15,4 0-432 0,3 2 0 0,3-3 0 0,0 0 208 0,0 1-32 16,0 2-16-16,0 0 0 0,3 2-160 0,-1 1 0 15,3 2 0-15,1 0 0 0,1 4 512 0,1-1 64 16,3 1 0-16,3 0 16 0,5 5 144 0,3 0 32 16,4 1 0-16,4 2 0 0,3 4-320 0,3-2-48 15,2 4-16-15,2 2 0 0,-1 3-192 0,0-1-64 16,-2 3 0-16,-3-3 0 0,1 2 48 0,0-3 0 16,2 3 0-16,2 0 0 0,2 1 112 0,-1 2 32 0,-3 3 0 0,-5-3 0 15,-3 1-144-15,0 3-32 0,-3 6 0 0,0 4 0 16,-4 1 48-16,-2-1 0 0,-3 2 0 0,-2-4 0 15,-3-1-192-15,-2-3 0 0,-1 1 0 0,-3-2 0 16,0 2 0-16,-2-3 240 0,0 3-48 0,-1-3 0 16,0 3-64-16,-1-2-128 0,0 2 176 0,-4-2-176 0,1 0 0 0,-1-1 0 15,-3 3 0-15,-1 2 0 0,-3 2 272 0,-2 0 0 16,0 1 0-16,-3-4 0 0,-2 1-272 0,0-4 0 16,-1-2 0-16,-3-4 0 15,0-1 320-15,-2 0 0 0,-2 1 0 0,0-1 0 16,-2-1-320-16,-3 0-304 0,-4-5 64 0,-2-2 16 15,3-3-768 1,-3-4-160-16,-2-4-16 0</inkml:trace>
  <inkml:trace contextRef="#ctx0" brushRef="#br2" timeOffset="128564.32">15107 8876 911 0,'1'-4'0'0,"2"1"0"0,-2 1 0 0,0 1 0 15,2 0 320-15,-1-2 0 0,2-1-16 0,2-4 0 0,1 0-304 0,2-2 0 16,1 3 0-16,-4-2 0 0,-1 3 352 0,-2 1-32 16,-1 3-16-16,-1 0 0 0,0 2 544 0,-2 0 112 15,1 0 32-15,-1 3 0 0,1 1-96 0,0-4-32 16,0 5 0-16,0-4 0 0,1 1-80 15,-1-2-16-15,0 0 0 0,0 0 0 0,0 0 384 0,0 0 64 16,0 0 0-16,0 0 16 0,0 0-240 0,0 0-48 16,8 20-16-16,-8-17 0 0,0 2-96 0,-3-1-32 15,2 4 0-15,-3 1 0 0,1 2 80 0,-4 1 16 16,2 4 0-16,-2-1 0 0,0 5-96 0,-3 2-16 16,1 0 0-16,-3 3 0 0,-3 3-16 0,-1 5-16 15,0-1 0-15,-4 0 0 0,-1 4-64 0,-1 1-16 16,-2 0 0-16,-1 0 0 0,3-4-336 0,-1 1-64 15,-1 0-16-15,2 0 0 0,0-2-256 0,2-1 128 16,0 1-128-16,1-2 0 0,2-6 0 0,1 1 0 0,0 0 0 16,1-2 0-1,2-4-1024-15,-1-3-128 0,2-2 0 0,2-3-13376 0</inkml:trace>
  <inkml:trace contextRef="#ctx0" brushRef="#br2" timeOffset="131688.76">14622 10146 10127 0,'-1'0'896'0,"0"0"-704"0,0-2-192 0,1 2 0 0,0 0 3312 0,0 0 624 0,0-1 128 0,0 1 32 16,0 0-1792-16,0-1-368 0,1-2-64 0,-1 3-16 15,0 0-960-15,0 0-192 0,0 0-32 0,0 0-16 16,0 0-464-16,0 0-192 0,0 0 176 0,0 0-176 16,0 0 368-16,0 0-32 0,0 0 0 0,0 0 0 15,0 0 304-15,-9 20 48 0,5-16 16 0,1 3 0 0,0 0-64 0,-1-4-16 16,2 5 0-16,-2-6 0 15,3 3-304-15,0 0-64 0,0-2-16 0,1-1 0 0,0 0 16 0,0 0 0 16,1 0 0-16,0-2 0 16,0 1-16-16,2-1 0 0,-2 0 0 0,0 0 0 0,-1 0-64 0,0 0-16 15,0 0 0-15,0 0 0 0,0 0-160 0,0 0 160 16,0 0-160-16,0 0 160 0,0 0-160 0,19 12 0 16,-17-7 0-16,1-1 0 0,0 3 0 0,0 0 0 15,1 2 0-15,-1-2 0 0,2 3 0 0,0-1 0 0,0 2 0 16,0 0 0-16,1-1 0 0,0 2 0 15,2 3 0-15,-1-3 0 0,1 4 0 0,-1-2 0 16,1 2 0-16,0 0 0 0,0 3 0 0,-1-1 0 16,1 3 0-16,-2 0 0 0,-1-3 0 0,1-1 0 15,-1 3 0-15,1 0 0 0,0-3 0 0,2 0 0 0,-2-1 0 16,1-3 0-16,-1-2 0 0,2 0 0 0,0-2 0 0,-1-1 0 16,-1-2 240-16,0-1 16 0,-1-1 0 0,-1-1 0 15,-2-2-48-15,1 0 0 0,-1 1 0 0,1-2 0 16,-3 0-208-16,1-2 128 0,-1 0-128 0,0-1 0 15,-1-1 160-15,1 1-160 0,-2-2 160 0,1-1-160 0,0-2 208 0,0 2-48 16,-1-5-16-16,2 1 0 16,-1 0 112-16,1-2 32 0,0-2 0 0,0-3 0 15,1 1-160-15,1-4-128 0,-1 0 144 0,0 3-144 16,0-1 0-16,1 1 128 0,-2 2-128 0,1 2 0 16,-1-1 0-16,0 3 0 0,0 2 0 0,0 1 0 15,1 0 0-15,-1 3 128 0,0 0-128 0,0 3 0 0,1 1 0 0,-1-3 0 16,1 3 0-16,1 1 0 15,-1 0 0-15,1 0-240 0,1 1 80 0,1 3 16 16,-1-2 144-16,1 2-192 0,1 2 192 0,1-1-192 0,-1 4 192 16,1-1 0-16,0 3 0 0,1 0-128 0,-2-1 128 0,0 4-192 15,-1-2 192-15,1 1-192 0,-1-2 48 16,-1 0 0-16,0 0 0 0,2 1 0 0,-1 0 144 0,0-1-160 16,1 1 160-16,-2-2-160 0,1 0 160 0,1-3 0 15,-1 1 0-15,1-1 0 0,0 1 0 0,1-3 0 16,-1-1 0-16,1 0 0 0,1 1 0 0,1-2 0 15,-1-1 0-15,2-1 0 0,-2-1 0 0,1 0 0 16,0-1 0-16,-2 0 0 0,1 0 0 0,-1-4 0 16,0 1 160-16,-2-1-160 0,1-1 256 0,-2 0-32 0,1-2-16 0,0-2 0 15,-2 3 80-15,1-4 16 0,0 0 0 0,0-2 0 16,-1 2-48-16,1-4 0 16,-2 2 0-16,2-7 0 0,-2 1 0 0,0 1-16 15,0-2 0-15,1 1 0 0,-2 1-112 0,-2-4-128 0,1 2 176 0,-1 1-176 16,0 1 0-16,1 0 0 0,-1-1 0 15,-1 1 0-15,2 1 0 0,-2 0 0 0,1 1 0 0,1 1-144 32,-2-1-288-32,3 1-48 0,-1 1-16 0,1-1 0 15,1 3-288-15,1 0-64 0,0-1-16 0,0 0 0 16,1 4-32-16,1-2-16 0,1-3 0 0,1 4-18080 0</inkml:trace>
  <inkml:trace contextRef="#ctx0" brushRef="#br2" timeOffset="136047.69">15318 10288 911 0,'-2'2'0'0,"-1"-2"0"0,1 0 0 0,1 0 0 16,0 2 3104-16,1-2 544 0,0 1 96 0,-2-1 32 16,1 1-704-16,1 2-144 0,1-2-32 0,-1-1 0 0,0 0-1504 15,0 0-304-15,0 0-64 0,27 1-16 0,-15-2-720 0,-1 0-144 16,2-2-16-16,1 1-128 0,2 0 192 0,1-1-192 15,1 1 192-15,-1 1-192 0,0 1 128 0,1-2-128 16,-1 0 0-16,0 1-8640 16,-1-1-1792-16</inkml:trace>
  <inkml:trace contextRef="#ctx0" brushRef="#br2" timeOffset="138499.5">16080 10006 18431 0,'-2'-3'1632'16,"0"2"-1312"-16,2 0-320 0,0 1 0 0,0 0-256 0,-1 0-112 16,0-4-16-16,-2 2-16 0,0-1 400 0,-3 1 0 0,-1 1 0 0,1 1 176 15,-1 0-32-15,-1 1 0 0,0-1 0 0,-2 5 0 16,0-1-144-16,-2 0 0 15,-3 5-160-15,-1-1 160 0,3-1 608 0,-2 0 224 16,1 4 32-16,-4-2 16 0,2 4 320 0,1 0 64 0,1-2 16 0,0 2 0 16,2 0-208-16,-1 2-48 0,1 2 0 0,-1 2 0 15,4 1-512-15,-3-1-128 16,3 4 0-16,-1 3-16 0,0-3-368 0,-1 2 0 0,2-2 0 0,2-2-192 31,-1 0-224-31,3-6-48 0,1 1-16 0,2-1 0 0,1-2 16 16,0-1 0-16,2-1 0 0,1-1 0 0,1 1 208 0,2-3 64 0,0 1 0 15,1-4 0-15,2 2 192 0,2-5 0 0,0 2 0 0,3-4 0 16,1 0 352-16,3 0 112 0,0-3 32 0,1 1 0 16,3-2-240-16,0 0-64 0,2-1 0 0,-1 0 0 0,-2 1-192 0,1-3 0 15,0 0 128-15,0-2-128 16,0 2 0-16,0-3 0 0,-3 0 0 0,1-1 0 0,-2 1 448 0,-1-1 0 0,2 0 0 16,-4 0 0-1,0-3 0-15,-2 0 0 0,0 3 0 0,-4-1 0 0,1 0 16 0,-2 0 0 16,-2-2 0-16,-2 0 0 0,-1-2 208 15,-1 0 32-15,-2-1 16 0,0-1 0 0,-2 2 48 0,1-1 16 16,-3 1 0-16,0-3 0 0,0 1-272 0,0 2-64 16,0 3-16-16,-1-3 0 0,-1-1-240 0,-2-3-64 15,0 3 0-15,-1 2 0 0,2-1-128 0,-3 1 0 16,-2 4 0-16,1 2 0 0,0 3 0 0,-1 1 0 16,0 0 0-16,-2 4-176 15,0 1-352-15,0 0-80 0,-1 1-16 0,-3 4 0 16,1 0-912-16,-3 1-192 0,0 0-48 0,0-1-8528 15,0 2-1728-15</inkml:trace>
  <inkml:trace contextRef="#ctx0" brushRef="#br2" timeOffset="139548.15">16144 9589 2751 0,'-2'-1'256'0,"1"0"-256"16,1-1 0-16,0 2 0 0,0 0 656 0,0 0 96 0,-2-2 16 0,0 1 0 15,1 0 576-15,0-4 128 0,-1 3 32 0,1-1 0 16,1 1-160-16,0 2-16 0,1-1-16 0,1-1 0 16,-1 2-496-16,1 2-112 0,3-1 0 0,0-1-16 0,0 3-96 0,4 1-16 15,1 1 0-15,1-1 0 0,1 3 400 0,2 0 80 16,1 1 16-16,1 0 0 15,1 3-224-15,1 0-32 0,1 3-16 0,-2-2 0 16,2 3-576-16,-1 1-224 0,0 3 176 0,-1 2-176 16,0-1 0-16,-3 2 0 0,1-1-128 0,-3 1 128 15,-1 0-256-15,-1 1 48 0,1 5 16 0,-2-2 0 0,0 3 48 0,-1-1 16 16,2 3 0-16,-4 1 0 0,1 0 480 0,-5 2 96 16,-1 0 32-16,-2 5 0 0,-1-5-208 0,-3 2-32 15,-2-3-16-15,0 0 0 0,1-5-224 0,-3-3 0 16,2-2 0-16,-3 0-160 0,1-2 384 0,-2-2 80 0,1 1 16 15,-2-3 0-15,-1 2-160 0,1-3-32 0,0 0 0 0,-2-3 0 32,1 0-976-32,-2 1-208 0,0-3-32 0,-1-3-11008 0</inkml:trace>
  <inkml:trace contextRef="#ctx0" brushRef="#br2" timeOffset="140199.14">14685 9837 11967 0,'-8'4'1072'0,"-1"-1"-864"16,3 1-208-16,2 1 0 0,0-3 832 0,-2 3 128 0,-5 5 32 0,-9 2 0 15,-6 8-160-15,-3 5-48 0,-1 1 0 0,0 2 0 16,3 1 192-16,1 2 48 0,-1-1 0 0,1 4 0 15,0 0-448-15,0 5-64 0,2 0-32 0,2 1 0 16,4 0 144-16,0-1 16 0,4 1 16 0,1-1 0 16,3 1 640-16,2-1 128 0,3 2 32 0,0 4 0 15,4 2-800-15,2 2-144 0,1 3-48 0,4 3 0 16,2-1-1088-16,0 4-208 0</inkml:trace>
  <inkml:trace contextRef="#ctx0" brushRef="#br2" timeOffset="141237.75">29878 17083 37775 0,'6'-1'3360'0,"0"-2"-2688"16,-1 1-544-16,-1 1-128 0,-1-1-320 0,3 2-112 0,4-3-16 0,8 0 0 15,6-1-2848-15,6 2-576 0,2-2-112 0,-1 3-32 0,-4 1 3296 0,-2 2 720 16,-4 2 0-16,-2-1 0 15,-3 0 1920-15,-3 2 288 0,-2 0 64 0,-1 1 16 0,-2-1-880 0,-3 2-160 16,-2-1-32-16,-1 0-16 0,-4 0-784 0,0 4-160 16,-5-3-16-16,-5 3-16 0,-2-2-224 0,-4 2-288 15,-4-3 64-15,-3 2 16 0,-3-3 784 0,-4 1 144 16,-4-1 48-16,-3-1 0 0,0 0 0 0,-2 0 0 16,-1-5 0-16,1 2 0 0,4-1-336 0,1-1-64 0,4-1-16 0,1-1 0 15,4 2-208-15,2-2-144 0,7-1 192 0,4 2-192 16,7-3 0-16,4 1 0 15,4 0 0-15,4 2 0 0,3-4-144 0,4 4-144 16,6-4-32-16,5 5 0 16,3-3-1376-16,6 3-288 0,4 3-48 0,2-1-16 15,-2 3-544-15,4 0-112 0,1 3-32 0,2-2 0 0,3 3 2608 0,-3-5 512 0,0 0 96 16,-5 0 32-16,-3 0 1152 0,-4-4 256 0,-4 1 32 0,-5-2 16 16,-4-2-832-16,-7 1-176 0,-1-3-16 0,-6 0-16 31,-4 0-1360-31,-7-3-272 0</inkml:trace>
  <inkml:trace contextRef="#ctx0" brushRef="#br2" timeOffset="142331.6">26091 17309 34095 0,'-3'-1'3024'0,"-1"0"-2416"0,1-2-480 0,1 2-128 0,1 1 0 15,-2-1-160-15,-1 0 160 0,-2-4-208 32,-4 1-208-32,0-1-32 0,-1 0-16 0,-1 1 0 0,1 1 1488 0,-2 1 288 0,-1 1 64 0,-2-1 16 15,-2 4-368-15,-2-2-80 0,-3 1-16 0,-3 1 0 16,-2 1-480-16,-3 1-80 0,-3 0-32 0,0 1 0 16,0 0-208-16,0-3-128 0,-1 2 160 0,-1 1-160 15,2-4 0-15,1 1 0 0,2 2 0 0,6 0 0 16,5-3 0-16,5 0 0 0,6 3-192 0,4-4 192 15,4 0-160-15,4-2 160 0,4 0-128 0,4 1 128 16,5 0-256-16,4 1 48 0,5-3 0 0,4 3 0 16,2 0-176-16,4 3-48 0,2-3 0 15,1 2 0-15,1 0 432 0,-2-2 0 0,-3 0 0 0,-1-2 0 0,-3 1 384 0,0 0 64 16,-1-2 16-16,-6 1 0 0,-1-1-80 0,-4 1-32 16,-1 1 0-16,-5-4 0 0,-1 4 96 0,-3-2 32 15,-4 1 0-15,-4 2 0 0,-2-3-112 0,-3 2-32 16,-3 0 0-16,-3-1 0 0,-4 0-160 0,-4 1-48 15,-3 1 0-15,-4-1 0 0,-4 1-128 0,-6 0 0 0,-2 0 0 0,-3-3 0 16,0 2 0-16,-3 0 0 16,-6-3 128-16,-3 1-128 0,-2-2 0 0,-1 1 0 15,2-1-160-15,-1-3 160 16,6 1-768-16,1-8-48 0,1-1-16 0,-3-9-18432 0</inkml:trace>
  <inkml:trace contextRef="#ctx0" brushRef="#br2" timeOffset="143582.29">16640 9506 7359 0,'-1'0'656'0,"1"-2"-528"0,0 1-128 0,0-1 0 16,0 2 448-16,0-1 64 0,0-1 16 0,0-1 0 15,1-3 240-15,2 1 32 0,-1 0 16 0,2-1 0 16,1 0 256-16,1 1 48 0,1-1 16 0,0 1 0 15,1 0-368-15,0 2-64 0,-1-2 0 0,-1 0-16 0,2 4 704 0,-2-4 144 16,0 0 16-16,-1 2 16 0,1-1 96 0,0-1 0 16,2 0 16-16,-2-1 0 0,0 2-592 0,0-1-128 15,1 3-32-15,-1-5 0 0,1 4-656 0,-1 0-128 16,2-2-16-16,-3 5-128 0,1-3 0 16,-2 3 0-16,-1 1 0 0,1 1 0 0,-1 1 0 0,-3 0 0 15,0 4 0-15,-2 0 0 0,0 2-128 0,-1-1 128 16,0 2-208-16,-2 1 80 15,0 1-432-15,-1-1-80 0,1 2 0 0,-2 1-16 16,1-3 80-16,0 0 32 0,0 2 0 0,-2-2 0 0,1 0 192 16,-3 1 32-16,0 2 16 0,-1-1 0 15,0 0-496-15,-1-1-96 0,-2 0-32 0,0 0 0 16,0 0 160-16,-2-1 16 0,1 3 16 0,-1-6 0 16,2 1 112-16,3 0 32 0,0-3 0 0,2-2 0 0,2-1 432 0,2 0 160 15,1-2 0-15,2-1-144 0,0 0 272 0,2 0 48 0,2-1 16 16,0 1 0-16,2 0 560 0,1-2 112 0,2 1 32 0,3 2 0 15,1-2 320-15,1 1 80 16,3 0 16-16,0 0 0 0,1 0 16 0,2 1 0 0,-1 2 0 0,-1-1 0 16,0 3-1008-16,0-1-192 0,0 1-128 0,-1 1 160 15,0 0-512 1,-2 2-96-16,2-2-32 0,-1 1-13984 0</inkml:trace>
  <inkml:trace contextRef="#ctx0" brushRef="#br2" timeOffset="149065.06">32048 17025 41471 0,'0'0'3680'0,"0"0"-2944"16,0 0-592-16,1 0-144 0,0 0-288 0,0 0-96 0,2 0 0 0,-1 0-16 31,3 0-2064-31,0 1-416 0,1 2-64 0,-1-2-32 15,0 3 608-15,-1-2 128 0,0 3 32 0,-2 0 0 0,1 1 2208 0,-2 1 432 0,1 2 80 0,-2 0 32 16,2 2 768-16,-1 1 160 0,0 3 16 0,-1 1 16 16,-1 0-576-16,0 2-112 0,-1 1-32 0,-1 1 0 15,-1 4-400-15,-1-1-96 0,-2 2-16 0,-2 2 0 16,-1 2-80-16,-1 3 0 0,-3 4-16 0,-2 2 0 0,-1 1-432 0,-3 3-64 16,-2 4-32-16,-2 0 0 0,0-1-16 15,0-2 0-15,1-2 0 0,-1-2 0 0,1 0 720 0,0-5 144 16,2-4 16-16,0-2 16 15,2-1 128-15,-2-2 32 0,-3 2 0 0,-1 1 0 16,-1-5-96-16,-2-1-16 0,-2 1 0 0,-1-4 0 0,-1 2-368 0,-1-1-80 16,-3 0 0-16,-1-1-128 0,0-1 192 0,-3-1-192 15,1-1 192-15,-3-1-192 0,-2-2 176 0,-5-1-176 16,-3 3 160-16,-5-3-160 0,-4 4 0 0,-3-2 0 16,-1 2 0-16,-2 0 0 0,3-5-176 0,-7 3-16 0,-7 1-16 15,-5-2 0 1,-3 3-240-16,2-1-64 0,3-2 0 0,-2-1 0 0,-4 0 176 0,-5-1 16 15,-2-1 16-15,0 1 0 0,1-3 784 0,-2 0 160 16,-1 1 16-16,-2-3 16 0,2-1 224 0,-2-1 64 16,-3 1 0-16,-1-3 0 0,3-2-416 0,3-1-80 15,1 0-16-15,-6-2 0 0,-2 1-128 0,-3-4-16 0,3-3-16 16,-1 0 0-16,-1 2-288 0,-1-2 0 0,3-2 128 0,1-1-128 16,6-2 0-16,-6-1 0 0,-6-1 0 0,-1-1 0 15,2 0 0-15,-3-3 0 0,-3 1 0 0,-2 2 0 16,-2 1-144-16,0-1 16 0,-3-1 0 15,-3 1 0-15,0 1 128 0,0-1 0 0,5-1-144 0,-2 0 144 16,0 1 0-16,4-3 0 0,3 2 0 0,1-1 0 16,-5-7 0-16,7 1 0 0,6-1 0 0,-1-2 0 15,-1-2 288-15,0-2-32 0,3 0 0 0,2-2 0 16,0 0-256-16,1 0 160 0,0 5-160 0,5-5 128 16,6 2-128-16,-3-1 0 0,-2-1 0 0,-1 0 0 0,1-4 0 0,0 1 0 15,4 4 0-15,-4-3 0 0,-7 0 0 0,0-2 128 16,4 3-128-16,-3-2 128 15,-2 3-128-15,-2 0 0 0,-1 2 0 0,2 1-176 0,5 0 176 0,-3 0 0 16,0 2 0-16,2-2 0 0,6 2 0 0,2-2-128 16,-2 5 128-16,2-2 0 0,2 1 0 0,2 0 0 15,4 2 0-15,-1-1 0 0,-1 1 0 0,-2 3 0 16,1 5 0-16,0-1 0 0,3 2 0 16,-4 1 0-16,-5 3 0 0,-1 1 0 0,2 5 0 0,2-1 0 15,1 4 0-15,-1 0 128 0,-4 2-128 0,2 1 0 16,2 0 0-16,2 0 0 0,6 0 0 0,-3 0 0 15,-4 1 0-15,0 0 0 0,3 3 0 0,1-3 0 16,2 1 0-16,-1 0-128 0,0-1 128 0,2 2 0 16,1 1 0-16,6-1 0 0,3-1 0 0,-5 0 0 15,-5 0 0-15,0 1 0 0,1 1 0 0,4-2 0 0,5 1 0 0,-5-3 0 16,0 1 0-16,-1-1 0 16,1 0 0-16,1 1 0 0,1 0 0 0,-2-1 128 0,-2-1-128 0,-6 1 176 15,-1 4-176-15,-1-4 0 0,0 5 0 16,1-4 0-16,0-1 0 0,-2-1-176 0,-2 1 48 0,5 0 0 15,3-3 128-15,5-2 0 0,3-2 0 0,-3-1 0 16,2-3 0-16,-1 0 0 0,2-1 0 0,1-3 0 16,3 1 0-16,-3-2 176 0,0 0-48 0,-3-2 0 15,-3-7 64-15,6 1 16 0,6 2 0 0,-2-3 0 16,-4 2-48-16,-1-5-16 0,0 0 0 0,-1-1 0 0,2-2-144 0,0-1 0 16,1-2 0-16,-1 0 0 15,-4 0 0-15,1 0 0 0,-2-4-192 0,6 1 192 16,5-1-384-16,1-2 64 0,-1 1 0 0,-3-6 0 15,-2-2 320-15,1 0-176 0,2 0 176 0,5 2-128 16,3 1 128-16,1-1 0 0,2 1 128 0,2 2-128 0,0-1 336 16,-1-3 0-16,0-1 0 0,0-2 0 0,4-3-48 0,0 1-16 15,0 0 0-15,0 4 0 0,2-1-272 0,-2 1 128 16,0 3-128-16,0 2 0 0,3 2 128 0,0-2-128 16,0 0 0-16,-2-1 0 0,-1 1 0 0,0 1 0 15,-1-2 0-15,0 2-144 0,1 0 144 0,2 1 0 16,2-5 0-16,2-1-128 0,2 0 128 0,3-5 224 0,3 3-48 0,2 0-16 15,2 2 48-15,1-4 16 16,1 1 0-16,2 1 0 0,3 0-96 0,0-4-128 16,0-4 176-16,-1-2-176 0,4 0 0 0,-2 1-256 15,2 3 32-15,2 1 0 0,1 3 64 0,-3 2 16 16,2-3 0-16,-1 2 0 0,-2 2 144 0,0 1-208 16,-3-2 80-16,1 2 128 0,-2 4-208 0,-1 1 80 15,2 4 128-15,0 0-208 0,-2-1 208 0,1 3 0 16,2-5-160-16,0 1 160 0,0-6 0 0,2 1 0 0,5-2 0 15,4 0 128-15,4 1 64 0,4-2 16 0,3 1 0 16,5 0 0-16,2 3-64 0,3-3-16 0,2-1 0 0,4-1 0 16,3 1-128-16,1 0 0 0,1 2 0 0,1 2 0 15,0 3 0-15,1 3 0 0,-1 4 0 0,-2 0 0 16,1 3 0-16,-3 3 0 0,2-1 0 0,-2 4 0 16,0-3 0-16,0-1 0 0,-1 2 0 0,0-2 0 15,-2 2 0-15,3 1 0 0,-2-2 0 0,1 0 0 16,3-2 0-16,1 0 0 0,3-1 0 0,0-3 0 15,2-2 0-15,3 0 0 0,1-2 0 0,-2 1-176 16,2-1 176-16,1 1 0 0,0 1 0 0,1-4 0 0,-1 5 0 0,-3 1 0 16,-2 4 128-16,-1 2-128 0,-1 2 0 0,-2-1 0 15,-2 4 0-15,-3-1 0 0,1 4 0 0,-3 1 0 16,-1-1 0-16,0 0 0 0,0 0 144 0,-1 0 16 16,1 0 0-16,1 1 0 0,2-5-32 0,1 1 0 15,0 1 0-15,2-1 0 0,1-2-128 0,-1 1 0 16,1 0 0-16,-1 4 0 0,0-4 0 0,0 0 0 15,-1 1 0-15,0-1-176 0,-2 1 176 0,-2-1 0 16,0 0 0-16,-2 0 0 0,-1-3 0 0,-2 2 0 16,0 1 0-16,-1 1 0 0,-1 1 224 0,-1 1-32 15,0-2 0-15,-1-1 0 0,1 2-48 0,-1-1-16 16,0 0 0-16,0 1 0 0,2-4-128 0,-1 5 0 16,1-2 0-16,0 1 128 0,1 1-128 0,0-2 0 0,0 2 0 0,-1 2 0 15,2 0 0-15,-1 2 0 0,-2-1 0 0,2 1 0 16,-1 2 0-16,-2 2 0 0,0-2 0 0,0 2 0 15,1 1 0-15,-4 0 0 0,2 0 0 0,-2-1 0 16,1 4 0-16,-1-3 0 0,0 1 0 0,1 2 0 16,-1-3 0-16,0 0 0 0,1 1 0 0,-1-1 0 15,2 2 0-15,-1-2 0 0,1 0 0 0,-1 0 0 16,1 2 0-16,0 1 0 0,0-1 0 0,0 0 0 0,-1 4 0 0,1-3 0 16,-2 4 0-16,1-3 0 15,0 3-128-15,-1-1 128 0,0 1 0 0,0 2 0 16,-1-2 0-16,1 2 0 0,-2 2 0 0,0-3 0 15,1 3-144-15,-2 3 144 0,0-3 0 0,1 1 0 16,0 0-144-16,-1 0 144 0,1 2 0 0,-3-3-144 16,2 1 144-16,-1 3 0 0,-1-3 0 0,-1 1 0 0,-1 2 0 0,-3 1 0 15,-1 0 0-15,-2 2 0 0,0 1-192 0,0 1 32 16,-2 2 16-16,0 0 0 0,2 0 16 0,-1 0 0 16,-3 1 0-16,1 2 0 0,-1 1 128 0,1-2 0 15,1-1 0-15,3 0 0 0,-2-1-160 0,1 0 0 16,1 0 0-16,-1-1 0 0,3 0 160 0,0-2 0 0,-1-1 0 0,3 0 0 15,0-3 0-15,3-1-192 16,1-1 192-16,1-1-192 0,2 2 192 0,2-6 0 16,2 3 0-16,2-2 0 0,3 2-224 0,3-4 32 15,1 2 16-15,4-3 0 0,4 0-16 0,1-1-16 16,5-1 0-16,4 0 0 0,3-3-32 0,3-1 0 16,3 0 0-16,-1 0 0 0,1-2-32 0,-3 2-16 0,1 0 0 0,-3 1 0 15,-3 1 96-15,-2 0 32 16,-4 2 0-16,0-4 0 0,-1 3 160 0,-2-1 0 0,-3 0 0 15,-2 1 0-15,-2 1 0 0,-1-1 0 0,-3 2 0 16,-1-1 0-16,-2 3 160 0,-2-1 16 0,-2 2 0 0,1-2 0 16,-3 4-48-16,0-3 0 0,-2 3 0 0,1 1 0 15,-1 0 0-15,-2 0 0 0,0 0 0 0,-1 2 0 16,0 2-128-16,0 1 128 0,-1 0-128 0,1 1 128 16,0 0-128-16,2 3 0 0,-1 0 0 0,0 2 0 15,1-4 0-15,0 2 0 0,2 3 0 0,-2-1 0 16,1 1 0-16,-1-1 0 0,2 1 0 0,0 2 0 15,0-3 0-15,-2 2 0 0,2 1 0 0,-1 1 0 0,0-3 0 0,0 2 0 16,1 1 0-16,-2 1 0 16,1-1-256-16,0 2 32 0,0 0 0 0,-1 2 0 15,1 1-480-15,-2 1-112 0,1 1-16 0,-2 0-17456 16</inkml:trace>
  <inkml:trace contextRef="#ctx0" brushRef="#br2" timeOffset="150531.13">12085 12807 21183 0,'-1'0'1888'0,"-1"0"-1504"16,2 0-384-16,-1 0 0 0,1 0 2016 0,0 0 336 0,0-3 64 0,0 2 16 16,0 0-1680-16,1-4-336 0,3-1-64 0,0 0-16 31,1-1-592-31,1 0-128 0,3-2-32 0,-2 1 0 0,0-1 416 0,0 0 192 15,0 1 0-15,-1-3-16 0,2 1-176 0,-3-1 0 16,1-2 0-16,-1-2 0 0,0 0 256 0,-2-1 160 16,2-1 32-16,-2-3 16 0,0 1 688 0,0-5 128 0,-2-3 16 0,0-3 16 15,2-1-256-15,-3-3-48 0,0-2-16 0,-1-4 0 16,-1 1-448-16,-1-2-96 0,-1 1 0 0,-1 1-16 16,0-1-224-16,0 1-32 0,-1 0-16 0,-1 0 0 15,-1-1-160-15,-1-1 128 0,1 3-128 0,-2 1 128 0,1 2-128 0,-1-1 128 16,-1 4-128-16,1 0 128 15,2 4-128-15,-1-2 0 0,-1 3 0 0,1-2 0 16,1 2 0-16,-1 1 0 0,-1-2 0 0,-1-2 128 0,0 1-128 0,0 4 128 16,-1-4-128-16,0 6 128 0,1-2-128 0,-1 5 128 15,1-1-128-15,0 4 128 16,0 3-128-16,-1-3 0 0,0 6 0 0,1-3 0 0,0 5 0 16,0-2 128-16,0 1-128 0,-2 1 128 0,3 1-128 0,-2 1 0 15,-2-2 0-15,1 0 0 0,-1 4 0 0,0-1 0 16,1 1 0-16,-1 2 0 0,1 0 0 0,-1 1 0 15,3 0 0-15,0 1 0 0,0 0 0 0,1-3 0 16,1 3 0-16,0-3 0 0,0 2 0 0,0-2 0 16,-1-1 0-16,-1 3 0 0,2-3 0 0,1 0 0 15,-2 0 0-15,1 0 0 0,0 1 0 0,1-3 0 16,-1 3 0-16,-1-1 0 0,2-1 0 0,-2 2 0 16,0-1 0-16,-1 0 0 0,1 2 0 0,0-1 0 15,-1 0 0-15,0 0 0 0,1 1 0 0,-1-1 0 16,-1 2 176-16,3-2-176 0,-1 1 0 0,0 0 0 0,1-3 0 15,0 3 0-15,1-2-128 0,0 0 128 16,2 0 0-16,0 3 0 0,1-3 0 0,0-1 0 0,1 1 0 0,-1-2 0 16,2-1 0-16,-2 0 0 0,1 2 0 0,-1-2 0 15,-1 1 0-15,1 0 0 0,-1 2 0 0,0-1 0 16,1 0 0-16,0 2 0 0,1 1 0 0,0 0 0 16,1 2 0-16,-1-1-128 0,0 2 128 0,2 0 0 0,-1 0 0 15,2 0 0-15,1 0 0 0,-1 2 0 0,1-2 0 0,0 0 0 16,1 0 0-16,0 0 0 15,-1 0 0-15,0 0-128 0,0 0 128 0,21 4 0 16,-13-1 0-16,-2 1 0 0,1 1 0 0,1-4 0 16,-2 4 0-16,1 0 0 0,1 1 0 0,-1-1 0 15,-1 1 0-15,1 0 0 0,-3 0 0 0,3 1 0 0,-2 0 0 0,0 2 0 16,1-1 0-16,-1 2 0 0,1 1 0 0,0 0 0 16,1 2 0-16,0-1 0 0,-2-1 0 0,1 3 0 15,-1-3 0-15,0 1 0 0,0 0 0 0,-2-4 0 16,0 1 0-16,0 0 0 0,0-2 0 0,-2-3 0 15,0-1 0-15,-1 1 0 0,2-3 0 0,-2-1 0 16,1 0 0-16,-1 0 0 0,0 0 0 0,0 0 0 16,0-1 0-16,-1-3 0 0,-1 3 0 0,2 1 0 15,0 0 0-15,0 0 0 0,-6-22 0 0,4 16 0 16,-1-4 0-16,1 2 0 0,-2-3 0 0,0 0 0 16,1 1 0-16,-1-2 0 0,0 1 0 0,-1-2 0 15,0 2-160-15,-1 0 160 0,1 0-128 0,-1 1 128 0,0 3-128 16,-2-4 128-16,0 1-192 0,-1 0 64 0,1 2 0 0,-1 1 0 15,1 1 128-15,1-3 0 16,0 4 0-16,0-1 0 0,2 1 0 0,-1 1 0 0,1-1 0 16,0 2 0-16,0 0 0 0,1-1 0 0,0 1 0 0,0-1 0 15,-1 4 0-15,1-4 0 0,1 2 0 0,-1 2 0 16,2-3 0-16,-2 2 0 0,1 0 0 0,1 1 0 16,1 0 0-16,1-3 0 0,1 2 128 0,0 0-128 15,4 0 192-15,1-3-16 0,2 3-16 0,3-4 0 16,4 1-160-16,2 0 0 0,8-1 0 0,4-1 128 15,5-1-128-15,8-2-176 0,8 1 48 0,12-6-12608 16,11-1-2528-16</inkml:trace>
  <inkml:trace contextRef="#ctx0" brushRef="#br2" timeOffset="176499.39">1758 16340 1839 0,'7'-5'160'0,"-1"1"-160"16,-2 2 0-16,-2 0 0 0,0 2 0 0,0-1 0 16,4-1 0-16,4-5 0 0,1 1 0 0,1 0 128 0,-3 0-128 0,-4 2 192 15,-1 0-192-15,-5 2 0 0,-3 0 0 0</inkml:trace>
  <inkml:trace contextRef="#ctx0" brushRef="#br2" timeOffset="178155.57">2080 16283 21183 0,'0'-9'1888'0,"0"2"-1504"0,0 1-384 0,0 2 0 16,2-1 1760-16,-2 1 288 0,1-1 48 0,1-2 16 15,3-6-1760-15,1-4-352 0,1-8 0 0,-1 2 0 16,0 1-192-16,-1 2 192 0,-1 3-192 0,-2-1 192 15,-2 3 0-15,-2 3 0 0,-2 1 0 0,-3 1 0 0,-3 3 608 0,-3 0 96 16,1 1 0-16,-3 1 16 0,-1 4 192 0,-3 2 48 16,1 2 0-16,-2 2 0 0,0 3-496 0,1 3-80 15,-4 2-32-15,0 3 0 0,-4 4-32 0,1 1 0 16,2 1 0-16,-1 1 0 16,2 5-320-16,-1 0 0 0,0 7 0 0,3-1 0 0,2 2 0 0,3-1 0 15,4-1 0-15,4 2-128 0,3-5 128 0,4 1 0 16,2-1 0-16,2 0 0 0,2-2-192 0,1-5 0 15,3 0 0-15,0-4 0 16,3-3-512-16,-1-8-96 0,4 1-32 0,1-5 0 16,1-5 640-16,3-4 192 0,2-2 0 0,2-2 0 0,1-4 176 0,3-4 144 15,0 0 16-15,1-5 16 0,-1-2-144 0,-1-1-16 16,0-1-16-16,-1-6 0 0,0 1 64 0,-3 1 16 0,-4 1 0 16,-1 2 0-16,-2 1 160 0,-1-3 32 15,-3 1 16-15,-1 1 0 0,-2 1-80 0,-3 1 0 16,0 0-16-16,-2 1 0 0,-3 2-240 0,0 2-128 0,-3-1 160 15,-2 3-160-15,-1 3 336 0,-1 0-16 0,0 5-16 0,-2 4 0 16,2 0-32-16,0 5 0 0,0 5 0 0,-2 0 0 16,3 4-112-16,1 2-32 0,1 1 0 0,2 5 0 15,0 4-128-15,2 2 0 0,3-1 144 0,-1 1-144 16,2-2 208-16,1 4-16 0,2 2-16 0,2 2 0 16,-2-2-48-16,1 1-128 0,1 2 192 0,1 0-64 15,-1-2-128-15,0 2 0 0,0-2 0 0,0 1 128 16,-2-2-128-16,0 0 0 0,-1 2 0 0,1-1 0 15,-1 2 0-15,-1-3 0 0,2 0 0 0,-2-5 0 32,1 2-256-32,1-7-144 0,0 1-32 0,2-5-18160 0</inkml:trace>
  <inkml:trace contextRef="#ctx0" brushRef="#br2" timeOffset="179300.99">2973 16352 31327 0,'-2'-1'2784'0,"1"1"-2224"0,2 1-560 0,0-2 0 15,0 1 240-15,0 0-64 0,2-1-16 0,2-1 0 16,1 2 112-16,4-3 32 0,4 0 0 0,0 1 0 0,4-1-144 0,-1 1-32 16,2-1 0-16,2 2 0 0,1-3-128 0,0 3 0 15,0 1 0-15,-1-2 0 0,0 2 0 0,-1 0 0 16,1 0 0-16,-1-2 0 0,-3 2 0 0,1 0 0 15,-1-2 0-15,0-1 0 0,1 1 0 0,-2-2 0 16,-2-1 0-16,-1-1 0 0,-2 0 320 0,0-1 64 16,-2-3 32-16,-1-3 0 0,-1 1 288 0,-1 1 48 15,-1-5 16-15,-3-2 0 0,-1 0-304 0,-1-2-48 16,0 0-16-16,-2-2 0 0,-1 5-400 0,-3-1 0 16,-1-1 128-16,-4 1-128 0,0 1-272 0,-4 0-96 15,0 3-16-15,-4-2 0 0,2 4 224 0,-4-3 160 16,0 2-208-16,-2 4 80 0,-1 1 128 0,2 3 0 15,-2 1 0-15,3 3 0 0,0 2 0 0,3 4 0 16,2 2 0-16,-2 2-128 0,3 5 128 0,1 2 128 16,0 4-128-16,0 2 176 0,1 2-176 0,-1-2 0 0,3 3 0 0,1-2 0 15,0 3 0-15,4 0 0 0,1 3 0 0,3-2 0 16,0-1 0-16,2-2 192 0,3 4-32 0,-1 0 0 16,2 1 32-16,0-1 0 0,2 2 0 0,0 3 0 15,2 2-192-15,2 1 0 0,1-1 0 0,1-2 0 16,0-5 0-16,3-3 0 0,3-6-128 0,1 1 128 15,4-2 0-15,-2-6 160 0,0-1-16 0,3-3 0 16,4 0-144-16,0-4 0 0,2-2 0 0,-2-2 0 16,2-2-688-16,-3-1-64 0,-5 0-16 0,4-2-15760 15</inkml:trace>
  <inkml:trace contextRef="#ctx0" brushRef="#br2" timeOffset="180865.64">3652 15115 23039 0,'-2'0'2048'0,"-1"0"-1648"0,2-2-400 0,1 2 0 15,1-1 2240-15,2 0 384 0,-1 1 64 0,3-4 0 16,5 1-1376-16,2-3-288 0,3-3-48 0,4 2-16 15,0-2-528-15,2 2-112 0,3 1-32 0,-3 2 0 16,-1 3-288-16,-3 1 0 0,2 4 0 0,-2-3 0 16,0 4 0-16,-1 1 0 0,-1 1-160 0,-1 2 160 15,-2-3-160-15,-2 2 160 0,1 0-208 0,0-2 80 32,-1 1-512-32,1-2-112 0,0-3-16 0,1 2 0 15,0-3-192-15,2 0-64 0,0-1 0 0,1-1 0 16,0 0-912-16,2-3-192 0,2 2-48 0,3-3 0 0</inkml:trace>
  <inkml:trace contextRef="#ctx0" brushRef="#br2" timeOffset="182948.97">4661 14355 14735 0,'-1'-1'1312'0,"1"1"-1056"0,0-3-256 0,0 3 0 0,0 0 912 0,0 0 128 16,0-1 32-16,0 0 0 0,0 1-160 0,1 0-16 15,-1 0-16-15,0 0 0 0,0 0-752 0,0 0-128 16,0 0 0-16,0 0 0 0,0 22 208 0,0-15 128 15,0 3 32-15,0 1 0 0,0 4 464 0,1 5 80 16,1 2 32-16,-1 2 0 0,3 4 64 0,-1 3 16 0,1 1 0 0,0 2 0 16,1 2-576-16,0 4-128 0,1 6 0 15,-1 2-16-15,0-1-304 0,0-2 128 16,0-1-128-16,-2-6 0 0,1-3 0 0,0 0 0 16,-2-7-192-16,-1-2 48 0,1 0 144 0,-4-3 128 15,1-1-128-15,-1-2 176 0,0-4 272 0,-1 0 48 0,-1 2 16 16,-1-3 0-16,1-4-48 0,-1-2 0 15,2 0 0-15,-1-3 0 0,1-1-160 0,0-4-48 16,2-1 0-16,-1-1 0 0,1-4 64 0,0-1 16 0,0-3 0 0,-1 0 0 16,2-2 64-16,2-2 16 0,-1-7 0 0,1-4 0 15,3-3-256-15,1-3-160 0,1 2 192 0,0 0-192 16,2 2-192-16,1 2-160 0,-1 3-32 0,3 3 0 31,-1 1-304-31,1 1-64 0,2 2-16 0,2-1 0 0,1-1 576 0,0 2 192 0,1 2-144 0,2 1 144 16,2-1-624-1,1 0-32-15,1 3-16 0,-4 2 0 0,-2 3 96 0,-2 2 0 0,-1 3 16 0,-1 0 0 16,-1 4 368-16,1 1 64 0,1 3 128 0,-1 3-208 16,1 0-848-16,0 0-160 0,1 4-48 0,-3-2 0 15,-1 0 352-15,-1-1 64 0,0 4 16 0,-1 0 0 16,-1 1 432-16,-2-2 80 0,-1 0 32 0,-1 0 0 0,-1-2 976 0,-2 0 192 16,0 0 32-16,-2 2 16 0,-2-2 304 0,0 1 64 15,-2 2 16-15,-1-1 0 0,-1-1-480 0,-2 1-112 16,-4 4-16-16,0-6 0 0,-2 1-304 0,2-4-64 15,0 1-16-15,-4-6 0 0,-5 5 336 0,-4-5 64 16,-2 0 16-16,-3-2 0 0,-2-2-80 0,-2-3-16 16,-3-3 0-16,-1-2 0 0,3-1-448 0,-2-6-192 15,-3-1 176-15,-1-5-176 16,0-2-672-16,4-2-224 0,3-1-64 0,0-4-14896 0</inkml:trace>
  <inkml:trace contextRef="#ctx0" brushRef="#br2" timeOffset="183934.21">5821 16282 21183 0,'5'-2'1888'0,"-1"-1"-1504"0,-2 1-384 0,1 1 0 16,-2 1 2160-16,1-2 352 0,1 2 80 0,-1-2 16 0,4 1-1792 0,3-1-368 16,0 0-64-16,2 1 0 0,0 1-160 15,1-1-32-15,1 1 0 0,0-4 0 0,2 3 272 0,1-3 48 16,3 2 16-16,-1-2 0 0,1 2-80 15,-1-2 0-15,1 3-16 0,-2-3 0 0,-1 2-192 0,-1-1-48 16,-1 2 0-16,-2 0 0 0,1 1-192 0,-4-2 0 16,0 0 0-16,-3 1 0 0,0-3-176 0,-1 0 176 15,-1-1-160-15,-1 0 160 0,-2-1 0 0,-1-2 0 16,0-1 208-16,-4-2-64 0,0 0 352 0,-2-4 64 16,-1 0 16-16,-2-1 0 0,-1 0-576 0,-1 1 0 15,-1 0 0-15,-3-1 0 16,0 4-688-16,-2-3-80 0,-2 2-32 0,-2 2 0 15,-1 1 224-15,-3 3 32 0,0 2 16 0,-2 3 0 0,0 2 336 0,0 0 192 16,0 3-192-16,2 2 192 0,0 4 0 0,2-2 0 0,0 6 192 0,1 2-48 16,1-2 48-16,0 7 16 0,0 1 0 0,0 4 0 15,3-3-208-15,1-1 0 0,3 5 0 0,1-1 0 16,2-1-240-16,4 0 16 0,1 2 0 0,1 2 0 16,3 3 224-16,5-1 192 0,1 2-48 0,2 3 0 15,1 2 368-15,3 0 80 0,1-1 16 0,0-2 0 16,0-1-112-16,4 1-32 0,1 1 0 0,3-3 0 15,2-2-464-15,2-3 0 0,5-2-208 0,-1-4 64 16,0-4-160-16,5-1-16 0,3-4-16 0,3-1 0 16,2-4-48-16,-2-5-16 0,0 1 0 0,-1-7 0 15,1-2-1520-15,0-4-288 0</inkml:trace>
  <inkml:trace contextRef="#ctx0" brushRef="#br2" timeOffset="184697.9">6564 15240 35935 0,'0'-2'3200'0,"-1"1"-2560"0,1 1-512 0,0 0-128 16,1 0 896-16,2 0 144 0,-1-2 48 0,4 1 0 15,3-3-768-15,3 1-128 0,3 0-48 0,1 2 0 32,3-3-1328-32,1 3-272 0,1-4-48 0,2 4-16 15,2-3-1456-15,-2 3-288 0,1 1-64 0,-2 0-16 0,-3 0 528 0,-1 0 96 0,-1 0 32 0,0 1-2480 16,-1 0-480-16</inkml:trace>
  <inkml:trace contextRef="#ctx0" brushRef="#br2" timeOffset="185201.79">7771 14827 34095 0,'1'-6'1504'0,"-1"0"320"0,0 0-1456 0,0 1-368 0,0 1 0 0,0 2 0 15,2-3 496-15,-2-1 16 0,0-7 16 0,0-5 0 16,0-3-848-1,-2-4-192-15,1 4-16 0,-3-1-16 0,-1 4-1056 0,-1 3-224 0,-1 3-32 0,-2 3-16 16,-2 6 704-16,-3-2 144 0,-2 5 16 0,-1 2 16 0,0 3 1632 16,-3 4 320-16,-1 3 64 0,-1-1 0 0,1 3 64 0,-2 1 0 15,1 2 0-15,-1-1 0 16,0-1-144-16,-1 5-32 0,-1 2 0 0,-1 2 0 16,2-1-464-16,3 4-80 0,3-5-32 0,2 3 0 15,2 2 0-15,3 2 0 0,2-1 0 0,4-2 0 16,4 1 48-16,2 1 0 0,3 0 0 0,4-1 0 0,-1-4-96 0,7 0-16 15,3 6 0-15,6-5 0 0,3 2 96 16,3-2 16-16,5-1 0 0,2-1 0 0,1-1-224 0,3-3-32 16,1-1-128-16,1 0 192 0,0-3-192 15,0 1 0-15,1-4 0 0,-1 0 0 16,-1-5-512-16,-1-1-32 0,-2-5-16 0,-1 0-11280 16,0-3-2272-16</inkml:trace>
  <inkml:trace contextRef="#ctx0" brushRef="#br2" timeOffset="187365.34">8421 16225 14735 0,'-3'3'1312'0,"-1"-1"-1056"0,2-2-256 0,-1 0 0 0,3 0 3424 0,0 0 624 0,0 0 128 0,1 0 32 16,-1-2-1680-16,3-1-336 0,3-1-64 0,-6 4-16 15,20-11-1584-15,-7 5-320 0,2-1-64 0,1 1-16 16,0 1-448-16,2 0-80 0,0 3-32 0,0-2 0 0,-1 2 240 0,0-1 32 16,0 2 16-16,1 1 0 15,-1 0 144-15,0 1 0 0,1 3 0 0,-1 0 0 16,3-1-256-16,-2 1 0 0,2 0-16 0,-1-2 0 31,-4 2-320-31,3-4-64 0,3 0-16 0,3 0 0 0,0-2-128 0,1-1-32 16,-1-1 0-16,-2 2-12768 0</inkml:trace>
  <inkml:trace contextRef="#ctx0" brushRef="#br2" timeOffset="187849">8520 16479 29487 0,'-1'2'2624'0,"-1"-1"-2112"0,-1 1-512 0,2-2 0 0,1 2 2352 16,0-2 352-16,0 0 80 0,1 0 16 0,2 1-2448 0,0-1-480 15,4 0-112-15,-7 0-16 16,0 0-496-16,29-1-96 0,-15 1-32 0,1 1 0 16,2 0 304-16,2 2 48 0,2-2 16 15,1 4 0-15,4-4 224 0,1 0 48 0,4 2 16 0,1-2 0 0,1 1 224 0,3 1-144 16,0-3 144-16,-1 1-9760 16,2 0-1872-16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21:38:46.8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10423 16175 13823 0,'0'0'1216'0,"0"-3"-960"0,0 3-256 0,0-2 0 0,0 2-704 0,0-2-176 0,0 2-32 0,-1-2-16 0,-1-2 1440 0,1-2 272 0,-1 1 64 0,-2 1 16 0,2 1 992 0,-3-4 192 15,1 4 32-15,-1-3 16 0,0-1-624 0,-1 1-128 0,0 0-32 0,-2 0 0 16,2 0-944-16,-1-2-192 0,-1 0-48 0,1 1 0 16,-2-1-320-16,-1 0-80 0,-1 0-16 0,1 1 0 15,-1 1-80-15,-1 1-16 0,-1 3 0 0,-2-2 0 16,2 4 384-16,-2 1 208 0,-1 2-16 0,-1 3-16 15,-1 0-176-15,-1 2-144 0,-1 3 144 16,-1-1-208-16,0 2-176 0,0 2-16 16,0 0-16-16,1 0 0 0,1 2-64 0,2-1-16 0,2 1 0 15,2 0 0-15,1 3 992 0,3-3 192 0,0 2 32 0,0 0 16 16,2-1-288-16,-1 3-64 0,2-2-16 0,0 7 0 16,1 1-1776-1,0-1-368-15,3-3-64 0,-1 0-16 0,3 0-192 0,0-2-64 0,1-4 0 0,1 2 0 0,1-2 2496 16,0 0 512-16,1-4 80 0,-1 2 32 0,2-2 528 15,0 0 128-15,1 1 0 0,1-6 16 0,0 2-624 0,0-3-128 16,3-2-32-16,0-2 0 0,1 2-512 0,2-4-96 16,2-4-32-16,1-2 0 0,1 0-512 0,-1-4-96 15,0-1-32-15,0 0 0 0,0-4 384 0,0 1 0 16,0-1 0-16,-2-1 0 0,0-2 0 16,-1 2 128-16,0-3 0 0,-1 3 0 0,-1-2 304 0,0-2 48 0,-1 4 16 15,0-5 0-15,0 1 208 0,-3 1 32 0,1 3 16 0,-2 0 0 16,-1 0-80-16,-1 1-16 15,-1 2 0-15,-2-3 0 0,1 3-240 0,-4-2-48 0,1 3-16 0,-1 1 0 16,-1 2-160-16,0-1-16 0,-1 4-16 0,0-2 0 16,2 0 96-16,-1 2 32 15,1 0 0-15,-1 2 0 0,2-1 288 0,1 4 64 0,-1 1 16 0,2 1 0 16,0 2-192-16,2 0-32 0,-2 3-16 0,4 3 0 16,1 1-592-16,0 2-112 0,3 4-32 0,-2-2 0 15,3 3-352-15,-1 3-80 0,0 2-16 0,-1 1 0 16,0 1 176-16,-2 5 16 0,1-1 16 0,-1-2 0 15,-1-5-352-15,3 8-80 0,0 0-16 16,4 6 0-16,-3-3 1136 0,3-1 208 0,-3-5 48 0,1 1 16 0,0-4 480 0,1-5 80 16,-1-1 32-16,1-4 0 0,1-1-992 0,-1-3-160 15,0-3-48-15,1-2-9280 16,1-4-1856-16</inkml:trace>
  <inkml:trace contextRef="#ctx0" brushRef="#br0" timeOffset="2871.06">11105 16251 23039 0,'-3'0'2048'0,"-1"0"-1648"0,3 0-400 0,1-2 0 0,0 2 256 0,-1 0-48 0,-1-2 0 0,-1 2 0 0,-2 0-336 0,0 0-80 0,1-2-16 0,2 2 0 0,-1 0 592 0,1 0 112 15,0 2 32-15,1-2 0 0,0 0 528 0,0 0 112 16,1 2 32-16,-2-2 0 0,2 2-320 0,0-2-64 15,0 4-16-15,2-2 0 0,-1 2-208 0,1 2-32 16,2-3-16-16,0 0 0 0,2 1-176 0,0-1-32 16,3-1-16-16,1-1 0 0,1 2-48 0,0-3 0 15,0 0 0-15,0-3 0 0,2 2-112 0,-1 1-16 0,2-2-128 0,-1-1 192 16,0 2-192-16,-1-4 0 0,1 1 0 0,0 1 0 16,0-2 0-16,0 0 0 0,-1 0 0 0,1 1 0 15,0-2 0-15,-3-3 0 16,-1 2 0-16,-1 1 0 0,-1-3 0 0,-1 1 0 15,0-1 0-15,-1-3 0 0,0 3 128 0,0-1 0 0,-2-3-128 0,1 1 192 0,0 0 192 0,-2 0 48 16,0 1 0-16,-2 1 0 0,0 1-48 0,-2-1-16 16,1-3 0-16,-3 1 0 0,1 0-368 0,-2-2 0 15,0 2 0-15,0-1 128 0,-1 1-128 0,-2 2-192 16,1 0 64-16,-1 4 0 0,0 1-128 0,-1 0 0 16,-2 5-16-16,-1-2 0 15,-2 4 272-15,-2-2 0 0,0 4 0 0,1-1 0 16,3 1 0-16,-4 1 0 0,-3 2-160 0,-2 2 160 15,2-1-432-15,-2 3 0 0,-1 2 0 0,-1 0 0 16,3 3-160-16,0 2-48 0,4-2 0 0,1 3 0 16,3 3 448-16,2-3 192 0,1 3-160 0,2 0 160 0,1 0 0 0,2 3 128 0,0-1 16 0,2 3 0 15,-1-4-144-15,1 2-256 0,1 0 64 0,-1 1 16 16,0 5 176-16,-1-3 0 16,2-2 0-16,1 0 0 0,0-1 0 0,1 0 0 0,2-1 0 0,1-1 0 15,2-1 0-15,1 0 144 0,2-3-144 0,2-3 160 16,1-4 352-16,2 2 64 0,0-6 0 0,2 2 16 15,1-4-32-15,2 1-16 0,0-1 0 0,4-2 0 16,-1-1-544-16,1 0 0 0,1-2-160 0,1-1 160 0,0-1-400 16,1 1 32-1,0-4 16-15,-1 2 0 0,-1-1-752 0,-2-1-160 0,1 1-16 0,0-6-13632 16</inkml:trace>
  <inkml:trace contextRef="#ctx0" brushRef="#br0" timeOffset="3696.56">11676 15104 8287 0,'-4'2'736'0,"0"-2"-592"0,0 0-144 0,2 0 0 0,1 0 2304 0,-1 0 448 0,2 0 64 0,-1 0 32 0,-1 0-1152 0,0 1-224 0,1-1-64 0,2 3 0 15,2-3-448-15,3 0-80 16,2 1-32-16,0-1 0 0,2 1-336 0,1-1-80 0,2 2-16 0,1-4 0 16,1 1-288-16,1 1-128 15,2-1 0-15,-2 1 128 16,2 0-480-16,0-3-96 0,-1 3-32 0,1-1 0 15,0-1-608-15,-2-1-112 0,1 2-16 0,-3 1-16 0,-2-3-416 0,-1 1-80 0,0 1 0 0,-2-2-6400 16</inkml:trace>
  <inkml:trace contextRef="#ctx0" brushRef="#br0" timeOffset="4486.34">12241 14595 11967 0,'1'3'1072'0,"-1"-3"-864"0,1 0-208 0,0 0 0 0,1 0 2464 0,-1 0 448 0,1 0 96 0,1 0 0 15,2 2-1936-15,2-2-400 16,1 2-80-16,-1 0-16 0,2 2-288 0,-2 2-64 16,-1 0-16-16,0 3 0 0,-1 4 96 0,-1 0 16 0,1 3 0 0,-1 2 0 15,-3 7 224-15,1-1 48 16,0 3 16-16,-2 1 0 0,0 2 224 0,0 1 64 16,-2 0 0-16,1-3 0 0,0-2-448 0,0 3-96 15,-1 5-16-15,1 2 0 0,1 1-336 0,0-5 0 16,3 0 0-16,-1-4-192 0,2-2 64 0,0-5 0 15,-1-2 0-15,1-2 0 0,-2-3 304 0,1 0 64 16,-1-2 16-16,-2-3 0 0,2-2 80 0,-2 0 32 16,0 1 0-16,-2-4 0 0,0 0 48 0,1-2 16 15,-2 1 0-15,1 0 0 0,1-3-80 0,-2-2-16 16,2 2 0-16,0-1 0 0,-2-2-192 0,2-3-144 0,-2 2 192 16,2-4-192-16,-1-2 0 0,0 0 0 0,1-3 0 0,1-3 0 15,1 0 0-15,2-2 0 0,-1 2 0 0,3-3 0 16,0 3 0-16,1-5 0 0,3 1 0 0,1 4 0 15,0 0-160-15,1 4 160 0,3-3-160 0,-1 3 160 16,2-1-256-16,0 2 32 0,0 2 16 0,2 1 0 16,0 0-368-1,2 2-64-15,0 0 0 0,-2 2-16 0,-1 1 96 0,-4 3 32 16,-2-2 0-16,1 2 0 0,0 3 528 0,3 0-128 0,0 2 128 0,-2 2 0 16,2-1 0-16,-2 1 0 0,3 2 0 0,0 3 0 15,-2 2-160-15,2 1-32 0,0 1 0 0,-1 0 0 16,-2 2-64-16,-2 2 0 0,0-1-16 0,-4-1 0 0,0 2-80 0,-2-1-16 15,-2-1 0-15,-1-2 0 0,-1 3 176 0,-1-3 16 16,-1 0 16-16,-2 0 0 0,0-2 352 16,-2-2 80-16,1 3 16 0,-1-5 0 0,1-2 352 0,-2 0 80 15,-1 0 16-15,1-1 0 0,-2-1 160 0,0-1 16 16,1 0 16-16,-2-2 0 0,-1 0-352 0,-2-3-80 16,2 0-16-16,-2 0 0 0,-3-3-128 0,-3 1-32 15,2 1 0-15,-3-4 0 0,0 1-16 0,0 0-16 16,-1 1 0-16,0-4 0 0,0 1-288 0,0 0 0 15,0 0 0-15,0 0 0 0,3-1 0 0,-1 1-224 0,3 0 32 16,0 0 16 0,2 0-688-16,2-2-144 0,2 2-16 0,2 0-16 15,1 0-608-15,2 2-112 0,2-2-32 0,0 2-7664 0,1 2-1536 0</inkml:trace>
  <inkml:trace contextRef="#ctx0" brushRef="#br0" timeOffset="4993.66">13002 15122 20271 0,'0'1'1792'0,"-1"2"-1424"0,1-3-368 0,0 0 0 0,0 0 2880 0,0 0 496 0,1 0 96 0,1 0 32 0,1 0-1360 0,2 0-272 0,1 0-48 0,4 0-16 0,0 0-1168 0,3-4-224 15,0 4-48-15,2-2-16 16,0-2-352-16,0 2 0 0,1-2 0 0,-1 1 0 15,1 2-560-15,-1-1-16 0,-1 2-16 0,1 0 0 16,-1 2-336-16,-1-2-64 0,1 4-16 0,-2-3 0 16,2 4-112-16,-2-1-32 0,1-2 0 0,-2 2 0 15,-1-2-640-15,0 2-128 0,1-1-16 0,-3-2-9712 0</inkml:trace>
  <inkml:trace contextRef="#ctx0" brushRef="#br0" timeOffset="5675.54">14077 14898 14911 0,'1'0'320'0,"-1"-2"80"0,0 1 16 0,0 1 0 0,0-3-416 0,0 3 0 0,0-2 0 0,0 0 0 0,0-1 2256 0,0-2 368 0,0-1 80 0,-1-2 16 0,1 2-1424 0,-1-4-272 0,1 1-64 0,-2 1-16 16,1 0-496-16,-1-2-112 0,-1 4-16 0,0-2 0 0,-1 0-320 0,0 3 0 15,-1 2 0-15,-1-4-192 16,0 5-176-16,-3 1-32 0,0 1-16 0,0 0 0 16,-1 3-32-16,-3 0-16 0,-1 3 0 0,-3 1 0 0,-1 3 144 0,-3 3 48 15,-3 2 0-15,3-2 0 0,2 2 272 0,-1 1 0 16,0 3 176-16,-1-1-176 0,1 4 816 0,3-2 48 16,1 2 16-16,2-2 0 0,2 1 64 0,-1 2 16 15,2-1 0-15,0 3 0 0,0 1-752 0,2 1-208 16,2-1 0-16,2 2 128 0,0-2-304 0,3-1-48 0,3-3-16 15,0-2 0-15,3-3 800 0,1 0 144 0,0 0 48 16,2 0 0-16,2-4-48 0,1 0 0 0,1-3 0 0,2 2 0 16,5 0-128-16,2 1-16 0,3-1-16 0,5-1 0 15,2 0-208-15,-6-1-32 0,-5-3-16 0,6-1 0 16,12 0-288-16,11 0 0 0,3-2 0 0,-1-3 0 16,-2-2-272-16,-2-3-64 0,-4-1-16 0,-2-1 0 15,-1-1-608 1,-5 0-128-16,0-3-32 0,-3-2-9456 0,0 0-1904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48:41.99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18801 6588 11967 0,'-9'-1'1072'0,"1"1"-864"0,4-2-208 0,0 2 0 0,3 0 1696 0,1 0 288 0,0 0 64 0,-2 0 16 15,0-2 560-15,-1 2 96 0,1-1 32 0,1 1 0 16,-1 0-1168-16,4 1-240 0,-2-1-32 0,0 0-16 0,0 0-368 0,0 0-80 16,11 17-16-16,-6-8 0 0,0 2-272 0,1 3-64 15,-1 4-16-15,1 3 0 16,0 5-176-16,-1 4-48 0,-1 3 0 0,-2 1 0 16,1-3-128-16,-3 2-128 0,-1 0 144 0,-3 7-144 15,-1 0 128-15,-3 0-128 0,0 1 0 0,-2 0 0 16,0 1 0-16,-2-2 0 0,-2-1 0 0,0-1 0 0,1-2 0 0,-2-3 0 15,3-5 0-15,-1-2 0 0,0-3-208 16,0-2 64-16,1-1 16 0,1-4 0 16,1-3-272-16,0-5-48 0,3-3-16 0,-1-2 0 15,3-2-240-15,2-3-64 0,0-5 0 0,2-1 0 16,1-6-1520-16,1-2-304 0,0-3-64 0,2-3-10192 0</inkml:trace>
  <inkml:trace contextRef="#ctx0" brushRef="#br0" timeOffset="492.8">18729 6473 11967 0,'-1'-15'1072'0,"-1"4"-864"0,4 0-208 0,0 2 0 15,1 3 2560-15,0 1 480 0,3-4 96 0,4-5 0 16,5-9 48-16,6-9 0 0,6-1 0 0,1-1 0 15,0 5-1520-15,-2 2-288 0,1 3-64 0,-3 4-16 16,-2 4-848-16,-1 4-192 0,-1 1-16 0,-4 1-16 16,0 5-224-16,-3 0 0 0,0 2 0 0,-2 3 0 15,0 0 0-15,0 0-240 0,0 3 48 0,1 1 16 16,0 1 176-16,0-1-192 0,2 4 192 0,-1-1-192 16,0 2 192-16,-1 0 0 0,2 2 0 0,-2 2 128 0,2 0 80 0,-2 3 32 15,0 2 0-15,0 3 0 16,-1 0-96-16,-3 2-16 0,0-4 0 0,-2 4 0 15,-2 0-128-15,-2 2 160 0,1-2-160 0,-3 2 160 16,-3-1-160-16,-2-1 0 0,2-1 0 0,-4 1 128 0,1-5-128 0,-3 1 0 16,1-3 0-16,-2-1 128 0,-1-3 0 0,-2 0-128 15,1-2 192-15,-3 1-64 0,2-3-128 0,-1 2 192 16,-1-5-192-16,-1 1 192 0,0-1-192 0,0-3 0 16,-1 2 0-16,-2-4 128 0,2 0-128 15,-1 0 0-15,0-4 0 0,-1 2 0 0,2-3 0 0,0-1 0 0,1-2 0 16,2 0 0-16,2 1 0 0,1-4 0 15,-1 0 0-15,3 0 0 0,0-1-240 0,3 1 32 16,0 1 0-16,2-3 0 16,0 2-240-16,3-1-32 0,0 1-16 0,1 0 0 15,1 1-960-15,0 3-192 0,2 3-32 0,0-1-16 16,0 2-1312-16,2 1-272 0,0 0-48 0,1 0-16 0</inkml:trace>
  <inkml:trace contextRef="#ctx0" brushRef="#br0" timeOffset="993.09">20406 5466 7359 0,'8'-16'656'0,"0"4"-528"0,-2 5-128 0,-2 3 0 0,-1 1 960 0,1 1 176 16,5-9 16-16,4-5 16 0,5-3 608 0,-1-3 112 16,-1 5 32-16,-5 2 0 0,-4 6-176 0,-3 4-16 15,-1-1-16-15,-6 6 0 0,1 2 160 0,-4 3 48 16,-3 3 0-16,-2 2 0 0,-2 4-688 0,-1 1-128 15,-3 5-16-15,-1-1-16 0,-1 2-304 0,-4 1-48 16,-1 4-16-16,1 0 0 0,1-1-128 0,-2 2-16 16,-2 4-16-16,-1 5 0 0,0 3-160 0,-3-1-16 0,0 6-16 0,1 0 0 15,-1 1-112-15,-1 2-32 0,3 2 0 0,-3 3 0 16,0 5-208-16,0 7 176 16,-1 6-176-16,2 0 160 0,3-2-160 0,5-5 0 0,6-6 0 0,3-4 0 15,7-5 128-15,5 1 0 0,4 1 0 16,7 0 0-16,5-2 224 0,3-3 32 0,3-5 16 15,1-2 0-15,0-9-272 0,3 0-128 0,1-2 128 16,5-2-128-16,1-2 0 0,4-2 0 0,1-2 0 0,4-3 0 16,-2-1 0-16,3-4 0 0,-1-4 0 0,2 1-176 15,2-4-384 1,1 0-80-16,-1-4 0 0,1 0-12032 0,0 0-2384 0</inkml:trace>
  <inkml:trace contextRef="#ctx0" brushRef="#br0" timeOffset="1849.32">20608 6156 11055 0,'-2'-2'976'0,"1"-1"-784"0,-1 1-192 0,2 2 0 15,2 0 3824-15,-1-2 720 0,1 2 128 0,1-2 48 16,1 0-1536-16,0 2-304 0,3-3-64 0,0 2-16 16,1 1-1488-16,-1 1-288 0,-1 2-64 0,0 1-16 15,2 0-432-15,-2 5-96 0,1 0-16 0,1 4 0 16,-1 1-64-16,2 2-16 0,-2 3 0 0,1 2 0 15,-1 1-32-15,-1 3-16 0,2 1 0 0,-3-2 0 16,0 2-48-16,-2-2-16 0,1-1 0 0,0 0 0 16,1 0 0-16,-2-2 0 0,4 0 0 0,-1-1 0 0,0-4 80 15,1 1 16-15,2-3 0 0,1-2 0 0,-3-2-16 0,2 0 0 16,1-4 0-16,-2-1 0 0,1-1-112 0,0-2-32 16,-1-2 0-16,1-2 0 0,-1-2-144 0,0-1 192 15,1-3-192-15,0-1 192 0,-2-2-192 0,0-2 0 16,1-3 0-16,-2 1 128 0,0-2-128 0,0 0 0 15,-1 0 0-15,0-1 0 0,-1 5 0 0,0-3 0 16,-1 3 0-16,0 2 0 0,1 2 0 0,-1 2 0 16,0 3 0-16,0 2 0 0,1 2-128 0,0 0 128 0,1 2 0 0,0 3 0 15,1 3 0-15,0 0 0 0,3 3 0 0,-1 2 0 16,2-1 0-16,0 3 0 16,1-3 0-16,0 1 0 0,1-1 0 0,0-1 0 15,0 3 0-15,-1-3 0 0,2 1 0 0,-1-3 0 16,1 0 0-16,-2-2 0 0,-1 2 0 0,-1-3 0 15,0-1 0-15,0 1 0 0,-2-4 0 0,2 1 0 0,-1 1 0 16,1-2 0-16,-1-2 0 0,0 0 0 0,1-2 0 0,0-1 0 16,0-1 0-16,0 0 0 0,0-3 0 0,1 0 0 15,-2-1 256-15,2-3 0 0,1 0 16 0,0-5 0 16,1 0 176-16,-1-1 48 0,0-2 0 0,-1-3 0 16,1 0-176-16,-3-2-48 0,2-3 0 0,-2 2 0 0,-2-2-144 0,0 4-128 15,-1-6 192-15,-1 3-192 16,0 1 0-16,-1 2 0 0,0 1 0 0,-2-1 0 0,0 6 0 0,-1 0 0 15,0-1-128-15,-1 4 128 16,-2 0-592-16,2-2-32 16,-1 4 0-16,-1-2 0 0,0 3-720 15,-1 2-160-15,1-2-32 0,1-1-12672 0,-2 2-2560 0</inkml:trace>
  <inkml:trace contextRef="#ctx0" brushRef="#br0" timeOffset="3358.69">21802 5270 11967 0,'-3'-1'1072'0,"2"1"-864"0,1 0-208 0,0 0 0 0,0 0 1328 0,0-3 208 0,-1 3 64 0,-1-1 0 16,1-2 768-16,0 3 144 15,0-2 48-15,1 2 0 0,0 0-368 0,0 0-64 16,0 0-16-16,0 0 0 0,0 0-592 0,0 0-128 16,7 21-32-16,1-11 0 0,1-2-656 0,4 4-144 15,4 2-32-15,2 0 0 0,3 2-336 0,3 3-64 0,3 3 0 0,7 4-128 16,7 5 176-16,4 2-176 15,1 5 160-15,1 3-160 0,0 3 0 0,0-1 0 16,-1 5 0-16,0 0 0 0,-5 2 0 0,-5 0 0 16,-8 0 0-16,-7-8 0 0,-5-1 0 0,-2 7 0 0,-4 5 0 0,-3 4 0 15,-2 1 0-15,-4-3 0 0,-2-5 0 0,0-3 144 16,-1-6 224-16,-4 1 32 0,0 0 16 0,-2-2 0 16,-2-2 160-16,-1-3 16 0,-1-2 16 0,0-4 0 15,-1-3-160-15,-3-2-16 0,0-3-16 0,-2-1 0 16,2-4-176-16,-2-2-48 0,-2-2 0 0,0-2 0 0,2 0-192 0,-3-3 0 15,2 0 0-15,-2-3 0 16,-1 0 0-16,0-4 0 0,-3 0 0 0,1 0 0 16,-2-2-448-16,2 0-96 0,-2 4-16 0,2 1 0 15,-2 4-880-15,1 2-176 0</inkml:trace>
  <inkml:trace contextRef="#ctx0" brushRef="#br0" timeOffset="5988.59">19612 9768 14735 0,'-5'-4'1312'0,"1"-1"-1056"0,2 2-256 0,2 3 0 0,0-2 1696 0,-3-1 288 15,-1-2 48-15,-1-2 16 0,-2-4 720 0,0-3 160 16,0 2 16-16,1 1 16 0,1-1-1472 0,3 4-288 16,-2-1-64-16,3 3-16 0,1 1-768 0,-1 3-160 15,1 2-16-15,0 4-16 16,-2 3-624-16,1 0-128 0,0 8-32 0,-2 0 0 15,0 5-592-15,0-3-128 0,2 3-32 0,0-1 0 16,1-5 368-16,1-2 80 0,2 0 16 0,1-3 0 0,3-1 720 0,0-3 192 16,2-1 0-16,1-4 0 0,1-2 416 0,0 0 112 15,1-3 32-15,1 1 0 0,-2-6 304 0,1 0 64 16,-1-1 16-16,-1-2 0 0,-1-2-592 0,-3 1-112 0,-1-2-32 0,-1 3 0 16,-4-1-208-16,-2 2 0 0,-1 0 0 0,-4 1 0 15,-1 1 0-15,-3 3 0 0,-2 1 0 16,-2 2 0-16,1 3 352 0,-4 2-32 0,0 6 0 15,-3 1 0-15,0 3-48 0,0 3-16 0,1 0 0 0,0 3 0 16,2 0-128-16,0-1-128 0,2 1 192 0,4-3-192 16,2 1 0-16,4-3 0 0,1-5 0 0,5 2 0 15,2-3-528 1,4-1-112-16,7-3-32 0,3-4-14400 0</inkml:trace>
  <inkml:trace contextRef="#ctx0" brushRef="#br0" timeOffset="8296.84">20845 9177 16575 0,'0'-3'1472'0,"0"0"-1168"15,0-2-304-15,0 4 0 0,0 1 416 0,0-2 32 16,0-1 0-16,0-3 0 0,1 0 736 0,-1-4 160 16,-1 1 16-16,1 2 16 0,0 1-256 0,0 1-48 15,0 2-16-15,-2-1 0 0,2 3 192 0,-1-1 32 16,0 4 16-16,0-1 0 0,-2 4-128 0,1 3-16 15,-2 4-16-15,0 4 0 0,-1 7-464 0,0 4-96 16,0 6 0-16,-1 3-16 0,0 5-192 0,-1 5-48 16,-1 3 0-16,1 7 0 0,-1 1 0 0,1 4 0 0,-2 5 0 0,1-1 0 15,-2 3-160-15,0-6-32 0,-1 1-128 0,1-6 192 16,0-6-192-16,-1 3 0 0,0 6 0 0,-2-6 0 16,3-3-272-16,1-8-112 0,0-6 0 0,1-6-16 31,5-7-192-31,-2-6-48 0,1-3 0 0,2-4 0 0,0-5-720 15,1-4-160-15,0-4-16 0,1-3-13232 0</inkml:trace>
  <inkml:trace contextRef="#ctx0" brushRef="#br0" timeOffset="8626.06">21171 9046 13823 0,'4'-6'1216'0,"-2"1"-960"15,1 3-256-15,-3 2 0 0,1 2 704 0,-1-2 80 16,2 0 32-16,1 0 0 0,1 5 1104 0,-2 3 240 16,-1 8 32-16,-2 3 16 0,-1 6-400 0,-3 6-80 0,-3 6 0 0,0 4-16 15,-4 3-48-15,1 2 0 0,0 1 0 0,-1 3 0 16,2 2-512-16,0 2-96 0,-1 5-32 0,1 1 0 15,0 2-656-15,1-3-144 0,1-6-32 0,-1-3 0 16,2-2-192-16,-1 0 176 0,1-1-176 0,-1-2 160 16,2-3-160-16,0-3 0 0,0-2 0 15,0-7 0 1,2-3-448-16,0-8-32 0,2-2 0 0,-1-6 0 16,2-3-1504-16,0-6-288 0</inkml:trace>
  <inkml:trace contextRef="#ctx0" brushRef="#br0" timeOffset="9120.26">20372 9080 13823 0,'-4'0'1216'0,"2"0"-960"0,1 1-256 0,0 0 0 0,1 0 1728 0,0 2 288 0,-2-3 64 0,0 2 16 16,-1 2 752-16,2 1 160 0,1-1 16 0,3 1 16 16,3-2-992-16,2 2-208 0,4-5-48 0,2 2 0 15,7-4-848-15,3 0-176 0,4-2-48 0,7-3 0 16,6-4-400-16,7-4-64 0,4-3-32 0,4-4 0 15,3-1-224-15,4-2 0 0,6-1 128 0,2 3-128 0,-1-2 0 0,-2 3-288 16,0 2 64-16,-3 0 16 16,-2 1-176-1,0 0-16-15,1-2-16 0,1 0 0 0,0 2-80 0,-2 0-16 0,-4 3 0 0,-4 4 0 16,-5-2-416-16,-3 3-96 16</inkml:trace>
  <inkml:trace contextRef="#ctx0" brushRef="#br0" timeOffset="10276.98">20158 11327 30399 0,'-3'3'2704'0,"-1"0"-2160"0,3-1-544 0,1 0 0 16,0-1 768-16,-2 0 32 16,1 3 16-16,-1 2 0 0,0 4-240 0,0-2-64 0,1 2 0 0,1 0 0 15,1 1-512-15,0 0 0 0,2-2 0 0,-1 5 0 16,1-2 0-16,0 0 128 0,1 5-128 0,1-4 0 16,0 2 576-16,0 1 0 0,1 1 0 0,1 2 0 15,2 3 64-15,0 0 0 0,-1 4 16 0,0-1 0 16,1 0-256-16,-1 1-48 0,1-1-16 15,-2 2 0-15,1-3-208 0,-1 2-128 0,-1-1 160 0,-2-1-160 16,-2-1 0-16,0-2 0 0,-2 1 0 0,-2-1 0 16,0-2 0-16,-3 0 0 0,-1-2 0 0,-2-2 0 15,0-3 0-15,-2-1 128 0,-4 0-128 0,-1-1 0 16,-2-2 0-16,-4-2 0 0,-2 0 0 0,-3-2-160 16,-2-4-640-16,-1-3-128 0,-3 0-32 0,-1-9 0 15,3 1-1872-15,-1-5-384 0,-2-2-80 0,4-5-10112 16</inkml:trace>
  <inkml:trace contextRef="#ctx0" brushRef="#br0" timeOffset="10481.49">19970 10851 24879 0,'-12'-3'2208'0,"3"2"-1760"16,2 1-448-16,2 0 0 0,2 0 2064 0,2 0 336 15,0 0 64-15,-2 0 16 0,0 0-1072 0,-2 0-192 16,1 0-64-16,3 0 0 0,0 0-1008 0,3 0-144 16,1 0-144-16,2 0 144 15,-1 0-2160-15,4 0-304 0,1 1-64 0,0 2-11616 0</inkml:trace>
  <inkml:trace contextRef="#ctx0" brushRef="#br0" timeOffset="10791.63">20461 11234 13823 0,'-2'-5'1216'0,"1"1"-960"0,1 2-256 0,0-3 0 16,2 4 2272-16,-1 1 416 0,2-4 64 0,2 1 32 0,2-2-224 0,4-3-32 16,5-1-16-16,2-1 0 0,3 0-1040 0,0 2-224 15,1 1-32-15,1 0-16 0,1 3-880 0,1-1-160 16,-1 4-32-16,0-3-128 0,-1 3 0 0,0 1 0 16,0 0 0-16,1 0 0 15,-2 0-528-15,0 3-64 0,-1 0-16 0,0-1 0 16,-1 3-1216-16,0 0-240 0,-2-1-48 0,1 0-11440 15</inkml:trace>
  <inkml:trace contextRef="#ctx0" brushRef="#br0" timeOffset="11042.52">20574 11417 37775 0,'-6'4'1664'0,"3"-4"368"0,2 1-1632 0,2-1-400 0,2 0 0 0,0-1 0 16,2 1 288-16,3-3-32 0,5 1 0 0,6-5 0 15,4 3 16-15,3-3 0 0,0 1 0 0,-1 1 0 16,0-1-272-16,-2 1 0 0,1 0 0 0,-2 0 0 16,0 3 0-16,0-2 0 0,-1 3 0 0,-1-3 0 15,-1 3-656-15,-1 0-96 0,2 1-16 0,-1-4-10496 16,-2 3-2096-16</inkml:trace>
  <inkml:trace contextRef="#ctx0" brushRef="#br0" timeOffset="11309.21">21342 11048 31327 0,'-5'10'2784'0,"1"0"-2224"15,3-4-560-15,1-2 0 0,1 3 1600 0,-1 0 192 0,-2 7 64 0,-1 11 0 16,1 5-672-16,-1 5-128 0,2 0-32 16,0-4 0-16,1-2-592 0,1-5-128 0,1-1-32 0,0-2 0 15,1-4-272-15,0-1 0 0,-1-2 0 0,2 1 0 31,0-3-496-31,1 0 0 0,1 3 0 0,-1-2-17904 0</inkml:trace>
  <inkml:trace contextRef="#ctx0" brushRef="#br0" timeOffset="12475.54">20691 8667 22111 0,'0'0'1968'0,"0"0"-1584"0,1 0-384 0,-1 0 0 0,0-2 1536 0,2 0 208 16,-1 0 48-16,0-2 16 0,2-2 544 0,-1-2 96 15,2-2 32-15,0 3 0 0,-1-4-1392 0,1 0-288 0,-2 1-48 0,2-3-16 16,0 2-352-16,-2 0-64 0,2-1 0 0,-2-1-16 16,2 0-80-16,0-2-16 0,-2 1 0 0,1-1 0 15,1 1-16-15,-1-2-16 0,0 2 0 0,0-3 0 16,0 1 16-16,-1-2 0 0,0 2 0 0,-1-1 0 15,-1 0 0-15,1-1 16 0,0 0 0 0,2 2 0 16,-2-4-80-16,2 5 0 0,0 4-128 0,1-3 192 16,0 6-192-16,1-2 128 0,-2 2-128 0,1 0 0 0,0 5 128 0,1-2-128 15,-2 4 0-15,1 2 0 0,1 4 128 0,0 4-128 16,0 2 0-16,1 4 144 0,0 2-144 0,-1 4 0 16,1 3 144-16,1-2-144 15,-2 1 0-15,1 0 0 0,-1-5 0 0,0 3 0 16,0-3 0-16,0-1 0 0,1-1 0 0,-1-1 0 15,0 0 0-15,0-3 0 0,0-1 0 0,-1-1 0 16,1 1 0-16,0-5 0 0,-1-1 0 0,0-2 0 16,1-2 0-16,0 1 144 0,0-4-144 0,0-1 0 0,-1-1 192 0,1-4-64 15,0-1 0-15,-1-2-128 0,1-1 176 0,0-4-176 16,-1 1 160-16,-1-6-160 0,1 0 128 0,0-4-128 16,-2 2 0-16,2-4 0 0,-2-1 0 0,1 0 0 15,-1 1 0-15,1-3 0 0,-1 0 0 0,1 2 0 0,1 1 0 16,-2 3 0-16,2 3 0 0,-1 3 0 15,1 2 0-15,0 2 0 0,0 3 0 0,-1 2 0 16,2 2 0-16,-1 2 0 0,-2 2 0 0,2 1 0 16,0 2 0-16,1 2 0 0,0 1 0 0,0 1 0 15,0 0 0-15,1 3 0 0,0 4 0 0,1 0 0 16,1 4 0-16,0 2 0 0,0 3 0 0,1 2 0 0,-1 2 0 16,0 3 0-16,0-1 256 0,0 1-32 0,-1 0-16 0,-2 2 0 15,0-6 80-15,0-1 16 0,0 1 0 0,0-5 0 16,0 0-80-16,0-4-16 0,1 1 0 15,-1-1 0-15,2-3-208 0,-1-4 0 0,2 3 128 16,-2-4-128-16,1-3 0 0,1-1 0 0,-1-2 0 16,1 0 0-1,0-5-640-15,1-1 0 0,0-4-16 0,1-2-20336 0</inkml:trace>
  <inkml:trace contextRef="#ctx0" brushRef="#br0" timeOffset="20692.77">21773 6449 24879 0,'0'0'2208'0,"0"2"-1760"0,1-1-448 0,-1 0 0 0,0 2 1392 0,-1-2 192 0,1 4 32 0,-2 2 16 0,-1 4 464 0,0 4 80 16,-2 4 32-16,-2 2 0 16,1 4-1056-16,-1 0-192 0,-2-1-64 0,2 2 0 0,1-1-240 0,-1-1-48 15,4 4-16-15,0-6 0 0,2 1-400 16,0 0-192-16,1-1 160 0,1-5-160 15,1 1-240-15,1-2-144 0,2-4-16 0,0-1-18896 16</inkml:trace>
  <inkml:trace contextRef="#ctx0" brushRef="#br0" timeOffset="21925.83">23464 6070 17503 0,'-7'5'1552'0,"2"-2"-1232"0,2 1-320 15,0 0 0-15,3-2 2288 0,0 2 400 0,0-1 64 0,-1 3 32 0,0 5-912 0,0 6-176 16,-1 5-32-16,1 9-16 0,2 2-816 0,-1 5-144 16,3 5-48-16,-1 3 0 0,-1 0-416 0,1 4-96 15,-1 7 0-15,-1 1-128 0,0 3 256 0,-1-2-64 16,-2 2-16-16,0-8 0 0,-2-6-32 0,-2-4 0 15,2-2 0-15,-2-1 0 0,1-2 256 0,0-3 48 0,1-7 16 0,1-4 0 16,0-3 48-16,3-8 16 0,-1 2 0 0,-1-8 0 16,2-3-208-16,-2-3-64 0,1-2 0 0,-1-4 0 15,0-1-256-15,-1-6 0 0,-1-4 0 0,0-7 0 16,-1 0 0-16,0-6-320 0,-2-5 32 0,2-2 16 16,-1 0-32-16,1-2 0 15,-1-3 0-15,1-1 0 0,3-3 304 0,-1 1-192 0,1-3 192 0,1 1-160 0,2-2 160 0,1 1 0 16,2-3 0-16,3 3 0 15,1 0 0-15,3 2 0 0,2 0 0 0,5 4 0 16,-1 8 0-16,1 2 0 0,1 5 0 0,0 3 0 16,-2 0 0-16,5 1 0 0,4-1 0 0,2 0 0 15,1 2 256-15,1 3 0 0,0 0-16 0,0 4 0 16,-2 0-240-16,0 4 128 0,-2 3-128 0,-3 2 0 16,-2 1 128-16,-1 4-128 0,-3 4 0 0,-2 1 0 0,0 1 0 0,-2 5 0 15,0 3 0-15,-1 4-160 0,1 3-80 0,-1 5-16 16,0 5 0-16,2 1 0 0,-2 3 112 0,0-1 16 15,-1 2 0-15,-2-4 0 0,1-1 128 0,-3-3 0 0,-1-2 0 16,-1-4 0-16,-2-4 0 0,0 1 192 16,-4 1 0-16,0-5-16 0,-2-1 176 0,-2-1 32 15,-3 2 16-15,-2-6 0 0,-1 1-80 0,-4 0-32 16,-4 1 0-16,-2-3 0 0,-3-2-160 0,-1-1-128 16,-1-1 192-16,-2-4-192 0,0 0 0 0,-1-7 0 15,0 0 0-15,2-2 0 0,-2-3-144 0,3-3-144 0,0-2-32 0,2-2-12080 16,4-2-2416-16</inkml:trace>
  <inkml:trace contextRef="#ctx0" brushRef="#br0" timeOffset="22491.57">25102 4995 17503 0,'-1'-2'1552'0,"-3"2"-1232"0,0 0-320 15,2 0 0-15,-2 2 3776 0,3-1 688 0,0 2 144 0,-3 1 16 16,-2 2-2672-16,-3 2-544 0,-2 5-96 0,-4-1-32 16,-1 4-592-16,-2 2-128 0,-3 1-32 0,-3 4 0 15,-1 3-320-15,-3 1-64 16,-1 1-16-16,-2 4 0 0,1 7 48 0,-1 4 0 0,-1 3 0 16,1 2 0-16,2 1-48 0,-1 5 0 0,1 5 0 0,-2 4 0 15,1 3-128-15,2 2 0 16,1 0 0-16,2-3 0 0,5-7 0 0,0 9 0 0,3 1 0 15,5 1 0-15,2-2 0 0,5-4 0 0,4-5 0 0,3-1 0 16,3-2 0-16,4-2 0 0,3 2 0 0,5-4 128 16,3 0-128-16,4-8 0 0,0-1 0 0,3-6 0 15,6-1-320-15,1-3-64 0,7-1 0 0,-1-5-11920 16,0-8-2400-16</inkml:trace>
  <inkml:trace contextRef="#ctx0" brushRef="#br0" timeOffset="23159.85">25156 5893 41471 0,'-3'2'1840'0,"0"2"368"0,1-1-1760 0,1 0-448 0,2 2 0 0,0-2 0 0,0 2 256 0,2 3-48 0,-1 5 0 0,2 5 0 15,2 8 80-15,-1 3 16 0,0 2 0 0,0 1 0 16,-1-1-304-16,-1 1 0 0,1-4 0 0,1-3 0 15,0 1 0-15,0-7 0 0,1-2 0 0,0-2 0 0,2-3 0 0,-2-1 0 16,1-5 0-16,-1 1 0 16,1-4 0-16,-1-1 0 0,1-1 0 0,1-4-144 15,-1-2 144-15,-1-1 0 0,3-3 0 0,-2-2 0 16,2-1 0-16,-2 0 0 0,2-1 0 0,-2 0 176 16,2 2-176-16,-1-2 0 0,-1 4 0 0,0 0 0 15,1 2 0-15,0 4 0 0,0 1 0 0,-1 5 0 16,3 4 0-16,-1 2 0 0,1 3 0 0,1 3 0 15,0 1 0-15,0 0 0 0,3 2 0 0,-3-5 0 16,-1 0 0-16,-2-2 0 0,1-1 0 0,0 0 0 16,-2-4 0-16,-1 0 192 0,0 0-64 0,-1-1 0 0,2-4 96 0,-4 3 16 15,1-4 0-15,0 0 0 0,1 0-240 0,1 0 176 16,3 0-176-16,0-4 160 0,3 3-160 0,-1-3 0 16,1 2 0-16,0-3 128 0,0 4-128 0,0-4 0 15,-1-1 0-15,-1 1 0 0,1-2 272 0,-1 1-16 16,-1-2-16-16,-1-2 0 0,1 0 208 0,-3-1 64 15,2-3 0-15,-2 2 0 0,0-2 16 0,-1-2 16 16,0-1 0-16,-2-3 0 0,2-4-192 0,-1-2-32 0,0-2-16 0,-2-5 0 16,2-2-304-16,0-2 0 15,-2-3 0-15,1 0 0 0,-2-1 0 0,0 2 0 0,2 4 0 0,-1 2 0 32,-2 9-656-32,3 0-48 0,-2 4 0 0,1 7 0 15,0 2-384-15,-1 4-96 0,0 4-16 0,0 3 0 16,2 3-544-16,-2 4-112 0</inkml:trace>
  <inkml:trace contextRef="#ctx0" brushRef="#br0" timeOffset="23568.12">26153 6299 20271 0,'3'0'1792'0,"-1"-2"-1424"0,0 1-368 0,2-1 0 0,0 0 3696 0,0 1 656 16,2-1 144-16,2-2 32 0,7-2-2800 0,3-2-576 16,4 0-96-16,0-2-32 0,-1 2-736 0,-2 2-160 15,-2 1-128-15,-2 0 192 0,-2 4-192 0,-3 1-256 16,-1 0 64-16,-4 3 16 15,0 0-352-15,-4 3-80 0,-1 4-16 0,-2 0 0 16,-3 5 128-16,-1 1 32 0,-4 0 0 0,-2 2 0 0,0 1 224 0,-4 2 48 16,0 2 16-16,0-1 0 0,0-2 176 0,-1 2 0 15,2 0 0-15,1 0-128 0,2-1 1088 0,-1 3 240 0,3-2 32 16,1 2 16-16,1-2-512 0,1 0-96 16,2 2-32-16,1-2 0 0,2-2-240 0,0 1-48 0,4-3-16 0,0 2 0 15,3-3-304-15,1 1 128 0,2-6-128 0,0 2 0 16,3-3-144-16,1-2-144 0,1-3-32 0,3-1 0 15,3-4-752 1,2-2-144-16,1-4-48 0,2-1-16192 0</inkml:trace>
  <inkml:trace contextRef="#ctx0" brushRef="#br0" timeOffset="24008.85">26299 5066 28559 0,'-6'11'2544'0,"3"-1"-2032"0,2 1-512 0,4-2 0 0,0-1 1568 0,2-3 224 0,3 4 32 0,2 6 16 15,9 8-256-15,9 9-48 0,6 7-16 0,7 3 0 16,0-3-688-16,2-3-144 0,0 2-32 0,2-2 0 16,1 1-128-16,-1 0-16 15,1 1-16-15,-1-1 0 0,-2 0-336 0,1 0-160 16,3 2 160-16,2 1-160 0,-2 0 0 0,0-2 0 15,-4 3 0-15,-2 3 0 0,-3 2 0 0,-5 3-256 0,-2 3 48 16,-5 2 16-16,-3 0-96 0,-5 3-16 0,1 7 0 16,-5 2 0-1,-2-3-240-15,-9-1-48 0,-4 1-16 0,-5 0 0 0,-4 0 32 16,-4 0 16-16,-3-5 0 0,-4-4 0 0,0-3-192 0,-1-4-32 0,-2-2-16 16,0-3-15760-16</inkml:trace>
  <inkml:trace contextRef="#ctx0" brushRef="#br0" timeOffset="25025.91">28064 5998 28559 0,'-3'3'2544'0,"3"0"-2032"0,0 1-512 0,0 0 0 0,0-1 784 0,-1 2 64 0,0 5 16 0,-1 6 0 15,0 7 960-15,-2 6 192 0,2 11 32 0,-1 1 16 16,1 3-1232-16,2 3-256 16,1 5-64-16,0 4 0 0,0 2-304 0,2 2-64 15,1 5-16-15,-2 0 0 0,1-5-128 0,-1-1-224 0,-1-7 48 16,-1-5 16-16,0-4 160 0,0-7-192 0,-1-3 192 15,0 1-192-15,0-1 192 0,-3 2 176 0,1-5-48 16,-2-3 0-16,1-5 112 0,-3-3 16 0,1-3 0 16,0-5 0-16,0-4 0 0,-2-3 0 0,2-4 0 0,-1-4 0 15,-1-3-256-15,0-7 0 0,-1-3-192 0,-3-8 192 16,1-5-352-16,-1-4 32 0,0-11 16 0,1-3 0 16,1-5-16-16,-1-4 0 0,2-6 0 0,2-4 0 15,1-3 192-15,2-2 128 0,1-3-192 0,3 0 192 16,2 2 0-16,0 4-128 0,3 4 128 0,0 5 0 15,0 3 0-15,2 4 176 0,3 4-32 0,0 4 0 0,3 6 176 16,0 5 48-16,1 6 0 0,2 4 0 0,1 2-48 0,0 5 0 16,3 4 0-16,3 2 0 0,-1 5-320 0,4 1 0 15,2 3 0-15,2 4 0 0,2 3 0 0,3 1-192 16,2 7 64-16,1 3 0 0,2 1-160 0,0 0-32 16,2 6 0-16,2-1 0 0,-5 4 128 0,-2 1 0 0,-1 5 16 0,-6-2 0 15,-5 1-16 1,-6 0 0-16,-4-2 0 0,-5 3 0 0,-4-3 368 0,-4-1 64 15,-5-2 16-15,-3 0 0 0,-3-3 112 0,-2-1 16 16,-2-1 16-16,-5-1 0 0,0-2-64 0,-3-2-16 16,-5 2 0-16,-1-2 0 0,-6-4-64 0,2 0 0 15,-3 1-16-15,-4-3 0 0,-1 0-240 0,-3-4 0 16,1-1 0-16,-2-4 0 16,1-2-608-16,-1-2-16 0,1-1 0 0,1-5 0 15,3-3-2192-15,3 0-432 0</inkml:trace>
  <inkml:trace contextRef="#ctx0" brushRef="#br0" timeOffset="25462.62">29654 4791 30399 0,'-10'5'2704'0,"1"-1"-2160"0,1 0-544 0,1-1 0 0,2 1 1616 0,0 0 224 15,1 1 32-15,-8 2 16 0,-5 5-736 0,-8 8-128 16,-4 4-48-16,-6 4 0 0,0 3-720 0,0 5-256 0,1 1 144 0,0 4-144 16,1 2 0-16,2 4 0 0,-1 3 0 0,1 3 0 15,3 0 0-15,0 1 192 0,3 2-192 0,0 5 192 16,4 2 80-16,3 0 32 16,1 1 0-16,5-3 0 0,2-5-144 0,4 0-32 15,2-3 0-15,4 4 0 0,4 1-128 0,5 4 0 16,3-1 0-16,4-3 0 0,3-4 0 0,0-2 0 15,4-6 0-15,0-2 0 0,3 0-256 0,1-2 80 16,2-5 16-16,2-2 0 16,2-3-640-16,2-4-128 0,1-3-32 0,1-3-10912 0,2-1-2192 0</inkml:trace>
  <inkml:trace contextRef="#ctx0" brushRef="#br0" timeOffset="26147.68">29753 5804 40543 0,'-5'7'3600'0,"2"1"-2880"0,2-2-576 0,1-1-144 0,1-3 384 0,0 2 64 0,3 0 0 0,0 3 0 15,1 4 32-15,1 3 16 0,3 5 0 0,-1 3 0 16,1 0-336-16,0-1-160 0,-1 1 160 0,0 1-160 15,-1-4 0-15,1 1 0 0,-1-1-208 0,0-2 64 32,2-1-256-32,0-2-48 0,-1-2-16 0,1-2 0 0,0-1 160 0,1-6 48 0,-2 1 0 0,2-3 0 15,0-1 256-15,1-2 0 0,-1-3 0 0,2-1 0 16,0-5 240-16,-1-1-48 0,0 0-16 0,-1-3 0 16,2-1-176-16,-1-1 0 0,0 0 144 15,-1-1-144-15,0 5 0 0,-1-2 0 0,-1 4 0 0,0 3 0 16,-1 2 0-16,1 2 0 0,-2 6 0 0,1 1 0 15,-1 5 0-15,1 5 0 0,0 2 0 0,0 5 0 16,1 2 0-16,-1 2 0 0,2-2 128 0,-2 3-128 16,2-2 0-16,-2-1 128 0,2-1-128 0,-1-3 0 15,-1-2 0-15,0-5 0 0,1-1 0 0,0-3 0 0,0-3 0 16,-1-2 0-16,1 0 0 0,-1-4 0 0,2 0 0 0,-2-2-128 16,2-3 128-16,-2-2 0 0,2-1 0 0,-2-2 224 15,0 0-32-15,0-2 0 0,-1-3 176 0,2-1 16 16,-2-1 16-16,0-4 0 0,0 1-64 0,2-5-16 15,-1-3 0-15,2-2 0 0,-1 0-128 0,3-2-48 16,2 1 0-16,0 1 0 0,2 2-144 0,0 2 0 0,1 1 0 0,0 1 128 16,0 0-128-16,0 2 0 0,-2 6 0 0,0-2 0 15,0 1 0-15,-1 2 0 16,-2 1-128-16,0 0 128 16,0 2-512-16,-1-2-16 0,-1 4-16 0,-1 1 0 15,-1-1-704-15,-1 3-144 0,-1 0-16 0,0-1-16656 16</inkml:trace>
  <inkml:trace contextRef="#ctx0" brushRef="#br0" timeOffset="26891.6">30681 6254 37775 0,'2'3'3360'0,"0"-1"-2688"0,0-1-544 0,1-1-128 16,-1 0 640-16,1-1 112 15,1 1 16-15,3 0 0 0,4 0-272 0,4-2-48 0,4-1-16 0,-1-1 0 16,2 1-432-16,-2-1 128 0,2 0-128 0,-1 2 0 16,-1-1 0-16,0 3-176 0,-1 0 16 0,-1 3 0 15,-1 2 32-15,-2 1 0 0,-1 3 0 0,-4-2 0 16,-3 3-288 0,-2 1-48-16,-3 0-16 0,-3 2 0 0,-2-1-208 0,-2-1-32 0,-3 1-16 15,-2 1 0-15,-1 0 480 0,-2-2 80 0,2-2 32 0,-1 0 0 16,1-2 144-16,1-2 0 0,1 0 0 0,1-4 0 15,2 1 0-15,-1-2 0 0,3 0 0 0,1-3 0 16,1 3 0-16,3-4-128 0,0 2 0 0,1-1 0 16,1 1-288-1,0 2-48-15,3-4-16 0,1 3 0 0,-1 1 256 0,2 0 48 0,0 1 16 0,0 3 0 0,2-3 160 16,-1 3 0-16,2 2 0 0,-1-1 0 0,2 1 0 0,0 0 0 16,0 2 0-16,0 0 0 0,1 1 128 0,0 1 0 15,2 2 0-15,-1 3 0 0,0 0 192 0,1 1 32 16,-1 1 16-16,3 3 0 0,0 2 112 0,-2-2 32 15,0-1 0-15,-1-1 0 0,-2 1-64 0,-1-1 0 16,-2 0 0-16,-2-2 0 0,-3-1 48 0,-2-3 0 16,-1 0 0-16,-1 0 0 0,-3-1-224 0,-3-1-32 15,2-2-16-15,-5 1 0 0,0-3-224 0,-3 0 128 16,-1-1-128-16,1 0 0 0,-2-1 0 0,-2-2-240 16,0-2 32-16,-2 0-12016 15,-1-5-2416-15</inkml:trace>
  <inkml:trace contextRef="#ctx0" brushRef="#br0" timeOffset="27327.78">30987 4893 38703 0,'-6'12'1712'0,"3"-3"352"0,2 1-1648 0,2-2-416 0,3-2 0 0,0-2 0 0,0 3 480 0,4 5 16 0,3 2 0 0,6 10 0 0,6 4-256 0,3 6-48 15,4-2-16-15,3 1 0 0,0 1-176 0,4 0 0 16,1 1 0-16,1 0 0 0,0 3 0 0,1-3 128 16,1 4-128-16,0 2 0 0,-1 3 0 0,-1 2 128 15,-2 1-128-15,-3 3 0 0,-1-2 0 0,-4 3 0 16,-3-2 0-16,-4 0 0 0,-3 1 0 0,-5-1 160 16,-5 3-32-16,-4 3-128 0,-3-1 320 0,-5 1-32 15,-4-5-16-15,-6-3 0 0,-3-3-96 0,-3-5-32 0,-5 1 0 16,-2 1 0-16,-1-6-16 0,0 2 0 0,-3-1 0 0,0-2 0 15,1-3-128-15,-4 1-144 0,1 0 144 0,-1-2-12976 16,-2 1-2464-16</inkml:trace>
  <inkml:trace contextRef="#ctx0" brushRef="#br0" timeOffset="27759.25">32288 6365 31327 0,'0'0'2784'0,"0"0"-2224"0,1 0-560 0,-1 0 0 0,0 0 1856 0,0 0 272 16,0 2 48-16,1-2 16 0,-1 1-768 0,0 1-144 16,0-2-48-16,0 0 0 0,0 0 176 0,0 0 48 15,0 0 0-15,0 0 0 0,0 0-736 0,0 0-144 0,0 0-16 16,0 0-16 0,0 0-1456-16,0 0-304 0,0 0-48 0,0 0-20048 0</inkml:trace>
  <inkml:trace contextRef="#ctx0" brushRef="#br0" timeOffset="27960.58">32641 6539 37775 0,'-2'3'3360'0,"1"1"-2688"0,1-2-544 0,0 0-128 0,1-2 320 0,-1 0 16 15,0 2 16-15,0-2 0 16,-1 3-704-16,1-1-144 0,-2-4-16 0,2 2-16 0,0 0 352 0,2-26 176 16</inkml:trace>
  <inkml:trace contextRef="#ctx0" brushRef="#br0" timeOffset="28125.14">32902 6473 41471 0,'-2'11'3680'0,"0"-2"-2944"0,1-1-592 0,1-3-144 16,0-1 656-16,-1 0 112 15,0 6 0-15,-2 2 16 0,0 7 240 0,-1 0 64 0,0 1 0 0,0-5 0 32,2-3-1648-32,-2-5-320 0</inkml:trace>
  <inkml:trace contextRef="#ctx0" brushRef="#br0" timeOffset="29512.3">26206 848 16575 0,'-5'1'1472'0,"2"-1"-1168"0,1 0-304 0,2 0 0 15,0 0 1216-15,0 0 192 0,-1 0 48 0,-1 0 0 16,-2-1 96-16,1 1 32 0,1-3 0 0,0 2 0 16,2 0-832-16,-3 1-176 0,3-3-16 0,0 3-16 15,0 0 208-15,0 0 32 0,0 0 16 0,0-1 0 0,1 1 144 0,-1 0 16 16,0 0 16-16,0 0 0 0,0 0-160 0,0 0-48 15,0 0 0-15,0 0 0 0,19-9-368 0,-15 6-80 16,2-1 0-16,-1 0-16 0,1 2-176 0,-1-1-128 16,1 0 192-16,0 0-192 0,-1-1 160 0,0 3-160 15,0 1 128-15,0 0-128 0,0-1 160 0,1 1-160 16,-1 1 192-16,-1-1-192 0,1 3 176 0,0-1-176 16,1-2 160-16,1 1-160 0,1 1 0 0,0 1 0 15,2-3 0-15,0 2 0 0,1-1 0 0,3-1 0 16,-1 0 0-16,2 0 0 0,1-1 0 0,0-1 0 15,0 0 0-15,2-1 0 0,-1 2 0 0,-1-3 0 16,1 2 0-16,-2-1 0 0,0 1 0 0,-1 2 0 16,-1-4 0-16,0 3 0 0,-1 0 0 0,-2 1 128 15,0-4-128-15,0 3 0 0,-2 1 128 0,0-4 0 0,0 2-128 16,0-1 192-16,-1 1-192 0,1-2 176 0,-2 2-176 0,0-2 160 16,0 1-160-16,-1 0 0 0,-1 1 0 0,0-3 0 15,-2 4 0-15,1-1 0 16,-1-1 0-16,-1 2 0 0,1-1 0 0,-1-1 0 0,-1 1 0 0,0-2 0 15,0 1 0-15,-1 1 0 0,-1-2 0 0,1 2 0 16,0-1 0-16,-2 1 160 0,0 1-160 0,-1-2 160 16,0 2 16-16,-1 0 0 0,-1-2 0 0,1 2 0 15,0 1-48-15,0-1-128 0,-1-1 192 0,-1-1-64 16,0 2-128-16,0-2 0 0,0 1 0 0,-1 0 128 0,1-1-128 0,1 0 0 16,-2-1 0-16,1 1 0 0,1-1 0 0,-1-1 0 15,2 1 0-15,1-1 0 16,0-1 0-16,0 1 0 0,0-1 0 0,2-1 0 15,1 1 0-15,-2-1 160 0,1 2-160 0,1-1 160 16,-2 3-160-16,-1-2 128 0,2 2-128 0,-1-1 128 16,0 2-128-16,-1 2 0 0,0-3 0 0,-1 2 128 0,2 0-128 15,-1 1 0-15,1 0 0 0,1-1 0 0,-1 1-224 0,2 0-32 16,0 0 0-16,1 0 0 16,1 0-800-16,0 0-160 0,3 0-48 0,2-3-16496 15</inkml:trace>
  <inkml:trace contextRef="#ctx0" brushRef="#br0" timeOffset="36778.22">22075 10501 12895 0,'-1'1'1152'0,"-1"0"-928"0,2-1-224 0,0 0 0 0,0 0 0 0,0 1 0 0,0 2 0 0,0-2 0 0,-1 3 576 0,1-1 128 16,0 5 32-16,0-2 0 0,0 1 448 0,1 1 96 16,1 1 0-16,0-2 16 0,1 2 176 0,-1-3 16 15,2 1 16-15,1-1 0 0,1-1-64 0,0-1-16 16,2-2 0-16,0-2 0 0,1 0-720 0,2-2-128 15,0-3-48-15,3-1 0 0,1-4-176 0,1-2-32 16,1-3-16-16,3-3 0 0,0 0 240 0,2-3 48 0,1-3 16 16,1 0 0-16,0-5-176 0,1 1-48 15,1-3 0-15,0 0 0 0,-2 0-48 0,-2 3-16 0,0-2 0 16,-3-1 0-16,-1-1-64 0,-2 2-32 0,-2-1 0 0,-2-1 0 16,-1-1-32-16,-2-2 0 0,0-2 0 0,-3 0 0 15,0-1 0-15,-2-2-16 16,0 0 0-16,-2 0 0 0,-2-6-176 0,0 0 160 15,-1-5-160-15,-3-1 160 0,-1-3-160 0,0 0 0 16,-1 3 0-16,-1 4 0 0,0 3 0 0,0 0 0 0,-2 5 0 16,-1 1 0-16,1 1 0 0,-1 3 0 0,-2 5 0 0,3-2 0 15,-3 2 0-15,3 3 0 0,-3 2 0 0,1 2 0 16,1 2 0-16,2 4 0 0,2 2 0 0,1 4 0 16,2 2 0-16,-1-1 0 0,3 4 0 0,0 1 0 15,1 2-144-15,0-1 144 0,-1 0-192 0,2 1 192 16,0 1 0-16,0 1 0 0,1-1 0 0,0 2 0 15,-1 0 0-15,2 0 0 0,1 3 0 0,-1-1-160 0,1 1 160 0,0 1 0 16,1 0 0-16,1 3 0 16,0-1 0-16,1 3 0 0,2 2 0 0,1 0 0 15,1 2 0-15,0 2 0 0,2 3 0 0,0 1 128 0,2 1-128 16,1 6 0-16,0 4 0 0,3 4 0 0,-1 5 0 0,3 5 0 16,2 4 0-16,-1 4 0 15,0 4 0-15,-1 3 0 0,1-2 0 0,1 4 0 0,-1 3 0 0,0-1 0 16,3-2 0-16,-3-6-128 0,2-6 0 0,-3-6 0 15,2-3 0-15,-1-3 0 0,3-1 128 0,1 1 224 16,1-2-48-16,3 1-16 0,0-2 128 0,1 3 32 16,3 0 0-16,-2-2 0 0,-1-3-192 0,-1-3-128 15,-3-1 192-15,2-1-192 0,-1-2 128 0,-2-3-128 16,-1-1 0-16,-4-4 0 0,-1-2 0 0,-4-1 0 16,-2-3 0-16,-1 0 0 0,-2-3 0 0,-1 1 0 15,0-1 0-15,-3 1 0 0,1-4 128 0,-3-1-128 0,-1-1 0 16,0-3 0-16,0 0 272 0,-4 0-48 0,1-5-16 0,-2 0 0 15,1-2 0-15,-3-1 0 0,1-5 0 0,-3-3 0 16,-1-3-16-16,-2-4 0 0,0 0 0 0,-3-6 0 16,-4 1-64-16,-1-5 0 0,-2-3-128 0,-1-4 192 15,0 1-192-15,-3-5 176 0,0-3-176 0,-2-3 160 16,1 0-160-16,0 2 0 0,2 0 144 0,1 2-144 16,3 1 0-16,0 3 0 0,1 2 0 0,2 0 0 0,2 0 0 0,2 2 0 15,0 2 0-15,3-1 0 0,0-2 0 0,4-1 0 16,0 3 0-16,2-1 0 15,2 2 0-15,2 0 0 0,2 0 0 0,1 5-128 16,1 3 128-16,2-5 0 0,2 0-144 0,1 0 144 16,1 2-176-16,2-1 48 0,-2 2 0 0,2 1 0 15,1 2-128-15,0 3 0 0,2 1-16 0,-1 1 0 0,0 3 0 0,3 1 0 16,-2 3 0-16,3-1 0 0,1 4-112 0,-1-2 0 16,1 2-16-16,-1 3 0 15,-1-1-1120-15,1 3-208 0,1-2-64 0,1 2-14608 16</inkml:trace>
  <inkml:trace contextRef="#ctx0" brushRef="#br0" timeOffset="37176.04">24442 8324 28559 0,'-18'3'1264'0,"6"0"272"0,1 4-1232 0,3-5-304 0,5 2 0 0,-1 1 0 0,2-3 384 0,-6 7 32 0,-3 2 0 0,-6 4 0 15,-3 6 832-15,-5 2 160 0,0 3 48 0,-1 3 0 16,-1 0-448-16,0 5-96 0,1 3-16 0,-1 5 0 15,0 4-432-15,-1 4-80 0,1 4-32 0,0 6 0 16,1 2-224-16,1 6-128 0,2 6 160 0,1 7-160 0,1 10 192 0,1 2-64 16,3-5-128-16,3 1 192 15,4 3-192-15,5-4 0 0,4-7 0 0,6-11 0 16,3-6 144-16,7-3-16 0,3-4 0 0,5-3 0 0,6 2 0 16,4-1-128-16,2-3 192 0,0-2-64 0,4-4-128 15,3 2 0-15,2 5 144 0,1-1-144 16,-3-5-352-16,2 0-144 0,1 1-16 0,-1-3-11472 15,5 0-2288-15</inkml:trace>
  <inkml:trace contextRef="#ctx0" brushRef="#br0" timeOffset="37931.71">24960 9287 27647 0,'-14'-2'2448'0,"4"-2"-1952"0,0 3-496 0,4 0 0 16,5 2 1232-16,-1-1 160 0,-1 3 16 0,-2-1 16 16,-4-1-912-16,-2 3-176 0,-1 0-32 0,-2 2-16 15,1 1-1056-15,0-1-192 0,1 2-64 0,1 1 0 0,0-2 576 0,0 3 96 16,2 1 32-16,-1 1 0 0,1 2 1552 0,1 2 320 15,-1 5 64-15,2 3 16 0,-2 3-480 0,3 1-80 16,0 3-32-16,1 2 0 0,0 3-656 0,2 3-128 16,2 0-16-16,1 1-16 0,4 2-224 0,-1-3 0 15,4-1 0-15,0-4 0 0,4 1-192 0,2-3 32 0,-1 0 0 0,3-5 0 32,1-1-208-32,1-4-32 0,4 0-16 0,1-3 0 15,1-3-352-15,0-3-64 0,2-5 0 0,-2 0-16 16,1-2-64-16,-1-6-16 0,0 1 0 0,-4-2 0 0,-1-3 608 0,-2-1 112 15,-3 0 16-15,-1-1 16 0,-3-1 1072 0,0-1 224 16,-3-2 32-16,-1 1 16 0,-1-3 48 0,0 0 0 16,-2 0 0-16,-1-1 0 0,1-1-592 0,0 0-112 0,-1-1-32 15,1 1 0-15,0 0-304 0,2 0-176 0,-1-2 192 16,1 0-192-16,2 1 160 0,-1 0-160 0,3-2 128 0,-1 3-128 16,1-1 128-16,0-2-128 0,1 2 0 0,0-2 128 15,2 0-128-15,-1-2 0 0,-1 2 144 0,1 0-144 16,0-3 0-16,-2 2 144 0,-1 0-144 0,-1 1 0 0,0-1 144 0,-2 1-144 15,0-3 0-15,-3 0 144 16,-1 1-16-16,-1-1 0 0,-2-2 0 0,-2-1 0 16,-1 1 32-16,-2-1 0 0,-2-1 0 0,-3 2 0 15,1-4-160-15,-3 1 0 0,-1-1 144 0,0 1-144 0,-1-1 0 16,-1 3 0-16,1 4 0 0,0 2 0 0,1 5-208 0,-2 1-16 16,2 4 0-16,0 4 0 15,0 1 16-15,1 5 0 0,-2 1 0 0,0 3 0 16,2 2-176-16,0-2-48 0,1 3 0 0,1-4 0 15,2 4-1168-15,2-3-256 16</inkml:trace>
  <inkml:trace contextRef="#ctx0" brushRef="#br0" timeOffset="38388.78">25901 10172 38703 0,'-6'-2'3440'0,"3"2"-2752"0,3 0-560 0,1 2-128 0,1-2 368 15,0 1 32-15,1 3 16 0,0-2 0 0,2 7-416 0,4 3 0 16,2 2-144-16,1 5 144 0,0 0-176 0,0 3 176 15,0 3-160-15,-2 1 160 0,-1-1-384 0,-4 2 32 16,-2 0 0-16,-1 2 0 0,-4 0 112 0,-3 1 32 16,-2-2 0-16,-3 0 0 0,-5-1 208 0,-3-4-192 15,-2 0 192-15,-1-4-192 0,-1 1-64 0,-2-6-16 16,1 1 0-16,-2-4 0 16,0 0-1520-16,-1-5-320 0,0-1-48 0,-1-4-11760 15</inkml:trace>
  <inkml:trace contextRef="#ctx0" brushRef="#br0" timeOffset="39059.07">26635 9461 36863 0,'-2'7'3264'0,"1"3"-2608"0,1-1-528 0,0-1-128 15,1-2 592-15,-1 6 96 0,0 5 16 0,0 10 0 16,-1 14-208-16,-1 5-48 0,1 4 0 0,0-4 0 0,-2-1-448 0,1-6 0 16,-1 1 0-16,0-6 0 0,-1 0 0 0,0-5 0 15,1 0 0-15,-1-4 0 0,1-2-160 0,2-2-128 16,-1-4-32-16,1-2 0 15,-1-4-1744-15,2-3-368 0</inkml:trace>
  <inkml:trace contextRef="#ctx0" brushRef="#br0" timeOffset="39539.17">26318 9563 22111 0,'-5'-3'1968'0,"2"0"-1584"0,2 1-384 15,1 0 0-15,1 2 2304 0,-1-1 384 0,0-3 80 0,-1-3 16 16,0-3-368-16,1-1-80 0,1-1-16 0,1-1 0 16,3 2-1568-16,1-1-320 0,2 1-64 0,2-1-16 15,1 1-224-15,1-2-128 0,3 0 160 0,1 0-160 16,1 2 0-16,2-4 0 0,1 4 0 0,-2 0 0 15,0-1 0-15,-2 4 0 0,-1-3 0 0,-1 4 0 16,-1 1 0-16,-1 1 0 0,-1-1 0 0,0 2 0 16,1 2 0-16,-3-2 0 0,1 3 0 0,0-3-160 15,1 3 160-15,0 0 0 0,1 1-144 0,-1 2 144 16,0 2 0-16,0 1-144 0,0 4 144 0,0 0 0 16,0 5-256-16,1 1 48 0,-4 2 16 0,0 2 0 0,-1 1 192 0,-3-3 0 15,-1 0 0-15,0-1 0 16,-2-1 144-16,-1 0 80 0,1 1 16 0,-1-2 0 0,2 0-48 0,-2-2-16 15,1-4 0-15,0 2 0 16,2 0-176-16,0-4 0 0,1 3 0 0,1-3 0 0,1-1 0 16,2 0 0-16,-1-1-192 0,0-3 192 0,3-1-192 0,3 0 192 15,-1-1-192-15,2-3 192 0,-1 1-208 0,1-1 80 16,-2-1 128-16,3-2-208 0,2 1-80 0,1-4-16 16,0 3 0-16,-1-4 0 15,2 2-528-15,-2-2-128 0,2 2 0 0,-1-1-16 16,1 3-1312-16,0-2-256 0,0 2-48 0,0 1-11040 0</inkml:trace>
  <inkml:trace contextRef="#ctx0" brushRef="#br0" timeOffset="39996.96">27135 9025 28559 0,'-4'-2'2544'0,"2"-3"-2032"0,0 1-512 0,2 2 0 0,2-1 2432 0,-1 1 400 15,1-1 80-15,1 0 16 0,2-2-1904 0,0-2-384 16,1-2-80-16,1 1-16 0,1 2-544 0,-2-1 0 15,1 3 0-15,0 0 0 16,-1 3-416-16,0 1-144 0,0 0-16 0,0 1-16 16,2 3-384-16,-2 0-80 0,0 3-16 0,0-3 0 15,0 4 384-15,-1-2 80 0,0 4 16 0,-2-1 0 0,-1 0 592 0,0 2 128 16,-2 1 32-16,-2-1 0 0,1 0 416 0,0 1 64 16,-2 1 32-16,0 2 0 0,0-1-176 0,1 3-48 15,-1 3 0-15,1-2 0 0,-1 5-320 0,1-1-128 16,1 0 0-16,1-2 0 0,1-2-208 0,3 1-144 0,-1-7-32 15,3 1 0-15,2-2 112 0,0-1 16 16,2-2 0-16,2 1 0 0,0-3 384 0,1-1 96 16,2-1 16-16,1-2 0 0,2 0-240 0,0-4-240 15,3 2 48-15,2-3 16 16,0 0-848-16,1-2-192 0,0-1-16 0,1 0-8560 16,0 1-1696-16</inkml:trace>
  <inkml:trace contextRef="#ctx0" brushRef="#br0" timeOffset="40441.81">27165 8302 13823 0,'-12'-3'1216'0,"5"2"-960"0,2 1-256 0,3-1 0 0,0 1 3184 0,2 0 592 0,0 0 112 0,0 0 16 0,0 1-672 0,0 0-144 16,2 2-16-16,0 3-16 0,3-1-1760 0,0 6-336 16,5 2-80-16,1 3-16 0,5 5-384 0,3 1-80 15,3 5-16-15,3 2 0 0,1 0-256 0,4 5-128 16,8 3 128-16,2 2-128 0,7 2 0 0,3 1 0 15,1-2 128-15,-1 2-128 0,2-4 144 0,-2 4 0 16,-3-1 0-16,-3 3 0 0,-2-2 240 0,-1 3 64 16,1 4 0-16,1 2 0 0,-1 6-144 0,-1-5-32 0,-4 0 0 0,-1 4 0 15,-6 0-272-15,-5 6 0 0,-4 10 0 0,-5 2 0 16,-8 3 0-16,-5 2 0 0,-3-2 0 0,-10 6 0 16,-5 2 0-16,-7 6-144 0,-9 2 144 0,-6-4-128 31,-7-5-384-31,-4-10-64 0,-5 1 0 0,-5-2-16 0,-1-5 336 0,-4-5 64 0,-2-6 0 15,-5-10 16 1,-6-7-272-16,-4-9-64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5:49:42.56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10989 4985 13823 0,'3'-3'1216'16,"-2"0"-960"-16,0 2-256 0,-1 1 0 0,1 0 1280 0,-1 0 224 0,2-4 32 0,-1 1 16 15,1-1 368-15,1-1 80 0,-2 0 16 0,-1 0 0 16,0 2-672-16,0-1-144 0,-1 1-32 0,-2 2 0 16,2 0-464-16,0-1-112 15,-2 2-16-15,3 2 0 0,-1-1-240 0,1 3-48 0,-1 0-16 0,1 3 0 0,1-1 64 16,0 3 16-16,1 0 0 0,-1 4 0 15,0 4 224-15,-1 4 32 0,1 4 16 0,-1 6 0 16,0 2-96-16,-1 7-16 0,-3 2 0 0,-2 4 0 16,-2 3-112-16,-1 3-16 0,-5 4-16 0,-2 5 0 15,-4 7-240-15,-3 4-128 0,-3 5 160 0,-1-3-160 16,2-8 0-16,0-7 0 0,3-2 0 0,2-5 0 0,3-3 0 16,1-2 128-16,4-2-128 0,0-8 0 0,4-5 0 0,2-5 0 15,1-8 0-15,0-3 0 0,1-8-176 0,1-4-80 16,2 0 0-16,-1-8-11712 15,-1-2-2352-15</inkml:trace>
  <inkml:trace contextRef="#ctx0" brushRef="#br0" timeOffset="391.81">10994 4947 7487 0,'-13'2'160'0,"4"-2"32"0,1 2 16 0,4-2 0 0,2 0-208 0,2 0 0 0,0 0 0 0,-1 0 0 15,0 0 368-15,0-2 16 0,-1 2 16 0,0-2 0 16,2 2-16-16,-1-1 0 0,-1 1 0 0,1 1 0 0,1 1 976 16,-2-2 192-16,0 3 48 0,0 1 0 0,1-3 512 0,1 0 128 15,0 3 0-15,0-4 16 16,0 0 192-16,0 0 48 0,21 2 0 0,-8-4 0 16,6-2-640-16,6-3-128 0,7 1-32 0,6-9 0 15,8-1-864-15,6-5-160 0,8-2-32 0,8 1-16 0,5-1-224 0,2 0-32 16,-1 0-16-16,-5 1 0 15,-10 2-352-15,-7 5-192 0,-2-1 32 0,-4 1 0 16,-3 4-256-16,-4 2-48 0,-2 1-16 0,-3 3-11744 16,-6 1-2336-16</inkml:trace>
  <inkml:trace contextRef="#ctx0" brushRef="#br0" timeOffset="676.39">10947 5580 41471 0,'16'0'1840'0,"-3"0"368"0,0-2-1760 0,0 0-448 0,-4 1 0 0,1 1 0 16,2-4 416-16,6 2 0 0,12-7 0 0,12 1 0 15,7-7-64-15,3-1-16 0,-1 2 0 0,-4-3 0 16,-1 2-208-16,-7-1-128 0,-2 1 128 0,-2-1-128 16,-3 1 0-16,-4 2-320 0,-2 0 64 0,-2 2 16 15,-2 0-512-15,-2 2-96 16,-1 2-32-16,-3 1-17600 0</inkml:trace>
  <inkml:trace contextRef="#ctx0" brushRef="#br0" timeOffset="993.43">10767 6149 43311 0,'-11'5'3840'0,"3"1"-3072"15,4-3-608-15,4 0-160 0,2-3 704 0,-1 2 128 0,-2 1 0 0,-1 3 16 16,2 2-592-16,4-2-128 0,4-2-128 0,3-4 176 16,5-2-176-16,5-2 128 0,3-6-128 0,5 0 128 15,6-4-128-15,2-3-176 0,5 0 48 0,1-3 0 31,3 0-704-31,-1 0-144 0,1 5-32 0,0-2 0 0,0 2-1536 16,-2 2-304-16</inkml:trace>
  <inkml:trace contextRef="#ctx0" brushRef="#br0" timeOffset="7393.82">12373 4774 35935 0,'-3'1'3200'0,"1"3"-2560"0,0-2-512 0,0 2-128 0,4 0 1280 0,-1 1 256 16,1 1 32-16,2 4 16 0,0 7-1120 0,1 9-208 0,1 6-64 0,-3 7 0 15,-1 0-192-15,-2 6 0 16,-2 5-144-16,-4 7 144 0,-2 6 0 0,-6 2 0 16,-1 0-128-16,-3-3 128 0,-2 1 0 0,-1-1-192 15,0-2 192-15,0 2-192 0,-1 0 32 0,1-5 16 16,1-3 0-16,2-5 0 0,1-10 144 0,2-2-128 15,3-6 128-15,1-4-128 0,2-3-48 0,2-7 0 16,2-2 0-16,1-8 0 16,3-3-976-16,1-4-192 0,1-7-32 0,2-4-15136 0</inkml:trace>
  <inkml:trace contextRef="#ctx0" brushRef="#br0" timeOffset="7925.02">12358 4820 38703 0,'-9'-4'1712'0,"3"1"352"0,1 1-1648 0,3 1-416 0,2 0 0 0,2-1 0 0,1 0 512 0,3-1 32 15,3-5 0-15,4-1 0 16,6-2-544-16,3-5-176 0,3 1 0 0,-2 1 0 16,3 0 176-16,-1 1 0 0,-2 1 0 0,1 2 0 0,-2 1 176 0,-1 6 64 15,-1 1 16-15,-3 7 0 16,-1-1-256-16,0 6 128 0,-2 2-128 0,0 2 0 15,2-1 176-15,-1 2-176 0,3 3 192 0,3-1-192 16,4-4 128-16,0 2-128 0,2-1 0 0,-1 1 0 16,-3-2 0-16,0 2 0 0,-4 3 0 0,1 1 0 0,-4 6 128 0,-2 3-128 15,-3 7 192-15,-5 0-192 0,-3 1 0 0,-6 1 0 16,-3 2 0-16,-4-3 0 0,-5 2 336 0,-3-3 64 16,-6-2 16-16,-3-2 0 0,0-1-208 0,-3-3-32 15,-3 0-16-15,-1-2 0 0,0-3-160 0,-1-2 0 16,-2-1 0-16,2-3 0 0,1-4 0 0,2-2 0 15,-1-2 0-15,4-4 0 0,2 1-256 0,2-5 64 16,4 0 0-16,1 0 16 0,3-3-16 0,-2 0 0 16,2-2 0-16,-2-1 0 0,3 1-112 0,3-1-16 0,1 1-16 15,4 4 0-15,3-2 336 0,2 1-176 16,3 2 176-16,5 0-128 0,4-3 368 0,5 3 80 0,4 3 0 0,6-1 16 16,4 2 192-16,4 2 48 15,4 2 0-15,0 2 0 0,-3-1-384 0,1 3-192 16,2-1 192-16,-3 2-192 0,-2 2 0 0,-4 0 0 0,-1 0 0 15,-4 2 0-15,-3 0 0 0,-2 4 0 0,-2 3 0 0,-3 1 0 16,-3 3-128-16,-3 4-96 0,-3 3-16 0,-3 3 0 31,-3-2-960-31,-3 0-192 0,0 1-32 0,0-6-16 16,3-6-2848-16,1-8-560 0,2-6-112 0,2-5-3424 0,1-3-672 0</inkml:trace>
  <inkml:trace contextRef="#ctx0" brushRef="#br0" timeOffset="15062.15">13208 6041 31327 0,'-4'5'2784'0,"1"-3"-2224"0,2-1-560 0,1-1 0 16,1-1 464-16,-1 1-16 0,-1 0 0 0,0 0 0 0,1-2 624 16,0-4 112-16,2-4 32 0,2-5 0 0,2-4-304 0,3-5-48 15,1-3-16-15,2-3 0 0,2-6-496 0,2-1-96 16,0-4-32-16,-1 2 0 0,0-3-224 0,-1-1 0 15,0-8 128-15,1 1-128 0,-3 3 176 0,2-7-16 16,1-2 0-16,0 0 0 0,1 1-160 0,0-1 0 16,0 1 0-16,1 3 128 0,0 1-128 0,1 5 0 15,0 7 0-15,-2 4 0 0,-1 8 0 0,-1 7 0 16,-3 7 0-16,-2 4 0 0,-3 4 192 0,-1 4-32 16,-2 1-16-16,1 1 0 0,0 4-144 0,0 6 192 0,-1 0-192 0,1 8 192 15,1 6-192-15,0 5 0 16,1 4-160-16,-1 5 160 0,1 5-144 0,0 4 144 0,1 0-128 15,-1 2 128-15,0-1 0 0,1-6 0 0,0-4 0 16,0-5-128-16,-1 0 128 0,2-6 0 0,-1-1 0 0,0-4 0 16,2 0 0-16,0-4 0 0,1-3 0 0,-1-4 0 15,0-3 0-15,1-3 0 0,1-2 0 0,2-4 0 16,-2-3 144-16,1-2-144 0,2-2 192 0,-1-7-192 16,1-1 256-16,1-2-48 0,2-5-16 0,-2-2 0 15,1-4-48-15,-1-1-16 0,0-4 0 0,-2-2 0 0,1-4 0 0,-4-3-128 16,0-2 192-16,-3 1-64 15,-1 2 0-15,-1-4 0 0,-1-6 0 0,-2-1 0 16,1 1 0-16,-1 6 0 0,1 1 0 0,0 10 0 16,1 6-128-16,0 6 160 0,1 7-160 0,-3 4 160 15,1 1-160-15,-2 5 192 0,1 3-192 0,1 2 192 0,-1 0-192 16,0 5 0-16,1-1-192 0,1 4 192 0,0 1-208 0,1 4 80 16,1 2 128-16,1 3-208 0,1 0 208 15,0 2 0-15,2 3 0 0,1 5 0 0,2 5 0 0,2 5 0 16,-1 8 0-16,4 5 0 0,-2 3-144 0,1 6 144 15,0-1-128-15,1 2 128 0,-3-7 0 0,-2 7 0 16,0 5 0-16,-2 4 0 0,-3 3 128 0,-3-5 0 0,-1-5 0 16,-3-8 0-16,-1-9-128 0,-1-6 0 0,1-8 0 0,0-6 0 15,0-5 0-15,1-8-128 0,2-2 128 0,2-7-192 32,0-8-576-32,3-10-128 0</inkml:trace>
  <inkml:trace contextRef="#ctx0" brushRef="#br0" timeOffset="20382.27">9838 8740 14735 0,'-4'1'1312'0,"1"0"-1056"16,1 2-256-16,2-3 0 0,0 0 1040 0,-1 0 160 15,0 0 16-15,-3 0 16 0,0 0 176 0,1-3 16 0,-1 3 16 16,2-1 0-16,0 0-256 0,2-3-48 0,0 1-16 0,2-1 0 16,0-1-160-16,2 0-16 0,-1-2-16 0,4 0 0 15,-1-2-288-15,0 1-48 0,3-3-16 0,-1-1 0 16,2 1 208-16,0-4 48 0,2 2 0 0,2-4 0 15,1-1-192-15,0 1-16 0,3-4-16 0,1 0 0 16,2-3-272-16,0 2-48 0,0-1-16 0,0-1 0 16,-1 1-112-16,-2-3-32 0,2 0 0 0,-3-1 0 15,-1-2-128-15,-1 1 192 0,-2-1-192 0,-1 1 192 16,-2 2-192-16,0 1 192 0,-2 2-192 0,0-1 192 16,-1-3-64-16,1 0 0 0,-1 2 0 0,-2-4 0 15,0 7 32-15,0 0 0 0,0-2 0 0,0 3 0 16,1 4 32-16,-1 1 0 0,1 2 0 0,2-2 0 0,0 5-16 15,2 0 0-15,0 4 0 0,0-1 0 16,1 2-176-16,0 2 128 0,0 1-128 0,0 1 128 16,1 2-128-16,-1 2 0 0,-1 1 0 0,-1 4 0 0,1-1 0 15,-1 0 0-15,0 4 0 0,-1-2 0 0,0 5 0 0,-1 2 0 16,1 1-160-16,-1 1 160 0,-1 5 0 0,0-4 0 16,-1 1 0-16,2 6 0 0,0 5 0 0,3 4 0 15,0 5 0-15,0-3 0 0,1 2 0 0,1-2 0 16,2 0-128-16,-2-3 128 0,0-1 0 0,0-2 0 15,-1-3 0-15,-1-3 0 0,-2-3 0 0,1-2 0 16,0-1 0-16,-1-3 0 0,0-2 0 0,-2-2 0 16,-1-2 0-16,0-3 0 0,-2-1 0 0,0-4 0 0,1 1 0 15,-2-4 0-15,2 1 0 0,-2-3 0 0,2-1 0 0,0-2 0 16,-1-2 0-16,1-1 0 0,0-1 0 0,-2 0 0 16,2-4 128-16,-2-1-128 15,1-2 0-15,-1-3 0 0,0-3 0 0,-1 0 0 0,0-5 0 0,0 1 0 16,2 0 0-16,-1 0 0 0,1-4 0 0,-1 1 0 15,2 1 128-15,-2-3-128 16,3-7 0-16,2 2 0 0,0 2 0 0,0-2 0 0,3 3 0 0,-1 2 0 16,1 2 0-16,1 0 0 0,0 2 0 0,0 4 0 15,-1-3 0-15,1 5 0 0,-1-2 0 0,-2 4-144 16,0 0 144-16,0 0-128 0,0-2 128 0,1 0-128 16,-2 1 0-16,0 2 0 0,-1 0 0 0,-3 6 0 15,1-1-32-15,-1 4 0 0,-2 3 0 0,0 0 0 16,-1 4 160-16,1 0 0 0,-1 3 0 0,0 2 0 0,0 3 0 15,2 2 192-15,-1 5 0 0,0 0-16 0,1 3-176 0,1 7-144 16,2 4 144-16,-1 8-208 0,2 5 208 16,-1 6 0-16,1 4 0 0,0 0 0 0,0 0 0 0,0 3 0 15,2-3 128-15,-1-4-128 0,1-7 0 0,0 5 0 16,4 6 128-16,1 5-128 0,2-3 0 0,0-2 0 16,-2-2 0-16,0-6 0 0,-3-1 0 15,0-3 0-15,-3 1-128 0,0-3 128 0,0 1-256 0,-2-2 0 16,1-3 0-16,-1-3 0 15,1-3-544-15,-1-8-112 0,-2-1-32 0,2-6 0 16,0-2-896-16,0-4-176 0,0-3-32 0,1 0-12864 16</inkml:trace>
  <inkml:trace contextRef="#ctx0" brushRef="#br0" timeOffset="21127.49">12060 7513 21183 0,'0'-9'1888'0,"0"3"-1504"0,0 1-384 0,0 3 0 16,0 0 1904-16,0 2 304 0,0-2 64 0,0 1 16 0,0-2-816 0,-1 0-144 15,0 1-48-15,-2-1 0 0,-1 0-608 0,-2 3-128 16,-1 0-32-16,-3 1 0 0,-2 2-304 0,-5 2-64 15,-2 3-16-15,-4-1 0 0,-3 4-304 0,-1 1-64 16,-1 0-16-16,-4 3 0 0,-3 3 96 0,0 0 16 16,3 1 0-16,1 1 0 0,2-2 144 0,3-1 0 0,2-1 160 0,6 1-160 15,0-6 368-15,4 1-32 0,-1 0 0 0,1 1 0 16,2-2 32-16,3 0 0 16,2-2 0-16,0-2 0 0,5-1 16 0,2-2 0 0,1 1 0 0,2-3 0 15,0 2-112-15,4-3-16 16,0 1 0-16,3-1 0 0,1 1-256 0,1-2 0 0,3 2 0 15,1-1 0-15,2 1 0 0,0 1 0 16,2 0 0-16,0 0 0 0,0 1 0 0,1 1 0 0,2 1 0 16,1 0-144-16,0 4 144 0,3-2-128 0,2 5 128 0,-1 2-128 31,0 1-256-31,-1 2-32 0,-1 3-16 0,-2 2 0 0,2 1 144 0,-3 4 32 0,-2-4 0 0,-4 0 0 16,-5 0 256-16,0 0-128 0,-4-2 128 0,-2 3 0 0,1-2 0 15,-3 1 144-15,0-2 16 0,0 0 0 16,0 1 48-16,-2-1 16 0,1-1 0 0,-1-4 0 15,1 1-80-15,-2-1-16 0,-1-3 0 0,0 0 0 0,-1-2 32 16,-2 0 0-16,1-1 0 0,-2-1 0 16,0-1 128-16,-1-1 32 0,-2 0 0 0,-1-1 0 0,0 0-80 0,-2-3-16 15,0 0 0-15,-5 1 0 0,-2-3-32 0,-5 1-16 16,2-2 0-16,-5-1 0 16,-3-1-176-16,-5 1 128 0,2-4-128 0,-2 0 128 15,-5 1-128-15,-1-2 0 0,4 1 0 0,0-2-176 0,0 0-176 16,2-2-32-16,1 2-16 0,1-4 0 15,1 2-1168-15,4-1-224 0,3 3-64 0,0-3-14272 16</inkml:trace>
  <inkml:trace contextRef="#ctx0" brushRef="#br0" timeOffset="21976.74">13527 7334 17503 0,'-5'-2'1552'0,"0"2"-1232"0,1 0-320 0,3 2 0 0,0 0 1792 0,-3-2 288 15,-2 1 64-15,-5 3 16 0,-4-3-1568 0,-6 4-304 16,-4 1-64-16,-2-1-16 0,-3 2-208 0,-1-1 0 15,-3 1 0-15,-1 2 0 0,0-3 224 0,-2 0 0 0,-1-1 0 0,-2-1 0 16,2 1-16-16,0-2 0 0,3 2 0 0,0-3 0 16,1 1 240-16,-2 4 64 15,1-4 0-15,3 2 0 0,1 1 144 0,3 2 48 16,2-2 0-16,1 0 0 0,4 2-544 0,0 0-160 16,2 0 0-16,5-1 0 0,-1-1 240 0,4 2-64 0,1-2-16 15,1 0 0-15,3-1 336 0,0 1 64 16,2-1 16-16,2 1 0 0,0 1 16 0,1-3 16 15,1-1 0-15,0 1 0 0,3 1-160 0,-1-2-48 16,2 5 0-16,-1-5 0 0,4 4-208 0,-2 0-64 16,1-1 0-16,0 3 0 0,0 0-128 0,-1 2 0 0,0 1 0 15,-1 2 0-15,-1 2 0 0,0 3 0 0,-2 1 0 0,-1 3 0 16,0 3 0-16,-1-3 0 0,0 3 0 0,-3-1 0 16,1-1 0-16,0 1 0 0,0 1 0 0,0-1 0 15,-1 0 0-15,0-2 0 0,-1 6 0 0,2-4 0 16,-2 1 192-16,0 2-32 0,0-5-16 0,-1 2 0 0,1 1 80 0,0-3 16 15,0 2 0-15,0 0 0 0,1-4-240 0,-1 4 176 16,1-7-176-16,-1 1 160 0,-1 0-160 0,1-1 160 16,-2 4-160-16,1-5 160 0,0 1-160 0,-1-3 0 15,2 1 0-15,0-2 0 16,2 2 0-16,0-3 128 0,1-2-128 0,1-2 128 0,1-1 128 16,2-3 32-16,0-1 0 0,3-2 0 15,3 1 0-15,1-1 0 0,0-2 0 0,4 0 0 0,2 0-32 16,3 0-16-16,2-3 0 0,2 1 0 0,3-1-80 15,2 0-16-15,5 0 0 0,3-2 0 0,4 2-144 16,4-2 0-16,2 1 0 0,1 2 128 0,-1 0-128 0,-1-1 160 16,1 3-160-16,-5-1 160 0,-4 2-160 0,-5 0 192 15,-2 1-192-15,-5-2 192 0,0 2-192 0,-3-2 0 16,-1 2 0-16,-2 1 0 0,2-2 0 0,-3 2 0 16,-2-1-192-16,-3 3 192 15,1-4-592-15,-3 4 0 0,-2-4 0 0,-1 2 0 16,-2-1-272-16,-3-2-48 0,0 2-16 0,0-2-11200 0,-2-2-2240 0</inkml:trace>
  <inkml:trace contextRef="#ctx0" brushRef="#br0" timeOffset="22327.91">12520 8055 22111 0,'-14'-3'1968'0,"6"1"-1584"0,0 0-384 0,3 2 0 0,4 0 2560 0,1 0 416 15,0 0 96-15,0 0 0 0,-1 0-1760 0,0 0-352 16,1 0-80-16,2 2-16 0,4 0-288 0,-6-2-48 15,24 5-16-15,-6-4 0 0,5 4 320 0,4-4 64 16,4 2 16-16,6-1 0 0,6 0-320 0,7-1-64 16,-5 1-16-16,6-2 0 0,6 0-208 0,5 0-48 15,1 0-16-15,-4 0 0 0,-11 0-240 0,-1 0 0 16,3-2 0-16,-2 1 0 16,-1-1-448-16,0 0-16 0,4-2-16 0,-2 1 0 15,0-2-1568-15,-4 0-320 0</inkml:trace>
  <inkml:trace contextRef="#ctx0" brushRef="#br0" timeOffset="23043.25">9168 6424 37775 0,'-13'-3'3360'0,"4"1"-2688"0,4 2-544 0,3 0-128 0,4 2 288 0,-4-2 32 0,-1 0 0 0,-5 1 0 15,2 4 16-15,1 0 16 0,5 4 0 0,5 3 0 16,5 2-80-16,7-1-16 0,7 2 0 0,12-2 0 16,7-2 16-16,15 1 0 0,17-1 0 0,12-1 0 15,3-2-16-15,10-4-16 0,10-2 0 0,8-4 0 16,4 1-240-16,13-9 144 0,14-2-144 0,5-3 128 0,-2 2-128 0,18-5 128 16,20 3-128-16,14 2 128 0,11-2 96 0,4 3 16 15,-1 0 0-15,-4 5 0 0,0 0-32 0,1 0 0 16,1 1 0-16,9 1 0 0,8-1 16 0,4 1 0 15,5-1 0-15,2-3 0 0,1 1 64 0,-2-1 16 16,1-2 0-16,-2 0 0 0,-2-4-144 0,-5 1-32 16,-2-2 0-16,-11 0 0 15,-11 3-608 1,-6-5-128-16,-2 1-32 0,-4-5-19776 0</inkml:trace>
  <inkml:trace contextRef="#ctx0" brushRef="#br0" timeOffset="27443.55">1376 4436 22111 0,'0'-1'1968'16,"2"1"-1584"-16,0 0-384 0,2 0 0 0,1 1 256 0,1-1-48 0,4 3 0 16,5-3 0-16,8 1 336 0,8 0 64 15,10 2 16-15,6-2 0 0,2-1-160 0,9-1-16 16,7-2-16-16,8 1 0 0,9 2-64 0,7-5-16 16,7 4 0-16,10-4 0 0,13-2-352 0,9 1-192 0,7 1 32 15,14 0 0 1,11-1-464-16,11 0-80 0,7-3-32 0,7 2 0 15,7 2-224-15,7 1-64 0,8 1 0 0,14-1 0 16,15 3 336-16,5-4 64 0,0 3 16 0,3-3 0 0,3-1 368 0,1 0 80 16,0-4 16-16,-2 3 0 0,0-4 1152 0,-2 1 224 0,1-1 48 0,-8 0 16 15,-2-2 624-15,-6 1 112 0,-4 1 16 0,0-5 16 16,3 3-544-16,-7-3-112 0,-8 4-32 0,6-2 0 16,2-1-1376-16</inkml:trace>
  <inkml:trace contextRef="#ctx0" brushRef="#br1" timeOffset="35074.58">15368 7695 28559 0,'-3'5'2544'0,"0"-2"-2032"0,1 0-512 0,1-3 0 0,1 1 1600 0,-1 3 240 0,-2 2 32 0,-1 1 16 16,-1 6-1088-16,-3 2-224 0,3 3-32 0,0-1-16 15,2 3-272-15,-1-1-48 0,1 2-16 0,2-1 0 16,1 2-192-16,-1 0 0 0,1 3 0 0,0 0 0 15,0-2 0-15,-1-1 0 0,-1-3-128 0,0-1 128 16,1 2 160-16,-3-5 96 0,2 1 0 0,-3-1 16 0,1 1 304 0,-1-4 48 16,0-3 16-16,-1 0 0 15,1-3-384-15,0 0-64 0,0-2 0 0,0-3-16 0,1 0-32 0,-1-2 0 16,2 0 0-16,-1-4 0 16,1 0-144-16,2-1 0 0,-1-5 0 0,2-2 128 15,0 0-128-15,1-5 0 0,1 0 0 0,2-6-176 0,-1 1 176 0,2-4-192 16,1-1 192-16,0 0-192 15,1-1 192-15,0 1 0 0,0 1 0 0,0 1 0 16,1 0 128-16,1 2 0 0,-1 6 0 0,0-2 0 0,0 5 32 16,1 0 16-16,0 4 0 0,-1 0 0 0,1 2 0 0,1 2 0 15,0 1 0-15,-2 3 0 0,3 1-176 0,1 2 128 16,0 4-128-16,2 1 128 0,0 4-128 0,2 0 0 16,3 4 0-16,0 0 0 0,-1 2 128 0,1 4-128 15,-2-2 128-15,-1 4-128 0,0 0 208 0,-4 1-32 16,0 0-16-16,-1 3 0 0,0 1 0 0,-2-2 0 0,-1-1 0 15,0 3 0-15,-2 2-160 0,1-2 192 16,-1 2-192-16,1-1 192 0,-1-4-192 0,0 2 0 16,1-3 0-16,-2-2 0 0,1-5-208 0,-1-1-80 0,0-3-16 0,0-3 0 31,-1-1-272-31,1-4-48 0,-3 2-16 0,2-5 0 16,-1-2-640-16,-1-2-128 0,1-2-16 0,-1-4-15856 0</inkml:trace>
  <inkml:trace contextRef="#ctx0" brushRef="#br1" timeOffset="35574.65">15955 7785 29487 0,'-13'6'1296'0,"3"-3"288"0,0 0-1264 0,4 0-320 16,2-1 0-16,3-2 0 0,-2 3 288 0,-2 0 0 16,-2 2 0-16,-4 4 0 0,-2 1 400 0,0 2 80 15,2 3 0-15,1-1 16 0,1 1 32 0,2 1 0 16,2 1 0-16,1 3 0 0,3 0-624 0,1 1-192 15,2 1 0-15,3-2 0 0,1-2 0 0,3 1 0 16,3-3 0-16,2-1 0 0,1-4-288 0,2-3-64 16,5 1-16-16,3-3 0 0,1-3 48 0,0-1 0 15,1-4 0-15,0-1 0 0,-2-3 448 0,0 0 80 0,0-4 32 16,-2 0 0-16,1-1 160 0,-3-3 48 0,-2 2 0 0,-1-4 0 16,-1-1 288-16,-1-3 64 0,-1 1 16 0,-1 1 0 15,-3-3-240-15,-1 2-32 0,-2-2-16 0,-2 0 0 16,-1 0-176-16,-3 0-32 0,-2 0-16 0,-4 1 0 0,-1-1-16 15,-2 3 0-15,-2 0 0 0,-2 1 0 16,-2 0-96-16,-1 3-32 0,-1 1 0 0,-1 1 0 16,0 5-160-16,-2 2 0 0,0 1 144 0,-1 4-144 15,1 2 0-15,-2 1 0 0,3 1 0 0,-2 2 0 16,2 0-384-16,-1-1-64 16,2 2 0-16,0-1 0 0,3 0-848 0,2-1-176 0</inkml:trace>
  <inkml:trace contextRef="#ctx0" brushRef="#br1" timeOffset="36474.98">16784 7717 23951 0,'-4'0'2128'0,"0"0"-1696"0,2 0-432 0,2 0 0 0,0 0 2560 0,1 0 416 16,0 1 96-16,2 0 0 0,0 2-2656 0,2 1-416 15,2 1-320-15,0 3 48 0,0 1 272 0,1 5 176 16,1-2-32-16,-2 5 0 0,-1-1-16 0,0 2 0 0,-1-1 0 0,0 1 0 16,-1 3 112-16,0-1 16 0,-2 2 0 0,-1 1 0 15,1-2 160-15,-2 1 32 0,0-2 16 0,-2 1 0 16,2-1 192-16,0-3 48 0,2-3 0 0,-2-2 0 15,2-1-272-15,1-4-48 0,0 0-16 0,1-4 0 16,2-1-32-16,-1-2 0 0,1-3 0 0,0-1 0 16,3-2-160-16,-3-1-48 0,2-4 0 0,-2-3 0 15,1 0 0-15,-3-3 0 0,2-4 0 0,-2 1 0 16,0-1-128-16,-3 0 0 0,0 0 0 0,-1-3 0 16,-1 0 128-16,-2-1 0 0,1 2 0 0,-1 1 0 15,0-1-128-15,-1 0 0 0,2 3 0 0,0 1 0 16,1 5 0-16,1-1 0 0,1 0 0 0,2 3 0 15,2 0 0-15,1 3 0 0,1 0 0 0,3-1 0 16,3 3 0-16,0-1 160 0,2 1-160 0,2-1 160 16,2 2 32-16,1 1 0 0,1-1 0 0,0 4 0 0,0 0-64 15,-2 1-128-15,1 2 192 0,-1 3-64 0,-3-1-128 0,-2 0 0 16,-1 3 0-16,-2 1 0 0,0 2-256 0,0-1-48 16,-1 2 0-16,0-2 0 15,-1 4-352-15,-2-1-80 0,2 0-16 0,-2 1 0 16,2 2-1472-16,0-2-288 0</inkml:trace>
  <inkml:trace contextRef="#ctx0" brushRef="#br1" timeOffset="36896.17">17493 7961 12895 0,'0'0'1152'0,"0"-3"-928"0,0 2-224 0,0 0 0 0,0 1 1552 0,2-3 272 15,-1 2 48-15,0 0 16 0,3-1-1184 0,1-2-256 16,1-3-32-16,1 1-16 0,3 1 688 0,1-3 144 0,2 0 32 0,2 1 0 15,0-3 208-15,2 1 32 16,1-1 16-16,1 0 0 0,-1 2-288 0,1-2-48 0,0 1-16 0,-2 2 0 16,-1-3-400-16,0 2-96 0,-1 0-16 0,-2 0 0 15,0 2-128-15,-1 0-16 0,-1 0-16 0,0-3 0 16,-1 3-256-16,-1-1-48 0,0-2-16 0,-2 1 0 16,-1 2 32-16,-1-4 16 0,-1 3 0 0,-2-3 0 15,0 0-32-15,-2 2-16 0,0-4 0 0,-4 3 0 16,0 1-176-16,-2-3 160 0,-4 2-160 0,-1 2 160 15,-4-1-160-15,-1 4 0 0,-2-1 0 0,-2 3 0 0,-1 5 0 16,-2 1-144-16,1 4 144 0,0 3 0 0,1 3-176 0,0 0 176 16,-1 3-160-16,-1 4 160 0,1 1 0 0,0 2-144 15,0-1 144-15,3 1 0 0,2-2 0 0,2 0 0 16,1-1 0-16,2 3 128 0,1-5 0 0,0 2 0 16,2 0 0-16,2-3 0 15,2 0-128-15,0-2 192 0,4 0-64 0,1-4 0 0,2 0-128 16,2-3 0-16,2 1 0 0,3-1 128 0,0-2-128 0,3 0-240 15,2 2 64-15,1-3 16 16,4 0-352-16,1-1-80 0,3 0-16 0,1-1 0 16,2-2-1184-16,1-2-224 0,2 0-48 0,2-2-13472 0</inkml:trace>
  <inkml:trace contextRef="#ctx0" brushRef="#br1" timeOffset="37925.57">18477 7658 18431 0,'-2'-3'1632'0,"1"-1"-1312"0,-1 2-320 16,0-2 0-16,2 2 4256 0,0-1 784 0,0 1 144 0,0-2 48 15,0-3-3472-15,0-3-688 16,-2-3-144-16,-1 1-32 0,0-3-592 0,-2 2-128 0,-1 2-32 0,-2-2 0 16,0 3-144-16,-4 0 0 0,0 4-192 0,-3 0 192 15,-2 5-240-15,-2 1 80 0,-3 1 16 0,2 4 0 16,3 0 144-16,-4 4 0 0,-6 4 0 0,-5 4-128 16,-3 6 128-16,0 0 0 0,3 3 0 0,-1 3 0 15,2 3 0-15,0 1 0 0,1 3 0 0,3-3 128 16,4 0 208-16,4-4 48 0,3 0 16 0,2-2 0 15,4 1-112-15,3-3-32 0,2 1 0 0,4-5 0 16,0-2-256-16,3-2 128 0,2-2-128 0,2-2 0 0,3-4 0 0,2-3 0 16,2-2 0-16,3-4 0 15,1-1 0-15,1-4 0 0,4-4-208 0,2-2 80 16,1-1 128-16,1-2 0 0,2-6 128 0,0 0-128 0,0-1 128 0,-4 2-128 16,0-2 160-16,-2-2-160 0,-2 2 256 15,0 0-32-15,-3 0-16 0,-2-1 0 0,-2 3 0 0,0-3 0 16,-3 1 0-16,-2 1 0 0,0 3-16 0,-3-1-16 15,-3 0 0-15,1 3 0 0,-2 1-48 0,-2 1-128 16,-1 1 192-16,-1 3-64 0,0 3-128 0,-2 1 128 16,0 3-128-16,-1-2 128 0,1 4-128 0,-1-1 0 15,0 2 0-15,1 0 0 0,0 2 0 0,0-3-176 16,1 2 176-16,2 0-128 0,-1 0 128 0,1 0 0 16,1 2 0-16,1 0 0 0,-2-1 0 0,2 3 0 15,2 2 0-15,-1-1 0 0,0 4 0 0,0 6 0 16,3-3 0-16,0 5-128 0,-1 2 128 0,4 1 0 0,-1 3 0 0,1-2 0 15,2 3 0-15,0-1 0 0,0 4 0 0,3-1 0 16,1 0 0-16,0 1 0 0,0-1 0 0,2 2 0 16,2 3 0-16,3 2 0 0,2 5 0 0,3 0 0 15,0 4 0-15,-2-7 128 0,1 0-128 0,-2-2 0 16,-2 2 128-16,-3 1-128 0,-2 0 128 0,-3 2-128 0,0-1 176 0,-3 1-48 16,0 0 0-16,-4-1 0 15,1 2 64-15,-3-1 0 0,-2-1 0 0,-2-2 0 0,-3-3 32 0,-1-2 16 16,-2-1 0-16,-3 0 0 15,-4-1 64-15,-1 4 16 0,-2-2 0 0,-4-2 0 16,-1-3-128-16,-6-2 0 0,-6-2-16 0,-5-1 0 16,-4-2-176-16,-3-7 192 0,-1-2-192 0,-2-5 192 15,2-6-784-15,-4-6-160 0,-2-1-16 0,-4-6-13504 16,-1-1-2688-16</inkml:trace>
  <inkml:trace contextRef="#ctx0" brushRef="#br1" timeOffset="38775.11">14320 7679 10127 0,'-4'3'896'0,"-1"0"-704"0,1 1-192 0,1-3 0 0,3 2 4944 16,0-1 960-16,0 0 192 0,0 2 48 0,-1 3-4144 0,1 3-816 16,0 3-160-16,1 1-48 0,1 0-432 0,-1 3-96 15,3 1 0-15,-2 1-16 0,3 0-112 0,0 2 0 16,1 1-16-16,2 2 0 0,-1-1-304 0,2 4 0 15,1 2 0-15,-2-1 0 16,2 1-496-16,-2-1-48 0,-1-3-16 0,-1 1 0 16,0-3-1584-16,-2-4-320 0,0-2-64 0,-2-2-11056 15</inkml:trace>
  <inkml:trace contextRef="#ctx0" brushRef="#br1" timeOffset="38991.78">14109 8046 37775 0,'4'-3'1664'0,"-2"2"368"0,2 0-1632 0,0 1-400 0,-1-3 0 16,1 1 0-16,3 1 720 0,3-3 64 0,8-1 16 0,8-4 0 15,6-2-368-15,6 0-80 0,2-4-16 0,1 2 0 16,1-1-336-16,-2-1 0 0,1 4 0 0,-2-4-12336 15,0 2-2528-15</inkml:trace>
  <inkml:trace contextRef="#ctx0" brushRef="#br0" timeOffset="52091.71">2032 7463 9215 0,'10'-11'816'0,"-1"3"-656"0,-2-1-160 0,-4 7 0 16,1-3 192-16,1 0 16 0,5-8 0 0,6-4 0 0,5-6 736 0,1-5 144 15,-1 2 16-15,-5 4 16 0,-3 2 352 0,-3 4 64 16,-4 3 0-16,-1 1 16 0,-4 3 128 0,-1 1 32 15,-1 3 0-15,-3 2 0 0,0 0 32 0,-2 1 16 16,0 4 0-16,-3-1 0 0,1 5-384 0,-4 2-80 16,1 3-16-16,-1 3 0 0,0 0-352 0,-2 6-80 15,2 2-16-15,-3 2 0 0,1 1-384 0,-2 7-64 16,-1 5-32-16,0 9 0 0,-3 4-352 16,0 5 128-16,1-2-128 0,0 1 0 0,0-2 0 0,3-5 0 15,4-5 0-15,1-5-128 0,2-2-48 0,3 2 0 16,2 3 0-16,1 2 0 0,3 1 176 0,4 3 0 15,-1 0-144-15,2-1 144 0,3-3-256 0,2-4 32 16,4-8 0-16,1-5 0 0,2-4-16 0,3-5 0 16,1-5 0-16,1-2 0 0,3-3 240 0,1-6-144 15,2-3 144-15,2-4-128 0,-2-3 128 0,3-1 0 0,1-4-144 16,2-2 144 0,0-1-400-16,-2-1-16 0,-2-1 0 0,-3-4 0 0,-2 0 208 15,0-4 32-15,-4-2 16 0,0-3 0 0,-3-3 480 0,-3-4 80 0,-2 1 32 0,-6-1 0 16,-2 0 112-16,-4 0 32 0,-2 0 0 0,-3-5 0 15,-1 5-224-15,-3-2-32 0,-2 1-16 0,-3-1 0 16,-1-1-160-16,-4-3-16 0,-3-1-128 0,0 2 192 0,-2 2-64 16,-3 6 0-16,-3 0-128 0,-2 6 192 15,0 2-48-15,-2 2-16 0,1 4 0 0,0 4 0 0,2 1-128 0,3 4 160 16,1 7-160-16,0-1 160 0,0 6-304 0,-1 0-64 16,2 5-16-16,0 1 0 15,4 2-944 1,0 4-192-16,3-2-48 0,2 4-15552 0</inkml:trace>
  <inkml:trace contextRef="#ctx0" brushRef="#br0" timeOffset="52591.57">2777 7226 42383 0,'-10'-4'1872'0,"4"1"400"0,1 3-1824 0,3 1-448 0,2 1 0 0,0 1 0 16,0 1 128-16,0 0-128 0,0 5 0 0,1 6 144 15,-1 1-144-15,1 1-256 0,1 1 64 0,-1 0 16 16,0 3 176-16,0-1-128 0,2 1 128 0,-2 4-128 16,0 3 128-16,-1 3-128 0,-1 4 128 0,-2-1-128 15,1 5 128-15,-3-2-128 0,0 6 128 0,-2 3-128 16,-3-2 128-16,-1 2 0 0,0-3 0 0,-3 2 0 16,-1 3 0-16,-1 0 0 0,0 3 0 0,0-1-128 0,0 0 128 0,0-8-128 15,2-2 128-15,2-8-128 16,3-4 128-16,2-5 0 0,0-5 0 0,4-2 0 15,-1-3 176-15,2-2-48 0,2 0 0 0,1-5 0 0,1 4 16 0,2-3 0 16,1 1 0-16,1 1 0 0,4-1-16 0,1 1-128 0,3 2 192 16,2 0-64-16,1-2-128 0,4 1 160 15,5 0-160-15,3-2 160 0,-2 1-160 0,5-3 0 16,5 0 0-16,4-1 0 0,0 0-192 0,-1-5-64 16,0-2 0-16,-5-2-16 15,-2-1-336-15,-3-1-64 0,-1-4-16 0,-1 0-11248 16,-2-1-2256-16</inkml:trace>
  <inkml:trace contextRef="#ctx0" brushRef="#br0" timeOffset="53152.85">3979 7225 25791 0,'-15'6'2304'0,"-1"0"-1856"0,5 2-448 0,5-5 0 15,1 1 1856-15,-4 1 288 0,-8 6 48 0,-10 4 16 16,-10 6-1744-16,-3 2-336 0,-2 3-128 0,5-3 0 15,5 0 0-15,3-4 0 0,7-2 0 0,4-1 128 0,2-2 48 0,2-1 16 16,3-2 0-16,1 1 0 16,1-4-192-16,3 1 0 0,1-3 0 0,1 0 0 0,2 2 0 0,1-2-176 15,1 1 48-15,1-1 0 0,4 1 128 0,0-1 0 16,4 0-144-16,0 0 144 0,5 0 256 0,1-1 128 16,0-1 32-16,5 0 0 0,5-1 160 0,5 2 48 15,4-2 0-15,3-1 0 0,3 2-368 0,4 0-64 16,-1 2 0-16,-1-1-16 0,-4 2-176 0,-3 2 0 15,-3-2 0-15,-6 2 0 0,-1 1 0 0,-5 1 0 0,-1 0 160 16,-2 3-160-16,-1-3 560 0,-3 4 0 16,1 0 0-16,-3 1 0 0,0-3-352 0,-1 2-64 0,-1-1-16 0,-2 1 0 15,2-1-128-15,-4 1 0 16,-2 3 144-16,1-1-144 0,-3 1 0 0,-1 2 144 0,0 2-144 0,-2 1 0 16,-1 0 0-16,-2 2 0 0,-1 3 0 0,-4 2 0 15,2 1 0-15,-5-3 0 16,0-2 0-16,-2 2 0 0,-4 0 0 0,-3 0 0 15,0 0 0-15,-3-4 0 0,-1-1 128 0,0-4 0 0,-1-1 16 16,-4-3 0-16,-1-2 112 0,-4 0 0 0,-4-4 16 0,-3 0 0 16,-3-3-272-16,-2-2-272 0,-1-1 48 0,-4-5-18592 15</inkml:trace>
  <inkml:trace contextRef="#ctx0" brushRef="#br0" timeOffset="57676.6">10148 11464 24879 0,'-2'0'2208'0,"1"0"-1760"0,1 2-448 0,0-2 0 16,1-2 656-16,-1 2 48 0,1-1 16 0,-1-1 0 0,1 1-720 0,2-1-208 15,-2-1-16-15,-1 3 0 0,0 0 224 0,0 0 128 16,11-17 0-16,-8 12-128 15,0-1 800-15,0 1 48 0,1-1 16 0,-1-1 0 0,1 3 672 16,-2-5 144-16,2 1 32 0,-1 1 0 0,0-2-464 0,0 1-96 16,1-3 0-16,-1-1-16 0,1-1-720 0,2-2-144 15,2-1-16-15,0-5-16 0,1-1-240 0,2-3 144 16,0 1-144-16,0-2 128 0,2 0-128 0,0-4 0 16,3-5 0-16,0-1 128 0,2 1-128 0,-2 2 0 15,0-2 0-15,0 1 0 0,1 2 0 0,-1 2 128 0,-1 4-128 16,0 3 128-16,-1 4-128 0,-2 2 0 15,-1-1 0-15,-1 4-176 0,0 1 176 0,-1 3 144 16,-2 2-16-16,-1 3-128 0,0 2 128 0,-1 6-128 16,0 2 0-16,1 1 0 0,1 6 0 0,-1 4 0 15,2 3 0-15,0 2 0 0,-1 2 0 0,2 0 0 0,1 0 0 0,0 4 0 16,0-1 0-16,1 5 0 0,-1-2 128 0,-2-1-128 16,2 0 0-16,0 2 0 0,1 4 0 15,0-1 0-15,-1-1 0 0,0-1 0 0,-1-3 0 0,-1-3 0 16,1-1 0-16,-2-5 0 0,0-5 0 15,-2-3 0-15,1-2 224 0,-1-5-64 0,-2-2-16 0,2-2 0 16,2 0 144-16,-2-6 32 0,2 1 0 0,2-4 0 16,-1 1-80-16,0-6-16 0,-1 0 0 0,-1 0 0 15,0-1-224-15,-1-3 0 0,2-4 0 0,-4 0 0 16,1-4 0-16,0-3 0 0,-1-1 0 0,0-5 0 16,-1-5 0-16,1 1 0 0,1-1 0 0,-2-1 0 0,0 2 0 0,2-1 176 15,0 2-176-15,-2 3 160 0,3 6-160 0,0-2-144 16,1 2 144-16,1 1-208 0,-1 4 208 0,0 0 0 15,1 1 0-15,1 2 0 0,-1 3 0 16,1 0 0-16,-1 5 0 0,1 3 0 0,-4 1 0 0,1 4 0 16,-1 3 0-16,0 2 0 0,-2 1 0 0,1 3 0 15,0 3 0-15,0 3 0 0,1 1 0 0,-1 3-144 16,4 4 144-16,-1 2 0 0,0 2 0 0,4 2 0 16,2 7 0-16,2 5 0 0,2 1 0 0,1 2 0 15,0 5 0-15,2-5 0 0,-2 1 0 0,-1-1 176 16,0-2-176-16,-1 1 192 0,-1-4-192 0,0 3 0 0,-2 2 144 0,-1-1-144 15,-1 2 0-15,-4-3 0 16,-1 0 0-16,-2-4 0 0,-1-2 0 0,-3-4-160 16,-2-3 160-16,0-3-208 15,-1-4-416-15,0-3-80 0,-1-1 0 0,-1 0-16 16,0-2-592-16,1 0-112 0,0-7-32 0,2-2 0 0</inkml:trace>
  <inkml:trace contextRef="#ctx0" brushRef="#br0" timeOffset="58403.06">12112 10461 28559 0,'4'-6'1264'0,"-3"1"272"0,1 1-1232 0,1 2-304 0,-2-1 0 0,0 2 0 0,2 0 1360 0,-1-3 224 16,3-1 32-16,1 1 16 0,-1-1-928 0,-1-1-192 0,-1 4-48 0,-5 2 0 16,0 0-320-16,-4 2-144 0,-2 2 128 0,-3 3-128 15,-2 1 0-15,-5 2-320 0,-2 1 48 0,-1 0 16 16,0 1 256-16,-5 2 176 16,-4 3-32-16,-4 3 0 0,2-1 320 0,-1 2 64 15,0-2 16-15,3 1 0 0,2-5 0 0,4-1 0 16,1-1 0-16,4-2 0 0,1 0-224 0,2-1-64 0,3 1 0 15,1-2 0-15,3 0-256 0,1-2 0 0,2-1 0 0,3-1 0 16,2 2 0-16,1-4 0 0,4 3 0 0,2 1 0 16,3-1 0-16,2-1-256 0,3 1 64 0,2-1 0 15,2 0-80-15,3 1-16 0,3-1 0 0,-1-3 0 16,3 2 112-16,3 1 32 0,0-1 0 0,2 1 0 16,3 3 16-16,-1-1 0 0,0 1 0 0,1 1 0 15,-2 2-256-15,-1 0-32 0,-2 3-16 0,-1-2 0 0,-2 2 176 0,-3-2 16 16,-1 2 16-16,-2-1 0 0,-1 0 224 0,-2 0 0 15,0 2 0-15,-2 1 0 16,-1-1 320-16,-3 1 16 0,0 3 0 0,-2 0 0 16,1 4-96-16,-4-4-32 0,-1 2 0 0,-2-2 0 0,0-2-208 15,-3-2 128-15,-1 1-128 0,-3-5 0 0,-1 3 272 0,-1-2-32 16,-2-2-16-16,-2 0 0 0,1-2 96 0,-4-2 32 16,-2 0 0-16,-1 0 0 0,-2 0-96 0,-3 2-32 15,-2-2 0-15,-1 0 0 0,-3 0-224 0,-2 2 0 16,-1 0 128-16,0-3-128 0,1 1 0 0,-1-1 0 15,-1-2 0-15,3 1 0 0,0-2 0 0,-2 2 0 16,1-4 0-16,2 0 0 16,3 0-624-16,1-3-160 0,2 1-48 0,3-2-10800 15,2-2-2160-15</inkml:trace>
  <inkml:trace contextRef="#ctx0" brushRef="#br0" timeOffset="59074.91">13335 10308 30399 0,'4'-3'1344'0,"-3"1"288"0,0 0-1312 0,0 2-320 0,1-2 0 0,-1 2 0 16,0-1 128-16,-1 0-128 0,1 1 128 0,-2-3-128 15,0 2 0-15,1 1 0 0,0 0 0 0,-26 0 0 0,11 4 192 0,-3-3-16 16,-4 2-16-16,-1 4 0 0,-2-2-160 0,-2 1 0 16,0 5 144-16,-4-4-144 0,1 3 624 0,2-2 48 15,-1 2 16-15,0-2 0 0,-3 3 80 0,1 3 0 16,0 0 16-16,2 0 0 0,3 0-368 0,3-2-80 0,3-1-16 15,3-2 0-15,2 0 96 0,3-1 16 0,3-1 0 0,0-2 0 16,4 1-224-16,0-1-32 16,2 1-16-16,1-4 0 0,2 5-160 15,0-3 0-15,3 1 0 0,1 0-176 0,-1 3 176 0,3-2 0 16,1 3 0-16,1-3 0 0,1 4 0 0,1-3 0 0,0 3 0 16,1 1 0-16,0 3 0 0,1 1 0 15,-1-1 0-15,1 3 0 0,-1 1 192 0,-1 1-48 16,-2 2 0-16,0 0 0 0,-1 1 16 0,-1 1 0 0,0 1 0 0,-1-2 0 15,0 0-32-15,-1 2 0 0,-1 2 0 16,-1-4 0-16,1 2-128 0,-2-1 0 0,0-1-160 0,-1 2 160 16,-1-1 0-16,-2 1 0 0,1 2 0 0,-2 1 0 15,-2 1 0-15,0 3 0 0,-3 2 0 0,-1 0 0 16,0-5 0-16,-1 1 0 0,1-6 128 0,0 1-128 16,0-2 0-16,1 0 0 0,0-3 0 0,0-2 0 15,1-2 0-15,1-4 0 0,2-2 128 0,3-3-128 16,1-2 160-16,1-3-32 0,1 0 0 0,3-2 0 0,-1 0 0 15,4-1-128-15,1-2 192 0,5-3-64 0,0 1-128 0,5-4 0 16,1 0 144-16,5 3-144 0,-1-4 0 0,6 1 0 16,0 1 0-16,5 1 0 0,-1-2 0 0,1 1-192 15,0 3 192-15,-3-4-192 16,-1 4-208 0,-2 0-48-16,-2-1-16 0,-2 1 0 0,-2 1-1776 0,-3-1-336 15,-3 1-80-15,-4-1-12640 0</inkml:trace>
  <inkml:trace contextRef="#ctx0" brushRef="#br0" timeOffset="59328.16">12711 11076 42383 0,'-3'0'1872'0,"1"0"400"0,2 0-1824 0,1 0-448 0,3 0 0 0,2 0 0 16,1-2 208-16,5 2-48 0,10-3-16 0,10-2 0 16,10-3-144-16,6 0 192 0,3-2-192 0,1-1 192 15,2-4-192-15,-1 1 0 0,-2-1 0 0,-3 2-176 16,-2-1-592-16,-3 3-128 0,-3 2-32 0,-3-1 0 16,-1 3-3232-16,-4 1-640 0,-1 1-128 0,-4 1-16 0</inkml:trace>
  <inkml:trace contextRef="#ctx0" brushRef="#br0" timeOffset="59648.87">14267 10523 41471 0,'4'-5'1840'0,"-1"2"368"0,-1 2-1760 0,0 1-448 0,1 1 0 16,-1 2 0-16,2-1 336 0,1 3-16 0,2 5 0 0,3 1 0 15,1 5-320-15,-2 2-240 16,0 5 48-16,-2 1 0 0,-2 3-32 0,-2 1 0 15,-2 1 0-15,-2 0 0 16,1 0-416-16,-4-1-96 0,1 1-16 0,-1-1 0 16,-3-1-1008-16,0-1-208 0,-1 0-32 0,-1-2-13056 0</inkml:trace>
  <inkml:trace contextRef="#ctx0" brushRef="#br0" timeOffset="59858.86">13959 10921 48831 0,'8'-6'2176'0,"-1"1"432"0,2 2-2096 0,1 1-512 0,0 1 0 0,0 1 0 16,3 0 0-16,9-5 0 0,13-1 0 0,11-3 0 0,6 0-208 15,1-4-160-15,-1 0-16 0,-3 0-16 16,-2-1-704-16,-1 2-144 0,-1-2-32 0,-3 3-18496 0</inkml:trace>
  <inkml:trace contextRef="#ctx0" brushRef="#br0" timeOffset="60907.56">15611 10205 1839 0,'2'-4'160'0,"-4"3"-160"0,1 0 0 0,1-2 0 16,0 3 7296-16,0 0 1408 16,1 0 304-16,1 0 48 0,1 0-6160 0,1 0-1232 0,4 4-240 0,-1-3-48 15,2 3-800-15,-2 2-144 0,0 2-48 0,0 3 0 16,-2 4-240-16,-2 2-144 0,0 5 160 0,-3 2-160 16,-1 4 0-16,-4 5 0 0,-2 2 0 0,-1 2 0 0,-3 3 0 15,-3 4 0-15,-3 7 0 0,-3 2 0 0,-4 3 0 16,1-2 0-16,-1-6 0 0,2-3 0 15,5-7 0-15,-2 2 0 0,1-4-128 0,2 1 128 16,2-6 0-16,3-3-192 0,1-1 192 0,3-7-160 31,2-5-848-31,1-5-160 0,2-4-48 0,0-5-10048 0,1-2-2000 0</inkml:trace>
  <inkml:trace contextRef="#ctx0" brushRef="#br0" timeOffset="61197.59">15870 10163 26719 0,'1'-3'2368'16,"0"2"-1888"-16,2 2-480 0,-2-1 0 0,0 0 1104 0,-1 0 128 15,3 2 32-15,-1-2 0 0,1 3-304 0,-1 2-64 16,1 2-16-16,-5 6 0 0,1 4-48 0,-2 7 0 15,-1 4 0-15,-2 6 0 0,-1 3-96 0,-1 2-32 16,-1 7 0-16,0 2 0 0,0 4-272 0,0 2-64 16,-1 2-16-16,1 1 0 0,2 0-352 0,0-5 0 15,0-1 0-15,1-7 0 0,0-2 0 0,1-1 0 0,0-1-160 0,0-3 160 32,1-7-512-32,1-1 16 0,-1 0 0 0,-2-3 0 15,1 0-1152-15,-3-4-224 0</inkml:trace>
  <inkml:trace contextRef="#ctx0" brushRef="#br0" timeOffset="62042.91">16175 10627 27647 0,'-1'-2'2448'0,"0"2"-1952"0,1-2-496 0,0 2 0 16,2 0 1472-16,0-1 208 0,0 0 48 0,1-1 0 16,1-1-512-16,1-1-112 0,2 0-16 0,-1 0 0 15,0 3-240-15,0-1-48 0,-1 0-16 0,0 2 0 16,0 2-480-16,0 0-112 0,-1 1 0 0,-1 3-16 0,0 3-48 0,-1 2 0 16,1 6 0-16,-2 3 0 0,0 4-128 0,-1 1 128 15,1 7-128-15,2-3 128 16,-1 0 0-16,2-1 0 0,0-4 0 0,2 0 0 0,0-1 0 15,3-2 0-15,0-2 0 0,0-3 0 0,1-1 0 0,0-4-128 16,-1-2 192-16,1-1-64 0,0-3 0 0,-2-3 0 16,0 0 0-16,-1-2 0 0,1-2-128 0,-2 0 0 15,0-3 0-15,0 0 0 0,0-1 128 0,-1 0 0 16,1 0 0-16,1-5 0 0,-1 1-128 0,0 0 0 16,0 1 0-16,0 2 0 0,2-1 0 0,-1 3 0 15,1 3 0-15,-2 0 0 0,1 2 0 0,-1 2 0 16,2 4 0-16,-2 0 0 0,1 4 0 0,2 1 0 15,0 2 0-15,1-2 0 0,1 1 0 0,0 1 0 16,2-3 0-16,0-2 0 0,0 0 0 0,0-5 0 16,-2 0 0-16,0-3 0 0,1-3 0 0,1 0 0 0,-2-5 0 15,1 1 0-15,1-1 208 0,-1-5 64 0,0 0 16 0,1 0 0 16,-1-2 80-16,0 1 16 0,1-3 0 0,-2 2 0 16,1-2-64-16,-1 1-16 0,1 1 0 0,0-4 0 15,0 2-32-15,1-1 0 0,2-1 0 0,-2 3 0 16,2 0-272-16,-1 2 128 0,0-2-128 0,1 4 0 0,-1 1 0 0,-2 0 0 15,-1 1 0-15,-2 2 0 16,0-2-144-16,-2 3 16 0,-1 1 0 0,-1-4 0 16,-1 1-624-1,-2-1-112-15,1-1-32 0,-2 0 0 0,-1 0-368 16,-1-4-80-16</inkml:trace>
  <inkml:trace contextRef="#ctx0" brushRef="#br0" timeOffset="63168.24">17496 10012 13823 0,'-3'-4'1216'0,"1"2"-960"15,1-2-256-15,1 3 0 0,0-1 1264 0,-1 0 208 16,-1 0 32-16,1-3 16 0,-1 0 320 0,-2 1 64 16,1 0 16-16,1 4 0 0,1 2-16 0,-1 3 0 0,2 1 0 0,2 3 0 15,0 4-384-15,1 4-80 0,2 6-16 0,-2 1 0 16,2 9-592-16,0 2-112 16,-1 6-16-16,0 4-16 0,-1-1-432 0,-1 1-96 0,-2 1-16 0,-3-2 0 15,1 2 48-15,-5 6 0 0,1 1 0 16,-4-1 0-16,0 1-192 0,-2-7-176 0,0 0 48 15,-2-6 0-15,2-1 128 0,-2-5 0 0,1 1 0 0,0-2 0 16,1 1-384-16,1-3 16 0,2-4 0 0,2-5 0 31,3-6-560-31,1-3-112 0,3-9-32 0,3-1 0 16,1-4-672-16,1-5-144 0</inkml:trace>
  <inkml:trace contextRef="#ctx0" brushRef="#br0" timeOffset="63475.42">17669 10010 19343 0,'-6'0'1728'0,"1"0"-1392"15,0 0-336-15,3 0 0 0,0 0 3792 0,1 0 688 0,1 2 144 0,-1-1 32 16,-2 3-3216-16,1 0-640 15,-1 4-128-15,1 1-32 0,-1 2-256 0,1 5-64 16,1 5-16-16,-2 3 0 0,3 4-304 0,-2 6 0 16,1 6 0-16,-2 4 0 0,1-2 0 0,-2 4 0 15,0 3 0-15,-1-2 0 0,2 5 240 0,-4 2-16 0,1 3 0 16,0 0 0-16,-1 0-96 0,-1-4 0 0,3-5-128 0,-1-4 192 16,1-2-192-16,0-5 0 0,3 0 128 0,0-2-128 15,4-8 0-15,-2-3-208 0,1 0 32 0,1-6-17808 16</inkml:trace>
  <inkml:trace contextRef="#ctx0" brushRef="#br0" timeOffset="64159.52">18025 11019 5519 0,'-5'-2'496'0,"2"2"-496"16,0-2 0-16,2 2 0 0,0 2 224 0,-1-2-48 15,-1 0-16-15,-4 0 32 0,-1 0-192 0,-3 0 0 16,1 0 0-16,1 0 0 0,2 2 0 0,1-2 0 16,-1 0 0-16,1 0 0 0,0 1 0 0,0-1 0 15,1 0 0-15</inkml:trace>
  <inkml:trace contextRef="#ctx0" brushRef="#br0" timeOffset="64575.62">17883 11006 10127 0,'-2'0'448'0,"-1"0"96"0,1 0-544 0,0 0 0 0,1 2 0 0,1-2 0 15,-1 0 1664-15,1 1 208 0,-1 1 48 0,-1-2 16 0,1 2 160 16,1-2 16-16,0 0 16 0,0 0 0 16,0 0-80-16,0 0-32 0,0 0 0 0,0 0 0 15,19-12-496-15,-12 7-112 0,2 0 0 0,-1-1-16 16,2 1-560-16,0-2-128 0,0 1 0 0,-1 0-16 16,2-3-240-16,-2 3-32 0,-1 1-16 0,0 0 0 15,0 1-400-15,1-1 0 0,0 1 0 0,0 2 0 16,3-2 0-16,-1 2 0 0,1-2 0 0,2 3 0 15,-2 1 0-15,2 0 0 0,-1 1 0 0,1 0 0 16,-2 3 0-16,-1 1 0 0,1 1 0 0,-4 2 0 16,1 0 0-16,-4 3 0 0,0-1 0 0,-4 4 0 0,-1-2 0 15,-3 4 0-15,-1-1 0 0,-4 4 0 0,1-4 0 0,-3 2 0 16,-4 3 0-16,-2-1 0 0,0 2 0 0,-4 2 0 16,-2 0 0-16,-3 1 0 0,1 2 0 0,-1-4 0 15,0 1 0-15,2-4 0 0,4 0-176 0,2-3 176 16,2-2-128-16,4 0 128 0,2 1 0 0,2-4 128 15,3-2 0-15,2-1 0 0,2 1 128 0,2 0 48 0,3-2 0 0,4 3 0 16,2-1-112-16,2 1 0 16,3 1-16-16,4 0 0 0,5 0-16 0,1 1 0 15,0-1 0-15,2 1 0 0,2-1-160 0,1-1 0 16,0 1 0-16,1-3-176 16,-1 1-272-16,-3-2-48 0,2 0-16 0,1 1-18096 0</inkml:trace>
  <inkml:trace contextRef="#ctx0" brushRef="#br0" timeOffset="66893.59">16236 10313 11967 0,'-1'-3'1072'0,"-1"6"-864"0,2-3-208 0,0 0 0 15,2 0 2448-15,-2 0 448 0,1-3 96 0,1 3 16 16,2-1-1040-16,4 0-208 0,0 1-32 0,5-3-16 15,1 1-1712-15,4-2-144 0,1 2-128 0,4-3-32 32,0 0-1488-32,3-2-288 0,1 0-64 0,3 2-16 15,0-1 400-15,-2-3 80 0,1 1 16 0,-2 0 0 0,0 2 1408 0,-1 0 256 0,-1 0 128 0,-2 1 0 16,1 0 1200-16,-2 1 240 0,-1-1 48 0,0 0 16 16,3 0 96-16,-1 0 32 0,-1 0 0 0,1-1 0 0,-1 2-1088 0,0-1-224 15,-1 0-32-15,-1 1-16 0,-3 2-400 0,2-3 0 16,-2 2-224-16,0 0 80 0,-2-1 144 0,-1 2 0 15,-1 0 0-15,-3-1-128 0,-2 2 512 0,-2 1 96 16,-2 0 32-16,-3 0 0 0,0-3 368 0,-2 3 80 16,0 0 0-16,-2 0 16 0,-1-1-336 0,-1 1-64 15,1 0 0-15,-3 0-16 0,1-1-416 0,-1 1-144 16,-1 0 0-16,0 0 144 0,0 0-144 0,1 0-144 0,-1-3 144 16,1 1-208-16,1 1 448 0,0-4 80 15,-2 1 32-15,1-2 0 0,-2 1 304 0,0-3 64 16,2 2 16-16,-4 0 0 0,1-4-176 0,0 0-48 15,-2 2 0-15,-1-1 0 0,0 0-512 0,-1 2 0 16,-1 0 0-16,1 0 0 0,0 4 0 0,-1-1-304 16,1 1 48-16,2 2-17488 0</inkml:trace>
  <inkml:trace contextRef="#ctx0" brushRef="#br2" timeOffset="75831.09">23488 8030 16575 0,'0'0'1472'0,"-1"0"-1168"0,1 0-304 0,0 0 0 0,0 0 816 0,0 0 96 16,1 0 32-16,-1 0 0 0,0 0 80 0,0-1 0 15,-1 1 16-15,1 0 0 0,0 0 160 0,0 0 16 16,0 0 16-16,0 0 0 0,0 0 80 0,0 0 16 16,0 0 0-16,0 0 0 0,0 0 0 0,4-21 0 15,-2 16 0-15,2 0 0 0,0-1-496 0,-1-1-112 16,4 0-16-16,-1-3 0 0,1 3-400 0,1-5-96 0,0-1-16 0,1 0 0 16,0 0 0-16,0-2 0 15,3-1 0-15,-1 1 0 0,1-2 16 0,0-4 0 16,1 2 0-16,0-3 0 0,1 0-32 0,-2-2-16 0,2 2 0 0,-2-5 0 15,2 2 0-15,-2-6 0 0,1 1 0 16,-1-3 0-16,0 0-32 0,2-3 0 0,-2 1 0 0,1-3 0 16,-1 2-128-16,2-1 0 0,-1 1 0 0,0 1 0 15,-1 3 128-15,2 4-128 0,-1 3 128 0,0 2-128 16,-1 2 0-16,-1 2 128 0,0 2-128 0,0 3 0 16,-1 2 0-16,0 2 0 0,0 1 0 0,0 3 0 15,0 0 0-15,0 2 0 0,0 3 0 0,1 1 0 16,0 2 0-16,1 3-144 0,1 5 144 0,1 3-160 15,2 3 160-15,1 6-192 0,1 1 192 0,1 6-192 0,0 2 192 16,0 5 0-16,1-1 0 0,-3 4 0 0,-1 0 0 0,-2-2 0 16,-2 1 128-16,-1-3-128 0,-1 0 128 0,-2-3-128 15,-1-3 160-15,-2-1-160 0,0-6 0 0,0-2 128 16,-1-3-128-16,0 0 0 0,0-5 128 0,-1-3 0 16,0-3-128-16,1-4 192 0,0 1-64 0,0-3-128 0,0-4 176 0,1-1-176 15,0-2 288 1,3-2-48-16,-2-3-16 0,1-2 0 0,0-3-224 0,0-6 0 15,0 1 0-15,1-5 0 0,-1-4-128 0,1-2 128 16,-2-7 0-16,1 0 0 0,-1 0 0 0,-1-6 0 16,0 1 128-16,0-4-128 0,0 3 0 0,0 2 0 15,1-2 0-15,1 0 0 0,1 4 0 0,2 3 0 16,0 4 0-16,0 8 0 0,1 6 0 0,-1 5 0 0,0 7 0 0,-2 4 0 16,1 4 0-16,-1 3 0 0,-1 3 128 0,0 5-128 15,1 1 0-15,-1 3 0 0,1 6-192 0,1 1 192 16,1 6 0-16,2 3 0 0,-1 2 0 15,0 4 0-15,0 1 0 0,-1 2 0 0,1 1 0 0,-2-1 0 16,-2 1 0-16,0-1 0 0,1 2 0 0,-2-4 0 16,-1 0 0-16,0 2 128 0,-1-1-128 0,-1 0 0 15,1 2 0-15,-1 0 0 0,-1-1 0 0,0 0 0 16,1-4-288-16,-2 0-48 0,0-2-16 0,1-4 0 16,-1-3-352-16,0-3-80 0,2-4-16 0,-2-3-18192 15</inkml:trace>
  <inkml:trace contextRef="#ctx0" brushRef="#br2" timeOffset="76392.78">25338 6792 37775 0,'-2'1'3360'0,"-1"2"-2688"0,2-2-544 15,0 0-128-15,0 0 768 0,-1 2 112 0,1 1 16 0,-3 3 16 16,-2 2-368-16,0 2-80 0,-3 4-16 0,1-2 0 15,-1 3-64-15,-1 2-32 16,0-1 0-16,0 4 0 0,2-4-224 0,-2 6-128 0,2-4 128 0,0 4-128 16,0-1 0-16,2 1 0 0,-1 1 0 0,2 1 0 15,0-2 0-15,1 1 0 0,2-1 0 0,-1-1 0 16,1 1 0-16,0-1 0 0,1 1 0 0,0 1 0 16,-2 2 0-16,1-1 144 0,-2 2-144 0,1 2 0 15,-1 4 176-15,-1-4-176 0,-1 2 160 0,1 0-160 16,-1-4 0-16,1-3 128 0,1-2-128 0,1-2 0 0,2-4 480 0,0 0 48 15,1-5 16-15,1 0 0 0,2-3-240 0,-1-1-48 16,2 0-16-16,0 0 0 0,1 0-112 16,0-1-128-16,2 3 176 0,2-3-176 0,0 2 272 0,3-1-48 15,0 0-16-15,2 0 0 16,0-1 32-16,4 0 0 0,-1 0 0 0,2-1 0 16,-1 1-112-16,4-1 0 0,3 0-128 0,1-2 192 0,3 2-192 15,1-2 0-15,-1 3 0 0,-3-3 0 0,-4 2-416 0,2-1 32 16,-3 2 0-16,0-4 0 15,-3 3-512-15,0-1-80 0,-4 1-32 0,1-4 0 16,0 0 16-16,-3-1 0 0,3-2 0 0,-1-2 0 16,1-2-1072-16,1-3-224 0,1-3-32 0,0-4-13616 0</inkml:trace>
  <inkml:trace contextRef="#ctx0" brushRef="#br2" timeOffset="77124.92">26761 6850 32255 0,'-1'-2'2864'0,"1"-2"-2288"0,0 3-576 0,1-1 0 16,1 2 1792-16,-2-3 256 0,0 2 64 0,-2-6 0 15,2 1-1264-15,-3-2-240 0,-2 0-48 0,-3 2-16 0,-2 0-352 0,-2 1-192 16,-3-1 192-16,-2 2-192 0,-4 0 0 16,-3 0 0-16,-2 2 0 0,-2 1 0 0,-3 1 144 0,-1 0-144 15,-5 1 0-15,-1 3 144 0,2 1 32 0,-1 0 0 16,-2 3 0-16,2 1 0 0,1 2-176 0,3 0 0 15,1-1 0-15,2 0 128 0,2 0-128 0,0-2 128 0,2 2-128 0,4 0 128 16,2-2 96-16,3 0 16 16,2-1 0-16,4-1 0 0,1 0-96 0,4-1-16 15,1-4 0-15,3 3 0 0,0-2 0 0,2 2 0 16,3-4 0-16,-1 1 0 0,3 0-128 0,1 2 0 16,2-3 0-16,1 1 0 0,2 2 128 0,1 0 0 15,4 4 0-15,1 0 0 0,3 2-128 0,0 2 0 0,1 1 0 16,-1 3 0-16,-2 0 0 0,-2 2 0 15,1 0 0-15,-5 3 0 0,-1 2-128 0,-1-2 128 16,-3 4 0-16,0 0 0 0,-3 5 0 0,0-4 0 16,-1 3 0-16,-2-1 0 0,0 2 0 0,-2-2 0 0,0-1 0 0,-2 0 0 15,1-3 0-15,-1 0 0 0,1-1 0 0,-2 0 0 16,0-2 0-16,1 2 0 0,-2 2 0 0,0 2 0 16,-1-4 0-16,-1 4 0 0,0-1 0 0,0 1 0 15,-1 1 0-15,-2 0 0 0,0-2 0 0,-3 1 0 16,0 2 0-16,-1-3 0 0,0 2 0 0,0-2 0 15,2-2 0-15,-2 0 0 0,2-4 0 0,2 0 0 16,1-2 0-16,1-2 0 0,2-1 0 0,2-4 128 0,0-3-128 0,2-2 0 16,2-1 0-16,1-4 0 0,1 0 0 0,3 0 160 15,2-4-32-15,2 3-128 0,3-3 544 0,1 1 0 16,4 0 0-16,2-1 0 0,3 0-384 0,3 2-160 16,0-1 128-16,2 0-128 0,0 0-128 15,0 0-128-15,1 0 0 0,-2-2-16 16,1 1-304-16,0-1-64 0,1 3-16 15,2-4 0-15,-2 1-320 0,1 0-64 0,-2-1-16 0,0 0-11568 16,-2-1-2320-16</inkml:trace>
  <inkml:trace contextRef="#ctx0" brushRef="#br2" timeOffset="77405.85">26022 7515 35935 0,'2'-1'3200'0,"1"-1"-2560"0,2-1-512 0,2 1-128 16,2-1 2464-16,1 2 480 0,5 0 80 0,7-3 32 15,15-1-1504-15,17-3-288 0,16-1-64 0,13-2-16 16,6 1-592-16,2-1-112 0,1 0-32 0,-6-1 0 31,-4-4-1120-31,-2-1-224 0,2-1-64 0,3-10-21552 0</inkml:trace>
  <inkml:trace contextRef="#ctx0" brushRef="#br3" timeOffset="84473.06">23975 10921 13823 0,'-2'1'1216'0,"1"2"-960"0,0-1-256 0,1-2 0 15,0 0 2912-15,0 1 544 0,0 1 96 0,-2 0 32 16,0 2-320-16,1-2-64 0,-1 1-16 0,1-1 0 0,1-2-1632 0,1-2-320 16,1-1-64-16,0-3-16 0,2-3-608 0,1 1-128 15,1-3-32-15,0-3 0 0,3-1 0 0,1-2-16 16,1-5 0-16,1-1 0 0,2 0-48 0,-1-4-16 15,3-3 0-15,2-3 0 0,-2-4-112 0,1-3-32 16,-1-3 0-16,2-2 0 0,-4-1-160 0,1 2 0 0,1 1 0 16,-1 6 0-16,0 2 0 0,0 3 0 15,1 5 0-15,-3 2 0 0,2 4 0 0,0 2 0 16,1 2 0-16,3 5 0 0,-2-2-208 0,2 7 80 0,-2 2 128 0,3 3-208 16,-1 7-32-16,3 6 0 15,0 3 0-15,-1 6 0 0,0 0 64 0,0 6 16 16,-1 0 0-16,-1 1 0 0,0 1 160 0,-1 2 0 15,0 1 0-15,-2 0 0 0,-1 1 0 0,-2-4 0 16,-2 1 0-16,1-2 0 0,-4-4 0 0,1-3 0 16,-3-2 0-16,0-5 0 0,-1 0 0 0,-2-7 144 0,0-1-144 15,-1-3 160-15,-1-2 32 0,-1-1 0 0,0 0 0 0,-1-6 0 16,-1 1-48-16,0-5 0 0,-1-4 0 0,0-1 0 16,0-4-144-16,0-2 128 0,-1-4-128 0,0-2 128 15,-1-2-128-15,0 0-176 0,2-4 48 0,-1-1 0 16,0-2-32-16,3 1 0 0,1 2 0 0,1-4 0 15,3 8 160-15,1-1-160 0,3 6 160 0,1 4-160 0,0 5 160 0,1 1 0 16,1 4 0-16,0-2 0 16,0 2 0-16,3 0 0 0,-1 1 0 0,2 0 176 15,2 2-48-15,2-3 0 0,3-3 0 0,0 4 0 16,3-3-128-16,1 1 0 0,-1 4 0 0,1-2 0 0,1 2 0 16,-1 4 0-16,-1-1 0 0,-1 5 0 0,-1 5 0 0,-2-1 0 15,-1 5-224-15,-1 6 80 16,0 1 144-16,-2 5 0 0,0 5 0 0,0 4 0 0,-4 2 144 0,1 1 16 15,-2 2 0-15,-1 2 0 0,-1 0 128 16,-1-4 32-16,-1-2 0 0,1-1 0 0,0 1 16 0,1-4 16 16,-2-2 0-16,1 2 0 0,1-2-176 0,1 2-48 15,-2 0 0-15,-1 2 0 0,0-1-128 0,-3-3 160 16,0 1-160-16,-2-3 160 0,0-3-160 0,-2 0-176 16,-1-2 48-16,-1 0 0 15,2-3-448-15,-2-7-64 0,0-2-32 0,-1-2 0 16,1-3-240-16,0-2-48 0,1 0-16 0,0-9-18672 0</inkml:trace>
  <inkml:trace contextRef="#ctx0" brushRef="#br3" timeOffset="85495.4">26057 9808 11967 0,'3'-5'1072'0,"-1"0"-864"0,-1 3-208 0,1-3 0 15,0 2 2528-15,-1 2 464 0,1 0 80 0,1-3 32 16,0 0-672-16,2-3-144 0,0 3-32 0,0-1 0 0,-1 0-560 0,-2 4-112 15,1 2-32-15,-3 4 0 16,0 3-736-16,-1 3-160 0,-3 6-16 0,-1 7-16 16,-2 7-48-16,-3 6-16 0,-3 11 0 0,-3 5 0 15,-2 9-80-15,-3 2-16 0,-4 3 0 0,-1-3 0 16,-2-2-272-16,-1-3-48 0,-1 0-16 0,3-4 0 16,0 0 96-16,2-5 16 0,2-1 0 0,2-10 0 0,1-4-112 0,3-7 0 15,2-3-128-15,1-4 192 0,2-4-192 0,1-6-128 16,2-3 128-16,2-4-208 15,0-3-528-15,1-2-96 0,3-6-32 16,1-4-17888-16</inkml:trace>
  <inkml:trace contextRef="#ctx0" brushRef="#br3" timeOffset="85792.24">26139 9620 40543 0,'-2'1'1792'0,"0"1"384"0,0 1-1744 0,1-3-432 16,2 3 0-16,1-1 0 0,0 1 352 0,-1 2-16 0,3 5 0 15,1 2 0-15,2 4 288 0,1 6 48 0,0 3 16 16,2 5 0-16,1 3-240 0,2 4-32 0,-2 4-16 0,0 5 0 16,0 4-128-16,0 6-16 0,-1 1-16 0,-1 1 0 15,-1 1-240-15,-1-5 144 16,-1-2-144-16,-1-7 128 0,-2 1-128 0,1-1 192 0,-1 0-192 15,-1 0 192-15,1-3-192 0,-1-1 160 0,1 1-160 0,0-6 160 16,-1-3-160-16,-2 0-256 0,1 0 64 0,-2-6 16 16,1-1-720-16,-3-9-160 0,-1 0-32 15,1-6 0-15,-2-4-160 0,1-2-32 0</inkml:trace>
  <inkml:trace contextRef="#ctx0" brushRef="#br3" timeOffset="85994.45">25840 10409 45151 0,'-5'1'2000'0,"3"1"416"0,1-1-1936 0,2-1-480 0,1 2 0 0,3-2 0 0,1 0 288 16,3 0-32-16,7 0-16 0,6 0 0 0,7 1 64 0,4-1 16 16,4-1 0-16,3 1 0 0,-1-3-320 0,0 0-256 15,0-2 64-15,0 1 0 16,-3-1-704-16,-3-1-144 0,-1 0-32 0,-2 0 0 15,-2 0-1152-15,-1 0-224 0,1-1-48 0,-4 2-16 0</inkml:trace>
  <inkml:trace contextRef="#ctx0" brushRef="#br3" timeOffset="86265.53">26838 9781 35935 0,'-2'4'3200'0,"-1"-3"-2560"0,2 1-512 0,1 2-128 15,0 0 1216-15,1 2 208 0,-1 1 48 0,0 8 16 16,0 5-704-16,0 8-144 0,0 9-16 0,1 4-16 16,2 6-224-16,-1 1-64 0,1 4 0 0,1-1 0 15,-2-4-320-15,-1-1 0 0,3-2 0 0,-4-2-192 16,0 0-64-16,0-4 0 0,0 1-16 0,0-2 0 0,-1-2 80 15,1-2 0-15,1-4 16 0,-1-1 0 16,1-4-256-16,-1-5-48 0,1-1-16 0,1-5-18000 0</inkml:trace>
  <inkml:trace contextRef="#ctx0" brushRef="#br3" timeOffset="86630.72">26560 9791 43311 0,'-14'-5'1920'0,"6"1"384"0,1 2-1840 0,5-3-464 15,3 3 0-15,3-1 0 0,0 0 0 0,2-2 0 0,5-5-176 0,3-3 176 16,5-3 288-16,4-5 176 0,1 1 48 16,2-2 0-16,3-1-272 0,-1 1-48 0,3 4-16 0,1-3 0 15,0 3-176-15,2 2 0 0,3 4 0 0,1 1 128 16,2 5-128-16,1-1 0 0,-1 7 0 0,-1 4 0 15,-3 3 0-15,-2 6 0 0,-2 3 0 0,-3 2 0 16,-2 5 0-16,-2 0 0 0,-2 4 0 0,-2-1 0 16,-1 2-240-16,-1-1 80 0,-1 0 16 15,-2-2 0-15,-1 1 144 0,-4-5 0 0,0 0 0 0,-3 0-128 16,-3-3 128-16,-2 1 0 0,-3 1 0 0,-2-4 0 16,-1-1 0-16,-4-1 0 0,-2 2 0 0,-3-2 128 15,-2 1-128-15,-2-1 0 0,-3 0 0 0,-6-1 0 16,-2-1 224-16,-4-2-32 0,-4-1 0 0,-5-4 0 15,-3 0-192-15,-8-4 0 0,-3-2 0 0,-4-4 0 16,-1-4-672 0,0-1-224-16</inkml:trace>
  <inkml:trace contextRef="#ctx0" brushRef="#br1" timeOffset="92650.24">29437 9802 9215 0,'5'-6'816'16,"-1"1"-656"-16,0 1-160 0,-2 2 0 0,1-1 1664 15,-2 2 320-15,1 0 48 0,2-1 16 0,1-3-768 0,2-1-128 0,1-2-48 0,-2 0 0 16,0 2-336-16,-2 0-64 16,-2 1 0-16,1-1-16 0,-3 1-48 0,0-1-16 15,-1 2 0-15,-1 1 0 0,0-2 144 0,-1 0 16 16,1 2 16-16,-2 0 0 0,1-2 160 0,-1 2 16 15,-1 0 16-15,0-3 0 0,0 2-288 0,0 2-64 16,-1-2-16-16,1 0 0 0,-1 2-192 0,0 1-48 16,-2-3 0-16,2 3 0 0,-1-1 64 0,-2 2 16 15,0 0 0-15,1 0 0 0,-2 3-64 0,0 1-16 0,0-1 0 16,-1 2 0-16,0 2-128 0,0 0-16 0,-2-1-16 0,1 3 0 16,-2 1 16-16,1 0 0 0,-1 2 0 0,2 0 0 15,-2 3-240-15,0 0 144 0,2 2-144 16,-2 2 128-16,3-2-128 0,-1 2 0 0,0 3 0 0,-1 5 0 15,2 2 0-15,1 2 128 0,2 6-128 0,-1 1 0 16,3 2 192-16,0 2-32 0,2-2-16 0,0 0 0 16,2 0-16-16,2-5-128 0,0 2 192 0,1-4-64 15,0-1-128-15,3 0 0 0,0-2 0 0,-1-1 0 0,2 1 0 16,1-2 0-16,-1 1 0 0,0-2 0 16,1-1 0-16,-1-2 0 0,2-2 0 0,-2-2 0 0,-1-3 0 0,1-1 0 15,0-1 0-15,2-4 0 16,-3-2 0-16,3-1 0 0,0-2 0 0,1-3 0 15,0-1-128-15,0 0 128 0,1-4 0 0,1 0 0 16,1-1 0-16,2-3 0 0,0 0 0 0,2-1 128 16,-1 0-128-16,2-1 160 0,1-2-160 0,3-2 160 0,1-1-160 15,1-2 0-15,3 2 0 0,2-3 0 0,-1-2-256 0,0 2 80 16,-1 0 16-16,-2 0 0 0,0 1-32 0,-2-1 0 16,-1 1 0-16,-3 2 0 0,0 0 192 0,-2-3 0 15,-3 4 128-15,1-3-128 0,-3 1 0 0,-1-2 128 16,0 2-128-16,-1-2 0 0,-1 1 128 0,0-3-128 0,0 1 160 15,-2-2-160-15,1 1 0 0,-1 1 0 16,-2-2 0-16,0 2 0 0,1 1 0 0,-2 1 0 16,-1 1 0-16,-1 3 0 0,0 4 0 0,-2-3 0 15,1 5 128-15,-3 0-128 0,1 2 128 0,-2 1 0 0,0 1-128 16,-1 1 192-16,0 0-192 0,-1 1 0 0,-1 1 128 0,0 1-128 16,-2 1 0-16,0-2 0 15,0 2 0-15,-2 1 0 0,0 0 0 0,-1-2 0 16,-2 2-160-16,1 0 160 0,1-1 0 0,-2 2-128 0,1-1 128 0,1 1 0 15,-1-1-128-15,3-1 128 0,0 0-128 0,0 1 128 32,2-3-672-32,2 2-48 0,1-2-16 0,-1 1-10912 0,4-3-2192 0</inkml:trace>
  <inkml:trace contextRef="#ctx0" brushRef="#br1" timeOffset="93274.9">30094 10293 32255 0,'-5'-9'1424'0,"1"4"304"0,2-1-1392 0,1 1-336 0,1 1 0 0,-2 2 0 0,2 2 976 0,-1-5 128 16,-1-1 32-16,-2 0 0 0,-1-4-240 0,-1 4-32 0,0-1-16 0,-2 4 0 15,0 1-848-15,-2 5 0 0,-3 2-208 0,0 3 32 16,-2 5-144-16,-2 3-48 0,-3 2 0 0,0 5 0 15,-1 4 112-15,-1 1 0 0,1 2 16 0,1 3 0 16,1-2 368-16,3 3 64 0,3-1 0 0,0-1 16 16,5-2 112-16,1-2 0 0,3-3 16 0,2-3 0 15,4-2-208-15,0-3-128 0,2-4 160 0,2-2-160 16,0-4 0-16,1-2-160 0,3-1 0 0,0-3 0 0,3-2-144 16,0-1-16-16,2-3-16 0,2-3 0 15,-1 1 176-15,2-4 160 0,0-4-208 0,1-2 80 16,-1-2 128-16,-2-2-192 0,1 1 192 0,-4-2-192 15,0 0 192-15,-4-2 0 0,3 2 0 0,-4-5 0 16,1 2 0-16,-2-2 0 0,-1 1 0 0,-1 4 128 16,0 2 96-16,0 2 32 0,-1 6 0 0,-2 1 0 15,2 2-256-15,-1 7 176 0,-1-1-176 0,-1 6 160 0,2 0 144 0,-2 5 16 16,2 3 16-16,-1 1 0 0,0 2 48 0,1 6 16 16,1-2 0-16,-1 6 0 0,2-1-112 0,2 1-32 15,-1 2 0-15,-1-1 0 0,1-1-128 0,0 1-128 16,-1-2 144-16,0 0-144 0,1-2 0 0,-2-3 0 0,0 0 0 15,-1-4 0-15,1 1-256 0,-2-4-64 16,2 1 0-16,0-4 0 16,0-2-1424-16,0-1-304 0,0-3-48 0,1-4-13712 0</inkml:trace>
  <inkml:trace contextRef="#ctx0" brushRef="#br1" timeOffset="93743.43">30368 10172 24879 0,'-3'5'1088'0,"0"-3"256"0,2 2-1088 0,1 1-256 0,1-4 0 0,-1 1 0 15,2 2 1472-15,-1 2 256 0,0 4 32 0,1 4 16 16,1 3 208-16,-1 4 32 0,2 4 16 0,-4 2 0 16,0 2-1104-16,0 3-224 0,-1-3-32 0,0 5-16 15,-1-1-400-15,0-2-64 0,1 1-32 0,-1-2 0 16,2-2-160-16,0 0 0 0,2-5 0 0,0-2 0 0,1-4-336 0,2-2-48 15,0-4-16-15,2-2 0 16,0-2-512-16,2-3-112 0,2-3 0 0,2-1-16 16,-1-1 176-16,1-5 32 0,1-2 16 0,0-1 0 0,-1-3 816 0,1-4 320 15,-2 2 0-15,-1-4-16 16,1 0 272-16,-3-1 64 0,1-6 16 0,-1-1 0 16,-2-2-240-16,0 0-48 0,-1-6-16 0,-1 1 0 0,-2-1-32 0,0 1-16 15,-2 2 0-15,-1 0 0 0,0 3-80 16,0 4-16-16,1 2 0 0,-1 5 0 0,0 3-208 0,0 4 0 15,0 4 0-15,2 2 0 0,-2 4 0 0,0 3 0 16,1 2 128-16,-1 1-128 0,1 3 288 0,2 4 16 16,-2 1 0-16,1 3 0 0,2 2-64 0,0 2-16 15,-1 1 0-15,1 0 0 0,1 5-96 0,0-1-128 16,0 5 176-16,0-1-176 0,1 3 0 0,-1 1 0 16,1 0 0-16,-1-3 0 0,3 0 128 0,-1-1-128 0,0-2 0 0,1-3 0 15,0-3-144-15,1-1-96 16,0-3-16-16,-1-1 0 15,1-3-1216-15,1-3-256 0,0-3-64 0,0-2-14816 16</inkml:trace>
  <inkml:trace contextRef="#ctx0" brushRef="#br1" timeOffset="94625.11">31161 9966 35935 0,'-1'0'3200'0,"1"2"-2560"0,0-1-512 0,0-1-128 0,0 1 0 0,-1 2-256 0,-1-2 64 0,0 2 0 0,-1 1 1088 0,-2 1 192 16,2 1 64-16,-2 1 0 0,0-3-592 0,-1 1-112 15,0 2-32-15,-2-2 0 0,-1 1-128 0,1 0-32 16,-2 0 0-16,-1 1 0 0,-2 1-256 0,-1 2 0 15,-1-4 128-15,1 3-128 0,1-3 128 0,0 1-128 16,3-4 144-16,2 0-144 0,0 0 128 0,3-1-128 16,2 0 0-16,0-2 144 0,2 1-144 0,1-1 0 15,0 1-160-15,0-1 160 0,1 3-272 0,2-3 32 16,-1 2 16-16,2 2 0 0,-1 1 32 0,1-2 16 16,1 5 0-16,0-2 0 0,0 0 176 0,1-1-128 15,0 3 128-15,2-2-128 0,0 2 0 0,0-1 0 0,0-1 0 0,0-1 0 16,2-2-16-16,-2 2 0 0,4 0 0 0,-3 0 0 15,4 0 144-15,-1 1 0 0,2 1 0 0,-1 2-128 16,1-1 128-16,-2 2 0 0,2 2 128 0,-3 1-128 16,0 1 224-16,-2-1-32 0,-2 4 0 0,-2-1 0 15,-2 1-32-15,-1-1-16 0,-3 2 0 16,-1-1 0-16,-2 0 64 0,-1 1 16 0,-3 0 0 0,-1 1 0 16,-1-1-48-16,-4 1-16 0,-1-1 0 0,-1 0 0 15,0-1-160-15,-2-1 0 0,-1-1 0 0,-1-4 128 16,0 0-256-16,1-5-64 0,-2 1-16 0,2-2 0 31,-1-4-816-31,2-1-176 0,-1-1-16 0,1-2-16048 0</inkml:trace>
  <inkml:trace contextRef="#ctx0" brushRef="#br1" timeOffset="95480.39">31685 9898 31327 0,'-3'-3'2784'0,"0"1"-2224"0,2 2-560 0,0 0 0 0,-1 0 832 0,1 0 64 16,-2-1 16-16,-4 1 0 0,-1 0 240 0,-5-2 32 15,-1 2 16-15,-4 0 0 0,1 2-512 0,-2-1-112 0,-2 4 0 16,0-1-16-16,2 1-368 0,-3 1-64 0,3 2 0 0,0-1-128 15,1 0 176-15,2 2-176 0,-1-1 160 0,4 0-160 16,2-2 0-16,1 1 0 0,2 0 0 0,2-2 0 16,3 1 0-16,1-1 0 0,2 0 0 0,2 0 0 15,1-1 0-15,2-2-208 0,1 3 64 0,1-2 16 16,1 1-16-16,0-1 0 0,2 2 0 0,1 0 0 0,0 0-16 0,1 1 0 16,1 0 0-16,0 3 0 15,1-2-80-15,-1 3-16 16,1-1 0-16,0-1 0 15,-2 1-128-15,0 1-48 0,1 1 0 0,-2 0 0 0,0 0 432 0,-1 2 0 0,0-1 0 0,-3 2 0 16,0 1 0-16,0-2 256 0,-1 2-64 0,-2 0-16 16,-2 1 112-16,-1-2 32 0,-1 0 0 0,-1 4 0 15,-1-4 32-15,-2 3 16 0,-1 0 0 0,-1 3 0 16,-2-3-192-16,0 2-48 0,-2-1 0 0,-1 2 0 0,-2-3-128 0,1 3 0 16,-3 0 0-16,0-3 0 0,-1 2 0 0,-1-3 0 15,1-3-224-15,0 1 80 16,1-5-768-16,0-3-160 0,3-3-16 0,-1-1-15920 15</inkml:trace>
  <inkml:trace contextRef="#ctx0" brushRef="#br1" timeOffset="95725.12">31857 10106 23039 0,'2'14'2048'0,"-2"-3"-1648"0,1 1-400 0,0-4 0 0,1 0 3984 0,0-4 720 0,-1 1 144 15,0 5 16-15,2 6-3408 0,-1 6-688 0,1 7-144 0,0 0-32 16,0 2-400-16,-2 0-192 0,0-2 160 0,0-1-160 31,1-2-464-31,-2 0-192 0,0-3-48 0,0 0 0 16,1-2-2384-16,0-3-496 0</inkml:trace>
  <inkml:trace contextRef="#ctx0" brushRef="#br1" timeOffset="95909.43">32008 9655 28559 0,'-5'-13'2544'0,"3"3"-2032"16,-1 3-512-16,2 2 0 15,1 5 2864-15,0 0 464 0,1 0 112 0,-1-2 16 0,0 2-2320 0,1-2-464 16,1 1-96-16,-1 1 0 0,0 3-576 0,-1-3 0 16,0 0 0-16,0 0-12736 15,0 0-2512-15</inkml:trace>
  <inkml:trace contextRef="#ctx0" brushRef="#br1" timeOffset="96559.37">32387 10110 41471 0,'-4'-4'1840'0,"1"0"368"0,2 1-1760 0,0 1-448 15,1 0 0-15,0-1 0 0,0 2 320 0,-1-1-32 16,-1-3 0-16,0-1 0 0,-2-1-288 0,-2 0 128 16,-3 1-128-16,-1 0 0 0,-2 6-176 0,-3 0-144 15,-2 6-16-15,-2 5-16 0,0 4 16 0,-4 3 0 16,0 6 0-16,-2 2 0 0,2 2 336 0,-1 3 0 16,3 3 128-16,3-5-128 0,2 2 240 0,3 0-48 15,4-2 0-15,3-6 0 0,4-1-192 0,2 1 144 16,2-6-144-16,3-5 128 15,1-1-736-15,4-1-160 0,1-4-16 0,3-1-16 16,1-5-752-16,2 0-160 0,-1-5-16 0,2-1-16 16,0-1 288-16,1-3 64 0,-1-4 16 0,1-1 0 0,-1-1 1376 0,0-3 240 15,-1 0 64-15,-2 1 16 0,-2-3 640 0,0-1 128 0,-3 1 16 0,0-1 16 16,-6-1 448-16,3-3 96 0,-2 1 0 0,-3 3 16 16,-1-1-640-16,1 5-128 0,-2-1-16 0,-2 7-16 15,1 5-336-15,-1 2-64 0,-2 5-16 0,-1 3 0 16,1 4-96-16,-1 4-32 0,2 2 0 0,-1 5 0 15,3 3-96-15,-1 1-32 0,4 0 0 0,1 2 0 16,1-1-208-16,1 1 0 0,2-2 0 0,1 0 0 0,1 0-192 16,0-4-144-16,3 2-32 0,-1-2 0 15,0-3-352-15,0 1-80 0,1-1-16 0,-1-4 0 16,-1 1-992-16,0-6-208 0,-1 2-32 0,-3-4-14176 0</inkml:trace>
  <inkml:trace contextRef="#ctx0" brushRef="#br1" timeOffset="97073.19">32736 10024 4607 0,'3'8'400'0,"-2"-2"-400"0,2 1 0 0,0-3 0 0,0 1 7488 0,-1-1 1408 15,1 1 272-15,-1 1 64 0,2 5-7008 0,2 6-1408 0,-1 2-288 0,0 7-48 16,0 0-208-16,-4 1-32 15,0 2-16-15,-1-1 0 0,0 0-224 0,-2 0 0 16,-2-2 0-16,1-2 0 0,-2 1 0 0,0-1 0 16,-2-1 0-16,3-2 144 0,-3 0-144 0,2-4 160 15,0-2-160-15,2-1 160 0,0-3-160 0,1 0 160 0,2-5-160 0,-1-1 160 16,1-2-160-16,1-2 0 0,1-2 0 0,0-2 0 16,0-2 208-16,0-1-32 15,1-4-16-15,1-1 0 0,-1-1 256 0,0-4 48 0,1-3 16 16,-1-2 0-16,1-2 0 0,-2-3 0 15,2-3 0-15,-1-2 0 0,0-2-208 0,0-3-32 0,0-1-16 16,0-3 0-16,1 3-224 0,1-1 0 0,0 1 128 0,0 0-128 16,2 3 0-16,-1 5 0 0,2 5 0 0,-1 2 0 15,2 7 0-15,-2 3 0 0,3 2 0 0,-3 4 0 16,3 3 0-16,1 3 224 0,1 0-64 0,0 3-16 16,0 3-144-16,2 2 160 0,1 5-160 0,1 3 160 15,-1 1-352-15,1 3-64 0,-3 4 0 0,2 0-16 0,0 5 96 0,-3-5 32 16,2 4 0-16,-2-1 0 0,-2-1 144 0,1 1 0 15,-2 1 0-15,0 0 0 0,-2 0 0 0,-1-2 0 16,0 1 128-16,-2-1-128 0,0-2 0 0,-2 0 0 16,0 0 0-16,-1 1 128 0,0-6-128 0,0 1 0 15,-1-1 0-15,0-3 0 0,1 0-256 0,-2-4-112 16,1-3-16-16,-1-2-16 16,0-3-400-16,0-1-80 0,-2-6-16 15</inkml:trace>
  <inkml:trace contextRef="#ctx0" brushRef="#br1" timeOffset="97841.65">29471 11501 42383 0,'2'16'3776'0,"1"-2"-3024"0,0-2-608 0,0-2-144 16,1-3-640-16,1 7-144 0,3 9-48 0,3 13 0 0,4 14 1328 0,1 8 256 15,2 6 48-15,-4 2 16 0,0 2-544 0,-3 0-96 16,-3 0-32-16,-2-3 0 0,-4 0-144 0,-2-2 0 0,-1 0 0 15,-2 1 0-15,-1-1 0 0,-1-4 0 0,-2 0 0 0,1-7 0 16,1-6 0-16,-1-3 128 0,1-6-128 0,-1-6 0 16,2-5 0-16,-1-5 0 0,2-3 0 0,-2-4 0 15,0-7 128-15,1-2-128 16,-2-5 128-16,-2-4-128 0,-2-4 128 0,-1-3-128 16,-1-7 128-16,-2-4-128 0,1 0 0 0,-3-10 0 0,0-6-224 15,-2-6 80-15,3-5-48 0,-1-8-16 0,2-10 0 0,1-2 0 16,1-2 64-16,4-3 16 0,1-3 0 0,5 2 0 15,-1-1 128-15,3 1 0 0,4 3 128 16,-1 1-128-16,5 6 240 0,-2 6-32 0,5 2 0 0,2 5 0 16,0 4-32-16,4 5-16 0,5 3 0 0,0 5 0 15,4 8-160-15,0 4 192 0,3 4-192 0,1 4 192 16,-3 3-192-16,0 2 192 0,4 3-192 0,-2-1 192 16,-1 3-192-16,-2 3 0 0,0-1 0 0,-2 2 128 15,-3 1-128-15,-3 1 0 0,0 4-192 0,-5-2 192 16,0 3-160-16,-4 1 160 0,0 6 0 0,-2-1-144 15,1 4 144-15,-2 3 176 0,-1 3-48 0,-1 5 0 0,-2-1 16 0,-1 2 0 16,-1 3 0-16,-2-2 0 0,-2 1 16 0,-1-3 0 16,-1 1 0-16,-1-4 0 0,-3-2 64 0,-1-2 16 15,-2 0 0-15,0-3 0 0,-3-1-112 0,-3-3-128 16,2 0 176-16,-3-3-176 0,-2 0 0 0,0-4 0 16,-4-1-192-16,0 0 48 15,-3-4-608-15,-1 0-112 0,2-1-32 0,1-1-12176 16,3 0-2448-16</inkml:trace>
  <inkml:trace contextRef="#ctx0" brushRef="#br1" timeOffset="98215.9">30073 11622 35935 0,'-1'15'1600'0,"1"-6"320"0,1 1-1536 0,1-3-384 0,1-3 0 0,-2-1 0 0,2 1 304 0,0 2-16 16,2 8 0-16,3-2 0 15,-1 4 112-15,2 0 32 0,-1-2 0 0,-1 1 0 16,-2-5-80-16,-2 0-16 0,0-2 0 0,-2-2 0 16,-1 1 192-16,-1-6 48 0,-2 3 0 0,0-4 0 15,-2-3 128-15,-2 1 48 0,1-3 0 0,-1-1 0 16,-1-3 32-16,0 0 16 0,-1-3 0 0,2-4 0 15,-1-2-192-15,1-4-32 0,1-4-16 0,1-3 0 16,1-1-240-16,0-7-32 0,3-3-16 0,1-2 0 16,2-1-272-16,1 2 0 0,2 5 128 0,0 3-128 15,1 6 0-15,0 7-192 0,-1 1 16 0,0 6 16 0,1 2-32 0,2 1 0 16,-1 2 0-16,3 2 0 16,0 0-304-16,1 2-64 0,3 3-16 0,-1 0 0 15,3 1-368-15,2 1-80 0,1 1 0 0,4 2-12336 16,0 0-2448-16</inkml:trace>
  <inkml:trace contextRef="#ctx0" brushRef="#br1" timeOffset="98397.32">30581 11473 43311 0,'-1'11'3840'0,"1"-3"-3072"16,1 1-608-16,0-3-160 0,1-1 128 0,-1 0-128 0,1 7 192 0,1 4-64 15,2 10 912-15,1 5 176 0,0 2 48 0,2-3 0 16,-1-1-832-16,0-7-176 0,1 2-16 15,-2-6-16 1,-1-2-656-16,0-2-128 0,-1-1-16 0,-1-4-16 16,1-3-576-16,-2-1-112 0,1-1-32 0,-2-4-11808 0,-1 0-2368 15</inkml:trace>
  <inkml:trace contextRef="#ctx0" brushRef="#br1" timeOffset="98562.61">30721 11099 2751 0,'-6'0'256'0,"1"0"-256"0,0 0 0 0,2 1 0 16,2 2 8848-16,1-3 1728 0,0 1 352 0,-1 1 64 0,0 2-7680 0,-2 0-1536 16,1 3-304-16,-1 1-64 0,2 2-896 0,0 0-192 15,1 1-16-15,0-4-16 16,1 3-832-16,0-1-160 0,2-1-48 0,-1 1-13136 16,2 1-2640-16</inkml:trace>
  <inkml:trace contextRef="#ctx0" brushRef="#br1" timeOffset="98924.71">30851 11458 7359 0,'21'12'320'0,"-6"-5"80"0,-2 0-400 0,-3-2 0 0,-3-2 0 0,-3-3 0 0,1 3 2688 0,5-2 464 16,4 4 96-16,3 0 16 0,3-1 560 0,1 3 112 15,-4-3 32-15,-3 1 0 0,-3 1-1600 0,-4 0-320 16,-3 1-64-16,-2 0-16 0,-3-1-1280 0,-4 3-256 0,-1 2-48 16,-4 0-16-16,-1 2 16 0,-3 2 16 0,1 0 0 0,-1 1 0 15,-1 1-112-15,1 1-32 0,0-2 0 0,0 1 0 16,4 0-256-16,1-2-144 15,1-1 16-15,4-2 0 16,2-2-320-16,2-1-48 0,2-3-16 0,5 0 0 16,0-3-128-16,4-2-48 0,3 0 0 0,2-3 0 15,1-1-672-15,4-1-144 0,-1 0-32 0,1-5 0 16,0 0 544-16,1 1 96 0,-1-1 32 0,0-2 0 0,-1-2 1696 0,-1 0 320 0,-2-1 80 0,-2-1 16 16,-2-1 288-16,-3-4 48 0,-1 2 16 0,-4-4 0 0,-1-3-640 0,-3-1-112 15,-2-5-16-15,-2 0-16 16,-2-1-112-16,-2 1 0 0,-3-2-16 0,-3 3 0 15,0 2-240-15,-3 2-32 0,-2 3-16 0,0 6 0 16,1 3-544-16,-3 6-112 0,-2 2-32 0,1 3 0 16,0 3-352-1,1 1-80-15,2 4-16 0,4 0 0 0,1 1-144 0,5 3-16 0,0 0-16 16,4-2-17824-16</inkml:trace>
  <inkml:trace contextRef="#ctx0" brushRef="#br1" timeOffset="99352.89">31462 11477 43311 0,'-5'3'3840'0,"2"1"-3072"0,3-3-608 0,0 3-160 15,1-3-400-15,-1 4-112 0,-1 1-32 0,-1 1 0 0,-1 8 720 0,0 5 144 0,-1 6 16 0,0-1 16 16,2 2-352-16,0 0-240 0,1-1 48 15,1-1 0 1,0-2-384-16,1-3-64 0,-1 0 0 0,2-3-16 0,-1-1 464 0,-1-3 192 0,1-2-128 0,0-3 128 16,1-1 512-16,-1-2 176 0,0-2 32 0,0-3 16 15,1-1 32-15,-1-3 0 0,1-2 0 0,1-1 0 16,-2-4-112-16,1-1-16 0,1-2 0 0,-1-5 0 16,2-1-176-16,0-3-32 0,-1-7-16 0,0-3 0 15,1-6-416-15,-1-4 0 0,1-3 0 0,1-2-176 16,0 0 176-16,1 3 0 0,2 5 0 0,0 6 0 15,2 6 0-15,1 7 0 0,-1 7 0 0,0 3-128 16,1 5 336-16,3 1 80 0,-1 5 16 0,5 1 0 0,1 4-160 0,4 2-16 16,1 3-128-16,1 1 192 0,2 3-192 0,-1 2-160 15,0 0 32-15,0 2 0 0,-2-2 128 0,-1 2-192 16,3 1 192-16,-1 1-192 0,0-2 32 0,-1 3 0 16,0-1 0-16,-3 0 0 15,-1-1-544-15,-2 1-96 0,-3-1-32 16,-1-1 0-16,-4 0-64 0,-2-2-32 0,-3 0 0 0,-1-3-18272 15</inkml:trace>
  <inkml:trace contextRef="#ctx0" brushRef="#br1" timeOffset="100358.04">30223 12530 40543 0,'0'1'3600'0,"0"-1"-2880"16,0 0-576-16,1 0-144 0,-1 0 672 0,1 0 96 0,0 1 32 0,0 2 0 16,2-2-48-16,1 3-16 0,1 3 0 0,-2 3 0 15,2 1-544-15,0 3-192 0,0 4 0 0,0 5 144 16,1 3-144-16,-1 2 192 0,1 3-192 0,2 2 192 15,-2 2-48-15,0 2 0 0,2-1 0 0,-2-2 0 0,0 0-144 0,0-2 160 16,2-1-160-16,-2-3 160 0,0-2-160 0,0-2 0 16,0-7 0-16,2-1 0 0,-2-3 0 0,3-4 0 15,-3-2 0-15,1-4 0 16,-1 0 0-16,2-6 0 0,-1 0 0 0,1-4 0 0,-1-1 0 16,0-3-192-16,1-3 64 0,-1-3 128 0,1-1-144 0,-2-1 144 15,1-1 0-15,0-2 0 0,-1-1 0 0,1 6 0 16,-2-3 0-16,1 5 0 0,0-1 0 0,2 5 0 15,-2 4 0-15,1 2 0 0,1 5-208 0,-1 5-48 16,2 2 0-16,2 7 0 0,-1 6 0 0,2-1 0 16,1 6 0-16,0 4 0 0,1-5 256 0,0 4 0 15,0-2-160-15,0-1 160 0,1-1 0 0,-3-2 0 16,1-3 160-16,-4-2-160 0,1-3 416 0,-1-2-32 16,-2-1 0-16,1-6 0 0,-2 1 144 0,-1-3 32 15,1-3 0-15,0-1 0 0,0-1-32 0,2-4 0 16,-1-3 0-16,2 1 0 0,-2-3-144 0,2-4-16 15,0 1-16-15,-1-6 0 0,2 1-48 0,-1-6-16 16,0-1 0-16,-1-2 0 0,2-5 0 0,0 2 0 0,0-2 0 0,1-2 0 16,-1 1-160-16,1 0-128 15,0 4 192-15,0-1-192 0,0 2 160 0,-1 1-160 0,-1-1 128 16,0 1-128-16,-3 1 160 0,0 2-160 0,-2-2 192 0,-3 1-192 16,0 2 0-16,-1 1 0 0,-2 2-240 0,-1 1 80 31,-2 1-992-31,0 5-208 0,-1 1-48 0,-1 1-13824 0,-1 3-2784 15</inkml:trace>
  <inkml:trace contextRef="#ctx0" brushRef="#br1" timeOffset="101879.86">31307 13178 38703 0,'-1'5'3440'0,"0"-3"-2752"15,2 2-560-15,0-3-128 0,0 0 528 0,-1 2 80 0,1 2 16 16,1 2 0-16,0 4-192 0,1 3-48 0,-2 1 0 0,1 2 0 16,2 0-384-16,-1 2 0 0,-2 1 128 0,1 0-128 15,-1 2 0-15,1 1 0 0,-1 2 0 0,-1 0 0 16,0 2 128-16,-1-2-128 16,-1 1 0-16,0 0 128 0,-2-2 32 0,-1 0 0 0,-1-4 0 0,0-1 0 15,-1 0 0-15,-3-3 0 0,1-2 0 0,-2-1 0 16,1-4-160-16,-2 0 0 0,-1-2 0 15,0-2 0 1,-2 0-480-16,-1-4-32 0,-2-2 0 0,0-2 0 16,1 0-1264-16,-1-6-256 0</inkml:trace>
  <inkml:trace contextRef="#ctx0" brushRef="#br1" timeOffset="102310.12">31322 12859 41471 0,'0'0'3680'0,"1"0"-2944"0,3 0-592 0,-2-3-144 16,1 2 384-16,-1 0 64 0,3 0 0 0,1-3 0 16,2 1-448-16,0-2-144 0,2-1 0 0,-4 1 0 31,1 0-1248-31,-2 0-240 0,-3 3-48 0,2-3-16 0</inkml:trace>
  <inkml:trace contextRef="#ctx0" brushRef="#br1" timeOffset="105245.75">27759 10337 17503 0,'-3'-1'1552'0,"-1"-3"-1232"0,1 3-320 15,3 1 0-15,0 0 1312 0,-1 0 208 0,-1 1 32 0,-2-2 16 16,0 0 0-16,1 1 0 0,-1-3 0 0,3 3 0 16,-1 0-224-16,2 3-32 0,2-2-16 0,-1 2 0 15,1-1 0-15,1 3 0 16,1-1 0-16,-1 3 0 0,0-1-400 0,0 1-64 15,2-1-32-15,0 4 0 0,-1-2-416 0,0 2-96 16,1 1-16-16,-2 3 0 0,1-1-128 0,-1 1-16 0,0 1-128 16,0 0 192-16,0 0-192 0,0-2 0 0,-1 1 0 15,1-2 0-15,1-3 0 0,-2 0 0 0,2-3 0 0,-2-1 0 16,1-4 0-16,-1-1 0 0,1 0 0 0,0-3 0 16,0-2 0-16,1-1 128 0,-1-2-128 0,1 0 0 15,0-4 0-15,-1 1 176 0,2 0-176 0,-1-4 160 16,1 1-160-16,-1 1 0 0,-1 0 0 0,1 2 0 15,0 0 0-15,0 2 0 0,1-1-128 0,-3 4 128 16,2 2-192-16,-1 2 48 0,1 2 0 0,0 1 0 16,1 3 144-16,-2 0-160 0,2 1 160 0,2 1-160 0,-2 2 160 0,1-3 0 15,0 3 0-15,0-1-128 0,2 2 128 0,-2-3 128 16,0 1-128-16,1 0 176 0,-2-1 32 0,1 1 16 16,-1-3 0-16,-1 1 0 0,1 0-224 0,-2-1 0 15,-1-1 0-15,0 1 0 0,1 0 0 16,-2-4 0-16,2 2 0 0,-2-1 0 0,0 2 0 0,2-3 0 15,-2 0 0-15,0 0 0 0,2 1 0 0,-1-2 0 16,2 1 0-16,-2-3 0 0,3 1 144 0,-1-2-16 16,1 2 0-16,0-4 0 0,1-1 0 0,-1 0 0 15,1-2 0-15,0 1 0 0,2-1 16 0,-2-2 0 16,1-2 0-16,2 0 0 0,-2-1-16 0,2-1 0 16,0 2 0-16,-2-4 0 0,2 2-128 0,-3-1 0 15,1 1 0-15,0-3 0 0,-3 2-144 0,3 0-64 16,-4-1-16-16,0 1 0 15,-1 0-384-15,-2 1-80 0,0-2-16 0,-1 2 0 16,0 2-1392-16,-2 2-272 0</inkml:trace>
  <inkml:trace contextRef="#ctx0" brushRef="#br1" timeOffset="105625.69">28625 9472 11967 0,'0'-3'1072'0,"0"1"-864"0,0-2-208 0,-1 3 0 0,1 1 3232 0,0 0 608 16,0 0 112-16,0 0 16 0,0 0-1456 0,0 0-288 15,0 0-64-15,0 0-16 0,0 0-1312 0,0 0-272 16,0 0-48-16,-3 22-16 0,2-11-368 0,1 7-128 0,0 0 0 0,-2 8 0 16,0 2 704-16,0 8 32 15,-2 4 16-15,-2 6 0 0,-3 4-128 0,-1 7-32 16,-2 6 0-16,-3 13 0 0,-3 13-384 0,-6 11-80 16,-2 0 0-16,-4 11-128 0,-2 3 0 0,-2 7 0 15,-1 3 0-15,-2 0 0 0,1 1 0 0,1-5 0 16,2-2 0-16,3-19 0 15,4-16-1104-15,3-15-176 0,3-10-48 0,7-12-15568 0</inkml:trace>
  <inkml:trace contextRef="#ctx0" brushRef="#br0" timeOffset="113528.18">1516 10439 12895 0,'-9'-2'1152'0,"3"2"-928"0,1 0-224 0,2 0 0 15,1 0 2128-15,2 0 384 0,-1 0 80 0,0 0 16 16,-2 0-720-16,1 0-144 0,-1 0-16 0,1 0-16 16,1 0-720-16,-1 0-144 0,2 0-16 0,0 0-16 15,0 2-240-15,2 0-64 0,-1 1 0 0,1 3 0 16,1 0-96-16,-2 5-32 0,0 2 0 0,1 4 0 16,-1 5 320-16,0 5 64 0,0 7 16 0,1 2 0 15,0 6-272-15,-1 5-64 0,3 2-16 0,-2 4 0 16,1 0-304-16,-2 2-128 0,0-3 128 0,1 5-128 0,-2 0 0 0,1-6-224 15,0-1 32-15,0-11 0 16,2-6-272-16,-1-6-48 0,1-6-16 0,-1-4 0 16,-1-3-64-16,1-6-16 0,0-5 0 0,-1-1-9888 15,2-5-1968-15</inkml:trace>
  <inkml:trace contextRef="#ctx0" brushRef="#br0" timeOffset="114152.62">1327 10241 26719 0,'-19'-5'1184'0,"6"0"240"0,0 1-1136 0,6-1-288 0,4 5 0 0,2-2 0 15,1-1 1072-15,-4-2 144 0,1-2 48 0,-1-4 0 16,0 0-96-16,3-4-16 0,2 1 0 0,3-2 0 15,2 4-576-15,0-3-112 0,3 1-16 0,1 3-16 16,0 0 128-16,1 1 16 0,1 3 16 0,1-2 0 16,0 2-96-16,2 3-32 0,1 0 0 0,2 2 0 15,-1 1-272-15,3-1-48 0,-1 2-16 0,2 0 0 16,2 0-128-16,-1 0 128 0,1 0-128 16,1 3 128-16,-1 1-128 0,1 1 192 0,1 2-192 0,1 4 192 15,2 4-192-15,1 2 0 0,-2 1 0 0,-3 4 0 16,1 1 0-16,-4 3 0 0,-1 1 0 0,-5 2 0 0,-2-2-176 0,-4 0 176 15,-1-1-128-15,-5 0 128 16,-2 1-192-16,-2-2 64 0,-2 4 0 0,-5-2 0 16,1-2-112-16,-3 2-16 0,-4 1 0 0,-1-1 0 0,-1-1 256 0,1-3 0 15,-2-2 0-15,-1-3 0 0,0-2 0 0,1-1 240 16,0-2-48-16,-1-5-16 0,1 0-176 0,1-2 128 16,-1-3-128-16,2 1 128 0,-1-3-128 0,1 2 0 15,-1-3 0-15,1-3 0 0,-1 2 0 0,1 0 0 16,1-3 0-16,2 2 0 0,1-2 0 0,1 2-144 15,0-1 144-15,1 2-208 0,2 0 48 0,1 1 16 16,1 0 0-16,1 0 0 0,3 1 144 0,1 0 0 16,1 2-144-16,3 0 144 0,2 2 0 0,3 1 0 0,2 3 128 0,4-1-128 15,1 1 224-15,2 3-32 0,2-1-16 0,2 0 0 16,1 0-176-16,0-2 192 0,1 0-192 0,-1 1 192 16,3-1-192-16,1 1 192 0,2 1-192 0,0 1 192 15,-1 3-192-15,-1 0 0 0,-2 1 0 0,-2 3 0 16,-2-1 0-16,-2 0 0 0,-6-1 0 15,1 0 0-15,-1 2-384 0,0-1-16 0,-3 0 0 0,-2-4 0 32,1 3-752-32,-2-6-128 0,0 0-48 0,-2-5 0 15,0 1-784-15,-2-2-176 0</inkml:trace>
  <inkml:trace contextRef="#ctx0" brushRef="#br0" timeOffset="114426.11">2249 10783 41471 0,'-1'2'3680'0,"0"0"-2944"0,1 2-592 0,1-1-144 0,0 0 528 0,2 2 80 0,0 1 16 0,1 6 0 0,4 4-496 0,-1 1-128 16,3 3 0-16,-1 0 0 0,-1-2-288 0,1 3-80 16,0 3-16-16,-2-5 0 15,0 2-720-15,0 0-160 0,-4-2-16 0,1 0-10496 0,0-2-2080 16</inkml:trace>
  <inkml:trace contextRef="#ctx0" brushRef="#br0" timeOffset="114608.01">2157 10487 42383 0,'-9'-4'1872'0,"3"1"400"0,1 1-1824 0,2 2-448 0,3 2 0 0,2-1 0 15,-1 1 0-15,1 1 0 0,3 2 0 0,4 1 0 16,3 4-2336-16,7 1-464 0,2 0-80 0,4-5-32 0</inkml:trace>
  <inkml:trace contextRef="#ctx0" brushRef="#br0" timeOffset="115209.35">2988 10655 6447 0,'-2'-1'576'0,"2"1"-576"16,0 0 0-16,0 0 0 0,0 0 176 0,0-3-176 0,0 1 160 0,-1-2-160 15,0-1 0-15</inkml:trace>
  <inkml:trace contextRef="#ctx0" brushRef="#br0" timeOffset="115875.14">2948 10672 18431 0,'-1'-1'816'0,"-1"1"160"0,1 0-784 0,0-2-192 0,1 2 0 0,0 0 0 16,0-1 560-16,-1-1 64 0,1 1 16 0,-3 1 0 0,2-4-400 0,1 4-80 15,0 0-16-15,0 0 0 16,0 0-560 0,0 0-112-16,-15-13-32 0,11 10 0 0,1 2 352 0,-2 0 64 0,1 1 16 0,0-3 0 15,1 2 976-15,-2 0 208 0,0 0 32 0,-1 1 16 0,1-3 656 0,-3 2 128 16,1 0 32-16,-2 2 0 0,1 0-752 16,-2 2-144-16,0-2-16 0,-1 4-16 0,-2 0-720 0,1 1-144 15,0 0-128-15,-2 2 192 0,0 0-192 0,1 2 0 16,0-1 0-16,1 1 0 0,1-1 128 0,1 3 0 15,-1 1 0-15,1-2 0 0,1 0 448 0,1 2 96 16,0-2 16-16,1 0 0 0,1-2-16 0,1-1 0 16,1 4 0-16,1-1 0 0,1-4-304 0,1 3-64 15,0 1-16-15,2-2 0 0,0 2-288 0,1-1 0 0,1 0 0 0,1-3 0 16,1-1-144-16,-2 0-96 0,4 1-16 0,-1-4 0 31,1 2-288-31,2-2-64 0,1-1-16 0,0 0 0 16,1 0 16-16,-1-2 0 0,1 0 0 0,1 0 0 15,-2-1 144-15,2-2 16 0,-1 1 16 0,1-1 0 0,-1 1 432 0,0-2 0 16,-1 0 0-16,-2 1 176 0,0-1 464 0,-1-1 112 0,1 0 16 16,-2 0 0-16,1-1 144 0,1 0 48 0,-2 1 0 0,1-1 0 15,2 1-576-15,-2 0-96 0,3 0-32 0,-1-1 0 16,1 2-256-16,-2 0 0 0,2 1 0 0,-2-1 0 16,-1 1 0-16,1 1-224 0,-1-3 64 0,0 0 16 15,0 0-48-15,-1-1 0 0,0 0 0 0,-1-2 0 16,0-2 384-16,0 0 64 0,-1-1 0 0,-2-2 16 0,2 0 96 0,-2-4 16 15,-1 1 0-15,2-4 0 0,-2 2-128 0,-1-1 0 16,0-3-16-16,-1-2 0 16,0 1-240-16,-3-6 176 0,0-3-176 0,-1-4 160 15,-1 3-160-15,-1-2 192 0,-1 0-192 0,-2 2 192 0,0 0-192 0,-2-2 0 16,0 3 0-16,-1 3 128 0,1 0-128 0,0 1 0 16,-1 0 0-16,2 4 0 0,0 1 0 15,0 0 0-15,1 2 0 0,-1 2 0 0,2 5 0 0,2 1 0 16,-1 5-224-16,2 4 80 15,1-1-368-15,0 5-64 0,3 1 0 0,-2 3-11760 16,2 2-2336-16</inkml:trace>
  <inkml:trace contextRef="#ctx0" brushRef="#br0" timeOffset="116596.63">3618 10553 36863 0,'-4'-7'3264'0,"1"2"-2608"0,0 2-528 0,2 0-128 0,0-1 608 0,-2 2 96 16,0-8 0-16,-6-2 16 0,-2-6-528 16,-3 1-192-16,-1-3 144 0,1 7-144 15,-3 4-384-15,3 5-176 0,-2 4-16 0,-3 3-16 16,0 5-1776-16,1 5-336 0,-2 4-80 0,0 5-16 15,4-2 832-15,0 2 176 0,1 4 16 0,2 3 16 0,-1 1 1760 0,3-1 544 16,2 2 16-16,2-1 0 0,1-3 976 0,3-3 208 16,1-2 48-16,2-5 0 0,1 0-400 15,2-4-80-15,1-2-16 0,0-4 0 0,5 2-832 0,-2-7-160 0,3 1-48 0,0-3 0 32,2 0-960-32,2-3-192 0,2-3-32 0,0-1-16 15,1-2-688-15,0 1-144 0,-1-4-16 0,0 1-16 16,-3-1 416-16,0-4 96 0,-2 1 16 0,-1 0 0 0,-3-1 1536 0,-1 0 320 15,-2 4 64-15,-2-3 16 0,0-1 1024 0,-2-2 208 0,-3 0 32 16,1-1 16-16,-2 2-240 0,-1 1-48 16,1 4-16-16,1 0 0 0,0 6-896 0,-1-1-176 15,2 3-48-15,-2 4 0 0,-1 0-512 0,2 1 0 0,-2 4-192 0,0 0 48 32,0 3-432-32,1 2-64 0,0 1-32 0,2 1 0 0,-1-1 16 0,2 5 0 0,1-2 0 15,0 3 0-15,3 2 224 0,-1 2 48 0,3 0 16 0,1 2 0 16,2 1 368-16,2 3 0 0,-1 1 0 0,3-2 0 0,-1 3 0 0,0 2 0 15,1 2 0-15,-1 7 0 0,-1-4 0 0,-1 3 0 16,-3 3 0-16,-2 3 0 0,0 0 0 0,-4 1 0 16,-3-1 0-16,-3-2 0 15,-2-3 0-15,0 0 0 0,-3 0 0 0,1-5 0 16,-1-2-304-16,-2-2-80 0,-3 1-32 0,-2-1 0 16,-3-3 816-16,-3-3 176 0,1-3 16 0,-3-4 16 15,-2-5-1152-15,0-3-224 16,0-9-64-16,-2-2-8128 0,0-4-1648 0</inkml:trace>
  <inkml:trace contextRef="#ctx0" brushRef="#br0" timeOffset="117208.39">3783 10763 32255 0,'1'-2'2864'0,"0"2"-2288"0,2-2-576 0,-1 1 0 0,2 0 1936 0,-1 1 288 16,2-4 48-16,4 1 16 0,5-2-1808 0,3-3-352 15,5-3-128-15,0-3 0 16,0 2-384-16,-3-6-160 0,0 2-32 0,-3-1 0 16,-1 0-256-16,-3-1-64 0,-1 1-16 0,-3 0 0 15,-2-1-272-15,-2 0-48 0,-1 1-16 0,-3 2 0 0,-1-3 1248 0,-1 2 464 16,-3 1-16-16,-2 2 0 0,0 0 656 0,-3-1 128 0,-1 3 32 0,-3-1 0 16,1 5-624-16,-2 1-128 0,1 2-32 0,0 3 0 15,-1 6-480-15,-1 1 0 0,1 1 0 0,1 8 0 16,-1 0 0-16,2 5 0 15,2 2 0-15,-1 3 0 0,3 5-160 0,0 2 160 16,3 4-128-16,1-2 128 0,4 2 0 0,1-1 0 16,3-2 0-16,2-3 0 0,1-1 608 0,3-1 96 0,1-1 32 15,0-4 0-15,3 1-416 0,1-1-64 16,2 1-32-16,-1-3 0 0,2 0-96 0,-1-4-128 0,2-4 176 0,-1-2-176 16,3-3-176-16,-2-4-144 0,3-3-16 0,-1-3-18032 15</inkml:trace>
  <inkml:trace contextRef="#ctx0" brushRef="#br0" timeOffset="117675.57">4606 10540 35935 0,'-2'8'1600'0,"0"-1"320"0,2 4-1536 0,2-2-384 0,0-3 0 0,1-1 0 0,0 2 0 0,1 6-208 16,5 8 16-16,1 6 16 0,2 4 176 0,0 1-208 0,2-4 80 0,-2-4 128 15,1-2 0-15,-1-5 192 16,-2-3 0-16,0 0 0 0,-2-6 400 0,0 1 96 15,-2-2 16-15,-1-2 0 0,-1 0 144 0,-1-2 48 0,-1-1 0 0,-1-2 0 16,-1 0-384-16,-1-2-64 0,-1-1 0 0,1-3-16 16,-3-3-80-16,1-2-16 15,-3-2 0-15,-1-3 0 0,-1-3-64 0,-1-2-16 0,-1-2 0 0,0-1 0 16,0-4-112-16,1-3-16 0,0-1-128 0,0-2 192 16,1-4-192-16,0 0 0 0,2-3 128 0,0 2-128 15,2 5 0-15,2 3 0 0,2 4 0 0,1 2 0 0,1 4 0 16,2 2 0-16,0 3 0 15,1 1 0-15,2 3 0 0,2 2 0 0,1 2 176 0,2 1-176 16,3 1 0-16,2 1-304 0,2 0 48 0,0 4 0 31,1-3-384-31,1 3-80 0,2 0-16 0,-2 1 0 0,-2 0-1168 16,1 1-224-16,-1 2-48 0,-2 3-14400 0</inkml:trace>
  <inkml:trace contextRef="#ctx0" brushRef="#br0" timeOffset="118020.5">5185 10491 20271 0,'0'-2'1792'0,"0"2"-1424"15,0 0-368-15,1 0 0 0,0-2 2928 0,-1 1 512 16,2 1 96-16,0-2 32 0,1 1-2080 0,-1-2-400 16,0 1-96-16,1-4-16 0,-1 2-592 0,1-1-112 15,1 1-16-15,-2-3-16 16,2 0-576-16,-1-1-112 0,2 0-32 0,0-2 0 15,0 1-112-15,2-2-32 0,0-1 0 0,0-2 0 0,0 2 624 0,-1-2 0 0,0 1 224 0,-1-2-64 16,-3 4 592-16,0-4 112 16,-2 2 32-16,-3 1 0 0,-2 0-208 0,-1-2-48 15,-3 3 0-15,-2 2 0 0,0 3-448 0,-3 1-192 16,-2 5 176-16,-1 3-176 0,-2 2 0 0,0 6 0 0,-4 4-208 16,1 2 64-16,2 3 144 0,2 1 0 0,3 1 0 0,3 1-128 15,2 5 128-15,2-5 0 0,2 4 0 16,4-2 0-16,0 2 208 0,1-2 80 0,4 2 16 0,-1 0 0 15,2 2-112-15,0-1-32 0,3-3 0 0,0-1 0 16,3-1-352-16,1-4-64 0,3-1 0 0,0-2-16 16,0-5-1200-16,4 0-224 0</inkml:trace>
  <inkml:trace contextRef="#ctx0" brushRef="#br0" timeOffset="118643.8">5813 10416 27647 0,'3'-7'1216'0,"-3"-2"256"0,1 2-1168 0,-1 2-304 15,0 1 0-15,0 2 0 0,0-3 1344 0,-1-1 192 16,-3-4 64-16,-1-4 0 0,-4-3-1152 0,-3 1-240 16,-4 3-32-16,-3 4-16 15,-2 4-1520-15,-2 5-304 0,-2 3-64 0,-1 5-16 16,-2 2 112-16,-1 1 32 0,2 4 0 0,0 3 0 0,2-1 1408 0,0 2 192 0,2 3 256 0,-1 1-64 15,1 5 1664-15,2-2 352 0,3 1 64 0,1-1 16 16,4 3-1072-16,0-3-224 0,2 1-32 0,2-4-16 16,4 0-336-16,3-5-64 0,1-3-16 0,2-3 0 15,3-2-528-15,2 0 0 16,1-6 0-16,3-2-144 16,0-2-624-16,2 0-128 0,3-6-32 0,1 1 0 15,3-6 32-15,1 0 0 0,1-2 0 0,0-3 0 0,-3 4 656 0,0-3 240 0,-2-1-144 0,0-1 144 16,-1-1 848-16,-2 1 256 0,0-1 48 0,-4 0 16 15,0-1 112-15,-4 1 32 0,0 0 0 0,-4 0 0 16,-1 4-352-16,-1-1-80 0,0 4-16 0,-3-1 0 16,0 6-496-16,1 1-112 0,-2 0 0 0,-2 4-16 15,1 1-240-15,0 3 0 0,0 0-144 0,1 2 144 16,1 1-448-16,1 1 0 0,1-1 0 0,2 1 0 16,2 2-16-16,0-3 0 0,3 4 0 0,2-3 0 0,0 3 160 0,0 1 48 15,2 2 0-15,-1-1 0 16,3 5 256-16,1 2 0 0,-1 1 0 0,1 2 0 0,-1 6 0 0,2 3 0 15,-1 2 0-15,-2 0 0 0,0 3 0 0,-3 0 144 16,-1 1-144-16,-2-3 192 0,0 6 96 0,-2 4 32 16,1 3 0-16,-2 5 0 0,1-2-320 0,1-3 0 15,1-4 0-15,-1-3 0 16,0-3-400-16,-1-5-192 0,-1-1-48 0,-1-3 0 0,0 1 640 0,-1-1 320 16,-1 3-48-16,-3-5 0 0,0 0 400 0,0-4 80 15,-1 1 16-15,-3-1 0 0,-1-4-384 0,-2 1-80 16,-1-2-16-16,-1-3 0 0,-1-2-288 0,-3-4 128 15,-1-3-128-15,-2-4 0 16,0-4-240-16,-3-3-144 0,-1-3-48 0,-2-4 0 16,0-3-1696-16,-4-8-352 0,-2-5-64 0,-3-13-16 0</inkml:trace>
  <inkml:trace contextRef="#ctx0" brushRef="#br0" timeOffset="119038.07">6003 10669 34095 0,'3'-1'3024'0,"-1"-2"-2416"0,2 3-480 0,-1-2-128 0,-1 0 880 0,1 1 144 0,1-4 48 0,3-2 0 16,3-3-912-16,-1-1-160 0,0-2 0 0,-1 0 0 0,-4 0-176 0,-1 1 176 16,-2 0-128-16,-2-1 128 0,-2 2 400 0,0-2 176 15,-2-1 16-15,-1 2 16 0,1-5 64 0,-2 0 16 16,0 0 0-16,1-3 0 0,0 2-224 0,0-3-32 16,1 1-16-16,-2 2 0 0,2-1-224 0,-1 1-64 15,3 3 0-15,-1 1 0 0,1 1 0 0,2 1 0 16,1 1 0-16,1 1 0 0,2 2-128 0,1-1 0 15,1-1 144-15,1 1-144 0,2-1 0 0,1 3-208 16,1-3 16-16,0 2 16 16,1 0-208-16,3 0-32 0,0 2-16 0,4 0 0 15,1 1-464-15,1 0-112 0,1 1-16 0,2 3-10960 16,0 2-2208-16</inkml:trace>
  <inkml:trace contextRef="#ctx0" brushRef="#br0" timeOffset="119410.19">6592 10347 22687 0,'5'1'496'0,"-3"1"96"0,1 0 32 0,-1-2 16 0,0 0-512 0,-1 1-128 0,0-1 0 0,0-1 0 16,2 1 2688-16,1-2 496 0,-2 2 96 0,0-3 32 15,0 3-2448-15,-1-5-480 0,-1 4-112 0,0-3-16 16,0 1-624 0,0-1-128-16,0-1-16 0,1 0-16 0,0-1 16 0,1 0 0 15,0-1 0-15,1 0 0 0,-1 0 640 0,2-1 144 0,1 2 32 0,0-4 0 0,-2 3 320 0,2-1 64 16,-2 1 16-16,-1-1 0 15,0 2 64-15,-4-2 32 0,1 0 0 0,-1 0 0 0,-3 0-352 16,-2 1-80-16,-1-1-16 0,-3 5 0 0,1-1-352 0,-4 3-192 16,-3 1 32-16,0 5 0 0,-2 1 160 0,-2 2 0 15,-1 4 0-15,-2 1-128 0,2 2 304 0,0 0 64 16,1 2 16-16,1 2 0 0,3-2 128 0,2 0 16 16,1 4 16-16,4-2 0 0,3 1-144 0,2-2-16 15,2 3-16-15,3 1 0 0,3 0 0 0,2-1 0 16,4 0 0-16,-1-2 0 0,5 1-240 0,0-3 0 15,4 2 0-15,2-3 0 16,-3-5-304-16,3-2-96 0,-1 0-32 0,2-3 0 16,1-1-720-16,1-3-128 0,-1 1-48 0,2-3 0 15,0 0-2144-15,0-4-432 0</inkml:trace>
  <inkml:trace contextRef="#ctx0" brushRef="#br0" timeOffset="120066.13">7134 10049 35935 0,'-4'3'3200'0,"1"-1"-2560"0,2-1-512 0,0 2-128 15,0-3 320-15,-3 1 64 0,-3 3 0 0,-3 2 0 16,-5 0-384-16,-5 5 144 0,-3 0-144 0,-3 1 0 31,-2-1-688-31,1 0-240 0,-1 1-48 0,1 1-16 16,-2 1 96-16,2-1 0 0,1 0 16 0,1 2 0 0,3-2 880 0,1-1 0 0,4-1 0 0,3-1 0 15,3-1 128-15,2-2-128 0,4-1 192 0,2-3-64 16,3-1 256-16,1-2 32 0,1 0 16 0,5-2 0 16,0-1 416-16,2 1 96 0,2-1 16 0,2 0 0 15,3 0-448-15,3 3-64 0,2-2-32 0,4 0 0 16,1 4-416-16,2 0 0 0,1 1-144 0,0 0 144 16,0 3-896-16,-1 2-64 0,-1 2 0 0,-2 0-16 15,-3 1-80-15,-2 0-16 0,-1 3 0 0,-5-3 0 0,0 1 928 0,-4 2 144 16,-3-2 0-16,-2 0 160 0,-1 4 896 0,-4 0 176 15,-1-1 48-15,-2 1 0 16,0 0-416-16,-2 1-80 0,-3 0-16 0,1-5 0 16,-1 1-336-16,0-2-80 0,-3 1-16 0,-2 2 0 0,1-3-208 0,0-1-128 15,-3-2 160-15,0 2-160 16,-1-4-320-16,0 1-176 0,-2-1-16 16,4-4-16-16,-1 1-1616 0,-1-3-320 0,0-3-64 0,-2 0-11568 0</inkml:trace>
  <inkml:trace contextRef="#ctx0" brushRef="#br0" timeOffset="120541.32">7540 9990 27647 0,'3'-4'1216'0,"-2"3"256"0,-1 0-1168 0,1 1-304 0,-1 0 0 0,0 0 0 0,-1 0 1872 0,0 0 320 0,-2 0 64 0,0 0 16 16,-5 1-1600-16,-2 3-320 0,-3-2-64 0,-2 4-16 15,-2 0-1184-15,-2 3-240 0,1 0-64 0,-5 1 0 16,0 2 80-16,-2 3 16 0,2-3 0 0,0 2 0 0,-1-1 1120 0,3 1 288 16,2 1 32-16,4-4 0 15,3-2 1280-15,2-1 256 0,4-3 48 0,1 1 16 16,2-3-928-16,3 1-176 0,0-4-48 0,3 0 0 15,1-2-528-15,2 0-112 0,2-1-128 0,5-2 176 16,2 2-752-16,1-2-160 0,1 1-32 0,3 0 0 16,0 3-736-16,1 0-160 0,1 2-16 15,0-1-16-15,-1 5 352 0,1 1 64 0,-1-1 0 0,0 4 16 16,0 1 784-16,-1 0 160 0,0 2 16 0,-3-1 16 0,2 5 816 0,-3-2 176 16,0 3 16-16,-2 1 16 0,-2-1 160 0,-1 3 16 15,-3-2 16-15,-2 4 0 0,-1-4-336 0,-3 2-64 16,1-1-16-16,-2-1 0 0,-1 4-80 0,-1-2-32 15,-2-1 0-15,1-1 0 0,-3 2 176 0,0-1 16 16,0 0 16-16,-3-1 0 0,1 0-176 0,-2 0-48 16,-1 0 0-16,-1-5 0 15,-1 3-800-15,0-2-160 0,-3-3-48 0,0-2-15632 0</inkml:trace>
  <inkml:trace contextRef="#ctx0" brushRef="#br0" timeOffset="120741.93">7897 10282 50687 0,'-2'11'4496'0,"2"0"-3600"0,2-2-704 0,0-3-192 15,1 0-304-15,-1-1-80 0,3 9-32 0,0 7 0 0,1 8 32 0,2 3 16 16,-2 1 0-16,-1-3 0 15,-2-4-1136-15,-1-3-224 0</inkml:trace>
  <inkml:trace contextRef="#ctx0" brushRef="#br0" timeOffset="120948.23">7984 9792 33167 0,'0'4'2944'0,"-2"-1"-2352"16,-1 1-464-16,2 1-128 0,0-2 2976 0,1-1 576 15,0 2 112-15,0 3 32 0,-1 1-2960 0,0 3-592 16,-2 1-144-16,1 0 0 16,-2 0-1760-16,0-3-384 0,-1 3-80 0,-2-5-16 0</inkml:trace>
  <inkml:trace contextRef="#ctx0" brushRef="#br0" timeOffset="121341.78">8495 10148 46079 0,'-1'1'2048'0,"-2"1"400"0,2-1-1952 0,0-1-496 0,0 0 0 0,-1 0 0 15,1-1 0-15,-2-1 0 0,-4 1 0 0,-4 1 0 31,-2-4-400-31,-6 3-80 0,-2 1-16 0,-2 3 0 0,-1 0-208 16,-1 5-64-16,2 7 0 0,-2-3 0 0,3 5-96 16,2 4-32-16,0 2 0 0,4 0 0 0,4-1 704 0,2 2 192 0,4-1 0 0,2 0 0 0,2-1 512 15,2-5 240-15,1 0 32 0,1 0 16 0,4 0-352 0,2 1-64 16,2 0 0-16,0-2-16 0,2-3-128 0,2-1-32 16,2-1 0-16,2-3 0 0,4-1-16 0,3-3 0 15,1-1 0-15,3-3 0 0,0-3-192 0,1-1 0 16,0-3 0-16,-3-1 0 0,0-3 0 0,-2-2 0 15,-3 0 128-15,-2-2-128 0,-4 1 0 0,-2-3 176 16,-5 2-176-16,-1 1 160 0,-4-2 64 0,-2 1 16 16,-2 1 0-16,-4-5 0 0,-1 1-48 0,-2-1 0 0,-3-1 0 15,-2 0 0-15,-2 3 16 0,-2 0 0 0,1-3 0 16,-2 5 0-16,-2-1-208 0,0 4 128 16,-2 1-128-16,-4-1 0 0,0 6 0 0,-2 1-192 0,-3-1 16 0,-1 1 0 31,-1 4-784-31,-1-4-144 0</inkml:trace>
  <inkml:trace contextRef="#ctx0" brushRef="#br0" timeOffset="123811.68">8819 10065 11967 0,'-2'-1'1072'0,"0"0"-864"0,1 1-208 0,0 0 0 16,1-3 4400-16,0 3 832 0,0 0 160 0,-1 0 48 0,1-1-2800 0,0 1-544 15,0 0-112-15,0 0-32 0,0 0-992 0,0 0-208 16,0 0-48-16,0 0 0 0,0 0-384 0,0 25-64 15,1-17-32-15,-1 2 0 0,1 3-224 0,-1-1 0 16,3 4 0-16,-3 1 0 0,1 6 0 0,0-1 0 16,0 2 0-16,1-2 0 0,0 1 0 0,1 0 0 15,-1-1 0-15,0-4 0 0,1 0 0 0,1-1 176 16,-2-1-32-16,2 0 0 0,-2-5-144 0,1-2 128 0,-1 0-128 16,-1-5 128-16,-1-2 160 0,2-1 32 0,-2-1 0 0,-2-3 0 15,2 0-160-15,-2-5-32 16,0 0 0-16,-1-3 0 0,-1-1 0 0,-1-1-128 15,0-4 192-15,-1-1-64 0,-1 1-128 0,-1-3 0 16,1 3 0-16,-2-2 0 0,2 1 0 0,-2-2 0 16,2 1 0-16,1 1 0 0,1-3 128 0,0 2 112 15,2-1 16-15,2 1 0 0,1-2-256 0,4 2 128 0,1 2-128 0,3 1 0 16,1 5 144-16,1 1-144 0,4 4 128 0,0 1-128 16,2 3 128-16,3 4-128 0,3 3 0 0,3 4 128 15,0 3 16-15,1 1 0 0,1 3 0 0,0 0 0 16,-1 2-144-16,0-1-176 0,-2 0 48 0,-2-1 0 15,-2 0 128-15,-2-2 0 0,-1 2 0 0,0 0 0 16,-4-1 0-16,-1 2 0 0,0-1 0 0,-5 4 0 16,0-5 0-16,-2 0 0 0,-2 1 0 0,-2-2 0 0,0 0 0 0,-1 0 0 15,-1 1 0-15,-1-3-128 16,-1 1-528 0,1-4-112-16,-2 3 0 0,-1-5-18864 0</inkml:trace>
  <inkml:trace contextRef="#ctx0" brushRef="#br0" timeOffset="131032">1840 11876 35935 0,'-6'0'3200'16,"1"1"-2560"-16,2 0-512 0,2 2-128 0,1-3 0 0,-1 1 192 15,-2 1-64-15,0 2 0 0,-2 1 128 0,-1 1 16 0,1 4 16 0,1-3 0 16,1 5-16-16,1 0 0 16,0 3 0-16,-1 2 0 0,-1 5-272 0,2 7 0 0,-2 0 0 0,-1 7 0 15,0 8 0-15,0 3 0 0,0 5-160 0,-1 2 160 16,0 3 0-16,0 2 160 0,1 3-16 0,1 0 0 15,2-2 48-15,0-1 16 0,4-3 0 0,-1-5 0 16,1-4-208-16,2-6 0 0,0-3 0 0,0-4 0 16,0-6-992-16,0-3-144 0,2-5-16 0,-1-4-15120 15</inkml:trace>
  <inkml:trace contextRef="#ctx0" brushRef="#br0" timeOffset="134109.19">1138 12051 40543 0,'-7'1'3600'0,"4"1"-2880"16,1-1-576-16,4-1-144 0,0 0 0 0,-1 0 0 15,1 2 0-15,-2-2 0 16,3 0-384-16,0 0-144 0,2-2-48 0,-5 2 0 0,0 0 768 0,29-9 160 0,-14 4 32 0,3 2 0 16,3 0-384-16,2-1 128 0,6 2-128 0,2-3 0 15,2 1 0-15,5-2-160 0,6 0 16 0,0-1 0 16,4-3 144-16,2-1 0 0,-1-6 0 0,4 3 0 16,1-5 256-16,6-1-32 0,6-1 0 0,-1 1 0 0,-1-2-80 0,-3-1-16 15,0-3 0-15,-4 2 0 31,-1 1-576-31,0-1-128 0,-2 0-32 0,-2-2-16960 0</inkml:trace>
  <inkml:trace contextRef="#ctx0" brushRef="#br0" timeOffset="135831.34">2272 12372 40543 0,'0'1'3600'0,"1"1"-2880"0,2-2-576 0,1 1-144 0,0 1 224 0,1 1 16 16,4 0 0-16,5 6 0 0,7 2 16 0,7 1 0 16,5 7 0-16,2 0 0 0,0 2-480 0,1 2-96 0,-2 0 0 0,-3-1-16 31,-3 3-1072-31,-2-5-224 0,-2 2-32 0,-3 2-16 16,-3-2-752-16,-3 0-128 0,-3 2-48 0,-2-5 0 15,-4-1-1328-15,-2-6-272 0</inkml:trace>
  <inkml:trace contextRef="#ctx0" brushRef="#br0" timeOffset="136094.91">2798 12163 42383 0,'-6'4'3776'0,"1"3"-3024"0,3-2-608 0,2-2-144 15,1 2 272-15,-1-1 32 0,-1 5 0 0,-3 7 0 16,-1 2-304-16,-1 6-256 0,1-1 64 0,1 3 0 16,-1 0 0-16,2 5 0 0,-1 0 0 0,-1 6 0 15,0 3-208-15,-1 2-48 0,0 3 0 0,-4 5 0 16,0 2-128-16,-1 4-16 0,-2-2-16 0,0 0 0 0,-1 0 400 0,2-5 80 16,-2-2 128-16,3-2-208 15,0-2 208-15,0-4 0 0,1-3-160 0,2-6-11056 16,2-3-2224-16</inkml:trace>
  <inkml:trace contextRef="#ctx0" brushRef="#br0" timeOffset="136607.43">3326 12151 43311 0,'-2'-2'3840'0,"1"1"-3072"0,1-4-608 0,1 2-160 15,0 1-1584-15,-2-2-336 0,0-2-80 0,-2-5-16 16,-1-3 912-16,-2-3 176 0,0 0 32 0,-1 0 16 15,-1 5-416-15,1 1-96 0,1 5-16 0,-1 2 0 16,0 8 576-16,1 2 96 0,-2 8 32 0,2 5 0 0,-2 7 1536 0,0 8 304 16,0 4 64-16,-1 7 16 0,1 7 448 0,0 2 80 15,0 4 32-15,3-6 0 0,2-6-1040 0,1-2-208 16,5-3-32-16,1-8-16 0,1-4-32 0,1-4-16 16,2-4 0-16,1-4 0 0,0-5-432 0,1-4 0 0,1-3-144 15,0-4 144 1,1-1-1632-16,3-4-224 0,1-1-32 0,3-3-13536 15</inkml:trace>
  <inkml:trace contextRef="#ctx0" brushRef="#br0" timeOffset="137090.76">3497 11578 38703 0,'-10'11'3440'0,"1"-1"-2752"0,1 1-560 0,3-1-128 16,5-2 848-16,1-1 144 0,0 1 32 0,1 11 0 15,-1 9-1024-15,0 11-208 0,4 1-48 0,1 4 0 16,0 1 80-16,3-3 16 0,0 3 0 0,1-1 0 16,1 1 160-16,0-2-192 0,1 3 192 0,1 2-192 15,0 3 192-15,-1-3-208 0,1-3 80 0,-3-2 128 16,-2-6 160-16,0-4 160 0,-2 0 16 0,0-10 16 15,-2-4 32-15,0-3 16 0,-1-4 0 0,-1-3 0 16,-1-6-272-16,-1-4-128 0,1-1 128 0,-1-7-128 16,0-2 0-16,-1-5 0 0,1-4-224 0,-1-3 80 15,1-6-240-15,0 1-32 0,0-1-16 0,0-4 0 16,0-2-272-16,0 1-64 0,1-5-16 0,1 5 0 0,2 3 560 0,2 2 224 16,4 5-176-16,2 3 176 0,1 6 0 0,2 4 0 15,1 2 0-15,0 6 0 0,0 0 448 0,2 4 64 16,1 3 32-16,1 2 0 0,1 4-32 0,1-2 0 15,0 2 0-15,1 3 0 0,-2 0-192 0,0 0-64 16,-2-2 0-16,-1 2 0 0,-2 2-256 0,-4-1 160 16,0 1-160-16,-2 1 128 0,-1 1-128 0,-2 0 0 0,1 3 0 0,-2 0 0 15,-1 3-336-15,0 0 0 0,0 3 0 0,-3-2 0 32,1 0-304-32,-2-2-64 0,0-3-16 0,2-2 0 15,-2-2-1328-15,1-3-256 0,2-7-48 0,0-1-12656 0</inkml:trace>
  <inkml:trace contextRef="#ctx0" brushRef="#br0" timeOffset="137477.5">4363 11919 41471 0,'-8'4'1840'0,"2"-1"368"0,0 1-1760 0,1 0-448 0,2-1 0 0,2-1 0 15,-1 3 0-15,-3 1 0 0,-3 5 0 0,-3 5 0 0,-1 3-256 0,-2 3-48 16,3 3 0-16,1 1 0 16,3 2-800-16,2 0-176 0,1 3-16 0,4 2-16 15,1 0-336-15,2 2-64 0,2-6-16 0,0-2 0 0,1 2 1728 0,1-4 176 16,-1-4 112-16,3-2 32 0,-1-4 640 0,0-1 144 16,3-4 32-16,-1-2 0 0,-1-4-368 0,1-1-80 15,2-7-16-15,-1-1 0 0,3-3 144 16,-1-3 16-16,2-1 16 0,0-5 0 0,1-3-672 0,-1-2-176 15,1-4 0-15,-2 0 0 0,-1-2-192 0,-2 0-64 16,-1 0 0-16,-3-1-16 0,-3-1 32 0,-1 3 16 16,-2-1 0-16,-3 2 0 0,-1 0 496 0,-3 1 112 15,-1 2 0-15,-3-2 16 0,-1 5 32 0,-3 3 0 16,0 0 0-16,-2 3 0 0,2 5-128 0,-3 4-32 0,4 4 0 16,-1 1 0-16,-2 5-112 0,1 1-32 0,0 0 0 15,1 3 0-15,-2 1-272 0,2 0-64 16,0 1-16-16,3-2 0 15,3 1-1392-15,1-3-288 0</inkml:trace>
  <inkml:trace contextRef="#ctx0" brushRef="#br0" timeOffset="138042.79">4743 11893 38703 0,'-1'0'3440'0,"1"0"-2752"0,0 1-560 0,1-1-128 0,2 0 784 0,-1 1 128 16,2 2 32-16,1-1 0 0,2 3-944 0,3 3-320 15,1 0 0-15,1 5 0 0,-3 3 144 0,1 0 48 0,-1 1 0 0,0 1 0 32,-3 0-672-32,-1 1-128 0,-1 2-32 0,-2 0 0 0,0 2 464 0,-2-1 96 15,-1 1 16-15,0-6 0 0,-1 0 1280 0,-1-3 256 16,1-2 48-16,-1-3 16 0,-1-2-592 0,2-3-112 16,-1-1-32-16,2-3 0 0,0-2-160 0,0-1-16 15,-1-1-16-15,1-5 0 0,0 1-288 0,0-6 0 0,0-1 128 0,-2-1-128 16,2-1 0-16,-2-5-192 0,2-2 16 15,0-3 16-15,0 0-16 0,1-1 0 16,0-1 0-16,2-1 0 0,1 4 176 0,0 1 0 16,5 3 0-16,-1 4 0 0,2 5 0 0,1 0 0 0,2 5 0 0,0 3 128 15,3 3 0-15,3-2 0 0,-2 4 0 0,2 0 0 16,2 1 32-16,2 3 16 0,2 1 0 0,-3 1 0 16,0 0-176-16,0 2 0 0,-1 0 0 0,-3 1 0 15,-2 1 0-15,0 3 0 0,-1 2 0 0,1 4 0 0,-2 1 0 0,-1-1 0 16,-1 2 0-16,0 2 0 15,0 1 0-15,-1 2 0 0,-1 3 0 0,0-4 0 0,-1 2 0 0,0-2 0 16,0-3 0-16,0-2 0 0,0-2-256 0,2-2-16 16,0-5-16-16,3-2 0 15,-1-4-992-15,3-4-208 0,0-3-48 16,1-4 0-16</inkml:trace>
  <inkml:trace contextRef="#ctx0" brushRef="#br0" timeOffset="138459.17">5641 11775 40543 0,'-9'5'1792'0,"2"-1"384"0,-2 0-1744 0,3-2-432 0,1 1 0 0,2 1 0 0,-2-3 208 0,-4 4-32 15,-7 2-16-15,-6 7 0 16,-3-2-752-16,-2 4-160 0,2 1-16 0,3 2-16 15,2 2-400-15,3 0-80 0,3 4-16 0,3 0 0 16,5 2-832-16,3 0-192 0,3-2-16 0,4-1-16 0,2 1 2336 0,4-1 448 0,2-2 112 0,3-4 16 16,1 1 928-16,2-3 192 0,0-1 32 0,1-3 16 15,0-1-656-15,1-4-144 0,1-2-32 0,-1-3 0 0,2-2-352 0,-1-1-80 16,3-3-16-16,-2 0 0 16,0-4-464-16,-1-1 0 0,0 0 0 0,0-2 0 15,-2 0-208-15,-2-1 16 0,-1-2 0 0,-2-2 0 16,-2 0 64-16,-3-1 128 0,-2-2-208 0,-2-1 80 15,-2 1 128-15,-4-4 128 0,-2 0-128 0,-3 1 176 16,-3-2 480-16,-2-1 112 0,-2 3 0 0,-2 1 16 16,-3-1-336-16,-1 4-64 0,-1 1 0 0,0 4-16 15,0 0-112-15,-1 3-32 0,0 4 0 0,1 1 0 16,1 3-224-16,-1 0 128 0,0 4-128 0,3-1 0 0,1 3-192 0,1 1-128 16,2-2-16-16,2 1-16 15,3 1-1104-15,0-3-208 0</inkml:trace>
  <inkml:trace contextRef="#ctx0" brushRef="#br0" timeOffset="139145.68">6048 11484 40543 0,'0'2'3600'0,"0"1"-2880"0,2-1-576 0,0 2-144 0,-1-4 192 0,1 3 16 16,1 2 0-16,2 4 0 0,3 3-208 0,1 5 0 16,3 5-144-16,1 1 144 0,0 2 0 0,1 3 0 0,0 5-128 0,0 2 128 15,0 5 0-15,-2-2 0 0,1 2-160 0,-2-5 160 16,-1-1 0-16,0 2 0 0,0 1 0 0,0-2 0 15,-1-6 0-15,3 0 208 0,-3-2-16 0,3 0-16 16,-3-4 240-16,1-5 48 0,1 3 16 0,1-7 0 16,-1 1-112-16,-3-8-32 15,0 0 0-15,-1-4 0 0,-1-3 112 0,1 0 0 0,-1-5 16 0,1-1 0 16,1-4-160-16,-1-1-48 0,2-3 0 0,-1-3 0 16,3-5 144-16,-1-3 32 0,3-4 0 0,-2-5 0 15,1-7 208-15,1-4 32 0,-1-3 16 0,-1-6 0 16,1-2-192-16,1-2-48 0,-2 1 0 0,0 4 0 15,1 4-448-15,1-3 0 0,0 0-208 0,1 3 64 32,1 6-656-32,-2 5-128 0,0 6-32 0,-1 1 0 0,1 2-384 0,-2 1-96 15</inkml:trace>
  <inkml:trace contextRef="#ctx0" brushRef="#br0" timeOffset="143106.67">2981 13293 12895 0,'0'0'1152'0,"0"0"-928"0,0 0-224 0,0 0 0 0,0 0 128 0,0 0-128 16,2 0 176-16,-2 2-176 16,1-2-592-16,-2 0-240 0,1 0-32 0,0 0-16 15,0 0-80-15,0 0 0 0,0 0-16 0,0 0 0 0,0 0 832 0,0 0 144 16,0 0 0-16,0 0 128 0,0 0-128 0</inkml:trace>
  <inkml:trace contextRef="#ctx0" brushRef="#br0" timeOffset="145241.44">2796 13131 43311 0,'-5'0'3840'0,"1"0"-3072"0,2 0-608 0,2 0-160 16,0 0-592-16,0 0-160 0,-2 0-16 0,-1 0-16 0,-1 1 528 0,2 2 96 15,0 4 32-15,2 2 0 16,3 5-512-16,-1 4-112 0,3 4-16 0,1 3 0 15,2 7-592-15,-1 1-128 0,1 6-32 0,-1 3 0 16,1-2 464-16,-2 5 96 0,0 1 0 0,-1 1 16 0,-3-2 944 0,0-1 0 16,-2-7 128-16,0-1 0 0,-3-8 1280 0,2-4 256 15,-2-7 48-15,0-3 16 0,0-1-160 0,1-7-32 16,-1 1 0-16,1-6 0 0,1-1-832 0,1-1-192 16,0-4-16-16,0-2-16 0,1-5-288 0,0-3-48 0,1-1-16 15,0-2 0-15,0-5-128 0,-1 0-176 0,1-3 48 16,-2-5 0-16,-3-4-64 0,-1-2 0 15,0-2 0-15,-3-2 0 0,0 3 320 0,-3-1 48 16,0 1 16-16,0 3 0 0,2 3-64 0,0 5 0 16,3 6 0-16,3 2 0 0,-1 4 64 0,2 2 0 0,2 0 0 15,-1 1 0-15,3 1 0 0,0-1 0 0,1-1 0 0,2-3 0 16,2 4-192-16,0-3 128 0,4 1-128 0,0 3 128 16,3-2-128-16,1 2-272 0,0 2 64 0,1 3 16 31,3 2-464-31,2 4-96 0,3 4-16 0,1 2 0 15,2 0-1216-15,2 5-256 0,1 3-64 0,1 2-8448 0,3 2-1680 0</inkml:trace>
  <inkml:trace contextRef="#ctx0" brushRef="#br0" timeOffset="145729.43">3237 13415 40543 0,'-13'3'1792'0,"4"0"384"0,3-3-1744 0,2 0-432 16,3 0 0-16,1 0 0 15,1 0-272-15,-1-1-144 0,1-1-32 0,2-1 0 0,1 1 448 0,2-2 0 0,2 0 0 0,4 3 0 16,-1-4 336-16,2 4 48 16,2-4 16-16,0 1 0 0,2 2-208 0,1-3-64 0,-2 1 0 0,1 2 0 15,-1-2 0-15,-1 1 0 0,0 1 0 0,-2 0 0 16,0-2-128-16,-2 1 0 0,-3-2 0 0,-1 2 0 16,-1-2 0-16,0-1 0 0,-2-2 0 0,-1 1 0 15,1-4 0-15,-3-1 0 0,1 1-192 0,-4-2 192 16,1-2-320-16,-3 0 48 0,-1 1 16 0,-2-2 0 31,0 4-512-31,-2-3-112 0,-2 4-16 0,-3 2 0 16,-1 1-64-16,-2 3-32 0,-1 2 0 0,-1 3 0 0,-1 6 528 0,0 4 96 0,1 3 32 0,0 0 0 15,2 7 336-15,1 2 0 0,2 2 0 0,3 1 128 16,4-2 944-16,0 3 176 0,4 3 32 0,1-1 16 0,4 0-272 16,-1-3-48-16,3 1-16 0,1-1 0 15,2 3-768-15,0-2-192 0,2 0 0 0,1-1 0 16,0-4-880-16,2 1-208 0,2-1-64 15,1-5-15680-15</inkml:trace>
  <inkml:trace contextRef="#ctx0" brushRef="#br0" timeOffset="146394.6">3941 13222 26719 0,'-12'0'2368'0,"0"-2"-1888"0,3 1-480 16,1-1 0-16,3 1 3152 0,3-1 544 0,-3 0 96 0,-4 1 32 16,-3-4-3648-16,-6 0-736 15,0 0-144-15,-1 3-16 0,1-1 64 0,0 6 16 0,2 2 0 0,0 6 0 16,1 1-1440-16,1 7-288 0,1 3-48 0,2 5-16 15,1-1 624-15,2 5 112 0,1 3 32 0,4-6 0 0,-1 0 1952 0,3-3 400 16,2-1 80-16,1-2 0 16,2-1 1424-16,1-4 288 0,0-3 48 0,2-3 16 15,2-2-1104-15,2-3-224 0,3-1-32 16,1-8-16-16,-2 2-656 0,3-4-128 0,3-3-16 0,1-6-16 31,-1 0-752-31,2-5-160 0,2-3-16 0,-1-3-16 0,0 0-288 0,-3-4-48 0,-1 3-16 0,-2 2 0 16,-2-2 288-16,-4 1 48 0,-3 3 16 15,-2 1 0-15,-1 1 848 0,-4 0 160 0,-1 3 32 0,0 3 16 0,-2-1 688 16,-1 7 128-16,2 3 16 0,-1 4 16 0,2 2-736 0,-3 1-160 16,1 7-32-16,-2 2 0 0,0 1-240 0,0 4-144 15,0 3 160-15,0 0-160 0,0 0 160 0,0 4-160 16,1-2 160-16,2 1-160 0,-1 0 0 0,2 2 0 16,1 2 0-16,1 2-160 15,1-1-224-15,1-1-64 0,1 5 0 0,1-2 0 0,0-1 96 0,1 0 16 16,2 2 0-16,-1-1 0 0,0-2 144 0,2 1 16 15,1 1 16-15,0-1 0 0,0 1 160 0,0-3 0 16,-2 1 0-16,1 0 0 0,1 3 0 0,-1-3-128 0,-2 0 128 16,-1-5-192-16,0 2 192 0,-1-2 0 0,-2-2-144 0,-1 0 144 15,-1-2 224-15,-2 1 112 0,0-3 32 0,-3 0 0 16,1 0 272-16,-4-2 48 0,-1 0 16 0,-2-1 0 16,-1-1-288-16,-3-1-48 0,-1-1-16 0,-2-4 0 15,-2 0-224-15,-4-1-128 0,-3-5 160 0,-2 0-160 0,-3-5 0 16,-2 1 0-16,0-4 0 0,0-1 0 31,-2 1-1296-31,2-7-208 0,-1-1-32 0,3-3-16 16,2 1-752-16,1-3-160 0,3-1-32 0,1 2-10304 0</inkml:trace>
  <inkml:trace contextRef="#ctx0" brushRef="#br0" timeOffset="146862.18">4334 13444 21183 0,'-1'0'1888'0,"0"0"-1504"0,1 0-384 0,0 0 0 16,1 1 1872-16,0 0 304 16,2 2 64-16,-2-1 16 15,3 3-2256-15,-1 0-368 0,2 4-112 0,-1-2-32 0,1 2 1920 0,-1-1 384 0,-1 0 80 0,1 2 16 16,0-4-864-16,-2 0-192 16,2 0-16-16,-3-1-16 0,2 0-432 0,-3-4-96 0,1 2-16 0,-2-1 0 15,1-2 336-15,-2 0 64 0,2-5 16 0,-1 2 0 16,0-1-160-16,-2-5-16 0,3 9-16 0,-5-23 0 15,3 8-144-15,-2 0-16 0,2-2-16 0,-2-1 0 16,0-1-160-16,1-1-16 0,-1-2-128 0,-1-1 192 0,1 1-192 16,-1-1 0-16,3 2 0 0,-1-2 0 0,2 4 0 0,0 1 0 15,1-3 0-15,1 3-160 0,2-2 160 0,0 1-128 16,2 2 128-16,0 5-128 0,1-3 128 0,1 4 0 16,0 0 0-16,0 2 0 0,2-1-352 0,0 4-32 15,2 0-16-15,-1-1 0 16,1 3-192-16,1-1-48 0,2 0 0 15,-1 2-11360-15,4-2-2272 0</inkml:trace>
  <inkml:trace contextRef="#ctx0" brushRef="#br0" timeOffset="147324.54">4949 13070 6447 0,'-7'5'576'0,"3"-2"-576"16,-1-1 0-16,2 1 0 0,2-1 2560 0,0-2 416 0,-1 1 80 0,0 2 16 16,-2-1-2128-16,-2 4-432 0,1-3-64 0,1-1-32 15,1 1 320-15,0-2 64 16,1-1 16-16,2 0 0 0,-1 0 176 0,1 0 32 0,0-1 16 0,1-2 0 16,0 3 880-16,0-5 160 15,0 3 32-15,1-2 16 0,-1-2-400 0,1 1-96 0,0-4-16 0,-1 1 0 16,0-1-976-16,0 0-192 0,1-4-32 0,-4-1-16 15,4-2-400-15,-5 0 128 0,-1-1-128 0,1 1 0 16,-2-2 0-16,-1 4-224 0,-1-2 32 0,0 1 0 31,-2 4-368-31,1 3-64 0,-2 3-16 0,0 3 0 0,-3 3-32 16,0 4-16-16,1 1 0 0,-1 3 0 0,1 1 432 0,-3 4 96 0,0 1 16 0,-1 5 0 16,2-1 144-16,1 2 176 0,2-3-48 0,0 3 0 15,2-2 496-15,2 2 80 0,0-3 32 0,2 3 0 0,2-2-224 16,1-1-32-16,2 3-16 0,0 2 0 0,3-1-272 0,1 0-48 15,-2 2-16-15,2-1 0 0,0-2-128 0,0-1-176 16,0 1 48-16,0-5 0 0,1 1-96 0,-1-3-16 16,0 1 0-16,1-4 0 0,2 1 240 0,-2-4 0 15,1 0 0-15,0-5 0 0,1 1 0 0,2-3 0 16,1-2 128-16,0 1-128 16,1-4-704-16,1-1-208 0,2 0-48 0,2-2-9984 0,2-1-1984 0</inkml:trace>
  <inkml:trace contextRef="#ctx0" brushRef="#br0" timeOffset="147976.44">4909 13110 24879 0,'-5'1'2208'0,"0"-1"-1760"0,3 0-448 0,1 0 0 0,-1 0 368 0,0 0-16 0,-3 2 0 0,-3-2 0 31,-3 3-912-31,-4 1-176 0,1 2-32 0,-1-1-16 16,-1 3-224-16,1 1-32 0,-1 2-16 0,1 0 0 0,-1 1 240 16,1-3 48-16,1 5 16 0,1-3 0 0,0 0 896 0,1 2 176 0,0 0 48 0,2 1 0 0,1-4 240 0,1 0 48 15,1-4 16-15,2 0-9408 16</inkml:trace>
  <inkml:trace contextRef="#ctx0" brushRef="#br0" timeOffset="149102.44">5445 12827 5519 0,'-2'0'496'0,"1"-2"-496"0,-1 1 0 0,0 1 0 0,2 0 2128 0,-1 0 336 16,1 0 64-16,-1 0 16 0,0-2-1664 0,-2-1-336 15,1 3-64-15,0-5-16 16,0 4-1248-16,0-4-256 0,0 4-48 0,0-3-16 16,1 3 544-16,-3-3 112 0,1 2 32 15,-2 2 0-15,0 0 288 0,-2 1 128 0,-3 1-128 0,-2 1 128 0,-2 2 1024 0,-2 1 272 16,-2 3 64-16,-2 1 16 0,1 1 480 0,-2 1 112 15,-2 3 16-15,-1 2 0 0,2-1-944 0,-2 3-176 16,2-1-32-16,1 2-16 0,1 1-240 0,3-2-32 16,1-4-16-16,4-1 0 0,2-1 80 0,1-2 16 15,3-1 0-15,3-4 0 0,2-1-368 0,1 1-80 16,3-3-16-16,0-1 0 16,2 2-1216-16,3-2-240 0,0 1-48 0,2 0-16 15,3-1 512-15,0 1 96 0,3-3 32 0,2 2 0 0,0 0 720 0,3 1 256 0,2-2 0 16,-1 0 0-16,3 1-512 0,0-2-128 0,4 0 0 0,-1 0-16 15,2 0 144-15,-3 2 16 0,-2 0 16 0,-4 2 0 16,-4 1 224-16,-3 0 0 0,-4 1 0 0,-5-1 0 16,-2 2 832-16,-3 1 64 0,-1 0 16 0,-2 1 0 15,-5 1 48-15,-1 0 0 0,0 1 0 0,-4 0 0 0,-2 0-176 16,-1 2-16-16,-4-1-16 0,-1 0 0 0,-1 3-624 0,-3-1-128 16,1 1 0-16,-1-4 0 15,-1 1-336-15,0-1-16 0,0 0 0 0,3-1 0 31,0-4-1120-31,4-4-240 0</inkml:trace>
  <inkml:trace contextRef="#ctx0" brushRef="#br0" timeOffset="149592.31">5881 12657 35935 0,'1'0'3200'0,"-1"0"-2560"0,0 0-512 0,0-1-128 0,0 1 832 0,0 0 128 0,0 1 48 0,0 2 0 16,0-2-1008-16,-1 3-240 15,-1 2-16-15,-3 0-16 16,-2-1-240-16,-1 2-32 0,-1 1-16 0,-2 2 0 16,-3 0-784-16,0 1-144 0,-3 2-48 0,-1 0 0 15,-1 1 512-15,0 0 80 0,-1 2 32 0,1-1 0 0,2 0 2176 0,0-2 432 0,1 0 96 0,1-1 0 16,2-2-448-16,2-1-80 0,4-2-32 0,2-3 0 15,1 0-576-15,2-1-112 16,2 0-32-16,0-2 0 0,0-1-336 0,2 0-176 0,2-1 160 0,1 0-160 31,1 1-240-31,3-2-144 0,2-1-16 0,0 1-16 16,3 0-160-16,0 1-48 0,4 1 0 0,1 1 0 0,1 1 128 16,2 0 32-16,3 1 0 0,-1 0 0 0,-2 0 192 0,0 4 32 0,0-2 16 0,-2 1 0 15,-4 0 224-15,-2 3 0 0,-2 0 0 0,-3 3 0 16,-3-2 672-16,-1 1 80 0,-2 1 16 0,-2 2 0 15,-1-1 16-15,-1 2 16 0,-2-1 0 0,-2 1 0 16,-1-1-480-16,0 2-80 0,-2 0-32 0,0-2 0 0,-2 1-208 0,-1 0 0 16,-2 1 0-16,1-1 0 0,-2 0-176 0,1-2 32 15,-2 1 0-15,0-2 0 16,0 2-240-16,2-3-32 0,-1 1-16 16,0-3 0-16,2 0-240 0,2-3-48 0,2-1-16 0,1-5 0 15,2 0-720-15,2 0-144 0,1-5-16 16,2-3-12880-16</inkml:trace>
  <inkml:trace contextRef="#ctx0" brushRef="#br0" timeOffset="149791.84">6314 12953 47919 0,'0'24'2112'0,"0"-5"448"0,0 0-2048 0,0-5-512 0,1-2 0 0,2-8 0 31,-2 8-560-31,1 2-208 0,3 15-64 0,0 8 0 0,3 3 592 0,-2-3 240 0,-1-4-192 0,0-5 192 31,0-4-640-31,-2-4 0 0,1-5 0 0,0-4-18528 0</inkml:trace>
  <inkml:trace contextRef="#ctx0" brushRef="#br0" timeOffset="149976.81">6350 12557 35007 0,'-2'0'1552'0,"1"0"320"0,0 1-1488 0,0 0-384 0,1 1 0 0,-1 0 0 0,1-2 1376 16,-2 5 208-16,1-1 32 0,0 3 16 0,0-1-880 0,-1 2-176 16,1 2-48-16,0-4 0 15,1 1-752-15,1 0-160 0,0-1-16 0,3-1-16 0</inkml:trace>
  <inkml:trace contextRef="#ctx0" brushRef="#br0" timeOffset="150391.47">6812 12764 40543 0,'5'1'1792'0,"-2"-1"384"0,-1 2-1744 0,-1-2-432 16,1 0 0-16,-1 0 0 0,0 0 352 0,0 0-16 15,2 0 0-15,-1 1 0 0,1 4-336 0,-2-2 0 16,-2 3 0-16,-2 2 128 0,-1-1-304 0,-2 5-48 16,-1 1-16-16,-4 1 0 15,0 5-1120-15,-3 1-240 0,-1 3-32 0,0 2-16 16,3 1 896-16,0 0 176 0,0 1 48 0,4 0 0 0,0 1 1024 0,3-4 208 0,3 0 32 0,1-2 16 16,3-1 208-16,1-4 64 0,0 1 0 0,4-2 0 15,0-4-480-15,2-1-96 0,2-2 0 0,1-2-16 16,3-4-304-16,2 1-128 0,3-7 0 15,2 1 128-15,1-5-128 0,1-2-144 0,2-1 144 0,0-1-208 16,0-3-96-16,-2-1-16 0,-1-2 0 0,-2-2 0 0,-1 2 64 0,-4-2 16 16,-2 2 0-16,-4-1 0 15,-1 0 624-15,-1 0 128 0,-3 0 32 0,-1 1 0 0,-3 0-112 0,-2-1-32 16,-2 2 0-16,-3 0 0 0,-2 0 16 0,-1-1 0 16,-3 0 0-16,0 2 0 0,0-1-128 0,-4 1-32 15,-2 1 0-15,0 2 0 16,-1 3-256-16,-1 2 128 0,2 3-128 0,-1 2 0 15,0 2 0-15,0 1-176 0,0 3 0 0,1-3 0 16,2 4-400-16,0 1-96 0,3-1-16 0,2 1-11984 16,1 1-2416-16</inkml:trace>
  <inkml:trace contextRef="#ctx0" brushRef="#br0" timeOffset="150909.65">7299 12843 26719 0,'0'-4'2368'0,"0"0"-1888"0,0 1-480 0,0 1 0 0,0-1 2144 0,2 0 336 0,-1-1 64 0,1-3 16 31,1-3-2432-31,2 3-464 0,-2 1-112 0,2 1 0 0,2 5 48 0,-1 1 16 0,0 4 0 0,1 1 0 16,2 4 544-16,-2 3 112 0,2 2 32 0,-1 3 0 16,0 0 640-16,-2 3 128 0,-1 3 16 0,0-2 16 15,-1 0-112-15,-2 2-32 0,0-2 0 0,-1-2 0 0,0-1-512 0,-1-1-96 16,0-5-32-16,1-1 0 0,1-3 0 0,-1-2 0 16,1-2 0-16,1-4 0 0,2-2-112 0,0-3-16 15,2-2-16-15,2-2 0 0,-2-3-176 0,3-4 0 16,0-2 144-16,1-3-144 15,1-5 0-15,1 1 128 0,-1-4-128 0,1 1 0 0,-1 1 144 0,-1-2-144 16,1-1 192-16,2 2-192 0,0 4 240 0,-1-1-64 16,2 3-16-16,0 3 0 0,2 0 0 0,1 4 0 15,0 4 0-15,1 2 0 0,0 2 16 0,4 2 0 16,4 4 0-16,4 4 0 0,5 3-176 0,4 7 0 0,7 3 144 16,3 7-144-16,-1 6 0 0,0 2-128 15,-2 4 0-15,-2-1 0 0,-4 3 128 0,4 1 0 0,3 7 128 16,4 5-128-16,5 2 128 0,0-3-128 0,-3 0 128 0,-6-4-128 31,-6-4-304-31,-3-5-128 0,-5-4-16 0,-2-7-16 16,0-2-176-16,-6-5-48 0,-3-1 0 0,-6-7 0 15,-5-4-672-15,-4-3-144 0,-6-4-32 0,-7-11-15936 0</inkml:trace>
  <inkml:trace contextRef="#ctx0" brushRef="#br0" timeOffset="153049.51">618 9007 13823 0,'-41'-11'1216'0,"14"4"-960"0,5 1-256 0,5 3 0 0,6 3 6592 0,4 0 1280 15,1 1 256-15,-6 1 64 0,-7-1-6464 0,-3 4-1296 16,0 0-256-16,2-1-48 0,5 1-320 0,6 1-48 16,5 3-16-16,6 2 0 0,4-2 48 0,7 2 0 15,5 0 0-15,4 0 0 0,7 0 208 0,4 0-192 0,8 2 192 0,7 0-192 16,9 0 192-16,7-2-192 0,11 0 192 0,5 0-192 15,9 1 16-15,6-3 16 16,4 1 0-16,9-1 0 0,5-3 160 0,10 0-160 0,6 0 160 0,10 0-160 16,11-1 32-16,-1 1 0 0,2 2 0 15,6-2 0-15,9-1 128 0,10 0 176 0,8 1-48 0,0-2 0 16,-1 1-128-16,10-3 0 16,6 2 0-16,8-2 128 0,7 2-128 0,11-5 128 15,10-6-128-15,7-2 128 0,5 0-128 0,4-4 0 16,2-3 0-16,-2-1 0 0,1 0 0 0,7 0 0 0,10-3 0 15,3 3 0-15,6-3 0 0,-1 1 0 0,1 2 128 0,15-3-128 16,17 1 0-16,11-1 0 0,10 0 0 0,2 3 0 16,-3-3 0-16,-8 1 0 0,-26 3 0 0,27 1 0 15,22 2 0-15,8-1 0 0,0 2 0 0,6 1 0 16,4 1 0-16,-2 4-176 0,-3 4 48 0,-6-3 0 16,-5 2 128-16,0 1-128 0,7 5 128 0,-3 2-128 0,-2 1 128 0,9 3 0 15,6-2 128-15,0 4-128 0,2 2-160 0,-9-3-96 16,-22-1-32-16,5-1 0 15,12 3-480 1,-2-1-112-16,-2 1-16 0,-8 0 0 0,-10-2-336 0,-5 1-80 16,-5 0-16-16,-8 1 0 0,-9 0 704 0,-10-3 144 0,-12 1 32 0,-8-1 0 15,-7 1 320-15,1-1 128 0,-1 2 0 0,-9-4-144 16,-7 0-368-16,-8-1-80 0</inkml:trace>
  <inkml:trace contextRef="#ctx0" brushRef="#br0" timeOffset="154242.19">503 14934 34095 0,'-1'-4'3024'0,"0"2"-2416"0,1 0-480 0,1 2-128 0,2-3 496 0,-1 1 80 16,3 1 0-16,2-3 16 0,4 1-16 0,8-3-16 16,3-1 0-16,5-1 0 0,4-1 0 0,3 2 0 15,0-3 0-15,6 2 0 0,5-3-320 0,4 1-64 16,8 0-16-16,3 2 0 0,2-2-160 0,1 2 0 16,-1 0-160-16,4 0 160 0,4 3-320 0,4 4 48 0,3 0 0 15,0 1 0-15,-1 0-48 0,5 1-16 16,3-2 0-16,9 1 0 0,8 1 144 0,2-1 48 15,-4-1 0-15,13-3 0 0,15 3 144 0,6-3-128 16,-2 2 128-16,12-3-128 0,12 1 128 0,4-2-128 16,1-1 128-16,7-2-128 0,8 0 128 0,11-2-208 15,10-4 80-15,10 2 128 16,8-3-496-16,-5-2 32 0,-3 1 0 0,23-7 0 0,17 2 48 0,4-4 16 0,0 3 0 16,2-2 0-16,5 3 400 0,4-4-128 0,4 4 128 0,-6 2 0 15,-2 0 0-15,20 1 0 0,13 2 0 0,4-1 0 16,3 1 0-16,0 0 144 0,3 0 0 0,7 0 0 15,4-1 112-15,5 2 32 0,5 1 0 0,4 2 0 16,4-2-96-16,-1 1 0 0,-8 2-16 0,10 1 0 16,9 0 80-16,17-5 0 0,12 1 16 15,-2 0 0-15,-18 4-64 0,26-3-16 0,15 2 0 0,8-2 0 16,-17 3-64-16,17-4 0 0,7 2-128 0,12-3 192 16,5 3-192-16,-6 1 144 0,-9 1-144 0,2 5 128 15,4 1-128-15,4 1 0 0,-1 1 144 0,-18 3-144 16,-14 2 320-16,16 3 0 0,12 2 0 0,-3 3 0 0,-19-1 80 15,10 5 16-15,14 4 0 0,4 0 0 16,1 2-208-16,-11 0-32 0,-14 0-16 0,-5-2 0 16,2-1 32-16,-7 1 0 0,-10-2 0 0,2-3 0 15,-6-1-64-15,-10-3 0 0,-5-2 0 0,1-2 0 0,1 0-128 16,-7-5 0-16,-8 1 0 0,-11-2 0 0,-12 1 0 0,5 0 0 16,6 0 0-16,-5 0 0 0,-13 0 0 0,-4 2 0 15,-7 0 0-15,-8 5 0 0,-11-1 0 0,6 5 0 16,6 0 0-16,0 4 0 0,-4 5-320 0,675 47 320 31</inkml:trace>
  <inkml:trace contextRef="#ctx0" brushRef="#br0" timeOffset="155209.43">22267 8930 22111 0,'5'-7'1968'0,"-2"0"-1584"0,1 4-384 0,0 0 0 0,-2 1 128 0,3-2-128 15,4-2 0-15,4-8 128 16,7-1 144-16,2-3 32 0,2 1 0 0,-2 2 0 16,-1 0 368-16,-1 3 80 0,0 2 16 0,0 1 0 15,1 0-432-15,0 2-80 0,1 1 0 0,1 0-16 0,2 1-240 0,-1 2 0 16,1 2 0-16,0 1 0 0,2 4 0 0,1 1 0 16,0 1 0-16,3 2 0 0,4 2-288 0,4 1 48 15,7 1 16-15,7-1 0 0,5 1 224 0,5 3 0 16,3-3 0-16,-1 4 0 0,0-5 320 0,3 2 128 15,2-2 0-15,8-2 16 0,5 4-336 0,1-2-128 16,1 1 0-16,6-5 144 0,4 0-144 0,5 2 0 16,6 2 0-16,2-3 0 0,1-2-256 0,4 2-16 0,11 0-16 0,0-1 0 31,1-1-288-31,8 3-48 0,12-3-16 0,6 0 0 16,7 1-400-16,4-2-96 0,4 0-16 0,9-1 0 15,8 0 128-15,6-1 0 0,8-3 16 0,10 0 0 0,7-3 576 0,6 1 112 0,1-2 32 16,10 0 0-16,12-3 288 0,5 1 128 15,8-2-128-15,6 2 192 0,7 0-192 0,8-4 0 16,8 4-144-16,8 1 144 0,-10 2 0 0,18 0 0 0,9 1 0 16,4 2 0-16,-16-2-352 0,20 2 32 0,15 2 0 0,2 3 0 15,-5 2 320-15,1006 22 0 32</inkml:trace>
  <inkml:trace contextRef="#ctx0" brushRef="#br0" timeOffset="155896.04">20853 4804 38703 0,'-7'9'3440'16,"1"0"-2752"-16,1 1-560 0,2 0-128 0,2 1 0 0,-2 4 160 0,-3 12-160 0,-2 19 160 15,-3 19-160-15,-2 18-256 0,3 12 64 0,4 3 16 0,2 2 176 0,3 8 128 16,4 12-128-16,3 6 176 0,4 3 16 0,2 9 16 16,7 19 0-16,2 4 0 0,1-4-208 0,3 2 0 15,2 6 128-15,4 12-128 0,3 13 0 0,2 6 0 16,-1-2 0-16,-2 4 0 0,1 1-160 0,-5 7 32 15,0 11 0-15,-5 8 0 0,0 10 128 0,-4 8 0 16,-2 11 0-16,-3 2 0 0,-3 2 128 0,-3 18 16 16,0 14 0-16,-6 11 0 0,1 8 240 0,0 2 32 15,-3 0 16-15,3 3 0 0,0 3-96 0,1 13-16 16,1 14 0-16,2-4 0 0,1-1-80 16,3-10-32-16,4-15 0 0,1-4 0 0,4-3-208 0,-2-6 0 0,5 0 0 0,1-13 0 15,3-6 0-15,0-9 0 0,5-8 0 0,0-13 0 16,-1-12 0-16,-1-10-192 15,0-9 48-15,-3-17 0 0,0-16-48 0,-4-6-16 16,1-14 0-16,-1-12 0 16,-2-14-592-16,-4-12-112 0,1-13-32 0,-4-11-10864 15,-2-12-2176-15</inkml:trace>
  <inkml:trace contextRef="#ctx0" brushRef="#br0" timeOffset="156798.84">8896 6075 31327 0,'-8'17'2784'0,"5"0"-2224"15,1-5-560-15,4-4 0 0,-1 1 576 0,0 2 16 16,-1 11 0-16,1 18 0 0,3 8 64 0,2 8 16 15,4 4 0-15,2-5 0 0,3-1-144 0,1-1-16 16,3 3-16-16,-1 1 0 0,2 3-240 0,0-1-64 16,0 2 0-16,-2-1 0 0,0 0-192 0,-1 5 0 15,-1 3 0-15,0 8 0 0,0 5 0 0,-2 0 0 16,-2-3 0-16,-1 3 0 0,-1 4 0 0,1 11 0 16,0 11 0-16,-2 3 0 0,-1 1 0 0,-1 7 0 15,0 9 0-15,1 4 0 0,-1-1 0 0,-1 7 0 16,3 7 128-16,1 4-128 0,-3 3 176 0,2-8-16 15,-2-1 0-15,2 15 0 0,2 14 192 0,0 0 32 0,1-6 16 0,1-1 0 16,2-7-192-16,2 10-32 16,3 11-16-16,2-1 0 0,3-3 16 0,0 2 0 15,-1-1 0-15,1 2 0 0,-1 0 16 0,-2 3 16 0,0 2 0 16,-3-5 0-16,-1 1-208 0,-2 1 144 0,-1 3-144 0,-1 6 128 16,-2 5-128-16,-1 1 0 0,0-1 0 0,-2-5 0 15,-1-5 0-15,-2 10 0 0,0 4 0 0,3 2 0 16,-1 1 0-16,2 0 192 0,1 3-192 0,0-4 192 0,3-6 0 15,1-6 0-15,-2-7 0 0,6-5 0 0,1-7-192 0,0-5 0 16,-1-3 0-16,1-9 0 0,1-6 0 16,0 1 0-16,3-3 0 0,-2-7 0 15,1-10-592 1,0-8-48-16,3-6-16 0,-2-10-11872 0,4-8-2368 0</inkml:trace>
  <inkml:trace contextRef="#ctx0" brushRef="#br0" timeOffset="158847.26">10754 16034 41471 0,'-2'0'3680'0,"-2"0"-2944"0,2 0-592 0,-1-2-144 0,1-1 896 0,-1 0 160 16,1-2 32-16,-4-4 0 0,-1-2-896 0,1-6-192 16,2-7 0-16,3-2 0 0,4-2 0 0,3-3 0 15,4-5 0-15,5-1 160 0,3-1-288 0,4-5-64 16,4 0-16-16,0 1 0 0,-2 5 208 0,3-5-144 15,6-9 144-15,1 2-128 0,-1 3 128 0,-1 4 0 16,-2 2 0-16,-1 5-128 0,-5 5 128 0,0 0 0 0,-2 4 0 0,-3 2-128 16,-3 3 128-16,0 3 0 0,-1 1 0 0,-3 3 0 15,-2 4 176-15,0 3 16 16,0 3 0-16,-3 6 0 0,0 2-16 0,1 6 0 0,-1 8 0 16,1 5 0-16,-1 9-176 0,0 2 0 15,0 5 0-15,-2 2 0 0,0 1-176 0,-2 4 48 0,1 5 0 16,0 1 0-16,-2-2 128 0,-2-2 176 0,0-7-48 0,0-5 0 15,-1-5 64-15,1-7 0 0,1-6 0 0,0-2 0 16,3-3 304-16,-1-5 64 0,0-4 16 0,1 0 0 16,0-3-240-16,2-4-32 0,0 1-16 0,0-4 0 15,0 0-288-15,3-4 128 0,0-3-128 0,-1-4 0 16,1 0 0-16,0-7 0 0,2-6 0 0,-1-3-144 16,-2 0 144-16,2-7-128 0,0-6 128 0,0-1-128 15,0-1-16-15,-1 2 0 0,-1 4 0 0,1 4 0 0,-2 3 144 0,1 7-208 16,-1 4 80-16,-1 3 128 0,1 3-256 0,-2 7 80 15,-1 2 16-15,0 5 0 0,-1 2 160 0,0 4 0 16,1 5 0-16,1 4 128 0,2 4-128 0,0 6 144 16,1 6-144-16,2 1 160 0,-1 2-160 0,1 2-144 15,0 3 144-15,-2-4-208 0,1 1 208 16,0 4 0-16,2 2 0 0,-1 1 0 0,-1 2 0 16,-1 0-144-16,1 1 144 0,-3-1-192 15,0 0-256-15,-1-2-64 0,0 0-16 0,-3-2 0 16,2 0-352-16,-2-3-64 0,2 1-16 0,0-1-18240 15</inkml:trace>
  <inkml:trace contextRef="#ctx0" brushRef="#br0" timeOffset="159430.06">12406 15112 43311 0,'0'5'1920'0,"0"-3"384"0,0-1-1840 0,-1-1-464 0,1-1 0 0,0 1 0 0,0-2 0 0,1-1-240 16,1-3 32-16,0 0 0 15,2-5-720 1,1 0-144-16,0 1-16 0,-2 0-16 0,0 2-288 0,-1 2-48 15,-2 1-16-15,-1 4 0 0,-3 2 944 0,-2 4 192 0,-2 1 48 0,-5 6 0 16,-2 1 1184-16,-1 5 240 0,-4 1 64 0,-1 0 0 16,-2 2 64-16,-3 1 32 0,0-3 0 0,-1-1 0 0,2 0-544 15,0-5-128-15,3 2 0 0,1-1-16 0,2-3-400 0,3-4-80 16,4 1-16-16,1-2 0 0,1 1-128 0,3-4 0 16,0 2 0-16,1 0 0 0,0-4-176 0,2 2-64 15,1 0-16-15,0 1 0 0,2-2-112 0,1 1-16 16,0 0-16-16,2 0 0 0,1 3 224 0,-1-4 176 15,5 2-208-15,-1 1 80 0,2-2 128 0,2-1 0 16,3 2 160-16,0-1-160 0,3 2 0 0,3 0 0 16,1 2 0-16,3-3 0 0,-1 4-128 0,2-1-80 15,3 2-16-15,0 2 0 16,3 0-224-16,0 4-32 0,-1 2-16 0,-1 3 0 16,-4 2-144-16,-3 1-48 0,-3 5 0 0,-5 1 0 0,-4-1 400 0,-5 0 80 0,-3-2 16 0,-2 2 0 15,-4-2 704-15,-2-3 128 16,-1-4 48-16,-2 2 0 0,-1 1 128 0,0-5 16 0,1 1 16 15,-4-4 0-15,-1 5-368 0,0-5-80 0,1 0-16 0,-2-1 0 16,-1-2-384-16,1-2 0 16,-1-1 0-16,-1 1 0 0,1-2 0 0,1 1 0 15,-1-3 0-15,-1 0 0 16,0-3-496-16,-2-2 32 0,1 0 0 0,-1-2 0 16,4-3-1472-16,0-2-304 0</inkml:trace>
  <inkml:trace contextRef="#ctx0" brushRef="#br0" timeOffset="160091.14">13319 14994 17503 0,'5'0'1552'0,"-3"0"-1232"0,1 0-320 0,-2-2 0 0,0-1 3584 0,-1 3 672 16,1-3 128-16,1 0 32 0,-1 0-2736 0,1-4-528 16,0 0-128-16,-1 2 0 0,-1-1-672 0,-3 1-128 15,1 1-32-15,-3 2 0 0,-2 2-192 0,-1 0 0 0,-2 1 128 0,-2 3-128 16,0 2 0-16,-5 0 0 0,1 1 0 0,-2 3 0 16,-3 1 272-16,0 2 64 0,-1 2 16 0,-1-3 0 15,2 2 32-15,-2 0 0 0,-2 4 0 0,-1-2 0 16,0 1-144-16,0-3-32 0,1 1 0 0,2-4 0 15,-1 0-208-15,2 1 176 0,1-3-176 0,3-1 160 16,3 0-160-16,4-2 0 0,2 0 144 0,3-1-144 0,2 1 128 0,2-1-128 16,2 2 128-16,1 1-128 15,3-2 0-15,-1 1 144 0,2 2-144 0,1-1 0 16,1 2 0-16,0 1 0 0,2 0 0 0,-1 0 0 16,1 2 0-16,0-1 192 0,1 4-64 0,-3 0-128 15,0-2 0-15,0 2 0 0,0 4 0 0,-2-1 0 16,-1 4 0-16,-1-1 0 0,0 1 0 0,-3 0 0 15,0 1 128-15,-1 2-128 0,-1-2 0 0,0-2 0 0,-2 2 192 0,0-6-192 16,1 3 192-16,-2-4-192 16,-1 2 160-16,-1-2-160 0,1 1 128 0,-1-2-128 15,-1 0 192-15,2 1-64 0,0 0 0 0,0-1 0 0,1-2-128 0,0 1 0 16,1 1 0-16,-1-4 0 0,0 4 0 0,0-2 128 16,2 1-128-16,-1-3 128 0,0 1-128 0,2-2 0 15,-1-1 0-15,2-2 0 0,1 3 0 0,0-1 0 16,1 1 0-16,3 1 0 0,1-1 128 0,1-5-128 15,0 4 192-15,4-4-64 0,4 0-128 0,3-3 192 0,3 0-192 16,2-3 192-16,0 0-16 0,4-3 0 0,3 0 0 0,2-6 0 16,1 1 16-16,-2-1 16 0,1 0 0 0,-4 0 0 15,0 1-432-15,0-1-96 0,0 2 0 0,-1 1-16 16,-3 0-48-16,1 1 0 16,1 0 0-16,-3 1 0 15,-2 2-304-15,-3-3-64 0,-1 1-16 0,-2 0 0 16,-4 2-1840-16,-3-1-368 0</inkml:trace>
  <inkml:trace contextRef="#ctx0" brushRef="#br0" timeOffset="160315.41">12915 15724 50687 0,'29'15'2240'0,"-9"-9"464"0,-1-1-2160 0,-5-3-544 0,-2-2 0 0,-3-2 0 0,7-2 0 0,14-1-192 15,18-3 0-15,17-4 0 16,10-5-1216-16,2-3-224 0,-2-2-48 0,-6 2-16 16,-9-2-464-1,-5 0-80-15,-4 3-32 0,-1-1 0 0</inkml:trace>
  <inkml:trace contextRef="#ctx0" brushRef="#br0" timeOffset="160691.14">14560 15219 46991 0,'-3'20'2080'0,"-2"-6"432"0,0-2-2000 0,0-2-512 0,0-4 0 0,2-1 0 16,0 3 496-16,-2 3 0 0,-3 6 0 0,-2 8 0 15,2 3-656-15,0 1-128 0,3 0-32 0,2 1 0 16,3 1 0-16,0-1 0 0,2 1 0 0,1 1 0 16,0 1-80-16,0 0-32 15,-2 0 0-15,0-1 0 0,-2-3-80 0,-3 0 0 0,-1-3-16 0,0-4 0 16,-2-3-144-16,0-3-32 0,-2-5 0 0,-1-5-11616 16,0-1-2336-16</inkml:trace>
  <inkml:trace contextRef="#ctx0" brushRef="#br0" timeOffset="160893.51">14277 15517 35007 0,'5'18'3120'0,"-2"-6"-2496"0,-2-1-496 0,1-5-128 16,0-1 2544-16,0-3 480 0,2 1 112 0,2 0 0 16,4 2-1872-16,6 0-384 15,5 0-80-15,5-5-16 0,2-2-608 0,3-6-176 16,4-2 0-16,-2-4 0 0,3-1-448 0,-2-2-144 15,-2 0-48-15,-4 2 0 16,-2-1-448-16,-1 1-80 0,-3 1-32 0,-2 3 0 16,0 1-1104-16,-2 1-240 0,-2 1-32 0,-1 1-13776 0</inkml:trace>
  <inkml:trace contextRef="#ctx0" brushRef="#br0" timeOffset="161242.34">15829 14796 43311 0,'0'8'1920'0,"-2"-3"384"0,-1 1-1840 0,1-1-464 0,0-1 0 15,1-1 0-15,0 2 288 0,-3 4-32 0,1 3-16 0,-4 7 0 16,0 7-240-16,-2 2-160 16,2 7 32-16,-1 0 0 0,1 4 0 0,-2 6 0 15,1 3 0-15,-3 8 0 0,-1 2 128 0,-1 1-160 16,-1 0 160-16,-2 4-160 0,-1 4 160 0,-2 0 256 16,0-1-64-16,-2-5-16 0,-1-5 160 0,1-7 48 0,3-8 0 15,2-4 0-15,2-4-192 0,3-5-16 0,1-1-16 16,4-9 0-1,2-5-576-15,2-4-112 0,2-9-32 0,1-5-12608 0,3-6-2512 0</inkml:trace>
  <inkml:trace contextRef="#ctx0" brushRef="#br0" timeOffset="161741.97">16101 14835 43311 0,'-5'12'3840'0,"0"-1"-3072"16,2-2-608-16,1-4-160 0,1 0 224 0,-4 20 256 16,-1 1-240-16,-1 9-400 0,-3 9-80 0,1 0-16 0,0 2 0 31,2-4-128-31,-2 3-48 0,2-2 0 0,-2-1 0 16,1 1-304-16,-4 3-64 0,0 6-16 0,-3 1 0 15,-2 6-720-15,-3 2-160 0,-1 1-32 0,-2-3 0 0,0-6 512 16,2-3 80-16,1-9 32 0,4-3 0 0,0-6-96 0,3-5-16 0,2-3 0 0,2-7-10256 15</inkml:trace>
  <inkml:trace contextRef="#ctx0" brushRef="#br0" timeOffset="162543.76">16483 15285 50687 0,'-2'5'4496'0,"1"-4"-3600"0,1 0-704 0,1 1-192 15,0-2-816-15,0 2-192 0,0 1-32 0,2 2-16 16,1 3 656-16,2 0 128 0,0 1 16 0,1 3 16 0,1 0-48 0,-1 2-16 16,1 3 0-16,-1 4 0 0,-1 2-16 0,0 5-16 15,1 3 0-15,-5 2 0 0,1 0 336 0,-2 1 128 16,-1-1 0-16,0-4 0 0,-1-5 208 0,-1-3 48 15,2-3 0-15,0-6 0 0,2-2-112 0,-1-4-16 16,1-1 0-16,1-5 0 0,-1 0-96 0,2-3-32 16,1 0 0-16,2-2 0 0,2-1-128 0,1-5 0 15,1-2 0-15,-1-2 0 0,2 2-176 0,-1-6-64 16,-1 2-16-16,1 0 0 0,-1 2 256 0,0-1 0 16,-1 3 0-16,-2 2 0 0,-1 4 0 0,1 1 0 15,-4 3 0-15,2 3 0 0,1 5 0 0,-1 1 0 16,0 7 0-16,2 3 0 0,0 3 0 0,0 2 256 15,2 2-48-15,1-2-16 0,2-4-192 0,-1 0 0 16,1-4 0-16,-1-2-160 0,0-3 32 0,-3 0 0 16,2-4 0-16,-2-1 0 0,-1-1 128 0,-1-2 0 15,1 0 0-15,-2 0 0 0,-1-2 176 0,1 1 64 0,3-3 16 0,-2 2 0 16,1-3-256-16,1-1 144 0,1 0-144 0,-1-3 128 16,1 2-128-16,1-5 128 0,1 1-128 0,0-1 128 15,1-3 64-15,-1-2 0 0,3-2 0 0,1-3 0 16,0-2-64-16,-2-3 0 0,1-2 0 0,0-4 0 15,-2 4-128-15,-2-5 0 0,1 1 0 0,-1 2 0 16,0 5 0-16,-2 3 0 0,0 2 0 0,-1 2 0 31,-1 3-384-31,-1 2-128 0,-1 1 0 0,0-1-16 0,-3 2-336 0,-2-3-64 0,0 4-16 16,-2-2-18848-16</inkml:trace>
  <inkml:trace contextRef="#ctx0" brushRef="#br0" timeOffset="163208.09">16651 15049 22111 0,'-5'3'1968'0,"1"2"-1584"0,0-5-384 0,1 0 0 16,2 0 2256-16,-1 0 368 0,-2 0 80 0,-4 3 16 15,-1-1-2080-15,-3 0-400 0,4-1-96 0,0 0-16 16,3-1-128-16,3 0 0 0,1-1 144 0,1 0-144 16,1-1 1040-16,1 2 144 0,3-2 32 0,3-1 0 15,2 3-128-15,2-3-32 0,3 0 0 0,1 1 0 16,1 1-688-16,1-1-144 0,3-1-32 0,1 0 0 16,0-1-192-16,3 2 0 0,0-2 128 0,-1 3-128 15,4-4 0-15,-2 4 0 0,-3-3 0 0,0 3 0 0,0-3-256 16,-5 2 0-16,-2 2 0 0,0-4 0 0,-1 3 256 0,0-1 144 15,-1-2-16-15,-3 1 0 0,0 1-128 0,-2 0 0 16,-2-1 144-16,-1 1-144 0,0-1 160 0,-2 0-32 16,0 3-128-16,-2-3 192 0,1 1-16 0,-1 1-16 15,0 1 0-15,-2-2 0 0,1 0-16 0,-1 2 0 16,1-1 0-16,-1-1 0 0,1 0-144 0,-1 1 160 16,0 0-160-16,0 1 160 0,0 0-160 0,0 0 160 15,0 0-160-15,0 0 160 0,0 0-160 0,0 0 160 16,0 0-160-16,-3-21 160 0,0 17-32 0,1 0-128 15,-1 0 192-15,-1-1-64 0,1 0-128 0,-4 0 0 16,1 0 0-16,0-1 0 0,0 3-304 0,0-3 64 16,0 0 16-16,-1 1 0 0,1 0-16 0,0 0 0 15,1 0 0-15,0 2 0 0,3-1-48 0,-3 2-16 0,1-3 0 0,2 3 0 32,-1-1-976-32,2 2-192 0,0-3-32 0,1 3-16 15,-2 1-48-15,2-4-16 0,0 3 0 0,0 0-12608 0</inkml:trace>
  <inkml:trace contextRef="#ctx0" brushRef="#br0" timeOffset="163678.38">17796 14648 19343 0,'-1'1'1728'0,"0"1"-1392"0,0 1-336 16,0-3 0-16,1 3 3472 0,-2-1 624 0,2 1 128 0,-2 2 32 15,-1 5-2208-15,0 7-448 0,-2 5-96 0,-2 7-16 0,3 1-1088 0,-3 8-208 16,1 2-64-16,0 7 0 16,-3 8 32-16,-2 4 0 0,0 8 0 0,-4 6 0 15,0 0 96-15,-2-1 32 16,0-1 0-16,-3 2 0 0,-1-4 96 0,-3 2 0 0,-1-1 16 15,-1-6 0-15,-2-3-80 0,1-1 0 0,1 2-16 0,0-2 0 16,3-2-304-16,-2-2-144 0,3-5 16 0,2-11 0 16,3-9-112-16,2-6-16 0,4-8 0 0,3-5 0 15,3-6 256-15,3-6 0 0,2-3-160 0,0-5 160 16,4-10-1024 0,0-8-128-16</inkml:trace>
  <inkml:trace contextRef="#ctx0" brushRef="#br0" timeOffset="164049.04">18023 14767 17503 0,'-3'4'1552'0,"0"-2"-1232"16,0 0-320-16,1 2 0 0,0-4 4480 0,2 1 832 15,0 1 160-15,-1 0 32 0,-1 1-3648 0,0 2-752 0,1 2-144 0,-1 2-16 16,2-2-688-16,-2 4-128 0,1 4-128 0,-1 4 192 16,-2 3-192-16,-1 8 0 0,-1 4 0 0,-3 9 0 15,-2 9 0-15,-4 9-224 0,-3 0 48 0,-2 3 16 16,-1-6 0-16,-3 10 0 0,-2 5 0 0,1 1 0 15,0 5 160-15,0-3 0 0,3-1 0 0,1-3 128 32,1-7-512-32,0 0-112 0,3-6-16 0,0-1 0 0,1 2-640 0,1-12-144 0,1-2-32 0,2-8 0 31,1-5-768-31,2-6-144 0,2-7-48 0,2-6-6256 0,1-6-1248 0</inkml:trace>
  <inkml:trace contextRef="#ctx0" brushRef="#br0" timeOffset="164361.13">18129 16256 20271 0,'4'28'1792'0,"-3"-8"-1424"0,-1 0-368 0,0-9 0 16,-1-3 5568-16,0-1 1024 0,-1 3 224 15,0 7 32-15,-3 11-5168 0,-3 11-1040 0,0 0-192 0,-1-2-64 31,-1-2-992-31,2-8-208 0,0-3-32 0,-2-11-16 0</inkml:trace>
  <inkml:trace contextRef="#ctx0" brushRef="#br0" timeOffset="167797.23">1718 15430 24879 0,'0'3'2208'0,"-2"2"-1760"0,1 0-448 0,0-2 0 0,0 0 3344 0,-1 2 592 0,1-1 112 0,0 5 32 16,-2 3-3520-16,0 7-704 0,-1 5-144 0,-1 2-32 16,-1 5 112-16,0 0 16 0,-2 1 0 0,0 4 0 15,-1 3-368-15,-2 5-64 16,0 2-16-16,-2 1 0 0,1 2 336 0,0 3 64 0,-1 1 16 0,0 4 0 15,-2 3 672-15,-1-2 144 0,0 5 32 0,-2-3 0 0,1 1-128 0,0-7-32 16,-1-2 0-16,1-2 0 16,-1-8 112-16,-1-1 0 0,0-2 16 0,2-5 0 0,0-6-224 0,1-2-48 15,1-6-16-15,1 0 0 16,-1-7-112-16,2 0-32 0,1-2 0 0,0-3 0 16,1 0-160-16,0-1 0 0,0 1-192 0,0-2 192 15,1 0 0-15,1-1 0 0,1 1 0 0,-1-1 0 0,3-2 0 16,0 0 0-16,1 2 0 0,-1-2 0 0,2 2 128 0,-1 0 64 15,0-1 0-15,0 0 0 0,1 1 0 0,-1-1 0 16,2 1 0-16,-1-3 0 0,0 2-192 0,2-2 128 16,-1 1-128-16,1-2 128 0,1 0-128 0,-1 1 0 15,2-2 144-15,-1 2-144 0,1-1 0 0,0 1 0 16,0 0 0-16,1-1 0 0,1 1 0 0,0-1 0 16,-2-1 0-16,0 0 0 0,0 0 0 0,22 2 0 15,-12-1 0-15,3-1 0 0,1 2 0 0,4-1 0 16,1 1 0-16,4-2 0 0,3 3-336 0,3-1 16 0,4 0 0 15,1 3 0-15,4-5 16 0,0 2 16 0,-3 0 0 0,-2 0 0 16,-4 0-32-16,-2 1 0 0,-2-2 0 0,-3 0 0 16,-2 3 0-16,0-4 0 0,1 5 0 0,-2-3 0 15,-3 2-1440-15,0-4-288 0,1 2-64 16,0-2-13200-16</inkml:trace>
  <inkml:trace contextRef="#ctx0" brushRef="#br0" timeOffset="168319.04">2323 16477 41471 0,'-3'0'1840'15,"-3"0"368"-15,-1-2-1760 0,2-1-448 0,2 1 0 0,0-1 0 0,0 2-240 0,-4-5-128 16,-5-3-16-16,-4-1-16 15,-3 0-224-15,-2-1-32 0,0 0-16 0,0 6 0 0,2 4 240 0,-1 2 48 0,0 4 16 0,1 4 0 32,2 6-320-32,0 1-64 0,3 3-16 0,-1 5 0 0,2 3 1248 0,0 2 240 15,2 3 48-15,0-4 16 0,1 3 48 0,0 0 16 16,3-3 0-16,0-3 0 0,0 0-336 0,2-5-64 16,3-1 0-16,2-4-16 0,1-1-432 0,3-3 0 15,2 0 0-15,3-2 0 0,3-2 0 0,0-2-192 16,3-2 32-16,1-3 16 0,2-3 16 0,0-3 0 15,2-3 0-15,0-2 0 0,1-4 128 0,-1 0 192 16,-2 2-32-16,3-7-16 0,0 0-16 0,-1-3 0 16,0 1 0-16,-3-3 0 0,-2 5-128 0,-4-1 128 15,-1-1-128-15,-3 2 128 0,0-2 0 0,-4 4-128 0,-2-1 192 0,-2 0-64 16,-2 1-128-16,-2 0 0 0,-3 1 0 0,-2 0 128 16,3 5-128-16,-2 1 0 0,-1 5 144 0,2 4-144 15,-1 4 128-15,-1 2-128 0,3 5 160 0,-1 2-160 16,3 5 0-16,3-1 0 0,2 4 0 0,4 0 0 15,0 2-128-15,6 0 128 0,3 4 0 0,3-3 0 16,2 1 0-16,2 0 256 0,2-4-32 0,2 1 0 16,-1-2-80-16,1-1-16 0,1-2 0 0,-3 0 0 0,0 1-128 0,-2-3 0 15,0 2 0-15,-4-3 0 0,0 0 0 0,-4-1 0 16,-1-1 0-16,-1-4 0 16,-1 0-464-1,0-5 16-15,-1 0 16 0,0-3-18192 0</inkml:trace>
  <inkml:trace contextRef="#ctx0" brushRef="#br0" timeOffset="168791.13">3237 16089 46079 0,'-6'5'2048'0,"0"-2"400"15,-1 0-1952-15,2-1-496 0,2 0 0 0,1-1 0 0,-1 3-384 16,-3 0-192-16,-5 3-16 0,-5 4-16 0,-4 1-32 0,-2 4 0 0,-3 2 0 0,0-1 0 16,-1 1 368-16,-1 3 64 15,0 2 16-15,0-4 0 0,-1 5 64 0,4-2 128 0,-1 4-208 0,3-2 80 16,4-6 304-16,2 2 64 0,3 0 16 0,0 0 0 16,3-3 96-16,3-2 32 0,3-2 0 0,2 0 0 15,1-2-208-15,1 0-48 0,2-4 0 0,3 2 0 16,1-5-128-16,3-1-176 0,1 0 48 0,2-1 0 0,1-2-80 0,1 0-16 15,1 0 0-15,0-2 0 16,1-1 32-16,-1 0 16 0,2-1 0 0,-1 0 0 16,0 3 32-16,-1 1 0 0,1-2 0 0,-3 2 0 15,-1 2 144-15,-1 1 0 0,0 2 0 0,-1 2-128 16,0 2 128-16,-2 2 0 0,-1 1 0 0,-2 3 0 0,0-3 0 16,-1 1 0-16,-3-1 0 0,-1 3 0 0,-1-3 208 0,-2 1-16 15,-2-1-16-15,-2 3 0 0,-1 1 128 0,0-1 16 16,-3 0 16-16,-2 1 0 0,0 0-144 0,-1-3-16 15,-1 2-16-15,0-2 0 0,-2 0-160 0,0 2 0 16,-2-3 0-16,-1-1 0 0,3-1 0 0,0-1-320 0,-1 0 48 16,1-7 16-1,1 1-752-15,0-3-144 0,2-5-16 0,1-5-16496 16</inkml:trace>
  <inkml:trace contextRef="#ctx0" brushRef="#br0" timeOffset="169291.39">3687 16096 46991 0,'-3'6'2080'0,"-2"-2"432"0,1 0-2000 0,2-3-512 0,0 1 0 0,1-2 0 0,0 2-832 0,-3-1-272 15,-1 3-48-15,-3-2-16 0,-2 2 144 0,-3 1 16 16,-2 1 16-16,-2-1 0 0,0 4 560 0,-3 0 112 0,-2 4 32 0,0 2 0 16,-2 2 80-16,-1 0 16 0,1 3 0 0,-1-3 0 0,0 3 864 0,3-4 176 15,2-2 48-15,0 1 0 0,4-2-416 0,3-2-80 16,1 1-16-16,5-3 0 16,2 0-192-16,1-3-64 0,2 2 0 0,2-5 0 15,2 2-128-15,1-1 0 0,3 2 0 0,1-1-176 16,3 0-160-16,3 1-48 0,3 1 0 0,0-1 0 0,2 0 96 15,1 1 16-15,1 2 0 0,0-2 0 0,-2 2 64 0,-1-2 16 16,2 5 0-16,-3-1 0 0,0 2 48 16,-1 1 16-16,-3-2 0 0,-2 2 0 0,1-1 128 0,-2 5 0 15,1-1 0-15,-4 0 0 0,-1 2 0 0,-1 0 0 16,-2-2 0-16,-2 1 0 0,-1 0 0 0,-2-5 0 16,0 2 0-16,-3-1-128 0,-2 1 128 0,1-4 0 15,-2 0 0-15,0-1 0 0,1 0 288 0,-2 0 32 0,0 1 16 16,-2 0 0-16,0 1-128 0,-1-2-16 15,-1 2-16-15,-1 2 0 0,-2 0-176 0,0 3 192 16,1-2-192-16,2-2 192 0,4-5-464 0,-2 2-96 0,-2 1-16 16,-3 0 0-1,-2 0-1200-15,3-5-240 0,5-2-48 0,3-5-8720 0,1-2-1744 0</inkml:trace>
  <inkml:trace contextRef="#ctx0" brushRef="#br0" timeOffset="169729.28">4251 16295 42383 0,'-8'3'1872'0,"0"-2"400"0,0 1-1824 0,1-2-448 0,2 0 0 0,0 0 0 0,-1 0-592 0,-5 0-224 16,-7 0-32-16,-10 0-16 15,-3 2-160-15,-1 1-16 0,1 4-16 0,3 1 0 16,0 6 480-16,3-1 80 0,1 8 32 0,3-1 0 0,2 6 640 0,1 0 128 16,2 3 16-16,3 2 16 0,0-1 720 0,3 3 144 15,2 2 16-15,1 3 16 0,4-3-592 0,1 1-112 16,5 0-16-16,1-5-16 0,2-3-272 0,4 0-48 0,2-5-16 0,2-2 0 16,2-3-160-16,2-5-144 15,7-1 144-15,1-4-208 0,2-2 64 0,2-8 16 16,1-2 0-16,1-6 0 0,2-2 128 0,0-3 0 15,3-4-144-15,2-2 144 0,0-1-128 0,0-2 128 16,-1 0-160-16,-1 0 160 0,-4-2 0 0,-3 2 160 16,-2-1 0-16,-3-1 0 0,-3-3 160 0,-4 2 48 15,-3 2 0-15,-4-3 0 0,-3-3 80 0,-4 0 32 16,-4 3 0-16,-4-6 0 0,-3 2 16 0,-5 1 0 0,-3 3 0 0,-5 4 0 16,-5 2-192-16,-3 1-48 0,-6 5 0 0,-3 2 0 15,-2 5-384-15,-5 1-96 0,-3-2-16 0,-3 3 0 16,-1 2-576-1,-7-1-112-15</inkml:trace>
  <inkml:trace contextRef="#ctx0" brushRef="#br3" timeOffset="173657.78">23340 16685 40543 0,'-8'3'3600'0,"4"0"-2880"0,2-1-576 0,2-4-144 0,2 1 640 0,-1-2 80 0,-1 1 32 0,1-1 0 15,3-5-128-15,2-3-32 0,6-4 0 0,4-6 0 16,3-3-432-16,2-3-160 0,0-3 0 0,2-3 144 15,1 0-144-15,1-3 0 0,-2-1 0 0,-1-1 0 16,2 0 176-16,-1-3-48 0,1 1-128 0,-2-5 192 16,2-1-16-16,-1 0-16 0,1-2 0 0,-2 2 0 15,1 4-160-15,1 4 192 0,-1 3-192 0,1 3 192 16,-1 4-192-16,0 4 0 0,0 5 0 0,-2 3 0 16,-1 1 0-16,-2 9 0 0,1 3 0 0,-2 4 0 0,-1 5 0 15,2 8-176-15,-1 6 48 0,2 8 0 16,-1 6-112-16,-1 5-16 0,0 1 0 0,-4 1 0 0,1-1 0 15,-1 5-16-15,0-4 0 0,0-3 0 0,-2-2 80 0,1-4 32 16,-3 2 0-16,1-10 0 0,0 0 160 0,-2-3-160 16,0-5 160-16,-2-4-160 0,1-1 160 0,-1-6 144 15,-1-2-16-15,0-3-128 0,0-3 288 0,1-5-48 16,0-5-16-16,3-4 0 0,-1-5-224 0,3-7 0 16,2-7 0-16,3-8 0 0,1-7 0 0,1-6-208 15,1-6 16-15,2-5 0 0,2-1 16 0,-4 1 16 16,2 4 0-16,-2 3 0 0,0 5 160 0,-1 2-208 15,2 2 80-15,-2 6 128 0,0 5-192 0,-1 9 192 16,-1 6-192-16,-2 5 192 0,-2 6-192 0,-1 6 192 0,-1 4-192 16,0 2 192-16,0 7-240 0,0 3 80 0,1 7 16 0,1 4 0 15,-1 5 144-15,2 4 176 0,0 4-48 0,0 2 0 16,-1 1 144-16,0 3 32 0,2 1 0 0,-2-1 0 16,1 0 144-16,-1-2 48 0,-2-3 0 0,-1-2 0 15,-2-2-64-15,-2-1-16 0,-1 1 0 0,-2-2 0 16,1-2-32-16,-3 1-16 0,-2 2 0 0,1 0 0 15,-1 2-144-15,-1-1-32 0,1 2 0 0,-2 1 0 0,0 0-384 0,1 1-96 16,-3-1-16-16,-1 2 0 31,0-3-480-31,-1 3-112 0,0 1 0 0,-1-2-12736 0,-1 1-2560 0</inkml:trace>
  <inkml:trace contextRef="#ctx0" brushRef="#br3" timeOffset="174575.21">25496 15472 43311 0,'-6'0'3840'0,"3"0"-3072"0,1 0-608 0,2-3-160 16,2 3-288-16,-1 0-96 0,-2-1 0 0,-1 0-16 0,2-1 624 0,0 0 128 16,2 1 32-16,-2 1 0 0,0 0-128 0,0 0 0 15,0 0-16-15,13 27 0 0,-10-7 128 0,-2 6 16 16,-2 7 16-16,-3 7 0 0,-2 5-112 0,-4 6-32 15,-6 4 0-15,-4 1 0 0,-2 4-256 0,-7 0-144 16,-2 5 16-16,-1-1 0 16,-4-1-272-16,1-2-48 0,-4-3-16 0,0-3 0 15,0-8-48-15,0-3 0 0,0-5 0 0,1-7 0 16,0-1-256-16,3-8-48 0,4-6-16 0,4-8-17216 16</inkml:trace>
  <inkml:trace contextRef="#ctx0" brushRef="#br3" timeOffset="174831.83">25752 15154 32255 0,'4'13'2864'0,"-3"-1"-2288"0,1-1-576 0,-2-1 0 16,0-3 2080-16,0-1 304 0,-2 3 64 0,1 8 16 15,0 7-1648-15,-2 9-336 0,1 7-64 0,-2 5-16 16,2 4 16-16,-3 0 0 0,1 7 0 0,-1 1 0 15,1 0-112-15,1 1-32 0,0 2 0 0,0 0 0 16,1-1 48-16,2 0 16 0,2 2 0 0,-1-7 0 0,1 1-160 0,1-5-48 16,0 1 0-16,4-3 0 0,-1 1-336 0,1-7-80 15,1-2-16-15,-2-2 0 32,0-5-464-32,-1-5-112 0,-3-5-16 0,1-4 0 0,-3-1 224 15,0-3 32-15,-3-7 16 0,1 0-11552 0,-2-5-2320 0</inkml:trace>
  <inkml:trace contextRef="#ctx0" brushRef="#br3" timeOffset="175042.49">25219 15955 40543 0,'-8'18'1792'0,"2"-6"384"0,2-1-1744 0,3-1-432 15,1-5 0-15,2-3 0 0,2 3 624 0,1 5 32 16,5 3 16-16,5 4 0 0,7 1-64 0,4-2-16 15,3-3 0-15,5-5 0 0,2-1-192 0,3-7-32 16,2 0-16-16,-1-5 0 0,0 0-352 0,0-3 0 0,-3 2 0 0,-2-5 128 16,-3 0-416-16,-2 0-80 15,-2-4-16-15,-2-1-13136 16,1 1-2640-16</inkml:trace>
  <inkml:trace contextRef="#ctx0" brushRef="#br3" timeOffset="175465.87">26352 15202 5519 0,'-1'4'496'0,"1"-3"-496"15,0 3 0-15,0-4 0 0,0 1 4336 0,1 3 768 0,0-3 144 0,2 5 48 16,-1 4-2560-16,3 4-512 15,1 4-112-15,-1 8 0 0,2 4-272 0,-4 7-48 16,1 4-16-16,-3 4 0 0,0 7-688 0,-2 4-128 16,-1 3-16-16,-2 1-16 0,0-3-464 0,-2 0-80 15,0-1-32-15,0-2 0 0,-2 0-352 0,1-2 144 0,-2 0-144 16,1-3 0 0,-2-3-416-16,0-1-192 0,0-5-32 0,0-5-16 15,-1-2-1360-15,0-4-272 0,0-3-48 0,0-5-16 16,1-4-976-16,1-4-192 0</inkml:trace>
  <inkml:trace contextRef="#ctx0" brushRef="#br3" timeOffset="175844.6">26168 15182 28559 0,'4'-10'2544'0,"-1"-1"-2032"0,1 5-512 0,-1 1 0 16,-1 3 2240-16,3-6 368 0,4-2 64 0,4-9 16 15,6-5-1520-15,4-1-288 0,3-2-64 0,0 5-16 0,0 3-320 0,1 0-64 16,2 2-16-16,3 3 0 16,0 3-64-16,1-1-16 0,1 6 0 0,2 1 0 0,0 5-32 0,-1 5-16 15,4 3 0-15,-2 4 0 0,0 5-144 0,-4 3-128 16,-2 0 144-16,-4 5-144 0,-1-2 0 0,-5 3 128 16,-1 1-128-16,-4 2 0 0,-2 0 0 0,-4 0 0 15,-3-2 0-15,-2 0 0 0,-4 0 336 0,-2-1 32 16,-3 2 0-16,-3-1 0 0,-3 0-16 0,-1-1 0 15,-3 0 0-15,-3 0 0 0,-1 1-96 0,-2-1-32 16,-2-2 0-16,-3-1 0 0,0-1-32 0,-1-1 0 16,0-3 0-16,-2-5 0 0,-3 2 96 0,-5-1 16 0,-4-3 0 0,0-1 0 15,-3-3-64-15,-1-3-16 0,-1-3 0 0,1-2 0 16,-1-4-416-16,0-5-96 0,0 0-16 0,1-5 0 31,-3-6-784-31,2-6-176 0,2-4-16 0,0-12-19632 0</inkml:trace>
  <inkml:trace contextRef="#ctx0" brushRef="#br1" timeOffset="180525.19">27529 15977 17503 0,'5'5'1552'0,"-2"-3"-1232"0,-2-2-320 0,0 0 0 0,0 0 4480 0,1 0 832 0,0 0 160 0,1 0 32 16,2 0-3696-16,1 0-736 0,2 0-160 0,2 1-16 15,-1 0-288-15,0 2-48 0,1-3-16 0,-3 2 0 16,0 2-160-16,1-3-16 0,-1 3-16 0,-1 2 0 15,1-1 80-15,-1-1 16 0,-1 4 0 0,0-3 0 16,0 4-224-16,0-1-32 0,1 4-16 0,-1-1 0 16,1 1-176-16,0 2 0 0,0 1 0 0,0 1 0 15,1 2 0-15,-1-1 0 0,0 1 0 0,-1-2 0 16,0 1 0-16,0-1 0 0,0-1 0 0,0-1 0 16,-2-2 0-16,1-1-144 0,1-5 144 0,-1 1-160 0,-1-4 160 0,1-2-128 15,1-1 128-15,0-1-128 0,-1-2 128 0,1-4-160 16,0 1 160-16,-2-5-160 0,2-1-32 0,0-2-16 15,-1-1 0-15,1 0 0 0,0-1 208 0,0 1 0 16,0-1 0-16,1-1-144 0,0 2 144 16,2 2-208-16,-1 2 80 0,2-1 128 0,-1 6-352 0,2 1 48 15,0 4 16-15,-1 1 0 0,-1 4 0 0,2 3 0 16,-1 2 0-16,1 3 0 0,1 2 96 0,-2-2 32 16,-1 2 0-16,1-1 0 0,0 1 160 0,-2-3 224 15,0 0-48-15,1-1-16 0,0-4 112 0,0 0 32 16,1-1 0-16,-1-2 0 0,1-1-144 0,0 0-32 0,0-1 0 0,0-1 0 15,1 0-128-15,-1-1 0 16,1-1 0-16,-1 2 0 0,0-2 0 0,-2-1 0 16,2 1 0-16,-1-1 0 0,-2 2 0 0,0-2 0 15,0 1 0-15,-1-1 0 0,-1 1 128 0,-1-1-128 0,1 0 192 16,-1-1-64-16,-1 0 224 0,1 0 32 0,-1-2 16 16,1-3 0-16,-1 2 16 0,0-5 0 0,1 0 0 0,-2-2 0 15,0 0-64-15,1-2-16 0,-1-5 0 0,0-3 0 16,-1 1-144-16,-1-6-16 0,1-1-16 0,0-3 0 15,0 1-160-15,-1 1-192 0,1-1 32 0,0 3 16 16,0 5-832-16,-2-2-176 0,1 2-16 0,-1 1-18976 16</inkml:trace>
  <inkml:trace contextRef="#ctx0" brushRef="#br1" timeOffset="181342.24">29596 14642 26719 0,'0'0'2368'0,"1"0"-1888"0,0 0-480 0,0 0 0 0,1 1 192 0,-1-1-48 16,1 1-16-16,1 1 0 0,2 0 896 0,0 3 160 16,0 1 32-16,0 0 16 0,-2 1 208 0,2 0 32 15,-4 3 16-15,1 0 0 0,0 2-272 0,-2-1-48 16,-1 2-16-16,0 0 0 0,-2 2-448 0,-1 1-80 16,1 0-32-16,-1 2 0 0,0 1-208 0,-1 4-32 15,0 3-16-15,1 0 0 0,-1 2-336 0,-3 7 0 16,-1 7 0-16,1 3 0 0,-5 6 0 0,-3 2 0 15,-1 5 0-15,-5 2-192 16,-2 3-240-16,-2 0-48 0,-2 0-16 0,-1-2 0 0,1-2 112 0,1-5 32 16,0-5 0-16,3-7 0 0,2-7 352 0,3-6 192 15,3-6-32-15,4-4 0 0,2-5 240 0,3-6 48 16,2-3 16-16,1-1 0 0,3-4-240 0,2-3-48 0,0 0-16 0,2-3 0 16,0-3-160-16,2-1 0 0,3 1 0 0,-1-3 0 15,2 1 0-15,1 1 0 0,0 0 0 0,2 1 128 16,2-1-128-16,2 3 160 0,0-2-160 0,3 3 160 15,2 1-160-15,4 0 0 0,4 2 0 0,3-1 128 16,4 4-128-16,1-1 0 0,-3 2 0 0,-1 0 0 16,-1 3-208-16,1-2-32 0,-2 2 0 0,-1 1 0 15,-4-3 80-15,-4 1 16 0,-2-1 0 0,-3 0 0 16,-2 0 0-16,-2-2 0 0,-1 0 0 0,-3-2 0 16,0-1-176-16,0-1-48 0,-1 2 0 0,1-4 0 15,0 0-544 1,-1-2-112-16,2 1-32 0,0-3-16192 0</inkml:trace>
  <inkml:trace contextRef="#ctx0" brushRef="#br1" timeOffset="181841.09">30208 15517 33167 0,'-4'3'1472'0,"0"-4"304"0,2-1-1424 0,1 2-352 0,1-2 0 0,0 1 0 0,0-2 336 0,1 0 0 16,0-5 0-16,0-2 0 0,2-2 352 0,0-3 64 15,1-2 16-15,0-1 0 0,1 1-368 0,-1-1-64 16,-1 0-16-16,1 2 0 0,0 0 176 0,-2 2 16 0,1 1 16 0,-3 4 0 16,0-1-144-16,-3 4-16 0,1 1-16 0,-3 3 0 15,-3 2-16-15,0 0 0 0,-1 6 0 0,-2 0 0 16,-1 3-160-16,-2 4-48 0,-1 5 0 0,-3-1 0 16,0 5 32-16,-2 0 0 15,1 7 0-15,-1-1 0 0,0 2-32 0,3 0 0 16,2-1 0-16,1-1 0 0,6-2-128 0,0-3 0 0,3-3 0 15,3 0-176-15,2-8 176 0,0 0 0 16,5-3 0-16,-2-3 0 0,4-1-240 0,-1-4-16 0,4 1 0 0,0-5 0 16,2-1 0-16,2-3 0 0,0-2 0 0,3 1 0 15,0-6 48-15,1 1 0 0,2-5 0 0,1-2 0 16,1 1 208-16,-2-4 0 0,0 1 0 0,-1 0 0 16,-3 1 0-16,-2 0 0 0,-1 1 0 0,-3 1 0 15,-3 5 0-15,-1 0 160 0,-1 3-32 0,-2 3 0 0,-1 4 144 0,-1-1 32 16,-1 5 0-16,0 1 0 0,0 4-32 0,0 2 0 15,-1 3 0-15,1 5 0 16,0 0-272-16,0 2 0 0,1 3 128 0,1 2-128 0,0 0 0 0,1 2 0 16,0-1 0-16,2 0 0 0,1-1 0 15,1-2 0-15,-1-1 0 0,1-1 0 0,2-3 0 0,-2-2 0 16,2 0 0-16,0-4 0 16,-2 0-480-16,2-3 0 15,1 0 0-15,-2-2 0 0,2 0-800 0,-1-3-176 0,-1-1-16 0,1-1-15760 0</inkml:trace>
  <inkml:trace contextRef="#ctx0" brushRef="#br1" timeOffset="182442.95">30720 15250 24879 0,'-4'30'1088'0,"0"-6"256"0,2 1-1088 0,-1-6-256 0,2-3 0 0,0-5 0 0,-2 4 1920 0,0 11 336 16,-4 16 64-16,-1 15 16 16,-3 10-144-16,-3 6-16 0,-1-4-16 0,-1-4 0 15,1-1-1328-15,0-5-256 0,-1-2-48 0,-1-3-16 0,0-2-320 16,-1-2-192-16,2-8 192 0,0-2-192 15,1-2 0-15,1-4 0 0,-1 1 0 0,0-4-192 0,3-4-160 0,0-4-32 16,1-3 0-16,1-4 0 16,3-6 208-16,1-2 48 0,1-5 0 0,0-4 0 0,1-4 128 15,1-6 0-15,0-4 0 0,2-7 0 0,0-5 0 0,1-3 0 16,0-8 0-16,2-6 0 0,2-3 0 0,1-5 0 16,0 1 0-16,3-13 0 0,3-4 160 0,3-6-32 15,2 1-128-15,1-1 192 0,3 0-192 0,1 6 176 16,1 5-176-16,2 6 160 0,-2 6-160 0,2 5 0 15,0 7-192-15,1 6 192 0,-1 4-272 0,0 2 64 16,1 3 16-16,-1 6 0 0,-1-2 192 0,-1 6 0 16,1 0 0-16,-4 6 0 0,-1 0 0 0,-3 4 0 15,-1 1 0-15,0 2 0 0,-2 5 0 0,1-2 0 16,-2 4 144-16,1 6-144 0,1 0 160 0,-1 3-160 0,0 2 160 0,-2 2-160 16,0 0 128-16,-2 1-128 0,-3 3 0 0,-2 0 144 15,-3 3-144-15,-1-4 128 16,-3 2-128-16,-2 0 128 0,-1 2 0 0,-4-3 0 0,-3 0 0 0,-1-1 0 0,-1 1 32 15,-3-4 0-15,1 1 0 16,-3-2 0-16,-1-1 0 0,-2-4 0 0,1 0 0 0,-1-2 0 16,1-2-160-16,-2-3 0 0,-1-1-192 0,-1-5 192 31,2-3-896-31,0 0-64 0,3-7-16 0,2-3-17200 0</inkml:trace>
  <inkml:trace contextRef="#ctx0" brushRef="#br1" timeOffset="182707.09">31491 14308 32255 0,'-1'10'2864'0,"-1"-4"-2288"0,-1 3-576 0,1-1 0 0,0-1 1696 0,2-1 224 15,-1 4 64-15,-1 5 0 0,-2 9-928 0,-2 13-176 16,-2 9-48-16,0 9 0 0,-2 1-304 0,0 1-64 15,0 5-16-15,0 0 0 0,1-1-256 0,0 4-64 0,-1-1-128 16,0 2 192-16,0-3-192 0,0-1 0 16,0 1 0-16,0-6 0 0,0-4 0 0,0-1 0 15,2-1 0-15,-2-3 0 16,1-5-528-16,1-1 0 0,-1-5 0 0,3-5 0 16,1-4 16-16,2-7 0 0,2-3 0 0,2-4 0 15,3-4-432-15,0-5-80 0,3-5 0 0,2-4-15936 0</inkml:trace>
  <inkml:trace contextRef="#ctx0" brushRef="#br1" timeOffset="183192.56">31934 15195 35007 0,'1'-2'1552'0,"-1"-3"320"0,0 2-1488 0,0 0-384 0,0 3 0 0,0-2 0 0,-1 1 1216 15,0-2 160-15,-1 1 32 0,0-5 16 0,-3 5-416 0,-2 0-96 16,-2 2-16-16,-3 3 0 16,-3 5-352-16,-1 2-80 0,-3 4-16 0,-1 4 0 15,-1 3-112-15,0 3-16 0,-1 2-16 0,1 2 0 0,1-1-304 0,-1 1 0 16,1 3 0-16,2 0 0 0,-1 2 160 16,2-4-160-16,1-1 128 0,2 1-128 15,3-6 0-15,1-3 128 0,5 0-128 0,0-7 0 0,3 0 0 0,1-3-272 16,3-3 32-16,2-2 16 15,1-2-208-15,4-2-32 0,0-2-16 0,4-4 0 16,-1-2-128-16,4-4-32 0,2 0 0 0,0-6 0 0,2 0 288 0,1-4 48 16,1-3 16-16,-1 1 0 15,1-5-96-15,-2 0-32 0,0 1 0 0,-4 0 0 16,-1 1-160-16,-3 2-48 0,-2-2 0 0,-1 4 0 0,-3 2 624 0,-2 0 0 16,-1 7 0-16,-3 0 0 0,0 3 880 0,-1 4 144 0,0 1 16 0,-3 2 16 15,2 3-224-15,-3 0-64 16,1 3 0-16,-1 3 0 0,0 4-176 0,2 1-32 15,-1 1-16-15,1 2 0 0,2 3-208 0,0 0-32 16,1 3-16-16,1 1 0 0,0 1-64 0,1 0-16 0,1 2 0 16,0 0 0-16,0 1-208 0,2 0 144 0,-1 0-144 0,2-6 128 15,0 2-128-15,-1-2 0 0,2 1 0 0,-1-7 0 32,-1 2-704-32,0-2 0 0,1-5-16 0,-1 1-12896 0,1-4-2576 0</inkml:trace>
  <inkml:trace contextRef="#ctx0" brushRef="#br1" timeOffset="183574.92">32415 15292 30399 0,'4'-2'1344'0,"-2"-3"288"0,1 0-1312 0,-1 1-320 0,1 2 0 0,-2 1 0 0,1-3 1408 0,1 0 192 15,0-3 64-15,2-3 0 0,0 1-160 0,-1-3-32 16,-1 1 0-16,-2 0 0 0,-2 2-432 0,-2 0-80 16,-2 1-32-16,-1 0 0 0,0 0 32 0,-4 1 16 15,0 1 0-15,-4 4 0 0,1-3-528 0,-2 5-128 0,-2 1 0 0,-1 3-16 16,0 3-304-16,-2 4-256 0,1 5 64 0,0 2 0 15,-1 4-80-15,-1 3-16 0,0 3 0 16,0 4 0-16,2 4 288 0,1 2 0 0,4 2 0 0,0 0 0 16,5 0 0-16,1-1 0 0,6-5 0 15,2 0 0 1,2-8-560-16,3-3 0 0,3-3 0 0,0-4 0 0,2-5-336 0,1-2-64 16,3-3 0-16,1-2-16 0,2-2-1344 0,2-3-272 0</inkml:trace>
  <inkml:trace contextRef="#ctx0" brushRef="#br1" timeOffset="183991.1">32605 15561 39615 0,'-7'2'1760'0,"2"-1"352"0,1-1-1680 0,3 0-432 16,1 0 0-16,1 0 0 0,2-1 272 0,-2 1-16 15,3-2-16-15,-1-1 0 16,4 0-688-16,-7 3-144 0,0 0-32 0,26-9 0 0,-15 4 496 0,0 4 128 0,2-3 0 0,1 3 0 15,2-3 560-15,0 2 176 16,2-2 32-16,0 1 16 0,3 0-384 0,0-2-80 16,1 2 0-16,1-2-16 0,-2 0-304 0,1-1 0 15,1 0 128-15,2 0-128 0,0-3 0 0,0 0 0 32,-1-2 0-32,-1 0 0 0,-2 0 0 0,-2-2 0 0,-1-2 128 0,-5 0-128 0,-2 1-160 0,-3-3-96 0,-4 0 0 0,-3-2-16 15,-5 1-80-15,-3-2-16 16,-4-1 0-16,-6 0 0 0,-1 1 0 0,-6 4 0 15,0 3 0-15,-5 4 0 0,0 2 192 0,-5 6 48 0,0 7 0 0,-1 3 0 16,2 7 416-16,3 1 96 16,1 4 0-16,3 4 16 0,4 4 272 0,2 1 48 0,3 6 16 0,4 3 0 15,3 0-208-15,3 2-32 0,4 1-16 0,3 1 0 16,2 2-352-16,3-4-128 0,3-3 0 0,1-2 0 16,1-3 0-16,1 1 0 0,1-5 0 0,-1 0 0 15,1-2 0-15,-2-5 0 0,1-1 0 0,-1-2-160 16,0-2-384-16,0-4-80 0,0-2-16 15</inkml:trace>
  <inkml:trace contextRef="#ctx0" brushRef="#br1" timeOffset="184741.49">30006 16731 11967 0,'0'14'1072'0,"-1"-4"-864"0,-2 0-208 0,2-1 0 0,1-3 5440 0,0-1 1056 0,1 5 208 0,-1 2 32 15,3 8-4560-15,-1 11-896 0,2 5-192 0,2 7-48 16,0 3-720-16,1-3-160 0,-1-1-32 0,-2-2 0 0,-1-4-128 0,0-4 0 15,-2-1 0-15,-1-5-176 16,0-3 176-16,0-1 192 0,-1-4-32 0,-1-6-16 16,0-1-144-16,0-1 128 0,0-4-128 0,0-3 128 15,-1-3-128-15,0-3 0 0,-1-3 0 0,0-3 0 16,-1-2 144-16,0-2-144 0,-1-7 160 0,-1 0-160 0,1-3 304 0,-2-6-48 16,1-3 0-16,1-1 0 0,-1-3 112 0,1-4 16 15,1-8 0-15,2-4 0 0,-1-2-32 0,3-3 0 16,1 1 0-16,1-1 0 0,0 5-144 0,4-2-16 15,1 3-16-15,2 3 0 0,0 0-48 0,3 3 0 16,2 7 0-16,0 1 0 0,1 6-128 0,1 2 0 16,1 5 0-16,-1 4 0 0,1 3 0 0,0 0-176 15,1 5 48-15,0 1 0 0,-2 5-112 0,3 0-16 16,-1 1 0-16,0 0 0 0,1 3 112 0,-1 2 16 0,-1 0 0 16,-1 3 0-16,-3 3-192 0,2 0-16 15,-2 5-16-15,-1 1 0 0,0 2 0 0,-1 4 0 0,-1-1 0 0,0 3 0 16,-2 1 96-16,-1 1 32 0,0 2 0 0,-3-1 0 15,1 3 96-15,-4-4 128 16,0 2-208-16,-2-1 80 0,0 2 304 0,-3 0 64 16,0-5 16-16,-2 1 0 0,-2 0 160 0,-1-4 32 0,-1 0 16 15,-2-2 0-15,0-1 32 0,-3-3 0 0,1 0 0 0,-1-5 0 16,-1 0-176-16,-1-3-48 0,0 0 0 0,-3-3 0 16,2 0-272-16,-1-1-176 0,1-4 32 0,0-1 0 31,2-5-336-31,-2 0-64 0,2-6-16 0,1-1 0 0,-2-2-64 0,2 1-16 0,3 1 0 15,-1 1-17936-15</inkml:trace>
  <inkml:trace contextRef="#ctx0" brushRef="#br1" timeOffset="185208.31">30695 16452 25167 0,'6'18'544'0,"-3"-5"112"16,-1-2 32-16,1-2 32 0,-2-3-576 0,0-2-144 0,1 2 0 0,1 4 0 0,1 4 3056 0,1 5 576 15,1 5 112-15,1 3 32 0,-1-3-2176 0,-1-2-448 0,2-4-64 0,-4 1-32 16,0-3-608-16,-1 0-128 0,1-2-32 0,-2-1 0 16,0-3 32-16,-1-1 0 0,-1-2 0 0,0-1 0 15,-1-1 0-15,1-1 16 0,0-4 0 0,1 0 0 16,-1 0-16-16,1-4-16 0,-2-1 0 0,2-2 0 16,-1 0-96-16,1-5-16 0,0-2 0 0,-1-2 0 15,1 1 0-15,0-5-16 0,0-2 0 16,1-3 0-16,0-1-176 0,1-4 128 0,0-1-128 0,2-5 128 15,0 1-128-15,-1-1 0 0,1 1 0 0,1 3 0 16,1 2 0-16,0 4 0 0,0 3 0 0,1 4 0 16,0 2 0-16,-1 2 0 0,0 2 0 0,2-1 0 15,-1 5-320-15,1-3 0 0,-1 3 0 0,1 2 0 16,0-2-160-16,1 3-32 0,1-1 0 0,0 0 0 16,1-1-176-16,0 0-32 0,1 1-16 0,3-2-12304 15,-1 2-2448-15</inkml:trace>
  <inkml:trace contextRef="#ctx0" brushRef="#br1" timeOffset="185508.26">31339 16358 34095 0,'0'11'3024'0,"0"-3"-2416"0,0-2-480 0,0-2-128 0,1 1 1632 0,1-2 304 0,-1 6 64 0,0 7 16 16,2 5-1120-16,-2 4-240 0,1 3-32 0,0-3-16 15,-1 1-416-15,-2-5-64 0,1-1-128 0,-2-4 176 16,1-1-304-16,-1-2-64 0,-1-1-16 0,1-5 0 15,-1-1-400-15,2-2-80 0,0-3-16 0,1-2-17760 16</inkml:trace>
  <inkml:trace contextRef="#ctx0" brushRef="#br1" timeOffset="185698.7">31376 15923 42383 0,'-7'4'3776'16,"2"1"-3024"-16,2-4-608 0,3 1-144 0,0 1 512 0,0-2 80 16,-2 4 16-16,-2 4 0 0,-1 2-336 0,0 2-64 15,0 5-16-15,2-1 0 0,0-1-384 0,1-1-96 16,2 0-16-16,1 1 0 16,1 1-400-16,3-2-64 0,3 4-32 0,0-6-18032 15</inkml:trace>
  <inkml:trace contextRef="#ctx0" brushRef="#br1" timeOffset="186092.98">31757 16330 27647 0,'4'2'2448'0,"0"-2"-1952"0,-2 0-496 0,-1-1 0 15,2 0 2304-15,-1-3 384 0,3 2 64 0,3-3 0 16,3-1-1728-16,1-4-336 0,2-1-80 0,-2-2-16 16,0 1-592-16,-2 1 0 0,-2 1-144 0,-3 2 144 31,-2 3-448-31,-3 3 16 0,-1 1 16 0,-1 2 0 0,-3 3 240 0,-1 6 176 0,-3 1-208 0,-1 2 80 15,-2 6 576-15,-1 2 112 0,1 1 16 0,-2 2 16 16,1 2-32-16,-1-3-16 0,0 4 0 0,1-1 0 16,-2 1 16-16,1 2 0 0,2-2 0 0,0 2 0 15,2-7-208-15,1 1-32 0,3-3-16 0,2-3 0 16,4-3-496-16,0-2-80 0,4-2-32 0,2-1 0 16,0 0-272-16,4-6-48 15,1 1-16-15,2-3 0 0,0-1-560 0,3-2-112 0,0-3-32 0,3-3 0 16,2 0-768-16,0-3-176 0,0-3-16 15,1-1-16-15,1 2-160 0,-1-7-16 0,0 0-16 0,2-1 0 16,-2 0 1152-16,-2 0 224 0,-2 0 48 0,-3 0 16 16,-3 1 736-16,-2-1 144 0,-5 3 16 0,-2-4 16 0,-3 4 2912 0,-4 1 592 15,-2 1 112-15,-4 1 32 0,-1 1-240 0,-3 3-48 16,-2 1-16-16,0 1 0 0,0 4-1936 0,0 1-384 16,-1 2-80-16,-1 0-16 0,2 2-608 0,1 0-160 15,3 2 0-15,0-2 0 16,3 0-384-16,2 0-128 0,0 0 0 0,2 0-17344 0</inkml:trace>
  <inkml:trace contextRef="#ctx0" brushRef="#br1" timeOffset="186525.02">32044 16529 17503 0,'4'12'768'0,"-2"-4"176"0,2 0-752 0,0-3-192 0,-1-2 0 0,0 1 0 16,-1-2-1280-16,3 4-304 0,3 3-48 0,2 4-16 0,1 2 1648 0,0 3 496 16,0 0 16-16,-1-2 0 15,-3 0 3280-15,1-2 672 0,-2 1 128 0,0-4 16 16,-1 0-1216-16,-1-4-256 0,-1 3-64 0,1-5 0 16,-1 1-1968-16,-2 1-400 0,0-5-64 0,0 1-32 0,0-2-32 0,-1-1 0 15,0 0 0-15,0-1 0 16,-1 1 0-16,0-5-16 0,0 0 0 0,-2-1 0 15,1-4 16-15,-1-2 0 0,0 0 0 0,-1 0 0 16,1-6 0-16,0-1 0 0,0-5 0 0,1-4 0 16,-1-2-272-16,3-5-48 0,2-3-16 0,-1-3 0 0,3 0-240 15,0-2 0-15,1 2 0 0,3 3 0 0,-1 5 0 0,1 2 0 16,2 2 0-16,-1 6 0 0,1 1-416 0,1 1 32 16,2 2 0-16,0 4 0 15,2 3-80-15,0 4-16 0,4 2 0 0,-1 1 0 0,2 5 64 0,2 1 16 16,3 6 0-16,3 3 0 0,5 1 48 0,1 2 16 15,3 3 0-15,0 0 0 0,-1 0 48 0,0-1 16 16,-1 0 0-16,-3 1 0 16,-2-1-448-16,-2-1-96 0,-3-2-16 0</inkml:trace>
  <inkml:trace contextRef="#ctx0" brushRef="#br1" timeOffset="187491.36">30678 17445 13823 0,'7'11'1216'0,"-3"-3"-960"0,-1-1-256 0,0-4 0 0,-1 0 6144 0,1-3 1168 0,-1 3 240 0,2 1 64 0,2 1-5504 0,4 3-1088 15,1 2-208-15,3 2-48 16,1 1 64-16,-3 0 0 0,2 1 16 0,-3 1 0 15,0-2-208-15,-1 4-64 0,0 0 0 0,-2 1 0 16,2 5-384-16,-1 3-192 0,0 2 160 0,-1-2-160 16,1 5 0-16,-2-3-320 0,1 1 64 0,-1-1 0 0,1-3 64 0,-1 1 32 15,0-4 0-15,2-3 0 0,-2-2-80 0,2-1-16 16,0-3 0-16,-1-4 0 0,1-1-16 0,-1-3-16 16,-1-3 0-16,0-2 0 0,1-1 160 0,-2-1 128 15,0-3-192-15,0-2 192 0,2 1 0 0,-2-5 0 16,0 1 128-16,0-2-128 0,0 1 224 0,1-4-48 15,0 1-16-15,-1-2 0 0,0 1-160 0,2 2 0 0,-2 0 0 0,1 0 0 16,0 4 0-16,-1 3-256 16,1 0 64-16,-2 3 16 0,1 3-144 0,1 4-48 15,0 2 0-15,-1 4 0 0,3 1 48 0,-1 4 16 16,1 1 0-16,0 1 0 0,-1 3 304 0,1-2 176 0,0 0-32 0,-2-1 0 16,1 2 176-16,-2-5 16 0,0-1 16 0,0-3 0 15,0-1 32-15,0-2 16 16,1-4 0-16,-1 0 0 0,1-3-192 0,1-3-32 15,0-2-16-15,1-1 0 0,-2-2-160 0,2-2 0 0,0 0 0 16,-2-1 0-16,1 1 256 0,-2-6-48 0,1 1 0 16,-1-1 0-16,2 1 176 0,-3-4 48 0,0 1 0 0,0-1 0 15,0-2 304-15,-2-2 64 0,1 1 16 0,0-3 0 16,-1-1-112-16,1 0-32 0,0-2 0 0,0-4 0 16,-1 0-480-16,1-3-192 0,0-2 128 0,-1-1-128 15,1 2 0-15,0-4-272 0,0 6 32 0,-1-4 16 16,1 7-1184-16,-2 1-224 0,0 4-48 15,-4 5-13424-15,1 2-2672 0</inkml:trace>
  <inkml:trace contextRef="#ctx0" brushRef="#br1" timeOffset="188253.78">31884 17876 18431 0,'0'1'1632'0,"2"-1"-1312"0,-1 1-320 15,0 2 0-15,0-3 1760 0,1 0 288 0,-1 1 48 0,1 1 16 16,3 1 192-16,0 2 32 0,0 1 16 0,1 0 0 15,1 1-624-15,-2 2-112 0,1-1-16 16,1 1-16-16,-1 0-912 0,2 1-176 0,0 2-48 0,4 1 0 16,-3 2-256-16,1 1-48 0,1-3-16 0,2 5 0 15,-1 1-128-15,1 0 0 0,-1 2 0 0,-2-3 0 16,-2 3 0-16,1 4-320 0,-3 2 48 0,-1 4 16 16,-4 1-256-16,-1 2-32 15,-2-1-16-15,-3-2 0 0,-2 1-192 0,-1-2-32 16,1-2-16-16,-3 1 0 0,-1-1 240 0,-2-3 48 0,2 0 16 0,-2-5 0 15,-1-3-1488-15,0-2-288 0,0-4-64 0,-2-5-16 0,-1-5 1776 0,0-6 368 16</inkml:trace>
  <inkml:trace contextRef="#ctx0" brushRef="#br1" timeOffset="188525.37">31841 17417 40543 0,'-1'4'3600'0,"1"-4"-2880"0,0 0-576 15,0 0-144-15,1 0 688 0,0 0 96 0,1 0 32 0,-1 1 0 16,3 0-448-16,-2 2-96 15,3-2-16-15,-1 1 0 0,-2 2-256 0,1 1 0 16,-1-4 0-16,-1 3-144 0,1-2-496 16,-2 0-80-16,0 0-32 0,0-4-18128 0</inkml:trace>
  <inkml:trace contextRef="#ctx0" brushRef="#br1" timeOffset="189342.72">28692 15216 26719 0,'0'-3'2368'0,"0"2"-1888"16,1 0-480-16,-1 1 0 0,0 0 1696 0,1 0 240 0,-1 0 48 0,1 0 16 15,1 0-624-15,-2 5-128 0,0 1-32 0,-4 6 0 16,-1 6-336-16,-2 5-80 0,-2 9-16 0,-3 8 0 16,-3 7-336-16,-3 13-80 0,-1 8-16 0,-4 9 0 15,1 6 224-15,-3 2 32 0,1 9 16 0,-2 1 0 16,1 2-96-16,0-6-16 0,0-2 0 0,0-6 0 16,-1 4-352-16,1-9-160 0,3-2 128 0,-1-8-128 0,2-6 0 0,3-10-320 15,2-7 48-15,3-9-20240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customXml" Target="../ink/ink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242.png"/><Relationship Id="rId4" Type="http://schemas.openxmlformats.org/officeDocument/2006/relationships/customXml" Target="../ink/ink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customXml" Target="../ink/ink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20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ustomXml" Target="../ink/ink21.xml"/><Relationship Id="rId4" Type="http://schemas.openxmlformats.org/officeDocument/2006/relationships/image" Target="../media/image1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customXml" Target="../ink/ink22.xml"/><Relationship Id="rId4" Type="http://schemas.openxmlformats.org/officeDocument/2006/relationships/image" Target="../media/image2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4528aa9fd0" TargetMode="External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23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kr7m2m6cf7" TargetMode="Externa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kr7m2m6cf7" TargetMode="Externa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5" Type="http://schemas.openxmlformats.org/officeDocument/2006/relationships/image" Target="../media/image252.png"/><Relationship Id="rId4" Type="http://schemas.openxmlformats.org/officeDocument/2006/relationships/image" Target="../media/image2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7" Type="http://schemas.openxmlformats.org/officeDocument/2006/relationships/image" Target="../media/image41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9.xml"/><Relationship Id="rId11" Type="http://schemas.openxmlformats.org/officeDocument/2006/relationships/image" Target="../media/image42.png"/><Relationship Id="rId5" Type="http://schemas.openxmlformats.org/officeDocument/2006/relationships/image" Target="../media/image48.png"/><Relationship Id="rId10" Type="http://schemas.openxmlformats.org/officeDocument/2006/relationships/customXml" Target="../ink/ink31.xml"/><Relationship Id="rId9" Type="http://schemas.openxmlformats.org/officeDocument/2006/relationships/image" Target="../media/image3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customXml" Target="../ink/ink33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customXml" Target="../ink/ink34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i="1" dirty="0"/>
              <a:t>Maximum a posteriori </a:t>
            </a:r>
            <a:r>
              <a:rPr lang="en-US" sz="4267" dirty="0"/>
              <a:t>(MAP) </a:t>
            </a:r>
            <a:r>
              <a:rPr lang="en-US" sz="4267" dirty="0" err="1"/>
              <a:t>Esitmation</a:t>
            </a:r>
            <a:endParaRPr lang="en-US" sz="4267" dirty="0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A977B5-F9FA-FBF8-E9DF-7820C6B98A4F}"/>
              </a:ext>
            </a:extLst>
          </p:cNvPr>
          <p:cNvGrpSpPr>
            <a:grpSpLocks noChangeAspect="1"/>
          </p:cNvGrpSpPr>
          <p:nvPr/>
        </p:nvGrpSpPr>
        <p:grpSpPr>
          <a:xfrm>
            <a:off x="6341793" y="2360103"/>
            <a:ext cx="4480005" cy="2671944"/>
            <a:chOff x="-170319" y="13812396"/>
            <a:chExt cx="9483343" cy="5656011"/>
          </a:xfrm>
        </p:grpSpPr>
        <p:pic>
          <p:nvPicPr>
            <p:cNvPr id="3" name="Picture 2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8F7E75D6-2CEF-2A28-2824-9C83AE064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r="4431" b="11549"/>
            <a:stretch/>
          </p:blipFill>
          <p:spPr>
            <a:xfrm>
              <a:off x="1030778" y="13812396"/>
              <a:ext cx="8282246" cy="5656011"/>
            </a:xfrm>
            <a:prstGeom prst="rect">
              <a:avLst/>
            </a:prstGeom>
          </p:spPr>
        </p:pic>
        <p:pic>
          <p:nvPicPr>
            <p:cNvPr id="4" name="Picture 3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76DA8D99-10F7-8115-FB79-3D71D166BD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13812396"/>
              <a:ext cx="1042030" cy="565601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17334A-E32A-DF6C-81C3-3CA6C457A134}"/>
              </a:ext>
            </a:extLst>
          </p:cNvPr>
          <p:cNvGrpSpPr>
            <a:grpSpLocks noChangeAspect="1"/>
          </p:cNvGrpSpPr>
          <p:nvPr/>
        </p:nvGrpSpPr>
        <p:grpSpPr>
          <a:xfrm>
            <a:off x="1062992" y="2360103"/>
            <a:ext cx="4480004" cy="2671944"/>
            <a:chOff x="-170319" y="845540"/>
            <a:chExt cx="9483341" cy="5656011"/>
          </a:xfrm>
        </p:grpSpPr>
        <p:pic>
          <p:nvPicPr>
            <p:cNvPr id="6" name="Picture 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EBB6B0CE-DE09-06FA-9ABE-EB113E7C2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66269" b="11549"/>
            <a:stretch/>
          </p:blipFill>
          <p:spPr>
            <a:xfrm>
              <a:off x="1030778" y="845540"/>
              <a:ext cx="8282244" cy="5656011"/>
            </a:xfrm>
            <a:prstGeom prst="rect">
              <a:avLst/>
            </a:prstGeom>
          </p:spPr>
        </p:pic>
        <p:pic>
          <p:nvPicPr>
            <p:cNvPr id="7" name="Picture 6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1D486488-F923-2311-31E2-844379FFA1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845540"/>
              <a:ext cx="1042030" cy="5656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4BA09-EB1A-17F9-BA65-B0F03F59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AD3C9-1766-92BB-8A34-6EDC60B6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Probability Notation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6E7E4-6842-4B7F-B624-AD1A89A2E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13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0BA4-DDC7-65C7-FAEB-DCFABF95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D4331-99F6-79B8-5E58-9F1EF595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of Probability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A1D1F-A98A-AEC8-005D-65DBAF86F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a magic key to open doors to learning SO much more...</a:t>
            </a:r>
          </a:p>
        </p:txBody>
      </p:sp>
    </p:spTree>
    <p:extLst>
      <p:ext uri="{BB962C8B-B14F-4D97-AF65-F5344CB8AC3E}">
        <p14:creationId xmlns:p14="http://schemas.microsoft.com/office/powerpoint/2010/main" val="1862853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78D97C-0DD3-2D26-76AA-0489A5B70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8535" cy="67363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7F9C2C-0F54-DF96-3D32-68E4BCFB5F1F}"/>
              </a:ext>
            </a:extLst>
          </p:cNvPr>
          <p:cNvSpPr/>
          <p:nvPr/>
        </p:nvSpPr>
        <p:spPr>
          <a:xfrm rot="18853764">
            <a:off x="-871686" y="677355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10-423 Gen AI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6D9A1A9-4BBC-C985-00C8-A9BB891B1D3C}"/>
                  </a:ext>
                </a:extLst>
              </p14:cNvPr>
              <p14:cNvContentPartPr/>
              <p14:nvPr/>
            </p14:nvContentPartPr>
            <p14:xfrm>
              <a:off x="238680" y="294120"/>
              <a:ext cx="10981080" cy="32277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6D9A1A9-4BBC-C985-00C8-A9BB891B1D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9320" y="284760"/>
                <a:ext cx="10999800" cy="32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24DEFB9-40E8-4D7E-D5BB-D5C822F14BFA}"/>
                  </a:ext>
                </a:extLst>
              </p14:cNvPr>
              <p14:cNvContentPartPr/>
              <p14:nvPr/>
            </p14:nvContentPartPr>
            <p14:xfrm>
              <a:off x="8695440" y="1285560"/>
              <a:ext cx="587520" cy="457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24DEFB9-40E8-4D7E-D5BB-D5C822F14B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86080" y="1276200"/>
                <a:ext cx="606240" cy="47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916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92D0-907A-4594-82B0-68D3B9A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Notes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8A14C-2191-F1A5-85F8-5236CD953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Notation and Probability Notes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5D511E-D28C-2ACA-157F-D0FAB068F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61" y="1816061"/>
            <a:ext cx="10093446" cy="1984084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94EEA9-4695-DF5B-717D-B0CF8F7E7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287" y="4173435"/>
            <a:ext cx="9966147" cy="165449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00F3F76-ECC0-F47C-47EA-98E3110EE5C7}"/>
                  </a:ext>
                </a:extLst>
              </p14:cNvPr>
              <p14:cNvContentPartPr/>
              <p14:nvPr/>
            </p14:nvContentPartPr>
            <p14:xfrm>
              <a:off x="2167920" y="2314080"/>
              <a:ext cx="8350560" cy="2130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00F3F76-ECC0-F47C-47EA-98E3110EE5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58560" y="2304720"/>
                <a:ext cx="8369280" cy="21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FA84489-52DA-C653-BB0F-0D1758BDC6C5}"/>
                  </a:ext>
                </a:extLst>
              </p14:cNvPr>
              <p14:cNvContentPartPr/>
              <p14:nvPr/>
            </p14:nvContentPartPr>
            <p14:xfrm>
              <a:off x="1847880" y="3889440"/>
              <a:ext cx="3605400" cy="657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FA84489-52DA-C653-BB0F-0D1758BDC6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8520" y="3880080"/>
                <a:ext cx="3624120" cy="67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04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9C6F-C9D1-C6C3-AEF3-2A53D2A1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8BDD-093F-6D5E-0E7F-EE06D0A6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8F636-2524-6B88-FC1D-8720047ACC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26044" cy="2039539"/>
              </a:xfrm>
            </p:spPr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be a random variable modeled by a (univariate) Gaussian distribution. We have a dataset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i.i.d.</a:t>
                </a:r>
                <a:r>
                  <a:rPr lang="en-US" dirty="0"/>
                  <a:t> samples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How do we write this?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A8F636-2524-6B88-FC1D-8720047ACC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26044" cy="2039539"/>
              </a:xfrm>
              <a:blipFill>
                <a:blip r:embed="rId2"/>
                <a:stretch>
                  <a:fillRect l="-1141" t="-5090" r="-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645EE24-7F71-AECC-9FF6-CCF6EF900EAD}"/>
                  </a:ext>
                </a:extLst>
              </p14:cNvPr>
              <p14:cNvContentPartPr/>
              <p14:nvPr/>
            </p14:nvContentPartPr>
            <p14:xfrm>
              <a:off x="432360" y="1484280"/>
              <a:ext cx="11763720" cy="5033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645EE24-7F71-AECC-9FF6-CCF6EF900E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000" y="1474920"/>
                <a:ext cx="11782440" cy="505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459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D462-1B86-D6A3-296C-07629E28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9A3AF-28DC-5C81-6427-E1AA9ED9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15B08-4F21-0A6F-4B2A-366286C7C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86639" cy="2039539"/>
          </a:xfrm>
        </p:spPr>
        <p:txBody>
          <a:bodyPr/>
          <a:lstStyle/>
          <a:p>
            <a:r>
              <a:rPr lang="en-US" dirty="0"/>
              <a:t>Density estimation</a:t>
            </a:r>
          </a:p>
          <a:p>
            <a:r>
              <a:rPr lang="en-US" dirty="0">
                <a:solidFill>
                  <a:schemeClr val="tx1"/>
                </a:solidFill>
              </a:rPr>
              <a:t>Coin flips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Exam grades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3F5B04-B923-75F2-DA9B-838774ED454E}"/>
              </a:ext>
            </a:extLst>
          </p:cNvPr>
          <p:cNvSpPr txBox="1">
            <a:spLocks/>
          </p:cNvSpPr>
          <p:nvPr/>
        </p:nvSpPr>
        <p:spPr>
          <a:xfrm>
            <a:off x="6551626" y="1113178"/>
            <a:ext cx="5286639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Supervised learning</a:t>
            </a:r>
          </a:p>
          <a:p>
            <a:r>
              <a:rPr lang="en-US" dirty="0">
                <a:solidFill>
                  <a:schemeClr val="tx1"/>
                </a:solidFill>
              </a:rPr>
              <a:t>Linear regression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Logistic regression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Neural networks?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02B49B7-BCC0-4F0F-753A-36753ACBB7CF}"/>
                  </a:ext>
                </a:extLst>
              </p14:cNvPr>
              <p14:cNvContentPartPr/>
              <p14:nvPr/>
            </p14:nvContentPartPr>
            <p14:xfrm>
              <a:off x="767160" y="146520"/>
              <a:ext cx="11385000" cy="6466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02B49B7-BCC0-4F0F-753A-36753ACBB7C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800" y="137160"/>
                <a:ext cx="11403720" cy="648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082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15CF-8DC2-4D9A-8B23-923D915ED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9E0E6-0CE2-4FCF-9CF8-56BCA509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Model Notation (quick intro)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FA68D-4658-4088-BDF8-9CDFA8DBB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304965" cy="2039539"/>
          </a:xfrm>
        </p:spPr>
        <p:txBody>
          <a:bodyPr/>
          <a:lstStyle/>
          <a:p>
            <a:r>
              <a:rPr lang="en-US" dirty="0"/>
              <a:t>Density estimation</a:t>
            </a:r>
          </a:p>
          <a:p>
            <a:r>
              <a:rPr lang="en-US" dirty="0">
                <a:solidFill>
                  <a:schemeClr val="tx1"/>
                </a:solidFill>
              </a:rPr>
              <a:t>Coin flips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97A62C8-8953-1FF2-5E5B-5C81112D4924}"/>
              </a:ext>
            </a:extLst>
          </p:cNvPr>
          <p:cNvSpPr txBox="1">
            <a:spLocks/>
          </p:cNvSpPr>
          <p:nvPr/>
        </p:nvSpPr>
        <p:spPr>
          <a:xfrm>
            <a:off x="4680881" y="1119009"/>
            <a:ext cx="5286639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Supervised learning</a:t>
            </a:r>
          </a:p>
          <a:p>
            <a:r>
              <a:rPr lang="en-US" dirty="0">
                <a:solidFill>
                  <a:schemeClr val="tx1"/>
                </a:solidFill>
              </a:rPr>
              <a:t>Linear regression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A6D4D0-09B2-D454-C405-8F8C52CA4C25}"/>
              </a:ext>
            </a:extLst>
          </p:cNvPr>
          <p:cNvSpPr txBox="1">
            <a:spLocks/>
          </p:cNvSpPr>
          <p:nvPr/>
        </p:nvSpPr>
        <p:spPr>
          <a:xfrm>
            <a:off x="8414159" y="3093441"/>
            <a:ext cx="3316448" cy="505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Legend</a:t>
            </a:r>
          </a:p>
          <a:p>
            <a:r>
              <a:rPr lang="en-US" sz="2400" dirty="0">
                <a:solidFill>
                  <a:srgbClr val="7030A0"/>
                </a:solidFill>
              </a:rPr>
              <a:t>		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9738D7B-AC11-63CA-F389-78B880907BC7}"/>
                  </a:ext>
                </a:extLst>
              </p14:cNvPr>
              <p14:cNvContentPartPr/>
              <p14:nvPr/>
            </p14:nvContentPartPr>
            <p14:xfrm>
              <a:off x="434520" y="942480"/>
              <a:ext cx="11656800" cy="5725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9738D7B-AC11-63CA-F389-78B880907B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160" y="933120"/>
                <a:ext cx="11675520" cy="574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43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Applications of Bayes Rule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C3FED8F-99F2-360A-E48D-A1F692890825}"/>
                  </a:ext>
                </a:extLst>
              </p14:cNvPr>
              <p14:cNvContentPartPr/>
              <p14:nvPr/>
            </p14:nvContentPartPr>
            <p14:xfrm>
              <a:off x="6548400" y="4422960"/>
              <a:ext cx="3724920" cy="190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C3FED8F-99F2-360A-E48D-A1F69289082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39040" y="4413600"/>
                <a:ext cx="3743640" cy="20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899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3BFF8-E94C-CC28-E902-96C1C69D495D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3BFF8-E94C-CC28-E902-96C1C69D4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8B49D2-2B59-FAE4-DB23-619B80108104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8B49D2-2B59-FAE4-DB23-619B80108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33380-9BBA-C437-16F9-061BCAF7C582}"/>
                  </a:ext>
                </a:extLst>
              </p:cNvPr>
              <p:cNvSpPr txBox="1"/>
              <p:nvPr/>
            </p:nvSpPr>
            <p:spPr>
              <a:xfrm>
                <a:off x="1124301" y="1516822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33380-9BBA-C437-16F9-061BCAF7C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1516822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839976-2E85-83C0-B7C4-601D6DA7C96D}"/>
                  </a:ext>
                </a:extLst>
              </p:cNvPr>
              <p:cNvSpPr txBox="1"/>
              <p:nvPr/>
            </p:nvSpPr>
            <p:spPr>
              <a:xfrm>
                <a:off x="6096000" y="1516822"/>
                <a:ext cx="4819650" cy="1015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839976-2E85-83C0-B7C4-601D6DA7C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16822"/>
                <a:ext cx="4819650" cy="10154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69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r>
              <a:rPr lang="en-US" dirty="0"/>
              <a:t>Which of these terms is the likelihood?</a:t>
            </a:r>
          </a:p>
          <a:p>
            <a:r>
              <a:rPr lang="en-US" dirty="0">
                <a:solidFill>
                  <a:schemeClr val="tx1"/>
                </a:solidFill>
              </a:rPr>
              <a:t>Select all that apply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C097B-EDD4-4282-B002-F52BD361F222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1950478-69D1-4367-A591-C0CE0D93E9E4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DBB7F29-E060-4D4B-A8AE-D9CD06593B5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B80ADE-510C-40D0-8211-736628A80FBA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53EE41-2040-4801-A2D6-B7D2063C0462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E1F928-B446-4FF9-AE74-EE968A6D34AA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6B3A78-3FA8-4A21-876D-00E19C808A8F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AAB7B6-38A5-4CC2-BDD1-50CB59B544AE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7FB3C6-48F9-526D-C23E-C43ECFD480D8}"/>
              </a:ext>
            </a:extLst>
          </p:cNvPr>
          <p:cNvSpPr txBox="1"/>
          <p:nvPr/>
        </p:nvSpPr>
        <p:spPr>
          <a:xfrm>
            <a:off x="7774302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A0103-3C79-9505-C55D-39514F1F2902}"/>
              </a:ext>
            </a:extLst>
          </p:cNvPr>
          <p:cNvCxnSpPr>
            <a:cxnSpLocks/>
          </p:cNvCxnSpPr>
          <p:nvPr/>
        </p:nvCxnSpPr>
        <p:spPr>
          <a:xfrm>
            <a:off x="8257382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4B77CF1-BEB8-0CEE-D325-B48FF80F8142}"/>
              </a:ext>
            </a:extLst>
          </p:cNvPr>
          <p:cNvSpPr txBox="1"/>
          <p:nvPr/>
        </p:nvSpPr>
        <p:spPr>
          <a:xfrm>
            <a:off x="6648955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193D68-BD76-4B3A-FFB0-C9EC8EC9FC52}"/>
              </a:ext>
            </a:extLst>
          </p:cNvPr>
          <p:cNvCxnSpPr>
            <a:cxnSpLocks/>
          </p:cNvCxnSpPr>
          <p:nvPr/>
        </p:nvCxnSpPr>
        <p:spPr>
          <a:xfrm>
            <a:off x="6922547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36F65CB-F574-1741-ED74-381B901FCE41}"/>
              </a:ext>
            </a:extLst>
          </p:cNvPr>
          <p:cNvSpPr txBox="1"/>
          <p:nvPr/>
        </p:nvSpPr>
        <p:spPr>
          <a:xfrm>
            <a:off x="10702267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AE7285-994E-1909-7A29-856E21B43735}"/>
              </a:ext>
            </a:extLst>
          </p:cNvPr>
          <p:cNvCxnSpPr>
            <a:cxnSpLocks/>
          </p:cNvCxnSpPr>
          <p:nvPr/>
        </p:nvCxnSpPr>
        <p:spPr>
          <a:xfrm flipH="1">
            <a:off x="10343176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8E6BCBC-2E9A-3178-0B0C-94F89344BFCB}"/>
              </a:ext>
            </a:extLst>
          </p:cNvPr>
          <p:cNvSpPr txBox="1"/>
          <p:nvPr/>
        </p:nvSpPr>
        <p:spPr>
          <a:xfrm>
            <a:off x="8088934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C0CDED-1161-A50E-8E33-ADBE846D5AEB}"/>
              </a:ext>
            </a:extLst>
          </p:cNvPr>
          <p:cNvCxnSpPr>
            <a:cxnSpLocks/>
          </p:cNvCxnSpPr>
          <p:nvPr/>
        </p:nvCxnSpPr>
        <p:spPr>
          <a:xfrm flipV="1">
            <a:off x="8572014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969A09B-089F-C779-587D-CD0E2544ECE7}"/>
                  </a:ext>
                </a:extLst>
              </p14:cNvPr>
              <p14:cNvContentPartPr/>
              <p14:nvPr/>
            </p14:nvContentPartPr>
            <p14:xfrm>
              <a:off x="1254960" y="1219680"/>
              <a:ext cx="10256400" cy="5214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969A09B-089F-C779-587D-CD0E2544EC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5600" y="1210320"/>
                <a:ext cx="10275120" cy="523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576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2"/>
          </a:xfrm>
        </p:spPr>
        <p:txBody>
          <a:bodyPr/>
          <a:lstStyle/>
          <a:p>
            <a:r>
              <a:rPr lang="en-US" dirty="0"/>
              <a:t>Which of these terms is the likelihood?</a:t>
            </a:r>
          </a:p>
          <a:p>
            <a:r>
              <a:rPr lang="en-US" dirty="0">
                <a:solidFill>
                  <a:schemeClr val="tx1"/>
                </a:solidFill>
              </a:rPr>
              <a:t>Select all that apply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C097B-EDD4-4282-B002-F52BD361F222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1950478-69D1-4367-A591-C0CE0D93E9E4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DBB7F29-E060-4D4B-A8AE-D9CD06593B5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B80ADE-510C-40D0-8211-736628A80FBA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953EE41-2040-4801-A2D6-B7D2063C0462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E1F928-B446-4FF9-AE74-EE968A6D34AA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6B3A78-3FA8-4A21-876D-00E19C808A8F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AAB7B6-38A5-4CC2-BDD1-50CB59B544AE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7FB3C6-48F9-526D-C23E-C43ECFD480D8}"/>
              </a:ext>
            </a:extLst>
          </p:cNvPr>
          <p:cNvSpPr txBox="1"/>
          <p:nvPr/>
        </p:nvSpPr>
        <p:spPr>
          <a:xfrm>
            <a:off x="7774302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A0103-3C79-9505-C55D-39514F1F2902}"/>
              </a:ext>
            </a:extLst>
          </p:cNvPr>
          <p:cNvCxnSpPr>
            <a:cxnSpLocks/>
          </p:cNvCxnSpPr>
          <p:nvPr/>
        </p:nvCxnSpPr>
        <p:spPr>
          <a:xfrm>
            <a:off x="8257382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4B77CF1-BEB8-0CEE-D325-B48FF80F8142}"/>
              </a:ext>
            </a:extLst>
          </p:cNvPr>
          <p:cNvSpPr txBox="1"/>
          <p:nvPr/>
        </p:nvSpPr>
        <p:spPr>
          <a:xfrm>
            <a:off x="6648955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193D68-BD76-4B3A-FFB0-C9EC8EC9FC52}"/>
              </a:ext>
            </a:extLst>
          </p:cNvPr>
          <p:cNvCxnSpPr>
            <a:cxnSpLocks/>
          </p:cNvCxnSpPr>
          <p:nvPr/>
        </p:nvCxnSpPr>
        <p:spPr>
          <a:xfrm>
            <a:off x="6922547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36F65CB-F574-1741-ED74-381B901FCE41}"/>
              </a:ext>
            </a:extLst>
          </p:cNvPr>
          <p:cNvSpPr txBox="1"/>
          <p:nvPr/>
        </p:nvSpPr>
        <p:spPr>
          <a:xfrm>
            <a:off x="10702267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AE7285-994E-1909-7A29-856E21B43735}"/>
              </a:ext>
            </a:extLst>
          </p:cNvPr>
          <p:cNvCxnSpPr>
            <a:cxnSpLocks/>
          </p:cNvCxnSpPr>
          <p:nvPr/>
        </p:nvCxnSpPr>
        <p:spPr>
          <a:xfrm flipH="1">
            <a:off x="10343176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8E6BCBC-2E9A-3178-0B0C-94F89344BFCB}"/>
              </a:ext>
            </a:extLst>
          </p:cNvPr>
          <p:cNvSpPr txBox="1"/>
          <p:nvPr/>
        </p:nvSpPr>
        <p:spPr>
          <a:xfrm>
            <a:off x="8088934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C0CDED-1161-A50E-8E33-ADBE846D5AEB}"/>
              </a:ext>
            </a:extLst>
          </p:cNvPr>
          <p:cNvCxnSpPr>
            <a:cxnSpLocks/>
          </p:cNvCxnSpPr>
          <p:nvPr/>
        </p:nvCxnSpPr>
        <p:spPr>
          <a:xfrm flipV="1">
            <a:off x="8572014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EF6AF05-5904-AA99-5655-0BB79FC5093F}"/>
                  </a:ext>
                </a:extLst>
              </p14:cNvPr>
              <p14:cNvContentPartPr/>
              <p14:nvPr/>
            </p14:nvContentPartPr>
            <p14:xfrm>
              <a:off x="7410240" y="3021480"/>
              <a:ext cx="4016880" cy="2449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EF6AF05-5904-AA99-5655-0BB79FC509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0880" y="3012120"/>
                <a:ext cx="4035600" cy="246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264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828169"/>
          </a:xfrm>
        </p:spPr>
        <p:txBody>
          <a:bodyPr/>
          <a:lstStyle/>
          <a:p>
            <a:r>
              <a:rPr lang="en-US" dirty="0"/>
              <a:t>Terminology</a:t>
            </a:r>
          </a:p>
          <a:p>
            <a:r>
              <a:rPr lang="en-US" dirty="0">
                <a:solidFill>
                  <a:schemeClr val="tx1"/>
                </a:solidFill>
              </a:rPr>
              <a:t>Posterior      Likelihood      Prior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B2955E-CE82-7811-FEF9-16BA3FB4AB74}"/>
                  </a:ext>
                </a:extLst>
              </p14:cNvPr>
              <p14:cNvContentPartPr/>
              <p14:nvPr/>
            </p14:nvContentPartPr>
            <p14:xfrm>
              <a:off x="540000" y="2008080"/>
              <a:ext cx="5267160" cy="2877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B2955E-CE82-7811-FEF9-16BA3FB4AB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640" y="1998720"/>
                <a:ext cx="5285880" cy="289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9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FD62-A996-483E-96DE-0D897DD64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0515600" cy="1325222"/>
          </a:xfrm>
        </p:spPr>
        <p:txBody>
          <a:bodyPr/>
          <a:lstStyle/>
          <a:p>
            <a:r>
              <a:rPr lang="en-US" dirty="0"/>
              <a:t>Terminology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Posterior      Likelihood      Prior</a:t>
            </a:r>
          </a:p>
          <a:p>
            <a:pPr algn="r"/>
            <a:r>
              <a:rPr lang="en-US" dirty="0">
                <a:solidFill>
                  <a:schemeClr val="tx1"/>
                </a:solidFill>
              </a:rPr>
              <a:t>Posterior      Class conditional      Class prior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white">
                                      <a:lumMod val="75000"/>
                                    </a:prst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white">
                                      <a:lumMod val="75000"/>
                                    </a:prst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white">
                                      <a:lumMod val="75000"/>
                                    </a:prst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>
                                  <a:lumMod val="75000"/>
                                </a:prst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7018F5-9137-B025-DB53-903C38981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534105-4DD0-6000-CEF9-BFC237856478}"/>
                  </a:ext>
                </a:extLst>
              </p:cNvPr>
              <p:cNvSpPr txBox="1"/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534105-4DD0-6000-CEF9-BFC237856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A3D978-7DDE-9C1E-6FF8-6020363F611E}"/>
              </a:ext>
            </a:extLst>
          </p:cNvPr>
          <p:cNvSpPr txBox="1">
            <a:spLocks/>
          </p:cNvSpPr>
          <p:nvPr/>
        </p:nvSpPr>
        <p:spPr>
          <a:xfrm>
            <a:off x="1057626" y="2147061"/>
            <a:ext cx="3353151" cy="4667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Conditional likelihood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80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Applications of 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/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37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and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22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43491" cy="5287622"/>
              </a:xfrm>
            </p:spPr>
            <p:txBody>
              <a:bodyPr/>
              <a:lstStyle/>
              <a:p>
                <a:r>
                  <a:rPr lang="en-US" dirty="0"/>
                  <a:t>For a dataset D draw from the following distribution pdf with parameter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where do we plug in the pdf that we used for MLE?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43491" cy="5287622"/>
              </a:xfrm>
              <a:blipFill>
                <a:blip r:embed="rId2"/>
                <a:stretch>
                  <a:fillRect l="-1129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104C8B6-9B2D-67A5-FF5F-58E43B89959D}"/>
              </a:ext>
            </a:extLst>
          </p:cNvPr>
          <p:cNvSpPr txBox="1"/>
          <p:nvPr/>
        </p:nvSpPr>
        <p:spPr>
          <a:xfrm>
            <a:off x="2822276" y="2916330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455E61-E1DF-5098-B083-E81C69661173}"/>
              </a:ext>
            </a:extLst>
          </p:cNvPr>
          <p:cNvCxnSpPr>
            <a:cxnSpLocks/>
          </p:cNvCxnSpPr>
          <p:nvPr/>
        </p:nvCxnSpPr>
        <p:spPr>
          <a:xfrm>
            <a:off x="3305356" y="3451462"/>
            <a:ext cx="477367" cy="44980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A8F1CCD-0EBC-19FD-5B0A-9580FF3A454F}"/>
              </a:ext>
            </a:extLst>
          </p:cNvPr>
          <p:cNvSpPr txBox="1"/>
          <p:nvPr/>
        </p:nvSpPr>
        <p:spPr>
          <a:xfrm>
            <a:off x="1696929" y="2923186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6999B2-8AEC-A5E1-8359-68DD19A609C8}"/>
              </a:ext>
            </a:extLst>
          </p:cNvPr>
          <p:cNvCxnSpPr>
            <a:cxnSpLocks/>
          </p:cNvCxnSpPr>
          <p:nvPr/>
        </p:nvCxnSpPr>
        <p:spPr>
          <a:xfrm>
            <a:off x="1970521" y="3541185"/>
            <a:ext cx="211606" cy="52599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5ECC595-B55B-B7B5-050A-0C5C4FACE20D}"/>
              </a:ext>
            </a:extLst>
          </p:cNvPr>
          <p:cNvSpPr txBox="1"/>
          <p:nvPr/>
        </p:nvSpPr>
        <p:spPr>
          <a:xfrm>
            <a:off x="5750241" y="2924648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8A6B920-6037-B9B3-8910-C886BD7F6CAB}"/>
              </a:ext>
            </a:extLst>
          </p:cNvPr>
          <p:cNvCxnSpPr>
            <a:cxnSpLocks/>
          </p:cNvCxnSpPr>
          <p:nvPr/>
        </p:nvCxnSpPr>
        <p:spPr>
          <a:xfrm flipH="1">
            <a:off x="5391150" y="3429000"/>
            <a:ext cx="359091" cy="47226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2EA6845-DEF7-5FD5-20DE-7101ADA67798}"/>
              </a:ext>
            </a:extLst>
          </p:cNvPr>
          <p:cNvSpPr txBox="1"/>
          <p:nvPr/>
        </p:nvSpPr>
        <p:spPr>
          <a:xfrm>
            <a:off x="3136908" y="5244117"/>
            <a:ext cx="48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40136B-0CC9-46EC-B3C8-F0F74C969CD8}"/>
              </a:ext>
            </a:extLst>
          </p:cNvPr>
          <p:cNvCxnSpPr>
            <a:cxnSpLocks/>
          </p:cNvCxnSpPr>
          <p:nvPr/>
        </p:nvCxnSpPr>
        <p:spPr>
          <a:xfrm flipV="1">
            <a:off x="3619988" y="4979527"/>
            <a:ext cx="532426" cy="411008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7D81D-00EC-6C89-AEAD-07337AE8F297}"/>
                  </a:ext>
                </a:extLst>
              </p:cNvPr>
              <p:cNvSpPr txBox="1"/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7D81D-00EC-6C89-AEAD-07337AE8F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26" y="3941347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BE8C6F0-0BDE-35CA-E459-3D84F7127999}"/>
                  </a:ext>
                </a:extLst>
              </p14:cNvPr>
              <p14:cNvContentPartPr/>
              <p14:nvPr/>
            </p14:nvContentPartPr>
            <p14:xfrm>
              <a:off x="272520" y="897120"/>
              <a:ext cx="9721080" cy="3525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BE8C6F0-0BDE-35CA-E459-3D84F71279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3160" y="887760"/>
                <a:ext cx="9739800" cy="354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384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and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363277" cy="2828169"/>
              </a:xfrm>
            </p:spPr>
            <p:txBody>
              <a:bodyPr/>
              <a:lstStyle/>
              <a:p>
                <a:r>
                  <a:rPr lang="en-US" dirty="0"/>
                  <a:t>Maximum likelihood estimation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𝑀𝐿𝐸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endParaRPr lang="en-US" sz="1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∏"/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363277" cy="2828169"/>
              </a:xfrm>
              <a:blipFill>
                <a:blip r:embed="rId2"/>
                <a:stretch>
                  <a:fillRect l="-2389" t="-3664" b="-2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8EE7111-E1E6-5E8F-AC79-E7D15DA2C1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8777" y="1113178"/>
                <a:ext cx="5889938" cy="369549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Maximum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 </a:t>
                </a:r>
                <a:r>
                  <a:rPr kumimoji="0" lang="en-US" sz="28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prosteriori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estimation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𝑀𝐴𝑃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𝒟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∣ 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num>
                          <m:den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nary>
                              <m:naryPr>
                                <m:chr m:val="∏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F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F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𝑦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F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F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∣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𝜃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e>
                            </m:nary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num>
                          <m:den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𝒟</m:t>
                            </m:r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den>
                        </m:f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</m:func>
                    <m:nary>
                      <m:naryPr>
                        <m:chr m:val="∏"/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B0F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</m:nary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8EE7111-E1E6-5E8F-AC79-E7D15DA2C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777" y="1113178"/>
                <a:ext cx="5889938" cy="3695490"/>
              </a:xfrm>
              <a:prstGeom prst="rect">
                <a:avLst/>
              </a:prstGeom>
              <a:blipFill>
                <a:blip r:embed="rId3"/>
                <a:stretch>
                  <a:fillRect l="-2068" t="-2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09A1E49-797F-C154-8834-5C76E47D9736}"/>
                  </a:ext>
                </a:extLst>
              </p14:cNvPr>
              <p14:cNvContentPartPr/>
              <p14:nvPr/>
            </p14:nvContentPartPr>
            <p14:xfrm>
              <a:off x="3094920" y="4462200"/>
              <a:ext cx="8158320" cy="1829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09A1E49-797F-C154-8834-5C76E47D97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85560" y="4452840"/>
                <a:ext cx="8177040" cy="18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7375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MLE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Set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equal to negative log of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e>
                            <m:r>
                              <a:rPr lang="en-US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Compute derivative of objective,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either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Set derivate equal to zero and solve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Use (stochastic) gradient descent to step towards better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0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7241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Recipe for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66160" cy="2039539"/>
              </a:xfrm>
            </p:spPr>
            <p:txBody>
              <a:bodyPr/>
              <a:lstStyle/>
              <a:p>
                <a:r>
                  <a:rPr lang="en-US" dirty="0"/>
                  <a:t>MAP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</a:rPr>
                  <a:t>times the prior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Set objective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equal to negative log of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</a:rPr>
                  <a:t>times the prior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J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sepChr m:val="∣"/>
                                <m:ctrlP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e>
                                <m:r>
                                  <a:rPr lang="en-US" i="1" dirty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Compute derivative of objective,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either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Set derivate equal to zero and solve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Use (stochastic) gradient descent to step towards better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66160" cy="2039539"/>
              </a:xfrm>
              <a:blipFill>
                <a:blip r:embed="rId2"/>
                <a:stretch>
                  <a:fillRect l="-1157" t="-5090" r="-606" b="-10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067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28046" cy="2039539"/>
              </a:xfrm>
            </p:spPr>
            <p:txBody>
              <a:bodyPr/>
              <a:lstStyle/>
              <a:p>
                <a:r>
                  <a:rPr lang="en-US" dirty="0"/>
                  <a:t>Trick coin from pre-reading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Initially: no information about the coin, so we just default to a uniform belief about the Bernoulli 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5052-F95A-494F-9031-A14780189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28046" cy="2039539"/>
              </a:xfrm>
              <a:blipFill>
                <a:blip r:embed="rId2"/>
                <a:stretch>
                  <a:fillRect l="-11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aper with numbers and text&#10;&#10;Description automatically generated">
            <a:extLst>
              <a:ext uri="{FF2B5EF4-FFF2-40B4-BE49-F238E27FC236}">
                <a16:creationId xmlns:a16="http://schemas.microsoft.com/office/drawing/2014/main" id="{C866B255-865E-5B42-7EF6-3EDDF9C1E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2873482"/>
            <a:ext cx="7896283" cy="34957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2875D42-785D-B2FF-46F3-269A9FAFC60D}"/>
                  </a:ext>
                </a:extLst>
              </p14:cNvPr>
              <p14:cNvContentPartPr/>
              <p14:nvPr/>
            </p14:nvContentPartPr>
            <p14:xfrm>
              <a:off x="8327880" y="3950280"/>
              <a:ext cx="3868200" cy="2435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2875D42-785D-B2FF-46F3-269A9FAFC6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18520" y="3940920"/>
                <a:ext cx="3886920" cy="245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2889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5EF4-DCD4-49E4-9DD3-295DC6BA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9338B-4850-4D89-8CEB-696138B39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335101" cy="2039539"/>
          </a:xfrm>
        </p:spPr>
        <p:txBody>
          <a:bodyPr/>
          <a:lstStyle/>
          <a:p>
            <a:pPr fontAlgn="ctr"/>
            <a:r>
              <a:rPr lang="en-US" dirty="0"/>
              <a:t>As we collect more and more data (more coin flips), will the peak of the likelihood curve increase or decrease?</a:t>
            </a:r>
          </a:p>
          <a:p>
            <a:pPr fontAlgn="ctr"/>
            <a:endParaRPr lang="en-US" dirty="0"/>
          </a:p>
          <a:p>
            <a:pPr marL="514350" indent="-514350" fontAlgn="ctr">
              <a:buAutoNum type="alphaUcParenR"/>
            </a:pPr>
            <a:r>
              <a:rPr lang="en-US" dirty="0"/>
              <a:t>Increase</a:t>
            </a:r>
          </a:p>
          <a:p>
            <a:pPr marL="514350" indent="-514350" fontAlgn="ctr">
              <a:buAutoNum type="alphaUcParenR"/>
            </a:pPr>
            <a:r>
              <a:rPr lang="en-US" dirty="0"/>
              <a:t>Decrease</a:t>
            </a:r>
          </a:p>
          <a:p>
            <a:pPr marL="514350" indent="-514350" fontAlgn="ctr">
              <a:buAutoNum type="alphaUcParenR"/>
            </a:pPr>
            <a:r>
              <a:rPr lang="en-US" dirty="0"/>
              <a:t>I have no idea</a:t>
            </a:r>
          </a:p>
          <a:p>
            <a:endParaRPr lang="x-IV_matha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BDCD14-8FF5-4A7B-FE30-C7C027B2D808}"/>
                  </a:ext>
                </a:extLst>
              </p14:cNvPr>
              <p14:cNvContentPartPr/>
              <p14:nvPr/>
            </p14:nvContentPartPr>
            <p14:xfrm>
              <a:off x="372240" y="142560"/>
              <a:ext cx="11589840" cy="5859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BDCD14-8FF5-4A7B-FE30-C7C027B2D8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2880" y="133200"/>
                <a:ext cx="11608560" cy="587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8733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25052-F95A-494F-9031-A14780189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63890" cy="2039539"/>
          </a:xfrm>
        </p:spPr>
        <p:txBody>
          <a:bodyPr/>
          <a:lstStyle/>
          <a:p>
            <a:r>
              <a:rPr lang="en-US" dirty="0"/>
              <a:t>Trick coin from pre-reading</a:t>
            </a:r>
          </a:p>
          <a:p>
            <a:r>
              <a:rPr lang="en-US" dirty="0">
                <a:solidFill>
                  <a:srgbClr val="7030A0"/>
                </a:solidFill>
              </a:rPr>
              <a:t>Suppose we discover information about the distribution of trick coin types? </a:t>
            </a:r>
            <a:r>
              <a:rPr lang="en-US" dirty="0">
                <a:solidFill>
                  <a:schemeClr val="tx1"/>
                </a:solidFill>
              </a:rPr>
              <a:t>How can we use this information both before and after flipping coins?</a:t>
            </a:r>
          </a:p>
        </p:txBody>
      </p:sp>
      <p:pic>
        <p:nvPicPr>
          <p:cNvPr id="5" name="Picture 4" descr="A paper with numbers and text&#10;&#10;Description automatically generated">
            <a:extLst>
              <a:ext uri="{FF2B5EF4-FFF2-40B4-BE49-F238E27FC236}">
                <a16:creationId xmlns:a16="http://schemas.microsoft.com/office/drawing/2014/main" id="{C866B255-865E-5B42-7EF6-3EDDF9C1E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2873482"/>
            <a:ext cx="7896283" cy="34957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14AB6B-7B91-0808-B40C-045BFA65B99C}"/>
                  </a:ext>
                </a:extLst>
              </p14:cNvPr>
              <p14:cNvContentPartPr/>
              <p14:nvPr/>
            </p14:nvContentPartPr>
            <p14:xfrm>
              <a:off x="6496920" y="3382200"/>
              <a:ext cx="3126960" cy="3370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14AB6B-7B91-0808-B40C-045BFA65B99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87560" y="3372840"/>
                <a:ext cx="3145680" cy="338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9534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C15-E19B-4CCD-91C7-DE01E4AF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Flipping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25052-F95A-494F-9031-A14780189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740786" cy="2039539"/>
          </a:xfrm>
        </p:spPr>
        <p:txBody>
          <a:bodyPr/>
          <a:lstStyle/>
          <a:p>
            <a:r>
              <a:rPr lang="en-US" dirty="0"/>
              <a:t>Trick coin from pre-reading</a:t>
            </a:r>
          </a:p>
          <a:p>
            <a:r>
              <a:rPr lang="en-US" dirty="0">
                <a:solidFill>
                  <a:srgbClr val="7030A0"/>
                </a:solidFill>
              </a:rPr>
              <a:t>Suppose we discover information about the distribution of trick coin types? </a:t>
            </a:r>
            <a:r>
              <a:rPr lang="en-US" dirty="0">
                <a:solidFill>
                  <a:schemeClr val="tx1"/>
                </a:solidFill>
              </a:rPr>
              <a:t>How can we use this information both before and after flipping coins?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11913D-E621-0C18-B6C1-1AEAEE6AFE2E}"/>
                  </a:ext>
                </a:extLst>
              </p:cNvPr>
              <p:cNvSpPr txBox="1"/>
              <p:nvPr/>
            </p:nvSpPr>
            <p:spPr>
              <a:xfrm>
                <a:off x="6038850" y="29095"/>
                <a:ext cx="6153150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𝑀𝐴𝑃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limLow>
                        <m:limLowPr>
                          <m:ctrl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argmax</m:t>
                          </m:r>
                        </m:e>
                        <m:li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lim>
                      </m:limLow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(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11913D-E621-0C18-B6C1-1AEAEE6AF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50" y="29095"/>
                <a:ext cx="6153150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73AB7FF1-D423-C15D-DF63-B9452CAAF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490" y="2649864"/>
            <a:ext cx="5964432" cy="33476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C1F387A-CBFC-3FF9-65EB-67F5A882A9EE}"/>
                  </a:ext>
                </a:extLst>
              </p14:cNvPr>
              <p14:cNvContentPartPr/>
              <p14:nvPr/>
            </p14:nvContentPartPr>
            <p14:xfrm>
              <a:off x="4843800" y="2487960"/>
              <a:ext cx="4289040" cy="1669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C1F387A-CBFC-3FF9-65EB-67F5A882A9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4440" y="2478600"/>
                <a:ext cx="4307760" cy="168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2B1964F-BD17-81B9-8219-0159DBE9E506}"/>
                  </a:ext>
                </a:extLst>
              </p14:cNvPr>
              <p14:cNvContentPartPr/>
              <p14:nvPr/>
            </p14:nvContentPartPr>
            <p14:xfrm>
              <a:off x="5158080" y="104760"/>
              <a:ext cx="6858000" cy="1488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2B1964F-BD17-81B9-8219-0159DBE9E50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8720" y="95400"/>
                <a:ext cx="6876720" cy="150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816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5EF4-DCD4-49E4-9DD3-295DC6BA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49338B-4850-4D89-8CEB-696138B39B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35101" cy="2039539"/>
              </a:xfrm>
            </p:spPr>
            <p:txBody>
              <a:bodyPr/>
              <a:lstStyle/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∣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d>
                      <m:dPr>
                        <m:begChr m:val="|"/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x-IV_mathan" dirty="0"/>
                  <a:t> </a:t>
                </a:r>
              </a:p>
              <a:p>
                <a:pPr fontAlgn="ctr"/>
                <a:endParaRPr lang="x-IV_mathan" sz="800" dirty="0"/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lit/>
                      </m:rP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𝜃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∣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𝒟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)∝∏ 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d>
                      <m:dPr>
                        <m:begChr m:val="|"/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x-IV_matha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x-IV_mathan" dirty="0"/>
                  <a:t> </a:t>
                </a:r>
              </a:p>
              <a:p>
                <a:pPr fontAlgn="ctr"/>
                <a:endParaRPr lang="en-US" dirty="0"/>
              </a:p>
              <a:p>
                <a:pPr fontAlgn="ctr"/>
                <a:r>
                  <a:rPr lang="en-US" dirty="0"/>
                  <a:t>As the number of data points increases, which of the following are true?</a:t>
                </a:r>
              </a:p>
              <a:p>
                <a:pPr fontAlgn="ctr"/>
                <a:r>
                  <a:rPr lang="en-US" dirty="0"/>
                  <a:t>Select ALL that apply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MAP estimate approaches the MLE estimate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r>
                  <a:rPr lang="en-US" dirty="0"/>
                  <a:t> distribution approaches 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distribution</a:t>
                </a: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F0"/>
                    </a:solidFill>
                  </a:rPr>
                  <a:t>likelihood</a:t>
                </a:r>
                <a:r>
                  <a:rPr lang="en-US" dirty="0"/>
                  <a:t> has a lower impact on 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457200" lvl="1" indent="-457200" fontAlgn="ctr">
                  <a:buFont typeface="+mj-lt"/>
                  <a:buAutoNum type="alphaUcPeriod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7030A0"/>
                    </a:solidFill>
                  </a:rPr>
                  <a:t>prior</a:t>
                </a:r>
                <a:r>
                  <a:rPr lang="en-US" dirty="0"/>
                  <a:t> has a lower impact on the </a:t>
                </a:r>
                <a:r>
                  <a:rPr lang="en-US" dirty="0">
                    <a:solidFill>
                      <a:srgbClr val="00B050"/>
                    </a:solidFill>
                  </a:rPr>
                  <a:t>posterior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endParaRPr lang="x-IV_matha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49338B-4850-4D89-8CEB-696138B39B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35101" cy="2039539"/>
              </a:xfrm>
              <a:blipFill>
                <a:blip r:embed="rId2"/>
                <a:stretch>
                  <a:fillRect l="-1130" b="-15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03024-4110-4409-B378-9F324E35F3BE}"/>
                  </a:ext>
                </a:extLst>
              </p:cNvPr>
              <p:cNvSpPr txBox="1"/>
              <p:nvPr/>
            </p:nvSpPr>
            <p:spPr>
              <a:xfrm>
                <a:off x="4718050" y="1048305"/>
                <a:ext cx="50165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posterior</m:t>
                      </m:r>
                      <m:r>
                        <a:rPr kumimoji="0" lang="x-IV_matha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∝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likelihood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prior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03024-4110-4409-B378-9F324E35F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050" y="1048305"/>
                <a:ext cx="501650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0FBD8E-6CF4-F2F9-63B4-A1E39CA79EDE}"/>
                  </a:ext>
                </a:extLst>
              </p14:cNvPr>
              <p14:cNvContentPartPr/>
              <p14:nvPr/>
            </p14:nvContentPartPr>
            <p14:xfrm>
              <a:off x="395640" y="100080"/>
              <a:ext cx="9267840" cy="2456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0FBD8E-6CF4-F2F9-63B4-A1E39CA79E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280" y="90720"/>
                <a:ext cx="9286560" cy="247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5875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E559F-7A0A-FB08-87DD-D876BCF8EAC0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847346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E559F-7A0A-FB08-87DD-D876BCF8E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847346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88302A3-BAD4-774D-A2E3-EDE2473FB71F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8" cy="3200400"/>
            <a:chOff x="-170319" y="845540"/>
            <a:chExt cx="9483341" cy="5656011"/>
          </a:xfrm>
        </p:grpSpPr>
        <p:pic>
          <p:nvPicPr>
            <p:cNvPr id="16" name="Picture 1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BAC7DD87-684B-C63F-EC1B-C0F2DA421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66269" b="11549"/>
            <a:stretch/>
          </p:blipFill>
          <p:spPr>
            <a:xfrm>
              <a:off x="1030778" y="845540"/>
              <a:ext cx="8282244" cy="5656011"/>
            </a:xfrm>
            <a:prstGeom prst="rect">
              <a:avLst/>
            </a:prstGeom>
          </p:spPr>
        </p:pic>
        <p:pic>
          <p:nvPicPr>
            <p:cNvPr id="17" name="Picture 16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80BE627F-9213-4409-F73F-43F9D70DF4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845540"/>
              <a:ext cx="1042030" cy="5656011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441E466-6168-5464-AE4C-D002397E2C45}"/>
                  </a:ext>
                </a:extLst>
              </p14:cNvPr>
              <p14:cNvContentPartPr/>
              <p14:nvPr/>
            </p14:nvContentPartPr>
            <p14:xfrm>
              <a:off x="7378560" y="1624680"/>
              <a:ext cx="2851560" cy="1004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441E466-6168-5464-AE4C-D002397E2C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69200" y="1615320"/>
                <a:ext cx="2870280" cy="102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1489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CF41-892A-190C-E04E-3BEE199F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37B99E7-9013-504E-EF84-CE1E0B1D69D3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8" cy="3200400"/>
            <a:chOff x="-170319" y="7536512"/>
            <a:chExt cx="9483340" cy="5656011"/>
          </a:xfrm>
        </p:grpSpPr>
        <p:pic>
          <p:nvPicPr>
            <p:cNvPr id="5" name="Picture 4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D287A522-90D6-70D7-220C-507DB5486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24" r="34628" b="11549"/>
            <a:stretch/>
          </p:blipFill>
          <p:spPr>
            <a:xfrm>
              <a:off x="1030778" y="7536512"/>
              <a:ext cx="8282243" cy="5656011"/>
            </a:xfrm>
            <a:prstGeom prst="rect">
              <a:avLst/>
            </a:prstGeom>
          </p:spPr>
        </p:pic>
        <p:pic>
          <p:nvPicPr>
            <p:cNvPr id="6" name="Picture 5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638F5755-69BF-B8A2-C2A1-AD42D8FC80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7536512"/>
              <a:ext cx="1042030" cy="565601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589FC7-B483-AEAB-B788-EDD5412D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36A7A5-234B-3C11-674C-BC1C7BB9DF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36A7A5-234B-3C11-674C-BC1C7BB9D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3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4C7337-5355-22F4-71A6-4033B1D71538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387512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4C7337-5355-22F4-71A6-4033B1D71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387512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0EF42C9-AE8E-BD53-63C2-5395950147D1}"/>
                  </a:ext>
                </a:extLst>
              </p14:cNvPr>
              <p14:cNvContentPartPr/>
              <p14:nvPr/>
            </p14:nvContentPartPr>
            <p14:xfrm>
              <a:off x="6076800" y="1786320"/>
              <a:ext cx="4156920" cy="2224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0EF42C9-AE8E-BD53-63C2-5395950147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67440" y="1776960"/>
                <a:ext cx="4175640" cy="224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2188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E039B-1592-A261-3B66-A17344104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BF518E-BBA3-4100-6E1A-504FD104E278}"/>
              </a:ext>
            </a:extLst>
          </p:cNvPr>
          <p:cNvGrpSpPr>
            <a:grpSpLocks noChangeAspect="1"/>
          </p:cNvGrpSpPr>
          <p:nvPr/>
        </p:nvGrpSpPr>
        <p:grpSpPr>
          <a:xfrm>
            <a:off x="5519550" y="3290469"/>
            <a:ext cx="5366059" cy="3200400"/>
            <a:chOff x="-170319" y="13812396"/>
            <a:chExt cx="9483343" cy="5656011"/>
          </a:xfrm>
        </p:grpSpPr>
        <p:pic>
          <p:nvPicPr>
            <p:cNvPr id="8" name="Picture 7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36A6AAAA-09A8-67DF-87EB-DE99EB5EC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r="4431" b="11549"/>
            <a:stretch/>
          </p:blipFill>
          <p:spPr>
            <a:xfrm>
              <a:off x="1030778" y="13812396"/>
              <a:ext cx="8282246" cy="5656011"/>
            </a:xfrm>
            <a:prstGeom prst="rect">
              <a:avLst/>
            </a:prstGeom>
          </p:spPr>
        </p:pic>
        <p:pic>
          <p:nvPicPr>
            <p:cNvPr id="9" name="Picture 8" descr="A graph with a blue and green bar graph&#10;&#10;Description automatically generated">
              <a:extLst>
                <a:ext uri="{FF2B5EF4-FFF2-40B4-BE49-F238E27FC236}">
                  <a16:creationId xmlns:a16="http://schemas.microsoft.com/office/drawing/2014/main" id="{163E9EBB-5C8E-5FAF-7D7E-E120A11113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8" b="11549"/>
            <a:stretch/>
          </p:blipFill>
          <p:spPr>
            <a:xfrm>
              <a:off x="-170319" y="13812396"/>
              <a:ext cx="1042030" cy="565601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18FA21-E92E-F000-CC85-264D530E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as Data Increases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2FAC35-AE97-A9AF-80ED-B41DB18F13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Given the ordered sequence of coin flip outcomes: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/>
                  <a:t>What happens as we flip more coins?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2FAC35-AE97-A9AF-80ED-B41DB18F13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3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4A87B3-E4DC-B53D-124B-624158C083D2}"/>
                  </a:ext>
                </a:extLst>
              </p:cNvPr>
              <p:cNvSpPr txBox="1"/>
              <p:nvPr/>
            </p:nvSpPr>
            <p:spPr>
              <a:xfrm>
                <a:off x="552099" y="3429000"/>
                <a:ext cx="463712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=0:   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4A87B3-E4DC-B53D-124B-624158C08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29000"/>
                <a:ext cx="463712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05B0486-1B7B-EAE5-F88A-82E0C9EEFAE7}"/>
                  </a:ext>
                </a:extLst>
              </p14:cNvPr>
              <p14:cNvContentPartPr/>
              <p14:nvPr/>
            </p14:nvContentPartPr>
            <p14:xfrm>
              <a:off x="6073920" y="2905920"/>
              <a:ext cx="1854720" cy="2611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05B0486-1B7B-EAE5-F88A-82E0C9EEFAE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64560" y="2896560"/>
                <a:ext cx="1873440" cy="263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8088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8F288-4C42-F640-F166-39AD6818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C53D-296A-222A-DA4A-8528C14B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F0F61-9473-F358-17C9-7DCDF86AC7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b="1" dirty="0"/>
                  <a:t>Conjugate priors</a:t>
                </a:r>
                <a:r>
                  <a:rPr lang="en-US" dirty="0"/>
                  <a:t>: when the prior and the posterior distributions are in the same family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Bernoulli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Beta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Beta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𝐵𝑒𝑡𝑎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𝐵𝑒𝑡𝑎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u="sng" dirty="0">
                    <a:solidFill>
                      <a:srgbClr val="00B05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Tip: Think of the Beta distribution as having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heads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tails</a:t>
                </a:r>
              </a:p>
              <a:p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F0F61-9473-F358-17C9-7DCDF86AC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A8532A0-7207-FDD7-5E30-A5DF35A2D065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hlinkClick r:id="rId3"/>
              </a:rPr>
              <a:t>https://www.desmos.com/calculator/4528aa9fd0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418621-AB40-68B2-2770-B0071F43AABB}"/>
                  </a:ext>
                </a:extLst>
              </p:cNvPr>
              <p:cNvSpPr txBox="1"/>
              <p:nvPr/>
            </p:nvSpPr>
            <p:spPr>
              <a:xfrm>
                <a:off x="7633982" y="179205"/>
                <a:ext cx="4437775" cy="874855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solidFill>
                      <a:srgbClr val="7030A0"/>
                    </a:solidFill>
                  </a:rPr>
                  <a:t> Beta distribution PDF</a:t>
                </a:r>
                <a:endParaRPr lang="en-US" sz="2000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418621-AB40-68B2-2770-B0071F43A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982" y="179205"/>
                <a:ext cx="4437775" cy="874855"/>
              </a:xfrm>
              <a:prstGeom prst="rect">
                <a:avLst/>
              </a:prstGeom>
              <a:blipFill>
                <a:blip r:embed="rId4"/>
                <a:stretch>
                  <a:fillRect l="-2052" t="-8163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6B6D39E-B131-8060-0F3F-C93D20A8DDC5}"/>
                  </a:ext>
                </a:extLst>
              </p14:cNvPr>
              <p14:cNvContentPartPr/>
              <p14:nvPr/>
            </p14:nvContentPartPr>
            <p14:xfrm>
              <a:off x="197640" y="390960"/>
              <a:ext cx="11716200" cy="6009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6B6D39E-B131-8060-0F3F-C93D20A8DD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8280" y="381600"/>
                <a:ext cx="11734920" cy="602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6354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EAB37-7DBB-14BA-AE5B-9102D377D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BF91F-671D-637D-7870-9D142489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5E4D3D-6901-B391-5DF4-509AE57045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If the prior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uniform, then MLE and MAP are the same!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5E4D3D-6901-B391-5DF4-509AE5704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0780B27-DE1B-02CB-C7AD-31005F396072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https://www.desmos.com/calculator/kr7m2m6cf7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438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A6CF0-8DA7-DE6F-602A-A05213CB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72D9-1399-B610-FEFD-6397E7221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Distributions for 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B6BA0-F5FB-68DE-3393-2DFF5ECE8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</p:spPr>
            <p:txBody>
              <a:bodyPr/>
              <a:lstStyle/>
              <a:p>
                <a:r>
                  <a:rPr lang="en-US" dirty="0"/>
                  <a:t>If the prior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uniform, then MLE and MAP are the same!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sepChr m:val="∣"/>
                          <m:ctrlP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e>
                          <m:r>
                            <a:rPr lang="en-US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/>
              </a:p>
              <a:p>
                <a:r>
                  <a:rPr lang="en-US" b="1" dirty="0"/>
                  <a:t>Conjugate priors</a:t>
                </a:r>
                <a:r>
                  <a:rPr lang="en-US" dirty="0"/>
                  <a:t>: when the prior and the posterior distributions are in the same family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Bernoulli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Beta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Beta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Categorical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Dirichlet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Dirichlet posterior</a:t>
                </a: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Gaussian likelihood</a:t>
                </a:r>
                <a:r>
                  <a:rPr lang="en-US" dirty="0"/>
                  <a:t> with a </a:t>
                </a:r>
                <a:r>
                  <a:rPr lang="en-US" u="sng" dirty="0">
                    <a:solidFill>
                      <a:srgbClr val="7030A0"/>
                    </a:solidFill>
                  </a:rPr>
                  <a:t>Gaussian prior</a:t>
                </a:r>
                <a:r>
                  <a:rPr lang="en-US" dirty="0"/>
                  <a:t> has </a:t>
                </a:r>
                <a:r>
                  <a:rPr lang="en-US" u="sng" dirty="0">
                    <a:solidFill>
                      <a:srgbClr val="00B050"/>
                    </a:solidFill>
                  </a:rPr>
                  <a:t>Gaussian posterior</a:t>
                </a:r>
              </a:p>
              <a:p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B6BA0-F5FB-68DE-3393-2DFF5ECE8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904448" cy="5671080"/>
              </a:xfrm>
              <a:blipFill>
                <a:blip r:embed="rId2"/>
                <a:stretch>
                  <a:fillRect l="-1174" t="-1828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5F4C08A-F12D-36C7-A4DB-12C4257A1245}"/>
              </a:ext>
            </a:extLst>
          </p:cNvPr>
          <p:cNvSpPr txBox="1"/>
          <p:nvPr/>
        </p:nvSpPr>
        <p:spPr>
          <a:xfrm>
            <a:off x="552099" y="6193596"/>
            <a:ext cx="6866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https://www.desmos.com/calculator/kr7m2m6cf7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5AB9E21-F6B5-EBE6-D013-4EE0967C74B3}"/>
                  </a:ext>
                </a:extLst>
              </p14:cNvPr>
              <p14:cNvContentPartPr/>
              <p14:nvPr/>
            </p14:nvContentPartPr>
            <p14:xfrm>
              <a:off x="124200" y="1984680"/>
              <a:ext cx="2665800" cy="3394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5AB9E21-F6B5-EBE6-D013-4EE0967C74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840" y="1975320"/>
                <a:ext cx="2684520" cy="34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6344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5E0B5-487E-29F0-3045-FB9E75DF9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&amp;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CF42B-989B-C74A-A48E-168796012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1892546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</p:spPr>
            <p:txBody>
              <a:bodyPr/>
              <a:lstStyle/>
              <a:p>
                <a:r>
                  <a:rPr lang="en-US" dirty="0"/>
                  <a:t>Probabilistic interpretation of linear regression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𝑀𝐿𝐸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argmax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lim>
                    </m:limLow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  <m:e>
                            <m:sSup>
                              <m:sSupPr>
                                <m:ctrlPr>
                                  <a:rPr lang="en-US" b="1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1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</m:e>
                    </m:nary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  <a:blipFill>
                <a:blip r:embed="rId2"/>
                <a:stretch>
                  <a:fillRect l="-1121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3DED2D-E14C-B1F7-1D19-A4EF46EFA71A}"/>
                  </a:ext>
                </a:extLst>
              </p14:cNvPr>
              <p14:cNvContentPartPr/>
              <p14:nvPr/>
            </p14:nvContentPartPr>
            <p14:xfrm>
              <a:off x="666360" y="179280"/>
              <a:ext cx="11529720" cy="5536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3DED2D-E14C-B1F7-1D19-A4EF46EFA7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000" y="169920"/>
                <a:ext cx="11548440" cy="55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556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74101-9595-D34C-D18E-18C988CD9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3B454-9062-37DE-B3E9-DDD8394B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23B66-0013-50D9-BDC5-C83BEB85B6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</p:spPr>
            <p:txBody>
              <a:bodyPr/>
              <a:lstStyle/>
              <a:p>
                <a:r>
                  <a:rPr lang="en-US" dirty="0"/>
                  <a:t>Probabilistic interpretation of linear regression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𝑀𝐿𝐸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1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            =</m:t>
                      </m:r>
                      <m:limLow>
                        <m:limLowPr>
                          <m:ctrlPr>
                            <a:rPr 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23B66-0013-50D9-BDC5-C83BEB85B6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420826" cy="2039539"/>
              </a:xfrm>
              <a:blipFill>
                <a:blip r:embed="rId2"/>
                <a:stretch>
                  <a:fillRect l="-1121" t="-5090" b="-29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1D4F7D7-E206-5E97-137F-74ABC367A229}"/>
              </a:ext>
            </a:extLst>
          </p:cNvPr>
          <p:cNvSpPr/>
          <p:nvPr/>
        </p:nvSpPr>
        <p:spPr>
          <a:xfrm rot="18853764">
            <a:off x="9443856" y="5676856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3824F51-D0E0-2A5F-A334-CA2632AF314A}"/>
                  </a:ext>
                </a:extLst>
              </p14:cNvPr>
              <p14:cNvContentPartPr/>
              <p14:nvPr/>
            </p14:nvContentPartPr>
            <p14:xfrm>
              <a:off x="4425840" y="3967560"/>
              <a:ext cx="5412240" cy="2453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3824F51-D0E0-2A5F-A334-CA2632AF31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6480" y="3958200"/>
                <a:ext cx="5430960" cy="247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2065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4DEF0-BE28-697B-E57A-ADDFDEA5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C428-96D7-6D12-77F9-F42B7230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M(C)LE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3BC91-1AB2-EF1F-4944-420BB6259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20826" cy="2039539"/>
          </a:xfrm>
        </p:spPr>
        <p:txBody>
          <a:bodyPr/>
          <a:lstStyle/>
          <a:p>
            <a:r>
              <a:rPr lang="en-US" dirty="0"/>
              <a:t>Probabilistic interpretation of linear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E7A70F-E957-32F8-1430-AFB2F97BDEA1}"/>
                  </a:ext>
                </a:extLst>
              </p:cNvPr>
              <p:cNvSpPr txBox="1"/>
              <p:nvPr/>
            </p:nvSpPr>
            <p:spPr>
              <a:xfrm>
                <a:off x="7533314" y="198376"/>
                <a:ext cx="4452430" cy="914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;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𝜎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𝑧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E7A70F-E957-32F8-1430-AFB2F97B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314" y="198376"/>
                <a:ext cx="4452430" cy="9148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9AE2C56-EEAC-144B-33CB-AA4FED6361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280" y="1703729"/>
                <a:ext cx="4972401" cy="130651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ℒ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;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8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4472C4">
                                              <a:lumMod val="75000"/>
                                            </a:srgbClr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69AC98E-7129-3D56-B526-AA58C189F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80" y="1703729"/>
                <a:ext cx="4972401" cy="1306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5E3E60-4235-80D7-6132-3D66007BF07F}"/>
                  </a:ext>
                </a:extLst>
              </p:cNvPr>
              <p:cNvSpPr txBox="1"/>
              <p:nvPr/>
            </p:nvSpPr>
            <p:spPr>
              <a:xfrm>
                <a:off x="7867772" y="1231413"/>
                <a:ext cx="3427525" cy="964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𝑧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D7027C-7BF8-DDA9-A73C-509A6BF86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772" y="1231413"/>
                <a:ext cx="3427525" cy="964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A1416-00CA-DB84-30A9-B1ED3E5B36CA}"/>
                  </a:ext>
                </a:extLst>
              </p:cNvPr>
              <p:cNvSpPr txBox="1"/>
              <p:nvPr/>
            </p:nvSpPr>
            <p:spPr>
              <a:xfrm>
                <a:off x="7867771" y="2370123"/>
                <a:ext cx="4324229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42DA30-BF21-DE76-5879-30453C97D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771" y="2370123"/>
                <a:ext cx="4324229" cy="957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224785-E46A-AC81-05A8-6E1A67122DD3}"/>
                  </a:ext>
                </a:extLst>
              </p14:cNvPr>
              <p14:cNvContentPartPr/>
              <p14:nvPr/>
            </p14:nvContentPartPr>
            <p14:xfrm>
              <a:off x="185040" y="98640"/>
              <a:ext cx="11826000" cy="6491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224785-E46A-AC81-05A8-6E1A67122D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5680" y="89280"/>
                <a:ext cx="11844720" cy="65098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3DDCA211-F839-4BC5-1021-AA169C19E507}"/>
              </a:ext>
            </a:extLst>
          </p:cNvPr>
          <p:cNvSpPr/>
          <p:nvPr/>
        </p:nvSpPr>
        <p:spPr>
          <a:xfrm rot="18853764">
            <a:off x="9443856" y="5676856"/>
            <a:ext cx="3906592" cy="875764"/>
          </a:xfrm>
          <a:prstGeom prst="rect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33419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A7769-4C67-4A9E-924B-AE9027C0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6E641-3747-4BB3-9489-50E821D65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Linear regression with polynomial feature maps</a:t>
            </a:r>
          </a:p>
          <a:p>
            <a:r>
              <a:rPr lang="en-US" dirty="0"/>
              <a:t>What do we want to make about our parameters?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8399B0-692E-78FE-A20F-B0386B699EBC}"/>
                  </a:ext>
                </a:extLst>
              </p14:cNvPr>
              <p14:cNvContentPartPr/>
              <p14:nvPr/>
            </p14:nvContentPartPr>
            <p14:xfrm>
              <a:off x="12086970" y="233301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8399B0-692E-78FE-A20F-B0386B699E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82650" y="232869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0131850-9D08-46A2-EDB7-8C4167325D7F}"/>
                  </a:ext>
                </a:extLst>
              </p14:cNvPr>
              <p14:cNvContentPartPr/>
              <p14:nvPr/>
            </p14:nvContentPartPr>
            <p14:xfrm>
              <a:off x="671119" y="2367845"/>
              <a:ext cx="9317788" cy="4123024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0131850-9D08-46A2-EDB7-8C4167325D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759" y="2358485"/>
                <a:ext cx="9336508" cy="41417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76C578-8B57-847D-4455-BDE298B851AB}"/>
                  </a:ext>
                </a:extLst>
              </p14:cNvPr>
              <p14:cNvContentPartPr/>
              <p14:nvPr/>
            </p14:nvContentPartPr>
            <p14:xfrm>
              <a:off x="10230120" y="2518560"/>
              <a:ext cx="340560" cy="2662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76C578-8B57-847D-4455-BDE298B851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57560" y="22320"/>
                <a:ext cx="5320800" cy="51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3BB9173-7B0C-78CC-EC6E-1FB0E94E85AE}"/>
                  </a:ext>
                </a:extLst>
              </p14:cNvPr>
              <p14:cNvContentPartPr/>
              <p14:nvPr/>
            </p14:nvContentPartPr>
            <p14:xfrm>
              <a:off x="118800" y="234720"/>
              <a:ext cx="10127160" cy="6318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3BB9173-7B0C-78CC-EC6E-1FB0E94E85A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9440" y="225360"/>
                <a:ext cx="10145880" cy="63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700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80878-E62D-0DDB-F57E-5D5C2893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6E20-EDE2-4241-2752-01A351CC8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for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00BB5-2573-2109-B7F7-9900224FD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Recall prereading example of </a:t>
            </a:r>
            <a:r>
              <a:rPr lang="en-US" dirty="0" err="1"/>
              <a:t>Gausssian</a:t>
            </a:r>
            <a:r>
              <a:rPr lang="en-US" dirty="0"/>
              <a:t> prior for Gaussian likelihood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Linear Regression with Gaussian prior on weights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A783B-1245-604E-09B2-D03DF9D88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38" y="1602474"/>
            <a:ext cx="9229683" cy="26472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6DE715C-DA0C-4AD8-44EE-7FAF22553A9A}"/>
                  </a:ext>
                </a:extLst>
              </p14:cNvPr>
              <p14:cNvContentPartPr/>
              <p14:nvPr/>
            </p14:nvContentPartPr>
            <p14:xfrm>
              <a:off x="213840" y="3168360"/>
              <a:ext cx="11949480" cy="3515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6DE715C-DA0C-4AD8-44EE-7FAF22553A9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480" y="3159000"/>
                <a:ext cx="11968200" cy="35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66E7A81-9C3A-1F20-4CDE-9B50A966D1C4}"/>
                  </a:ext>
                </a:extLst>
              </p14:cNvPr>
              <p14:cNvContentPartPr/>
              <p14:nvPr/>
            </p14:nvContentPartPr>
            <p14:xfrm>
              <a:off x="3558960" y="5254200"/>
              <a:ext cx="1634760" cy="7711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66E7A81-9C3A-1F20-4CDE-9B50A966D1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49600" y="5244840"/>
                <a:ext cx="1653480" cy="78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505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96E7D-23FE-6C7E-07FB-35B0EFE8A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111B5-1F49-6BB5-DCF3-381CA1A06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337187-CD5D-C47C-6398-BBEE8904A3F7}"/>
                  </a:ext>
                </a:extLst>
              </p:cNvPr>
              <p:cNvSpPr txBox="1"/>
              <p:nvPr/>
            </p:nvSpPr>
            <p:spPr>
              <a:xfrm>
                <a:off x="7508147" y="198376"/>
                <a:ext cx="447759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337187-CD5D-C47C-6398-BBEE8904A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147" y="198376"/>
                <a:ext cx="4477597" cy="461665"/>
              </a:xfrm>
              <a:prstGeom prst="rect">
                <a:avLst/>
              </a:prstGeom>
              <a:blipFill>
                <a:blip r:embed="rId2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EEEBB3-46F7-2525-1AC3-DECCBDA99877}"/>
                  </a:ext>
                </a:extLst>
              </p:cNvPr>
              <p:cNvSpPr txBox="1"/>
              <p:nvPr/>
            </p:nvSpPr>
            <p:spPr>
              <a:xfrm>
                <a:off x="413158" y="1698981"/>
                <a:ext cx="6094602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𝑀𝐴𝑃</m:t>
                          </m:r>
                        </m:sub>
                      </m:sSub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sz="2800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8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1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EEEBB3-46F7-2525-1AC3-DECCBDA99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58" y="1698981"/>
                <a:ext cx="6094602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969E14-A51A-78DC-3B0F-5A2E3174EC39}"/>
                  </a:ext>
                </a:extLst>
              </p:cNvPr>
              <p:cNvSpPr txBox="1"/>
              <p:nvPr/>
            </p:nvSpPr>
            <p:spPr>
              <a:xfrm>
                <a:off x="1124301" y="2961313"/>
                <a:ext cx="6094602" cy="13131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lim>
                      </m:limLow>
                      <m:nary>
                        <m:naryPr>
                          <m:chr m:val="∏"/>
                          <m:ctrlP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8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8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8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969E14-A51A-78DC-3B0F-5A2E3174E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2961313"/>
                <a:ext cx="6094602" cy="13131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8B5109D-5AA1-5B64-3C92-08CC8E3E95F0}"/>
                  </a:ext>
                </a:extLst>
              </p14:cNvPr>
              <p14:cNvContentPartPr/>
              <p14:nvPr/>
            </p14:nvContentPartPr>
            <p14:xfrm>
              <a:off x="6691680" y="212040"/>
              <a:ext cx="5153400" cy="4135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8B5109D-5AA1-5B64-3C92-08CC8E3E95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82320" y="202680"/>
                <a:ext cx="5172120" cy="415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7001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80FD5-0871-5787-25AB-541AD9FB3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2492-D196-20BA-40A3-FE6FC192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and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DF596-299A-E623-9151-67F0CD9CB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AE74ACD-4BAF-F3F8-E5F9-3F949F405E1B}"/>
                  </a:ext>
                </a:extLst>
              </p14:cNvPr>
              <p14:cNvContentPartPr/>
              <p14:nvPr/>
            </p14:nvContentPartPr>
            <p14:xfrm>
              <a:off x="131040" y="1495440"/>
              <a:ext cx="12065040" cy="5356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AE74ACD-4BAF-F3F8-E5F9-3F949F405E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680" y="1486080"/>
                <a:ext cx="12083760" cy="537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3591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11496</TotalTime>
  <Words>1194</Words>
  <Application>Microsoft Office PowerPoint</Application>
  <PresentationFormat>Widescreen</PresentationFormat>
  <Paragraphs>231</Paragraphs>
  <Slides>39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Wingdings</vt:lpstr>
      <vt:lpstr>Office Theme</vt:lpstr>
      <vt:lpstr>07-380 AI &amp; ML II </vt:lpstr>
      <vt:lpstr>ML Probability Notation</vt:lpstr>
      <vt:lpstr>Language of Probability </vt:lpstr>
      <vt:lpstr>PowerPoint Presentation</vt:lpstr>
      <vt:lpstr>Links to Notes </vt:lpstr>
      <vt:lpstr>Probability Notation</vt:lpstr>
      <vt:lpstr>Probability Notation</vt:lpstr>
      <vt:lpstr>Graphical Model Notation (quick intro)</vt:lpstr>
      <vt:lpstr>ML Applications of Bayes Rule</vt:lpstr>
      <vt:lpstr>Bayes Rule</vt:lpstr>
      <vt:lpstr>Poll 1</vt:lpstr>
      <vt:lpstr>Poll</vt:lpstr>
      <vt:lpstr>Bayes Rule</vt:lpstr>
      <vt:lpstr>Bayes Rule</vt:lpstr>
      <vt:lpstr>Two Applications of Bayes Rule</vt:lpstr>
      <vt:lpstr>MLE and MAP</vt:lpstr>
      <vt:lpstr>Poll 2</vt:lpstr>
      <vt:lpstr>MLE and MAP</vt:lpstr>
      <vt:lpstr>Recipe for Estimation</vt:lpstr>
      <vt:lpstr>Recipe for Estimation</vt:lpstr>
      <vt:lpstr>Coin Flipping Example</vt:lpstr>
      <vt:lpstr>Poll 3</vt:lpstr>
      <vt:lpstr>Coin Flipping Example</vt:lpstr>
      <vt:lpstr>Coin Flipping Example</vt:lpstr>
      <vt:lpstr>Poll 4</vt:lpstr>
      <vt:lpstr>MAP as Data Increases</vt:lpstr>
      <vt:lpstr>MAP as Data Increases</vt:lpstr>
      <vt:lpstr>MAP as Data Increases</vt:lpstr>
      <vt:lpstr>Prior Distributions for MAP</vt:lpstr>
      <vt:lpstr>Prior Distributions for MAP</vt:lpstr>
      <vt:lpstr>Prior Distributions for MAP</vt:lpstr>
      <vt:lpstr>MLE &amp; MAP</vt:lpstr>
      <vt:lpstr>M(C)LE for Linear Regression</vt:lpstr>
      <vt:lpstr>M(C)LE for Linear Regression</vt:lpstr>
      <vt:lpstr>M(C)LE for Linear Regression</vt:lpstr>
      <vt:lpstr>MAP for Linear Regression</vt:lpstr>
      <vt:lpstr>MAP for Linear Regression</vt:lpstr>
      <vt:lpstr>Regularization and MAP</vt:lpstr>
      <vt:lpstr>Regularization and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779</cp:revision>
  <cp:lastPrinted>2018-11-27T13:42:27Z</cp:lastPrinted>
  <dcterms:created xsi:type="dcterms:W3CDTF">2018-10-11T11:39:27Z</dcterms:created>
  <dcterms:modified xsi:type="dcterms:W3CDTF">2026-09-23T21:40:48Z</dcterms:modified>
</cp:coreProperties>
</file>