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663" r:id="rId2"/>
    <p:sldId id="2527" r:id="rId3"/>
    <p:sldId id="2530" r:id="rId4"/>
    <p:sldId id="2529" r:id="rId5"/>
    <p:sldId id="2528" r:id="rId6"/>
    <p:sldId id="2532" r:id="rId7"/>
    <p:sldId id="2531" r:id="rId8"/>
    <p:sldId id="2533" r:id="rId9"/>
    <p:sldId id="2454" r:id="rId10"/>
    <p:sldId id="2479" r:id="rId11"/>
    <p:sldId id="2478" r:id="rId12"/>
    <p:sldId id="2480" r:id="rId13"/>
    <p:sldId id="2448" r:id="rId14"/>
    <p:sldId id="2492" r:id="rId15"/>
    <p:sldId id="2476" r:id="rId16"/>
    <p:sldId id="2449" r:id="rId17"/>
    <p:sldId id="2493" r:id="rId18"/>
    <p:sldId id="2199" r:id="rId19"/>
    <p:sldId id="2200" r:id="rId20"/>
    <p:sldId id="2499" r:id="rId21"/>
    <p:sldId id="2498" r:id="rId22"/>
    <p:sldId id="2518" r:id="rId23"/>
    <p:sldId id="2519" r:id="rId24"/>
    <p:sldId id="2214" r:id="rId25"/>
    <p:sldId id="2226" r:id="rId26"/>
    <p:sldId id="2509" r:id="rId27"/>
    <p:sldId id="2510" r:id="rId28"/>
    <p:sldId id="2534" r:id="rId29"/>
    <p:sldId id="2511" r:id="rId30"/>
    <p:sldId id="2507" r:id="rId31"/>
    <p:sldId id="2535" r:id="rId32"/>
    <p:sldId id="2224" r:id="rId33"/>
    <p:sldId id="2536" r:id="rId34"/>
    <p:sldId id="2525" r:id="rId35"/>
    <p:sldId id="2496" r:id="rId36"/>
    <p:sldId id="2512" r:id="rId37"/>
    <p:sldId id="2506" r:id="rId38"/>
    <p:sldId id="2526" r:id="rId3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12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5:44:09.91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25724 3751 911 0,'1'-3'0'0,"-1"0"0"0,0 1 0 0,0-1 0 0,0 3 2432 0,0 0 384 0,0-2 96 0,0-1 16 0,0 2-1200 0,0-3-256 0,-1 2-32 0,0-3-16 0,-2 0-480 0,1 4-112 16,-2-3 0-16,0 3-16 0,1-2-320 0,-4 2-64 16,3 0-16-16,-3-1 0 15,1 2 224-15,0 0 64 0,0 0 0 0,-2 0 0 0,1 0 528 0,1 0 112 16,-3 0 32-16,0 0 0 0,1 0 32 0,-1-2 16 16,-2 1 0-16,0 0 0 0,-1 1-384 0,-2-2-80 15,-1 0 0-15,1-1-16 0,-2 3-304 16,-3-2-48-16,-2 1-16 0,-4 1 0 0,-2-2-144 15,-3 1-48-15,-2-1 0 0,0 0 0 16,1 2-224-16,-1 0-160 0,2 2 192 0,2 0-192 0,-1-2 192 0,-1 1-192 16,3 1 192-16,0-1-192 0,2 1 160 0,2-2-160 15,-2 0 128-15,2 2-128 0,0-1 144 0,2-1-144 16,3 2 160-16,0-2-160 0,2 2 144 0,1-2-144 0,2 0 128 0,1 0-128 16,0 0 160-16,2 0-160 15,2 0 192-15,0 0-192 0,1 0 224 0,0 1-64 0,0-1-16 0,2 0 0 16,-1 0-16-16,0 0-128 15,1 0 192-15,-1 1-64 0,0-1 0 0,0 0 0 0,-1 2 0 0,1-2 0 16,0 0-128-16,-1 0 0 0,0 2 0 0,0 0 0 0,0 1 0 16,-2-2 0-16,0 3 0 0,-2-4 0 15,1 3 0-15,-1 0 0 0,0-2 0 0,1 3 0 0,-1-3 0 0,0 0 0 16,1 0 0-16,0 2 0 0,0-2 192 0,0 0-64 16,2 1 0-16,0 0 0 15,1-2-128-15,-1 1 0 0,2 3 0 0,0-4 0 0,0 1 0 0,1 1 0 16,0-1 0-16,0 1 0 0,0-1 0 15,0-1 0-15,1 2 144 0,-1 0-144 0,1-1 128 0,-1-1-128 16,1 2 160-16,0-1-160 16,0 1 0-16,-1-2 0 0,1 0 0 0,-3 0 0 0,2 2 0 0,0-2 128 0,-2 0-128 15,2-2 0 1,0 2 128-16,-1 0-128 0,1 0 176 0,-1 0-176 16,1 0 128-16,0-2-128 0,0 1 0 0,0 1 0 0,0-2 128 0,0 2-128 15,1-1 192-15,1 1-192 0,-1-2 0 0,2 2 0 0,-2 0 0 0,1 0 0 16,1-2 128-16,1 2-128 15,-2 0 0-15,2 0 0 0,0 2 128 0,1-2-128 16,-2 0 0-16,2 0 0 0,-1 2 0 0,1-2 0 16,0 0 0-16,0 0 0 0,0 0 192 0,0 0-192 0,0 0 192 0,0 0-192 15,0 0 0-15,0 0 0 16,0 0 0-16,0 0 0 0,0 0 0 0,0 0 0 16,0 0 0-16,0 0 0 0,0 0 0 0,0 0 0 0,0 0 0 15,0 0 0-15,0 0 0 0,0 0 0 0,0 0 0 0,0 0 0 0,-15 13 0 0,13-12 208 16,1 0-64-16,-2 1-16 15,1 0-128-15,-1 0 0 0,1 1 0 0,1-1 0 0,-2 2 0 0,1 1 0 16,-1-3 0-16,1 2 0 0,0 2 0 0,1 0 0 16,0 1 0-1,0 2 0-15,1-1 0 0,-2 0 0 0,1 5 0 16,1-2 128-16,-1 0-128 0,1 3 0 0,-1 1 0 0,1 2 0 0,-1 3 0 0,-1 2 0 16,0 4 0-16,1-3 0 0,-1 5 0 0,0-2 0 0,-1 4 0 15,0 1-176 1,-1 3 176-16,-1 0 0 0,-1 0 0 0,1-2 0 0,0-2 0 0,0-3 0 15,1-1 0-15,1-3 0 16,-1 0 0-16,0-4 0 0,2 1 0 0,-1 0 0 0,1 0 0 0,-2-1 0 16,2 0 0-16,-2-3 0 0,1 0 0 0,1-2 0 15,-1 2 0-15,1-4 0 0,1 3 0 0,0-3 0 16,-2 0 0-16,3-1 0 16,-1 0 0-16,1-3 0 0,-1 2 0 0,1 0 0 15,-2 1 0-15,2-2 0 0,-1 1 0 0,0 0 0 16,1-3 0-16,-1 3 0 0,-1-1 0 0,1-1 0 0,-1 1 0 0,-1 0 0 15,2-2 0-15,-2-1 0 0,2-1 0 16,0-1 0-16,-1 2 0 0,0-5 0 0,0 3 0 0,1-4 128 16,-3 3-128-16,3-3 0 0,-2 1 0 0,2 1 144 15,0-2-144-15,-1 0 0 0,2 0 128 0,-1 0-128 16,1 0 0-16,0 0 0 0,0 0 144 0,0 0-144 16,1 0 0-16,1 0 144 0,-1 0-144 0,1 0 0 15,2 0 144-15,-4 0-144 0,0 0 0 0,0 0 144 16,0 0-144-16,20 0 0 0,-14 0 128 0,-1 0-128 0,2 0 0 15,0 0 0-15,0 0 0 0,2 0 0 16,-1 0 0-16,4 0 0 0,-1 0 0 0,2-2 0 0,5 1 0 0,0 1 0 16,4-2 0-16,4 1 0 0,4-1 0 0,2 0 0 15,0 2 0-15,3-1 0 0,2 2 0 0,1-1 0 16,-2 0 0-16,0 0 0 0,-1 2 0 0,-3 0 0 16,-4-2 0-16,-1 3 0 0,1-2 0 0,-2 1 0 15,2 0 0-15,1 1 0 0,-1-1 0 0,2 0 0 16,-3 0 0-16,0 0 0 0,0 0 0 0,-1 1 0 15,-2-2 0-15,-2 0 0 0,1 2 0 0,0-3 0 16,-2 1 0-16,-1 0 0 0,-1 0 0 16,0 2 0-16,-2-3 0 0,1 0 0 0,-4 0 0 0,1 0 0 15,1 0 0-15,-1 0 0 0,-1 0 0 0,2 1 0 16,0-1 0-16,0 0 0 0,2 1 0 0,0-1 0 16,-1 3 0-16,0-3 0 0,-1 0 0 0,1 0 0 0,-3 1 0 15,0-1 0-15,-2 0 0 0,-1-1 0 0,-1 1 0 0,0 0 0 16,-1 0 0-16,0 0 0 0,-1 0 0 0,1-3 0 15,0 3 0-15,-1-1 0 0,1 1 0 0,0-1 0 16,-1 1 0-16,0-3 0 0,0 2 0 16,1 0 0-16,0 0 0 0,-2-2 0 0,3 2 0 0,-1 0 0 15,-1-3 0-15,1 1 0 0,-2 0 0 0,1 0 0 0,-1 1 0 0,-1-1 0 16,0-2 0-16,-1 4 0 0,-1-3 0 0,0 1 0 16,-2 0 0-16,1 2 0 0,-1-3 0 0,1 2 0 15,-1-3 0-15,-1 1 0 16,2-1 0-16,-2-1 0 0,2 1 0 0,-2 1 0 15,0-3 0-15,-1 3 0 0,1-3 144 0,1 1-144 0,-2 2 0 0,0-3 144 16,0 0-16-16,-2 1 0 0,1-1 0 16,1 1 0-16,-1-3 16 0,0 0 0 0,-1 1 0 0,1-1 0 15,0-2-16-15,0-4-128 0,-1 1 192 16,1 1-64-16,0 4 0 0,0-2-128 0,-1-6 192 0,0-3-64 0,0-4-128 16,-1 0 0-16,-1-2 0 0,1 1 128 15,-2 1-128-15,1 0 0 0,-2-1 0 0,1 3 128 16,0 2-128-16,0-2 0 0,-1-1 0 0,1 2 0 0,0 0 0 0,0 2 0 15,1 0 128-15,2-3-128 0,-1 2 0 16,1 0 0-16,-1-2 0 0,2-2 0 0,0 0 0 0,1 3 0 16,-1-4 0-16,1 5 0 0,1-2 0 0,-1 1 0 15,1 2 0-15,-1 1 0 0,1 2 0 0,1-2 0 16,-2 1 0-16,1 1 0 0,-1 1 0 0,1 0 0 16,-1 2 0-16,0-1 0 0,0 2 0 0,0 1 0 0,-1-3 0 0,0 4 0 31,-1-1 0-31,2 1 0 0,-1 0 0 0,1 2 0 0,0-1-128 0,0 2 128 0,0 0 0 0,1-1 0 15,-1 0 0-15,2 2 0 0,-1 0 0 0,0 0 0 16,-1 1 0-16,1 0 0 0,1 1 0 0,-1-1 0 16,0 3-128-16,0-2 128 0,0 2 0 0,1 0 0 15,-1-1 0-15,-1 1 0 0,1 0 0 0,0 1 0 16,-1-1 0-16,2 2 0 0,-2-1 0 0,0 1 0 16,0 0 0-16,-2-2 0 15,1 2 0-15,0 0 0 0,1 0 0 0,0 0 0 16,0 0 0-16,0 0 0 0,0 0 0 0,0 0 0 15,0 0 0-15,0 0 0 0,0 0 0 0,0 0 0 0,-20 2 0 0,18-2 0 16,2 0 0-16,-2 0 0 16,1 0 0-16,0 0 0 0,0 0 0 0,1 0 0 0,-1 0 0 0,-1-2 0 15,1 2 0-15,0-2 0 0,1 2 0 0,0 0 0 16,0 0 0-16,0 0 0 0,0 0 0 0,0 0 0 0,-24-7 0 0,18 7 0 16,0-2 0-16,-3 2 0 0,-1 0 0 0,-1-2 0 15,-2 4 0-15,-2-2 0 16,0 2 0-16,-2-2 0 0,-2 1 0 0,-2 2 0 0,0-1 0 0,-2-1 0 15,-2 3 0-15,0-3 0 16,-1 2 0-16,3-1 0 0,-1 0 0 0,2-1 0 0,0 1 0 0,1-2 0 0,0 2 0 0,0-2 0 31,1 1 0-31,-2-1 0 0,-1 0 0 0,1 0 0 16,0 0 0-16,-2-1 0 0,0-1 0 0,-4 2 0 16,-3 0 0-16,2-2 0 0,-1 2 0 0,2 0 0 15,2 0 0-15,0 2 0 0,1-2 0 0,0 2 0 0,2 0 0 16,0 0 0-16,1 2 0 0,1-1 0 0,1 2-128 0,2-3 128 0,-2 2 0 0,3-2 0 15,-1 1 0-15,1 0 0 16,0 0 0-16,2 1 0 0,0-2 0 0,3 3 0 0,-1-4 0 16,1 2 0-1,1 0 0-15,1 1 0 0,0-1 0 0,2 0 0 0,0 0 0 0,1 1 0 16,0-3 0-16,1 2 0 0,0-3 0 0,0 3 0 16,1 1 0-16,0-4 0 0,1 2 0 0,-1 1 0 0,2-1 0 0,-2 2 0 15,1-3 0-15,-1 3 0 16,1-3 0-16,-1 1 0 0,2 2 0 0,-2-1 0 15,-1 0 0-15,1 1 0 0,0 2 0 0,0-3 0 16,0 2 0-16,0 0 0 0,0 1 0 0,1-1 0 16,0 0 0-16,1 0 0 0,-1 1 0 0,0-2 0 15,2 0 0-15,-2 1 0 0,2 0 0 0,-1 2 0 0,1-3 0 16,-2 3 0-16,3-2 0 0,-2 1 0 16,2 0 0-16,-1 0 0 0,0-1 0 0,0 1 0 0,1-1 0 0,-1 1 0 15,1 1 0-15,0-2 0 0,0-1 0 0,-1 1 0 16,0 2 0-16,1-1 0 0,-2 1 0 0,1 2 0 15,-1-2 0-15,1 4 0 0,-2 1 0 0,0 2 0 16,2 0 0-16,-2 1 0 0,1 2 0 0,-1 0 0 16,0 7-128-16,-1 1 128 0,2 1 0 0,-1-2 0 15,0 5 0-15,0-2 0 0,2 0 0 0,-1-3 0 0,1 0 0 16,-1-3 0-16,1 2 0 0,0-6 0 16,-1 2 0-16,-1 0 0 0,2-1 0 0,-2-1 0 0,0-2 0 0,1 2 0 15,-1 2 0-15,0-2 0 16,-1 2 0-16,0-2 0 0,2 0 0 0,-1 1 0 0,-1 0 0 0,0 3 0 15,-1 1 0-15,0-1 0 0,1 3 0 0,-1-4 0 16,2-1 0-16,-1-1 0 0,3-2 0 0,-1-3 0 16,2 2 0-16,0-6 0 0,1 0 0 0,1-3 0 15,-1-1 0-15,1 1 0 0,0-5 0 0,2 3 0 16,-2-3 0-16,1-1 0 0,1 0 0 0,-1 0 0 16,1-1 0-16,1-2 0 0,-1 1 0 0,1 2 0 0,1-4 128 15,0 2-128-15,1-1 0 0,-1 1 0 0,2-3 0 16,0 1 0-16,0 2 0 0,2 0 0 15,-1-1 0-15,3 1 0 0,-1 2 0 0,3-2 0 0,2 2 0 0,2 0 0 16,1 0 0-16,5-1 0 0,4 1 0 0,1 1 0 16,3-1 0-16,4-1 0 0,1 1 0 0,1-3 0 15,1 3 0-15,0-2 0 0,0 1 0 0,-3-1 0 16,-1 2 0-16,-1-2 0 0,-1 2 0 0,3 2 0 16,1-2 0-16,2 0 0 0,3 2 0 0,1-1 0 15,-1 1 0-15,-2 1 0 0,0 0 0 0,-2 2 0 16,-3-1 0-16,-3 2 0 0,-3 3 0 0,-4-2 0 15,0 2 0-15,-4-3 0 0,-1 2 0 16,1 0 0-16,0-2 0 0,-1 1 0 0,0-2 0 0,1 1 0 16,-1-4 0-16,-1 2 0 0,-1-2 0 0,1 1 0 15,-2-3 0-15,-3 0 0 0,1 0 0 0,-2-3 0 0,0 3 0 16,-3-1 0-16,1 0 0 0,-1 1 0 16,-2-1 0-16,0 1 160 0,0 0-32 0,-2 0-128 0,1-3 0 0,-2 3 0 15,0 0 0-15,-1 0-192 0,1 3 192 0,0-3 0 16,1 0 0-16,-2 0 0 0,2 0 0 15,0 0 0-15,-1 0 0 0,2-3 0 0,-1 2 0 0,1 0 0 16,2-3 0-16,-1 2 0 0,2-2 0 16,-2 0 0-16,1 0 0 0,-2-2 0 0,0-1 0 15,0-1 0-15,0 2 0 0,1 0 0 0,-4-4 0 0,2 3 0 16,-1-4 0-16,-2-1 0 0,2 1 0 0,-3-1 0 16,1-2 0-16,-2 1 0 0,-2-2 0 0,1 0 0 0,0-6 0 0,-2 3 0 15,0-3 0-15,-1-4 0 16,0-2 0-16,-1-3 0 0,0-2 0 0,0 2 0 0,0-1 0 0,1 0 0 15,-1 3 0-15,1-1 0 16,0 2 0-16,0 0 0 0,1 1 0 0,0-1 0 0,1 2 0 0,-2-2 0 16,2 3 0-16,-1 0 0 15,-1 0 0-15,1-2 0 0,-2-2 0 0,-1-4 0 0,-1 7 0 16,1-2 0-16,-1 1 0 0,-1 0 0 0,1 1 128 0,0 1-128 16,0 2 0-16,2 4 0 0,2-1 0 0,-1 2-144 15,2-1 144-15,0 2 0 0,2 2 0 16,0 0 0-16,2-1 0 0,-1 2 0 0,0 0 0 0,1 2-128 15,3-3 128-15,-2 2 0 0,1 1 0 16,-1 0-128-16,1 0 128 0,0 0 0 0,-1 2 0 0,0 0 0 16,-1 3-1056-16,1 0-288 0,-2 3-48 0,-1 0-19088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T" name="resolution" value="1" units="1/dev"/>
        </inkml:channelProperties>
      </inkml:inkSource>
      <inkml:timestamp xml:id="ts0" timeString="2025-03-10T15:57:11.11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5-03-10T15:57:22.944"/>
    </inkml:context>
    <inkml:brush xml:id="br1">
      <inkml:brushProperty name="width" value="0.05292" units="cm"/>
      <inkml:brushProperty name="height" value="0.05292" units="cm"/>
      <inkml:brushProperty name="color" value="#ED7D31"/>
    </inkml:brush>
    <inkml:brush xml:id="br2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514 9414 0,'0'0'0,"0"0"0,50 21 0</inkml:trace>
  <inkml:trace contextRef="#ctx1" brushRef="#br1">22882 11914 37775 0,'-7'4'3360'0,"2"-1"-2688"0,4-1-544 0,2-4-128 0,1 0 336 0,0 0 48 0,-1-1 0 0,1 2 0 0,2-5 128 0,2 0 48 0,4-5 0 0,1 0 0 0,3-2-304 15,2 1-64-15,1-3-16 0,-1 1 0 0,3-2 160 0,-2 1 48 0,2-1 0 0,-2 0 0 0,0 0 64 0,1-2 32 16,0-2 0-16,0-2 0 0,-1-1-32 0,1-4-16 16,1-1 0-16,-2-1 0 0,-2 7-112 0,4-9-32 15,2-5 0-15,3-7 0 0,0 1-96 0,-2-3 0 16,0 1-16-16,-2-1 0 0,0 2-176 0,-3-1 0 15,-1 5 0-15,1 0 128 0,0 0-128 0,-1 4 0 0,1 0 0 16,1 1 0-16,-2 7 0 0,-2 3 0 0,-1 1 0 0,0 2 0 16,1 1 0-16,1 2 0 0,-3 2 0 0,-1 4 0 15,-1 2 192-15,-4 0 64 0,1 4 16 0,-5-1 0 16,-1 1-128-16,-1 2-16 0,0 2-128 0,-1 2 192 16,0 0-64-16,-3 2-128 0,0 0 176 15,-1 3-176-15,1 2 128 0,-3 2-128 0,1 1 0 0,-1 2 0 16,-1 4 0-16,1 0 0 0,-2 3 0 0,1 5 0 15,-1 0 0-15,0 7 0 0,-1 0 0 0,0 5 0 16,-1 1 0-16,0 5 128 0,-1 2-128 16,-2 3 0-16,-1-3 0 0,1-2 0 0,1-5 0 0,0-3 0 15,1-2 0-15,3-3 0 0,0-4 0 0,3-3 0 16,1-5 208-16,1-1-64 0,3-1-16 0,1-6 0 16,2-2-128-16,1-1 0 0,2-6 0 0,0 0 0 15,2-3 0-15,3-4 0 0,-1-2 0 0,2-3 0 16,2-1 240-16,2-3 16 0,4-3 0 0,2-1 0 0,1-2-256 0,2-1 0 15,3-3 128-15,1 0-128 0,2-3 0 0,-2 1 0 16,0-3 0-16,-2 0 0 0,-3-1 0 0,0 2 0 16,-1 2 0-16,-3 1 0 0,0 1 0 0,-1-2 0 15,0 5 0-15,-2 1 0 0,0-1 0 0,-3 2 0 0,2 2 0 16,-4 0 0-16,1 0 0 0,-4 3 0 0,1 0 0 16,-3 1 0-16,-1 2 0 15,-1 1 0-15,-1 2 0 0,-1 0 0 0,-1 4 0 0,-2 3 0 16,1 3 0-16,-4 0 0 0,1 4 0 0,-1 2 0 0,-3 5 0 0,1-1 0 15,1 4 0-15,-2 0 128 0,-1 2-128 0,1 3 192 16,-2 3-192-16,1 2 0 16,-1 3 0-16,0 1 0 0,2-2 0 0,-1 3 0 15,2 2 0-15,1 1 0 0,2-1 0 0,-1 1 0 16,1-4 0-16,2 1 0 0,1-1 0 0,0 1 0 0,1-5 0 0,1-1 0 0,1-3 0 16,1-2 0-16,1 1 0 0,1-7 0 31,3 2-624-31,1-5-112 0,1 1-32 0,3-1 0 15,-1-5-304-15,2 1-64 0,2-4-16 0,2 1-19520 0</inkml:trace>
  <inkml:trace contextRef="#ctx1" brushRef="#br1" timeOffset="669.99">24491 10982 28559 0,'1'0'2544'16,"-1"0"-2032"-16,0 0-512 0,0 0 0 0,0 3 2640 0,2-3 432 0,-1 0 96 0,0 0 16 0,2 2-1936 0,0-1-384 0,3 2-80 15,1-3-16-15,1 1-304 0,2 0-64 0,1 0-16 0,2-1 0 0,0 3-256 0,2-3-128 0,2 0 128 0,2-3-128 0,2 2 240 0,0 0-48 16,3 0 0-16,0-3 0 0,-2 2-192 0,3-2 0 15,0-1 0-15,2-1 0 0,-2-1-272 0,3 0-48 16,2-3-16-16,2 0 0 16,2-1-368-16,-1 1-80 0,2-2-16 0,-1 2-17888 0</inkml:trace>
  <inkml:trace contextRef="#ctx1" brushRef="#br1" timeOffset="1019.18">24337 11191 39615 0,'-4'3'3520'0,"1"-3"-2816"16,3 0-560-16,2-3-144 0,0 3 592 0,2-1 96 15,1 1 16-15,2-4 0 0,6 2-448 0,3-2-96 16,3 1-16-16,2 0 0 0,4 0 336 0,-3 1 64 16,-1 1 16-16,0 1 0 0,0-3-48 0,0 3-16 15,3 0 0-15,-2 0 0 0,2 0-320 0,-1-2-176 0,1 0 192 16,0 2-192-1,0-3-304-15,2-2-160 0,1 1-48 0,0 0-19776 0</inkml:trace>
  <inkml:trace contextRef="#ctx1" brushRef="#br1" timeOffset="2486.21">31329 7160 9215 0,'4'-10'816'0,"-2"4"-656"0,0-1-160 0,-2 5 0 0,1 1 1216 0,-1-2 192 0,2-4 64 0,1-6 0 0,1-1 576 0,-2-2 112 0,1 0 16 0,-3-1 16 0,-2 5-256 16,0 0-48-16,-2-2-16 0,0 3 0 0,1 0-448 0,-4 2-80 0,4-1-32 0,-2-2 0 0,1 2-720 0,-1-2-144 15,1 2-16-15,-2 1-16 0,1-1-80 0,-1 0-16 16,-1 4 0-16,-2 0 0 0,0 0-192 0,-2 3-128 15,-2 2 160-15,-3 1-160 0,-3 0 176 0,-3 4-176 16,-3 2 192-16,-2 4-192 0,-3 2 128 0,-2 4-128 0,1 3 0 0,-1 3 0 16,4 3 0-16,3 1 0 15,3-1 0-15,-1 4 0 0,1 8 0 0,1 4 0 16,2 4 0-16,3-1 0 0,3 3 0 0,2-2 0 16,3-1 0-16,3-2-144 0,3 2 16 0,3-6 0 15,2 3 0-15,3-1 0 0,1-1 128 0,3-1 0 0,0-1 0 0,2-2 0 16,2 1 208-16,1-3-16 0,1-4-16 0,2-1 0 15,2 0 64-15,1-5 16 0,3-1 0 16,-1-2 0-16,1-2-576 0,2-4-128 0,1 1 0 16,0-3-16-16,1-2 144 0,3-4 48 0,0 0 0 0,3-2 0 0,-1-4 272 15,2-4 0-15,-3-2 0 0,1-4 0 0,1-2 384 16,0-7 48-16,0 0 0 0,-2-2 0 0,-3-2-48 0,0-3 0 16,1-2 0-16,-3-7 0 15,-1-3 64-15,-4-3 0 0,-2-3 0 0,-3-3 0 16,-3-3-128-16,-3-2 0 0,-4-1-16 0,-2-1 0 15,0 0-160-15,-2-2-16 0,-1-1-128 0,-2 0 192 16,0 6-192-16,-1 0 0 0,-2 7 0 0,-2 1 0 0,0 4-128 0,1 5-32 0,-3 1 0 16,0 5 0-16,0 2 160 0,-2 5-208 0,0 2 80 15,-2 6 128-15,-3 1 0 16,0 2 0-16,-2 3 0 0,-5 5 0 16,-4 1-464-16,-5 2 16 0,-1 3 16 0,-2 2 0 15,-2 3-1120-15,2-1-240 0,-2 0-32 0,4 0-13728 16</inkml:trace>
  <inkml:trace contextRef="#ctx1" brushRef="#br1" timeOffset="9487.7">26261 10381 3679 0,'-2'-4'320'0,"1"2"-320"0,-1 1 0 0,0-2 0 0,2 1 2752 0,0 0 464 0,0 2 112 0,-1-2 0 0,1-2-3552 0,-1-1-720 0,1 2-144 0,-1-1-16 0,0 1 1296 0,-1 2 256 0,2-1 48 16,-1 2 16-16,0 0 1776 0,0 0 352 0,1 0 80 0,-2 0 16 15,1 0-912-15,1 2-176 0,0-1-48 0,0 2 0 16,-1 1-688-16,1-2-144 0,-1 2-16 0,1 0-16 16,-2-2-96-16,2-2-32 0,-1 2 0 0,1-2 0 15,0 0 208-15,0-2 32 0,1 2 16 0,-1-4 0 16,2 2-480-16,-2 2-80 0,0-4-32 0,0 4 0 15,0 0-272-15,0 0 128 0,0 0-128 0,0 0 0 16,0 0 384-16,0 0-16 0,0 0-16 0,0 0 0 0,0 0-80 16,0 0-16-16,0 0 0 0,0 0 0 0,0 0-256 0,0 0 0 15,0 0 0-15,0 0 0 0,0 0 144 0,-7 22-144 16,6-18 0-16,-1-1 144 16,0 0 0-16,0 1 0 0,1 1 0 0,-2-4 0 15,2 4-16-15,-1-4-128 0,-1 2 192 0,2 1-64 0,-2-2 48 0,1-1 0 16,1 4 0-16,-2-1 0 0,1-2-176 0,-2 5 192 15,2-4-192-15,-1 5 192 0,-1 0-192 0,1 5 0 16,-2-1 144-16,0 2-144 0,-1 0 0 0,-1 6 0 16,-1-1 0-16,-3 6 128 0,0 3-128 0,-3 4 0 15,0 0 0-15,-1 5 0 0,2-2 0 0,-2 0 0 0,3-3 0 16,-2 0 0-16,3-6 0 0,0 1 0 16,1 2 0-16,-1-3 0 0,0 1 0 0,1-1 0 0,1-4 0 0,2 3 0 15,-1-2 0-15,1 2 0 16,2-4 0-16,-1 1 0 0,1 2 0 0,0-3 0 0,1 1 0 0,2-3 0 15,0-2 0-15,1-1 0 0,2 1 0 0,1-1 0 16,-1 0 0-16,3-2 0 16,-2 1 0-16,1-2 0 0,0 2 0 0,0-2 0 0,0-1 0 15,2-6 0-15,-1 2 0 0,1-5 0 0,0 0 0 0,2-1 0 0,0-2 0 16,1-2 128-16,2-4-128 0,0-1 128 0,4 0 0 16,-1-5 0-16,3-1 0 0,2-3 0 15,-1 0-128-15,1-1 0 0,2-1 0 0,0 0 0 16,1-3 0-16,-1 1 0 0,0-2 0 0,-1 2 0 15,1-1 0-15,-2-1 0 0,-1 0 160 0,0-1-160 16,-2 3 336-16,-1-1-16 0,-1 2-16 0,0-4 0 16,-1 2 16-16,0 2 16 0,-1-6 0 0,1 3 0 15,-3-3-160-15,0-1-48 0,0 0 0 0,-2-2 0 16,-2-3-128-16,-1 2 0 0,-2-2 0 0,1-1 0 16,-3-5 0-16,-1-1 0 0,-1 2 0 0,1-1 0 0,-1 5 0 15,-2-1 0-15,1 5 0 0,0 1-176 0,-2 5 176 0,0-1 0 0,-1 5 128 16,-2 2-128-16,1 0 176 15,-1 3-48-15,2 3 0 0,-2 2 0 0,0 0-128 16,-1 2 0-16,0 2 144 0,0-1-144 0,-1 4 0 0,1 1 0 0,1 1 0 0,-1 4-192 16,0-1 0-16,-1 2 0 0,1 2 0 0,0-2 0 31,0 0-192-31,1 0-64 0,0 0 0 0,1 1 0 0,1-1 144 16,-2 0 32-16,1 0 0 0,-1 0 0 15,0 0-208-15,0 1-32 0,1 0-16 0,1-1-18304 0</inkml:trace>
  <inkml:trace contextRef="#ctx1" brushRef="#br1" timeOffset="9946.81">26013 10839 6447 0,'-3'1'576'0,"-1"1"-576"16,1-2 0-16,1 3 0 0,1-3 3328 0,-1 1 544 0,1 1 112 0,-2 1 32 0,-1 1-64 0,-1-1-16 0,0 4 0 0,0-1 0 0,3-3-1648 0,0 2-336 0,4-1-64 0,1 0-16 0,3-2-1120 16,3 2-240-16,3-2-32 0,2 2-16 15,1 0-320-15,3 1-144 0,3-1 128 0,3-1-128 0,-1 0 0 0,3 0 0 16,0 0 0-16,2 1-176 15,-1-4 16-15,-4 2 0 16,0-2 0-16,-5-2 0 0,-2 2-64 0,-3 0-16 16,-1-3 0-16,0 2-12304 0,-2-2-2480 0</inkml:trace>
  <inkml:trace contextRef="#ctx1" brushRef="#br1" timeOffset="10306.4">26881 10129 9215 0,'0'-4'816'0,"-1"0"-656"0,0 1-160 0,1 0 0 0,1 3 6848 0,2-2 1344 15,-1 0 272-15,1 0 48 16,2-4-7552-16,2 2-1536 0,-1-2-288 0,0 2-64 0,-1 4 656 0,-4 0 128 16,1 6 144-16,-5 2-208 0,1 2 1296 0,-3 5 256 15,1 1 48-15,-1 2 16 0,0 1-752 0,0 3-144 16,2 1-16-16,0 2-16 0,1 0-320 0,-1-3-160 15,2 0 160-15,0-3-160 0,-1 1 0 0,0-2-288 0,1 1 32 0,-1-3 16 32,1-2-480-32,1-2-112 0,-1 0 0 15,1 1-11200-15,0-3-2240 0</inkml:trace>
  <inkml:trace contextRef="#ctx1" brushRef="#br1" timeOffset="10556.84">26616 10229 43311 0,'-19'-4'1920'0,"8"2"384"0,1-2-1840 0,5 4-464 0,4-2 0 0,2 2 0 0,0-3 0 16,0-1-128-16,3 1-16 0,0-1 0 16,2-2-192-16,3 1-48 0,1 1 0 0,1 0 0 0,0 2 528 15,4-1 112-15,2 2 0 0,3-1 16 16,3-2 272-16,3 0 48 0,4-1 16 0,1-1 0 0,1 0-384 0,1-1-80 15,2 0-16-15,-2-2 0 0,1 0-128 16,-3-1 0-16,-3 1-160 0,1-1 160 16,-1 1-640-16,-1-1-48 15,0 3 0-15,-2 1-12160 0,0 3-2432 0</inkml:trace>
  <inkml:trace contextRef="#ctx1" brushRef="#br1" timeOffset="11238.37">27522 10798 42383 0,'-4'-4'3776'0,"1"2"-3024"0,3 2-608 0,0-3-144 0,1 3-384 0,-1-1-128 0,0 1 0 0,-1-3-16 16,-1 0 80-16,-1 3 0 0,-2 0 16 0,-2 3 0 0,0 4 688 0,-3 3 144 0,0 4 32 0,-2 2 0 0,-2 3-16 0,-1 3 0 0,-1 2 0 0,-2 3 0 0,-1 1-32 0,1 1 0 16,-1 3 0-16,-1-4 0 0,3 3-32 0,-1-2-16 0,0-1 0 15,1 1 0-15,1-3-336 0,0-2 128 16,0 2-128-16,-2-1 0 0,1 1 0 0,1-6-240 0,2-2 48 16,0-2 0-1,0 2-672-15,2-2-128 0,-1-3-32 0,3 0-17504 0</inkml:trace>
  <inkml:trace contextRef="#ctx1" brushRef="#br1" timeOffset="11669.08">27079 10842 23039 0,'-6'-2'1024'0,"2"1"192"16,2-2-960-16,1 1-256 0,1 0 0 0,1 2 0 15,1-2-640-15,1 2-160 0,1-4-32 0,0 1-16 0,4 0 1840 0,-1 3 368 0,1 0 80 0,-1 4 16 16,3 2 1856-16,0 3 368 0,2 3 80 0,2 2 16 16,0 0-1952-16,0 6-384 0,2 0-80 0,2 5-16 15,-1-1-256-15,2 5-48 0,-1-1-16 0,1-2 0 16,-1 3-544-16,2 2-112 0,2 1-32 0,3 0 0 15,2 1-336-15,0-1 0 0,3-1 0 0,0-2 128 0,-3-3-128 16,-1 2 0-16,-1 1-176 0,-2-1 176 16,-2 1-1104-16,-2 3-128 0</inkml:trace>
  <inkml:trace contextRef="#ctx1" brushRef="#br1" timeOffset="14258.11">30694 10233 35935 0,'-4'-8'3200'0,"3"-3"-2560"0,-1 4-512 0,4-2-128 0,0 2 928 0,1-3 160 0,-1-8 48 0,1-11 0 0,2-12-896 0,0-9-240 0,1-4 0 16,-3 3 0-16,1 1 128 0,-3 1-128 0,1 2 128 0,-5 3-128 16,1-1 432-16,-2 6 0 0,-1 0 0 0,-2 1 0 15,-1 6-48-15,-2-1 0 0,-2 3 0 0,0-1 0 0,-2 3 0 0,0 2 0 16,2 1 0-16,1 3 0 0,1-1-96 16,4 5-32-16,1-1 0 0,4 2 0 0,-1-2-256 0,4 3 0 15,0-2 128-15,2 2-128 0,1 1 0 0,-2 1 0 16,2 3 0-16,-1 0 0 15,1 2 0-15,-1-1 0 0,-2 2 0 0,-1 2 0 16,-1-1 0-16,0 4 0 0,-1-1 0 0,0 2 0 0,-2 0 192 0,1 0 48 16,-2-1 0-16,1 2 0 0,-1 1 16 0,-1 0 0 15,0 0 0-15,1 0 0 0,2 1-256 0,-1-1 0 0,1 3 0 16,1-1 0 0,1 0 0-16,1 0 0 0,-1-1 0 0,1 2 0 0,0-1 0 0,2 2 0 0,-2 0 0 15,2 1 0-15,-2 2 0 16,1 2 0-16,1 1 0 0,-2-1 0 0,0 4 0 0,0-1 0 15,1 4 0-15,-1-1 0 0,-2 5 0 0,-1 0 0 16,0 1 0-16,-2-3 0 0,-1 2 0 0,0-1 0 16,-1-1 0-16,-1-2 0 0,1-2 0 0,-1-2 0 0,1-2 0 0,0-1 0 15,2-2 224-15,2-2 0 0,-1-1 0 16,2-4 0-16,2-3-48 0,-1 2-16 0,0-1 0 0,3-5 0 16,-1 0-160-16,2-5 0 15,0-1 0-15,1-3 0 0,0 0 0 0,0-2 0 0,-2-5 0 0,1 1 0 0,0 0 0 16,-2-3 0-16,1 3 0 0,-2 0 0 0,0-1 0 0,-1 2 192 15,1 3-32-15,-2 0 0 0,1 4-32 0,0 0 0 16,0 3 0-16,-1 3 0 0,2-1 0 0,0 2 0 16,1 4 0-16,0 0 0 0,2 1 112 0,1 2 16 15,-2 2 0-15,4 1 0 0,0 4-16 16,3-1 0-16,1 4 0 16,3 2 0-16,0 1-240 0,4-1 0 0,2-2 0 0,-1 2 0 15,2 2 0-15,2-2 0 0,1 1 0 0,4-5 0 16,-1 0-256-16,5-4 64 0,4-2 16 0,3-6-22672 15</inkml:trace>
  <inkml:trace contextRef="#ctx1" brushRef="#br1" timeOffset="15837.03">30566 9311 7359 0,'0'-5'656'0,"0"2"-528"0,2-1-128 0,-2 2 0 0,0 2 288 0,0-3 32 0,0 2 0 0,-2-5 0 0,1-3 48 0,0 2 16 0,-2-2 0 0,1 3 0 0,1-2 1136 0,-2 2 224 0,2 0 48 0,1 0 16 0,1 2-224 0,2-2-48 16,0 0-16-16,4 0 0 0,-1-4-304 0,0 3-48 16,3 1-16-16,-3 0 0 0,0 0-640 0,-2 2-144 15,-1 2-32-15,-1-2 0 0,0 2-208 0,-2-2-128 16,0 1 160-16,0 3-160 0,0 0 928 0,-1-2 96 15,1 1 0-15,0-2 16 0,0 1 416 0,0 0 80 0,1 0 0 0,2 1 16 16,-1 1-800-16,-2 0-176 0,0 0-16 0,0 0-16 16,0 0-208-16,0 0-32 0,0 0-16 0,0 0 0 15,0 0 144-15,0 0 16 0,0 0 16 0,10 17 0 16,-13-12-64-16,0-1-16 16,-1-2 0-16,-2 3 0 0,0 1-80 0,-2 3-32 0,1 0 0 0,-2 2 0 15,0 4-144-15,0 3-128 0,0 2 144 0,-1 1-144 16,0 1 0-16,2 0 0 0,0 2 0 0,2-2 0 15,2-1 0-15,-1 2 0 0,3-5 0 0,-2-1 0 16,2 4 0-16,-1-5 0 0,1 1 0 0,-2-3 0 16,1 0 0-16,-1-2 0 0,0-3 0 0,-1-2 0 15,1 0 0-15,-1-4 0 0,-1 0 0 0,0-1 0 16,0-2-480 0,1-2-96-16,0-1 0 0,1 0-12128 0,3-5-2416 0</inkml:trace>
  <inkml:trace contextRef="#ctx1" brushRef="#br1" timeOffset="16094.56">30665 9132 20271 0,'-5'-4'1792'0,"3"2"-1424"0,1 2-368 0,2 0 0 16,0 2 1216-16,2-2 192 16,-2 0 16-16,0-2 16 0,1 2-352 0,1-4-80 15,1 4-16-15,-4 0 0 0,0 0 432 0,0 0 96 16,12 19 16-16,-11-12 0 0,2 3-272 0,-1-1-48 15,1 1-16-15,-1 0 0 0,1 2-336 0,0 0-64 0,0-2-16 0,2 2 0 16,1-2-368-16,0 2-80 0,3-1-16 0,-1 0 0 16,4-4-320-16,-1 3 0 0,2 1 0 0,0-3 128 15,0 0-128-15,1 2 0 0,-1-2 0 0,1-2 0 16,1 0-176-16,2-1-48 0,1-1-16 16,0-4 0-16,3 0-816 15,0-3-160-15,4-1-48 0,2-2 0 0</inkml:trace>
  <inkml:trace contextRef="#ctx1" brushRef="#br1" timeOffset="60031.97">31386 10549 2751 0,'0'-3'256'0,"0"-1"-256"0,0 1 0 0,0 2 0 0,1-1 3344 0,1 2 624 0,-1 0 128 0,0-3 32 0,2 2-1808 0,-1-2-352 16,2 0-80-16,-2 0-16 0,2 3 448 0,-2-2 96 0,0 2 16 0,-1 0 0 0,0 2-400 0,-1-2-80 0,0 3-16 0,0-3 0 0,-1 3-1280 0,1 0-256 0,-1-2-48 0,1 2-16 0,0-1-336 0,0 3 0 15,0 0 0-15,0 1 128 0,0 0-128 16,0 1 144-16,-2 2-144 0,1 1 160 0,0 0-16 0,-2 5 0 15,-1-1 0-15,-1 4 0 0,-2 1-144 0,-1 1 0 16,-2 4 144-16,-1 1-144 0,0 1 0 16,-2-1 0-16,2 1 0 0,-3-2 0 0,2 0 0 0,0-1 0 15,-1-3 0-15,1-1 0 0,1-3 0 0,-1-3 0 16,-1 2 0-16,2-1 0 0,0-2 0 0,0 1 0 16,0-4 0-16,1 0 0 0,1-3 0 0,-1 1 0 15,2-4 0-15,-1 0 0 0,1-3 0 0,2 0 0 0,-1-3 0 16,1 0 0-16,1-4 0 0,-1 1 144 0,1-4-144 0,0-5 0 15,0 2 0-15,1-5 0 0,0-1 0 0,2-1 0 16,1-2-352-16,1-3-32 0,-2 0 0 0,4 0 0 16,-1 2 96-16,3-2 16 0,-1 3 0 15,3 0 0-15,2-1 272 0,1 1-160 0,0 0 160 0,4 1-128 16,-2 1 128-16,1-1 0 0,2 1-144 0,-1 1 144 16,2-2 0-16,0 1 0 0,0 1 0 0,1-3 0 15,0 1 0-15,0-3 128 0,0 3 32 0,-1 2 0 16,0-4 64-16,-1 5 16 0,-1 2 0 0,0 0 0 15,-1 0-240-15,0 1 0 0,-1 5 0 0,-1 0 0 16,0 0 0-16,-1 4 0 0,-1 0-160 0,2 1 160 0,-1 1 0 0,0 2 0 16,-1 2 0-16,1 2 0 15,-3 1 0-15,0 3 128 0,1 0 0 0,-4 5 0 16,2 4 64-16,-1 1 32 0,1 0 0 0,-1 3 0 16,-1 0-224-16,1 2 144 0,0-1-144 0,-2 1 128 0,1-1-128 0,-1-2 0 15,-1-1 144-15,1-3-144 0,0 2 0 16,-1 1 0-16,1-1 0 0,-2-4-128 0,0 0 128 0,-2-2-208 15,0 0 80-15,-1-1 128 16,2 1-976-16,-1-4-80 0,0 0-16 0,0 0-16400 16</inkml:trace>
  <inkml:trace contextRef="#ctx1" brushRef="#br1" timeOffset="60673.32">31899 10010 26719 0,'4'-6'2368'0,"0"0"-1888"15,1 3-480-15,-2 1 0 0,1 1 976 0,1-2 112 0,4-4 0 0,4-2 16 0,5-3-352 0,1-2-80 0,2-1-16 0,-2 3 0 0,-3 2 720 0,-2 2 144 16,-3 2 16-16,-3 4 16 0,0-2-704 0,-1 2-144 0,-1 2-16 0,1 0-16 0,-1 0-480 0,-1 2-192 15,0-2 176-15,-2 4-176 0,0-2 0 0,-2 2 128 16,0-2-128-16,-2 3 0 0,-3 2-160 0,-1 1-80 0,-1 0-16 0,-4 3 0 16,1-1 96-16,-4 2 16 15,-2 2 0-15,-1 2 0 0,-1 2-96 0,-2 1-16 0,1 1 0 16,1 1 0-16,-1-2 256 0,2 2 0 16,1 2-160-16,2-5 160 0,0 2-224 0,2-1 32 0,1-3 0 0,0 2 0 0,2 0 0 15,0-1 16 1,2-4 0-16,4 0 0 0,-1-1 48 0,2-2 0 0,3 0 0 0,2-1 0 15,0-6 368-15,2 4 80 0,3-5 0 0,-1 2 16 0,3-2 64 0,3-2 16 16,0 1 0-16,-1 2 0 16,2-2-1056-16,0 2-224 0,0-1-32 0,-3 2-15888 0</inkml:trace>
  <inkml:trace contextRef="#ctx1" brushRef="#br1" timeOffset="61058.92">32131 10867 39615 0,'2'0'1760'0,"0"0"352"0,2-2-1680 0,2-1-432 0,1 2 0 0,0 1 0 16,2-3-192-16,4 1-128 0,11 1-32 0,7-6 0 0,7 1 352 0,0 0 0 0,1 0 128 0,-5-1-128 0,-3 2 592 0,-2 1 48 0,-3 0 0 15,-3-2 0-15,-2 4-480 0,-4-1-160 0,0 2 0 0,-5 1-12064 0,-1 0-2528 0</inkml:trace>
  <inkml:trace contextRef="#ctx1" brushRef="#br1" timeOffset="61321.18">32139 11033 37775 0,'10'-1'1664'0,"0"-2"368"0,1 1-1632 0,1 0-400 15,-2 2 0-15,-1 0 0 16,3-2-448-16,9-1-192 0,12 2-16 0,10-5-16 16,8 2 112-16,0 2 32 0,-1-2 0 0,-6-1 0 0,-4 4 368 0,-7-3 160 0,-3 3-128 15</inkml:trace>
  <inkml:trace contextRef="#ctx1" brushRef="#br1" timeOffset="61605.98">32971 10330 36863 0,'-9'13'3264'0,"1"-3"-2608"0,3 0-528 0,3-2-128 0,2 0 1600 0,2 0 304 16,2 1 48-16,0 7 16 0,3 12-1536 0,2 11-304 15,2 9-128-15,0 11 0 0,-1 1 0 0,-3 0 0 16,-2 1 0-16,-2-2 0 0,-2 4 320 0,-2-2-48 16,-1 4 0-16,0-2 0 0,-2-2-272 0,-1-4-224 15,2-3 32-15</inkml:trace>
  <inkml:trace contextRef="#ctx1" brushRef="#br2" timeOffset="74218.83">30611 3230 13823 0,'2'-4'1216'0,"0"2"-960"0,-1 2-256 0,0 0 0 0,-1 2 800 0,0-2 112 15,0 0 32-15,1 0 0 0,-1 1-400 0,0-1-80 0,-2 3-16 0,2-3 0 0,0 0 352 0,0 0 64 0,-29 6 16 0,18-6 0 16,-2 0-304-16,-1-2-48 0,0 0-16 0,-2 0 0 16,1-2 528-16,-3-1 112 0,-1 1 0 0,-3-2 16 15,0 0-256-15,-2 0-48 16,-2 2-16-16,-1-4 0 0,-1 1-208 0,-4 2-32 0,-1-1-16 15,-2 0 0-15,-2-3 0 0,-4 3 0 0,-4-1 0 16,-4 1 0-16,-6 1-48 0,-5 1-16 0,-6-2 0 0,-3 2 0 0,2 0-144 0,-1 2-48 16,-7-2 0-1,-1 2 0-15,0-2-144 0,0 4-16 0,1-2-16 0,1-2 0 16,3 1-160-16,1 0 0 0,-2 0 0 0,1-1 0 16,2 2 0-16,1-2-144 0,4 2 144 0,0-2-208 15,-1 2 208-15,-2 0 160 0,-1-1-32 0,0 0 0 16,2 3-128-16,-2-6-176 0,-2 2 48 0,-1-2 0 15,-2 1 128-15,-3 0 128 0,-3 3-128 0,1-2 176 0,0-2-16 0,-1-3 0 16,0 2 0-16,-3-2 0 16,1 5 32-16,0-4 0 0,4 0 0 0,2 0 0 0,5-2-192 0,-2 0 128 15,-2 1-128-15,0 3 128 0,1-1-128 0,2 0 0 0,3-1 0 16,0 2 0-16,-1-2 0 0,-3 3 0 16,-1 4 0-16,2-1 0 0,-1 4 0 0,2-4 0 15,0 2 0-15,1 2 0 0,-1-1 0 0,-1 4 0 16,-1 3 0-16,-1-5 0 0,4 2 0 0,0-5 0 15,0 4 0-15,-3-2 0 0,-1 2 0 0,-2 0 0 16,2 0 0-16,0-2-176 0,1 1 176 0,0-3 0 16,0 3 128-16,1 0-128 0,0 3 128 0,2-5-128 15,6 2 128-15,1-2-128 0,-1 0 192 0,-1 0-16 16,-3 5-16-16,-1-2 0 0,2 5-160 0,1-3 0 0,-1-2 0 0,3 2 0 0,3-2 0 0,-5 4 0 31,-1 2 0-31,-1 3 0 0,7-1 0 0,2-2 0 0,-1 2 0 0,-2-3 0 0,2 4 0 0,0 0 0 0,-1 3 0 16,2-3 0-1,4 6 0-15,-1 0 0 0,2-1 0 0,1 1 0 16,0 3 0-16,0 0 0 0,1 0 0 0,-1 3 0 16,-2 1 0-16,1-4 0 0,0 3 0 0,0-1 128 0,3-3-128 0,0 1 0 15,-2-4 0-15,1 5 0 16,3-1 0-16,3 0 0 0,2 0 0 0,1 3 0 16,1 4 0-16,2-1 0 0,2 1 0 0,1-1 0 15,1 2 0-15,2 1 0 0,1 1 0 0,1 2 0 16,0-3 0-16,1 1 0 0,0 3 0 0,1 0 0 15,-1-1 0-15,3 1 0 0,2 0 0 0,0-1 0 16,2 2 0-16,1 1 0 0,-1 3 0 0,2-1 128 16,3 2-128-16,-1-3 0 0,3 3 144 0,1-5-144 15,3-1 144-15,3-1-144 0,2-3 192 0,2 1-192 16,2 3 144-16,2-3-144 0,1 5 0 0,0-1 144 0,1 1-144 0,2 2 0 16,1 1 0-16,-3 1 128 0,1 0-128 0,-2 1 0 15,2 1 0-15,-4 2 0 0,0 6 0 0,-2 0 0 16,0 5 0-16,2-3 0 0,1-4 0 0,2-5 0 15,1-3 0-15,3-4 0 0,2-1 128 0,1-4-128 16,1 1 0-16,2 0 128 0,-1-5 16 0,2 0 0 0,4 3 0 16,2 1 0-16,0 1-16 0,2-2 0 15,2 1 0-15,3 0 0 0,0 1 64 0,1-1 0 16,-2-6 0-16,4 3 0 0,1 2 32 0,3-2 16 16,2 5 0-16,-1-5 0 0,1 2-240 0,0 4 0 0,6 2 0 15,1-1 0-15,2-1 0 0,1-7 0 0,3-2 144 0,3-1-144 16,3-7 240-16,1-2-48 0,5 3 0 15,1-7 0-15,3-1-32 0,1-2-16 0,-2-5 0 0,5-2 0 16,7 1-16-16,3-2 0 16,2 4 0-16,-1-1 0 0,-3-1-128 0,-3 1 0 0,-1 1 0 15,-1 2 128-15,6 2-128 0,-2 3 192 0,-1 1-192 0,-3-3 192 16,-3 0-192-16,1-1-144 0,1 4 144 0,3-1-208 0,3 4 208 16,-3-1 128-16,-1-1 0 0,-2-2-128 15,1 0 0-15,0-2 0 0,0 0 0 0,4 3-192 16,2-5 192-16,2 2 0 0,1 0 0 0,5-1 0 0,2-4 176 0,3 0 80 15,3 1 0-15,-2 0 16 0,0-2-48 0,2-2-16 16,-2 2 0-16,-3-2 0 0,-6 3-208 0,0 0 0 16,-1 1 0-16,0 1 0 0,2 2 0 0,2-2 0 15,0 3 0-15,2-3 0 0,-1 4 0 16,1-5 0-16,7 2 0 0,0-2 0 0,-3-2 0 16,3 0 0-16,2-4 0 0,3 0 0 0,0-2 0 0,-4-2 0 0,-5-2 0 15,2-4 0-15,4-1 0 16,0 0 0-16,2-6 0 0,-6-1 0 0,-6 2 0 0,1-5 128 15,4-1-128-15,1-3 0 0,-5 2 320 0,-2-6 32 16,-1 1 0-16,0-1 0 0,0 1-96 0,0 0 0 0,-4-3-16 0,-3-2 0 16,-5-4-240-16,1 2 176 0,3-6-176 0,-1 0 160 15,-2 0-160-15,-3-1 0 0,-2-1 0 0,0-4 0 16,3 2 128-16,1 1-128 16,0 2 192-16,0-2-64 0,-3 0-128 0,-5-6 160 15,-6 2-160-15,0-5 160 0,1-5-160 0,-1-5 0 0,0-4 144 0,-3-1-144 16,-2-1 0-16,-3-4 0 0,-4-4 0 0,-4 2 0 15,-3 8 0-15,-2 1 0 0,4 2 0 16,-3 1 0-16,1 2 0 0,-3-2 128 0,-1 3-128 0,-2 0 176 0,-3 4-176 16,-3 1 0-16,-4 6 0 0,-2 0 0 0,-4 2 0 0,-1-1 0 15,-3-1 0-15,-2-2 0 0,-3 3 0 0,0-2 0 16,-4 0 0-16,-1 1 0 0,-2 0 0 0,-4 1 0 16,-2-2 0-16,-3 5 0 15,-2-2 0-15,-5 3 0 0,-1 2-160 0,-7-2 160 16,-2 0 0-16,-2 4 0 0,-5 4 0 0,-2 4 0 0,-4 3 0 0,-3 2 0 15,-2 7 0-15,-2 4 0 0,-1 0 0 0,-2 4 0 0,2-1-160 16,-2 3 160-16,-1 2 0 0,-4 2 0 0,2-1 0 16,2 5 0-1,3 1 0-15,1-2 0 0,2 3 0 0,0 0 0 16,2 3-288-16,0-2 16 0,1 0 0 0,-1 0 0 16,-1-1-688-16,1 3-144 0,-1-3-32 0,-2 1-20416 15</inkml:trace>
  <inkml:trace contextRef="#ctx1" brushRef="#br2" timeOffset="76295.85">21358 4795 17503 0,'-2'-3'1552'16,"1"0"-1232"-16,2 3-320 0,1 0 0 0,-1 0 864 0,1-1 112 0,2-2 32 0,2 1 0 0,3-2 528 0,5 2 128 0,0 1 0 0,1 1 16 0,1 0-464 16,0 0-112-16,-1 3-16 0,-1 0 0 0,-3 0-208 0,-5 0-48 0,-2 3-16 0,-4 0 0 0,-4-1 368 15,-5 4 80-15,0 0 16 0,-7 0 0 0,-2 4-544 0,-3-1-96 16,-2 2-32-16,-2-2 0 0,0 4-384 16,-1-1-80-16,-2 5-16 0,-2 0 0 0,2 4 64 0,-1 1 0 15,3 1 0-15,-1 5 0 0,2 1 16 0,-2 3 16 16,-1 3 0-16,-1 3 0 0,0 2-224 0,0-3 144 15,-1-3-144-15,0 0 128 0,-4 1-128 0,0 1 128 16,-5-1-128-16,1 0 128 0,0-1-128 0,-6 2 0 16,-1-2-160-16,-7 4 160 0,-4 1 0 0,-3-2 0 15,-3 3 0-15,-1-4 0 0,0 1 0 0,0-3 256 0,2 0-48 0,0-5-16 16,2 0-192-16,-4-1 0 0,-4 4 0 0,0-3-160 16,4-1 160-16,2-3 0 0,-1-2 0 0,4-1 0 15,4-3 0-15,-5 0 0 0,-5 1 128 0,-2-5-128 16,4 0 256-16,3-1-32 0,2-4 0 0,2-3 0 15,5-1-224-15,-1-3 0 0,-1-2 0 0,0 0 0 16,2 1 0-16,-2-2 0 0,-1 0 128 0,0-6-128 16,-1 0 0-16,0-6 0 0,6 0-192 0,-4-1 192 15,0 0 0-15,-1-3 0 0,2-2 0 0,3-1 0 0,2-3 352 16,4 1-32-16,2 1 0 0,5-2 0 0,2 3-80 16,-1-1-32-16,0-3 0 0,1 0 0 15,5 1-48-15,-3 1-16 0,-2-4 0 0,1-1 0 16,6 7-144-16,-2-2 0 0,-2-2 0 0,-1 1 0 0,0 1 0 15,-2-2 0-15,0 3 0 0,-2-1 0 0,-3 2 0 16,-2-1 0-16,-2 4-192 0,-4 0 192 0,1 1 0 0,-2 4 0 16,-2 0 0-16,0 4 192 15,1-1-192-15,1 1-176 0,0 1 48 0,3-1 0 16,2-1 128-16,0 4 0 0,3-2 0 0,0 1 0 0,5 1 0 0,-1-2 128 16,3 3-128-16,0 0 176 0,1 0-176 0,0 0 0 15,1 3-160-15,1-2 160 0,-1 1 0 0,2 1 0 0,-2 0-128 16,1 1 128-16,2 1 0 0,-2-1 0 15,-1 0 0-15,0 2 0 0,3 0 0 16,-1 0 0-16,-2 0 0 0,0 0 0 0,1 1 0 0,0 0 0 0,2 2 0 0,0-2 0 16,1 2 0-16,1-1 0 0,1 2 0 0,1-4 0 15,3 1 0-15,-1 0 0 0,0 2 0 0,3-3 0 16,0 0 0-16,2 0 0 0,3-1 0 0,0 1 0 16,3-1 0-16,3-1 0 0,0 0 0 0,2 1 0 15,0-4 0-15,-2 1 0 16,4 0 0-16,-3-2 0 0,-1 2 0 0,1-2 0 0,-1 0 0 0,-2 0 0 0,0 0 0 15,0 0 0-15,-3 0 0 0,1 0 0 16,1 0 0-16,1 3 0 0,0-3 0 16,0 0 0-16,1 0 0 0,0 0 0 0,1 0 0 0,1 0 0 0,-1-3 0 15,2 3 0-15,2-2 0 0,-1 0 0 0,0 2 0 0,2-3 0 16,1 3 0-16,-1-3 0 0,1 1 176 0,0 1 80 16,1 1 0-16,-1-3 16 0,-1 3-144 0,1 0-128 15,1-2 144-15,-1 2-144 16,1 0 0-16,0 0 0 0,0 0 0 0,0 0 0 15,0 0 0-15,0 0 0 0,0 0 0 0,0 0 0 0,0 0 0 0,-19 14 0 0,14-10 0 16,0-1 0-16,1 0 0 0,0-3 0 0,0 3 0 0,2-3 0 31,0 0 0-31,1 0 0 0,1 0 0 0,0 0 0 16,0-3 0-16,1 1 0 0,1 1 0 0,-2-2 0 16,1-1 0-16,-1 4 0 0,0 0 0 0,0 0 0 0,7-18 256 15,-4 12-32-15,-1 0-16 0,-1-1 0 0,3 0-80 0,-1 1-128 0,2-4 176 0,0 1-176 16,0-1 160-16,-2 0-160 15,2-1 128-15,-1 1-128 0,0 1 176 0,1-1-48 16,-2 0-128-16,0 1 192 0,0-1-192 0,1-2 144 16,0 3-144-16,0-1 128 0,0 0-128 0,1 0 0 0,2-2 0 15,-1 0 0-15,0 2 0 0,0-5 0 16,3 1 0-16,-2 2 0 0,1 0 0 0,-1-4 0 0,3 1 0 0,0-1 0 0,1 2 0 16,-1 2 0-16,1 2 0 0,0 1 0 15,0 2 0-15,-1 1 0 16,-1 3 0-16,-1 3 0 0,0 0 0 0,-1 3 0 15,1 0 0-15,-2 3 0 0,0 1 0 0,-2-1 0 16,-2 1 0-16,0 2 0 0,-2 1 0 0,-2-4 0 16,0 3-192-16,-1-2 192 0,-2 2 0 0,-1-3 0 0,0 1 0 15,0-1 0-15,-3 3 0 0,1-3 0 0,-1-1 128 16,-1 0-128-16,0 1 0 0,-1-2 0 0,0 2 0 0,0-3 0 16,0 2 0-16,-2 0 0 0,2 1 0 0,0-2 0 15,0 2 0-15,-2 0 0 0,1 1 0 0,-2 2 0 16,2 1 0-16,-1 2 0 0,-1-2 0 0,3 1 0 0,1-1-144 0,0 0 144 0,4-1 0 0,0 1 0 15,-1-3 0-15,3 2 0 0,-1-3 0 0,0 0 0 16,1 0 0-16,0 0 0 16,0-2 0-16,2 0 0 15,-2 2 0-15,1-2 0 0,0 1 0 0,1-2 0 16,0 4 0-16,1-4 0 0,0 3 0 0,0-2 0 16,1 2 0-16,0-1 0 0,0-1 0 0,0 0 0 0,0-1 0 0,0 0 0 0,1-1 0 15,-1 0 0-15,1 0 0 0,-1-2 0 0,1 3 0 0,1-3 0 16,-2 0 0-16,1 0 0 0,0 0 0 0,-1 0 0 15,1 0 0-15,-1 0 0 0,0 0 0 0,2 1 0 16,-2-1 0-16,1 0 0 0,0 2 0 0,2-2 0 16,0 3 0-16,2-2 0 0,3 1 0 15,-1 5 0-15,3-1 0 0,1 1 0 0,0 2 0 0,3 3 0 0,1 1 0 0,2 0 0 32,3 3 0-32,1 0 0 0,1 3 0 0,4-1 0 15,1-1 0-15,2-1 0 0,2 2 0 0,1-2 0 16,1-1 0-16,0 1 0 0,1 0 384 0,-3 0-32 15,-2-1 0-15,0-1 0 0,-2-2-352 0,-1 0 0 0,-1-4 0 16,-2 1 0-16,1 0-224 0,-2-2-64 16,-2 1-16-16,-2 2-14560 0,-2 0-2928 15</inkml:trace>
  <inkml:trace contextRef="#ctx1" brushRef="#br2" timeOffset="80076.5">1903 10371 37775 0,'-2'0'3360'0,"2"-2"-2688"0,1 0-544 0,0 2-128 0,3-2-304 0,-2 2-80 0,3-4-32 0,4-2 0 0,2 0-224 0,4-4-32 0,1 1-16 0,0 1 0 0,-1 0 1312 0,1 2 256 32,-3 0 48-32,2-2 16 0,-1 2-368 0,0 1-80 0,-1 2-16 0,-1-4 0 0,1 1 112 0,-1 3 32 31,1-4 0-31,-1 1 0 0,-1 0-240 0,-1-3-32 16,2 2-16-16,1-3 0 0,-2-1-80 0,1 0 0 0,2 0-16 0,-1-3 0 0,0 2-48 0,2-7-16 15,1-1 0 1,1-2 0-16,0 0 80 0,2-3 0 0,-2-1 16 0,0-2 0 0,1 1-64 0,-2-2-16 15,-1 1 0-15,0-2 0 16,-1 2-192-16,0-6 128 0,0 2-128 0,-2 0 0 16,-1-3 128-16,0 1-128 0,-1 5 0 0,-1 1 0 15,-1 3 0-15,-1-1 0 0,0 1 0 0,-3 2 0 0,-1-2 0 0,-1 3 0 16,-2 1 0-16,-3 1 0 16,1 1 224-16,-2 1 0 0,0 1 0 0,-2-4 0 15,1 4-32-15,0-2-16 0,0 0 0 0,0 1 0 16,2-5-176-16,-1 4 160 0,0 0-160 0,2 3 160 0,-2 4-160 0,2 2 0 0,-3 3 0 15,0 5 0-15,0 2 0 0,-3 2 0 0,0 2 0 0,-3 2 0 16,-3 4-224-16,-1 3 32 0,-2 0 0 0,-3 6 0 31,0 3 192-31,-1 3-144 0,-1-3 144 0,0 4-128 0,-1 2 128 16,1 7 0-16,-3 5 0 0,3 4 0 0,1 4 0 0,4 1 0 16,3 3 0-16,3 2 0 0,5-1 0 0,3-5 0 15,3-7-144-15,3 0 144 0,3 0 0 0,1-3 0 16,1-3 192-16,2-1-64 0,0 1 32 0,1 1 0 15,1 1 0-15,-1-1 0 0,0-2-160 0,-2-1 0 16,1 0 0-16,-3-5 0 0,2 1 0 0,-2-1 0 16,2-2 0-16,-1 0 0 15,-1-5-384-15,3-1-96 0,-1-1-32 0,0-5 0 16,1-2-176-16,3-4-32 0,0 1-16 0,3-5-18720 0</inkml:trace>
  <inkml:trace contextRef="#ctx1" brushRef="#br2" timeOffset="81120.67">3460 8895 31327 0,'1'-4'2784'0,"-1"1"-2224"0,0 3-560 0,0 0 0 0,0 0 768 0,-1 0 32 15,2 0 16-15,-3 0 0 0,-1 3-816 0,-1-3 0 0,-2 4-224 0,-1-1 48 0,-3 4-928 0,0-4-192 0,-4 3-48 0,0-1 0 16,-2 3 688-16,-3 4 128 0,-1 1 16 0,0 3 16 0,3 0 1616 0,-3 3 320 0,-2 5 64 0,-3 4 16 31,-1 5 128-31,-2 5 16 0,-1 3 16 0,0 6 0 16,0 3-784-16,1 1-144 0,3-3-48 0,2 3 0 15,2 5-384-15,2 1-64 0,2-1-32 0,3 3 0 16,2 4-224-16,2 0 0 0,1 0 0 0,2-3 0 0,3 0 0 0,0-3 0 16,4-7 0-16,0 3 0 15,4-2 0-15,1 0-128 0,1 0 128 0,2-7-160 0,0 1 160 16,1-7 0-16,2-1 0 0,-1-2-128 0,1-3 128 16,-1 2 0-16,1-1 0 0,0-2 0 0,-1-1 0 0,0-1-128 15,0-3 0-15,2-4 0 16,1 0-480-16,0-6-96 0,5-1 0 0,0-5-11056 15,2-6-2192-15</inkml:trace>
  <inkml:trace contextRef="#ctx1" brushRef="#br2" timeOffset="82240.63">3664 9441 2751 0,'1'-2'256'0,"-1"-2"-256"0,-1 4 0 0,1-2 0 0,0 2 2832 0,0 0 528 0,0-3 96 0,0 2 32 0,0-4-448 0,1 0-96 0,0 3 0 0,2-5-16 0,-1 1-192 0,2 2-48 0,0-2 0 0,-1 3 0 0,1-2-1200 0,-1 1-240 0,-1 1-48 0,-1 3-16 0,1 0-816 0,-5 3-176 0,1 1-16 0,-5 2-16 15,-1 4 16-15,-5 2 0 16,-1 4 0-16,-4 5 0 0,-2 4-48 0,-3 1-128 0,1 2 192 0,-2 1-64 0,2-1 32 0,-2 4 0 31,0 5 0-31,-1-1 0 0,0 3 0 0,3 0 0 16,1-4 0-16,2-1 0 0,1 2-160 0,2-1 128 16,2-4-128-16,3-1 128 0,2-2-128 0,3 0 0 15,3-3 0-15,1 1 0 0,4 1 0 0,0-3 128 0,2 1 0 0,1-3 0 16,1-1 32-16,1-1 0 0,1-2 0 0,0-2 0 15,0 0-160-15,-1-3-176 0,1-1 48 0,-1-6 0 16,0 0-208-16,0-4-48 0,-1 0 0 16,1-6 0-16,-2 2 192 0,1-4 16 0,2-4 16 0,-1-3 0 15,2-3 288-15,1-3 64 0,3-2 16 0,2-8 0 16,4-2 0-16,-1 2 0 0,2-4 0 0,2-4 0 0,4-1-208 0,2-3-256 16,-1 0 48-16,-3 1 16 0,1 1-80 0,-5-2-16 15,0 3 0-15,-3 3 0 16,-5 5 288-16,-2 1 0 0,-2 1 0 0,-6 2 0 15,-2 3 160-15,-3-3 96 0,-4 4 0 0,-1-3 16 16,-3-1 112-16,-2 2 32 0,1-1 0 0,-1-1 0 0,1-1-208 0,-2 1-32 0,2 0-16 0,1-1 0 16,1 3-320-16,0-3-64 0,3 7-16 0,-1 2 0 31,2 5-256-15,0 6-48-16,1 4-16 0,0 6 0 0,0 4-880 0,-2 6-176 0,-2 2-48 0,-2 4-14992 0</inkml:trace>
  <inkml:trace contextRef="#ctx1" brushRef="#br2" timeOffset="82445.98">3433 9901 50687 0,'-10'5'2240'0,"1"-5"464"0,2 4-2160 0,2-4-544 15,4 2 0-15,2-2 0 0,0 0-1024 0,-1 0-320 0,1 2-64 0,3-2-16 0,3 0 448 0,7-2 80 0,2-4 32 0,5 0 0 0,5-3-112 0,2-1-32 0,6 1 0 0,-1-4-16848 0</inkml:trace>
  <inkml:trace contextRef="#ctx1" brushRef="#br2" timeOffset="82837.17">4076 9654 43311 0,'-4'0'3840'0,"3"0"-3072"0,1 2-608 0,1-2-160 16,1 0 0-16,2 0 0 0,0 0 0 0,1 2 0 15,1 0-1280-15,3-2-256 0,-1 3-32 0,3-6-10288 32,-2 1-2064-32</inkml:trace>
  <inkml:trace contextRef="#ctx1" brushRef="#br2" timeOffset="83081.77">4050 10118 43311 0,'-3'6'1920'0,"1"-2"384"0,-1-1-1840 0,2 0-464 0,1-3 0 0,1 0 0 16,1 1 0-16,-1 1-160 0,1 1 0 0,2-2 0 31,1 2-1472-31,1-1-288 0,1 2-64 0,1 0-16 0,-1-1 1664 0,1 2 336 0,-1 1 0 0,-2 1 144 16</inkml:trace>
  <inkml:trace contextRef="#ctx1" brushRef="#br2" timeOffset="83813.85">4714 9489 26719 0,'-8'19'2368'0,"2"-7"-1888"0,-1 4-480 0,3-3 0 0,3-3 3344 0,1 0 576 0,0 4 112 16,-1 10 32-16,-1 17-3104 0,2 12-608 0,3 10-128 0,-2-5-32 0,1 1-192 0,1-5 0 0,-1-6 0 0,0-1 0 0,0 1-704 0,-2-1-96 0,-2 0-16 16,-2-6 0-16,-1-3-1216 0,-2-3-240 0,-2-7-48 0,0-3-16 15,1-5 1424-15,-2-5 272 0,0-5 64 0,1-4-12464 16</inkml:trace>
  <inkml:trace contextRef="#ctx1" brushRef="#br2" timeOffset="84204.87">4626 9299 48831 0,'-3'-5'4352'0,"1"4"-3488"0,1 1-688 0,2 0-176 15,3-3-192-15,1 3-64 16,2 0 0-16,3-2-16 15,7 2-1328-15,3 2-256 0,4 1-48 0,2 3-16 0,-1 4 1328 0,1 2 256 0,2 6 48 0,-2 3 16 32,-3 1-1200-32,-2 3-256 0,-2 3-32 0,-3 1-16 15,-3-1 304-15,-2-2 64 0,-1-1 16 0,0 3 0 0,0 2 1200 0,-1 3 192 0,-1 2 0 0,1 1 192 16,0 2 1440-16,-1-1 288 0,0-1 64 0,-2-1 16 0,1-2-560 0,0 2-112 16,-1-1-32-16,-2 2 0 0,-1-4-944 0,-2-1-192 15,-2 0-32-15,-2-5-128 16,-2-4-256-16,-4 1-144 15,-1-2-48-15,-4-2 0 0,-2 1-352 0,-2-3-80 16,-3 0-16-16,-4-5 0 0,-2-1 1200 0,-5 0 224 0,0-5 48 0,-3 0 16 0,0-2 112 0,-1 0 0 0,1-4 16 16,0-4 0-16,3 0-368 0,2-2-80 0,0-5-16 15,3-1 0-15,1-2-256 16,3-2-304-16,1 0 64 0,-1 0-18192 16</inkml:trace>
  <inkml:trace contextRef="#ctx1" brushRef="#br2" timeOffset="84708.21">4955 8769 40543 0,'-17'-7'3600'0,"3"4"-2880"0,7 0-576 0,4 3-144 0,3-2 0 0,-4 0-192 0,-4-1 32 0,-6-2 16 0,-1-1-2624 0,0-1-528 15,6 4-96-15,5 3-32 0,4 2 3200 0,5 4 640 0,5 1 128 0,3 4 32 0,6 6 464 0,4-1 112 16,3 4 0-16,4 5 16 0,2 6 400 0,1 1 80 15,2 2 16-15,0 1 0 0,1 3-1072 0,-3 3-208 16,-3-3-32-16,-3 1-16 0,1-1-336 0,3 9 0 16,1 6 0-16,1 2 128 0,-3-2-128 15,3 4 0-15,-3 1 128 0,3 4-128 0,0 4 0 0,-1 1 144 16,-1 2-144-16,-1-5 0 0,-2-1 288 0,-1-7-48 0,-1 3-16 0,-3-4 0 0,-5-4 16 31,-2-3 0-31,-2 3 0 0,-4-4 0 0,-5 0 208 0,-7-3 32 0,-1-3 16 0,-7 0 0 16,-1-3-208-16,-7-3-32 15,-3 1-16-15,-1-5 0 0,4-5-240 16,-8 1 0-16,-7 1 0 0,-4-2 0 0,2-3 0 0,-1-5 0 0,-1-6 0 0,-2-2 0 0,2-3-224 16,-1-7 64-1,-4-3 16-15,-3-4 0 16,1-3-416-16,-1-3-80 0,1-1 0 0,4 0-16 16,5 2-624-16,0-1-112 0</inkml:trace>
  <inkml:trace contextRef="#ctx1" brushRef="#br2" timeOffset="85125.74">5715 9703 40543 0,'2'0'3600'0,"0"0"-2880"0,1-2-576 15,1-1-144-15,3 3 1024 0,3-1 160 0,4 1 32 0,11-2 16 0,11-2-1552 0,10 2-304 0,7-5-64 0,0 4-16 0,-3 0 448 0,-5 2 96 0,-1-2 16 0,-4 1 0 16,0 1-208-16,-5 1-32 0,-6 0-16 0,-4-3 0 31,-5 3-128-31,-4-3-32 0,-5 3 0 0,-2-3 0 16,-3 3-1008-16,-2-4-208 0,-3 4-32 0,-1-2-13472 0</inkml:trace>
  <inkml:trace contextRef="#ctx1" brushRef="#br2" timeOffset="85360.05">5901 9938 51599 0,'4'13'2288'15,"-3"-3"464"-15,0-4-2192 0,1 0-560 0,2-4 0 0,1-2 0 0,4 4 0 0,3 0 0 16,9 2-240-16,10 0 80 16,9 0-736-16,7-2-128 0,8-1-48 0,3-7 0 15,-2-1 112-15,-2-2 0 0,5-3 16 0,-1 1-19104 16</inkml:trace>
  <inkml:trace contextRef="#ctx1" brushRef="#br2" timeOffset="89675.8">32050 6217 24879 0,'1'-19'2208'0,"-1"6"-1760"0,0 3-448 0,0 4 0 0,3 1 2576 0,-1 4 432 0,2-1 96 0,1-5 16 0,2-3-2512 0,5-2-608 0,1-1 0 16,3-2 0-16,2 1-448 0,-2-1-192 0,-2 2-16 0,0 0-16 0,-2-2 304 0,1 2 64 0,-5 0 16 0,0 1 0 0,-3 0 288 0,-4-1 0 15,-2 3-128-15,-3 1 128 16,-2-4 816-16,-5 1 208 0,-3 2 64 0,-3 0 0 16,-3-2-512-16,-1 2-80 0,-2-3-32 0,-3 4 0 0,1-3-144 0,-1 5-16 0,1-3-16 15,-2 4 0-15,0-3 80 0,0 6 16 0,-2-4 0 16,-1 4 0-16,0 0-384 0,-1 3 0 0,0 0 0 15,0 0-192-15,-1 0 192 0,-2 3 0 16,0-3 0-16,0 1 0 0,1 1 0 0,-2 0 0 16,-1 0 144-16,-2 2-144 0,0 1 0 0,-2-2 0 15,-3 4-160-15,0-4 160 0,2 2 0 0,-1-1 0 16,1 0 224-16,-2-1-64 0,1 4 32 0,0-1 16 0,1 2 0 0,-1 0 0 16,0 3-16-16,-2 0-16 0,1 1 0 0,1 3 0 15,5-2-48-15,0-3 0 16,0 3 0-16,-2 2 0 0,1-1 32 0,0 2 0 15,1 1 0-15,0 0 0 0,-1 2-160 0,1-1 128 16,2-2-128-16,0 3 128 0,0-3 0 0,3 3-128 0,2-3 192 16,1 2-64-16,0-2 16 0,0 3 0 15,-2-2 0-15,0 2 0 0,0-1-144 0,-1 1 0 16,0-1 0-16,1-2 128 0,0 4-128 0,0-1 0 0,0-1 0 0,0 2 128 0,0 1-128 0,0-1 0 16,2-1 0-16,0 0 0 15,1 2 0-15,-4-1 0 0,-1 2 0 0,-2-2 0 16,-1 4 192-16,0-5 16 0,-3 4 0 0,1-2 0 15,0-1-208-15,-1-2 144 0,1-1-144 0,2 1 128 0,2-2-128 0,0-3 160 0,2 2-160 16,-1-2 160-16,1-2-160 0,-1 0 192 0,1-1-192 16,0 0 192-16,1-2 16 0,2 0 16 15,-4 0 0-15,1 2 0 16,0-4-224-16,-1 3 0 0,-3-4 0 0,1 0 0 16,2-1 0-16,-1-2 0 0,0-1 0 0,-3-1 0 0,-3-1 0 0,-2 1 256 15,-1-2-64-15,0-2 0 0,-2 4 0 0,-1-3-16 0,1 3 0 0,-1-3 0 16,2 0-176-16,1 0 0 0,-1-1 144 0,-1-1-144 15,1-1 0 1,0 2 0-16,2 0 0 0,-1 1 128 0,0-2-128 16,-2 3 0-16,1 0 0 0,-1-4 0 0,6 2 0 0,-3-1 0 0,0 0 0 0,-3-1 0 0,1 1 0 0,-2 1 0 31,0-2 0-31,-1 2 0 0,1 1 0 0,1-3 0 16,-1 3 0-16,1-3 0 0,4 2 0 0,-1-2 0 15,0 2 0-15,0-4 0 0,0 1 0 0,0 1 0 0,1-1 0 0,-1-2 0 0,3-1 0 0,-2-2 0 16,1 3 0-1,2-1 0-15,1 3 0 0,0 1 0 0,0 1 0 0,-3 1 0 16,1-2 0-16,-2 0 0 0,1 2 0 0,1 0 0 16,0-2 256-16,2 0 48 15,3 1 0-15,-1 1 0 0,0 1-160 0,1-1-16 0,0 1-128 0,4 0 192 0,1 0-192 0,-2 0 0 0,-1 0 0 16,-1 2 0-16,2-2 176 0,-1 1-176 0,-1 1 192 16,3-4-192-16,2 1 0 0,0 0 0 0,-4 2 0 0,1-2-192 15,1-1 192-15,0 0 0 16,0 3 0-16,-1-4 0 15,0 2 0-15,-1-2 0 0,-1 2 0 16,-1-2 0-16,-3 0 0 0,-2-1 0 0,2-1 0 0,-2 2 160 16,-1-2-160-16,1 2 0 0,-1 1 0 0,2 0-176 15,2-1 176-15,0 0 192 0,3 0-32 0,-3 1-16 16,-1 0 48-16,-1 2 0 0,1 1 0 0,-1 0 0 16,0 2-192-16,-2 0 0 0,1 2 0 0,-1 0 0 15,3-2-128-15,0 0 128 0,-2-2 0 0,1 0 0 0,0 2 0 16,-1 0 0-16,1 0 0 0,-1 0 128 0,-1 2-128 0,-1 0 0 15,0-2 0-15,1 4 0 0,-1-2 0 0,0 2 0 16,-2-1 0-16,1 0 0 0,3 0 0 0,0 0 0 16,-3 1 0-16,-3 5 0 0,-2-2 0 15,1 4 0-15,1 3 0 0,1-4 0 0,6 0 0 0,0 1 0 16,-2 1 0-16,-2 2-176 0,1-2 176 0,1 1 0 16,1 3 160-16,0-4-160 0,-2 4 0 0,0-2 0 15,-1 1 0-15,0 1 0 0,2-2 0 0,0 4 0 16,2 0 0-16,1-3-160 0,3 2 160 0,-3 2 0 15,-2 0 0-15,0 0 0 0,3 0 0 0,-1-1 128 16,0 1-128-16,0 3 128 0,1 0-128 0,2 1 0 16,1-1 0-16,2 0 0 0,5-2 0 0,-1 4 0 15,-2-2-128-15,0 4 128 0,0 2 0 0,2-3 0 16,1 1 0-16,-1 2 128 0,-3 1 80 0,2-1 32 0,1 1 0 16,-1-1 0-16,1 3-240 0,1-1 0 0,5-6 0 0,-1 7 0 15,-3 4 160-15,2 1-16 0,2 2 0 0,1 2 0 16,4-4-144-16,1 1 0 0,1-3 0 0,3 5 0 15,1-3 128-15,1 1-128 0,1-3 0 0,1 1 128 16,-1-3 0-16,2-1-128 0,0-1 192 0,0 1-64 16,0-1-128-16,-2 5 0 0,2-2 144 0,-2 5-144 15,2 0 192-15,0 0-16 0,1 2-16 0,3-6 0 16,0 1-32-16,2-2 0 0,3 2 0 0,-1-2 0 16,3 0-128-16,3 1 160 0,2 1-160 0,1-1 160 0,1 1-16 15,2 0 0-15,2 3 0 0,0-3 0 0,2 3-144 16,2 0 128-16,0-1-128 0,1-1 128 0,1 3-128 15,1 0 0-15,0-3 0 0,-1 1 128 0,1-2-128 16,1-1 0-16,4 2 0 0,0-1 0 0,-1-3 176 16,0-1-48-16,2-6-128 0,-1 1 192 0,1 2 16 0,2-2 0 15,0 1 0-15,1 2 0 0,0-1-32 0,-3-6-16 16,0 1 0-16,2-1 0 0,2-2 240 0,3 1 48 16,1-1 16-16,4 1 0 0,2-2-464 0,3 0 128 15,2 1-128-15,-1-2 64 0,1 1-64 0,1-3 0 16,-1 4 0-16,0-2 0 0,-1 1 0 0,-1-1 0 15,0-2 0-15,3 3 0 0,3-2 0 0,2 1 0 0,1 1 0 16,-1 0 0-16,-1-3 0 0,-1-4 0 0,0 1 0 16,0-3 0-16,1-3 0 0,-1 2 0 0,0-3 0 0,-2 0 0 15,-1 0 0-15,-2 0 0 0,-1-2 0 0,-2-4 0 16,1 3 0-16,-5-3 0 0,-3 0 0 0,6 1 0 16,5 1 0-16,4 1 0 0,0-2 0 0,0 3 0 15,-3 1 0-15,0-5 0 0,-1 0 0 0,1 0 0 16,2-3 0-16,1-1 0 0,1 1 0 0,-1 0 0 15,-4-3 0-15,2 0 0 0,3-2 0 16,0 0 0-16,0-5 0 0,2 0 0 0,2-2 0 16,-3 1 0-16,0 2 0 0,1 0 0 0,-3-1 0 0,-3 1 0 15,-1 2 0-15,-3 1 0 0,-4 2 0 0,0 2 0 16,1 0 0-16,0 0 0 0,2 1 0 0,1 1 0 16,-2 0 0-16,3 0 0 0,1-2 0 0,0 0 0 0,0-2 0 0,2 3 0 15,2 0 0-15,0-4 0 0,-1 3 0 0,5-2 0 16,3-2 0-16,1-1 0 0,0 1 0 0,0-4 0 15,-3 3 0-15,-1 2 0 0,1-2 0 16,4 0 0-16,6-5 0 0,-5 1 0 0,-7 2 0 0,0-3 0 16,5-1 0-16,3 0 0 0,1-2 0 0,-1 1 0 15,0-1 0-15,-1 2 0 0,0 0 0 0,-1 1 0 16,-2-1 0-16,-1 2 0 0,0-2 0 0,-1 4 0 16,3-1 0-16,-1 1 0 0,0 5 0 0,0-2 0 15,0-1 0-15,0-2 0 0,-2 2 0 0,3-3 0 16,3 1 0-16,0 0 0 0,-2-1 0 0,1 0 0 15,0 0 0-15,-3-1 0 0,-5 2 0 0,1 0 0 0,2 2 0 0,-2 2 0 16,-2-2 0-16,-2 1 0 16,-2-1 0-16,-1 1 0 0,-4 2 0 0,-1-2 0 15,-1 3 0-15,0 2 0 0,-2 1 0 0,2-3 0 16,3 2 0-16,-1-2 0 0,-1 0 0 0,0-3 0 16,2 1 0-16,1 2 0 0,-1-2 0 0,2-2 0 0,-2 0 0 15,1-3 0-15,5 4 0 0,3-6 0 0,1 2 0 16,1 1 0-16,-2 2 0 0,-1 0 0 0,0 0 0 0,-4-2 0 15,-4 3 0-15,0 2 0 0,0-3 0 0,0 4 0 0,-1 0 0 16,-2-1 0-16,-4 5 0 0,-1 2 0 0,-2 0 0 16,0 0 0-16,-2 2 0 0,0 2 0 0,-1-1 0 0,0 3 0 15,0-3 0-15,2 1 0 0,2 0 0 0,2 1 0 16,5-1 0-16,1 2 0 0,0 0 0 0,2 0 0 16,-1 2 0-16,1-2 0 0,-1 2 0 0,-3 0 0 15,0 0 0-15,-4 1 0 0,0-3 0 0,-1 4 0 16,-3 3 0-16,1-4 0 0,-3 1 0 0,0 3 0 15,0 0 0-15,-2 0 0 0,1 2 0 0,-2-6 0 16,1 4 0-16,-2-3 0 0,0 2 0 0,-1-2 0 0,0 2 0 16,-1-2 0-16,0-4 0 0,2-2 0 0,3 1 0 0,2-1 0 15,2 2 0-15,1 1 0 0,2 0 0 16,0-3 0-16,1-2 0 0,0 0 0 16,-3 1 0-16,-1-3 0 0,-1 1 0 0,-2-2 0 15,-2 1 0-15,-1-3 0 0,-1-1 0 0,0 0 0 16,3-4 0-16,-1-1 0 0,-1 0 0 0,0-6 0 0,0-1 0 0,-2 2 0 15,-3-2 0-15,2-5 0 0,3-3 0 0,2-6 0 16,0-3 0-16,0-4 0 0,1-1 0 0,-1-3 0 16,0-1 0-16,-2 1 0 15,2-3 0-15,0-3 0 0,-1 0 0 0,0-1 0 16,-1-6 0-16,-1 4 0 0,1-4 0 0,-4 6 0 0,0-1 0 0,-3 1 0 16,0-3 0-16,-1 0 0 0,-1-4 0 0,0 3 0 0,-1-2 0 0,0 1 0 15,-3 3 0-15,-3-2 0 0,-1 2 0 0,-2-4 0 16,-3 1 0-1,-2-1 0 1,1 4-368-16,-2 1-64 0,1 2-16 0,-2-1 0 0,2 2 448 0,-1 1 0 0,-2-2 0 0,0-1 0 0,0-2 0 0,-1-1 0 16,0 4-128-16,-1 2 128 0,-1 4-256 0,-2-2 48 0,-1 2 0 15,-2 0 0 1,-1 1 80-16,-2 0 128 0,-2-4-208 0,-2 0 80 16,1 3 128-16,-1-1 0 0,2 4 0 0,-3 0 0 0,-1 0 0 0,0 0 0 0,0-2 0 15,-3 1 0-15,1-1 0 0,-1 2 0 0,1-4 0 0,-2 1-128 16,-1 3 128-16,1-3 0 15,0 6 0-15,0 2 0 0,2 1 0 0,-4 2 0 16,-2 3 0-16,-1 3-128 0,-3-1 128 16,-2 7 0-16,-3-2 0 0,-4 5 0 0,2 2-288 15,-4 0 32-15,-5 1 0 0,-3 2 0 0,-2 1 256 0,-3 2 0 0,0 1-128 0,0 0 128 0,-1 1 0 16,2 0-192-16,5-1 192 0,4 1-160 16,0 1-32-16,0-2 0 0,-2 0 0 0,-3 2 0 15,1 0 192-15,1-1 0 16,0 1 0-16,0 1 0 0,2-2-192 0,1 1-16 15,2 0 0-15,1-2 0 16,-1 2-448-16,-1 0-96 0,2 0-16 0,-3 0 0 16,-2 4-432-16,-5-2-80 0,-5 4-32 0,-9-1-19728 0</inkml:trace>
  <inkml:trace contextRef="#ctx1" brushRef="#br2" timeOffset="120375.38">19796 11070 5519 0,'-20'6'496'0,"3"0"-496"0,6-5 0 0,5 2 0 0,1-3 368 0,-5 4-32 0,-9 2 0 0,-13 4 0 0,-6 5 32 0,-1-2 0 0,3 2 0 0,7-3 0 0,5 1-160 0,3-1-16 16,5-4-16 0,1 0 0-16,4-2 1360 0,1-2 256 0,2 0 64 0,0-2 16 15,2-2 784-15,1 0 160 0,1-3 16 0,1 0 16 0,0 1-384 0,2-2-80 16,1 0-16-16,0-1 0 0,1 2-1024 0,0-5-192 15,2 2-64-15,1 0 0 0,-1 0-384 0,4-4-64 16,1 1-32-16,2-1 0 0,2 0-224 0,2-2-64 16,5-1 0-16,2-5 0 0,5-1-32 0,2 0-16 15,5-4 0-15,3-4 0 0,3 1-48 0,1-2-16 16,5-7 0-16,2-1 0 0,4-1-48 0,2-1-16 16,4-3 0-16,1 3 0 0,-5 3-144 0,1 0 160 15,3-3-160-15,1 3 160 0,-1 1-160 0,0-1 0 16,0 3 144-16,0 1-144 0,0 3 0 0,0-1 0 15,0 5 0-15,-2 0 0 0,-2-1 0 0,-1-3 0 0,-1 2 0 16,-2-3 0-16,2 2 128 0,0-2-128 0,1-2 128 0,1-2-128 16,1 3 224-16,5-8-32 0,0 3 0 15,3-6 0-15,2 0-192 0,4 3 0 0,4-3 0 16,-1 3 0-16,0-3 0 0,-7 5 0 0,-6 5 0 0,-6 0 0 16,-5 5 0-16,-5 1 0 0,-2 3 0 0,-7 0 0 0,-2 3 0 15,-4 3 0-15,-3 4 0 0,-4-2 0 0,-3 4 0 16,-1-2 0-16,-1 3 0 0,0-1 0 15,0 2 0-15,1-2 0 0,2 0 0 0,1-2 0 0,3-2 0 0,3-1 0 16,3-1 0-16,2 0 0 0,2-3 0 0,3 3 0 16,-3 2 0-16,0-3 0 0,-2 1-192 15,-2 3-48-15,-1-5 0 0,-3 5 0 0,-3-2 240 16,-3 1-176-16,-3 2 176 0,-1 0-160 0,-2 2 160 16,-1 0 0-16,-1 1 0 0,-1 2 0 0,-1 1 0 15,0-1 0-15,-1 1 0 0,1 0 0 0,-1 0 0 16,1 0 0-16,0-2 0 0,-2 2 0 0,2 0 0 15,0-3 0-15,0 2 0 0,-2-4 0 0,1 3 0 0,1-4 0 16,-2 2 0-16,2-5 0 0,-2 3 0 0,0-1 0 0,1 2 0 16,-1 0 0-16,1 0 0 0,-1 2 0 0,0 0 0 15,0-1 0-15,0 3 0 0,1-1 0 16,-1 0 0-16,0 0 0 0,0 2 0 0,-1-1 0 16,0 0 0-16,0 1 0 0,0 1 0 0,-1-1 0 0,-2 2 0 0,-1-2 0 15,-1 2 0-15,-1 0 0 0,0-1 0 0,-2 2 0 16,0-1 0-16,-1-1 128 0,0 1-128 0,-1 1 128 15,0-4-128-15,-1 4 144 0,0-3-144 16,-3-1 160-16,1 1-160 0,-3-2 0 0,-1 0 0 0,-1-2 0 16,-1 2 0-16,-2-2 0 0,-1 1 0 0,-2 2 128 15,1 0-128-15,-3 5 0 0,-2 2 0 0,-1 2 0 0,-1 2 128 16,-2 2-128-16,-3 7 0 0,-2 3 128 0,0 0-128 16,-4 0 0-16,-1 2 0 0,1 1 0 0,1 0 0 0,3-2 0 15,4-1 0-15,3-1 0 0,4-3 0 0,5 0 0 16,2-2 0-16,4-3 0 0,4-1 0 0,4-3 0 15,3-3 0-15,2 0 0 0,4-2 0 0,3-2 0 16,3-2 0-16,5-1 0 0,4-6 0 0,5-3 0 16,3 1 0-16,6-3 0 15,3 1-128-15,3-5 128 0,2 6-160 0,3-3 160 16,1 1-128-16,-1 1 128 0,-3-2 0 0,-4 3-144 0,-3 4 144 16,-5 2 0-16,-1-2 0 0,-4 6 0 0,-1 2 0 15,-2 1 0-15,-3 1 0 0,-4 2 0 0,-3 2 0 0,-3 1 0 16,-3 1 0-16,-1 2 0 0,-4 0 0 15,1 1 0-15,-4 6 0 0,-1-1 0 0,-3 0 128 0,0 5 16 0,-1-1 0 0,-1-2 0 16,1 4 48-16,0-1 0 0,-1 3 0 0,1 0 0 16,0 1-192-16,-1 1 0 0,2 4 0 0,-2 1 0 15,1 3 0-15,0-3 0 0,0 1 0 0,-1 5 0 16,-1-1 0-16,-2-1 0 0,0-2 0 0,0 2 0 0,-3 0 0 16,1-2 0-16,0 0 0 0,-1 0 0 0,1-2 0 15,-2-5 0-15,2-3 0 0,0 1-13424 16,0-2-2768-16</inkml:trace>
  <inkml:trace contextRef="#ctx1" brushRef="#br2" timeOffset="155824.74">25642 347 15663 0,'-5'-3'1392'0,"2"-4"-1120"16,-1 4-272-16,2 0 0 0,0 1 1088 0,0 1 176 0,-4-4 16 0,-3 0 16 0,-2-4 1200 16,-3-1 224-16,1 1 48 0,-1 6 16 0,3-3-1456 0,1 3-304 0,1 2-48 0,2-2-16 0,2 3-176 0,0 0-32 0,1 0-16 0,2 3 0 0,1 1-96 0,1-2 0 15,2 4-16-15,1-1 0 0,2 4-304 0,-1 3-64 0,1 1-16 0,2 3 0 0,-1 0 32 0,-1 0 16 16,0 2 0-16,-2 1 0 16,1 3 0-16,0 4 0 0,0 5 0 0,-2 1 0 0,0 0-96 15,0 3 0-15,-1 4-16 0,1 4 0 0,0 1-176 0,-2-3 0 16,0 1 0-1,0-3 0-15,1-4 0 0,0-3 0 0,0-3 128 0,1-3-128 16,0-2 128-16,2-1-128 0,-1-1 192 0,1-4-64 0,1 1-128 0,-1-5 128 16,1 0-128-16,-1 0 128 0,-1-2-128 0,1-2 0 0,0 0 0 15,-2-1 0 1,1-3 0-16,-2 0 0 0,0-5 128 0,-1 2-128 16,0-1 0-16,0-2 0 0,-2 0 144 0,-1-5-144 15,1 2 160-15,-2-3-32 0,-1-2-128 0,-2-1 192 0,0 0-64 0,-1-4 0 16,-2-3-128-16,-3-5 192 0,0 4-192 0,-2-5 0 0,-1 3 0 0,-3 0 0 15,1 1 0-15,-2 1 0 0,-1 2 0 0,0-1 0 16,0 3 0-16,-1 0 0 16,1 4 0-16,1 0 0 0,4 6 0 0,2-1 0 15,2 2 0-15,3 0 0 0,3 4 0 16,2-2 0-16,3 2 0 0,1-2 0 0,1 0 0 0,4 0 0 0,0 1 0 0,1-1 0 16,2 0 0-16,0 0 0 0,1 3 0 0,0-1 0 15,-2 2 0-15,3 2 0 0,-2 0 0 0,0 4 0 16,0 3 0-16,0-1 0 0,1 4 0 0,0-2 0 0,2 0 0 15,-1 2 0 1,2 1 0-16,2-3 0 0,-5-4 0 0,5 3 0 0,2-1 0 0,3-2 0 0,-1 0 0 16,2-2 0-16,1-1 0 0,0 0 0 0,0-1 0 0,-4-3 0 31,-2 0 0-31,0 1 0 0,0-1 0 0,-1-1 0 16,-1 2 0-16,-2-3 0 0,-2 1 160 0,-2-2 96 0,1 0 0 0,-5 0 16 0,1 0-272 0,0 0 160 15,-2-3-160-15,1 0 128 16,1 0-128-16,-2-4 0 0,3 1 0 0,0-6 128 0,1 0 0 0,0-5 0 15,3-1 0-15,0-2 0 16,3-6-128-16,2-2 0 0,3-1 144 0,1-5-144 16,6-6 0-16,-1 0 0 0,2-3 0 0,-3 5 0 15,-1 0-192-15,3-6-64 0,2-8-16 0,0-1-19872 16</inkml:trace>
  <inkml:trace contextRef="#ctx1" brushRef="#br2" timeOffset="164995.26">7655 9015 37775 0,'3'-5'3360'0,"-1"3"-2688"0,1 0-544 0,-1 1-128 0,1-1 0 16,1 1 0-16,1-2 0 0,3-4 0 0,3 1-288 0,0-2-32 0,1 0-16 0,-4 2 0 0,-2 0-128 0,-2 3-32 0,-1 0 0 0,-5 3 0 0,0 0 752 0,-4 0 160 15,-2 1 32-15,-4 4 0 0,-2-2 592 0,-2 1 128 16,-2 1 32-16,-2-1 0 0,-1 2-688 0,-3-2-144 15,1-2-32-15,-3 2 0 0,0 0-192 0,0 1-144 16,1-2 192-16,-1 3-192 0,-1-2 128 0,-5 5-128 16,-1 1 0-16,-3 0 0 0,-3-2 128 0,3 2-128 0,12 0 0 15,-5-1 0-15,-2 2 0 0,-3 4 0 16,0-3 0-16,3 2 0 0,3 0 0 0,1 0 0 16,1 1 0-16,2 1 0 0,3 0 0 0,3-1 0 0,0 1 0 0,6-4 0 0,2-2 0 0,4-2 0 31,2 0 0-31,4-2 0 0,4 1 0 0,3-4 192 0,3 1-64 0,4-1-128 0,2-1 320 15,3-2-32-15,3 1-16 16,3 2 0-16,3-3-272 0,2 0 0 0,2 0 128 16,1-3-128-16,3 2 144 0,0-1-16 0,1-2-128 15,0 1 192-15,-1 1 0 0,-1 1 0 0,-2-2 0 16,-1 3 0-16,-1 0-32 0,-2 3-16 0,-4-2 0 16,-2 1 0-16,-2 2-16 0,-4 1 0 0,-2 1 0 0,-4 0 0 15,-2-1-128-15,-3 4 128 0,-1 0-128 16,-4 1 128-16,0-1-128 0,-3 0 0 0,-3 5 0 0,-1-2 0 15,-4 2 0-15,-3-2 0 0,0 3-160 0,-4-3 160 16,-1 4-192-16,-3-2 48 0,-1 2 16 0,0 1 0 16,4-3 128-16,-1-2 0 0,-4 4 0 0,0-1-128 15,-3 3 128-15,0 0 0 0,-3 3 0 0,1-1 0 0,-2 0 0 16,1 4 0-16,-1 1 128 0,-2 4-128 16,1 0 0-16,0 2 0 0,1 0 0 0,3-2-192 0,4-1-64 15,0-5-32-15,5 2 0 0,1-3 0 0,0 3-32 0,3-3 0 16,1 3 0-16,1-3 0 0,2-2 320 0,0 1 0 15,3-1-128-15,-1 0 128 0,2 1 0 0,4-3 0 16,-1 2 0-16,4-4 0 0,3 0 0 0,3 2 192 16,3-2-16-16,5 0-16 0,4-3 96 0,3 2 32 0,4 1 0 15,4 0 0-15,3-1-32 0,4 1-16 16,3 2 0-16,2-1 0 0,4-1-64 0,-1-2-16 16,2-5 0-16,-2 0 0 0,-1 0-160 0,2-3 0 15,2-1 0-15,-1 1 0 0,-1 0 224 0,-4-1 16 0,-2 1 0 0,-3-2 0 16,-1-3-240-16,-6 2 0 0,0-3 0 0,-4 0 0 15,-1 2 0-15,-3-2 0 16,-2 2 0-16,-3 0 0 16,-3 0-528-16,-3-2-160 0,-2 2-16 0,-3 0-12736 0,-3-2-2560 15</inkml:trace>
  <inkml:trace contextRef="#ctx1" brushRef="#br2" timeOffset="165554.37">6922 10928 39615 0,'-7'2'3520'0,"1"2"-2816"15,2-4-560-15,1 2-144 0,2 2 0 0,-3-3 192 0,-3 5-192 0,-4 3 192 0,-5 3-1216 0,-1 5-224 0,-1 1-48 0,1-1-16 16,-13 20-160 0,18-17 816-16,1 1 0 0,1 2 1408 0,0-1 272 0,3 4 64 0,-1-1 16 0,3-1-176 15,1-2-32-15,2 3-16 0,2-5 0 0,2-1-544 16,2-3-96-16,2-3-32 0,2 0 0 0,-1-4-208 0,2 0 144 15,1 0-144-15,1-3 128 16,0-2-864-16,1-3-176 0,1-1-48 0,-1-4-16304 0</inkml:trace>
  <inkml:trace contextRef="#ctx1" brushRef="#br2" timeOffset="165715.99">7011 10700 43311 0,'-7'-4'1920'0,"-1"2"384"0,2-2-1840 0,1 0-464 0,3 3 0 0,-1 0 0 16,2-1 288-16,-3-2-32 0,-1 0-16 0,-1-2 0 15,1-3-816-15,0 2-176 0,3-2-16 0,1 3-16 32,1 0-1504-32,1 2-288 0,1 0-64 0,-2-1-16 0</inkml:trace>
  <inkml:trace contextRef="#ctx1" brushRef="#br2" timeOffset="165961.47">7234 11118 1839 0,'7'6'160'0,"-2"-3"-160"0,0-1 0 0,-1-2 0 0,1-2 9024 16,0-1 1760-16,3 2 352 0,5-5 80 0,9 0-9200 0,8-4-1840 16,7-5-368-16,2 1-80 15,0-1-1584-15,-6 2-320 0,-2 2-64 0,-6 3-8640 16,-5 2-1712-16</inkml:trace>
  <inkml:trace contextRef="#ctx1" brushRef="#br2" timeOffset="166342.31">7057 11405 46079 0,'5'2'2048'0,"-1"2"400"0,-1-4-1952 0,2 1-496 0,1-1 0 0,2-1 0 15,2 1-432-15,7-4-176 0,12-2-32 0,6-2-16 16,7-2-1136-16,-1 0-240 0,0-3-32 0,-6-1-16 0</inkml:trace>
  <inkml:trace contextRef="#ctx1" brushRef="#br2" timeOffset="166441.91">7783 10941 23951 0,'2'3'2128'0,"-2"-1"-1696"0,0-2-432 0,0 1 0 0,0 2 3968 0,2-3 704 16,-1 2 128-16,0 0 48 0,2 3-3984 0,-1 1-864 16,0 4 0-16,1 2-128 0,-1 4 0 0,-2 0 0 0,0 3 0 0,-2 3 0 15,-2 0 464-15,-2 7 112 0,-1 0 0 0,-3 5 16 16,0 0-144-16,0 1-48 0,0 1 0 0,0 1 0 15,0-1-144-15,2 2-128 0,-1-1 144 0,3 0-144 16,0-1-128-16,2-5-128 0,3-5-32 16,1-1 0-1,1-7-1184-15,1-2-224 0</inkml:trace>
  <inkml:trace contextRef="#ctx1" brushRef="#br2" timeOffset="167526.47">6802 8769 30399 0,'-5'2'2704'0,"2"-1"-2160"0,0-1-544 0,2 0 0 0,1 0 2352 0,2 0 352 0,1 0 80 0,-1-1 16 0,3 1-2480 0,3-2-480 0,0-2-96 0,2-2-32 0,0-1-64 15,1 1-16-15,-1-4 0 0,0 2 0 16,-1-2-528-16,-2-3-128 0,-1 4 0 0,-1-4-16 0,-1 0 816 0,0-2 224 0,-2 0 0 0,-1-1 0 16,-1 0 784-16,2 0 240 0,-1-4 64 0,1-2 0 15,3-2-272-15,1 1-48 0,3-2-16 0,1 0 0 16,2-1-304-16,3 0-48 0,1 4-16 0,2 1 0 15,0 2-240-15,-1 6-144 0,0-2 160 0,-3 5-160 16,1 0 0-16,-2 2 0 0,-1 1 0 0,-2 2 0 16,1 3 0-16,-2 2-160 0,-1 0 0 0,0 2 0 15,-2 3-64-15,-1 4-16 0,0 0 0 0,-2 1 0 0,1 2 240 16,0 2 0-16,0 0 0 0,2 0 0 16,0 1 336-16,4 5-32 0,1 1-16 0,4-2 0 0,2 6 32 15,0-3 16-15,-2-3 0 0,3 3 0 0,4 0-144 16,0 1-16-16,2-5-16 0,-3 0 0 0,-2-2-160 0,-1-1 0 15,-1-6 0-15,-3 0 0 0,-2-3 0 0,-1 0 0 16,-2-2 0-16,-3-3 0 0,-2 1 0 0,-1-4 128 16,0 1-128-16,-2-5 128 0,0 0 256 15,-1 0 32-15,2-4 16 0,0-3 0 0,1-3-32 16,-1-2 0-16,2-1 0 0,-1-3 0 0,2-4-224 0,0-3-48 16,0-1-128-16,0 0 192 0,1-5-192 0,-1 1 128 15,0 0-128-15,-1 1 0 0,1 2 0 0,-1 3 0 16,-2-1 0-16,1 7-160 15,-2 0-368-15,0 3-80 0,0 3-16 0,1 0 0 16,-2 3-16-16,0 1 0 0,1 2 0 0,-1 4-18912 0</inkml:trace>
  <inkml:trace contextRef="#ctx1" brushRef="#br2" timeOffset="168653.36">8328 9676 22111 0,'-4'6'1968'0,"1"-6"-1584"0,-1 0-384 0,2 0 0 0,0 0 3808 0,2 0 672 0,2 0 144 0,-2 0 32 0,1 0-3264 0,1-2-656 0,4 1-128 0,-6 1-32 16,21-4-432-16,-4 4-144 0,2-3 0 0,4 0 0 0,4 0 0 0,4 0 0 0,5-2 0 0,-1 1 0 0,4-2 0 0,-1 2 0 0,-1 0 0 15,-3-1 0-15,-2 4 0 0,-4-4 0 0,1 1 0 0,-5 1 0 16,-1-1 0-16,-2-1 0 15,-3 1 160-15,-1 1-160 0,0-2 0 16,-3-1-224-16,-2 2 32 0,-1 0-17920 0</inkml:trace>
  <inkml:trace contextRef="#ctx1" brushRef="#br2" timeOffset="169590.03">9554 9091 4607 0,'1'-3'400'0,"-1"-1"-400"0,0 4 0 0,0 0 0 0,0 0 1984 0,-1 0 320 0,1 0 64 15,0-3 16-15,0 1 1008 0,-2 4 192 0,0 1 32 0,2-3 16 0,0 0-1072 0,-10 23-224 0,5-10-32 0,-1 2-16 0,0 1-816 0,-2 2-176 32,1 2-16-32,-2 2-16 15,1 4-560-15,-1 5-96 0,-1 4-32 16,-1-1 0-16,1 5-288 0,-1 2-64 0,1-1-16 15,-1-1 0-15,-2 3 16 110,0 11 0-110,-6 10 0 0,0 4 0 0,0-2-224 0,0-5 0 0,3-6 0 15,3-7-160-15,2-2 160 0,2-7 0 0,0-1 0 0,3-1-128 0,2-5 128 0,1 1 0 0,0-4 0 0,0-3 0 0,0-1-512 0,1-7-64 0,0-1 0 0,1-4-17664 0</inkml:trace>
  <inkml:trace contextRef="#ctx1" brushRef="#br2" timeOffset="171525.05">9894 9843 22111 0,'0'0'1968'0,"1"-2"-1584"0,-1 0-384 0,1 2 0 0,-1 0 464 0,1-2 16 0,1-1 0 0,-1 0 0 0,3-1-480 0,-3-2 128 0,1 0-128 0,-2 2 0 16,1-1 0-16,-2 1-160 16,1 1 32-16,-2 3 0 0,-1-3 128 15,1 3 0-15,-1 0 0 0,0-2-128 0,-1 4 640 0,0-2 128 16,1 3 16-16,-2-3 16 0,1 0 592 0,-1 1 112 15,0 1 32-15,1-2 0 0,1 0-192 0,-1 0-16 16,0 0-16-16,2 0 0 16,0 0-416-16,1 0-64 0,1 0-32 0,-1 0 0 0,1 0-672 0,0 0 0 0,1-2 0 0,-1 1 0 15,1 1 0-15,-1-3-224 0,2 3 48 0,-1-2 16 16,0 0 160-16,-1 2 176 0,0 0-48 0,0 0 0 16,0 0 192-16,0 0 16 15,0 0 16-15,0 0 0 16,0 0-352-1,0 0 0-15,0 0 0 16,0 0 128-16,16-16-128 0,-12 16 0 16,1-2 0-16,-1 2 0 0,-2 0-176 15,2-3 176-15,-2 2-208 16,1 1 80-16,-2 0 128 0,-1 0 0 0,1 0 0 0,-2 0 128 0,1 0 160 0,-1 0 32 31,-1 0 16-31,1 1 0 0,0 2-32 0,0-3-16 0,1 0 0 0,0 0 0 0,0 0-288 0,0 0 128 0,0 0-128 16,0 0 0-16,0 0 176 0,0 0-176 0,0 0 160 0,0 0-160 0,0 0 192 0,18-14-48 0,-13 12-16 0,-1-1 0 0,0 2-128 0,-1 1 0 0,0-2-192 0,-1 2 192 0,1 0 0 15,-1-3 0-15,0 3 0 0,0-1 0 0,-1 1 0 0,0 0 0 0,-1 1 128 16,0-1-128 15,0 0 192-31,0 0-64 16,0 0 0 0,0 0 0-16,0 0 64 0,0 0 0 15,0 0 0-15,0 0 0 16,0 0 0-16,0 0 0 0,0 0 0 0,-13-13 0 15,9 8-192-15,0 1 128 0,1 0-128 0,-1 0 128 0,-1 2-128 0,1 2 128 0,-1-2-128 0,2 2 128 0,-2 0-128 0,-1 0 0 0,-1 0 0 16,1 0-176-16,0 2 176 0,-1-2 0 0,0 2 0 0,-1 0 0 0,0 3 0 0,0-2 0 109,-1 0 0-109,-2 2 0 0,1 0 0 0,-1-2 0 16,0 4 128-16,0-4-128 0,1 4 224 63,0-1-32-63,-1 0 0 0,1 0 0 0,0 0-32 0,1 0-16 0,3-2 0 0,-1 2 0 0,-1 1-144 0,1-4 0 0,-1 2 0 0,2 0 0 0,-1 0 0 15,-1-1 0-15,3 2 0 0,-1-4 0 0,1 2 0 0,-1 2 0 0,2 1 0 0,1-1 0 0,-1 0 0 0,0 1 0 0,2 3 0 0,-2 1 0 0,3 3 128 0,0-2-128 0,2 1 128 0,-1-1-128 0,2-2 0 0,1 0 0 0,-1-2 0 0,1-1 0 0,-1-4-240 0,1 1 80 0,0 0 16 0,0-2 0 16,-1 1 144-16,1-3 0 0,-1 0 0 0,0-3 0 0,-2 3 0 0,0 0 192 0,1-2 0 0,-1 2-16 0,-1-1 112 0,1 1 32 0,0 0 0 0,-2 0 0 0,2 0-64 0,0 0-16 0,0 0 0 0,0 0 0 0,0 0-240 0,0 0 0 0,0 0 128 0,0 0-128 0,2 22 0 0,-1-19 0 15,0 0 0-15,-1 1 0 16,1-2 0-16,0-2-160 0,1 1 160 0,-2 2-128 0,0-3 128 0,0 0 0 16,0 0 0-16,0 0 0 15,0 0 0-15,0 0 0 0,0 0 0 0,0 0 128 0,0 0-128 0,0 0 176 16,0 0-176-16,0 0 192 16,21 0-192-16,-15 0 192 0,0 2-192 0,0-2 192 0,2 4-192 15,-1-4 0-15,-1 3 144 0,1-2-144 0,-1 1 0 0,0 2 0 16,-1-2 0-16,0-2 0 0,-2 4 0 0,1-4 0 0,-1 0 0 15,-1 3 0-15,1-3 0 0,-1 0 0 0,1 0 0 16,-1-3 0-16,0 3 0 0,1-2 0 0,2 2 0 16,-1-2 0-16,2 2 144 0,-1 0-144 15,2 0 192-15,2-2-192 0,-1 2 128 0,1 0-128 16,1 0 0-16,0 0 0 0,-1 0 0 0,-1 0 0 0,2 2 0 0,-2-2 0 16,-1-2 0-16,-1 2 0 0,2-3 0 0,-2 2 0 15,0-2 0-15,0-4 0 0,0 2 0 0,0-1 0 16,1-1 0-16,-1-3 0 0,0 1 0 0,0-4 0 0,0 0 0 15,1-2 0 1,-2 2 0-16,1-2 0 0,-1-1 0 0,0 0 0 16,-2 0 0-16,-1-3 0 0,0 3 0 0,-2 0 0 15,-1 1 0-15,-2 2-144 0,0-3-32 0,-4 1 0 16,1 1 0-16,-1 2 0 0,-2 2-80 0,-1 1-32 0,-1 1 0 0,-2 1 0 0,-1 2 160 0,-3-1 128 16,-1 1-192-16,-1 2 192 0,-1 0-128 15,-3 2 128-15,0-2 0 16,-1 3 0-16,1-2-448 0,0 1 0 0,-1-3 16 0,2-2 0 15,2 3-272-15,0-3-64 0,0 0-16 0,4-1-11888 16,3-2-2384-16</inkml:trace>
  <inkml:trace contextRef="#ctx1" brushRef="#br2" timeOffset="172195.66">10388 9794 39615 0,'0'-2'1760'0,"-1"0"352"0,0-1-1680 0,1 2-432 0,-1-1 0 0,1 1 0 0,0-2 432 0,-2-3 0 0,1-3 0 0,0-2 0 0,-2-1-608 0,1-3-112 0,-1 3-32 0,0 2 0 0,-2 2 64 0,0 0 0 16,-3 4 0-16,1 1 0 0,0 3 16 0,-1 3 16 0,-1 3 0 15,0 0 0-15,-3 4 224 0,-1 6 0 0,-1 3 0 16,-3 3-144-16,0 0 144 0,-2 3 0 0,1-2 128 0,-1 0-128 16,0-1 288-1,2-1-16-15,4-2 0 0,0-6 0 0,3 2 96 0,3-4 16 0,3 0 0 0,2-1 0 16,2 0-192-16,0-1-16 15,1-3-16-15,1 1 0 0,2-1-160 0,2-2 0 0,0 1-192 16,2-1 192-16,3 2-448 0,1-6 48 0,1 3 0 0,-1-3 0 16,0 0 240-16,0-3 160 0,-4 1-192 0,1-2 192 15,2 0 0-15,0-2 256 0,0-3-32 16,-2 2 0-16,0-2 80 0,-2 1 16 0,0-4 0 16,1 1 0-16,-2 0-128 0,0-1-32 0,-1 3 0 0,0-3 0 15,-2 4-160-15,0-3 128 0,0 0-128 16,0-1 128-16,1-1-128 0,-1 7 0 0,-2 0 0 15,0 2 128-15,0 2-128 0,-2 1 0 0,1 4 0 0,0-1 0 0,-1 3 0 16,0 1-144-16,-1 4 144 0,2 2 0 0,-1 2 0 16,0 4 0-16,1 1 0 0,0 3 0 0,1 3 0 15,3 1 0-15,1-4 0 0,0 3 0 0,2-2 0 16,3 2 128-16,1 3-128 0,0-2 0 0,3 1 0 16,-2 2 0-16,1-1 0 0,-5 1 0 0,0-3-192 0,-3 0 192 15,-3-2-192-15,-2 1 192 0,-1-3 0 16,-2 4 0-16,-3 3 160 0,-2 2-32 0,-3-3-128 0,-3 1 144 15,-1-1-144-15,-2-3 160 0,-2-3-160 0,-1 0 0 16,-2-2 0-16,-1-1 128 0,-2-6-128 0,-1 0-176 16,0-2 48-16,-1-4 0 15,-4-1-448-15,-1 1-96 0,2-7-16 0,-2-3-17264 0</inkml:trace>
  <inkml:trace contextRef="#ctx1" brushRef="#br2" timeOffset="172874.37">10686 10039 43311 0,'-1'0'1920'0,"0"0"384"0,0 1-1840 0,-1 1-464 0,1-2 0 0,1 1 0 0,0 2 192 0,-1 1-64 15,-2 1-128-15,1 4 192 0,-2 4-752 0,2 3-144 0,-2 0-48 0,3 3 0 0,0 3-464 0,-1-4-80 16,2 2-32-16,0-1 0 0,2-1 880 0,0 2 192 0,2-1 16 0,-1-3 16 0,2-4 1152 0,0 2 224 15,2-3 64-15,0-1 0 0,0-3-496 0,1-2-80 0,-1-1-32 0,2-4 0 16,2-3-112-16,-1 0-32 16,1-4 0-16,1-1 0 0,3-3-160 0,-1-4-48 0,1-1 0 15,-1-3 0-15,-1 1-256 0,-1-2 128 16,1-5-128-16,-2-3 0 0,1-2 192 0,-2-1-192 16,0 0 192-16,-3-5-192 0,1-2 256 0,-5-3-48 15,1-3-16-15,-3-3 0 0,1 0 112 0,-4-4 16 0,1 3 0 0,0 2 0 16,-2 4-160-16,0-1-32 0,-1-3 0 15,-2 3 0-15,0 1 0 0,-2 1 0 0,1 6 0 16,-1 0 0-16,0 7 32 0,-2 0 0 0,1-1 0 16,-1 3 0-16,2 1-160 0,-2-1-224 0,0 2 48 0,0 1 16 0,0 1-96 0,-2 0-32 15,-1 0 0-15,1 1 0 16,1 1-16-16,0 1 0 0,3 7 0 0,2 5 0 16,0 2 304-16,2 3 0 0,2 2 0 0,-1 2 0 15,3 3 0-15,0-4 0 0,1 7 0 0,3-1 0 16,1 5 0-16,3-1 0 0,1 4 0 0,4-3 0 0,2 4 0 0,3-2 0 15,3 1 0-15,4-2 0 0,2 0 0 0,3 2 0 16,2-5 0-16,1-2 0 0,1 2 0 0,2-4 0 16,-1-2 128-16,1-2-128 0,0 0 272 0,0 0-32 15,-1-2-16-15,-2 0 0 0,0-4-64 0,0 2-16 16,-2-2 0-16,-1-2 0 0,1 1-144 0,-2 0 0 0,-1 0 0 0,-1 2 0 31,-1-1-560-31,-1-1-192 0,-3 1-32 0,-3 0-16 16,-4 2-224-16,-4 1-32 0,-1-2-16 0,-3 1-17648 15</inkml:trace>
  <inkml:trace contextRef="#ctx1" brushRef="#br2" timeOffset="173895.31">11170 9609 34095 0,'0'-2'3024'0,"1"1"-2416"0,0 1-480 0,0-3-128 0,2 3 784 0,-1-3 144 0,5-2 32 0,1-3 0 15,6-2-1344-15,2-2-272 0,4-4-48 0,0 0-16 0,1 1 720 0,-3-1 0 0,1 1 0 0,-2 4 0 16,-1 2 672-16,-2-1 176 16,-1 4 48-16,0 0 0 0,-2 0-240 0,-1 3-32 15,-2 2-16-15,0 2 0 0,-2 2-384 0,-2-1-80 16,-1 2-16-16,-1 3 0 0,-2 2-128 0,-3 1 0 0,-1 5 0 0,-3 3 0 16,-3 5-208-16,-2-4-32 15,-1 4 0-15,-4 3 0 16,-3 7-416-16,-3-1-96 0,-2 3-16 0,0-1 0 15,-1 2 128-15,2-2 32 0,1-2 0 0,3-4 0 0,3-3 1040 0,4-2 208 0,0 0 32 16,2-2 16-16,1-3 288 0,3 2 64 0,2-4 16 0,1 0 0 16,2 2-688-16,-1-2-144 0,3 0-32 0,0-3 0 15,3 2-192-15,-1 1 0 0,4-2 0 0,0-2 0 16,2 1 192-16,1-1-48 0,0-2-16 0,1 2 0 0,3-3-128 16,-1 1 160-16,3 0-160 0,1-4 160 0,3 0-160 0,-2 0 0 15,1-5 0-15,0 2-176 0,0-4-16 0,-2-2 0 16,0-1 0-16,-1-2 0 15,0 0-416 1,-3-4-96-16,1 2 0 0,-2-2-17216 0</inkml:trace>
  <inkml:trace contextRef="#ctx1" brushRef="#br2" timeOffset="175126.73">11657 9794 11055 0,'0'2'976'0,"0"1"-784"0,1-3-192 0,0 1 0 0,1 1 2176 0,-1-2 400 0,1 4 80 0,2 2 16 0,2 3-32 0,2 3 0 16,0 1 0-16,2 0 0 0,-1 2-48 0,0 1-16 15,-2 1 0-15,0 1 0 0,0 2-1248 0,-2-1-256 16,-1 6-48-16,-1-3-16 0,-1-1-512 0,0 2-112 16,-1 0 0-16,-2 4-16 0,-1-1-512 0,0-3-112 0,1-2 0 0,-3-2-16 31,3 0-544-31,-2-3-96 0,1-2-32 0,1-3-17424 15</inkml:trace>
  <inkml:trace contextRef="#ctx1" brushRef="#br2" timeOffset="175392.08">11992 9697 30399 0,'4'11'2704'0,"-7"-2"-2160"0,-2-3-544 0,2-2 0 0,0-2 4928 0,2 1 864 16,0 1 176-16,-3 2 48 31,-1 6-6016-31,0 2-1280 0,1 1-224 0,2 4-32 16,2 0-448-16,1 3-96 0,2 0-16 0,-1 7 0 0,1 2-400 15,-1 1-96-15,1 4-16 0,-2 1 0 0,-1 0 1584 0,0-4 304 16,0 1 64-16,-1-6 16 0,1 1 1104 0,0-7 240 0,0-4 32 0,1 0 16 15,-1-3-752-15,1-6-320 0</inkml:trace>
  <inkml:trace contextRef="#ctx1" brushRef="#br2" timeOffset="175924.84">11480 9896 39615 0,'-1'4'1760'0,"-2"-3"352"0,2 0-1680 0,0-1-432 15,1 0 0-15,0-1 0 0,1 1 992 0,0-1 112 0,3 1 32 16,1-4 0-16,3-1-816 0,3-2-176 0,3 1-16 0,3-4-128 16,2-2 0-16,1-1 0 0,2-2-160 0,1 2 160 15,1-3-128-15,0 0 128 0,-1-3 0 16,0 3 0-16,-4 0 0 0,-1 1 208 0,-1 1-16 0,-1 2-16 16,0-3 80-16,-2 5 32 0,-3 0 0 0,1-2 0 15,-1 0 0-15,1-4 0 0,-1 0 0 0,-3-3 0 16,0 7-96-16,-2-2-32 0,-1-1 0 0,-1 3 0 15,-1-2-160-15,1 2 0 0,-2 2 0 0,1 4 0 0,-1 1 0 0,1 4-224 0,-1 1 48 0,1 0 16 16,1 2-144-16,-1 2-16 16,2 2-16-16,1 4 0 0,1-3 96 15,-1 4 32-15,4 2 0 0,0 3 0 0,3 0 208 16,2 0 0-16,2 0 0 0,2 3 0 0,1-3 288 16,-2 0-48-16,1 0-16 0,-2 0 0 0,0 1-16 0,-2-3 0 0,0-2 0 15,-3 1 0-15,0-1-208 0,-4-6 0 16,1 2 0-16,-4-2 0 15,0 0-608-15,-3-4-16 0,-1 2 0 0,-1-4 0 16,2 3-448-16,-2-6-80 0,1-1-32 0,0-4-17056 0</inkml:trace>
  <inkml:trace contextRef="#ctx1" brushRef="#br2" timeOffset="176660.71">12818 9727 24879 0,'-4'-10'2208'0,"1"4"-1760"0,-1-2-448 0,1 3 0 0,3 4 1536 0,-1-1 240 0,1 2 32 0,-2-4 16 0,-1-1-800 0,-2-1-144 0,0 1-48 0,0 2 0 0,1 3-832 15,-1 0-368-15,0 7 32 0,-2-1 0 16,0 6-144-16,0 4-32 0,-1 4 0 0,-2 5 0 0,2 3 1008 0,-2 1 192 16,2-1 32-16,-2 1 16 0,2 3 640 0,-1 2 128 0,0 1 32 15,1-3 0-15,2-5-928 0,-2 2-176 16,3-3-48-16,0-2 0 0,0-1-384 0,0-1 0 16,2 0 0-16,0-3 0 0,0-3 0 0,0 0-224 15,-1-4 80-15,2-2 16 0,-1-4 128 0,1 1 0 16,1-6 0-16,-1-1 0 0,1-1 128 0,0-3 64 15,-1-2 16-15,-1-3 0 0,1-1 48 0,-2-2 0 0,0-2 0 0,-1-1 0 16,1-1-256-16,1 0 0 0,-2-6 0 16,-1-3 0-16,-1 0 0 0,1-4-128 15,0-2 128-15,0 0-160 0,1 3 160 0,-1-5-160 16,0-1 160-16,-1-1-160 0,2 3 160 0,-1 0 0 0,1 1 0 0,0 2 0 16,4 7 0-16,0-3 128 0,2 3-128 0,2 2 176 15,2-2-176-15,0 4 0 0,1-1 144 0,0 3-144 0,3-3 0 16,2 3 144-16,1 0-144 0,0 1 0 15,2 2 0-15,0 0 0 0,-1 5 0 0,2 0 0 0,0 2-176 0,0 0 176 16,0 0-192-16,-2 2 192 0,2 2 0 16,0 2 0-16,-2 2 0 0,1 4 0 0,1 4 0 0,-1 3 192 15,-1 3 0-15,1 2 0 16,-1 1 128-16,0 1 32 0,2 4 0 0,-1 2 0 16,2 3-32-16,-1-5 0 0,1 2 0 0,-2-3 0 15,1-2-128-15,-2-2-16 0,0-4-16 0,-2 1 0 0,0-5-160 0,-2 1-176 0,-1-2 48 16,0-4 0-1,0 0-256 1,0 0-64-16,-1 1 0 0,1-2 0 0,-1 2-128 0,-2-2-16 0,0 0-16 16,0-4-11808-16,-1 1-2368 0</inkml:trace>
  <inkml:trace contextRef="#ctx1" brushRef="#br2" timeOffset="177263.68">13091 9297 911 0,'3'2'0'0,"-2"-4"0"0,0 2 0 0,-1 0 0 0,0 0 3968 0,0 0 720 0,2 0 144 0,0 0 32 0,0 2-2320 0,3-2-464 0,0 0-96 0,3 0 0 0,-1 0-176 0,2 0-16 15,1 0-16-15,1-2 0 0,1-1 144 0,3-1 48 0,1 2 0 0,0-3 0 16,0 2-1008-16,-1 0-208 0,1 0-48 0,-3 0 0 16,-1 3-496-16,-1 0-208 0,0 1 176 0,-2 1-176 15,-2 4-176-15,-1 1-128 16,-1 0-16-16,-2 2-16 15,-2-3-432-15,-2 1-64 0,-3 2-32 0,-1 0 0 0,-1 1 432 0,-1-1 96 16,-4 1 16-16,-1 3 0 0,-1-1 512 0,-1 0 96 0,-1 1 32 16,1 0 0-16,-1 2 224 0,0-2 48 15,2 0 16-15,1-3 0 0,3 0-224 0,1-1-32 0,3 1-16 16,0-2 0-16,4-2-112 0,-1 2-32 0,4-2 0 16,1 0 0-16,1 3-192 0,2-3 176 0,0 0-176 0,1-1 160 15,0 1-160-15,2-1 0 0,-2 1 0 0,1-2 0 16,-1-1 0-16,-1-3-272 0,2 1 32 0,-3-1 16 15,-1-1-1104 1,0-2-208-16</inkml:trace>
  <inkml:trace contextRef="#ctx1" brushRef="#br2" timeOffset="177796.9">11306 9116 8287 0,'-6'0'736'0,"1"-4"-592"0,0 2-144 0,2 2 0 15,2-3 5232-15,1 2 1008 0,0 1 208 0,-1-2 32 0,1-5-5648 0,1 4-1152 0,1-6-208 0,5 2-48 16,0 1-912-16,2 1-176 0,2 1-48 0,0 1 0 0,3 2 1488 0,0 1 224 0,5 0 192 0,2 1-48 15,2 2 1888-15,3-1 368 0,5 2 80 0,4-4 16 16,5 3-448-16,3-2-96 0,3 1-16 0,2-2 0 16,1 0-1104-16,1 0-208 0,-1-2-48 0,4 1-16 15,4-2-48-15,1-1 0 0,3-1 0 0,0 0 0 16,0 0-192-16,2 2-64 0,3-3 0 0,1 2 0 16,2-2-64-16,2-3 0 0,0 2-16 0,0-2 0 15,-1-1-176-15,-3-2 160 0,0-2-160 0,-4 2 160 0,-3 1-160 16,1-1 0-16,-2 4 0 0,-2-5 0 0,-4 4-176 15,-2 2-64-15,-4-3-16 0,-4 4 0 0,-3 0-96 16,-2 0-32-16,1 2 0 0,-4 4 0 16,0 0-640-16,-2 0-144 0</inkml:trace>
  <inkml:trace contextRef="#ctx1" brushRef="#br2" timeOffset="178803.99">13851 9562 25791 0,'-3'0'2304'0,"1"0"-1856"16,2 0-448-16,0 3 0 15,1-3 880-15,0 0 80 0,2 1 0 0,0 2 16 0,4-3 480 0,4 2 80 0,3-2 32 0,5 0 0 0,5-2 80 0,4-2 16 0,7 0 0 0,3-4 0 0,0 1-1216 0,4-1-256 0,3 0-32 0,2-4-16 0,3 0-144 0,1-1 0 0,1 0 0 0,-2 0 0 32,-2 0 0-32,-4 0 0 0,-2 2-192 0,-2 0-18176 15</inkml:trace>
  <inkml:trace contextRef="#ctx1" brushRef="#br2" timeOffset="190423.6">16991 8254 35935 0,'-9'3'3200'0,"-1"-1"-2560"0,2 2-512 0,5-4-128 0,0 2 0 0,-1-2 192 0,-3 4-64 0,-4-2 0 0,-5 3-1920 0,3 0-368 0,5-3-80 15,3 0 0-15,5 1 1504 0,1-3 304 0,3 0 64 0,1 0 16 16,2 1 960-16,2-1 192 0,2 2 32 0,2 1 16 15,5-2 576-15,3 1 112 0,6 2 32 0,6-1 0 0,11-3-896 0,6 0-176 16,8-4-48-16,4-2 0 16,1 0-1328-16,-1-3-272 0</inkml:trace>
  <inkml:trace contextRef="#ctx1" brushRef="#br2" timeOffset="191258.11">15285 9226 43311 0,'-6'0'3840'0,"1"1"-3072"0,2 2-608 0,5-3-160 0,0 1 0 0,1-1 0 15,-1 2 0-15,3 1 0 0,4-6-912 0,3 1-112 0,5-3-32 0,2 3 0 0,2 2 864 0,4 0 192 0,2-4 0 0,3 1 0 16,3 3 336-16,5 0 80 0,6 0 16 0,4 0 0 16,6 0 0-16,6-3 0 0,4 3 0 0,5 0 0 15,3-3 16-15,8 3 0 0,7-2 0 0,2 1 0 0,3 2-448 16,1 1 0-16,2 1 128 0,1-2-128 0,0 4 0 16,1 2 128-16,-1 3-128 0,2-1 128 0,3 0-128 15,0-2 192-15,1 3-192 0,3-2 192 0,3 2-16 0,-2 0 0 16,0 3 0-16,-1-7 0 0,-2-4-176 0,2 0 0 15,4 2 0-15,0-4 0 0,-5 0 0 0,2-2 128 16,4-2-128-16,-5 4 128 0,-2 0 0 16,-3-2-128-16,-2 2 192 0,-6 2-64 0,-3 6-128 15,-6 0 160-15,-5 2-160 0,-7-4 160 0,-6 1-160 0,-3-1 0 16,-3 4 0-16,-4 2 128 0,-6 0-128 0,-3 5 0 16,-6-5-160-16,-5 0 160 0,-2 1-352 0,-6-3 32 15,-5-1 0-15,-3 1 0 16,-5-1-336-16,-2 1-64 0,-5-3-16 0,-5 2-12176 15,-2 0-2432-15</inkml:trace>
  <inkml:trace contextRef="#ctx1" brushRef="#br2" timeOffset="194457.81">16378 9708 23039 0,'0'0'2048'0,"0"0"-1648"16,0-1-400-16,0 1 0 0,1 0 2224 0,-1 0 352 0,2-4 80 0,0 2 16 0,2-2-768 0,-1-2-160 0,2-3-16 0,0 2-16 0,-1-2-736 0,1 1-144 15,-1-2-16-15,1 0-16 0,0 0-448 0,0 0-96 0,0-2 0 0,1 1-16 0,2-1-240 0,2 0 144 0,3 2-144 0,-1-1 128 16,3 1-128-16,3 0 0 0,3 2-160 0,3-2 160 16,1 2 0-16,-1 0 0 0,1-1 0 0,0 3 0 15,1 1 0-15,-4 0 0 0,-2 1-128 0,-2 4 128 16,-2-2 0-16,-2 4 0 0,-3 1 0 0,-1 3 0 15,-3 4 0-15,0 2 0 0,-2 4 0 0,-2 0 0 16,1 3 0-16,-1 1 0 0,-2-6 0 0,-1 9 0 16,-1 3 0-16,-2 5 0 0,-1 1-128 0,-1 2 128 0,-1 1 0 15,-2-3 0-15,-1 0 0 0,-2 2 0 0,1-2 0 16,-2 2 0-16,-2-1 0 0,-2 1 0 16,3-5 0-16,0-1 0 0,-2 1 0 0,-4 3 0 15,-3 5 0-15,-4-1 0 0,-1 1-128 0,-3-3 128 0,2-5 0 0,-1-7 0 16,4-2 0-16,-1-3 0 0,3-3 0 15,1-4 0-15,2-2 0 0,2-1 0 0,3-4 0 0,0 0 0 16,1-3 0-16,2-3 0 0,2 0 0 0,2-4 0 16,-1-1 160-16,3-2-160 0,1-3 0 0,0 0 0 15,4-2 0-15,1 1 0 0,2 0 0 0,3 0 0 0,2 2 0 16,3-1 0-16,0 1 192 0,3 2-64 0,0 0 0 16,2-1 0-16,2 4 16 0,3 0 0 0,2-1 0 15,3 1 0-15,0 3-16 0,1-1 0 0,1 3 0 0,-1 2 0 16,0 0-128-16,1 2 0 15,-1 0 0-15,1 4 0 0,-1-2 0 0,0 2 0 16,1 3 0-16,-3-2 0 0,-1 3 0 0,-3 1 0 16,0 2 0-16,-3-2 0 0,-1 4 0 0,-3-6 0 0,-2 4 0 0,-4-3 0 15,1 0-320-15,-3-2 0 0,0 1 0 0,-2 1 0 32,0-4-240-32,-1 0-32 0,1 2-16 0,-2-5-17760 0</inkml:trace>
  <inkml:trace contextRef="#ctx1" brushRef="#br2" timeOffset="195183.17">17540 9992 26719 0,'0'0'2368'0,"-1"0"-1888"16,0 0-480-16,0 0 0 0,0 0 2688 0,-1 1 432 0,0 1 80 0,-2 1 32 0,-1 3-2112 0,-1 0-416 0,0 4-96 0,-2 0-16 0,1 0-592 0,1 2-128 0,-2-2-32 0,2 2 0 0,0 1 16 0,-1 0 0 15,-1 2 0-15,1 1 0 0,-1 3 144 0,0-3 0 16,-1 0 0-16,0 3 0 0,-1 0 128 0,-1 0 16 16,0-1 0-16,-1-2 0 0,1 3 0 0,-2-3 0 15,2-4 0-15,-1 2 0 0,2-2 0 0,-1 3 0 16,2-2 0-16,1-3 0 0,0-3-144 0,2-1 0 0,0 0 0 16,0 1 0-16,1-4 0 0,0 0 0 0,0-1 0 0,1-2 0 15,0 0 256-15,1 0-48 0,-1-2 0 0,0-2 0 0,-1-2 64 0,2 0 16 16,-2-4 0-16,1-1 0 0,-1-3-32 0,-1-1 0 15,1 2 0-15,-1-7 0 0,-2-3-48 0,0-1-16 16,-1-5 0-16,0 1 0 0,1 3-192 0,0 0 0 0,2-1 0 0,0 2 0 16,2 0 0-16,0 2 0 0,2 1 0 0,2 1 0 31,0-2 128-31,1 3-128 0,3 1 0 0,0-1 144 16,2 3 32-16,-1 3 0 0,1-2 0 0,1 1 0 0,1-1-176 0,-1 3 160 0,1 2-160 0,-1 0 160 15,2 0-160-15,-1 4 128 0,1 0-128 0,1 0 128 16,0 0-128-16,1 2 0 15,1-2 0-15,-1-1 0 0,2 1 0 0,0-2 0 16,1 4 0-16,1-2-176 0,0-2 176 0,-1 6 0 16,1-2-144-16,0 4 144 0,-1 4 0 0,-1 2 0 0,1 1 0 15,-3 5 0-15,0-1 0 0,0 4 0 0,0 1 0 0,-1-2 0 0,1 3 0 0,-1-1-192 16,1 0 32-16,1-2 16 16,-3 3 144-16,0-4 0 15,-1-3-144-15,-1 1 144 0,2 3 0 0,-2-2 0 16,2 2 0-16,-1 1 0 0,1-3 0 0,0 0 0 0,-1-2 0 0,0-2 0 0,-2-3 0 15,0-2 0 1,0 0 0-16,-1-2 0 0,-1-1-192 0,0-1 16 16,-2 1 16-16,-1-3 0 15,1 0-560-15,-1-2-112 0,-1 1-32 0,-1-3-17952 0</inkml:trace>
  <inkml:trace contextRef="#ctx1" brushRef="#br2" timeOffset="195653.25">17892 9644 30399 0,'0'-4'2704'16,"0"2"-2160"-16,0-2-544 0,0 4 0 0,1-2 1840 0,0 2 256 0,0-4 48 0,3-5 16 0,0 2-1408 0,2-4-288 0,0 0-48 0,2-2-16 0,0 2-272 0,1 0-128 0,1 0 0 15,2 0 128-15,2 0-128 0,1-1 128 0,2 0-128 0,-1 3 128 0,0 1 16 0,-1 0 0 16,-2 2 0-16,1 3 0 0,-2 3-144 0,-2-3 0 16,0 6 0-16,-2-2 0 0,-3 1 0 0,0 4 0 15,-2 1 0-15,-2-1 0 0,-2 4 128 0,-1-2-128 16,-1 2 0-16,-2 3 128 0,-1-4-128 0,-1 5 0 15,-3 1 0-15,-1 1-176 0,0 0 176 0,-3 3 0 0,0-1 0 16,0 2-128-16,2-2 128 0,-1 1 0 0,-1 1 0 16,1 1 0-16,-1 1 0 0,3 0 0 0,1-4 0 0,3-3 0 15,2-3 0-15,1 0 0 16,1-1 0-16,2 1 0 0,1-3 224 0,1-1 32 16,3 0 0-16,1 1 0 0,1-3-16 0,3 4 0 0,1-4 0 15,1 2 0-15,4 0-240 0,0-1 0 0,1-1 0 0,1 0 0 16,0 0 0-16,1-2 0 0,0 0 0 0,0-1 0 31,1 2-512-31,1-1-64 0,1 2 0 0,1-3-17584 0</inkml:trace>
  <inkml:trace contextRef="#ctx1" brushRef="#br1" timeOffset="-109113.59">18041 9018 12895 0,'-7'3'1152'0,"3"-3"-928"0,2 0-224 0,2 0 0 0,1-3 1792 0,0 1 304 15,2 1 64-15,0-6 16 0,4 1 848 0,2-4 176 0,4-2 48 0,-1-3 0 0,3 2-1696 0,-3-4-336 0,2 1-64 0,0 2 0 0,-2 0-816 0,-1-1-144 0,1 2-48 0,0-2 0 16,-1 1 320-16,0-1 64 0,0-1 16 0,0 0 0 16,1-2-32-16,0-2-16 0,0 1 0 0,-2 3 0 0,0-1-240 0,-3 0-64 15,4 0 0-15,-1-1 0 0,-2 2 16 0,-1 0 0 16,3-3 0-16,0-3 0 16,1-3 64-16,0-1 16 0,1-2 0 0,1 1 0 15,2 1-288-15,2-3 160 0,-1 3-160 0,0-1 128 16,1 5-128-16,-1-3 0 0,3 3 0 0,-3 2 0 0,-1 1 0 0,-3 3 0 15,-2 0 0-15,1 1 0 0,0-1 0 0,-1 0 0 0,0 0 0 16,-1 0 0-16,0 0 0 0,-3 5 0 0,-1 3 0 16,0-1 0-16,0-3 0 15,-1 1 0-15,3-1 0 0,-2 2 0 0,-2-2 0 16,2 3 288-16,0-1-48 0,-1 0-16 0,0 2-224 0,-2-2 128 16,1 4-128-16,-1 2 0 0,-1-2 192 0,-1 3-48 15,-1 1-16-15,0 0 0 0,-2 2-128 0,1 0 0 16,-2 2 0-16,-1 0 128 0,2 1-128 0,-2 0 0 15,0 4 0-15,1-4 128 0,-1 3-128 0,1 1 128 16,2-1-128-16,-2 0 128 0,2 0-128 0,0 2 0 16,0-2 0-16,1 0 0 0,1 0 192 0,-2 3 16 0,2-3 0 0,0 4 0 15,0-1-80-15,-1 0-128 16,0 1 176-16,-2 0-176 0,2 5 0 0,-2 1 0 16,-2 3 0-16,1-2 0 0,-1 2 0 0,0-1 0 0,1 1 0 15,-1-2 0-15,0 0 0 0,2-1 0 0,0 0 0 16,2-3 0-16,0-1 0 0,1-1 0 0,1 2 0 0,-1-1 0 15,1 0 0-15,-1 1 0 0,0-3 0 0,1 2 0 16,-1-2 0-16,2 0 0 0,-1 1 0 0,0-1 0 16,2-3 0-16,-1 2 0 0,1 3 0 0,-2-2 0 15,1 2 320-15,-1 1-32 0,-1-3-16 0,2 0 0 0,-2 2-272 0,0 0 0 16,0 1 0-16,0-1 0 16,1-2 0-16,0 0 0 0,0-1 0 0,1-2 0 15,0 2 0-15,1-6 0 0,0 0 0 0,2 1 0 16,0-2 0-16,1-1 0 0,1-1 0 0,0-1 0 0,-1-1 0 0,3-2 128 15,1 1-128-15,0-3 0 0,1 2 208 0,0-2-64 0,1-4-16 16,-1 4 0-16,1-4-128 16,-1 2 0-16,1-5 0 0,2 3 0 0,0-4 0 0,1 0 0 15,3 2 0-15,-2-5 128 0,0 3-128 0,-1 0 0 16,-1-1 0-16,3 2 0 0,-1-3 0 0,-3 1 0 0,1 1 0 16,-3-1 0-16,-1 3 0 0,-2-2 0 0,-1 2 0 0,-2 0 0 15,0-1 0-15,-3 1 0 0,2 1 0 0,-3-2 0 16,1-3 0-16,0 0 0 15,0 1 0-15,1-1 0 0,-1-2 0 0,2-1 0 16,1 2 0-16,0 2 0 0,1-1 0 0,0 0 0 16,4-3 0-16,-1 3 0 0,-1 1-128 0,0 5 128 0,-2 3 0 0,-1-2 0 0,-1 6 0 0,-2 0 0 15,0 1 0-15,-2 1 0 0,0 2 0 0,-1 1 0 16,0-2 0-16,0 4 0 0,-2 1 0 0,0-1 0 16,0-1 0-16,-2 3 0 0,0 3 0 0,-2-1 0 31,-1 4 0-31,1 0 0 0,-2 4 0 0,1-1 0 0,-1 1 0 0,0 2 0 0,2 3 0 0,-1-2 0 15,1 4 0-15,1-1 0 16,1 1 0-16,1 1 0 0,2 1 0 0,-1-1 0 16,2 0 0-16,0 1 0 0,0-3 0 0,1 3 0 15,2 1 0-15,-1-2 0 0,1-4 0 0,0-1 0 0,2-1 0 0,2-2 0 0,0 3 0 0,1-3 0 32,1-4-208-32,1-2 80 0,-1 0 128 0,1-4-208 15,1 0-416 1,0-2-80-16,0-4 0 0,-1-1-16 0,4-2-192 0,-2 0-48 15,1-3 0-15,2-3-11728 0,1 1-2352 0</inkml:trace>
  <inkml:trace contextRef="#ctx1" brushRef="#br1" timeOffset="-108546.05">19575 7144 911 0,'-3'-3'0'0,"1"2"0"0,0-2 0 0,1 1 0 0,1 1 5312 0,0 1 960 0,0 0 208 16,0-3 48-16,-1 3-3712 0,0-3-720 0,-2 0-160 0,0 2-16 0,-1 1-1104 0,-1 1-224 0,-3 3-32 0,0 1-16 0,-1 1-64 0,-2 0-16 0,-1 4 0 0,-1 2 0 0,1 2 224 0,1 1 32 16,-2-3 16-16,2 4 0 0,1 0 0 0,-1 0 0 15,1 0 0-15,2-1 0 0,-1 1-320 0,2 0-64 16,0-2-16-16,0 2 0 0,0 1-208 16,-1 0-128-16,2-4 160 0,0 3-160 0,-2 5 0 15,1 2 0-15,-2 1 0 0,2-2 0 0,2-2 0 0,3-5 0 16,0 1 0-16,4-2 0 0,0-2 0 0,2 1 0 0,2-1 0 15,1 2 0-15,2-3 0 0,0 2 0 0,-2-4-128 16,0 1 128 0,3 3-592-16,1 2-16 0,2 1 0 0,-1-3 0 15,1-1-1376-15,-2 0-256 0,0 2-64 0,0-2-16 16,-1-4-688-16,-1 3-144 0,-2-4-32 0,0 3-7328 0</inkml:trace>
  <inkml:trace contextRef="#ctx1" brushRef="#br1" timeOffset="-108229.99">19861 7552 34095 0,'-8'2'1504'0,"2"-1"320"0,1 4-1456 0,2-3-368 15,3 0 0-15,0 1 0 0,0 0 256 0,-1 0 0 16,1 4-16-16,-2 2 0 0,-1 1 0 0,1 2 0 0,0 0 0 0,0 0 0 0,-1 0-832 0,0-1-176 0,0-1-16 0,-1 0-16 0,2 2 32 0,-2 1 0 0,1-1 0 0,0-2 0 15,1 0-800-15,0-3-160 0,1 2-16 0,1-3-9904 0</inkml:trace>
  <inkml:trace contextRef="#ctx1" brushRef="#br1" timeOffset="-108037.56">19860 7345 22111 0,'-16'0'1968'0,"4"1"-1584"0,6 2-384 0,3-2 0 0,2 2 768 0,-4-1 64 16,-6 2 0-16,-5-2 16 0,-4 4-400 0,1 1-96 15,5-4-16-15,5 1 0 16,6-1-2064-16,5-2-432 0,4 1-80 0,1-2 0 0</inkml:trace>
  <inkml:trace contextRef="#ctx1" brushRef="#br1" timeOffset="-107547.35">19911 7077 21183 0,'-4'-3'1888'0,"3"1"-1504"16,1 1-384-16,1 1 0 0,0 0 1232 0,1-3 176 15,-1 2 48-15,0-4 0 0,2 1-240 0,0-2-32 16,2-3-16-16,3 5 0 0,0-3-304 0,1-1-64 15,1 4-16-15,0-1 0 0,1 1 336 0,-1 4 64 0,1 0 16 0,-1 4 0 16,2 1-368-16,-2 1-64 0,1 2 0 0,0 0-16 16,2 5-432-16,0 0-96 0,3 3-16 15,1 2 0-15,-1-1-80 0,2 1-128 0,2 1 176 0,1 0-176 16,0-2 128-16,-1 0-128 0,0-1 0 0,-1 2 0 16,1 0 0-16,-3 1 160 0,-1 0-160 0,-3 0 128 15,-2 0-128-15,-4-3 128 0,-2 2-128 16,-3 2 128-16,-2-3-128 0,-4 3 0 0,-1 0 0 0,-4 1 0 15,-2 1 176-15,-2 0-48 0,0-3-128 0,-2 1 192 0,-2 1-192 0,-3 1 0 16,2-2 0-16,-3 2 0 0,0-3 0 16,0-1 0-16,0-1 0 0,-2 1 0 0,1-1-208 15,0 0-96-15,0-1-16 0,1 1-12096 16,1-5-2416-16</inkml:trace>
  <inkml:trace contextRef="#ctx1" brushRef="#br1" timeOffset="-105675.14">24360 10111 23039 0,'-4'2'2048'0,"1"-2"-1648"0,-1 2-400 0,1-2 0 32,2 3 1408-32,-1-3 192 0,-4 3 32 0,-4 1 16 0,-5 2-400 0,-2 3-80 0,-3 1-16 0,1 2 0 0,2-2-640 0,1-1-128 0,1 1-16 0,1-3-16 0,2 2 384 0,1-2 80 0,1-1 16 15,1 0 0-15,2 1-96 0,-1-2-16 0,4 2 0 0,-1-3 0 0,0 1-272 0,1 1-48 16,0-1-16-16,-1 3 0 0,0 1-160 0,-1-1-32 0,-1 4-16 16,-1 0 0-16,-2 1-176 0,1 3 0 0,-3 2 0 0,1 2 128 15,0-1-128-15,0 3 128 0,0 0-128 16,1 3 128-16,0-3-128 0,4 0 0 0,1 1 0 15,4-5 0-15,1-1 0 0,1 1 0 0,3-2-192 16,1-3 192-16,2 2 0 0,0-1 0 0,2 1 0 16,0-3 0-16,1 0-320 0,2 2 48 0,0 0 16 15,2-2 0 1,0 0-560-16,2 1-96 0,1-1-32 0,0 1 0 0,2-4-1808 0,-1 0-352 0</inkml:trace>
  <inkml:trace contextRef="#ctx1" brushRef="#br1" timeOffset="-105267.65">24529 10466 23039 0,'-8'3'1024'0,"2"-2"192"0,-2 2-960 0,3-1-256 0,3-2 0 0,1 1 0 0,-2 2 800 0,-1-1 112 0,-2 4 32 0,-4-1 0 0,0 4 1344 0,1 1 272 16,1 2 48-16,-1 1 16 0,3 3-1024 0,1-1-192 0,2 1-32 0,-1-3-16 0,4 3-784 0,-1-1-176 0,1 1-16 0,1-3-16 15,0-1-368-15,2-2-192 0,-1 0 32 0,2-2 0 16,-2-1-1456 0,1-4-304-16,0 0-48 0,0-2-14496 0</inkml:trace>
  <inkml:trace contextRef="#ctx1" brushRef="#br1" timeOffset="-105103.56">24668 10235 32255 0,'-10'-6'1424'16,"3"0"304"-16,0 2-1392 0,5-1-336 0,1 4 0 0,1 1 0 0,0 0 288 0,0-4-16 0,-1 2 0 0,-2-2 0 31,3-1-1552-31,-1 4-320 0,0-2-64 0,1 1-16 15,0 2-1904-15,-2 2-384 0,1-2-80 0,0 4-16 0</inkml:trace>
  <inkml:trace contextRef="#ctx1" brushRef="#br1" timeOffset="-104552.46">24785 10064 23951 0,'0'0'2128'0,"0"-2"-1696"0,0 1-432 0,2 1 0 0,-1 0 2064 0,0 0 336 0,2 0 64 0,-1-3 16 0,3 3-1008 16,0-2-192-16,0 2-32 0,-1 2-16 0,1 1-480 0,0 3-112 0,-1 1 0 0,1 2-16 0,0 1-240 0,0 2-32 0,0 2-16 0,0 1 0 0,3 1-80 0,-2 0 0 15,1-1-16-15,-2 2 0 0,0 2-112 0,0-3-128 16,-1 2 176-16,-1 1-176 0,1-1 0 0,-1 0 0 16,-1 0 0-1,1 1 0-15,-1-1 0 0,1 2 0 0,-2-1 0 16,1-1 0-16,0 2 0 0,-1 1 0 0,-1-1 0 0,-1 2 0 15,-1-3 0-15,1-1 0 0,-1-1 0 16,-2 1 0-16,0-1 0 0,-1-2 0 0,0 1 0 0,-1-4 0 0,-1 1-160 0,-1-2-144 0,0 0-16 16,-2-1-16 15,-1-2-1248-31,-2 2-240 0,1-2-48 0,-2-2-14368 0</inkml:trace>
  <inkml:trace contextRef="#ctx1" brushRef="#br1" timeOffset="-103719.83">28088 9898 28559 0,'-2'-2'2544'0,"-1"2"-2032"0,2 0-512 0,1 0 0 0,1 0 1376 0,1 0 176 0,-2 0 48 0,0-2 0 15,0 2-832-15,0-3-176 0,1 3-16 0,-1 0-16 0,0 0-272 0,0 0-48 0,0 0-16 0,0 0 0 0,0 0 464 0,0 0 80 0,-22 19 32 0,12-10 0 16,0 2-224-16,-4 0-64 15,1 5 0-15,-2 0 0 0,0 0-144 0,-4 5-48 0,1-1 0 0,-2 5 0 16,1-3-96-16,0 1-32 0,1 5 0 0,1-4 0 16,1 5-192-16,2-2 0 0,3 3 0 0,1-1 0 0,3-2 0 0,2-1 128 15,1-1-128-15,2-3 0 0,1 2 128 0,-1-3 0 16,4 1-128-16,-1-3 192 16,2-2-192-16,-1-2 0 0,0-3 0 0,1 1 0 15,2 0 0-15,-2 0 0 0,4 0 0 0,-1 2 0 16,1-3-208-16,1 1-96 0,-1-3-16 0,0 2 0 15,2-2-192-15,-2 0-64 0,3 0 0 16,-1-2 0-16,2-1-1088 0,0-1-240 0</inkml:trace>
  <inkml:trace contextRef="#ctx1" brushRef="#br1" timeOffset="-103404.83">28308 10345 43311 0,'-5'4'1920'0,"0"-3"384"0,2 2-1840 0,0-1-464 0,3 2 0 0,0-2 0 0,0 2-144 0,-1 0-128 0,-1 4-32 0,-2 2 0 0,-1 3 48 0,-1 3 16 0,0-1 0 0,-1-2 0 0,0 2-336 0,-2-1-64 15,2 0 0-15,-2-2-16 0,2-1 416 0,1-1 96 0,-2 2 16 0,2-5 0 16,1 2-848-16,0-2-176 0</inkml:trace>
  <inkml:trace contextRef="#ctx1" brushRef="#br1" timeOffset="-103239.24">28366 10099 46079 0,'-17'-2'2048'0,"6"0"400"0,2 2-1952 0,4-2-496 0,4 2 0 0,0-3 0 0,1 2 0 0,-1-1 0 31,-1-1 0-31,1 0 0 15,0-4-1184-15,0 4-128 0,2-1-32 0,0 1-11424 16,3 1-2288-16</inkml:trace>
  <inkml:trace contextRef="#ctx1" brushRef="#br1" timeOffset="-102780.53">28538 9851 27647 0,'-6'5'2448'0,"1"-5"-1952"0,0 1-496 0,3 1 0 16,1-2 2848-16,1 3 480 0,1-3 80 0,-2 1 32 0,-1 4-2384 0,2-1-480 15,0 3-80-15,3 2-32 0,-1-1-128 0,4 2-16 16,1 0-16-16,1 2 0 0,3 1 64 0,2-1 16 16,2 4 0-16,2 0 0 0,3 3 0 0,1-2 0 15,2 4 0-15,-2 1 0 0,2 1-112 0,-2-1-16 16,0 3 0-16,-4-2 0 0,0 2-256 0,-6 2 0 15,-2 0 0-15,-4 1 0 0,-3 0 0 16,-3 0 0-16,-3 1-128 0,-2-1 128 0,-4 1 0 0,-2-1 0 0,-2-3 0 0,0 1 0 16,-2-4 192-16,-2 0-64 0,0 1 0 15,-3-4-128-15,0 3 128 0,-3-4-128 0,2 4 0 0,-2-3 0 32,0-3-480-32,-1 0-208 0,-1-6-32 0,-1 0-12752 0,-2-4-2544 0</inkml:trace>
  <inkml:trace contextRef="#ctx1" brushRef="#br2" timeOffset="-96037.18">15234 8107 23951 0,'-1'4'2128'0,"1"-3"-1696"0,0 1-432 15,0-2 0-15,1 0 272 0,-1 3-16 0,2-3-16 0,-1 4 0 0,1-1-96 0,2 2-16 0,1-4 0 0,0 2 0 0,2-3 512 0,-1 0 80 0,3 0 32 0,-1-3 0 0,-1 2 288 0,0 1 64 16,0 0 16-16,0 0 0 0,2 1 32 0,-1 4 16 0,1 0 0 0,-2 4 0 16,1 1-336-16,-1 2-64 0,1 3 0 0,-2 1-16 15,1 1-368-15,-2 2-64 0,1 2 0 0,1-4-16 16,0 1-144-16,-1-2-32 0,2 0 0 0,-1-3 0 15,0 2 112-15,2-2 16 0,0-3 0 0,-1 2 0 16,3-2-112-16,-1 2-16 0,2-2 0 0,0 0 0 16,-1 2-128-16,1 1 0 0,0-1-192 0,-3 4 192 15,1-1-128-15,-2-1 128 0,-1 0 0 0,-2 2 0 16,-1-2-624-16,-1 1-48 0,0-1-16 0,-2 0 0 0,0-3-2128 0,1 1-416 0,-1-6-96 16,0-2-10656-16</inkml:trace>
  <inkml:trace contextRef="#ctx1" brushRef="#br2" timeOffset="-95638.89">15849 8029 19343 0,'-1'-2'1728'0,"-1"0"-1392"0,2 2-336 15,0 0 0-15,2 0 1600 0,-2 0 240 0,1-2 48 0,0 1 16 16,2 1-1440-16,-2-3-272 0,0 6-64 16,-1-3-128-16,0 0 0 0,0 0 0 0,0 0-160 0,-2 23 160 15,-2-13 192-15,-1 2 144 0,-1 3 48 0,-2 1 0 16,2 0 512-16,-3 3 128 0,2 3 0 0,-2 0 16 15,1 1 80-15,-2 5 16 0,-2 3 0 0,0 4 0 16,2-1-608-16,-3 0-112 0,1 7-32 0,-3-2 0 16,0 3-384-16,-2-1 0 0,0 1 0 0,-1 4 0 15,-1 2 0-15,1 0 0 0,0 5 0 0,2-8 0 16,4-4 0-16,0-4 128 0,2-5-128 0,0-1 0 16,1-4 0-16,-1 0 0 0,0-1-224 0,-2 1-10656 15,-2-3-2144-15</inkml:trace>
  <inkml:trace contextRef="#ctx1" brushRef="#br2" timeOffset="-94654.25">16290 7065 11055 0,'2'-3'976'0,"-1"2"-784"0,-1 1-192 0,0 0 0 0,0 1 1360 0,0 2 240 0,-1-3 32 0,-1 2 16 0,1-1-704 0,-1 4-144 0,-3 3-32 0,-2-2 0 0,1 0-768 0,-2 0 0 16,-1 2 0-16,-1 0 0 0,-1 2-240 0,-1 0 48 0,-2 1 16 0,-2 0 0 0,1 4 400 0,-1-3 80 0,0 2 16 0,-1 2 0 15,1 1 352-15,-1 1 80 0,1 0 16 0,2 1 0 16,1-1-64-16,1 0-16 0,2-3 0 0,0-2 0 16,1 2-240-16,2-1-64 0,0 0 0 0,-1 0 0 15,1 3-160-15,1-1-32 0,-1-2-16 0,2 5 0 0,0 0-176 16,1 5 0-16,-1-2 0 0,1 2 0 0,0 0 0 15,2 2 0-15,-1 5 0 0,3-6 0 0,1-2 0 0,4-2 0 16,0 2 0-16,3-5 0 0,2-2 0 0,0-2 0 16,2-2 0-16,2-2 0 31,2 1-544-31,2-1-96 0,1-4 0 0,2 2-7024 0,0-2-1392 0</inkml:trace>
  <inkml:trace contextRef="#ctx1" brushRef="#br2" timeOffset="-93972.23">16386 7432 31327 0,'-5'3'2784'0,"0"2"-2224"15,2-1-560-15,2-1 0 0,1 0 704 0,0 0 48 0,-3 3 0 0,-1 4 0 0,-1 2-1472 0,0 2-304 0,0 1-48 0,1-2-16 0,-1 2-400 0,1 1-96 0,2-3-16 0,-1 0 0 16,2-4-704-16,0 1-160 0,1-3-32 0,0 2 0 15,0-3 1184-15,1-2 224 0,-1 1 64 0,0-5-4800 0</inkml:trace>
  <inkml:trace contextRef="#ctx1" brushRef="#br2" timeOffset="-93746.48">16405 7217 35935 0,'-1'0'1600'16,"0"0"320"-16,0 0-1536 0,-1 0-384 0,4 0 0 0,-2 0 0 0,1 2-960 0,-1-2-256 15,1 4-48-15,0-2-16 16,1 2-3072-16,-2-4-608 0,0 0-128 0,0 0-32 15</inkml:trace>
  <inkml:trace contextRef="#ctx1" brushRef="#br2" timeOffset="-92638.81">16559 6975 2751 0,'-3'-2'256'0,"2"2"-256"0,0-2 0 16,1 2 0-16,0 0 1952 0,0 0 352 0,0 0 64 0,0 0 0 0,1 0-528 0,0 0-112 0,2 2-32 0,-3-2 0 0,0 0-288 0,0 0-64 0,0 0-16 0,0 0 0 0,21 4 272 0,-16-4 64 16,1 2 16-16,-1-2 0 0,2 0-112 0,-1 3-32 0,2-2 0 0,-1 1 0 0,1 2-608 0,2 0-128 0,-2 1-32 0,2 1 0 15,-1 1-384-15,1 3-96 0,-2 1-16 0,2 2 0 16,-1 0-272-16,1 3 0 16,-2 3 0-16,0 3 0 0,-1-2 0 0,-2 5 0 0,1 3 0 15,-2 1 0-15,0 3 0 0,-2 1 0 0,-1-1 0 0,-1-3 0 16,0 2 0-16,-1-5 0 0,0-2 0 0,-1 0 0 15,-1-3 0-15,1 1 160 0,-2-3-160 16,-1 0 192-16,-1 4 144 0,-2-2 48 0,1 1 0 0,-3 0 0 16,1 1-256-16,-1-1-128 0,1 0 160 0,-3 3-160 15,3-2 0-15,-3 2 0 0,1 1 0 0,0 1 0 16,0-5 0-16,-3-2-128 0,1 1 128 0,-3-3-208 31,0 0-624-31,-2 3-128 0,-1-4-32 0,-1 4-15376 0</inkml:trace>
  <inkml:trace contextRef="#ctx1" brushRef="#br2" timeOffset="-79996.64">15400 6828 15663 0,'4'-6'1392'16,"-1"1"-1120"-16,0 3-272 0,-1 2 0 0,1 0 1472 0,-1-4 256 0,6 2 32 0,-1-7 16 0,3 1-1040 0,0 2-208 15,-4 0-32-15,-2 2-16 0,-4 2-480 0,-3 2 0 0,0 2 0 0,-4 2 0 0,0 0 0 0,-3 1-240 0,0 0 32 0,-1 0 0 0,1-2 656 0,-1 4 144 16,0-4 32-16,1 2 0 0,-1 0 896 0,1 1 176 16,-1 0 32-16,1 3 16 0,-1-3-528 0,-1 4-128 15,0-1 0-15,0 1-16 0,1 2-336 0,-4 4-64 0,0 0-16 16,-3 7 0-16,-2 1-224 0,-5 5-48 0,-6 5-16 16,-1-1 0-16,1-1-368 0,-6 5 128 0,-6 7-128 15,-3 3 0-15,-2 1 0 0,3-1 0 16,6-4 0-16,4-3 128 0,5 1-128 0,5 0 144 15,1 1-144-15,4 1 160 0,4-4 192 0,1 1 32 0,2-1 16 0,0 4 0 16,2-1-256-16,1 1-144 0,0-2 160 0,1 4-160 16,0-3 176-16,0-1-176 0,2-3 192 0,-2 5-192 15,2 8 128-15,-1 1-128 0,1 3 0 16,1 4 0-16,3 0 0 0,2 0 0 0,0-2 0 0,2 1 0 16,3 2 0-16,3-7 0 0,4-5 0 0,4-5-144 31,5-4-592-31,3-5-112 0,3-2-32 0,5-7 0 15,4-3-608-15,4-6-128 0,5-3-32 0,6-3 0 0</inkml:trace>
  <inkml:trace contextRef="#ctx1" brushRef="#br2" timeOffset="-79148.75">20189 6634 2751 0,'-6'0'256'0,"1"-2"-256"0,1 2 0 15,2 2 0-15,2-1 4864 0,0 2 912 0,1-1 192 0,2 2 48 0,0 2-4320 0,3 0-864 0,4 4-160 0,3-1-32 0,2 5-64 0,2-2 0 0,3 4 0 0,-2 0 0 0,3 3-240 0,-1 0-48 0,0 4-16 0,0 0 0 0,-1 1 48 16,1 3 0-16,1 1 0 0,0 2 0 0,1 3 432 0,-3 0 80 31,-4-9 32-31,1 12 0 0,4 7-272 0,1 12-48 16,0 12-16-16,-3 4 0 0,-3 0-528 0,-4-2 0 0,-3 0 0 16,-5 2 0-16,-1 1 0 0,-4-3 0 0,0-2 0 0,-2-11 0 0,-1-5 0 0,-3 0 256 15,-2-4-16-15,-5 1-16 0,0-3 528 0,-6 4 96 0,-4 2 32 16,-3-1 0-1,-2-3-512-15,-3-2-112 0,-1-1 0 0,-1-3-16 16,1-5-112-16,-3 1-128 0,-1 4 176 0,-2-3-176 16,1 1 160-16,1-1-160 0,1-1 128 0,3-2-128 15,0 3 0-15,1-6 0 0,2 2 0 0,1-5 0 16,3 0 0-16,1-5 0 0,4-4 0 0,0-1 0 16,-1-3-768-16,2-4-64 15,0-3-32-15,-1-3-16448 0</inkml:trace>
  <inkml:trace contextRef="#ctx1" brushRef="#br2" timeOffset="-78364.11">20722 6454 11055 0,'-1'-12'976'0,"1"6"-784"0,0 3-192 0,0-4 0 0,0 4 1872 0,1 0 336 15,2 0 64-15,0-1 16 0,5-5-816 0,0-4-176 0,4-2-16 0,1-1-16 0,2 3 656 0,0 0 128 0,1-2 16 0,0 5 16 0,1-5-1024 0,-1 4-208 0,2-1-32 0,-1 2-16 0,-1 1-416 0,0-1-96 16,0 4-16-16,-1 0 0 0,-1 0 272 0,-2 2 48 16,-2 4 16-16,-3-3 0 0,1 6-96 0,-2 1-32 15,0-1 0-15,-1 6 0 0,-1 1-192 0,2 3-32 0,-2 5-16 0,1-1 0 0,0 4-96 0,-1 1-16 32,4 3 0-32,-2-1 0 0,1 3-128 0,1 1 0 0,1 4 0 15,-3 1-176-15,0-3 176 0,-1-1 0 16,-3 2 0-16,-2 2 0 0,-2 1 0 0,-3 0 0 15,-2 1 0-15,-3-5 0 0,-4-2 0 0,-1-1 144 16,0-5-144-16,-3-2 0 0,-1-1 0 0,-3-3 0 16,1 0-192-16,-1-6 48 0,1-2 144 0,1 0 176 0,1-2-48 15,0-1 0-15,0-1-128 0,0-4 128 0,2 0-128 16,0-4 128-16,0-1-128 0,2-2 0 0,1-3 0 0,2-5 0 0,-1 1 0 0,3-4 0 0,1-1 0 31,0-3 0-31,2 2 0 0,-1-1 0 0,2 1 0 0,2-1 0 16,2 5 0-16,2 0 0 0,0 6 0 0,1 2 0 15,1 1 0-15,3 4 0 0,2 0 0 0,0 3 128 16,2 3 224-16,2-1 32 0,4 6 16 0,2 0 0 16,4 2 32-16,2 3 0 0,5-1 0 0,3 4 0 15,-1-4 208-15,4 2 32 0,2 2 16 0,1 0 0 16,1 1-208-16,-1 1-32 0,3 3-16 0,-3-3 0 16,-1 2-96-16,-2 2-16 0,0-1 0 0,-2 2 0 15,-4-4-144-15,0 0-48 0,-2-3 0 0,-1 3 0 0,0-1-128 16,-3 2-176-16,-3-2 48 0,-4 2-14464 15,-4 1-2880-15</inkml:trace>
  <inkml:trace contextRef="#ctx1" brushRef="#br1" timeOffset="-63466.39">26927 11771 35007 0,'-12'4'3120'0,"2"-2"-2496"0,4 2-496 0,4-4-128 16,2 0 960-16,-2 1 160 0,-5 2 32 0,-3-1 16 0,-3 2-352 0,2-1-80 0,5 0-16 0,4-1 0 0,5 0-144 0,10-2-48 0,6 2 0 15,11-2 0-15,10 0-128 0,7 0-16 0,5 0-16 0,4 0 0 0,3 3 128 0,1 0 16 0,0 1 16 0,-1-1 0 16,1-2-528-16,-3 1 0 0,-3 1 0 0,-4 0 0 16,1 0 0-16,0 1 0 0,1-1 0 0,1 0 0 15,0-2 0-15,1 1 0 0,3-2-128 0,0-2 128 0,1 2 0 16,0-1 0-16,-3-2 144 0,-2 1-144 0,0-2 0 16,-2 0 0-16,-2-4 0 0,-3 0-160 15,-4 2 160-15,-4-4 0 0,-3 4 160 0,-5-4-160 16,-6 4 0-16,-4-3 0 0,-5 3 0 0,-6-1 0 15,-6 2 0-15,-5 1 0 0,-7-2 0 0,-7 2 0 16,-7-1-336 0,-10 2-176-16,-7 1-16 0,-12 0-16 0,-8 2 256 0,-5 0 48 0,-7 2 16 0,-6 2 0 15,-2 2 224-15,-4 0 0 0,-2 2 0 0,2 0 0 0,0 2 0 0,-2-1 0 16,-1 1 0-16,-1-3 0 0,2 4 0 0,2-1 0 16,2 0 0-16,7-1 0 0,4-3 224 0,6-1-16 15,3 1 0-15,7 0 0 0,8-1-48 0,8 0-16 0,8-2 0 16,9-1 0-16,6-1 176 0,7 2 16 15,5-3 16-15,5-3 0 0,6 2 96 0,5 1 0 16,5-2 16-16,7-1 0 0,7 2-144 0,8-1-16 16,12 0-16-16,8 2 0 0,6 4-160 0,5-1-128 15,7 1 144-15,2 1-144 0,0-1 128 0,-10-1-128 0,-4-2 0 0,6 1 0 16,9 2 0-16,0 0 0 16,-1-4 0-16,-5-2 0 0,-2 2 0 0,-4-3 0 0,-3 0 0 0,-6 0 0 15,-6-2 0-15,-5-2 0 0,-3 0 0 0,-8 1 0 16,-5-4 0-16,-5 1 0 0,-6 2 0 0,-5-2 0 15,-4 1 0-15,-7 0 0 0,-2 2 0 0,-4 2 0 0,-4-2 0 16,-4 1-128-16,-2 1 128 0,-5 2 0 0,-3 1-336 16,-4 1 32-16,-4 1 16 15,-6 1 0-15,-1 2 144 0,-5 1 144 0,0 1-208 16,-8 0 80-16,-6 1 128 0,-3 3 0 0,2-1 0 0,-4 0 0 0,-2 2 0 0,1 0-208 16,0 0 16-16,2-2 16 15,0 0 176-15,1-3 0 0,3 1 0 0,2 2 0 16,4-3 0-16,4-2-160 0,5 0 160 0,4-2-160 15,7-4-432 1,4-2-96-16,6-2-16 0,6-7-19632 0</inkml:trace>
  <inkml:trace contextRef="#ctx1" brushRef="#br0" timeOffset="-46006.03">13640 7450 4607 0,'-2'-3'400'15,"-2"3"-400"-15,1-3 0 0,0 3 0 0,1 0 2176 0,0 0 336 0,0 0 80 0,-2 3 16 0,-2-3-1216 0,-3 3-240 0,-2 0-64 0,1 1 0 0,-1-1-656 0,1 1-144 0,-1 1-32 0,0 1 0 0,-1 0-256 0,-2 0 0 0,0 4 0 0,-3 0 0 16,0 3 0-16,-4 3 0 0,-3 2 0 0,-3 4 0 16,-3 1 144-16,-4 5-16 0,-3 1-128 0,-5 2 192 15,-5 4 368-15,-3 4 64 0,-2 0 16 16,0 0 0-16,4-5-64 0,1 1-16 0,0-2 0 0,-2 4 0 0,-1 2 240 16,0 1 48-16,-1 1 16 0,-4 0 0 15,0 1-176-15,-2 5-48 0,0 1 0 0,-1-1 0 16,3-3-512-16,-4 4-128 0,-4 5 0 0,-4-2 0 15,3 2 0-15,-4 1 0 0,-4 6 0 0,-3 0 0 16,-2 5 0-16,-4 0 0 0,-4 1-144 0,5-5 144 0,6-4 0 0,-7 5-128 16,-5 7 128-16,-1-1 0 15,2 0-144-15,5-4 144 0,7-13 0 0,2 3-144 0,3 0 144 0,-1 2 128 16,0 1-128-16,-2 1 176 0,0 4 176 0,-1-4 32 16,6-5 16-16,1-2 0 15,0 2-128-15,-1 1-16 0,-2-1-16 0,-2-1 0 0,2 4-240 16,4-5 0-16,4-4 0 0,4-3 0 0,3-3 0 0,0-3 0 0,2 1-128 15,3-5 128-15,4-3-128 0,-1-2 128 0,-2 0-192 16,2 0 192-16,4-1-144 0,3-3 144 0,3-3 0 16,3-3-144-16,2-1 144 0,2-2 192 0,3-3-32 0,2 0-16 15,2-3-144-15,2-1 0 0,1 1 0 0,0-2 0 16,4-1 0-16,-1 2 0 16,2-2 0-16,2-1 0 15,1-3-512-15,2 4 0 0,-1-1 16 0,3-2 0 16,1 2-960-16,4-3-192 0</inkml:trace>
  <inkml:trace contextRef="#ctx1" brushRef="#br0" timeOffset="-41938.09">17429 9049 8287 0,'-28'-2'736'0,"2"2"-592"0,7 0-144 0,7 2 0 0,0-2-992 0,-11 1-224 0,-21 2-64 0,-24 3 0 0</inkml:trace>
  <inkml:trace contextRef="#ctx1" brushRef="#br2" timeOffset="77424.78">1037 13333 37775 0,'3'-3'3360'0,"-1"0"-2688"0,1 3-544 0,-2 0-128 0,0 0 0 16,1-3 192-16,0 3-192 0,2-4 192 0,-2 1 432 0,1 0 80 0,-3 0 32 0,1 3 0 0,1-3-480 0,1 1-112 0,3 0-16 0,0 0 0 0,2-2-128 0,2-1 0 0,2 0 0 0,2 0 0 0,0 2 0 16,2-4 0-16,2 4 0 0,0 0 0 0,2 0 288 0,0-1 32 15,2 4 0-15,2-3 0 0,4 1-176 0,2 1-16 16,2-4-128-16,4 1 192 0,2 0-192 0,0-2 0 0,2 0 0 0,-2 0 0 15,-1 2-192-15,-3-1 32 16,-3 1 0-16,-5 1 0 16,-2 0-720-16,-4 6-144 0</inkml:trace>
  <inkml:trace contextRef="#ctx1" brushRef="#br2" timeOffset="78414.84">2085 13934 35007 0,'-5'-4'3120'0,"1"2"-2496"0,2-1-496 0,2 2-128 15,1 1 544 1,-1-3 96-16,0 1 0 0,-1-2 16 0,1-4-1936 0,1 3-384 0,3-4-64 0,1 3-32 0,2-3 1936 0,2 2 384 0,3 1 80 0,0-4 0 15,2 0 224-15,1 1 32 0,-2-1 16 0,1 2 0 16,-2 0 176-16,1-1 16 0,-2 1 16 0,0-2 0 16,-1 3-416-16,1-3-64 0,1-2-32 0,2 0 0 15,0 1 144-15,2-4 16 0,0-1 16 0,1-2 0 16,0-1-272-16,2-1-64 0,1-6-16 0,2-1 0 16,-1-1-432-16,3-2 0 0,0-5 0 0,1-2 0 15,-3 3-128-15,-1-2 128 0,0-1 0 0,-3 1 0 0,-2-1 0 16,-3-2 0-16,0 2 0 0,-6 3 0 0,2-1 0 15,-3 3 0-15,-1-4 0 0,-1 1 0 0,-2 2 0 16,-2 1 0-16,0 1 0 0,-1 1 0 0,-2-1 240 16,0 3-48-16,-2-1 0 0,-2 1 0 0,0-3 64 15,-2 1 0-15,-1 2 0 0,1-1 0 0,-1 2-256 16,0-1 128-16,0 1-128 0,0-1 0 0,4 4-128 0,0 1-128 16,1 6-32-16,1 0 0 0,2 3-16 0,-1 4 0 15,-1 0 0-15,1 5 0 0,-1 4 128 0,0 1 32 16,-2 4 0-16,0 2 0 0,-2 4-112 0,0 5 0 15,-2 5-16-15,-2 4 0 0,-3 11 272 0,-3 3 0 16,0 9 0-16,-3 5 0 0,-1 4 0 0,1 2 0 16,-2 1 160-16,3 1-32 0,3-3-128 0,1 4 128 0,4 5-128 0,3-5 128 15,3-2 0-15,2 0 16 0,4-7 0 0,-1 4 0 16,1 1 80-16,0 3 16 0,1-3 0 0,0 0 0 16,2-2-240-16,2-2 0 0,1-6 0 0,1-6 0 15,5-3 480-15,0-6 48 0,4 0 16 0,0-1 0 16,0-3-224-16,1-2-64 0,2-1 0 0,0-3 0 15,0-2-464-15,2-2-112 0,0-5 0 0,2-3-16 16,-1-1-576-16,0-3-112 16,3 0-32-16,0-6-19648 0</inkml:trace>
  <inkml:trace contextRef="#ctx1" brushRef="#br2" timeOffset="79496.63">3556 12300 27647 0,'0'-6'2448'0,"0"2"-1952"16,0 1-496-16,0 0 0 0,0 3 0 0,-1-1 0 0,0-4 0 0,-2-1 0 0,1-2 608 0,-2 2 80 0,-1 0 16 0,0 2 0 0,2 2-464 0,-2 2-96 0,1 0-16 15,0 0 0-15,-1 2 432 0,2 0 80 0,-2 4 0 0,-2 2 16 0,0 0 496 0,-2 3 112 0,-1 5 16 0,-3 6 0 0,-2 4-512 0,-1 3-80 16,2-5-32-16,-5 11 0 0,-5 10-80 0,-3 5-32 0,-3 7 0 0,-2 0 0 0,1 0-176 0,-1 4-48 16,0 2 0-1,2 0 0-15,3 0-160 0,3-3-32 0,5 3-128 0,3 3 192 0,2 1-192 0,3 2 128 31,2-2-128-31,1 2 0 0,1 0 176 0,0 4-176 0,3-4 192 0,-2-4-192 0,1-5 128 16,0-4-128-16,1-4 0 0,1-6 0 0,0-8 144 0,0 6-16 16,0 10-128-16,-1 4 192 0,2-3-192 0,1-4 176 31,2-11-176-31,3-7 160 0,3-4-32 0,4-5-128 16,5 2 192-16,3-6-64 15,3-1-752-15,4-5-144 0,4-2-48 0,1-1 0 16,2-4-384-16,-2-1-80 0,1-2 0 0,8 1-16176 0</inkml:trace>
  <inkml:trace contextRef="#ctx1" brushRef="#br2" timeOffset="81210.39">3925 12920 43311 0,'-4'-1'3840'0,"3"-2"-3072"16,1 1-608-16,0 2-160 0,0 0-1552 0,0-2-352 0,-1 0-64 0,-2-1-16 0,1 0 1456 0,-1-1 272 0,1 2 64 0,-2 0 16 0,2 2 176 15,-2 4 0-15,-1 0 0 0,-1 2-128 0,-2 3 352 0,-2 4 80 0,-1 6 16 0,-4 3 0 0,1 0 336 0,-5 7 80 0,-2 5 16 0,-1 1 0 16,0 1-352-16,-1 3-64 0,1 0-16 0,1 1 0 16,2 1-320-16,2-1 0 0,-1-1 0 0,0-4-128 15,3 1 128-15,1 1 0 0,-2 8 128 0,1 2-128 16,2-5 192-16,2-2-48 16,4-1 0-16,1-5 0 0,3 1-144 0,3-7 0 15,1 1 144-15,3-7-144 0,0-2 208 0,1-3-16 0,2-1-16 0,2-3 0 0,-2-3 0 0,4-1 0 16,2-2 0-16,2-5 0 15,3-2-176-15,1 0 192 0,-1-5-192 0,2-1 192 16,2-1-48-16,4-6 0 0,4-2 0 0,1-2 0 16,0-4-144-16,0 1 128 0,0-5-128 0,-1 0 128 0,3-4-128 0,-3-4 0 15,1-3 0-15,-3-3 0 0,-2 2 0 0,-8 3 0 16,-3 8 0-16,-1-6 0 0,-2-8 0 0,-2-2 0 16,-3-2 0-16,-2-1 0 0,-2-1 0 0,-2 4 0 15,-2 1 0-15,-3 1 0 0,0 4 144 0,-3-3-144 0,-1 5 160 16,0-3-160-1,0 2 192-15,0 0-64 0,-2 3-128 0,1 0 192 16,0 1-192-16,1 5 0 0,0 4 128 0,1 7-128 0,0 3 0 0,-2 4-256 0,0 3 48 0,-1 4 16 31,0 1-96-31,1 4-16 0,-1 2 0 0,0 0 0 16,1 2-432 0,-1 0-96-16,0 1 0 0,0 5-17248 0</inkml:trace>
  <inkml:trace contextRef="#ctx1" brushRef="#br2" timeOffset="81511.48">3678 13497 40543 0,'-10'-2'1792'0,"3"-1"384"0,2 2-1744 16,4 1-432-16,2-2 0 0,1 0 0 0,0 1-528 0,2 0-192 0,2-2-48 0,2 0 0 0,3 0 768 0,0 0 0 0,1 3 240 0,-1 0-64 16,2 0 16-16,-3 0 16 0,1 2 0 0,-1 2 0 0,-2-1 240 0,1 2 64 0,0 0 0 0,-2 0 0 0,0-1-128 0,0-2 0 0,1 2-16 0,2-1 0 15,0 0-208-15,1-1-32 0,1-1-128 0,2 0 192 16,0-1-560-1,1-2-112-15,-1 0-32 0,2 2-17936 0</inkml:trace>
  <inkml:trace contextRef="#ctx1" brushRef="#br2" timeOffset="82843.32">4442 13197 46991 0,'-4'0'4176'0,"2"-3"-3344"0,0 3-656 0,4 0-176 0,-2 0-384 0,0 0-96 0,0 0-32 0,-2 0 0 0,2-2-208 0,-1 2-48 0,2 0-16 0,-1 0 0 16,0 0-912-16,0 0-176 0,0 0-48 0,0 0 0 0</inkml:trace>
  <inkml:trace contextRef="#ctx1" brushRef="#br2" timeOffset="83278.33">4559 13799 40543 0,'0'2'3600'0,"-1"1"-2880"0,0-3-576 0,1 1-144 16,0-1 960-16,1 3 144 0,0-3 48 0,2 3 0 31,-1 2-1856-31,3 3-384 0,2 2-64 0,1 2 0 0,1 3 448 0,0 1 80 16,3 0 32-16,-3 0 0 15,3 3 16-15,-3-1 16 0,0-2 0 0,1 6 0 0,-1 1 432 0,-1 5 128 0,-1 3 0 0,-3 1 0 0,-2-1 448 0,-6-1 208 32,-1 1 48-32,-4 1 0 0,0-1-112 0,-6 1-16 15,0-1 0-15,-2-1 0 0,-2-2-448 0,-2 0-128 16,-3 1 0-16,0-4 0 0,0-3-192 0,1-4-48 0,-2 1-16 0,2-5 0 31,0-2-528-31,2-3-112 0,3-4-32 0,2-3-15888 0</inkml:trace>
  <inkml:trace contextRef="#ctx1" brushRef="#br2" timeOffset="86276.67">5394 12855 33167 0,'-4'4'2944'0,"0"0"-2352"0,2 1-464 0,1-4-128 0,-2 5 0 0,1-2 0 0,-2 5 0 16,-3 7 0-16,-2 5 0 0,2 1 0 0,0 0 0 0,4-2 0 0,1-1 1232 0,2-1 240 0,3-2 32 0,-1 6 16 0,2 3-1056 0,0 4-208 0,1 4-32 0,-2 4-16 0,0 4-208 31,-2 3 0-31,-2 5 128 0,-3 3-128 0,-2 5 0 16,-3 1 0-16,-1-5 0 0,-2 0 0 0,-3 1 0 15,0-3 0-15,1-3 0 0,-1-4 0 0,0-4 0 16,0-1-128-16,3-3 128 0,-1-3-208 15,2 2-704-15,3-7-144 0,1-4-32 0,2-3-15200 16</inkml:trace>
  <inkml:trace contextRef="#ctx1" brushRef="#br2" timeOffset="86971.46">5365 12849 28559 0,'-1'-2'2544'0,"0"-2"-2032"0,1 0-512 0,0 4 0 0,1 4-272 0,0-3-160 0,1-1-16 0,-1 3-16 0,0-3-320 16,2 4-64-16,0 0-16 0,-3-4 0 0,0 0 1168 0,18 26 224 0,-10-17 48 0,2 2 16 0,0 2 256 0,2-1 48 0,3 3 16 0,1-3 0 15,3 4-80-15,2-2-32 0,2 1 0 0,2-2 0 16,0 0-112-16,2-1-32 0,5 4 0 0,0 3 0 15,1-1-208-15,-1 6-64 0,0 7 0 0,0-3 0 16,0 3-384-16,-2 1 0 0,-3 6 128 0,-4 0-128 0,-2-4 0 16,-4 2 0-16,-3 1 0 0,-4 1 0 15,-2 1 176-15,-3-5 48 0,-3-5 16 0,-1 3 0 16,-4 6-240-16,-1 2 0 0,-1-2-144 0,0-3 144 0,-1-3 0 16,-3-4 0-16,2-3 0 0,-3-3 0 0,0 1 512 15,-2-5 32-15,-2 0 16 0,0-1 0 0,1-7-32 0,-6 2 0 16,-7-2 0-16,-6 0 0 15,-6-1-272-15,-5-6-64 0,-3 1-16 0,-2-2 0 0,2-5-176 0,3-2 0 16,9 1 0-16,0-6 0 0,-4-2 0 0,-1-4 0 16,-3-3 192-16,4-3-64 15,2 2-128-15,2 2 0 0,2-1 0 0,2 3 0 16,3 1-544-16,3 4-144 0,2 2-16 0,4 3-16 16,2 3-1008-16,1 0-192 0,3 3-32 0,1 0-13344 0</inkml:trace>
  <inkml:trace contextRef="#ctx1" brushRef="#br2" timeOffset="87609.8">5750 12214 30399 0,'-5'10'2704'0,"1"-3"-2160"0,3-1-544 0,1-1 0 0,1-1 672 0,1 2 32 0,-1 6 0 0,1 6 0 0,3 9-544 0,4 1-160 0,4 2 0 0,6-3 0 0,6 3 784 16,4 1 48-16,6 1 16 0,2 1 0 0,8 0-320 0,3 2-64 0,4 5-16 0,3 2 0 16,2 3-16-16,-3-2-16 15,-11-7 0-15,4 4 0 0,5 7-48 0,-2 7-16 0,-3-2 0 0,-6 3 0 0,-5 6-192 0,-7-1-32 32,-5 8-128-32,-8 0 192 0,-3-2 0 0,-6 1 0 15,-4 2 0-15,-3-2 0 0,-4-2-192 0,-1-2 0 16,-3-5 0-16,0-2 0 0,-3-1 192 0,0-7 32 0,3-7 16 0,0 2 0 0,-4 5 16 0,-1 3 16 15,-2-1 0 1,-2-3 0-16,-1 0 240 0,-1-6 64 0,-2 0 0 0,-1-5 0 16,4-8-368-16,-3 1-64 0,-3-1-16 0,-4-2 0 15,-2-2-272-15,-1-2-64 0,3-6-16 0,-2-4 0 32,1-2-592-32,0-3-112 0,3-7-32 0,-1-3 0 15,-3-4-304-15,1-5-64 0,1-4-16 0,1-3 0 0</inkml:trace>
  <inkml:trace contextRef="#ctx1" brushRef="#br2" timeOffset="88205.59">6910 13499 40543 0,'0'-4'3600'0,"2"-2"-2880"0,2 2-576 0,-1 4-144 0,0 0-304 15,1-4-80-15,3 2-32 0,4-4 0 0,6-3 64 0,-1 1 16 0,1 2 0 0,-2 3 0 0,1 0 800 0,-1 3 176 0,1 3 16 0,-1-2 16 0,1 1-288 0,-1 1-48 0,-1 0-16 16,4 0 0-16,1 2 80 0,4 0 16 15,1-4 0-15,2 4 0 0,0-5-128 0,0 1-32 16,2 2 0-16,-2-3 0 0,-2 0-16 0,-1 2-16 16,-1-4 0-16,-2 4 0 15,-2-2-608-15,-1 1-128 0,-2 2-32 0,-4 1 0 16,-2-2-560-16,-3 2-112 0,-2-4-32 0,-2 2-16480 0</inkml:trace>
  <inkml:trace contextRef="#ctx1" brushRef="#br2" timeOffset="88543.98">6978 13792 38703 0,'-8'3'1712'0,"3"0"352"0,1 0-1648 0,1-3-416 0,2 3 0 0,1-3 0 16,0 1-240-16,0 2-128 0,0-1-16 0,2 2-16 0,2 0 272 0,5-1 128 0,3 2-128 16,5-5 128-16,4 1 656 15,7 2 224-15,5-1 32 0,4-2 16 0,-1 4-224 16,2-1-64-16,7 0 0 0,-11 0 0 0,-9 0-80 0,2-1-32 15,9 3 0-15,3-2 0 0,-1 4-720 0,-1-5-128 16,-1 4-48-16,0-5-12624 16,-3 2-2512-16</inkml:trace>
  <inkml:trace contextRef="#ctx1" brushRef="#br0" timeOffset="98922.33">10957 11576 35935 0,'-2'-10'3200'0,"0"1"-2560"0,4 2-512 0,-1 4-128 0,0-1-512 0,2-4-128 0,-1-6-32 0,4-11 0 0,2-7-224 0,2-7-64 15,1-1 0-15,0 3 0 0,0-1 784 0,-2 3 176 0,-1-3 0 0,0 3 0 0,-3 4 176 0,-3 0 16 0,1 3 16 0,-2 2 0 0,-2 4 688 0,-2-3 144 0,-1 1 32 0,-2 0 0 16,0 5-192-16,-1-1-48 0,-1 2 0 16,-2-1 0-16,0 3-448 0,-1 0-112 15,0 0-16-15,2 4 0 0,1 2-256 0,-1 4 0 0,0-1 0 0,2 5 0 16,2 2-256-16,-1 0 0 0,2 0 0 0,1 2 0 16,-1 2-80-16,1 0-32 0,1 1 0 0,2 1 0 31,-1 1-96-31,1 0-32 0,-2 1 0 0,2 2 0 0,0 2 496 15,-2 5 0-15,-1-1 0 0,1 0 0 0,-1-4-128 0,1 2 128 0,-2 3 0 0,1 0-144 16,-2 2 144-16,1 2 0 0,-1-5 0 0,0 0 128 0,0-2 0 0,0-2 0 16,0 0 0-16,0-3 0 0,0-2-128 15,2 0-128-15,-1-5 128 0,1-1-192 0,1-1 336 0,2-1 64 16,-1-4 16-16,1 0 0 16,1-3 480-16,0-2 80 0,3-3 32 0,1-3 0 15,1 0-384-15,0 1-80 0,2 2-16 0,2-6 0 16,2-3-336-16,4-5 0 0,-1 3 0 0,0 2 0 15,-2 0-176-15,0 3-96 0,-1 1-32 0,0 4 0 16,-2 2 304-16,0-1-192 0,-1 3 192 0,-2-1-160 0,2 1 432 0,-2 0 96 0,1 2 16 16,-1 0 0-1,-1-2 0-15,-1 4 16 0,1 0 0 0,-2 0 0 0,-1 3-144 0,-1 2-48 0,-1-1 0 0,1 2 0 16,-2 2-80-16,1-1 0 0,1 6-128 0,2 1 192 16,2 2-192-16,3 6 0 15,1 0 0-15,1 3 0 0,2-1 0 0,2 1 0 0,3 1 0 0,1-2 0 16,1-2 128-1,1 0-128-15,1 1 0 0,1-3 0 0,1 2 0 0,-1-3 0 16,-1 0 0-16,-1 0 0 16,-2-3-544-16,-3 2-208 0</inkml:trace>
  <inkml:trace contextRef="#ctx1" brushRef="#br0" timeOffset="101882.56">8349 14101 39615 0,'-1'0'3520'0,"1"1"-2816"0,0-1-560 0,-1 0-144 0,1 2 0 0,-2-2-272 0,1 2 64 0,-1 0 16 0,-2 1 192 0,-1-2-192 0,0-1 192 0,1-1-192 0,1-2 656 0,2-3 144 0,-1-1 32 0,2-6 0 15,3 1-96-15,2-3-16 0,2-2 0 0,3-6 0 16,1-1-112-16,2-1-32 0,-1 3 0 0,1-4 0 16,-1 3-176-16,0-1-32 0,-1-1-16 0,0 0 0 15,-2 2 80-15,0-2 16 0,-3-1 0 0,1 1 0 16,-2-3 176-16,-1 3 32 0,-2 3 16 0,1-4 0 16,-1-3-256-16,1-3-48 0,-2-5-16 0,-1 0 0 0,1 4-160 0,-1-2 0 15,-1 4 0-15,1 0 0 0,-1 3 0 16,-1 2 0-16,1 0 0 0,1 4 0 0,-1 3 0 0,0-2 0 15,0 1 0-15,1 4 0 0,0 4 0 0,0 2 0 16,1 0 0-16,1 1 0 0,1 6 0 0,-1-2 0 16,2 4 0-16,1 1 0 0,0 1 0 15,1 1-176-15,0 4 176 0,2 1-128 0,-1-1 128 0,3 6 0 16,0 2 0-16,2 4 0 0,0 1 0 0,2 3 0 16,0 3 0-16,1 1 0 0,1-1 0 0,-2 3 0 15,1 0 0-15,1 1-128 0,-1-3 128 0,1 2 0 0,-1 1-144 16,2-1 144-16,3 3-160 0,-1-2 160 15,-3-4-208-15,1 4 80 0,3-1 128 0,0-2 0 16,-2-1 160-16,1-3-160 0,-2 1 0 0,2-5 0 0,-2 1 0 16,0-3 0-16,-1-3 128 0,0 2 64 0,-1-2 32 0,-1-2 0 15,-1 0-224-15,0-4 144 0,-2-1-144 0,-4 1 128 16,0-4-128-16,-1 0 0 0,1-1 0 0,-1-2 0 16,1 0 0-16,-4 0 0 0,2-2 0 0,-1-4 0 15,0 2 160-15,-2-2 0 0,1 0 0 0,-1-4 0 16,1-3 64-16,0-5 16 0,2-1 0 0,1-4 0 15,1 0 0-15,0-4 0 0,2-5 0 16,2-3 0-16,0-3 48 0,0-5 16 0,1-2 0 0,1 3 0 16,-3 1-96-16,0 3-16 0,-2 1 0 0,1 1 0 0,-2 2-192 15,-1-4 0-15,1 1 0 0,-2 4 0 0,-2 2 0 16,1 3 0-16,-3-1 0 0,0 3 0 0,-1 3 0 16,-2-1-240-16,-2-4 32 0,1 1 0 15,-2 3-544-15,-2 2-96 0,2 3-32 0,1 1 0 16,0 2-400-16,-1 3-64 0,1 1-32 15,0 2-18720-15</inkml:trace>
  <inkml:trace contextRef="#ctx1" brushRef="#br0" timeOffset="103303.69">9787 13024 39615 0,'-1'0'3520'0,"1"0"-2816"0,1 2-560 0,-1-2-144 0,2 1-640 15,-2 2-144-15,1-3-48 0,0 2 0 0,0 2-768 0,0 2-144 0,2 0-48 0,-3 1 0 0,-1 2 944 0,-2-2 176 0,1 5 32 16,-3 2 16-16,0 7 1328 0,0 2 256 0,-1 4 48 0,-2 3 16 0,2 3 576 0,-1 3 128 31,1-1 32-31,2 0 0 0,0-5-848 0,0 5-160 16,1 7-48-16,-1-1 0 0,2-3-480 0,-1 9-96 0,-2 14-128 0,0-1 176 15,0 0-176-15,0-7 160 0,-1 1-160 16,0 3 160-16,0 3-400 0,0-6-80 0,1-7 0 0,1-9-16 16,3-6-2400-16,-1-7-464 0,4-5-112 0,-1-5-11088 0</inkml:trace>
  <inkml:trace contextRef="#ctx1" brushRef="#br0" timeOffset="103984.11">10084 13589 28559 0,'-4'6'1264'0,"1"-2"272"0,0-1-1232 0,1 0-304 0,-1 1 0 0,2-4 0 0,0 2-288 0,-2-2-112 0,0 4-32 0,-2-2 0 0,0 2-864 0,0 0-176 0,1-1-48 0,0 2 0 0,1-1 1728 0,0-2 352 0,2 2 64 0,-2 0 16 15,2 1 1184-15,-1-1 240 0,0 2 48 0,0-3 16 16,0 6-592-16,-1-1-112 0,1 0-16 0,-1 2-16 16,1 2-736-16,-2 1-144 0,1-1-16 0,0 2-16 15,-2 2-480-15,0-1 0 0,1-2 0 0,-2 6 0 16,-1 1 0-16,-2 1 0 0,1-2 0 0,1 0-160 15,2 0-80-15,3-6-16 0,2 2 0 0,1-5 0 16,1-1 256-16,2-2 256 0,2-1-48 0,2-3-16 16,3-2-192-16,2-2-192 0,-3 1 48 0,3-3 0 15,3-1-816 1,0-2-144-16,-1 3-48 0,-1-4 0 0,0 2 496 0,1 2 80 16,-1-3 32-16,-2-2 0 0,0 2 544 0,1-3 0 0,1 1 0 0,1-4 0 0,-1 0 0 0,-1-3 0 15,0 2 0-15,-2-3 0 0,-2 3 0 0,-1 1 0 16,-2-1 0-16,-1 0 0 0,-2 1 432 0,-3-3 192 0,-1 1 32 15,-3 2 16-15,-1-1 544 0,-2 0 96 16,-1 2 32-16,-2-2 0 0,-3 0-704 0,-5-2-128 16,2 1-16-16,-1 2-16 0,3-1-480 0,-2 4 0 15,0-1 0-15,1 3 0 0,2 1-176 0,-1 0-80 0,-2 2 0 16,0 2-16 0,2 2-432-16,1 0-64 0,-1 6-32 0,1 0 0 15,1 4-848-15,1 3-160 0,4-1-48 0,1 0-12352 0</inkml:trace>
  <inkml:trace contextRef="#ctx1" brushRef="#br0" timeOffset="104764.28">10738 13788 911 0,'4'-12'0'0,"-2"2"0"0,1 1 0 0,-2 0 0 0,0 6 2432 0,-1-4 416 0,2 1 80 16,-1-4 16-16,0-6 240 0,2-5 48 0,-2 1 16 0,-1 1 0 0,0 4-240 0,-3 2-64 0,1 6 0 0,-2-2 0 0,-1 6-1760 0,0-1-352 0,-1 5-80 0,-3 2-16 16,1 3-928-16,-5 0-176 0,1 4-32 0,-4 0-16 0,0 2 160 0,-3 1 48 15,-2 3 0-15,-1 0 0 0,-1 0 704 0,0 2 144 0,-1 5 16 0,1-7 16 16,2 0 160-16,0-1 16 0,1 1 16 0,4-3 0 16,3 2-416-16,2 0-96 0,3-1-16 0,2-1 0 15,4 2-336-15,2-6-128 0,1 1 0 0,1-4 0 31,1 0-304-31,0 0-48 0,7-1-16 0,1 1 0 16,3 0-416-16,1-1-96 0,0 2-16 0,0-4 0 0,-1 1 160 0,-1-2 32 0,-2-2 0 0,1 0 0 0,3 0 832 0,1-2 0 16,0-1 128-16,-2-1 0 15,-2 1 464-15,1-3 96 0,0-4 16 0,0 4 0 16,-1-4-64-16,-1-2 0 0,0-1 0 0,-2 1 0 16,-2-1-320-16,1 0-64 0,-1-3 0 0,1 1-16 0,-2-1-240 0,0 3 0 0,0 0 0 15,-1 4 0 1,0-1 0-16,-1 4-208 0,-1 2 32 0,0 2 16 15,-1 2 160-15,1 0 224 0,-2 2-48 0,-1-2-16 0,1 4 288 0,-1-1 48 0,2 0 16 0,-2 1 0 16,1 0-208-16,-1 1-48 16,0-2 0-16,1 4 0 0,0-1-256 15,2 0 128-15,0-2-128 0,1 2 0 0,0 0 0 0,1 1 0 16,1 5 0-16,0-1-144 16,2 4-224-16,-2 1-32 0,0 0-16 0,-1 2 0 0,0 2 272 15,0 4 144-15,0 4-160 0,-2 0 160 0,2 5 0 0,-2-5-144 16,-1-2 144-16,0 1 0 0,-1-1 0 0,-2 0 192 0,-1 1 0 0,-1-1-16 15,-1-3 144-15,-1-1 16 16,-1 0 16-16,-2-1 0 0,2-4-160 0,0-2-48 16,0-2 0-16,-3-1 0 0,-1 5-144 0,-3-1 0 0,-1-1 0 0,-1-1 0 0,-1 1 224 0,-1-2 16 31,4-2 0-31,-4-1 0 0,-4 3-112 0,-6-1-128 16,-2 2 176-16,-1-2-176 0,-4 0 0 0,0 1 0 15,-1-2-240-15,-1 0 80 16,4-1-480-16,0-4-80 0,0 1-32 0,2-2 0 15,2-5-1280-15,3-2-256 0,5-1-48 0,3-3-12800 0</inkml:trace>
  <inkml:trace contextRef="#ctx1" brushRef="#br0" timeOffset="105676.37">11098 13621 29487 0,'-1'0'2624'0,"0"0"-2112"0,-1 0-512 0,2 0 0 0,0 0 1184 0,0 0 128 0,0 0 32 0,0 0 0 15,2 2-1344-15,-2 0-352 0,2 4-32 0,-2-6 0 0,0 0 736 0,12 26 144 0,-7-11 16 0,0 1 16 0,0 5 336 0,1-1 64 0,2 4 16 0,1-1 0 0,0 0-624 0,0-1-128 0,-2-1-32 16,1-2 0-16,-2-1 32 0,3 2 0 0,1 5 0 0,0-3 0 0,-1-2-48 15,1-2 0-15,1-1 0 0,-1-5 0 16,-1 0-16-16,-2-2 0 0,3-1 0 0,-1-4 0 0,1 1-128 0,0-4 0 16,0 1 144-16,0-8-144 0,1 1 144 0,-3-3-144 15,2 1 192-15,0-7-192 16,2-3 256-16,1-2-64 0,-1-5-16 0,-1 5 0 0,-1-2 16 16,1-5 0-16,0-3 0 0,-1-7 0 0,0 3-192 0,-1-5 192 15,-2 2-192-15,0-3 192 0,-3-6-192 0,-1-1 0 16,1 1 0-16,-3-2 0 0,0-2 128 0,0-1-128 15,1 2 0-15,-1 7 128 0,0 5-128 0,-1 0 0 0,-1-1 0 16,-2 5 0-16,1 3 128 0,-3-3-128 0,-1 3 192 16,0 4-64-16,1 6 32 0,-2 2 0 0,2-2 0 0,-2 5 0 15,-2-3-160-15,0 3 0 16,-1 0 0-16,-2 1 0 0,1 3 0 0,1-1 0 16,-1 4-224-16,1 2 80 0,1-1 144 0,0 4 0 15,1-2 0-15,2 3 0 0,1 0 0 0,3 0 0 16,1-2 0-16,-1 0 0 0,4 0 0 0,-1-2 0 15,1 1 128-15,2-2-128 0,2-2 0 0,2 0 0 0,2-5 0 0,-1 3 0 16,3 2 0-16,-1 0 0 0,2-1 0 0,0-2-128 16,2 2 128-16,-1 0-128 0,2-1 128 15,1 2-128-15,1 3 128 0,2-2 0 0,1 3 128 0,2 3-128 16,3 4 336-16,2 1 0 0,1 0 0 0,2 0 0 0,4 1-176 0,-2-2-32 16,1 2-128-16,1-4 192 0,5 2-192 0,0 0 0 15,-1-2-144-15,-1 0 144 0,3 4-400 0,0-4 16 16,-3-2 0-16,2-2 0 15,-2-2 176-15,1-2 32 0,-4-2 16 0,1-3 0 16,1 1-32-16,-3 3-16 0,-2 1 0 0,-1-3 0 16,-3 5-304-16,0-2-64 0,-5 3-16 0,-1 0-11536 15,1 1-2304-15</inkml:trace>
  <inkml:trace contextRef="#ctx1" brushRef="#br0" timeOffset="106393.01">11761 13288 28559 0,'1'-2'2544'0,"0"-2"-2032"0,-1 2-512 0,0 2 0 15,2 0 2480-15,-1-4 400 0,4 1 64 0,1-3 32 0,5-6-2144 0,4 0-416 0,3 0-96 0,0 0 0 0,0 0-320 0,-2 2 0 0,0-3 128 0,-1 4-128 0,-1 0 0 0,-2 0 0 16,-2 3 0-16,1-1 0 0,-2 0 0 0,0 1 160 15,-1 3-160-15,0-2 128 0,0 3-128 0,0-1 128 16,-2 0-128-16,-1 3 128 0,1 4-128 0,-2 1 0 0,-1 2 0 16,0 2 0-16,-1 1 0 0,0 2 0 0,-2 4 0 0,-2 3 0 15,0 3 0-15,-3 2 0 0,-1 3 0 0,-3-1 0 0,-1-2 0 16,-2 2 0 0,0-1 0-16,-2 1-176 15,0 1-192-15,1-3-32 0,-1 1-16 0,3-6 0 0,0-1 96 0,1 1 32 16,-1 0 0-16,0-3 0 0,1 3 288 0,0-3 0 0,0 0 128 0,-1 2-128 0,1 1 320 0,0-3-48 31,3-4 0-31,-2 4 0 0,0 2-112 0,2 3-32 16,1-5 0-16,2 0 0 0,3-1-128 0,1-4 160 0,2-3-160 0,2 1 160 15,2-3 112-15,0 1 32 0,1 0 0 16,1-1 0-16,6 0-176 0,3 0-128 0,2 1 192 0,2-4-192 16,0 1 128-16,2-1-128 0,6-3 0 0,0-3 0 0,3 2 0 0,-2-4 0 15,-1 4-128-15,-3-4 128 16,-4 1-512-16,-1 0 0 0,0 1 0 0,-4-4-11456 15,-2 5-2288-15</inkml:trace>
  <inkml:trace contextRef="#ctx1" brushRef="#br0" timeOffset="106729.67">12404 13511 43311 0,'5'15'1920'0,"-4"-5"384"0,0 0-1840 0,1-2-464 0,-1-4 0 0,0-2 0 0,0 2-176 0,3 2-128 16,1 7-16-16,4 0-16 0,0 6-560 0,3-3-96 0,-3 0-32 0,-1-1 0 0,-1-3-304 0,-3 2-64 0,1-2-16 0,-3 2 0 0,0 1-480 0,-4-3-96 0,2 1-32 0,-1 2-10784 0</inkml:trace>
  <inkml:trace contextRef="#ctx1" brushRef="#br0" timeOffset="106981.32">12730 13387 46079 0,'-2'16'2048'0,"-1"-3"400"0,0-3-1952 0,0-2-496 0,2-2 0 0,0-2 0 16,-1 0-160-16,0 6-128 0,-3 7-32 0,-1 3 0 16,0 2-752-16,1 3-144 0,0-3-48 0,1 0 0 15,2 3-1104-15,-2-1-208 0,1 3-48 0,-3 1-16 16,1 7 720-16,-3-3 128 0,0 3 48 0,-2-3 0 16,-1-1 976-16,0-5 192 0,1 0 32 0,0-5 16 0,0-5 112 0,2-4 32 15</inkml:trace>
  <inkml:trace contextRef="#ctx1" brushRef="#br0" timeOffset="107453.17">12265 13543 38703 0,'-1'5'1712'0,"0"-1"352"0,0-4-1648 0,-1 0-416 0,2 0 0 0,2-3 0 0,0 2-592 0,1-5-208 0,2 0-32 16,3-4-16-16,5-3-4704 0,0 1-928 0,1-3-192 0,-1 2-48 0,1 0 4688 0,-2 3 944 0,1-2 176 0,-3 3 32 0,-1 2 5088 0,0-2 1008 0,1 2 208 0,-3 1 32 0,1-1-1520 0,-1 1-304 15,-1-2-64-15,1 0-16 16,-1-2-2096-16,1-1-432 0,-1 0-64 0,1-1-32 0,0-4-560 15,0 1-112-15,2-5-32 0,1 1 0 0,2 1-224 0,1 2-256 16,0 1 48-16,2 1 16 0,1 4-80 16,0 2-16-16,0 2 0 0,0 2 0 0,-1 0 128 0,1 2 32 15,-1 4 0-15,0 2 0 0,-1-2 0 0,-1 5 0 16,1 0 0-16,-2 2 0 0,-1 0 128 0,-1 1 0 16,0-1 128-16,-1 1-128 0,-1 0 0 0,0-2 144 15,1-1-144-15,-1-1 0 0,1 4 0 0,1 0 0 16,1 2-192-16,1-2 48 0,1 5 144 0,0 1 0 15,2 0 0-15,0 6-128 0,0 0 128 0,-2 3 0 0,1 1 0 0,-2-4 0 16,-2-1 0-16,1-1 0 0,0-1 0 16,2-3 0-16,-1-4-368 0,-1-2 16 0,0-4 0 0,-2-2 0 31,-1-2-64-31,-2-2-16 0,-3 0 0 0,0-2-17296 0</inkml:trace>
  <inkml:trace contextRef="#ctx1" brushRef="#br0" timeOffset="108219.34">13413 13286 35935 0,'-3'2'3200'0,"0"2"-2560"0,-1 0-512 0,3-2-128 0,0-2 1216 0,-2 4 240 0,-1 2 32 0,-2 3 16 0,-1 2-1504 0,1 0-416 0,-1 3-32 0,4-5 0 16,1 4-800-16,1-1-160 0,1-2-48 0,0 2 0 0,0 1 1024 0,0-1 208 16,0 7 32-16,-2-2 16 0,0 8 800 0,-1 0 144 15,-2 3 48-15,-1 7 0 0,-2 0 224 0,0 3 48 0,-4 0 16 0,0-1 0 16,-3-1-608-16,0-2-128 16,1 1-32-16,-1-4 0 0,1-3-336 0,0-4 144 0,1-2-144 0,2-3 0 0,1-4 0 0,1-3 0 15,3-5 0-15,1-3 0 16,1-1 0-16,1-3 0 0,-2-4 0 0,0-1 0 0,-1 0 0 0,-2-6 0 15,0 1-176-15,-2-6 176 16,-2 0-192-16,0 0 192 0,0-3-192 0,-1-3 192 16,0-3 0-16,-1-1 272 0,3 1-16 15,0-5-16-15,1-3 48 0,1 4 16 0,2 4 0 0,1-7 0 16,2-2-304-16,2 2 0 0,2 4-208 0,2-1 80 31,3 3-240-31,2-1-32 0,3 5-16 0,1 2 0 0,2 4 208 0,-3 4 32 0,1-1 16 0,-1 4 0 16,-2-1 160-16,1 3 0 0,-3 1 128 0,0 0-128 0,1 0 256 0,-2 0-32 0,-1 0 0 0,1-3 0 15,0 3-96-15,2 1-128 0,0-1 176 0,2-1-176 16,-1 2 0-16,2 2 0 16,1 3 0-16,0-3 0 15,2 2 0-15,0 2 0 0,2 4-176 0,0-1 176 0,1 2-176 16,1 0 176-16,1 2-160 0,-1 3 160 0,2-1-128 0,-2 2 128 0,-1 0 0 16,-2 2-144-16,-2-2 144 15,-2 1 0-15,-1-1 0 0,-1 2 128 0,1 1 64 0,-2-3 0 16,1 2 16-16,-1-1 0 0,-1 0 48 0,-1-2 0 0,0-1 0 0,0-3 0 15,1 4-64-15,1-3 0 16,1 0 0-16,0-2 0 0,0 1-192 0,2-4 0 16,-1 1 0-16,-1-2-160 15,0 2-288-15,-1-4-48 0,1 0-16 0,-2 0 0 16,-1 0-480-16,-1-2-96 0,-1 2-32 0,1-2 0 16,-2 0-1696-16,1-1-320 0,-1 2-80 0,1-5-10368 0</inkml:trace>
  <inkml:trace contextRef="#ctx1" brushRef="#br0" timeOffset="108709.29">13690 13020 13823 0,'2'0'1216'0,"-2"-3"-960"15,0 3-256-15,0-3 0 0,2 3 5552 0,-1-4 1056 0,0 2 224 0,2-5 32 0,1 1-5072 0,3-6-1024 0,1-1-208 0,2 0-48 0,0 3-1024 0,0-2-224 0,-1 5-32 0,1 1-16 16,-3 3-352-16,-1 0-64 0,0 3-16 0,0 3 0 0,-1 0 896 0,-1 0 160 15,-1 2 160-15,-1 1-208 0,-1 3 736 0,-1 0 160 16,-1 6 16-16,0-7 16 0,0 0-128 0,-2 0-16 16,-3 7-16-16,-3 1 0 0,-3 8-320 0,-3 2-64 15,-1-1-16-15,-3 1 0 0,-2 3-352 0,0-5-64 16,0 5 0-16,2-5-16 16,1-1-464-16,3-4-96 0,3 0 0 0,1-3-16 0,4-4 1456 0,0-2 288 15,4-3 64-15,1 1 16 0,4 0-128 0,0 1-16 0,2 0-16 16,3 1 0-16,2-1-512 0,3-2-112 15,4 3 0-15,2-1-16 0,0 1-176 0,1-2 0 0,2 2 0 16,-1-4 0-16,-1 0 0 0,-1 1 0 0,-3-4 0 0,-1 0 0 31,0-2-400-31,-2-1-16 0,-2-1 0 0,-2 1 0 0,-3-3-1216 16,-3 0-240-16,-2 0-48 0,-2-1-16 16,-2 1-1312-16,-2 0-256 0</inkml:trace>
  <inkml:trace contextRef="#ctx1" brushRef="#br0" timeOffset="109206.09">12085 12834 38703 0,'1'-3'1712'0,"-1"-3"352"0,1 2-1648 0,1 1-416 0,0 0 0 0,0 3 0 0,2-4-256 0,2-2-128 0,5-7-16 0,4 1-16 0,4 0-2208 0,1-1-432 0,1 6-80 0,-2-2-32 15,2-3 160-15,2 4 48 0,0 2 0 0,1 4 0 0,-1-1 2704 0,2 6 528 0,2 5 112 0,0-1 32 16,1-4 2560-16,-1 4 512 0,2 5 96 0,2-1 32 16,0 4-896-16,3-3-176 0,2-2-48 0,1-4 0 15,1-2-1328-15,5-2-272 0,3 1-48 16,-1-6-16-16,-2 0-304 0,3-3-64 0,3-1-16 0,2-2 0 0,-1 0-128 15,2-3-48-15,2 2 0 0,-3-3 0 0,1 3-272 16,-1 2 0-16,1 0 128 0,-5 2-128 0,-4 2 0 16,-2-1 0-16,-3 4 0 0,-4 1 0 15,-6 0 0-15,-5 4-256 0,-2-2 80 0,-5 3-12848 16,-4 4-2576-16</inkml:trace>
  <inkml:trace contextRef="#ctx1" brushRef="#br2" timeOffset="113336.95">15339 12948 36863 0,'5'-1'3264'0,"-1"-1"-2608"0,-1 2-528 0,-1-3-128 0,0 2 1040 0,3 1 176 0,4-3 48 0,5 0 0 0,3 0-1008 16,2-1-256-16,0 6 0 0,-3 3 0 0,-2 1 0 0,-3 4-160 0,-2 0 32 0,-3 4 0 31,-1 3-1168-31,-4 2-240 0,-1 4-32 0,-2 1-16 16,-3 5 464-16,-3-1 96 0,-2 4 0 0,-1 3 16 0,1 2 1600 0,-2-5 320 0,0 0 64 0,1-1 16 15,1-2-32-15,1-5 0 0,0 2 0 0,3-3 0 16,0-1-656-16,1-2-144 0,3 1-32 0,-1-5-11648 16,2-4-2352-16</inkml:trace>
  <inkml:trace contextRef="#ctx1" brushRef="#br2" timeOffset="113638.26">15102 13264 34095 0,'-7'0'3024'0,"-1"0"-2416"16,3 0-480-16,4 0-128 0,0 0 784 0,-2 0 144 15,-2 0 32-15,-1-3 0 0,0 2-528 0,3-2-112 16,8-3 0-16,5-2-16 0,8-2 160 0,4 0 48 16,8-5 0-16,4 4 0 0,3 0-320 0,2 1-64 15,1 2-128-15,0 3 192 0,0 2 80 0,-5 3 16 16,-1 0 0-16,-1 2 0 0,-1 4 64 0,-1 1 16 16,-1 2 0-16,-2 1 0 0,-2 0-192 0,-1 3-48 15,0-4 0-15,-3 1 0 0,0 1-128 0,1-4-176 16,-2-1 48-16,-2-2 0 15,4-1-304-15,-2-5-48 0,2 1-16 0,-2-6-18240 0</inkml:trace>
  <inkml:trace contextRef="#ctx1" brushRef="#br2" timeOffset="127217.82">16718 12398 20271 0,'0'-4'1792'0,"0"4"-1424"0,0-2-368 0,0 1 0 0,0 1 0 16,0 0 128-16,1-3-128 0,-1-1 0 0,2 2-256 0,-1-2-128 0,0 2-32 0,-1-2 0 0,0 4 976 0,-1-2 192 0,1 2 32 0,-1 0 16 0,-1 0 1536 0,0 0 304 0,1 2 64 0,-1-2 16 16,1 0-624-16,1 0-128 0,0 0-32 0,0 0 0 0,0 0-944 0,-5 20-192 15,4-12-32-15,0-1-16 0,1 2-480 0,-1-1-80 16,1 3-32-16,0-1 0 0,0 0-160 0,-2 2 0 16,2-3 0-16,0 2 0 0,-1 1 0 0,0 1 0 15,0 2 0-15,-1-2 0 0,0 2 0 0,-1 1 0 0,1-2 0 0,-1 2 0 16,0 0 0-16,-1 1 0 0,2-1 0 0,-1 3 0 15,2-6 0-15,-2 3 0 0,2-1 0 0,-1 1 0 16,2-2 0-16,-2 1 0 0,2-3 0 0,0 1 0 16,0-2 0-16,0 0 0 0,2-4 0 0,-1 2 0 15,0-3 0-15,0 0 0 0,2 0 0 0,-3-2 128 16,1 0 0-16,-1-2-128 0,1 2 192 0,-1 0-64 16,0 1-128-16,0-2 0 0,0 0 144 0,-1 2-144 0,0 0 0 15,1 1 0-15,0 4 0 0,0-3 0 0,0 2 128 16,0 3-128-16,-1-2 160 0,1 3-160 15,-2-4 0-15,1 4 0 0,0-5 0 0,-2 2 0 16,2 0 0-16,-1-4 0 0,-1 1 0 0,2-1 0 16,1 0 0-16,-1-2 0 0,1-2 0 0,0 2 0 0,0-4 0 15,0 2 0-15,0-2-208 0,0 0 64 16,0-2-400-16,-1 2-80 0,-1 0-16 0,0 0-11520 16,-1 0-2304-16</inkml:trace>
  <inkml:trace contextRef="#ctx1" brushRef="#br2" timeOffset="127893.28">16241 13254 6447 0,'-1'-3'576'16,"-2"3"-576"-16,1 3 0 0,0-2 0 0,1-1 3600 0,1 0 624 0,0 2 112 0,0 1 16 0,0 2-960 0,0 0-208 0,3 1-48 0,2-2 0 0,0-2-1184 0,2-1-240 0,2 2-48 0,3-3-16 0,2 2-880 0,3-4-160 0,4 2-32 0,2-3-16 0,3 2-48 0,4 1 0 15,3 0 0 1,2 0 0-16,2 0-192 0,2 0-64 0,0 4 0 16,1 0 0-16,-2 2-256 0,0 0 0 0,-2 0 0 15,0 3 0-15,1-2-160 0,1-1-32 0,0 1-16 0,-1-1 0 0,-1-4 32 0,1 2 16 16,1 0 0-16,2-2 0 0,0 2 32 0,0-4 0 16,1 2 0-16,-5-4 0 0,-3-2-128 0,0-1-32 15,1 0 0-15,-1 0 0 31,-2 2-336-31,-1-1-64 0,-1 1-16 0,-4 0 0 0,-1 0-1376 16,-5 3-288-16</inkml:trace>
  <inkml:trace contextRef="#ctx1" brushRef="#br2" timeOffset="128834.96">16285 13757 35935 0,'-2'0'3200'0,"-1"-3"-2560"0,3 2-512 0,2 1-128 0,-1-2 0 16,0-2-240-16,0-1 64 0,3-2 16 0,1-6-2000 0,2 0-400 0,2-2-64 0,0 3-32 0,-1 2 2016 0,1 0 384 0,-2 4 96 0,1-1 16 0,-2 4 2080 0,-1 0 432 16,1 1 64-16,0 0 32 0,1-2-976 0,0 2-192 15,4-3-32-15,0 0-16 0,2-1-560 0,1-2-112 16,5-1-32-16,2-2 0 0,0-2-192 0,0-1-32 16,1 0-16-16,1 2 0 0,-1 2-112 0,0-3 0 15,-3 5-16-15,-1 0 0 0,1 3-176 0,-2 2-176 16,-2-1 48-16,-1 4 0 0,-3 1-112 0,-3 4-16 15,-2 1 0-15,-1 0 0 0,-1 4 256 0,-1 3-176 0,-1 4 176 16,-3 4-160-16,0 1 160 0,-3 1 0 0,-1 3 0 0,-2 1 0 16,-1-1 0-16,-2-2 0 0,3-4 0 0,-3 1 0 15,0 5 0-15,-2-4 0 0,-2-3 0 16,2 0 128-16,-1 0-128 0,1-3 0 0,0-1 0 0,0-2 0 16,0-3 0-16,-2-1 0 0,0 4 0 0,-4-3 0 15,0-2 0-15,-2 2 0 0,-1-4 0 0,0 2 128 16,1-2-128-16,2-1 0 0,3 0 0 0,-1-3-128 0,0 2 128 15,0-1 0-15,3-3 0 0,3-3-128 16,2 2 128-16,0-2 0 0,2 0 0 0,0-4 0 16,3 1 0-16,2 0 0 0,1 2 0 0,1 2 0 0,3-2 0 0,2-2 0 15,-1 4 0-15,3 0 128 0,2 0-128 0,2-2 192 16,2 4-64-16,-1-2 0 16,6 2-128-16,-1 2 128 0,3-2-128 0,0 4 128 15,3-2 80-15,-2 5 32 0,-1-4 0 0,-1 3 0 0,1 2-96 0,1 0-16 16,2 2 0-16,-2 3 0 0,-1 0 0 0,-3 2-128 15,0-1 192-15,-3 1-64 0,-4-3-128 16,0 0 0-16,-1 1 0 0,-2 0 0 0,2 2 0 16,-2-4-144-16,-1 0 0 0,-2-1 0 0,0-3-112 0,-1-1 0 0,-2 0-16 15,1-2 0 1,-1-2-496-16,-1-1-112 0,1 2-16 0,0-3-16768 16</inkml:trace>
  <inkml:trace contextRef="#ctx1" brushRef="#br2" timeOffset="129627.16">17308 13842 2751 0,'2'-3'256'0,"0"0"-256"0,-1 1 0 0,-1 0 0 0,0 2 2816 0,0-2 512 0,1 2 96 0,-1-3 32 16,1 2-3168-16,1-4-624 0,-2 4-128 15,-2-3-32-15,1 4 2288 0,-3 0 464 0,2 0 96 0,-3 2 16 0,1 0 752 0,1-1 144 0,0 1 48 0,-1 1 0 0,1 1-1664 0,-2 0-336 0,1 1-64 0,0-2-16 0,2 3-944 16,-2 1-288 0,2-1 128-16,-2 1-128 0,0 2 0 0,1 1 0 0,-2 2 0 0,-2 1 0 0,0-1 0 0,0 2 0 31,-1 0 0-31,0 0-128 0,-2 1 128 0,-1 1 0 0,-1 2 0 0,0-2 0 15,1-2 0-15,1 1 0 16,0-3 0-16,0-2 0 0,0 3 0 0,2-6 128 0,0 2-128 16,1-3 128-16,-1 0 128 0,0 0 48 15,0-2 0-15,0 0 0 0,0-1-64 0,1 0-16 0,1-3 0 16,-2 0 0-16,2-4-80 0,-1-1-16 0,-1 0 0 16,1-3 0-16,-1-1-128 0,0-1 0 0,-2-2 0 15,1-2 0-15,1 2-176 0,0-4 176 0,1-3-128 0,-1-1 128 16,1-2-240-16,1-3 48 0,1-1 0 0,1 2 0 15,3-1 400-15,2-1 96 0,1 4 16 0,3 1 0 16,3 2-160-16,-1 2-32 0,1 2 0 0,0 1 0 16,2-1-128-16,0 2 192 0,3 2-192 0,0 0 192 15,1-2-192-15,1 3 128 0,2-2-128 0,0 1 128 16,2 0-128-16,-1 2-192 0,1-1 32 0,-3 1 16 16,0 6-16-16,-1-1 0 0,-2 2 0 0,0 4 0 15,-2-1 160-15,0 2 0 0,-2 0 0 0,1 2-128 0,-2 0 128 0,2 2 0 16,1 1 0-16,-1 1 0 15,1-2 0-15,-1-1 0 0,0 3 0 0,-1-3 0 0,2 2 0 16,-1-2 144-16,1 0-144 0,0 3 0 0,0-2 128 0,0-1-128 16,0 3 0-16,1 1 0 0,-1-3 128 0,-1 2-128 15,-1 1 144-15,0 0-144 0,-1-2 0 0,-2 1 0 16,0-2 0-16,-1 2 0 0,0-1 192 0,-2 0-48 16,0-2-16-16,1-2 0 0,-2 2-128 0,-1-3-176 15,2 0 48-15,-2-3 0 16,0 2-1088-16,2-1-192 0</inkml:trace>
  <inkml:trace contextRef="#ctx1" brushRef="#br2" timeOffset="130144.33">17558 13600 8287 0,'5'-14'368'0,"-3"4"80"0,1 1-448 0,-1 0 0 0,-1 5 0 0,1-1 0 0,0 4 272 0,2-9-16 0,2-5-16 0,3-3 16 0,-2 0-512 0,0 4-96 0,0 4-32 0,-4 0 32 0,0 7 4192 16,-1 0 848-16,1 3 176 0,-2-3 16 0,2 6-656 0,-1-3-144 16,2 1-32-16,1 1 0 0,2-2-2960 0,2 0-608 15,1 0-112-15,1 0-32 0,1 3-336 0,-1-3-256 16,2 1 32-16,-4 1 16 16,0 1-400-16,-3 2-80 0,-1 0-16 0,-1 1 0 0,-2 0 272 0,-2 2 48 15,0 0 16-15,-3 2 0 0,-1 0 368 0,-1 2 288 16,-2 1-48-16,-2-1-16 0,-1 2 128 0,-1 1 32 15,-1-3 0-15,-1 4 0 0,2-4-192 0,0 2-48 16,1-2 0-16,3 1 0 0,1-1-144 0,-1-1 0 0,5 0 0 16,1-3 0-16,2 4 0 0,0-3 0 0,3-2 0 0,0 2 0 15,0-2 0-15,3 2 0 0,-4-5 0 16,4 2 128-16,0 3-128 0,0-2 192 0,1 2-192 16,-2-3 192-16,1 4-192 0,0-2 160 0,-2-3-160 15,-1 4 160-15,1-3-160 0,0 0 128 0,-1 0-128 0,0 1 128 16,-1-1-128-16,2 0-192 0,2 0 32 0,-1-1-11696 15,0 1-2352-15</inkml:trace>
  <inkml:trace contextRef="#ctx1" brushRef="#br2" timeOffset="137011.84">19371 12654 911 0,'8'-4'0'0,"-4"2"0"0,0 2 0 0,-3 0 0 0,-2 0 5104 0,-1 2 928 0,1-2 192 0,-1 1 48 0,-2 2-3072 0,-1-1-592 0,0 2-128 0,5-4-32 0,0 0-1440 0,0 0-304 0,0 0-48 0,0 0-16 0,0 0-160 0,0 0-32 15,0 0-16-15,-10-18 0 0,15 11-304 0,0 1-128 16,-1 2 0-16,1 1 128 0,1-2 160 0,1 1 32 16,-2 3 0-16,0-2 0 0,-1 3 448 0,-2-2 80 15,1 2 32-15,-3 0 0 0,-1 2-208 0,-1 2-32 16,0-1-16-16,-3 0 0 0,0 0-176 0,-1 0-16 16,0 0-16-16,-2 1 0 0,0-2-240 0,-1-2-48 15,0 4-128-15,-1-4 192 0,2 2-192 0,-3-2 0 0,0 2 0 16,-2-2 0-16,0 2 0 0,-4-1 0 0,0 2 128 15,-1-1-128-15,-1 2 144 0,1-2-16 0,-4 0 0 16,3 0 0-16,-1 1 144 0,1 0 32 0,1 1 0 0,-1 0 0 16,-1 1-144-16,-1-2-32 0,0 0 0 0,0 1 0 15,2-2-128-15,-1-1 0 0,-1 2 0 0,1 0 0 16,2 1 0-16,-2-1 0 0,0 0 0 0,-1 4 0 16,4 1 144-16,-3 0 0 0,0-2 0 0,0-1 0 15,0-2 32-15,2 1 0 0,1 1 0 0,-1 3 0 16,2 0-176-16,1-2 0 0,2-2 144 0,2-1-144 0,2 0 160 15,3 1-32-15,2 0-128 0,3-2 192 0,1 1 192 0,2-2 16 16,3 4 16-16,1-5 0 0,2 0-160 0,2 0-16 16,2 0-16-16,-1 1 0 0,3 4 16 15,-2-4 0-15,2 5 0 0,-2-2 0 0,3 1-240 0,-3 1 144 16,2 0-144-16,0 2 128 0,-2-4-128 16,0 2 0-16,1-1 0 0,-1 1 0 0,0-1 0 0,2 0 0 15,-3 1 0-15,2 0 128 0,0 2 64 0,2 0 0 16,1 0 0-16,1 0 0 0,2 2-16 0,1-4 0 15,1 3 0-15,2-3 0 0,2 2 64 0,1-2 16 16,2 0 0-16,2 0 0 0,-2-2-64 0,0-2 0 16,-2 2 0-16,0-4 0 0,-2 0-192 0,0 3 0 0,1-3 128 0,-3 0-128 15,1 0 0-15,-3 0 0 0,-3 1 0 0,1 1 0 16,-1 2 0-16,-1 1 0 16,-1 2 0-16,-3-1 0 0,1 3 0 0,-5 1 0 0,2-3 0 15,-2 2 0-15,-2 0 0 0,1-3 0 0,-1 1 0 16,1 0 0-16,-2-1 0 0,0-3 0 0,-1 2 0 0,0 0 0 15,0-2 0-15,-3 1 0 0,2 0 0 0,-3 0 0 16,-2 2-128-16,-1 1 128 0,-1 0 0 0,-2 2 0 0,-4 1-144 16,-1 2 144-16,-3-2 0 0,-3 2-144 15,-4 0 144-15,-4 1 0 0,2 3 0 0,-6 0 0 16,-3-1-208-16,-3 5 32 0,-1-2 16 0,1 1 0 0,-2 1 160 0,1-4-128 16,0 2 128-16,-1 1-128 15,0-3 128-15,0 2 0 0,1 2 0 0,1-1 0 16,3-1 0-16,3-2 0 0,3 0 0 0,2 0 0 0,0 1 0 0,1-1 0 15,2 0 0-15,0-2 0 0,2 0 0 0,-2 3 0 16,0-1 0-16,-1 1 0 0,1 1 0 0,-1-1 0 16,-1 2 0-16,1 2 0 0,0-4 0 0,2 1 0 15,1-1 0-15,3-1 0 0,3-1 0 0,0 1 0 16,4 2 0-16,0-1 0 0,4-3 0 0,2 0 0 16,3 1 0-16,4-4 128 0,4 0 96 0,0-1 32 15,1-4 0-15,5 0 0 0,5 1 112 0,5-4 16 0,-1 3 16 0,4-2 0 16,6-1-128-16,3 0-16 15,-3 0-16-15,2-2 0 0,3 1-112 0,1 1 0 16,6-3-128-16,-1 4 192 0,0-4 128 0,1 1 32 0,4 4 0 0,-2-4 0 16,-2 2-256-16,-1-1-96 0,-5 2 0 0,0-2 0 15,-4-1 0-15,5 4 0 0,6-3 0 0,1 1 0 16,-8 2 0-16,5-3 0 16,6 2 0-16,1 0 0 15,0-1-432-15,-8-3-80 0,-6 0 0 0,-6 1-16 16,-4-1-320-16,-5 0-64 0,-4-1-16 0,-6 1 0 15,-2 0-768-15,-4 1-160 0,-3-1-16 0,-6 5-20128 0</inkml:trace>
  <inkml:trace contextRef="#ctx1" brushRef="#br2" timeOffset="138080.44">18739 14537 11967 0,'-6'4'1072'0,"-1"-4"-864"0,4 0-208 15,0 0 0-15,2 0 1568 0,-3 2 272 0,-2-2 48 0,-5 2 16 0,0 0-400 16,0-2-80-16,0 0-16 0,3-2 0 0,2 2 384 0,1 0 80 0,2 0 16 0,1 2 0 0,1-2-160 0,1 3-48 0,-1 0 0 0,1 4 0 0,-2-1-416 0,0 0-96 16,-1 4-16-16,0 2 0 0,-2 4-672 0,-1 0-144 15,-2 4-16-15,-2 2-16 0,0 2-304 0,-2 2 128 0,0 0-128 0,0 1 0 16,1-1 0-16,0-1 0 15,3-2 0-15,-1 2 0 0,1 1 0 0,1 1 0 16,2-3 0-16,0-1 0 0,3-1 0 0,2-2 0 0,0-4 0 0,0 0 0 16,2-5 0-16,2-1-192 0,1-4 16 0,2-4 16 31,-1-2-544-31,3 0-96 0,1-4-32 0,1-2-10960 16,3-3-2208-16</inkml:trace>
  <inkml:trace contextRef="#ctx1" brushRef="#br2" timeOffset="138296.5">18788 14212 38703 0,'-7'3'3440'0,"-1"-3"-2752"0,2-2-560 0,1 1-128 0,4-1 1232 0,1 0 224 15,0 0 32-15,-1-2 16 16,-1-5-1888-16,4 0-368 0,0-4-80 0,2 1 0 15,2 2-2000 1,0 0-400-16,0 4-80 0,1 0-16 0,-1 3-1296 0,0 3-272 0</inkml:trace>
  <inkml:trace contextRef="#ctx1" brushRef="#br2" timeOffset="138601.1">19028 14699 34095 0,'-4'0'1504'0,"2"-3"320"0,-1 0-1456 0,3 1-368 15,2 0 0-15,-1-1 0 0,3 0 1392 0,1-3 208 16,3-4 32-16,7-5 16 0,4-1-992 0,3 0-192 0,3 1-32 0,-1 2-16 0,2-1 16 16,-1 3 0-16,0 1 0 0,-2 0 0 15,-2 4-304-15,-1 0-128 0,-1 2 0 0,-3 2 128 32,1 2-544-32,-2 0-112 0,0 2-32 0,-2 2 0 15,-2 2-1648-15,-2 0-336 0</inkml:trace>
  <inkml:trace contextRef="#ctx1" brushRef="#br2" timeOffset="138868.47">18932 14918 50687 0,'0'9'4496'0,"0"-7"-3600"0,0-1-704 0,1-1-192 15,1 0-384-15,2 0-128 0,2 3 0 0,4 1-16 32,5 1-608-32,5-2-112 0,1-3-32 0,2 0 0 15,1-2 432-15,-2 1 80 0,0 1 0 0,-1 0 16 16,0 0 96-16,-1 0 16 0,-3 1 0 0,-1 1 0 0,-2 2 352 0,-2-1 80 16,0 0 16-16,-3 1 0 15,0 1-512-15,-1-4-80 0,-1 2-32 0,0-1-10096 16,1-1-2016-16</inkml:trace>
  <inkml:trace contextRef="#ctx1" brushRef="#br2" timeOffset="139200.94">19709 14472 25855 0,'-1'2'576'0,"-1"2"112"0,-1 0 16 0,1 1 16 0,0-2-576 0,1 0-144 0,-1 4 0 0,-2 2 0 0,-1 7 3216 0,-2 2 624 15,1 8 112-15,-3 0 16 0,1 3-2112 0,1 2-416 16,1-3-96-16,-2 3 0 0,2 1-336 0,-1 0-64 15,1 3-16-15,-1-3 0 0,0 2-688 0,1-6-240 16,0-2 144-16,-2 2-144 0,0 8 0 0,-5 4-304 16,2 1 48-16,0-3 16 15,1-6-496-15,0-1-96 0,0-5-32 0,2-7 0 16,-1-3-80-16,2-4-16 0,0-2 0 0,0-6 0 0</inkml:trace>
  <inkml:trace contextRef="#ctx1" brushRef="#br2" timeOffset="140159.99">19000 12248 28559 0,'-5'4'2544'0,"1"-3"-2032"0,3 1-512 0,1-2 0 0,0 0 192 0,0 1-64 0,0 1-128 0,-2 2 192 0,2-2-64 0,3 2 0 0,1-1-128 16,2-2 192-16,3-1 576 0,-1-1 96 0,2 1 32 0,1-3 0 0,0-1 480 0,-1 2 96 0,-1-2 32 0,-2-2 0 0,1 0-352 0,-2-3-64 0,1-1 0 0,-2 0-16 15,0-2-288-15,1-2-48 16,2-4-16-16,-2-1 0 16,1 0-176-16,2-6-32 0,0-1-16 0,2-3 0 15,1-4-288-15,2-2-48 0,1 1-16 0,1-2 0 16,1-2-144-16,0-2 0 0,2 4 0 0,-2 2 0 0,1-1-336 0,-4 9 48 0,1 4 16 0,-2 3 0 15,-2 4 48 1,-3 8 16-16,-1 1 0 0,-3 6 0 0,-1 0 208 16,-2 6 0-16,-1 6 0 0,-1 4 160 0,0 3-160 0,-2 3 0 0,1 4 0 0,-1 0 0 15,2 1 0-15,0-1 0 16,1-1 0-16,2-2 0 0,2 1 0 0,2-1 0 16,3 2 0-16,-1-3 0 0,2 1 0 0,2-1 0 15,-3-4 0-15,4 1 0 0,0 3 0 0,1-3 0 16,0 1 0-16,-2-2 0 0,2-2 0 0,-2 0 0 15,-1-1 0-15,-1-1 0 0,0-4 0 0,-3-2 0 0,-1 0 0 0,-1-2 0 0,2-1 400 0,-3-5 48 32,3 0 16-32,-2-5 0 0,1 1 48 0,1-6 16 0,3 0 0 0,1-4 0 0,3-5-96 0,-1-1-32 15,2-2 0-15,0 0 0 16,-1-3-144-16,1-1-16 0,-1-2-16 16,1-6 0-16,-1 2 32 0,-1 0 0 0,1 0 0 15,-2 1 0-15,0 0-64 0,-1 2-16 0,0 1 0 0,-1 2 0 16,0 0-176-16,-2 4-192 0,0 1 32 0,-2 5 16 31,-1 3-768-31,-1 0-160 0,-2 4-16 0,-1 3-13648 0,0 2-2736 0</inkml:trace>
  <inkml:trace contextRef="#ctx1" brushRef="#br2" timeOffset="140736.59">20852 12305 13823 0,'4'-2'1216'0,"-3"-1"-960"0,0 2-256 0,0 1 0 0,-1 0 6048 0,0 0 1168 0,0 1 224 0,0 2 48 16,0-1-5632-16,-1 4-1152 0,-1 4-208 0,-2 3-48 0,-2 3-320 0,-3 4-128 0,-3 1 128 0,-2 4-128 0,-4 4 176 0,-3 6-48 0,-3 3-128 0,-4 3 192 0,-2 6-192 0,-2 1 0 15,0 3 128-15,-2 3-128 0,2 2 0 0,2 2 0 16,3 1 0-16,5 1 0 15,3 3 256-15,5-5 16 0,5 1 0 0,3-5 0 16,2 2 304-16,4-4 64 0,4 1 16 0,1-2 0 0,3-2-528 0,2 6-128 16,4-2 0-16,1 1 0 0,3 0-176 15,2-9-64-15,2 0-16 0,2-2 0 0,3-2-16 16,0-3-16-16,2 3 0 0,-2-6 0 0,1-3 48 0,-1-1 16 16,3-3 0-16,0-2 0 15,1-1-288-15,1-3-48 0,1-3-16 0,-1-3 0 16,1-4-912-16,-4-1-192 0</inkml:trace>
  <inkml:trace contextRef="#ctx1" brushRef="#br2" timeOffset="141148.67">21024 13302 43311 0,'1'2'1920'0,"0"0"384"0,1-2-1840 0,-1-2-464 0,1 2 0 0,1 0 0 0,-1 0 0 0,4 0 0 0,3 0 0 0,3 2 0 0,3 3-256 0,1 1-112 0,0 4-16 0,0 2 0 0,-1 5 384 0,1 4 0 16,2 2 0-16,-3 1 0 0,1 6 0 0,-3 1 0 0,0 4 0 0,-4 0 0 0,-1 5 128 0,-3 0 0 0,-3 0 0 0,1 1 0 15,0-6-128-15,1-1 0 0,0-3 0 0,2-5 0 31,0-1-368-31,3-5 0 0,0-4 0 0,0-1-11952 16,1-5-2400-16</inkml:trace>
  <inkml:trace contextRef="#ctx1" brushRef="#br2" timeOffset="141444.87">21779 13304 10127 0,'0'4'896'0,"-1"-1"-704"16,0 0-192-16,0-3 0 0,1 0 6880 0,0 0 1344 15,-2 0 272-15,2 3 48 0,-1 0-6784 0,-1 4-1360 0,-1 3-272 0,1 2-128 16,-1 6 0-16,0 2-224 0,0 5 32 0,-2 3 0 16,1 5 192-16,-2 7 128 15,-2 2 0-15,-4 8-128 0,1 1 512 16,-3 5-16-16,0 1 0 0,-3 1 0 0,-1 2 16 15,-3 3 16-15,-6 6 0 0,-5 0 0 16,-4 1-16-16,-5 0-16 0,-4-1 0 0,-5 1 0 16,1-6-496-16,0-2 0 0,2-4-128 0,3-5 128 0,4-2-336 15,1-7 32-15,7-3 16 0,4-5 0 16,7-8-112-16,5-4-32 0,4-4 0 0,4-2-19136 0</inkml:trace>
  <inkml:trace contextRef="#ctx1" brushRef="#br2" timeOffset="143158.26">21152 13293 14735 0,'-1'-3'1312'0,"1"-1"-1056"0,0 1-256 16,-1 2 0-16,1 1 1792 0,-1 0 288 0,-2-5 64 0,1 1 16 0,-2-2 32 0,-2-1 16 0,1 4 0 0,-1 0 0 0,0 3-1344 0,-1 0-272 0,0 0-48 0,1 1-16 0,1 1-144 0,0 1-48 15,1-2 0-15,0 3 0 0,2 1 1024 0,2-4 208 16,-1 4 32-16,1-5 16 16,2 4-720-16,2-2-160 0,1-1-32 0,4 2 0 0,0-1-192 15,4 2-64-15,3-3 0 0,-1 2 0 0,3 0 128 16,-3 2 32-16,0 2 0 0,-3-1 0 0,-1 1-256 16,-3 6-48-16,-2-4-16 0,-1 6 0 0,-1-1-160 0,-2 2-128 0,-1 2 144 15,1 1-144-15,-1 0 416 0,0 0-16 16,2 0 0-16,0-1 0 0,1 5-208 0,2-5-64 15,2 5 0-15,-1-4 0 0,3 0-128 0,2-3 0 16,2 2 0-16,1 2 0 0,2-1 416 0,2-1 0 16,2 0 0-16,1 3 0 0,1-3-208 0,1 5-32 15,-3-5-16-15,-1 4 0 0,-1 1-160 0,0-1 0 0,-2 4 0 0,-1-1 0 16,-1 3-128-16,-2-2 128 0,-2 2 0 0,-3 1 0 16,0-3-224-16,-2-1 32 15,-2-4 0-15,-1-2 0 0,1-4-128 0,-1-4-32 0,-1-2 0 16,-2-3 0-16,1-6 16 0,1 0 0 0,-2-4 0 0,1-2 0 15,1-6-528-15,-1-7-96 0,4-5-32 0,0-5-12544 16,3-1-2512 0</inkml:trace>
  <inkml:trace contextRef="#ctx1" brushRef="#br2" timeOffset="143778.31">22263 12528 15663 0,'0'-1'1392'16,"0"1"-1120"-16,1 0-272 0,-1 0 0 0,1 0 2032 0,-1 0 336 0,0 0 80 0,0 0 16 0,2 0 512 0,-1 1 96 0,-1 1 32 16,0-2 0-16,0 0-1504 0,0 0-320 0,0 0-48 0,0 0-16 0,0 0-752 0,-6 19-144 0,2-9-48 0,-1-3 0 15,-1 4-80-15,-2 0-32 0,1 4 0 0,-2 0 0 0,-1 2 32 0,-1 4 0 0,0-2 0 0,1 3 0 16,-1 4-192-16,2-1 160 15,1 1-160-15,-1-4 160 16,2 3-160-16,1-3 0 0,-1 3 0 0,2-3 0 16,2 0 0-16,-1 1 0 0,2-1 0 0,-1 1 0 15,2 1 0-15,0-4 0 0,1-2 144 0,1 1-144 16,1 1 0-16,2-6 0 0,2 2 0 0,0-3 0 0,3 0-160 16,1 0 160-16,2-3-192 0,3-2 192 15,2-1-512-15,2 0 0 0,1-1 0 0,0-2 0 16,-1 1-864-16,1-2-160 0,-1 1-48 0,-1-1 0 15,1 0-1200-15,-3 1-240 0,1-1-48 0,-2-1-9280 16</inkml:trace>
  <inkml:trace contextRef="#ctx1" brushRef="#br2" timeOffset="144029.03">22740 12811 26719 0,'-11'10'1184'0,"2"-4"240"0,1 1-1136 0,3 0-288 0,2-1 0 16,2-4 0-16,-1 2 1312 0,-3 5 208 0,-3 4 32 0,0 3 16 16,-1 5 336-16,0-3 64 0,3 3 16 0,0-5 0 15,2-1-1152-15,0 1-208 0,2-4-48 0,0-1-16 16,2 0-384-16,-2-1-176 0,2-6 160 0,0 2-160 31,2-2-272-31,0-2-160 0,2 1-16 0,-1-6-17680 0</inkml:trace>
  <inkml:trace contextRef="#ctx1" brushRef="#br2" timeOffset="144218.6">22755 12481 37775 0,'-5'0'1664'16,"0"0"368"-16,1 0-1632 0,2 0-400 0,1 2 0 0,-1-2 0 15,2 0-960-15,-2 3-288 0,-2-3-48 0,-1 1-16 16,0 1-880-16,0-2-176 0,2 3-48 0,0-3 0 16,3 1-624-16,0 2-128 0,1-1-32 0,3 2 0 0</inkml:trace>
  <inkml:trace contextRef="#ctx1" brushRef="#br2" timeOffset="144760.69">22828 12394 37775 0,'-2'0'1664'0,"-1"-2"368"0,2 1-1632 0,0 1-400 15,2 0 0-15,1-3 0 0,1 3 656 0,0-2 48 0,5 0 16 0,3-3 0 0,4 2-336 0,3-3-80 0,2 2-16 0,1 0 0 16,1-1-288-16,1 4 0 16,-1-2 0-16,1 6 0 0,0 3 0 0,-1 2 0 0,0 1-128 0,-1 4 128 15,0 3 0-15,-2 0 0 16,-1 2 0-16,0 3 0 0,-3-1 0 0,-3 3 208 15,0 1-16-15,-2 1 0 0,-1 1 48 0,-2-1 0 16,1 1 0-16,-3-2 0 0,0 5-32 0,-3 1 0 16,-1 4 0-16,-2 0 0 0,-3-2-208 0,-1 0 176 0,-1 0-176 15,-1-1 160-15,-2-3 80 0,0 1 16 0,1-1 0 16,-1 1 0-16,0-5-96 0,0 2-16 0,-1-3 0 16,1-2 0-16,0-4-144 0,-1 2 0 0,1-1 0 0,-1-4 0 0,-1 0 0 0,1-4-176 15,-1 0 176-15,-1 1-192 16,0-3-432-1,1 0-80-15,-1 0-32 0,0 1-18416 0</inkml:trace>
  <inkml:trace contextRef="#ctx1" brushRef="#br2" timeOffset="145352.81">23742 13801 40543 0,'0'-3'3600'0,"1"0"-2880"0,1 1-576 0,2 1-144 0,1-2 336 0,1 2 48 0,5-5 0 0,6 0 0 16,6-1-128-16,7 1-32 0,4 2 0 0,2 2 0 0,0 4 32 0,-3 2 16 0,1 4 0 0,-2 0 0 0,1 1-272 0,-3 1 0 0,0 0 0 0,-2-2 0 31,1 0-416-31,-1-2-32 0,0-4-16 0,0-2-18464 0</inkml:trace>
  <inkml:trace contextRef="#ctx1" brushRef="#br1" timeOffset="149695.43">25185 13260 40543 0,'-13'4'3600'0,"5"-3"-2880"16,3 1-576-16,4-4-144 0,2 2-144 0,-4-1-64 0,-3 1-16 0,-4 0 0 0,-2 0-464 0,0-4-80 0,2 1-32 0,1 0 0 0,3 3 992 0,0-3 192 0,1 3 32 0,0 0 16 0,1 3 336 0,-1-2 64 16,0 1 0-16,-1 5 16 0,1-1-400 0,-2 0-64 15,0 4-32-15,0 0 0 0,-3 5-224 0,0 1-128 16,-1 2 160-16,-2 4-160 15,-1 1 0-15,-1 0 0 0,0 8 0 0,-1 0 0 16,1 1 192-16,0 3-48 0,2-3-16 0,1 5 0 0,2-1-128 0,1 2 192 0,2-1-192 16,0 0 192-1,5-2 0-15,-1-3 0 0,5 0 0 0,0-3 0 16,2-1-32-16,1-2 0 0,0-1 0 0,2 0 0 0,1-3-160 0,0 0 0 0,2-3 0 16,0 1 0-16,-1-2 0 0,1-2 0 0,-2-1 0 0,1-4 0 15,1 0 0-15,0-1 0 0,0-6 0 0,2 2 0 16,0-6 128-16,2-4 0 15,-1-2 0-15,2-3 0 0,1-3 0 0,2-1 0 16,1-6 0-16,3-1 0 0,1-5 0 0,-2-1 0 16,3-2 0-16,-3 0 0 0,0-3 16 0,-3 2 0 15,1-3 0-15,-4 1 0 0,1 3 112 0,-3-4 0 16,1-1 16-16,-3 0 0 0,0 3-16 0,-1-3 0 0,-1 1 0 16,-3 0 0-16,1-3-128 0,-1 0-128 0,-2 1 144 15,-1-1-144-15,-2 4 0 0,-4 2 0 16,0 0 0-16,-5 1 0 0,0 3 0 0,-4 3-240 15,0-1 48-15,-2 4 16 16,0 0-192-16,-2 3-32 0,-1 0-16 0,1 5 0 0,0 3 96 0,-2 2 0 0,3 3 16 16,-1 0 0-16,2 3 0 0,-1 0 0 0,3 4 0 0,0 2 0 15,-1 0-352-15,2 0-80 0,1 0-16 0,0 4-18416 0</inkml:trace>
  <inkml:trace contextRef="#ctx1" brushRef="#br1" timeOffset="150018.65">24878 13583 37775 0,'-2'3'3360'31,"2"0"-2688"-31,0-3-544 0,0 0-128 0,2 0 1168 0,-1 1 208 0,3 1 32 0,1 1 16 0,4 1-752 0,1-3-160 0,3 1-16 0,2 2-16 0,0-1-128 0,1 0-32 16,-1 0 0-16,0 3 0 0,2-2 112 0,0-1 16 0,2 2 0 0,-1-1 0 0,0-2-448 0,-1-2 0 15,0 4 128-15,-1-1-128 16,-1 0-368-16,0 0-96 0,-1 1-32 0,-2-1 0 15,0-3-336-15,-2 3-64 0,-1-3 0 0,0-3-18496 0</inkml:trace>
  <inkml:trace contextRef="#ctx1" brushRef="#br1" timeOffset="150342.04">25924 12900 3679 0,'-5'7'320'0,"-1"-2"-320"0,0 2 0 0,2-4 0 0,3 0 9472 0,1-3 1840 16,1 3 352-16,-1 1 80 0,0 5-9424 0,0 1-1872 15,2 2-448-15,-2 4 0 16,1 0-576-16,-2 4-128 0,-1 1-48 0,-1 4 0 0,-2-2 624 0,0 4 128 16,-2 2 0-16,1-1 0 0,1-2 192 0,2-1 16 15,-1-1 16-15,0-2 0 0,2-1-416 0,-1-3-64 16,1-2-32-16,-1-3-12592 16,2-1-2528-16</inkml:trace>
  <inkml:trace contextRef="#ctx1" brushRef="#br1" timeOffset="150603.17">25594 13039 43311 0,'-12'7'1920'0,"3"-5"384"0,2-2-1840 0,2-2-464 0,6 2 0 0,1-4 0 16,1 1-384-16,1-2-160 15,2-5-32-15,4-4-16 0,3-1 320 0,6-3 64 0,1 2 16 0,1 0 0 16,2 6 544-16,1-3 112 0,0 3 32 0,1 2 0 16,0 0 208-16,0 0 64 0,1-1 0 0,-2 5 0 0,1 2-400 0,-1-2-80 15,-1-3-16-15,1 0 0 0,-3-1-272 0,-2 4-144 16,1 4 16-16,-1 0 0 16,-1 0-512-16,0 4-112 0,-1-2-16 15,0 0-18704-15</inkml:trace>
  <inkml:trace contextRef="#ctx1" brushRef="#br1" timeOffset="151057.07">26639 13639 27647 0,'-2'0'2448'0,"-1"0"-1952"16,2 2-496-16,1-2 0 0,0 0 2608 0,-1 0 416 0,-1 0 96 0,0 2 16 0,-2-2-1824 0,-1 4-352 0,-1 1-80 0,-1 2-16 16,-2 2-48-16,-1 3-16 0,-2 2 0 0,-3 1 0 0,0 5-464 0,-2-2-80 0,-3 6-32 0,0 0 0 0,-1 1-224 0,0 3 0 0,-2 1 0 0,0-1 0 15,2-2 0-15,-2 3 144 0,1 2-16 0,-2-3 0 16,2 1-128-16,0-3 0 0,-1-2 0 0,1-1 0 31,2-1-464-31,2-7-32 0,0-2 0 0,2-3 0 16,2-4-176-16,0-3-32 0,2-3-16 0,0-6-18208 15</inkml:trace>
  <inkml:trace contextRef="#ctx1" brushRef="#br1" timeOffset="151273.71">26173 13618 35007 0,'1'9'3120'0,"-1"-5"-2496"0,0-2-496 0,1 2-128 16,2-4 2096-16,1 2 400 0,0 0 64 0,3 0 32 16,4 4-1936-16,2 2-384 0,5 3-80 0,0 3 0 0,0 4-16 15,-4 1 0-15,0 3 0 0,-3 0 0 0,0 3 416 0,0-2 96 16,-1 2 16-16,-1 0 0 16,1 1-192-16,-2-1-48 0,2-3 0 0,0 0 0 15,0 0-336-15,1-2-128 0,-1 1 0 0,-1-2 0 0,-1-3-208 0,2-3-144 0,-1 0-32 0,1-5 0 47,0-1-768-47,0-4-144 0,2-3-48 0,-1-2-18880 0</inkml:trace>
  <inkml:trace contextRef="#ctx1" brushRef="#br1" timeOffset="151769.7">27147 12857 23951 0,'-2'-4'1056'0,"-2"0"224"15,2-1-1024-15,-1 4-256 0,1-1 0 0,0 2 0 0,0 0 2352 0,-1-2 400 0,-3 2 96 0,-1 0 16 0,-1 0-784 0,0 4-160 0,-1 2-16 16,2 0-16-16,-1 1-816 0,2-1-176 0,0 4-16 0,1-3-16 0,0 4-384 0,0 0-80 0,0 4-16 0,0-2 0 0,-1 3-96 0,0 0-32 0,0 2 0 0,-3 5 0 0,0 1-128 0,1-1-128 0,-12 29 192 16,11-28-192-16,1-1 0 0,-1-2 0 15,0 1 0-15,3 4 0 0,0-4 0 0,1-3 0 0,1-1 0 16,3-2 0-16,0-2 0 0,2-2-144 0,1 1 144 16,2-5-448-1,1 2 0-15,3-3 0 0,0 0 0 0,1-1-80 0,3-2-32 0,2-2 0 16,2-2 0-16,1-2 240 0,3 0 32 0,1-4 16 0,-1 2 0 15,1-1-688-15,-1 2-144 16,-1-1-32-16,0-1-16336 0</inkml:trace>
  <inkml:trace contextRef="#ctx1" brushRef="#br1" timeOffset="152030.65">27489 13083 11967 0,'3'1'1072'0,"-2"-1"-864"0,1 0-208 0,-1 0 0 16,0 3 4160-16,0-3 768 16,1 0 176-16,-1 2 16 0,0-2-3168 0,0 4-640 15,1 2-128-15,-4 2-32 0,0 3-304 0,-3-1-64 0,-1-1-16 0,0 4 0 31,-2-1-1216-31,1-2-256 0,1 0-64 0,-1-1 0 16,1-2-1664-16,2-1-320 0,2 0-80 0,0-2-16 0</inkml:trace>
  <inkml:trace contextRef="#ctx1" brushRef="#br1" timeOffset="152236.14">27519 12869 32255 0,'-3'0'2864'0,"0"-1"-2288"15,2 1-576-15,1 0 0 16,1-3 352-16,1 3-32 0,-2 0-16 0,-2-3 0 16,2 0-2064-16,-2 1-416 0,1 0-64 0,-2 0-32 15,1 2 0-15,-1-2 0 0,1 4 0 0,-2-2 0 0</inkml:trace>
  <inkml:trace contextRef="#ctx1" brushRef="#br1" timeOffset="152827.12">27745 12742 16575 0,'0'1'1472'0,"-3"1"-1168"0,1 2-304 16,0-1 0-16,1-3 6000 0,2-3 1136 0,1 2 224 0,-1 1 64 0,1 0-5616 0,2 4-1104 0,2-4-240 0,2 2-32 0,0-1-432 0,1 2 0 0,1 1 0 0,0-1-176 0,0 3 176 0,-1 1 0 0,3 1 0 0,-3 2 128 0,3-1 0 0,-2 2 16 15,-1 4 0-15,0-3 0 0,0 4-144 0,-2 3 128 16,-2 1-128-16,-1 4 128 15,-5 1-128-15,-3 1 0 0,-2 5 0 16,-3 1-176-16,-2-1-96 0,-3 2-32 0,-1 1 0 0,1-2 0 31,0-1-464-31,0-3-112 0,1 1-16 0,0-3 0 0,2-4-1440 16,0-4-288-16</inkml:trace>
  <inkml:trace contextRef="#ctx1" brushRef="#br2" timeOffset="153420.37">27769 12439 25791 0,'-7'2'2304'0,"2"-2"-1856"0,1 0-448 0,2 0 0 0,3 0 2800 0,0-2 464 15,2 2 80-15,-1 0 32 0,3 0-2160 0,2-3-448 0,3 2-64 0,1 1-32 0,2 4-208 0,0-2-32 0,4 2-16 0,-1 3 0 0,2 4 176 0,2-1 48 0,3 6 0 0,3 1 0 16,2 4-208-16,0 2-48 0,3 4 0 0,-1-1 0 15,-2 3-192-15,1 2-64 0,-2-2 0 0,-3 5 0 16,1-1-128-16,-1 4 0 0,-3 0-160 0,1 2 160 0,-3 1 0 16,-2 1-144-16,-1-1 144 0,-1 4 0 0,-2 6 0 15,1 3 0-15,-3 1 0 0,1 3 176 0,-2 0-176 0,-1 0 160 16,-3-4-160-16,-1-1 160 0,-2 4-160 16,-2-2 160-16,-1 3-160 0,-4-3 160 0,-1 0-32 0,-3-4 0 15,-5 6 0-15,1-2 0 0,-6 3 0 0,-1 0-128 16,-2-2 192-16,-3 0-64 0,-2-7-128 0,0-1 0 15,-1-6 0-15,0-9 0 0,1-3 0 0,1-7 0 16,0-3 0-16,1-3 0 16,0-9-480-16,2-2-32 0,1-7 0 0,1-2-13168 15,3-6-2640-15</inkml:trace>
  <inkml:trace contextRef="#ctx1" brushRef="#br2" timeOffset="154126.6">28755 12372 43311 0,'-4'-5'3840'0,"2"1"-3072"0,0 1-608 0,4 0-160 0,1-1 512 0,0 1 80 16,2-8 16-16,3-3 0 0,3-6-800 0,3-3-176 0,3-1-16 0,-1 3-16 0,1 1 208 0,-3 4 64 0,2-2 0 0,-1 3 0 0,3 1 416 0,-2 2 96 15,2 2 0-15,0-2 16 0,1 4 112 0,0 0 0 0,2 1 16 16,-1 1 0-16,1-1-160 0,-1 4-48 15,-1 0 0-15,1 0 0 0,1 3-32 0,-1 0-16 16,0 0 0-16,-2 3 0 0,0 0-112 0,-2 4-32 16,0 2 0-16,-3 0 0 0,0 5-128 0,-1-2 160 0,-2 7-160 0,-3-2 160 15,0 1-160-15,-3 4 192 0,0 1-192 0,-3 4 192 16,-2-1-192-16,-3 0 0 16,0 3 0-16,-4-1 0 0,-2 3 0 0,0 0 0 15,-2-3 128-15,0-2-128 0,-2 3 0 0,-2-5 0 0,-3 5 0 0,1-4 0 16,-4 2 0-16,-3 0 0 0,-1-2 0 0,-3-3 0 15,1-2-272-15,0-4 16 0,-2-1 0 16,1-2 0-16,2-3 256 0,0 1-160 0,2-4 160 0,2 0-128 16,2-3 128-16,1-2 0 0,1 1 0 0,2-3 0 15,1 0 0-15,1-7 0 0,3-5 0 0,-1 2-128 16,4-1-144-16,-1 0-32 0,2-4 0 0,1 1 0 0,3 0 304 0,2 0 0 16,2-1 0-16,2 3 0 15,3 2 192-15,1 1 0 0,4 2 0 0,3 1 0 16,3 2 128-16,3 1 0 0,2 1 16 0,3 2 0 15,1 2 176-15,4 1 48 0,6 3 0 0,2 0 0 0,3-2-32 0,-1 6 0 16,1-1 0-16,-3 3 0 0,0 2-48 0,-2-2-16 16,-3 2 0-16,-3 2 0 0,-3 1 48 0,-2 0 16 15,-3 4 0-15,-4-2 0 0,-2-2-64 0,0 2-16 16,-3 2 0-16,-2-2 0 0,-1 1-640 0,-2 1-144 16,-1 4-32-16,-2-3 0 15,0 2-240-15,-2 0-48 0,-2 2-16 0,-1-1 0 16,0 0-1040-16,-3-7-208 0,0 2-32 0,1-5-20608 0</inkml:trace>
  <inkml:trace contextRef="#ctx1" brushRef="#br2" timeOffset="166443.59">2410 17232 35007 0,'-2'2'3120'0,"0"-2"-2496"16,1 0-496-16,1 0-128 0,0 0-704 0,-1 0-144 0,0 3-48 0,-3-3 0 0,0 1 384 0,-1 1 80 0,2 2 16 0,0-1 0 0,1-2 1184 0,0 1 256 0,2 1 32 0,0-3 16 0,0-3 48 0,0 0 16 15,0 3 0-15,0-3 0 16,2 1-224-16,-2 2-32 0,0 0-16 0,0 0 0 0,8-20-160 0,-4 10-48 15,1-2 0-15,0-3 0 16,1 1-64-16,1-6-16 0,2-2 0 0,0-3 0 16,1 1-96-16,1-8-32 0,1-1 0 0,-1-1 0 0,2-1-240 0,-3 1-48 15,-2 3-16-15,2-5 0 0,-1 1-144 0,-1-4 192 16,1-1-192-16,0-1 192 0,-2-3 0 0,1-6 16 16,-1 2 0-16,0 1 0 0,1 2-64 0,-1 1-16 0,1-1 0 15,0 2 0-15,2 5-128 0,-1-1 0 0,1 6 0 16,-2 3 128-16,0 6-128 0,-2 1 0 0,-1 4 0 15,0 0 0-15,-1 4 128 0,1 3-128 0,-2 4 192 0,1 2-64 16,1 3-128-16,0 4 0 0,0 4 0 16,2 5 0-16,3 6 0 0,1 6-272 15,3 6 32-15,-1 5 16 16,2 5 32-16,0 5 0 0,1-1 0 0,0 4 0 0,0 6 192 0,2 1 0 16,-3 0 0-16,-1 2 160 0,2-1-160 0,-1-3-144 0,3-5 144 0,-4-4-208 15,2-8 208-15,-1-5 0 0,0-3 0 0,0-4 0 16,0-1 0-16,-3-5 0 0,1 0 0 0,-2-7 0 15,-3-2 0-15,1-2 0 0,1-4 0 0,-1-2 0 0,-1-4 0 0,2-2 128 16,-1-4-128-16,-1-1 160 16,0-6 0-16,-1-1 0 0,-1-5 0 0,-1-2 0 0,-1-3-160 0,-1-2 0 15,-2-1 144-15,-2-2-144 0,1-2 0 0,-3-4 0 16,-1 1 0-16,2-2 0 0,-1 0 0 0,0 0-240 16,1 0 64-16,0-1 16 0,1 5-32 0,-2-1 0 15,2 1 0-15,0 1 0 16,0-2 192-16,-2 3-192 0,1 4 192 0,-1-1-192 0,2 1 64 0,-2 2 0 15,3 1 0-15,0 2 0 16,2 8 128-16,-1 1-208 0,1 5 80 0,1 2 128 0,-1 5-256 0,1 4 80 0,-2 1 16 16,3 1 0-16,2 8 160 15,1 7-160-15,2 6 160 0,1 3-160 0,-3 0 160 0,3 7-160 16,3 15 160-16,-2 11-160 16,1 4 160-16,-3 1 128 0,-2-3-128 0,-2 1 176 0,0-2 144 0,-1 0 16 0,2-3 16 15,1-5 0-15,2-5-176 16,1-7-48-16,2-5 0 0,2-6 0 0,1-2-128 15,1-4 0-15,-3-2 144 0,0-2-144 0,-2-5 0 0,-2 0 0 0,-1-4 0 0,-2 0 128 16,-1-3-320-16,-1-2-64 0,-3 2-16 0,1-3 0 16,-2-3-544-16,-3 0-96 0,1 0-32 0,-3-3-12448 31,-3 1-2496-31</inkml:trace>
  <inkml:trace contextRef="#ctx1" brushRef="#br2" timeOffset="167358.51">4193 15912 14735 0,'0'0'1312'0,"0"-2"-1056"0,1-1-256 0,-1 2 0 0,0-1 0 0,2-2 0 0,-1-1 0 0,0-2-144 16,-1-3 1104-16,1-5 208 0,-1 3 48 0,0 0 16 0,-1 4 1280 0,-1 2 256 0,-1 2 48 0,-1 1 16 0,-2 3-1072 0,-1 3-224 0,-2 1-32 0,-3 2-16 15,-3 1-336-15,-4 4-64 0,0 2 0 0,-4 3-16 16,-1 1-448-16,-6 4-96 0,-3 4-16 0,-3-3 0 15,5 0-192-15,1 1-32 0,0-1-16 0,0 0 0 16,-1 4-32-16,2-4-16 0,3 1 0 0,1 0 0 0,4-3-224 16,3-4 176-16,3-4-176 0,4 1 160 0,4-1-160 15,0-5 0-15,5 2 0 0,1-1 0 16,2 0 144-16,1-2-144 0,5 1 160 0,-1 0-160 0,2-1 0 0,4 3-128 16,1-3-16-16,3 0 0 0,0 0 144 0,4 1 0 15,2 2 0-15,1-2 0 0,0 0 128 0,4 2-128 16,3-3 160-16,2 1-160 0,-2 2 160 0,1-2-160 15,3 2 160-15,0 0-160 0,-1-2 128 0,-3 2-128 16,-1-2 0-16,0 2 0 0,-3-2 128 0,-3 4-128 16,-2 2 0-16,0 0 144 0,-5 2-144 0,-1 3 0 0,-4 0 0 15,1 4 0-15,-4 6 0 0,1 0 0 0,-3-1 0 16,-1 0 0-16,0-1 0 0,-4-1 0 0,2-3 0 16,-2 1 0-16,-1 1 0 0,-1-5 0 0,-2 1 0 15,-1-4 0-15,1-1 0 0,-3 1 0 0,-3-4 128 0,-1 2-128 16,0-2 240-16,-2 0-48 15,-1-4 0-15,0 0 0 0,-2-1-16 0,-4-1-16 0,1-3 0 0,-3 1 0 16,0 1-160-16,-1-5 192 0,1 4-192 0,-3-4 192 16,-3 0-192-16,1 0 0 15,1 0-192-15,0 0 192 0,2 0-448 16,2 0 16-16,4 0 16 0,1 2 0 0,3-2-128 0,3 0-32 16,2-2 0-16,3 2 0 0,0 0-1296 0,3-4-272 0</inkml:trace>
  <inkml:trace contextRef="#ctx1" brushRef="#br2" timeOffset="168159.51">5402 15761 27647 0,'-6'3'1216'0,"0"1"256"0,1-1-1168 15,0 2-304-15,2-3 0 0,-1 0 0 0,-1 2 960 0,-4 2 128 0,-4 3 16 0,-6 2 16 0,1 0 736 0,-4 1 128 0,-2-2 48 0,-2-2 0 0,1-2-1024 0,0 0-208 0,-1-1-32 0,0-1-16 0,2-3-368 0,-4 1-64 0,0-2 0 0,-2 0-16 0,2 0-304 0,1 0 0 16,1 0 0 0,1 0 0-16,2 0 0 0,0 4 0 0,3 1 0 0,1-1 0 15,0 2 0-15,4 0 0 0,2-2 0 0,-2 2 0 0,0 0 0 16,-1 1 0-16,1 0 0 0,3 1 0 0,1-1 0 0,-1-1 0 15,5-3 0-15,0 4 0 0,-2-1 0 0,2 0 0 0,0 0 0 16,2-2 0 0,4-2 192-16,0 2 0 0,1 0-16 0,2 1 0 0,1-2 64 0,2 4 16 0,1 0 0 0,1 4 0 15,3 0-64-15,1 4 0 0,2 1 0 0,0 3 0 16,4 7-192-16,1 5 0 16,-1 3 0-16,1 7-160 15,-2 4 160-15,-1 3 0 0,-3 5 0 0,-3-2 0 16,-4-4 0-16,-2-3 0 0,1-2 144 0,0 1-144 0,-1 0 0 15,0-4 0-15,-1-3-160 0,0-4 160 0,-2-1 0 0,-3-3 0 0,1 3 0 0,-2-5 0 16,-1-3 0 0,0-2 0-16,0-2 0 0,-1-3 0 0,1-1 0 15,0-4 128-15,3-2-128 0,-2 0 0 0,1-3 0 0,1-2 0 0,-1 2 128 0,2-5-128 0,0 2 0 16,-2-1 0-16,2-1 0 0,0 2 0 16,0-1 0-16,0-1 0 15,-1 3 0-15,2-1 0 0,0-1 0 0,2-2 0 16,-1 1-192-16,2-1 192 0,4-1-128 0,0 1 128 15,2-2 0-15,1-2 0 0,3 0 0 0,5-2 0 16,1-3 192-16,7 2-64 0,6-5 32 0,4 0 0 0,-2 3 0 0,2 2 0 16,6 0 160-16,0 1 16 15,-2 2 16-15,1-2 0 0,1 1-80 0,0 1-16 0,-2 4 0 0,-3 0 0 16,-5 0-256-16,-5 3 0 0,-1-2 0 0,-6 1 0 16,-4 1-144-16,-5-2-96 0,-2-2-16 0,-4 1 0 31,-4 1-480-31,-1-1-96 0,0-1-32 0,-4-2 0 15,-1 0-256-15,-3-2-48 0,-5-3-16 0,-1-2-17120 0</inkml:trace>
  <inkml:trace contextRef="#ctx1" brushRef="#br2" timeOffset="168418.05">4785 16510 40543 0,'2'-3'1792'0,"-1"3"384"0,1-2-1744 0,2 0-432 0,1 2 0 0,0-2 0 0,2-2 0 0,6 2-144 0,7-4 0 15,8-4 0-15,5 0 656 0,6 1 144 0,0 2 32 0,2-2 0 0,1 3 112 0,0-3 32 0,-2 2 0 0,-2 1 0 0,-3 2-384 0,-4-2-64 0,-4 6 0 0,-7-3-16 16,-7 6-624-16,-4-3-128 0,-4 1-32 0,-5 4-19984 0</inkml:trace>
  <inkml:trace contextRef="#ctx1" brushRef="#br2" timeOffset="171032.92">6661 16302 26719 0,'10'-4'2368'0,"0"-2"-1888"0,-2 4-480 0,-2-1 0 0,1 2 960 0,5-3 80 15,12-2 32-15,13-3 0 0,13-1-512 0,4 0-112 0,0 2 0 0,1 4-16 0,-2 4 576 0,1 1 112 0,1 4 32 0,-2-1 0 0,-2 0-192 0,-3 1-48 16,-4 0 0-16,-4 0 0 0,-3-2-528 0,-4 0-96 0,-2 0-32 0,-5 0 0 0,-2 1-512 0,-2-4-96 15,-1 2-32-15,-1-4 0 16,0-2-816-16,-2 1-160 0,1 0-48 0,-3-3-9328 16,-1 1-1872-16</inkml:trace>
  <inkml:trace contextRef="#ctx1" brushRef="#br2" timeOffset="171475.8">6941 16622 35935 0,'8'-1'3200'0,"1"-3"-2560"0,-3 2-512 0,0 2-128 0,2-3 256 15,3 3 48-15,11-1 0 0,12-1 0 0,10-2 0 0,8 1 0 0,0 6 0 0,-1-3 0 0,-2 0 496 0,-1 0 96 0,-1 0 32 0,0-3 0 0,-2 3-480 0,-1-3-112 0,1 0-16 16,-3 2 0-16,-4-2-320 0,-3 1 0 0,-5 1 0 0,-6-2-12544 31,-1 1-2608-31</inkml:trace>
  <inkml:trace contextRef="#ctx1" brushRef="#br2" timeOffset="174544.34">16711 15480 4607 0,'0'0'400'0,"0"0"-400"0,0-3 0 0,1 2 0 0,0 0 2368 16,-1-1 384-16,1 0 64 0,1 1 32 0,0-4-2208 0,2 1-432 0,1-2-80 0,-1 2-128 0,-1 4 1008 0,1 0 96 0,0 0 32 0,-2 0 0 0,1 4 1104 0,-1-2 240 0,1 6 32 0,-1 0 16 0,1 2-336 0,-1 3-64 15,-1 5-16-15,-1 2 0 0,0 5-752 0,-2 3-144 16,-1 2-48-16,-2 3 0 0,-1 6-608 0,1 1-128 16,0 1-32-16,0 4 0 0,0-1-224 0,2 3-48 15,0-2-128-15,2-1 192 0,-2-5-16 0,3 1-16 16,0 4 0-16,0-2 0 0,0-2-160 0,0-1 0 15,0-5 0-15,-3-3 0 0,-1-1 0 0,-2-5 0 16,0-1-144-16,-2-4 144 16,1-5-832-16,-4-1-64 0</inkml:trace>
  <inkml:trace contextRef="#ctx1" brushRef="#br2" timeOffset="175131.11">16042 16738 42383 0,'8'0'3776'0,"1"-1"-3024"0,-3 0-608 0,-3 1-144 0,-2 0 0 15,3-1 0-15,3 1 0 0,3 0 0 0,4 1-592 0,-3 0-160 0,-1 0-16 0,-4 2-16 0,0 1 528 0,1-2 96 0,2-1 32 0,3-2 0 0,2-1 640 0,5-2 144 0,4-1 32 0,6 1 0 0,-2 1-272 0,10-1-48 16,10-2-16-16,6-1 0 15,5 4-96-15,4 0 0 0,0 3-16 0,0 0 0 16,-1 0-48-16,-4 0 0 0,-2 4 0 0,-8 0 0 16,-9 1-32-16,-5 1-16 0,-4-2 0 0,-6 2 0 0,-2-3-336 0,-1 4-64 15,-1-1 0-15,-3-3-16 0,-1 0-96 0,-2-1-16 16,0 0 0-16,-1-4 0 16,-2 0 128-16,1-4 0 0,-1-3 16 0,-3 2 0 15,1 1-464-15,-3-1-112 16,-2-1-16-16,0 1-11008 0,-2 3-2224 0</inkml:trace>
  <inkml:trace contextRef="#ctx1" brushRef="#br2" timeOffset="176108.68">16268 17728 28559 0,'6'6'2544'0,"-2"-4"-2032"16,0-2-512-16,-2 0 0 0,1-2 2656 0,-1-1 432 0,2 0 96 0,1-4 16 0,2-2-2240 0,3-6-448 0,1-3-96 0,-2-4-16 0,-2-1-112 0,-2-1-32 16,-1-3 0-16,-2-3 0 0,0-2-16 0,-4-1-16 0,0-2 0 0,-2-1 0 0,0 2 32 0,1-1 0 0,-2 0 0 0,2 7 0 15,2 2-128-15,0 5-128 0,2 5 176 0,2 2-176 16,-1 6 224-16,1 4-64 0,-1-1-16 0,0 4 0 16,1-2 0-16,-2 3 0 0,2 3 0 0,0 0 0 15,1 0-144-15,2 4-192 0,3 6 32 0,3 2 16 16,2 1 0-16,3 3 0 0,2 2 0 0,2 2 0 15,0 3 144-15,2-2 0 0,1 5 0 0,2-1 0 16,-2 4 0-16,0-1 0 0,-1-2 0 0,0 3 0 0,-2-1 0 16,0 1 0-16,0 3 0 0,-3-1 0 0,0 1 0 15,-5-7-160-15,1 1 160 0,-2-3-160 0,1-8 160 0,-2 1-128 16,1-3 128-16,0-5-128 0,0-2 128 0,-1-3 256 16,-1-4-64-16,0-2-16 0,-2-2 144 0,0-4 16 15,0-4 16-15,1 0 0 0,-2-2-48 0,-1-7-16 16,2 0 0-16,-1-3 0 0,-2 0 176 0,0-7 48 15,1 1 0-15,-1-4 0 0,0 0 96 0,1-3 32 16,-1 1 0-16,0-7 0 0,2-6-240 0,-2-2-32 16,1 6-16-16,-3 5 0 0,0 3-32 0,-2 7 0 0,-1 3 0 15,-2 8 0-15,-1-1-320 0,1 7-288 0,-2 0 48 16,-1 5 16 0,-1 2-176-16,0 1-48 0,-1 3 0 0,-1 0 0 15,0 3-480-15,0 0-96 0,0 3-32 0,-2-2 0 16,1 2-432-16,0 0-96 0</inkml:trace>
  <inkml:trace contextRef="#ctx1" brushRef="#br2" timeOffset="177673.91">18966 16304 41471 0,'3'-2'3680'0,"-2"-2"-2944"0,0 2-592 0,0-1-144 31,1 2 0-31,-1-3-224 0,3-1 48 0,1-2 16 0,-1-4-816 0,-1 0-176 0,-3 0-16 0,-4 3-16 0,-3 3 768 0,-2 1 160 0,-3 3 16 0,-2-1 16 16,-2 4 912-16,-2 2 176 0,-5 2 32 0,-1 4 16 16,-5 0-272-16,-2 2-48 0,-2 1-16 0,-4 3 0 0,-2-4-96 15,-1-3-32-15,0 1 0 0,-1-4 0 16,3 0-48-16,-3 0-16 0,-2 2 0 0,-2-2 0 0,1-3-192 16,-1 2-64-16,-2-1 0 0,0 0 0 0,0 0-128 0,0-2 0 15,2 0 0-15,-2 2 0 0,0-1 0 16,2 0 0-16,4 4 0 0,3-1 0 0,3 1-192 15,3 2-64-15,5-2 0 0,5 2-16 0,3 0 272 0,4-6 0 16,4 3 0-16,3-2 0 0,3 2 0 0,1 1 0 16,4-4 128-16,1 2-128 0,3 0 240 15,3 1-48-15,6 1-16 0,4 1 0 0,4-2 80 0,5 1 0 16,6-1 16-16,1 0 0 0,0-5 192 0,7 4 48 0,10-1 0 16,5-1 0-16,4 4-208 0,-1-1-48 0,-1-2 0 15,-3 2 0-15,-3 2-64 0,-2 0-32 16,-1 0 0-16,-1 0 0 0,-1 3-160 0,-4-1 0 15,-3 2 0-15,-4-4 0 0,-2 0 0 0,-4 2 0 0,-2-4 0 16,-2 3 0-16,-1 2 0 0,-3-2 0 0,0 1 0 0,-3-2 0 16,0 2 0-16,-1-3 0 0,-1-1 0 15,-1 0 0-15,-3 1 128 0,-2 2-128 0,-4-2 0 0,-2 2 128 16,-3 0-128-16,-5 1 160 0,-3 2-160 0,-4-2 160 16,-3 2-320-16,-3-2-64 0,-3 4-16 0,-5 1 0 15,-2 1-16-15,-4-2 0 0,-1 0 0 0,-2 1 0 0,-4-4 16 0,0 0 0 16,-3-1 0-16,3-3 0 0,2 2 0 0,-1 0 0 15,0 2 0-15,0 0 0 0,3 0-80 0,1 0 0 16,3 2-16-16,1-3 0 0,3-1 176 0,2 1 160 16,3 0-208-16,3 1 80 0,3-1 128 0,0-2 0 15,4 0 0-15,0 1 0 16,1 1 0-16,0 0 192 0,0 2-32 0,0 1-16 16,-1-1 32-16,-1 1 0 0,-1 2 0 0,2-1 0 15,0 1-176-15,2-2 0 0,2 0 0 0,1-1 0 0,1 0 0 16,1 2 0-16,0 1 0 0,2-2 0 0,0 0 0 0,0 0 0 0,1 2 0 15,2 1 0-15,2-1 0 0,0-1 0 16,5 1 0-16,2-4 0 0,1 4 160 0,4-8-160 16,1 2 192-16,5-3-192 0,4 0 528 0,3-3 0 15,3 0 0-15,5-2 0 0,3-2-176 0,5 1-32 0,5-3-16 0,3-2 0 16,-4 1-48-16,8 0-16 0,4-1 0 0,2-1 0 16,0 1-240-16,-3-1 176 0,0 1-176 0,-4 4 160 15,1-2-160-15,-7 6 0 16,-7 0 144-16,-7 0-144 0,-4 3-240 0,-8-1-112 15,-3 1-32-15,-5-1 0 16,-4 1-416-16,-5 1-96 0,-3-3 0 0,-6 5-16 16,-3-3-144-16,-4 3-32 0,-5-4 0 0,-1 0-18048 0</inkml:trace>
  <inkml:trace contextRef="#ctx1" brushRef="#br2" timeOffset="178274.37">18193 17905 8287 0,'-2'0'736'0,"-1"-4"-592"0,2 1-144 0,1 3 0 0,0-2-256 0,1 1-64 16,-1 1-32-16,0-5 0 0,2 1 832 0,-1 0 160 0,1 4 48 0,2 0 0 0,1 0 3072 0,0 0 608 0,0 3 128 0,-1 0 32 0,-1 4-688 0,-1-1-144 0,-2 5-32 0,-5 4 0 0,-3 0-2320 0,-4 4-448 0,-3 0-112 0,-5 3-16 31,-2 0-576-31,1 1-192 0,2-7 128 0,0 4-128 0,-1 1 0 0,1-3 0 0,3 2-208 0,4-4 80 32,2 3 128-32,4-5 0 0,2 2-144 0,2-3 144 15,2 0-256-15,2 0 0 0,2-1 16 0,-1-2 0 0,4-3-384 0,0 2-80 16,2-3 0-16,1-2-16 0,2 1-992 0,-1-1-192 15,1-3-32 1,1-1-8112-16,-1 0-1632 0</inkml:trace>
  <inkml:trace contextRef="#ctx1" brushRef="#br2" timeOffset="178502.81">18176 17611 6447 0,'0'-3'576'16,"0"-1"-576"-16,-1 0 0 0,1 2 0 0,0-1 4208 0,0 2 720 0,0 1 160 16,-1-2 32-16,1-2-2176 0,0-1-416 15,0 1-96-15,0 1 0 0,1 3-1200 0,0-3-224 0,2 2-48 0,-1 1-16 16,0 1 32-16,0 2 16 0,0-3 0 0,1 1 0 16,-2 0-688-16,0 0-144 0,0 2-32 0,1-3 0 31,-2 0-832-31,0 1-160 0,0 1-32 0,0-2-16432 0</inkml:trace>
  <inkml:trace contextRef="#ctx1" brushRef="#br2" timeOffset="178826.23">18484 17905 36863 0,'12'2'3264'0,"-4"-1"-2608"0,-1-1-528 0,-1-1-128 0,1 1 1344 0,-3-2 224 15,3 2 48-15,4-4 16 0,6-1-1376 0,5-1-256 16,2-2 0-16,-1 2-128 0,-4 2-128 0,-3-1 0 15,-1 4-16-15,-3 1 0 0,-2 1-64 0,-1 4-16 16,-1-1 0-16,0 3 0 16,-1 2-1056-16,1 0-192 0,-1 1-64 0,0-3 0 15,-2 2-512-15,2-1-128 0,-4 0 0 0,2-2-6448 0,-2 3-1280 16</inkml:trace>
  <inkml:trace contextRef="#ctx1" brushRef="#br2" timeOffset="179044.68">18439 18144 42383 0,'8'10'1872'0,"-2"-4"400"0,0-2-1824 0,0-1-448 16,1-2 0-16,-1-1 0 0,4 2 0 0,5-2-288 15,8 3 32-15,9-2 16 0,4 2 48 16,0-3 0-16,-4 0 0 0,-2 0 0 0,-4-3 192 0,-4 3 0 15,-2 0 0-15,-3-1 0 16,-2 1-448-16,-4-3 16 0,0 3 0 0,-2-2 0 16,-2 1-2144-16,-1 1-432 0</inkml:trace>
  <inkml:trace contextRef="#ctx1" brushRef="#br2" timeOffset="179270.95">19086 17807 37775 0,'0'4'3360'0,"0"0"-2688"0,0-2-544 0,0 0-128 15,0 1 416-15,1 2 48 0,1 3 16 0,-1 7 0 16,1 2-1888-16,1 6-368 0,-2 1-80 0,0 2 0 0,-2-2 2704 0,0-1 560 16,0 2 96-16,-2-3 32 0,1 1-608 0,-1-2-112 15,-1-2-32-15,2 0 0 0,-2 0-784 0,1-3 0 16,-2-4 0-16,1-2 0 31,-1-4-1408-31,1-2-176 0</inkml:trace>
  <inkml:trace contextRef="#ctx1" brushRef="#br2" timeOffset="180027.7">18243 15928 6447 0,'-3'4'576'0,"1"0"-576"0,2-2 0 0,0 1 0 16,1-3 2112-16,0 4 304 0,1-1 64 0,0 3 16 0,2 4 912 0,3 1 192 0,2-1 48 0,0-4 0 0,2 2-1008 0,-1-2-192 0,-1-2-32 0,0-2-16 0,-1 1-1072 0,-2-6-224 0,0 3-32 16,0-3-16-1,-1-4-736-15,-1 4-128 0,-2-4-48 0,1 1 0 16,-2-4-144-16,0-4 0 0,0 0 0 0,1-1 0 16,-1-3 0-16,0 0 0 0,-1 0 0 0,1-1 0 15,-1-3 0-15,0-3 0 0,0 0 0 0,0-1 0 16,-1 1 0-16,0 0 0 0,0-1 0 0,-2 1 128 0,2-3 64 15,0 2 16-15,-1 1 0 0,1 4 0 0,1 4-80 16,0 2 0-16,1 5-128 0,1 4 192 0,0 2-192 16,1 4 0-16,-2 1 128 0,1 2-128 0,2 3 0 15,1 0-192-15,2 3 48 0,2 1 0 0,1 0 0 0,0-2 0 0,1 3 0 0,3 4 0 0,3 1 144 0,1 4 0 16,1 1 0-16,0 1 0 0,-1 3 0 0,1 1 0 31,2 2 0-31,-2 3 128 0,2-2-128 0,-2 0 0 16,1 2 0-16,-3-5 0 0,0 2 0 0,1-5 0 15,-3-2 0-15,1-5 0 0,0-2 0 0,0-3 0 16,1-1 0-16,-2-4 0 0,1-2 0 0,-2-4 176 16,-2-4-176-16,-2-2 192 0,0-3 64 0,-3-1 0 0,1-6 16 15,-2-5 0-15,-1-2 48 0,-3-2 16 0,-2-4 0 16,-1 3 0-16,-2-2-336 0,0-3 0 0,-2-1 0 16,-1-3 128-16,-1-3-128 0,0 1 176 0,0 0-176 15,-1 1 192-15,1-1-192 0,2 5-144 0,2 3 144 16,2 7-208-1,2 6-240-15,2 6-32 0,-1 4-16 0,2 3 0 16,0 3-272-16,1 4-64 0,2 2-16 0,3 5-17328 0</inkml:trace>
  <inkml:trace contextRef="#ctx1" brushRef="#br2" timeOffset="180526.73">20244 15731 32255 0,'-2'-2'1424'0,"1"-1"304"0,1 3-1392 0,0-3-336 0,0 3 0 0,-1 0 0 0,1 0-416 0,-3 0-160 0,0 3-16 0,-3 0-16 0,-6 7 608 0,-1 3 320 0,-5 3-48 0,-3-1 0 0,-1 4 832 16,-4 4 176-16,-1 3 16 0,0 7 16 15,1 2-224-15,1 4-32 0,3-2-16 0,-2 10 0 16,0 8-432-16,0 1-96 0,3 8 0 0,1-4-16 16,1 8-144-16,0 3-32 0,3-1 0 0,0 8 0 15,1 5-320-15,4 5 0 0,2 3 0 0,3 1 0 16,2-1-176-16,3-2 0 0,2-7 0 0,4-12 0 16,4-10 176-16,3-8 0 0,4-7 0 0,3-3 0 15,2-4 304-15,1-5 144 0,3-3 16 0,1-4 16 16,1-2-640-16,-1-6-128 0,3 0-32 0,-2-3 0 15,0-4-432-15,3 0-80 0,2-1-32 0,4 0 0 16,-1-1-1792-16,1-3-352 0</inkml:trace>
  <inkml:trace contextRef="#ctx1" brushRef="#br2" timeOffset="181053.84">20434 16725 35007 0,'12'4'3120'15,"0"-1"-2496"-15,-4 1-496 0,-3-3-128 0,1 0 624 0,4 3 96 0,9 5 32 0,10 4 0 0,11 11 64 16,3 4 16-16,2 4 0 0,-3 3 0 0,0 6-256 0,-3 1-32 0,0 1-16 0,-3 3 0 0,-2 1-80 0,-3 0-32 0,-1-3 0 0,-5 0 0 0,-3-6-416 0,-2-2 0 0,-2-3-192 0,-1-4 192 31,0-3-640-31,-3-4 0 0,0-3 0 0,-2-3 0 16,1-4-1088-16,-3-6-240 0,0-2-32 0,-2-2-9072 15,0-4-1792-15</inkml:trace>
  <inkml:trace contextRef="#ctx1" brushRef="#br2" timeOffset="181352.21">21254 16805 42383 0,'4'6'1872'0,"-3"-3"400"0,0-3-1824 0,0 0-448 15,-1-3 0-15,0 2 0 16,1 1-240-16,1-2-144 0,-1-2-16 0,0 1-16 16,-1 0-1248-16,0 3-240 0,0 0-48 0,0 0-16 0,-15 29 2672 0,8-11 544 15,-2 5 96-15,-1 8 32 0,-1 1-416 0,1 5-96 0,-1 4-16 0,0 4 0 31,0-1-304-31,-1 1-64 0,1-1-16 0,-2 3 0 0,2-2 128 0,0-2 32 0,1-1 0 0,0-5 0 16,1-2-432-16,0 3-64 16,-5 8-128-16,-2 6 176 0,-1-1-432 15,-3 1-96-15,0 1-16 0,0-3 0 16,3 0-144-16,2-6-48 0,1-4 0 0,5-5 0 16,4-5-48-16,3-5-16 0,5-6 0 0,2-3-11664 15,5-4-2320-15</inkml:trace>
  <inkml:trace contextRef="#ctx1" brushRef="#br2" timeOffset="181954.3">21834 16014 22111 0,'-5'-3'1968'0,"0"0"-1584"0,0-1-384 0,1-1 0 0,2 4 1280 0,1-2 192 0,-1-1 16 0,-1-2 16 0,-2-4-2016 0,-2-1-384 0,1 0-96 0,1 3-16 0,2 1 1008 0,1 5 0 0,2 1 0 16,0 2 160-16,0 4 1328 0,0-1 272 0,2 4 48 0,-5 3 16 31,1 2-288-31,-6 3-64 0,0 5-16 0,-5-1 0 0,-2 4-800 16,-2 2-144-16,-1 3-48 0,-1 2 0 0,3 0-320 0,-1 1-144 0,2 4 128 0,1 1-128 15,4-2 384-15,3 0 0 0,2-2 0 0,2 3 0 16,2 5-112-16,2 0-16 0,1 0-16 0,3-7 0 16,0-1-464-16,3-5-96 0,3-2 0 15,4-4-16 1,0-1-1008-16,1-2-208 0,3-2-48 0,-2-2-14144 0</inkml:trace>
  <inkml:trace contextRef="#ctx1" brushRef="#br2" timeOffset="182226.42">22044 16434 40543 0,'7'16'1792'16,"-3"-8"384"-16,0 0-1744 0,0-5-432 0,-2 1 0 0,0-4 0 15,2 2-496-15,1 4-176 0,3-1-32 0,0 4-16 16,1-1-2336-16,-3 0-464 0,-1 1-80 0,-1-3-32 16,-2 0 1472-16,-1 0 304 0,-1 1 48 0,-1 0-4496 15,0-5-896-15</inkml:trace>
  <inkml:trace contextRef="#ctx1" brushRef="#br2" timeOffset="182445.98">21934 16030 43311 0,'0'2'3840'0,"1"-2"-3072"16,0 0-608-16,2 0-160 15,1 0-592 1,-1 0-160-16,2-2-16 0,1 2-16 0,3 0-1424 0,0 0-288 0,-1-3-48 0,-1 3-16 16,-2-1 1136-16,-2-1 208 0,0 4 64 15,-1-2 0-15,-1 0 688 0,-1 0 144 0,2 1 16 16,-2 2 16-16</inkml:trace>
  <inkml:trace contextRef="#ctx1" brushRef="#br2" timeOffset="182839.5">22096 15810 12895 0,'1'6'1152'0,"0"-1"-928"0,1-1-224 0,-1-2 0 0,1-2 3888 16,1 1 720-16,-1-1 160 0,3 3 32 0,4-1-2560 0,2 2-512 0,3 2-112 15,0 0-16-15,4 2-400 0,-1 0-96 16,0 2-16-16,3-1 0 0,0 3-432 0,1 2-80 0,4 2-32 0,1 5 0 16,0 1-256-16,0 7-48 0,0-1-16 0,-3 4 0 15,-2 3-224-15,-2 0 0 0,-3 0 128 0,-4 2-128 16,-1 2 0-16,-3-2-240 0,-1-1 48 0,-1 1 16 31,-2-3-16-31,-2 2 0 0,0-1 0 0,-2 0 0 16,0-4-224-16,0-6-48 15,-2 0-16-15,0-3 0 0,-1-2 160 0,-1-1 48 0,-1-3 0 0,-2-4 0 16,-1-2-560-16,-1-4-128 0,0-1 0 0,0-1-16 16,-3-3-1264-16,-2-2-240 0</inkml:trace>
  <inkml:trace contextRef="#ctx1" brushRef="#br2" timeOffset="183300.86">23514 17095 42383 0,'10'3'3776'0,"0"-3"-3024"0,-1 0-608 0,-3-2-144 0,1 1 0 0,4 1 0 0,10 0-160 0,12-3 160 0,7-1-288 0,5 2 32 0,-2-2 16 0,-6 2 0 0,-3-1 432 0,-6 3 96 15,-1 0 16-15,-3 3 0 0,-1-1-144 0,-4-2-32 0,-1 1 0 16,-4 2 0-16,-2-1-128 0,-4-2-176 15,-2 4 48-15,-2-4 0 16,-1 0-896-16,-1 0-160 0,1 0-32 0,-1-2-16384 16</inkml:trace>
  <inkml:trace contextRef="#ctx1" brushRef="#br1" timeOffset="183992.07">24912 16602 35007 0,'0'0'3120'0,"0"0"-2496"0,0 0-496 0,0 0-128 0,0 0 624 0,0 0 96 0,1 0 32 0,-2 0 0 0,1 3-432 0,-3-3-64 0,-2 6-32 0,5-6 0 15,0 0-448-15,-23 16-96 16,12-6 0-16,-6 2-16 0,0 4 336 0,-5 7-176 16,-2 1 176-16,-2 9-128 0,2-2 128 0,-1 3-208 15,3 1 80-15,2 1 128 0,1 2-192 0,3 3 192 16,1 2-192-16,2 2 192 0,2-3 0 0,0 1 0 15,2-2 0-15,2 1 0 0,2-1 320 0,1-1 128 16,3 1 16-16,1-3 16 0,1 1-208 0,4-2-32 0,-1-2-16 0,3-3 0 31,2-4-800-31,3-2-144 0,5-1-48 0,2-7 0 0,2-2 576 0,1-3 192 16,3-3-144-16,1-4 144 0,0-2 528 0,0-4 192 0,1-4 48 0,-1-2 0 16,1-4-144-16,0-6-32 0,2-5 0 0,-2-5 0 0,1-6-240 0,-3-3-48 15,-3-6-16-15,-3-6 0 0,-2-7-160 0,-6-6-128 16,-1-3 144-16,-4-3-144 15,-3-1 0-15,-4-5-192 0,-3-5 16 0,-2 2 0 16,0 2 176-16,-2 4 192 0,2 9-32 0,-1 6-16 16,-1 6-144-16,1 7 0 0,1 4 0 0,-2 7 0 0,2 5-192 0,-1 3 48 0,-1 0 0 0,-2 3 0 15,2 7 16-15,-1 0 0 0,-1 4 0 0,0 0 0 32,0 1-880-17,0 4-160-15,3 3-48 0,-2-3 0 0,2 3-1424 0,-1 3-304 0,3-3-48 0,2 2-10256 0</inkml:trace>
  <inkml:trace contextRef="#ctx1" brushRef="#br1" timeOffset="184449.68">24745 17051 41471 0,'3'4'3680'0,"1"1"-2944"0,-1-1-592 0,-1-4-144 0,-1 2 0 0,3 2 0 16,3 0 0-16,3 4 0 0,5 2-240 0,2-1 80 0,2 1 16 0,1-4 0 0,-2 0 304 0,2-2 64 0,1-3 16 0,1 0 0 0,-2 0-240 0,1-1 0 0,-1 0 0 0,-2-1 0 0,1 0-160 0,-3 0-80 16,-1-2-16-16,-1 2 0 15,-1-1-896-15,0-1-176 0,-1 2-32 0,1-4-16 16,1 1-1584-16,0-5-320 0,1 2-64 0,-1-3-9200 0</inkml:trace>
  <inkml:trace contextRef="#ctx1" brushRef="#br1" timeOffset="184842.89">25492 16170 35935 0,'1'0'3200'0,"0"0"-2560"16,0 0-512-16,0 0-128 15,2 0 800-15,-2 0 144 0,3 2 16 0,1 1 16 16,1-2-976-16,-1 1-288 0,1 6-16 0,-3 3 0 0,-1 0 720 0,-2 6 144 15,0 1 16-15,-4 3 16 0,1 3-272 0,-4 5-48 16,1 3-16-16,-4 4 0 0,2 1-96 0,-2-1-32 16,0 1 0-16,0-3 0 0,3-3-128 0,-2-2-176 15,3-1 48-15,-2-4 0 16,3-3-256-16,2-5-32 0,-1 0-16 0,0-7 0 16,2 0-1920-16,-1-7-384 0</inkml:trace>
  <inkml:trace contextRef="#ctx1" brushRef="#br1" timeOffset="185093.18">25151 16166 911 0,'8'9'0'0,"-4"-5"0"0,-1 1 0 0,1-5 0 0,0 0 9008 0,1 0 1712 15,2 0 352-15,5-2 64 0,8 2-8752 0,7-4-1744 16,8 2-336-16,3 1-80 0,3-2 16 0,2 3 0 15,2 0 0-15,0 0 0 16,-2 3 464-16,-1-3 112 0,0 0 16 0,-3-3 0 16,-1 1-288-16,-6 0-48 0,-3 2-16 0,-6 0 0 15,-6 0-480-15,-5 2-256 0,-2 0 16 0,-2 4 16 16,-2 0-816-16,0 1-176 0,-2 2-16 0,-1 5-18224 16</inkml:trace>
  <inkml:trace contextRef="#ctx1" brushRef="#br1" timeOffset="185507.67">26487 16924 34095 0,'1'0'3024'0,"-1"0"-2416"0,0 0-480 0,0 0-128 0,0-3 1216 0,-1 3 240 0,1-3 32 0,-1 0 16 0,-2 1-1504 0,-2 1 0 0,0-2-320 0,-2 6 64 0,-2 0 512 0,-2 3 128 16,-1 3 0-16,-1 2 16 15,-1 4-144-15,-3 4-16 0,1 0-16 0,-1 6 0 16,0 1-224-16,-1 3 0 0,0 1 128 0,-1 5-128 16,-2-3 160-16,0 3-16 0,-1-1 0 0,1 1 0 15,1-3-144-15,0-1 0 0,1-1-192 0,0-2 192 16,1-1-464-16,-1-4 16 0,2-3 16 15,1-4-11488-15,1-2-2304 0</inkml:trace>
  <inkml:trace contextRef="#ctx1" brushRef="#br1" timeOffset="185782.95">25974 16941 43311 0,'8'15'3840'0,"1"-3"-3072"15,-2-5-608-15,0-4-160 0,0 0 320 0,4 4 16 0,9 8 16 16,12 9 0 0,11 9-720-16,8 5-144 0,1 1-16 0,-4 1-16 0,-3-1 336 0,-3-1 64 0,-4-1 16 0,-2-2 0 15,-6 1 128-15,-3-2 0 0,-5 1 0 0,-5-3 0 16,-3-1 0-16,-4-4 0 0,-4-3 0 15,-3-3 0 1,-1-5-576-16,-2-3-48 0,3 0 0 0,-2-5-11472 0,0 0-2304 0</inkml:trace>
  <inkml:trace contextRef="#ctx1" brushRef="#br1" timeOffset="186551.76">27041 16150 17503 0,'0'-3'1552'0,"-1"2"-1232"0,1-1-320 0,0 2 0 0,0-3 0 0,-2 2 128 0,1-2-128 0,0-3 0 0,-2 0 1088 0,1 0 96 0,-2 2 32 0,1 0 0 16,-1 4 512-16,-1 4 128 15,-1 0 0-15,0 2 16 0,-1 3 0 0,0 3 0 16,0-1 0-16,-2 4 0 0,0 1-672 0,-1-2-144 16,0 4-32-16,1 1 0 0,-3 2-528 0,1 2-112 0,0 5-32 15,-1-2 0 1,2 4-672-16,-1 3-144 0,2 1-32 0,2-2 0 15,-1 3-112-15,2-4-32 0,2 1 0 0,3-1 0 16,1-1 272-16,4-2 48 0,1-1 16 0,3-1 0 16,4 0-288-16,0-4-64 0,0 0-16 0,3-5 0 15,0-2-224-15,-1-3-32 0,0-5-16 0,1 0-8224 0,-1-2-1648 0</inkml:trace>
  <inkml:trace contextRef="#ctx1" brushRef="#br1" timeOffset="186850.42">27375 16412 31327 0,'-1'4'2784'0,"-1"-2"-2224"16,2 4-560-16,0-4 0 0,0 0 1088 0,-1 2 96 16,1 2 32-16,-1 6 0 15,0 2-1440-15,-2 4-288 0,1 3-48 0,0 2-16 16,0-4-32-16,-1 0-16 0,1 0 0 0,1-2 0 0,-2-2-272 0,1-2-48 0,1 0-16 0,-2-5-7760 16,1-1-1568-16</inkml:trace>
  <inkml:trace contextRef="#ctx1" brushRef="#br1" timeOffset="187055.93">27302 16207 40543 0,'1'6'1792'0,"0"-2"384"0,1-4-1744 0,0 0-432 0,0 0 0 0,1 0 0 15,2-3-1008-15,0-1-272 0,5 1-64 0,2-6-16 0,2 2-3568 16,-1-5-704-16,0 5-128 0,-3 1-48 16,-3 2 4592-16,-2-1 896 0</inkml:trace>
  <inkml:trace contextRef="#ctx1" brushRef="#br1" timeOffset="187399.54">27486 15987 25791 0,'1'8'1152'0,"-1"-5"224"0,0 0-1104 0,0 0-272 0,2-2 0 0,-1 2 0 0,0-3 1408 0,1 3 208 15,2 1 48-15,1 2 16 0,1 3-816 0,2 1-160 0,0 0-48 16,2 1 0-16,1 0 512 0,1 1 112 0,1 3 0 0,2 1 16 16,1 3-576-16,3 0-112 0,0 3-32 0,2 3 0 15,0 4-432-15,2 3-144 0,-1 5 0 0,0-2 0 16,-1 4 0-16,-1 1 0 0,-3 1 0 0,-2-2 0 16,-5 1 0-16,-4-1 0 0,-5 1 0 0,-4-2 0 15,-5 1-704 1,-4-5-128-16,-3 3-48 0,-3-7 0 0,-1-3-1136 15,2-4-224-15,-2-4-64 0,2-4 0 0,2-1 704 16,0-4 144-16,2-2 32 0,-1-1-10272 0</inkml:trace>
  <inkml:trace contextRef="#ctx1" brushRef="#br2" timeOffset="188002.87">27702 15556 32255 0,'2'3'2864'0,"-1"-3"-2288"0,0 0-576 0,0 0 0 0,2 0 1600 0,1 2 224 0,1 2 32 0,4 0 16 0,5 4-1488 0,2 6-384 0,3 1 0 0,2 4 0 0,1 6 464 0,3 1 32 0,2 6 0 0,1 5 0 0,3 1-128 0,3 1-32 16,-1 6 0-16,4 4 0 0,0 2 112 0,0 2 32 15,0 1 0-15,0 7 0 0,-1 4-144 0,-2 5-16 16,-2-1-16-16,-4 1 0 0,-2-4-304 0,-5 1 0 15,-1 2 0-15,-4-5 0 0,-2-3 0 0,-4-2 0 0,-2 1-208 0,-3 0 80 16,0 1-112-16,-2-6-16 0,-2-9 0 0,-1 10 0 16,-1 7 64-16,-3 10 0 0,0-3 0 0,1-2 0 31,-2 0-256-31,0-2-64 0,1-2 0 0,-1-1 0 0,1-1 656 0,-1-7 128 16,3-5 32-16,-2-5 0 0,-1-8-304 0,0-2 0 15,-1-3 0-15,-1-4 0 16,0-6-432-16,-1-3-80 0,-2-3-32 0,-1-7 0 15,0-6-1888-15,0 1-384 0,2-4-80 0,-3-4-11984 0</inkml:trace>
  <inkml:trace contextRef="#ctx1" brushRef="#br2" timeOffset="188761.84">28480 15663 22111 0,'3'-13'1968'0,"-2"3"-1584"0,0 2-384 0,0-1 0 0,-1 5 2176 0,0 1 368 0,2-4 64 0,-1-1 16 0,1-5-1408 16,2 0-256-16,1-3-64 0,1 3-16 0,0 1-48 0,2 5 0 0,0 0 0 0,2 2 0 0,0 4 16 0,1-1 0 0,3-2 0 0,3 2 0 0,4 0-336 0,3 0-64 16,2-2 0-1,2 2-16-15,2 2-64 0,0 0-16 0,0 2 0 0,1 4 0 16,-2 2-160-16,-1 4-48 16,-1 4 0-16,-1 3 0 0,-3 5-144 0,-5 2 128 0,-4 7-128 0,-4 1 128 0,-5 3-128 0,-5 2-144 0,-3 1 144 15,-3-1-208-15,-3-1 208 0,0 0-144 0,-3 0 144 0,1 0-128 16,-2-4 128-1,0-3-192-15,5-5 192 0,-4 0-192 0,1 2 192 0,-1-5 0 0,1 1 0 0,0-5 0 16,0 0 0-16,-1-6 0 0,3 0 0 0,-4-5 0 16,1 2 0-16,-1-6 0 0,1 0-192 0,-3-4 64 31,0 0-128-31,1-4 0 0,-4-2-16 0,0-2 0 0,-2-4 0 16,-1 0 0-16,1-3 0 0,3 1 0 0,0-1 80 15,2 2 32-15,2-2 0 0,2 1 0 0,3 0 160 16,1 2 0-16,4 0 0 0,-1 0 0 0,3 2 272 15,-1 1 48-15,4-1 0 0,0 0 0 0,2 2-32 0,2 0 0 16,3 2 0-16,1 0 0 0,1 1 0 0,2 4 0 16,2 1 0-16,4 3 0 0,1 4 0 0,3 1 0 15,4 2 0-15,2 6 0 0,3 3 32 0,1 4 16 16,3 5 0-16,0 4 0 0,1-1-80 0,0 3 0 16,1 1-16-16,1 3 0 0,-1-2 208 0,-2 1 64 15,-1-2 0-15,-4-6 0 0,-2 0-240 0,-3-2-32 16,-1-5-16-16,-5-2 0 0,-2-5-384 0,-3-3-80 15,-4-5-16-15,-2-6-14272 0,-2-2-2880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0T15:34:14.390"/>
    </inkml:context>
    <inkml:brush xml:id="br0">
      <inkml:brushProperty name="width" value="0.025" units="cm"/>
      <inkml:brushProperty name="height" value="0.025" units="cm"/>
      <inkml:brushProperty name="color" value="#FFC114"/>
    </inkml:brush>
  </inkml:definitions>
  <inkml:trace contextRef="#ctx0" brushRef="#br0">1 1 24575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3-11T16:06:49.935"/>
    </inkml:context>
    <inkml:brush xml:id="br0">
      <inkml:brushProperty name="width" value="0.05292" units="cm"/>
      <inkml:brushProperty name="height" value="0.05292" units="cm"/>
      <inkml:brushProperty name="color" value="#4472C4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26339 11497 16927 0,'0'0'752'0,"0"0"144"0,0 0-704 15,0 0-192-15,0 0 0 0,0 0 0 0,0 0 960 0,7-5 144 16,0-1 48-16,0 0 0 0,2 0-64 0,-1-2 0 15,0 0 0-15,0 3 0 0,-1-1 144 0,-2-2 32 16,2-2 0-16,-2 0 0 0,-2 2 16 0,-3 8 0 16,6-6 0-16,0 2 0 0,-6 4-256 0,0 0-32 15,0 0-16-15,0 0 0 0,0 0-416 0,0 0-96 16,0 0-16-16,0 0 0 0,10 9-80 0,-10-9-32 16,8 9 0-16,-3 5 0 0,-3 3 0 0,3-3 0 15,0-1 0-15,0 6 0 0,-1-2-32 0,1 6-16 16,3-1 0-16,0 2 0 0,0-2-112 0,0 2-32 15,0 0 0-15,2 0 0 0,-1-4-16 0,1 0 0 16,-1-2 0-16,0-1 0 0,-1-2-128 0,3-1 192 0,-1-1-192 0,0-1 192 16,-3-3-192-16,0 0 160 0,-7-9-160 0,6 10 160 15,-6-10-160-15,8 8 160 0,-8-8-160 16,9 6 160-16,-9-6-32 0,10 4 0 0,-10-4 0 0,10-4 0 16,-2-1-128-16,0-1 160 0,-2-3-160 0,0-1 160 15,0-4-16-15,0 2 0 0,0-1 0 0,0-2 0 16,-1-1-144-16,0-1 192 0,0 0-192 0,-2 3 192 15,1-1-192-15,0 7 0 0,-1 2 144 0,-3 6-144 16,0 0 0-16,0 0 0 0,0 0 0 0,0 0 0 16,0 0 0-16,11 3-160 0,-4 4 160 0,0 2 0 15,1 1-144-15,-1 1 144 0,-1 1 0 0,1 0-144 16,2 0 144-16,1 0 0 0,0 0 0 0,-2 1-128 16,2-3 128-16,-1-1 0 0,2 1 0 0,-2-1 0 0,-2-4 0 0,1 0 0 15,-1 0 0-15,1-2 0 0,-8-3 0 16,10 6 0-16,-10-6 0 0,10 4 0 0,-10-4 0 15,9 2 0-15,-9-2 128 0,10 0-128 0,-2 0 160 0,-8 0-32 16,9-2-128-16,-1-2 192 0,-1-3-32 0,1-1-16 16,-3-1 0-16,0-1 0 0,0-1 48 0,0 1 0 15,0-6 0-15,-2 0 0 0,-1-2-64 0,1-4-128 16,0-2 192-16,-1 0-64 0,0-1-128 0,-2 1 128 16,0-4-128-16,0 0 128 0,0 3-128 0,0 2 0 15,-2 2 144-15,1 0-144 0,0 1 0 0,1 4 0 16,0 3 0-16,2 2 0 15,-2 11-576-15,0 0-48 0,0 0 0 0,7 0 0 16,-7 0-1600-16,11-4-320 0,-3 4-64 0,1 0-16 16,0 0-1200-16,1 0-240 0,1 2-48 0,-1 0-16 0</inkml:trace>
  <inkml:trace contextRef="#ctx0" brushRef="#br1" timeOffset="1">3023 6253 33855 0,'-19'-8'1504'0,"10"4"304"0,4 1-1440 0,5 3-368 0,-7-1 0 0,7 1 0 15,0 0 336-15,0 0 0 0,0 0 0 0,9 16 0 16,-1-1-336-16,2 1 0 0,-1 0 0 0,2 4 0 16,-1 2 0-16,3 3-128 0,-1-1 128 0,1 3 0 15,-1 1 0-15,1 2 0 0,-1 1 0 0,0 0-128 16,0 5 128-16,-3 0 0 0,-1 2 0 0,0 2-128 15,2 3 128-15,-2 1 0 0,-2-2 0 0,-1 4 0 16,2-6 144-16,-3 3 64 0,0 0 16 0,0 2 0 16,-3 3 240-16,2 4 48 0,-1 4 16 0,1-1 0 15,1 3-144-15,0-2-16 0,1-1-16 0,0 0 0 0,-1 1-160 0,2 1-48 16,1 2 0-16,-2 0 0 0,-1 0 240 0,1-2 64 16,2-3 0-16,0 2 0 0,-2 0-192 0,1 3-16 15,-3 1-16-15,0 0 0 0,1 2-16 0,-1-2 0 16,-3-1 0-16,-1 1 0 0,-2 4-32 0,0 2-16 15,0-1 0-15,-2 3 0 0,-1-2 0 0,3 2 0 16,-1-1 0-16,-1 0 0 0,-2-4 0 0,0 4 0 16,3 0 0-16,-1 1 0 0,-1-1 96 0,4-2 32 15,1-6 0-15,1 1 0 0,0 2-32 0,1-4 0 16,0 3 0-16,3 0 0 0,0-2-48 0,1-3-16 16,-2-1 0-16,3 0 0 0,-1 2-48 0,-1 1-16 15,-1-1 0-15,1 2 0 0,0 1 0 0,1-1-128 16,-1-4 192-16,-1 1-64 0,1 1-128 0,-2 4 0 0,0 0 0 0,-1 5 0 15,-1-1 0-15,-1-3 128 0,1-5-128 0,-2 0 0 16,0-1 0-16,0 0 128 0,1 0-128 0,1 3 0 16,0 0 0-16,0-2 0 0,0-4 128 0,0-1-128 15,0-4 0-15,1 3 128 0,1 1-128 0,-1 0 128 16,-1 1 0-16,0 1 0 0,0 3 0 0,0-6 0 16,0-2-128-16,0 1 192 0,-1 2-192 0,-1 0 192 15,0 3-192-15,0 3 0 0,0-1 144 0,-2-1-144 16,2 0 0-16,0-2 128 0,-1-3-128 0,-1 0 0 15,0 0 0-15,1 2 128 0,2-2-128 0,-2 1 0 16,2 0 128-16,0 0-128 0,1-2 160 0,-2-3-160 16,1-2 0-16,-2 2 128 0,-1 4-128 0,0-3 0 0,0 3 0 15,-2 2 0-15,-3-1 128 0,2-1-128 0,2-4 0 0,-1 0 0 16,-2-3 0-16,1-1 0 0,-2 0 128 0,2-1-128 16,-1 1 0-16,1-3 0 0,-1 3 128 0,0-2-128 15,3-2 0-15,-2 0 0 0,0-4 128 0,2-4-128 16,-2-2 0-16,1-1 0 0,-1-1 0 0,1-3 128 15,0 0-128-15,1-3 0 0,2 1 0 0,-1-2 0 16,-1 0 0-16,2-3 0 0,0 0 0 0,2-2-208 16,-2 0 16-16,2-2 0 15,2-2-1200-15,3-1-224 0,1-1-48 0,1-3-16 16,2 0-784-16,0-2-160 0,-3 1-16 0,-5-5-8672 16,0 0-1728-16</inkml:trace>
  <inkml:trace contextRef="#ctx0" brushRef="#br1" timeOffset="2">1932 13299 17503 0,'-21'-4'1552'0,"-2"0"-1232"15,-1 0-320-15,1 0 0 0,3 3 3792 0,1-2 704 16,5 0 144-16,0 1 32 0,1-1-3264 0,1 2-640 16,4-2-128-16,2 2-16 0,1-3-48 0,5 4 0 15,0 0 0-15,0 0 0 0,0 0-432 0,0 0-144 16,11-3 0-16,-1 3 0 0,3 0 0 0,1 3 0 16,3 1-192-16,1 0 48 0,5 0 144 0,2 1 0 15,3 0-144-15,2 2 144 0,2-3 0 0,0 0 0 16,3 0 128-16,1 0-128 0,0-1 320 0,1-1 0 0,2-2-16 0,3 2 0 15,4-1 128-15,4 3 16 0,-1 1 16 0,3 0 0 16,2 0-96-16,-1 0-32 0,2-5 0 0,0 0 0 16,1 0-144-16,4-1-48 0,6 2 0 0,3-1 0 15,0 0-144-15,-2-1 0 0,1-2 144 0,3 2-144 16,3 0 0-16,2 1 0 0,2 0 0 0,0-2 128 16,-4 0-128-16,2 0 0 0,1-3 0 0,2 1 0 15,4 1 0-15,0 0 0 0,-4-3 128 0,1-1-128 16,-1-1 176-16,4 1-48 0,2 1 0 0,0-2 0 15,-7 0 64-15,0-2 16 0,2 1 0 0,2-2 0 16,3 3-32-16,-2 1-16 0,-6 0 0 0,-1 0 0 16,-1 0-160-16,1 3 160 0,4-1-160 0,-1 2 160 15,-4 2-160-15,0 0 0 0,-4 1 144 0,4 0-144 16,2 1 0-16,0 1 144 0,-1 1-144 0,-1 1 0 0,-3-2 0 16,1-2 0-16,2-1 0 0,2 0 0 0,0-2 0 0,0 1 0 15,-4-3 0-15,-2 0 0 0,-3-1 0 16,1 0 0-16,3 1 0 0,-5 2 0 0,-1-3 176 0,-3 1-176 15,0 2 160-15,-3-3-160 0,-1 2 208 0,0 0-48 16,1-2-16-16,0 4 0 0,0 1 32 0,-4-1 0 16,-2 1 0-16,-2 0 0 0,-1 0-176 0,-1 1 192 15,1 0-192-15,0 0 192 0,3 1-192 0,-2 0 0 16,-2 2 0-16,-1 0 128 0,-4-2-128 0,-1 0 0 16,0-1 0-16,-1 0 0 0,-1-1 0 0,3 0 0 15,2 1 0-15,-2-5 0 0,0 3 0 0,-3-2 0 16,0 1 0-16,-6-1 0 0,0 2 0 0,-1-2 0 15,-3 1 128-15,0-1-128 0,-3 1 0 0,1-1 0 0,-2 3 0 0,4-3 0 16,-1 0 0-16,0 3 0 0,-1-1 0 0,1 2 128 16,1-1-128-16,-2-1 0 0,-1 1 0 0,-2 1 0 15,-2 0 0-15,-1 0 0 0,1 0 128 0,-1 0-128 16,-2-1 0-16,1-1 0 0,-2 1 0 0,3-1 128 16,-1 0-128-16,0-2 128 0,0 0-128 0,1 0 128 15,1-3-128-15,0 2 0 0,-1 1 0 0,1-1 0 16,-1-1 0-16,0 1 0 0,0 4 128 0,-1-2-128 15,-1 0 0-15,-1 2 0 0,1 0 0 0,1 1 0 16,2 0 0-16,-1 2 0 0,-2-2 128 0,0 1-128 16,2 1 0-16,2 1 0 0,1-3 0 0,-2 1 0 15,-1 0 0-15,0-1 0 0,0 0 128 0,0 0-128 16,0-2 0-16,-1-1 128 0,-1 3-128 0,-1 0 128 16,-2 0-128-16,0 0 160 0,0 0-160 0,1 0 160 15,-1 0 0-15,0 0 0 0,1 0 0 0,-1 3 0 0,-1-1-32 0,2 2-128 16,-2-1 192-16,2 1-64 0,0-1-128 0,1-1 0 15,1 1 0-15,1 0 128 0,0 1-128 0,1 0 0 16,1-3 0-16,-1 2 0 0,0 1 0 0,-2-3 0 16,1 2 0-16,-1-2 0 0,-2 2 0 0,1-2 0 15,-3 0 128-15,-1 2-128 0,-1 0 0 0,-3-2 0 16,2 2 144-16,-2-1-144 0,1 0 0 0,-2 2 144 16,-2-3-144-16,1-1 0 0,0 2 128 0,0 0-128 15,0-2 0-15,-1 3 0 0,-1-2 128 0,-1 2-128 16,-8-3 0-16,12 1 0 0,-1 1 0 0,-1 0 0 15,0 1 0-15,-1 1 0 0,2-1 0 0,-1 1-192 0,-10-4 192 0,12 5-192 16,-2-1 192-16,1 1 0 0,1 1-160 0,-3-4 160 16,1 2 0-16,-1 0-144 0,1-1 144 0,0 2 0 15,-10-5-192-15,11 5 192 0,-2 0-192 0,-1 1 192 16,-8-6-192-16,10 7 64 0,-1-1 128 0,0 0-208 16,1-1 208-16,-1 0 0 0,1 1 0 0,0-2-144 15,-10-4 144-15,12 5 0 0,-1 0 0 0,0-1 0 16,-2 0 0-16,2 1 0 0,-1-4 0 0,1 5-128 15,1-1 128-15,0-2 0 0,0 2 0 0,2-1 0 16,-1-3 0-16,0 3 0 0,1 0 0 0,-1-2-128 16,-1-1 128-16,0 2 0 0,0 1 0 0,1 0 0 15,-1-3 0-15,2 2 0 0,-2-1 0 0,2 1 0 16,0 0 0-16,1-2 0 0,-2-1 0 0,2 2 0 16,1 0 0-16,-1 1 128 0,1-1-128 0,0 1 128 0,-2-3-128 15,0 3 0-15,2 1 0 0,-2 0 128 0,1-1-128 16,0 2 0-16,-2 0 0 0,3-1 0 0,-1 0 0 0,0 1 0 15,-2 0 0-15,2 1 0 0,-3 0 0 0,-1 0 0 16,-1 1 0-16,0 0 0 0,0-3 0 0,0 2-160 16,-3 0 160-16,2-1-208 15,-1-3-176-15,-8-2-16 0,8 3-16 0,0 1 0 16,-1 1-1264-16,0 0-256 0,-4-3-48 0,-3-2-10880 16,0 0-2176-16</inkml:trace>
  <inkml:trace contextRef="#ctx0" brushRef="#br1" timeOffset="3">4185 7320 8287 0,'0'0'736'0,"0"0"-592"15,0 0-144-15,-8 6 0 0,-1-1 4000 0,0-1 768 16,9-4 160-16,-8 9 16 0,-1 2-3904 0,2 0-784 15,0-1-256-15,0 1 160 0,0 2-160 0,1 3 0 16,-2-2 0-16,2-2-176 0,1-2 176 0,0 0-208 16,-1 1 80-16,1-3 128 0,5-8-144 0,-4 9 144 15,-1-2 0-15,5-7 0 0,-3 8 0 0,3-8 0 0,0 0 0 0,-2 10 0 16,2-10 304-16,0 0 64 0,0 0 16 0,0 10 0 16,0-10 160-16,0 0 32 0,0 9 16 0,0-9 0 15,0 0-208-15,5 8-32 0,-5-8-16 0,8 7 0 16,-8-7-208-16,10 4-128 0,-10-4 160 0,12 0-160 15,0-2 224-15,-1-3-48 0,-3 0-16 0,0-2 0 16,1 0-32-16,-2-2 0 0,0 2 0 0,-2-1 0 16,2 0 96-16,-3 3 16 0,0-4 0 0,-4 9 0 15,2-8 144-15,-2 8 16 0,3-8 16 0,-3 0 0 16,0 1 160-16,0 7 16 0,0-6 16 0,-4 0 0 16,4 6-64-16,0 0-16 0,0 0 0 0,-5-5 0 15,1 2-112-15,4 3-32 0,0 0 0 0,0 0 0 0,-7 0-128 0,7 0-16 16,-9 1-16-16,2 2 0 15,7-3-224-15,-5 8 176 0,-5-3-176 0,4 2 160 0,6-7-160 16,-6 8 0-16,0 1 0 0,2-1 0 0,-3 3 0 0,2-4 0 16,1 1 0-16,-2 0 0 0,2-1 0 0,4-7 0 15,0 0 0-15,-1 9 0 0,1-9 0 0,0 0 0 16,0 0 0-16,0 0 0 0,0 0 0 0,0 0 0 16,0 0 0-16,5 9 0 0,-5-9 0 0,0 0 0 15,0 0 0-15,12 0 0 0,-12 0 128 0,11-1 32 16,-11 1 16-16,11-3 0 0,-2-1 144 0,-1 1 16 15,-8 3 16-15,8-4 0 0,-8 4-176 0,11-5-48 16,-11 5 0-16,9-4 0 0,-9 4-128 0,8-7 0 16,0 5 0-16,-8 2 0 0,8-6 0 0,-8 6 128 15,8-4-128-15,-8 4 0 0,0 0 0 0,0 0 0 0,0 0 128 0,0 0-128 16,0 0 0-16,0 0 160 16,0 0-160-16,0 0 160 0,-4-5 96 0,4 5 0 0,-5-7 16 0,-2 4 0 15,7 3 64-15,-6-2 16 0,-1-1 0 0,0 1 0 16,7 2-16-16,-7-2 0 0,1-1 0 0,6 3 0 15,-6 0-208-15,6 0-128 0,0 0 128 0,0 0-128 16,0 0 0-16,0 0 0 0,0 0 0 0,0 0 0 31,6 11-1232-31,3 1-176 0,5 0-16 0,3-1-11648 0,2-2-2336 0</inkml:trace>
  <inkml:trace contextRef="#ctx0" brushRef="#br1" timeOffset="4">6507 7227 18431 0,'-13'-10'1632'0,"2"5"-1312"16,-3-2-320-16,1 3 0 0,-3 0 2512 0,3 0 432 0,-1-1 96 0,1-2 16 15,-2 3-2352-15,2-1-480 0,-3 0-96 0,1 0 0 16,0 0 32-16,2 2 16 0,-1 1 0 0,1 0 0 16,0 0-176-16,1 2 0 0,0 0 0 0,0-2 0 15,0 0 0-15,1 0 0 0,0 1 0 0,2 0 0 16,-1-1 0-16,2 2 0 0,-1-1 144 0,1 1-144 15,0 0 320-15,-1 0-16 0,-1 0 0 0,2 1 0 16,8-1-80-16,-9 4-16 0,-1 0 0 0,0 2 0 16,1-4 32-16,2 2 0 0,7-4 0 0,-7 9 0 15,3 0-80-15,4-9-16 0,-3 12 0 0,1-3 0 16,2 2-16-16,1 1 0 0,2 0 0 0,-1 0 0 16,1-1 32-16,2-2 0 0,1 2 0 0,2-5 0 15,-8-6 96-15,9 7 0 0,2-2 16 0,-2-1 0 16,-9-4 80-16,12 2 16 0,-12-2 0 0,14 0 0 15,-4-2 16-15,1-2 0 0,-2-2 0 0,1 0 0 0,1-2 0 0,-2-2 16 16,-1 0 0-16,-1 0 0 0,-1-1-144 0,1 3-16 16,0-3-16-16,-2 2 0 0,-4 1-80 0,-1 8-16 15,-1-8 0-15,1 8 0 0,-4-9 80 0,0 6 16 16,4 3 0-16,-9 1 0 0,1 1-16 0,-2 3 0 16,-1-3 0-16,1 4 0 0,-2 0-64 0,0 1-16 15,0 2 0-15,0 1 0 0,0-5 0 0,-1 3-128 16,0-1 192-16,1-1-64 0,0-1 80 0,1 0 16 15,1-2 0-15,2-3 0 0,8 0 32 0,0 0 16 16,-7-3 0-16,7 3 0 0,-5-7-16 0,5 7 0 16,1-9 0-16,2 1 0 0,0-1-128 0,2 1-128 15,2-1 144-15,2 1-144 0,-2-1 0 0,2 1 128 0,1 0-128 0,0 1 0 16,-1 2 0-16,-1 0 0 0,-8 5 0 0,10-4 0 16,-10 4 0-16,0 0 0 0,0 0 0 15,0 0 0-15,0 0 0 0,0 0 128 0,0 0-128 0,0 0 0 16,0 0 160-16,-2 10-160 0,-2-2 160 0,-1 2-160 15,0-4 0-15,-1 2 0 0,3 2 0 0,1 2 0 32,1 0-2032-32,2 1-400 0,2 2-64 0,-2 0-15920 0</inkml:trace>
  <inkml:trace contextRef="#ctx0" brushRef="#br1" timeOffset="5">5623 9951 18431 0,'0'-8'1632'0,"-1"-1"-1312"16,-1 1-320-16,3 1 0 0,2 0 3008 0,1-3 512 15,-1-1 128-15,0 0 0 0,2 0-2912 0,0 2-592 16,-2-2-144-16,4 0 0 0,-2 0 0 0,2 1 0 0,-2-2 0 0,3 0 128 16,-4 0-128-16,4 0 0 15,-3 1 0-15,2 0 0 0,-4 3 0 0,1 1 0 0,0 0 0 0,-4 7 0 16,0 0 0-16,0-6 192 0,-2 0-192 0,2 6 192 15,0 0 96-15,0 0 32 0,-9 2 0 0,1 2 0 16,1-1 128-16,-1 6 48 0,-2-2 0 0,2 4 0 16,-2-2-224-16,2 3-32 0,-1 3-16 0,2-1 0 15,0 1-224-15,1 0 0 0,0-3 0 0,2 1 0 16,2-1 0-16,2 0 0 0,2-2 0 0,1-1 0 16,-3-9-128-16,4 9 128 0,4-2-192 0,-8-7 192 15,7 6-208-15,-7-6 64 0,9 2 16 0,2-2 0 16,-11 0 128-16,12-1 0 0,-1-2 0 0,1 0 0 15,-4-3 400-15,1-1 16 0,-1-2 0 0,3-1 0 16,-2 1 160-16,-2 0 16 0,-1-2 16 0,-1-1 0 0,2 3-224 0,-1-3-32 16,-2 1-16-16,0 1 0 15,-3 0-144-15,1 0-16 0,-1 1-16 0,-1 4 0 0,-3-2 0 0,3-1 0 16,0 8 0-16,0 0 0 0,-1-5 16 0,1 5 0 16,0 0 0-16,0 0 0 0,-11 2 0 0,3 4 0 15,0-1 0-15,0 4 0 0,0 1-48 0,-1 2 0 16,1 1 0-16,-3 2 0 0,2 2-128 0,-1 1 0 15,1-2 0-15,-1 1 0 0,1 0 176 0,3 0-48 16,-1 0-128-16,3-2 192 0,1-2 64 0,1-1 16 16,0-1 0-16,2-1 0 0,0-10-16 0,4 10 0 15,-4-10 0-15,7 7 0 0,-7-7-256 0,13 5 160 0,3-1-160 0,0-3 128 16,0-1-128-16,3-1-176 16,0-2 48-16,2-1 0 15,2 0-448-15,0 0-64 0,1 0-32 0,2 1 0 16,1 2-1888-16,0 1-368 0,0 0-80 0,1 1-12864 0</inkml:trace>
  <inkml:trace contextRef="#ctx0" brushRef="#br1" timeOffset="6">8478 8875 32655 0,'-11'-12'1440'0,"5"6"304"0,-3-2-1392 0,0 0-352 0,0-2 0 0,2 4 0 15,0 0 576-15,2 0 32 0,-2-2 16 0,2 2 0 16,1 1-320-16,0 0-64 0,0 4-16 0,4 1 0 16,-5-4-80-16,5 4-16 0,0 0 0 0,-6 10 0 15,2-2-128-15,2 3 0 0,-2 1-192 0,2 0 192 16,-3 2-208-16,2 1 80 0,0 2 128 0,1-3-208 16,-2 1 208-16,1 2 0 0,1-4 0 0,2 2 0 15,1-3 0-15,3 0 0 0,0 0 0 0,-4-12 0 16,9 9 240-16,2-3-16 0,0-1 0 0,1-2 0 15,1-3 160-15,0-2 16 0,1-1 16 0,-1-2 0 16,2-1-48-16,-2-1-16 0,2-2 0 0,-2-1 0 16,-1 0-16-16,-1-1 0 0,0 0 0 0,-1 0 0 15,0 1 48-15,-1-2 0 0,-2 1 0 0,-2 2 0 16,-1-5-64-16,-1 2 0 0,0 0 0 0,-2 2 0 0,-2-1-48 0,-1 3-16 16,0-3 0-16,0 1 0 0,-3 3-32 0,1-4-16 15,1 4 0-15,-1 1 0 16,4 6-48-16,-6-4-16 0,-1 1 0 0,0 0 0 0,-2 1-144 0,2 0 0 15,0 2 0-15,-2 2 0 0,1 0 0 0,0 2 0 16,-1 0 0-16,-1 2-176 0,0-2 176 0,-2 2 0 16,1 0-144-16,0 2 144 0,-1-3 0 0,0 2 128 15,-1 1 0-15,1 1 0 0,0-3-128 0,1 0 128 16,-1 2-128-16,1 0 128 0,1-2 112 0,0 3 16 16,2-1 0-16,1-1 0 0,7-7-112 0,-6 8-16 0,1-3 0 15,5-5 0-15,0 0-128 0,-2 9 0 0,2-9 0 16,0 0 0-16,2 10 0 0,-2-10-224 0,5 9 48 0,1-1 16 31,0 0-1168-31,2 0-224 0,2-1-48 0,3 0-16 16,0-1-1968-16,2 2-400 0</inkml:trace>
  <inkml:trace contextRef="#ctx0" brushRef="#br1" timeOffset="7">8530 11190 12895 0,'0'0'1152'0,"1"-8"-928"15,1-4-224-15,0 0 0 0,1 3 1680 0,0-1 304 0,3 1 48 0,-2 1 16 16,-4-1-1648-16,0 9-400 0,0 0 0 0,0-8 0 15,-2 0 192-15,2 8-64 0,0-10 0 0,-2 1 0 16,2 9 960-16,-5-8 192 0,0 1 48 0,-1-2 0 16,6 9 336-16,-5-7 64 0,-4 0 0 0,3 2 16 15,1-1-560-15,2 0-112 0,-1-2-32 0,4 8 0 16,3-8-656-16,-3 8-128 0,4-9-16 0,3 1-16 16,-1-2-224-16,4 6-256 0,1-2 48 0,0 0 16 15,-1-2-16-15,0 3 0 0,4 0 0 0,-2 2 0 16,-3-1 208-16,-9 4-176 0,11-2 176 0,-2 2-160 15,-9 0 160-15,0 0 0 0,0 0 0 0,0 0 128 16,0 0 96-16,7 9 32 0,-7-9 0 0,0 0 0 16,0 9 192-16,0-9 64 0,-3 12 0 0,3-12 0 15,-5 8 128-15,5-8 48 0,-4 11 0 0,0-2 0 0,4-9-288 0,0 0-48 16,-1 8-16-16,1-8 0 0,1 12-336 0,3-3 0 16,-4-9 0-16,5 12 0 0,-5-12 0 0,10 11 0 15,-4-1 0-15,4-3-128 0,-1-1 128 0,-9-6-208 16,14 6 80-16,-2-4 128 0,-12-2-192 0,13 3 192 15,-2-3-192-15,-1-2 192 0,1 0 0 0,-11 2 0 16,9-5 0-16,-9 5 0 0,6-6 336 0,-6 6-16 16,2-8 0-16,-3 0 0 0,-2-2 176 0,-2 5 16 15,-2-1 16-15,2 0 0 0,-2 1-48 0,1 2-16 16,-1 0 0-16,-1 2 0 0,0 0-128 0,0 2-16 16,-1 3-16-16,-1-1 0 0,2 2-176 0,-1-1-128 15,1 1 192-15,0 1-192 0,0 0 0 0,-2 3 0 0,2 1 0 16,0-1 0-16,-1 2 0 0,1 0 0 0,0 0 0 0,-2 1 0 15,0 1 0-15,2 2 0 16,1-1 0-16,-1 0 0 0,1-1 0 0,-1 2 0 0,2 1 0 0,-1-1 0 16,-1-2 128-16,2 0-128 0,1-2 0 0,3 0 0 31,0-2-1024-31,5 1-256 0,3-2-48 0,5 0-11696 0,4-5-2336 0</inkml:trace>
  <inkml:trace contextRef="#ctx0" brushRef="#br1" timeOffset="8">10619 9802 27647 0,'-11'-15'1216'0,"2"7"256"0,-2-2-1168 0,0-1-304 0,1 0 0 0,0 3 0 16,1 1 2096-16,0 1 352 0,1 0 80 0,1 1 16 16,-1 3-1920-16,-1 0-384 0,-2 1-80 0,0 1-16 15,2 4 96-15,1 1 16 0,1 1 0 0,0 0 0 16,2 2-256-16,-3 2 0 0,4 2 0 0,0 0 0 16,0 0 0-16,1 2 0 0,-1 1 0 0,2 0-160 15,-1-3 160-15,2 1 0 0,0-1 0 0,1 0-128 16,0-12 128-16,1 12 0 0,0-2 0 0,-1-10 0 15,5 9 192-15,-5-9-48 0,8 6 0 0,-8-6 0 16,12 4 160-16,0-3 16 0,1-4 16 0,0 1 0 16,0-1 32-16,1-4 0 0,-2-1 0 0,-2 1 0 15,4-2-192-15,-2 1-48 0,-3-1 0 0,1 1 0 16,-1-2 0-16,-1 2-128 0,-1-1 192 0,0 1-64 0,-1 0-128 0,0 0 192 16,-1-1-192-16,-1 2 192 0,-4 7-64 15,1-10 0-15,-2 1 0 0,1 9 0 0,-2-8 16 0,-1 3 0 16,-2-2 0-16,0 3 0 0,5 4 48 0,-8-1 0 15,-2 2 0-15,1 3 0 0,-3 1-192 0,1 1 192 16,-1 0-192-16,3 2 192 0,1 3-192 0,0 1 192 16,-1-4-192-16,2 3 192 0,2-1-192 0,2 1-144 15,-1-1 144-15,1-2-208 0,3-8 208 0,0 9 0 16,0-9 0-16,4 11 0 0,-4-11-192 0,6 6 48 16,-6-6 16-16,0 0 0 0,9 4 128 0,-9-4 0 15,0 0 0-15,9-1 0 0,-9 1 0 0,0 0 176 16,7-7-48-16,-7 7 0 0,5-9 304 0,-2 1 48 0,-4 0 16 0,1-1 0 15,0 9-128-15,0-10-32 16,0 2 0-16,0 8 0 0,1-9-160 0,-1 9-48 0,0-8 0 0,0 8 0 16,0 0-128-16,0-7 0 0,0 7 0 0,0 0 0 15,0 0 0-15,0 0 0 0,0 0 128 0,0 0-128 16,0 0 0-16,0 0 0 0,-3 12 0 0,1 0 0 16,-2 1 0-16,1 1 128 0,0-2 0 0,-1 3 0 15,0-3 16-15,1 1 0 0,0-2 0 0,-1 1 0 16,1-1 64-16,1-1 16 0,2-10 0 0,-2 8 0 15,2-8 80-15,0 0 16 0,-2 10 0 0,2-10 0 16,0 0-96-16,0 0-16 0,0 0 0 0,7 7 0 16,-7-7-208-16,11 5 128 0,-11-5-128 0,12 4 0 15,-1 0 0-15,-1-2 0 0,0 4 0 0,-1-2 0 16,-9-4 0-16,13 4 0 0,1 1 0 0,-2-1-160 16,-1-1-160-16,-1 1-16 0,1-2-16 0,0 1 0 15,0-3-224-15,0 0-32 0,0 0-16 0,0-1 0 16,-2-2 112-16,3 2 32 0,0-4 0 0,2 3 0 15,-1-1-384-15,2 1-80 0,-2 2-16 0,3-4 0 16,1 1-2576-16,0 2-528 0</inkml:trace>
  <inkml:trace contextRef="#ctx0" brushRef="#br1" timeOffset="9">11657 10444 11967 0,'0'0'1072'0,"0"0"-864"0,0 0-208 0,0 0 0 16,0 0 2576-16,0 0 480 0,0 0 80 0,0 0 32 16,0 0-1488-16,-3-7-288 0,2 2-64 0,1 5-16 15,0 0-96-15,0 0-32 0,0 0 0 0,0 0 0 16,0 0-672-16,0 0-144 0,0 0-32 0,0 0 0 15,0 0-208-15,0 0-128 0,0 0 128 0,-6 11-128 16,0 1 0-16,0 2 0 0,0 4 0 0,-1-2 128 16,-2 1-128-16,1-1 0 0,-1 3 0 0,2-2 0 15,-2 2 0-15,5-4 0 0,-1 1 160 0,2-3-160 16,2-1 384-16,1-1-32 0,0-11 0 0,3 12 0 16,-3-12 160-16,0 0 16 0,9 7 16 0,-9-7 0 15,15 2-96-15,-2-3-32 0,0-3 0 0,0-3 0 16,-1-2-96-16,1 1 0 0,2-1-16 0,-1-3 0 0,4-2-160 0,-1 1-16 15,-1 2-128-15,0-1 192 0,1 0-192 0,-2 0 128 16,0-1-128-16,0 2 0 0,-1 0 128 0,-1 1-128 16,-3 2 0-16,1-1 0 0,-2 0 144 0,-1 2-144 15,0-1 128-15,-2-1-128 0,-1 2 144 0,-1 1-144 16,-4 6 160-16,7-8-160 0,-7 8 128 0,0 0-128 16,0 0 0-16,0 0 144 0,0 0-16 0,0 0-128 15,-7-4 192-15,-1 3-64 0,0 2-128 0,-2 1 0 16,-3 2 0-16,0 2 0 0,-1-4 128 0,0 6-128 15,-2 2 0-15,2-1 128 0,1-1-128 0,1 3 192 16,1-2-192-16,0 2 192 0,0-2-192 0,1 2 0 0,2 0 0 16,2-2 0-16,0-1 0 0,6-8 0 15,-5 9 0-15,2 1 0 0,3-10 0 0,-1 12 0 0,1-12 0 0,0 9 0 16,0-9 0-16,0 0 0 0,0 0 0 0,0 0 0 16,0 0 192-16,0 0-64 0,0 0 0 0,9-1 0 15,-9 1 64-15,7-7 0 0,-1 2 0 0,0-4 0 16,-2-2-48-16,0-1 0 0,-1 0 0 0,1-2 0 15,-2-1-144-15,1 0 160 0,-3 0-160 0,0-1 160 16,1 1-160-16,0 0 192 0,0 2-192 0,-1 1 192 16,0 0-192-16,0 2 0 0,0 2 144 0,0 8-144 15,0-10 0-15,0 10 144 0,-3-7-144 0,3 7 0 16,-9-5 160-16,-1 3-160 0,1 2 128 0,-1 2-128 16,1 2 192-16,-2 0-64 0,2 1 0 0,-2 4 0 15,-1-2 32-15,-1 4 0 0,1 0 0 0,-1 1 0 16,-2 0 48-16,1 0 16 0,1 1 0 0,1-1 0 0,0-1 32 15,2 1 16-15,1-1 0 0,4-1 0 0,0 1-272 0,5-11 160 16,-2 9-160-16,2-9 128 16,10 10-512-16,6-5-128 0,8 0 0 0,5-9-16 15,6-4-2688-15,10-5-544 0</inkml:trace>
  <inkml:trace contextRef="#ctx0" brushRef="#br1" timeOffset="10">17111 6828 13295 0,'0'0'576'0,"0"0"144"0,0 0-576 0,0 0-144 0,3-5 0 0,-3 5 0 15,0 0 1344-15,1-7 256 16,-1 7 32-16,0 0 16 0,0 0-624 0,-1-5-112 0,1 5-16 0,0 0-16 15,-4-7-176-15,4 7-48 0,0 0 0 0,-4-5 0 16,1-3-256-16,3 8-48 0,0 0-16 0,-6-6 0 16,-1 1-128-16,1 2-16 0,0-1-16 0,-1 0 0 15,-2 1-16-15,0-1 0 0,-1 1 0 0,1 0 0 16,-2 2-160-16,-1-2 192 0,-1 0-192 0,-2 1 192 16,-1 0-32-16,1 2 0 0,-2-1 0 0,1 0 0 15,0 1-16-15,0 0 0 0,0 0 0 0,0 1 0 16,1-1 64-16,0 3 16 0,-1 0 0 0,2 2 0 15,0-1-64-15,2 1-16 0,1-2 0 0,-1 1 0 16,2 1-144-16,0-1 0 0,1 0 0 0,1 1 0 16,-1-3 0-16,9-2 0 0,-9 6 0 0,3 0 0 0,-4 0 0 15,5 0 0-15,5-6 0 0,-7 4 0 0,7-4 0 0,-6 6 0 16,-1 0 192-16,7-6-64 0,-3 8 64 0,1 0 0 16,2-8 0-16,-2 9 0 0,2-9-64 0,-1 10 0 15,1-10 0-15,0 13 0 0,0-1-128 0,0-1 0 16,0-1 0-16,1 2 128 0,-1 0-128 0,0-2 0 15,0 0 0-15,0 4 0 0,0-2 0 0,0 3 128 16,0 3-128-16,0 0 128 0,0 2 0 0,2 1 0 16,-1 1 0-16,-1 4 0 0,0 0 64 0,1 5 0 15,1 3 0-15,2 1 0 0,0-2-64 0,1 2 0 16,2 1 0-16,-2 0 0 0,2-3 144 0,1 1 32 16,0 2 0-16,1 2 0 0,-1-1-64 0,0 3-16 15,0 0 0-15,-1 0 0 0,-1-1-224 0,-1 1 128 16,0-3-128-16,0 0 0 0,-2-4 144 0,0 4-144 0,-1-4 128 0,-2 2-128 15,-1 1 176-15,-2 1-48 0,1 1-128 0,-1 1 192 16,-2 1 64-16,1-6 16 0,1 0 0 0,0-1 0 16,1 3 80-16,0-4 16 0,1-2 0 0,1-1 0 15,0 2-80-15,1-2-16 0,2 2 0 0,-1-3 0 16,1 2-144-16,0-1-128 0,0 5 144 0,-1 0-144 16,0 0 0-16,-1-5 0 0,-1 2 0 0,-1 0 0 15,-1 1 0-15,1-1 128 0,-2-3-128 0,2-2 0 16,-2-2 0-16,3 2 0 0,-3-2 0 0,2-3 0 15,1 1 128-15,-1-1-128 0,-3 1 0 0,1-1 144 16,-2-1-144-16,0 0 192 0,0 0-192 0,-1 0 192 16,0-1-192-16,1 1 128 0,0 0-128 0,-2 0 128 0,2-2-128 0,-1 1 0 15,1 0 144-15,1-1-144 16,-3 0 0-16,3 0 144 0,-2-3-144 0,1 0 0 0,0 0 176 0,0 0-176 16,2-2 160-16,-1 1-160 0,0 0 208 0,1 2-48 15,1-4-16-15,0 0 0 0,1 0-16 0,1 2 0 16,0-2 0-16,0 1 0 0,-1 1-128 0,1 0 0 15,0 2 0-15,0 0 0 0,0-2 0 0,0-1 0 16,-1-2 0-16,1 1 0 0,-2 1 0 0,1 0 0 16,0-2 0-16,0 0 0 0,0-2 0 0,1-9 0 15,0 10 0-15,0-10 0 0,-1 9 0 0,1-9 0 16,0 0 144-16,0 10-144 0,0-10 0 0,0 10 0 16,0-10 0-16,0 7 128 0,0-7-128 0,0 7 0 0,0-7 0 15,0 0 0-15,0 0 0 0,0 9 128 0,0-9-128 16,0 0 0-16,0 0 0 0,0 0 128 0,0 0-128 0,0 0 0 15,0 0 128-15,0 0-128 0,0 0 128 0,0 0-128 16,0 0 144-16,0 0-144 0,0 0 192 0,0 0-192 16,0 0 176-16,10 1-176 0,-10-1 160 0,10 0-160 15,-10 0 176-15,11-1-176 0,-2 0 192 0,-9 1-192 16,11-4 224-16,1 1-64 0,-2 1-16 0,2 1 0 16,-1-1-144-16,1 0 160 0,-12 2-160 0,15-2 160 15,-2 0-160-15,2 0 0 0,1 0 0 0,1 0 128 16,-1-2-128-16,0 1 192 0,2 1-192 0,2 1 192 15,-1-4-192-15,1 2 0 0,0 2-160 0,-1 1 160 16,2-1 0-16,-1-1 0 0,0-1-128 0,1 1 128 16,-2-1 0-16,-2 2 0 0,-2-2 0 0,0 0 0 15,-3 2-256-15,0 1-16 0,-3 0 0 0,1 0 0 16,-2 0-1072-16,-3 0-192 0,-5 0-64 0,0 0-10400 16,0 0-2080-16</inkml:trace>
  <inkml:trace contextRef="#ctx0" brushRef="#br1" timeOffset="11">17483 7113 11055 0,'0'0'480'0,"0"0"112"0,0 0-464 0,0 0-128 15,0 0 0-15,-3-7 0 0,3 7 3024 0,-4-6 592 16,4 6 112-16,0 0 32 0,0 0-2224 0,0 0-448 0,0 0-96 0,0 0-16 15,0 0-336-15,0 0-80 0,0 0-16 0,0 0 0 16,0 0-352-16,0 0-64 0,0 0 0 0,0 0-128 16,6 12 176-16,-2 1-176 0,0 2 160 0,0 1-160 15,-3-2 320-15,1 6-16 0,0 0-16 0,1 3 0 16,-2 1 160-16,2-2 48 0,-1 4 0 0,0 5 0 16,1 1 16-16,-1 2 0 0,1-1 0 0,-1 3 0 15,0-1-112-15,2 0-16 0,0 1 0 0,-1-1 0 16,1 2-256-16,1-1-128 0,-1-4 128 0,3-2-128 15,-2 0 128-15,2-5-128 0,-1-3 0 0,1 0 128 16,-3-1-128-16,1-3 0 0,1-1 144 0,2-3-144 16,-4 0-160-16,1 2-96 0,0-4-32 0,1-1 0 31,-1 2-1952-31,-2-1-400 0,0 0-80 0</inkml:trace>
  <inkml:trace contextRef="#ctx0" brushRef="#br1" timeOffset="12">17839 8578 10127 0,'0'0'896'15,"0"0"-704"-15,0 0-192 0,0 0 0 0,0 0 1472 0,0 0 256 16,0 0 48-16,0 0 16 0,0 0-1344 0,0 0-272 15,0 0-48-15,0 0-128 0,0 0 304 0,0 0-48 16,0 0-16-16,0 0 0 0,0 0 576 0,0 0 112 16,0 0 32-16,0 0 0 0,0 0 384 0,0 0 96 15,-4-7 16-15,4 7 0 0,0 0-96 0,0 0-16 16,-8-1 0-16,0 4 0 0,0 0-384 0,0 1-96 16,1-1-16-16,-2 5 0 0,1 2-400 0,0 2-64 15,-2 0-32-15,0 4 0 0,-1-1-176 0,-1 6-48 16,1 2 0-16,2 5 0 0,-1 6 64 0,1-1 0 0,-2-1 0 15,-2-4 0-15,-1 0 144 0,1-2 48 16,-2-1 0-16,1 3 0 0,-1-2 48 0,2 0 16 0,-2 2 0 16,0-4 0-16,1 1-192 0,0-1-16 0,2-2-16 0,2-3 0 15,1 1-224-15,2-1 0 0,1-3 0 0,1-4 0 32,2 0-624-32,-2-1-16 0,-1-3 0 0,0 0 0 15,6-8-1664-15,-7 4-352 0,7-4-64 0,0 0-16 16,0 0-272-16,-11-1-48 0</inkml:trace>
  <inkml:trace contextRef="#ctx0" brushRef="#br1" timeOffset="13">17452 8620 41407 0,'-13'0'1840'0,"13"0"368"0,-8 4-1760 0,3 3-448 16,5-7 0-16,-2 12 0 0,2-2 288 0,2 2-32 15,3 2 0-15,0-2 0 0,6 1-256 0,-2 3-192 16,2-2 16-16,0 3 16 0,1 2 160 0,2-1-128 16,2-3 128-16,1 1-128 0,0 1 128 0,-2-2 0 15,1 1 0-15,-2 0-128 0,1-1 128 0,0 1 0 16,-2 1 0-16,2 1-128 0,0 2 128 0,-2-1-208 15,-1 1 80-15,1 0 128 0,1 3-384 0,-1-1 32 16,-1 1 16-16,0 0 0 16,0-3-336-16,-1 4-64 0,0-1-16 0,-1-2 0 15,0 0-208-15,-1-3-32 0,0-1-16 0,1-1-9344 0,-1-4-1872 0</inkml:trace>
  <inkml:trace contextRef="#ctx0" brushRef="#br1" timeOffset="14">18104 9284 21183 0,'0'0'1888'0,"0"0"-1504"0,0 0-384 0,0 0 0 15,0 0 3072-15,0 0 560 0,-5 9 96 0,5-9 32 16,-2 9-2608-16,2-9-528 0,0 11-112 0,1-1 0 16,-1-10-64-16,3 15-16 0,-2-2 0 0,3 2 0 15,0-2-432-15,0 1 0 0,-2-2 0 0,0 0 0 16,1 0 0-16,0 2 0 0,-1 1 0 0,-2 1 0 15,-1-1 0-15,1 0 128 0,0-3-128 0,0 3 0 16,0-2 0-16,0-2-144 0,0 0 0 0,0-2 0 31,0 0-576-31,0-9-112 0,0 0-32 0,0 0-9776 0,0 0-1968 0</inkml:trace>
  <inkml:trace contextRef="#ctx0" brushRef="#br1" timeOffset="15">18188 6836 23951 0,'0'0'1056'0,"0"0"224"0,0 0-1024 0,0 0-256 0,0 0 0 0,0 0 0 16,0 0 1424-16,0 0 240 0,10-1 32 0,1-3 16 15,0 1-1264-15,2 0-240 0,1 1-48 0,3-1-16 0,2 0-144 0,-1 2 0 16,1 0 0-16,0-2 128 0,0 0-128 0,2 1-144 16,0-1 144-16,0 2-208 0,-2 0 208 0,0 0 0 15,-1 1 0-15,-2-2-144 0,-3-1 144 0,-1 2 0 16,0-2 0-16,0 2 0 0,-1-1 160 0,-2 0 64 16,-9 2 16-16,12-4 0 0,-2 1 176 0,-10 3 32 15,10-2 16-15,-10 2 0 0,11-2-144 0,-11 2-16 16,11 1-16-16,-11-1 0 0,10 4-112 0,0 2-32 15,-10-6 0-15,9 8 0 0,-9-8-16 0,8 10-128 16,-1 0 192-16,0 0-64 0,-3 1 0 0,1 0 0 16,0 1 0-16,-1 0 0 0,0 0 16 0,0 1 0 0,-2 1 0 15,0 0 0-15,1 4 0 0,0 2 0 0,-1 3 0 0,0 3 0 16,0 2-16-16,2 5 0 0,0 5 0 16,-1 4 0-16,1 3-128 0,1 3 0 0,2 0 0 0,0 3 0 15,1 0 0-15,1 0 0 0,-1 1 0 0,3 1 0 16,-2-2 0-16,2 2 0 0,-2 1 0 0,1-3 0 15,-1 1 0-15,-1-2 0 0,-1-3 128 0,-1 2-128 16,0-3 272-16,-1 3-16 0,0-1-16 0,-2 3 0 16,2 0-80-16,-2 1-16 0,-2-2 0 0,4 2 0 15,3 1-16-15,-3-2 0 0,-9-6 0 0,1 6 0 16,0 5 0-16,1-1-128 0,-1-3 192 0,1-4-64 16,0-1 0-16,-1-3 0 0,2-1 0 0,1-3 0 15,-1-1 48-15,2-2 0 0,0-4 0 0,2-1 0 16,-2 0 64-16,1 2 16 0,1-4 0 0,-1-1 0 15,1-2-48-15,-2-3 0 0,-1-2 0 0,1-2 0 0,1 0 16 16,1 1 0-16,-1-5 0 0,1 2 0 0,-1-1-224 0,1 0 0 16,3-1 128-16,-3 1-128 0,0-3 0 0,1 2 0 15,0-4 0-15,-2 2 0 0,0-2 0 0,2-3 0 16,0 2 0-16,0-1 0 0,-1 0 0 0,1-1 144 16,-1-1-144-16,-2 2 128 0,2 2 0 0,1-3-128 15,0 0 192-15,-1 1-64 0,-3-10-128 0,0 0 160 16,2 5-160-16,-2-5 160 0,4 9-32 0,-4-9 0 15,3 8 0-15,-3-8 0 0,4 8-128 0,0 2 0 16,-4-10 0-16,0 0 0 0,4 6 128 0,-4-6 0 16,0 0 0-16,0 0 0 0,0 0-128 0,0 0 0 15,0 0 0-15,0 0 0 0,0 0 0 0,0 0 128 16,0 0-128-16,0 0 128 0,4 8-128 0,-4-8 128 0,0 0-128 0,0 0 128 16,0 0 112-16,0 0 16 0,0 0 0 0,0 0 0 15,0 0-256-15,0 0 176 0,0 0-176 0,0 0 160 16,0 0-32-16,0 0 0 0,0 0 0 0,0 0 0 15,0 0 80-15,0 0 16 0,0 0 0 0,-4-9 0 16,-2 4-32-16,0-2 0 0,0 4 0 0,0 1 0 16,-4 2 0-16,1 0 0 0,0 0 0 0,-2-3 0 15,1 2-64-15,1-1-128 0,1 2 176 0,1 0-176 16,0 0 0-16,1 2 0 0,6-2 0 0,-9 1 0 31,2-2-256-31,7 1-144 0,0 0-48 0,0 0 0 16,0 0-2400-16,0 0-480 0,0 0-112 0</inkml:trace>
  <inkml:trace contextRef="#ctx0" brushRef="#br1" timeOffset="16">12786 12711 9215 0,'0'0'400'0,"0"0"96"0,0 0-496 0,-6 4 0 0,6-4 0 0,-9 7 0 15,0-1 4768-15,2 0 864 0,1 0 160 0,-2 1 32 16,0 2-4592-16,-1 3-912 0,-3 0-192 0,1 1-128 15,-1 1 304-15,-3-2-32 0,-1 4 0 0,0 0 0 16,3 2 48-16,-6-2 0 0,-4-2 0 0,1 3 0 16,-1 1 352-16,1 3 80 0,1 4 16 0,-2 3 0 15,-2 1 112-15,0 7 16 0,-1 2 16 0,-2 2 0 16,-3-2-544-16,3 1-112 0,0-3-32 0,3-2 0 16,2-5-224-16,2-3 0 0,1-1 0 0,3-1 0 15,3-3-128-15,3-3-80 0,2-2-16 0,2-5 0 16,2-2-1568-1,5-9-320-15,0 0-64 0,0 0-7984 0,0 0-1584 0</inkml:trace>
  <inkml:trace contextRef="#ctx0" brushRef="#br1" timeOffset="17">12158 12964 31327 0,'0'0'2784'0,"0"0"-2224"15,-11-1-560-15,5 1 0 0,6 0 1808 0,0 0 256 16,0 0 48-16,0 0 16 0,0 0-2000 0,6 7-384 16,-6-7-96-16,14 10-16 0,-1-1 112 0,3 3 0 15,1 3 16-15,1-2 0 0,-1 2 16 0,-1 4 0 16,4 3 0-16,-1 1 0 0,0-2-144 0,1 3-16 16,-1 0-16-16,-1-1 0 15,-1-1-208-15,0 0-32 0,0 4-16 0,2-3 0 16,-2-4-272-16,-2-1-48 0,0 2-16 0,-3-5 0 15,0 3-2208-15,0-1-432 0</inkml:trace>
  <inkml:trace contextRef="#ctx0" brushRef="#br1" timeOffset="18">13023 13454 44175 0,'0'0'1952'0,"-2"15"416"0,-1 1-1904 0,0 0-464 16,2 4 0-16,2 0 0 0,2 3 0 0,2 0 0 15,1 2 0-15,-1 0 0 0,3 1-160 0,3-2 160 16,-2 0-128-16,0-4 128 15,1 0-480-15,-1 1-16 0,2-3 0 0,-3-1 0 16,-1-2-192-16,-1-3-32 0,-2-5-16 0,-4-7 0 16,6 10-144-16,0-2-16 0,-6-8-16 0,6 7-10176 15,-6-7-2032-15</inkml:trace>
  <inkml:trace contextRef="#ctx0" brushRef="#br1" timeOffset="19">2319 5278 26255 0,'-15'-4'1152'0,"5"3"256"0,1 1-1120 0,9 0-288 16,0 0 0-16,0 0 0 0,-4-5 1024 0,4 5 160 16,-1-6 32-16,1 6 0 0,5-6-512 0,3 1-80 15,3 0-32-15,-3 4 0 0,2-1-336 0,2 5-80 16,1 1-16-16,-1 3 0 0,0 2-160 0,1 5 128 16,2 3-128-16,-2 3 128 0,0 1-128 0,0 4 128 15,1 1-128-15,1 2 128 0,-2 0-128 0,2-1 0 16,0 0 144-16,-2-2-144 0,-1-5 0 0,-1 0 128 0,1-4-128 0,0 2 0 15,-3-5 0-15,2 2 0 0,0-3 0 0,-1-4 0 16,2-1 0-16,-2-1 0 0,-1-2 0 0,2 0 128 16,-1 0-272-16,1-1-48 0,-1-3-16 0,0-1 0 31,2-1-2064-31,-1-2-416 0,-3-1-64 0</inkml:trace>
  <inkml:trace contextRef="#ctx0" brushRef="#br1" timeOffset="20">2855 5071 34783 0,'-18'-5'1536'0,"6"6"320"0,2 3-1472 0,0 0-384 0,2 1 0 0,2 1 0 0,1 2 208 0,0 1-16 15,1 0-16-15,1 5 0 0,3 2-16 0,0 5 0 16,-2 1 0-16,-1 4 0 0,-1 1-160 0,3 5 192 16,-3 2-192-16,-2 6 192 0,2 1 0 0,-2-1 0 15,0 0 0-15,0 3 0 0,-2-1 144 0,-2 6 48 16,-1 3 0-16,-1 5 0 0,-4 1 48 0,-1 2 16 16,0 0 0-16,-3 2 0 0,0 1-208 0,-1 1-48 15,-1 0 0-15,-1 0 0 0,2-2-192 0,1-2 0 0,-1-4 128 0,4 1-128 31,4-3-1584-31,5-3-352 0,0-1-80 0</inkml:trace>
  <inkml:trace contextRef="#ctx0" brushRef="#br1" timeOffset="21">19555 8042 7359 0,'0'0'656'0,"0"0"-528"0,0 0-128 0,0 0 0 16,0 0 3008-16,0 0 560 0,0 0 112 0,0 0 32 16,0 0-2496-16,0 0-480 0,0 0-96 0,0 0-32 15,0 0-192-15,0 0-32 0,7-4-16 0,-1-2 0 16,-1-4 96-16,0 1 32 0,0 1 0 0,-1 1 0 16,-1-2 384-16,0 1 80 0,3-2 0 0,-2 1 16 0,0 0 0 0,1-1 0 15,-1 2 0-15,1 0 0 0,1-1-272 0,2-2-48 16,-3-1-16-16,3 2 0 0,-1-5-176 0,1 3-32 15,4-1-16-15,-2 0 0 0,0 1-80 0,2 0-16 16,0 3 0-16,4-6 0 0,0 2-96 0,4-1-32 16,5 1 0-16,-4-4 0 0,-7-1-64 0,2 1 0 15,2-2-128-15,1 2 192 0,2 1-32 0,-1 1-16 16,-3-1 0-16,5 1 0 0,-2 1-16 0,3 0 0 16,1-1 0-16,0 1 0 0,-2 0-128 0,3 2 0 15,-1-1 144-15,1 2-144 0,-1 2 0 0,3-2 0 16,1 1 0-16,-1 3 0 0,-1 1 0 0,1 1 0 15,-2 1 0-15,1 1 0 0,-2-1 0 0,-1 1 0 16,-3-1 0-16,2 4 0 0,1 2 0 0,-3-2 0 16,-2-2 0-16,0 1 0 0,0 0 0 0,-1 1 0 0,-1 0 0 0,-1 1 128 15,1-1-128-15,1 1 0 0,1 0 0 0,0 2 128 16,-2-1-128-16,1 2 0 0,1-2 0 0,-2 3 0 16,3-4 0-16,-2 4 0 0,2-3 0 0,0 3 0 15,1 1 0-15,-3 2 128 0,1-2-128 0,0 1 0 16,4 1 0-16,-4-1 128 0,-3-2-128 0,-1 2 0 15,0 1 0-15,0 0 128 0,-2 0-128 0,4 1 0 16,1 0 0-16,-2 1 144 0,-6-6-144 0,0 1 0 16,0 2 192-16,0 0-64 0,0 1 0 0,2-2-128 15,-2 2 192-15,2 0-192 0,0-2 192 0,0 3-192 16,-1-4 224-16,1 3-64 0,0-1-16 0,0 0 0 16,-1-1-144-16,1 0 192 0,1 0-192 0,0 1 192 15,1 1-32-15,0-1 0 0,1-1 0 0,2 0 0 0,0-1-160 16,0 1 0-16,1 0 0 0,-1 0 0 0,-1-1 160 0,0 0-160 15,-2 2 192-15,1-1-192 0,-1 0 128 16,0 0-128-16,-1 0 0 0,0 3 0 0,-5-3 0 0,1 3 0 16,-1-2 0-16,1 1 0 0,0-1 0 0,-3-1 0 15,3 0 0-15,-4 0 0 0,2 1 128 0,-1-1-128 16,-1 0 0-16,0 0 0 0,-4-6 128 0,0 0-128 16,0 0 0-16,5 5 0 0,-5-5 160 0,7 6-160 15,-3-2 128-15,-4-4-128 0,0 0 0 0,0 0 0 16,7 7 128-16,-7-7-128 0,5 6 0 0,-5-6 0 15,0 0 0-15,0 0 0 0,0 0 0 0,0 0 0 16,0 0 128-16,0 0-128 0,0 0 0 0,0 0 160 16,0 0-160-16,0 0 160 0,0 0-16 0,0 0 0 0,0 0 0 15,0-11 0-15,0 1 48 0,0 1 16 0,0-1 0 0,-3-1 0 16,1-1-16-16,-1 1 0 0,0-4 0 0,1 2 0 16,-2-3-64-16,0-1-128 0,1-1 176 0,-1-1-176 15,0 1 128-15,-3 0-128 0,-4 2 0 16,1 0 0-16,2-1 0 0,1 3 0 0,-1 2 0 0,3 0 0 15,-2-1 0-15,2 2 0 0,-1 2 0 0,4 1 0 16,0 0 0-16,2 8 0 0,-1-8 0 0,1 8 0 16,0-7 0-16,0 7 0 0,0 0 0 0,0 0 0 15,0 0 0-15,0 0 0 0,0 0-144 0,0 0 144 16,0 0 0-16,0 0-128 0,0 0 128 0,11 3 0 16,-3 2 0-16,-8-5-160 0,9 7 160 0,-1-1 0 15,-8-6 0-15,6 10-128 0,-6-10 128 0,6 11 0 16,-6-11 0-16,6 12 0 0,1-2-128 0,-1 1 128 15,-6-11 0-15,8 11 0 0,-3-2-128 0,2 2 128 16,1 1 0-16,-3 0 0 0,2-3 0 0,-1 1 0 0,-1-1 0 0,0 0 0 16,0-1 0-16,1 3 0 0,-2 0 0 0,1-1 0 15,0 1 0-15,-2-3 0 0,1 0 0 0,-4-8 0 16,4 11 0-16,-2-1 0 0,-2-10 0 0,1 11 0 16,-1-11 0-16,3 10 0 0,-3-10 0 0,0 9 0 15,0-9 0-15,0 11 0 0,0-11 0 0,0 0 0 16,0 10 0-16,-2 1 0 0,0-2 0 0,0 1 0 15,-1-2 0-15,0 1 0 0,-2 0 0 0,0 1 0 16,1-1 0-16,0-1 0 0,-3-1 0 0,2 0 0 16,-3 1 0-16,1-2 0 0,-2 1 0 0,1-3 0 15,0 0 0-15,-1 1 0 0,-2-1 176 0,3 3-176 16,-1 0 192-16,2-2-192 0,-4-2 176 0,2 0-176 0,-2-3 160 0,3 0-160 16,8 0 0-16,-11 1 128 0,1-1-128 0,10 0 0 15,0 0-192-15,0 0-64 0,0 0-32 0,0 0 0 31,0 0-1888-31,0 0-384 0,0 0-80 0</inkml:trace>
  <inkml:trace contextRef="#ctx0" brushRef="#br1" timeOffset="22">20544 6229 3679 0,'0'0'320'0,"0"0"-320"0,0 0 0 16,0 0 0-16,0 0 2320 0,0 0 400 0,0 0 80 0,0 0 16 15,0 0-1520-15,0 0-288 0,0 0-64 0,0 0-16 16,0 0 480-16,-1-8 80 0,-2 0 32 0,3 8 0 16,0 0-16-16,-4-8 0 0,0 1 0 0,4 7 0 15,-7-4-416-15,7 4-64 0,-9-2-32 0,1 0 0 16,-1 1-416-16,1 2-64 0,-2 3-32 0,-1 0 0 15,-3-2-32-15,3 3-16 0,3 3 0 0,-3 0 0 16,-5 0 80-16,0 4 0 0,-1-4 16 0,1 5 0 16,1 2-176-16,1 1-32 0,-1-1-16 0,-1 4 0 15,0-2-304-15,0 6 128 0,2 1-128 0,2-2 0 16,2 0 0-16,2-2 0 0,-1-1 0 0,2 2 0 16,2 1 192-16,3-2-192 0,0 0 192 0,2-2-192 15,2 2 192-15,2-1-192 0,1 1 192 0,2 0-192 16,-2-4 128-16,4-2-128 0,1-1 0 0,3-1 0 0,2-2 0 15,2 1 0-15,1 0 128 0,3-3-128 0,1-2 0 0,0-2 160 16,6-2-160-16,-1-2 128 0,-2 0-128 16,1-2 0-16,1-2 144 0,-2-4-144 0,-1-1 144 0,-1 1-144 15,-3-1 192-15,0-2-192 0,-1 2 160 0,-1-3-160 16,-1-1 128-16,0-2-128 0,-1 2 144 0,-2-1-144 16,0 1 160-16,-1 1-160 0,-1-3 160 0,-1 2-160 15,0-5 160-15,-5 4-160 0,0-3 176 0,-3 2-176 16,-1-1 192-16,-2 1-192 0,-1-1 176 0,-3-2-176 15,0-3 160-15,-4 2-160 0,0 1 128 0,-2-3-128 16,0 3 0-16,-1-1 144 0,-1 3-144 0,-1 0 0 16,-2-2 0-16,2 3 128 0,-1 0-128 0,1 3 0 0,0 0 0 0,0 2 0 15,3 2 0-15,0 3 0 0,2 0 0 0,-1 2 0 16,1 3-336-16,8 0 0 0,-11 1 0 0,2 2 0 31,1-1-416-31,8-2-80 0,-9 3 0 0,9-3-16 16,0 0-368-16,-6 9-64 0,2-3 0 0,4-6-16 15,-5 8-1648-15,5-8-336 0,0 0-64 0</inkml:trace>
  <inkml:trace contextRef="#ctx0" brushRef="#br1" timeOffset="23">20725 6074 8287 0,'-8'-19'736'0,"6"11"-592"16,0 2-144-16,2 6 0 0,0 0 3488 0,0 0 672 15,-7-5 128-15,7 5 16 0,0 0-2608 0,0 0-528 16,-8-1-96-16,8 1-32 0,-10 6-272 0,2 3-48 16,-1 1-16-16,1 0 0 0,-1 1-432 0,1 1-80 15,2 2-32-15,-3 3 0 0,-2-2 112 0,3 7 32 16,0 3 0-16,-1 5 0 0,1 4 400 0,-1 2 96 15,-1 2 16-15,-1 5 0 0,-2-3-304 0,-2 4-48 16,-1-3-16-16,1-1 0 0,-3-2-272 0,0 2-176 16,0 2 192-16,1 0-192 0,0-3 128 0,3 1-128 15,0-2 0-15,4-5 0 0,0-2-192 0,2-4-160 0,5-5-32 0,1 2 0 32,2-6-2240-32,4-2-464 0</inkml:trace>
  <inkml:trace contextRef="#ctx0" brushRef="#br1" timeOffset="24">22950 6765 5519 0,'0'0'240'0,"0"0"64"0,0 0-304 0,0 0 0 0,-7-3 0 0,7 3 0 15,0 0 3488-15,0 0 640 0,0 0 128 0,-3-7 32 16,3 7-2944-16,-4-8-592 0,4 8-112 0,0 0-32 15,-5-9 112-15,2 2 32 0,3 7 0 0,-5-6 0 16,5 6 32-16,-7-4 16 0,-2 0 0 0,2 3 0 16,1 1-192-16,-5 0-32 0,0 0-16 0,-1 2 0 15,0 1-144-15,-1 1-32 0,-2 0 0 0,-2-1 0 16,-1-1 112-16,0 2 16 0,1 0 0 0,1-1 0 16,1 1 112-16,0-4 16 0,0 0 16 0,3 0 0 15,-1 0-112-15,1 0-32 0,-1 0 0 0,1 0 0 16,2 0-192-16,-2 0-64 0,1 0 0 0,1 0 0 15,-1 1-80-15,0 2-32 0,-1 0 0 0,0 2 0 16,-1-2-144-16,-1 1 160 0,1 1-160 0,1 0 160 0,-1 0-160 16,1 1 0-16,-1 0 0 0,3 1 128 0,0-1 0 0,2 1 0 15,0-3 0-15,8-4 0 0,-6 4 80 0,6-4 16 16,-7 4 0-16,7-4 0 0,0 0-96 0,0 0-128 16,-5 8 176-16,5-8-176 0,0 0 128 0,0 0-128 15,0 0 0-15,0 0 0 0,0 8 192 0,0-8-192 16,0 0 192-16,3 11-192 0,-3-11 192 0,3 10-64 15,-3-10 0-15,7 16-128 0,6 6 192 0,-7-10-192 16,-6-12 192-16,0 0-192 0,0 0 192 0,0 10-192 16,1-2 192-16,-1-8-192 0,3 11 224 0,-1-2-64 15,1 2-16-15,-3-11 0 0,3 9 48 0,-3-9 16 16,6 10 0-16,0-2 0 0,-1 0-64 0,3 3-16 16,5 1 0-16,-6-2 0 0,-7-10-128 0,0 0 160 0,2 12-160 0,0-2 160 15,2 0-160-15,0 1 0 0,-2 1 144 0,2 0-144 16,-1 2 0-16,1 3 128 0,-2-1-128 0,1 4 0 15,0-1 0-15,1 1 128 0,-2 1-128 0,2-2 0 16,0 0 128-16,0-1-128 0,1 4 160 0,2-1-160 16,2 6 208-16,-2-6-48 0,-3-10-16 0,-1 0 0 15,1 2-144-15,0 0 160 0,-1 0-160 0,1 0 160 16,-1 0-160-16,1 3 128 0,-1 2-128 0,1-2 128 16,-1-2-128-16,0 0 0 0,-1 0 0 0,1 1 128 15,-2-1-128-15,0 3 0 0,1-2 0 0,-2 1 0 16,1 0 0-16,0-2 128 0,-1 0-128 0,0 0 0 15,0 1 144-15,0 1-144 0,-1-1 160 0,1 0-160 16,0-3 192-16,0 1-48 0,-1 1-16 0,1-1 0 16,-2 2 0-16,1 1-128 0,1 0 192 0,-1 1-64 15,0 0-128-15,1 0 0 0,0 1 0 0,0 0 0 0,-2 2 0 16,4 0 0-16,-1 1 0 0,-1 2 0 0,-1-2 0 0,3 3 0 16,1 1 0-16,-1-1 0 0,0 1 0 15,2 0 128-15,-1 1-128 0,0-1 0 0,0 1 0 0,1-1 128 16,-2 0-128-16,0 1 0 0,1-2 128 0,-2 0-128 15,1-1 0-15,-1 1 128 0,-1 1-128 0,0 2 0 16,0 0 0-16,0 2 0 0,-1 0 0 0,-1 0 0 16,1 0 0-16,1 2 0 0,-4-2 0 0,3-2 0 15,1 2 128-15,1-1-128 0,-1 0 0 0,2-3 0 16,0 1 0-16,1-3 0 0,-1 0 0 0,2 1 0 16,-1-2 144-16,0 2-144 0,1 2 0 0,0-2 128 0,-3 1-128 0,3 2 0 15,0 4 0-15,-3-4 128 0,-1 1-128 0,2 1 0 16,-1 1 0-16,1-2 0 0,-4 1 0 0,2-2 0 15,0 0 0-15,0 2 0 0,0-6 0 0,-1 0 128 16,-1-2-128-16,2 2 0 0,0 1 128 0,-1-1-128 16,0-1 0-16,1 1 0 0,0 1 0 0,0 1 0 15,-2-1 0-15,2 2 0 0,0-2 0 0,0 4 128 16,0-3-128-16,0 2 0 0,-1 0 0 0,1-2 0 16,1 1 0-16,1-2 0 0,-2 0 0 0,1 0 0 15,0 2 0-15,2-1 0 0,-1 0 0 0,-1 1 0 16,0-2 0-16,0 1 0 0,1 2 0 0,-2-1 0 15,-2 0 0-15,1 0 0 0,1 2 0 0,-1 0 0 16,-2-2 0-16,3 0 0 0,-1 1 0 0,-1-1 128 16,1 2-128-16,1-4 0 0,-1-2 0 0,-1 2 0 0,0-1 0 0,2 1 0 15,-2-2 0-15,2 3 0 0,0 1 0 16,0 1 0-16,-1-2 0 0,0 3 0 0,-1-3 0 0,1 1 0 16,0 1 0-16,1 0 0 0,0-1 0 0,0 1 0 15,-2-1 0-15,2-1 0 0,0 0 0 0,0-2 0 16,0 1 0-16,0 0 0 0,0 2 0 0,0-1 0 15,0 2 0-15,2 0 0 0,-2-1 0 0,2 4 0 16,1-1 0-16,-3-2 0 0,0 2 128 0,1 1-128 16,2-3 160-16,0 1-160 0,-1 0 0 0,0-4 0 15,-2 1 0-15,1-1 0 0,-1-1 0 0,0 1 0 16,0 0 0-16,0-1 0 0,-1 0 0 0,-1 1 0 16,1-3 128-16,-2 3-128 0,1 0 0 0,0 0 0 0,2 2 0 15,0-4 0-15,-1 3 0 0,1-1 128 0,0 0-128 16,0-2 0-16,0 4 0 0,0-1 0 0,0-4 0 15,0 1 0-15,0-1 128 0,0 1-128 0,0-2 0 0,0 0 0 16,0 1 128-16,-1-2-128 0,-1 4 0 0,1-2 0 16,1 2 0-16,-1 0 0 0,-1-1 0 0,1 1 0 15,1 0 0-15,0 1 0 0,-1 1 0 0,-1-2 0 16,1 0 128-16,1-1-128 0,-1 1 0 0,-1 0 0 16,1-2 128-16,1-1-128 0,-1 0 0 0,1-1 0 15,-2-1 128-15,2 0-128 0,0 2 0 0,0 0 144 16,-1-1-144-16,0 2 0 0,-1 1 0 0,2-1 128 15,0 1-128-15,0 0 0 0,-1 0 0 0,1 1 0 16,0 1 0-16,0 0 128 0,0-2-128 0,0 3 0 16,0-4 0-16,0 3 0 0,0-4 0 0,0 0 0 15,0-1 128-15,1 1-128 0,-1-3 0 0,0 1 128 0,0-1-128 16,0 2 0-16,3 1 0 0,-3 1 128 0,0-2-128 0,0 1 0 16,0 2 0-16,0 2 0 0,-1-4 0 0,1 0 0 15,-2 0 128-15,2 0-128 0,-1 1 0 0,1-1 0 16,0 0 0-16,0 0 0 0,0 2 0 0,0-1 128 15,-2-1-128-15,1-1 0 0,1 1 0 0,-1-3 0 16,0 3 128-16,-1-5-128 0,1 4 0 0,1-2 0 16,0 1 0-16,-1-1 0 0,-2-2 0 0,3 1 0 15,0 0 0-15,-2 0 0 0,1 0 0 0,1 1 128 16,0-1-128-16,-1 2 0 0,0-2 0 0,-1 0 0 16,1-2 128-16,1 1-128 0,0 1 0 0,0 0 0 15,-1-1 0-15,1 0 128 0,0-1-128 0,0 0 0 16,-2 1 0-16,2-1 128 0,0 1-128 0,-1-1 0 0,-1 1 0 0,1-1 128 15,0 0-128-15,-1-2 0 0,2 2 0 0,-1 0 0 16,-1-2 0-16,-1 4 0 0,0-2 128 0,-1 1-128 16,0-1 0-16,1 0 0 0,1-1 0 0,0-2 0 15,0-2 0-15,-1 1 128 0,0-1-128 0,1 1 0 16,2-10 0-16,-4 9 128 0,1-3-128 0,2 4 0 16,-2-1 0-16,-1-2 0 0,4-7 128 0,-5 11-128 15,1-1 0-15,-2 2 0 0,2-3 0 0,2 3 0 16,0 1 0-16,1-4 0 0,-2 0 0 0,2 1 0 15,-1-1 0-15,2-9 0 0,0 9 0 0,0-9 0 16,-1 10 0-16,1-10 0 0,2 11 0 0,-2-11 0 16,0 0 0-16,2 8 0 0,-2-8 0 0,4 10 0 0,-1-3 0 15,-3-7 0-15,0 0 0 0,3 8 0 0,-3-8 0 16,6 9 0-16,-6-9 0 0,6 7 0 0,-6-7 0 0,6 8 0 16,0 0 0-16,-6-8 0 0,0 0 0 0,9 8 128 15,-2 0-128-15,-7-8 128 0,9 7-128 0,1 0 192 16,1 0-192-16,1 0 192 0,-1 0-192 0,0-3 0 15,-11-4 0-15,15 5 0 0,-2-1 144 0,1-1-144 16,-14-3 160-16,13 5-160 0,0-1 128 0,1-4-128 16,-4 3 0-16,1 0 0 0,-11-3 0 0,15 0 0 15,-3 0 0-15,1 0 0 16,2 1-448-16,-5-2 32 0,-10 1 0 0,11-10 0 16,3-2-304-16,0-4-64 0,1 0-16 0,4-9 0 15,3-10-1584-15,1-2-320 0,3-6-64 0,-1-4-16384 0</inkml:trace>
  <inkml:trace contextRef="#ctx0" brushRef="#br1" timeOffset="25">23379 6985 21599 0,'0'0'960'0,"0"0"192"0,0 0-928 0,0 0-224 0,0 0 0 0,0 0 0 16,0 0 656-16,0 0 96 0,0 0 16 0,0 0 0 15,0 0 48-15,0 0 16 0,0 0 0 0,0 0 0 16,-9 1-64-16,9-1 0 0,0 0 0 0,0 0 0 0,0 0 160 0,-7 5 32 16,7-5 0-16,-8 6 0 15,0 0-256-15,4 1-64 0,4-7 0 0,-5 13 0 0,2 5-128 0,0-1-48 16,1 2 0-16,2 1 0 0,-2 1-16 0,4 5 0 15,-1 0 0-15,-1 5 0 0,4-1-16 0,0 0-16 16,-1-4 0-16,-2 1 0 0,2 2-160 0,-1-4-16 16,1 1-16-16,0-2 0 0,-2-4-224 0,2-1 176 15,-1-1-176-15,0 0 160 0,-1-4-160 0,-1 2 160 16,1-1-160-16,2-2 160 16,-1-3-592-16,0-1-112 0,3-1-32 0,-2 2 0 15,-1-1-1920-15,0-1-384 0,2 3-64 0,0 1-32 16,-2-1-208-16,2 0-32 0,-2 0-16 0</inkml:trace>
  <inkml:trace contextRef="#ctx0" brushRef="#br1" timeOffset="26">23549 8430 1839 0,'0'0'160'0,"0"0"-160"15</inkml:trace>
  <inkml:trace contextRef="#ctx0" brushRef="#br1" timeOffset="27">23582 8359 18543 0,'0'0'816'0,"0"0"176"0,0 0-800 0,0 0-192 0,0 0 0 0,0 0 0 16,0 0 1712-16,0 0 288 0,0 0 64 0,0 0 16 15,0 0-992-15,0 0-208 0,0 0-48 0,0 0 0 16,0 0-128-16,0 0-48 0,0 0 0 0,0 0 0 15,0 0 96-15,0 0 16 0,0 0 0 0,-5 10 0 16,0-1-128-16,-2 1-32 0,2 0 0 0,-3 1 0 0,-2 1-224 16,1 1-32-16,-2 0-16 0,1 4 0 0,-1 2-144 0,0 2-48 15,-2-1 0-15,-2 1 0 0,0 2-144 0,-1-2 0 16,0 3 144-16,1 0-144 0,1 2 160 0,-1-2-32 16,0 0-128-16,2-3 192 0,-3 1-192 0,1-5-240 15,1 0 48-15,0-3 16 16,2-3-544-16,0-1-112 0,-1-3-32 0,1-1-9888 15,1-1-1968-15</inkml:trace>
  <inkml:trace contextRef="#ctx0" brushRef="#br1" timeOffset="28">23118 8485 6447 0,'0'0'576'0,"0"0"-576"16,0 0 0-16,0 0 0 0,0 0 6016 0,0 0 1104 15,0 0 224-15,0 0 32 0,8 7-5696 0,3 1-1136 16,-2 0-224-16,2 0-64 0,1 1-64 0,0 1-32 16,0 1 0-16,3 1 0 0,-1 0-160 0,3 1 0 0,2 0 144 0,-2 2-144 15,1 2 0-15,0 2 144 0,2-1-144 0,-3 0 0 16,-1 2 160-16,-1 1-160 0,-1-1 128 0,0 1-128 16,1 2 0-16,-3-3-176 0,-1 1 16 0,-2 1 0 31,0 0-1120-31,-1-4-208 0,-2 0-48 0,-1-3-16 0,0-3-1632 0,1-2-320 15,-1 4-64-15,1-5-16 0</inkml:trace>
  <inkml:trace contextRef="#ctx0" brushRef="#br1" timeOffset="29">23731 8805 15663 0,'0'0'1392'0,"0"0"-1120"15,-6 7-272-15,6-7 0 0,-2 10 3936 0,2-10 736 16,-3 9 128-16,5 2 48 0,0-2-3456 0,2 1-688 15,-1 0-144-15,1 0-32 0,1-1-16 0,-1 2 0 16,-4-11 0-16,7 11 0 0,-3-1-192 0,1 2-32 16,0-1-16-16,0 1 0 0,-1 0-96 0,1 1-32 0,-2 1 0 0,1-1 0 15,-2-1-144-15,1 0 192 0,-3 0-192 0,0 2 192 16,3-2-192-16,-1 1 160 0,0-1-160 0,0-1 160 16,1-2-160-16,-3-9 0 0,3 11 0 0,-3-11 0 15,5 10-1728-15,-5-10-320 0,0 0-64 0,0 0-13056 16</inkml:trace>
  <inkml:trace contextRef="#ctx0" brushRef="#br1" timeOffset="30">23719 9806 24591 0,'0'0'1088'0,"-4"-1"224"16,4 1-1056-16,0 0-256 0,-9 0 0 0,9 0 0 16,-9 0 688-16,9 0 80 0,-8 3 0 0,2 4 16 0,0 2-80 0,-1 1-32 15,0 4 0-15,0 3 0 0,-2 2-96 0,1 2-32 16,-2 2 0-16,2 1 0 0,-4 0 80 0,2 3 16 16,-2 1 0-16,-2 0 0 0,-2 3-176 0,-1 1-16 15,-1 2-16-15,-2 0 0 0,0-1-192 0,-1-2-48 16,-5-1 0-16,3-1 0 0,1-5-64 0,-1-3-128 15,2-3 176-15,2-2-176 0,0-5 128 0,4-1-128 16,2-3 0-16,1-2 0 16,1-2-1680-16,2-3-448 0,2-1-96 0,1-3-16 0</inkml:trace>
  <inkml:trace contextRef="#ctx0" brushRef="#br1" timeOffset="31">23269 9962 20271 0,'0'0'1792'0,"0"0"-1424"16,0 0-368-16,0 0 0 0,1 11 3776 0,4-1 704 0,3 0 128 0,3 4 16 15,3-2-3792-15,2 2-832 0,3 3 0 0,-2 2-144 16,4 4 144-16,1 0 0 16,0 1-144-16,-1 3 144 0,-1-2 0 0,1 2 0 0,-1 2 0 0,1-2 0 31,-2 0-416-31,-2-3-16 0,0 0 0 0,-2-1 0 15,-2-4-2400-15,1-2-496 0</inkml:trace>
  <inkml:trace contextRef="#ctx0" brushRef="#br1" timeOffset="32">23924 10374 38527 0,'-17'8'1712'0,"9"-1"336"0,0 2-1632 0,3 1-416 16,0 2 0-16,2-1 0 0,2 2 0 0,1 0 128 16,0 1-128-16,1-1 0 0,0 2 0 0,2 1 0 15,-2-3 0-15,2 2 0 0,1 2 0 0,1-3-192 16,-1 0 32-16,0 0 16 16,3-5-432-16,-2-1-64 0,-5-8-32 0,0 0-10208 15,9 7-2032-15</inkml:trace>
  <inkml:trace contextRef="#ctx0" brushRef="#br1" timeOffset="33">24072 9564 28559 0,'0'0'2544'0,"0"0"-2032"0,0 0-512 0,0 0 0 16,4-8 1728-16,1 3 240 0,-1-2 48 0,4 2 16 16,0-2-1664-16,2 1-368 0,-2-1 0 0,3 1 0 15,0 4 0-15,1-5 0 0,0 3 0 0,0-1 0 0,0 0 0 0,1-1 0 16,0 1 0-16,0 3 0 0,2-3 0 0,-2 4 0 16,-1-2 0-16,-12 3 0 0,12 5 144 0,-2 0-16 15,-10-5-128-15,6 12 192 0,-3 0 16 0,-3 2 0 16,0-1 0-16,-5 5 0 0,-3-2-80 0,-3 5 0 15,0 1-128-15,-1 2 192 0,-1 1-192 16,0-1 128-16,0 0-128 0,0-1 0 0,0-2 0 0,1-1 0 16,0-5 0-16,1 1 0 0,0-5 0 0,1 1 0 15,2-1 0-15,1 1 0 0,-1-3 240 0,5 2-48 16,-2-3-16-16,1 0 0 0,4-8-48 0,-1 10-128 16,1 0 192-16,2-5-64 0,-2-5 0 0,7 8-128 15,-7-8 192-15,9 6-64 0,2 0-128 0,0-2 160 16,1 0-160-16,2-3 160 0,2 1-160 0,1-2-192 15,0-2 32-15,2 2 16 16,3 0-528-16,3 2-96 0,-1 1-32 0,0-2 0 16,0 2-2064-16,-1-1-400 0</inkml:trace>
  <inkml:trace contextRef="#ctx0" brushRef="#br1" timeOffset="34">23705 11177 24879 0,'0'0'2208'15,"0"0"-1760"-15,0 0-448 0,0 0 0 0,0 0 1744 0,-2 12 272 16,-2-3 48-16,1 2 16 0,1 1-1664 0,1 0-416 16,-1 2 0-16,-1 3 0 0,-1 2 272 0,0 2-16 15,-3 2-16-15,-1 1 0 0,-1 0 16 0,-2 2 0 16,-1 0 0-16,-3-1 0 0,2 6 64 0,-3-1 0 16,-1 0 16-16,-5 4 0 0,1-1 48 0,-2 2 16 0,0-2 0 0,-1-2 0 15,-1-3-224-15,2-1-48 0,2-6-128 0,0-2 192 16,0-3-400-16,4-4-96 0,-2-4-16 0,3-3 0 31,3-2-2416-31,1-4-480 0,-6-7-112 0,6-4-9344 0</inkml:trace>
  <inkml:trace contextRef="#ctx0" brushRef="#br1" timeOffset="35">23360 11250 21183 0,'0'0'1888'0,"0"0"-1504"15,0 0-384-15,3 10 0 0,1 1 3648 0,-1 1 672 16,2 1 128-16,3 2 32 0,2-2-3664 0,2 3-816 16,0 0 0-16,2 3 0 0,4 2 0 0,-3-2 0 15,-1 5-144-15,1-1 144 0,-2 1 0 0,2 2 0 16,-1 5 0-16,0-3 0 0,-2-1 0 0,0 2 128 16,0 1-128-16,0-2 0 15,2 1-240-15,-4-1-144 0,2-1-16 0,-3-3-16 16,1-2-3392-16,-2-4-672 0</inkml:trace>
  <inkml:trace contextRef="#ctx0" brushRef="#br1" timeOffset="36">23949 11828 21183 0,'0'0'1888'0,"-7"11"-1504"0,1 4-384 0,1-2 0 16,3 2 3824-16,0-1 688 0,2 1 144 0,2 0 16 15,-1-2-3856-15,2 2-816 0,-2 1 0 0,0-1-224 16,0 2-80-16,0 0-16 0,0-1 0 0,0 0 0 16,-1-4-80-16,2 2-32 0,0-1 0 0,0-1 0 15,-1-1-384-15,-1-11-80 0,0 0 0 0,0 0-8864 16,0 0-1760-16</inkml:trace>
  <inkml:trace contextRef="#ctx0" brushRef="#br1" timeOffset="37">24100 11060 11967 0,'0'0'528'0,"0"0"112"0,0 0-512 0,-5-8-128 16,5 8 0-16,-3-9 0 0,3 9 5056 0,1-8 960 0,3 2 208 0,3 0 48 15,-3-1-5088-15,3 3-1008 16,-1-1-176-16,5 1 0 0,-1 3 0 0,1-5-144 16,0 2 144-16,1 3 0 0,-1 1 0 0,1-1 128 15,1 1 0-15,0 0 0 0,1 0 160 0,1 1 32 16,-2 0 16-16,0 2 0 0,1 0-80 0,-2 1-32 15,-3-3 0-15,-9-1 0 0,0 0-32 0,11 3 0 0,-2-1 0 0,-9-2 0 16,0 0 16-16,0 0 0 0,0 0 0 0,0 0 0 16,-1 11-208-16,-4-1 176 0,-4 0-176 0,0-1 160 15,-3 0-160-15,-1 0 0 0,-3 2 0 0,1-1 0 16,0-3 0-16,3 1 0 0,2-1 0 0,0-1 0 16,-1 2 0-16,4-1 0 0,7-7 0 0,0 0 0 0,-6 6 0 0,6-6 0 15,0 0 0-15,0 0 0 16,0 0 0-16,0 0-176 0,0 0 176 0,0 0-128 0,11 6-96 0,0-2-16 15,-11-4 0-15,12 4 0 0,-2 1 80 0,1 1 16 16,0-2 0-16,-1 1 0 0,0 1 144 0,0 0 0 16,0-2 0-16,2 3-128 0,1-2 128 0,-1 3 0 15,-2 2 0-15,0-2 0 0,1 1 0 0,-2 2 128 16,-2-3-128-16,0 1 176 0,-2 1-32 0,-1-1 0 16,-4-9 0-16,4 10 0 0,-1 4 80 0,-2-5 16 15,-1-9 0-15,0 11 0 0,-2-2 96 0,0 0 32 16,2-9 0-16,-4 10 0 0,0-2-48 0,0-1-16 15,-3 1 0-15,2 1 0 0,-2-2-112 0,-1 3 0 16,-2 0-16-16,-1-1 0 0,0 2-176 0,-1 0 0 16,-3-2 0-16,2 3 128 0,-2 0-128 0,2 0-272 15,0 1 64-15,1 0 16 16,0-1-608-16,2 0-112 0,3-1-32 0,1-1 0 16,0-1-2144-16,1-2-432 0,-1 0-96 0</inkml:trace>
  <inkml:trace contextRef="#ctx0" brushRef="#br1" timeOffset="38">23759 12745 4607 0,'0'0'192'0,"0"0"64"0,0 0-256 0,0 0 0 16,0 0 0-16,0 0 0 0,0 0 2416 0,5 11 432 0,-5-11 96 0,0 0 0 16,4 12-704-16,-4-12-160 15,3 10-32-15,-3-10 0 0,3 12 80 0,-3 0 16 0,-2 0 0 0,0-3 0 16,-3 1-384-16,0 0-80 0,-3-1-16 0,-2 3 0 15,-1 0-496-15,-1 4-96 0,0 2-32 0,-2 1 0 16,-3 1-416-16,-1 4-96 0,0 4-16 0,-1 0 0 16,2 4-320-16,-3 3-64 0,-3 0 0 0,2 1-128 15,-2 0 0-15,0-3 0 0,0-2 0 0,1-4 0 16,0-3 0-16,1-1 0 0,5-3 0 0,-2-4 0 0,2-3-176 16,2-2-144-16,-1-1-16 0,0-3-16 15,2-2-2016-15,0-3-384 0,-2-2-96 0</inkml:trace>
  <inkml:trace contextRef="#ctx0" brushRef="#br1" timeOffset="39">23473 12807 28559 0,'0'0'2544'0,"0"0"-2032"16,0 0-512-16,-6 11 0 0,4-2 3264 0,4 0 544 15,4 2 112-15,0 0 32 0,1 1-3328 0,1 3-624 0,0 3-208 0,3 2 0 16,1 2 208-16,0 4-192 16,0 5 192-16,-1 3-192 0,-1-2 192 0,2 3 0 15,-1 1 0-15,0-3 0 0,-1-1 0 0,1-2 0 16,0 0 0-16,0-6 0 0,0-1 0 0,0-4 0 16,0 1 0-16,0-6 0 15,-3 0-448-15,1-2-64 0,2-1 0 0,1-3 0 16,0-4-2080-16,-1 1-416 0,-11-5-96 0</inkml:trace>
  <inkml:trace contextRef="#ctx0" brushRef="#br1" timeOffset="40">24188 13364 3679 0,'0'0'160'0,"0"-9"32"0,0 1-192 0,0 8 0 0,0 0 0 0,-3-7 0 16,-3 0 3504-16,2 1 656 0,-1 0 128 0,5 6 16 16,-9-6-1392-16,9 6-288 0,0 0-48 0,-8 0-16 15,-1 3-672-15,9-3-144 0,-7 5-16 0,2 3-16 16,2 4-640-16,1 2-128 0,0 4-32 0,1 2 0 0,1 2-240 0,0 2-48 16,0 0-16-16,0 1 0 15,0 3-320-15,0-1-64 0,-1-1-16 0,1 2 0 0,0-3-208 0,0 0-240 16,-2 1 48-16,1-2 16 15,0-4-608-15,-1 0-128 0,1-4-32 0,1-3 0 16,-3-2-2080-16,3-11-432 0</inkml:trace>
  <inkml:trace contextRef="#ctx0" brushRef="#br1" timeOffset="41">24361 12644 16575 0,'0'0'1472'0,"-7"1"-1168"16,7-1-304-16,0 0 0 0,-9 4 3520 0,9-4 656 15,0 0 128-15,0 0 32 0,-3 12-3552 0,0-2-784 16,3-10 0-16,-1 14 0 0,-2 1 0 0,2-3 0 0,-2 0 160 0,1 0-160 16,-2 0 464-16,1-2-16 0,-2-4 0 0,5-6 0 15,-6 11 112-15,3-2 16 0,0 0 0 0,3-9 0 16,0 0-112-16,0 0-16 0,0 0 0 0,0 0 0 16,0 0-160-16,6 10-32 0,-6-10-16 0,8 7 0 15,-8-7-112-15,12 5-128 0,0-2 176 0,0-2-176 16,0-1 160-16,2 0-160 0,0 0 128 0,0-1-128 15,-1-1 0-15,2 0 0 0,0-1 0 0,1 2 0 0,-3 1-336 16,-1 0-48-16,0-3-16 0,-3 2 0 16,-2-1-544-16,1-3-96 0,0-2-32 0,-4-1-9360 15,2 0-1856-15</inkml:trace>
  <inkml:trace contextRef="#ctx0" brushRef="#br1" timeOffset="42">24577 12560 30063 0,'0'0'1328'0,"0"0"272"0,0 0-1280 0,0 0-320 15,0 0 0-15,0 0 0 0,0 0 256 0,0 0 0 16,0 0-16-16,0 0 0 0,0 0 16 0,0 13 16 0,-1 2 0 0,-2-1 0 16,2 5 448-16,0-1 96 15,-1 4 16-15,1 1 0 0,1 3-80 0,0 4-16 0,0-2 0 0,0-1 0 16,0 0-336-16,1-2-64 0,1 1-16 0,-2-1 0 15,0 0-320-15,0 1 128 0,1-6-128 0,0 1 0 16,1 0-192-16,0-2-96 0,-2-3-32 0,3-2 0 16,0-2-1696-16,-1-3-352 0,-2-9-64 15</inkml:trace>
  <inkml:trace contextRef="#ctx0" brushRef="#br1" timeOffset="43">24599 6771 5519 0,'0'0'240'0,"0"0"64"0,-11 1-304 0,0 0 0 16,1 1 0-16,0-1 0 0,2-1 2272 0,8 0 400 15,-9 0 80-15,9 0 0 0,-9 0-1488 0,9 0-304 16,-9-3-64-16,9 3-16 0,0 0-240 0,0 0-64 15,0 0 0-15,0 0 0 0,0 0 208 0,0 0 48 16,0 0 0-16,0 0 0 0,0 0 448 0,11 2 80 16,0 1 32-16,0 0 0 0,-11-3-224 0,13 8-32 15,0-2-16-15,-1-2 0 0,2 0-448 0,0 1-96 16,1 0 0-16,1-2-16 0,2 0-304 0,-2 1-64 16,0-3-16-16,2 0 0 0,1-2-176 0,1 0 128 0,3 1-128 15,0-4 128-15,1 1-128 0,0 0 0 16,1-1 144-16,-1 0-144 0,-1 1 0 0,0 2 0 0,-3-4 0 0,1 4 128 15,-2-3-128-15,-2 2 0 0,1 0 0 0,-4 2 0 16,-2 2 0-16,0-1 0 0,-1 1 0 0,0 1 128 16,-11-3-128-16,11 6 0 0,-11-6 0 0,7 7 0 15,-7-7 192-15,5 12-16 0,-3-1-16 0,0 1 0 16,-4 1 32-16,1 2 16 0,-3-2 0 0,1 2 0 16,-2 0-16-16,1 1 0 0,1-2 0 0,-1 4 0 0,-1 2-32 15,2 1-16-15,0-2 0 0,1 4 0 0,-1-2-16 0,2 2-128 16,0 1 192-16,0 4-64 0,1 1 96 0,0 4 16 15,1 0 0-15,1 0 0 0,1 1-16 0,-1 1 0 16,1-1 0-16,0 1 0 0,1-2-48 0,0 2-16 16,-1 1 0-16,2-1 0 0,0 4-160 0,-1-2 160 15,0 2-160-15,1-1 160 0,0 0-160 0,1 2 128 16,0-2-128-16,-1 1 128 0,-1-3 32 0,1 1 0 16,1 1 0-16,-2 3 0 0,-2 2 32 0,4-2 0 15,-5 2 0-15,2 0 0 0,-3 0 0 0,0 1 16 16,0-2 0-16,0 0 0 0,-1-2 0 0,1-1 0 15,-2 1 0-15,2 3 0 0,0 0-64 0,0 0-16 16,-1-1 0-16,-1 3 0 0,2-1-128 0,0-2 128 0,-2 1-128 0,-1-3 128 16,1 2-128-16,0-1 192 15,2-1-192-15,-1 4 192 0,-1 1-64 0,1 1-128 16,-2 0 192-16,2-1-64 0,-2 3-128 0,3-3 160 0,0-2-160 0,0-1 160 16,0 0-160-16,0 3 192 15,2-2-192-15,-1 1 192 0,-1 1-48 0,0 0 0 16,0-1 0-16,1 2 0 0,1-1-16 0,-2-2 0 0,-3-2 0 0,2 0 0 15,-1 0-128-15,1 1 160 0,-2 1-160 0,-1 1 160 16,0 2-160-16,2-2 0 0,0 1 144 0,1 1-144 16,0-5 0-16,-1 1 0 0,1-4 0 0,1 1 128 15,0-1-128-15,0 4 0 0,0-4 128 0,1 3-128 16,1 1 128-16,0-1-128 0,0 3 128 0,0-2-128 16,0-6 0-16,0 1 128 0,1 0-128 0,0 0 0 15,-3-1 0-15,1 2 0 0,0 2 0 0,2-2 128 16,0 1-128-16,-1 1 0 0,0 2 0 0,-2-2 0 0,1 0 0 0,2-3 0 15,-1-2 128-15,1 3-128 0,0-4 144 0,0 5-144 16,0-3 192-16,0 2-192 0,-3-2 144 0,0 1-144 16,3-1 0-16,-2 2 144 0,3 2-144 0,-1-1 0 15,-1-3 0-15,1-1 0 0,-1 1 128 0,-1-1-128 16,0 1 0-16,-1 2 128 0,0 1-128 0,0 2 0 16,-1 1 0-16,1 2 0 0,0-2 128 0,0 0-128 15,-3-3 0-15,3 0 128 0,0-2-128 0,2-2 128 16,0 1-128-16,1 1 128 0,1-1 0 0,-1 1-128 15,2-1 192-15,0 2-64 0,3-4-128 0,0 4 0 16,0-1 144-16,-1-1-144 0,1-3 0 0,1 0 128 16,-2-2-128-16,1 0 0 0,1 0 0 0,-1 0 128 15,-3 2-128-15,1 0 0 0,-1 0 0 0,0 1 128 16,0 3-128-16,-1 1 0 0,0-2 0 0,0 1 128 16,-1-1-128-16,1-2 0 0,-2-2 0 0,3-3 128 15,4 2-128-15,-4-3 0 0,-6 1 0 0,1-1 0 16,2 1 0-16,1 0 128 0,0-2-128 0,1 1 0 0,-2 4 0 15,4-1 0-15,-1 1 0 0,-1-3 0 16,0 0 0-16,0-2 0 0,0-1 0 0,0-1 0 0,0-2 0 16,-1 0 0-16,-1 0 0 0,1 0 0 0,0-1 0 0,-2-1 128 15,2 2-128-15,-2-3 0 0,1 3 0 0,-1-3 0 16,0-1 0-16,2 3 0 0,-2 1 0 0,1 0 0 16,0-2 0-16,1 1 0 0,-1-1 0 0,1-2 128 15,-1-1-128-15,0 1 0 0,1-4 0 0,2 0 0 16,2 1 0-16,-2-3 0 0,-6-2 0 0,1-1 0 15,1 1 0-15,-1-1 0 0,2 0 0 0,-2-2 0 0,0-8 0 0,0 12 128 16,0-1-128-16,0 0 0 0,-2-2 0 0,2-9 128 16,0 10-128-16,0-10 0 0,0 11 0 0,0-11 144 15,-1 10-144-15,1-10 0 0,0 0 128 0,-1 8-128 16,1-8 0-16,0 0 0 0,0 0 0 0,0 0 0 16,0 0 0-16,0 0 0 0,2 9 128 0,-2-9-128 15,0 0 0-15,0 0 0 0,0 0 160 0,0 0-32 16,0 0 0-16,-5 7 0 0,5-7 80 0,-7 5 16 15,1-2 0-15,-1-1 0 0,7-2-96 0,0 0-128 16,0 0 176-16,0 0-176 0,-9 6 272 0,-2-1-48 16,-1-2-16-16,-4 2 0 0,-7-1-32 0,2 1-16 15,4 0 0-15,0 1 0 0,0 0-160 0,2-2 128 16,-1 1-128-16,-1-2 128 0,3-1-128 0,1 1 0 16,-2 0 0-16,4-3 0 0,-1 0-304 0,3-2-32 15,4 1-16-15,-2-3 0 16,-2 0-1680-16,3-5-336 0,2-3-64 0,4-6-19104 0</inkml:trace>
  <inkml:trace contextRef="#ctx0" brushRef="#br1" timeOffset="44">27351 13314 23039 0,'0'0'1024'0,"-8"5"192"0,-4 2-960 0,0 0-256 15,0 0 0-15,2 0 0 0,2 1 3344 0,3 0 624 16,-2-1 128-16,4 2 32 0,0 1-3104 0,0 1-608 16,0 0-128-16,2-3-32 0,-3 2-48 0,3-1-16 15,1-9 0-15,-2 14 0 0,1-1 144 0,0-1 32 16,-1-3 0-16,2 2 0 0,0 1 16 0,0-1 16 16,2-1 0-16,2-2 0 0,1 3-144 0,-5-11-48 15,7 12 0-15,1-1 0 0,1-2-208 0,0-2 144 16,2-2-144-16,2-1 128 0,2-2-128 0,-1-2-144 15,-1-2 144-15,2 0-208 0,2 0 32 0,0-2 16 16,-1-1 0-16,-1 1 0 16,0-3-304-16,1 0-64 0,0 0-16 0,-2 1 0 15,0 0-1680-15,-2 0-336 0,-1-2-64 0,-1-1-7728 0,0-1-1552 0</inkml:trace>
  <inkml:trace contextRef="#ctx0" brushRef="#br1" timeOffset="45">27612 13278 10127 0,'0'0'896'0,"0"0"-704"0,0 0-192 0,-10 5 0 16,0 0 5136-16,2 2 1008 0,-1 1 192 0,3 4 32 0,0 0-4016 0,0 4-816 16,-1 0-144-16,0 3-48 0,1 1-384 0,0 3-64 15,0 1-32-15,0 2 0 0,2 0-352 0,-4 5-64 16,2 5 0-16,-1 0-16 0,-1 1-112 0,-1 3 0 16,-5 1-16-16,2 0 0 0,3-5-304 0,-1-2 0 15,0-4 0-15,0-4 0 16,5-6-656-16,-2-4-192 0,2-4-48 0,2-3 0 15,3-9-2528-15,0 0-512 0,0 0-96 0,2-16-32 0</inkml:trace>
  <inkml:trace contextRef="#ctx0" brushRef="#br1" timeOffset="46">27324 11980 23951 0,'0'0'2128'0,"0"0"-1696"0,0 0-432 0,0 0 0 16,11-6 2544-16,-1 4 416 0,2-3 96 0,3 1 16 0,1 1-2176 0,2 1-416 16,-1-1-96-16,2 0 0 0,-2 1-96 0,2-1-16 15,-2 2 0-15,1-1 0 0,-4-2-272 0,0 2 0 16,-2 2 0-16,-2 0 0 0,-10 0 192 0,10 0-192 16,-10 0 192-16,0 0-192 0,0 0 256 0,0 0-48 15,0 0-16-15,-1 9 0 0,-3 2 0 0,-2-2 0 16,-2 2 0-16,-2-2 0 0,-3 1-192 0,-1 1 128 15,-4-1-128-15,2-1 0 0,1 1 0 0,-1-1 0 16,2 1-128-16,0-1 128 0,2-4-144 0,2 0 144 16,-1-1 0-16,5-2-144 0,6-2-48 0,0 0 0 15,0 0 0-15,0 0 0 0,0 0-160 0,6 12-32 16,1-5-16-16,3-1 0 0,2-2 176 0,0 0 32 16,0 0 16-16,0-2 0 0,0 0 176 0,-1 1 0 15,0 0 0-15,0-1-128 0,-1 4 128 0,1-1 0 16,-2 0 0-16,2 2 0 0,-3-2 416 0,-1 2 16 15,-7-7 0-15,10 11 0 0,-4-1 176 0,0 2 32 16,0 0 16-16,-1 2 0 0,-2-1-352 0,0 0-80 0,-3 0-16 0,-2 1 0 16,-1 4-80-16,-2-2 0 15,0-3-128-15,-1 2 192 0,-2-3-192 0,-2 0 128 0,0-1-128 16,0 0 0-16,-1-1 0 0,0-1-192 16,2 0 16-16,-3-6 0 15,0-1-1424-15,-2-4-272 0,-2-4-64 0</inkml:trace>
  <inkml:trace contextRef="#ctx0" brushRef="#br1" timeOffset="47">27345 10591 31215 0,'0'0'1376'0,"0"0"288"0,-2-7-1328 0,2 7-336 16,-2-8 0-16,2 8 0 0,2-9 1152 0,2 0 144 16,1 1 48-16,3 0 0 0,0-2-512 0,3 1-112 15,1 1-16-15,0-3 0 0,1 2-512 0,-1 1-192 16,2-4 0-16,-2 2 144 0,0 2-144 0,-1 0 0 0,-2 3 0 0,0 0 0 16,-9 5 0-16,11-3 0 0,-11 3 0 0,0 0 0 15,9 8 0-15,-3 1-176 0,-1 2 176 0,-2 4-192 16,-6 1 192-16,-1 1 0 0,-1 2 0 0,-5 5-128 15,1-1 288-15,-3 3 64 0,-1 4 16 0,-2-2 0 16,0 1-240-16,-4-1 0 0,2 2 0 0,-2-5 0 16,3-2 0-16,0-3 0 0,0-2 0 0,4-2 0 15,3-4 144-15,1-2-16 0,1-1 0 0,4 0 0 0,3-9 0 16,0 0 0-16,-2 10 0 0,2-10 0 0,4 10 32 0,-4-10 0 16,10 8 0-16,1-3 0 15,0-1-160-15,1-3-144 0,2 1 144 0,0-1-208 0,2-2-112 0,1 1-32 16,-1-2 0-16,3 1 0 15,-1-4-416-15,0-1-64 0,0-2-32 0,0 0 0 16,-2-5-544-16,3-3-128 0,-2-2 0 0,0-2-8144 16,1-4-1632-16</inkml:trace>
  <inkml:trace contextRef="#ctx0" brushRef="#br1" timeOffset="48">27470 9056 22111 0,'0'0'1968'0,"0"0"-1584"15,0 0-384-15,0 0 0 0,0 0 2192 0,0 0 368 16,-8-3 64-16,8 3 0 0,0 0-1008 0,0 0-208 15,-4 6-32-15,4-6-16 0,-4 13-432 0,1 6-96 16,2 1 0-16,0 6-16 0,-2 0-400 0,3 3-80 16,-2-3-16-16,1 0 0 0,-2 1-112 0,-1-2-16 15,3-2-16-15,0 0 0 0,1-2-176 0,0-2-192 16,0 3 32-16,-2-8 16 16,1 0-560-16,0-3-96 0,-1-5-32 0,2-6 0 15,0 0-1168-15,0 0-240 0,0 0-64 0,0 0-12160 0</inkml:trace>
  <inkml:trace contextRef="#ctx0" brushRef="#br2" timeOffset="49">2528 8207 11967 0,'-12'-3'1072'0,"0"2"-864"0,2-1-208 0,0 2 0 16,2-1 2384-16,8 1 432 0,0 0 96 0,0 0 16 15,-4-5-2288-15,4 5-464 0,1-10-176 0,4 1 128 16,1 0-128-16,1-1 0 0,1-2 144 0,3 0-144 16,-2 0 128-16,-1 1-128 0,0 0 160 0,-3 0-160 15,1-1 256-15,0 1-64 0,3-1 0 0,1-1 0 0,2 2 256 0,0-1 64 16,0-4 0-16,0 2 0 0,0 0-96 0,0-1-16 15,0-1 0-15,-1 3 0 0,0 0-32 0,1-1-16 16,1-2 0-16,0-1 0 0,1-1 48 0,-2-1 16 16,0 2 0-16,0 1 0 0,3-4-80 0,1 1-16 15,0-1 0-15,1 0 0 0,4-1-32 0,1-3-16 16,-1-1 0-16,3 2 0 0,2 2-112 0,1 3-32 16,-2-2 0-16,2 1 0 0,1-1-128 0,-1 0 0 15,-2 1 0-15,0 0 128 0,0 2-128 0,0 1 0 16,2-2 0-16,-2 2 0 0,-2-1 0 0,0 2 0 15,1-1 0-15,0 0 0 0,0 0 128 0,-1 1-128 16,0-1 192-16,0 0-64 0,0 2 80 0,0-2 16 16,-3-2 0-16,1 3 0 0,-1 1-16 0,3-2 0 0,0 0 0 15,1 2 0-15,0 0-80 0,-1 0 0 0,-2 1-128 0,3 2 192 16,2 0-192-16,-1 2 0 0,-2-3 0 16,-1 3 0-16,2 1 128 0,0 1-128 0,0 4 0 0,-1-1 0 15,-1 2 0-15,-2-1 0 0,0 3 0 0,-3 0 0 16,1 3 0-16,-3-2 0 0,2 2 0 0,-3 1 0 15,-2 0 0-15,2-2 0 0,-2 2 0 0,0-1 0 16,0 1 0-16,1 1 0 0,1-2 0 0,-2 1 0 16,0-1 0-16,0-1 0 0,-2 1 0 0,2 0 0 15,2 2 128-15,-1-1-128 0,-1 0 0 0,1 3 144 16,2-2-144-16,0 3 0 0,-3 0 0 0,1-1 0 16,1 1 0-16,-1 1 0 0,-1-3 0 0,2 2 0 15,-2-2 0-15,0 1 0 0,0 0 0 0,0-1 0 16,0 0 0-16,0-1 0 0,-1 2 0 0,-1 2 0 0,1 1 0 15,0 0 0-15,-1-3 0 0,1 0 0 0,0 1 0 0,0-2 128 16,0 1-128-16,-1-2 0 0,-1 3 144 0,1 0-144 16,-2-1 160-16,4 2-160 0,-3-3 144 0,-1 3-144 15,0 0 128-15,-1 2-128 0,0 3 0 0,3-1 128 16,2-1-128-16,-4-1 0 0,-1 1 0 0,-1 1 0 16,0 0 128-16,1 0-128 0,-3-2 0 0,1 1 0 15,-1 1 0-15,0 1 128 0,0 0-128 0,1 0 0 16,-1-2 144-16,2 2-144 0,-3-2 0 0,2 0 144 15,0 0-144-15,0 1 0 0,3 2 0 0,-2 0 0 16,1 1 0-16,0-2 0 0,2 1 128 0,-2 0-128 16,-1 2 0-16,1 1 0 0,1-2 128 0,-4 1-128 0,-2 1 0 0,2 0 0 15,0-2 0-15,0 3 0 0,3-1 0 0,-3 0 0 16,3-2 0-16,-2-2 128 0,-1 0-128 0,3 1 0 16,-2 1 0-16,2 0 0 0,-2 1 0 15,3-1 0-15,-1-2 0 0,0-1 0 0,-1 5 0 0,1-4 0 16,0 1 176-16,-2 1-176 0,2 0 160 0,-2 2-160 15,0 0 144-15,0-1-144 0,1-3 128 0,-1 5-128 16,-1 2 128-16,2-2-128 16,-3 2 0-16,0-3 128 0,1 2-128 0,0 0 0 0,1-1 0 0,1 2 128 15,-2 0-128-15,1-2 0 0,1 1 0 0,1-1 0 16,-2-3 0-16,2-2 0 0,-3 0 0 0,1-2 0 16,0 3 144-16,-1-3-144 0,2-2 160 0,-2 2-160 15,-2-4 128-15,2 2-128 0,-4-10 0 0,4 14 144 16,-2 1-144-16,0-2 192 0,1 0-192 0,1-1 192 0,0 1-192 0,-1 4 0 15,-1 1 0-15,1-1 128 0,1 3-128 16,-1 0 0-16,1-1 0 0,1 2 128 0,-2-1-128 0,1 2 0 16,1-3 0-16,1 3 0 0,-1-2 0 0,2-4 0 15,-1-2 0-15,0 2 0 0,-1-4 0 0,0 5 0 16,2-1 144-16,-3 0-144 0,1-1 0 0,1 1 0 16,-2-1 0-16,1 1 128 0,-2 2-128 0,1-1 0 15,-2 3 0-15,2-3 128 0,-1 0-128 0,1 2 0 16,-1 0 0-16,0 2 0 0,1-1 0 0,1-1 0 15,-1 0 0-15,1 1 0 0,0 0 0 0,2 0 128 16,0-1-128-16,0-2 0 0,-3 2 0 0,4-3 144 16,0-3-144-16,0 1 0 0,-2-1 160 0,1 2-160 15,1 0 128-15,0-1-128 0,0-1 128 0,0 0-128 0,-1-1 128 0,2 0-128 16,-2-2 0-16,-2 2 128 0,3 0-128 0,-1 0 0 16,0 2 128-16,-1-2-128 0,2-1 128 0,-1-2-128 15,-1 1 0-15,1 0 0 0,0-5 128 0,2 3-128 16,-9-8 0-16,11 10 0 0,0-2 144 0,-1 0-144 15,0-2 160-15,-1 1-32 0,1-2-128 0,0 2 192 16,0-2-192-16,-1 2 144 0,-1-2-144 0,3 2 128 16,-1-3-128-16,1 1 0 0,-1 0 144 0,0 1-144 15,1 0 0-15,0 0 0 0,-1 0 0 0,2-1 128 16,-2 0-128-16,-1-2 0 0,-2 1 0 0,2 0 0 16,0-1 0-16,-2-2 0 0,-7-1 128 0,8 4-128 15,-8-4 0-15,10 4 0 0,-1-1 0 0,-9-3 128 16,0 0-128-16,11 1 0 0,-1-1 0 0,0 0 128 15,-10 0-128-15,9 0 0 0,0 0 0 0,-9 0 0 16,9-1 0-16,-9 1 0 0,9-4 0 0,1-3 0 0,-3 3 0 0,1-3 128 16,-8 7-128-16,8-8 0 0,-1 0 128 0,1-3-128 15,-4-1 128-15,3-1-128 0,-2-2 128 0,3-2-128 16,-3 2 128-16,3-3-128 0,-2-3 128 0,0 2-128 16,-2-3 128-16,2 5-128 0,-2-5 0 0,1 4 0 15,-1-5 0-15,-1 0 128 0,0-4-128 0,-1 1 0 16,1-2 128-16,-1-1-128 0,0-3 0 0,1-1 0 15,-3 1 0-15,1-2 128 0,0 0-128 0,-1-4 128 16,0 1-128-16,0-1 128 0,-1 3-128 0,0-2 0 16,-1 1-128-16,1 0 128 0,-1 0 0 0,0 0 0 15,-1-1 0-15,1 1 0 0,0-2 0 0,1 3 0 16,1-1 0-16,1-2 0 0,1 0 0 0,0 0 0 16,1 3 0-16,-2 2 0 0,1 0 0 0,2 2 0 0,-2-3 0 0,1 1 128 15,-1 0-128-15,0-2 0 0,1 3-128 0,-1-3 128 16,1 1 0-16,-1 1 0 0,-2-2 0 0,1 3 128 15,0 0-128-15,-1 1 0 0,0-2 0 0,-1 3 0 16,0 2 0-16,0 1 0 0,0-2-144 0,0 0 144 16,-1-1 0-16,2 1 0 15,0-3 0-15,0 2 0 0,0 3 0 0,3 0 0 0,-2-1 0 0,1 0 128 16,0 2-128-16,2 2 0 0,0 1-160 0,-1-2 160 16,1 1 0-16,0 0-144 0,-1 2 144 0,1 1 0 15,0-1 0-15,0 2 0 0,-2 0 0 0,2 2 0 16,0-2 0-16,-1 1 0 0,2-1 0 0,1 0-128 15,-2 1 128-15,2-1 0 0,0 1 0 0,3 0 0 16,-1 1 0-16,2-2 0 0,0 4 0 0,0 1 0 16,0 0 0-16,-2 3 0 0,3-1 0 0,0 1 0 0,-1 0 0 0,1 2 0 15,0 2 0-15,1 0 0 0,0-2 0 16,0 0 0-16,0 4 0 0,0-2 0 0,-1 2 0 0,1-2-128 16,0 3 128-16,3-1 0 0,-1 0 0 0,2 0 0 15,0 0 0-15,-1 0 0 0,1 0 0 0,1 0 0 16,0 1 0-16,0 1-128 0,-2 2 128 0,2 1 0 15,0-1 0-15,-1 0 0 0,0 0 0 0,-1 2 0 16,-2-3 0-16,2 3 0 0,-1 3 0 0,-1-2 0 16,0 0 0-16,-1 3 0 0,-1-3 0 0,-1 1 0 15,-1 1 0-15,-1 1 0 0,-1-1 0 0,2 2 0 16,0 0 0-16,-2 0 0 0,0 3 0 0,-2-1 0 16,-5-7 0-16,11 10 0 0,1-2 0 0,-3 1 0 0,-2-2 0 0,2-1 0 15,2 0 0-15,-2 0 0 0,-1 0 0 0,2 0 0 16,0 0 0-16,-1 0 0 0,1-2 0 0,-2 3 0 15,-8-7 0-15,11 11 0 0,0 1 0 0,-1-4 0 16,-3 1 0-16,1 3 0 0,3 0 0 0,-2 2 0 16,-5-1 0-16,2-1-128 0,1 3 128 0,1-3 0 15,-1 0 0-15,0 0 0 0,1 0 0 0,0 1 0 16,0-1 0-16,0 0 0 0,1 0 0 0,1 0 0 16,-1 2 0-16,1-2 0 0,-1 0 0 0,0-3 0 15,0 2 0-15,2 0 0 0,-2-1 0 0,1 2 0 16,0-1 0-16,1-2 144 0,1 1-144 0,-1-2 0 15,0 0 128-15,0 0-128 0,0-4 0 0,-1 1 0 16,-2 3 128-16,1 0-128 0,2 0 0 0,-1 1 0 16,0 1 128-16,-1-3-128 0,1 2 0 0,0 2 0 15,1 1 0-15,1 0 0 0,-3 0 0 0,1 1 0 0,-1 6 0 0,0-2 0 16,-1-1 0-16,2 0 0 0,-1-1 0 0,0 0 0 16,-2-3 0-16,0 1 0 0,1 2 0 0,0-3 0 15,3 0 0-15,-1-1 0 0,2-2 0 0,-2 2 160 16,-1-1-160-16,-1 1 128 0,1-1-128 0,1-1 128 15,0-1-128-15,0 0 128 0,-1 0-128 0,-1 0 0 16,1 0 0-16,0-2 0 0,-1 1 0 0,1 1 0 16,-2 0 0-16,-1 3 0 0,-6-11 0 0,10 8 0 15,-4 0 0-15,2 1 0 0,-2 0 0 0,0-3 0 16,-6-6 128-16,10 11-128 0,-3 0 0 0,0 1 0 16,-1-3 0-16,0 0 0 0,1 1 0 0,0 1 0 15,1-5 0-15,0 1 128 0,-8-7-128 0,7 9 0 0,2 3 0 0,-2-6 0 16,-7-6 128-16,8 8-128 0,0 0 0 0,-1-2 128 15,-7-6-128-15,9 11 0 0,-1-4 0 0,-1-1 0 16,-1 3 128-16,-6-9-128 0,7 9 0 0,-1 0 128 16,0 2-128-16,-1 0 0 0,-1-3 0 0,2 3 0 15,-1 0 0-15,0 1 0 0,1 0 0 0,-2 2 0 16,2-2 0-16,0 0 0 0,0-2 0 0,0-1 0 16,0-1 0-16,0-3 128 0,2 0-128 0,-1-1 0 15,1 2 144-15,-1-1-144 0,0 0 160 0,1-1-160 16,-8-4 144-16,10 6-144 0,-4-1 128 0,2-1-128 15,-1 1 128-15,1 0-128 0,-8-5 0 0,11 9 128 16,-3-4-128-16,-1 3 0 0,-1-1 0 0,-2 0 0 16,-4-7 0-16,7 10 0 0,-2-2 0 0,2 0 0 15,-2 1 0-15,2-2 0 0,-2 0 0 0,2 1 0 0,0-3 0 0,2 3 0 16,-9-8 0-16,9 6 0 0,-1 0 0 16,-8-6 0-16,11 7 0 0,-1 0 0 0,-1-1 0 0,-1 0 0 15,-8-6 128-15,11 6-128 0,-2 0 0 0,1-1 0 16,-10-5 144-16,12 7-144 0,-2 1 0 0,-1-1 0 15,-9-7 0-15,10 6 128 0,-10-6-128 0,9 8 0 16,-1 2 0-16,-1 0 0 0,1 0 0 0,-3-1 0 16,2 2 0-16,-3 0 0 0,1-1 0 0,-1 0 0 15,-4-10 0-15,7 14 0 0,-3 2 0 0,3-1 128 16,-2-2-128-16,-1 1 128 0,1 1-128 0,-1-2 0 16,2 0 128-16,0-1-128 0,0 0 0 0,0-2 128 15,2 2-128-15,-1-3 0 0,1 0 0 0,-1 1 0 0,-1-2 0 0,1 2 128 16,0-2-128-16,-1 2 0 0,1-1 0 15,0 0 128-15,-3 1-128 0,1-1 0 0,0 3 0 0,0-4 0 16,-1 2 0-16,0 2 0 0,1-2 0 0,-1 1 0 16,-1 0 0-16,1 1 0 0,1 1 0 0,-1 2 0 15,0-3 0-15,1 1 0 0,0 1 0 0,0-2 0 16,-1 1 0-16,-1 2 0 0,3-6 0 0,1 3 0 16,1 2 0-16,1-1 144 0,-1 0-144 0,-1-1 0 15,0-2 128-15,-1 1-128 0,-2 2 0 0,3-1 0 16,-3 0 128-16,3 1-128 0,-3 2 0 0,2 1 0 15,-1-3 0-15,1 2 0 0,-1 2 0 0,-1 0 0 16,2 0 0-16,-2 0 0 0,0 1 0 0,0-2 0 16,-1-2 0-16,1 0 0 0,-2-1 0 0,2 2 0 15,0-3 0-15,0 3 0 0,0-1 128 0,-1 0-128 0,2-1 128 0,0-1-128 16,0-1 192-16,0 3-192 0,-1 0 160 0,1 3-160 16,-1 1 128-16,-1-2-128 0,1 1 128 0,1-2-128 15,-2-2 0-15,2 5 128 0,1 3-128 0,-3-1 0 16,-1 0 0-16,2 0 0 0,-1 1 0 0,0 0 0 15,-1-1 128-15,1 0-128 0,-1-2 0 0,3 0 0 16,-3-3 0-16,1-1 0 0,-1 0 0 0,0-1 0 16,-1 2 0-16,2-3 128 0,0 1-128 0,-1 1 0 15,1-2 0-15,-3 1 0 0,1 2 0 0,1-2 0 16,-2 2 128-16,0 2-128 0,0-1 0 0,1 3 0 16,-1-2 0-16,1 2 0 0,-1 2 0 0,0 2 0 15,0 0 0-15,0 0 0 0,0-3 0 0,3 0-272 16,-2-1 64-16,0 0 16 0,-1 0 320 0,2 0 80 15,-2-2 16-15,3 1 0 0,-2-3-224 0,2 2 0 0,-1-4 0 0,1 3 0 16,-2 0 0-16,2 3 0 0,0-4 0 0,-1 1 0 16,1 2 0-16,-2 0 0 0,1 0 0 0,-1 1 0 15,0 1 0-15,-1 5 0 0,0 0 0 0,3 0 0 16,0-1 0-16,-1-1 0 0,-1 0 0 0,1-2 0 16,1-1 0-16,1 0 0 0,-1 0 0 0,0-2 0 15,0-2 0-15,1-2 0 0,0 1 0 0,4 0 0 16,-4 1 0-16,1-3 0 0,1 2 0 0,0 0 0 15,-1 0 0-15,1 0 128 0,0-1-128 0,0 2 0 16,1 0 0-16,-2 0 0 0,1 0 0 0,-2-1 0 16,2 0 0-16,0 0 0 0,0 2 0 0,0 0 0 15,0 1 0-15,0 0 128 0,0-5-128 0,1 3 0 16,0-2 0-16,0 5 0 0,1-5 0 0,-1 1 0 0,-1 1 0 16,2-3 0-16,3 2 0 0,-1-3 0 0,0 0 0 0,-1-1 0 15,0 0 0-15,-1-2 0 0,2 2 0 0,-1-1 128 16,1 0-128-16,1-1 0 0,-4-2 0 0,3 5 128 15,-1-4-128-15,2 1 0 0,-3 1 0 0,1-3 128 16,-1 2-128-16,3-1 0 0,-2 1 0 0,3 2 0 16,1-2 0-16,-3-1 0 0,-10-8 0 0,7 12 0 15,2 0 0-15,2-3 0 0,-3-1 0 0,0 3 0 16,0-1 0-16,-2-1 0 0,2-1 0 0,-1-1 0 16,-2 1 0-16,2 1 0 0,-7-9 128 0,10 9-128 15,-3-2 0-15,0 0 0 0,-7-7 128 0,11 5-128 16,-2-1 0-16,2-1 0 0,-11-3 128 0,12 1-128 15,-1-1 0-15,-1-1 144 0,0-2-16 0,-1 1-128 0,-1 0 192 0,3-2-64 16,-3 0-128-16,1 0 0 0,2 1 0 16,0-1 0-16,-2 0 0 0,3 1 0 0,0 2 0 0,0-3 0 15,0 2 144-15,0-4-144 0,0 0 160 0,0 1-160 16,-1 0 0-16,0 0 0 0,-2 0 0 0,2-2 0 16,-2 0 0-16,2 0 0 0,-3 0 0 0,1 0 0 15,1-2 0-15,-1 2 128 0,-2 0-128 0,1-1 0 16,1 1 0-16,-1-1 128 0,0 2-128 0,1-2 0 15,2-2 0-15,0 2 0 0,-1 0 0 0,2-1 0 16,-1-2 0-16,0 3 128 0,0-3-128 0,-1 2 0 16,1-1 0-16,0 0 0 0,-1-1 0 0,1-1 0 15,1-2 0-15,0 0 0 0,0-2 0 0,-1-1 0 16,0-2 128-16,-1 0-128 0,0 2 0 0,-1-2 0 0,2-1 128 0,-2-1-128 16,0-2 0-16,1 1 144 0,0 0-144 0,-2-2 0 15,-3 0 144-15,4 1-144 16,0 0 0-16,1 2 0 0,-1-1 0 0,2 3 0 0,-1 2 0 0,1 0 0 15,0 0 0-15,-1 2 0 0,2-2 0 0,0 1 0 16,-1 2 0-16,1-3 0 0,2 1 0 0,-2 1 0 16,0-1 0-16,0 0 0 0,0 0 0 0,0 1 0 15,0-2 128-15,0-1-128 0,0-2 0 0,0-1 0 16,0-1 0-16,-3 1-128 0,2-1 128 0,0 1 0 16,1 0 0-16,-3-4 0 0,-1 2 0 0,0-1 0 15,0 1 0-15,0-1 0 0,-1-3 0 0,2-1 0 16,-2 0 0-16,1 1 128 0,1-2-128 0,1 1 0 0,-1-2 0 0,2 4 0 15,-1 2 0-15,1-1 0 0,1 4 0 16,0 0 0-16,0-2 0 0,0 4 0 0,0 2 0 0,0 2 0 16,1 2 0-16,0-3 0 0,-1 1 0 0,1 2-128 15,1-1 128-15,0 1 0 0,2-2 0 0,-1 2 0 16,1-1 0-16,1 0 0 0,1-1 0 0,-1-1 0 16,-1-1 0-16,0-4 0 0,3 0 0 0,-1 1 0 15,-1-1 0-15,-1-2 0 0,-1 0 0 0,1 2 0 16,1-1 0-16,-1 4 0 0,0 3 0 0,-1 0 0 15,-2 3 0-15,1 2 0 0,0-2 0 0,1 2 0 16,1 2 0-16,-1-1 0 0,0 2-144 0,0-1 144 16,1 1 0-16,-1 3 0 0,0-1-144 0,1 1 144 15,0-1 0-15,-1-2 0 0,1 3 0 0,0 0 0 16,-1 0 0-16,1 2 0 0,-2-2 0 0,1 2 0 16,-1-1 0-16,0 1 0 0,1 1 0 0,0 0 0 15,-2-3 0-15,1 2 0 0,0-1 0 0,1 0 0 0,-1-4 0 0,1 2 0 16,1-2 0-16,-1 2 0 0,2 1 0 0,-1-1 0 15,-2 2 0-15,0 0 0 0,1 2 0 0,0 0-128 16,-2-1 128-16,-1 2 0 0,1 3 0 0,0 0 0 16,-1 0 0-16,0-2 0 0,-3 4 0 0,2-1-128 15,-1 0 128-15,3 0 0 0,-1-1 0 0,1-1 0 16,0 0 0-16,1-2 0 0,-1-1 0 0,1 0 0 16,0 0 0-16,1 1 0 0,-1 0 0 0,1 0 0 15,0-3 0-15,-2 3 0 0,1 3 0 0,-1-1 0 16,0 0 0-16,-1 3 0 0,1 0 0 0,-3 0 0 15,1 0 0-15,0-1 0 0,0 4 0 0,-1-1 0 16,-1 1 0-16,1 0 0 0,-1 1 0 0,0-1 0 0,-2 2 0 16,0 2 0-16,1-2 0 0,-1 1 0 0,0 1 0 0,-1-4 0 15,0 0 0-15,0 1 0 0,0 0 0 0,-6-9 0 16,0 0 0-16,10 5 0 0,-3 4 0 0,1-2 0 16,-8-7 0-16,6 12 0 0,1-3 0 0,0 1 0 15,-2-2 0-15,-2 1 0 0,-1 1 0 0,1 1 0 16,0 1 0-16,-2 0 0 0,-1-1 0 0,-1 1 0 15,1 2 0-15,0-1 0 0,0 3 0 0,-2-1 0 16,-2-1 0-16,2 0 0 0,2-2 0 0,-1 1 0 16,-1-1 0-16,2 2 0 0,-1-1 0 0,-1 1 0 15,1 0 0-15,0-2 0 0,-1-1 0 0,1 1 0 16,0 0 0-16,1 1 0 0,-1 1 0 0,1 0 0 16,0 0 0-16,0 1 0 0,0-1 0 0,0 0 0 15,1-2 0-15,-1 0 0 0,0 2 0 0,1 2 0 0,0-1 0 16,3 1 0-16,-2-1 0 0,-1 0 0 0,2 1 0 0,-1 0 0 15,2 0 0-15,-1 1 0 0,1-1 0 0,1-1 0 16,0 2 0-16,1-2 0 0,1 0 0 0,-1 0 0 16,-1-2 0-16,1 3 0 0,0 1 0 0,0-1 0 15,1 2 0-15,1-4 0 0,0 0 0 0,0-1 0 16,0 2 0-16,0 2 0 0,0 1 0 0,2 0 0 16,0 0 0-16,1-1 0 0,1-2 0 0,1 0 0 15,1 3 0-15,-1 0 0 0,-1 0 0 0,2 0 0 16,2 0 0-16,-1 0 0 0,1 1 0 0,1-1-128 15,0 2 128-15,0-1 0 0,2 1 0 0,0-5 0 0,1 1 0 0,0 0 0 16,0-1 0-16,3 2 0 0,2 1 0 0,1 1 0 16,-2 0 0-16,1 2 0 0,0 1 0 15,1-1 0-15,0 2 0 0,0 0 0 0,0-2 0 0,0 3 0 16,0 1 0-16,-1 0 0 0,-1-1 0 0,1 0 0 16,1 3 0-16,0-2 0 0,0-3 0 0,2 1 0 15,0 0 0-15,1 0 0 0,1 0 0 0,0-1 0 16,2 1 0-16,-2 3 0 0,1-1 0 0,1 3 0 15,1 0 0-15,0 3-128 0,-4-3 128 0,2 3 0 16,0-2 0-16,2 2 0 0,-1-3 0 0,2 0 0 16,0 0 0-16,3 0 0 0,0-3 0 0,2 1 0 15,1 5 0-15,-1-5 0 0,2 0 0 0,0-2 0 16,-3 4 0-16,2 0 0 0,1 1 0 0,0 0 0 16,0 1 0-16,1-1 0 0,0-1 0 0,1 0 0 15,2 0 0-15,-3-3 0 0,-2 3 0 0,0-4 0 0,-1 0 0 0,-1-3 0 16,2 0 0-16,0 0 0 0,-1-3 0 0,2 0 0 15,3 0 0-15,0 0 0 0,2 0 0 0,2 1-160 16,1-4 32-16,1 4 0 16,1 2-400-16,1 0-80 0,1-2-16 0,2 2 0 15,2-2-416-15,2 2-96 0,3-2-16 0,2 4 0 16,0 3-2656-16,2-5-544 0</inkml:trace>
  <inkml:trace contextRef="#ctx0" brushRef="#br3" timeOffset="50">5434 15627 13823 0,'0'0'1216'0,"0"0"-960"16,0 0-256-16,0 0 0 0,0 0 2528 0,0 0 464 16,-5-2 80-16,5 2 32 0,0 0-1440 0,0 0-304 15,-5-6-48-15,5 6-16 0,0 0 112 0,0 0 0 16,0 0 16-16,0 0 0 0,0 0-592 0,0 0-128 16,0 0-32-16,0 0 0 0,-3 11 16 0,0 0 0 15,1-1 0-15,1 3 0 0,1 4-256 0,1 2-48 16,0 3-16-16,-1 1 0 0,-1 1-160 0,1 1-16 15,1 2-16-15,-1 0 0 0,-1 1-176 0,1 2 0 16,0 6 0-16,0 1 128 0,0-1-128 0,0 2 0 16,0-4 0-16,-1 2 0 0,-1 0 0 0,-1 1 0 0,1-3 0 0,0-3 128 15,0-2-128-15,-1 0-224 0,-2-4 48 0,1-1 16 32,2-2-384-32,-2-1-80 0,-1-2-16 0,1-1 0 15,-2 0-256-15,2-1-48 0,0-2-16 0,0-3 0 16,1-4-976-16,3-8-208 0,0 0-32 0,0 0-7040 0,0 0-1408 0</inkml:trace>
  <inkml:trace contextRef="#ctx0" brushRef="#br3" timeOffset="51">5373 15356 20271 0,'0'0'896'0,"0"0"192"0,0 0-880 0,0 0-208 0,-4-7 0 16,4 7 0-16,-1-9 1808 0,1 9 320 0,0 0 64 0,3-7 16 15,-3 7-736-15,0 0-160 16,4-8-32-16,-4 8 0 0,0 0 64 0,5-7 0 0,0 2 0 0,-5 5 0 16,7-7-416-16,0 1-80 0,-1-2-16 0,2 1 0 15,-3 0-384-15,4 1-64 0,1-3-32 0,-1-2 0 16,2 1-176-16,1 0-48 0,1-5 0 0,3 2 0 15,2 1-128-15,2-1 0 0,0 1 0 0,1 0 128 16,1 0-128-16,-1 3 0 0,-1 3 0 0,3 0 0 16,0 3 0-16,0 2 0 0,-1 2-144 0,2 2 144 15,0 1 0-15,2 1-128 0,-1 3 128 0,1 0 0 16,-2 3 0-16,1 2-128 0,0 2 128 0,-1 1 0 16,-1-1 0-16,0 1 0 0,-2-3-128 0,1 2 128 15,-5-1 0-15,0 0 0 0,-1-1 0 0,-3 1 0 16,-1-2 0-16,0 2 0 0,-2 0 0 0,-2 0 0 0,-1 1 0 0,0 0 0 15,-3 1 0-15,-1 2 0 16,0 1 0-16,0 2 0 0,-3 0 0 0,-1 2 0 0,-2 1 0 0,-2-3 128 16,-3 1-128-16,0-4 0 0,0 5 192 0,-4 0-16 15,0-2 0-15,-1 1 0 0,-5-1-176 0,0-1 0 16,0-1 0-16,-1-2-176 0,-4-4 176 0,2 1 0 16,1-1 0-16,0-1 0 0,1-1 0 0,2-1 0 15,-2-1 0-15,1-3 0 0,0-2 0 0,1 2 0 16,-2-1 128-16,1-4-128 0,-2-1 0 0,3-1 0 15,-3 1 0-15,2-3 0 0,1 1-256 0,1-4 48 16,0 1 0-16,1 0 0 16,1-1-304-16,2 1-64 0,-2-2-16 0,1 2 0 15,1-2-1168-15,2 3-224 0,10 4-64 0,0 0-13568 0</inkml:trace>
  <inkml:trace contextRef="#ctx0" brushRef="#br3" timeOffset="52">6878 14511 3679 0,'0'0'160'0,"0"0"32"16,0 0-192-16,6-7 0 0,-6 7 0 0,6-5 0 0,-6 5 3680 0,6-8 688 15,-6 8 144-15,5-6 32 0,-5 6-2928 0,4-6-576 16,-4 6-112-16,7-6-32 16,-7 6 144-16,0 0 32 0,5-6 0 0,-5 6 0 0,7-6-208 0,-7 6-32 15,0 0-16-15,0 0 0 0,0 0-144 0,0 0-32 16,0 0 0-16,0 0 0 0,0 0 64 0,0 0 16 16,0 0 0-16,-7 10 0 0,-2 0-224 0,0 5-48 15,-3 2-16-15,-2 2 0 0,-2 3-128 0,1-1-32 16,-3 3 0-16,2 1 0 0,-3 5 32 0,2-2 0 15,0 0 0-15,1 4 0 0,2-1 0 0,1 4 0 16,-1 2 0-16,1 4 0 0,-1 4-80 0,2 1-16 16,1 5 0-16,1 1 0 0,1-1-16 0,-1 1 0 15,1-5 0-15,1 0 0 0,-2 0-32 0,4-1-16 0,-1 0 0 16,2 1 0-16,-1 1-144 0,4-2 0 0,1-1 0 16,1-5 128-16,1-3-128 0,1 0 0 0,4-1 0 15,-1-3 128-15,2-1-128 0,-1-2 0 0,4-2 0 0,-1 0 0 16,3-2 0-16,-1 0-224 0,0-2 32 0,2-3 0 31,0-1-640-31,1-1-128 0,0-1-32 0,2-4 0 16,3 0-1936-16,-1-2-384 0,0-3-80 0,2-2-9936 0</inkml:trace>
  <inkml:trace contextRef="#ctx0" brushRef="#br3" timeOffset="53">7050 15340 3679 0,'0'0'320'0,"0"0"-320"0,0 0 0 0,0 0 0 15,-6-6 2432-15,6 6 400 0,-8-4 96 0,8 4 16 16,0 0-1456-16,0 0-272 0,0 0-64 0,0 0-16 0,0 0 208 0,0 0 64 16,0 0 0-16,0 0 0 0,0 0 96 0,0 0 32 15,0 0 0-15,7 7 0 0,1 4-256 0,3-2-64 16,-3 1 0-16,1 2 0 0,1 0-224 0,2 4-48 16,-2 2-16-16,4 4 0 0,-1 3-448 0,3 5-96 15,1-1 0-15,-2 3-16 0,2-2-368 0,0 2 144 16,0-5-144-16,-1 0 0 0,-1-1 144 0,1-3-144 15,-2-3 0-15,1 0 144 0,0-3-384 0,-3 0-80 16,1-2 0-16,-1-5-16 16,0-1-608-16,1 0-112 0,0-2-32 0,-2 0-9264 15,0-3-1856-15</inkml:trace>
  <inkml:trace contextRef="#ctx0" brushRef="#br3" timeOffset="54">7709 15370 23263 0,'0'0'1024'0,"0"0"224"0,0 0-992 0,0 0-256 0,0 0 0 0,0 0 0 15,0 0 448-15,0 0 64 0,0 0 0 0,0 0 0 16,-8 6 352-16,1 0 80 0,2-1 16 0,-2 4 0 15,2 0 320-15,-2 3 80 0,2 2 16 0,-2 4 0 16,-1 3-432-16,1 3-96 0,-1 5-16 0,2 0 0 16,-3 1 80-16,0 3 16 0,0 2 0 0,0-2 0 0,-2 1-384 0,-1-2-80 15,1 1-16-15,-1-2 0 0,-1 1-304 16,-1-1-144-16,-3 5 128 0,2-1-128 0,0 4 128 0,0-2-128 16,-4 0 0-16,3 2 128 0,0 0-128 0,0-3 0 15,1-2-192-15,-1-5 192 16,1 0-640-16,2-3-16 0,0-3 0 0,2-2 0 15,4-4-208-15,1-3-32 0,3-1-16 0,1-4 0 16,2-9-2592-16,0 0-512 0</inkml:trace>
  <inkml:trace contextRef="#ctx0" brushRef="#br3" timeOffset="55">8178 14678 18431 0,'0'0'1632'0,"-2"-7"-1312"0,2 7-320 0,0 0 0 16,0 0 2912-16,0 0 512 0,0 0 96 0,0 0 32 15,0 0-1744-15,0 0-336 0,6 18-80 0,1 0-16 16,1 0-240-16,0 0-48 0,0 2-16 0,1 3 0 16,-1 3-208-16,2 0-32 0,-2 1-16 0,0 4 0 15,-3 4-208-15,-1 3-32 0,-4 3-16 0,2 0 0 16,-2 3-336-16,0 0-64 0,0 2-16 0,-2-1 0 16,-2 1-144-16,0 3 0 0,-2-1 0 0,1 0 128 0,-1 3-128 15,2-3 0-15,1 2 0 0,-1-5 0 0,2 1 0 0,-1-3 0 16,1-3 0-16,2-2 0 0,2 0-240 0,-2-5 32 15,0-2 0-15,1-3 0 16,3 0-432-16,1-3-96 0,2 0-16 0,1-5 0 16,0-3-2288-16,2-5-464 0,0-1-80 0</inkml:trace>
  <inkml:trace contextRef="#ctx0" brushRef="#br3" timeOffset="56">9419 15356 18879 0,'0'0'832'0,"0"0"192"0,0 0-832 0,6-7-192 16,2 0 0-16,-8 7 0 0,5-5 768 0,-5 5 128 15,5-9 0-15,-5 9 16 0,0 0 272 0,3-7 48 16,-3 7 16-16,0-8 0 0,0 8 80 0,0 0 16 16,-3-4 0-16,3 4 0 0,-4-9-112 0,0 6-16 15,0-2 0-15,4 5 0 0,-6 1-192 0,0 3-64 0,-2 1 0 0,2 6 0 16,-1 1-384-16,-2 2-96 0,-1 0-16 0,-2 5 0 16,1 2-272-16,-1 3-48 0,-2 0-16 0,-2 3 0 15,-2 0 0-15,0 2 0 0,0-1 0 0,0 1 0 16,0 0 80-16,1 0 16 0,1-2 0 0,-2 1 0 15,2 0 0-15,0-1 0 0,-1-3 0 0,1 0 0 16,2-4-96-16,2-2 0 0,1-2-128 0,1-6 192 31,7 1-496-31,3-11-96 0,-1 8-32 0,1-8 0 16,0 0-1744-16,0 0-368 0,0 0-64 0</inkml:trace>
  <inkml:trace contextRef="#ctx0" brushRef="#br3" timeOffset="57">9062 15372 17503 0,'0'0'1552'0,"0"0"-1232"16,0 0-320-16,0 0 0 0,0 0 3072 0,0 0 544 16,-2-4 112-16,2 4 32 0,0 0-2160 0,0 0-416 15,14 16-96-15,0-3 0 0,-2 3 256 0,1 3 64 16,-1 5 16-16,2 0 0 0,0 1-304 0,2 2-64 15,2 1-16-15,1-1 0 0,0 1-480 0,3 0-112 16,1-1 0-16,1-4-16 0,-3-3-304 0,2 2-128 16,-1-3 128-16,-3 0-128 0,0 0 0 0,-2-2 0 15,-1-2 0-15,0 0 0 16,-1-2-640-16,2 0 0 0,0 1 0 0,0-5 0 16,-4 2-2368-16,1-3-464 0,-2 0-112 0</inkml:trace>
  <inkml:trace contextRef="#ctx0" brushRef="#br3" timeOffset="58">4318 14622 11967 0,'0'0'1072'0,"0"0"-864"0,-8-7-208 0,1 2 0 0,7 5 3984 0,0 0 752 16,-4-6 160-16,4 6 32 0,0 0-3104 0,0 0-608 15,0 0-128-15,0 0-32 0,0 0-32 0,0 0 0 16,-4 10 0-16,1 2 0 0,2 4 0 0,0 3 0 15,0 2 0-15,1 4 0 0,-1 2-208 0,1 6-48 16,-1 3-16-16,0 6 0 0,-1 6-144 0,0 7-32 16,-2 0 0-16,1 4 0 0,-4 1-272 0,2-4-64 15,0-4-16-15,0 0 0 0,-1 0-32 0,0-1-16 16,-3-3 0-16,4-1 0 0,-1-3-176 0,2-1 128 16,-1 0-128-16,0-6 128 0,1-5-128 0,0-1-256 15,0-8 64-15,2-3 16 16,1 0-544-16,1-3-112 0,1-1-32 0,2-4 0 15,0-3-1760-15,1-4-368 0,-4-5-64 0,0 0-16 16,8-5-384-16,-1-1-96 0</inkml:trace>
  <inkml:trace contextRef="#ctx0" brushRef="#br3" timeOffset="59">4556 14576 11967 0,'0'0'1072'0,"0"0"-864"0,-2-8-208 0,2 8 0 0,0 0 3680 16,0 0 688-16,0 0 144 0,0 0 32 0,0 0-2816 0,0 0-576 16,0 0-96-16,0 0-32 0,0 0-112 0,4 15-16 15,3 4-16-15,-3 3 0 0,0 8 80 0,0-1 0 16,0 5 16-16,-2 4 0 0,4 1-176 0,-2 3-32 15,-4 3-16-15,3 5 0 0,-1 2-384 0,4 1-80 16,-5 1-16-16,3-4 0 0,1 0-144 0,-2-5-128 16,-3-3 192-16,-1-1-192 0,-2-1 0 0,1-2 0 15,-1-1 0-15,0-1 0 16,-4 0-304-16,6-1-160 0,2-1-48 0,-1-5 0 16,-1-2-1600-16,-1-4-336 0,0-2-64 0,1-6-8096 15,-3 0-1616-15</inkml:trace>
  <inkml:trace contextRef="#ctx0" brushRef="#br3" timeOffset="60">3920 14762 15663 0,'-8'-7'1392'0,"3"1"-1120"0,0 0-272 0,1 0 0 15,0 1 2608-15,4 5 464 0,-3-9 80 0,3 4 32 16,0-2-1616-16,0 7-320 0,0 0-64 0,0 0-16 0,8-8 112 0,0 3 0 16,-8 5 16-16,13-4 0 0,3-5-256 0,7 6-48 15,7-1-16-15,-1-1 0 0,-2-5-304 0,-2-2-64 16,1-4-16-16,1-5 0 0,2-2-160 0,4 1-48 15,9 2 0-15,2 0 0 0,7 0-208 0,2 2-48 16,1 0-128-16,1 2 192 0,1-1-192 0,0 1 0 16,1 0 0-16,3 1 0 0,1 3 0 0,-1 0 0 15,0 3 0-15,-5-2 0 0,-3 1 0 0,-3 1-240 16,-4-1 48-16,-1-1 16 16,1 3-2384-16,1 0-496 0</inkml:trace>
  <inkml:trace contextRef="#ctx0" brushRef="#br3" timeOffset="61">7888 14862 3679 0,'0'0'320'0,"0"0"-320"15,0 0 0-15,0 0 0 0,0 0 3392 0,0 0 624 16,0 0 112-16,0 0 32 0,0 0-2176 0,-8-2-448 16,1 0-64-16,7 2-32 0,-8-1-320 0,8 1-64 15,-6 3-16-15,6-3 0 0,-9 4-608 0,9-4-128 16,-9 5-32-16,4 2 0 0,5-7-144 0,-8 8-128 15,3 0 192-15,-1 1-192 0,2-2 192 0,-1 2-192 16,0 1 192-16,2 0-192 0,-1 1 384 0,-1-2-48 16,2 1 0-16,0 0 0 0,1 1-336 0,-1 1 144 0,0 3-144 0,2-2 0 15,-1 2 0-15,1-1 0 16,0-1 0-16,-1 0-144 16,2-1-304-16,2-3-64 0,-2-9-16 0,4 12 0 15,-4-12-592-15,5 6-112 0,-5-6-32 0,10 2-10128 0</inkml:trace>
  <inkml:trace contextRef="#ctx0" brushRef="#br3" timeOffset="62">7852 14551 25791 0,'0'0'2304'0,"0"0"-1856"16,0 0-448-16,0 0 0 0,0 0 2144 0,0 0 336 15,0 0 64-15,0 0 16 0,0 0-2016 0,0 0-400 16,0 0-144-16,0 0 0 0,0 0 0 0,0 0 0 16,0 0 0-16,0 0 0 15,0 0-736-15,0 0-160 0,0 0-16 0,10 3-8928 16,-10-3-1776-16</inkml:trace>
  <inkml:trace contextRef="#ctx0" brushRef="#br3" timeOffset="63">9616 14896 25503 0,'0'0'1136'0,"0"0"224"0,0 0-1088 0,0 0-272 15,0 0 0-15,0 0 0 0,0 0 1264 0,0 0 192 16,0 0 32-16,0 0 16 0,0 0-608 0,0 0-128 0,0 0-32 0,0 0 0 16,0 0-320-16,0 0-64 0,-5 9-16 0,-1 2 0 15,2 0-208-15,-2 3-128 0,0 0 160 0,0 2-160 16,1 0 0-16,-1 1 0 0,2 2 0 0,0 1 0 16,-1-3 0-16,2-1 0 0,-1 3 0 0,2-4 0 15,1 1 0-15,1 0 0 0,3-3 0 0,-2 1 0 16,-1-2 0-16,3-1-192 0,0-1 192 0,-3-10-160 15,3 5-1504-15,-3-5-288 0,10 4-64 0,-1-4-7008 16,-9 0-1408-16</inkml:trace>
  <inkml:trace contextRef="#ctx0" brushRef="#br3" timeOffset="64">9510 14654 3679 0,'0'0'320'0,"0"0"-320"16,0 0 0-16,0 0 0 0,0 0 4544 0,0 0 848 15,0 0 176-15,0 0 16 0,0 0-3312 0,0 0-672 16,0 0-128-16,0 0-16 0,0 0 80 0,-5 2 0 15,5-2 16-15,-7 6 0 0,7-6-640 0,0 0-128 16,0 0-16-16,-2 9-16 0,2-9-624 0,0 11-128 16,0-11 0-16,0 0 0 15,0 0-2048-15,0 0-368 0,0 0-64 0</inkml:trace>
  <inkml:trace contextRef="#ctx0" brushRef="#br3" timeOffset="65">10630 14951 14735 0,'0'0'640'0,"0"0"160"0,0 0-640 0,0 0-160 15,1-8 0-15,-1 8 0 0,2-7 1504 0,-2 7 272 16,-1-11 48-16,1 3 16 0,0 8-240 0,0 0-64 16,0-8 0-16,0 8 0 0,-1-8-80 0,1 8-32 15,-1-5 0-15,1 5 0 0,-3-7-96 0,0 2-32 16,3 5 0-16,0 0 0 0,0 0-416 0,-4-3-96 16,-4 1-16-16,8 2 0 0,-7 2-256 0,0 2-64 15,0 2-16-15,-1 0 0 0,0 1-96 0,0 2-16 16,0 3 0-16,0-1 0 0,0 2 64 0,1 3 0 0,-2 2 0 0,-1 2 0 15,3 3-64-15,-2-1-16 0,0 2 0 0,1 3 0 16,0 2-64-16,2-3-16 0,0 1 0 0,2 2 0 16,0 1-224-16,0 0 0 0,0 2 0 0,0 0 0 15,1 2 0-15,0 2 0 0,-1 1 0 0,2 2 0 16,0 0 0-16,1 1 0 0,0-2 0 0,2-2 144 16,3-4-144-16,1-3 0 0,-1-3 0 0,4-2 0 0,0-7 0 0,3 2 0 15,1 0 0-15,0-7 0 0,-1-2 0 0,0 1 0 16,1-4 0-16,2-1 0 0,0 0 0 0,0-4 0 15,1 0 0-15,-1-1 0 0,-1-4 0 0,3 1 0 16,-1-4 0-16,-1 0 0 0,0-3 0 0,3-1 0 16,0-5 0-16,0-1 128 0,0-1 48 0,-1-1 0 15,3-1 0-15,-2-3 0 0,0 1-48 0,1-6-128 16,-5-1 192-16,0-6-64 0,-2 1 16 0,-1-2 0 16,-4-1 0-16,1-1 0 0,-2-1-144 0,-1 1 192 15,-2-1-192-15,-1 2 192 0,-1-1-192 0,-1 0 0 16,-2 0 0-16,0-2 128 0,-1 4-128 0,0-1 0 15,-1 1 0-15,1 2 0 0,-3 1 0 0,2 3 0 16,-3 3 0-16,1 2 0 0,-1 4-320 0,-1 4 64 16,1 3 16-16,1 2 0 15,-2 2-272-15,1 5-64 0,8 4-16 0,-11-4 0 16,2 2-1280-16,-2 2-256 0,11 0-48 0,-11 6-9712 16,2 3-1936-16</inkml:trace>
  <inkml:trace contextRef="#ctx0" brushRef="#br3" timeOffset="66">10553 15361 22799 0,'-10'6'1008'0,"10"-6"208"0,-8 5-960 0,0-1-256 16,0 2 0-16,8-6 0 0,0 0 976 0,0 0 160 15,0 0 16-15,0 0 16 0,0 0 512 0,0 0 112 16,0 0 0-16,0 0 16 0,0 0-320 0,0 0-64 16,12 0-16-16,0 0 0 0,1 0-128 0,2 0-16 15,0 0-16-15,-2-2 0 0,0 1-672 0,1-1-128 16,-1 2-16-16,2-1-16 0,-2 1-416 0,2 0 0 16,1-3 128-16,-2 3-128 0,1-3-272 0,0 0-96 15,0 0-16-15,2 0 0 16,-1 0-432-16,-1-1-80 0,-2 2-32 0,1-1 0 15,-2 2-1376-15,-3-3-288 0,-9 4-48 0,8-7-7600 16,-8 7-1504-16</inkml:trace>
  <inkml:trace contextRef="#ctx0" brushRef="#br3" timeOffset="67">9967 15940 5519 0,'0'0'240'0,"0"0"64"0,0 0-304 0,10-3 0 15,-10 3 0-15,11-3 0 0,-1 0 6336 0,-10 3 1216 16,14 1 256-16,-1 3 32 0,-1 1-5856 0,1 2-1152 16,-2 4-256-16,0 1-32 0,-2 0-224 0,1 3-32 15,-1 4-16-15,-4 3 0 0,-1 1-144 0,-1 2-128 16,0 1 144-16,-2 1-144 0,-2 0 0 0,-2 1 0 15,2-2 0-15,-3 0 0 0,0-4 0 0,1 2-160 16,-2-1 160-16,-1-3-192 0,2-3-64 0,-1 0 0 16,-1 0-16-16,1-2 0 15,1-1-1872-15,1 0-368 0,-3-1-80 0</inkml:trace>
  <inkml:trace contextRef="#ctx0" brushRef="#br3" timeOffset="68">10985 14306 23375 0,'0'0'1024'0,"0"0"240"0,0 0-1008 0,0 0-256 16,-8 0 0-16,8 0 0 0,0 0 1392 0,0 0 224 16,-8-3 48-16,8 3 16 0,-4-1-528 0,4 1-96 15,0 0-32-15,0 0 0 0,0 0-448 0,0 0-80 16,12 12-32-16,0-2 0 0,-1 2-80 0,0-2-32 15,1 4 0-15,2-2 0 0,4 4 80 0,-2-2 16 16,0 5 0-16,2 1 0 0,1 4 0 0,0 0 0 16,1 2 0-16,3 6 0 0,1-3-128 0,4 9-32 15,3 2 0-15,1 4 0 0,2 4-288 0,0 4 128 16,-1 3-128-16,-3 5 0 0,-3 3 0 0,-2 4 0 16,-2 0 0-16,-1 0 0 0,-7-5 0 0,0-3-144 15,0-5-16-15,-6 1 0 0,-3 0 160 0,1-2 0 16,-1-1 0-16,-1-4 0 0,-1-2 0 0,-2-3 0 15,-1-1 0-15,0-1 128 0,-1 0-128 0,-1 0 192 16,0-3-64-16,-1 1 0 0,-1-5-128 0,1 1 192 0,-1-3-64 0,-1 2 0 16,-4-3-128-16,0-1 128 0,-1 0-128 0,0-1 128 15,-1-2-128-15,1-1 0 0,1 0-176 0,-3-7 176 16,0-1-2112-16,1-6-320 16,-1-1-64-16</inkml:trace>
  <inkml:trace contextRef="#ctx0" brushRef="#br3" timeOffset="69">10406 14588 25391 0,'0'0'1120'0,"0"0"240"0,0 0-1088 0,0 0-272 0,-5-2 0 0,5 2 0 16,0 0 1088-16,0 0 176 0,0 0 16 0,0 0 16 16,-9-3-736-16,9 3-160 0,0 0-16 0,0 0-16 15,0 0-32-15,0 0 0 0,0 0 0 0,0 0 0 16,0 0-128-16,0 0-16 0,0 0-16 0,0 0 0 16,0 0 96-16,10 3 32 0,0-2 0 0,-1 3 0 15,-9-4 80-15,12 5 32 0,-3-1 0 0,2 2 0 16,3-2-208-16,-2 1-32 0,0 0-16 0,0-3 0 0,0-1-160 0,1 0 128 15,-1-1-128-15,1 0 128 0,-2-1-128 0,1-2 128 16,1-1-128-16,2-1 128 0,-3 2 48 0,2-3 0 16,-1 0 0-16,0 1 0 0,0 0-176 0,0-1 128 15,0-3-128-15,2 1 128 0,-2 2-128 0,1 0 0 16,-1-1 0-16,0 0 128 0,-1 2-128 0,0 0 0 16,-1 2 0-16,0-1 0 0,-2 0 144 0,1 1-144 15,0-1 160-15,-2 2-160 0,-1-2 304 0,-7 4-48 16,9-6 0-16,-2 1 0 0,-7 5 16 0,6-5 0 15,-6 5 0-15,6-8 0 0,-1 2 16 0,-1 0 0 16,0-2 0-16,-4 8 0 0,0 0-96 0,5-7-32 16,-5 7 0-16,0 0 0 0,2-8-160 0,-2 8 128 15,-1-4-128-15,1 4 128 0,0 0-128 0,0 0 0 16,0 0 144-16,-4-6-144 0,-2 3 0 0,6 3 144 0,-8-3-144 0,1 0 0 16,-2 0 128-16,9 3-128 15,-10-1 0-15,1 0 0 0,1-3 0 0,1 0 128 0,1 0-128 0,-1 1 0 16,7 3 160-16,-8-5-160 0,1-2 128 0,0 3-128 15,7 4 128-15,-8-7-128 0,0 3 128 0,1-1-128 16,-1 0 192-16,8 5-64 0,-11-4 0 0,3 0 0 16,0 1-128-16,8 3 0 0,-9 0 144 0,9 0-144 15,0 0 0-15,-8 3 0 0,8-3 0 0,0 0 0 16,0 0 0-16,0 0 0 0,0 0 0 0,0 0 0 16,0 0 0-16,0 0 0 0,0 0 0 0,0 0 0 15,0 0 0-15,0 0-128 0,0 0 128 0,9-3 0 0,2 2 0 16,-11 1 0-16,10 4 0 0,0-3 0 0,-10-1 0 0,11 5 0 15,-2-3 0-15,-9-2-128 0,0 0 128 0,11 6 0 16,-11-6 0-16,9 6 0 0,-9-6 0 0,8 8 0 16,-8-8 0-16,0 0 0 0,8 8 0 0,-8-8 0 15,0 0 0-15,9 9 0 0,-9-9 0 0,7 9 0 16,-7-9 0-16,0 0 0 0,0 0 0 0,0 0 0 16,6 14 0-16,-6-14 0 0,6 8 0 0,-6-8 176 15,0 0-48-15,0 0 0 0,0 0-128 0,0 0 0 16,1 12 0-16,-1-12-176 0,-2 13 176 0,-1-6 0 15,3-7 0-15,-3 11 0 0,3-11 0 0,0 0 0 16,-6 6-192-16,6-6 64 16,0 0-544-16,-6 7-96 0,6-7-32 0,0 0-11520 15,-5 7-2304-15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3-13T17:31:41.24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28536 7007 35935 0,'-1'0'3200'0,"1"0"-2560"0,2 0-512 0,1 0-128 15,0 0-352-15,1-1-96 0,1-2 0 0,2 2-16 0,3 0 1728 0,4-3 336 16,-1 3 80-16,1 1 16 0,0 1-992 0,-2 3-192 0,-1 2-32 0,0 0-16 16,0 5-64-16,-2 3-16 0,0 6 0 0,-3-2 0 15,-1 6-144-15,-1 3-48 0,-4 5 0 0,-2 3 0 16,-1 4-192-16,-5 5 0 0,0 0 0 0,-4 2 0 15,3-3 192-15,-5 2-16 0,0 1 0 0,2-3 0 16,0-1 48-16,0-3 16 0,3-4 0 0,0-4 0 16,0-3 96-16,3-5 32 0,-1-2 0 0,0-4 0 0,1-3-96 15,1-3-16-15,0-3 0 0,2 0 0 0,-1-4-256 0,3-2 0 16,0 2 0-16,-1-7 0 0,4 0 0 0,-1-4 0 16,1-3 0-16,1-1 0 0,0-1 0 0,2-5 0 15,2-1 0-15,1 1 0 0,2-5 0 0,1 1 0 16,3-3 0-1,3 2 0-15,2-1 0 0,3-1 0 0,1-1 0 0,2 1 0 16,0 0 128-16,-2 1-128 0,0 5 0 0,-1 0 0 0,1-1 128 0,1 2-128 16,-1 1 0-16,1 1 0 0,-1 0 0 0,0 3 0 15,-2 2 0-15,-2 2 0 0,1 3 0 0,-4 2 0 16,-1 2 0-16,0 1 0 0,-1 3 0 0,-2 0 0 0,0 2 0 0,-2 1 0 16,1 4 0-16,-2 1 0 0,1 0 0 0,-1 1 0 15,-1 4 0-15,1-1 0 0,1 4 0 16,0-2 0-16,-2 2 0 0,0-1 0 0,-2 2-128 0,-2-3 128 15,-1 2 0-15,-3-2 0 0,-2 2 0 0,-3-3 0 16,-3 0 0-16,-3 0 0 0,-2 0 0 0,-3 1 0 16,-3-2 0-16,-1-1 0 0,-3-1 160 0,-2 2-160 15,-2-4 128-15,1 1-128 0,-2-4 0 0,0 1 128 16,2-3-128-16,0 0 0 0,0-1 0 0,0-4 0 16,2-1 0-16,-1-3 0 15,1 0 0-15,2-3 0 0,2-3 0 0,-1 1-224 0,0-3 48 0,-2-3 16 16,-1 0-848-16,1 0-160 0,1-1-48 0,-2 0-18784 15</inkml:trace>
  <inkml:trace contextRef="#ctx0" brushRef="#br0" timeOffset="1004.31">28506 8746 8287 0,'-2'-11'736'0,"1"3"-592"0,-1 0-144 0,1 3 0 0,1 2 1552 0,0-2 288 0,0 2 48 0,-1-5 16 0,0-4 528 0,-1-3 96 16,1-1 32-16,0 1 0 0,0 1 320 0,1 6 80 0,1 2 16 0,1 1 0 0,3 1-1056 0,3 6-224 0,2 1-32 0,2 4-16 0,2 2-928 0,0 2-176 0,5 5-32 0,1-1-16 0,2 5-208 0,0 0-32 0,2 6-16 0,-1 2 0 15,-2 5-240-15,-1 2 144 0,-3-2-144 0,-4 2 128 0,-5-2-128 16,-1 2 0-16,-6 0 0 0,-5-2 0 0,-1 2 0 16,-4-6 192-16,1 3-192 0,-3-7 192 0,0-1 32 0,1-5 16 15,1-4 0-15,0-4 0 0,3-1 80 0,1-2 0 16,3-3 16-16,2-4 0 0,0-4-160 0,2-3-48 15,2-4 0 1,1-2 0-16,2 0-128 0,1-3 0 16,2-1 0-16,-2 1 0 0,2 4 0 0,-1 0 0 15,-2 1 0-15,2 2 0 0,0 2 0 0,-1 4 0 16,1 0 0-16,-2 6 0 0,1 0 0 0,-1 5 0 16,1-1 0-16,-1 3 0 0,2 0-128 0,-1 3 128 15,1 0 0-15,2 0 0 0,0-1 0 0,3-2 0 16,1 0 0-16,1-2 128 0,2-3-128 0,2-2 0 0,1-1 0 15,1-3 0-15,-1 0 192 0,0-3-64 0,-1 1 0 0,-3-3 0 16,0 4 64-16,-3-4 16 16,1 2 0-16,-1 0 0 0,-2-2 0 0,1 1 0 0,-4 2 0 0,1-4 0 15,-1 1-80-15,-2-1-128 0,1-3 176 16,-1 2-176-16,1 0 240 0,-2-4-64 0,1 0-16 16,1-1 0-16,0-3 160 0,2-2 48 0,0-2 0 0,-1-2 0 15,2-1-96-15,-1-2-16 0,1 0 0 0,0-5 0 16,-1-2-256-16,0 0 0 0,-3-3 0 0,-1-5 0 15,-3 1-384 1,-3-2-176-16,-3-2-32 0,-2 2-16 0,-1-2-880 0,-1 2-176 16</inkml:trace>
  <inkml:trace contextRef="#ctx0" brushRef="#br0" timeOffset="2151.13">28522 10644 1839 0,'-6'-1'160'0,"1"-2"-160"0,1 1 0 0,2 1 0 0,2-3 4912 0,0 3 944 0,0-4 192 0,0 0 32 0,1-3-2704 0,2-3-560 15,2-1-96-15,1-3-32 0,4 3-800 0,0 1-160 16,2 1-48-16,-1 2 0 0,-1 2-832 0,0 1-160 16,2 0-48-16,1 4 0 0,0-2 16 0,1 6 0 15,-2-1 0-15,-1 5 0 0,-1 2-112 0,-1 6-32 16,-2 0 0-16,-2 5 0 0,-1 3-96 0,0 2-32 16,-2 1 0-16,1 3 0 0,0-4-192 0,0 5-64 15,0-5 0-15,1 0 0 0,1-3 16 0,0-1 0 16,3 0 0-16,-2-3 0 0,2 0-16 0,0-2-128 15,2-4 192-15,0 1-64 0,-3-3-128 0,2-1 0 0,-1-1 0 0,0-2 0 16,-1-1 0-16,-1-3 0 0,0 1 0 16,-1-3 0-16,0-3 0 0,-1 0 0 0,0 0 0 15,-2-3 0-15,1 0 0 0,-2-2 0 0,1-3 0 0,1 0 0 16,-2 1 0-16,3-1-224 0,0-1 80 0,1 2 16 16,-1 1-192-16,3 2-48 0,-1 1 0 0,1 2 0 15,1 0 176-15,2 3 16 0,-1-1 16 0,3 0 0 16,-1 1 160-16,2 0 0 0,1 1 0 0,2 0 0 15,0-3 0-15,0 3 0 0,0 0 0 0,0 0 0 16,-1 0 0-16,0 3 0 0,0-2 0 0,0 0 0 16,-1 1 0-16,0 0 0 0,2 3 0 0,-2-3 0 15,1 2 0-15,-1-1 0 0,0 0 0 0,-2-1 0 16,1-1 144-16,-1-1 64 0,-1 0 16 0,0-3 0 16,-1 0 16-16,0-2 0 0,0 1 0 0,-1-5 0 0,-1 2 96 15,-1-3 32-15,-1-1 0 0,-1-2 0 0,0 1-144 16,-2-5-32-16,1-1 0 0,-1-1 0 0,-2-1-192 0,-1-5 176 15,0-1-176-15,-3-2 160 0,0-3-320 16,-2-1-64-16,-2-2-16 0,0 0 0 16,-3 2-880-16,2 3-176 15,-1 4-48-15,1 8-19296 0</inkml:trace>
  <inkml:trace contextRef="#ctx0" brushRef="#br0" timeOffset="3187.28">28417 13796 21183 0,'1'-4'1888'0,"1"2"-1504"0,-2 2-384 0,0 0 0 0,1 0 1808 0,0 0 304 0,0 0 48 0,2 0 16 0,1 0 256 0,-1 2 48 15,2 3 16-15,0 2 0 0,-1 2-1184 0,0 3-224 16,-1-1-64-16,2 1 0 0,0 4-368 0,3-1-80 16,-1 1 0-16,2 1-16 0,1 3-240 0,-1 0-64 15,1 3 0-15,0 2 0 0,-1 1-128 0,0 3-128 16,-2 1 192-16,2-1-192 15,-3 2 0-15,-1 1 0 0,0-2 0 0,-3-2 0 0,2-1 0 0,-2-3 0 16,1-1 0-16,-1-2 0 0,2-5 0 0,0-2 0 16,-1-3 0-16,1-1 0 0,2-4 128 0,1-3-128 15,0-1 0-15,-1-7 0 0,3 0 176 0,-2-2-176 0,-1-7 160 0,1 1-160 16,0-3 0-16,-1-3-160 0,0-1 0 0,-2-2 0 16,0-2-128-16,1 2-32 15,0 1 0-15,0 1 0 0,1 4 80 0,-1 5 16 0,1 3 0 0,0 1 0 16,2 4 32-16,-2 1 16 0,1 4 0 0,2 1 0 15,-1 1 176-15,2 3 0 0,0 2 0 0,0 1 0 16,0 2 0-16,-1 0 0 0,2 2 128 0,-1-3-128 16,0 3 128-16,-1-2-128 0,1 0 128 0,0-1-128 15,-1-1 256-15,0-1 0 0,-1-1-16 0,0-1 0 16,-1 2-240-16,-1-3 128 0,-1 2-128 0,0 0 0 0,1 1 192 0,-2 0-64 16,0-2-128-16,-1-1 192 0,2 0-48 0,-1-1-16 15,0-1 0-15,0-2 0 0,-1 2 192 0,1-5 48 16,1-2 0-16,1 1 0 0,0-4 144 0,0-4 16 15,2-1 16-15,-2-2 0 0,1-4-32 16,1-4 0-16,-1-2 0 0,1-5 0 0,-2 0-208 0,-1-5-48 16,1-8-16-16,-1-4 0 15,-1-1-240-15,-2-1-128 0,1 1 128 0,-3-4-208 16,0 6-784-16,0 1-160 0,-2 6-16 0,2 4-12976 16,2 2-2608-16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mos.com/calculator/4528aa9fd0" TargetMode="External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mos.com/calculator/kr7m2m6cf7" TargetMode="External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mos.com/calculator/kr7m2m6cf7" TargetMode="External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252.png"/><Relationship Id="rId4" Type="http://schemas.openxmlformats.org/officeDocument/2006/relationships/image" Target="../media/image24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7" Type="http://schemas.openxmlformats.org/officeDocument/2006/relationships/image" Target="../media/image41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48.png"/><Relationship Id="rId9" Type="http://schemas.openxmlformats.org/officeDocument/2006/relationships/image" Target="../media/image35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i="1" dirty="0"/>
              <a:t>Maximum a posteriori </a:t>
            </a:r>
            <a:r>
              <a:rPr lang="en-US" sz="4267" dirty="0"/>
              <a:t>(MAP) </a:t>
            </a:r>
            <a:r>
              <a:rPr lang="en-US" sz="4267" dirty="0" err="1"/>
              <a:t>Esitmation</a:t>
            </a:r>
            <a:endParaRPr lang="en-US" sz="4267" dirty="0"/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CA977B5-F9FA-FBF8-E9DF-7820C6B98A4F}"/>
              </a:ext>
            </a:extLst>
          </p:cNvPr>
          <p:cNvGrpSpPr>
            <a:grpSpLocks noChangeAspect="1"/>
          </p:cNvGrpSpPr>
          <p:nvPr/>
        </p:nvGrpSpPr>
        <p:grpSpPr>
          <a:xfrm>
            <a:off x="6341793" y="2360103"/>
            <a:ext cx="4480005" cy="2671944"/>
            <a:chOff x="-170319" y="13812396"/>
            <a:chExt cx="9483343" cy="5656011"/>
          </a:xfrm>
        </p:grpSpPr>
        <p:pic>
          <p:nvPicPr>
            <p:cNvPr id="3" name="Picture 2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8F7E75D6-2CEF-2A28-2824-9C83AE064B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323" r="4431" b="11549"/>
            <a:stretch/>
          </p:blipFill>
          <p:spPr>
            <a:xfrm>
              <a:off x="1030778" y="13812396"/>
              <a:ext cx="8282246" cy="5656011"/>
            </a:xfrm>
            <a:prstGeom prst="rect">
              <a:avLst/>
            </a:prstGeom>
          </p:spPr>
        </p:pic>
        <p:pic>
          <p:nvPicPr>
            <p:cNvPr id="4" name="Picture 3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76DA8D99-10F7-8115-FB79-3D71D166BD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08" b="11549"/>
            <a:stretch/>
          </p:blipFill>
          <p:spPr>
            <a:xfrm>
              <a:off x="-170319" y="13812396"/>
              <a:ext cx="1042030" cy="5656011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E17334A-E32A-DF6C-81C3-3CA6C457A134}"/>
              </a:ext>
            </a:extLst>
          </p:cNvPr>
          <p:cNvGrpSpPr>
            <a:grpSpLocks noChangeAspect="1"/>
          </p:cNvGrpSpPr>
          <p:nvPr/>
        </p:nvGrpSpPr>
        <p:grpSpPr>
          <a:xfrm>
            <a:off x="1062992" y="2360103"/>
            <a:ext cx="4480004" cy="2671944"/>
            <a:chOff x="-170319" y="845540"/>
            <a:chExt cx="9483341" cy="5656011"/>
          </a:xfrm>
        </p:grpSpPr>
        <p:pic>
          <p:nvPicPr>
            <p:cNvPr id="6" name="Picture 5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EBB6B0CE-DE09-06FA-9ABE-EB113E7C2E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3" r="66269" b="11549"/>
            <a:stretch/>
          </p:blipFill>
          <p:spPr>
            <a:xfrm>
              <a:off x="1030778" y="845540"/>
              <a:ext cx="8282244" cy="5656011"/>
            </a:xfrm>
            <a:prstGeom prst="rect">
              <a:avLst/>
            </a:prstGeom>
          </p:spPr>
        </p:pic>
        <p:pic>
          <p:nvPicPr>
            <p:cNvPr id="7" name="Picture 6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1D486488-F923-2311-31E2-844379FFA1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08" b="11549"/>
            <a:stretch/>
          </p:blipFill>
          <p:spPr>
            <a:xfrm>
              <a:off x="-170319" y="845540"/>
              <a:ext cx="1042030" cy="56560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4BA09-EB1A-17F9-BA65-B0F03F593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AD3C9-1766-92BB-8A34-6EDC60B62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Probability Notation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6E7E4-6842-4B7F-B624-AD1A89A2E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13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10BA4-DDC7-65C7-FAEB-DCFABF95C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D4331-99F6-79B8-5E58-9F1EF5953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of Probability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A1D1F-A98A-AEC8-005D-65DBAF86F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Like a magic key to open doors to learning SO much more...</a:t>
            </a:r>
          </a:p>
        </p:txBody>
      </p:sp>
    </p:spTree>
    <p:extLst>
      <p:ext uri="{BB962C8B-B14F-4D97-AF65-F5344CB8AC3E}">
        <p14:creationId xmlns:p14="http://schemas.microsoft.com/office/powerpoint/2010/main" val="1862853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878D97C-0DD3-2D26-76AA-0489A5B70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48535" cy="673636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7F9C2C-0F54-DF96-3D32-68E4BCFB5F1F}"/>
              </a:ext>
            </a:extLst>
          </p:cNvPr>
          <p:cNvSpPr/>
          <p:nvPr/>
        </p:nvSpPr>
        <p:spPr>
          <a:xfrm rot="18853764">
            <a:off x="-871686" y="677355"/>
            <a:ext cx="3906592" cy="875764"/>
          </a:xfrm>
          <a:prstGeom prst="rect">
            <a:avLst/>
          </a:prstGeom>
          <a:solidFill>
            <a:srgbClr val="7030A0">
              <a:alpha val="76000"/>
            </a:srgb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10-423 Gen AI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724DEFB9-40E8-4D7E-D5BB-D5C822F14BFA}"/>
                  </a:ext>
                </a:extLst>
              </p14:cNvPr>
              <p14:cNvContentPartPr/>
              <p14:nvPr/>
            </p14:nvContentPartPr>
            <p14:xfrm>
              <a:off x="8695440" y="1285560"/>
              <a:ext cx="587520" cy="4579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24DEFB9-40E8-4D7E-D5BB-D5C822F14BF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86080" y="1276200"/>
                <a:ext cx="606240" cy="47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916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392D0-907A-4594-82B0-68D3B9A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 to Notes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8A14C-2191-F1A5-85F8-5236CD953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Notation and Probability Notes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5D511E-D28C-2ACA-157F-D0FAB068F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61" y="1816061"/>
            <a:ext cx="10093446" cy="1984084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94EEA9-4695-DF5B-717D-B0CF8F7E7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287" y="4173435"/>
            <a:ext cx="9966147" cy="1654491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604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C9C6F-C9D1-C6C3-AEF3-2A53D2A1C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08BDD-093F-6D5E-0E7F-EE06D0A68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BA8F636-2524-6B88-FC1D-8720047ACC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226044" cy="2039539"/>
              </a:xfrm>
            </p:spPr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be a random variable modeled by a (univariate) Gaussian distribution. We have a dataset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i.i.d.</a:t>
                </a:r>
                <a:r>
                  <a:rPr lang="en-US" dirty="0"/>
                  <a:t> samples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How do we write this?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BA8F636-2524-6B88-FC1D-8720047ACC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226044" cy="2039539"/>
              </a:xfrm>
              <a:blipFill>
                <a:blip r:embed="rId2"/>
                <a:stretch>
                  <a:fillRect l="-1141" t="-5090" r="-5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4595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4D462-1B86-D6A3-296C-07629E28B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9A3AF-28DC-5C81-6427-E1AA9ED92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15B08-4F21-0A6F-4B2A-366286C7C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86639" cy="2039539"/>
          </a:xfrm>
        </p:spPr>
        <p:txBody>
          <a:bodyPr/>
          <a:lstStyle/>
          <a:p>
            <a:r>
              <a:rPr lang="en-US" dirty="0"/>
              <a:t>Density estimation</a:t>
            </a:r>
          </a:p>
          <a:p>
            <a:r>
              <a:rPr lang="en-US" dirty="0">
                <a:solidFill>
                  <a:schemeClr val="tx1"/>
                </a:solidFill>
              </a:rPr>
              <a:t>Coin flips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Exam grades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83F5B04-B923-75F2-DA9B-838774ED454E}"/>
              </a:ext>
            </a:extLst>
          </p:cNvPr>
          <p:cNvSpPr txBox="1">
            <a:spLocks/>
          </p:cNvSpPr>
          <p:nvPr/>
        </p:nvSpPr>
        <p:spPr>
          <a:xfrm>
            <a:off x="6551626" y="1113178"/>
            <a:ext cx="5286639" cy="50589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Supervised learning</a:t>
            </a:r>
          </a:p>
          <a:p>
            <a:r>
              <a:rPr lang="en-US" dirty="0">
                <a:solidFill>
                  <a:schemeClr val="tx1"/>
                </a:solidFill>
              </a:rPr>
              <a:t>Linear regression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Logistic regression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Neural networks?</a:t>
            </a:r>
          </a:p>
        </p:txBody>
      </p:sp>
    </p:spTree>
    <p:extLst>
      <p:ext uri="{BB962C8B-B14F-4D97-AF65-F5344CB8AC3E}">
        <p14:creationId xmlns:p14="http://schemas.microsoft.com/office/powerpoint/2010/main" val="46082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F15CF-8DC2-4D9A-8B23-923D915ED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9E0E6-0CE2-4FCF-9CF8-56BCA509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Graphical Model Notation (quick intro)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FA68D-4658-4088-BDF8-9CDFA8DBB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9304965" cy="2039539"/>
          </a:xfrm>
        </p:spPr>
        <p:txBody>
          <a:bodyPr/>
          <a:lstStyle/>
          <a:p>
            <a:r>
              <a:rPr lang="en-US" dirty="0"/>
              <a:t>Density estimation</a:t>
            </a:r>
          </a:p>
          <a:p>
            <a:r>
              <a:rPr lang="en-US" dirty="0">
                <a:solidFill>
                  <a:schemeClr val="tx1"/>
                </a:solidFill>
              </a:rPr>
              <a:t>Coin flips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97A62C8-8953-1FF2-5E5B-5C81112D4924}"/>
              </a:ext>
            </a:extLst>
          </p:cNvPr>
          <p:cNvSpPr txBox="1">
            <a:spLocks/>
          </p:cNvSpPr>
          <p:nvPr/>
        </p:nvSpPr>
        <p:spPr>
          <a:xfrm>
            <a:off x="4680881" y="1119009"/>
            <a:ext cx="5286639" cy="50589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Supervised learning</a:t>
            </a:r>
          </a:p>
          <a:p>
            <a:r>
              <a:rPr lang="en-US" dirty="0">
                <a:solidFill>
                  <a:schemeClr val="tx1"/>
                </a:solidFill>
              </a:rPr>
              <a:t>Linear regression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A6D4D0-09B2-D454-C405-8F8C52CA4C25}"/>
              </a:ext>
            </a:extLst>
          </p:cNvPr>
          <p:cNvSpPr txBox="1">
            <a:spLocks/>
          </p:cNvSpPr>
          <p:nvPr/>
        </p:nvSpPr>
        <p:spPr>
          <a:xfrm>
            <a:off x="8414159" y="3093441"/>
            <a:ext cx="3316448" cy="50589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7030A0"/>
                </a:solidFill>
              </a:rPr>
              <a:t>Legend</a:t>
            </a:r>
          </a:p>
          <a:p>
            <a:r>
              <a:rPr lang="en-US" sz="2400" dirty="0">
                <a:solidFill>
                  <a:srgbClr val="7030A0"/>
                </a:solidFill>
              </a:rPr>
              <a:t>		</a:t>
            </a:r>
            <a:endParaRPr lang="en-US" dirty="0">
              <a:solidFill>
                <a:srgbClr val="7030A0"/>
              </a:solidFill>
            </a:endParaRPr>
          </a:p>
          <a:p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430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33CD-4F7F-A96E-3B0B-0B8D394C0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Applications of Bayes Rule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189AA-1B81-AB3C-3C7E-918A1E57DD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899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83BFF8-E94C-CC28-E902-96C1C69D495D}"/>
                  </a:ext>
                </a:extLst>
              </p:cNvPr>
              <p:cNvSpPr txBox="1"/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83BFF8-E94C-CC28-E902-96C1C69D4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68B49D2-2B59-FAE4-DB23-619B80108104}"/>
                  </a:ext>
                </a:extLst>
              </p:cNvPr>
              <p:cNvSpPr txBox="1"/>
              <p:nvPr/>
            </p:nvSpPr>
            <p:spPr>
              <a:xfrm>
                <a:off x="6124575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68B49D2-2B59-FAE4-DB23-619B801081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75" y="3941347"/>
                <a:ext cx="4819650" cy="10049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5FD62-A996-483E-96DE-0D897DD64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627812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arenR"/>
            </a:pP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D33380-9BBA-C437-16F9-061BCAF7C582}"/>
                  </a:ext>
                </a:extLst>
              </p:cNvPr>
              <p:cNvSpPr txBox="1"/>
              <p:nvPr/>
            </p:nvSpPr>
            <p:spPr>
              <a:xfrm>
                <a:off x="1124301" y="1516822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𝑏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D33380-9BBA-C437-16F9-061BCAF7C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301" y="1516822"/>
                <a:ext cx="4819650" cy="10049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7839976-2E85-83C0-B7C4-601D6DA7C96D}"/>
                  </a:ext>
                </a:extLst>
              </p:cNvPr>
              <p:cNvSpPr txBox="1"/>
              <p:nvPr/>
            </p:nvSpPr>
            <p:spPr>
              <a:xfrm>
                <a:off x="6096000" y="1516822"/>
                <a:ext cx="4819650" cy="10154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𝑏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7839976-2E85-83C0-B7C4-601D6DA7C9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516822"/>
                <a:ext cx="4819650" cy="10154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769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5FD62-A996-483E-96DE-0D897DD64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627812"/>
          </a:xfrm>
        </p:spPr>
        <p:txBody>
          <a:bodyPr/>
          <a:lstStyle/>
          <a:p>
            <a:r>
              <a:rPr lang="en-US" dirty="0"/>
              <a:t>Which of these terms is the likelihood?</a:t>
            </a:r>
          </a:p>
          <a:p>
            <a:r>
              <a:rPr lang="en-US" dirty="0">
                <a:solidFill>
                  <a:schemeClr val="tx1"/>
                </a:solidFill>
              </a:rPr>
              <a:t>Select all that apply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7C097B-EDD4-4282-B002-F52BD361F222}"/>
              </a:ext>
            </a:extLst>
          </p:cNvPr>
          <p:cNvSpPr txBox="1"/>
          <p:nvPr/>
        </p:nvSpPr>
        <p:spPr>
          <a:xfrm>
            <a:off x="2822276" y="2916330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1950478-69D1-4367-A591-C0CE0D93E9E4}"/>
              </a:ext>
            </a:extLst>
          </p:cNvPr>
          <p:cNvCxnSpPr>
            <a:cxnSpLocks/>
          </p:cNvCxnSpPr>
          <p:nvPr/>
        </p:nvCxnSpPr>
        <p:spPr>
          <a:xfrm>
            <a:off x="3305356" y="3451462"/>
            <a:ext cx="477367" cy="449806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DBB7F29-E060-4D4B-A8AE-D9CD06593B5F}"/>
              </a:ext>
            </a:extLst>
          </p:cNvPr>
          <p:cNvSpPr txBox="1"/>
          <p:nvPr/>
        </p:nvSpPr>
        <p:spPr>
          <a:xfrm>
            <a:off x="1696929" y="2923186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1B80ADE-510C-40D0-8211-736628A80FBA}"/>
              </a:ext>
            </a:extLst>
          </p:cNvPr>
          <p:cNvCxnSpPr>
            <a:cxnSpLocks/>
          </p:cNvCxnSpPr>
          <p:nvPr/>
        </p:nvCxnSpPr>
        <p:spPr>
          <a:xfrm>
            <a:off x="1970521" y="3541185"/>
            <a:ext cx="211606" cy="52599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953EE41-2040-4801-A2D6-B7D2063C0462}"/>
              </a:ext>
            </a:extLst>
          </p:cNvPr>
          <p:cNvSpPr txBox="1"/>
          <p:nvPr/>
        </p:nvSpPr>
        <p:spPr>
          <a:xfrm>
            <a:off x="5750241" y="2924648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9E1F928-B446-4FF9-AE74-EE968A6D34AA}"/>
              </a:ext>
            </a:extLst>
          </p:cNvPr>
          <p:cNvCxnSpPr>
            <a:cxnSpLocks/>
          </p:cNvCxnSpPr>
          <p:nvPr/>
        </p:nvCxnSpPr>
        <p:spPr>
          <a:xfrm flipH="1">
            <a:off x="5391150" y="3429000"/>
            <a:ext cx="359091" cy="47226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E6B3A78-3FA8-4A21-876D-00E19C808A8F}"/>
              </a:ext>
            </a:extLst>
          </p:cNvPr>
          <p:cNvSpPr txBox="1"/>
          <p:nvPr/>
        </p:nvSpPr>
        <p:spPr>
          <a:xfrm>
            <a:off x="3136908" y="5244117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6AAB7B6-38A5-4CC2-BDD1-50CB59B544AE}"/>
              </a:ext>
            </a:extLst>
          </p:cNvPr>
          <p:cNvCxnSpPr>
            <a:cxnSpLocks/>
          </p:cNvCxnSpPr>
          <p:nvPr/>
        </p:nvCxnSpPr>
        <p:spPr>
          <a:xfrm flipV="1">
            <a:off x="3619988" y="4979527"/>
            <a:ext cx="532426" cy="41100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F7FB3C6-48F9-526D-C23E-C43ECFD480D8}"/>
              </a:ext>
            </a:extLst>
          </p:cNvPr>
          <p:cNvSpPr txBox="1"/>
          <p:nvPr/>
        </p:nvSpPr>
        <p:spPr>
          <a:xfrm>
            <a:off x="7774302" y="2916330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47A0103-3C79-9505-C55D-39514F1F2902}"/>
              </a:ext>
            </a:extLst>
          </p:cNvPr>
          <p:cNvCxnSpPr>
            <a:cxnSpLocks/>
          </p:cNvCxnSpPr>
          <p:nvPr/>
        </p:nvCxnSpPr>
        <p:spPr>
          <a:xfrm>
            <a:off x="8257382" y="3451462"/>
            <a:ext cx="477367" cy="449806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4B77CF1-BEB8-0CEE-D325-B48FF80F8142}"/>
              </a:ext>
            </a:extLst>
          </p:cNvPr>
          <p:cNvSpPr txBox="1"/>
          <p:nvPr/>
        </p:nvSpPr>
        <p:spPr>
          <a:xfrm>
            <a:off x="6648955" y="2923186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3193D68-BD76-4B3A-FFB0-C9EC8EC9FC52}"/>
              </a:ext>
            </a:extLst>
          </p:cNvPr>
          <p:cNvCxnSpPr>
            <a:cxnSpLocks/>
          </p:cNvCxnSpPr>
          <p:nvPr/>
        </p:nvCxnSpPr>
        <p:spPr>
          <a:xfrm>
            <a:off x="6922547" y="3541185"/>
            <a:ext cx="211606" cy="52599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36F65CB-F574-1741-ED74-381B901FCE41}"/>
              </a:ext>
            </a:extLst>
          </p:cNvPr>
          <p:cNvSpPr txBox="1"/>
          <p:nvPr/>
        </p:nvSpPr>
        <p:spPr>
          <a:xfrm>
            <a:off x="10702267" y="2924648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FAE7285-994E-1909-7A29-856E21B43735}"/>
              </a:ext>
            </a:extLst>
          </p:cNvPr>
          <p:cNvCxnSpPr>
            <a:cxnSpLocks/>
          </p:cNvCxnSpPr>
          <p:nvPr/>
        </p:nvCxnSpPr>
        <p:spPr>
          <a:xfrm flipH="1">
            <a:off x="10343176" y="3429000"/>
            <a:ext cx="359091" cy="47226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8E6BCBC-2E9A-3178-0B0C-94F89344BFCB}"/>
              </a:ext>
            </a:extLst>
          </p:cNvPr>
          <p:cNvSpPr txBox="1"/>
          <p:nvPr/>
        </p:nvSpPr>
        <p:spPr>
          <a:xfrm>
            <a:off x="8088934" y="5244117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DC0CDED-1161-A50E-8E33-ADBE846D5AEB}"/>
              </a:ext>
            </a:extLst>
          </p:cNvPr>
          <p:cNvCxnSpPr>
            <a:cxnSpLocks/>
          </p:cNvCxnSpPr>
          <p:nvPr/>
        </p:nvCxnSpPr>
        <p:spPr>
          <a:xfrm flipV="1">
            <a:off x="8572014" y="4979527"/>
            <a:ext cx="532426" cy="41100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BCFAA1-4CCF-67C3-8136-E0DC7E91A6D0}"/>
                  </a:ext>
                </a:extLst>
              </p:cNvPr>
              <p:cNvSpPr txBox="1"/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BCFAA1-4CCF-67C3-8136-E0DC7E91A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39A3E8-67C6-0EB8-9C07-13194E02602F}"/>
                  </a:ext>
                </a:extLst>
              </p:cNvPr>
              <p:cNvSpPr txBox="1"/>
              <p:nvPr/>
            </p:nvSpPr>
            <p:spPr>
              <a:xfrm>
                <a:off x="6124575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39A3E8-67C6-0EB8-9C07-13194E026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75" y="3941347"/>
                <a:ext cx="4819650" cy="10049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5760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5FD62-A996-483E-96DE-0D897DD64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627812"/>
          </a:xfrm>
        </p:spPr>
        <p:txBody>
          <a:bodyPr/>
          <a:lstStyle/>
          <a:p>
            <a:r>
              <a:rPr lang="en-US" dirty="0"/>
              <a:t>Which of these terms is the likelihood?</a:t>
            </a:r>
          </a:p>
          <a:p>
            <a:r>
              <a:rPr lang="en-US" dirty="0">
                <a:solidFill>
                  <a:schemeClr val="tx1"/>
                </a:solidFill>
              </a:rPr>
              <a:t>Select all that apply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7C097B-EDD4-4282-B002-F52BD361F222}"/>
              </a:ext>
            </a:extLst>
          </p:cNvPr>
          <p:cNvSpPr txBox="1"/>
          <p:nvPr/>
        </p:nvSpPr>
        <p:spPr>
          <a:xfrm>
            <a:off x="2822276" y="2916330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1950478-69D1-4367-A591-C0CE0D93E9E4}"/>
              </a:ext>
            </a:extLst>
          </p:cNvPr>
          <p:cNvCxnSpPr>
            <a:cxnSpLocks/>
          </p:cNvCxnSpPr>
          <p:nvPr/>
        </p:nvCxnSpPr>
        <p:spPr>
          <a:xfrm>
            <a:off x="3305356" y="3451462"/>
            <a:ext cx="477367" cy="449806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DBB7F29-E060-4D4B-A8AE-D9CD06593B5F}"/>
              </a:ext>
            </a:extLst>
          </p:cNvPr>
          <p:cNvSpPr txBox="1"/>
          <p:nvPr/>
        </p:nvSpPr>
        <p:spPr>
          <a:xfrm>
            <a:off x="1696929" y="2923186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1B80ADE-510C-40D0-8211-736628A80FBA}"/>
              </a:ext>
            </a:extLst>
          </p:cNvPr>
          <p:cNvCxnSpPr>
            <a:cxnSpLocks/>
          </p:cNvCxnSpPr>
          <p:nvPr/>
        </p:nvCxnSpPr>
        <p:spPr>
          <a:xfrm>
            <a:off x="1970521" y="3541185"/>
            <a:ext cx="211606" cy="52599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953EE41-2040-4801-A2D6-B7D2063C0462}"/>
              </a:ext>
            </a:extLst>
          </p:cNvPr>
          <p:cNvSpPr txBox="1"/>
          <p:nvPr/>
        </p:nvSpPr>
        <p:spPr>
          <a:xfrm>
            <a:off x="5750241" y="2924648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9E1F928-B446-4FF9-AE74-EE968A6D34AA}"/>
              </a:ext>
            </a:extLst>
          </p:cNvPr>
          <p:cNvCxnSpPr>
            <a:cxnSpLocks/>
          </p:cNvCxnSpPr>
          <p:nvPr/>
        </p:nvCxnSpPr>
        <p:spPr>
          <a:xfrm flipH="1">
            <a:off x="5391150" y="3429000"/>
            <a:ext cx="359091" cy="47226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E6B3A78-3FA8-4A21-876D-00E19C808A8F}"/>
              </a:ext>
            </a:extLst>
          </p:cNvPr>
          <p:cNvSpPr txBox="1"/>
          <p:nvPr/>
        </p:nvSpPr>
        <p:spPr>
          <a:xfrm>
            <a:off x="3136908" y="5244117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6AAB7B6-38A5-4CC2-BDD1-50CB59B544AE}"/>
              </a:ext>
            </a:extLst>
          </p:cNvPr>
          <p:cNvCxnSpPr>
            <a:cxnSpLocks/>
          </p:cNvCxnSpPr>
          <p:nvPr/>
        </p:nvCxnSpPr>
        <p:spPr>
          <a:xfrm flipV="1">
            <a:off x="3619988" y="4979527"/>
            <a:ext cx="532426" cy="41100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F7FB3C6-48F9-526D-C23E-C43ECFD480D8}"/>
              </a:ext>
            </a:extLst>
          </p:cNvPr>
          <p:cNvSpPr txBox="1"/>
          <p:nvPr/>
        </p:nvSpPr>
        <p:spPr>
          <a:xfrm>
            <a:off x="7774302" y="2916330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47A0103-3C79-9505-C55D-39514F1F2902}"/>
              </a:ext>
            </a:extLst>
          </p:cNvPr>
          <p:cNvCxnSpPr>
            <a:cxnSpLocks/>
          </p:cNvCxnSpPr>
          <p:nvPr/>
        </p:nvCxnSpPr>
        <p:spPr>
          <a:xfrm>
            <a:off x="8257382" y="3451462"/>
            <a:ext cx="477367" cy="449806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4B77CF1-BEB8-0CEE-D325-B48FF80F8142}"/>
              </a:ext>
            </a:extLst>
          </p:cNvPr>
          <p:cNvSpPr txBox="1"/>
          <p:nvPr/>
        </p:nvSpPr>
        <p:spPr>
          <a:xfrm>
            <a:off x="6648955" y="2923186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3193D68-BD76-4B3A-FFB0-C9EC8EC9FC52}"/>
              </a:ext>
            </a:extLst>
          </p:cNvPr>
          <p:cNvCxnSpPr>
            <a:cxnSpLocks/>
          </p:cNvCxnSpPr>
          <p:nvPr/>
        </p:nvCxnSpPr>
        <p:spPr>
          <a:xfrm>
            <a:off x="6922547" y="3541185"/>
            <a:ext cx="211606" cy="52599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36F65CB-F574-1741-ED74-381B901FCE41}"/>
              </a:ext>
            </a:extLst>
          </p:cNvPr>
          <p:cNvSpPr txBox="1"/>
          <p:nvPr/>
        </p:nvSpPr>
        <p:spPr>
          <a:xfrm>
            <a:off x="10702267" y="2924648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FAE7285-994E-1909-7A29-856E21B43735}"/>
              </a:ext>
            </a:extLst>
          </p:cNvPr>
          <p:cNvCxnSpPr>
            <a:cxnSpLocks/>
          </p:cNvCxnSpPr>
          <p:nvPr/>
        </p:nvCxnSpPr>
        <p:spPr>
          <a:xfrm flipH="1">
            <a:off x="10343176" y="3429000"/>
            <a:ext cx="359091" cy="47226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8E6BCBC-2E9A-3178-0B0C-94F89344BFCB}"/>
              </a:ext>
            </a:extLst>
          </p:cNvPr>
          <p:cNvSpPr txBox="1"/>
          <p:nvPr/>
        </p:nvSpPr>
        <p:spPr>
          <a:xfrm>
            <a:off x="8088934" y="5244117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DC0CDED-1161-A50E-8E33-ADBE846D5AEB}"/>
              </a:ext>
            </a:extLst>
          </p:cNvPr>
          <p:cNvCxnSpPr>
            <a:cxnSpLocks/>
          </p:cNvCxnSpPr>
          <p:nvPr/>
        </p:nvCxnSpPr>
        <p:spPr>
          <a:xfrm flipV="1">
            <a:off x="8572014" y="4979527"/>
            <a:ext cx="532426" cy="41100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BCFAA1-4CCF-67C3-8136-E0DC7E91A6D0}"/>
                  </a:ext>
                </a:extLst>
              </p:cNvPr>
              <p:cNvSpPr txBox="1"/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BCFAA1-4CCF-67C3-8136-E0DC7E91A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39A3E8-67C6-0EB8-9C07-13194E02602F}"/>
                  </a:ext>
                </a:extLst>
              </p:cNvPr>
              <p:cNvSpPr txBox="1"/>
              <p:nvPr/>
            </p:nvSpPr>
            <p:spPr>
              <a:xfrm>
                <a:off x="6124575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39A3E8-67C6-0EB8-9C07-13194E026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75" y="3941347"/>
                <a:ext cx="4819650" cy="10049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2649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5FD62-A996-483E-96DE-0D897DD64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828169"/>
          </a:xfrm>
        </p:spPr>
        <p:txBody>
          <a:bodyPr/>
          <a:lstStyle/>
          <a:p>
            <a:r>
              <a:rPr lang="en-US" dirty="0"/>
              <a:t>Terminology</a:t>
            </a:r>
          </a:p>
          <a:p>
            <a:r>
              <a:rPr lang="en-US" dirty="0">
                <a:solidFill>
                  <a:schemeClr val="tx1"/>
                </a:solidFill>
              </a:rPr>
              <a:t>Posterior      Likelihood      Prior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arenR"/>
            </a:pP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B7018F5-9137-B025-DB53-903C38981BE9}"/>
                  </a:ext>
                </a:extLst>
              </p:cNvPr>
              <p:cNvSpPr txBox="1"/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B7018F5-9137-B025-DB53-903C38981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793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Applications of Bayes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BCFAA1-4CCF-67C3-8136-E0DC7E91A6D0}"/>
                  </a:ext>
                </a:extLst>
              </p:cNvPr>
              <p:cNvSpPr txBox="1"/>
              <p:nvPr/>
            </p:nvSpPr>
            <p:spPr>
              <a:xfrm>
                <a:off x="1067151" y="3012585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BCFAA1-4CCF-67C3-8136-E0DC7E91A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151" y="3012585"/>
                <a:ext cx="4819650" cy="1004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39A3E8-67C6-0EB8-9C07-13194E02602F}"/>
                  </a:ext>
                </a:extLst>
              </p:cNvPr>
              <p:cNvSpPr txBox="1"/>
              <p:nvPr/>
            </p:nvSpPr>
            <p:spPr>
              <a:xfrm>
                <a:off x="6096000" y="3012585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39A3E8-67C6-0EB8-9C07-13194E026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012585"/>
                <a:ext cx="4819650" cy="10049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59C7536-6865-BEF5-A7A7-FDA44F099089}"/>
                  </a:ext>
                </a:extLst>
              </p:cNvPr>
              <p:cNvSpPr txBox="1"/>
              <p:nvPr/>
            </p:nvSpPr>
            <p:spPr>
              <a:xfrm>
                <a:off x="3505551" y="1199241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𝑏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59C7536-6865-BEF5-A7A7-FDA44F0990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551" y="1199241"/>
                <a:ext cx="4819650" cy="10049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1374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33CD-4F7F-A96E-3B0B-0B8D394C0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MLE and MAP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189AA-1B81-AB3C-3C7E-918A1E57DD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22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45FD62-A996-483E-96DE-0D897DD64F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343491" cy="5287622"/>
              </a:xfrm>
            </p:spPr>
            <p:txBody>
              <a:bodyPr/>
              <a:lstStyle/>
              <a:p>
                <a:r>
                  <a:rPr lang="en-US" dirty="0"/>
                  <a:t>For a dataset D draw from the following distribution pdf with parameter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, where do we plug in the pdf that we used for MLE?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𝜆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dirty="0"/>
                  <a:t>?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arenR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45FD62-A996-483E-96DE-0D897DD64F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343491" cy="5287622"/>
              </a:xfrm>
              <a:blipFill>
                <a:blip r:embed="rId2"/>
                <a:stretch>
                  <a:fillRect l="-1129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104C8B6-9B2D-67A5-FF5F-58E43B89959D}"/>
              </a:ext>
            </a:extLst>
          </p:cNvPr>
          <p:cNvSpPr txBox="1"/>
          <p:nvPr/>
        </p:nvSpPr>
        <p:spPr>
          <a:xfrm>
            <a:off x="2822276" y="2916330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C455E61-E1DF-5098-B083-E81C69661173}"/>
              </a:ext>
            </a:extLst>
          </p:cNvPr>
          <p:cNvCxnSpPr>
            <a:cxnSpLocks/>
          </p:cNvCxnSpPr>
          <p:nvPr/>
        </p:nvCxnSpPr>
        <p:spPr>
          <a:xfrm>
            <a:off x="3305356" y="3451462"/>
            <a:ext cx="477367" cy="449806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A8F1CCD-0EBC-19FD-5B0A-9580FF3A454F}"/>
              </a:ext>
            </a:extLst>
          </p:cNvPr>
          <p:cNvSpPr txBox="1"/>
          <p:nvPr/>
        </p:nvSpPr>
        <p:spPr>
          <a:xfrm>
            <a:off x="1696929" y="2923186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A6999B2-8AEC-A5E1-8359-68DD19A609C8}"/>
              </a:ext>
            </a:extLst>
          </p:cNvPr>
          <p:cNvCxnSpPr>
            <a:cxnSpLocks/>
          </p:cNvCxnSpPr>
          <p:nvPr/>
        </p:nvCxnSpPr>
        <p:spPr>
          <a:xfrm>
            <a:off x="1970521" y="3541185"/>
            <a:ext cx="211606" cy="52599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5ECC595-B55B-B7B5-050A-0C5C4FACE20D}"/>
              </a:ext>
            </a:extLst>
          </p:cNvPr>
          <p:cNvSpPr txBox="1"/>
          <p:nvPr/>
        </p:nvSpPr>
        <p:spPr>
          <a:xfrm>
            <a:off x="5750241" y="2924648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8A6B920-6037-B9B3-8910-C886BD7F6CAB}"/>
              </a:ext>
            </a:extLst>
          </p:cNvPr>
          <p:cNvCxnSpPr>
            <a:cxnSpLocks/>
          </p:cNvCxnSpPr>
          <p:nvPr/>
        </p:nvCxnSpPr>
        <p:spPr>
          <a:xfrm flipH="1">
            <a:off x="5391150" y="3429000"/>
            <a:ext cx="359091" cy="47226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2EA6845-DEF7-5FD5-20DE-7101ADA67798}"/>
              </a:ext>
            </a:extLst>
          </p:cNvPr>
          <p:cNvSpPr txBox="1"/>
          <p:nvPr/>
        </p:nvSpPr>
        <p:spPr>
          <a:xfrm>
            <a:off x="3136908" y="5244117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F40136B-0CC9-46EC-B3C8-F0F74C969CD8}"/>
              </a:ext>
            </a:extLst>
          </p:cNvPr>
          <p:cNvCxnSpPr>
            <a:cxnSpLocks/>
          </p:cNvCxnSpPr>
          <p:nvPr/>
        </p:nvCxnSpPr>
        <p:spPr>
          <a:xfrm flipV="1">
            <a:off x="3619988" y="4979527"/>
            <a:ext cx="532426" cy="41100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37D81D-00EC-6C89-AEAD-07337AE8F297}"/>
                  </a:ext>
                </a:extLst>
              </p:cNvPr>
              <p:cNvSpPr txBox="1"/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37D81D-00EC-6C89-AEAD-07337AE8F2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384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MLE and MAP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45FD62-A996-483E-96DE-0D897DD64F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5363277" cy="2828169"/>
              </a:xfrm>
            </p:spPr>
            <p:txBody>
              <a:bodyPr/>
              <a:lstStyle/>
              <a:p>
                <a:r>
                  <a:rPr lang="en-US" dirty="0"/>
                  <a:t>Maximum likelihood estimation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𝑀𝐿𝐸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lang="en-US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sz="1800" dirty="0">
                  <a:solidFill>
                    <a:schemeClr val="tx1"/>
                  </a:solidFill>
                </a:endParaRPr>
              </a:p>
              <a:p>
                <a:endParaRPr lang="en-US" sz="1800" dirty="0">
                  <a:solidFill>
                    <a:schemeClr val="tx1"/>
                  </a:solidFill>
                </a:endParaRPr>
              </a:p>
              <a:p>
                <a:endParaRPr lang="en-US" sz="180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∏"/>
                            <m:ctrlP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fun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45FD62-A996-483E-96DE-0D897DD64F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5363277" cy="2828169"/>
              </a:xfrm>
              <a:blipFill>
                <a:blip r:embed="rId2"/>
                <a:stretch>
                  <a:fillRect l="-2389" t="-3664" b="-2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8EE7111-E1E6-5E8F-AC79-E7D15DA2C1E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18777" y="1113178"/>
                <a:ext cx="5889938" cy="3695490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Maximum </a:t>
                </a:r>
                <a:r>
                  <a:rPr kumimoji="0" lang="en-US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 </a:t>
                </a:r>
                <a:r>
                  <a:rPr kumimoji="0" lang="en-US" sz="28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prosteriori</a:t>
                </a:r>
                <a:r>
                  <a:rPr kumimoji="0" lang="en-US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estimation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𝜃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𝑀𝐴𝑃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𝑝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𝜃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𝒟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𝑝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𝒟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∣ 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𝑝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num>
                          <m:den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𝑝</m:t>
                            </m:r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𝒟</m:t>
                            </m:r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den>
                        </m:f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nary>
                              <m:naryPr>
                                <m:chr m:val="∏"/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naryPr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𝑁</m:t>
                                </m:r>
                              </m:sup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𝑝</m:t>
                                </m:r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B0F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B0F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𝑦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F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F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</m:sup>
                                </m:sSup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∣</m:t>
                                </m:r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𝜃</m:t>
                                </m:r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e>
                            </m:nary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𝑝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num>
                          <m:den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𝑝</m:t>
                            </m:r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𝒟</m:t>
                            </m:r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den>
                        </m:f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e>
                    </m:func>
                    <m:nary>
                      <m:naryPr>
                        <m:chr m:val="∏"/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naryPr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𝑝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kumimoji="0" lang="en-US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𝜃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e>
                    </m:nary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𝜃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14350" marR="0" lvl="0" indent="-51435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arenR"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8EE7111-E1E6-5E8F-AC79-E7D15DA2C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8777" y="1113178"/>
                <a:ext cx="5889938" cy="3695490"/>
              </a:xfrm>
              <a:prstGeom prst="rect">
                <a:avLst/>
              </a:prstGeom>
              <a:blipFill>
                <a:blip r:embed="rId3"/>
                <a:stretch>
                  <a:fillRect l="-2068" t="-28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7375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84C15-E19B-4CCD-91C7-DE01E4AF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for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25052-F95A-494F-9031-A147801896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MLE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Formulate the </a:t>
                </a:r>
                <a:r>
                  <a:rPr lang="en-US" dirty="0">
                    <a:solidFill>
                      <a:srgbClr val="00B0F0"/>
                    </a:solidFill>
                  </a:rPr>
                  <a:t>likelihood</a:t>
                </a:r>
                <a:r>
                  <a:rPr lang="en-US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b="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00B0F0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Set objective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equal to negative log of the </a:t>
                </a:r>
                <a:r>
                  <a:rPr lang="en-US" dirty="0">
                    <a:solidFill>
                      <a:srgbClr val="00B0F0"/>
                    </a:solidFill>
                  </a:rPr>
                  <a:t>likelihood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J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sepChr m:val="∣"/>
                            <m:ctrlPr>
                              <a:rPr lang="en-US" i="1" dirty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𝒟</m:t>
                            </m:r>
                          </m:e>
                          <m:e>
                            <m:r>
                              <a:rPr lang="en-US" i="1" dirty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3"/>
                </a:pPr>
                <a:r>
                  <a:rPr lang="en-US" dirty="0">
                    <a:solidFill>
                      <a:schemeClr val="tx1"/>
                    </a:solidFill>
                  </a:rPr>
                  <a:t>Compute derivative of objective,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𝜕𝜃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3"/>
                </a:pPr>
                <a:r>
                  <a:rPr lang="en-US" dirty="0">
                    <a:solidFill>
                      <a:schemeClr val="tx1"/>
                    </a:solidFill>
                  </a:rPr>
                  <a:t>Find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either</a:t>
                </a:r>
              </a:p>
              <a:p>
                <a:pPr marL="974725" lvl="2" indent="-514350">
                  <a:buFont typeface="+mj-lt"/>
                  <a:buAutoNum type="alphaLcPeriod"/>
                </a:pPr>
                <a:r>
                  <a:rPr lang="en-US" sz="2800" dirty="0"/>
                  <a:t>Set derivate equal to zero and solve for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marL="974725" lvl="2" indent="-514350">
                  <a:buFont typeface="+mj-lt"/>
                  <a:buAutoNum type="alphaLcPeriod"/>
                </a:pPr>
                <a:r>
                  <a:rPr lang="en-US" sz="2800" dirty="0"/>
                  <a:t>Use (stochastic) gradient descent to step towards better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25052-F95A-494F-9031-A147801896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02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7241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84C15-E19B-4CCD-91C7-DE01E4AF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for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25052-F95A-494F-9031-A147801896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066160" cy="2039539"/>
              </a:xfrm>
            </p:spPr>
            <p:txBody>
              <a:bodyPr/>
              <a:lstStyle/>
              <a:p>
                <a:r>
                  <a:rPr lang="en-US" dirty="0"/>
                  <a:t>MAP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Formulate the </a:t>
                </a:r>
                <a:r>
                  <a:rPr lang="en-US" dirty="0">
                    <a:solidFill>
                      <a:srgbClr val="00B0F0"/>
                    </a:solidFill>
                  </a:rPr>
                  <a:t>likelihood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rgbClr val="7030A0"/>
                    </a:solidFill>
                  </a:rPr>
                  <a:t>times the prior</a:t>
                </a:r>
                <a:r>
                  <a:rPr lang="en-US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  <m:e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Set objective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equal to negative log of the </a:t>
                </a:r>
                <a:r>
                  <a:rPr lang="en-US" dirty="0">
                    <a:solidFill>
                      <a:srgbClr val="00B0F0"/>
                    </a:solidFill>
                  </a:rPr>
                  <a:t>likelihood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rgbClr val="7030A0"/>
                    </a:solidFill>
                  </a:rPr>
                  <a:t>times the prior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J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dirty="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sepChr m:val="∣"/>
                                <m:ctrlPr>
                                  <a:rPr lang="en-US" i="1" dirty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𝒟</m:t>
                                </m:r>
                              </m:e>
                              <m:e>
                                <m:r>
                                  <a:rPr lang="en-US" i="1" dirty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  <m:r>
                              <a:rPr lang="en-US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3"/>
                </a:pPr>
                <a:r>
                  <a:rPr lang="en-US" dirty="0">
                    <a:solidFill>
                      <a:schemeClr val="tx1"/>
                    </a:solidFill>
                  </a:rPr>
                  <a:t>Compute derivative of objective,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𝜕𝜃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3"/>
                </a:pPr>
                <a:r>
                  <a:rPr lang="en-US" dirty="0">
                    <a:solidFill>
                      <a:schemeClr val="tx1"/>
                    </a:solidFill>
                  </a:rPr>
                  <a:t>Find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either</a:t>
                </a:r>
              </a:p>
              <a:p>
                <a:pPr marL="974725" lvl="2" indent="-514350">
                  <a:buFont typeface="+mj-lt"/>
                  <a:buAutoNum type="alphaLcPeriod"/>
                </a:pPr>
                <a:r>
                  <a:rPr lang="en-US" sz="2800" dirty="0"/>
                  <a:t>Set derivate equal to zero and solve for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marL="974725" lvl="2" indent="-514350">
                  <a:buFont typeface="+mj-lt"/>
                  <a:buAutoNum type="alphaLcPeriod"/>
                </a:pPr>
                <a:r>
                  <a:rPr lang="en-US" sz="2800" dirty="0"/>
                  <a:t>Use (stochastic) gradient descent to step towards better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25052-F95A-494F-9031-A147801896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066160" cy="2039539"/>
              </a:xfrm>
              <a:blipFill>
                <a:blip r:embed="rId2"/>
                <a:stretch>
                  <a:fillRect l="-1157" t="-5090" r="-606" b="-102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2067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84C15-E19B-4CCD-91C7-DE01E4AF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Coin Flipping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25052-F95A-494F-9031-A147801896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928046" cy="2039539"/>
              </a:xfrm>
            </p:spPr>
            <p:txBody>
              <a:bodyPr/>
              <a:lstStyle/>
              <a:p>
                <a:r>
                  <a:rPr lang="en-US" dirty="0"/>
                  <a:t>Trick coin from pre-reading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Initially: no information about the coin, so we just default to a uniform belief about the Bernoulli parameter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25052-F95A-494F-9031-A147801896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928046" cy="2039539"/>
              </a:xfrm>
              <a:blipFill>
                <a:blip r:embed="rId2"/>
                <a:stretch>
                  <a:fillRect l="-1172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paper with numbers and text&#10;&#10;Description automatically generated">
            <a:extLst>
              <a:ext uri="{FF2B5EF4-FFF2-40B4-BE49-F238E27FC236}">
                <a16:creationId xmlns:a16="http://schemas.microsoft.com/office/drawing/2014/main" id="{C866B255-865E-5B42-7EF6-3EDDF9C1E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99" y="2873482"/>
            <a:ext cx="7896283" cy="349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889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05EF4-DCD4-49E4-9DD3-295DC6BAE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9338B-4850-4D89-8CEB-696138B39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335101" cy="2039539"/>
          </a:xfrm>
        </p:spPr>
        <p:txBody>
          <a:bodyPr/>
          <a:lstStyle/>
          <a:p>
            <a:pPr fontAlgn="ctr"/>
            <a:r>
              <a:rPr lang="en-US" dirty="0"/>
              <a:t>As we collect more and more data (more coin flips), will the peak of the likelihood curve increase or decrease?</a:t>
            </a:r>
          </a:p>
          <a:p>
            <a:pPr fontAlgn="ctr"/>
            <a:endParaRPr lang="en-US" dirty="0"/>
          </a:p>
          <a:p>
            <a:pPr marL="514350" indent="-514350" fontAlgn="ctr">
              <a:buAutoNum type="alphaUcParenR"/>
            </a:pPr>
            <a:r>
              <a:rPr lang="en-US" dirty="0"/>
              <a:t>Increase</a:t>
            </a:r>
          </a:p>
          <a:p>
            <a:pPr marL="514350" indent="-514350" fontAlgn="ctr">
              <a:buAutoNum type="alphaUcParenR"/>
            </a:pPr>
            <a:r>
              <a:rPr lang="en-US" dirty="0"/>
              <a:t>Decrease</a:t>
            </a:r>
          </a:p>
          <a:p>
            <a:pPr marL="514350" indent="-514350" fontAlgn="ctr">
              <a:buAutoNum type="alphaUcParenR"/>
            </a:pPr>
            <a:r>
              <a:rPr lang="en-US" dirty="0"/>
              <a:t>I have no idea</a:t>
            </a:r>
          </a:p>
          <a:p>
            <a:endParaRPr lang="x-IV_mathan" dirty="0"/>
          </a:p>
        </p:txBody>
      </p:sp>
    </p:spTree>
    <p:extLst>
      <p:ext uri="{BB962C8B-B14F-4D97-AF65-F5344CB8AC3E}">
        <p14:creationId xmlns:p14="http://schemas.microsoft.com/office/powerpoint/2010/main" val="14387337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84C15-E19B-4CCD-91C7-DE01E4AF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Coin Flipping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25052-F95A-494F-9031-A14780189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463890" cy="2039539"/>
          </a:xfrm>
        </p:spPr>
        <p:txBody>
          <a:bodyPr/>
          <a:lstStyle/>
          <a:p>
            <a:r>
              <a:rPr lang="en-US" dirty="0"/>
              <a:t>Trick coin from pre-reading</a:t>
            </a:r>
          </a:p>
          <a:p>
            <a:r>
              <a:rPr lang="en-US" dirty="0">
                <a:solidFill>
                  <a:srgbClr val="7030A0"/>
                </a:solidFill>
              </a:rPr>
              <a:t>Suppose we discover information about the distribution of trick coin types? </a:t>
            </a:r>
            <a:r>
              <a:rPr lang="en-US" dirty="0">
                <a:solidFill>
                  <a:schemeClr val="tx1"/>
                </a:solidFill>
              </a:rPr>
              <a:t>How can we use this information both before and after flipping coins?</a:t>
            </a:r>
          </a:p>
        </p:txBody>
      </p:sp>
      <p:pic>
        <p:nvPicPr>
          <p:cNvPr id="5" name="Picture 4" descr="A paper with numbers and text&#10;&#10;Description automatically generated">
            <a:extLst>
              <a:ext uri="{FF2B5EF4-FFF2-40B4-BE49-F238E27FC236}">
                <a16:creationId xmlns:a16="http://schemas.microsoft.com/office/drawing/2014/main" id="{C866B255-865E-5B42-7EF6-3EDDF9C1E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99" y="2873482"/>
            <a:ext cx="7896283" cy="349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343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84C15-E19B-4CCD-91C7-DE01E4AF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Coin Flipping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25052-F95A-494F-9031-A14780189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740786" cy="2039539"/>
          </a:xfrm>
        </p:spPr>
        <p:txBody>
          <a:bodyPr/>
          <a:lstStyle/>
          <a:p>
            <a:r>
              <a:rPr lang="en-US" dirty="0"/>
              <a:t>Trick coin from pre-reading</a:t>
            </a:r>
          </a:p>
          <a:p>
            <a:r>
              <a:rPr lang="en-US" dirty="0">
                <a:solidFill>
                  <a:srgbClr val="7030A0"/>
                </a:solidFill>
              </a:rPr>
              <a:t>Suppose we discover information about the distribution of trick coin types? </a:t>
            </a:r>
            <a:r>
              <a:rPr lang="en-US" dirty="0">
                <a:solidFill>
                  <a:schemeClr val="tx1"/>
                </a:solidFill>
              </a:rPr>
              <a:t>How can we use this information both before and after flipping coins?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311913D-E621-0C18-B6C1-1AEAEE6AFE2E}"/>
                  </a:ext>
                </a:extLst>
              </p:cNvPr>
              <p:cNvSpPr txBox="1"/>
              <p:nvPr/>
            </p:nvSpPr>
            <p:spPr>
              <a:xfrm>
                <a:off x="6038850" y="29095"/>
                <a:ext cx="6153150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𝑀𝐴𝑃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limLow>
                        <m:limLowPr>
                          <m:ctrlPr>
                            <a:rPr kumimoji="0" lang="en-US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argmax</m:t>
                          </m:r>
                        </m:e>
                        <m:lim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lim>
                      </m:limLow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  <m:nary>
                        <m:naryPr>
                          <m:chr m:val="∏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311913D-E621-0C18-B6C1-1AEAEE6AF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850" y="29095"/>
                <a:ext cx="6153150" cy="13038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73AB7FF1-D423-C15D-DF63-B9452CAAF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490" y="2649864"/>
            <a:ext cx="5964432" cy="334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16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05EF4-DCD4-49E4-9DD3-295DC6BAE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49338B-4850-4D89-8CEB-696138B39B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335101" cy="2039539"/>
              </a:xfrm>
            </p:spPr>
            <p:txBody>
              <a:bodyPr/>
              <a:lstStyle/>
              <a:p>
                <a:pPr fontAlgn="ctr"/>
                <a14:m>
                  <m:oMath xmlns:m="http://schemas.openxmlformats.org/officeDocument/2006/math">
                    <m:r>
                      <a:rPr lang="x-IV_mathan" smtClean="0">
                        <a:latin typeface="Cambria Math" panose="02040503050406030204" pitchFamily="18" charset="0"/>
                      </a:rPr>
                      <m:t>𝑝</m:t>
                    </m:r>
                    <m:r>
                      <m:rPr>
                        <m:lit/>
                      </m:rPr>
                      <a:rPr lang="x-IV_mathan">
                        <a:latin typeface="Cambria Math" panose="02040503050406030204" pitchFamily="18" charset="0"/>
                      </a:rPr>
                      <m:t>(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𝜃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∣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𝒟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)∝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𝑝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(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𝒟</m:t>
                    </m:r>
                    <m:d>
                      <m:dPr>
                        <m:begChr m:val="|"/>
                        <m:ctrlPr>
                          <a:rPr lang="x-IV_mathan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x-IV_mathan">
                        <a:latin typeface="Cambria Math" panose="02040503050406030204" pitchFamily="18" charset="0"/>
                      </a:rPr>
                      <m:t>𝑝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(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𝜃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x-IV_mathan" dirty="0"/>
                  <a:t> </a:t>
                </a:r>
              </a:p>
              <a:p>
                <a:pPr fontAlgn="ctr"/>
                <a:endParaRPr lang="x-IV_mathan" sz="800" dirty="0"/>
              </a:p>
              <a:p>
                <a:pPr fontAlgn="ctr"/>
                <a14:m>
                  <m:oMath xmlns:m="http://schemas.openxmlformats.org/officeDocument/2006/math">
                    <m:r>
                      <a:rPr lang="x-IV_mathan">
                        <a:latin typeface="Cambria Math" panose="02040503050406030204" pitchFamily="18" charset="0"/>
                      </a:rPr>
                      <m:t>𝑝</m:t>
                    </m:r>
                    <m:r>
                      <m:rPr>
                        <m:lit/>
                      </m:rPr>
                      <a:rPr lang="x-IV_mathan">
                        <a:latin typeface="Cambria Math" panose="02040503050406030204" pitchFamily="18" charset="0"/>
                      </a:rPr>
                      <m:t>(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𝜃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∣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𝒟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)∝∏ 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𝑝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  <m:d>
                      <m:dPr>
                        <m:begChr m:val="|"/>
                        <m:ctrlPr>
                          <a:rPr lang="x-IV_mathan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x-IV_mathan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x-IV_mathan" dirty="0"/>
                  <a:t> </a:t>
                </a:r>
              </a:p>
              <a:p>
                <a:pPr fontAlgn="ctr"/>
                <a:endParaRPr lang="en-US" dirty="0"/>
              </a:p>
              <a:p>
                <a:pPr fontAlgn="ctr"/>
                <a:r>
                  <a:rPr lang="en-US" dirty="0"/>
                  <a:t>As the number of data points increases, which of the following are true?</a:t>
                </a:r>
              </a:p>
              <a:p>
                <a:pPr fontAlgn="ctr"/>
                <a:r>
                  <a:rPr lang="en-US" dirty="0"/>
                  <a:t>Select ALL that apply</a:t>
                </a:r>
              </a:p>
              <a:p>
                <a:pPr marL="457200" lvl="1" indent="-457200" fontAlgn="ctr">
                  <a:buFont typeface="+mj-lt"/>
                  <a:buAutoNum type="alphaUcPeriod"/>
                </a:pPr>
                <a:r>
                  <a:rPr lang="en-US" dirty="0"/>
                  <a:t>The MAP estimate approaches the MLE estimate</a:t>
                </a:r>
              </a:p>
              <a:p>
                <a:pPr marL="457200" lvl="1" indent="-457200" fontAlgn="ctr">
                  <a:buFont typeface="+mj-lt"/>
                  <a:buAutoNum type="alphaUcPeriod"/>
                </a:pPr>
                <a:r>
                  <a:rPr lang="en-US" dirty="0"/>
                  <a:t>The </a:t>
                </a:r>
                <a:r>
                  <a:rPr lang="en-US" dirty="0">
                    <a:solidFill>
                      <a:srgbClr val="00B050"/>
                    </a:solidFill>
                  </a:rPr>
                  <a:t>posterior</a:t>
                </a:r>
                <a:r>
                  <a:rPr lang="en-US" dirty="0"/>
                  <a:t> distribution approaches the </a:t>
                </a:r>
                <a:r>
                  <a:rPr lang="en-US" dirty="0">
                    <a:solidFill>
                      <a:srgbClr val="7030A0"/>
                    </a:solidFill>
                  </a:rPr>
                  <a:t>prior</a:t>
                </a:r>
                <a:r>
                  <a:rPr lang="en-US" dirty="0"/>
                  <a:t> distribution</a:t>
                </a:r>
              </a:p>
              <a:p>
                <a:pPr marL="457200" lvl="1" indent="-457200" fontAlgn="ctr">
                  <a:buFont typeface="+mj-lt"/>
                  <a:buAutoNum type="alphaUcPeriod"/>
                </a:pPr>
                <a:r>
                  <a:rPr lang="en-US" dirty="0"/>
                  <a:t>The </a:t>
                </a:r>
                <a:r>
                  <a:rPr lang="en-US" dirty="0">
                    <a:solidFill>
                      <a:srgbClr val="00B0F0"/>
                    </a:solidFill>
                  </a:rPr>
                  <a:t>likelihood</a:t>
                </a:r>
                <a:r>
                  <a:rPr lang="en-US" dirty="0"/>
                  <a:t> distribution approaches the </a:t>
                </a:r>
                <a:r>
                  <a:rPr lang="en-US" dirty="0">
                    <a:solidFill>
                      <a:srgbClr val="7030A0"/>
                    </a:solidFill>
                  </a:rPr>
                  <a:t>prior</a:t>
                </a:r>
                <a:r>
                  <a:rPr lang="en-US" dirty="0"/>
                  <a:t> distribution</a:t>
                </a:r>
              </a:p>
              <a:p>
                <a:pPr marL="457200" lvl="1" indent="-457200" fontAlgn="ctr">
                  <a:buFont typeface="+mj-lt"/>
                  <a:buAutoNum type="alphaUcPeriod"/>
                </a:pPr>
                <a:r>
                  <a:rPr lang="en-US" dirty="0"/>
                  <a:t>The </a:t>
                </a:r>
                <a:r>
                  <a:rPr lang="en-US" dirty="0">
                    <a:solidFill>
                      <a:srgbClr val="00B050"/>
                    </a:solidFill>
                  </a:rPr>
                  <a:t>posterior</a:t>
                </a:r>
                <a:r>
                  <a:rPr lang="en-US" dirty="0"/>
                  <a:t> distribution approaches the </a:t>
                </a:r>
                <a:r>
                  <a:rPr lang="en-US" dirty="0">
                    <a:solidFill>
                      <a:srgbClr val="00B0F0"/>
                    </a:solidFill>
                  </a:rPr>
                  <a:t>likelihood</a:t>
                </a:r>
                <a:r>
                  <a:rPr lang="en-US" dirty="0"/>
                  <a:t> distribution</a:t>
                </a:r>
              </a:p>
              <a:p>
                <a:pPr marL="457200" lvl="1" indent="-457200" fontAlgn="ctr">
                  <a:buFont typeface="+mj-lt"/>
                  <a:buAutoNum type="alphaUcPeriod"/>
                </a:pPr>
                <a:r>
                  <a:rPr lang="en-US" dirty="0"/>
                  <a:t>The </a:t>
                </a:r>
                <a:r>
                  <a:rPr lang="en-US" dirty="0">
                    <a:solidFill>
                      <a:srgbClr val="00B0F0"/>
                    </a:solidFill>
                  </a:rPr>
                  <a:t>likelihood</a:t>
                </a:r>
                <a:r>
                  <a:rPr lang="en-US" dirty="0"/>
                  <a:t> has a lower impact on the </a:t>
                </a:r>
                <a:r>
                  <a:rPr lang="en-US" dirty="0">
                    <a:solidFill>
                      <a:srgbClr val="00B050"/>
                    </a:solidFill>
                  </a:rPr>
                  <a:t>posterior</a:t>
                </a:r>
                <a:endParaRPr lang="en-US" dirty="0">
                  <a:solidFill>
                    <a:srgbClr val="7030A0"/>
                  </a:solidFill>
                </a:endParaRPr>
              </a:p>
              <a:p>
                <a:pPr marL="457200" lvl="1" indent="-457200" fontAlgn="ctr">
                  <a:buFont typeface="+mj-lt"/>
                  <a:buAutoNum type="alphaUcPeriod"/>
                </a:pPr>
                <a:r>
                  <a:rPr lang="en-US" dirty="0"/>
                  <a:t>The </a:t>
                </a:r>
                <a:r>
                  <a:rPr lang="en-US" dirty="0">
                    <a:solidFill>
                      <a:srgbClr val="7030A0"/>
                    </a:solidFill>
                  </a:rPr>
                  <a:t>prior</a:t>
                </a:r>
                <a:r>
                  <a:rPr lang="en-US" dirty="0"/>
                  <a:t> has a lower impact on the </a:t>
                </a:r>
                <a:r>
                  <a:rPr lang="en-US" dirty="0">
                    <a:solidFill>
                      <a:srgbClr val="00B050"/>
                    </a:solidFill>
                  </a:rPr>
                  <a:t>posterior</a:t>
                </a:r>
                <a:endParaRPr lang="en-US" dirty="0">
                  <a:solidFill>
                    <a:srgbClr val="7030A0"/>
                  </a:solidFill>
                </a:endParaRPr>
              </a:p>
              <a:p>
                <a:endParaRPr lang="x-IV_matha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49338B-4850-4D89-8CEB-696138B39B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335101" cy="2039539"/>
              </a:xfrm>
              <a:blipFill>
                <a:blip r:embed="rId2"/>
                <a:stretch>
                  <a:fillRect l="-1130" b="-15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D03024-4110-4409-B378-9F324E35F3BE}"/>
                  </a:ext>
                </a:extLst>
              </p:cNvPr>
              <p:cNvSpPr txBox="1"/>
              <p:nvPr/>
            </p:nvSpPr>
            <p:spPr>
              <a:xfrm>
                <a:off x="4718050" y="1048305"/>
                <a:ext cx="50165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posterior</m:t>
                      </m:r>
                      <m:r>
                        <a:rPr kumimoji="0" lang="x-IV_mathan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∝</m:t>
                      </m:r>
                      <m:r>
                        <m:rPr>
                          <m:sty m:val="p"/>
                        </m:rP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likelihood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⋅</m:t>
                      </m:r>
                      <m:r>
                        <m:rPr>
                          <m:sty m:val="p"/>
                        </m:rP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prior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D03024-4110-4409-B378-9F324E35F3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050" y="1048305"/>
                <a:ext cx="501650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58757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as Data Increases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</p:spPr>
            <p:txBody>
              <a:bodyPr/>
              <a:lstStyle/>
              <a:p>
                <a:r>
                  <a:rPr lang="en-US" dirty="0"/>
                  <a:t>Given the ordered sequence of coin flip outcomes: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sepChr m:val="∣"/>
                          <m:ctrlP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r>
                  <a:rPr lang="en-US" dirty="0"/>
                  <a:t>What happens as we flip more coins?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  <a:blipFill>
                <a:blip r:embed="rId2"/>
                <a:stretch>
                  <a:fillRect l="-1174" t="-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1E559F-7A0A-FB08-87DD-D876BCF8EAC0}"/>
                  </a:ext>
                </a:extLst>
              </p:cNvPr>
              <p:cNvSpPr txBox="1"/>
              <p:nvPr/>
            </p:nvSpPr>
            <p:spPr>
              <a:xfrm>
                <a:off x="552099" y="3429000"/>
                <a:ext cx="8473464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=0:   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={}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1E559F-7A0A-FB08-87DD-D876BCF8E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429000"/>
                <a:ext cx="847346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388302A3-BAD4-774D-A2E3-EDE2473FB71F}"/>
              </a:ext>
            </a:extLst>
          </p:cNvPr>
          <p:cNvGrpSpPr>
            <a:grpSpLocks noChangeAspect="1"/>
          </p:cNvGrpSpPr>
          <p:nvPr/>
        </p:nvGrpSpPr>
        <p:grpSpPr>
          <a:xfrm>
            <a:off x="5519550" y="3290469"/>
            <a:ext cx="5366058" cy="3200400"/>
            <a:chOff x="-170319" y="845540"/>
            <a:chExt cx="9483341" cy="5656011"/>
          </a:xfrm>
        </p:grpSpPr>
        <p:pic>
          <p:nvPicPr>
            <p:cNvPr id="16" name="Picture 15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BAC7DD87-684B-C63F-EC1B-C0F2DA421E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3" r="66269" b="11549"/>
            <a:stretch/>
          </p:blipFill>
          <p:spPr>
            <a:xfrm>
              <a:off x="1030778" y="845540"/>
              <a:ext cx="8282244" cy="5656011"/>
            </a:xfrm>
            <a:prstGeom prst="rect">
              <a:avLst/>
            </a:prstGeom>
          </p:spPr>
        </p:pic>
        <p:pic>
          <p:nvPicPr>
            <p:cNvPr id="17" name="Picture 16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80BE627F-9213-4409-F73F-43F9D70DF4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08" b="11549"/>
            <a:stretch/>
          </p:blipFill>
          <p:spPr>
            <a:xfrm>
              <a:off x="-170319" y="845540"/>
              <a:ext cx="1042030" cy="56560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14891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3CF41-892A-190C-E04E-3BEE199F9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37B99E7-9013-504E-EF84-CE1E0B1D69D3}"/>
              </a:ext>
            </a:extLst>
          </p:cNvPr>
          <p:cNvGrpSpPr>
            <a:grpSpLocks noChangeAspect="1"/>
          </p:cNvGrpSpPr>
          <p:nvPr/>
        </p:nvGrpSpPr>
        <p:grpSpPr>
          <a:xfrm>
            <a:off x="5519550" y="3290469"/>
            <a:ext cx="5366058" cy="3200400"/>
            <a:chOff x="-170319" y="7536512"/>
            <a:chExt cx="9483340" cy="5656011"/>
          </a:xfrm>
        </p:grpSpPr>
        <p:pic>
          <p:nvPicPr>
            <p:cNvPr id="5" name="Picture 4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D287A522-90D6-70D7-220C-507DB5486C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824" r="34628" b="11549"/>
            <a:stretch/>
          </p:blipFill>
          <p:spPr>
            <a:xfrm>
              <a:off x="1030778" y="7536512"/>
              <a:ext cx="8282243" cy="5656011"/>
            </a:xfrm>
            <a:prstGeom prst="rect">
              <a:avLst/>
            </a:prstGeom>
          </p:spPr>
        </p:pic>
        <p:pic>
          <p:nvPicPr>
            <p:cNvPr id="6" name="Picture 5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638F5755-69BF-B8A2-C2A1-AD42D8FC80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08" b="11549"/>
            <a:stretch/>
          </p:blipFill>
          <p:spPr>
            <a:xfrm>
              <a:off x="-170319" y="7536512"/>
              <a:ext cx="1042030" cy="565601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9589FC7-B483-AEAB-B788-EDD5412D4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as Data Increases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36A7A5-234B-3C11-674C-BC1C7BB9DF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</p:spPr>
            <p:txBody>
              <a:bodyPr/>
              <a:lstStyle/>
              <a:p>
                <a:r>
                  <a:rPr lang="en-US" dirty="0"/>
                  <a:t>Given the ordered sequence of coin flip outcomes: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sepChr m:val="∣"/>
                          <m:ctrlP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r>
                  <a:rPr lang="en-US" dirty="0"/>
                  <a:t>What happens as we flip more coins?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36A7A5-234B-3C11-674C-BC1C7BB9DF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  <a:blipFill>
                <a:blip r:embed="rId3"/>
                <a:stretch>
                  <a:fillRect l="-1174" t="-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4C7337-5355-22F4-71A6-4033B1D71538}"/>
                  </a:ext>
                </a:extLst>
              </p:cNvPr>
              <p:cNvSpPr txBox="1"/>
              <p:nvPr/>
            </p:nvSpPr>
            <p:spPr>
              <a:xfrm>
                <a:off x="552099" y="3429000"/>
                <a:ext cx="3875121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=0:   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={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𝐻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}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4C7337-5355-22F4-71A6-4033B1D715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429000"/>
                <a:ext cx="387512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2188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E039B-1592-A261-3B66-A17344104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4BF518E-BBA3-4100-6E1A-504FD104E278}"/>
              </a:ext>
            </a:extLst>
          </p:cNvPr>
          <p:cNvGrpSpPr>
            <a:grpSpLocks noChangeAspect="1"/>
          </p:cNvGrpSpPr>
          <p:nvPr/>
        </p:nvGrpSpPr>
        <p:grpSpPr>
          <a:xfrm>
            <a:off x="5519550" y="3290469"/>
            <a:ext cx="5366059" cy="3200400"/>
            <a:chOff x="-170319" y="13812396"/>
            <a:chExt cx="9483343" cy="5656011"/>
          </a:xfrm>
        </p:grpSpPr>
        <p:pic>
          <p:nvPicPr>
            <p:cNvPr id="8" name="Picture 7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36A6AAAA-09A8-67DF-87EB-DE99EB5ECB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323" r="4431" b="11549"/>
            <a:stretch/>
          </p:blipFill>
          <p:spPr>
            <a:xfrm>
              <a:off x="1030778" y="13812396"/>
              <a:ext cx="8282246" cy="5656011"/>
            </a:xfrm>
            <a:prstGeom prst="rect">
              <a:avLst/>
            </a:prstGeom>
          </p:spPr>
        </p:pic>
        <p:pic>
          <p:nvPicPr>
            <p:cNvPr id="9" name="Picture 8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163E9EBB-5C8E-5FAF-7D7E-E120A11113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08" b="11549"/>
            <a:stretch/>
          </p:blipFill>
          <p:spPr>
            <a:xfrm>
              <a:off x="-170319" y="13812396"/>
              <a:ext cx="1042030" cy="565601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18FA21-E92E-F000-CC85-264D530EA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as Data Increases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2FAC35-AE97-A9AF-80ED-B41DB18F13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</p:spPr>
            <p:txBody>
              <a:bodyPr/>
              <a:lstStyle/>
              <a:p>
                <a:r>
                  <a:rPr lang="en-US" dirty="0"/>
                  <a:t>Given the ordered sequence of coin flip outcomes: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sepChr m:val="∣"/>
                          <m:ctrlP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r>
                  <a:rPr lang="en-US" dirty="0"/>
                  <a:t>What happens as we flip more coins?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2FAC35-AE97-A9AF-80ED-B41DB18F13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  <a:blipFill>
                <a:blip r:embed="rId3"/>
                <a:stretch>
                  <a:fillRect l="-1174" t="-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4A87B3-E4DC-B53D-124B-624158C083D2}"/>
                  </a:ext>
                </a:extLst>
              </p:cNvPr>
              <p:cNvSpPr txBox="1"/>
              <p:nvPr/>
            </p:nvSpPr>
            <p:spPr>
              <a:xfrm>
                <a:off x="552099" y="3429000"/>
                <a:ext cx="4637121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=0:   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={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𝐻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}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4A87B3-E4DC-B53D-124B-624158C08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429000"/>
                <a:ext cx="463712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80882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8F288-4C42-F640-F166-39AD6818B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7C53D-296A-222A-DA4A-8528C14B0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Distributions for MAP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EF0F61-9473-F358-17C9-7DCDF86AC7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</p:spPr>
            <p:txBody>
              <a:bodyPr/>
              <a:lstStyle/>
              <a:p>
                <a:r>
                  <a:rPr lang="en-US" b="1" dirty="0"/>
                  <a:t>Conjugate priors</a:t>
                </a:r>
                <a:r>
                  <a:rPr lang="en-US" dirty="0"/>
                  <a:t>: when the prior and the posterior distributions are in the same family</a:t>
                </a:r>
              </a:p>
              <a:p>
                <a:r>
                  <a:rPr lang="en-US" dirty="0">
                    <a:solidFill>
                      <a:srgbClr val="00B0F0"/>
                    </a:solidFill>
                  </a:rPr>
                  <a:t>Bernoulli likelihood</a:t>
                </a:r>
                <a:r>
                  <a:rPr lang="en-US" dirty="0"/>
                  <a:t> with a </a:t>
                </a:r>
                <a:r>
                  <a:rPr lang="en-US" u="sng" dirty="0">
                    <a:solidFill>
                      <a:srgbClr val="7030A0"/>
                    </a:solidFill>
                  </a:rPr>
                  <a:t>Beta prior</a:t>
                </a:r>
                <a:r>
                  <a:rPr lang="en-US" dirty="0"/>
                  <a:t> has </a:t>
                </a:r>
                <a:r>
                  <a:rPr lang="en-US" u="sng" dirty="0">
                    <a:solidFill>
                      <a:srgbClr val="00B050"/>
                    </a:solidFill>
                  </a:rPr>
                  <a:t>Beta posterior</a:t>
                </a:r>
              </a:p>
              <a:p>
                <a:r>
                  <a:rPr lang="en-US" dirty="0">
                    <a:solidFill>
                      <a:srgbClr val="00B0F0"/>
                    </a:solidFill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</m:sup>
                    </m:sSup>
                    <m:r>
                      <a:rPr lang="en-US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𝐵𝑒𝑡𝑎</m:t>
                    </m:r>
                    <m:d>
                      <m:d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𝐵𝑒𝑡𝑎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u="sng" dirty="0">
                    <a:solidFill>
                      <a:srgbClr val="00B050"/>
                    </a:solidFill>
                  </a:rPr>
                  <a:t> 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Tip: Think of the Beta distribution as having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heads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tails</a:t>
                </a:r>
              </a:p>
              <a:p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EF0F61-9473-F358-17C9-7DCDF86AC7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  <a:blipFill>
                <a:blip r:embed="rId2"/>
                <a:stretch>
                  <a:fillRect l="-1174" t="-1828" r="-1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A8532A0-7207-FDD7-5E30-A5DF35A2D065}"/>
              </a:ext>
            </a:extLst>
          </p:cNvPr>
          <p:cNvSpPr txBox="1"/>
          <p:nvPr/>
        </p:nvSpPr>
        <p:spPr>
          <a:xfrm>
            <a:off x="552099" y="6193596"/>
            <a:ext cx="68661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  <a:hlinkClick r:id="rId3"/>
              </a:rPr>
              <a:t>https://www.desmos.com/calculator/4528aa9fd0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9418621-AB40-68B2-2770-B0071F43AABB}"/>
                  </a:ext>
                </a:extLst>
              </p:cNvPr>
              <p:cNvSpPr txBox="1"/>
              <p:nvPr/>
            </p:nvSpPr>
            <p:spPr>
              <a:xfrm>
                <a:off x="7633982" y="179205"/>
                <a:ext cx="4437775" cy="874855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000" dirty="0">
                    <a:solidFill>
                      <a:srgbClr val="7030A0"/>
                    </a:solidFill>
                  </a:rPr>
                  <a:t> Beta distribution PDF</a:t>
                </a:r>
                <a:endParaRPr lang="en-US" sz="2000" b="0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den>
                      </m:f>
                      <m:sSup>
                        <m:s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9418621-AB40-68B2-2770-B0071F43AA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3982" y="179205"/>
                <a:ext cx="4437775" cy="874855"/>
              </a:xfrm>
              <a:prstGeom prst="rect">
                <a:avLst/>
              </a:prstGeom>
              <a:blipFill>
                <a:blip r:embed="rId4"/>
                <a:stretch>
                  <a:fillRect l="-2052" t="-8163"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63540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EAB37-7DBB-14BA-AE5B-9102D377D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BF91F-671D-637D-7870-9D142489E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Distributions for MAP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5E4D3D-6901-B391-5DF4-509AE57045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</p:spPr>
            <p:txBody>
              <a:bodyPr/>
              <a:lstStyle/>
              <a:p>
                <a:r>
                  <a:rPr lang="en-US" dirty="0"/>
                  <a:t>If the prior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uniform, then MLE and MAP are the same!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sepChr m:val="∣"/>
                          <m:ctrlP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5E4D3D-6901-B391-5DF4-509AE57045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  <a:blipFill>
                <a:blip r:embed="rId2"/>
                <a:stretch>
                  <a:fillRect l="-1174" t="-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0780B27-DE1B-02CB-C7AD-31005F396072}"/>
              </a:ext>
            </a:extLst>
          </p:cNvPr>
          <p:cNvSpPr txBox="1"/>
          <p:nvPr/>
        </p:nvSpPr>
        <p:spPr>
          <a:xfrm>
            <a:off x="552099" y="6193596"/>
            <a:ext cx="68661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https://www.desmos.com/calculator/kr7m2m6cf7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34384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A6CF0-8DA7-DE6F-602A-A05213CB4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772D9-1399-B610-FEFD-6397E7221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Distributions for MAP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8B6BA0-F5FB-68DE-3393-2DFF5ECE88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</p:spPr>
            <p:txBody>
              <a:bodyPr/>
              <a:lstStyle/>
              <a:p>
                <a:r>
                  <a:rPr lang="en-US" dirty="0"/>
                  <a:t>If the prior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uniform, then MLE and MAP are the same!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sepChr m:val="∣"/>
                          <m:ctrlP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endParaRPr lang="en-US" dirty="0"/>
              </a:p>
              <a:p>
                <a:r>
                  <a:rPr lang="en-US" b="1" dirty="0"/>
                  <a:t>Conjugate priors</a:t>
                </a:r>
                <a:r>
                  <a:rPr lang="en-US" dirty="0"/>
                  <a:t>: when the prior and the posterior distributions are in the same family</a:t>
                </a:r>
              </a:p>
              <a:p>
                <a:r>
                  <a:rPr lang="en-US" dirty="0">
                    <a:solidFill>
                      <a:srgbClr val="00B0F0"/>
                    </a:solidFill>
                  </a:rPr>
                  <a:t>Bernoulli likelihood</a:t>
                </a:r>
                <a:r>
                  <a:rPr lang="en-US" dirty="0"/>
                  <a:t> with a </a:t>
                </a:r>
                <a:r>
                  <a:rPr lang="en-US" u="sng" dirty="0">
                    <a:solidFill>
                      <a:srgbClr val="7030A0"/>
                    </a:solidFill>
                  </a:rPr>
                  <a:t>Beta prior</a:t>
                </a:r>
                <a:r>
                  <a:rPr lang="en-US" dirty="0"/>
                  <a:t> has </a:t>
                </a:r>
                <a:r>
                  <a:rPr lang="en-US" u="sng" dirty="0">
                    <a:solidFill>
                      <a:srgbClr val="00B050"/>
                    </a:solidFill>
                  </a:rPr>
                  <a:t>Beta posterior</a:t>
                </a:r>
              </a:p>
              <a:p>
                <a:r>
                  <a:rPr lang="en-US" dirty="0">
                    <a:solidFill>
                      <a:srgbClr val="00B0F0"/>
                    </a:solidFill>
                  </a:rPr>
                  <a:t>Categorical likelihood</a:t>
                </a:r>
                <a:r>
                  <a:rPr lang="en-US" dirty="0"/>
                  <a:t> with a </a:t>
                </a:r>
                <a:r>
                  <a:rPr lang="en-US" u="sng" dirty="0">
                    <a:solidFill>
                      <a:srgbClr val="7030A0"/>
                    </a:solidFill>
                  </a:rPr>
                  <a:t>Dirichlet prior</a:t>
                </a:r>
                <a:r>
                  <a:rPr lang="en-US" dirty="0"/>
                  <a:t> has </a:t>
                </a:r>
                <a:r>
                  <a:rPr lang="en-US" u="sng" dirty="0">
                    <a:solidFill>
                      <a:srgbClr val="00B050"/>
                    </a:solidFill>
                  </a:rPr>
                  <a:t>Dirichlet posterior</a:t>
                </a:r>
              </a:p>
              <a:p>
                <a:r>
                  <a:rPr lang="en-US" dirty="0">
                    <a:solidFill>
                      <a:srgbClr val="00B0F0"/>
                    </a:solidFill>
                  </a:rPr>
                  <a:t>Gaussian likelihood</a:t>
                </a:r>
                <a:r>
                  <a:rPr lang="en-US" dirty="0"/>
                  <a:t> with a </a:t>
                </a:r>
                <a:r>
                  <a:rPr lang="en-US" u="sng" dirty="0">
                    <a:solidFill>
                      <a:srgbClr val="7030A0"/>
                    </a:solidFill>
                  </a:rPr>
                  <a:t>Gaussian prior</a:t>
                </a:r>
                <a:r>
                  <a:rPr lang="en-US" dirty="0"/>
                  <a:t> has </a:t>
                </a:r>
                <a:r>
                  <a:rPr lang="en-US" u="sng" dirty="0">
                    <a:solidFill>
                      <a:srgbClr val="00B050"/>
                    </a:solidFill>
                  </a:rPr>
                  <a:t>Gaussian posterior</a:t>
                </a:r>
              </a:p>
              <a:p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8B6BA0-F5FB-68DE-3393-2DFF5ECE88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  <a:blipFill>
                <a:blip r:embed="rId2"/>
                <a:stretch>
                  <a:fillRect l="-1174" t="-1828" r="-1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5F4C08A-F12D-36C7-A4DB-12C4257A1245}"/>
              </a:ext>
            </a:extLst>
          </p:cNvPr>
          <p:cNvSpPr txBox="1"/>
          <p:nvPr/>
        </p:nvSpPr>
        <p:spPr>
          <a:xfrm>
            <a:off x="552099" y="6193596"/>
            <a:ext cx="68661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https://www.desmos.com/calculator/kr7m2m6cf7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63446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5E0B5-487E-29F0-3045-FB9E75DF9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MLE &amp; MAP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DCF42B-989B-C74A-A48E-168796012F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Linear Regression</a:t>
            </a:r>
          </a:p>
        </p:txBody>
      </p:sp>
    </p:spTree>
    <p:extLst>
      <p:ext uri="{BB962C8B-B14F-4D97-AF65-F5344CB8AC3E}">
        <p14:creationId xmlns:p14="http://schemas.microsoft.com/office/powerpoint/2010/main" val="18925462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M(C)LE for Linear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420826" cy="2039539"/>
              </a:xfrm>
            </p:spPr>
            <p:txBody>
              <a:bodyPr/>
              <a:lstStyle/>
              <a:p>
                <a:r>
                  <a:rPr lang="en-US" dirty="0"/>
                  <a:t>Probabilistic interpretation of linear regression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𝑀𝐿𝐸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argmax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li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lim>
                    </m:limLow>
                    <m:nary>
                      <m:naryPr>
                        <m:chr m:val="∏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sepChr m:val="∣"/>
                            <m:ctrlP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  <m:e>
                            <m:sSup>
                              <m:sSupPr>
                                <m:ctrlPr>
                                  <a:rPr lang="en-US" b="1" i="1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</m:d>
                      </m:e>
                    </m:nary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420826" cy="2039539"/>
              </a:xfrm>
              <a:blipFill>
                <a:blip r:embed="rId2"/>
                <a:stretch>
                  <a:fillRect l="-1121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15569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74101-9595-D34C-D18E-18C988CD9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3B454-9062-37DE-B3E9-DDD8394B8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M(C)LE for Linear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523B66-0013-50D9-BDC5-C83BEB85B6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420826" cy="2039539"/>
              </a:xfrm>
            </p:spPr>
            <p:txBody>
              <a:bodyPr/>
              <a:lstStyle/>
              <a:p>
                <a:r>
                  <a:rPr lang="en-US" dirty="0"/>
                  <a:t>Probabilistic interpretation of linear regression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𝑀𝐿𝐸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argmax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li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lim>
                      </m:limLow>
                      <m:nary>
                        <m:naryPr>
                          <m:chr m:val="∏"/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sSup>
                                <m:sSupPr>
                                  <m:ctrlPr>
                                    <a:rPr lang="en-US" b="1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1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                =</m:t>
                      </m:r>
                      <m:limLow>
                        <m:limLowPr>
                          <m:ctrlPr>
                            <a:rPr lang="en-US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argmax</m:t>
                          </m:r>
                          <m:r>
                            <a:rPr lang="en-US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lim>
                          <m:r>
                            <a:rPr lang="en-US" b="1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lim>
                      </m:limLow>
                      <m:nary>
                        <m:naryPr>
                          <m:chr m:val="∏"/>
                          <m:ctrlP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sSup>
                            <m:sSupPr>
                              <m:ctrlPr>
                                <a:rPr lang="en-US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lang="en-US" i="1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b="0" i="1" smtClean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b="0" i="1" smtClean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b="0" i="1" smtClean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  <a:p>
                <a:endParaRPr lang="en-US" dirty="0">
                  <a:solidFill>
                    <a:prstClr val="black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523B66-0013-50D9-BDC5-C83BEB85B6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420826" cy="2039539"/>
              </a:xfrm>
              <a:blipFill>
                <a:blip r:embed="rId2"/>
                <a:stretch>
                  <a:fillRect l="-1121" t="-5090" b="-29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B1D4F7D7-E206-5E97-137F-74ABC367A229}"/>
              </a:ext>
            </a:extLst>
          </p:cNvPr>
          <p:cNvSpPr/>
          <p:nvPr/>
        </p:nvSpPr>
        <p:spPr>
          <a:xfrm rot="18853764">
            <a:off x="9443856" y="5676856"/>
            <a:ext cx="3906592" cy="875764"/>
          </a:xfrm>
          <a:prstGeom prst="rect">
            <a:avLst/>
          </a:prstGeom>
          <a:solidFill>
            <a:srgbClr val="7030A0">
              <a:alpha val="76000"/>
            </a:srgb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RECALL</a:t>
            </a:r>
          </a:p>
        </p:txBody>
      </p:sp>
    </p:spTree>
    <p:extLst>
      <p:ext uri="{BB962C8B-B14F-4D97-AF65-F5344CB8AC3E}">
        <p14:creationId xmlns:p14="http://schemas.microsoft.com/office/powerpoint/2010/main" val="10320659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4DEF0-BE28-697B-E57A-ADDFDEA59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BC428-96D7-6D12-77F9-F42B7230F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M(C)LE for Linear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3BC91-1AB2-EF1F-4944-420BB6259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420826" cy="2039539"/>
          </a:xfrm>
        </p:spPr>
        <p:txBody>
          <a:bodyPr/>
          <a:lstStyle/>
          <a:p>
            <a:r>
              <a:rPr lang="en-US" dirty="0"/>
              <a:t>Probabilistic interpretation of linear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3E7A70F-E957-32F8-1430-AFB2F97BDEA1}"/>
                  </a:ext>
                </a:extLst>
              </p:cNvPr>
              <p:cNvSpPr txBox="1"/>
              <p:nvPr/>
            </p:nvSpPr>
            <p:spPr>
              <a:xfrm>
                <a:off x="7533314" y="198376"/>
                <a:ext cx="4452430" cy="9148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𝑧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;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p>
                            <m:sSup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𝜎</m:t>
                              </m:r>
                            </m:e>
                            <m:sup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kumimoji="0" 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𝑧</m:t>
                                      </m:r>
                                      <m:r>
                                        <a:rPr kumimoji="0" 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r>
                                        <a:rPr kumimoji="0" 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𝜇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3E7A70F-E957-32F8-1430-AFB2F97BDE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3314" y="198376"/>
                <a:ext cx="4452430" cy="91480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F9AE2C56-EEAC-144B-33CB-AA4FED6361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280" y="1703729"/>
                <a:ext cx="4972401" cy="130651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ℒ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;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4472C4">
                                              <a:lumMod val="75000"/>
                                            </a:srgbClr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4472C4">
                                              <a:lumMod val="75000"/>
                                            </a:srgbClr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sSup>
                                <m:sSupPr>
                                  <m:ctrlPr>
                                    <a:rPr kumimoji="0" lang="en-US" sz="280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𝐱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4472C4">
                                              <a:lumMod val="75000"/>
                                            </a:srgbClr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4472C4">
                                              <a:lumMod val="75000"/>
                                            </a:srgbClr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2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𝜽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669AC98E-7129-3D56-B526-AA58C189F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280" y="1703729"/>
                <a:ext cx="4972401" cy="13065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5E3E60-4235-80D7-6132-3D66007BF07F}"/>
                  </a:ext>
                </a:extLst>
              </p:cNvPr>
              <p:cNvSpPr txBox="1"/>
              <p:nvPr/>
            </p:nvSpPr>
            <p:spPr>
              <a:xfrm>
                <a:off x="7867772" y="1231413"/>
                <a:ext cx="3427525" cy="9645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∏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𝜋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sSup>
                            <m:sSupPr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𝑒</m:t>
                              </m:r>
                            </m:e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20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20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𝑧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𝜇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D7027C-7BF8-DDA9-A73C-509A6BF86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7772" y="1231413"/>
                <a:ext cx="3427525" cy="9645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E9A1416-00CA-DB84-30A9-B1ED3E5B36CA}"/>
                  </a:ext>
                </a:extLst>
              </p:cNvPr>
              <p:cNvSpPr txBox="1"/>
              <p:nvPr/>
            </p:nvSpPr>
            <p:spPr>
              <a:xfrm>
                <a:off x="7867771" y="2370123"/>
                <a:ext cx="4324229" cy="9578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  <m:rad>
                            <m:radPr>
                              <m:degHide m:val="on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𝑧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𝜇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742DA30-BF21-DE76-5879-30453C97D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7771" y="2370123"/>
                <a:ext cx="4324229" cy="9578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B224785-E46A-AC81-05A8-6E1A67122DD3}"/>
                  </a:ext>
                </a:extLst>
              </p14:cNvPr>
              <p14:cNvContentPartPr/>
              <p14:nvPr/>
            </p14:nvContentPartPr>
            <p14:xfrm>
              <a:off x="185040" y="98640"/>
              <a:ext cx="11826000" cy="64911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B224785-E46A-AC81-05A8-6E1A67122DD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5680" y="89280"/>
                <a:ext cx="11844720" cy="650988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3DDCA211-F839-4BC5-1021-AA169C19E507}"/>
              </a:ext>
            </a:extLst>
          </p:cNvPr>
          <p:cNvSpPr/>
          <p:nvPr/>
        </p:nvSpPr>
        <p:spPr>
          <a:xfrm rot="18853764">
            <a:off x="9443856" y="5676856"/>
            <a:ext cx="3906592" cy="875764"/>
          </a:xfrm>
          <a:prstGeom prst="rect">
            <a:avLst/>
          </a:prstGeom>
          <a:solidFill>
            <a:srgbClr val="7030A0">
              <a:alpha val="76000"/>
            </a:srgb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RECALL</a:t>
            </a:r>
          </a:p>
        </p:txBody>
      </p:sp>
    </p:spTree>
    <p:extLst>
      <p:ext uri="{BB962C8B-B14F-4D97-AF65-F5344CB8AC3E}">
        <p14:creationId xmlns:p14="http://schemas.microsoft.com/office/powerpoint/2010/main" val="334191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A7769-4C67-4A9E-924B-AE9027C04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for Linear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6E641-3747-4BB3-9489-50E821D65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Linear regression with polynomial feature maps</a:t>
            </a:r>
          </a:p>
          <a:p>
            <a:r>
              <a:rPr lang="en-US" dirty="0"/>
              <a:t>What do we want to make about our parameters?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98399B0-692E-78FE-A20F-B0386B699EBC}"/>
                  </a:ext>
                </a:extLst>
              </p14:cNvPr>
              <p14:cNvContentPartPr/>
              <p14:nvPr/>
            </p14:nvContentPartPr>
            <p14:xfrm>
              <a:off x="12086970" y="2333010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98399B0-692E-78FE-A20F-B0386B699EB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082650" y="232869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0131850-9D08-46A2-EDB7-8C4167325D7F}"/>
                  </a:ext>
                </a:extLst>
              </p14:cNvPr>
              <p14:cNvContentPartPr/>
              <p14:nvPr/>
            </p14:nvContentPartPr>
            <p14:xfrm>
              <a:off x="671119" y="2367845"/>
              <a:ext cx="9317788" cy="4123024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0131850-9D08-46A2-EDB7-8C4167325D7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1759" y="2358485"/>
                <a:ext cx="9336508" cy="41417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176C578-8B57-847D-4455-BDE298B851AB}"/>
                  </a:ext>
                </a:extLst>
              </p14:cNvPr>
              <p14:cNvContentPartPr/>
              <p14:nvPr/>
            </p14:nvContentPartPr>
            <p14:xfrm>
              <a:off x="10230120" y="2518560"/>
              <a:ext cx="340560" cy="26629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176C578-8B57-847D-4455-BDE298B851A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57560" y="22320"/>
                <a:ext cx="5320800" cy="516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7006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80878-E62D-0DDB-F57E-5D5C2893D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66E20-EDE2-4241-2752-01A351CC8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for Linear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00BB5-2573-2109-B7F7-9900224FD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Recall prereading example of </a:t>
            </a:r>
            <a:r>
              <a:rPr lang="en-US" dirty="0" err="1"/>
              <a:t>Gausssian</a:t>
            </a:r>
            <a:r>
              <a:rPr lang="en-US" dirty="0"/>
              <a:t> prior for Gaussian likelihood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Linear Regression with Gaussian prior on weights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3A783B-1245-604E-09B2-D03DF9D88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38" y="1602474"/>
            <a:ext cx="9229683" cy="264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5051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96E7D-23FE-6C7E-07FB-35B0EFE8A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 and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111B5-1F49-6BB5-DCF3-381CA1A06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Regression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A337187-CD5D-C47C-6398-BBEE8904A3F7}"/>
                  </a:ext>
                </a:extLst>
              </p:cNvPr>
              <p:cNvSpPr txBox="1"/>
              <p:nvPr/>
            </p:nvSpPr>
            <p:spPr>
              <a:xfrm>
                <a:off x="7508147" y="198376"/>
                <a:ext cx="447759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𝒩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A337187-CD5D-C47C-6398-BBEE8904A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8147" y="198376"/>
                <a:ext cx="4477597" cy="461665"/>
              </a:xfrm>
              <a:prstGeom prst="rect">
                <a:avLst/>
              </a:prstGeom>
              <a:blipFill>
                <a:blip r:embed="rId2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FEEEBB3-46F7-2525-1AC3-DECCBDA99877}"/>
                  </a:ext>
                </a:extLst>
              </p:cNvPr>
              <p:cNvSpPr txBox="1"/>
              <p:nvPr/>
            </p:nvSpPr>
            <p:spPr>
              <a:xfrm>
                <a:off x="413158" y="1698981"/>
                <a:ext cx="6094602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𝑀𝐴𝑃</m:t>
                          </m:r>
                        </m:sub>
                      </m:sSub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800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argmax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lim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lim>
                      </m:limLow>
                      <m:nary>
                        <m:naryPr>
                          <m:chr m:val="∏"/>
                          <m:ctrlPr>
                            <a:rPr lang="en-US" sz="28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sz="28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sSup>
                                <m:sSupPr>
                                  <m:ctrlPr>
                                    <a:rPr lang="en-US" sz="2800" b="1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1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800" b="1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8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FEEEBB3-46F7-2525-1AC3-DECCBDA99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158" y="1698981"/>
                <a:ext cx="6094602" cy="13038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969E14-A51A-78DC-3B0F-5A2E3174EC39}"/>
                  </a:ext>
                </a:extLst>
              </p:cNvPr>
              <p:cNvSpPr txBox="1"/>
              <p:nvPr/>
            </p:nvSpPr>
            <p:spPr>
              <a:xfrm>
                <a:off x="1124301" y="2961313"/>
                <a:ext cx="6094602" cy="13131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80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</a:rPr>
                            <m:t>argmax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lim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lim>
                      </m:limLow>
                      <m:nary>
                        <m:naryPr>
                          <m:chr m:val="∏"/>
                          <m:ctrlPr>
                            <a:rPr lang="en-US" sz="28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8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8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8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p>
                                    <m:sSupPr>
                                      <m:ctrlPr>
                                        <a:rPr lang="en-US" sz="28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sz="28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sSup>
                            <m:sSupPr>
                              <m:ctrlP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8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800" b="0" i="1" smtClean="0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8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8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2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lang="en-US" sz="2800" i="1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800" i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800" i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800" b="0" i="1" smtClean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2800" b="0" i="1" smtClean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800" b="0" i="1" smtClean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8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8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sz="28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sz="28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969E14-A51A-78DC-3B0F-5A2E3174E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301" y="2961313"/>
                <a:ext cx="6094602" cy="13131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70013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80FD5-0871-5787-25AB-541AD9FB3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2492-D196-20BA-40A3-FE6FC192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 and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DF596-299A-E623-9151-67F0CD9CB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Regression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591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11501</TotalTime>
  <Words>1173</Words>
  <Application>Microsoft Office PowerPoint</Application>
  <PresentationFormat>Widescreen</PresentationFormat>
  <Paragraphs>223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Cambria Math</vt:lpstr>
      <vt:lpstr>Wingdings</vt:lpstr>
      <vt:lpstr>Office Theme</vt:lpstr>
      <vt:lpstr>07-380 AI &amp; ML II </vt:lpstr>
      <vt:lpstr>ML Probability Notation</vt:lpstr>
      <vt:lpstr>Language of Probability </vt:lpstr>
      <vt:lpstr>PowerPoint Presentation</vt:lpstr>
      <vt:lpstr>Links to Notes </vt:lpstr>
      <vt:lpstr>Probability Notation</vt:lpstr>
      <vt:lpstr>Probability Notation</vt:lpstr>
      <vt:lpstr>Graphical Model Notation (quick intro)</vt:lpstr>
      <vt:lpstr>ML Applications of Bayes Rule</vt:lpstr>
      <vt:lpstr>Bayes Rule</vt:lpstr>
      <vt:lpstr>Poll 1</vt:lpstr>
      <vt:lpstr>Poll</vt:lpstr>
      <vt:lpstr>Bayes Rule</vt:lpstr>
      <vt:lpstr>Two Applications of Bayes Rule</vt:lpstr>
      <vt:lpstr>MLE and MAP</vt:lpstr>
      <vt:lpstr>Poll 2</vt:lpstr>
      <vt:lpstr>MLE and MAP</vt:lpstr>
      <vt:lpstr>Recipe for Estimation</vt:lpstr>
      <vt:lpstr>Recipe for Estimation</vt:lpstr>
      <vt:lpstr>Coin Flipping Example</vt:lpstr>
      <vt:lpstr>Poll 3</vt:lpstr>
      <vt:lpstr>Coin Flipping Example</vt:lpstr>
      <vt:lpstr>Coin Flipping Example</vt:lpstr>
      <vt:lpstr>Poll 4</vt:lpstr>
      <vt:lpstr>MAP as Data Increases</vt:lpstr>
      <vt:lpstr>MAP as Data Increases</vt:lpstr>
      <vt:lpstr>MAP as Data Increases</vt:lpstr>
      <vt:lpstr>Prior Distributions for MAP</vt:lpstr>
      <vt:lpstr>Prior Distributions for MAP</vt:lpstr>
      <vt:lpstr>Prior Distributions for MAP</vt:lpstr>
      <vt:lpstr>MLE &amp; MAP</vt:lpstr>
      <vt:lpstr>M(C)LE for Linear Regression</vt:lpstr>
      <vt:lpstr>M(C)LE for Linear Regression</vt:lpstr>
      <vt:lpstr>M(C)LE for Linear Regression</vt:lpstr>
      <vt:lpstr>MAP for Linear Regression</vt:lpstr>
      <vt:lpstr>MAP for Linear Regression</vt:lpstr>
      <vt:lpstr>Regularization and MAP</vt:lpstr>
      <vt:lpstr>Regularization and MAP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781</cp:revision>
  <cp:lastPrinted>2018-11-27T13:42:27Z</cp:lastPrinted>
  <dcterms:created xsi:type="dcterms:W3CDTF">2018-10-11T11:39:27Z</dcterms:created>
  <dcterms:modified xsi:type="dcterms:W3CDTF">2026-09-23T21:46:14Z</dcterms:modified>
</cp:coreProperties>
</file>