
<file path=[Content_Types].xml><?xml version="1.0" encoding="utf-8"?>
<Types xmlns="http://schemas.openxmlformats.org/package/2006/content-types">
  <Default Extension="bin" ContentType="application/vnd.openxmlformats-officedocument.oleObject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notesSlides/notesSlide4.xml" ContentType="application/vnd.openxmlformats-officedocument.presentationml.notesSlide+xml"/>
  <Override PartName="/ppt/ink/ink6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7.xml" ContentType="application/inkml+xml"/>
  <Override PartName="/ppt/notesSlides/notesSlide7.xml" ContentType="application/vnd.openxmlformats-officedocument.presentationml.notesSlide+xml"/>
  <Override PartName="/ppt/ink/ink8.xml" ContentType="application/inkml+xml"/>
  <Override PartName="/ppt/notesSlides/notesSlide8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notesSlides/notesSlide9.xml" ContentType="application/vnd.openxmlformats-officedocument.presentationml.notesSlide+xml"/>
  <Override PartName="/ppt/ink/ink11.xml" ContentType="application/inkml+xml"/>
  <Override PartName="/ppt/notesSlides/notesSlide10.xml" ContentType="application/vnd.openxmlformats-officedocument.presentationml.notesSlide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11.xml" ContentType="application/vnd.openxmlformats-officedocument.presentationml.notesSlide+xml"/>
  <Override PartName="/ppt/ink/ink15.xml" ContentType="application/inkml+xml"/>
  <Override PartName="/ppt/notesSlides/notesSlide12.xml" ContentType="application/vnd.openxmlformats-officedocument.presentationml.notesSlide+xml"/>
  <Override PartName="/ppt/ink/ink16.xml" ContentType="application/inkml+xml"/>
  <Override PartName="/ppt/ink/ink17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18.xml" ContentType="application/inkml+xml"/>
  <Override PartName="/ppt/ink/ink19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20.xml" ContentType="application/inkml+xml"/>
  <Override PartName="/ppt/notesSlides/notesSlide17.xml" ContentType="application/vnd.openxmlformats-officedocument.presentationml.notesSlide+xml"/>
  <Override PartName="/ppt/ink/ink21.xml" ContentType="application/inkml+xml"/>
  <Override PartName="/ppt/ink/ink22.xml" ContentType="application/inkml+xml"/>
  <Override PartName="/ppt/notesSlides/notesSlide18.xml" ContentType="application/vnd.openxmlformats-officedocument.presentationml.notesSlide+xml"/>
  <Override PartName="/ppt/ink/ink23.xml" ContentType="application/inkml+xml"/>
  <Override PartName="/ppt/notesSlides/notesSlide19.xml" ContentType="application/vnd.openxmlformats-officedocument.presentationml.notesSlide+xml"/>
  <Override PartName="/ppt/ink/ink24.xml" ContentType="application/inkml+xml"/>
  <Override PartName="/ppt/notesSlides/notesSlide20.xml" ContentType="application/vnd.openxmlformats-officedocument.presentationml.notesSlide+xml"/>
  <Override PartName="/ppt/ink/ink25.xml" ContentType="application/inkml+xml"/>
  <Override PartName="/ppt/notesSlides/notesSlide21.xml" ContentType="application/vnd.openxmlformats-officedocument.presentationml.notesSlide+xml"/>
  <Override PartName="/ppt/ink/ink26.xml" ContentType="application/inkml+xml"/>
  <Override PartName="/ppt/notesSlides/notesSlide22.xml" ContentType="application/vnd.openxmlformats-officedocument.presentationml.notesSlide+xml"/>
  <Override PartName="/ppt/ink/ink27.xml" ContentType="application/inkml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ink/ink28.xml" ContentType="application/inkml+xml"/>
  <Override PartName="/ppt/ink/ink29.xml" ContentType="application/inkml+xml"/>
  <Override PartName="/ppt/ink/ink30.xml" ContentType="application/inkml+xml"/>
  <Override PartName="/ppt/notesSlides/notesSlide25.xml" ContentType="application/vnd.openxmlformats-officedocument.presentationml.notesSlide+xml"/>
  <Override PartName="/ppt/ink/ink31.xml" ContentType="application/inkml+xml"/>
  <Override PartName="/ppt/ink/ink32.xml" ContentType="application/inkml+xml"/>
  <Override PartName="/ppt/ink/ink33.xml" ContentType="application/inkml+xml"/>
  <Override PartName="/ppt/notesSlides/notesSlide26.xml" ContentType="application/vnd.openxmlformats-officedocument.presentationml.notesSlide+xml"/>
  <Override PartName="/ppt/ink/ink34.xml" ContentType="application/inkml+xml"/>
  <Override PartName="/ppt/notesSlides/notesSlide27.xml" ContentType="application/vnd.openxmlformats-officedocument.presentationml.notesSlide+xml"/>
  <Override PartName="/ppt/ink/ink35.xml" ContentType="application/inkml+xml"/>
  <Override PartName="/ppt/notesSlides/notesSlide28.xml" ContentType="application/vnd.openxmlformats-officedocument.presentationml.notesSlide+xml"/>
  <Override PartName="/ppt/ink/ink3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3" r:id="rId4"/>
  </p:sldMasterIdLst>
  <p:notesMasterIdLst>
    <p:notesMasterId r:id="rId46"/>
  </p:notesMasterIdLst>
  <p:sldIdLst>
    <p:sldId id="663" r:id="rId5"/>
    <p:sldId id="773" r:id="rId6"/>
    <p:sldId id="772" r:id="rId7"/>
    <p:sldId id="771" r:id="rId8"/>
    <p:sldId id="313" r:id="rId9"/>
    <p:sldId id="314" r:id="rId10"/>
    <p:sldId id="315" r:id="rId11"/>
    <p:sldId id="316" r:id="rId12"/>
    <p:sldId id="777" r:id="rId13"/>
    <p:sldId id="298" r:id="rId14"/>
    <p:sldId id="299" r:id="rId15"/>
    <p:sldId id="300" r:id="rId16"/>
    <p:sldId id="780" r:id="rId17"/>
    <p:sldId id="301" r:id="rId18"/>
    <p:sldId id="302" r:id="rId19"/>
    <p:sldId id="774" r:id="rId20"/>
    <p:sldId id="2908" r:id="rId21"/>
    <p:sldId id="775" r:id="rId22"/>
    <p:sldId id="319" r:id="rId23"/>
    <p:sldId id="303" r:id="rId24"/>
    <p:sldId id="304" r:id="rId25"/>
    <p:sldId id="305" r:id="rId26"/>
    <p:sldId id="306" r:id="rId27"/>
    <p:sldId id="307" r:id="rId28"/>
    <p:sldId id="308" r:id="rId29"/>
    <p:sldId id="778" r:id="rId30"/>
    <p:sldId id="2905" r:id="rId31"/>
    <p:sldId id="2906" r:id="rId32"/>
    <p:sldId id="324" r:id="rId33"/>
    <p:sldId id="2902" r:id="rId34"/>
    <p:sldId id="327" r:id="rId35"/>
    <p:sldId id="779" r:id="rId36"/>
    <p:sldId id="2903" r:id="rId37"/>
    <p:sldId id="2904" r:id="rId38"/>
    <p:sldId id="331" r:id="rId39"/>
    <p:sldId id="2909" r:id="rId40"/>
    <p:sldId id="333" r:id="rId41"/>
    <p:sldId id="334" r:id="rId42"/>
    <p:sldId id="336" r:id="rId43"/>
    <p:sldId id="781" r:id="rId44"/>
    <p:sldId id="2910" r:id="rId4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3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5:33:07.0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8849 11206 31327 0,'-11'0'2784'0,"0"2"-2224"0,3 2-560 0,4-1 0 0,2-2 896 0,-4 2 80 0,-7 6 16 0,-6 1 0 16,-7 6-864-16,-3 5-128 0,2-2 0 0,2 3-160 16,0 0 160-16,1 0 0 0,0 2 0 0,-2 1 0 15,0 2 0-15,-2 1-160 0,-1 1 160 0,0-1 0 16,0 2 0-16,0 1-128 0,-2 1 128 0,0 0 0 0,1-1 0 15,3 0-192-15,1-3 192 0,4-2-160 32,3-3-1520-32,3-5-304 0,5-5-64 0,1-7-6800 0,3 0-1360 0</inkml:trace>
  <inkml:trace contextRef="#ctx0" brushRef="#br0" timeOffset="236.25">8369 11313 43311 0,'0'0'1920'0,"0"3"384"0,0-2-1840 0,0 2-464 15,2-1 0-15,0-1 0 0,0 2-320 0,3 3-176 0,1 0-16 0,3 7-16 16,2 0 320-16,3 6 64 16,1-1 16-16,-1 5 0 0,5 2 128 0,-2 0 0 0,1 4 0 0,0-3 0 15,1 2 0-15,2 1-128 0,0 1 128 0,1 3-128 16,0 1-512-1,-1 1-80-15,0-1-32 0,-2 1-16592 0</inkml:trace>
  <inkml:trace contextRef="#ctx0" brushRef="#br0" timeOffset="475.47">8852 12008 42383 0,'-4'13'1872'0,"-1"-3"400"0,0 0-1824 0,1-1-448 16,3 0 0-16,-1-5 0 0,2 6-224 0,-2 2-144 0,0 9-16 16,-1 8-16-1,1 3-480-15,2 2-80 0,3-4-32 0,2-3 0 16,3-3-1888-16,0-3-384 0,3 1-80 0,-1-6-16 0</inkml:trace>
  <inkml:trace contextRef="#ctx0" brushRef="#br0" timeOffset="1312.2">3721 6601 7359 0,'-13'-5'656'0,"4"2"-528"0,-1 1-128 0,2 2 0 0,5 2 4112 0,0-2 800 0,-1 3 144 0,-3 1 48 0,-4 2-3536 0,-5 0-704 15,-3 4-144-15,-3 0-16 0,1 5-400 0,-1-2-80 16,1 2-16-16,-2 2 0 0,0 4-208 0,-1 2 0 16,-2 1 0-16,0 2 0 0,-1 3 0 15,0 2 0-15,-1-2 0 0,-1 3 0 0,-1 2 0 0,1 0 0 16,0 1 0-16,2-3-160 0,2-2 160 0,3-3-192 16,2-2 192-16,3-5-192 15,1-1-1072-15,1 0-208 0</inkml:trace>
  <inkml:trace contextRef="#ctx0" brushRef="#br0" timeOffset="1581.85">2900 6689 35935 0,'-25'-3'3200'0,"8"6"-2560"0,1-1-512 0,8 2-128 0,6-1 0 0,3 2-256 16,0 0 64-16,0 6 0 0,1 6 384 0,4 5 80 15,4 3 16-15,7 3 0 16,5 0 32-16,5 5 0 0,7-1 0 0,4-1 0 16,3 1-128-16,2-4-32 0,1 1 0 0,0-7 0 15,1 0-944-15,-5-1-192 0,-4-3-48 0,-1 3 0 16,-3-3-1728-16,-2 2-336 0</inkml:trace>
  <inkml:trace contextRef="#ctx0" brushRef="#br0" timeOffset="2118.69">3634 7072 35007 0,'-3'-4'1552'0,"0"3"320"0,2-1-1488 0,1 2-384 0,2 0 0 0,1 0 0 0,0 0 320 0,2 0 0 16,2-3 0-16,1 2 0 0,3-2-112 0,1 1-16 16,-1-2-16-16,0 0 0 15,0-1-176-15,-1 1 0 0,0-3 0 0,1-1 0 0,1-2-192 0,2 0-64 0,-1-2 0 0,2 2-16 16,1-3 272-16,0 3-160 0,0 4 160 0,2-2-128 31,-2 1-64-31,-1 4 0 0,-2-1 0 0,1 3 0 16,-2 2 192-16,-1 3-208 0,-2 2 80 0,0 0 128 15,-3 4 0-15,-2 0 256 0,-2 5 0 0,-2 1-16 16,-1 0 144-16,-3 2 48 0,-2 2 0 0,-4 1 0 16,0 1-176-16,-3 2-16 0,-5 4-16 0,-2 3 0 15,-1 0-80-15,3-5-16 0,-1-1 0 0,3-5 0 16,1-2 256-16,1 1 64 0,1-3 0 0,1 0 0 0,1 2-112 0,0-1-16 16,-2 1 0-16,2 2 0 0,1 2-320 0,3-1 0 15,2 3 0-15,1-3 0 0,3-4 0 0,2 0 0 16,2-3 0-16,4-2 0 0,5-2-256 0,7-1 16 15,6-3 16-15,7-6-11728 16,11-5-2336-16</inkml:trace>
  <inkml:trace contextRef="#ctx0" brushRef="#br0" timeOffset="6430.23">24534 10184 21183 0,'-1'0'1888'0,"1"-2"-1504"0,0 2-384 0,1 0 0 0,-1 0 640 0,2 0 48 0,-2-1 16 0,1-1 0 0,0 1 1088 0,0 1 208 16,-1-2 48-16,0 2 16 0,0 0-432 0,0 0-96 0,0 0 0 0,0 0-16 0,0 0-736 0,0 0-144 31,0 0-16-31,0 0-16 0,19-8-256 0,-12 8-48 0,2 0-16 16,0-2 0-16,2 2-32 0,1 0-16 0,2-3 0 0,-1 3 0 15,3-1-80-15,0-1-16 0,1 2 0 0,0-3 0 16,1 2-16-16,1-1-128 0,-2 0 192 0,1 1-64 15,-2 0-128-15,0 1 0 0,1 0 144 0,-1-3-144 16,0 2 0-16,0 1 128 0,-1 0-128 0,-1 0 0 0,-2 0 0 0,-2 0 0 16,0 0 0-16,-3 1 128 0,-1 2-128 0,-2-3 0 15,0 1 0-15,-2 0 0 0,0 1 0 0,-2-2 0 16,1 2 0-16,-2-2 0 0,1 0 0 0,-2 0 0 16,0 1 0-16,-1 2 0 0,3-3 0 0,0 0 0 15,0 0 0-15,0 0 0 0,-22 15 0 0,16-12 128 0,-1 0-128 0,-2 2 0 16,0 1 0-16,-1-1 128 0,-1 1-128 0,0 1 0 15,-1 2 0-15,-1-2 0 0,1 3 0 0,-2 2 0 32,0 1 0-32,-1-1 0 0,0 3 0 0,-1-4 0 0,1 4 0 0,-1-2 0 0,1-1 0 0,0-1 128 15,2 2-128-15,-1-2 0 0,-1-1 0 0,2 2 128 0,-4 2 48 16,4-2 16 0,-3 0 0-16,0 1 0 0,-3 3-32 0,1 0 0 15,-1 2 0-15,-1 1 0 0,1-2-160 0,0 2 0 0,0-1 0 0,3-2 0 0,0-1 128 0,3 1 0 31,2-3 0-31,-1 0 0 0,5 0-128 0,0-4 0 16,0 0 0-16,2-1 0 0,2 0 0 0,0-4-224 16,1 2 80-16,1-3 16 0,-1 0-128 0,2 1-32 15,0-2 0-15,0 1 0 16,2 1-128-16,-1-4-32 0,0 1 0 0,2 1 0 16,-1-2-784-16,2-2-176 0,1 1-16 0,0-3-9856 15,2 1-1968-15</inkml:trace>
  <inkml:trace contextRef="#ctx0" brushRef="#br0" timeOffset="7254.26">24265 10766 2751 0,'-5'1'256'0,"1"-1"-256"0,2-1 0 0,0 1 0 0,2 0 912 0,0 0 144 0,0 0 32 0,0 0 0 0,-1 0-1088 0,1-3-272 15,0 1-32-15,0 2 0 16,0 0-192-16,0 0-32 0,0 0-16 0,0 0 0 0,0 0 544 0,0 0-128 15,0 0 128-15,0 0 0 0,0 0 1136 0,0 0 272 16,0 0 64-16,0 0 16 0,0 0 768 0,0 0 160 16,0 0 16-16,0 0 16 15,0 0-512-15,0 0-96 0,0 0-32 0,0 0 0 16,0 0-528-16,0 0-128 0,0 0 0 0,0 0-16 0,0 0-240 0,0 0-32 0,0 0-16 0,0 0 0 16,0 0-208-16,0 0-64 15,0 0 0-15,0 0 0 0,0 0 96 0,0 0 16 0,0 0 0 0,0 0 0 16,0 0-96-16,0 0-16 0,0 0 0 0,19 6 0 15,-17-6-128-15,2 0-16 0,0 0-16 0,1 2 0 16,1-2-32-16,0 0-16 0,4 0 0 0,1 0 0 16,3 0-112-16,-1 0-32 0,3 2 0 0,2 0 0 15,0-2-80-15,1 3-16 16,0-3 0-16,1 1 0 0,-2 1-128 0,-1-2 0 0,0 0 0 0,-1 0 128 0,0 0-128 16,-1 3 0-16,-1-3 0 0,1-3 128 0,-1 3-128 0,3-3 0 15,-3 0 0-15,2-1 0 0,2-2 0 0,-1 2 0 16,0-2-160-16,1 0 160 0,-2 0-288 0,0 0 32 31,1 2 16-31,-2-2 0 16,0 3-592-16,-2 3-128 0,0-2-32 0,-1 2-16320 0</inkml:trace>
  <inkml:trace contextRef="#ctx0" brushRef="#br0" timeOffset="8122.63">25030 10698 23951 0,'4'-2'2128'0,"-2"0"-1696"0,0 2-432 0,-2 0 0 0,0 2 800 0,0-2 80 0,1 2 16 0,0 0 0 16,-1 1 784-16,-1 3 176 0,-2 1 16 0,0 6 16 16,-3-1-960-16,-2 4-192 0,1 0-32 0,-2-1-16 15,2 1-368-15,0 0-80 0,3 3-16 0,-3-3 0 16,4 0 96-16,0-3 0 0,2 0 16 0,1-2 0 0,2-1-336 15,0-3 0-15,1-1 0 0,1-1 0 16,0-1-1168-16,1-4-304 0</inkml:trace>
  <inkml:trace contextRef="#ctx0" brushRef="#br0" timeOffset="10725.59">25446 8964 911 0,'3'-9'0'0,"0"2"0"0,-2 2 0 0,0 1 0 0,2 2 3264 0,-3 0 560 0,1 2 112 0,-1-2 32 0,1-2-2576 0,-2-1-512 0,-3 0-112 0,-4 3 0 0,-6-2-32 0,-4 4 0 31,-8 0 0-31,-5 0 0 16,-5 4-1200-16,-6-2-240 0,-6 2-64 0,-6-3 0 0,-5 2 416 0,-4-1 80 0,-6 0 16 0,-2 2 0 16,-2 0 256-16,-1-1 128 0,0-2-128 15,-5 1 192-15,-5-2 288 0,-3 0 48 0,-2 2 16 0,-1-2 0 16,0-2 112-16,-6 0 32 0,-6 1 0 0,-2-2 0 0,0 3-224 0,-5-2-32 15,-7 0-16-15,0 0 0 0,1 4-160 0,3-2-48 16,12-2 0-16,-5 2 0 0,-6 0 32 0,1 2 0 16,3-4 0-16,-3 4 0 0,-2-2 16 0,3 2 0 15,6 3 0-15,1-4 0 0,0 1-256 0,1 2-160 16,2 5 32-16,5-3 0 0,8 0-176 0,3 2-16 0,1 0-16 0,5 2 0 16,3-1 32-16,5 1 16 0,3 0 0 0,2-2 0 15,8 2 288-15,-3-4-128 0,-1 4 128 0,-2-2 0 16,4 0 0-16,3 1 0 0,4 1 0 0,5-3 0 15,3 2 0-15,1 1 0 16,0-4 144-16,2 3-144 0,1-2 144 0,2 2-144 0,1-2 160 0,2 2-160 0,2 1 0 16,2-2 0-1,3 0 0-15,1 0-160 0,1 2-16 0,1 0 0 16,3 0 0-16,0 1 0 0,2-1-80 0,0 0-32 16,2-1 0-16,-1-3 0 0,2 0 48 0,2-1 16 15,-1 0 0-15,1-1 0 0,3-2 224 0,1 2 128 16,1-4 0-16,1 2-128 0,2-2 624 0,1 0 16 0,0 0 0 0,1 0 0 15,1 0 288-15,2 0 64 0,0 0 16 0,1 0 0 16,0 0-384-16,0 0-80 16,0 4-16-16,0-2 0 0,0 3-336 0,1 2-64 15,0 1 0-15,2-2-128 0,-1 4 0 0,1 3 0 16,2 3 0-16,0 2 0 0,0 5 0 0,1 1 0 0,-1 8 128 16,0 4-128-1,0 8-448-15,-2 3-128 0,-1 7-48 0,-2 5 0 16,-2-2-640-16,0 4-128 0,-2 4-16 0,1 3-16 15,-2 4-112-15,-2 5-32 0,1 4 0 0,0-2 0 0,0-3 944 0,1-3 192 0,1 0 48 0,1-1 0 16,1-4 384-16,2-5 0 0,2-6 0 0,-2-7-128 16,1-4 848-16,-2 0 176 0,-1 1 48 0,-1 1 0 15,0-2 64-15,-1-4 16 0,1-4 0 0,0-5 0 16,1-4 0-16,-1-3 0 0,2-4 0 0,-1-2 0 16,-1-3-288-16,1-1-48 0,-1-3-16 0,2-3 0 15,1-3-480-15,0-2-192 0,1-1 128 0,2-4-128 0,0 0 160 0,1-4-160 16,3 1 192-16,1-3-192 0,3-1 496 0,1-4-16 15,3 1 0-15,1-3 0 0,2 4-224 0,0-1-64 16,2 0 0-16,0-1 0 16,1 3-480-16,-1 2-96 0,-1 0-32 0,4 2 0 0,0-1 64 0,3 4 16 15,2-1 0-15,6-1 0 0,4 2 336 0,7 1 0 16,8 1 0-16,6 2 128 0,6-1 0 0,3-1 0 16,0 2 0-16,2 0 0 0,4 2-128 0,5-1 0 15,5-1-160-15,3 0 160 16,0 3-528-16,7-2-16 0,6 2 0 0,5 0 0 15,-3-2-48-15,5-1-16 0,0 0 0 0,10 0 0 16,8-2-48-16,-3 2-16 0,-6-6 0 0,4 2 0 16,9-2 128-16,-4 1 32 0,-4 1 0 0,-3 2 0 0,4 4 208 0,-6 1 48 15,-6 1 16-15,-2 3 0 16,-3-1-384-16,-3 3-80 0,0 1 0 0,-10 0-16 0,-5 0 720 0,1-3 0 0,3 2 160 0,0 3-32 16,-5-3 0-16,-3-1-128 0,-6-2 192 0,1-3-64 15,2 0 320-15,-2-2 64 0,-5 2 16 0,-9-3 0 16,-7 0 1008-16,-4 0 208 0,-1-3 48 0,-1-3 0 0,-2 3-1024 15,-2 0-208-15,-2-2-48 0,-3 2 0 16,-3 0-1168-16,-3-1-240 0,0 1-64 0,-4-3 0 16,-2 1 16-16,-2 1 0 0,1-4 0 0,-3 1 0 15,-3 1 240-15,1 2 32 0,-5-1 16 0,-1 0 0 16,-3 2 80-16,-3-2 0 0,-2 2 16 0,-1 0 0 0,-3 0 1104 0,-3 0 224 16,1-3 32-16,-1 2 16 0,-2-1 672 0,-1-2 144 15,-1 2 32-15,-2-5 0 0,1 4 160 0,-2-6 32 16,0 2 16-16,-1-3 0 15,0-1-736-15,0 1-160 0,0-4-16 0,1 2-16 0,0-3-560 0,1 1-128 0,1-2 0 16,-2-2-16-16,3-5-240 0,0 1 0 0,-1-3 0 0,1 1 0 16,1-5 0-16,-1-3 0 0,2-3 0 0,-2 1 0 15,-1-2 0-15,0 1 0 0,0-2-208 0,-1-1 64 16,0 0 368-16,0-2 80 16,1 0 16-16,-1-3 0 0,2 1 128 0,-2-9 48 15,2-2 0-15,-1-4 0 0,-1 3-208 0,1-2-32 16,-2 2-16-16,0-3 0 0,-1 3-240 0,-1-3 0 0,1-6 128 0,-1 0-128 15,0-3 0-15,-1 3 0 0,-1 5 0 0,1 1 0 16,-1 4 144-16,1-2-144 0,-2 2 128 0,2-2-128 16,1 0 0-16,-3 2 0 0,2 2 0 0,-2 6 0 15,1 1 0-15,1 2 0 0,2 1 0 0,0 1 0 0,1 1-176 16,3 5 48-16,0 0 0 0,1 5 0 0,1 1-192 0,2 1-16 16,0 2-16-16,2 1 0 15,0 1-464-15,1 1-80 0,-1 4-32 0,0 4 0 16,0-1-720-16,-2 5-144 0,-3 0-16 0,-3 2-12064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5:35:50.5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4047 13271 36863 0,'-5'-4'3264'0,"2"1"-2608"0,1 0-528 0,1 2-128 0,0-2-784 0,-2 0-192 0,-3-4-48 15,-4-1 0 1,-3-6 304-16,-3-1 48 0,-3-1 16 0,-1 4 0 15,1-2-80-15,-2 2-16 0,-1 2 0 0,0-1 0 0,1 5 592 0,0 1 160 0,-1 2 0 0,0 5 0 16,-1 0 624-16,0 4 192 0,1 0 32 0,-1 1 16 16,1 5-160-16,0-2-16 0,2 2-16 0,0 2 0 15,1 1-416-15,0-3-96 0,0 4-16 0,3-2 0 16,2 1-144-16,2-2 0 16,2 2 0-16,2-1 0 0,0 2 128 0,2 1-128 0,0 0 192 0,1 4-64 0,1-1 16 0,1 5 0 15,-1 3 0-15,2 1 0 0,-1 2 48 0,2 1 0 31,0 2 0-31,2 5 0 0,0-2-16 0,2 2 0 0,1 2 0 0,0 3 0 0,1-4-176 0,-1 5 0 32,1 6 0-32,-2 3 128 0,1 5-128 0,-3 2 0 0,-1 2 0 15,-1 3 0-15,0-2-320 0,-2-4 0 0,1-4 0 0,-2-2 0 16,2 1 320-16,1-2 0 0,-1-6 0 0,2 0 0 16,0 1 800-16,0 2 80 0,3 0 16 0,-1 2 0 15,0 2-448-15,-2 0-64 0,0 2-32 0,-2-2 0 16,1-3-352-16,-3-4 0 0,2 3 0 0,-2-3-128 15,2-6-16-15,-1 1 0 0,0 0 0 0,-2 4 0 16,1 5 144-16,-1-1 0 0,-1 5 0 0,1-1 0 16,-1 3 256-16,-3-1 0 0,2-2-16 0,-1 1 0 15,1 0 32-15,-2-2 16 0,2-1 0 0,-2-1 0 0,0-1-96 16,2-3-32-16,-2-2 0 0,2-1 0 0,-1-6 0 0,3-1 0 16,-1-1 0-16,0 1 0 0,0-2-160 0,1-1 0 15,1 0 0-15,-1-4 0 0,2 1 0 0,-2-5-144 16,1 0 144-16,-2-1-208 0,2 0 208 0,-2-3 0 15,-2 3 0-15,1 1-144 0,0-1 144 0,-2-2 0 16,0 2 0-16,1-1 0 0,-1 1 0 0,0-3 0 16,1 1 0-16,0-4 0 0,3-2 0 0,-1-1 176 15,0 1-176-15,1-1 192 0,0 0-192 0,1-2 160 16,2-2-160-16,-2 0 160 0,3 1-16 0,-2-3 0 16,3 0 0-16,-1-1 0 0,1 3-144 0,-1-2 0 0,1-3 144 15,0 4-144-15,0-1 0 0,0 0 0 0,-1 2 0 0,1 1 0 16,-2-4 0-16,1 4 0 0,0 0 0 0,0 0 0 15,-2-1 0-15,1 3 0 0,-1-1 0 0,1 0 0 16,-2 0 128-16,2 1-128 16,-2-2 128-16,2 2-128 0,0-5 128 0,0 0-128 0,2 0 128 0,0-1-128 15,0-3 176-15,0 0-48 0,1 0 0 0,0-1 0 16,2 0-128-16,-2 1 0 0,1-2 0 0,1 2 0 16,1 0 0-16,-1 1 0 0,4 0 0 0,-3 2 0 15,3-3 0-15,0 1 0 0,3 4 0 0,2-3 0 0,4 2 0 0,2-2 0 16,4 1 0-16,1-4 0 15,6 1 0-15,3-1 0 0,4-1 0 0,3-4 128 0,6-3-128 0,1 0 0 16,1-1 0-16,-3-2 128 16,0 0 0-16,-4-1 0 0,2 1 0 0,-1-1 0 15,0 1-128-15,4-1 0 0,4-1 0 0,0-1 0 16,0-1-512-16,-4-2 0 0,-1 1 16 0,-3-7-18832 16</inkml:trace>
  <inkml:trace contextRef="#ctx0" brushRef="#br0" timeOffset="1197.35">4460 13669 15663 0,'1'-1'1392'0,"-2"1"-1120"0,1 0-272 0,0 0 0 0,0 1 4704 0,1-1 880 0,1 3 176 0,-1-3 48 0,1 2-4112 0,2 2-816 15,0 2-176-15,0 0-16 0,0 4-304 0,-1 0-48 16,1 5-16-16,-3 2 0 0,0 4-320 0,-2 1-320 16,0 3 64-16,-3 4 16 15,0-3-208-15,-1 4-64 0,0 5 0 0,-1-3 0 0,1 0 304 0,-2 3 48 0,-2 6 16 16,-2 0 0-1,1 3-368-15,-2-3-80 0,1-3-16 0,0-3 0 16,1-7-608-16,0 1-128 0,-1 3-32 0,-1-4-12688 16</inkml:trace>
  <inkml:trace contextRef="#ctx0" brushRef="#br0" timeOffset="2219.77">6195 13826 16575 0,'-10'0'1472'0,"2"-2"-1168"0,0 1-304 0,2-1 0 0,3 1 5456 0,2 1 1040 0,0-2 208 0,-3-2 32 0,-1 0-5648 0,0-5-1088 16,2 1-320-16,1-3-16 0,4 0 80 0,3-1 0 15,2-2 16-15,3 0 0 0,2 2 240 0,3-1 0 16,2 1 0-16,2 0 0 0,5 2 0 0,-1 3-144 16,1 1 144-16,-3 3-128 0,-2 3 128 0,1 0 0 15,-1 3 0-15,-1 3-128 0,-2 3 128 0,-2-3-192 16,-2 4 192-16,-1-2-192 0,-1 3-48 0,-1-1-16 16,-3 0 0-16,-1 2 0 0,0 0 256 0,-1 4-176 15,-3-2 176-15,-1 4-160 0,-1-3 160 0,-2 3 0 0,0 3 128 16,-4-3-128-16,-1 4 224 0,-1 1-32 0,-1-3 0 15,-1 2 0-15,-1 2-192 0,-3 1 0 0,-1 1 128 0,-2-4-128 16,0 1 0-16,-3-1-288 0,-1 0 64 16,-3 0 16-16,-2 3 208 0,-3-3-144 0,-1 4 144 0,-1 2-128 15,0 0 128-15,1-3-192 0,2-3 192 0,3-2-192 16,5-4 192-16,0-1 0 0,2-2-144 0,0-3 144 16,3 1 608-16,2-3 192 0,3-2 32 0,1 0 16 15,4 0-320-15,1-3-64 0,4 1-16 0,1-1 0 16,1 1-224-16,3 1-48 0,1-1-16 0,2-1 0 0,4 2-160 0,3 0 0 15,1 1 0-15,1 1 0 0,5-1-256 0,2 2 0 16,3-1 16-16,3-1 0 16,1-2-848-16,2 2-160 0,1-4-32 0,3 2-15536 15</inkml:trace>
  <inkml:trace contextRef="#ctx0" brushRef="#br0" timeOffset="3229.76">7736 13771 28559 0,'-5'0'2544'0,"1"-2"-2032"0,3 2-512 0,1-2 0 15,1 2 672-15,0-1 32 16,1-2 16-16,-2-1 0 0,2-2 48 0,4-2 16 0,3-2 0 0,3 1 0 15,3-1-208-15,4 0-32 0,4 2-16 0,3 0 0 16,4 2 32-16,5 0 0 0,2-3 0 0,3 3 0 16,1 2-112-16,-1 1-32 0,-2 3 0 0,-3 0 0 0,-3 1-224 0,-4 1-32 15,-2 1-16-15,-1 0 0 0,-1 4-144 0,-3-4 0 16,0 2 0-16,-4-1 0 16,-1 0 0-16,-2 2 0 0,-2-2 0 0,-3 2 128 0,-3 0 32 0,-3 3 0 15,0-3 0-15,-4 4 0 0,-3 0 48 0,-3-1 16 16,-3 3 0-16,-4 1 0 0,-3 0-224 0,-2 3 0 15,-3-3 0-15,-2 5 0 0,0-5 0 0,0 2 0 0,0 1-144 16,1-4 144 0,5-2 0-16,-1 3 0 0,2-3-128 0,1-3 128 15,2 2 0-15,2-1 0 0,1 2 0 0,2-4 0 16,3 1 0-16,0-1 0 0,1 1 0 0,1 2 0 16,2-3 0-16,2 1 0 0,0 2 0 0,2-3 0 0,2 0 0 0,2 1-176 15,0-1 176-15,4-2-160 0,1 2-16 0,3 0 0 16,1 0 0-16,2 0 0 0,0 2-80 0,2 0 0 15,-1-1-16-15,3 2 0 16,2-1 0-16,1 3 0 0,3 0 0 0,1 1 0 16,0 3 272-16,-1-2 0 0,1 0 0 0,-4 2 0 0,1-1 0 15,-3 1 0-15,1 1 0 0,-6-4 0 0,-2 2-144 0,-3 0 144 16,-3-4 0-16,-2 3-144 0,-3-3 144 0,-3 2 0 16,-2-2 160-16,-3 0-160 0,-1 2 528 0,-4 3 16 15,1-4 0-15,-3 1 0 0,0 1-192 0,-5 2-32 16,-7 4-16-16,-3 0 0 0,0 3-160 0,-5 1-16 15,-2 1-128-15,-3-1 192 0,-3 2-192 0,-1 0 0 16,-1 0 128-16,0-2-128 0,1 0 0 0,-1-2 0 16,0-3 0-16,0-4 0 0,0-4-176 0,1-7-128 15</inkml:trace>
  <inkml:trace contextRef="#ctx0" brushRef="#br0" timeOffset="5080.62">5672 15533 44223 0,'-6'3'3936'0,"2"-3"-3152"0,3 0-624 0,2 0-160 0,0 0 0 0,2 2 0 0,-1 0 0 0,2-2-176 15,5 3-256-15,3 0-48 0,5 0-16 0,3-2 0 0,5 2 80 0,1-3 16 16,0 0 0-16,2 0 0 15,-1 0-352-15,1-3-64 0,-2 2-16 0,-2-2 0 16,0 0-528-16,-2 0-112 0,-3-1-32 0,-3 1-8800 16,-1 0-1744-16</inkml:trace>
  <inkml:trace contextRef="#ctx0" brushRef="#br0" timeOffset="5643.39">6441 15053 43311 0,'-5'4'3840'0,"2"2"-3072"0,1 0-608 0,4-4-160 0,0 2 0 0,-1 2 0 0,2 7 0 0,-2 4 0 15,4 10-272-15,1 8-48 0,0 3 0 0,0 1 0 16,-1-1 16-16,-1 1 0 0,-3 0 0 0,-1 2 0 16,-2-1 128-16,-3 5 32 0,-2 1 0 0,-2 1 0 15,-1 2-304-15,-2-3-64 0,0 1-16 0,-1-3 0 16,3 0-624-16,-1-2-128 0,1-3-32 0,1 6-14528 16</inkml:trace>
  <inkml:trace contextRef="#ctx0" brushRef="#br0" timeOffset="8036.18">7975 15174 8287 0,'3'-7'736'0,"0"3"-592"0,-1-1-144 0,2 1 0 0,-2 2 528 0,0 1 80 0,0-2 16 0,3-3 0 0,2 0-368 0,2-4-80 0,2 0-16 0,0-2 0 0,-1 2 544 0,-1 1 96 15,-2 2 32-15,-2 0 0 0,-1 3 240 0,-2 0 48 16,-2 4 16-16,-1 0 0 0,-1 0 752 0,-2 2 160 15,-2 0 16-15,-3 2 16 0,-1 3-544 0,-2 3-128 16,-3-1 0-16,-2 4-16 0,-3 3-816 0,-1-1-144 16,-1 2-48-16,-3 4 0 0,-1-1 128 0,0-2 32 15,0 2 0-15,0 1 0 0,3 1 208 0,-2 1 32 16,3 3 16-16,1 1 0 0,1-1-640 0,3 5-160 16,2 1 0-16,1-2 0 0,2-2 0 0,2 0-256 0,1 1 64 0,2-2 16 15,2-2-80-15,1-2 0 0,3 0-16 0,1-1 0 16,2-1-80-16,2-3-16 0,3 2 0 0,1-5 0 15,2 1-144 1,2-3-16-16,3-4-16 0,1 1 0 0,1 0 352 0,2-1 192 0,1-3-192 0,-1 0 192 16,1-2 0-16,1 0-128 0,3-1 128 0,0 2 0 15,0-3 0-15,-1 0-128 0,1-2 128 0,-2 0 0 0,-1 0 0 0,-1-4 0 16,0 2 0-16,-2-4 0 0,1-1 528 0,-2 1 224 31,-2-1 32-31,-1 1 16 0,-2-4 80 0,-1 1 16 0,0-1 0 0,-2 0 0 0,0-2-352 0,-3 0-64 16,0-1-16-16,-2 0 0 0,-2-2-80 0,-1-1 0 15,-1 1-16-15,-2 1 0 16,-2-2-192-16,-2 1-48 0,-1 2 0 0,-2 0 0 16,-2 1-128-16,-2 2 160 0,0 4-160 0,-4 0 160 15,-2 2-160-15,-2 4 0 0,-5 1 0 0,-2 4 0 16,-3 1 0-16,-1 4-224 0,-2 3 80 0,-3 0 16 16,0 2-528-16,-1 2-112 0,0 1 0 0,1-2-16 15,-1 6-1024-15,1-3-208 0,2-2-32 0,1-2-12768 16</inkml:trace>
  <inkml:trace contextRef="#ctx0" brushRef="#br0" timeOffset="10440.73">8384 13154 35935 0,'1'0'3200'0,"2"-3"-2560"0,0 3-512 0,1 0-128 31,0 0-512-31,2 0-112 0,4 0-16 0,5 0-16 0,8 0 400 0,8 3 64 16,1-1 32-16,3-2 0 15,1 4-352-15,1-1-64 0,0 2 0 0,0 3-16 16,1-2-864-16,-1 3-160 0,2-3-48 0,-2 1 0 16,0-1 912-16,-1 1 176 0,0-1 48 0,-2-3 0 0,3 2 720 0,-3 0 128 0,-1 2 48 0,-2-1 0 15,-3 0 144-15,0-1 16 0,-2 0 16 0,-3 0 0 16,-1 1 304-16,-2 0 64 0,0 0 16 0,-5 2 0 16,-2 0 208-16,-2 2 32 0,-2 0 16 0,-1 3 0 15,-3-5-208-15,-2 3-32 0,-2 2-16 0,-1 2 0 16,-1 1-384-16,0 0-80 0,-1 0-16 0,-1 0 0 15,1 0-192-15,-2 5-32 0,-1 1-16 0,0 3 0 16,-1 3-208-16,0 1 0 0,-1 5 0 0,1 2 0 16,1 1 0-16,0 4 0 0,0 1 0 0,-1 0 0 0,1 4 192 0,-1 5-64 15,1 3-128-15,0 3 192 0,3 2-192 0,-1 4 144 16,1 4-144-16,-2 0 128 0,2-4-128 0,-2 0 0 16,1 4 0-16,1 5 0 0,1-2 0 0,-1-1 0 15,0 4-144-15,0-3 144 0,-1 3 0 0,-1-1 0 16,2 8 0-16,-2-1 0 0,0-1 0 0,-1-8 0 15,1-4 0-15,-1-2 0 0,-2 2 0 0,0-2 0 16,1 4 0-16,-2-4 0 0,3-1 0 0,-1 3 224 16,1-6-16-16,0 0 0 0,2-2-16 0,0 5 0 15,2 4 0-15,1-2 0 0,0-4-192 0,1-2 0 0,-1 4 128 0,1-2-128 16,1-2 0-16,-2-4 0 0,1-2 0 0,-1-7 0 16,-1-1 0-16,-1-3 128 0,0 2-128 0,-1-5 0 15,1-2 160-15,-2-1-160 0,2 1 160 0,-2-6-160 16,2 4 0-16,-2-7 0 0,1-2 0 0,0-1 0 15,0-5 160-15,1-2-160 0,-1 1 160 0,1-3-160 16,-2-4 192-16,2 2-48 0,-2-2-16 0,0 1 0 16,2-1-128-16,-1 2 0 0,0 0 0 0,0 0 0 15,-1 1 0-15,2-2 0 0,1 2 0 0,-1-1 0 16,2 1 0-16,-1-3 0 0,2 2 0 0,-1-4 0 16,0 2 0-16,0-3 0 0,0 0 0 0,0-2 0 0,-1 3 0 15,0-4 0-15,0 4 0 0,-2-2 0 0,1-2 208 0,-1 1-32 16,1-1-16-16,-2 1 0 15,2-3 80-15,-2 1 16 0,0 1 0 0,1-2 0 0,0 0-16 0,-2-2 0 16,1 2 0-16,1-2 0 0,-1 2 16 0,0-2 16 16,-1 2 0-16,0-1 0 0,-1-2-64 0,0 1-16 15,-1 1 0-15,-2 0 0 0,-1 1-192 0,-1 0 176 16,-1 1-176-16,-2-1 160 0,-1 2-160 0,-2 0 160 0,-3 1-160 16,-2 2 160-16,-2 1-32 0,-2-1 0 15,-1 0 0-15,-1-1 0 0,-2 0-128 0,0 1 0 0,3-1 0 0,1-2 0 16,3-3-144-16,0 0 144 0,1-3-192 0,-1-4 192 31,0-4-736-31,-3-6-32 0,-3-11-16 0,-7-7 0 0</inkml:trace>
  <inkml:trace contextRef="#ctx0" brushRef="#br0" timeOffset="11693.31">4006 16486 34095 0,'-7'-1'3024'0,"1"1"-2416"0,2 0-480 0,4 0-128 0,1 0 272 0,-1 0 48 0,-2 0 0 0,-2 0 0 16,-1 0-1104-16,2-3-224 0,-1 3-32 0,0-1-16 0,2 1 576 0,-1 0 112 15,-1 0 32-15,1 0 0 0,-1 4 336 0,-1-3 0 16,-2 4 0-16,-2 1 0 0,0 4 976 0,-2 3 176 16,-4 0 16-16,1 3 16 0,0 2-480 0,0-1-80 15,1 4-32-15,-2 2 0 0,0 5-416 0,3-2-176 16,2-1 128-16,1 3-128 0,4-4 0 0,1-1 0 15,3-1 0-15,1 1 0 0,3 2-160 0,0 0 160 16,2 0-208-16,0-2 80 16,0-2-352-16,1-1-64 0,2 1-16 0,-1-5 0 15,1 0 48-15,2-4 16 0,1-2 0 0,-1-2 0 0,1-2 160 0,1-1 16 0,0-1 16 16,1-4 0-16,-1 0 112 0,1-4 0 0,0-1 16 0,0-2 0 16,0 0 176-16,1-5-160 0,-1 0 160 0,0-2-160 15,-1-2 640-15,-2 1 128 16,-1-1 32-16,-1-3 0 0,2-3 304 0,-1-2 64 0,-2 0 16 0,1 2 0 15,-3-3-512-15,0 0-112 0,-3 3-16 0,-1 2 0 16,-1-1-384-16,-1 3 0 0,-3 0 128 0,-1 2-128 16,-1 1 0-16,-1-1-176 0,-1 4 48 0,0-2 0 15,-2 2 128-15,-1 1 0 0,1 1-144 0,-3 0 144 16,0 4 128-16,-1-1 80 0,2 0 32 0,-3-1 0 16,1 1 48-16,1 4 16 0,0-3 0 0,1 2 0 0,-2-2-160 15,1 3-16-15,1 0-128 0,-2 0 192 16,2 1-1008-16,2 4-208 0,0 1-32 0,2 3-15536 15</inkml:trace>
  <inkml:trace contextRef="#ctx0" brushRef="#br0" timeOffset="12135.69">4254 16934 39615 0,'-4'3'3520'0,"3"0"-2816"0,1 1-560 0,0-4-144 0,0 0 224 0,1 2 16 0,-1-1 0 0,0 4 0 15,1-1-432-15,0 2-64 0,1-2-32 0,0-2 0 32,2 5-1632-32,0-4-320 0,-2 3-64 0,1 1-12912 0</inkml:trace>
  <inkml:trace contextRef="#ctx0" brushRef="#br0" timeOffset="12614.78">4525 16570 38703 0,'-7'1'3440'0,"2"2"-2752"16,2-3-560-16,1 2-128 0,2-2 0 0,-2 2-256 15,-2 3 64-15,-2 1 16 16,-3 1-1728-16,0 6-336 0,-1 0-80 0,-1 2-16 16,1 1 1456-16,1 3 304 0,0 3 48 0,2-2 16 15,1 2-192-15,1 1-48 0,2 1 0 0,2 1 0 0,2-1 896 0,2 2 176 0,2 0 48 0,1 2 0 16,3-3 608-16,0-3 128 0,1-3 32 0,1 0 0 15,2 1-640-15,2-4-128 16,-2-1-32-16,2-6 0 16,0 0-992-16,0-3-208 0,-2-2-32 0,2-4-16 15,-1 0-320-15,-1-6-64 0,1-3-16 0,0-1 0 16,-1-2 720-16,0-2 144 0,-1-1 16 0,0-3 16 0,2-2 544 0,-2 0 128 0,-1-2 0 0,2-5 16 16,-2 1 432-16,-2 1 96 0,0-1 16 0,-1 1 0 15,-3 1-400-15,0 0-80 0,-3 2-16 0,0 0 0 0,-2 3-320 16,-2 1 0-16,0-5 0 0,-3 1 0 0,-3 0 0 0,1 3-208 15,0 3 48-15,-2 1 16 0,0 5 144 0,1 1 128 16,-2 2-128-16,0 4 176 16,0 3-576-16,-2 0-112 0,0 1-32 0,0 4 0 15,1 1-1312-15,-1-1-256 0,-2 4-48 0,2 1-3968 16,-1-2-784-16</inkml:trace>
  <inkml:trace contextRef="#ctx0" brushRef="#br0" timeOffset="12941.92">5003 16521 43311 0,'-2'6'1920'0,"-2"0"384"0,0 3-1840 0,2-3-464 0,0-2 0 0,2 2 0 0,0 0-224 0,-1 4-144 0,-1 8-16 0,1 7-16 16,-2 4-112-16,2 0-32 0,-2 2 0 0,0-1 0 15,0 1-768-15,-1 0-160 0,1 1-16 0,-1 3-9440 16,-1 2-1872-16</inkml:trace>
  <inkml:trace contextRef="#ctx0" brushRef="#br0" timeOffset="17576.64">5400 16867 17503 0,'-1'-2'1552'0,"0"-1"-1232"0,-1-1-320 0,2 2 0 0,2 1 4800 0,0-2 896 0,2 1 176 0,1-2 32 32,3-2-6416-32,5-2-1296 0,2 2-256 0,2-4-48 0,0 4 1312 15,-2 0 272-15,-1 1 48 0,-3 4 16 16,-1-2-224-16,-2 3-32 0,0 3-16 0,-2-2 0 0,0 4 928 0,-1-1 176 0,0 2 32 0,0-2 16 15,1 2-784-15,-1 0-144 0,2-2-48 0,1 1-7504 16,-1-2-1488-16</inkml:trace>
  <inkml:trace contextRef="#ctx0" brushRef="#br0" timeOffset="18447.41">6055 16479 23039 0,'-3'-4'2048'0,"0"-2"-1648"0,2 3-400 0,0 1 0 0,1 2 1024 0,0-1 112 0,-2-2 16 0,-1-1 16 0,-1-2-912 16,-2 0-256-16,1 0 0 0,-1 3 128 15,1 3-624-15,0 3-128 0,0 1-16 0,-1 2-16 16,1 2-624-16,-3 0-112 0,0 3-16 0,-2 3-16 0,-1 0 1424 0,-2 4 272 31,1 3 64-31,-3 4 16 0,-1-2 912 0,0 5 176 16,-1 1 32-16,-1 2 16 0,1-2-352 0,1 1-80 15,2-1-16-15,2 0 0 0,1 0-592 0,2-1-128 0,2-2-32 0,2 1 0 0,1-2-288 0,2-3-176 16,0-2 32-16,1 2 0 16,4-2-464-16,-1-3-96 0,3 1 0 0,0-3-16 15,2-5-64-15,1-2-16 0,2 2 0 0,1-4 0 0,4 0 1120 0,0-4 208 0,-1-4 48 0,2 2 16 16,1-5-592-16,0 1-368 0,3-3 48 0,-2 1 16 31,3-4-528-31,0 2-128 0,-1-2 0 0,0-3-16 16,-2 1 144-16,1-2 16 0,-2 2 16 0,-1-4 0 0,-2 4 928 0,-2-4 192 0,-2 1 48 0,-1-1 0 31,-1 0-112-31,-1-1-32 0,-2 0 0 0,-3 0 0 16,-1 1 208-16,-1-3 32 0,-1 1 16 0,-3-2 0 15,1 3 896-15,-2-1 176 0,-1-3 48 0,-2 5 0 16,1-4-960-16,-1 3-176 0,1-3-32 0,-3 4-16 15,3 1-1568 1,-3 2-320-16,1 3-64 0,-1-1-16 0,1 3-992 0,1-2-192 0,0 4-32 0,1 0-3104 16,1 0-608-16</inkml:trace>
  <inkml:trace contextRef="#ctx0" brushRef="#br0" timeOffset="19068.23">6280 17146 24879 0,'-1'7'2208'0,"-1"-4"-1760"0,-2 2-448 0,2-1 0 0,0-1 2432 0,1-3 416 0,1 3 80 0,-2 0 16 16,-2 4-4752-16,-2 3-944 0,-2 2-192 0,1 1-48 15,-1-1-112-15,0 0-32 0,0-2 0 0,1 0-2304 16,1-1-448-16</inkml:trace>
  <inkml:trace contextRef="#ctx0" brushRef="#br0" timeOffset="20290.37">6582 16659 3679 0,'-1'-3'320'0,"0"-4"-320"0,-1 4 0 0,1 0 0 0,1 3 960 0,-1-2 112 0,1 0 16 0,-1 0 16 16,-2-2-80-16,1-2-32 0,-2 0 0 0,-1 0 0 16,1 0 32-16,-1 3 0 0,1 2 0 0,-3 1 0 15,0 0 368-15,0 4 80 0,-1-2 0 0,-1 2 16 16,2 2 16-16,-3-2 0 0,1 2 0 0,1 0 0 15,-1 0-208-15,2 3-32 0,-2 1-16 0,2 2 0 16,0-1-672-16,1 4-128 16,0 4-16-16,1-1-16 0,1-2-416 0,1 4-304 0,0 6 48 0,1 5 16 31,-2 1-720-31,3 1-160 0,0-4-32 0,-1-3 0 0,1 2-704 0,2 1-128 0,1-5-48 0,1-1 0 16,1-5 1072-16,3-2 224 0,0-2 32 0,1-5 16 0,2-3 1856 0,0-2 368 15,2-4 80-15,1-4 16 0,-1-1-416 0,2-3-64 16,-1-1-32-16,0-4 0 0,-1 1-1120 0,-1-4-256 15,0 0-48-15,-1-3 0 0,-1 1-48 0,-3-5-16 16,2 4 0-16,-4-5 0 0,0 4 768 0,0-2 160 16,-2-3 16-16,1 2 16 0,-2 2 688 0,2-4 144 0,-2 2 32 0,0 0 0 15,0-1-160-15,-1 2-16 0,0 3-16 0,-1 0 0 16,-1 6-1008-16,-2-4-256 0,-1 3 0 0,0 1 0 31,0 1-640-31,-1 2-208 0,-2 3-48 0,0 0-16 0,-1 2-544 31,-1 4-96-31,-1 1-32 0,-1 0-11536 0</inkml:trace>
  <inkml:trace contextRef="#ctx0" brushRef="#br0" timeOffset="20894.56">6852 16599 43311 0,'-3'-5'1920'0,"2"1"384"0,0 0-1840 0,1 1-464 0,1-2 0 0,1 3 0 15,3-3-1712-15,2 1-432 0,3-8-96 0,4-1 0 16,4-3 128-16,4-3 16 0,1 1 16 0,1-1 0 15,-2 5 656-15,-1 5 128 0,-2 0 16 0,-3 5 16 0,-3 4 656 0,-1 1 128 16,-3 6 32-16,-1 4 0 0,-1 0 1808 0,-2 4 368 0,-2 3 80 0,-1 2 16 16,-1 1-560-16,-2 1-112 0,-1 1-32 0,-2-1 0 15,-1 4-272-15,-1-4-48 0,0 3-16 0,-1 0 0 16,0-3-432-16,0 1-96 0,-2 2 0 0,2-6-16 0,-1 0-240 0,1 0 144 16,-2-3-144-16,0 3 128 0,0-3-128 0,-3-2 0 15,-1 3 0-15,-3-1 0 0,0-3-336 0,-2 2 0 16,2-3 0-16,0 1 0 0,-5 0 0 0,0 2 0 15,0-4 0-15,1 2 0 16,3-2-64-16,1-1-16 0,2-4 0 0,3 0 0 0,4-2 416 0,-1-3 0 16,5 0 0-16,-1 1 0 0,1-4 192 0,2 1 128 15,0-3 32-15,1 1 0 0,1-1-16 0,2-2 0 16,-1 0 0-16,2-3 0 0,1 1 32 0,1 0 0 0,1-1 0 16,1 2 0-16,-1-2 16 0,1 2 16 0,-1 0 0 15,2 1 0-15,-2 3-240 0,1-2-160 0,-3 3 192 0,2 0-192 16,2 2 128-16,2 2-128 0,0 0 0 0,0 3 0 15,0-2 160-15,2 3-160 16,0 2 128-16,1 1-128 0,1-1 192 0,-2 2-32 0,2 0-16 0,-1 0 0 16,0 2 16-16,0-2 0 0,0 0 0 0,-2 1 0 15,-2-1-320-15,0-3-64 0,-2 5-16 0,1-5 0 16,0 2-1616-16,-3-3-336 0,1 0-64 0,0 0-12448 16</inkml:trace>
  <inkml:trace contextRef="#ctx0" brushRef="#br0" timeOffset="22418.88">7890 16647 6447 0,'-1'-1'576'0,"-1"1"-576"0,0 0 0 0,1 0 0 0,1-3 368 0,-1 3-48 0,-1 0 0 0,-2 0 0 0,-1 0 272 0,-1 0 48 16,-2 3 16-16,2-3 0 0,0 0 848 0,0 1 160 15,1 1 48-15,-1-2 0 16,-1 4 464-16,0-1 80 0,1 0 32 0,-2 3 0 0,1-2-992 0,-2 2-192 16,-1 3-32-16,1-2-16 0,-3 5-400 0,1-3-80 0,0 5 0 15,-1 1-16 1,1 3-560-16,0 2-176 0,1 0 0 0,1 1 0 31,2-1-848-31,-1 1-192 0,2-1-16 0,0 1-16 16,2-2 592-16,-1 0 112 0,3-3 32 0,-1 0 0 0,2 3 320 0,0-3 192 0,-1 0-192 0,2-1 192 15,2 1-352-15,-2-6 32 0,2 0 16 0,1-2 0 16,0-2-432-16,2-2-96 16,1-1 0-16,1-3-16 0,-1 1 656 0,3-2 192 0,-1-2 0 0,2-3 0 0,0 0 240 0,1-3 160 15,0 2 48-15,2-3 0 0,1-1-256 0,2-3-64 16,2-1 0-16,-3-1 0 0,1 2 96 0,-1-2 16 15,-2 0 0-15,1 1 0 0,-2-1 128 0,-1 4 16 16,-2-2 16-16,-2 2 0 0,-2 2 832 0,0-2 176 16,-2-1 16-16,-2 1 16 0,-1-3 32 0,-1 2 0 15,-1-2 0-15,-1 1 0 0,-3-1-496 0,-3 2-80 16,-2 0-32-16,-3 0 0 0,1 2-432 0,-4 0-96 16,1-1-16-16,-1 3 0 0,0-1-512 0,-1 3-128 15,2 1 0-15,0 0-16 16,4 4-688-16,0 0-128 0,2 2-16 0,0 3-16 15,1 1-1024-15,2 2-208 0</inkml:trace>
  <inkml:trace contextRef="#ctx0" brushRef="#br0" timeOffset="24390.09">8035 17114 28559 0,'-2'3'2544'0,"-1"1"-2032"0,2-2-512 0,0-2 0 0,-1 0 2704 0,1 0 448 0,0 0 96 0,-3 4 16 15,-1-3-2560-15,2 0-512 0,-1 0-192 0,0-1 128 16,3-1-1808-16,0-1-368 16,-1-1-80-16,1 2-13744 0</inkml:trace>
  <inkml:trace contextRef="#ctx0" brushRef="#br0" timeOffset="25232.8">8149 16738 23039 0,'-4'3'2048'0,"2"-3"-1648"15,-1-3-400-15,3 2 0 0,0 0 2448 0,-1 0 416 0,0-2 80 0,-3 0 0 32,0-4-2944-32,2 1-384 0,-1-3-176 0,2 5-32 0,2-3-736 0,1 1-144 0,0 4-16 0,1-2-16 15,2 2 816-15,-1 0 176 0,3 2 16 0,0 0 16 0,-1 2 1328 0,3 0 272 16,-2-1 48-16,2 2 16 0,1 0 608 0,0 2 128 15,0-1 32-15,1 0 0 0,2-1-800 0,0 2-144 16,2-3-48-16,-1 0 0 0,1 1-432 0,0-3-80 0,-1 1-32 16,1 1 0-16,-2-2-288 0,0 0-128 0,-2 3 128 15,-3-2-128-15,1 2-192 0,-4-1-128 0,0 2-32 16,-3 2 0 15,0-2-448-31,-4 2-96 0,0 0 0 0,-3 0-16 0,-1 2 336 0,-3 0 64 16,-2 2 0-16,0-1 16 0,0 1 496 0,-2 0 208 0,1-1-16 0,0 3 0 0,0-5 208 0,1-1 48 0,1 3 0 0,1-5 0 31,1-1-128-31,1 2-32 0,1-4 0 0,1 2 0 0,0-2-528 0,2 2-96 0,1-3-32 0,-1 0 0 16,2 2-320-16,0-2-64 0,-1 0-16 0,2 1 0 15,0 2 64-15,0-3 0 0,2 2 0 0,-1 2 0 32,0-2-304-32,-1-2-48 0,0 0-16 0,0 0 0 15,0 0 288-15,0 0 48 0,0 0 16 0,20 4 0 0,-14-4 592 0,-1 0 128 16,3-2 0-16,-2 2 0 0,2 2 384 0,0-2 80 15,0 0 16-15,1 3 0 0,0-2 48 0,-2 3 16 16,2-2 0-16,-1 1 0 0,0 0-736 0,1 0-160 16,-3 0-32-16,0 1 0 15,0 1-320-15,-1-1-80 0,0-1-16 0,-3 1 0 0,1 1 512 0,-2 1 96 16,-1 1 32-16,0 0 0 0,0-1 608 0,0 0 128 0,0 0 32 16,-1 2 0-16,0 1 224 0,-2-1 64 0,1-2 0 0,-1 2 0 15,0 0-80-15,-1-1-16 0,-1-1 0 16,0-1 0-16,0 1-656 0,-1 0-144 0,-2-1 0 15,0 1 0-15,-1 2-304 0,0-2-48 0,0 0-16 0,-3 0 0 32,1 0-432-32,0 2-96 0,-1 1 0 0,-1-3-16 15,0 4-384-15,-1-4-80 0,1 2-16 0,-1-1 0 0,-1 0 288 16,2-1 48-16</inkml:trace>
  <inkml:trace contextRef="#ctx0" brushRef="#br0" timeOffset="29966.03">2107 14683 39615 0,'-7'6'3520'0,"0"-3"-2816"0,4 1-560 0,2-3-144 0,1 1-288 0,-4 2-96 0,-4 5 0 0,-4 3-16 15,-4 4 528-15,-3 6 128 0,1-2 0 0,1 2 16 16,-2 3-112-16,-1 4-32 0,0 1 0 0,1 6 0 16,-4 5-128-16,-1 6 0 0,-2 6 0 0,-5 5 0 15,-3 10-128-15,-3 3 128 0,-1 4 0 0,-2 6 0 0,1 3-176 16,-3 1 48-16,-1 0 0 0,-2-5 0 0,0-10-176 0,5-7-16 15,0-7-16-15,2-4 0 16,-1-3 336-16,6-8 240 0,3-6-48 0,6-9 0 0,4-8-16 0,6-8-16 16,7-7 0-16</inkml:trace>
  <inkml:trace contextRef="#ctx0" brushRef="#br0" timeOffset="30438.96">2053 14686 15663 0,'-5'1'1392'16,"1"1"-1120"-16,3 0-272 0,0 0 0 0,1-2 0 0,-2 3-144 15,-1 0 16-15,-4 0 0 16,-1 3 704-16,-2 0 128 0,2-2 48 0,0 0 0 16,2-1 992-16,1 2 208 0,2-4 32 0,1 2 16 15,0-1-336-15,2 0-80 0,2 0-16 0,-1 1 0 16,0 0-224-16,0 1-32 0,1 2-16 0,0 3 0 16,-1 1-656-16,1 0-128 0,-2 2-16 0,0 0-16 15,0 4 160-15,0 0 16 0,0 1 16 0,0 1 0 16,0 4-160-16,0-2-16 0,1 4-16 0,0 2 0 0,2-4-64 0,0 6-16 15,1 1 0-15,2 3 0 0,3 1-64 0,-1 3-16 16,4 1 0-16,-3 2 0 0,4 1-160 0,-3-1-32 16,1-1-128-16,-2 0 192 0,0 7-192 0,-1 1 0 15,1-2 0-15,-2 2 0 0,-1 3 0 0,-1 2 0 0,0-3 0 0,-3-1 0 16,1-6 0-16,-2 0 0 0,0 0 0 0,-1-7 0 16,-1-1-128-16,-1-8 128 0,0 0-192 0,0-3 192 15,0-2-288-15,-1-2 48 0,1-5 16 0,0-3 0 31,1-5-352-31,0-5-64 0,1-2 0 0,-3-2-11712 16,1-5-2352-16</inkml:trace>
  <inkml:trace contextRef="#ctx0" brushRef="#br0" timeOffset="30660.77">1700 15761 1839 0,'-22'0'160'0,"6"0"-160"0,1 0 0 0,6 0 0 0,4 0 7312 0,3 0 1440 15,0-2 272-15,-3 1 64 0,-4-2-6656 0,-1 0-1328 16,3-1-272-16,3 1-48 0,5-3 0 0,4 3 0 16,4-4 0-16,3 4 0 0,3-4-528 0,4 1-96 15,3 0-32-15,2 0 0 16,2-3-128-16,0 3 160 0,2 0-160 0,-2 2 160 0,0-3-160 0,-2 1 0 16,0 1 0-16,1-2-176 0,-1 1-48 0,2-1-16 15,-1 1 0-15,2-3 0 16,0-1-592-16,3-2-128 0</inkml:trace>
  <inkml:trace contextRef="#ctx0" brushRef="#br0" timeOffset="38661.47">4439 15191 31327 0,'-6'-2'2784'0,"1"2"-2224"0,3-3-560 0,0 2 0 0,2 1-1184 0,-1-2-352 0,-1-1-64 0,-5 0 0 16,0-6-1024-16,-2 4-208 0,1-1-48 0,-1 1 0 0,2 1 2288 0,-1 4 448 16,1 0 144-16,-2 0 0 0,1 3 0 0,-2 3-192 15,-1 1 192-15,-2 6-144 0,0-4 16 0,-1 6 0 16,-2 1 0-16,-3 7 0 0,0-1 304 0,0 3 64 15,0 1 16-15,3-2 0 0,3-1-80 0,0-1-16 16,5 0 0-16,0-2 0 0,3 1 1264 0,3-3 256 16,1 5 48-16,3-3 16 0,1 2-832 0,2 3-160 15,1-1-48-15,2 0 0 16,2 0-1872-16,1-1-384 0,3-5-80 0,2 1-16 16,1-6-400-16,4 0-96 0,0-3-16 0,-1-4 0 0,2 0 1568 0,1-3 304 15,-2-3 64-15,0-3 48 0,0-3 16 0,-1-2 0 0,1 0 0 16,0-5 16-16,1-3 336 0,0-2 64 0,2-4 0 0,-2-3 48 15,-1-4 656-15,-1 1 144 0,-2-1 32 0,-3 6 16 16,-1-2-80-16,-2-6-32 0,0-1 0 0,-2 0 32 16,-1 0 0-16,-4 3 0 0,-1-1 0 0,-4-1 16 15,-2 1 176-15,-3 1 16 0,-2 1 16 0,-3 1 32 16,-1 5-464-16,-4 2-96 0,-2 4 0 0,-3 1 16 16,-1 5-320-16,-2 4-64 0,-3 2-16 0,-3 4 32 15,1 1-800-15,-3 4-144 0,-1 5-48 16,-5 0-12736-16</inkml:trace>
  <inkml:trace contextRef="#ctx0" brushRef="#br0" timeOffset="45742.41">22937 14854 24879 0,'0'0'2208'0,"1"-4"-1760"0,0 4-448 0,0-2 0 0,1 2 400 0,0-3 0 0,1-1 0 0,2 1 0 0,1-3 608 0,1-1 112 0,2 1 32 0,-3 0 0 0,0 2-320 0,0-1-64 16,-1 4-16-16,-1-1 0 0,-1 4 144 0,-1 2 16 15,-2 0 16-15,-1 4 0 16,0 2-64-16,-2 2-16 0,-1 3 0 0,1 5 0 0,-2 5-464 0,-3 1-112 0,1 5-16 0,-3 3 0 16,0 5-128-16,-4 1-128 0,1 3 144 0,-2 0-144 15,-2 1 0-15,-2-2 128 0,-2 2-128 0,0-2 0 16,0 5 0-16,-2 0 0 0,-2 6 0 0,-2 2-160 15,-1 1 160-15,-1-1-160 0,-1-2 160 0,-2-3-160 32,1-5-416-32,0-2-64 0,1-3-32 0,2-1 0 15,2-3-1088-15,3-1-224 0,3-7-32 0,2-3-12800 0</inkml:trace>
  <inkml:trace contextRef="#ctx0" brushRef="#br0" timeOffset="46281.12">23120 14935 23039 0,'-9'0'1024'0,"3"0"192"0,1 0-960 0,3 0-256 0,0 0 0 0,1 0 0 15,1 0 784-15,-1 0 112 0,-3 2 32 0,0 0 0 16,1 1 416-16,-2 0 96 0,0 5 16 0,0 0 0 0,0 1-320 0,-1-2-64 16,0 6-16-16,-1-3 0 0,1 2-96 0,0-2 0 15,0 2-16-15,0-3 0 0,-1 1-240 0,3 0-32 16,0-4-16-16,0 0 0 0,2-3-272 0,0 0-64 15,1-3-16-15,1 0 0 0,0 0-160 0,0-3-16 16,1 0-128-16,-1-3 192 0,2 2-192 0,-2-2 0 16,0 0 128-16,0 0-128 0,0-3 0 0,0 3 0 15,-2 1 0-15,1 0 0 0,1 1 128 0,-2 2-128 16,0 1 0-16,1-2 0 0,-1 3 224 0,-1 0-48 16,2 0-16-16,-1 3 0 0,-1-2-32 0,2 4-128 15,1-2 192-15,0 5-64 0,2 3 0 0,2 0-128 0,2 4 192 0,3 4-64 16,2 3-128-16,4 4 0 0,1 2 0 0,1 3 128 15,3 1-128-15,-1-1 0 0,-1 1 144 0,-1 3-144 16,-1 0 160-16,-1 3-32 16,-1 3-128-16,0 1 192 0,-3 4-192 0,0-2 0 0,-3 4 0 0,0-4 0 15,-2-2 0-15,-1-2-288 0,-1-2 32 0,-1-5 16 16,0 0-16-16,-1-7 0 0,1-1 0 0,-1-3 0 16,0 1 0-16,-4-7-16 0,2-2 0 0,-1-2 0 15,-1-1-384 1,-1-1-80-16,-1-3-16 0,1 2-17312 0</inkml:trace>
  <inkml:trace contextRef="#ctx0" brushRef="#br0" timeOffset="46676.93">22745 15635 16575 0,'-15'3'1472'0,"5"-1"-1168"0,0 0-304 0,4 0 0 0,4-2 1904 0,1 0 320 0,-1 0 64 0,0 1 16 16,-3 2-128-16,0-1 0 0,1 2-16 0,3-2 0 0,4 0-688 0,1 0-128 15,6 1-16-15,3-2-16 16,2 1-464-16,2-2-80 16,4 0-32-16,2-3 0 0,3 0-448 0,3-1-96 0,2-2 0 0,1 0-16 0,0-3-176 0,-4 2-256 15,-2 1 64-15,-1 0 16 31,0-4-1376-31,-2 1-288 0</inkml:trace>
  <inkml:trace contextRef="#ctx0" brushRef="#br0" timeOffset="46977.87">23630 14563 11967 0,'-8'6'1072'0,"2"-2"-864"0,1 0-208 0,0-2 0 0,2 1 4816 0,2 0 928 15,0 0 176-15,0 1 32 16,-3 2-3344-16,0 6-688 0,2 2-128 0,-1 4-16 0,1-2-1024 0,2 3-208 31,0 3-32-31,0-3-16 0,1 3-336 0,-1-3-160 16,0 3 160-16,-1-4-160 0,-2 0-144 0,2 0-128 15,-1-5-32-15,-1-3-18000 0</inkml:trace>
  <inkml:trace contextRef="#ctx0" brushRef="#br0" timeOffset="53044.71">16194 16400 13823 0,'-1'0'1216'0,"-1"-4"-960"0,2 4-256 0,-1-3 0 0,1 3 752 0,0 0 96 0,-1-3 32 0,0 0 0 0,-1-3-48 0,0 0-16 0,1 0 0 0,0-1 0 0,1 4 784 0,-2-6 176 16,2 4 16-16,0-1 16 0,2 0-272 0,-1 0-64 16,0-3-16-16,0 2 0 0,2-2-432 0,-2 0-96 15,3 2-16-15,-2-2 0 0,1 2-208 0,0-3-32 16,2 1-16-1,0-1 0-15,-1-1-144 0,1 1-16 0,0 0-16 0,0 2 0 16,0 0-224-16,0-2-32 0,0 4-16 0,1 0 0 0,0-3-208 0,1 3 0 16,0 0 0-16,0 1 0 15,2-1 128-15,-1 0-128 0,2 3 0 0,-1 0 0 0,1 0 208 0,-2 1-48 16,2 0-16-16,-1 2 0 0,1 0-144 16,-2 0 0-16,2 0 0 0,-1 2 128 0,0 0-128 0,-2 1 0 15,2-2 144-15,-3 4-144 0,0-2 0 0,0 4 0 0,0-1 0 0,-1 0 128 16,2 0-128-16,-2 4 0 15,-1-3 0-15,3 2 128 0,-4 0-128 0,2-3 0 16,2 4 0-16,-3-4 0 0,1 1 0 0,-1 2 0 0,1 1 0 0,0-1 0 16,0-3 0-16,-1 4 0 0,1 2 0 0,-2 2 0 15,1-2 0-15,-1 2 0 0,-1 3 0 0,-1-1 0 0,-1 4 0 16,-1-2 0 0,0 5 0-16,-2-1 0 0,0 3 0 0,-2-3 0 15,1 0 0-15,-2 0 0 0,0 3 0 0,-2-1 0 16,1 0 0-16,-1-3 0 0,0 2 0 0,0-4 0 15,0-2 0-15,-1 1 128 0,-1-4-128 0,0 1 176 16,-1 1-176-16,-1-4 192 0,-1 4-192 0,-2-4 0 16,1 4 0-16,-1-1 0 0,-3-1 0 0,1-2 0 15,1 1 0-15,-3-1 128 0,2-1-128 0,-3 2 128 16,2-1-128-16,-2 0 128 0,3-3-128 0,-2-2 128 0,1-1-128 16,2 1 128-16,1-1-128 0,1-4 192 0,2-2-192 15,-1 0 192-15,0 0 0 0,-1-2 0 0,1-1 0 0,0 2 0 16,1-4-192-16,2 1 0 0,0 1 0 0,1-1 128 15,3-2-128-15,1 0 0 0,3 0 0 0,-1-1 0 16,1 1 0-16,1-4 0 0,1 2 0 0,0-2 0 16,2 0 0-16,1 1 0 0,0-1 0 0,2 0 128 15,1-1-128-15,2 1 0 0,1 3 0 0,0-4 0 16,3 3 0-16,0 0-144 0,0 2 144 0,2-1 0 16,-1 2-128-16,0-1 128 0,0 0 0 0,0 4 0 15,-1-2-128-15,-1 4 128 0,2 0 0 0,-2 4 0 16,1-1 0-16,1 3 0 0,-1 3 0 0,0-3 0 15,1 4 128-15,-1-1-128 0,2 2 176 0,-1 1-176 0,0 1 240 16,1 2-64-16,2 2-16 0,3 0 0 0,0 1 48 16,0 0 16-16,0-3 0 0,2 1 0 0,2 0 16 0,1-2 0 15,1 0 0-15,2-1 0 0,0-1 128 0,0-2 16 16,0 0 16-16,-3-1 0 0,-1-3-400 0,0 1 128 16,-2-1-128-16,-2-3 0 0,1 1 0 0,-1-2-256 15,-1 2 48-15,0-4 0 16,-1 0-288-16,0-3-48 0,-1 2-16 0,0-5-12816 15,-2 0-2576-15</inkml:trace>
  <inkml:trace contextRef="#ctx0" brushRef="#br0" timeOffset="62869.8">17307 14196 33167 0,'-5'-5'2944'0,"1"4"-2352"0,2 1-464 0,-1 0-128 0,2 0 0 0,-3 0-208 0,-2 1 48 0,-4-1 16 0,-3 2 144 0,-4 1-128 16,1 3 128-16,3 0-128 0,2-1 640 0,2 4 144 15,3-3 32-15,1 3 0 0,2-3 352 0,3 1 80 16,2 0 16-16,3-1 0 0,1 0-688 0,2 0-128 16,4 0-16-16,1-4-16 0,3 2-288 0,3-4 0 15,2 0 0-15,5 0 0 0,3 0 0 0,4 0 0 16,0 0 0-16,5 0 0 0,6 0 0 0,5 4 192 15,7-1-16-15,4 2 0 0,3-3 48 0,5 1 16 0,7-6 0 0,5 2 0 16,6 1-32-16,2-3 0 0,0 0 0 0,1-4 0 16,1-1-208-16,3-2 0 0,0 1 128 0,-4 2-128 15,-6-3 0-15,0 1 0 0,2 3 0 0,-1 0 0 16,-1-1 0-16,-3 0 0 0,-4 2 0 0,-3 2 0 16,-3-1 128-16,1 1 0 0,-1 0-128 0,-4-1 192 15,-3 2-192-15,-6-2 144 0,-6 1-144 0,-4 3 128 16,-4-2-128-16,-5 2 0 0,-4 2 0 0,-5-2 0 0,-6 3 160 15,-3-2-160-15,-4 2 192 16,-5-2-192-16,-3 1 0 0,-6 1 0 0,-2-3-160 0,-5 1 160 0,-2 1-224 0,-5 1 80 16,-6-3 16-16,-4 1 0 0,-3-1 128 0,-4 3-160 15,-9-3 160-15,-2-3-160 0,-6 6 160 0,-5-3 0 16,-2 0 128-16,-8 0-128 16,-4 0 0-16,-6 0 128 0,0 0-128 0,-5-4 0 0,2 1 0 0,-1 1 0 15,2 1 0-15,-5 1 0 0,-3-4 0 0,0 2 0 16,-1-2 128-16,2-2-128 0,3 3 0 0,-2 0 0 15,-3 0 0-15,1 3 0 0,3-2 0 0,4 2 0 16,3 2 0-16,1 1 0 0,3 3 0 0,-1-3 176 16,1 4-176-16,3-1 192 0,5 1-192 0,2 2 160 15,5 3-160-15,1-4 160 0,5 3-160 0,1-4 0 0,1 2 0 0,3-2-176 16,6 2 16-16,1-3 0 0,7 0 0 0,3 0 0 16,3 1 160-16,5-2-128 0,5 0 128 0,3-2-128 31,3 0 128-31,3-2 0 0,5 1 0 0,3-2 0 0,4 3-160 0,6-3 0 15,6 0 0-15,7 0 0 0,5 1-96 0,8 2-32 0,7-3 0 0,6 2 0 16,7-1-48-16,4 2-16 0,4-3 0 0,4 0 0 16,1-4 224-16,5 4 128 0,8 0-160 0,-1 0 160 15,1 1 0-15,1-1 0 0,2-1 0 0,4 1 160 0,2 0-160 16,1 0 0 0,-4 0 0-16,-1 0 0 0,-2-2 128 0,2 2-128 0,0 2 128 0,-5-2-128 15,-5 0-256 1,-2 1-144-16,1 2-32 0,-6-2 0 15,-1 4-256-15,-7-4-48 0,-3 2-16 0,-4-1 0 0,-6-4 320 0,-3 2 64 0,-3 0 16 0,-7 0 0 0,-5 0 352 0,-8 0 0 16,-4 2 0-16,-8-2 0 0,-3-2-160 0,-7 2 160 16,-4-3-208-16,-3 2 80 0,-4-4 128 0,-3 1 0 15,-4 1 0-15,-5-4 0 0,-5 1 240 0,-5-2 128 16,-7 0 16-16,-6 0 16 0,-4 0 240 0,-7 2 32 0,-4-4 16 31,-2 4 0-31,0 0-272 0,-7-3-48 0,-10 2-16 0,-7 0 0 16,-4 1 112-16,-4 0 32 0,-3 2 0 0,-5-1 0 15,0 4-272-15,-5 1-48 0,-5 0-16 0,3 1 0 16,5 2-160-16,0 1 0 0,1 1 0 0,4-1 128 16,6 3 0-16,6-1 0 0,3 2 0 0,2 0 0 15,1-2-128-15,2 3 0 0,6-3 144 0,5 0-144 16,7 0-368 0,4 0-144-16,6-2-16 0,5-1-11536 0,3-2-2304 0</inkml:trace>
  <inkml:trace contextRef="#ctx0" brushRef="#br0" timeOffset="68668.98">21641 13489 7359 0,'4'-4'656'0,"-1"0"-528"0,1 2-128 0,-3 2 0 0,0-3 400 0,1 2 48 0,1-1 16 0,4-5 0 16,0 0-464-16,0 1 0 0,2 0 0 0,-4 1 0 31,0 1-544-31,-3 1-48 0,0 2-16 0,-2 1 0 0,-2 0 912 0,0 4 176 0,-2-2 32 0,1 0 16 16,-2 3 512-16,0 1 112 0,5-6 0 0,0 0 16 15,-21 16 208-15,12-10 32 0,-1 0 16 0,0 2 0 16,-1-2-496-16,-1 2-96 0,-3 2-32 0,1-2 0 0,-1 0-480 0,-1 1-80 16,-1 2-32-16,-3 0 0 0,0 0-208 0,-2 1 0 15,0 0 0-15,0 2 0 16,-1-2-208-16,1 0-144 0,0 2-32 0,0-2 0 0,2 1 128 0,0-1 32 16,2 0 0-16,-1 1 0 0,3-2 224 0,0 0 0 15,2 0 0-15,1 0 0 0,2-1 0 0,-2-4 0 0,3 4 0 16,-1-4 0-16,3 1-256 0,-1-4-16 0,0 3 0 0,2-3 0 15,-1 3-96-15,2-2-16 0,0-2 0 0,1 2 0 16,1-1 128-16,1 0 0 0,-1-3 16 0,1 1 0 16,2 2 240-16,-1-3 0 0,0 2 0 0,0-2 0 15,2 0-144-15,-1 0 144 0,0 0-128 0,-1 0 128 16,1 2 0-16,1-2 0 16,-1-2 0-16,1 2 0 0,0 0 128 0,0 0 64 0,0 0 16 0,0 0 0 15,0 0 288-15,0 0 48 0,0 0 16 0,0 0 0 16,0 0-176-16,0 0-16 0,0 0-16 0,0 0 0 0,0 0-80 0,0 0-16 15,0 0 0-15,0 0 0 0,-4-21-256 0,3 20 0 16,0 1 0-16,-2-2 0 0,2-1 0 0,-2 2 0 16,1 1-160-16,0 0 160 15,-1-3 0-15,2 3 0 0,-2 0 0 0,1 0 0 16,1-2 0-16,-2 2 160 0,2-1-32 0,-2 1-128 0,2 0 608 0,-1 0 16 16,0 1 0-16,0 1 0 0,-2-2-272 0,1 3-48 15,0 1-16-15,-1-4 0 16,1 2-288-16,0-1-192 0,2 2 16 0,0-3 16 0,1 2-160 0,-1-2-48 0,1 0 0 15,-2 0 0 1,2 0 240-16,0-2 128 0,-1 2-160 0,0 0 160 16,1 0 0-16,0 0 0 0,0 0 0 0,0 0 0 0,0 0 192 0,0 0 48 0,0 0 0 0,-19-10 0 15,17 7 0-15,-1 0 0 16,2 0 0-16,0 1 0 0,1-2-112 0,0 0-128 16,1 2 176-16,0-2-176 0,1 1 0 0,0 0 0 0,2-1-192 0,-1-2 48 15,1 2 144-15,0-2 176 16,1 1-48-16,0-1 0 15,0 1 256-15,0-1 32 0,0 0 16 0,-2 0 0 0,2-1 336 0,-1 4 64 16,0-3 0-16,-2 3 16 0,1-3-400 0,-1 2-64 16,-1 2-32-16,1-2 0 0,-1 2-144 0,0 0-16 15,0 0-16-15,-1-2 0 0,0 4 48 0,0-2 16 16,2 2 0-16,-2-3 0 0,0 3-80 0,0 0-16 16,1 3 0-16,-1-3 0 0,2 2-144 0,-1 2 192 15,2-2-192-15,-1 2 192 0,1 2-192 0,-1-2 0 16,2-2 0-16,-3 5 0 0,2-4 128 0,-1 1-128 15,-1 0 128-15,1 1-128 0,-1-2 256 0,-1 1-16 16,0 1-16-16,-1-1 0 0,1-2 128 0,-2 2 32 16,0 0 0-16,0 2 0 0,-1-3-128 0,-1 2 0 15,2 2-16-15,-3 0 0 0,1-1-240 0,-1 3 0 16,0-2 128-16,-1 2-128 0,0 1 0 0,-1 0 128 0,0 2-128 0,1-3 0 16,1 1 128-16,0 0-128 0,0-1 0 0,0 0 0 15,2-1 0-15,0 0 0 0,0-2 0 0,0 1 0 16,1 0 192-16,-1-1-48 0,2 3-16 0,-2-5 0 15,2 2-128-15,-1 2 0 0,0-1 0 0,0 0 0 16,1-1 160-16,-2 3 0 0,2-3 0 0,0 1 0 16,-2 0-32-16,1-1 0 0,-1 2 0 0,1 0 0 15,1-2 48-15,-2-2 0 0,1 1 0 0,0-2 0 0,1 0-176 16,0-2 0-16,1 2 0 0,0-3 128 0,2 1 0 0,0-1-128 16,1-1 192-16,1 1-64 0,0 0-128 0,1 0 0 15,1-3 0-15,1 3 0 16,1-1-496-16,0 1-16 0,1-3-16 15,1 0-16240-15</inkml:trace>
  <inkml:trace contextRef="#ctx0" brushRef="#br0" timeOffset="70047.28">21856 13320 15663 0,'1'0'1392'0,"-1"0"-1120"0,0 0-272 0,0 0 0 0,0 0 528 0,0-2 48 0,0 1 16 0,0 1 0 0,0-3-592 0,0 0 0 16,0 0 0-16,0 3 0 0,0 0 272 0,0 0-16 16,0 0 0-16,0 0 0 0,0 0 1056 0,10-18 208 15,-9 16 32-15,-1 2 16 0,2 2 400 0,-2 0 80 16,1-2 0-16,-1 4 16 0,1-2-528 0,0-1-128 16,1 4 0-16,-1-1-16 0,0 2-384 0,2-2-80 15,-2 2-16-15,1-2 0 0,-1 2-416 0,2 0-96 16,-1 0-16-16,0 3 0 0,1-3-112 0,0 2-16 0,-1 0-16 0,1 2 0 15,1 3-32-15,-2-1 0 0,2 2 0 0,-2 2 0 16,1-2-208-16,-2 5 144 0,1 3-144 0,-2 2 128 16,0 3-128-16,-1-1 0 0,-1 0 0 0,-2 1-176 15,-2 2 176-15,1-5-192 0,-1 2 192 0,-1-3-192 16,0-1 192-16,1-2-160 0,-2 1 160 0,1-3-160 16,1-2 16-16,0 0 0 0,-1-3 0 0,2-1 0 15,-1-2-544 1,3-3-96-16,-1 0-32 0,0-3-16976 0</inkml:trace>
  <inkml:trace contextRef="#ctx0" brushRef="#br0" timeOffset="70458">21810 13223 5519 0,'-2'0'496'0,"-1"2"-496"0,2-2 0 0,1 1 0 0,0 2 1360 0,-1-3 176 0,0 0 48 0,-3 2 0 16,1 2 1232-16,-1-3 240 0,0 2 48 0,1-1 16 16,2-2-720-16,-1 2-144 0,2 0-16 0,0-2-16 15,2 0-704-15,1-2-144 0,0 0-32 0,2 2 0 16,1-2-208-16,-6 2-48 0,0 0-16 0,29-4 0 16,-16 4-400-16,2 0-80 0,3-2-16 0,1 0 0 15,2 2-224-15,2 0-48 0,0-2-16 0,2 2 0 16,-2-4-288-16,1 2 128 0,-1-2-128 0,0 2 0 15,-1-2 0-15,-4 1 0 0,2 0 0 0,-4-4 0 16,2 4-448-16,-4 0-80 0,1 1-32 0,-2 1-11648 16,0-2-2320-16</inkml:trace>
  <inkml:trace contextRef="#ctx0" brushRef="#br0" timeOffset="70932.02">21814 13599 31327 0,'0'0'2784'0,"0"0"-2224"0,1 0-560 0,0 0 0 0,1 0 1024 0,-1 0 80 0,1 0 32 0,3 0 0 16,2-3-112-16,1 3 0 0,5 0-16 0,-1 0 0 16,4 3-496-16,0-3-80 0,3 0-32 0,0 1 0 15,2 1-128-15,3-2-16 0,1 0-16 0,2 0 0 16,3 0-240-16,3-2 0 0,0-3 0 0,3-1-12208 15,1-7-2480-15</inkml:trace>
  <inkml:trace contextRef="#ctx0" brushRef="#br0" timeOffset="84325.27">23614 14358 12895 0,'-1'-3'1152'0,"0"2"-928"0,1 1-224 0,-1 0 0 0,1-2 608 0,0 2 80 0,-2-1 16 0,0-2 0 0,-2 1 768 0,1-2 144 16,-1 1 48-16,1 0 0 0,1 3-720 0,-1-3-144 16,2 2-32-16,1 1 0 0,-1 0 240 0,1 1 32 15,1 2 16-15,0 0 0 0,2 2 0 0,-3-5 0 16,0 0 0-16,7 18 0 0,-3-10 16 0,0 1 0 15,1-2 0-15,-2 3 0 0,2 1-368 0,-1-1-80 16,0 3-16-16,-2-3 0 0,-1 2-208 0,1 0-32 0,-1-1-16 0,-2 2 0 16,-2 2-352-16,1 1 128 15,-3 2-128-15,-1 0 0 0,-2 3 176 0,0 1-48 0,-2 0 0 0,-1 0 0 16,-2-1-128-16,1 2 128 0,-1-1-128 0,1-2 128 16,-2-1 32-16,2 3 0 0,0-6 0 0,1 0 0 15,0-2 0-15,1 0 0 0,1-2 0 0,2 1 0 16,0-6-160-16,2 2 0 0,2-3 0 0,0 0 0 15,2-3-192-15,2-2-80 0,0 1-16 16,4-2 0-16</inkml:trace>
  <inkml:trace contextRef="#ctx0" brushRef="#br0" timeOffset="89859.54">25687 13659 14735 0,'-3'4'1312'0,"0"-4"-1056"0,0 0-256 0,2 0 0 0,1 0 608 0,-1 0 64 0,-2 2 16 0,-2-2 0 0,-2 0 704 0,-1 0 144 15,-1 3 16-15,0-3 16 0,-1-3-608 0,0 3-128 16,-1 0-32-16,1 0 0 0,-1 0 80 0,-1 0 16 15,-1 0 0-15,0 0 0 0,-2 0 320 0,-1 3 64 16,-2-3 0-16,0 1 16 0,-2 2-336 0,-1-1-64 16,1-1 0-16,-2 2-16 0,1-3-400 0,1 0-80 15,0 0-16-15,1 0 0 0,0 0 32 0,2-3 0 0,0 2 0 16,0-1 0-16,4 2-160 0,-2-4-16 0,1 1-16 0,2 0 0 16,0 0-48-16,1 0-16 15,-1 0 0-15,3 2 0 0,-3 1-160 0,2 0 160 0,2 0-160 0,-1 0 160 16,1 4-160-16,0-3 0 15,2 4 0-15,0-2 128 0,0 4-128 0,2-1 0 0,0 0 0 0,0 0 128 16,3 4-128-16,-1-1 0 0,2-2 0 0,-2 3 0 16,2 1 0-16,0-1 0 0,2 2 0 0,-2 2 0 15,0 1 0-15,1 2 0 0,0 4 0 0,-1 1 0 16,0 4 0-16,1 5 0 0,1 4 0 0,-1 7 0 16,0 7 0-16,-1 3 0 0,0 4 0 0,0 1 0 15,0 0 0-15,-1 3 0 0,1 10 0 0,0 0 0 0,-1 3 0 0,2-1 0 16,-1-5 0-16,0-2 0 0,-1-2 0 0,1 4 0 15,-2 2 0-15,1 4 0 0,0 3 0 0,-3-3 0 16,1 0 0-16,-2-4 128 0,-2 1-128 0,0 6 160 16,-2-1-160-16,2 2 160 0,-2-5-160 0,-1-2 0 15,2-1 0-15,-2-3 0 0,1-2 0 0,0-1 0 16,2-3 0-16,-2-6 0 0,1-3 0 0,-1-4 128 16,2-5-128-16,-1-1 128 0,1-1-128 0,-1 1 0 15,1 1 0-15,0 1 0 0,-1 2 0 0,2-4 0 0,0 0 128 16,0-3-128-16,-1-6 0 0,2-1 0 0,1-1 0 0,-1-2 0 15,0-1 0-15,0-3 0 16,1 1 128-16,-1-1-128 0,0-1 0 0,0-1 0 0,0 0 0 16,0-1 0-16,0-1 144 0,0-2-144 0,2 2 160 0,-2-1-160 15,0-1 0-15,1-2 0 0,0 0 0 0,1-3-160 16,-1-1 160-16,0 1 0 0,2-4 0 0,-2 1 0 16,0 0 0-16,2-1 0 0,-1 1 0 0,1-2 128 0,-2 0-128 15,0 1 0-15,2-3 0 16,0 4 0-16,-2-3 0 0,1 2 0 0,0-1 0 0,0 2 0 15,-1 0 0-15,1-1 0 0,0 2 0 0,-2 0 0 0,2-1 0 0,-2-3 0 16,1 2 0-16,0 0 128 0,1 1-128 0,-2-4 0 16,1 1 128-16,-1 2-128 0,0-3 192 0,0 0-48 15,0 0 0-15,0 1 0 0,-1 0 0 0,1-1 0 16,0 0 0-16,-1 3 0 0,2-2-144 0,-2 3 128 16,1 0-128-16,-1 1 128 0,1-1-128 0,0 0 0 15,-1 2 0-15,1-2 0 0,-1 0 0 0,1 1 0 16,0-3 0-16,0 0 0 0,0 0 144 0,0-2-144 15,0-1 160-15,1 0-160 16,2-3 208-16,-2 1-48 0,3 1-16 0,0-4 0 16,-1 0-144-16,1 0 192 0,1 0-192 0,0 2 192 0,0-2-192 0,1 0 128 15,1 0-128-15,0 1 128 16,3 2-128-16,-5-3 0 0,0 0 0 0,19 12 0 0,-11-6 0 0,2 1 0 0,3 2 0 0,-1-1 0 16,3 3 0-16,1 1 0 0,1-1 176 0,2 4-176 15,-1-2 0-15,3-1 0 0,0-1-128 0,0 2 128 16,-1-2-128-16,1 0 128 0,4 0 0 0,1-4 0 15,3 2-192-15,4-3 64 0,1 0 128 0,1-2-208 16,-1 0-128-16,1-2-32 0,2-2 0 0,-2 0 0 16,1-3-352-16,-3-6-80 0</inkml:trace>
  <inkml:trace contextRef="#ctx0" brushRef="#br0" timeOffset="92006.34">29217 13931 29487 0,'0'0'2624'0,"0"-1"-2112"0,0 1-512 0,1 0 0 0,2 0 640 0,-2 0 32 0,3-2 0 0,0-1 0 16,2 2 192-16,2-4 32 0,1 1 16 0,1 1 0 15,1 0-544-15,0 1-112 0,2 0-32 0,0 0 0 16,1 2 32-16,2 0 16 0,0 2 0 0,1 0 0 16,2 3 80-16,1-2 16 0,1 3 0 0,1 1 0 15,1-1-368-15,0 0 128 0,-1 0-128 0,-1 0 0 16,2 1 0-16,1-4 0 0,1 1 0 0,1 0 0 15,-2 1 176-15,0-2-48 0,1 0 0 0,-2-2 0 16,-1 1 160-16,1 1 32 0,-2-3 0 0,0 1 0 16,0 2-128-16,-2-3 0 0,4 3-16 0,-2-3 0 15,2 3-176-15,-1-2 0 0,-1 2 144 0,0-3-144 16,-2 2 0-16,0-2 0 0,-2 1 0 0,-1 2 128 0,-1-3-128 16,-2 0 0-16,-1 0 0 0,-3 0 0 0,0 2 0 0,-3-2 0 15,0 0 128-15,-2 0-128 0,0 1 176 0,-2 2-48 16,0-1 0-16,-1 0 0 0,-1 1 0 0,-1 2-128 15,-2-1 192-15,1 0-64 0,-2 1 0 0,0 2 0 16,-2 2 0-16,0 1 0 0,0 0 0 0,-2 2-128 16,0 3 192-16,-2 2-64 0,1 4-128 0,-1 1 192 15,2 2-192-15,-2 4 192 0,1 2-32 0,0 6 0 16,-1 2 0-16,2 5 0 0,-1 2-160 0,0 3 0 0,1 8 0 16,0 1 0-16,1-3 0 0,1 5 0 0,-2 2 0 0,2 2-176 15,-1 1 176-15,2 4-128 0,-3 5 128 0,1 0-128 16,1 0-144-16,-2 3-32 0,1-3 0 0,0 0 0 15,-1 0-16-15,1 2-16 16,-1 0 0-16,1 0 0 0,-1-1 160 0,0-7 48 0,2-1 0 0,-2-2 0 16,1-5 128-16,1-2 0 0,1 0 0 0,0 0 0 15,0-3 0-15,0-3 0 0,1-1 0 0,0-3 0 16,2-5 0-16,-1-1 0 0,2-2 0 0,-1-2 128 16,0-3 0-16,0 1 0 0,1-1 0 0,1-1 0 15,0-1 0-15,0-1 16 0,0 1 0 0,0-1 0 0,1-3-16 16,-1 2 0-16,1-2 0 0,-1 1 0 0,0-2 0 0,1 1-128 15,-1 1 192-15,0-3-64 0,-1 0 0 0,1-1 0 16,-1-1 0-16,-1-1 0 0,0-1 64 0,0 3 0 16,-1-3 0-16,1 0 0 0,-1 0-192 0,0-3 0 15,-1 3 0-15,0-3 0 0,1 0 0 0,-2 1 0 16,1-1 0-16,-1-1 0 16,1 1 0-16,1-3 0 0,-1 0 0 0,0-2 0 0,0 0 144 0,1-1 0 15,0-1 0-15,1-2 0 0,-1-1-144 0,1 1 0 16,1-3 144-16,-2 2-144 0,2-3 160 0,0 1-32 0,-1-1-128 15,2 1 192-15,-1 1-192 0,1-1 0 16,0 2 0-16,0-2 0 0,0 2 0 0,0 0 0 0,0 2 0 0,0 0 0 16,0-1 0-16,1 0 0 0,-1 3 0 0,0-4 0 15,0 4 0-15,0-1 0 16,-1-2 0-16,1-1 0 0,0 1 0 0,-1-3 0 0,0 2 0 0,1-3 0 16,0-2 0-16,-2 1 0 15,2-4 0-15,-1 1 0 0,1 2 0 0,0-4 0 0,-1 4 0 0,1-2 0 16,-1 1 0-16,-1-3 0 0,1 1 0 0,-1 1 0 15,1-2 0-15,-1 3 0 16,0-3 0-16,1 1 0 0,-1 1 0 0,0 1 0 0,1 1 0 0,-3-3 0 16,1 1 128-16,2 1-128 0,0 1 0 0,-1-2 0 15,0 2 128-15,1-2-128 0,1-1 0 0,-1 2 0 0,0-2 128 0,1 0-128 16,-2 1 0-16,2 0 144 0,-1-2-144 0,1-2 192 31,-1 2-192-31,0 0 192 0,-2-2 96 0,1 1 32 0,2 1 0 0,0 0 0 0,0 0-32 0,0 0 0 16,-25-7 0-16,15 4 0 0,-1 2-128 0,-1 1-32 15,-3 0 0-15,-3 0 0 16,-3 1-128-16,-3 2 0 0,-2-1 0 0,-3 2 0 0,1 0 0 0,-3-1 0 16,0 2-192-16,0-1 192 0,0-2-320 0,1 0 64 0,3 0 16 15,3-4 0 1,1 0-432-16,2-4-96 0,5 0 0 0,3-10-19344 0</inkml:trace>
  <inkml:trace contextRef="#ctx0" brushRef="#br0" timeOffset="92879.33">26141 14190 23039 0,'2'0'2048'0,"-1"0"-1648"0,-1 0-400 0,-1 0 0 0,1 0 2976 0,0 0 512 0,1 3 96 0,-1 0 32 0,0 3-2672 0,0 2-544 15,0 6-96-15,-1 2-32 16,0 3-272-16,-2 3-176 0,-1 4 32 0,-1 3 0 0,0 3-128 0,-4 5-32 15,-2 5 0-15,0 4 0 0,0 2 304 16,1-1 256-16,-1 4-64 0,-1-3 0 0,4 1 80 0,-2-4 16 16,1-4 0-16,2-7 0 15,1-4-576-15,-1-3-112 0,5-5-32 0,-1-5-15648 0</inkml:trace>
  <inkml:trace contextRef="#ctx0" brushRef="#br0" timeOffset="95046.03">27147 15489 4607 0,'3'0'400'0,"-2"0"-400"0,-1 0 0 0,0 0 0 0,-1 0 4688 0,1 0 864 0,0 3 160 0,0-3 48 0,0 4-4144 0,-2-2-816 0,2 3-160 0,-2 0-48 16,1 1 672-16,-2 0 128 0,0 1 16 0,0-3 16 15,-1 3-256-15,-1 1-48 16,1-1-16-16,-1 1 0 0,0 2-128 0,0 2-16 0,-2 0-16 0,3 2 0 16,-1 2-448-16,0 3-96 0,0 3-16 0,1 3 0 15,0 1-208-15,2 2-48 0,1 5-128 0,-1 1 192 16,1 1-192-16,1 2 0 0,0 1 0 0,1 1 0 16,2 1 0-16,-1-1 0 0,1-5 0 0,-1-3 0 15,2-2-192-15,-2-7 0 0,2-3 16 0,-1-6 0 16,-1-3-656-16,-1-4-128 0</inkml:trace>
  <inkml:trace contextRef="#ctx0" brushRef="#br0" timeOffset="95599.36">26152 15583 40543 0,'-5'-2'1792'0,"0"-1"384"0,0 2-1744 0,1 1-432 0,2-2 0 0,1 2 0 0,-1 0-192 0,-1 0-128 15,-2-3-32-15,-3 2 0 0,-2 1-256 0,-1 0-48 0,-1 4-16 0,-2-1 0 16,-2 6-416-16,-1 1-64 0,-3 5-32 0,0 1 0 16,-1 0 480-16,0 3 112 0,4 0 16 0,-3 4 0 0,-1 5 1408 0,0 3 304 15,3 1 48-15,0 0 16 0,3 3-560 0,3 2-128 16,2-1 0-16,3 1-16 0,4-2-496 0,3-1 0 15,4-2 0-15,3-3-160 16,2-4-400-16,2-2-80 0,4-2 0 0,4-2-16 16,-1-3-192-16,4-4-48 0,2-6 0 0,1-2 0 15,1-4 240-15,0-4 32 0,0-2 16 0,-1-6 0 0,1-7 992 0,0-1 208 0,2-4 48 0,-4-7 0 16,2-4 320-16,-3-1 80 16,-1-5 16-16,-4-2 0 0,0 1-272 0,-6-2-48 15,-1-1-16-15,-3 1 0 0,-5-2 0 0,-1 1 0 16,-5 3 0-16,-3-2 0 0,-4 3-240 0,-1 0-48 15,-3 6-16-15,-1 5 0 0,1 4-224 0,-2 3-64 16,-1 5 0-16,1 4 0 0,-1 8-128 0,0 1 0 16,-1 7 0-16,-1 5-176 0,0 3-96 0,-1 4-32 0,2 5 0 0,-1 3-17872 15</inkml:trace>
  <inkml:trace contextRef="#ctx0" brushRef="#br0" timeOffset="96896.96">26086 16912 39615 0,'-5'1'1760'0,"-1"-2"352"0,1 1-1680 0,0 0-432 0,2 0 0 0,0 0 0 0,1 0 256 0,-3 0-16 0,-4-3-16 0,-5 3 0 0,0 0-64 0,-5 0-16 16,2 4 0-16,-1 1 0 16,1 2-144-16,-1 5 0 0,-2 1 0 0,-1 0 0 0,1 5-176 0,0-1-64 15,0 4-16-15,3-1 0 0,0 2 384 0,2 3 80 16,1 0 16-16,3 1 0 0,1-2-96 0,4 2-128 16,1 3 176-16,3-3-176 0,2 2 0 0,2 1 0 15,3-1 0-15,3-1-144 16,1 2-432-16,3-3-64 0,1 0-32 0,3-3 0 15,2-6-432-15,0 4-96 16,4-4-16-16,1-5 0 0,-2-5 240 0,3 2 32 0,4-3 16 0,1-6 0 16,1 0 256-16,-3-2 48 0,0-2 16 0,-2-5 0 0,0-1 320 0,-2-3 64 0,0-2 16 0,-4-1 0 15,1-6 1360-15,-3-1 288 16,-1-3 48-16,-2-1 16 0,0-2 256 0,-2-2 48 0,-2-2 16 16,-1 0 0-16,-2-2-912 0,-2 0-176 0,-3-3-32 0,-2 3-16 15,-2-2-48-15,-3 1-16 0,-4-5 0 0,-3 4 0 0,-3 1-176 16,-2 5-16-1,-2-1-16-15,-2 7 0 0,0 3-288 0,-1 6-128 0,-4 1 0 0,0 8 128 0,-1 0-128 0,1 7 0 16,0 0 0 0,-1 4 0-16,0 2 0 0,1 0-144 15,2 2 144-15,3 0 0 0,2 1-384 0,2 1 16 0,2 2 16 0,2-2 0 16,3-2-352-16,2 3-80 0,5-1-16 0,3-3-18240 16</inkml:trace>
  <inkml:trace contextRef="#ctx0" brushRef="#br0" timeOffset="97403.68">27402 16962 23951 0,'-10'1'2128'0,"1"2"-1696"0,1-3-432 0,0 2 0 0,3-2 3888 0,2 0 688 0,-2 2 144 0,-4 0 16 0,-5-2-3744 0,-5 4-752 15,-6 2-240-15,-1 3 128 0,-1 3-128 0,0 0 0 16,-2 4 0-16,-1 4 128 0,1 0-128 0,-1 5-208 15,2 2 48-15,-1 3 16 0,3 1 144 0,4-2 176 16,1 2-48-16,5 0 0 0,2-1 144 0,3-3 32 16,4-1 0-16,2 0 0 0,5 1-128 0,1-2-32 15,5-3 0-15,3-5 0 0,2-1-144 0,5-3-144 16,3-2 144-16,2-6-208 0,3 0 0 0,2-4 0 0,4-2 0 16,2-3 0-16,-1-1 208 0,1-2-192 0,2-6 192 15,-2 1-192-15,-1-3 192 0,-2-2-192 0,-3 1 192 0,-1-1-192 16,-4-1 192-16,-1 0 0 0,-3-3 0 0,-2 1-144 15,-4 0 144-15,-3 2 144 0,-3 1-16 0,-5-1-128 16,-3-1 608-16,-3 0 16 0,-3 0 0 0,-4-3 0 16,-2 0 240-16,-4-3 48 0,-3-4 16 0,-4 1 0 15,-1-7-272-15,0 4-48 0,-1 5-16 0,2 0 0 16,4 8-592-16,0 2 0 0,1 1 0 0,2 5 0 16,2 3-384-16,1 0-112 0,1 5-16 0,4 2 0 15,2 2-496-15,2 0-96 0,3 3-32 0,3 2-18672 16</inkml:trace>
  <inkml:trace contextRef="#ctx0" brushRef="#br0" timeOffset="97941.54">28561 16928 41471 0,'-3'0'1840'0,"-2"0"368"0,0 0-1760 0,0 0-448 0,3-3 0 0,1 3 0 0,-2-1 480 0,-1 1 16 0,-3-3 0 0,-3 1 0 15,-1 1 16-15,-3 1 0 0,1 0 0 0,-2 3 0 16,0 4-208-16,-1-1-48 0,0 4 0 0,0 2 0 15,1 2-96-15,-1 3-32 0,2 3 0 0,1 2 0 0,-1 3-128 0,3 1 128 16,1 2-128-16,1 1 128 0,1-1-128 0,3-2 0 16,2 2-192-16,2 0 192 15,0-2-144-15,2-2 144 0,2 1 0 0,2-5 0 0,1 0-192 0,1-3 64 16,3-1 128-16,1-4-208 0,3 2-32 0,1-5 0 16,3-3 0-16,4 1 0 15,4-4 0-15,3-3 0 0,1-3 0 0,0 0 0 16,3-4 240-16,0-3 0 0,2-1 0 0,-2 0 0 0,-2-4 0 0,-1 2 0 15,-3-2 0-15,-1-1 0 0,-3 0 240 0,-2 1 32 16,-1 1 16-16,-3-2 0 0,-1 0 256 0,-1 1 48 16,-2-1 16-16,-2 0 0 0,-1 0 96 0,-3 1 32 15,-2 2 0-15,-4-3 0 0,1 1 32 0,-5-1 0 16,-3 0 0-16,-4-3 0 0,-1-1-64 0,-4-1 0 0,-4-1 0 0,-3-3 0 16,-4 2-208-16,-3 1-48 0,-4-2-16 0,-2 2 0 15,-6 2-432-15,-5 0-176 0,-5-1 16 0,-2 5 0 31,0-2-304-31,0 1-64 0,1 1-16 0,1-2 0 16,4-4-1008-16,1-7-208 0</inkml:trace>
  <inkml:trace contextRef="#ctx0" brushRef="#br0" timeOffset="117610.05">27066 14360 13823 0,'-3'-2'1216'0,"1"-2"-960"0,0 2-256 0,2 1 0 0,2 1 1904 0,-2-3 336 16,0 1 64-16,0-2 0 0,0-5-1168 0,0-1-240 16,1 3-64-16,0-2 0 0,0 1 1328 0,1 0 256 15,0 4 48-15,1-2 16 0,-1 1-512 0,2 2-112 0,1-1 0 0,0 0-16 16,2-1-976-16,0 2-192 0,2 0-32 15,0-1-16-15,1 1-112 0,0-4-32 0,1 4 0 0,-1-3 0 16,1 1-144-16,0 1-16 0,-1-2-16 0,2 2 0 16,-1 0-160-16,2-2-16 0,-1 4-128 0,-1-2 192 15,0 1-192-15,0 1 0 0,1 1 128 0,-1 1-128 16,0 1 0-16,-1 1 128 0,0 1-128 0,-1 1 0 16,1 2 128-16,-1 1-128 0,0 2 0 0,-2 0 0 15,0 2 0-15,0 1 0 0,-1 3 0 0,-1 1 0 16,0 3 0-16,-3 0 0 0,2 4-144 0,-3 1 144 15,-1 2-256-15,0 5 64 0,-1 0 0 0,-2 1 0 16,1 3 192-16,-2 0 0 0,1-3-160 0,-4-1 160 16,2-2 0-16,0-2 0 0,-1-3 0 0,-1-3 0 0,1 1-256 0,-3-6 64 15,0 0 0-15,-2-1 16 0,0-1 16 0,-4 1 0 16,-1-2 0-16,-1 0 0 16,-2-3-272-16,0 2-48 0,-2-3-16 0,-3 0 0 0,-1 4 352 0,-2-6 144 15,0 2-128-15,0-3 128 0,-2-2 0 0,3-2 0 16,2-2 0-16,1-2 0 0,6-1 256 0,0 0 0 15,2-5-16-15,2 0 0 0,2-2-16 0,3-3 0 16,2 3 0-16,2-2 0 0,1 0-224 0,5-1 0 16,1 3 0-16,3-2 0 0,2 2 0 0,2 0 0 15,2-1 0-15,2 4 0 0,2-3 128 0,1 4 0 0,2-3-128 16,0 5 192-16,4-2 64 0,0 2 0 0,2 2 0 0,1 2 0 16,1 0-256-16,0 2 176 15,-1 5-176-15,0-4 160 0,-1 7-160 0,-3-1 0 16,2 1 144-16,-2 0-144 0,-2-2 0 0,1 3 128 15,1 0-128-15,0 3 0 0,3 1 0 0,0-1 0 0,1 2 0 0,0 2 128 16,0 1-256-16,0 0-64 0,0 6 0 0,0 0 0 16,-2 1-704-1,2 0-128-15,-2-1-48 0,-1-3-17952 0</inkml:trace>
  <inkml:trace contextRef="#ctx0" brushRef="#br0" timeOffset="118923.78">28757 14291 34095 0,'3'-4'3024'0,"-1"2"-2416"0,-1 2-480 0,1 0-128 0,-1 0 560 0,0-2 80 0,2 0 32 0,0 0 0 15,2-1 256-15,0 2 48 0,1-3 16 0,-2 2 0 16,1 2-512-16,-2 0-96 0,0 0-32 0,0 1 0 15,0 0 48-15,0 3 16 0,2-4 0 0,-1 4 0 16,0-2-32-16,3 0-16 0,0 0 0 0,3 0 0 16,0-2-96-16,2 2-16 0,4-2 0 0,0 0 0 15,4 0-128-15,1-2-128 0,4 0 192 0,-2 0-192 16,2 0 320-16,-1 0-64 0,-1 2 0 0,-2-3 0 0,-1 3-256 0,-3 0 0 16,-1 0 0-16,-2 3 0 15,-3-3 0-15,-2 2 0 0,-4 0 0 0,-2 0 0 0,-1 0 0 0,-4 2 0 16,-3 2 0-16,-1 1 0 0,-2-1-128 0,-5 0 128 15,1 4-208-15,-3-3 80 0,-1 2 128 0,0 1 0 16,-1 2-144-16,-1-2 144 0,1 2 0 0,0-2 0 16,2 1 0-16,0-1 128 0,3 0-128 0,0-1 0 15,3-2-192-15,1-1 192 0,1 1-128 0,2-1 128 16,1-4 0-16,3 2 0 0,0 0-288 0,1-2 16 16,0-1 0-16,1 2 0 0,1-1 80 0,2 2 32 0,0-1 0 15,1 0 0-15,0 1 160 0,1 2 0 0,2 0 0 0,1 1 0 16,1 1 0-16,0 0 0 0,2 0 0 0,-1 0 0 15,3 0 0-15,0 0 0 16,0 0 128-16,3 1-128 0,-1 1 0 0,-2-3-128 0,2 2 0 0,-2-3 0 16,0 4 128-16,-3-4 0 0,1 3 0 0,-2 1 0 15,0-4 0-15,-1 4 0 0,-2-4 0 0,-1 0 0 16,0 2-144-16,-1-2 0 0,0 0 0 0,0 0 0 16,-1 0 144-16,0 1 0 0,-1-1 0 0,0 0 0 15,-1 0 176-15,1 2 16 0,-2-2 0 0,0 2 0 16,1-1-192-16,-2 0 192 0,-2 2-192 0,1-2 192 15,-1 2-192-15,-2-1 0 0,-1 0 0 0,-1 0 0 16,0 0 0-16,-2 1 0 0,-2 0 0 0,-2 4 0 0,0-3 176 0,-2 2-48 16,-2 0-128-16,-1 1 192 0,-2-1 80 0,0 2 16 15,-2 1 0-15,0 1 0 0,0-3 32 0,2 2 0 16,0-2 0-16,0 0 0 0,3-1-320 0,2-2 0 16,-1 3 0-16,1-5 0 0,3 0-144 0,0-2-96 15,2 0-16-15,2-3 0 16,1-2-576-16,1 1-112 0,0-2-16 0,2 0-18528 0</inkml:trace>
  <inkml:trace contextRef="#ctx0" brushRef="#br0" timeOffset="120476.56">26811 15765 16575 0,'-1'0'1472'0,"-1"0"-1168"0,2 3-304 0,0-3 0 0,0 0 480 0,-1 0 32 0,0 2 16 0,0-2 0 15,-2 4 64-15,1-2 16 0,-1 2 0 0,0-1 0 16,-1 1 0-16,0 1 0 0,2-1 0 0,-2-1 0 16,2 0 752-16,0-3 160 0,1 0 16 0,0 3 16 15,0-3 32-15,-1-3 0 0,2 3 0 0,0 0 0 16,-1-2-288-16,0 1-48 0,1 1-16 0,0 0 0 16,0 0-432-16,0 0-96 0,0 0 0 0,-17-13-16 0,10 13-240 0,0-3-64 15,-2 3 0-15,-1-3 0 0,-1 1-16 0,-2 0-16 16,-1 2 0-16,-2 0 0 0,-3-2 32 0,1 2 16 15,1 0 0-15,-1 2 0 16,1-2-144-16,1 4-48 0,2-4 0 0,3 3 0 16,2 0-208-16,2-3-160 0,3 1 32 0,3-1-13408 15,2 0-2672-15</inkml:trace>
  <inkml:trace contextRef="#ctx0" brushRef="#br0" timeOffset="122226.62">28779 15463 17503 0,'-2'-4'1552'0,"1"0"-1232"0,1 1-320 15,0 2 0-15,0 1 496 0,0-4 32 0,0 2 16 0,0-4 0 0,-1-3 832 0,-1 2 160 16,1-3 48-16,-1 4 0 0,0-3-32 0,1 5 0 0,0-2 0 0,-2 2 0 16,0 2 240-16,-1 2 32 0,0 0 16 0,-1 0 0 15,0 0-688-15,-2 2-128 0,0 2-16 0,-3 2-16 16,0-2-464-16,-1 5-80 0,-3-2-32 0,0 5 0 16,-2 1-96-16,0 3-32 0,1-1 0 0,-1 1 0 15,-1 6-288-15,-3 4 0 0,-2 5 0 0,0-1 0 16,1 3 0-16,1-3 0 0,0 1 0 0,2-1 0 15,2-1 0-15,-1-1 128 0,3 2-128 0,0-2 0 16,2 3 160-16,1-1-160 0,1 0 128 0,2 2-128 16,2-4 0-16,2 1 128 0,2-1-128 0,1 1 0 15,2-3 0-15,1-4 0 0,3-1 0 0,0-1 0 0,3-2 0 0,0-4 0 16,3 1 0-16,3-5-176 0,1-1 176 0,2 0-192 16,3-1 192-16,0-4-192 0,0 0 32 0,-1-1 0 15,0-2 0-15,-1-1 0 0,1-1 160 0,-2-2 176 16,1-1-48-16,-2-2 0 0,0 4-128 0,-1-7 0 15,1 2 0-15,-2-6 0 0,1 1 0 0,-1 0 0 16,0-2 0-16,-2-2 128 0,0-3 32 0,-2 3 0 16,-1 0 0-16,-2 0 0 0,-2-1-32 0,-1 3 0 15,-3-1 0-15,-2 4 0 0,-3 0 112 0,-2 1 16 16,-3 3 0-16,-3-2 0 0,1 5 48 0,-6 0 16 0,-3 2 0 0,-3 2 0 16,-1 0-80-16,-3 4-16 0,-3 2 0 0,0 0 0 15,1 1-48-15,-1 2-16 16,3 0 0-16,2-1 0 0,3 0-160 0,1 0 0 15,1 0 0-15,4-2 0 0,0 1 0 0,3-4 0 0,2 1 0 0,1 1 0 16,2-4-128-16,1 2 128 0,0-1 0 0,1-2 0 16,1 0-384-16,0-2 0 0,1-1 0 0,1 0-20400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5:42:11.6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3516 13146 58047 0,'-23'-6'5168'0,"-3"1"-4144"0,4 1-816 0,7 2-208 0,8 2-3344 0,3-1-720 0,0 1-144 0,-6-4-16 0,-6 1 2224 0,-5-3 448 0,-10-6 80 0,-6-2 32 0,-3-3 656 0,-2 0 128 0,-2-2 16 0,0-2 16 16,-1 4-928-16,-2-2-192 0,-3 3-48 0,-4 0 0 15,-1-1-1008-15,-3 6-208 0,-2 2-32 0,0 0-16 16,-1 4 1808-16,3-1 352 0,2 0 80 0,2 0 16 0,-3 0 2560 0,-2-3 512 0,-3 1 96 0,0 4 32 31,1 0-2400-31,6-2-592 0,5-1-64 0,6-2-16 0,5-1 2176 0,4-5 432 0,2 1 96 0,4 2 16 16,2-3-32-16,2 4 0 0,1-1 0 0,3 2 0 15,2 3-1360-15,0-1-272 0,2 0-48 0,2 6-16 16,2-1-320-16,0 2 0 0,2 5 0 0,0 0 0 16,1 4 0-16,0 5-288 0,1 0 48 0,0 6 16 31,2 3-784-31,0 3-144 0,0 1-48 0,1 2 0 0,0 3 128 0,0 1 32 0,0-1 0 0,0 3 0 16,-1 3 672-16,1 1 144 0,0 0 32 0,-1 6 0 0,-2 0 192 0,0 3 0 15,-1 1 0-15,-1 2 0 0,-1 1 592 0,-3 5 112 16,0 5 32-16,-5 12 0 0,-3 9 96 0,-4 4 0 15,0 2 16-15,-2 10 0 0,-1 9-496 0,-1 3-96 16,2 2-32-16,0 4 0 0,3 5-224 0,3 1 0 16,1 0 0-16,1 0 0 0,2-1-320 0,1 2 0 15,-1 3 0-15,0-6 0 16,1 1-672-16,-1-5-144 0,2-1-16 0,2-11-16 16,2-15 432-16,-1 5 96 0,0 7 0 0,1-3 16 0,0-10 304 0,1-5 48 0,1-4 16 0,-1 3 0 15,0-2 384-15,1 0 96 16,1-6 16-16,1-2 0 0,1-5 400 0,1-4 96 0,2 0 16 0,1-5 0 15,3-2-272-15,2-8-48 0,3-7-16 0,2-6 0 16,1-7-416-16,2-3 0 0,2-8 0 0,0 0 0 31,0-3-256-31,0-4-144 0,2-2-32 0,-1-1 0 16,1-1-272-16,-1-2-48 0,0-2-16 0,-1-1 0 0,1 4 768 0,-1-4 256 0,-1 2 0 0,-1-1 0 16,3 2 400-16,-1 0 80 0,1 2 16 0,3 0 0 15,2 0 208-15,3 2 64 0,1 0 0 0,1-1 0 16,1-4-240-16,5 0-32 0,8-2-16 0,8-2 0 0,6-3-16 0,6-2 0 15,4 0 0-15,3 0 0 0,-1-4-528 0,4 1-192 16,4-3 0-16,8 2-17152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4-02T16:18:48.8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18296 10542 15663 0,'-2'-4'1392'0,"-1"-2"-1120"16,2 3-272-16,1 1 0 0,0 1 1728 0,-1-2 304 0,-1 0 48 0,0-7 16 15,-2-1 128-15,2-1 16 16,-1-2 16-16,2 4 0 0,1-3-864 0,0 3-176 15,2 2-48-15,1 0 0 0,-1 2-656 0,1 0-144 16,-1 0-32-16,1 0 0 0,-1 2-208 0,2-2-128 0,-2 3 128 0,0 1-128 16,0 1 496-16,-1 1 16 0,-1 0 16 0,0 1 0 15,0 1 32-15,-1-2 0 0,1 3 0 0,-1-2 0 16,0 1-336-16,-1 1-64 0,2-3-16 0,0 0 0 16,0 0-144-16,0 0 192 0,0 0-192 0,0 0 192 15,0 0-64-15,0 0-128 0,0 0 192 0,0 0-64 16,15 14 64-16,-8-14 0 0,-1 0 0 0,0 0 0 0,0 2-48 0,1-1 0 15,1 4 0-15,-1-1 0 16,-2 0-144-16,1 2 128 0,-1 0-128 0,-1 0 128 16,1 0 32-16,0 0 0 0,-1 1 0 0,1-4 0 0,-2 4 80 0,1-5 16 15,1 2 0-15,0 2 0 16,0-4 64-16,1 2 32 0,0 0 0 0,0-2 0 0,1 2-80 16,-2 0-16-16,1-2 0 0,0 1 0 0,0 0-256 0,0 0 0 15,0 1 128-15,-1-1-128 0,0 0 0 16,0 0 0-16,0 0 0 0,-1-3 0 0,2 4 0 0,-1-2 0 15,0-1 0-15,0 3 0 0,1 1 0 0,0-1 0 16,1 2 0-16,-2-2-144 0,1 2 144 0,0-1 0 16,0 2 128-16,0-1-128 0,2-2 256 0,-1 1-32 15,0-1 0-15,1-2 0 0,1 2 256 0,-1-3 48 16,2 2 16-16,0-3 0 0,1 0-272 0,-1-3-48 16,2 2-16-16,1-2 0 0,-1 2-64 15,0 0-16-15,1 0 0 0,-1 1 0 0,-1-3-128 0,0 3 0 16,-1 0 0-16,-1 3 0 0,-2-2 0 0,1 1 0 0,-2 2 0 15,0 1 128-15,0-1-128 0,-1-2 0 0,2 4 0 0,-1-2 0 16,1 2 0-16,1-2 0 0,-1 0 0 0,2 1 0 16,1-2 144-16,-2 0 0 0,2-3 0 0,1 1 0 15,0 2 144-15,2-6 32 0,-1 2 0 0,2-2 0 16,-1 1-144-16,3-2-32 0,0 1 0 0,1 0 0 16,0-1-144-16,-1 1 0 0,-1 0 0 0,0 1 0 15,-2 0 0-15,1 0 0 0,-1-1 128 0,1 2-128 16,-2-1 0-16,2 2 0 0,-2 0 0 0,2-3 0 15,-2 3 0-15,2-1 0 0,-2-1 0 0,1-1 0 16,-1 2 176-16,-1-4 0 0,3 1 0 0,-1 1 0 16,1-4 16-16,1 4 16 0,0-4 0 0,-1 2 0 15,2 1 0-15,2-3 0 0,-1 1 0 0,2 0 0 0,0 0-208 16,0 0 128-16,-2 2-128 0,-1-1 0 0,2 1 0 16,-2 1 0-16,-3-1 0 0,2 1 0 0,0 0 0 0,0 0 0 15,0-1 0-15,-2 2 0 0,0 0 0 0,-2 0 0 16,-1 0 0-16,0 2 0 0,1-3 0 0,0 2 0 15,0 1 0-15,0-2 0 0,1 0 0 0,1 2 0 16,2-2 0-16,0-2 0 0,-2 2 0 0,3-2 0 16,0-1 0-16,2-1 0 0,-1 1 0 0,-1-1 0 15,1 0 0-15,1-1 0 0,-2 1 0 0,-1 0 0 16,-1 0 0-16,0 0 0 0,0 2 0 0,-3-2 0 16,0 0 0-16,-1-1 0 0,0 4 0 0,-2-3 0 15,2-1 0-15,-1 1 0 0,1 0 144 0,-2 0-16 0,2 0 0 0,0-1 0 16,1 4 112-16,0-3 16 15,1-1 0-15,-3 4 0 0,3-2-256 0,-1 0 0 16,0 2 0-16,0 0 0 0,1-2 0 0,1 1 0 0,0 0 0 16,0-2 0-16,-1 2 0 0,0-1 0 0,0 2 0 15,-1-4 0-15,-1 4 0 0,-2-3 0 0,1-1 0 0,-1 1 0 16,1 3 0-16,0-4 0 0,-2-1 0 0,2 0 0 16,0 2 0-16,0 0 0 0,0 0 0 0,2 0 144 15,-1-1-144-15,1 1 0 0,0 0 0 0,2 0 0 16,-1-2 0-16,2 2 0 0,-1 0 0 0,1-3 0 15,0 3 0-15,-1 0 0 0,1 0 0 0,-1-2 0 16,0 2 0-16,-2 0 0 0,-1 0 0 0,-2 2 0 16,2-2 0-16,-2 0 0 0,-1 0 0 0,1-1 0 0,-2 4 0 15,0-4 0-15,0 1 0 0,1 0 0 16,1 0 240-16,-1-1 160 0,2 0 48 0,1 1 0 0,1-3-336 0,-1 2-112 16,1-2 0-16,0 1 0 0,-1 0 0 0,0 0 0 15,-1 0 0-15,-1 0 0 0,0 0 0 0,-2 2 0 16,0-3 0-16,-1 3 0 0,-1 2 0 15,-1-2 0-15,0 3 0 0,-1-4 0 0,1 5 0 0,-1-2 0 16,1 2 0-16,0-1 0 0,0 2 0 0,2 1 0 16,0-2 0-16,2 2 0 0,1 2 0 0,-1-2 0 15,2 0 0-15,1 0 0 0,1 0 0 0,0 0 0 16,-1 0 0-16,1 0 0 0,1 0 0 0,1 0 0 16,-1 0 0-16,-1 0 0 0,0 0 0 0,-1-2 0 15,0 4 0-15,-1-2 0 0,-2 1 0 0,1 2 0 16,-2-1 0-16,0 2 0 0,0-2 0 0,-1 2 0 15,0 0 0-15,-1 1 0 0,1 0 0 0,0 0 0 0,0 1 0 16,-1-2 0-16,1 2 0 0,2 0 0 0,-1-2 0 0,0 2 0 16,3-2 0-16,-2 0 0 0,3 0 0 0,0 0 0 15,0 0 0-15,1 1 0 0,-1-2 0 0,1 0 0 16,-1 3 0-16,0-2 0 0,-2-1 0 0,0 3 0 16,0-2 0-16,-1 1 0 0,0 1 0 0,-1 1 0 15,0 0 0-15,1-1 0 0,-1 3 0 0,-1-3 0 16,0 1 0-16,0 0 0 0,-2-1 0 0,1 0 0 15,1 1 0-15,-1 2 0 0,-1-3 0 0,1 0 0 16,0 1 0-16,1 0 0 0,0 2 0 0,0-3 0 16,1 0 0-16,-1 0 0 0,1-2 0 0,-1 0 0 15,2-2 0-15,-1 1 0 0,2 0 0 0,-1-3 0 16,1 3 0-16,0-2 0 0,1 1 0 0,0-2 0 0,-1 4 0 16,0-1 0-16,0 0 0 0,1 0 0 0,0-2 0 0,-2 2 0 15,2 0 0-15,-3 1 0 0,1 1 0 0,0-1 0 16,-2-2 0-16,-1 2 0 0,1-1 0 0,0 2 0 15,2-1 0-15,-2 0 0 0,1 2 0 0,0-2 0 16,1 1 0-16,1 1 0 0,-1-2 0 0,1-3 0 16,0 1 0-16,0 1 0 0,0-2 0 0,0-1 0 15,0 2 0-15,1-2 0 0,0 0 0 0,-1 0 0 16,1 0 0-16,-2-2 0 0,2 1 0 0,-3 1 0 16,0 0 0-16,-1 0 0 0,2-3 0 0,-3 3 0 15,0-1 0-15,1 0 0 0,-1 1 0 0,-2-1 0 16,2 1 0-16,-3-3 0 0,1 2 0 0,-2 1 0 15,0-3 0-15,0 1 0 0,-2 1 0 0,1-4 0 16,-1 1 0-16,-1 0 0 16,-1-1-880-16,2 0-160 0,1-1-48 0,-2 0 0 15,2 4-1104-15,1-5-240 0,0 5-32 0,1 1-19536 0</inkml:trace>
  <inkml:trace contextRef="#ctx0" brushRef="#br0" timeOffset="931.45">23335 10245 19343 0,'0'0'1728'0,"1"-2"-1392"0,0 0-336 0,1 2 0 16,-1 0 400-16,0 0 16 0,0 0 0 0,3-2 0 15,0-1 480-15,0 2 80 0,-2 1 32 0,0 0 0 16,1 0 912-16,-4 0 176 0,1 1 32 0,-3 2 16 16,0-1-80-16,-4 2-16 0,1-1 0 0,-3 0 0 15,0 0-1056-15,-4-2-224 0,1 1-32 0,-2-2-16 0,-1 0-336 16,-2 0-64-16,0 0 0 0,-3 0-16 0,0 0-48 0,-1 0 0 15,-1 3 0-15,-2-3 0 0,0 1-256 0,-1 2 0 16,0 3 0-16,1-3 0 0,-1 4 0 0,-1-1 0 16,1 0 0-16,-1 0 0 0,0 4 0 0,0-1 0 15,1-2 0-15,2 2 0 0,-1-2 0 0,2 2 0 16,2-3 0-16,3 0 0 0,2-2 192 0,3-2 0 16,2 0-16-16,4-4 0 0,0 2 80 0,2-2 32 15,3 2 0-15,-1-4 0 0,2 2-160 0,2-2-128 16,0 2 144-16,2-2-144 0,2 1 176 0,1 2-176 15,5-4 192-15,0 4-192 0,3-1 160 0,2-1-160 16,2 3 128-16,0-1-128 0,3 1 0 0,1 0 0 16,2 0 0-16,1 0 0 0,1 0-368 0,1 0 48 15,2 0 16-15,0 0 0 0,-1 1 160 0,-1 2 144 0,-1-3-208 0,-2 0 80 16,-1 0 128-16,-2 0-192 0,0 0 192 0,-5-3-192 16,-1 2 192-16,-1-2 0 0,-3 0 0 0,-1-1 0 15,-2 1 0-15,-2 0 0 0,-1 0 0 0,-2 1 0 16,-1 1 128-16,-2-4 16 0,0 3 0 0,-1 0 0 15,-2-2 272-15,-1 4 48 0,-1-4 16 0,-2 2 0 16,-1 2-272-16,-4-2-48 0,-2 2-16 0,-3 2 0 16,-1-1-144-16,-4 4 0 0,-1-4 0 0,-4 4 128 15,-3-3-128-15,-2 3 0 0,0-2 0 0,-1 0-176 16,3 0 176-16,-2 1 0 0,1 2 0 0,0-2 0 16,3 1-192-16,1-4-48 0,4 2-16 0,1-3 0 15,4 0-560-15,1-3-112 0,3 2-32 16,0-5-18736-16</inkml:trace>
  <inkml:trace contextRef="#ctx0" brushRef="#br0" timeOffset="6814.76">19828 13646 20271 0,'-6'-5'1792'0,"1"1"-1424"0,2 0-368 0,2 2 0 16,0-2-448-16,-1 0-144 15,-3-2-48-15,-4-9 0 0,-2-1 640 0,-2-3 0 0,1 1 0 0,1 5 0 16,1 0-176-16,-1 5 176 0,0 0-160 0,-2 4 160 16,2 2-176-16,-2 0 48 0,-1 2 0 0,-1 2 128 0,0 2 2560 0,2 1 608 15,-1-2 128-15,1 0 64 0,3 1-864 0,-1-1-160 16,2 0-32-16,0-2 0 0,2 1-832 0,1-2-160 15,1 0-32-15,0-2 16 0,2 1-624 0,1-2-128 16,-1 0-32-16,3-4 32 0,2 4-256 0,-1-6-48 16,1 3-16-16,1-2 32 0,1 2-128 0,0 0-128 15,0-3 144-15,1 3-16 0,0 0-128 0,1 2 0 16,-1 1 0-16,1 0 0 0,-1 3 0 0,0 0-256 16,1 0 48-16,1 3 48 0,1 0-48 0,2 1-16 15,3 2 0-15,0 0 32 0,3 3 0 0,0-2 0 16,2 2 0-16,0-3 32 0,1 0 160 0,0 2-128 15,3-2 128-15,-1 0 0 0,1-2 0 0,0-2 0 16,2 1 192-16,-1-2 0 0,-2-2 96 0,3-2 32 16,0 1 0-16,0-2 0 0,1-2-144 0,-1 2-48 0,0-2 0 15,-1 2 0-15,-1 2-128 0,0-2 0 0,-3 4 0 16,1 0 0-16,-1 2 0 0,-1 0 0 0,1 2 0 16,-2 1 0-16,2 0 0 0,-1 0 0 0,1 1-160 0,-1 0 160 15,1 0 0-15,1 0 240 0,-1 2-32 0,1-5 0 16,0 4 144-16,-2-2 32 0,0-1 0 0,-1 1 0 15,0-1-96-15,-1-1-16 0,1-2 0 0,-3-1 0 16,2 2 80-16,-1-4 16 0,1 1 0 0,0-4 0 16,1 1-64-16,-1-2-16 0,-2 0 0 0,3-2 0 15,-3 2-128-15,0-4-32 0,0 4 0 0,-1-3 0 16,1 1-128-16,-2 0 192 0,0 0-192 0,0 0 192 16,-1 2-192-16,0 2 0 0,-1-2 0 0,0 1 0 0,-2 1 0 15,1 1 0-15,-2 3 0 0,2-4 0 0,-2 1 0 16,1 3 0-16,1-2 0 0,-3 1 0 0,1 1 128 15,1-3 0-15,0 1 0 0,0 1 0 0,0-2 0 16,0-1-128-16,-1 2 192 0,-1-2-64 0,3-2 16 0,-2 2 0 16,1-1 0-16,0 2 0 0,1-4-16 0,-1 4-128 15,0-1 192-15,0 2-64 0,0-2-128 0,0-1 0 16,-1 1 0-16,2 2 0 0,-2-2 0 0,-1 2 0 16,2 0 0-16,-1-1 0 0,-1 1 0 0,1 1 0 15,-2-3 0-15,1 4 0 0,-1-2 0 0,0-2 0 16,0 2 0-16,-1-1 0 0,1 2 0 0,0-4 0 0,2 4 0 0,-1-3 0 15,1 2 0-15,2-1 0 16,1 0 0-16,0-1 0 0,2 1 0 0,0 0 0 0,2 0 0 16,0-1 0-16,0 2 0 0,1 1 0 0,-1-2 0 0,-1 1 0 15,1 1 0-15,-2 1 0 0,0-3 0 0,-1 3 0 16,0 0 0-16,-1-2 0 0,-2 2 0 0,1-2 0 16,0 2 0-16,-1 0 0 0,1 0 0 0,0 0 0 15,-1-2 0-15,2 2 0 0,1-3 0 0,-1 2 0 16,3-1 272-16,0 2 32 0,2-4 0 0,1 2 0 15,1 0-304-15,1 0 160 0,0-2-160 0,1 2 128 16,1-1-128-16,-2 2 0 0,1-2 0 0,-1 0 0 16,0 3 0-16,-4 0 0 0,1 0 0 0,-2-3 0 15,-1 3 0-15,-2 0 0 0,0 0 0 0,-2 0 0 16,1 3 0-16,0-3 0 0,1 3 0 0,-3-3 0 16,2 3 0-16,-1 1 0 0,2-2 0 0,1-1 0 0,0 2 0 0,4-1 0 15,1 2 0-15,0-4 0 0,3 1 0 16,0-1 0-16,0 3 0 0,0-3 0 0,-1-3 0 0,0 3 0 15,-1-1 0-15,0-1 0 0,-2 0 0 0,0 0 0 16,0-2 0-16,-2 2 0 0,1-2 0 0,0 1 0 16,-1 0 128-16,0 0-128 0,0 0 288 0,0-1-32 15,-1 1 0-15,0 1 0 0,2 1-256 0,-2 1 160 16,-1 0-160-16,2 0 128 0,-2 0-128 0,-1 1 0 16,1 1 0-16,-1 1 0 0,0-2 0 0,1 2 0 15,-1-2 0-15,1-1 0 0,0 0 0 0,0 0 0 16,-1-1 0-16,0 1 0 0,0-3 0 0,1-1 0 15,1 1 0-15,1 0 0 0,0-3 144 0,1 2 0 16,1-2 0-16,1 0 0 0,-1-3-16 0,-1 3 0 16,3-1 0-16,-1 0 0 0,-2 1-128 0,0 0 0 15,1 2 0-15,-1-2 0 0,-1 0 0 0,1 0 0 0,1 2 0 16,-2 2 0-16,1-2 0 0,-1-1 0 0,1 4 0 16,0-3 0-16,-1 2 0 0,0-2 0 0,-1 1 0 0,0 3 0 15,-1-3 0-15,1 0 0 0,-3 3 0 0,1-2 0 16,1 1 0-16,-1-3 0 0,0 3 0 0,1-1 128 15,0 2-128-15,2-2 0 0,0 1 0 0,2 1 0 16,0-3 0-16,1 1 0 0,3 0 0 0,-1-2 0 16,2 2 0-16,1-3 0 0,3 0 0 0,-1 0 0 15,-2 2 0-15,1-1 0 0,-1-2 0 0,2 0 0 16,-4 3 0-16,0-1 0 0,-2 4 0 0,-3-2 0 16,-1 2 0-16,1 0 0 0,-2 2 0 0,1 1 0 0,-1 1 0 0,1-1 0 15,0 1 0-15,1 1 0 0,-1-1 0 16,1-1 0-16,1 1 0 0,0 1 0 0,2 1 0 0,0-2 0 15,2 0 0-15,-1 1 0 0,1-2 0 0,1 0 160 16,-2 1 16-16,1-1 0 0,1 0 272 0,-3 0 64 16,1 0 16-16,-1-3 0 0,-3 4-528 0,1-2 0 15,-1-1 0-15,-2 2 0 0,-1-2 0 0,0 2 0 16,-2-1 0-16,-2-1 0 0,0 4 0 0,-2-4 0 16,-2 4 0-16,0-3 0 15,-2 3-448-15,-1-1-160 0,-1 1-32 0,-2 2 0 16,0 0-768-16,-2 2-144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5:46:31.4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11082 9271 11967 0,'-2'0'1072'0,"-2"0"-864"0,1 0-208 0,2 1 0 0,1-1 832 0,0 2 112 0,-1-2 16 0,-3 3 16 16,2 0-768-16,-2 4-208 0,0-4 0 0,2 4 0 16,1-4 432-16,1 2 0 0,1-1 0 0,1 0 0 15,3-2-272-15,0 2-160 0,3-2 192 0,0 2-192 16,2-2 256-16,2-2-48 0,2 2-16 0,1-2 0 0,1 0 128 16,3-2 32-16,2 0 0 0,2-4 0 0,4 0 816 0,5-2 176 15,4-3 16-15,3 0 16 0,0-1-144 0,3-3-16 16,4-1-16-16,-2-4 0 0,0-2-320 0,-3-2-64 15,-1 1-16-15,1-5 0 0,-1 0-208 0,5-4-32 16,7-4-16-16,5-1 0 0,5-5 192 0,0 2 32 16,-1 2 16-16,-3 0 0 0,-3 3-320 0,-4 3-64 15,-2 1-16-15,2-1 0 0,5-7-384 0,1-4 0 16,1-8 0-16,-5-2 0 0,-4-1 0 0,-3 3 128 0,-3 2-128 0,1 3 0 16,-5 5 320-16,-2 0-32 0,1 1 0 0,-1-7 0 15,2-5 32-15,0-5 0 0,-2 0 0 0,-2 1 0 16,-2 2-112-16,-5 1-16 0,-2 2 0 15,-4 3 0-15,-1-2-192 0,-3 2 0 0,-4-3 0 0,0 4 0 16,-3-1 0-16,-2 4 0 0,-2 4 0 0,-3 4 0 16,0 1 0-16,-3 1 0 0,-1 2 0 0,0 3-160 15,-1 1-96-15,-2-3 0 0,0-1-16 0,-2-3 0 16,1 3 112-16,-1-1 32 0,1 3 0 0,2-1 0 16,0 5-128-16,1 1 0 0,1 3-16 0,1 0 0 15,2 1 272-15,-1 1 0 0,3 1-128 0,0 3 128 16,0 0 0-16,0 4-160 0,3-2 160 0,-2 2-128 15,1 1-64-15,1 1-16 0,-2 2 0 0,0 2 0 0,-1 0-112 0,0 0-32 16,-1 3 0-16,-1 2 0 0,0 1-32 0,-1 0-16 16,1 4 0-16,-2-2 0 0,0 2 144 0,0 2 16 15,1 0 16-15,-1-2 0 0,1 2 96 0,0 1 128 16,0-4-208-16,2 3 80 0,-2 1 128 0,2-4 0 16,0 4 0-16,-1-1 0 0,2 0 0 0,-1-2 0 15,1 1 0-15,0 1 0 0,0-1 0 0,-1 0 0 16,1 1 0-16,-2 0 0 0,1 0 0 0,-2 2 0 0,1 0 0 15,-2-2 0-15,-1 4 128 0,0 0-128 0,-1 3 128 16,0-1-128-16,-2 4 256 0,0 0-32 16,-2 3 0-16,0 3 0 0,0 0-80 0,-3 0-16 0,1 3 0 15,-2 4 0-15,-1 3-128 0,-1 0 0 0,-1 3 0 0,-2-1 0 16,-2 3 0-16,1-1 0 16,0 2-176-16,-1 2 176 0,0 5-176 0,0 3 176 15,1 5-208-15,1 0 80 0,-3 5 128 0,0 2 0 0,1-4 0 0,-1-1 0 16,-1-11 0-16,0 1 0 0,-3 4 0 0,0-4 0 0,0-8 0 15,-3 5 0-15,-4 1 0 0,-5-1 0 16,-5-1 0-16,-2-2 0 0,-2-2 160 0,0-3-160 16,1-2 336-16,0-3-16 0,1-1-16 0,2-3 0 15,2-1 16-15,-3 0 0 0,-8 5 0 0,-7 2 0 0,-2 3-192 0,-4 5-128 16,2-1 144-16,2-1-144 0,1 1 0 0,-3-3 0 16,-2-3 0-16,-1-1 0 0,-4 1 0 0,2-1 0 15,3 1 0-15,4-3 0 0,4 0 0 0,3-1 0 16,2-6 0-16,-4 0 0 15,-7 3 0-15,-5-3 0 0,-4 0 0 0,1-3 0 0,6-2 0 0,-2-2 0 16,-1 1 0-16,-4-6 0 0,-3 2 0 0,-2-5-256 0,0-1 16 16,3-3 16-16,6 1 32 0,2-1 0 0,3-1 0 0,0-2 0 31,0 0-688-31,0-5-128 0,2 0-16 0,5-3-13632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5:49:47.833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16891 9173 14735 0,'-6'-4'1312'0,"1"2"-1056"0,0-2-256 0,2-1 0 0,0 4 4000 0,1-2 736 0,-1 3 160 0,-2-3 32 0,-2-2-2880 0,-4 0-560 15,-3-1-112-15,-3-3-32 0,-1 3-864 0,2-2-176 16,-1 2-48-16,0 1 0 16,6 1-608-16,-3 1-128 0,0 0-32 0,-2 1 0 15,1 1-96-15,1 1-32 0,0 0 0 0,3 1 0 0,0 1 640 0,0 2 0 16,2 1 144-16,2 1-16 0,0 0 512 0,4-1 96 15,0 4 32-15,3 0 0 0,4-2-128 0,2 2 0 16,3 1-16-16,3-2 0 0,4 2-144 0,6 0-32 16,3-1 0-16,6-2 0 0,6 2-64 0,9-2 0 15,10 2-16-15,10-2 0 0,10 2-112 0,0-3-32 16,1 0 0-16,2 0 0 0,4 1-224 0,7-4 0 0,10 1 0 0,-3 1 0 16,-7-1 0-16,5-3 0 15,9 1 0-15,3-2 0 0,1 0 0 0,1 0 0 0,0-2 0 0,4 1-160 16,3 1 160-16,-4 0 0 0,-5 0 0 0,4 1 0 0,5 1 0 15,-3 1 192-15,-11 1-64 0,7-2 0 0,3 2 48 0,-1-1 16 16,-5 4 0-16,-1-1 0 16,-2-2-192-16,1 0 0 15,1 3 0-15,-7-4 0 0,-14 4 144 0,-3-1 0 16,1-3 0-16,-1 1 0 0,0 2 48 0,-9-1 16 16,-12 0 0-16,-8 0 0 0,-6-1-48 0,-8-4-16 0,-2 2 0 0,-6-2 0 15,-6 0-144-15,-4 0 0 0,-4-2 0 0,-5 2 0 16,-3-4 0-16,-6 2 0 0,0-1 0 0,-5 0 0 15,-2-1 0-15,-4-2 0 0,-2 2 0 0,-2-2 0 16,-3 0 0-16,-4-3 0 0,-2 3 0 0,-1 0 0 16,-1-1 0-16,-2 2 0 0,-2-1 0 0,0 0 0 0,0 0 0 0,-5 0 0 15,-1-1 0-15,-7 1 128 0,-5 0 0 0,-4 0-128 16,-5 2 192-16,-2 1-64 0,2-2-128 0,-1 1 0 16,4 0 0-16,-1 2 0 0,-2-2 0 0,-3 1 0 15,-5 3-176-15,-3-3 176 0,-2 3 0 0,2 0 0 16,4-3 0-16,-1 3-128 0,1 0 128 0,-3 0 0 0,-9 0 0 0,-2 3-128 31,-2-3 128-31,4 0 0 0,4 0 0 0,-7 3-128 16,-2 0 128-16,-7-3 0 0,0 4 0 0,1-2 0 15,7 2 0-15,-3 0-128 0,-4 1 128 0,-2-2 0 0,1 1-128 0,4 0 128 16,10 1-128-16,1-4 128 0,-1 1 0 0,-1-2 0 16,-2 3 0-16,4 0-128 0,6-3 128 0,5 3 0 15,8-3 0-15,2 1 0 0,-2-1-160 0,1 0 160 16,-1 3-192-16,0-3 192 0,1 0-256 0,4 1 48 15,4-1 16-15,4 0 0 0,4 0 0 0,3-1 16 16,1 1 0-16,0-4 0 0,0 4 176 0,-1-3 0 16,-3 0 0-16,1 0-128 0,-1 1 128 0,0 1 0 15,3-2 0-15,1 3 0 0,4-2 0 0,4 0 0 16,2 2 0-16,2 0 0 0,4 2-192 0,2-2-16 0,2 2 0 0,1-2 0 31,1 3-480-31,3 0-80 0,2 0-32 0,2 0-17440 0</inkml:trace>
  <inkml:trace contextRef="#ctx0" brushRef="#br0" timeOffset="839.13">21483 9049 35935 0,'-5'0'3200'0,"1"0"-2560"0,4 1-512 0,-1 2-128 0,1-1-400 0,-2 0-112 0,0 1 0 0,-2 2-16 0,-1 2 528 0,-2 2 0 16,0 4 0-16,-2-1 0 0,0-1 416 0,2 4 32 15,-1 1 16-15,2-1 0 0,0 1-272 0,1 0-48 0,1 3-16 0,1-2 0 16,1 2 352-16,0-1 64 0,1 1 16 0,-1-3 0 16,0 0-48-16,1 0 0 0,-1 0 0 0,1 0 0 15,-1-1-128-15,1 0-16 16,-1-2-16-16,0 0 0 0,1-1 16 0,-1-2 0 16,1-3 0-16,0 2 0 0,2-3-96 0,-1-2-16 15,3 1 0-15,-1-1 0 0,2-2-256 0,1-1 160 16,1 2-160-16,0-3 128 0,2 0-128 0,-1-4 128 15,2 3-128-15,0-3 128 0,0 3-128 0,1-4 0 16,0 1 0-16,0-4 0 0,2 0 0 0,-1 2 128 0,0-4-128 0,-1 1 128 16,3 2 144-16,-1-5 32 0,2 0 0 0,2-1 0 15,1-1 48-15,2-1 16 0,0-1 0 0,2-2 0 0,2-1-240 0,-1-1-128 16,0-2 128-16,2 0-128 0,0 0 0 16,0-1 0-16,-1 2 0 0,3-1 128 0,3 0-128 0,-2-3 0 15,-1 5 0-15,0-1-128 16,-1 2-32-16,-2 3 0 0,-1-1 0 0,-3 5 0 0,-3 0-64 0,-4 2-16 15,0 0 0-15,-5 4 0 0,-1 0 48 0,-2 1 0 16,0 1 0-16,-2-2 0 0,-1 2-176 0,1 0-16 16,-1-1-16-16,0 0 0 31,0-1-224-31,-1-2-32 0,3 1-16 0,-2 0-17936 0</inkml:trace>
  <inkml:trace contextRef="#ctx0" brushRef="#br0" timeOffset="1202.7">21904 9654 38703 0,'-7'12'1712'0,"2"-2"352"0,1 0-1648 0,2-1-416 0,2-1 0 0,0-4 0 16,0 0-704-16,-2 6-208 0,0 6-48 0,0 5-16 16,-3 4 144-16,-2 1 48 0,0-2 0 0,-2 2 0 15,-1-4-3696-15,1-2-752 0,-1-2-144 0,0-5-16 0</inkml:trace>
  <inkml:trace contextRef="#ctx0" brushRef="#br0" timeOffset="2025.26">21054 9331 34095 0,'0'0'3024'0,"0"0"-2416"0,0 0-480 0,0 0-128 16,1 0 304-16,0 0 32 0,0 0 16 0,0 0 0 16,2-2-144-16,-1 0-16 0,2 2-16 15,-4 0 0-15,0 0-16 0,0 0 0 0,0 0 0 0,6-18 0 0,-7 12-288 0,-3 0-64 16,-2-1-16-16,0 0 0 16,-3 1 208-16,-1-3 0 0,-2-1 0 0,0 2 0 15,-2-2 624-15,-2 0 160 0,0-3 48 0,0-3 0 16,-1 2-160-16,1-4-32 0,-1 0 0 0,1-5 0 15,0 1-176-15,1-6-32 0,1-1-16 0,0 2 0 16,2 1-160-16,1 0-16 0,-2 4-16 0,1 3 0 0,-1 1-224 0,0 2 0 16,-2 1 128-16,0 1-128 0,0 4 0 0,-2-2 0 15,1 3 0-15,-1 2 0 0,2 1 0 0,0 1 0 16,0 4 0-16,1-2 0 0,2 3 0 0,1 3 0 0,2-2 0 16,2 4 0-16,1-2-256 0,2 6 64 0,2-2 16 0,0 3 0 15,2 2-48-15,3-3-16 0,2 4 0 0,1 0 0 16,1 2-16-16,4 1 0 0,2 0 0 0,0 3 0 15,2-2 256-15,3 2 0 0,1-1-160 0,1 1 160 16,1-3 0-16,1 3-176 0,1-6 176 0,-2 2-128 16,1 2-64-16,-1-2 0 0,1-1 0 0,-1 1 0 15,-1-2-144-15,-1 0-48 16,-3-1 0-16,-3 0 0 0,-2-2 208 0,-1-1 48 16,-4-2 0-16,1 2 0 0,-4-3 320 0,-1 0 80 15,-1 0 16-15,-2-2 0 0,-2 2 288 0,1-3 64 0,-2 0 16 0,0 1 0 0,-1 0-336 0,0 1-64 16,0-1 0-16,-1-1-16 0,0 2-112 0,-1-1 0 15,-3 2-128-15,0 2 192 16,-1 0 0-16,-3 1 0 0,0 1 0 0,0 2 0 16,-1-1 16-16,-1 0 0 0,0 3 0 0,0 1 0 0,1 1-32 0,-1-3-16 15,1 6 0-15,-1-4 0 16,2 1-160-16,-1 1 160 0,0 1-160 0,-1-2 160 0,0 0-160 0,-1 0 0 16,-3-4 0-16,-1 1 0 0,0-4-192 0,-2 0 0 15,-2-2-16-15,-1 0-12976 16,-2-5-2608-16</inkml:trace>
  <inkml:trace contextRef="#ctx0" brushRef="#br0" timeOffset="2661.09">16732 9095 6447 0,'-13'5'576'0,"5"-1"-576"0,-1-2 0 0,4 2 0 0,1-4 2240 0,3 0 352 16,0 2 64-16,-3 0 16 16,-2 0-3520-16,-1 2-704 0,-2-1-144 0,0 2-32 15,2-1 320-15,0-1 48 0,2-3 16 0,0 3 0 0,1-3 1056 0,0 0 288 0,0 3 0 0,2-3 0 16,0 0-128-16,-1 0 128 0,2 0 0 0,-3-3-144 15,0 3 144-15,-1-3 0 0,1 3-144 0,-1-5 144 16</inkml:trace>
  <inkml:trace contextRef="#ctx0" brushRef="#br0" timeOffset="3561.43">16599 9201 911 0,'-13'4'0'0,"3"-1"0"0,1-3 0 0,3 1 0 0,2 1 1488 0,2-2 224 0,1 0 32 0,-4 0 16 0,-3 3-128 0,0-3-32 15,-2 3 0-15,0-3 0 0,2 3 224 0,2 1 32 16,1-2 16-16,3-2 0 16,-1 4-128-16,3-4-16 0,0 0-16 0,2 1 0 15,0 1-64-15,1-2-16 0,0-2 0 0,1 1 0 16,1-2-544-16,0 2-128 0,1-1 0 0,2-5-16 0,-1 4 48 0,0-2 16 15,2-1 0-15,0 1 0 0,-1-4-496 0,2 3-80 16,0-3-32-16,0 2 0 0,1-3-160 0,1 1-48 16,2-1 0-16,0 0 0 0,1-2-32 0,1-3-16 15,1-1 0-15,1-2 0 0,2-2 16 0,1-2 0 16,3-4 0-16,0 1 0 0,0 3 32 0,3-6 16 16,4-1 0-16,2-3 0 15,5-2 48-15,0-2 0 0,1-1 0 0,-1-1 0 0,-3-3-96 0,0-6-16 0,-2-5 0 0,2-4 0 16,1 2 48-16,1-3 0 0,5 0 0 0,3 3 0 31,-3 7-48-31,0-4 0 0,-2 4 0 0,4-7 0 0,2-6 0 0,-4 0 0 0,-2 3 0 0,-1 0 0 0,-2 6-16 16,0 1-128-16,-1 6 192 0,0-3-64 0,1-1 32 0,1-3 0 31,2-2 0-31,-1-1 0 0,1 1-160 0,-3 4 0 16,-3 2 0-16,-3 3 0 0,-3-1 0 0,-4 2 0 15,-1 1 0-15,-1-1 0 0,0 1 0 0,0 5 0 0,-1 1 0 16,3 5 0-16,1-1 0 0,1 3 0 15,0 1 0-15,0 3 0 0,-1 3 0 0,0 0 0 16,-3 3 0-16,-1 1 0 0,-2 1 0 0,-2 1-224 16,-2 0 48-16,-2 0 16 0,-2 1 0 0,-3 2 0 15,1 0 0-15,-2 1 0 0,1 0-64 0,-3-2-16 0,1 2 0 16,-1-1 0-16,-1 3 16 0,-1-2 0 0,0 2 0 0,-1-2 0 16,1-1 80-16,-2 1 16 0,1 2 0 0,0 0 0 15,-2-1 0-15,1 4 0 0,-1-2 0 0,0 3 0 16,-1 0-128-16,1 0-32 0,-2 1 0 0,1-2 0 15,1 2-32-15,-1-1-16 0,0 0 0 0,0 1 0 16,-2-1-96 0,3 1-16-16,-1-1 0 0,1 2 0 0,-1 0-448 0,2 2-80 0,0 1-32 15,0 1-15472-15</inkml:trace>
  <inkml:trace contextRef="#ctx0" brushRef="#br0" timeOffset="4527.02">18891 6527 9359 0,'4'0'0'0,"-3"-3"0"0,-1 3 0 0,0-2 0 0,-1 2 800 0,-1 0 256 15,1-2 48-15,-1 0 48 0,-2-1 672 0,0 2 144 16,-3-2 16-16,1 1 32 0,-3 2-448 0,1 0-96 0,0 2 0 15,-1 1 0-15,-1 1-416 0,0 0-96 0,-1 2 0 16,0 0 0-16,0 3-160 0,-1-2-32 0,-3 4-16 0,-3-1 16 16,1 2 384-16,-3 5 96 15,-1-4 16-15,-5 6 16 0,0-4-160 0,-6 2-32 16,-6 4-16-16,-5-1 16 0,-7 2-496 0,-2 0-96 16,-2 0-32-16,1 3 16 0,3 0-288 0,7-3-64 15,5-3-128-15,-3 0 224 0,-4 3-224 0,-3-5 0 16,-1 1 0-16,-1 1 0 0,2-1 0 0,3-1 0 0,3-1 0 0,4 0 0 15,6-4 0-15,2-3 0 0,4 1 0 0,4-4 0 16,2 0 0-16,3-5 0 0,1 2 0 0,2-1 0 16,2-2 0-16,1 0 0 0,1 0 0 0,4-1 0 15,1 1-144-15,1-1 144 0,3-2 0 0,-1 2 0 16,4-4 0-16,1 1-128 0,2 1 128 0,3-4 0 0,0 1 0 0,4-2 0 16,2 0 0-16,2-4 0 0,4-1 0 0,3 0 0 15,0 0 0-15,4-4 144 0,3 1-144 0,3-1 0 16,3 2 144-16,5-4-144 0,8 2 128 0,3 0-128 15,4 1 128-15,0 0-128 16,-4 2 0-16,-5-1 0 0,-5 2 0 0,-3 0-192 0,0 3 192 0,-2-2 0 16,0 3 0-16,0-1 0 0,0 0 0 0,2-2 0 0,1 0 144 15,-3-1-144 1,-1 1 0-16,-4 2 0 0,-3-2 0 0,-6 2-144 16,-2 0 144-16,-1 0 128 0,-3 1-128 0,-2 0 176 0,0 0-48 15,-2 3 0-15,0 0 0 0,-2 2 0 0,-1 0-128 0,-1 0 0 16,-2 3 0-16,-1 0 0 0,-1 1 0 0,-1 1 0 15,-2 2 128-15,-1-1-128 0,-1 2 0 0,0 0 0 16,-2 2 0-16,0 0 128 0,-2 0-128 0,-1 3 0 16,-1-2 144-16,-2 3-144 0,1 1 0 0,-2 2 144 0,1 0-144 15,-2 0 0-15,0-1 160 0,0 1-160 0,0 2 128 0,-1-1-128 16,1 1 192-16,0 1-32 0,0-3-16 0,2 2 0 16,-1-1-144-16,1 1 0 0,1-5-192 0,1 2 192 15,1-3-176-15,0 2 176 0,1 0-128 0,-1 0 128 16,2 4-768-16,1-3-80 0</inkml:trace>
  <inkml:trace contextRef="#ctx0" brushRef="#br0" timeOffset="5465.74">19425 6372 27647 0,'-4'4'2448'0,"1"-4"-1952"0,1 2-496 0,2-2 0 16,0 4-944-16,0-2-272 0,-1 2-64 0,-1 2-16 0,-1 4 1856 0,1 3 368 0,0 3 80 0,1 2 16 15,2 2-320-15,-1 2-48 0,3 3-16 0,-1 0 0 16,1 1-80-16,2-2-32 0,-3 5 0 0,2-4 0 16,-2 1-192-16,1-2-32 0,1-2-16 0,-2-2 0 15,1-4-16-15,0-1 0 0,0-2 0 0,-1-4 0 16,1 1 304-16,-1-3 64 15,2-1 16-15,-2-3 0 0,2 1 80 0,-1-1 16 0,0-1 0 0,1-2 0 0,0 0-144 0,-1 0-32 16,1-2 0-16,1-2 0 0,0 0-256 0,1 2-48 16,0-4-16-16,2-1 0 0,0 1 0 0,2-1 0 31,3-2 0-31,-2-1 0 0,2-2-256 0,1-1 160 16,1 1-160-16,0-2 128 0,1-4-128 0,-1 2 0 0,1 0 0 0,-1-5 0 15,-1 1 0-15,1-2 0 0,0 1 0 0,0-3 0 16,1 1 0-16,0-1 0 0,1-1 0 0,1 3 0 15,1 0-160-15,2 2 160 0,0-1 0 0,1 5-144 16,-1-2 144-16,0 4-192 0,-2-2 192 0,1 3-192 0,0 1-48 0,-4 2-16 0,0-1 0 0,-2 4 0 47,-2-2-320-47,-2 3-64 0,-1 0 0 0,-3 2-16 16,-1 0-896-16,-2 1-176 0</inkml:trace>
  <inkml:trace contextRef="#ctx0" brushRef="#br0" timeOffset="6125.4">19916 6878 28559 0,'7'-6'2544'0,"-1"-1"-2032"0,1 4-512 0,-2 0 0 0,-2 0-384 0,2 0-160 0,6-4-32 0,5-6-16 0,9-3 1168 0,2-2 224 16,2-3 48-16,-2 3 16 0,-3 3-672 0,-3 2-192 15,-4 0 0-15,-1 5 128 0,-2 2-352 0,-3-1-64 16,-1 6-16-16,-3-1 0 0,-1 4 32 0,-2-1 0 16,-2 6 0-16,-2 1 0 0,-1 0 16 0,-1 3 0 0,-1 0 0 15,-3 4 0-15,0-3 256 0,-4 2 0 0,0 1 0 0,-2 1 144 16,-1-3 240-16,-2 2 64 0,-1 1 0 0,-2 0 0 16,-1 3-128-16,0 1-32 0,-3 1 0 0,3 1 0 15,0 0-288-15,2 3 128 0,1 1-128 0,-2 2 0 16,1 1 0-16,1 3 0 0,-2 3 0 0,0 2 0 15,0-1 0-15,0 1 0 16,4-3 0-16,1-2 0 0,3-1 576 0,3-1 0 0,2 1 0 0,2-5 0 16,5 1 976-16,0-5 208 15,4 1 32-15,3-1 16 0,3-4-960 0,3-2-192 16,2-3-32-16,2-3-16 0,1-4-288 0,1 0-64 0,2-5-16 0,2-1 0 16,0-1-240-16,1-1-208 0,1-6 32 15,-2 2-18048-15</inkml:trace>
  <inkml:trace contextRef="#ctx0" brushRef="#br0" timeOffset="7778.96">16569 9250 8287 0,'4'-4'736'0,"-1"0"-592"0,-1 2-144 0,1 2 0 0,-2-3 2384 0,0 2 448 0,1 1 96 0,0-3 16 0,1 0-1664 0,0-1-320 16,1-2-64-16,1 0 0 0,-3 0-608 0,1-1-112 16,-1 1-32-16,0 2 0 0,-1 0-144 0,-1 0-144 15,0 0 144-15,-1 2-208 0,1-1 384 0,0 2 80 16,0-2 0-16,-2 2 16 0,2 1 784 0,0 0 160 16,0-2 16-16,0 2 16 0,0 0-368 0,0 0-80 15,0 0-16-15,0 0 0 0,0 0-352 0,0 0-80 0,0 0-16 0,0 0 0 16,0 0 256-16,0 0 48 0,0 0 16 0,0 0 0 15,0 0 64-15,0 0 16 0,0 0 0 0,0 0 0 16,0 0-416-16,0 0-96 0,0 0-16 0,0 0 0 16,0 0-208-16,0 0 0 0,0 0 128 0,0 0-128 15,0 0 0-15,0 0 176 0,0 0-176 0,0 0 160 16,0 0 64-16,0 0 16 0,0 0 0 0,0 0 0 16,0 0 144-16,0 0 16 0,0 0 16 0,0 0 0 15,-1-19-128-15,1 15-32 0,0 1 0 0,0 0 0 16,0 0-112-16,0 0-16 0,0-1-128 0,1-1 192 15,-1 2-192-15,2-1 0 0,-1-2 128 0,1-3-128 0,0 2 0 0,-1-3 0 16,0-2 0-16,-1-1 0 0,0-5 0 0,-1 2 0 16,0-7 0-16,-2 2 0 0,1-2 176 0,-1 0-176 15,-1-4 192-15,1 4-192 0,-1-6 240 0,-2 1-64 16,1-1-16-16,-1-1 0 0,1 1 16 0,-3-6 0 16,1 0 0-16,-2-6 0 0,-1-6-176 0,0-6 0 15,-2-1 0-15,0 0 0 0,-2 1 128 0,1-2 0 16,0 5 0-16,2-3 0 0,2 2 0 0,1-4 0 15,2-8 0-15,1-2 0 0,2 13-128 0,3 1 0 0,3 4 0 16,2 3 0-16,1 0 0 0,1 4 0 0,2-2 0 0,1-3 0 16,2-2 0-16,-1-1-176 0,0 5 48 0,0 1 0 15,1 2 128-15,-3 4 0 0,0 4 0 0,0 1 0 16,-3 3 0-16,-1 2 0 16,-1 1 0-16,-2 0 0 0,-1 3 0 0,1 2 0 0,-2 3 0 0,0 1 0 15,-2 2 0-15,1-2 0 0,1 4 0 0,-1 2 0 16,0 1 0-16,1 3 0 0,-2 2 0 15,2 1-192-15,2 0 32 0,-1 1 0 0,1 2 0 0,1-2 0 0,-1 2 160 16,2 0 0-16,0 0-144 0,-1 2 144 0,1-2 0 0,0 0 0 16,0 0 0-16,-1-2 0 0,1 2 0 0,-2 0 0 15,2 0 0-15,-1 0 0 16,-1 0 0-16,1 0 0 0,-2 0 0 0,0-2 0 16,0 2 0-16,0-4 0 0,1 4 0 0,-1-2 0 15,0-2 0-15,-1-1 0 0,1 1 0 0,-1 1 0 0,2-1 0 0,-2-1 0 16,0 1 0-16,0-2 0 0,0 2 0 15,0 1 0-15,0-4 0 0,0 3 0 0,0 0 0 0,1-4 0 16,-1 3 0-16,1-1 0 0,0 0 0 0,1 0 0 16,-1-2 0-16,1 2 0 0,0-2 0 0,-1 0 0 15,1 0 0-15,0 0 0 0,-2-1 0 0,1 2 0 16,-1-4 0-16,0 1 0 0,0 3 0 0,-1-2 0 0,-1 0 0 16,0 2 0-16,1-2 0 0,-2 2 0 0,2 1 0 0,-2-3 0 15,1 2 0-15,-1 0 0 0,0-1 0 0,-1 0 0 16,2 2 0-16,-3-3 0 0,1 3 0 0,-1-1 0 15,0 1 0-15,0-1 0 16,0 1 0-16,0 0 0 0,0 0 0 0,0 0 0 0,0-3 0 0,2 2 0 16,-1-2 0-16,0-1 0 15,2 0 0-15,-2 0 0 0,2-2 0 0,-1 0 0 16,1-1 0-16,-1 0 0 0,-1-2 0 0,1 1 0 0,-1 2 0 0,0-3 0 0,-1 1 0 0,2 2 0 16,-1 2 0-16,0 1 0 15,-1 0 0-15,2-1 160 0,-1 1-32 0,0-1-128 0,2 1 0 0,-1 2 0 16,1-3 0-16,-1 4 0 15,2-3 0-15,0-1 0 0,0 4-192 0,-1 0 48 16,1-3 144-16,0 2 0 0,0 1 0 0,-2-3 0 16,2 3 0-16,-2 0 0 0,1-2 0 0,-1 2 0 0,0 0 0 0,0 0 0 15,0 2 0-15,-1-2 0 0,0 2 0 0,0-2 0 16,1 4 0-16,-1-2 0 0,2 1 0 0,-1 2 0 16,2 0 0-16,0 1 0 15,-1 1-240-15,1 3-16 0,0 0 0 0,1 2 0 16,0 0-640-1,0 6-128-15,1 1-16 0,2 0-16512 0</inkml:trace>
  <inkml:trace contextRef="#ctx0" brushRef="#br0" timeOffset="8807.33">16395 6323 16575 0,'10'-7'1472'0,"-3"2"-1168"0,-1 3-304 0,-1-2 0 0,-2 4 1856 0,0-2 320 0,1 2 64 0,0 0 16 16,4-4-784-16,1 2-144 0,0-2-48 0,0 1 0 15,-1 1-640-15,-4 1-128 16,0 1-16-16,-3-3-16 0,1 3-352 0,-2 0-128 15,0 0 0-15,-2 0 0 0,0 0 0 0,-1 0 0 16,1 3 0-16,-2-3 0 0,4 0 128 0,0 0-128 16,-16 16 0-16,9-10 0 0,-2 4 320 0,-2 5-48 0,-1 1 0 0,-2 2 0 15,-2 5 432-15,-1 3 96 0,-3 4 16 0,-1 3 0 16,1 1 48-16,-1 1 16 0,2 1 0 0,1-2 0 0,1 0-368 16,-1-2-80-16,2-4-16 0,1-2 0 15,2-1-288-15,0-6-128 0,1-2 0 0,2-2 128 0,0-3-128 0,2-2 0 16,0-1 0-16,1-4 0 15,1 0-224-15,-1-4-80 0,4 1-16 0,-2-4 0 32,2 1-1760-32,1-6-352 0</inkml:trace>
  <inkml:trace contextRef="#ctx0" brushRef="#br0" timeOffset="9044.76">16436 6271 20271 0,'-6'-5'1792'0,"1"1"-1424"0,0 1-368 0,3 2 0 15,2 1 3696-15,1 0 656 0,-1 0 144 0,0 0 32 16,1-2-2976-16,0 2-592 0,3 0-112 0,2 2-16 31,2 1-656-31,3 0-176 0,1 4 0 0,3-1 0 16,4 0 208-16,0 4-16 0,4 2-16 0,0 2 0 16,1 2-176-16,0 2 160 0,0 2-160 0,-2 4 160 15,-1-2-160-15,-2 0 0 0,-2 4 0 0,-2-1 0 16,-3-2 0-16,-2 1 0 0,0 2 0 0,-3-1-176 15,0-3-368-15,-1 0-80 0,-3-3-16 16,1 1 0-16,-1-4-1072 0,-1 0-208 0</inkml:trace>
  <inkml:trace contextRef="#ctx0" brushRef="#br0" timeOffset="12110.77">15569 4879 15663 0,'-2'0'1392'0,"-2"0"-1120"0,1 0-272 0,1 2 0 0,4 0 4848 0,-1 2 912 0,0 0 176 0,1 2 32 0,1 5-4304 0,2 2-848 32,1 6-176-32,1 3-48 0,2 1-208 0,1-4-64 15,0 2 0-15,2-1 0 0,1 1-128 0,0-2-48 16,2 1 0-16,0-2 0 0,1 4-144 0,-1 1 160 0,1 1-160 0,-2 2 160 15,0 5-160-15,2 1 0 0,-3 0 144 16,-1-3-144-16,-2-1 0 0,1 1 0 0,0 2 0 16,0-3 0-16,1 1 0 0,-3-6 0 0,1 2 0 0,-1-4 0 15,-2-4 0-15,1-2 0 0,-2-3 0 0,-1-2 128 16,0-2 176-16,-3-3 32 0,2-2 16 0,-3-3 0 16,2-3 32-16,1-4 16 0,-2-1 0 0,0-5 0 15,2 0-128-15,0-3-16 0,-2-5-16 0,3-3 0 16,-1 0-240-16,2-7 144 0,0-2-144 0,2-1 128 15,0-5-128-15,1-5 128 0,2-1-128 0,0-2 128 0,1-2-128 0,-1-3 0 16,1-1 0-16,0-4-176 0,2 0 176 0,0-2 0 16,0 2 0-16,0 5 0 0,1 1-160 0,-3 5 160 15,1 8-192-15,-1 6 192 16,0 4-496-16,-1 2 16 0,1 1 0 0,-3 5 0 16,1 5-176-16,-1 3-48 0,-2 4 0 0,1 2-17792 15</inkml:trace>
  <inkml:trace contextRef="#ctx0" brushRef="#br0" timeOffset="12713.29">16426 5297 35007 0,'-10'3'1552'0,"4"1"320"0,3-4-1488 0,1 1-384 0,2-1 0 0,2 0 0 0,-1 0 128 0,0-1-128 0,3 1 160 0,1-3-160 0,1 2 800 0,3-2 64 0,2 0 16 0,2-3 0 0,2-1-368 0,4 1-64 15,2-4 0-15,3 4-16 0,2-4-432 0,2 2 0 16,0-2 0-16,0 0 0 0,1 1-144 0,-3 0 144 16,-1 3-192-16,-2-1 192 15,-3 3-512-15,-3-1 0 0,-1 4 0 0,-5-2 0 0,-1 3 304 0,-2 3 64 16,-3-3 16-16,-3 4 0 0,-1-2-48 0,-3 4 0 16,-2 2 0-16,-3 0 0 15,-2 2-496-15,-1 0-96 0,-3 3-32 0,-1-1 0 16,-2 1 256-16,-1 2 48 0,1-1 16 0,-1 1 0 0,3-3 480 0,0-2 0 0,-1 0 0 0,3-1 160 15,-1 0 336-15,2 1 64 0,3-3 16 0,0 1 0 16,1-2-416-16,2 4-160 0,0-4 128 0,4 4-128 16,-1 0 0-16,4-1 0 15,0 1 0-15,3 0 0 0,3 2-368 0,0 0 0 16,2 1 0-16,2 0 0 0,2 0 16 0,0-1 0 16,3 2 0-16,3 1 0 0,2-3 352 0,2 0 288 15,1 2-48-15,1-4-16 0,-2 2 448 0,-2-3 96 0,0 3 0 0,-1-2 16 0,-1 0 400 0,-2 0 80 16,-7 0 16-16,0 1 0 15,-5-1-720-15,-4 0-144 0,-3 0-32 0,-4-1 0 16,-2 0 0-16,-7 0 0 0,-3 1 0 0,-4-3 0 16,-4 2-224-16,-4-3-160 0,-6 0 192 0,-6 0-192 15,-3 0-240-15,-8-2-144 0,-6 0-48 0,-8-2 0 0</inkml:trace>
  <inkml:trace contextRef="#ctx0" brushRef="#br0" timeOffset="17379.23">23893 8547 911 0,'-5'-10'0'0,"0"4"0"0,1 0 0 0,2 2 0 0,0 4 3456 0,2-2 592 0,0 2 128 0,-1 0 32 0,0-3-1328 0,0 2-256 16,-1-1-48-16,1 2-16 0,0 0-720 0,1 0-160 16,0 0-16-16,0 0-16 0,0 0-800 0,0 0-144 0,18 13-48 0,-11-7 0 15,1 1 128-15,2 1 32 0,3 5 0 0,-1-4 0 16,3 4-80-16,2 3-16 0,3 2 0 0,1 1 0 16,1 3-288-16,3 4-64 0,1-1-16 0,0 1 0 15,0 2-208-15,-1 1-144 0,0-1 192 0,0 3-192 16,-1-2 176-16,-2 0-176 0,-1 2 160 0,-1-2-160 15,0 2 128-15,-1 1-128 0,1 2 0 0,-3 1 0 16,1 0 0-16,-5-1 128 16,0 2-128-16,-5-5 0 0,-3 1 0 0,-3-1 0 0,-2-3 0 0,-3-2 0 31,-2 3-416-31,-1-4-32 0,-3 1 0 0,-1-2 0 0,-1 0-384 0,0-1-96 0,-1-3-16 0,-1-4 0 31,1-1-512-31,0-4-96 0,1 0-32 0,-2-5-12864 0</inkml:trace>
  <inkml:trace contextRef="#ctx0" brushRef="#br0" timeOffset="17840.12">24296 9031 16575 0,'-1'-4'736'0,"-1"2"160"0,1 2-720 0,0-3-176 0,0 3 0 0,1 0 0 0,-2 0 896 0,1 0 160 0,-1-1 32 0,-1 1 0 0,-1 0 448 0,0-3 112 0,-1 3 16 0,1 0 0 16,-1 0-704-16,1 0-128 0,2 0-16 0,-2 0-16 16,2 3-272-16,-2-2-48 0,0 4-16 15,0-1 0 1,1 2 176-16,-2 1 48 0,-1 4 0 0,-3 3 0 0,-1 5 160 0,-2-1 48 0,-1 8 0 0,-2 0 0 15,-1 5-416-15,-3 0-80 0,-1 4-16 0,-2 0 0 32,-2 2-176-32,2-1-32 0,2-1-16 0,-2 2 0 0,1 1-160 0,2-2 0 0,2 1 144 0,2-6-144 15,5-5-752 1,1-6-208-16</inkml:trace>
  <inkml:trace contextRef="#ctx0" brushRef="#br0" timeOffset="20082.37">24787 9504 20271 0,'-5'4'1792'0,"2"-2"-1424"0,2 2-368 0,1 0 0 0,1-2 1792 0,-1 6 304 0,0 0 48 0,0 9 16 0,0 7-64 0,1 6-16 0,1 7 0 0,0 1 0 0,3 3-1232 0,-1-5-240 16,1-1-48-16,1-2-16 31,-1-3-768-31,0-2-160 0,0-1-16 0,-1-1-10464 0,0-1-2080 0</inkml:trace>
  <inkml:trace contextRef="#ctx0" brushRef="#br0" timeOffset="21177.74">20909 4965 24879 0,'-1'0'2208'0,"2"1"-1760"0,1 1-448 0,2 0 0 0,1 0 1216 0,-1 1 144 0,2 0 48 0,3 4 0 0,3 1-288 0,6 6-48 0,8 6-16 0,5 3 0 16,-1 3-544-16,0-1-128 0,-1 1 0 0,-1 0-16 16,-1 1-240-16,-4 1-128 15,0-4 160-15,-1 1-160 0,-2 1 576 0,-1-2 0 16,-1 1 16-16,-2-6 0 0,0 0-288 0,-1-3-64 0,-1 5-16 16,0-4 0-16,0-1-224 0,-2 0 0 0,0-4 128 0,1 4-128 15,-3-3 0-15,-2 0-256 0,0-1 48 0,-3 3 16 31,-2-2-1024-31,-3 0-192 0,-1 0-32 0,-4 3-16 0,-1-1-1024 0,-3 1-208 0,-2 2-32 0,-2 2-16 16,-1-1-240-16,-2-1-48 0,0 2-16 0,0-4-3984 16</inkml:trace>
  <inkml:trace contextRef="#ctx0" brushRef="#br0" timeOffset="21619.55">21321 5360 23039 0,'-8'-2'1024'0,"3"1"192"0,0 1-960 0,3 0-256 0,1 0 0 0,-2 1 0 0,1 1 1088 0,-2 0 192 0,-2 3 16 0,-3 1 16 0,-3 4 160 0,-4 2 48 15,-3 4 0-15,-1 0 0 0,-1 3-832 0,-3 3-176 16,-1 4-16-16,-2 1-16 16,-2 3-256-16,1 3-48 0,-1-1-16 0,2 3 0 0,2-3 240 0,3 0 48 15,2-1 16-15,6 0 0 16,2-5-464-16,5 0 0 0,4-1 0 0,3 0 0 16,4-2-848-16,2-1-272 0,4-1-48 15,3-2-14192-15</inkml:trace>
  <inkml:trace contextRef="#ctx0" brushRef="#br0" timeOffset="23017.22">21680 5553 21183 0,'-3'0'1888'0,"-1"0"-1504"0,2 0-384 0,2 0 0 0,0 0 1376 0,0 0 208 0,-2-2 32 0,0 1 16 15,-1 1 192-15,1-3 32 0,1-1 16 0,-1 2 0 16,4-2-608-16,0-2-128 0,3 0-32 0,0 0 0 16,4 0-464-16,1-4-80 0,2 1-32 0,2-1 0 15,2 1-336-15,2 0-192 0,3-1 192 0,1 0-192 16,3 1 0-16,0 2 0 0,2-2 0 0,2 2 0 0,0 2 0 0,-2 1 0 16,-1 4 0-16,-2 0 0 0,-3 2 0 0,-4 2 0 15,-3 2 0-15,-3 1 0 0,-4 2 0 0,-2 0 0 16,-3 5 0-16,-5-2 0 0,-2 2-176 0,-2 3 176 15,-4 0-192-15,-2 4 192 0,1-2-208 0,-4 3 64 16,-3 4 16-16,-1 3 0 0,-1-1-160 0,-1 3-32 16,0 1 0-16,0-1 0 0,1-1 128 0,2-2 32 0,2-1 0 15,3-1 0-15,3-3 496 0,2-4 112 0,3 0 0 16,4-3 16-16,2-1 0 0,2-3 0 0,3-2 0 0,3 0 0 16,0-1-288-16,5-3-176 0,0-3 192 0,3-1-192 31,3-4-256-31,2 0-176 0,2-2-16 0,5-4-11408 0,1-2-2288 0</inkml:trace>
  <inkml:trace contextRef="#ctx0" brushRef="#br0" timeOffset="24285.6">17040 3098 911 0,'-5'0'0'0,"1"0"0"0,2 0 0 0,-1 0 0 0,2-3 448 0,1 3 0 0,-1 0 0 0,-1-1 0 0,0 1-288 0,-1-3-160 15,0 2 192-15,-2-1-64 0,1-2-128 0,0 1 0 16,-1 0 0-16,2 0 0 0,-1 0 0 0,0 0 0 16,1 1 0-16,-1 0 0 0,0 0 0 0,2 1 0 15,-1-2 0-15,1 1 0 0,-1 0 1280 0,1 0 224 0,1 0 48 16,-1 0 32-16,1 0 848 0,0-2 160 16,1 0 32-16,1 2 16 0,0-2-176 0,2 2-32 15,-1-2-16-15,1 2 16 0,2-2-880 0,0 1-160 0,2 3-48 0,2 3 16 16,1 1-416-16,2 2-96 0,3 1-16 0,1 4 16 15,1 2-352-15,2 3-80 0,2 0-16 0,1 2 16 16,1 2-80-16,2 2-16 0,1-1 0 0,1 3 0 16,2 1-192-16,2-1-128 0,1 2 128 0,1 0-128 15,-1-1 0-15,1 0 0 0,-1 0 0 0,0 3 0 0,1 4-176 16,-1 4-16-16,1 4-16 0,-4-2 16 16,-2 3-368-16,-2-3-64 0,-4 0-16 0,-2-1 16 15,-4 2 64-15,-3-1 16 0,-1-3 0 0,-3-1 0 16,-1-1-224-16,-3-3-32 0,-2 0-16 0,-2-1 32 31,0-2-624-31,-1-1-128 0,-2 0-32 0,0-3-9968 0</inkml:trace>
  <inkml:trace contextRef="#ctx0" brushRef="#br0" timeOffset="24745.12">17548 3559 12895 0,'-5'-4'576'0,"1"2"112"0,2 2-560 0,1 0-128 0,1 0 0 0,-2 0 0 0,2 0 720 0,-1 0 112 0,-1 2 32 0,-2-2 0 16,-1 4 288-16,0-2 64 0,-1 2 16 0,0 2 0 15,-1 0 112-15,0 0 0 0,0 1 16 0,-1 0 0 16,1 2 176-16,-2 1 48 0,0-2 0 0,1 6 0 0,-1-2-544 0,0 2-96 15,0 3-32-15,-3 0 0 0,3 5-576 0,-1 3-112 0,-3 0-32 0,1 5 0 32,0 1-192-32,-2 0 0 0,0 1 0 0,1 2 0 15,-2 5 0-15,0-1-128 0,0 7 128 0,3-2-160 16,0-5-352-16,3-1-80 0,1 2-16 0,1-5 0 16,2 1-880-16,0-3-176 0,3-3-48 0,2-5-6880 0,1 0-1392 0</inkml:trace>
  <inkml:trace contextRef="#ctx0" brushRef="#br0" timeOffset="25588.45">18043 3993 15663 0,'-14'2'1392'0,"4"1"-1120"0,6-3-272 0,4 0 0 0,2 0 1168 0,-2-3 176 16,-4 3 48-16,-1 0 0 0,-4-2-192 0,2 1-48 15,-1-3 0-15,2 1 0 0,3 0-384 0,1 0-96 16,2 1-16-16,3 0 0 0,0 0-176 0,4-2-32 16,1 2-16-16,3-2 0 0,2 0-224 0,2 2-32 0,1-1-16 15,1 0 0-15,2 0-160 0,0 0 0 0,1 0 0 0,0-1 0 16,-2 2 0-16,1 1 0 0,-2-3 0 0,-1 4 0 31,-3-3 0-31,0 3 0 0,0 0 144 0,-2 3-144 0,-1-2 0 0,-2 2 0 16,-1-2 0-16,-1 1 0 0,-3 2 0 0,0 1 0 0,-3 1 0 0,-1 0 0 15,-2 2 0-15,-2 0 128 0,-2 5-128 0,-1-3 128 0,-1 0 96 16,-3 2 32-16,1 0 0 0,-1 1 0 0,0-3-16 0,-2 2 0 16,2-2 0-16,-1 0 0 0,2-2 16 15,2 2 0-15,1-2 0 0,2-3 0 0,-1 1-256 0,4-2 0 16,0-3 0-16,3 0 0 0,1 0-416 0,3-1 32 16,1 0 0-16,0-1 0 15,3 0-448-15,-1 0-96 0,3-2-16 0,-3 2 0 16,1 1 16-16,0-3 0 0,2 3 0 0,3-2 0 15,0 2 160-15,1 0 48 0,-2 0 0 0,-1 2 0 0,0-2 304 16,-1 3 64-16,-1 1 16 0,-2-2 0 0,0 2-48 0,-1-1-16 16,-3 4 0-16,1-4 0 0,0 2 400 0,-3 0 0 0,2 0 0 15,-2 1 176-15,-1 1 496 0,2-1 96 0,0-1 32 16,-1 1 0-16,0 3-16 0,0-3 0 0,0 0 0 16,-1 1 0-16,2 2 240 0,-2 0 32 0,-2-3 16 0,2 1 0 15,-1 2-16-15,-1-2 0 0,-1 2 0 0,0-2 0 16,-1 2-224-16,-1 1-32 0,0-1-16 0,-1 0 0 15,0 1-256-15,-1-1-48 0,0 1-16 0,0 0 0 16,-2 0-256-16,0 1-48 0,1-1-16 0,-1-3 0 16,2 4-144-16,-1-3 0 0,2-5-160 0,0 2-16448 31</inkml:trace>
  <inkml:trace contextRef="#ctx0" brushRef="#br0" timeOffset="40457.75">14912 13322 28559 0,'-3'2'2544'0,"2"1"-2032"0,1-3-512 0,0 0 0 0,1 1 384 0,0-1-32 0,1 2 0 0,-1-2 0 0,1 3 96 0,2 1 32 0,2-2 0 0,0-1 0 15,3 2-208-15,0-1-32 0,1 2-16 0,-1 0 0 16,4 2-224-16,0 0-256 0,2 4 48 16,3 2 16-16,0 3 320 0,1 5 80 0,2 2 16 0,-2 7 0 15,1-5 384-15,1 8 80 0,0 6 16 0,2 4 0 16,-4 5-384-16,1 0-80 0,-3 4-16 0,-2 3 0 0,-2-1-224 16,-2-2 0-16,0 5 0 0,-2-4 0 0,2 0 0 15,-1-1 0-15,1-3 0 0,-1-1-160 0,-2-6 576 16,0 0 112-16,0 1 32 0,0-5 0 0,-1-5-144 0,1 0-32 15,-2-1 0-15,-1-5 0 0,0-5-384 0,0-1-272 16,-2-4 32-16,0-4 16 16,-1-2-1504-16,0-4-320 0,-1 1-48 15,0-7-16-15</inkml:trace>
  <inkml:trace contextRef="#ctx0" brushRef="#br0" timeOffset="41221.35">15181 13984 27647 0,'-1'-2'2448'0,"1"1"-1952"0,1-2-496 0,0 1 0 0,1 1 0 0,-1-2 128 0,1-1-128 0,2-2 0 31,2 0-304-31,0-3-96 0,2 2-32 0,-1 1 0 16,1 0-432-16,-3 2-96 0,0 1 0 0,-3 3-16 16,0 0-176-16,0 3-48 0,-4-2 0 0,0 4 0 0,-3 1 1808 0,-1 2 352 0,0 0 80 0,-4 0 16 15,0 0 976-15,0 2 192 0,-1-1 32 0,0 1 16 16,0 0-368-16,-2 0-80 0,2 2-16 0,0 0 0 15,1 1-720-15,0-1-128 0,-1 5-48 0,0 2 0 16,1 2-480-16,-2 2-112 0,-1 5 0 0,0-2-16 0,-2 5-304 0,-1-3 128 16,0 0-128-16,-2 2 0 0,0 5 0 0,-3-1 0 15,0 3-160-15,-1 2 160 16,-2 2-1184-16,1-3-112 0,0-2-32 0,2-2-10000 16,2-3-2016-16</inkml:trace>
  <inkml:trace contextRef="#ctx0" brushRef="#br0" timeOffset="42126.63">15938 14469 35007 0,'0'-1'3120'0,"0"1"-2496"0,0 0-496 0,0 1-128 0,0 2-976 0,0-1-224 0,-1 2-32 0,1 2-16 0,-2 3 1248 0,2 7 336 16,0 0 32-16,-1 6 0 0,0 0-48 0,0 1-16 15,-1 5 0-15,0 1 0 0,-2 1-304 0,-1 3 0 16,0-2 0-16,0 2 0 0,1 0 224 0,-3 3 32 16,1 4 16-16,0-4 0 15,1 2-624-15,0-1-128 0,3-2-32 0,-1-3-14016 0</inkml:trace>
  <inkml:trace contextRef="#ctx0" brushRef="#br0" timeOffset="43569.36">16799 13688 28559 0,'-2'0'2544'0,"2"0"-2032"0,2-3-512 0,0 3 0 0,0 0 304 0,1 0-48 0,2-1 0 0,2 1 0 0,4-2-512 0,3 0-128 0,1 2 0 0,1 0-16 15,1 0 272-15,-1 2 128 0,2 0-128 0,-1 2 128 16,0-1 0-16,-1 2 0 0,2 5 0 0,-1-2 128 15,-1 4 736-15,1 0 160 0,-1 3 16 0,2-1 16 16,-2 1-224-16,1-2-32 0,0 2-16 0,1 1 0 16,2-3-528-16,1-1-128 15,0-1 0-15,1 0-128 0,1-1 192 0,2 0-64 16,0-1 0-16,0 1-128 0,-2-4 128 0,2 4-128 0,1 0 0 0,-2 2 0 0,1 0 0 0,-1 2 0 16,-3 1 0-16,-1-3 0 0,-3 2-272 0,-1-2 32 15,-1 0 16-15,-4-2 0 16,0 0 224-16,-4-1 0 0,0-3 0 0,-4-2-144 15,1 2 336-15,-3-4 80 0,-1 0 16 0,-1-2 0 0,0 0 432 0,-2-2 96 16,1 0 16-16,-3-1 0 0,0 0-208 0,-1-1-48 16,0-2 0-16,-3 2 0 0,0-2-336 0,-1 0-80 15,2 0-16-15,-5-1 0 0,1-1-144 0,-2 4 0 16,0-2 0-16,-1 3 0 0,0 0 0 0,-1 5 0 16,-3-1 0-16,-1 4 0 0,2-1 0 0,-3 2 0 15,-1 3 0-15,-1-2 0 0,2 3 0 0,-1 1 0 0,-1-1 0 16,-2 3 0-16,0-2-128 0,0 1 128 15,-1 3 0-15,-1-3 0 16,-1 2 0-16,-1-2 0 0,1-2-144 0,1 2 144 0,2-3-208 0,-1 1 16 0,1-3 0 0,2 2 0 31,3-3-1232-31,3-2-240 0</inkml:trace>
  <inkml:trace contextRef="#ctx0" brushRef="#br0" timeOffset="44920.51">18928 13302 20271 0,'-3'-6'1792'0,"1"2"-1424"0,1 0-368 0,1 2 0 0,0-1 0 0,-2 2 0 0,1-5 0 0,-1-3 0 0,-1-3 912 0,0 2 176 0,-1 0 16 0,0 4 16 16,2 2 32-16,-2 2 16 16,2-1 0-16,0 6 0 0,1-1 368 0,2 4 80 0,1 2 16 0,0 0 0 15,2 2-480-15,2 3-80 0,1 0-32 0,2 3 0 16,2 2-592-16,1 2-128 16,6 4-32-16,3 5 0 0,4 3-288 0,2 2 0 0,5 7 0 0,0 0 0 15,1 1 0-15,0-1 0 0,1 0 0 0,-2 3 0 16,-2-2 0-16,-2-2 0 0,0-1-192 0,-4-1 48 15,-1-1-496-15,-1-3-80 0,-1 2-32 0,0-1 0 16,0-1 752-16,-1 1 0 0,0-3 0 0,-2-1 0 16,-1-5 176-16,-1 0 80 0,-2-2 0 0,-2-2 16 0,-3-5 48 0,-2 2 0 15,-2-3 0-15,-1-1 0 16,-4 1-320-16,0 2 128 0,-1-2-128 0,-3-3 0 0,0 0 176 0,0 0-176 31,-3-4 160-31,1 0-160 16,-1-1-320-16,-2-2-176 0,-1-1-16 0,-1-2-16 15,0 0-816-15,-1-3-144 0,-2 0-48 0,-2-3 0 16,0 1-960-16,-3 1-208 0,1-4-48 0,-2 3 0 0</inkml:trace>
  <inkml:trace contextRef="#ctx0" brushRef="#br0" timeOffset="45237.04">19379 13871 35935 0,'-1'-4'3200'0,"-1"-1"-2560"0,0 4-512 0,2-2-128 0,0 3 736 0,0-2 128 0,-1 1 32 0,-1-6 0 0,-1 1-736 0,-2 0-160 15,0 0 0-15,-1 2 0 0,-1 4 0 0,-2 1 128 16,0 4-128-16,-2 2 144 0,-1 2-144 0,-2 8 0 15,-3 1 0-15,-3 6 0 0,-1 3 128 0,-2 2 64 16,-1 5 0-16,-3 0 0 0,0 1-192 0,-4 1 0 0,1-1 144 16,-2-1-144-16,1-3 0 0,1-1 0 15,-1-2 0-15,3-1 128 16,1-1-480-16,0 0-96 0,1 2 0 0,1-5-16 16,1 2-1120-16,3 0-208 0,3-3-64 0,4-2-13440 0</inkml:trace>
  <inkml:trace contextRef="#ctx0" brushRef="#br0" timeOffset="45852.64">19912 14407 34095 0,'1'-2'3024'0,"2"-2"-2416"0,-1 2-480 0,1 2-128 0,-1-3 416 0,2 2 64 0,3-1 16 0,3-5 0 0,5 0 400 0,2-2 64 31,2-1 32-31,0 1 0 0,-2 2-464 0,0 1-80 0,-1 1-32 0,-2 2 0 15,1 1-416-15,-3 4 0 0,-1 0 0 0,-1-1 0 16,-1 4 0-16,-3 3 0 0,0 0 0 0,-2 0 0 0,-2 3 0 0,0 2 0 16,-4 2 0-16,0 1 0 0,-3 0 0 0,-3 3 0 15,-1-2 176-15,-4 4-176 0,0-1 256 0,-3 2-32 16,-3 3-16-16,-3-3 0 0,-1 3 16 0,0 0 0 16,-1-2 0-16,0 2 0 0,1-3-48 0,2 1-16 15,0-2 0-15,3 1 0 0,1-2-160 0,2-2 0 16,2 4 144-16,2-3-144 0,3 3 0 0,3-3 0 0,1 1 0 15,4-4 128 1,1-2-128-16,4 0 0 0,3-2-176 0,0 1 176 0,3-1-208 0,5-2 48 0,3 2 16 0,4-2 0 31,2 0-48-31,4-4 0 0,3-2 0 0,1-1 0 16,-1-3-400-16,5-4-96 0,8-2-16 0,4-4-17248 16</inkml:trace>
  <inkml:trace contextRef="#ctx0" brushRef="#br0" timeOffset="46566.37">21582 13438 32255 0,'-3'0'2864'0,"2"-4"-2288"0,2 2-576 0,0 1 0 0,1 1 864 0,-1-2 64 0,0 1 16 0,1-1 0 0,3-2-240 0,0 1-32 15,3 2-16-15,0 2 0 0,4 4-304 0,1 2-64 16,1 2-16-16,2 4 0 0,2 0-272 0,0 3 0 15,1 5 0-15,1 2 0 0,1 0 0 0,-1 2 0 16,0 0 0-16,-2-1 0 0,0 2 0 0,-1-3 0 16,0-1 0-16,-1-4 0 0,1 1 0 0,-3-5 0 15,1 0 0-15,-1-4 0 0,-1 0 0 0,1-4 256 16,0 1-48-16,-3-1-16 0,0-3 128 0,-2 0 32 16,-1 1 0-16,-2-2 0 0,-1-1-160 0,-2 2-48 0,-1-1 0 15,-2 0 0-15,0 0-144 0,-1-2 0 0,-3 1 0 0,1 2 0 16,-4-1 0-16,1 2 0 0,-2-2-224 0,-1 2 80 15,-1-1 144-15,-1-2 0 0,-1 4 0 0,-1-4 0 16,1 1 0-16,-1 0 176 0,0 0-48 0,0 1 0 16,0 0 96-16,-1 0 16 0,1-2 0 0,-2 2 0 15,1-1 96-15,-1 2 32 0,1-2 0 0,-1 2 0 16,0 0-176-16,-2 2-48 0,-1-2 0 0,-3 2 0 16,1 0-144-16,-2 0 0 0,-1 3 0 0,-5-2 0 0,2 2 0 0,1 1 0 15,0-2 0-15,-4 2 0 0,-2 3 0 0,-2-1 0 16,0 4 0-16,-1-4 0 15,2 4 0-15,2-2 128 0,3 1-128 0,4-5 0 16,2 2 0-16,3-2 0 0,4-1 0 0,0-2 0 16,4-3-416-16,3-2-64 15,0-2-16-15,4 0-18640 0</inkml:trace>
  <inkml:trace contextRef="#ctx0" brushRef="#br0" timeOffset="47550.21">23358 12938 7359 0,'-12'0'656'0,"3"0"-528"0,1 0-128 0,2 0 0 0,2-2 4832 0,1 2 928 0,0-1 192 0,-5 1 48 16,-3-3-5392-1,-2 1-1072-15,-2 0-224 0,1-1-32 0,2 0 1040 0,2 3 192 0,2-2 64 0,5 1 0 16,0 1 256-16,2 3 64 0,2 0 16 0,2 2 0 0,0 3-144 16,4 5-48-16,0 3 0 0,2 0 0 0,2 5 592 0,1 1 112 15,3 4 32-15,2 3 0 0,4-1-704 16,4 3-144-16,2-1-32 0,4 0 0 0,5 3-256 0,2-2-64 15,1-2-16-15,0 2 0 0,0 1-48 16,-2 2 0-16,-4 4 0 0,-3 0 0 0,-3 3-192 16,-5 1 0-16,-2 4 0 0,-5-2 0 0,-3 1 0 0,-3 2 0 15,-2-2 0-15,-2 0-160 0,-1 1-160 0,-2 0-16 16,0 1-16-16,-1 0 0 0,0-3 208 0,-1-3 144 16,-1 0-192-16,-2-5 192 0,1 1 0 0,-2-5 0 0,1 1 0 0,-1 0 0 15,-1-5 0-15,0 0-160 16,0 1 32-16,-1-3 0 15,0-1-816-15,-1-3-144 0,0 0-48 0,0 0 0 16,-1-3-1792-16,1-6-352 0,-1 2-80 0,2-5-9680 0</inkml:trace>
  <inkml:trace contextRef="#ctx0" brushRef="#br0" timeOffset="47872.05">23675 13656 40543 0,'-9'-4'1792'0,"3"-1"384"0,0 1-1744 0,2 0-432 0,3 2 0 0,0 0 0 0,0 0-160 0,-2 0-112 0,-1-2-32 0,-2-2 0 16,-1 0 304-16,-2 0 0 0,-1-1-128 0,0 5 128 15,0 1 192-15,-2 4 112 16,-2 4 16-16,-3 5 0 0,-4 2-192 0,-2 7-128 0,-5 5 144 0,-1 4-144 16,-3 3 320-16,-2 4-48 15,0 1 0-15,0 3 0 0,1 1-272 0,2 1 0 16,2-2 0-16,5-1 0 0,1-1 128 0,2-4-128 16,4-3 0-16,2-4 0 0,3-3 0 0,5-3-304 15,4-2 64-15,4-1-18144 16</inkml:trace>
  <inkml:trace contextRef="#ctx0" brushRef="#br0" timeOffset="48832.83">24243 14159 42383 0,'-5'-1'3776'0,"1"-2"-3024"0,3-1-608 0,1 4-144 0,0-2 176 0,0-1 0 0,0 0 0 0,-2-1 0 15,2-6-176-15,0-1 0 0,4 1-160 0,1-2 160 16,4 4-128-16,-1 0 128 0,5 0 0 0,0 3-144 16,3 2-48-16,3-1 0 0,2 1 0 0,3 1 0 15,3 2 192-15,1 0 0 0,1 2 0 0,0 1 0 16,0 1 256-16,-2-2-32 0,-1 4 0 0,-3-2 0 16,-3 2-48-16,-3 0-16 0,-2 1 0 0,-4 0 0 0,-1 3-160 15,-2 1 0-15,-3 3 0 0,-4-2 128 0,-1 2-128 16,-4 0 0-16,-2 2 0 0,-4-1 0 15,-2 3 0-15,-4-2 0 0,-3 1 0 0,-2-1 0 0,0-2 0 16,-4 1 0-16,1-3 0 0,-2 0 0 16,2-1 0-16,2 2 128 0,0-1-128 0,-1 7 128 0,1 5-128 0,2-1 0 15,6-4 0-15,2-2 128 16,5-5-432-16,2-3-80 0,3-3-32 0,0-1 0 0,2 0 592 0,0-4 112 16,3 4 32-16,-1-5 0 0,2 0-320 0,1 0-176 15,1 0 32-15,2 0 0 0,-2 0 144 0,1 4 0 16,3-2-144-16,0 2 144 0,2-1 0 0,2 4 0 0,1-1-144 15,1 2 144-15,0 0 0 0,1 1 0 0,2-2 0 0,-2 2 0 16,2-2 0-16,-2 2 0 0,-1-1 0 0,-1 2 0 16,0 0 128-16,-3 2-128 0,0 5 176 0,-2-4-176 15,-2 4 192-15,-2 0-192 0,-2-4 192 0,-3 3-192 16,-1 2 320-16,-1-2-64 0,-2 0 0 0,-2 0 0 16,0 0-96-16,-2-1-32 0,-1 1 0 0,-1 0 0 15,-1-3 112-15,0 2 16 0,-1-2 0 0,1-1 0 0,0-2-80 16,0 0-16-16,0-2 0 0,0-1 0 0,3-2-160 15,-3 0 0-15,1-2 0 0,-2 0 128 0,1 0-128 0,-3-3-176 16,-1 0 48-16,-3 0 0 16,-2 0-448-16,-2 0-96 0,-1-2-16 0,-3 1 0 31,-2 1-176-31,-3-3-32 0,-2-3-16 0,-3 0-17536 0</inkml:trace>
  <inkml:trace contextRef="#ctx0" brushRef="#br0" timeOffset="49339.86">22013 14127 28559 0,'-2'-3'1264'0,"-2"2"272"0,1-1-1232 0,1-1-304 0,1 2 0 0,-1-2 0 0,2 3-2176 0,-2-3-512 0,0-2-80 0,-3 0-32 0,0-1 2016 0,-2-3 400 16,1 0 64-16,0 2 32 0,0 1 1136 0,-2 2 240 0,1-2 32 0,-2 1 16 15,2 4 592-15,-2-3 112 16,1 1 16-16,-1 1 16 0,-1 2 208 0,0 0 32 16,-1 0 16-16,0 2 0 0,-1-2-976 0,-2 4-208 0,-1 0-48 0,-3 2 0 15,-1 3-528-15,-4-1-112 0,-3 2-32 0,-4 3 0 16,-3 0-96-16,-6 0 0 0,-5 3-128 0,-6-2 192 15,-3 3 16-15,0-1 0 0,-2 0 0 0,2-3 0 32,4 5-208-32,2-2 144 0,4 0-144 0,-2 0 128 0,3-1-368 0,1-4-80 0,4 0 0 0,3 0-17728 31</inkml:trace>
  <inkml:trace contextRef="#ctx0" brushRef="#br0" timeOffset="49954.78">17522 14190 25791 0,'-4'0'2304'0,"2"0"-1856"0,1 0-448 0,1 0 0 0,0 0-208 0,-2-3-144 0,0 2-32 0,-3 0 0 16,-1 0 1184-16,-2-2 224 0,0 2 64 0,-2 1 0 0,0 0 320 0,-3 1 64 15,-1 3 0-15,-2 1 16 0,-3 1-16 0,-5 1-16 16,-3 3 0-16,-4 5 0 0,-2-1-640 0,-5 3-128 15,-2-1-32-15,-2 0 0 0,0 0-400 0,-5-1-64 16,-4 1-32-16,-1 0 0 0,2-2-160 16,-2 1 0-16,1-2 0 0,4 2-18576 15</inkml:trace>
  <inkml:trace contextRef="#ctx0" brushRef="#br0" timeOffset="51832.67">14821 16385 40543 0,'-2'2'3600'0,"1"-2"-2880"0,1 0-576 0,1 0-144 0,0 0 0 0,0 0-192 0,2 0 32 0,0-2 16 16,2 2-1072-16,0-2-224 0,2 4-32 15,0 0-16-15,-1 1 400 0,0 0 96 0,1 4 16 0,-3-1 0 16,3 4 416-16,-4 3 96 0,2 5 16 15,-1-1 0-15,0 8 1712 0,1-1 336 0,0 5 80 0,0-1 16 16,1 1-288-16,1-1-48 0,2-2-16 0,-1-1 0 16,4-3-848-16,-1-2-176 0,0-2-48 0,0-2 0 0,0 1-48 0,0-3-16 15,-1 2 0-15,0-3 0 0,0 3-208 0,-1-1 176 16,-1-2-176-16,0 0 160 0,-1-1-160 0,1 0 0 16,-2 0 0-16,0-1 0 0,-1 1 0 0,0-2 0 15,-2 2 0-15,1-2 0 0,-3 0 0 0,1-1 0 16,-1-2 0-16,0 2 0 0,0-3 128 0,-1 0-128 15,2-2 192-15,-2-2-64 0,1 2 64 0,0-4 16 16,0 0 0-16,2 0 0 0,-1-4 48 0,2 2 0 0,2-4 0 16,0-3 0-16,1-1 32 0,1 0 16 0,1-6 0 0,1-2 0 15,1-2-112-15,0-2 0 0,3-3-16 0,-1-2 0 16,1-2-176-16,1 0 192 0,-1 0-192 0,1-3 192 16,0 4-192-16,-1-3 0 0,-2-2 0 0,0-4 0 15,2-5 0-15,0-1 0 0,-1 1 0 0,0-1 0 16,-1-2 0-16,0 2 0 0,1 1 0 0,-1 0 0 15,0 5 0-15,1 2 0 0,-1 3 0 0,1 1 0 16,-1 5 0-16,0-2 0 0,2 5 0 0,-3-1 0 31,0 1-640-31,0 2 0 0,-1 4 0 0,-1 1 0 16,-2 4-624-16,-1 2-128 0</inkml:trace>
  <inkml:trace contextRef="#ctx0" brushRef="#br0" timeOffset="52340.12">15705 16824 30399 0,'2'0'2704'0,"-2"2"-2160"0,1-2-544 0,-1 1 0 0,1-1 2176 0,2 3 336 0,-1-1 64 0,3 2 16 0,2 2-1824 0,2 2-384 16,1 3-64-16,0 1 0 0,-1 2-64 0,-2 2-16 0,0 5 0 0,-2 5 0 15,0 0-240-15,-2 5 0 0,-2 5 0 0,-1 1 0 16,-4 4-144-16,-1-1-32 0,-1 2 0 0,-1-1 0 31,2 0 32-31,0-6 0 0,1-1 0 0,3-4-11920 16,2-3-2384-16</inkml:trace>
  <inkml:trace contextRef="#ctx0" brushRef="#br0" timeOffset="53770.12">19107 16061 4607 0,'0'-9'400'0,"-1"3"-400"0,0 2 0 0,-1-1 0 0,1 4 1344 0,1 1 192 0,0-2 48 0,0 0 0 0,0 0-1152 0,-1 2-240 15,1 0-32-15,1 2-16 0,0 8 2080 0,1 0 400 16,1 2 96-16,1 5 16 0,1 1 224 0,1 4 48 15,2 3 16-15,0 4 0 0,2 0-976 0,0 6-192 16,1-1-32-16,-1 4-16 0,1-4-960 0,-1 4-192 16,1 7-32-16,2 0-16 0,-1 2-464 0,-2-3-144 15,0-3 0-15,-3-3 0 0,1-2 128 0,-3-5-128 0,0 0 0 16,-2-5 0-16,0-1 128 0,-2-3-128 16,0 0 192-16,0 0-192 0,-1-3 224 0,2 1-64 15,-2-4-16-15,0-1 0 0,0-3-144 0,0-2 160 0,0-4-160 16,1 0 160-16,0-5-160 0,0-1 192 0,1-1-192 0,-1-5 192 15,3-4 0-15,-2-1 0 0,3-5 0 0,1-4 0 16,2-2 80-16,0-3 32 0,2-3 0 0,1-1 0 16,0 0 0-16,1-2 0 0,1-1 0 0,-2-2 0 15,-1 8-304-15,1-6 0 0,2-8 0 0,-1-4 0 16,0-2 0-16,0 0-224 0,-4 2 32 0,0 2 16 16,-1 1-160-16,-2 6-48 0,0 1 0 0,-1 2 0 31,-1 0-16-31,2 1-16 0,0 0 0 0,0 1 0 0,0 3-224 0,1 3-32 0,2 1-16 0,0 3-16976 15</inkml:trace>
  <inkml:trace contextRef="#ctx0" brushRef="#br0" timeOffset="54580.13">19887 16909 35935 0,'0'-4'3200'0,"2"1"-2560"0,-1 0-512 0,0-1-128 32,2 4-1072-32,-1-2-224 0,2-2-48 0,1-4-16 0,2 0 784 0,2-3 144 0,1 4 48 0,-3-3 0 0,1 4 864 0,-1 1 176 0,-1 1 48 0,2 0 0 31,-2-2 512-31,1 4 96 0,1 0 32 0,0 0 0 16,2 2-224-16,0 0-32 0,1 0-16 0,-1 0 0 15,1 4-656-15,0-1-128 0,0 3-32 0,2 1 0 16,0 1-256-16,1 2 0 0,0-1 0 0,-2 3-144 15,0 2-48-15,-2-2-16 0,0 4 0 0,-2 3 0 0,-1-1 208 16,-2 2-192-16,0-1 192 0,-4 3-192 0,2-2 192 16,-3 1 0-16,-2 1 0 0,-1-2 0 0,-1 1 0 0,0-4 240 15,-1 0-48-15,-1-3-16 0,0 1 32 0,-2-4 16 16,1 0 0-16,-2-1 0 0,0 0-96 0,-1-1 0 16,-4-2-128-16,0-1 192 0,-2 0-192 0,-1 1 128 15,-2-4-128-15,1 2 0 0,-2-1 0 0,0 0 0 16,1-1 0-16,-2 0 0 0,1-1-128 0,-1 2 128 15,1-2 0-15,0 0 0 0,2 0 0 0,2 1 0 16,2-2 0-16,2 1 0 0,2 0-192 0,1-2 192 0,2 0-192 16,0 0 192-16,3 0-176 0,0-2 176 15,0 2-160-15,2 0 160 0,0-3 0 0,1 3 0 0,1-3 0 0,0-1 0 16,3 2 240-16,-1-2-16 16,3 2 0-16,1-1 0 0,2 2 32 0,2-1 0 0,3 2 0 0,2-3 0 15,4 3 0-15,0 0 0 0,5 0 0 0,1 3 0 16,2-3-256-16,-1 2 176 0,0 2-176 0,1 0 160 15,1 0-160-15,1 3 0 0,-2 0-160 0,-2-1 160 16,-2 4-128-16,-1-1 128 0,-1 3 0 0,-2-2-144 0,-2 0 16 16,-1-1 0-16,-1 0 0 0,1 1 0 15,-2-3-464-15,2 1-96 16,1-4-16-16,3-2-18016 0</inkml:trace>
  <inkml:trace contextRef="#ctx0" brushRef="#br0" timeOffset="55662.41">23324 16081 40543 0,'-5'0'3600'0,"0"0"-2880"0,4 2-576 0,-1-2-144 0,1 0 0 0,0 0-272 0,-1 0 64 0,-5 1 16 16,0 2-912-16,-3-1-176 0,0 2-48 0,0 2 0 0,2 0 1008 0,0 2 320 15,1 2-160-15,3 2 160 0,2 3 272 0,2 1 144 16,1 6 32-16,3-2 0 0,3 5 288 0,4 1 64 16,1 1 16-16,4 2 0 0,4 2-432 0,3 4-96 15,4 0-16-15,4 2 0 0,-3-5 16 0,3 3 0 16,1-1 0-16,-2 1 0 0,-2-6-288 0,-3 2 0 0,-4-5 0 16,-2-1 0-16,-5 0 0 0,-1-2 0 0,-2 0 0 0,-4-2 0 15,1-3 128-15,-2-2-128 0,-1 0 192 0,-1-3-192 16,-2-3 304-16,2-4-48 0,-1-4-16 0,1-2 0 15,0-2 16-15,1-4 16 0,0-4 0 0,0-3 0 16,0-5 16-16,0-5 0 0,0-1 0 0,0-5 0 16,-2-3-16-16,1-2 0 0,0-5 0 0,-2-2 0 15,1-6-272-15,-2-1 160 16,0 1-160-16,0-1 128 0,1 1-128 0,-2 4 0 0,2 3 0 0,-1 3 0 16,3 5-256-16,0 1 80 0,1 5 16 0,0 4 0 0,1 3-144 15,1 3-16-15,-1 1-16 0,2 3 0 31,-2 1-128-31,0 2-32 0,2 0 0 0,-2 2 0 0,0 1-464 0,0 2-80 0,0-2-32 0,2 3-16576 16</inkml:trace>
  <inkml:trace contextRef="#ctx0" brushRef="#br0" timeOffset="56554.24">24057 16735 22111 0,'-4'0'1968'0,"1"0"-1584"0,0 0-384 0,1 0 0 0,1 0 2624 0,1 0 432 0,1 0 80 0,0 0 32 15,0 0-2224-15,2-3-448 0,3 2-96 0,-6 1-16 0,21-6 192 0,-8 3 16 16,2 0 16-16,3-2 0 0,0 3-16 0,1-1 0 16,2 1 0-16,0 2 0 0,0 2-272 0,0 1-64 15,0 1-16-15,-1 2 0 0,-2-2-96 0,1 5-16 16,-1-3 0-16,-2 0 0 0,2 1-128 0,-5 2 0 16,1-3 0-16,-3 1 0 0,-2 2-128 0,-3-1-16 15,0 0 0-15,-4 2 0 0,0 0-48 0,-4 1 0 16,0-1 0-16,-3-2 0 0,0 0 192 0,-1 1-160 0,-1 1 160 15,-1-4-160-15,1 0 336 0,-2 0 64 16,0-2 16-16,2 2 0 0,0-2 0 0,-1 0 0 16,1 1 0-16,1-4 0 0,2 4-256 0,-1-4 0 15,1 2 128-15,2-1-128 0,0 2 0 0,1-3-160 0,1 1 32 0,0 1 0 32,1-3-576-32,1 1-96 0,0 2-32 0,2-3 0 0,0 2 288 0,1-1 48 15,-1 2 16-15,1 1 0 0,2 1 480 0,-2-2 0 0,2 3-128 0,0 1 128 0,0 0 0 16,0 2 0-16,-1 1 0 0,0-2 0 0,1 2 336 15,-1 0 64-15,0 0 16 0,-1-1 0 0,0 0-112 16,-2 1-32-16,1-1 0 0,-1 1 0 0,-2 0 176 0,0-2 48 16,-1 2 0-16,-1 0 0 15,-2 0-176-15,0 1-48 0,-1-1 0 0,-1 0 0 0,-1 0-128 0,-2 0-16 16,0 1-128-16,-2 1 192 0,1-2-64 0,-1-2 0 16,0 3-128-16,-1-1 192 0,0 0 0 0,-2-2 0 15,0 0 0-15,1-2 0 0,0 0-192 0,-2 0 128 16,2-2-128-16,-2 0 0 15,2-2 0-15,-1-2-128 0,2 3-16 0,-1-6 0 16,1 3-240-16,-2-4-32 0,1-2-16 0,-2 0-11792 0,1-4-2368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5:52:43.478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10979 11001 1839 0,'-8'2'160'0,"0"-2"-160"0,3 1 0 0,2 2 0 0</inkml:trace>
  <inkml:trace contextRef="#ctx0" brushRef="#br0" timeOffset="496.9">10888 11022 4607 0,'-3'0'192'0,"2"0"64"0,0 0-256 0,0-2 0 0,-1 2 0 0,1 2 0 0,1-1 656 0,-1-1 96 16,-2 2 16-16,1 2 0 0,-2 0 16 0,-1 1 16 16,0 1 0-16,0-1 0 15,1 1-416-15,-1 0-64 0,0 0-32 0,-2 1 0 16,2-1 64-16,-1 0 16 0,1 0 0 0,0-2 0 0,0 1 80 0,1-2 0 15,-1 0 16-15,0 1 0 16,1-3-32-16,0 1-16 0,0-2 0 0,2 0 0 0,0 0 112 0,-1 0 32 16,2 0 0-16,0-2 0 0,1 1 0 0,0-2 0 15,1 1 0-15,0-2 0 0,-1 4 32 0,0 0 16 0,0 0 0 16,0 0 0-16,12-16 32 0,-8 10 16 0,0 2 0 16,1 0 0-16,-1-2-384 0,-1 4-80 15,2-5 0-15,-1 4-16 0,-2-1-176 0,2 2 0 16,-1-2 0-16,-1 1 0 0,2 0 0 0,-2 0 0 15,2 0 0-15,-2-2 0 0,2 0 0 0,0 0 128 0,0 1 0 0,-1-2 0 16,2 0 224-16,-2 2 32 0,0-2 16 0,0 0 0 16,-1 2 48-16,1-2 0 15,-1 3 0-15,1-1 0 0,-1-1 64 0,1 2 0 0,0 2 16 0,0-2 0 16,1-1-176-16,0 4-32 0,0-2-16 0,1-2 0 16,0 2-304-16,0-1 0 15,0 2 0-15,0-1 0 0,0 0 0 0,0 0 0 16,0-2 0-16,1-1 0 0,1 1 0 0,1-2 0 15,2-4 0-15,0 2-144 0,1-2 144 0,1 0 0 0,2-2 0 0,2-2 0 0,0-1 0 0,2-1 0 16,3 0 0-16,0-5 0 16,0 4 0-16,0-4 0 0,2-2 0 0,-2 4 0 15,-1 1 0-15,-1 1 0 0,2-2 0 0,-1 3 0 16,-3 1 0-16,3 2 0 0,0-2 0 16,-1 1 0-16,0-2 0 0,-1 4 0 0,0-3 0 0,-2 2 0 15,2 0-272-15,-2 1-32 0,0-2 0 0,-1 2 0 16,-2 2-1264-16,1-1-256 15</inkml:trace>
  <inkml:trace contextRef="#ctx0" brushRef="#br0" timeOffset="1946.95">10795 11175 4607 0,'-4'2'400'0,"1"1"-400"0,0-3 0 0,2 0 0 0,0 0 784 0,1 0 80 0,0-3 16 0,0 3 0 15,-2-2-640-15,1-2-240 0,1 1 176 0,0 3-176 16,0 0 0-16,0 0 0 0,4-21-208 0,-3 17 64 16,3-2-432-1,-2-1-64-15,1 4-32 0,1-3 0 0,-2-1 672 0,2 1 0 0,-1 2 0 0,0 1 0 16,-1 0 784-16,1 0 240 0,-1 0 64 0,1 3 0 16,-1-4 576-16,1 2 128 0,-1 2 32 0,1-4 0 15,0 2-416-15,1-1-96 0,0 2-16 0,0-3 0 0,1 2-688 0,1-2-144 16,0-2-16-16,0 1-16 0,3-1-304 0,-1-2-128 15,3 2 128-15,1-4-128 0,0 2 0 0,2-2 0 16,-1-3 128-16,3 4-128 0,-1-4 128 0,0 1 0 16,0 2 0-16,-2-2 0 0,2 2 272 0,-1 0 48 15,-1 0 16-15,1-1 0 0,0 3 144 0,-1-2 32 16,0 2 0-16,0-5 0 0,2 3 240 0,0-2 48 16,2-1 16-16,-1-2 0 0,3 1-272 0,-2-1-48 15,2-1-16-15,-1 0 0 0,2-2-208 0,0 1-32 0,2-1-16 16,0 2 0-16,-1-3-160 0,3 0-16 0,1-3-16 15,-1 3 0-15,0-4-160 0,2 1 0 16,2-3 144-16,2-1-144 0,1 2 144 0,-2-2-144 0,0 1 192 0,1 0-192 16,-3 1 128-16,1 0-128 0,1-1 0 0,-2-1 0 15,1 4 224-15,0-3-64 0,-1 3-16 0,-3 0 0 16,1 0 16-16,1-1 0 0,1 2 0 16,-1-1 0-16,-1 2 64 0,0-1 16 0,1 1 0 0,0-2 0 15,1 1 32-15,-1 1 16 0,0-2 0 0,-1 0 0 16,1 1-128-16,-2 1-32 0,0-2 0 0,-2 3 0 15,-2 0-128-15,1 0 128 0,0 3-128 0,1-3 128 0,-1 0-128 16,0 0 0-16,0 0 0 0,0 1 0 0,1-1 0 0,1 0 128 16,-1 0-128-16,0-1 128 0,2 2-128 0,-1-2 160 15,-1 3-160-15,-1-1 160 0,2 2-160 0,-1-2 0 16,3 2 144-16,-2-5-144 16,1 4 0-16,-2-1 128 0,-2 4-128 0,-2-1 0 15,0 2 0-15,-2 1 0 0,-1 2 0 0,-2-2 0 0,2 5 0 0,-3-3 0 16,1 0 0-16,-2 2 128 0,-1-2-128 0,1 1 0 15,0-1 0-15,0 0 0 16,1 2 0-16,1-2 0 0,-1-3 0 0,1 3 0 0,-1 1 0 0,-1-3 0 16,0 3 0-16,-2 1 0 0,-2-1 0 0,-1 2 0 15,1 1 0-15,-4 1 0 0,1 1 0 0,-3 4 0 16,-1-2 0-16,-1 4 0 0,-1 1 0 0,-2 0 0 0,-1 4 0 0,-2-1 0 16,-1 4 0-16,-1-2 0 15,-3 2 0-15,0 3 0 0,-1-1 0 0,-1 2-128 0,-3-2 128 0,0 2 0 16,-1 0 0-16,-2 2 0 15,-2 3 0-15,-1 3 0 0,1-3 0 0,-3 3-128 0,-1 4 128 0,-1-4 0 16,5 1-144-16,-4 1 144 0,-4 1-160 0,-2 1 160 16,2 0-224-16,-1 1 48 0,-1 2 16 0,-1-1 0 15,1 0-160-15,0 2-16 0,-1-1-16 0,1 2 0 16,1-3-48-16,3-2-16 0,0 1 0 0,-2 2 0 16,0-1 192-16,-1 0 32 0,2 1 16 0,-1-1 0 0,1-2 176 0,-1 0-160 15,-1 3 160-15,0-2-160 0,0 1-48 0,1 1-16 16,0-1 0-16,2 1 0 31,1-1-176-31,0-2-48 0,-1-1 0 0,1 1 0 0,2-4 176 0,0 3 16 0,0-3 16 0,-1 3 0 16,1-3 80-16,2-2 16 0,2-2 0 0,-2-2 0 15,2-1 144-15,-1 1 0 0,0 0 0 0,-2 1 0 0,4-1 0 0,1-2 0 16,-1 0 0-16,1-2 0 16,1 2 0-16,1-2 0 0,-1 1 0 0,2-1 0 15,0 0 0-15,1-4 0 0,0 3 0 0,1-4 0 0,0 2 0 0,-1-1 0 16,0 0 0-16,0 0 0 0,2 3 0 0,-2-5 0 0,3 4 128 15,-1-4-128-15,1 4 0 0,0-4 0 16,-1 4 0-16,2-4 0 0,0 0 0 0,0 0 0 0,1 1 0 0,-1-1 128 16,2 0-128-16,-1 1 0 0,2 2 0 0,-2-3 0 15,0 0 0-15,0 2 0 0,-1 1 0 0,1 0 0 16,-1 0 0-16,0-1 144 0,-1 0-144 0,1 2 160 16,0-1 48-16,0 1 16 15,1 0 0-15,-1-3 0 0,4 2-32 0,-2-3 0 16,0 2 0-16,-1-1 0 0,3 0-192 0,0-1 0 0,0 0 0 0,0-2 0 0,2 1 0 15,0 0 0-15,0 0 0 0,1-4 0 0,1 4 0 0,0-4 0 16,2 2 0-16,0-3 0 0,1 2-128 0,0-2-32 16,1 0 0-16,1 0 0 15,1-2-864 1,-1-1-192-16,-2 3-16 0,0 0-11760 0</inkml:trace>
  <inkml:trace contextRef="#ctx0" brushRef="#br0" timeOffset="3143.52">13098 9065 6447 0,'6'-3'576'0,"-1"0"-576"0,-2 1 0 0,-1 0 0 16,-1 2 432-16,0-2-32 0,3-1 0 0,2 0 0 0,1-1 288 0,1-1 48 0,-2 1 16 0,-2 3 0 16,-1 1-480-16,0 0-80 0,-2 4-32 0,-2 0 0 15,-2-1 48-15,1 3 16 0,-2 1 0 0,1-1 0 0,-1 0 96 16,-1 0 32-16,1 0 0 0,-1 1 0 0,0-1 112 0,0-3 32 15,2 4 0-15,-1-5 0 0,0 2 48 0,0-2 16 16,1 0 0-16,-1-2 0 0,2 2-48 0,-1-2-16 16,1 0 0-16,-2 0 0 0,1 0-192 0,1 0-48 15,0 0 0-15,-1 0 0 0,-1 0-96 0,2 0-32 16,-2 0 0-16,2 0 0 0,-2 0 384 0,2-2 64 16,-2 2 0-16,0 0 16 0,0 0 64 0,-1-2 16 15,-1 2 0-15,0 0 0 0,0 0-64 0,-3 0-16 16,-1 2 0-16,-2 0 0 0,-2-1-32 0,0 2-16 15,-1-1 0-15,-3-1 0 0,1 2 80 0,0-1 16 0,-1 2 0 0,0-1 0 16,2 3-192-16,-3-3-48 0,2 1 0 16,-2 2 0-16,2 1-400 0,-1-1 128 0,-1 0-128 0,0 0 0 15,-2 2 0-15,3 0 0 0,-2 2 128 0,2-1-128 16,-1 1 0-16,2-1 0 0,1 4 0 0,-2-4 0 16,3 0 0-16,1-2 160 0,0-1-160 15,3 0 160-15,0-2 160 0,2 2 48 0,2-2 0 0,1-4 0 16,2 2-128-16,0-2-32 0,4 0 0 0,1-2 0 15,2-1-208-15,1 2 0 0,2-2 0 0,0-3 0 16,3 2 0-16,0-2 0 0,3 0-144 0,0 0 144 0,3-1-160 16,0 0 160-16,2 1-160 0,3-3 160 0,1 2-128 0,2 1 128 15,2-3 0-15,-2 1-144 0,1 3-112 0,1-4 0 16,2 0-16-16,-1 2 0 16,-1-2-160-16,-2 2-16 15,2 1-16-15,-2-1 0 0,1 1 272 0,-1 0 192 0,1 0-208 0,-1 2 80 0,0-2 128 0,-4 2 0 16,2-1 0-16,-2 2 0 15,-1 0 0-15,-2 2 0 0,-1-2 0 0,-1 3 128 0,-2 0 48 0,-1 0 16 16,1 0 0-16,-5 3 0 0,2-3 128 0,-3 0 16 0,1 0 16 16,2 0 0-16,-2 0-224 0,1 0-128 0,0-3 128 0,1 0-128 15,0-1 0-15,-1-1 0 0,0 1 0 0,-1 1 128 16,-1 0-128-16,-1 0 0 16,0 0 0-16,-1 3 0 0,0-2 192 0,-3 0 0 15,1 2 16-15,-2 0 0 0,-1 4 528 0,0-1 96 0,-2 0 32 0,-1 3 0 16,0 1-96-16,-2 0-32 0,-1 2 0 0,0 1 0 15,-2-1-448-15,-1 4-96 0,2 2 0 0,-2-2-16 16,-1 2-32-16,0 4 0 0,0-3 0 0,-1 3 0 16,1 0-144-16,0 0 0 15,0 0 0-15,0-3 0 0,1 3 0 0,0 0 0 0,-1-1 0 0,1 4 128 16,1-2-128-16,0 1 128 0,0 3-128 0,0 0 128 0,1 1 16 16,-1 4 0-1,1-3 0-15,1 0 0 0,1 1-144 0,0-1 0 0,1-4 144 0,0 0-144 0,0-1 0 0,0-3 0 16,0-1 0-1,1-1 0-15,-1-2 0 0,2-2-192 0,-1-3 32 0,1-2-18544 16</inkml:trace>
  <inkml:trace contextRef="#ctx0" brushRef="#br0" timeOffset="6741.18">13836 8357 17503 0,'-1'0'1552'0,"-1"0"-1232"0,2-3-320 0,0 3 0 0,0 0 448 0,0-2 16 0,0 1 16 0,-2 1 0 0,-1-3 352 0,-2-1 64 16,0 4 0-16,-2-2 16 0,0 2-240 0,-2 2-48 0,2 0-16 0,-2 0 0 15,3 1-304-15,0 0-64 0,1 0-16 0,2-2 0 16,1 1 704-16,2 0 144 0,2 0 16 0,3-2 16 16,1 0 32-16,2 0 0 15,0 0 0-15,2 3 0 0,0-3-384 0,0 0-80 16,1 1-16-16,-1-1 0 0,-1 2 48 0,-1 1 16 16,1 3 0-16,0 0 0 0,-3-1-160 0,0 4-48 0,-1 1 0 0,-1 2 0 15,-1 3-256-15,0-2-48 0,-1 6-16 0,0-3 0 16,0 3-192-16,0-1 0 0,0 6 128 0,-1 0-128 15,3 2 0-15,-2-1 0 0,3-4 0 0,-1 1 0 16,2-2 0-16,0-4 0 0,0 0 0 0,1-1 0 0,0-2 240 16,-1 0-48-16,0-4-16 0,1 1 0 0,-1-3-48 0,-1 2 0 15,1-3 0-15,-2-4 0 16,-1 2 32-16,0-1 0 0,-1-3 0 0,-1 0 0 0,2-3 32 0,-1-1 16 16,0 0 0-16,-1-3 0 0,0 0-48 0,0-3-16 15,1-1 0-15,-1 0 0 0,0-7-144 0,1-1 160 16,1 0-160-16,-1-1 160 0,1-2-160 0,1-6 0 15,-1-1 0-15,1-8 0 0,1 1 0 0,-1-3 0 16,-1-1 0-16,0-1 0 16,2 0 0-16,-3 3 0 0,1 1 0 0,-2 1 0 15,0 3 0-15,-2 3 0 0,0-1 0 0,0 5 0 0,-2 1 0 0,-1 3 0 0,2 1 0 0,-2 4 0 16,2 0 0-16,-3 3 0 0,2 2 0 0,0-1 0 31,0 6 0-31,-1 1-144 0,3 3 144 0,-1-1-160 16,2 4-576-16,0 0-112 0,1 2-32 0,0 0-17856 0</inkml:trace>
  <inkml:trace contextRef="#ctx0" brushRef="#br0" timeOffset="7248.85">14367 8610 18431 0,'-1'0'1632'0,"0"0"-1312"0,1 0-320 0,1 0 0 0,0 0 2000 0,1 1 336 0,-1 1 64 0,1 1 16 0,2 4-416 0,0 0-80 15,1 4 0-15,-1 5-16 0,-1 4-752 0,0 2-128 16,-1 3-48-16,-1 1 0 0,2 1-576 0,-3 2-112 16,0-3-32-16,0 2 0 0,0 0-256 0,0-3 160 15,0 4-160-15,0-7 128 0,0 0-128 0,0 0 0 16,0-3 0-16,1-2-17216 0</inkml:trace>
  <inkml:trace contextRef="#ctx0" brushRef="#br0" timeOffset="21464.82">10697 11029 911 0,'3'3'0'0,"-2"0"0"0,0-3 0 0,1 0 0 0,-2 0 256 0,0 0-48 0,1 0 0 0,1 0 0 0,0 3-208 0,0-3-128 16,0 1 128-16,0-1-208 0,-1 2 208 16,-1-2-144-16,1 0 144 0,-1 0-128 0,1 3 256 0,1-3 64 15,-1 4 16-15,0-3 0 0,0 4 48 0,1-4 0 16,-1 4 0-16,1-1 0 0,0-2 448 0,-1 2 112 16,-1-2 16-16,1 2 0 0,-1-3 128 0,1 0 16 15,-1 1 16-15,2-2 0 16,-2 0-160-16,1-2-16 0,-1 1-16 0,0 0 0 0,1-1-160 0,-1 0-16 15,1 0-16-15,0-1 0 0,-1 3-240 0,0 0-48 16,0 0-16-16,0 0 0 0,0 0-304 0,0 0 0 16,0 0 0-16,5-19 0 0,-5 16 0 0,0 2 128 15,0 1-128-15,-1-3 0 0,1 3 624 0,0 0 16 0,-1 3 0 0,1-3 0 16,0 1 192-16,0-1 64 16,1 3 0-16,-1-3 0 0,0 0-320 0,0 0-64 0,0 0-16 0,0 0 0 15,0 0-496-15,0 0 0 0,19-9 0 0,-16 5 0 16,1 2 0-16,0-2 0 0,0 2 0 0,-2-2 0 15,0 0 0-15,1 0 0 16,-1-1-176-16,-2 2 176 0,2-1 0 0,-2 2 192 16,0-2 0-16,0-1 0 0,-2 1 400 0,1 3 96 15,-1-1 16-15,0-2 0 0,0 4-272 0,1-3-48 16,-2 3-16-16,1-2 0 0,1 2-128 0,-2-1-32 16,2 1 0-16,-2 0 0 0,2 0-64 0,0 0-16 15,0-3 0-15,-2 3 0 0,2-2-128 0,-1 0 128 0,-1 0-128 0,-1-2 128 0,1 1 32 0,-1-2 0 16,0-2 0-16,-1 1 0 0,0-1 80 0,0-3 16 31,-1-2 0-31,-1-1 0 0,-1 1-256 0,1-4 176 0,-3-4-176 0,-2-1 160 16,1-1-160-16,-3-3 0 0,-1 1 0 0,0 0 0 0,2 1 0 0,-3 1 128 0,0 0-128 15,-2-3 0-15,2 3 0 0,-1-3 128 0,1 3-128 16,-2-3 0-16,0 2 128 0,1-2-128 0,-2 0 128 0,2 3-128 16,-1 0 128-16,2 2-128 0,-1-2 0 0,0 3 128 15,1-2-128-15,-2 1 0 0,1 4 144 0,-2-4-144 31,2 2 336-31,-1-1 0 0,0 0 0 0,1 0 0 16,0 1 144-16,-1-4 32 0,0 0 0 0,-1 2 0 16,3 1-64-16,-2-2-16 0,-2-2 0 0,-1 1 0 0,-3-4-96 0,1-1-16 0,-1 3 0 0,2 0 0 31,1 3-192-31,-1 1-128 0,1 0 160 0,0 3-160 0,1 1 0 16,1 2 0-16,1 4 0 0,1-2 0 0,-1 2 0 0,2 1 0 15,-1-1 0-15,1 1 0 0,1 0 0 0,0-5 0 16,0 2 128-16,2 0-128 0,0-3 144 0,-2-1-16 15,2 0 0-15,-1-4 0 0,1 1-128 0,-2-2 0 16,0 1 0-16,0 1 128 0,0-5-128 0,-1 1 0 16,0-2 0-16,-1-1 128 0,1-2-128 0,-2 3 0 15,1-1 0-15,1 1 0 0,0 3 0 0,0 0 0 16,1-1 0-16,0 5 0 0,0-1 0 0,2 3 0 16,0 3 0-16,1-2 0 0,1 1 0 0,-1 2 0 15,0-1 0-15,3 1 0 0,-3 2 0 0,1-2 0 0,1 2 0 0,1-1 0 16,-1 0 0-16,1-2 0 0,-1 3 0 0,0-2 0 15,0-3 0-15,2 2 128 0,-1-2-128 0,0 1 128 16,2 2-128-16,-2-4 0 0,2 3 0 0,1-2 0 16,-2 3 0-16,2 1 0 0,1 2 0 0,-1 1 0 15,1 0-128-15,1 2 128 0,1 2-160 0,-1-1 160 16,0 0 0-16,0 3 0 0,1 2 0 0,0-3 0 16,2 2 0-16,-1 1 0 0,0 0 0 0,1 0 0 15,0 0 0-15,1 0 0 0,0 0 0 0,-1 1 0 16,1-1 0-16,0-1 0 0,0 1 0 0,0 0 0 0,0 0 0 15,0 0 0-15,0 0 0 0,0 0 0 0,0 0 0 0,0 0 0 16,-4-22 0-16,1 16 0 0,1 0 0 0,-1-3 0 16,1 2 0-16,0 0 0 15,0-1 0-15,0 1 0 0,1 1 0 0,-1 0 0 0,1 2 0 0,1-2 0 16,0 3 0-16,0-4 0 0,0 4 0 0,0 0 0 16,0-1 0-16,0-2 0 0,1 4 0 0,-1-4 0 15,0 2 0-15,-1-2 0 0,0 0 0 0,0-3 0 16,-2 1 0-16,2-1 0 0,-2 0 0 0,1-3 0 0,-1 2 0 15,0-4 0-15,-1 2 0 0,2-1 0 0,-2-2 0 0,1 2 0 16,1 1 0-16,-1-1 0 0,1 3 0 0,0 0 0 16,0 2 0-16,1-2 0 0,0 1-128 0,-2 3 128 15,2 2 0-15,1-2 0 0,-1 4 0 0,0-2 0 16,-1 3 0-16,1 1 0 0,-1 0 0 0,0 0 0 16,2 0 0-16,-1 3 128 0,-1 0-128 0,0 2 0 15,2 0 256-15,-1 1-48 16,0 1-16-16,0 0 0 0,0 1-16 0,-1 0-16 0,2 0 0 0,-2 0 0 15,1 0-160-15,-1 1 0 0,1-3 144 0,-1 2-144 16,-1 0 128-16,1-2-128 0,-1 1 128 0,0 0-128 0,-1 2 128 16,0-3-128-16,0 4 128 0,1-3-128 0,-1 4 128 0,0-1-128 15,2 0 160-15,-1 4-160 0,1 1 144 0,1-2-144 16,1 4 128-16,0 0-128 0,0-1 128 0,1 0-128 16,-1 0 0-16,0 2 128 0,0 1-128 0,1 3 0 15,-1-2 0-15,1 1 128 0,-1 1-128 0,0 4 128 16,2-1-128-16,-2 3 128 0,1-2-128 0,-1-1 0 15,-1 1 144-15,1-1-144 0,0-3 0 0,-2 3 144 16,1-3-144-16,-1-3 0 0,0 0 144 0,0-3-144 16,-2-1 0-16,2-1 144 0,-1-4-144 0,2 0 128 0,-1-2-128 0,0 1 128 31,0-3-128-31,1 2 0 0,-2 0 0 0,2-2 128 0,0 1-128 0,-2-4 0 0,2 3 0 0,0-2 0 16,-1 0 0-16,0-2 0 15,1 1 0-15,0-2 0 0,-1 2 0 0,2-3 0 0,-1 0 0 0,1-3 0 16,0 2 0-16,0-4 0 15,0 5 0-15,0 0 0 0,1-20 0 0,2 10 0 0,-1-1-144 0,2 0 144 16,0-5 0-16,1 1 0 0,-2-1-128 0,2 0 128 16,-1-3 0-16,1 0-128 0,0 0 128 0,1-3 0 0,-1 1-128 15,0-2 128-15,1-3 0 0,0 2 0 0,-1-5-144 16,0 3 144-16,1-2 0 0,-1-1-144 0,-1 2 144 0,0 1 0 16,-1 0 0-16,0-2-128 0,-1 3 128 0,1-1 0 15,-1 4 0-15,0 0 0 0,-1 1 0 0,0 2 0 16,0 2 0-16,-1-1 0 0,0 5 0 0,0-3 0 31,0 3 0-31,-1-1 0 0,1 4 0 0,-1 0 0 16,0 0 0-16,-1 4 0 0,1-3 0 0,-1 2 0 0,-1 0 0 0,-1 1 0 0,1 3 0 0,-2-4 0 15,1 1 0 1,-1 1 0-16,0-1 0 0,-1 1 0 0,0-1 0 0,0-3 0 0,-2 1 0 0,1-2 0 0,-2 0 0 16,0-4 0-16,2 3 0 0,0 0 0 0,0 2 0 0,3-1 0 31,-1 1 0-31,1 2 0 0,0 1 0 0,3 0 0 0,0 3 0 0,1 0 0 15,1 3 0-15,0-3 0 0,2 2 0 0,-1 1 0 0,2 1 0 0,0-1 0 32,0 3 0-32,1-2 0 0,2 4 0 0,-1-4 0 15,0 4 0-15,1 1 0 0,2-2 0 0,-2 2 0 16,2 0 0-16,0 2 0 0,2 3 0 0,-1-4 0 16,2 6 0-16,1-5 0 0,0 4 0 0,1 0 128 0,-2 0-128 0,2 1 0 15,1 0 0-15,-1 0 128 0,1-1-128 0,-1 3 0 16,1-3 0-16,-1 2 128 0,0-1-128 0,0 2 0 15,1 0 0-15,1-1 0 0,0 2 0 0,1-1 0 16,-1-2 0-16,1 0 128 0,-1-1-128 0,2-2 0 16,-3 0 0-16,-1-2-128 0,-1 0 128 0,-1-3 0 15,1-2 0-15,-4 0 0 0,1-2-288 0,-2-2-32 16,-2-2 0-16,-1 0 0 16,-3-3-2112-16,1-4-416 0</inkml:trace>
  <inkml:trace contextRef="#ctx0" brushRef="#br0" timeOffset="22255.5">8715 7845 13823 0,'-8'1'1216'0,"3"2"-960"0,0-3-256 0,2 0 0 0,2 0 752 0,0 0 96 0,-1 0 32 0,0-3 0 15,-2 2-240-15,-2-2-32 0,1 3-16 0,0-3 0 0,3 3-176 0,-1 0-32 16,2 1-16-16,0 4 0 0,2-1-240 0,0 2-128 16,1 0 128-16,0 0-128 0,2 4 272 0,-1-1-16 15,1 0 0-15,0 1 0 16,0-2 208-16,0 0 48 0,0 1 0 0,0 1 0 0,1-3 240 0,0 2 48 16,1-3 16-16,-1 0 0 0,1 1-304 0,2-1-64 15,-1 0-16-15,2-2 0 0,0 2-160 0,1-2-16 16,2 2-16-16,-1-2 0 0,1 0 80 0,0 0 0 15,0 0 16-15,1-2 0 16,2 2-144-16,0 0-16 0,0-2-16 0,-2 1 0 16,0-2 0-16,-1-1 0 0,-1-1 0 0,-1 1 0 0,-3-5 112 15,1 1 32-15,-3-2 0 0,0-2 0 16,-2 0 64-16,0-1 16 0,-2-1 0 0,-1 0 0 0,0 0-160 0,-1-2-32 0,-2 2 0 0,0-2 0 31,-2-3-32-31,0 4-16 0,-1-4 0 0,-2 1 0 16,2 2 112-16,-1-3 32 0,-1 2 0 0,0 0 0 0,0 1-32 0,1 2 0 0,-1-5 0 0,-2 2 0 15,0 0-112-15,-1-2-16 0,1 2-128 0,1-2 192 16,-3-1-16 0,0 0-16-16,0-3 0 0,-1 2 0 0,0-4 32 0,-1 1 16 0,3 4 0 0,0-3 0 15,0 1-208-15,0-1 144 0,0 1-144 0,1 0 128 0,1 2-128 16,2 2 0-16,-1 1 0 0,2 1 0 0,1 2-240 0,0 0-16 16,0 4-16-16,3-4 0 31,-1 4-1376-31,1 0-272 0,0-1-48 0,1 4-16 0,1-3-960 0,1-1-192 0,-1 4-32 0,2-6-7248 15</inkml:trace>
  <inkml:trace contextRef="#ctx0" brushRef="#br0" timeOffset="23508.83">9144 7684 9215 0,'-1'0'816'0,"-1"0"-656"0,0 0-160 0,2 0 0 0,-1-4 560 0,0 4 80 0,-2-2 0 0,0-2 16 0,-3-1-16 0,-2-1 0 0,2-1 0 0,-2-2 0 0,2 2-336 0,0-2-80 16,1 1-16-16,1 0 0 15,2-1-208-15,0 2 0 0,2-2 0 0,0 2 0 16,1 0 0-16,1 1 0 0,2 0 0 0,-2 2 0 16,1-2 160-16,-1 4-160 0,1-4 160 0,-1 2-160 0,1-2 128 0,-1 2-128 15,-1-2 0-15,1 1 144 0,0 1 272 0,-1 0 48 16,1 1 16-16,0-2 0 0,1 3-96 0,0 0 0 15,1 0-16-15,2 2 0 0,-1 0-160 0,3 2-16 0,-2 2-16 0,2 1 0 16,0 1 16-16,1 1 16 0,-2 3 0 16,3 1 0-16,-2 3 80 0,1 1 16 0,0 1 0 0,-1 1 0 15,1 0-304-15,0 1 0 0,-1-1 0 0,0 3 0 0,-2-4 0 0,0 2 0 16,-1-1 0-16,-1-5 0 0,-2 0 0 0,1 1 0 16,-1-2 0-16,-1 0 0 0,2-1 144 0,-1 0-16 15,1-2-128-15,-1 2 192 0,2-4 96 0,0 2 16 16,0-2 0-16,-1 0 0 0,1-1-144 0,0 0-32 31,-1 0 0-31,1-1 0 0,1-2 16 0,-1-1 0 0,1 2 0 0,1-1 0 0,0 0 48 0,0 0 16 16,2-2 0-16,-1 0 0 15,2 0 64-15,-1 0 16 0,2-2 0 0,0 0 0 16,0 0-80-16,0-2-16 16,0 2 0-16,0-4 0 0,0 2-192 0,0-2 0 0,-2-3 128 15,1 2-128-15,-1 0 0 0,0-2 0 0,-1 0 0 0,-1 3 0 31,2-2-1392-31,-3 2-160 0,0-3-48 0,-4 3 0 0</inkml:trace>
  <inkml:trace contextRef="#ctx0" brushRef="#br0" timeOffset="24063.36">8532 7856 2751 0,'-2'5'256'0,"-1"-4"-256"0,2 2 0 0,0-3 0 0,1 2 480 0,0-2 48 0,-3 1 16 0,-2 2 0 0,-1 3 32 0,0-2 16 15,-1-1 0-15,0 0 0 0,1-1 16 0,0-2 0 16,0-2 0-16,0-1 0 0,-2 0 208 0,2-1 32 16,1 0 16-16,1 2 0 0,-1-4 112 0,3 2 32 15,1 1 0-15,0 1 0 0,2 1-96 0,2-2-16 16,2 3 0-16,3 3 0 0,0-2-448 0,5 4-112 16,-2-1-16-16,1 2 0 0,2 0-320 0,-2 3 144 15,3 0-144-15,1 1 0 0,0 0 176 0,2 3-176 16,-2-1 160-16,0 0-160 0,0 1 320 0,-1 0-48 15,-2 0 0-15,2 0 0 0,1 2-16 0,0-2 0 0,2 0 0 16,-2 2 0-16,-2-5-256 0,0 0 0 16,-2-2 0-16,-2-1 0 0,0-1 0 0,-1-5 0 0,0-1 0 15,-2-1-10048-15</inkml:trace>
  <inkml:trace contextRef="#ctx0" brushRef="#br0" timeOffset="26247.18">10438 10538 20271 0,'-2'-2'1792'0,"1"-1"-1424"0,2 2-368 0,-1 1 0 0,0 0 1152 0,0-3 176 16,0 3 16-16,0-3 16 16,2 0-80-16,-2 3 0 0,1-3-16 0,1-1 0 0,1 1-896 0,2 0-176 15,1 0-48-15,0 1 0 32,2-2-720-32,-1 2-128 0,2-2-48 0,-2 0 0 15,2 0 48-15,-2 2 0 0,1-2 0 0,-1-1 0 0,0 2 704 0,1-1 0 16,-1 1 240-16,2 0-64 0,0-1 944 0,-1 1 192 15,2 1 32-15,-1 1 16 0,1-4-272 0,0 4-48 0,0-2-16 16,1-1 0-16,1-2-528 0,2 0-112 16,-2-3-32-16,3 2 0 0,0-5-352 0,2-1 0 0,3-3 0 0,1 0 128 15,1-2-128-15,3-2 0 0,1 1 0 0,0 1 0 16,-3-2 0-16,-2 1 0 0,0 1 0 0,-2 3 0 16,-3 1 176-16,-1-1 16 0,-2 2 0 0,-2 1 0 15,-2 2 336-15,-2 1 80 0,-3 5 16 0,0 1 0 16,-4-1-112-16,-1 4 0 0,-3 0-16 0,0 1 0 15,-2 2-208-15,-3 0-32 0,0 3-16 0,-3 1 0 0,0 0-80 16,0 2-16-16,-2-1 0 0,2 2 0 0,-1 0-144 0,2-1 0 16,0-3 0-16,2 0 128 15,2 2-128-15,2-5 0 0,0 2 0 0,3-4 0 0,0 2 0 0,1-3 0 16,1 0 0-16,1 0 0 0,1 0 0 0,-1 0 0 16,1-3 0-16,0 3 0 0,1 0 128 0,1-1-128 15,0 1 128-15,1 0-128 0,1 0 176 0,0 1-48 16,1-1-128-16,1 0 192 0,1 0 0 0,-1 3-16 15,2-1 0-15,0-2 0 0,2 2-32 0,1 1 0 16,2 0 0-16,-1 3 0 0,2 0-16 0,1 0-128 16,1 2 192-16,-1 0-64 0,1 5-128 0,-1-1 128 15,-1 4-128-15,0 0 128 0,-1 4-128 0,0 4 0 16,-2-2 144-16,0 4-144 0,0 2 0 0,0 1 0 16,-1-3 0-16,-1 1 0 0,2 1 0 0,0 1 0 0,1-1 0 0,-2-2 128 15,1 0-128-15,-1-1 0 0,-1-4 0 0,0-1 0 16,0-2 160-16,-1-4-32 0,0 1-128 0,-2-3 192 15,-1-1-192-15,0 0 176 0,1-3-176 0,-2 0 160 16,0-1-160-16,-1-1 0 0,-1-3 144 0,-1 1-144 16,0-1 160-16,-1-2-32 0,0 1-128 0,-1-4 192 0,0 1-16 15,-1-3-16-15,0 1 0 0,-1-3 0 0,0-2 48 0,-2 0 16 16,-1-4 0-16,-2 0 0 0,0-1-96 0,-1 0-128 16,-6-4 176-16,1 3-176 15,-2-2 128-15,0-4-128 0,-5-3 0 0,0 2 0 0,1-3 176 0,-2-2-176 16,0 0 160-16,1-3-160 0,-1-2 0 0,0-1 0 15,3 4 0-15,-1-1-160 0,4 5 160 0,-1-1 0 16,1 3 0-16,-1 2 0 0,0 4 0 0,1 0 0 16,-1 1 0-16,-1 1 0 15,2 2 0-15,-1 0 0 0,2 2 0 0,-1-3 0 0,0 3 0 0,2 2 0 0,-2-2 0 16,2 0-128-16,1-1 128 0,0 1 0 16,0 0 0-16,0 0 0 0,1 0 0 0,1 2 0 15,3-2 0-15,-2 4 0 0,3-3 0 0,1 1 0 16,0 4 0-16,1 0 0 0,2 0 0 0,1 0 0 15,0 2 0-15,1 2-128 0,1 0 128 0,0 2 0 0,1 2 0 16,0 0-128-16,0 0 128 0,-1 0-160 0,-2-4 160 0,0 0-160 16,0 0 160-16,13 20-128 15,-10-16 128-15,0 1-128 0,-1-4 128 0,1 2 0 0,-1-1 0 0,1-1 0 16,-2 2 0-16,0-3 0 0,0 0 0 0,-1 0 0 16,0 1 0-16,0 0 0 0,-1-1 0 0,0 4 0 0,0-4 0 0,-3 4 0 15,-1 2 0-15,-1-2 0 0,0 4 0 0,-4-2 0 16,-1 4 0-16,-3 3 0 0,-2-1 0 0,-3 0 0 15,-3 2 0-15,1 2 0 16,-1 3 0-16,-2-1 0 0,0 1 0 0,-1 1 0 16,3-2 0-16,-3 1 0 0,0 0 0 0,-1 0 0 15,0 0 0-15,0-2 0 0,0 1 0 0,3 1 0 0,4-3 0 0,-1-1 0 16,2-2 0-16,1 2 0 16,3-1 0-16,2-1-160 0,2 0 160 0,2 2 0 15,3-5-496-15,3 2 16 0,2-2 0 0,2 0-13008 0,5-2-2592 0</inkml:trace>
  <inkml:trace contextRef="#ctx0" brushRef="#br0" timeOffset="26930.78">11233 10855 11055 0,'2'-10'976'0,"0"-1"-784"0,-1 7-192 0,0 0 0 0,-1 4 240 0,0-3 0 0,1-6 0 0,2-1 0 16,-2-2 288-16,0-3 64 0,0 7 16 0,-2 2 0 15,1 2-416-15,-2 4-64 0,0 0-128 0,-1 0 176 32,0 4-1408-32,0-1-288 0,0 0-48 0,-1 1-16 0,2-1 1248 0,-1 0 336 0,2 3 0 0,-4-2-128 15</inkml:trace>
  <inkml:trace contextRef="#ctx0" brushRef="#br0" timeOffset="35813.53">14991 6776 6687 0,'-6'0'0'0,"1"0"0"0,1 0 0 0,3 0 0 0,1 0 640 0,-3 0 208 15,-1 0 48-15,0 0 16 0,-3-2 160 0,2-2 16 16,3 2 16-16,2-2 32 0,2-2-48 0,3 2-16 16,2-2 0-16,1 0 16 0,2 1-144 0,1 1-48 0,0 3 0 0,2-2 32 15,-2 3-96-15,-1 0-32 0,1 4 0 0,-1 2 32 16,0-2-192-16,-2 2-16 0,2 3-16 0,-1 1 32 15,1 2-208-15,0-2-48 16,-1 2 0-16,4-2 16 0,-1 3-128 0,2-1-16 0,3 0-16 0,2 2 16 16,0 1 192-16,4-3 16 0,-2 1 16 0,6 3 32 15,6-3 160-15,4 6 32 0,4-1 16 0,1 5 32 16,4-1-112-16,-3 3-32 0,-2-2 0 0,-5 4 32 16,-1-3-400-16,-3 3-80 0,-8-1-16 0,-1 2 32 15,-5 3-176-15,-4-2 0 0,-3 3 0 0,-2-4 0 16,-2 1 0-16,-2-3 192 0,-2-2-192 0,-2 2 192 15,-1 2-32-15,-1-2 0 0,-1-4 0 0,1 0 0 16,-1 3-160-16,-1-3 0 0,-1-2 0 0,1-3 0 0,-2-1 0 0,0-3 0 16,0-2 0-16,0-3 0 15,-3-4-1376-15,1 1-160 0</inkml:trace>
  <inkml:trace contextRef="#ctx0" brushRef="#br0" timeOffset="36255.83">15645 7014 2751 0,'2'-9'128'0,"0"5"16"0,-1-2-144 0,0 4 0 0,-1 1 0 0,0 1 0 0,0-3 624 0,0 2 80 0,0-2 32 0,0 1 0 0,-1 1 336 0,-2 1 64 16,1-3 16-16,-2 6 0 0,0-3-64 0,-1 3-16 15,1-1 0-15,-3 0 0 0,4 1-368 0,-4 0-64 16,3 1 0-16,-1 1-16 16,-2 1-112-16,2-2-32 0,-1 3 0 0,1 2 0 15,-1 0 144-15,0 4 16 0,0 3 16 0,-2 5 0 16,2 5 432-16,0 5 64 0,0 4 32 0,0 3 0 0,-2 4 32 0,0 1 0 0,-1-1 0 0,0-1 0 31,1-4-576-31,0-2-128 0,1-3 0 0,1-2-16 0,2-2-496 0,1-4 0 16,6-4-176-16,3-7-13136 0</inkml:trace>
  <inkml:trace contextRef="#ctx0" brushRef="#br0" timeOffset="37314.01">15994 7385 24879 0,'-4'2'2208'0,"1"-2"-1760"0,1 4-448 0,2 1 0 0,2-1 2160 0,1-2 336 0,1 2 80 0,1 2 16 16,2 6-1792-16,5 6-352 0,2 4-80 0,3 5-16 0,1 2-352 0,-1-3 0 16,1 4 0-16,2-1-10496 15,1 3-2080-15</inkml:trace>
  <inkml:trace contextRef="#ctx0" brushRef="#br0" timeOffset="38926.25">7231 5902 16575 0,'0'-4'1472'0,"0"1"-1168"0,2 0-304 0,-1 2 0 0,1 1 1584 0,1-2 256 0,-1-2 48 0,3-2 16 0,3-3-1328 0,-1 2-256 15,2 0-48-15,-1 1-16 16,1 1 240-16,0 4 32 0,1 1 16 0,-1 1 0 16,4 4-208-16,0 1-32 0,2 1-16 0,4 0 0 0,2 3-288 0,5 5 128 15,6 1-128-15,5 2 0 0,5 6 256 0,3 4-64 16,-1 3-16-16,-1 0 0 0,1 4-176 0,1 3-176 16,6 7 48-16,1 2 0 15,1 3-1024-15,-3-2-192 0,-2-4-32 0,-5-3-16 16,-4-3 368-16,-5-2 80 0,-4-2 16 0,-4 0 0 0,-3-5 800 0,-4 0 128 15,-3-2 0-15,-5 2 128 0,0-3 32 0,-5-2 16 16,-1 0 0-16,-3-6 0 16,-2-2-560-1,-4-3-96-15,-1-1-32 0,-1-3 0 0</inkml:trace>
  <inkml:trace contextRef="#ctx0" brushRef="#br0" timeOffset="39298.48">7935 6226 23039 0,'-12'-6'2048'0,"4"0"-1648"0,3 3-400 0,0 1 0 0,4 2 1488 0,1 0 224 0,0 0 32 0,-1 0 16 0,0-1-1104 0,-3 1-208 0,1 0-64 0,0 3 0 15,0 1-384-15,-2 2-176 0,2 4 16 0,-1 2 0 16,-1 3-96-16,-1 8-32 0,0-4 0 0,-2 6 0 31,2 0-144-31,0 3-16 0,-2 4-16 0,-2 3 0 0,2 3-48 16,-2 3 0-16,0 1 0 0,0 4 0 0,0 2-384 15,-2 3-64-15,2 0-32 0,-1-2-6000 0,2-4-1200 0</inkml:trace>
  <inkml:trace contextRef="#ctx0" brushRef="#br0" timeOffset="39923.17">8480 6540 21183 0,'-3'-1'1888'0,"1"0"-1504"0,2-1-384 0,2 2 0 0,0-2 1408 0,1 1 192 0,-1-4 64 0,0-1 0 16,3-2-2176-16,0-2-416 0,2-1-96 0,-1 1 0 0,1 0 576 0,-1 1 128 15,0-1 32-15,-1 1 0 16,2 0 288-16,-2 3 0 0,0 1 0 0,1-1 0 0,1 1 0 0,-1 1 0 16,2 1 0-16,-1 0 0 0,3-1 0 0,0 2 0 15,1 1 0-15,1 1 0 0,1 0 0 0,-1-3 0 16,2 3 0-16,-1 0 0 0,0 3 336 0,-2-3 32 15,1 3 0-15,-2-1 0 0,-1 3 720 0,-2-4 128 16,1 4 48-16,-2 1 0 0,-1 0-64 0,-3 2-16 0,-1-2 0 16,-1 2 0-16,-1 0-640 0,-1 4-128 0,-3 1-32 0,-1 0 0 15,-2 3-384-15,0 2 128 0,-1-1-128 0,-2 4 0 16,0-1 0-16,-1 2-272 0,0 3 32 0,0-1 16 31,-1 2-560-31,1 3-112 0,2-7-32 0,1-1 0 0,3-1 624 0,3-5 128 0,1-2 32 0,4-4 0 16,0 1 848-16,3-4 160 0,1-2 32 0,2-2 16 15,1-2-80-15,1-2-32 0,3-2 0 0,0-1 0 16,3 0-416-16,2-1-96 16,2-3-16-16,1-1 0 0,2 1-512 0,1-4-96 15,-1 1-32-15,4-7-15552 0</inkml:trace>
  <inkml:trace contextRef="#ctx0" brushRef="#br0" timeOffset="42264.97">18854 9585 25791 0,'-4'-8'2304'0,"2"2"-1856"0,0 1-448 0,2 4 0 0,2-3 928 0,-1 2 96 0,-1-4 0 0,-1-4 16 0,2-5 560 0,0-4 128 15,0 6 0-15,3-2 16 0,1 4-720 0,1 2-128 16,3 0-48-16,-1 4 0 0,2-1-544 0,1 4-112 16,2-1-32-16,-1 3 0 0,2 3 48 0,-2 0 16 15,2 6 0-15,-1 1 0 0,2 6-80 0,1 3-16 16,-1 0 0-16,1 4 0 0,3 5-128 0,0 3 160 15,2 1-160-15,2 5 160 0,0 0-160 0,-1 2 0 0,1 2 0 16,-2-3 0-16,-3-2 0 0,1 1 0 16,-1 1 0-16,-2-1 0 0,-1 2 0 0,0-1 0 15,-1 5 128-15,1-1-128 0,-2 3 192 0,-2-2 0 16,0 2 0-16,-1-3 0 0,-1-3-48 0,-2 0 0 0,2-4 0 0,-3 2 0 16,3-2-144-16,-4 1 0 0,1 1 0 0,0-5 0 15,-1 0-160-15,0-3 160 0,0-2 0 0,-1-7-144 16,1-2-112-16,-2-3 0 0,2-5-16 0,-2-2 0 15,-2-4-1056-15,0 0-208 16,-1-4-32-16,-1 0-15072 0</inkml:trace>
  <inkml:trace contextRef="#ctx0" brushRef="#br0" timeOffset="42676.97">19345 10208 30399 0,'-14'-1'1344'0,"5"1"288"0,2 0-1312 0,1-3-320 0,3 3 0 0,2-1 0 0,-1 1-384 0,-2-2-160 0,-1 2-32 0,-4-4 0 0,1-2 304 0,-1 1 48 16,3 0 16-16,0 2 0 0,1-3-1216 0,2 2-240 0,1 2-64 0,-1-1 0 15,2 2 784-15,-1-1 160 16,-1 2 16-16,1 2 16 0,-1-2 1840 0,-1 4 384 0,1-2 64 0,-4 5 0 16,0-1 1056-16,-3 4 208 0,-1 2 32 0,-3 2 16 0,0 0-928 0,-2 6-192 15,-2-1-48-15,0 1 0 0,-1 1-1040 0,-1-2-224 16,1 4-32-16,-1-1-16 15,0 0-224-15,0 3-144 0,0 0 192 0,1-2-192 16,0 4 0-16,2-3 0 0,2-1 0 16,3 0 0-16,2-1-192 0,2-2-80 0,3-2-32 0,4-2 0 15,2 0-1680-15,2-1-352 0</inkml:trace>
  <inkml:trace contextRef="#ctx0" brushRef="#br0" timeOffset="42998.4">19784 10776 41471 0,'-5'6'3680'0,"1"0"-2944"0,3 0-592 0,1-2-144 0,2 0 256 0,-1 2 32 16,1 6 0-16,-1 4 0 0,3 6-288 0,1 4-256 15,1 5 64-15,2-6 0 16,1 0-192-16,2-2-16 0,2 2-16 0,-1 0-11728 15,0 1-2336-15</inkml:trace>
  <inkml:trace contextRef="#ctx0" brushRef="#br0" timeOffset="44040.44">20919 9920 22111 0,'-4'-4'1968'0,"2"2"-1584"0,2 0-384 0,1 2 0 0,0 0 1600 0,0-2 224 0,2-1 48 0,-1 0 16 0,3-1-592 0,1-5-112 16,3 3-32-16,0 2 0 15,1 1-288-15,-1 0-64 16,3 2-16-16,-1 1 0 0,2 4-528 0,2-1-128 0,2 4 0 0,2-1-128 15,3 4 288-15,2 2-48 0,0 2-16 0,4 1 0 16,-1 1-96-16,1-2-128 0,2 0 176 0,0-2-176 0,-3-2 320 16,0-1-32-16,3 1-16 0,-1-1 0 0,1-2 240 0,1-1 64 15,0 0 0-15,0-2 0 0,-1 1-352 0,-2 0-64 16,-1-3-16-16,-2 1 0 0,-2-2-16 0,-3-1 0 16,-1 0 0-16,-3-1 0 0,-1 1-128 0,-3 0 0 15,-1 0 144-15,-3-3-144 0,-1 3 0 0,-1-3 0 0,-1 3 0 16,0-4 0-1,-2 1 0-15,-1 1 0 0,0 1 0 0,0-2 0 0,-2 3 0 0,0-2 0 0,0 1 0 0,-2 1 0 16,1 0 0-16,-1 0 0 0,-2 1 0 0,-1 4 0 16,5-5 0-16,0 0 0 0,-26 13 0 0,14-4 0 31,-3 1 144-31,-2 2-144 0,-3 1 192 0,-2 3-192 16,-4 0 224-16,-2 2-64 0,-1-2-16 0,-1 3 0 0,-2-3-144 15,-1 0 160-15,-2 0-160 0,2 0 160 0,-1-1-160 16,1 1 128-16,1-2-128 0,-1 1 128 0,1-3-128 0,0 2 0 15,1-2 0-15,-1-2 0 0,4 0 0 0,-3-2-192 16,1 2 0-16,0-1 16 16,2 1-496-16,-1-1-96 0,2 2-32 0,1 0-17264 15</inkml:trace>
  <inkml:trace contextRef="#ctx0" brushRef="#br0" timeOffset="45791.04">22640 9413 12895 0,'-5'-6'1152'0,"1"-1"-928"0,3 4-224 0,0 0 0 0,2 1 1456 0,-1-2 240 0,-1-2 48 0,-2-8 16 0,1-1-96 0,-1-4 0 0,3 0-16 0,3 3 0 16,-1 1-112-16,3 3-32 0,0 2 0 0,0 3 0 0,0-2 192 0,0 5 32 15,1 2 16-15,-1 4 0 0,1 4-592 0,1 4-128 16,-1 3-32-16,1 3 0 0,2 6-608 0,1 3-128 15,1 3-32-15,0 4 0 0,3 0-64 0,0 6-16 32,1 2 0-32,3 5 0 0,3 3 48 0,1 2 16 15,3 0 0-15,2-2 0 0,3-3 112 0,-2-2 0 0,-2-4 16 0,0-5 0 0,0 2-80 0,-1-1 0 16,-2-1-16 0,-1 1 0-16,-3-4-240 0,-3-1 176 0,-2-2-176 0,-3-3 160 0,0-1-160 0,-4 0 0 0,1-1 0 0,-3 0 0 31,0-4 0-31,-3 1-192 0,2 1 64 0,-3-2 128 31,-1-3-768-31,-1 0-48 0,-3 0 0 0,-1-4 0 16,-1 2-1360-16,-2-5-256 0,0-1-64 0,-3-1-13440 0</inkml:trace>
  <inkml:trace contextRef="#ctx0" brushRef="#br0" timeOffset="46152.99">22994 9853 24879 0,'-13'-4'1088'0,"5"1"256"0,-1 0-1088 0,3 3-256 0,3 0 0 0,1 0 0 0,-1 0 816 0,-2 0 96 15,-2 0 32-15,-3 0 0 0,-2 0 464 0,-1 1 112 0,0 4 16 0,-1-1 0 16,1 5-1152-16,-3 1-240 0,-2 2-144 0,1 4 192 16,-3 4-192-16,-1 5 0 0,-1-1 0 0,0 6 0 15,-2 1-144-15,1 1 144 0,-1 3 0 0,-1 2 0 16,2-1 0-16,-1 1 0 0,1 4 0 0,1-1 0 15,1-4-224-15,1 1 16 0,3-2 0 0,-1 0 0 16,2-3-1488 0,3 0-288-16,1-6-64 0,2 1-10640 0</inkml:trace>
  <inkml:trace contextRef="#ctx0" brushRef="#br0" timeOffset="46723.25">23638 10333 24879 0,'-5'-5'1088'0,"0"4"256"0,3-2-1088 0,-1 2-256 0,3 0 0 16,0-1 0-16,1 0 1216 0,1 1 192 0,0-5 48 0,3-1 0 16,2-4 176-16,3 0 32 0,4-4 16 0,1-1 0 15,3-2-1072-15,2 2-224 0,1-3-32 0,0 5-16 16,0-2-176-16,0 4-32 0,1 2-128 0,1 1 192 15,-2 3-64-15,0-1 0 0,0 4-128 0,-1 1 192 0,-2 1-48 0,1 4-16 16,-2 0 0-16,-2 2 0 0,-3 1 32 0,-2 3 0 16,-3 1 0-16,-2 2 0 0,-2 0-160 0,-4 2 192 15,-3 2-192-15,-4 1 192 0,-1 3-192 0,-5 0 0 16,-2 1 0-16,-1 1 0 0,-3 0 0 0,-1 1 0 16,-1 1 0-16,-2 1 0 0,-1 1 0 0,2 0 0 0,-1-1 0 15,2 1 0-15,-1 1 0 0,0 1 0 0,2 1 224 0,2-1-64 16,0 1 112-16,3-3 32 0,1-2 0 0,4 0 0 15,2-2-16-15,4 2 0 0,3-5 0 0,4 0 0 32,4 1 0-32,4-2 0 0,4-2 0 0,2-3 0 0,4-1-96 15,3-2-32-15,3-4 0 0,3-3 0 0,2-3-160 0,6-3-144 16,6-3 144-16,5-4-208 16,5-2-256-16,6-3-48 0,2 1-16 0,1-4-18176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5:54:17.298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10603 11190 10127 0,'-6'6'896'0,"1"0"-704"0,2-2-192 0,1-4 0 0,1 2 1248 0,0 2 224 0,-4 6 32 0,-4 2 16 0,-2 4 576 0,0 0 112 16,0 3 32-16,1-4 0 15,3-4-720-15,0 0-144 0,2-1-32 0,2-4 0 0,0 0-576 0,3-2-112 16,2-4-16-16,0 0-16 15,2-2-368-15,2-2-64 0,3 0 0 0,2-4-16 0,2 0 48 0,5-7 16 16,4-1 0-16,1-6 0 0,6 0 128 0,0-7 16 16,4 1 16-16,-1-4 0 0,1 1 64 0,8-8 16 15,7-8 0-15,7-3 0 0,3-5-32 0,6-4-16 16,5-4 0-16,-1 0 0 0,-7 6-256 0,-3 0-48 16,3 0-128-16,7-7 192 0,6-4-192 0,5-3 0 15,0 2 0-15,-1-1 0 0,-3 4 0 0,0 3 128 16,0 0-128-16,-1 2 0 0,4 2 256 0,-1 1 0 0,1-1 0 0,-2-1 0 15,-4 8-64-15,1-3 0 0,4 0 0 0,-3 2 0 16,-2 1-192-16,-3 3 0 16,0-2 0-16,-3 3 0 0,-2 4 0 0,-4 0 0 15,-3 6-160-15,-6-1 160 0,-6 6 0 0,-3 1 0 16,-3 3 0-16,-2-2 0 0,2 2 0 0,-5 0 0 0,0 1 0 0,-5 3 128 16,-1 3-128-16,-5 2 0 0,1-1 0 0,-3 2 0 15,-4 3 128-15,-1 0 96 0,-2 3 32 0,-2-2 0 16,-1 1-96-16,0 2-16 0,0-3 0 0,-1 1 0 15,1 2-144-15,0 2 0 0,1-1 144 0,-3 4-144 16,1-2 0-16,-2 2 0 0,0 0 0 0,-1 1 0 0,-4 2 0 16,1 2 0-16,-2-1 0 0,0 2 0 15,-4 1 0-15,1 0 0 0,-2 4 0 0,-1-4 0 0,0 2 0 0,-1 0 176 16,1 0-176-16,1-1 192 0,-1 1-192 0,2-1 0 16,-2 1 0-16,3-2 0 0,-2 0 0 0,2 0 0 15,1 0 128-15,-1 0-128 0,-1 0 0 0,2 0 0 16,-1-2 0-16,1 2 0 0,0 0 0 0,0 0 0 15,0 0 0-15,0 0 0 0,0 0 0 0,-22-8 0 16,16 8 0-16,-4 2 0 16,-1 0 0-16,-3-1 0 0,-1 2 0 0,-1-1 0 15,0 2 0-15,-1-1 0 0,-2-2 0 0,0 1 128 0,-3 1-128 0,1-2 192 16,-1 1-192-16,0-2 192 0,-2 0-192 0,2 3 128 0,0-3-128 0,1 1 128 16,1 2-128-16,2-2 0 15,0 1 0-15,3 2 0 0,1 1 0 0,1-1 0 16,1 2 0-16,1-2 0 0,1 4 0 0,0-2 0 15,1 2 0-15,2 0 0 0,1 0 0 0,0-2 0 0,1 3 0 0,1-6 0 16,0 4 0-16,0-4 0 0,3 2 0 0,-1-3 0 16,0 0 0-16,1 0 0 0,2 2 0 0,-1-4 0 15,3 0-128-15,1-2 128 0,1 0 0 0,2-2 0 16,3 0 0-16,2-2 0 0,3-2 0 0,2 0 0 0,2-2 0 16,3-3 0-16,2 1 0 0,3-2 0 15,1-1-176-15,2 2 176 0,3-2-128 0,3-1 128 0,3 0-128 0,-2 0 128 16,0 0-128-16,-3 3 128 0,0-1 0 0,-3 4 0 15,-4 0 0-15,-4 1 0 0,-4 3 0 0,-2 2 0 32,-2 0 0-32,-4 2 0 0,0 2 0 0,-2 0 0 15,0 2 0-15,-3 0 0 0,0 3 0 0,0-2 0 0,0 1 0 16,1 2 0-16,-2 3 0 0,1-3 0 0,-3 4 0 0,2 0 0 16,-2 0 0-16,1 2 0 0,-2 7 0 0,1 0 0 15,-3 6 128-15,-2 0 0 0,0 3 0 0,-3 1 0 0,-1 1-128 16,-3-2 176-16,0 3-176 0,-3-3 192 0,-2 3-64 0,0 1 0 15,-1-1 0-15,-1 1 0 0,1 1-128 0,0-5 0 16,-1 4 0-16,2 2 0 0,-2-2 0 0,1 2 0 16,3 1 0-16,2-3-12592 15,4-3-2400-15</inkml:trace>
  <inkml:trace contextRef="#ctx0" brushRef="#br0" timeOffset="2357.46">10612 11177 9215 0,'-2'3'816'0,"-1"1"-656"0,3-1-160 0,0 0 0 0,0 1 528 0,0-2 80 0,0 4 16 0,-1 4 0 32,0 4-848-32,-1 0-160 0,1 0-48 0,1-3 0 0,-1-1 432 0,1-4 144 0,1 0 0 0,0-4 0 15,2 0 656-15,1-2 128 0,-1 0 32 0,2-2 0 0,-1 0 448 0,1 0 80 0,-1 0 32 0,1 0 0 16,0 2-208-16,-2-2-32 16,2-1-16-16,0 2 0 0,0 1-928 0,-1 0-176 15,-2 0-32-15,1-2-128 0,-1 4 0 0,-1-2 0 16,1 0 0-16,-2 1 0 0,0 2 0 0,-2-1 0 15,1 0 0-15,1-2 0 0,0 0 480 0,0 0-16 0,0 0 0 0,0 0 0 0,0 0 80 0,0 0 16 32,0 0 0-32,0 0 0 0,8-20-416 0,-5 14-144 15,1 2 0-15,-1-2 144 0,0-1-16 0,-2 4-128 16,2 0 192-16,-3 0-64 0,0 3 528 0,-1 0 112 16,-1 0 0-16,0 3 16 0,0 0 256 0,-3-3 48 15,1 3 16-15,4-3 0 0,0 0-384 0,0 0-80 16,-19 10 0-16,14-10-16 0,2 3-432 0,-2-6-192 15,1 3 160-15,0-3-160 0,2-4 0 0,-2 4 0 16,3-3 0-16,-2-3 0 0,1 2 0 0,1-2 176 16,-3-1-176-16,3 0 160 0,-2 1 0 0,1 0 0 15,-2-4 0-15,-1 1 0 0,0-1 112 0,-1 0 32 0,-1 0 0 16,-3-3 0-16,0-2 0 0,-3-2 0 0,-1 2 0 0,-1-7 0 16,-3 0-80-16,0-1-16 0,-2-2 0 0,-1-3 0 15,0-1-208-15,-4-1 128 0,2 3-128 0,-2-3 0 16,0-1 0-16,-1 2 128 0,-1-2-128 0,-1 0 0 15,-4-2 0-15,-3-3 0 0,-1-1 0 0,-2 1 0 16,-1 0 0-16,0 0 0 0,-3 3 0 0,-1-1 0 16,-3 0 0-16,-2 1 0 0,-1-2 128 0,1 0-128 15,1 1 128-15,4 2-128 0,1 3 176 0,-4-3-176 0,-3-6 144 0,-1 3-144 16,2 0 0-16,-2 1 144 0,3 2-144 0,0-1 0 16,2 2 0-16,1-1 0 0,4 0 0 0,4 4 0 15,5 3 0-15,1-1 128 0,1 1-128 0,3 2 0 16,2 1 144-16,-1 3-144 15,1-4 128-15,-1 1-128 0,0 1 128 0,0 4-128 0,1-2 0 0,-1 6 128 16,0-3-128-16,0 3 0 0,0-1 0 0,-3-1 0 16,4 0 0-16,-2-2 0 0,1-1 0 0,1-1 0 15,1-1 0-15,-2 1 0 0,2 0 0 0,-1 0 0 16,-1-3 0-16,1 0 0 0,0-1 0 0,-1-6 0 16,0-1 0-16,0-3 0 0,3 1 0 0,-1 1 0 15,2-1 0-15,1 3-128 0,1-3 128 0,0 3-128 0,2 1 128 16,1 3-128-16,0 2 128 0,1 1-128 0,0 0 128 0,1 3-128 15,1 2 128-15,-1 2 0 16,2-2 0-16,-1 1-128 0,1 1 128 0,1 2-192 0,0-3 192 0,1-1-192 16,1 3 192-16,2-3-160 0,1 0 160 0,0 2-160 15,1-3 16-15,0 1 0 0,1 0 0 0,-1-1 0 16,1 3 0-16,1 0 0 0,-1 0 0 0,-1 3 0 16,1 1-32-16,0 2 0 0,1 0 0 0,-1 2 0 15,2 0 48-15,-2 4 0 16,0-3 0-16,2 3 0 0,-2 0 128 0,0 2-208 0,2 0 80 0,-1 2 128 15,2-1-208-15,-1 2 80 0,0 1 128 0,2-2-208 0,0 2 208 0,0-2 0 16,2 2 0-16,-1-1-144 16,1 1 144-16,2-1 0 0,-4 1 0 0,0 0 0 15,0 0 0-15,0 0 0 0,20 0 0 0,-15 1 0 16,-2 0 0-16,1 3 0 0,-1 0 0 0,-1-2 0 16,1 4 0-16,-1-2 224 0,-1 2-48 0,-1 2-16 0,0 0 80 0,0 1 16 15,-1 1 0-15,0 0 0 0,0 0-112 0,-2 2-16 16,2 3 0-16,-2 1 0 0,1 0-128 0,-1 0 0 15,1 0 0-15,0 3 128 0,-1 1-128 0,1 4 0 16,0 1 0-16,1 7 0 0,2 0 0 0,-1 5 0 0,3-2 0 16,-1 3 0-16,1 4 0 0,0 2 0 0,1 3 0 0,1 0 0 15,1-3 0-15,-1 4 0 0,1-4 0 0,1-2 0 16,-1-1 0-16,0-7 0 0,-1-3 0 0,0-1 0 16,0-2 0-16,0-3 0 0,-2-3 0 0,1-6 0 15,0-1 0-15,0-5 0 0,-1-4 0 0,0-2 0 16,-1-2 0-16,-1-4 0 0,2-2 128 0,-2-2-128 15,-1-4 128-15,1-2-128 0,-1-3 0 0,-1-1 128 16,-1-6-128-16,-1-3 0 16,-2-5 0-16,-1-1 0 0,-1 0 0 0,-2 2-192 0,0 0 64 0,-3-4 128 15,-2-3-288-15,-3 1 64 0,0-2 16 0,-2 1 0 0,1 4 80 0,0 1 128 16,0 3-208-16,-1-4 80 0,-3-2 128 0,1 2 0 16,0-4 0-16,-1 3 0 15,2 3 0-15,0-1 0 0,2 1 0 0,0 1 0 16,1 1 0-16,2-1 0 0,3 3 0 0,2 0 0 15,0-2 0-15,3 3 0 0,2 3 0 0,2 0 0 0,2 3 0 0,1 3 0 16,1 0 0-16,0 6 0 16,3 1 0-16,0 3 0 0,2 2 0 0,-1 4 0 0,1 4 0 0,0-1 0 15,-1 3 0-15,3 1 0 0,-1 6 0 0,3-1 0 16,0 4 0-16,2 0 0 0,1 3 0 0,1 0 176 16,3 2-16-16,0-1 0 0,1 1 192 0,3-1 32 0,2-1 16 0,0-3 0 15,2 0-272-15,1-1-128 0,2-2 128 0,3 0-128 16,0-1 0-16,3 0 0 0,-1-2 128 0,0-2-128 15,1 0 0-15,0-4 0 0,0 1 0 0,0-1 0 16,2 2-128-16,1-3-64 16,3 1-16-16,-2 1 0 15,2 1-1776-15,1 1-336 0</inkml:trace>
  <inkml:trace contextRef="#ctx0" brushRef="#br0" timeOffset="3370.33">7209 7333 7359 0,'-1'-6'656'0,"0"-1"-528"0,-1-1-128 0,1 4 0 0,1 0 1424 0,0 4 256 16,0-2 48-16,0-4 16 16,-1 0-256-16,0-2-48 0,-1-1-16 0,2 2 0 0,0 1-608 0,0 1-128 15,2 4-32-15,-1 1 0 0,1 0-416 0,2 0-96 16,1 3-16-16,1 0 0 0,2 1 208 0,2 2 48 16,1 1 0-16,0 4 0 0,2-1-128 0,0 3 0 15,2-1-16-15,-2 2 0 0,0-1-240 0,0 2 0 0,2 4 0 16,-1-3 0-16,-1 2 0 0,0 2 0 15,0 1 0-15,1 1 0 0,-1 0 0 0,0-4 0 0,-1 0 0 0,-1-3 0 16,0-2 208-16,1-4 48 0,-1 1 16 0,0-3 0 16,-1-4 560-16,0 0 96 0,-1-3 32 0,0 0 0 15,0-6-256-15,-1-1-32 0,0 1-16 0,-1-6 0 16,-1-1-16-16,1 0 0 0,-1-6 0 0,-1-1 0 0,0-1 64 16,0-2 0-16,-2-4 0 0,0-2 0 0,-1-3-256 15,0-2-32-15,0-4-16 0,-2 0 0 0,1 0-192 0,-2-3-32 31,1 3-16-31,-1-6 0 0,1 5-160 0,-1-6 0 0,1 4 0 0,0-6 0 32,2-3-800-32,0-3-32 0,2-1-16 0,0 4 0 15,0 4-368-15,2 3-64 0,1 1 0 0,3 5-16 0,2-1-1136 0,1 5-208 0,0 5-48 0,2 0-7744 0</inkml:trace>
  <inkml:trace contextRef="#ctx0" brushRef="#br0" timeOffset="3924.65">7861 7479 25791 0,'-11'-6'1152'0,"3"2"224"0,3-1-1104 0,3 1-272 0,1 1 0 0,2-1 0 0,0 1 608 0,1-7 64 0,2-2 16 0,1-6 0 0,6-7-288 0,3-4-48 0,2 1-16 0,3-2 0 16,0-2-80-16,4 4-32 16,0-1 0-16,-1 1 0 0,2 4-224 0,-2 4 0 15,0 2 0-15,-2 4 0 16,-1 4-384-16,-5 2-64 0,0 4 0 0,-4 2-16 31,-3 4-304-31,1 4-64 0,-6-2-16 0,0 5 0 16,-4 4 160-16,-1 3 48 0,-5 7 0 0,-3 1 0 0,-3 7 192 0,-3 1 64 0,-1 4 0 0,-3 1 0 15,2-2 384-15,-2-3-128 0,0 3 128 0,0-3 0 16,1-1 128-16,2-3 128 0,0 3 0 0,3-5 16 16,2-1 1232-16,3 1 240 0,1-4 48 0,4-1 16 15,3-4-528-15,3-2-96 0,2 1-32 0,3-6 0 0,1-1-400 0,3-2-96 16,4-1-16-16,1-2 0 0,3-1-288 0,3-1-64 16,3-4-16-16,3-2 0 0,2-2-272 0,4-3-192 15,0-1 16-15,2 0 16 16,3 0-944-16,5-4-192 0,3 1-48 0,1 0-13328 15</inkml:trace>
  <inkml:trace contextRef="#ctx0" brushRef="#br0" timeOffset="4938.37">14423 7578 12895 0,'-1'8'1152'0,"0"-1"-928"0,1-1-224 0,0 0 0 0,3-2 2880 0,-1 2 512 0,0-2 128 0,2 4 0 0,2 5-2784 0,3 5-560 0,2 8-176 0,1-1 0 0,0 3 0 0,1-2-176 16,-1 0 16-16,-1-1 0 15,0 0 160-15,1-2-208 0,-1 1 80 0,-1-2 128 0,0 0-160 16,-2-2 160-16,1 0 0 0,-1 1-144 0,-1-5 800 0,-1-1 176 16,0-4 16-16,-1 0 16 0,0-1 208 0,0-4 32 15,-1-2 16-15,-1-2 0 0,1-4 32 0,0-1 16 31,1-3 0-31,1-1 0 0,0-6-208 0,3 0-64 0,-1-6 0 0,2 1 0 0,0-2-512 0,1-5-128 16,3-3 0-16,1-1-16 0,0-2-112 0,-1-1 0 16,4 0-128-16,-1-1 192 0,0 0-32 0,-1 2-16 0,2 2 0 15,0-3 0 1,0 1-144-16,0-1 0 0,2 3 0 0,0 2 0 16,-1 1 0-16,0 4 0 0,-2 3 0 0,-2 1 0 0,-2 4 0 0,-2 2 0 0,0-1 0 0,-3 3 0 46,-1 0-640-46,-2 2-48 0,-3 2-16 0,-2 2-16736 0</inkml:trace>
  <inkml:trace contextRef="#ctx0" brushRef="#br0" timeOffset="7768.89">14993 7941 43311 0,'-5'3'3840'0,"4"-1"-3072"0,2 2-608 0,2 0-160 0,-1-2-384 0,1 2-128 0,0 4 0 0,4 2-16 0,1 9 528 0,3 6 144 0,5 4 16 0,2 6 0 15,2 0-160-15,-1 2 128 0,1-3-128 0,1 2 128 0,-2 1-336 0,-1-2-80 32,-2-3-16-32,-1-4-18160 15</inkml:trace>
  <inkml:trace contextRef="#ctx0" brushRef="#br0" timeOffset="13628.88">7813 7861 24879 0,'0'-4'2208'0,"0"2"-1760"15,2-1-448-15,0 2 0 0,1 1-480 0,-1-2-176 0,1 2-48 0,1-3 0 16,1 2 224-16,-1 1 32 0,1 6 16 0,-3 4 0 0,-2 3 96 0,-3 8 16 15,-1 5 0-15,-4 9 0 0,-2 2 320 0,-4 8 0 16,-2 9 0-16,-5 7 0 0,-3 7 0 0,-1 2-176 16,0 3 176-16,2-4-192 0,0-2 64 0,1 0 0 15,2 1 0-15,-1-5 0 0,3-1 128 0,-1-3 0 16,4-8 0-16,2-4 0 0,2-3 0 0,1 1 0 16,1 4 0-16,3-4 0 0,2-3 0 0,3-1-160 15,2-7 160-15,4-3 0 16,4-5-624-16,2-6-16 0,2-5 0 0,5-5 0 15,4-4-512-15,4-8-128 0,4-6 0 0,3-7-16 0,3-5 1296 0,6-5 224 0,2-6 64 0,6-2 16 16,4-4 928-16,9-10 192 0,9-7 48 0,2-7 0 16,-4 4-144-16,-1 4-32 0,3 3 0 0,-2 5 0 15,-2 7-688-15,-5 4-144 0,-6 6-16 0,-9 8-16 16,-7 5-624-16,-6 8-128 0,-6 7-32 0,-5 7 0 31,-3 8-1392-31,-8 10-288 0,-5 7-48 0,-9 10-16 0,-8 8 48 0,-12 13 16 0,-11 19 0 0,-10 12 0 16,-5 2 1008-16,5-17 208 0,3-6 48 0,-8 6 0 15,-7 12 192-15,0 1 64 0,3-3 0 0,6-11 0 0,10-11 656 0,7-10 144 16,9-9 32-16,5-4 0 16,6-5 368-16,6-5 80 0,3 0 0 0,4-8 16 15,5 0-928-15,2-5-192 0,3-3-48 0,4-2 0 16,2-3-720-16,2-6-160 0,2-1-16 0,2-3-16 0,3-6 928 0,3-3 192 16,6-4 48-16,5-2 0 0,1-4 512 0,2-4 96 15,-2-1 32-15,7-5 0 0,7-5-48 0,5-7 0 16,11-3 0-16,6-4 0 0,1 4-112 0,1-3-32 15,0-3 0-15,0 5 0 0,-6 1-192 0,-2 4-128 16,4 1 160-16,-6 5-160 0,-5 3 320 0,-7 8-48 0,-7 5 0 0,-4 8 0 16,-5 4-80-16,-5 9-32 0,-9 11 0 0,-6 2 0 15,-7 10-160-15,-8 5 0 0,-7 10 0 0,-10 3 0 16,-4 1 992-16,-7 5 112 0,-8 5 32 0,-6 10 0 16,-7 9 144-16,-3 2 48 15,-5 6 0-15,1-3 0 0,2-3-240 0,2-2-32 16,-1 1-16-16,1-2 0 0,0-3-240 0,2-6-48 0,2-5-16 0,3-5 0 0,4-3-448 0,0 3-96 15,4 2 0-15,2-2-16 0,4-6-176 0,5-3 160 16,4-4-160-16,6-9 160 0,2-4-160 0,5-2-224 16,4-7 48-16,3-2 16 15,4-4-592-15,4-1-112 0,1-3-32 0,7-2-8512 0</inkml:trace>
  <inkml:trace contextRef="#ctx0" brushRef="#br0" timeOffset="23285.68">19995 16675 9215 0,'-5'4'816'0,"1"-3"-656"0,2 1-160 0,2-4 0 0,0 2 0 0,-1-1 0 0,-1 1-160 0,-1 1 160 15,-1-1 288-15,2-2 160 0,0 2 16 0,4-6 16 16,0 2-96-16,2-5-32 0,2 2 0 0,1-2 0 16,3-1-96-16,0-2 0 0,1 2-16 0,2-2 0 15,0-1 288-15,2-2 64 0,0 2 16 0,1-3 0 16,0 0 240-16,1 0 48 0,2-3 16 0,-1 3 0 15,2-1 16-15,-1-1 0 0,1 0 0 0,1-1 0 16,1-1-448-16,1-1-96 0,3 2 0 0,3-4-16 0,0 1 16 0,4-3 16 16,1 3 0-16,2 0 0 0,-1-3 192 0,-1 0 48 15,2-1 0-15,1-2 0 0,0 0-96 0,-1-3-16 16,0 1 0-16,-1-2 0 0,2-3-176 0,1 2-32 16,4-2-16-16,1 2 0 0,4-2-128 0,0 4-32 15,-1 0 0-15,0-1 0 0,0 0 112 0,-2-1 32 16,-2-1 0-16,0 0 0 0,4-3-128 0,2-2-32 15,2-2 0-15,0-1 0 0,0 5-128 0,-1-1 0 16,2-3 0-16,-1 3 0 0,-4 1 0 0,-1-4 0 16,0 3 0-16,-1-3 0 0,3 2 0 0,2-4 0 15,5-3 0-15,0 2 0 0,-1 1 0 0,-1-2 0 16,-2 7 0-16,-1-3 0 0,-1 3 0 0,4-2 0 16,5 0 0-16,0 0 0 0,-1 1 0 0,-7 2 0 0,-1 3-224 0,-3-2 80 15,-1 1-96-15,-2 0-16 0,0 1 0 0,2-1 0 16,3 3 256-16,1 1 0 0,0 0 0 0,0 2 0 15,-2 0 0-15,-1-2 0 0,0-1-128 0,-1-3 128 16,-5 1-240-16,2-1 0 0,2-3 0 0,2 0 0 16,2 0 112-16,1 1 128 0,2 3-208 0,-3 0 80 15,-2 3 128-15,-1-1 0 0,-4 1 0 0,0-1 0 0,-5 4 176 16,2-3 16-16,2-1 0 0,2 0 0 0,-1 1-192 0,0-2 0 16,5 0 144-16,-2 1-144 0,2 0 0 0,-3-2 0 15,-3 5 0-15,0-3 0 16,-2 1 0-16,-1-2 0 0,3 3 0 0,1-3 0 0,2 0 0 0,-1 0 0 15,-1 2 0-15,1-1 0 16,1-2 0-16,-1 2 0 0,0 0 0 0,-4 0 0 16,-1 3 0-16,-3 1 0 0,2 1 0 0,-1 1 0 15,5-2 0-15,-1 3 0 0,2-1 0 0,-2 1-128 0,0-4 128 0,-1 3 0 16,2-2 0-16,-3-3-128 0,-2 0 128 0,0 1 0 16,-2 0 0-16,-2 0 0 0,-2 1 0 0,3-2 128 15,1 3-128-15,1 2 176 0,2-2 224 0,0 3 48 16,-2 3 16-16,0-3 0 0,0 3 48 0,-2-1 16 15,1 1 0-15,-1-5 0 0,1 0-384 0,-1-2-144 0,-3-2 0 0,1 3 144 16,0-1-144-16,2 1 0 0,2-4 0 0,1 3 0 16,3 1 0-16,0 3 0 0,1-1 0 0,1 2 0 15,0 1 0-15,-3-1 0 0,1 1 0 0,-2-1 0 16,0 0 0-16,-2 2 0 0,-1-2 0 0,0 1 0 16,3 1 0-16,1-1 0 15,-2-1 0-15,2-2 0 0,1 1 0 0,0-2 0 16,-1 3 0-16,-1-1 0 0,-1 0-224 0,0 2 80 15,-2 1 16-15,0-2 0 16,-2 2-288-16,1 2-48 0,1-2-16 0,1 0 0 0,2 0 144 0,2-1 16 16,-1 2 16-16,0 2 0 0,-2-4 304 0,0 1 0 0,0 0 0 0,1-3 0 0,-3 0 0 0,0-1 0 15,-2 0 0-15,0 2 0 0,-1-5 320 0,3 3 80 16,1-5 16-16,1 3 0 16,2-1 128-16,0 1 32 0,-1 2 0 0,-3-1 0 15,1 1-128-15,2-3-32 0,-2-3 0 0,1-2 0 16,-1-1-224-16,-1-3-32 0,0 1-16 0,0-2 0 0,4 1-144 0,1-2 0 15,3 2 0-15,1 0 0 0,1 3-256 0,-4 3 80 16,-1 1 16-16,-1-4 0 0,1 3 16 0,-2-5 0 16,-1 1 0-16,-1-2 0 0,-3 3 144 0,3-2 0 15,4-1 0-15,1 0 0 0,5-2 256 0,1 2 16 0,0 2 16 16,1 1 0-16,-3 1 0 0,1-5 0 0,0-4 0 0,0-2 0 31,-3 5-112-31,2-5-32 0,5-3 0 0,4 1 0 16,2 2-144-16,1 5 160 0,1-4-160 0,-2 2 160 0,-1-1-160 0,-4 1 0 0,-2 4 0 0,2-6 0 15,3 0 0-15,1-1 0 0,2 2 176 0,-1 3-176 16,2 3 176-16,-1-1-176 16,-1 0 192-16,-3 1-192 0,-6-1 320 0,4 3-64 0,3-6 0 0,4-1 0 0,0-2-64 0,2 1-32 31,0 1 0-31,0 0 0 0,-3-1-160 0,-1 1 0 16,2 1 0-16,2 0 0 0,3-2 0 0,0 1-176 0,-2-1 176 0,2-3-128 0,0-4-32 0,-2 0 0 15,-5 1 0-15,3 0 0 16,3 1 160-16,0 3 0 0,0 1 0 0,-5 0-128 15,-2 2 128-15,-3-5 0 0,-2 0 0 0,-1-1 0 16,-1-1 0-16,-1 2 0 0,3 1 0 0,0 0 0 0,-2 7 0 0,0-2 0 16,-3 2 0-16,-1-4 0 0,-2 1 0 0,-2-5 0 15,-3 0 0-15,-2-1 0 0,-1 2 0 0,-1 2 0 16,2 2 0-16,0-3 0 31,3 4-480-31,-2-3-64 0,-2 3-16 0,0 0-10512 0,-1-3-2112 16</inkml:trace>
  <inkml:trace contextRef="#ctx0" brushRef="#br0" timeOffset="24807.1">31103 6123 11967 0,'-4'-3'1072'0,"3"-1"-864"0,0 0-208 0,1 2 0 0,2-1 0 0,0 2 176 0,-1-1-176 0,1-2 160 0,2-1 576 0,1-2 112 0,1-2 32 0,1-1 0 16,1 0 720-16,1 0 160 16,-2 2 32-16,2 0 0 0,-1 0-96 0,1-1-16 15,1 1 0-15,-2 0 0 0,4 0-656 0,0-3-128 16,2 1-16-16,-1-2-16 0,3 1-576 0,3-2-112 0,-2 1-32 0,2-3 0 16,0 2-144-16,1-2 0 0,2 1-192 0,1-2 192 31,0 1-576-31,1-1 0 0,-1 3 0 0,-2-2 0 0,-3 5 304 0,-2 1 64 0,-2 2 16 0,0 1 0 15,-3 2 192-15,-1 3 240 0,-1-1-48 0,-2 2-16 0,-1 3 432 16,-1 1 96-16,-1-3 0 0,0 4 16 0,-2-1-304 16,-1-1-64-16,2 3-16 0,-3 1 0 0,0-1-144 0,0 2-16 15,-1 0-16-15,-2 1 0 16,1 0-160-16,-3 4 128 0,0-1-128 0,-1 4 128 0,-2-2-128 0,0 4 0 16,-2 1-192-16,-3-1 192 0,1 5-272 0,-3-1 64 15,0 0 16-15,0 3 0 0,1-3 192 0,0 1 0 16,0-1 0-16,1 0 0 0,-1 0 0 0,2-2 0 15,1 1 0-15,1-2 0 0,0 0 0 0,0 0 0 16,3 0 0-16,-2 0 0 0,2 0 0 0,0-1 0 16,0 2 192-16,1 2-192 0,0-3 208 0,-1 0-64 15,1 0-16-15,1 0 0 0,2-3-128 0,-2 0 128 16,0 0-128-16,1-1 128 0,0 1 192 0,1-2 16 16,-1 0 16-16,0-1 0 0,2-1-224 0,-2-2-128 15,0 0 128-15,0 0-128 0,2-1 0 0,0-3 0 16,-1-3 0-16,2 0 0 0,0-2 0 0,1 2 0 0,0-3 0 0,1 0 128 15,0-3 96-15,0 3 32 16,2-1 0-16,-1 1 0 0,2-3-256 0,-4 3 0 0,0 0 128 0,0 0-128 16,0 0 0-16,22-6 0 0,-16 4 0 0,1-2 0 15,0 0 0-15,0 1 0 0,2-2 0 0,0-1 0 16,1-1 0-16,1 0 0 0,1-3 0 0,2 1 0 0,1-1-320 0,1-2 64 16,1 0 0-16,2-1 0 15,0 0-400-15,1 0-80 0,1 1-16 0,-1 0 0 31,-2 2-752-31,1 0-160 0,0-2-16 0,-1 3-11056 0</inkml:trace>
  <inkml:trace contextRef="#ctx0" brushRef="#br0" timeOffset="25145.49">31891 6141 37775 0,'-4'5'1664'0,"1"0"368"0,3 2-1632 0,2-1-400 0,0 0 0 0,2-2 0 0,0 1 128 0,1 3-128 0,3 6 0 0,3 5 128 0,4 3 320 0,4 4 64 15,-1 0 16-15,0-1 0 0,-1-3-528 0,-1-1 0 0,0-1 0 0,0-2 0 32,1 1-896-32,0-3-144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5:55:00.876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4382 9079 1839 0,'-15'9'160'0,"3"-7"-160"0,1 2 0 0,2-1 0 0,3 0 544 0,2-3 80 0,0 1 16 0,-6 4 0 15,-8-1 16-15,-4 2 16 0,-5 4 0 0,-4-1 0 16,2 0-368-16,2 1-80 16,0-1-16-16,1 1 0 0,1 2 32 0,1-2 0 15,0 4 0-15,1-2 0 0,0 3 160 0,1-1 48 16,1 0 0-16,1 0 0 0,2 1-304 0,0-5-144 0,2 2 160 16,0 0-160-16,1-2 608 0,1-2 32 0,0 0 0 0,2 1 0 15,1-3 608-15,1-1 128 0,1 0 32 0,0-1 0 16,3 0-112-16,-1-2-16 0,2 2 0 0,0-2 0 15,1-1-432-15,0 1-80 0,2-1-32 0,-1-1 0 0,3 2-176 16,-1-2-48 0,2-2 0-16,2 1 0 0,-1-2-272 0,3 1-64 0,3-2-16 0,-1 0 0 0,2-2 16 0,3-2 0 15,2-2 0-15,2 0 0 0,2-3-176 0,5-1 0 16,3 0 144-16,2-5-144 16,2 0 176-16,1-4-48 0,3-4 0 0,5-1 0 0,1-1-128 0,4 0 192 15,-1-2-192-15,5-1 192 16,5-6-32-16,1 3 0 0,0-3 0 0,4-2 0 0,5 1 288 0,3-2 64 0,2 3 16 0,2-5 0 31,-4 3-16-31,1 0-16 0,3-1 0 0,7-3 0 0,4-1-336 0,2-2-160 0,-1 0 160 0,3-2-160 31,3-1 0-31,2-1 0 0,4-2 0 0,-4 2 0 0,-14 10 0 0,4-3 0 16,8-3 0-16,5-4 0 0,4-3 128 0,4 1-128 16,-2-3 0-16,1 2 144 0,2-1-144 0,-3 4 0 0,-8 4 0 0,4-3 128 15,5-5-128-15,1 0 0 0,1 0 0 0,-2 1 0 16,-1-2 0-16,-4 2 160 0,-2 1-32 15,-5 4-128-15,-8 5 0 0,0-2 0 0,3 0 0 0,0-1-192 16,0 3 192-16,-4 3 256 0,-2 0-48 0,-4 7-16 16,-4-2 208-16,-4 1 48 0,0 4 0 0,-5-1 0 0,2 4-448 15,-4 0 0 1,-6 5 0-16,-4 1 0 0,-1 3 0 0,0-3 0 0,2 1 0 0,-2 1 0 16,-4 1 0-16,-1 1 0 15,-1 2 0-15,-3 2 0 16,-2-1-560-16,-4 2-32 0,-1 2-16 0,-4 0 0 0,-3-2-544 0,-2 3-96 0,-2-1-32 0,-2 1 0 15,0 3-128-15,-4-2-16 0,1 1-16 0,-2 0-6256 16,0 2-1264-16</inkml:trace>
  <inkml:trace contextRef="#ctx0" brushRef="#br0" timeOffset="3843.96">9244 6319 8287 0,'-6'-4'736'0,"1"0"-592"0,0 2-144 0,3 2 0 0,2-3 816 0,0 2 128 0,0 1 16 0,-1-2 16 15,-2-2-640-15,1-2-128 0,-1 0-16 0,1-4-16 0,1 4 0 0,-2-3 0 32,1-1 0-32,0 0 0 0,1-1 128 0,0 0 16 0,0-1 16 0,1-3 0 0,0 1 48 0,1 2 0 15,1-1 0-15,0 0 0 16,1 0-224-16,0-3-32 0,2 4-128 0,-2 0 192 16,1-1-192-16,1-3 144 0,0 0-144 0,2-2 128 0,0-2 128 0,1-1 32 15,1-2 0-15,1 4 0 0,0-4 288 0,1-1 64 16,0 1 16-16,1-1 0 0,3-1 208 0,1 1 32 15,0 0 16-15,0 1 0 0,-1 1-208 0,3 1-64 16,0 1 0-16,3 1 0 0,3 0-640 0,0 1 0 16,2 1 0-16,0 3 0 0,3 0-192 0,2 2 192 15,1 2-160-15,0-3 160 0,-2 5-368 0,3 0 32 16,3 0 0-16,2 0 0 16,2 2-16-16,-2 1 0 0,0 1 0 0,1 4 0 0,2 0 176 0,-1 3 48 0,-1 1 0 0,-2-2 0 15,-1 4 128-15,-4 0-160 0,-5-1 160 0,-1 2-160 16,-1 1 160-16,-1-2 0 15,0 4 0-15,-2 0 0 0,-2 1 176 16,0-1 16-16,-2 3 0 0,0-2 0 0,-2 1 48 0,-3 3 16 16,0-2 0-16,-3 4 0 0,-1 1-48 0,-2 3 0 15,-2 5 0-15,-3-1 0 0,-2 1-208 0,-2-1 0 0,-3-2-192 0,-2 2 192 16,-1 2-368-16,-3 1 48 0,-2 2 0 0,1-3 0 0,-2-1 176 0,-2-1 144 16,-2 3-192-16,-3-4 192 0,-2 1 0 0,0-3 0 15,-1-2 0-15,1-2 0 0,1-2 128 0,-1-3 144 16,2-2 32-16,0-1 0 15,2-3 128-15,-1 2 16 16,0-2 16-16,2 2 0 0,-1-3-336 0,0 0-128 0,2 0 0 0,1 1 144 0,0-4-144 0,1 1 0 16,2 1 0-16,0-1 0 0,2-3 0 0,1 1 0 15,1 2 0-15,2-1 0 0,2-1 0 0,1-2 0 16,3 1 192-16,0 2-64 0,2-3-128 0,2 0 0 16,0 2 0-16,4-2 0 0,1 1 256 0,1 2 0 15,2-3 16 1,1 2 0-16,4 0-80 0,2 0 0 0,-1-2-16 0,2 4 0 0,0-4-176 0,0 2 0 0,2-2 0 0,-1 0 0 15,1 0 0-15,0 0 0 0,2-2 0 0,0 2 0 32,0-3 0-32,1 3 0 0,-1-1 128 0,2 1-128 15,-1 1 176-15,2 2-48 0,2-1-128 0,-1 0 192 0,0 2-192 0,1 0 0 0,2-1 0 0,1 0 0 16,1 1 0-16,-1 2 0 0,-1-2 0 0,-3 1 0 16,0 1 0-16,-2 2 0 15,0 0 0-15,-4 2 0 0,-2-1 0 0,-2-2 0 16,0 3 0-16,-1 1 0 0,0 0 0 0,-1 0 0 0,0 3 0 0,-2-2 0 0,1 1 0 0,-3-1 0 15,0 4 0-15,-1-3 144 16,-1 0 64-16,-2 2 16 0,-1-1 0 0,0 0 0 16,-1 3-224-16,0-1 0 15,-2 2 128-15,-1-2-128 0,0 3 0 0,-2 1 0 16,1 2 0-16,-2-1 0 0,-2-1 0 0,1-2 0 16,-2-2 0-16,1-3 0 0,1-1 144 0,-2-2-16 15,2-3 0-15,-2 2 0 0,-1-3 208 0,0 0 48 16,0-2 0-16,-1 2 0 0,1-2 176 0,-1 1 32 15,-1 1 16-15,-2-2 0 0,0-1-416 0,-1 1-192 16,3 1 160-16,-2-1-160 0,-1 2 192 0,-2 0-48 16,0 0-16-16,-1 1 0 0,1-1-128 0,0 0 0 0,-2 1 144 15,0 0-144-15,1 1 0 0,-2 0 0 0,0 0 0 0,0 2 0 16,2-2 0-16,-2 0 0 0,1 1 0 0,1-2 0 16,-1 2 0-16,2-5 0 0,0 2 0 0,1-4 0 15,0 0 0-15,0 0-128 0,-1 1 128 0,-1-3 0 16,1 1 0-16,-2 1 0 0,3-2 0 0,1 0 0 15,0-2 0-15,2 1 0 0,0-2 0 0,1 1 0 16,1 0 0-16,1-3 0 0,-1 2 0 0,1-1 128 16,0 2-128-16,1-1 0 0,2 2 0 0,-2 1 0 0,0 0 0 15,0 1 0-15,1 2-160 0,-1-1 160 0,-1 2-320 0,0-1 64 16,0 0 0-16,0 1 0 31,0-2-176-31,2 1-16 0,-1 0-16 0,-1-3 0 0,2 1 464 0,1-1 0 0,0 0 0 0,-1-1 0 0,2 1 0 0,1-2 0 16,-1 2 128-16,1-1-128 0,0 1 256 0,1-3-16 15,-1 3 0-15,0-2 0 0,0 2-96 0,0 0-16 16,0 0 0-16,0 0 0 0,0 0-128 0,0 0 0 16,0 0 0-16,-21 0 0 0,13 2 0 0,0 1 0 15,-1 0 0-15,-1 3 0 0,-1-2 0 0,-1 2 128 16,-3 1-128-16,0 0 0 0,0 2 320 0,0-1-32 16,-1 2 0-16,0 0 0 0,-1 2 16 0,0-2 0 0,-1 3 0 15,0-3 0-15,0 2 32 0,0 0 16 0,-2 1 0 0,-1 3 0 16,-1-3-160-16,-3 2-48 0,-2 4 0 0,0-3 0 15,-1 2-144-15,0 0 0 0,-4 3 0 0,-3-3 128 16,-2 6-128-16,-5 3 0 0,-6 5 0 0,-3 3-176 16,0-1 176-16,-5 2 0 0,-4 5 0 0,-5 0 0 15,-3 6 0-15,-4 0 0 0,-2 3 0 0,1 1 0 16,2-3 0-16,5 2 0 0,1-2 160 0,0 3-160 0,-2-1 320 16,1 1-48-16,2 2 0 0,0-6 0 0,-1 2-48 0,4-6-16 15,1-7 0-15,3-4 0 0,1 3-64 0,-6 2-16 16,-5 3 0-16,-1 1 0 0,1-2-128 0,-3-1 192 15,-5 3-192-15,-2 0 192 16,-4 3-192-16,-2-3 0 0,0 0 0 0,7-3 0 16,9-6 0-16,-3 5 0 0,-2-2 0 0,1 3 0 0,2-2 0 0,5-1 0 15,7-4 0-15,1 1 0 0,-1-1 0 0,-1 1 0 16,0 2 128-16,0 1-128 0,0-3 0 0,1-1 0 16,1-2 0-16,1-5 0 0,0 0 0 0,-4 1 0 15,-4-1 0-15,-1 2 0 0,3-1 0 0,0-3 0 16,1 2 0-16,-2-1 0 0,3-3 0 0,-1 2 0 0,1 0 0 0,-2-3 0 15,1 3 0-15,-3-2 0 16,1 2 0-16,1-1 0 0,2-1 0 0,3-4 0 0,4-1 0 0,0-3 0 16,2 1 0-16,-1-1 0 0,0-1 0 0,3 0 0 15,1-1 0-15,4 0 0 0,3-1 0 0,1 1 0 16,-1 0 0-16,3 0 0 0,2 2 0 0,3 0 0 16,0 1 0-16,-3-1 0 15,0 8 0-15,-1-4 0 0,2 0 0 0,1-1 0 16,1 1 0-16,0-4 0 0,0 2-256 0,1 1 64 15,1-5 0-15,2-1 16 0,0 1-48 0,1-1-16 16,1 0 0-16,1 1 0 0,1-4 240 0,0 1 0 0,2 2 0 0,1-3 0 0,-1 4 0 0,2-4 0 16,1 1 0-16,1 0 0 15,3-1 0-15,0 0 0 0,1 3 0 0,3-3 0 0,1 0 0 0,1 0 0 16,0-2 0-16,1 2 0 16,2-3 0-16,1 0 0 0,2-3 0 0,0 0 0 0,2 0 0 0,0 0 128 15,1-2-128-15,0-1 160 16,0 2 48-16,1-1 16 0,1 0 0 0,1 2 0 0,-3 0-224 0,0 0 176 0,0 0-176 15,0 0 160-15,0 0-160 0,0 0 0 16,0 0 0-16,0 0 0 0,0 0 0 0,0 0 0 16,0 0 0-16,0 0 0 0,0 0 0 0,18 7 0 15,-19-6 0-15,0 1 0 0,-2 2 0 0,2-1 128 16,-1-2-128-16,-1 1 0 0,2 1 272 0,-1-3-16 0,-1 3-16 0,1 0 0 16,-1 1-16-16,2-2 0 0,0 2 0 0,-1-1 0 15,2 4-224-15,0-1 128 0,2 0-128 0,-1 0 0 16,1 4 0-16,1-1 0 0,-1 7 0 0,1 0 0 15,1 4 0-15,-1 2 0 0,0 3 0 0,-1-1 0 0,1 2 0 0,-1 3 0 32,1 3 0-32,-3 5 0 0,0 1 0 0,-3 3 0 15,-1 1 0-15,-1 2 0 0,-2-7 0 0,-2-5 0 0,0-6 0 0,-1-2 0 0,0-1 0 0,0-5 0 16,-1 1 0-16,-2-2 0 0,0 2 128 0,-1-3-128 31,-1 0 176-31,0-1-176 0,1-2 192 0,-4 0-64 16,-1 2 0-16,-4-3-128 0,1-2 192 0,-1 0-192 15,-3-4 192-15,-2 0-192 0,-3 0 0 0,-1 0 0 16,-1-2 0-16,-4-1 0 0,0 0 0 0,-3 0 0 16,1 0 0-16,-2 4 0 0,0-4 0 0,-1 1 0 0,-1 1 0 15,1-5 0-15,1 1 0 0,1-2 0 0,1 1 0 16,3-2 0-16,2-1 0 0,3 2 0 0,3-2-192 0,1 0 48 16,0-1 144-16,2-1 0 0,3 1 0 0,1-4-128 15,1 0 128-15,4-2-128 0,1-2 128 0,0 0-128 16,3-4 128-16,-1-1 0 0,2-1 0 0,1-3-128 15,2 1 128-15,-2 0-208 0,4-1 80 0,1-1 128 16,2 2-240-16,-1-1 80 0,3 1 16 0,1-1 0 16,0 2 144-16,3 0-192 0,-1-1 192 0,3 2-192 15,1-1 192-15,0-1-128 0,3-1 128 0,2 2-128 16,2-2 128-16,1-2 0 0,3 0 0 0,1-2 0 16,1 3 0-16,2-3 0 0,1 3 0 0,0 0 0 0,0-1 0 15,1 4 0-15,-4 1 0 0,3 1 0 0,-1-2 0 0,-3 3 0 16,1 0 0-16,-2-2-128 0,-1 2 128 0,-1-1 0 15,0 3 0-15,-2-2 0 0,1 0 0 0,-3-1 0 16,0 3 0-16,-2 0 0 0,-1 2 0 0,-1-1 0 16,-1 3 0-16,0-1 0 0,-2 1 0 0,-1 3 0 15,0-2 0-15,-1 2 0 0,0-2 0 0,-1 3 0 16,-1-3 0-16,1 2 0 0,-1 1 0 0,0-3 0 16,0-1 0-16,0 3 0 0,0-4 0 0,0 1 0 15,1 0 0-15,-1 0 0 0,0 0 0 0,2-2 0 0,-2 1 0 16,0-1 0-16,0 4 0 0,0-2 0 0,-2 0 0 15,1 1 0-15,-1 3 0 0,-1-1 0 16,-2 1 0-16,1-3 0 0,1 5 0 0,-2-2 0 0,-1 0 0 16,-1-3 0-16,0 2 0 0,0 1 0 15,-1-3 0-15,-2 2 0 0,0 0 0 0,1-3 0 0,-3 2 0 0,0-1 0 16,1 2 0-16,-3-3 0 0,2 1 0 0,-2-1 128 16,1 0-128-16,-1-1 0 0,1 4 128 0,-2-3-128 15,2 1 0-15,0 2 0 0,0 1 0 0,1-1 128 16,0 1-128-16,-2 0 0 0,0 2 0 0,1-2 0 15,0 0 0-15,0 0 0 0,0 1 0 0,1-3 0 16,1 2 0-16,-1-2 0 0,-1-2 0 0,1 2 0 0,1-3 0 0,0 4 128 16,1-3-128-16,0 1 0 0,0-1 0 0,1 2 128 15,-1 0-128-15,1 0 0 0,0 0 0 0,-1 0 0 16,1 1 0-16,1 1 0 16,0-1 0-16,0 1 0 0,0-1 0 0,-2-1 0 0,3 0 0 0,-2 2 0 15,2-3 0-15,-2 2 0 0,2 1 0 0,1 0 0 16,-1 0 0-16,1-1 0 0,1 1 0 0,0 0 0 15,0 0 0-15,2 0 0 16,-2-2 0-16,1 0 0 0,-1-1 0 0,1-1 0 0,1 0 0 0,0-2 0 16,1 2 0-16,-2 0 0 0,3-1 0 0,-1 0 0 15,1 0 0-15,0 1 0 0,0 2 0 0,1-3 0 16,0 1 0-16,0 3 0 0,0-2 0 0,1 3 0 0,0-1 0 0,2 2 0 16,-1-2 0-16,2 0 0 0,1-2 0 0,0-1 0 15,1 1 0-15,1-1 0 0,2-1 0 0,0-2 0 16,1 2 0-16,-1-1 0 0,1-3 0 0,3 2 0 15,-1 0 0-15,0 0 0 0,2 0 0 0,-2 1 0 16,2-1 0-16,0 1 0 0,-1-1 0 0,2 1 0 16,1-2 0-16,-1 0 0 0,0 1 0 0,1 0 0 15,-1-2 0-15,2 1 0 0,0-2 0 0,2 1-192 16,-1 3 192-16,1-2 0 0,1 2 0 0,-2 2 0 0,2 0 0 0,-3 1 0 16,2 0 0-16,-3 2 0 0,0 1 0 0,-1 0 0 15,-1 2 0-15,-2-2 0 0,-1 4 0 0,1 0 0 16,0 2 0-16,-3 0 0 0,4 0 0 0,-1 0 0 15,3 0 0-15,-1 2 0 16,0-2 0-16,1 0 0 0,1 0 0 0,2-2-128 16,-2 2 128-16,0 0 144 0,1 0-16 0,-1 0-128 15,0 0 0-15,-2 0 0 0,2 0 0 0,-2 2-192 0,0 0 192 0,-1 1 0 16,-1 0 0-16,1 1 0 0,-1 2 0 0,-1 0 0 16,-1 1 0-16,0 2 0 0,-3 0 0 0,1-1 0 15,-2 4-128-15,-1-2 128 0,-2 2 0 0,1 1 0 16,0-1 0-16,-2 0 0 0,1 1 0 0,-1 0 0 0,0 0 0 0,0-1 0 15,-1 2 0-15,-1-3 0 16,0 2 0-16,2-3 0 0,-2 3 0 0,0 1 0 0,0 0 0 0,-2 1 0 16,2 1 0-16,0 0 0 0,0 0 0 0,2 4 0 15,-1 1 0-15,0 4 0 0,0-3-128 0,2 1 128 16,0-2 0-16,2-2 0 0,-1-5 0 0,0-2 0 16,-1-5 0-16,1-2 0 0,0-1 0 0,0-2 0 15,-1 0 0-15,1 0 0 16,0-2 0-16,-1 0 0 0,1 0 0 0,1-2 0 15,-1 2 128-15,1 0-128 0,0-2 0 0,1 2 128 16,-1 0-128-16,-1 0 0 0,0-2 0 0,0 2 0 0,1 0 0 0,0 2-144 0,0-2 144 0,1 0 0 31,0 2-144-31,2 0 144 0,-1 1-304 0,1-2 16 0,2 1 0 0,-1 0 0 0,3 0-64 0,-1 1-16 16,1-3 0-16,2 0 0 31,-1 0-272-31,2 0-64 0,1 0-16 0,3 0-15024 0</inkml:trace>
  <inkml:trace contextRef="#ctx0" brushRef="#br0" timeOffset="8097.88">2378 5301 12895 0,'-4'38'1152'0,"0"0"-928"0,3-12-224 0,0-5 0 0,1-3 128 0,-2 14-128 16,-2 26 176-16,-1 39-176 0,-1 28 320 0,0 22-32 0,-1 9-16 0,0-2 0 0,2-12 128 0,-1 1 32 15,0 5 0-15,-2 0 0 0,1-2-96 16,-2 0-16-16,0 3 0 0,0 3 0 16,-1 1-112-16,0 3-16 0,0 1-16 0,0 5 0 0,3 11 464 0,-1-1 80 15,3-1 32-15,0-2 0 0,3-4-336 0,1 10-64 31,1 11-16-31,0 4 0 0,0 2-96 0,0 1-32 16,1 3 0-16,0 0 0 0,-1-6-208 0,0 2 0 16,0 6 128-16,-1 1-128 0,-3 5-240 0,-1-1-80 15,-1-2-32-15,-1-8 0 0,0-5-32 0,0 1-16 16,1-2 0-16,0 2 0 0,-1-2 400 0,1-4 224 0,1-6-32 0,0-5 0 16,0 1 64-16,2-5 16 0,0 1 0 0,1-7 0 15,0-17-272-15,1 5-144 0,-1 4 16 0,-1-5-9216 16</inkml:trace>
  <inkml:trace contextRef="#ctx0" brushRef="#br0" timeOffset="9040.16">718 11996 39615 0,'-3'0'3520'0,"1"0"-2816"0,2 0-560 0,3 0-144 0,-1 0 0 0,3-2 0 0,3 2 0 0,0-2 0 31,11 0-976-31,7-1-128 0,11 2-32 0,5-1 0 16,5-1 48-16,4 2 16 0,2-1 0 0,6-1 0 15,4 2 368-15,8-2 64 0,10 6 0 0,9-2 16 0,1 5 208 0,3 3 32 0,-11-3 16 0,12 0 0 16,15 4 32-16,9 2 0 0,1-2 0 0,10 3 0 16,11-3-112-16,1-2 0 0,-4 0-16 0,14-2 0 0,17-4 240 0,15 1 48 15,16-2 16-15,0-2 0 16,-25-2 1040-16,8 1 208 0,18-2 32 0,18-2 16 0,8 2-432 0,7-2-96 16,10 0-16-16,8-3 0 0,9 2-352 0,1 1-80 15,-7-1-16-15,4 4 0 0,4-2 112 0,6 1 0 16,6 2 16-16,-10 0 0 15,-11 0 176-15,7-1 48 0,5 2 0 0,0 1 0 0,-3 0 144 0,4 0 48 16,8-2 0-16,-9 1 0 0,-14 1-384 0,-10-3-80 16,-7 3-16-16,-5 3 0 15,-2 0-1472-15,-1 1-288 0,3 2-64 0,-4 0-13312 16</inkml:trace>
  <inkml:trace contextRef="#ctx0" brushRef="#br0" timeOffset="9976.62">1018 13020 20271 0,'-7'0'1792'0,"5"0"-1424"0,2 0-368 0,2 0 0 0,3-3 0 0,-1 1 0 0,2-2 0 0,3-2 128 16,6-1-128-16,5-9 0 0,7-2 0 0,4-1 0 0,6-4 192 0,6-5 112 15,8-1 16-15,6-5 16 16,3-1 16-16,6-6 0 0,4-1 0 0,7-8 0 0,0-1 288 16,7-2 64-16,7-4 16 0,3-3 0 0,4 2-128 0,6-5-16 15,3 4-16-15,12-12 0 0,11-8-208 0,5-5-32 16,-12 8-16-16,18-10 0 0,15-5-48 16,12-7 0-16,9-1 0 0,-1-1 0 0,1-1 320 0,-1 0 64 15,4 5 16-15,8-4 0 0,6-5-144 0,5 1-16 16,2 4-16-16,-6 3 0 0,-24 7 304 0,12-7 64 0,8 0 16 15,7 0 0-15,4 5-480 0,1-2-112 16,3-5-16-16,1 1 0 0,6 3 32 0,-10-1 0 16,-19 5 0-16,6-3 0 0,14-7-288 0,12-7 128 15,10-3-128-15,6-3 0 0,8-8 0 0,-2 4 0 0,-3 10 0 0,-4-4 0 16,-2-3 0-16,-2 4-144 16,-1 1-16-16,-17 2 0 15,-22 13-480-15,11-13-80 0,12-1-32 0,-2 4 0 16,-4 1-1104-16,0 2-240 0,9-5-32 0,2 2-11440 0</inkml:trace>
  <inkml:trace contextRef="#ctx0" brushRef="#br0" timeOffset="12891.17">3151 9174 46079 0,'-11'-4'4096'0,"3"1"-3280"0,6 3-656 0,2-3-160 0,1 3 192 0,-1-1 16 0,-1-1 0 0,-3-2 0 31,-1-2-752-31,3 1-160 0,0 0-16 0,5-1-16 0,4 1-2272 0,6-3-448 0,5-10-80 16</inkml:trace>
  <inkml:trace contextRef="#ctx0" brushRef="#br0" timeOffset="13049.9">3586 9410 51599 0,'-11'7'4592'0,"3"1"-3680"0,5 2-720 0,5-4-192 31,3-2-576-31,0 3-128 0,0 8-48 0,0 10-21440 0</inkml:trace>
  <inkml:trace contextRef="#ctx0" brushRef="#br0" timeOffset="13241.88">3401 10694 57135 0,'-33'16'5072'0,"10"-1"-4048"16,9-3-832-16,12-4-192 15,3-2-960-15,-2 2-256 0,-8 9-32 0,-8 9-16 16,-2 6-912-16,3 5-176 0,6 0-32 0,12-1-7200 15,4-8-1424-15,4-9-304 0</inkml:trace>
  <inkml:trace contextRef="#ctx0" brushRef="#br0" timeOffset="13387.24">3935 10766 42383 0,'3'-3'3776'0,"0"1"-3024"0,-1 0-608 0,2 2-144 16,1 0 0-16,0-2 0 0,5-2 0 0,3-4 0 31,8-2-1408-31,7-6-224 0,4-3-32 0,4-9-16 0</inkml:trace>
  <inkml:trace contextRef="#ctx0" brushRef="#br0" timeOffset="13534.69">4841 9634 43311 0,'-28'-22'3840'0,"5"7"-3072"15,4 1-608-15,6 3-160 0,7 5 1216 0,5 2 224 16,-2 1 32-16,-3-7 16 31,-5-6-2544-31,-1-3-512 0,-2-3-96 0,4 0-32 0</inkml:trace>
  <inkml:trace contextRef="#ctx0" brushRef="#br0" timeOffset="13683.29">4112 9378 49759 0,'-29'4'4416'0,"6"5"-3520"16,7-3-720-16,11-1-176 0,3 0 0 0,-1 1-192 15,-8 4 32-15,-12 8 16 16,-6 8-1520-16,-2 6-320 0,1 5-48 0,3-4-16 0,1-7 1488 0</inkml:trace>
  <inkml:trace contextRef="#ctx0" brushRef="#br0" timeOffset="13851.33">3806 9778 50687 0,'-10'8'4496'0,"5"-2"-3600"0,7 1-704 0,1-4-192 16,3 1-1104-16,1 2-256 0,-1 4-48 0,2 7-16 15,4 9-192-15,1 3-48 0,3 5 0 0,0 2-16912 0</inkml:trace>
  <inkml:trace contextRef="#ctx0" brushRef="#br0" timeOffset="14018.07">4730 10095 10127 0,'8'2'896'15,"-3"0"-704"-15,0 2-192 0,2-2 0 0,-1 0 7088 0,0-2 1376 0,1-2 288 0,7 2 48 31,7-2-7456-31,10-2-1472 0,8-6-320 0,26-18-7632 16,6-7-1536-16,5-12-304 0</inkml:trace>
  <inkml:trace contextRef="#ctx0" brushRef="#br0" timeOffset="14168.01">6271 8987 48831 0,'-18'-23'2176'0,"7"4"432"0,1 3-2096 0,5 4-512 16,4 3 0-16,2 2 0 16,2-2-368-16,-2-9-176 0,0-12-32 0,3-33-13552 15,0-15-2704-15</inkml:trace>
  <inkml:trace contextRef="#ctx0" brushRef="#br0" timeOffset="14318.1">5464 8440 57135 0,'-39'-13'2528'0,"5"10"528"0,0 3-2448 0,11 0-480 0,14 3-128 0,6-3 0 15,-1 3-1472-15,-7 3-320 16,-9 0-64-16,-4 8-16 0,-3 1-544 0,1 4-96 0,8 1-32 0,3-1 0 0</inkml:trace>
  <inkml:trace contextRef="#ctx0" brushRef="#br0" timeOffset="14484.72">5185 8788 49759 0,'-10'3'4416'0,"3"-1"-3520"16,3 2-720-16,4-4-176 0,1 2 448 0,0 2 48 16,-1 2 16-16,2 1 0 15,-1 5-800-15,6 4-160 0,6 0-16 0,4 3-16 16,8 0-1248-16,4 0-256 0,7 1-64 0,2 1 0 0</inkml:trace>
  <inkml:trace contextRef="#ctx0" brushRef="#br0" timeOffset="14634.79">6010 9215 54367 0,'-7'-4'2416'0,"3"1"480"0,0 3-2320 0,3 0-448 0,2 0-128 0,1 0 0 16,1 0 0-16,0 0 128 0,4 1-128 0,1 1 128 15,6 2-1472-15,4 5-304 0,2-3-48 0,4 1-20864 16</inkml:trace>
  <inkml:trace contextRef="#ctx0" brushRef="#br0" timeOffset="14784.7">6418 9050 43311 0,'-21'-9'3840'0,"1"5"-3072"15,0 4-608-15,7 0-160 0,6 0 2368 0,5 0 448 16,-2 1 96-16,-5 4 16 16,-5-1-3392-16,-7 4-688 0,-7 4-128 0,-2 0-21328 15</inkml:trace>
  <inkml:trace contextRef="#ctx0" brushRef="#br0" timeOffset="14968.05">4734 9255 53439 0,'-31'-12'2368'0,"10"6"496"0,3 2-2288 0,8 1-576 0,8 0 0 0,3 2 0 16,0-1-448-16,-1-5-192 0,0 1-32 0,3-4-16 31,4-4-1088-31,8-4-208 0,7 0-64 0,9-5 0 0,10-1-368 0,10-8-80 0</inkml:trace>
  <inkml:trace contextRef="#ctx0" brushRef="#br0" timeOffset="15134.68">6387 8112 25791 0,'42'-36'2304'0,"-9"8"-1856"0,-14 12-448 0,-9 6 0 16,0 1 2784-16,9-7 464 0,22-13 80 0,21-21 32 16,18-11-1600-16,4-4-320 0,-8 8-64 0,-16 6-16 0,-13 7-848 0,-12 9-192 15,-10 6-16-15,-10 5-16 0,-8 4-128 0,-4 5-32 16,-6 5 0-16,-3 0 0 0,-4 0-128 0,-4 2-224 15,-4 2 48-15,-4 2 16 16,-4-2-816-16,-4 3-176 0</inkml:trace>
  <inkml:trace contextRef="#ctx0" brushRef="#br0" timeOffset="15268.07">6696 7691 48831 0,'-12'13'2176'0,"2"-8"432"0,-1-2-2096 0,3 1-512 0,4 0 0 0,3-2 0 15,0 1 304-15,-3 3-48 0,-2 0-16 0,-1 4 0 32,2 6-960-32,3 0-192 0,7 3-48 0,10-1 0 0,12 0 672 0</inkml:trace>
  <inkml:trace contextRef="#ctx0" brushRef="#br0" timeOffset="15459.28">6904 8259 58047 0,'-26'-2'5168'0,"3"2"-4144"0,7 2-816 0,14-1-208 16,4 2 240-16,-3-1 0 0,-8 2 0 0,-5 5 0 31,-4 4-3200-31,2 2-640 0,4 7-128 0,4 1-32 16,5-1-560-16,5 1-112 0,4-2-32 0,7 2-11248 0</inkml:trace>
  <inkml:trace contextRef="#ctx0" brushRef="#br0" timeOffset="15601.44">7089 8493 35935 0,'1'-5'3200'0,"-1"4"-2560"0,0-2-512 0,2 3-128 0,-1 0 1104 0,0 0 208 16,2 0 32-16,0 0 16 0,2 3-1040 0,3-2-320 16,-2 7 128-16,1 0-128 0,2 4 0 0,-3 3 0 15,2 4 0-15,-1-2 0 16,-1 2-576-16,2-1-144 0,-2 1-32 0,-1-3-16704 0</inkml:trace>
  <inkml:trace contextRef="#ctx0" brushRef="#br0" timeOffset="15751.37">6914 9154 39615 0,'-10'13'3520'0,"1"-1"-2816"0,4-4-560 0,3-4-144 15,0 0 224-15,0-1 16 0,-4 7 0 0,-5 6 0 16,-4 3-432-16,0 2-64 0,-1-2-32 0,2-5-17424 15</inkml:trace>
  <inkml:trace contextRef="#ctx0" brushRef="#br0" timeOffset="15884.74">6177 8714 45151 0,'-19'-12'4016'0,"3"-1"-3216"16,6 7-640-16,6 3-160 15,3 0-288-15,-4-3-96 0,-6-4 0 0,-10-9-16 16,-4 0-1680-16,-4-6-336 0,-1 3-64 0,1-1-16 0,4 1 1920 0</inkml:trace>
  <inkml:trace contextRef="#ctx0" brushRef="#br0" timeOffset="16039.13">6277 8310 43311 0,'3'-10'3840'0,"4"1"-3072"0,-1 6-608 0,2-2-160 15,2 3 0-15,4-4 0 0,7-4 0 0,12-8 0 32,14-5-1040-32,11-5-192 0,3 0-48 0,0 3 0 15,-3 3-2384-15,-1 3-496 0,0 3-80 0,-2 0-32 0</inkml:trace>
  <inkml:trace contextRef="#ctx0" brushRef="#br0" timeOffset="16197.04">7747 7782 23039 0,'12'0'2048'0,"-1"0"-1648"0,-3 1-400 0,-2 1 0 16,0 1 3136-16,3 1 528 0,7 2 112 0,10 1 32 15,10 6-2784-15,2 3-544 0,2 2-112 0,-4 3-32 0,-3-3-336 0,-3-1 0 16,-2-1 0-16,-2-4-16880 16</inkml:trace>
  <inkml:trace contextRef="#ctx0" brushRef="#br0" timeOffset="16355.54">8255 7400 56207 0,'-36'-16'4992'0,"9"3"-3984"0,1 5-816 0,9 1-192 0,9 6 640 0,5-1 96 15,-1 0 16-15,-6 0 0 16,-7-2-2816-16,-9-1-560 0,-5-1-128 0,-6-8 0 0</inkml:trace>
  <inkml:trace contextRef="#ctx0" brushRef="#br0" timeOffset="16534.74">7315 7617 58047 0,'-32'-8'2576'0,"6"5"528"0,2 8-2480 0,10-1-496 0,10 2-128 0,4 0 0 0,2 2-288 0,-5 9-80 15,-2 13-16-15,-1 14 0 32,3 12-2560-32,2 11-528 0,2 2-112 0,4 4 0 0,7 8 2848 0,0-2 576 0,-2-6 160 0</inkml:trace>
  <inkml:trace contextRef="#ctx0" brushRef="#br0" timeOffset="16684.71">7427 8703 58047 0,'-4'-4'5168'0,"3"2"-4144"16,2 2-816-16,1 0-208 0,3 0-784 0,2 0-208 0,3 0-32 16,4 0-16-1,10-1-912-15,7 1-176 0,10 0-48 0,4-3 0 16,6 2-256-16,5-5-64 0,7-5-16 0,-1-7 0 0</inkml:trace>
  <inkml:trace contextRef="#ctx0" brushRef="#br0" timeOffset="16818.04">8768 7849 52527 0,'-1'-25'2320'0,"-3"9"496"0,1 0-2256 0,0 3-560 15,3 7 0-15,0 2 0 16,3 1-384-16,-2-6-192 0,0-5-48 0,3-3 0 16,1-3-1440-16,1-2-304 0,4-6-48 0</inkml:trace>
  <inkml:trace contextRef="#ctx0" brushRef="#br0" timeOffset="16955.74">8583 6857 58047 0,'-26'-29'2576'0,"5"12"528"0,1 5-2480 0,8 5-496 0,8 5-128 0,3 2 0 31,0 2-2816-31,-4-2-576 0,-5 4-112 0,-5 5-16 0,-9 3 2624 0</inkml:trace>
  <inkml:trace contextRef="#ctx0" brushRef="#br0" timeOffset="17114.37">8265 6846 54367 0,'-23'-7'2416'0,"4"7"480"0,2 4-2320 0,6 2-448 15,4 4-128-15,6-1 0 16,-1 7-1232-16,-2 6-272 0,-1 13-48 0,0 16-16 15,6 9-2032-15,9 3-416 0,13-3-80 0,10-21 0 0</inkml:trace>
  <inkml:trace contextRef="#ctx0" brushRef="#br0" timeOffset="17284.74">9723 6849 54367 0,'-4'-10'4832'0,"2"5"-3872"0,2 4-768 0,1 2-192 15,2 2-256-15,1-3-80 0,4-3-32 0,5 3 0 32,10 0-1584-32,10 3-320 0,10 3-64 0,27 13-7344 15,6-6-1472-15,3 0-304 0</inkml:trace>
  <inkml:trace contextRef="#ctx0" brushRef="#br0" timeOffset="17434.75">9873 6417 43311 0,'-33'-35'3840'0,"9"10"-3072"16,0 3-608-16,11 6-160 0,6 6 1056 0,6 0 176 16,-1-2 48-16,-4-9 0 15,-4-13-3136-15,-1-9-640 0,-1-8-112 0,4 1-16 0,4 3 1968 0,0 5 400 16</inkml:trace>
  <inkml:trace contextRef="#ctx0" brushRef="#br0" timeOffset="17584.62">9676 5842 10127 0,'-1'-2'896'16,"1"1"-704"-16,0 1-192 0,0 0 0 0,0 0 864 0,0 0 144 0,-1 0 16 0,-2 1 16 15,-1 3-1040-15,-2-3-304 16,-4 5-16-16,-2 3 0 0,-4 1 1200 0,-3 2 224 16,0 2 48-16,-4 3-7984 0</inkml:trace>
  <inkml:trace contextRef="#ctx0" brushRef="#br0" timeOffset="17768.08">8844 7363 42383 0,'-19'6'1872'0,"7"0"400"0,1 3-1824 0,5-3-448 16,6 0 0-16,5-2 0 15,2-1-2160-15,3 10-528 0,7 3-96 0,7 6-32 0,9 5 2272 0,4-3 544 0</inkml:trace>
  <inkml:trace contextRef="#ctx0" brushRef="#br0" timeOffset="17921.66">9712 7475 41471 0,'1'-18'1840'0,"0"3"368"0,2 4-1760 0,-1-1-448 0,2 9 0 0,1-3 0 32,2 2-368-32,4-6-144 0,9-7-48 0,7-6 0 15,8-3-2208-15,3-2-448 0,1 2-96 0,-2-2-16 0,-1-1 2608 0,-4-2 512 0,-6-5 208 0</inkml:trace>
  <inkml:trace contextRef="#ctx0" brushRef="#br0" timeOffset="18084.71">10564 5840 19343 0,'2'-41'1728'0,"-3"7"-1392"0,-1 3-336 0,-1 9 0 16,1 9 4144-16,-1 6 752 0,1-5 160 0,-4-7 16 31,-3-9-5072-31,-5-7-976 0,-3-3-224 0,-5 3-32 0,-5 9 960 0,-7 7 272 0,-7 5 0 0</inkml:trace>
  <inkml:trace contextRef="#ctx0" brushRef="#br1" timeOffset="26052.44">6696 8407 18431 0,'-5'2'1632'0,"1"-2"-1312"0,3 0-320 0,1 2 0 0,1-2 656 0,-1 0 64 0,-1 0 16 0,-1 0 0 0,-1 0 32 0,1 0 16 0,-1 3 0 0,2-3 0 32,1 1-656-32,0 1-128 0,0-2 0 0,0 0 0 15,1 2-528-15,0 0-16 16,2-2 0-16,-1 3 0 0,2-3 544 0,1 0 0 0,1 0 0 0,2 0 0 16,0-3 0-16,3-1-128 0,4 1 128 0,1-2 0 0,2 1 0 0,3-5-128 15,2 2 128-15,3-5 0 0,5 2 192 0,1-5 112 16,5 1 16-16,2-1 0 0,3-1 816 0,2-3 160 15,4-3 48-15,3-1 0 16,-1-1-432-16,-5 2-80 0,-3 2 0 0,8-4-16 16,5-5-208-16,5 0-32 0,-2 0-16 0,1-4 0 15,3 1-288-15,0-4-48 0,-2 2-16 0,1 2 0 0,-2 0-208 0,2 4 0 16,-2-1 0-16,1 1 0 0,-6-1-304 0,-1 1 48 16,-4 3 16-16,-4 0 0 15,-1 6-384-15,0-6-80 0,6 0 0 0,0-1-16 16,3 0 432-16,-1-1 96 0,0-1 0 0,1-1 16 0,-1 1 176 0,-1-1 0 15,0 1 0-15,-2 2 0 0,2 1 224 0,-3 2-32 16,2 0 0-16,-5 2 0 0,-1 2 288 0,-4 0 48 16,-7 7 16-16,-4-2 0 0,1 5-352 0,-5-1-192 15,-2 4 192-15,-1-2-192 16,-1 1-928-16,-1 4-288 0,0-5-64 0,-1 3-11712 0</inkml:trace>
  <inkml:trace contextRef="#ctx0" brushRef="#br1" timeOffset="27822.44">9212 7134 4607 0,'0'-3'400'0,"0"3"-400"0,0-2 0 0,0 1 0 0,0 1 720 0,0 0 64 16,-1 0 16-16,0-3 0 0,0 2 208 0,-2-2 32 0,-1 3 16 0,4 0 0 16,0 0-160-16,0 0-16 0,0 0-16 0,-22-2 0 15,18 1 96-15,2 1 32 0,1-3 0 0,1 3 0 16,0-4-224-16,1 2-64 0,1 0 0 0,2-2 0 15,0 0-544-15,1 0-160 0,0-1 0 0,0 2 0 16,0-3 0-16,1 2 0 0,1-2 0 0,-1 0 0 16,1-1 0-16,-1 1 0 0,1-1 0 0,-1 1 0 15,1-1 0-15,-1 1 0 0,-1 0 0 0,0 1 0 16,0 0 208-16,-2 3 80 0,1-5 16 0,1 4 0 16,-1-2 352-16,-1 0 80 0,2 0 16 0,-1 1 0 15,0-2-128-15,-1 2-32 0,1-2 0 0,0 0 0 0,0 0 96 0,-1-3 16 16,0 3 0-16,-2 1 0 0,-1 0-16 0,0 1 0 15,-1 1 0-15,-3-4 0 0,0 5-144 0,-3-1-32 16,-2 2 0-16,-2-1 0 0,-1 2-96 0,-3 0-32 16,0 0 0-16,-5 2 0 0,1-2-112 0,-4 1-16 15,-1-1-16-15,-5 3 0 0,-1-3 176 0,0 0 32 16,-4 0 16-16,1 0 0 0,1 0 64 0,-2 0 16 16,0 2 0-16,-2 0 0 0,1 3-128 0,-1 1-32 15,3 0 0-15,-1 4 0 0,5-3-384 0,2 2 0 16,1 3 0-16,2-2 0 0,2 0 0 0,3 0 0 15,3-1 0-15,3-1-176 0,0 0 176 0,2 0-160 0,2-1 160 0,2-3-160 16,3 1-48-16,3-3-16 0,1 0 0 0,1 1 0 16,3-3 32-16,1-3 16 0,4 1 0 0,3-2 0 15,4 0 176-15,3-4-192 0,-1 1 192 0,3 0-192 16,5 1 192-16,3-4 0 0,3 1-144 0,2-1 144 16,1 2-160-16,2-2 160 0,1 1-208 0,5 2 80 31,-1 1-320-31,1 2-64 0,-1-2-16 0,-1 1 0 0,-1 1-272 15,0-2-48-15,-4 2-16 0,-3-2 0 0,-2 0 176 0,-4 0 48 16,1 2 0-16,-4 0 0 0,0-1 432 0,-2 1 208 0,-1 1-192 0,-1 0 192 0,-3 2 0 16,-2 1 128-16,-3 0 32 0,0-2 0 0,-3 2 496 0,-1 0 112 15,-2 0 0-15,-1 2 16 0,-1-2 64 0,-2 4 16 16,-1-1 0-16,-1 1 0 0,0 2-320 0,-1 3-64 16,0 1-16-16,-3 2 0 0,2 2-192 0,-3 3-32 15,0-1-16-15,-4 7 0 16,1-1-96-16,-4 3-128 0,0 3 176 0,-3 2-176 15,0 1 128-15,-3-3-128 0,-1 4 0 0,-3 0 0 0,0 2 160 0,0-6-160 16,-2 1 128-16,2-3-128 16,1-2 288-16,-2 2-32 0,1-1 0 0,1-2 0 0,4 1-112 15,-2-2-16-15,2 0-128 0,-2 1 192 16,5-5-192-16,-1 2 0 0,1 0 0 0,2 1 0 0,1-3-288 0,1 2-48 16,2-1-16-16,2-3-11536 0,0 2-2304 0</inkml:trace>
  <inkml:trace contextRef="#ctx0" brushRef="#br1" timeOffset="71222.67">18144 1507 9215 0,'-10'-3'816'0,"4"0"-656"0,1 3-160 0,2 0 0 0,2 0 1392 0,-1 0 240 0,-4 0 48 0,-4-4 16 0,-4 2 112 0,-1-2 32 0,0 0 0 0,2 2 0 15,2-2-304-15,3 2-64 0,2-4-16 0,2 2 0 16,3-2-144-16,1 0-32 16,3-1 0-16,0 1 0 0,3 0-160 0,2-1-32 15,1 2-16-15,-1 1 0 16,2 0-128-16,0 4-32 0,0-2 0 0,0 4 0 0,0-2-464 0,-2 4-112 16,1-2-16-16,-2 2 0 0,1 0-80 0,-2 1-32 0,1 0 0 0,0 0 0 0,-1 1-80 0,0 0 0 15,0 0-128-15,2 4 192 16,-1 0-192-16,0 0 144 0,1 5-144 0,-1-2 128 0,-1 2-128 0,1 2 160 15,-2 2-160-15,-1 2 160 0,1-1-32 0,-1 1 0 16,-1 1 0-16,0 4 0 16,1 3 128-16,-2 1 32 0,1 3 0 0,-1-1 0 0,0 2-288 0,-1-3 0 15,0 1 0-15,0-1 0 0,1 1 144 0,0 1-16 32,1-1-128-32,0-1 192 0,2 3 64 0,1-3 0 15,1 1 0-15,1-1 0 0,1-2-80 0,0-3-16 16,0 0 0-16,0-2 0 0,1-1-160 0,-1-5 192 15,-2 1-192-15,-1-2 192 0,0-2-192 0,-1 1 0 0,0-4 0 16,0 1 0-16,-1-1 128 0,-2-2-128 0,2 0 128 16,-1-1-128-16,-2-3 176 0,1 1-48 0,0-3-128 0,-1 1 192 15,1-5-192-15,0 1 176 0,-1-2-176 0,0-2 160 16,3 0 32-16,-3-6 0 0,0-1 0 0,2-2 0 16,0-4 0-16,1-3 16 0,2-3 0 0,-1-4 0 15,3-3-208-15,-2 1 176 0,1-3-176 0,-1-1 160 16,1 0-160-16,0-8 0 0,2-4 0 0,1-5 0 0,-1 0 0 15,3-3 0-15,0 1 0 0,2 1 0 0,-1-1 0 0,1 4 0 16,-2 2 0-16,0 0 0 0,1 6 0 0,-1-3 0 16,3-2 0-16,0-3 0 0,0 2 0 0,-2 6 0 15,0 5 0-15,-1 6 0 0,-2 3 0 0,0 4 0 16,-3 5-176-16,1 2 176 16,-2 5-464-16,0 0-16 0,0 3 0 15,2-2 0-15,-1 3-272 0,2 2-48 0,-1-4-16 0,5 4 0 16,-2-2-288-16,2 4-64 0,2-3-16 0,1 1-16864 0</inkml:trace>
  <inkml:trace contextRef="#ctx0" brushRef="#br1" timeOffset="72333.5">19099 2271 12895 0,'-2'0'1152'0,"2"0"-928"0,0 0-224 0,0 0 0 0,2 0 1344 0,-2 0 240 0,1 0 32 0,-1-2 16 16,1 2 416-16,1 2 96 0,1 0 16 0,-3-2 0 0,0 0-224 15,7 22-32-15,-4-7-16 0,-1 1 0 0,1 2-480 16,-2 1-112-16,0 3-16 0,1 0 0 0,-2 4-400 16,0 3-96-16,1 2-16 0,-1-3 0 0,0-2-400 0,1 3-96 15,-1 2-16-15,0-5 0 0,1 0-48 16,-1 1-16-16,1-4 0 0,1 2 0 0,-4-3-192 0,2-1 0 16,0 1 0-16,-1-2 0 0,0 1-256 0,0 2-80 15,-2-4-32-15,1 0-18080 0</inkml:trace>
  <inkml:trace contextRef="#ctx0" brushRef="#br1" timeOffset="73526.39">16797 919 29487 0,'-1'-3'2624'0,"1"-1"-2112"0,1 1-512 0,1 1 0 0,0 2 896 0,-1-1 80 0,2 1 16 0,2-2 0 16,0-2-528-16,2 0-96 0,2 2-32 0,-1 2 0 16,1 2-336-16,0 2 0 0,1 2 0 0,1 4 0 15,-3-1 0-15,2 1 0 0,0 2 0 0,2 0 0 16,1 2 0-16,0 5 128 0,2-3-128 0,3 3 128 16,3 2 32-16,1 4 16 0,0-5 0 0,2 0 0 0,-1 1 160 15,3 4 48-15,4 0 0 0,2 6 0 0,0 2-160 0,-1-1-32 16,-1 0 0-16,-3 1 0 0,-2-4-64 0,-2-1-128 15,1 4 176-15,-2-1-176 0,-1 8 320 0,0-4-64 16,1 5 0-16,-1-4 0 0,0 1 128 0,0-1 32 16,-1-2 0-16,0 1 0 0,0-4-96 0,-3 1 0 15,-2-3-16-15,-2 1 0 0,-2-1-176 0,-1 1-128 16,-3 3 144-16,-3-1-144 0,0 3 0 0,-3 1 128 16,-3 1-128-16,-3-3 0 0,-2 2 0 0,-3 1 0 0,-1-2 0 15,-2 1 0-15,1-3 0 0,-2-1 0 0,-1-1 0 0,-2 4-160 31,-3 3-400-31,1-3-80 0,0-3 0 0,-1 3-16 16,0-4-1536-16,1 1-304 0,0-6-64 0,1-5-16 16,3-5-1232-16,1-4-240 0,2-7-48 0,3-2-4912 0</inkml:trace>
  <inkml:trace contextRef="#ctx0" brushRef="#br1" timeOffset="73969.5">17505 1546 20271 0,'-14'-2'896'0,"7"0"192"0,0-2-880 0,4 4-208 0,1 0 0 0,1-2 0 0,1 2 688 0,-1-3 80 0,0 2 32 0,0-1 0 15,-2-2 64-15,-1 0 16 0,3-2 0 0,-1 3 0 16,-1 1-560-16,1 1-96 0,-1 1-32 0,0 0 0 15,-1 1-192-15,-1 1 0 0,-1 5 0 0,-2-1 0 16,0 4 384-16,-4 2-32 0,0 2 0 0,-4 3 0 16,-3 3 736-16,-3 4 160 15,-4 6 32-15,-3 4 0 0,-6 4 128 0,-2 4 16 0,-4 1 16 0,1-1 0 16,6-5-432-16,-4 4-96 16,-5 7-16-16,-4 6 0 0,-1 6-416 0,0 3-96 15,2 0 0-15,5-3-16 0,9-3-368 0,8-3 0 16,8-3 0-16,9-4-18880 0</inkml:trace>
  <inkml:trace contextRef="#ctx0" brushRef="#br1" timeOffset="81387.72">8634 7578 911 0,'-10'6'0'0,"2"-1"0"0,2-4 0 0,2 2 0 0,3-3 3808 0,1 0 672 0,1 0 144 0,-2 0 32 16,1 0-2784-16,-1 0-544 0,2 0-112 0,0-4-32 0,2 1-960 0,-3 3-224 15,0 0 0-15,12-16 0 0,-6 10 256 0,1-3 32 0,0 2 16 0,0-3 0 16,2 1 16-16,0-3 16 0,-1 0 0 0,2 1 0 16,1-2 128-16,1 2 32 0,0 0 0 0,2-4 0 15,3 2-304-15,0 0-48 0,3-2-16 0,1 2 0 16,2-2-128-16,5-1 0 16,1 0 0-16,5-3-176 0,3 1 176 0,1-2-192 0,2 0 192 0,-1-1-192 0,1-1 192 0,-2 0 0 15,1-1 0-15,-1 1 128 0,1 0 512 0,7-1 96 31,5-5 32-31,6 0 0 0,1-1 160 0,1-4 32 0,-2 3 16 0,-1-2 0 0,1 1-384 0,2-4-80 16,7 3 0-16,2-1-16 0,0 1-288 0,-4-4-48 16,-4 1-16-16,-1-2 0 15,-6 5-144-15,5-5 0 0,9-1 0 0,3-3 128 16,4 0-128-16,0 3 160 16,1 2-160-16,0-4 160 0,3 4 160 0,2 2 16 0,2-1 16 15,0-2 0-15,-2-5-352 0,-5 1 0 0,-14 9 0 0,1-1 128 16,8-6-128-16,5 1 128 0,0 1-128 0,-3 1 128 15,-8-1-128-15,-1 5 128 0,-1 0-128 0,0 1 128 16,-4 5 208-16,-1-5 48 0,2 1 16 0,-6-1 0 16,-5-1-160-16,-2 1-48 0,-3 0 0 0,2 1 0 15,2 2-192-15,1-3 0 0,0 5 0 0,1-1 0 32,-1 3-256-32,-2 2-128 0,-7 4-48 0,-2-1 0 0,-3 1-272 0,-5 1-64 0,-1 1-16 15,-2 4 0-15,-3-2 448 0,1 3 80 0,-2 0 32 0,-1 3 0 0,-1-1 48 0,-2 1 16 16,1-1 0-16,-1 2 0 15,-2-1 160-15,-1 2 0 0,0-2-144 0,-4 3 144 0,-2 1 0 0,-1-2 0 16,1 3 160-16,0-4-160 0,-2 4 352 0,2-4-32 16,-2 1-16-16,1 0 0 0,0 0-112 0,0 0-32 15,-2 0 0-15,0-1 0 0,0 1-160 0,-1 0 0 16,0 0 0-16,0-2 0 0,-1 3 0 0,-2 1 0 16,1-3 0-16,-1 5 0 0,-1-2 0 0,1 2 0 15,-2-2 0-15,1 0 0 0,-1 2 0 0,0 2 0 0,0-3 0 16,0 2 128-16,0 1-128 0,0 0 0 0,0-2 0 0,0 2 128 15,-1 0-128-15,1-4 0 0,0 4 0 0,0 0 0 16,0 0 176-16,0 0-48 0,0 0-128 0,0 0 192 16,0 0 48-16,0 0 0 0,0 0 0 0,-10-17 0 15,9 15-16-15,-1-1 0 0,1-2 0 0,0 1 0 16,1 0-96-16,-1-2 0 0,1 1-128 0,-2 0 192 16,1-1-192-16,-1 1 0 0,0 1 0 0,-1-2 0 15,0 4 0-15,0-2 0 0,-4 3 0 0,1-2 0 16,-1 3 0-16,-2 0 0 0,-3 0 0 0,-2 0 0 15,-2 3 192-15,-1 0-16 0,-3 1 0 0,-2 2 0 16,-3 1-16-16,-3-1 0 0,-2 1 0 0,-2 2 0 16,1-1 80-16,-1 2 16 0,1-2 0 0,0 0 0 15,5-4-16-15,-1 1 0 0,-2 0 0 0,-2 0 0 16,0-1-48-16,-1-2-16 0,6 2 0 0,-1 0 0 0,-1 1-176 16,-2-1 128-16,0 1-128 0,4 2 128 0,2-4-128 0,3 1 0 15,2 1 0-15,5-4 0 0,3 2 0 0,6-2-144 16,0 1 144-16,4-2-208 0,1 0-160 0,3 0-16 15,2 0-16-15,2-3 0 16,3 3-224-16,3-4-32 0,4-2-16 0,1 0 0 16,3-1 432-16,3-1 96 0,3 0 16 0,1 0 0 0,3-5 128 0,1 3 0 0,3 1 0 0,-3-4 0 15,0 3 0-15,-1-1 144 0,-1 1-144 0,-2 0 0 16,-1-2 192-16,2 2-192 0,-2 0 192 0,3 0-192 16,2 2 192-16,1-1-192 15,1-1 192-15,-1 3-192 0,1 1 160 0,-2 1-160 16,-1 1 128-16,-2 0-128 0,0 2 0 0,-3 0 0 15,-4 2 128-15,-2 0-128 0,-3 0 368 0,-1 0 32 16,-2 2 16-16,-3 0 0 0,-3 1-96 0,0-2-32 0,-2 3 0 0,-2 1 0 16,-1 1-112-16,-1 0-32 0,-2 1 0 15,-2 3 0-15,0 3 48 0,-3-1 0 0,-1 3 0 0,-3-2 0 16,-1 6-16-16,-1 1 0 0,-1 1 0 0,1 1 0 16,-2 0-48-16,2 3 0 0,0-3 0 0,0 2 0 0,1-2 32 0,1 3 0 31,0-4 0-31,0 2 0 0,0-2-160 0,1 2 128 0,-1-6-128 0,1 1 128 0,1 1-128 0,-2-4 0 15,2 2 0-15,-2-1 0 0,1 1 0 0,-1 0-144 16,0-4 144-16,3 2-19504 16</inkml:trace>
  <inkml:trace contextRef="#ctx0" brushRef="#br1" timeOffset="85410.31">6847 8560 12895 0,'-9'0'1152'0,"2"-4"-928"16,3 3-224-16,2-1 0 0,0 0 1504 0,0 1 256 0,-4-4 48 0,-5-1 16 0,-6-2-784 0,-1-4-144 0,-2-3-48 0,0 4 0 0,4-2 0 0,1 1 0 15,3 2 0-15,2 4 0 16,1-3 304-16,1 3 64 0,2 2 16 0,-2 1 0 16,1 3 336-16,1 0 64 0,-1 0 16 0,0 3 0 0,1 0-560 0,0 1-128 15,-1 2 0-15,1 0-16 0,1 0-624 0,0 0-128 16,3-2-32-16,-1 2 0 0,2-2-160 0,1 0 128 15,3 1-128-15,-1-4 128 0,2 4 16 0,1-2 0 16,2 0 0-16,3 1 0 0,2-1-16 0,3 1-128 16,0 1 192-16,4 1-64 0,3-2 48 0,6 6 0 15,5-2 0-15,4 2 0 0,5 3-32 0,2-1 0 0,4 2 0 16,-1-2 0-16,-1 0 16 0,-4 1 0 0,-3-1 0 0,-4-1 0 16,-1 0 64-16,2-1 16 15,1 3 0-15,2-1 0 0,2-2-80 0,1 2-16 0,1-2 0 0,1 0 0 16,-1 2-144-16,-2-2 0 0,0 0 0 0,-6 3 0 15,0-5 0-15,-4 0 0 16,0-2-176-16,-1 0 176 0,-1 3 0 0,3-3-160 16,2 0 160-16,-1-1 0 0,1 1 0 0,-2 0 0 15,-3 3 0-15,0-5 0 0,-2 2 0 0,-3-4 0 16,-2 2 192-16,-2-1-48 0,-2 0 96 0,-1-3 16 16,0 0 0-16,-3 3 0 0,1-3-96 0,-2 0-16 0,-1 0 0 0,0-3 0 15,-2 3-144-15,0 0 128 0,0 0-128 0,-3-2 128 0,0 2-128 0,-2-1 0 16,-2 1 0-16,-1-3 0 0,-1 3 0 0,-1-2 0 15,-1 0-144-15,-2 0 144 0,-1 2-192 0,-1-4 192 16,-1 1-192-16,-1-2 192 0,1 1 0 0,-2 0 0 16,1-2 0-16,-1 0 0 0,1 2 0 0,-1-2 0 15,1 1 0-15,1 1 0 0,0-2 0 0,0 2 0 16,-1 1 0-16,2-2 0 0,2 1 0 0,-1 0 0 16,2 2 0-16,-2-1 0 0,1 0 144 0,0-1-144 15,-1 1 128-15,1 2-128 16,0-1 0-16,-1-2 128 0,0 2-128 15,-1-1 0-15,0 2 0 0,-1-4 0 0,0 1 0 0,0 2 0 16,1-2 0-16,-1 0 0 0,-2 1 0 0,2-2 0 16,1 1 0-16,-1 0 0 0,0-2 0 0,1 2 0 0,0-2 0 15,0 1 0-15,1 1 0 0,1 1 0 0,0-1 0 0,2 2 0 16,0 2-176-16,-1 0 176 0,1-3 0 0,0 3-160 16,0 0 160-16,1 0 0 0,-2 0-256 0,2 3 64 15,0-3 16-15,-1 0 0 0,1 0 48 0,-1 0 0 16,1 1 0-16,0-1 0 15,0 0 128-15,0 0-208 0,0 0 80 0,0 0 128 16,0 0-320-16,0 0 64 0,0 0 16 0,0 0 0 16,0 0-176-16,0 0-32 0,0 0-16 0,0 0 0 15,0 0-16-15,0 0 0 0,7-20 0 0,-3 16-11456 16,-1 2-2288-16</inkml:trace>
  <inkml:trace contextRef="#ctx0" brushRef="#br1" timeOffset="86387.08">8179 8891 16575 0,'-9'0'736'0,"3"-3"160"0,1 3-720 0,1-2-176 0,3 1 0 0,1 1 0 0,-1-3 1280 0,-2 3 240 0,1-3 32 0,-3 0 16 0,-1-3-368 0,1 2-80 16,-2 1-16-16,1-4 0 0,0 2-224 0,1 2-48 15,0-4-16-15,0 0 0 0,-1 1 208 0,0-3 64 16,0-1 0-16,-1 0 0 0,1 2-16 0,1-6 0 16,-1 2 0-16,-1-1 0 0,2-1-80 0,-3 0-16 15,1-2 0-15,0-3 0 0,-1 3-448 0,-1-6-80 0,1 1-32 16,-2-2 0-16,0-1-32 0,-4-2-16 0,1-2 0 0,-3-1 0 15,-2 3-96-15,0-2-16 0,-1 3 0 0,-2 3 0 16,1 2-32-16,-1 1-16 0,-1 3 0 0,1 2 0 16,0 4-208-16,0 0 128 0,1 4-128 0,1-1 0 15,1 1 0-15,1 3 0 0,1 0 0 0,0 1 0 16,1 0 0-16,1 2 0 0,2 2 0 0,0 0 0 16,2 1-208-16,1-3 16 0,3 3 0 15,1-3 0-15,2 3 0 0,3-2 0 0,2 1 0 0,1 1 0 0,2 1 192 0,2 2-176 16,0 0 176-16,4 0-160 15,0 2 160-15,3 1 0 0,1 3 0 0,1-3 0 16,0 1 0-16,2 0 192 0,1 5-64 0,2-3 0 16,2 5-128-16,3-1-192 0,3 0 64 0,-1 3 0 15,2 2 0-15,-3-1 0 0,-3-4 0 0,0 3 0 16,1-1-48-16,0 1 0 0,-2-3 0 0,0 3 0 0,-1-3 176 0,-1 0 0 16,-1 0 0-16,-2-1 0 0,1-2 0 0,-3 0 0 15,0-1 0-15,0-2 0 0,-1-1 0 0,-2-2 0 16,1 2 0-16,-3-3 0 0,0 0 144 0,-1 0 64 15,-1-2 16-15,-3 0 0 0,1-1 32 0,-2 2 0 0,0-3 0 16,-1 0 0-16,0 0-128 0,-3 0-128 0,1-2 176 0,0 0-176 16,-2 0 0-16,0 0 0 0,0 0 0 0,0-2 0 15,0 2 160-15,0 0-160 0,0 0 128 0,0 0-128 16,0 0 192-16,0 0-32 0,0 0-16 0,0 0 0 16,-16-12-16-16,12 12-128 0,1 0 192 0,1 0-64 15,-2 0-128-15,1 0 160 16,-2 1-160-16,0 2 160 0,0-1-160 0,0 2 128 15,-1-2-128-15,1 2 128 0,0-1-128 0,-1 0 0 16,-1 1 144-16,0 2-144 0,1-2 160 0,0 2-32 16,-1 0-128-16,0 0 192 0,0 1 0 0,-1 1-16 0,2 0 0 0,-1 0 0 15,0 2 96-15,0 0 32 0,-1 3 0 0,1-5 0 16,0 3 80-16,-2 0 0 0,0-1 16 0,-1 3 0 16,-2 0-80-16,0 2-32 0,-1-2 0 0,0-2 0 15,-1 1-144-15,-4 3-16 0,-3 1-128 0,-3-2 192 0,1 3-64 0,-3-1 0 16,-4 0-128-16,-1 3 192 0,0-3-192 0,1 2-160 15,1-2 32-15,2 0 0 16,1-3-448-16,1 0-96 0,3 0-16 0,2-7 0 16,2-4-912-16,1-7-176 0</inkml:trace>
  <inkml:trace contextRef="#ctx0" brushRef="#br1" timeOffset="88049.49">6541 8592 5519 0,'-2'-3'496'0,"1"2"-496"0,1-1 0 0,0 0 0 0,1 2 1712 0,-1-1 240 0,0 0 48 0,1-3 16 0,0-2 640 0,3 0 128 16,-1 0 32-16,1-1 0 0,1 1-1072 0,0 2-208 16,2-2-32-16,-1 0-16 0,0 0-784 0,1 2-144 15,0-2-48-15,-3 0 0 0,1 1-352 0,-1 0-160 16,-1 2 128-16,-1 0-128 0,-2 0 416 0,1 1 0 16,-2 1 0-16,0-2 0 0,0-1 624 0,-1-1 128 15,0 2 32-15,1-1 0 0,-1-2-80 0,1 0-16 16,0-3 0-16,1-1 0 0,0 0-480 0,0-3-112 15,1 0 0-15,0-3-16 0,1-1-176 0,-1 0-48 16,0-2 0-16,0-2 0 0,2 1-32 0,-3-2-16 16,1 0 0-16,-1-1 0 0,0-1 32 0,-1-2 16 15,0-3 0-15,-2 1 0 0,-1-3-16 0,1-1 0 0,-3-3 0 16,-1-3 0-16,0-2-32 0,0 4-16 0,-1-1 0 16,1 1 0-16,-1 2-208 0,1-1 176 0,-1 1-176 15,2 1 160-15,1 0-160 0,-1 0 0 0,-1-2 0 16,-1 0 0-16,-2-2 0 0,0 5 160 0,-1 4-160 0,0 0 160 15,0 6-160-15,0 2 0 0,-1 4 0 0,0 4 0 16,0 0 0-16,0 2-176 0,-1 4 48 0,0-1 0 16,2 1 128-16,0 2 0 0,1 2 0 0,1 1 0 15,0-2 0-15,3 3 0 0,0 0-144 0,0 0 144 16,2 3 0-16,0-3 0 0,1 1 0 0,0 1 0 16,1 1-128-16,0 1 128 0,1-1-160 0,0 0 160 0,1-2 0 0,0 2 0 15,1-1-128-15,-1-1 128 16,0 2 0-16,1-3 0 0,-1 2 0 0,2-1 0 0,-2 2 0 0,0-3 0 15,1 2 0-15,-1 0 0 16,-1 0 0-16,1-1 0 0,0 2 0 0,0-3 0 16,0 2 0-16,-2-2 0 0,2 0 0 0,0 0 0 0,2 0 0 0,-2 0-256 15,0 0 80-15,1 0 16 0,-1 0 160 0,0 0-208 16,0 0 80-16,0 0 128 0,0 0-224 0,0 0 80 16,0 0 16-16,0 0 0 0,0 0 128 0,0 0-128 15,20-12 128-15,-17 6-128 0,2 2 128 0,0-2 0 16,3 1 0-16,-2-1 0 0,1 1 0 0,1-1 128 15,0-1-128-15,0-1 128 0,0 2-128 0,1-2 0 16,-1 2 0-16,-1 0 0 0,-1 0 0 0,-1-1 0 16,1 1 0-16,-2 0-128 0,0 2 128 0,-1-2 0 0,1 2 0 0,-1-2 128 15,0 1-128-15,1 2 0 16,-2-5-128-16,2 3 128 0,-1-1 0 0,0 2 0 0,0-2 0 0,-1 2-128 0,1 1 128 16,1-2 0-16,-2 1-144 0,0 0 144 15,1-2 0-15,1 0 0 0,-2 2 0 0,2-2 0 0,-2 1 0 0,2 1 0 16,1-2 0-16,0 0 0 15,-1 2 0-15,-1 1 0 0,2-2 0 0,-2 3 0 16,0 0 0-16,0 2 0 0,-1 0 0 0,1 0 0 16,-2 2 0-16,2-2 0 0,-1 4 0 0,1-1 0 0,-2 0 0 0,0 1 0 15,0 2 0-15,0 0 0 0,1 1 0 0,-2-1 0 16,1 1 0-16,-1 2 0 0,-1 3 0 0,-1-2 0 16,1 3 0-16,-2 0 128 15,0 4-128-15,-1 1 0 0,-1 3 144 0,0-3-144 0,-1-2 128 16,-1 3-128-16,-2 3 128 0,1 0-128 0,-2 4 128 0,-1 5-128 15,-3 5 160-15,0 1-160 16,2-2 144-16,-2 3-144 0,-2 1 128 0,-2-1-128 0,-1-1 0 0,1-5 0 0,-1-5 128 0,2-3-128 16,1-6 0-1,1-1 0-15,2-5 144 0,1-2-144 0,2 0 192 0,2-4-16 16,0-1-16-16,1-1 0 0,2-1-160 0,1 0 128 16,3-3-128-16,-2-4 128 0,3 2-128 0,-1-2 0 15,2-2 0-15,1-1 0 0,0-2 0 0,1-3 0 0,1 0 0 0,3-2 0 16,-1 0 0-16,1 0 0 0,2-2 0 0,0 0 0 15,-1 1 0-15,1-4-224 16,1 0 48-16,0-4 16 0,0 1 160 0,-3 0-208 16,-1 6 80-16,-1-6 128 0,1-3-240 0,-2-1 80 15,1-1 16-15,-3 1 0 0,1-3 144 0,-2 5-128 16,-1-1 128-16,-1 5-128 0,0-2 128 0,-2 2 0 0,1 3 0 0,-1-1 0 16,1 1 0-16,-1 3 0 0,2-2 0 0,0 2 0 15,1 0 0-15,0 2 0 0,0-5 0 0,1 5 0 16,2-3 0-16,-1 4 0 0,0 0 0 0,2 0 128 15,0 2 0-15,0-1 0 0,1-2 0 0,1 2 0 16,1 0-128-16,1 2 128 0,1-2-128 0,1 3 128 0,0-2-128 0,0 4 176 16,1 1-176-16,3 1 192 0,-1 6-16 0,4-1 0 0,-3 5 0 15,2-1 0-15,1 4-176 0,-3 2 0 0,1 4 0 16,0 0 0-16,-1 4 0 0,-2 1 0 0,-1-1-160 16,-1 2 160-1,-1 3 0-15,-2-1 0 0,-1-1 128 0,-1-1-128 16,0 0 208-16,0-3-64 0,-1-2-16 0,0-1 0 0,-1 1-128 0,1-3 160 0,1 1-160 0,-1-3 160 31,-1-2-160-31,1 0 0 0,0-3 0 0,-1 2 128 16,1-3-128-16,-1-2 0 0,-1 1 0 0,1-4 0 15,-1 2 0-15,-1-2 0 0,1 1 0 0,-2-2 0 16,1 3-672-16,0-3-112 0,0 0-32 0,-1 0-19408 16</inkml:trace>
  <inkml:trace contextRef="#ctx0" brushRef="#br1" timeOffset="90959.96">16329 2563 24879 0,'-8'3'2208'0,"3"0"-1760"0,2 0-448 0,0-2 0 0,2 2 144 0,-2-1-144 0,-2 2 160 0,-4 2-160 16,-6 6 0-16,-4 1 0 15,-4 4 0-15,-3 2 0 0,-1 2 0 0,-3 2 272 16,-2 4-48-16,-3-1-16 0,-2 0-208 0,-3 1 0 15,0-1 0-15,-2 3 0 0,-2-1 192 0,-1 3-64 0,-2 1-128 0,0 1 192 16,1-3 128-16,-2 5 32 0,-4-3 0 0,-3 3 0 16,0-1 160-16,-4 1 16 0,-1 0 16 0,-1-1 0 15,4 1 176-15,3-2 48 0,5-2 0 0,4 0 0 16,4-6-16-16,2 2 0 0,0 2 0 0,1 2 0 0,0 3-432 0,1-3-96 31,2 4-16-31,2-6 0 0,4 2-208 0,3-6 0 0,4-2 0 0,2-1 0 16,4-6 0-16,2-3 0 0,3-2 128 0,1-1-128 0,3 0 256 0,1-4 16 31,1 2 0-31,1-2 0 0,2 0 112 0,0-1 0 0,2 1 16 0,-1-1 0 0,2 0-224 0,1-1-48 16,0-2-128-16,2 2 192 15,0-2-192-15,0 2 0 16,1-1 128-16,0 0-128 0,2-3 0 0,-1 3 0 0,0-2 0 16,0 2 0-16,-1-3-192 0,0 0 192 0,0 0-192 0,-1 0 192 15,-2 0-128-15,1 0 128 0,-2-3 0 0,0 3 0 16,-1 0 0-16,0 0 0 0,0-1 128 0,0-2-128 15,-1 1 432-15,0-2-16 0,-2 0 0 0,2-2 0 16,-2 0-48-16,1-4-16 0,-2 2 0 0,1-2 0 16,0 0-160-16,-1-1-16 0,2-2-16 0,-2 2 0 15,2-1-160-15,-2-3 0 0,1 1 0 0,0-1 128 16,0 2-128-16,0-3 0 0,-2 0 0 0,0 1 0 16,0-1-224-16,0-3 80 0,0-1 16 0,-1 2 0 0,0-1 128 0,-1 1-160 15,1 2 160-15,0 2-160 0,1 2 160 0,1 2-192 16,1 1 192-16,-1 2-192 0,0 2 192 0,2 1 0 15,-1 0 0-15,1 4 0 0,-1-2 0 0,1 2 0 16,-2 2 0-16,0 2 0 0,1 2 0 0,-2 1 0 16,-1 2 0-16,-2 4-128 0,1 3 0 0,-2 0 0 15,-2 6 0-15,-3 5 0 0,-1 2 128 0,-1 3-192 16,-1 0 192-16,-3 3-192 0,1-3 192 0,-2-1 0 16,2-3 128-16,0-3-128 0,2-3 0 0,3-3 128 15,1 1-128-15,2-4 0 0,3 0 272 0,1-1-16 0,2-3 0 0,1 2 0 16,3-2-112-16,0-2-16 0,3 0-128 0,3-2 192 15,0-1-192-15,5-4 0 0,2 0 0 0,4-2 0 16,4 1 272-16,4-2 16 0,4 0 0 0,6 0 0 16,1 3 0-16,4-2 0 0,0 4 0 0,1-1 0 15,-2 2-96-15,1-2-32 0,-1 2 0 0,2-2 0 16,-5 1-160-16,4-2 0 0,2 0 0 0,3-3 0 16,4 0-480-16,2 0-80 15,0-5-16-15,1-1-18368 0</inkml:trace>
  <inkml:trace contextRef="#ctx0" brushRef="#br1" timeOffset="92166.4">9424 9072 19343 0,'-4'-7'1728'0,"2"4"-1392"0,2 0-336 0,0 3 0 0,1 0 1280 0,-1 0 192 0,-1-2 48 0,1 0 0 16,0 0 0-16,1 2 0 0,1 0 0 0,3 4 0 16,1 4-816-16,3 2-176 15,5 4-16-15,1 3-16 0,3 3-112 0,1 2-32 0,0 3 0 0,2 1 0 16,2 2 288-16,0 3 48 0,1-1 16 0,-2-3 0 16,-1 2-448-16,4-1-96 0,1 2-16 0,1 4 0 15,1 1-144-15,-2 3 0 0,1 6 0 0,-6 0 128 0,-2 3-128 16,-7 0 0-16,-3-1 0 0,-8 0-176 15,-2-8 32-15,-6 0 0 0,-5-1 0 0,-4 2 0 16,-1-1-560-16,-3-1-96 0,-2-4-32 0,-1-2 0 16,-1-2-768-16,1-8-144 0,2-1-48 0,-2-4-10976 0</inkml:trace>
  <inkml:trace contextRef="#ctx0" brushRef="#br1" timeOffset="92602.64">9766 9731 11967 0,'-5'5'1072'0,"0"-2"-864"0,2 0-208 0,0-3 0 0,2 1 2176 0,0-1 400 0,1 0 80 0,-3 2 16 16,1-2-608-16,-3 3-112 0,-1-3-32 0,-1 0 0 0,1 0-768 0,0 0-176 0,1 0-16 15,0 0-16 1,2 0-480-16,-2 0-80 0,0 1-32 0,0 4 0 16,0-1-352-16,-3 3-128 0,1 4 0 0,-3-1 0 15,0 3 128-15,-1 3-128 0,-1 0 128 0,-2 2-128 16,0 1 272-16,0 3 64 0,-4 0 16 0,0 2 0 0,-3 1 224 0,-3 3 64 0,-2 3 0 16,-1 1 0-1,1-3-384-15,3-3-128 0,3 1 0 0,4-5 0 16,3-3-784-1,7-2-256-15,5-2-48 0,5-5-13488 0</inkml:trace>
  <inkml:trace contextRef="#ctx0" brushRef="#br1" timeOffset="93180.22">10169 10111 36863 0,'3'-2'1632'0,"-2"-2"336"0,0 2-1584 0,1-2-384 0,-1 4 0 0,0-2 0 0,0 2 0 0,2 0-176 0,-1-2 16 0,2 0 0 15,1-2-624-15,0 2-128 0,-1-2-32 0,0 4 0 16,0-2 240-1,0 2 64-15,-2 0 0 0,2 2 0 0,-1-1-368 0,-1 2-64 0,1 3-16 0,-1 0 0 0,-1 2 656 0,-1 3 128 16,0 0 32-16,-3 4 0 0,-1-2 912 0,-2 5 176 16,-3-2 32-16,-1 2 16 0,-2 2 256 0,-2-1 48 15,-1 0 16-15,-1 2 0 0,-1-1-592 0,-2 0-112 16,1 1-32-16,-2-3 0 0,1 2-304 0,2-5-144 16,2-1 128-16,2-2-128 0,-2 0 272 0,2-2-16 15,4 0-16-15,2-1 0 0,2-2 464 0,4-1 112 0,2 3 16 0,2-3 0 16,1 0-352-16,1 4-64 0,2 0-16 0,2 0 0 15,2 5-176-15,2 1-32 0,3 4-16 0,1-2 0 16,0 3 0-16,0-1 0 0,2 2 0 0,-1-3 0 16,1 1-48-16,1-2 0 15,-1-2 0-15,1-1 0 0,1-1-272 0,0-2-64 0,1-3-16 0,2-3 0 16,-3-2-784 0,1-3-144-16</inkml:trace>
  <inkml:trace contextRef="#ctx0" brushRef="#br1" timeOffset="94210.86">17971 2401 18431 0,'-10'-2'1632'0,"2"-1"-1312"0,5 3-320 0,3-1 0 0,0 1 1072 0,-1 0 144 0,-2-4 16 0,-3 2 16 0,-3-4-288 0,1 2-64 16,0-2-16-16,2 1 0 0,1 4 272 0,3-3 48 15,-1 4 16-15,1 0 0 0,0 1 416 0,2 3 96 16,-1 2 0-16,0 3 16 0,1 3-576 0,0 4-112 16,0 4-32-16,0 7 0 0,1 3-704 0,-2 4-160 15,1 5-32-15,0 2 0 0,0 2-128 0,-1 1 0 16,-1 1 0-16,0-2 0 0,-1-3 0 0,0-1 0 16,-1-4 0-16,0-3 0 0,-1-1 0 0,-1 1 0 15,0 0 0-15,1-3-12112 16,0-3-2416-16</inkml:trace>
  <inkml:trace contextRef="#ctx0" brushRef="#br1" timeOffset="95513.88">10932 9476 13823 0,'-6'0'1216'0,"1"0"-960"0,3 0-256 0,1 0 0 0,1 0 0 0,0 0 0 0,-2-3 128 0,-1 3-128 16,-1 0 1952-16,1-3 352 0,1 3 64 0,2-3 0 0,2 1-784 0,2 1-176 16,1-2-16-16,0-1-16 0,2 2 288 0,0-1 48 15,0 2 16-15,2-1 0 16,-2 0-720-16,2 2-144 0,-2 0-32 0,2 0 0 15,-3 0-224-15,1 4-48 0,0 0-16 0,0 2 0 16,-1 3-160-16,0 2-16 0,-1 1-16 0,0 3 0 16,1 4-176-16,1 0-48 0,-1 6 0 0,1 1 0 0,1 0-128 0,-1 5 0 15,1 0 0-15,-1 1 0 0,2 0 0 0,-2-1 0 16,0 0 0-16,0-3 0 0,-2 1 0 0,-1-3 0 0,1 2 0 0,-1 1 0 16,-1-1 144-16,0-2-144 15,0-1 160-15,-1-3-160 0,2-3 160 0,0-3-160 16,-1-4 160-16,1-2-160 0,1-4 224 0,0-3-48 15,0-3-16-15,1-3 0 0,-1-1 96 0,1-4 0 16,2-2 16-16,-1-6 0 0,-1 0-16 0,0-6-16 0,2-3 0 0,1-2 0 16,-2-3-32-16,2-2 0 0,-1 1 0 0,1-4 0 15,-2 3-64-15,2-3-16 0,0 1 0 0,-1-1 0 16,1 1-128-16,0-4 0 0,1 3 0 0,1 0 128 0,-1 3-128 16,-2 3 0-16,1 1 0 0,-2 6 0 0,-1 1 0 0,-1 5 0 15,0 2 0-15,-1 2 0 0,0-1-176 0,-2 3 48 31,2 2 0-31,-2 0 0 0,1 2-208 0,-1-3-48 16,1 3 0-16,-1 0 0 16,1 2-592-16,-2-2-128 0,1 0-32 0,0 2-16752 0</inkml:trace>
  <inkml:trace contextRef="#ctx0" brushRef="#br1" timeOffset="96103.1">11378 10137 24879 0,'1'-2'2208'0,"0"1"-1760"0,-1 1-448 0,2-3 0 0,1 3 1920 0,-1-2 288 15,3 1 64-15,3-3 16 0,2-2-1136 0,2-3-240 16,4-1-32-16,1 1-16 0,2 0-160 0,0 0-48 15,0 1 0-15,0-1 0 0,1 2-656 0,-1 1 0 16,1 0-208-16,0 0 48 0,0 2-192 0,-2 4-32 0,-2 0-16 0,-1 0 0 16,-1 4 48-16,-2 0 16 0,-2 2 0 0,-1 2 0 15,-3 2 208-15,-1 0 128 0,-1 3-160 0,-3 1 160 16,-2 0 256-16,-3 1 128 0,-1 1 48 0,-2 0 0 16,-2 0 272-16,-2 3 48 0,-2-2 16 0,-1 0 0 15,0 3-384-15,-1-1-80 0,1-3-16 0,0 2 0 16,-1-4-288-16,1 2 0 0,-1 1 128 0,1-1-128 15,0 0 0-15,0 0 0 0,-1 3 0 0,2 0 0 16,1 0 0-16,0-3 0 0,2 0 0 0,1 3 0 16,0-3 160-16,2 3-160 0,2-3 128 0,1-1-128 15,3 1 240-15,3-4-48 0,2-1 0 0,2 0 0 0,3-1 192 16,3-2 48-16,2 0 0 0,3-2 0 0,1 2-96 0,3-2-16 16,1 0 0-16,0-1 0 0,3 1-320 0,0-4 0 15,1 0 0-15,0 0-192 16,2 0-416-16,-1 0-96 0,1-2 0 0,2 0-18144 15</inkml:trace>
  <inkml:trace contextRef="#ctx0" brushRef="#br2" timeOffset="128963.68">26925 1172 12895 0,'1'-4'1152'0,"0"2"-928"0,0-2-224 0,1 4 0 0,-1 0 960 0,-1-2 128 0,1 1 48 0,0-2 0 0,2-1-240 0,-2-2-32 15,0 1-16-15,-1 1 0 0,-1 1-384 0,-3-1-80 16,-1 2 0-16,-1-2-16 15,-2 4-752-15,-2-3-160 0,-3 3-32 0,1 0 0 16,-2 0-256-16,-1 3-48 0,2-2-16 0,-3 2 0 16,-2-1 272-16,-1 2 48 0,0-1 16 0,-2 4 0 0,0-1 304 0,-1 0 48 15,-3 1 16-15,0 2 0 0,-2 0 192 0,-2 1 0 0,-1 0 0 0,-2-1 0 16,-2 1 0-16,1 1 256 0,-3-1-16 0,-1 0-16 16,1-1 224-16,0 1 32 0,0 0 16 0,3-2 0 15,1 2-208-15,-2 0-32 0,0-1-16 0,2-3 0 16,3-1-240-16,-3 4 144 0,-4-1-144 0,-1 0 128 15,-1 2-128-15,1 1 0 0,1-1-192 0,1 2 192 16,3-2 0-16,0-2 0 0,1 4 0 0,0-1 0 16,4-1 0-16,-3-3 0 0,-1 4 0 0,0-1 0 0,0 2 0 0,-1 2 0 15,-1 1 128-15,-2 1-128 0,1 0 0 0,-3 4 0 16,3 1 0-16,2-3 0 16,1 2 0-16,0-1 0 0,0-1-144 0,3 2 144 0,-1-1 0 0,2-3 0 15,-1 0 0-15,-1-1 0 16,2 1 0-16,-1-4 0 0,0 2 0 0,3-2 0 15,-1 0 0-15,1 1 272 0,0 0-48 0,2 0-16 16,0-1-208-16,1 0 0 0,-1 2 0 0,-1-2 0 0,1 2 0 0,-2 1-208 16,3 1 64-16,-2-1 16 0,2-2-128 0,-2 3 0 15,2 3-16-15,0-3 0 0,1 3 272 0,-1-1-192 16,-2 4 192-16,-1 1-160 0,2-1 160 0,-1 3 0 16,2-3 160-16,0 1-160 0,1 1 160 0,0-2-160 15,1 2 160-15,0-2-160 0,3-1 0 0,0-1 0 0,-1-2 0 0,2 1-160 16,0-3 160-16,0 0-128 0,-1-1 128 0,1 1-128 15,1-4 128-15,-1 2 0 0,-2 1 0 0,1 1 0 16,0-4 0-16,2 2 0 0,3-2 128 0,-3 2-128 16,-1 3 0-16,-2 3 0 15,2-2 0-15,3 2 128 0,-2 1-320 0,0 1-48 16,0 1-16-16,0 3 0 0,-1 2 0 0,0-2 0 0,0 1 0 0,0 2 0 0,0-1 256 16,0 1 0-1,0 0-160-15,0 2 160 0,1-2-144 0,0-1 144 0,0 1-192 0,2 1 192 0,-1 3-256 0,0-5 64 16,2 3 16-16,1-5 0 0,1-1-80 0,0-3 0 15,3-2-16 1,-2-2 0-16,3 1 736 0,0-3 160 0,1-3 16 16,0 2 16-16,0-2 480 0,1-1 80 0,0 2 32 0,2-2 0 15,0-2-352-15,-1 2-80 0,2 1-16 0,1-1 0 16,0 0-320-16,1 2-64 0,0-2-16 0,3 4 0 16,-2-3-80-16,3 3-32 0,0 0 0 0,2 0 0 0,-3-1-288 0,3 1 160 15,-1 0-160-15,1 0 128 0,1 3 48 16,-1 0 0-16,2 2 0 0,-2 2 0 0,1-1-32 0,-1-3 0 15,0-1 0-15,1 2 0 0,-2-4 240 0,0 2 32 16,0-1 16-16,1-4 0 0,-2 2 16 0,1-1 0 16,0 0 0-16,-1-4 0 15,2 3 48-15,-1-1 16 0,2 0 0 0,-1-2 0 0,1-1-112 0,0 1-16 0,1 0 0 0,1-2 0 16,0 0-128-16,0 0-48 0,0 0 0 0,-1 1 0 16,3 0-48-16,0-2-16 0,0 1 0 0,-1 0 0 15,1-2 128-15,-1 3 32 0,1-3 0 0,2 1 0 16,-1 2 16-16,1 1 16 0,1 0 0 0,-2-1 0 0,2 1-336 15,0 2 144 1,0-3-144-16,-2 0 0 0,2 1 320 0,-1 0-32 16,-2-1-16-16,2 0 0 0,-2 1 64 0,2-2 16 15,-2 0 0-15,2-1 0 0,-2 1-144 0,1-3-16 0,0 1-16 0,0-1 0 16,-2-1 48-16,1 0 16 0,-1 1 0 16,1-4 0-16,1 3-112 0,0 1 0 0,1-4-128 0,0 1 192 15,1 1-16-15,-1-2-16 0,4 1 0 0,-2 1 0 16,2 1-160-16,1-2 160 0,1 2-160 0,-2-3 160 15,3 0-160-15,-1 1 0 0,1 0 144 0,-1-2-144 0,0 0 144 0,-2 0-144 16,1 0 192 0,0-2-192-16,1 2 128 0,0-2-128 0,0 1 0 0,0 0 0 0,-1-3 160 0,2 2-160 15,0-2 128-15,2 1-128 16,1 0 0-16,0-2 0 0,-2 0 128 16,3 0-128-16,2-1 0 0,3 0 0 0,1-2 0 0,-2-1 0 15,1 3 0-15,0-1 0 0,-1 1 0 0,-1-4 0 16,0 4 0-16,-2-1 0 0,0-1 0 0,-1 0 0 15,-2 2 0-15,2 1 0 0,0-1 0 0,1 0 0 16,0 1 0-16,1-1 0 0,1 0 0 0,-1-3 0 31,1 3 0-31,-1-2 0 0,0 0 0 0,1-2 0 0,2 1 0 0,-1-1 0 0,-3 0 0 0,0-2 0 16,1 0 0-16,-3-1 0 0,2 1 0 0,0 1 0 0,-1-2 0 0,1 1 0 16,3 0 0-16,0-1 0 0,3 3 0 0,1-2 128 15,2 2-128-15,1 1 0 0,-4 2 0 0,1-2 0 16,-3 3 0-16,1-1 0 0,0 2-176 0,-2-1 176 15,-1 1-128-15,-1-2 128 0,-1-1 0 0,2 2-160 16,-2-1 160-16,1 1 0 0,1 0 0 0,1-1-128 16,2 0 128-16,-3-1 0 0,-1 0 0 0,2-1 0 15,2 0 0-15,-2-1 0 0,1-2 0 0,0-1 0 16,-2 0 0-16,-1 0 0 0,-1 1 0 0,-1-3 0 16,-2 1 0-16,1 2 0 0,-1 0 0 0,2-2 0 0,2-1 0 15,1-3 0-15,0 0 0 0,2 0 0 16,-2 2 0-16,1-3 0 0,-2 3 0 0,-1 0 0 0,-3 1 0 15,1-1 0-15,2-2 0 0,-2-1 0 0,2-1 0 16,-1 1 0-16,0-3-160 0,1 0 160 0,-2 0-128 16,1 0 128-16,-1-1-144 0,0 1 144 0,1 0-160 0,-3-3 160 15,1 3 0-15,0-3-144 0,1-1 144 0,0-2 0 16,2-1-128-16,-1-3 128 0,1 4-128 0,-2-1 128 16,-1 1 0-16,-1 3 0 0,-1-1 0 0,0 1 0 15,-1 1 0-15,0-5 0 0,0 1 0 0,-2 2 0 0,1-3 0 16,-2 2 0-16,2 1 0 0,-1-2 0 0,2-1-208 0,0-3 32 15,1-2 16-15,1-1 0 16,0 0-368-16,-1 1-80 0,0 2-16 0,-2 1 0 16,-2 1-176-16,-1-1-32 0,-1 0-16 0,-1 1 0 0,-3 2 368 0,1 0 80 15,-2-1 16-15,-1-2 0 0,-2 3 0 0,1-1 16 16,-2-3 0-16,-1 4 0 0,-3-1 80 0,2 1 16 16,-2 1 0-16,0 1 0 0,-2 3 16 15,0 1 16-15,-2 0 0 0,1 1 0 0,-1 4 240 0,-2-2-192 16,0-2 192-16,1 1-192 0,-1 0 192 0,-1 2-144 0,0-3 144 0,0 1-128 15,-1 2 128-15,1-1 0 0,-1 2 0 0,0-4 0 16,-2 1 144-16,1-5-144 16,-1 3 192-16,0-3-192 0,-1 3 224 0,0 0-64 0,-1 2-16 0,2-1 0 15,-3 3 0-15,0 1 0 0,-2 0 0 0,0 5 0 16,-4-1 0-16,1 3 0 0,-2-2 0 0,-2 3 0 16,-1 2-144-16,-1-2 0 0,0 0 144 0,-2 2-144 15,-1-2 0-15,1 2 0 0,-1 1 0 0,0 0 0 16,0-1-256-16,-1 1 48 0,-2 3 0 0,-2-4 0 15,1 4-32-15,-5-4 0 0,0 3 0 0,-1-3 0 16,2 2 112-16,-2-1 128 0,-1 0-208 0,1-3 80 0,2 2 128 16,2 1 0-16,-1-3 0 0,2 0 0 0,3 2 0 0,0-2 0 15,1 2 0-15,1-3 0 0,3 1 0 0,-3 1 0 16,-1-2 0-16,-1 0 128 16,-1 0-832-16,-1-2-144 0,1-3-48 0,2 4 0 31,2 0-1040-31,2 1-224 0,1 0-32 0,1 1-7248 0</inkml:trace>
  <inkml:trace contextRef="#ctx0" brushRef="#br2" timeOffset="131101.54">24440 2257 1839 0,'-1'-4'160'0,"1"0"-160"0,0 2 0 0,0 2 0 0,0-3 640 0,-1 2 112 16,1-1 16-16,0-5 0 0,0 0 112 0,-1-2 16 0,1 1 16 0,0 0 0 0,1 2 96 0,-1 0 16 15,0 2 0-15,0-1 0 0,0 4-256 0,0-2-32 0,0 3-16 0,-1 0 0 16,-1 0-320-16,1 0-64 0,0 3-16 0,0 1 0 15,-2-1-64-15,3-3-32 16,0 0 0-16,0 0 0 0,-12 21 16 0,8-11 0 16,1-1 0-16,-2 1 0 0,0 2-240 0,0 2 0 15,0-2 0-15,-1 7 0 0,-1-3 0 0,2 2 0 16,-1 2 0-16,0-4 0 0,1 3 0 0,0-1 0 16,-1 2 0-16,0 5 0 0,0 0 0 0,-1 1 0 0,1 2 0 15,0 0 0-15,0 1 0 0,0 5 0 0,0 1 0 0,-1 3 0 16,2 0 0-16,-1 0 0 0,3 0 0 0,-2-3 0 15,0-3-192-15,1 0 192 0,-1 2-192 0,1-2 192 16,-1 0 0-16,2 1-128 0,0-4 128 0,1 3 0 0,-1 0 0 0,1-1 0 16,-1 3-128-1,2 1 128-15,1 1 0 0,-1-1 0 0,1-1 0 0,0-5 0 0,1-5 0 0,0 2 0 16,0-5 0-16,2 2 0 0,-2-4 320 0,3 0 80 16,0 1 16-16,1-2 0 0,-1 1 112 0,1-6 32 15,0 4 0-15,2 0 0 0,0-1-192 0,0 0-48 16,1-2 0-16,0 2 0 0,2-1-128 0,-1 1-16 0,1-2-16 0,0 0 0 31,1 1 16-31,0-2 0 0,0 2 0 0,2-1 0 16,-1-2-48-16,0 2-128 0,1 1 192 0,-1-5-64 15,2 2-128-15,-1-2 192 0,0 2-192 0,0-3 192 0,1 1-192 0,-1 0 128 0,1 0-128 0,0-2 128 32,0 2 16-32,1-1 0 0,1 1 0 0,-1-3 0 15,0 2 32-15,0-1 0 0,0 2 0 0,1 0 0 16,-1-1-176-16,-1 1 0 0,1-3 0 0,-1 2 0 0,1 1 0 15,-3-2 0-15,0 2 0 0,1-4 0 0,0 4 0 0,0-3 0 16,0 1 0-16,1-3 0 0,0 1 144 0,-1-1 48 16,1-1 16-16,-1-2 0 0,2-2 256 0,-1 0 48 15,-1 0 16-15,2-2 0 0,0-2-288 0,0-1-64 16,-1 2-16-16,-2-1 0 0,2 0-160 16,-1-2 0-16,1 1 0 0,1-1 0 0,1 2 0 0,-2 0 0 15,3-2-128-15,-1 3 128 0,0 0 0 0,0-1 0 16,-1 2-144-16,-1-1 144 0,0 2 0 0,0 1-192 15,-1-2 192-15,0-1-160 0,-2 2 160 0,-1-3 0 16,1-1 0-16,-3-1 0 0,1 2 0 0,1-4 144 16,-1 0-144-16,-1-4 0 0,2 2 432 0,-1-5-32 0,1-1 0 15,0-2 0-15,0-2 16 0,-1-2 0 0,3-1 0 0,-3 1 0 16,1-3-112-16,1 3-32 0,-2-4 0 0,0 4 0 16,-2-2-272-16,-1 1-144 0,2-4 16 0,-2-2 0 31,-1 0-272-31,0-6-48 0,0 6-16 0,-3-3 0 0,2 4 288 0,-3-3 176 0,2-1-192 0,-2 3 192 15,-1 1 0-15,-3 3 0 0,1-3 128 0,-2 2-128 16,1 1 0-16,-2-1 0 0,-2-2 0 0,3-3 0 16,-3 2 128-16,1-3 48 0,0-6 0 0,-3-3 0 15,2 1 112-15,-2 1 32 0,-1-2 0 0,2 3 0 0,-1 1-160 0,-1 2-32 16,1 0 0-16,0 3 0 16,-1 4-384-16,-1-4-64 0,-1 1-32 0,0 0 0 0,-2 1 64 0,1-1 16 15,-1 3 0-15,1-1 0 0,-1 3 16 0,-1-1 16 16,0 1 0-16,1 0 0 15,-3 1 240-15,0 0 0 0,1 0 0 0,0 3 0 0,0 1 144 0,0 1-16 16,0 0-128-16,-3 1 192 0,1 1-192 0,-3-4-160 16,0 3 32-16,0-1 0 0,0 2-224 0,-2-1-32 15,0 3-16-15,-3-4 0 0,1 5 80 0,-1-1 0 16,0 0 16-16,0 0 0 0,3 4 48 0,-1-3 16 16,1 3 0-16,1 1 0 0,-2-1 16 0,1 3 0 0,0 1 0 15,1 2 0 1,1 0-608-16,0 0-112 0,1 3-16 0,0 1-16 15,1 0-688-15,0 4-128 0</inkml:trace>
  <inkml:trace contextRef="#ctx0" brushRef="#br2" timeOffset="132554.28">25929 1491 2751 0,'1'-6'256'0,"-1"2"-256"0,2-1 0 0,-2 4 0 0,1-1 880 0,-1-1 128 0,1 2 16 0,-1 1 16 15,1-3-96-15,1 2-32 0,-1-4 0 0,0 2 0 16,2 0-416-16,-2 2-96 0,0-2-16 0,-1 3 0 16,1 0-528-16,1 0-112 15,-2 3-32-15,0-3 0 31,0 4-160-31,0-2-16 0,0-1-16 0,-2 4 0 0,1-1 336 0,0 0 144 0,0 2-128 0,-3 2 128 16,1-1 128-16,0 3 128 0,-1-1 0 0,-1 4 16 0,1-1-32 0,1 1-16 16,-2 0 0-16,-1 2 0 0,-1 2-80 15,-1 4-16-15,-1 2 0 0,-1 1 0 0,-2 0 0 0,-1 1-128 16,0 0 192-16,-1 3-64 0,2-2-128 0,-2-2 192 16,3-1-192-16,0-4 192 0,2 0 112 0,1 0 16 0,0-3 16 0,2 0 0 0,1-1 480 0,0-2 80 15,1 3 32-15,2-1 0 16,0 2-336-16,0 1-64 0,0 1-16 0,1 0 0 15,-1 3-256-15,0 3-64 0,1 3-16 0,-2-2 0 16,1 5-176-16,0 1 192 0,0-1-192 0,1 3 192 0,-1-3-64 0,2 1 0 16,0-1 0-1,0 0 0-15,3 3 0 0,-1-2 0 16,1 1 0-16,1 4 0 0,1 1-128 0,1 3 0 0,-1 1 0 0,0 1 0 0,1 2-176 0,0-5 48 16,-1-4 0-16,-1-1 0 0,1-7 128 0,-2-2 0 15,1-2 0 1,1-4 0-16,-1-4 544 0,1-1 144 0,0-2 16 0,0 2 16 0,-1-4 320 0,1 2 64 31,2 1 16-31,0 0 0 0,0 1-704 0,1 1-144 0,-1 0-16 0,2 2-16 16,0-1-240-16,-2 1 144 0,3 1-144 0,-1 0 128 15,0 0-128-15,1 1 0 0,1-2 0 0,2-3 0 16,-1 1 272-16,1 0 32 0,0-3 0 0,1-1 0 16,1-1 32-16,-2 0 16 0,3 0 0 0,0 1 0 15,0-3-160-15,1-1-48 0,0 1 0 0,1-1 0 16,1 0 112-16,-2 0 0 0,2 0 16 0,-2 0 0 15,-1 0 64-15,1 0 16 0,0-1 0 0,0 0 0 16,0-1-224-16,-1 3-128 0,-1-5 160 0,1 1-160 0,1-2 0 16,1 1 128-16,0-2-128 0,1-2 0 0,-1 0 0 0,1-2 0 15,-2 2 128-15,1-4-128 0,0 1 208 0,1-4 0 16,0 1 0-16,1 1 0 0,-2 2-16 0,0-1 0 16,2 1 0-16,1 2 0 0,0-1-192 0,0 2 0 15,1-4 0-15,0 4 0 0,1-3 0 0,-1 0 0 16,0 0 0-16,-1 0 0 0,2-1 0 0,-2 1 0 15,0-3 0-15,0 0 0 16,0-3-144-16,0-1 144 0,0 1 0 0,-2-4-144 0,1 3 144 0,-1-6 176 16,-3 1-48-16,-1 2 0 0,0-6 192 0,-3 3 48 15,-1-2 0-15,-1 2 0 0,-3-3-176 0,1 0-48 0,-2 2 0 16,-1-5 0-16,1-2-144 0,-1 1 0 0,0-2 0 0,-1-1 0 16,-1-2 0-16,1-1 0 0,-1 1-176 0,-1-1 176 31,-1 1-448-31,1 1 0 0,-2 1 0 0,-2 0 0 15,1 1-256-15,-1 0-64 0,-1-1-16 0,-2 0 0 0,0-1 320 0,-1 1 64 0,0-2 16 0,-2-1 0 16,0 1 560-16,-2-7 112 0,0-2 32 0,-2 1 0 16,-1-4 176-16,-2 1 32 0,2 1 16 0,-2-3 0 15,0 4-272-15,2 1-48 0,-1-1-16 0,0 5 0 16,2 1-432-16,0-1-96 0,-2-3 0 0,0 3-16 31,0-3-112-31,-3-2 0 0,1 5-16 0,-1-5 0 0,0 5 272 0,-1 0 192 0,-1 1-208 0,-1 2 80 0,-1-2 128 0,-1 5-192 16,1 2 192-16,-3 1-192 15,1 4 320-15,-3-4 64 0,-2 2 16 0,-2 2 0 16,-4-6-208-16,-2 1 176 0,-1 3-176 0,0 2 160 0,0-2-160 0,0 5 0 16,2-1 0-16,-1 1 0 0,2 4-192 0,0 0-80 15,0 2-16-15,0 1 0 16,1 5-976-16,0 1-192 0,0-1-32 0,3 5-10224 0</inkml:trace>
  <inkml:trace contextRef="#ctx0" brushRef="#br2" timeOffset="134884.13">27229 1276 9215 0,'0'-4'816'0,"0"2"-656"0,0-2-160 0,0 4 0 0,0 0 656 0,0-2 112 0,-1-1 0 0,1-1 16 0,-2-2-16 0,0-1 0 0,-1 1 0 0,1-1 0 15,-1 3-192-15,0 0-64 0,0 0 0 0,1 0 0 16,-2 2 80-16,2-1 16 0,-2 2 0 0,0 1 0 16,1 0-96-16,-2 1-32 0,1 2 0 0,0 1 0 15,-1 2-304-15,0 0-176 0,-1 3 192 0,0 1-192 0,0-1 0 0,0 4 0 16,1-1 0-16,-2 1 0 0,2 3 0 0,-1 0 0 31,-1 0 0-31,1 2 0 0,1-2 448 0,0 3 0 0,0 3-16 16,0 3 0-16,1 2 16 0,0 2 0 0,2 2 0 0,0 3 0 15,-1 1-272-15,2 2-48 0,0 1-128 0,1 1 192 16,1-5-192-16,1 1 0 0,2-7 0 0,1 1 0 16,0-6 0-16,0 1 128 0,0-1-128 0,1 2 144 0,-1 0 48 0,1-3 0 15,0 4 0-15,-1 2 0 0,0-3-16 0,0 1 0 16,1 1 0-16,0 0 0 0,1 1-176 0,-2 0 128 15,1-3-128-15,1-3 128 0,-1 2 256 0,1-3 32 16,-1-2 16-16,-1 0 0 0,1-1 64 0,0-2 16 16,-1 1 0-16,1-1 0 15,0-2-208-15,1 3-48 0,0 1 0 0,0-2 0 0,0-2-80 0,0 2-32 0,0 1 0 0,1-1 0 16,-1-5-144-16,1 1 160 0,-1 0-160 0,2-1 160 16,1 0 368-16,-2-1 80 0,2 0 16 0,-1-1 0 15,0-2 64-15,-1 3 16 16,2-1 0-16,0 0 0 0,1 1-320 0,0 1-64 0,-1-1-16 0,1 0 0 15,-1 3-144-15,0-3-32 16,1-1 0-16,-1 3 0 0,1-5-128 0,0 2 0 16,0-2 0-16,1 2 0 0,1-3 0 0,-2 0 160 15,0-2-32-15,2-1-128 0,-1 2 336 0,2-3-32 0,-1 0-16 0,1-1 0 0,0 2-288 0,-1-1 0 16,1-2 0 0,-1 2 0-16,2 0 0 0,-1 0 0 0,-1-2-160 0,1 2 160 15,0 0-320-15,-2 1 16 16,0-3 0-16,-1 1 0 0,-1 1-48 0,0-2-16 15,-1 0 0-15,0-2 0 0,-2 1 368 0,-1 1-176 16,2-5 176-16,-1 1-128 0,0 0 128 0,0-2 0 16,0-3 0-16,0 0 0 0,0-1 0 0,-1 0 144 0,0-3-144 15,0-3 160-15,0 2 64 0,-1-3 16 16,-1-5 0-16,1 0 0 0,-1-7 128 0,-2-1 16 0,1-3 16 16,-2-1 0-16,-1 2-192 0,-1-3-32 0,-2 0-16 15,-1 1 0-15,-2-1-160 0,-1 1 0 0,-1-2 144 0,-1-1-144 16,0 2 160-16,0-1-32 0,-1-1-128 0,-1-4 192 15,0-1-192-15,0 1 0 0,-1 3 0 0,0-3 0 16,0 7 0-16,0-1 0 0,1 0 0 0,-2 3 0 16,0 1 0-16,0 0-128 0,1 3 128 0,0 2 0 15,-1 1 0-15,-3-1 0 0,-2-6 0 0,-1 4 0 16,3 3 0-16,-3 0-128 0,-3-1 128 0,-3 0 0 16,-1-2-256-16,-1 1 64 0,-1 2 16 0,1 1 0 0,-1 2-160 15,4 1-48-15,0 2 0 0,2 2 0 16,1-1-160-16,1 2-32 0,3-1-16 0,1 3 0 15,2 0-160-15,0 2-16 0,1-3-16 0,0 1 0 16,2 2 144-16,0-1 48 0,3 4 0 0,-1 0 0 16,2 2-1024-16,0 0-208 0</inkml:trace>
  <inkml:trace contextRef="#ctx0" brushRef="#br2" timeOffset="136857.84">27987 1560 8287 0,'-1'0'736'0,"-1"0"-592"0,2 0-144 0,0 0 0 0,0 0 0 0,0 0-176 0,2 0 48 0,-2 0 0 15,0 2-320-15,0-2-64 0,-2 0-16 0,2 0 0 0,0 0 672 0,0 0 144 16,0 0 32-16,0 0 0 0,0 0 800 0,0 0 160 0,0 0 48 16,0 0 0-1,0 0-656-15,0 0-128 0,0 0-32 0,0 0 0 0,-19-10-512 0,14 12 0 0,-2-1 0 0,1 2 0 32,0-1-448-32,-4 2-192 0,0 0-32 0,-2 1-16 15,-2 1 32-15,-2 1 0 0,-2 2 0 0,-2-3 0 16,-2 4 96-16,-2-2 32 0,-2 0 0 0,-2 1 0 0,-1 1 304 0,-3 0 64 15,-1-2 16-15,-4 2 0 0,0-2 368 0,-3 1 80 0,-2 0 16 0,-3 0 0 16,0 1 288-16,0-3 64 0,2 4 16 0,0-3 0 16,-1 2-192-16,1 1-48 0,-3-1 0 0,-3 2 0 15,-1 0-192-15,-2-1-32 0,2 2-16 0,0 2 0 16,0-3-208-16,0 2 144 16,3-2-144-16,1-2 128 0,4-1-128 0,-3 0 0 15,-4 4 0-15,0-1 0 0,-3 1 0 0,0 3 0 0,0 0 0 0,0 0 0 0,3 0 0 0,1 2-192 31,1-4 64-31,0 3 128 0,-2-1-336 0,-3 2 48 16,-2 3 16-16,-2-3 0 0,2 5 48 0,0-4 16 0,0 2 0 0,0 2 0 0,-2-1-112 0,-1 0 0 16,-3 2-16-1,-1 0 0 1,-1 1-416-16,3 0-80 0,1-3 0 0,2 0-16 16,6-3 336-16,-1-2 80 0,3 2 16 0,-3 0 0 0,0 3 416 0,1-3 0 15,-1 4 0-15,3-1 0 0,2-1 384 0,1 1 128 0,3-2 0 16,0 1 16-16,1-1 176 0,1 1 48 0,0 1 0 15,1-2 0-15,-1 2-576 0,2-1-176 0,1 1 0 0,2-2 0 16,3 1 0-16,1-1 0 0,4-2-240 0,2-1 80 16,1-1 544-16,3-2 128 0,2 0 0 0,-2 2 16 15,-2 3-48-15,-3 3-16 0,3-1 0 0,-2 2 0 16,-1 5-320-16,0-2-144 0,-1 2 128 0,1 0-128 16,-1 1-192-16,1 2-112 0,1-3-16 0,0 1-16 15,3-2-16-15,1-4 0 0,1 0 0 0,3-6 0 16,0 0 352-16,2-1 192 0,1-2-32 0,2-2 0 15,0 1 448-15,-1-3 96 0,1 2 0 0,1-2 16 0,-2 2-336 0,2-3-80 16,1 1-16-16,-1 0 0 0,1-2-80 0,0-1-16 16,0 2 0-16,1-2 0 0,-1-1 112 0,1 0 16 15,2-2 0-15,-1 2 0 0,1 0-32 0,-1 0 0 16,1 0 0-16,1 2 0 0,1-2-160 0,1 0-128 16,0 0 192-16,1 2-192 0,1 0 0 0,1 1 0 15,1 1 0-15,0 0-144 0,0-1-32 0,1 2 0 16,2 0 0-16,-2 1 0 0,3-1 176 0,-2 0-128 0,3 1 128 15,-1-1-128-15,1-1 128 0,1-1 0 0,-2 4 0 16,1-6-128 0,1 4 128-16,0-4 192 0,-1 2-32 0,0-2-16 0,1-1 112 0,-1 0 0 0,0 0 16 0,1-2 0 15,0 2 384-15,1-2 80 0,0-2 16 0,1 4 0 16,0-2-48-16,1 0 0 0,1 1 0 16,-2 0 0-16,3 0-272 0,-1 1-64 0,2 0-16 0,0-2 0 15,-1 2-176-15,1 0-48 0,1-2 0 0,-1-2 0 16,0 2 64-16,1-1 16 0,-2-2 0 0,1-1 0 15,1 0 272-15,0 0 48 0,0-1 16 0,-1 1 0 16,2 0 48-16,0-3 16 0,3 3 0 0,-1-2 0 16,1 0-192-16,1 2-32 0,2 0-16 0,1-2 0 15,2 2-112-15,-1 0 0 0,3-3-16 0,-1 2 0 0,3-1-240 16,2-1 0-16,1 2 0 0,-1-4 0 16,1 1 208-16,-2 1-48 0,2-4-16 0,0 1 0 15,-1-2-16-15,1 0-128 0,1-2 192 0,1 0-64 0,3 2-128 0,-2-5 128 16,1 3-128-16,-4 1 128 0,3 0 16 0,-1-1 0 15,2-2 0-15,0 2 0 0,-1-3 64 0,-1 4 16 16,-1-3 0-16,-1 1 0 0,0 3-96 0,-2-2 0 16,2 1-128-16,2-1 192 0,1 0-192 0,3 0 144 0,1-2-144 15,2 0 128-15,-4 2-128 0,2-3 0 0,-1 1 0 0,1-2 0 16,3 0-128-16,-2 0 128 0,-2-1 0 0,0 2 0 16,4-2 0-16,2 1 0 0,1-1 0 0,0 2 0 15,3-2-144-15,0 1 144 16,-1-3 0-16,1 1 0 0,-2 0 0 0,-2 0-128 0,0-4 128 0,0 3 0 15,2-1 0-15,-1 1 0 16,1 3 0-16,-1-2 0 0,2 0 144 0,-1 0-144 16,2 1 128-16,-3-1-128 0,-3 1 0 0,-1 2 0 0,3-3 0 15,0 1 0-15,2 1 0 0,1-2 0 0,1-2 0 0,1 2 0 16,1-3-144-16,-2 0 144 0,-1 1-192 0,-5-2 192 16,0 2-144-16,-2-1 144 0,2-1 0 0,-1 0-144 15,-1 3 144-15,0 0 0 0,3 1 0 0,1-3 0 0,0 3 0 16,-1-2 0-16,-2-1 128 0,-2 3-128 15,-1 0 0-15,-1-3 0 0,-3 4 0 0,-1 2 0 0,0 1 0 0,1-5 0 16,1 3 0-16,-1 0 0 0,-2-2 0 0,1 0 0 16,-1 0 0-16,-1-3 128 0,1 1-128 0,-2-2 0 15,0-1 0-15,-2 1 0 0,-3-2 192 0,-1 1 32 16,-1-1 0-16,-2-1 0 0,-1 3 192 0,1-2 32 0,0-3 16 16,-2 3 0-16,3 0-256 0,-3-3-48 0,0 3-16 0,-2 0 0 15,1-3-144-15,-2 0 0 0,-1 2-160 0,0-2 160 16,-2 3-192-16,0-4 48 0,0-1 16 0,2-3 0 15,-2 1-48-15,-1 2 0 0,-3 1 0 0,-1 4 0 16,0 0 176-16,-3 3 144 16,-1 3-16-16,-2 0-128 0,-2 4 176 0,-1-1-176 15,0 1 160-15,-2 2-160 0,0 0 0 0,-1-2 0 0,-4 2 0 0,-1-2 0 16,-1 2 0-16,-2-3 0 16,-1 3 0-16,-3-2 0 0,1 2-176 0,-1 2-128 0,-2-5-16 0,-1 3-16 31,-2 0-304-31,2 2-64 0,0 0-16 0,0 0 0 15,2 1-304-15,-2 1-48 0,1 3-16 0,0-1-8096 0,1-1-1632 0</inkml:trace>
  <inkml:trace contextRef="#ctx0" brushRef="#br1" timeOffset="163333.81">25641 2795 5519 0,'-1'0'496'0,"-2"0"-496"0,2 2 0 0,1-2 0 0,0 0 1120 0,-1 0 128 0,-2 0 32 0,1 0 0 0,-3 0 1024 0,0 2 192 16,0-2 64-16,0 2 0 0,0-2-768 0,2 0-128 16,0 2-48-16,1-2 0 0,0-2-784 0,2 0-176 15,2 2-16-15,1-2-16 0,2-2 208 0,1 2 64 16,3-2 0-16,1 0 0 0,5 2-416 0,0-4-80 15,3 0-16-15,2-3 0 0,2 1-384 0,2-1 0 16,-1 0 0-16,2-1 0 0,0 0 0 0,3-2 0 16,3-1 0-16,2 1 0 0,1-4 448 0,-1 1 16 0,1 2 0 0,1-4 0 15,5 1 240-15,2-2 64 0,4-2 0 0,1-1 0 16,-1 1-240-16,-1 2-32 0,1-3-16 0,-3 1 0 16,1 0-224-16,-1 2-32 0,1-1-16 0,2 0 0 15,0 3-80-15,2-2-128 0,-1 1 176 0,-1-2-176 16,0 0 192-16,-6 1-64 15,0 2 0-15,3-4-128 0,4 1 192 0,2-2-192 0,-4 2 192 16,1-1-192-16,1 1 128 0,-1-3-128 16,-2 4 0-16,0-2 0 0,1-1 192 0,0 1-192 0,2-2 192 0,-3 3-192 15,0 1 128-15,-1-2-128 0,4 1 0 0,-1 3 0 16,1-2 0-16,-2 2 0 0,-1-1 0 0,-1 0 0 16,-2 0 144-16,1 1-16 0,1-3-128 0,0 3 192 0,-1-2-192 15,0-1-128-15,-1 0 128 0,-2 2-208 0,-4 2 208 0,0-1 128 16,1 0 0-16,-1 0-128 0,-3 1 192 0,0 2-64 15,-1 0 0-15,1 1-128 0,3-4 128 0,0 0-128 16,5 1 0-16,1-4 0 0,0 3 0 0,-2 3 0 16,3-3 0-16,-1-2 0 0,-1 5 128 0,-1-3-128 15,1-3 0-15,-1 3 0 0,-2 4 128 0,0-4-128 0,-2 3 192 16,-2 1-192-16,1-1 0 0,-3 4 0 0,0-4 0 0,-2 3-192 16,0-2 192-16,-2 2 0 0,0-2 0 0,-2-1 0 15,-3 3 0-15,2 1 0 0,0 0 0 0,2-1 0 16,2 0 0-1,-1 0 0-15,1-1 0 0,-1 1 0 0,1 0 0 0,0 0 0 16,1-2 0-16,3 0 0 0,0 2 0 0,-1-3 0 16,-4 4 0-16,0-4 0 0,0 3 0 0,-2-1 0 15,0 0 0-15,-2-1 0 0,0 2 0 0,-1-3 0 0,0 2 0 0,-1 0 0 16,-1 2 0-16,0-3 0 0,-1 2 192 0,0 2-192 16,1-2 0-16,-2 0 0 0,1 1-160 0,1 2 160 0,-2-3 0 15,2 1 0-15,0 0 144 0,-2 2-16 16,2 1-128-16,-1 0-160 0,0-3 160 0,0 2-208 15,-2 0 208-15,-1-1 0 0,0 3 0 0,-1-4 0 16,0 3 0-16,-1 0 0 0,-2-2 0 0,-1 2 0 0,2 0 0 0,-2 0 0 16,0 0 0-16,-1-1 0 0,0 1 0 0,0 3 0 15,-1-4 0-15,0 5 0 0,1-2 0 0,0 1 0 16,-1 0 192-16,-1-1-192 0,0 2 0 0,-1-2 0 16,2 2 0-16,-2-1-192 15,2 2 192-15,-1-2 0 0,1 0 0 0,0-1 0 0,1 2 0 0,-2-1 0 16,1 2 208-16,-2-2-64 15,1 1-144-15,-2 1-176 0,0-2 48 0,-2 3 0 16,-2 0 128-16,0 0 0 0,-2 0 0 0,-2 0 0 16,0 0 0-16,-2 3 0 0,-1-2 0 0,-2 1 0 0,-2 1 0 0,-2 1 0 0,-3-2 0 0,0 2 0 15,-1 2 144-15,-3-2-144 16,0-1 192-16,-1 4-192 0,0-1 0 0,-4 2 0 16,1-1 0-16,-3 2 0 0,1-1 0 0,-1 1 0 15,-1-1 0-15,1-2 0 0,0-1 0 0,2 2 0 16,-2-3 0-16,0 0 0 0,1-1 0 0,-1 0 0 15,0 1 0-15,1-1 0 0,-1 0 192 0,-1 0-64 0,1 0 0 0,-1 0-128 16,1 1 208-16,1-2-64 0,-1-1-16 0,1 2 0 16,1-1-128-16,2 2 0 15,0-3 144-15,2 2-144 0,2-3 128 0,1 2-128 0,2-1 128 0,3 2-128 0,3-1 0 16,0 0 0-16,3 0 0 0,3-2 0 0,2 0 0 0,2 0 0 16,4 0 0-16,2-4 0 0,2 2 0 0,2-2 0 31,3-2 0-31,2 0 0 0,1 2 0 0,0-2 0 15,4-3 0-15,3 2 0 0,2 1 0 0,2-3 0 16,3 0 0-16,2 2 0 0,2 1 0 0,0 0 0 16,0-1 0-16,0 0 0 0,0 2-144 0,-2-1 0 15,0 2 0-15,-3-2 0 0,-4 0 144 0,-4 2-128 0,0 0 128 0,-2-2-128 16,0 4 128-16,0-2 0 0,1-2 0 0,-1 2 0 16,-2-1 0-16,2 1 0 0,3-2 0 0,2 0 0 15,1-1 0-15,-1 0 0 0,-1 1 0 0,0 0-128 16,-2 0 128-16,0 2-208 0,-2-2 80 0,-3 4 128 15,0-2-128-15,-2 4 128 0,-4-3 0 0,-1 3 0 16,-3 0 0-16,-2 3 0 0,-3-3 0 0,0 4 0 16,-3-2 0-16,-1-1 0 0,-2 4 0 0,-2-1 0 15,-1 2 0-15,-1 0 0 0,-3 2 0 0,0 0 0 16,-1 0 0-16,-2 0 0 0,1 2 144 0,-2 3-144 0,2-5 0 16,-2 3 128-16,0 2-128 0,1-2 0 0,1 3 128 0,-1-5-128 15,2 6 128-15,1-2-128 16,2 0 176-16,-1 2-48 0,2 1 0 0,-1 4 0 15,0 2 112-15,0 3 16 0,1-3 0 0,-2 3 0 0,1 3-112 0,-2 2-16 16,-2 1 0-16,0-3 0 0,-1 3-128 0,-2-5 0 16,-1 3 0-16,0-7 128 0,-1 0 64 0,1-3 0 15,0-3 0-15,1-1 0 0,2-2 48 0,-1 0 16 16,2-3 0-16,0-2 0 0,0-2-256 0,3-1 0 16,-1 0 0-16,1-3 0 0,0 0 0 0,1-4-160 15,0 0 160-15,1-3-13600 16,1 2-2640-16</inkml:trace>
  <inkml:trace contextRef="#ctx0" brushRef="#br1" timeOffset="172677.59">25422 2898 911 0,'-2'-3'0'0,"-1"-1"0"0,2 2 0 0,0-1 0 0,1 2 2384 0,0 1 400 0,0 0 80 0,-1-3 16 0,1 1-2064 0,-2 1-416 0,1-4-80 0,0 1 0 16,0 0-192-16,-2 1-128 0,1 0 192 0,0-1-192 15,0 2 832-15,-2-1 64 0,2 2 16 0,-1-1 0 16,2 2 304-16,-3-3 64 0,2 2 16 0,-1 1 0 16,1-2 400-16,-2 0 80 0,3 0 16 0,-1 2 0 15,0-3 48-15,1 2 16 0,1-1 0 0,-1 2 0 16,2-3-800-16,0 2-160 0,1 1-16 0,0-3-16 16,2 3-464-16,-1-2-80 0,2 1-32 0,2 1 0 0,2 0-128 0,0-3-32 15,2 6 0-15,2-3 0 0,0 0 48 0,2 1 0 16,2 1 0-16,1 2 0 0,0 1-48 0,1-1-128 15,2 2 192-15,1 0-64 0,3 2-128 0,0 0 0 16,0 0 0-16,1 3 0 0,0-4 0 0,0 2 0 16,2-2 0-16,-2 2 0 0,1-3 0 0,0-2 0 15,4 2 0-15,0 0 0 0,3 0 192 0,1 1-32 16,3 2-16-16,1 0 0 16,-1 1-144-16,-1 2 0 0,-2-2-160 0,-6 3 160 0,-5-3 0 0,-2 2 0 0,0-2 0 15,-1 0 0-15,-2-2 0 0,0 0 0 16,2 0 0-16,0-1 0 0,2-1 0 0,-1 1 0 15,3 2 0-15,-1 0 0 0,2-5 128 0,-2 5-128 16,1-3 0-16,0 3 0 0,-1 1 160 0,1-3-32 0,-1 2 0 0,-2 1 0 16,-1 0-128-16,-1 1 0 0,0-1-160 0,-1 0 160 15,1 2 0-15,0 0 0 0,1 1 0 0,0-3 0 16,1 0 0-16,3-1 0 0,3 0-128 0,1 1 128 16,2-4 0-16,-2 0 0 0,4 2 192 0,-4-2-192 15,1 0 0-15,-2 0 0 0,0 0 0 0,-2-2 0 16,-3 1 0-16,-3-1 256 0,0 2-16 15,-3-2-16-15,-1 2-80 0,-1-2-16 0,0 2 0 0,-2 0 0 0,0-1-128 16,-1 2 0-16,2 0 0 0,0-1 0 0,0 0 0 0,0 1 0 16,0 2 0-16,1 0 0 0,1-2 0 0,-1 2 0 15,4-2 0-15,-2 2 0 0,0-3 0 0,1 1 0 16,-2 0 0-16,1-1 0 16,-1 0 0-16,0-2 0 0,0 1 0 0,0-2 128 15,-1 1 0-15,0 1-128 0,-1-1 192 0,-2-1-64 16,0 1-128-16,1 1 160 0,0-1-160 0,1 2 160 15,0-2-160-15,-1 2 0 0,2-2 0 0,-1 0 0 0,-1 3 0 0,1-4 0 0,-2 4 0 16,1-1 0-16,-1-3 0 0,0 0 0 16,1 1 0-16,0-2 0 0,-2-1 144 0,2 2 0 15,-1-3 0-15,0 0 0 0,1 0 112 0,0 0 0 0,1 0 16 0,0-4 0 16,-1 4-32-16,2-2-16 0,-1-1 0 0,1 2 0 16,-1-2-224-16,1 3 0 0,-1 0 0 0,1 0-160 15,-2 0 160-15,2 3 0 0,-1 1 0 0,-1-2 0 16,0 2 0-16,-1 2 0 0,-2-2 0 0,-1 2 0 15,-1 0 0-15,-2-2 0 0,-1 1 0 0,2-2 0 16,-5 4 0-16,0-4 0 0,0 0 0 0,-2 1 0 16,0-4 0-16,0 2 0 15,0-2 0-15,-2 0 0 0,2 0 0 0,-1 0 0 16,0-2 0-16,0-1 0 0,1-1 0 0,-1 1 0 0,1-2 0 0,-2 0-128 0,2-1 128 0,-1-3 0 31,1 3 0-31,-1-4 0 0,1 0 0 0,-1-2 0 16,1 2 0-16,-2-5 0 0,0 1 0 0,-1 2 0 0,0-4 0 0,-1-3 0 15,-2 3 0-15,0 0 0 0,-3-2 0 0,0 1 0 16,-2-1 0-16,0-1 144 0,-1 3-144 0,-2-5 0 16,-1 4 128-16,0 1-128 0,-1 1 0 0,0 1 0 15,0 2 0-15,0 0 0 0,1-1 0 0,0 3 0 16,1 1 0-16,-1 0 0 0,1 3 0 0,1 0 0 0,0 2 0 0,2 0 0 16,1 2 0-16,0-1 0 0,3 3 0 0,1 0 0 0,0 3 0 0,2-3-144 15,0 2 0-15,3 2 0 16,0-2 0-16,1 2 0 15,2 0-64-15,1 2-16 0,0 0 0 0,3 0 0 0,2 4 48 0,1-1 16 16,2 1 0-16,0-3 0 0,1 4 0 0,3-1 0 0,0 0 0 0,1 2 0 16,0-2-48-1,1 0-16-15,2 1 0 0,-2-1 0 0,-1 0 224 0,0 2 0 0,-1-2-160 0,0-1 160 32,-1 1-160-32,-2 0 160 0,-1-2-208 0,-1 0 80 15,-3 1 128-15,0-3 0 0,0 4 0 0,0 0 0 0,2-1 0 16,-2 3 0-16,0 1-144 0,-1-1 144 0,0 1-352 0,0-1 0 15,0-1 0-15,-1 4 0 16,2-6-80-16,-3 1-16 0,3 0 0 0,-2-2 0 0,-2-3 448 0,1 4 0 16,-2-5 0-16,1 1 0 0,-2 1 384 0,-2-3 128 15,0 1 0-15,-3-1 16 0,0 0 16 0,-2 1 0 16,0 1 0-16,-4-1 0 0,1-2-256 0,-3 2-48 16,-2-3-16-16,0 4 0 0,-4-4-224 0,0 2 176 0,-3-1-176 0,-2 2 160 15,1-2-160-15,-3 0 160 0,1 0-160 0,-2 2 160 16,0 2 0-16,0-3 0 0,0 3 0 0,1 0 0 15,0-1 160-15,1 1 48 0,1 3 0 0,1-3 0 16,2 1-48-16,1 2-16 0,-1 0 0 0,0-3 0 16,-1 4-304-16,-1-4 160 0,-3 4-160 0,-2-4 128 15,1 4-128-15,-1-2 0 0,1 2 0 0,-2 3 0 16,2-3-880 0,1 6-96-16,-1-1-32 0,0 2-18384 0</inkml:trace>
  <inkml:trace contextRef="#ctx0" brushRef="#br1" timeOffset="175578.24">25630 2828 5519 0,'0'4'496'0,"0"-4"-496"0,1 2 0 0,-1-2 0 0,0 0 272 0,0 0-32 0,1 0-16 0,-1 1 0 0,2 2-224 0,-1-3 144 16,1 2-144-16,-2-2 128 15,0 0 224-15,0 0 32 0,0 0 16 0,0 0 0 16,0 0 304-16,0 0 48 0,0 0 16 0,0 0 0 0,0 0 64 0,0 0 0 16,0 0 16-16,0 0 0 15,0 0 320-15,0 0 64 0,0 0 16 0,0 0 0 0,0 0-288 0,0 0-48 16,0 0-16-16,0 0 0 0,0 0-480 0,0 0-96 16,0 0-32-16,0 0 0 15,-16-12-80-15,13 9-16 0,0 0 0 0,-1-2 0 16,0 0 384-16,0-1 64 0,0-1 0 0,0-1 16 15,2 2-112-15,-1-2-32 0,2 0 0 0,-1-1 0 16,0 1 160-16,0 0 32 0,2 0 0 0,-1-1 0 16,0 0 128-16,-1-1 48 0,2 1 0 0,-1 2 0 15,0-2-240-15,-2-1-64 0,1 0 0 0,-1-2 0 0,2 2-320 0,-3-1-64 16,1 0 0-16,0-1-16 0,0-1-48 0,0 1-128 16,-1-3 192-16,1 1-64 0,-1-2 16 0,1 0 0 15,0-1 0-15,0 0 0 0,1-2 112 0,-1 1 0 0,1-1 16 0,-1-1 0 16,1-2 80-16,1 0 16 15,-1-1 0-15,1 1 0 0,0-3 16 0,0 3 0 0,1 0 0 0,1 0 0 0,-1-1-208 16,1-1-48 0,0-2 0-16,2-3 0 0,-2 1-128 0,0-3 0 0,2 2 144 0,-2 3-144 0,0-2 128 0,-1 1-128 31,0 3 160-31,-1 0-160 0,0 1 192 0,-2 1-48 16,0 1-16-16,-1 1 0 0,0-1-128 0,1 1 0 15,-2-2 0-15,0 2 0 0,2 2 128 0,0-4-128 16,0 1 0-16,1-3 128 0,-1 2-128 0,1-3 0 15,2 0 0-15,0 1 0 0,0 0 0 0,1 2 0 16,0 0 0-16,2 3 0 0,-1 1 0 0,2-1-144 16,-2 3 144-16,2 2 0 0,0-1 0 0,-2 2 0 15,1 1 0-15,-1-1 0 0,1 1 0 0,-2-1 0 0,0 4 0 0,0-1 0 16,-1 1 0-16,0 2 144 0,-1-2-16 0,0-1 0 16,0 4-128-16,-1-4 192 0,1 4-192 0,-1-3 192 15,-1 2-192-15,1 0 0 0,-1 1 0 0,1 0 128 16,0 2-128-16,0-1 0 0,1 2 0 0,0 3 0 15,-1-3 0-15,1 2-176 0,0 1 48 0,0 0 0 16,1 0-32-16,-2 0 0 0,2 0 0 0,0 0 0 16,2 0 160-16,-2 0 0 0,1-2 0 0,-1 2-128 0,0 0 128 15,1 0 0-15,-1 0 128 0,0 0-128 0,0 0 0 0,0 0 0 16,0 0 0-16,0 0-128 0,0 0 128 0,0 0 0 16,0 0 0-16,0 0 0 0,0 0 0 0,0 0 0 15,0 0 0-15,0 0 0 0,0 0 0 0,0 0 0 16,0 0 0-16,0 0 0 0,0 0 0 0,0 0 0 15,0 0 0-15,-7 19 0 0,7-14 0 16,0-1 0-16,1-2 0 0,-1 2 0 0,0-1 0 0,1 0 0 16,-1 0 0-16,0-2 0 0,0 2 0 0,0-3 0 15,0 0 128-15,0 0-128 0,0 0 0 0,0 0 0 16,0-3 0-16,0 2 0 0,0 1 176 0,0 0-48 16,0 0 0-16,0 0 0 0,0 0 0 0,0 0 0 0,0 0 0 15,0 0 0-15,0 0-128 0,0 0-176 0,0 0 48 0,0 0 0 16,0 0 128-16,0 0-192 0,0 0 192 0,0 0-192 15,0 0 192-15,0 0 0 0,0 0 0 0,0 0 0 16,0 0 0-16,0 0 0 0,0 0 0 0,0 0 0 16,0 0 224-16,0 0-32 0,0 0 0 0,0 0 0 15,0 0-192-15,0 0 0 0,0 0 0 0,0 0 0 16,0 0 0-16,0 0 0 0,0 0 0 0,0 0 0 16,0 0 0-16,0 0-160 0,0 0 32 0,0 0 0 0,0 0 0 15,0 0 0-15,19 7 0 0,-18-7 0 0,-1 3 128 0,-1-3 0 16,-1 1 0-16,1-1 0 0,-1 2 0 0,-1-2 0 15,0 0 0-15,-1 3 0 16,0-3 192-16,0 0-16 0,1 0-16 0,-1 0 0 16,0 0-32-16,-1 0 0 0,3-3 0 0,-2 3 0 0,2-2-128 0,-1 1 0 15,1-2 0-15,-1 1 128 0,1 1-128 16,-1-3 192-16,2 1-192 0,0 1 192 0,0 1-192 0,-2-2 0 16,3 1 0-16,-1 0 0 0,0 0 0 0,1 0 0 15,0 0 0-15,0 0 0 0,0 2 0 0,0-3 0 16,1 2 0-16,0-1 0 0,0 2 0 0,1-2 0 15,-1 2 0-15,-1 0 0 0,0 0 0 0,0 0 128 0,0 0-128 16,0 0 128-16,0 0-128 0,0 0 128 0,0 0-128 0,0 0 128 16,0 0-128-16,0 0 160 0,0 0-160 0,0 0 160 15,0 0-160-15,-6 20 160 0,-2-14-160 0,0 2 160 16,-2 0-160-16,-4 5 0 0,0-3 0 0,0 2 128 16,-1 2-128-16,-1 1 192 0,2-2-192 0,-1 2 192 15,0 1-192-15,1 3 0 16,-1-1 0-16,0-1 0 0,1 4 0 0,-1 2 0 15,1-1 0-15,-1 4 0 0,-1 1 0 0,1 2 0 16,0-3 0-16,-1 0 0 0,-1 4 0 0,-1-1 0 16,1-3 0-16,1-1 0 0,2-7 0 0,-7 12 0 0,14-19 0 15,1-5 0-15,2 0 0 0,2-2 0 0,2-4 0 16,1 0 0-16,0-4 0 0,4-1 0 0,1-1 0 0,2-1-144 0,0-3 144 16,3-2 0-16,3-1 0 0,1-3-192 15,0-2 64-15,3-1 128 0,-1-1-208 0,1-1-48 0,0-1 0 16,2-4 0-16,0 0 0 0,-2-1 32 0,1 1 0 15,1 1 0-15,-3-1 0 0,0 1 224 0,-1 3-144 16,1 0 144-16,-1 2-128 0,0 2 128 0,-1-1 0 16,-1 3 0-16,1 0 0 0,-2 3 0 0,-2 1 0 15,-1 0 0-15,0-1 0 16,-2 3 0-16,0 2 0 0,-1 0 128 0,-2 2-128 16,0 0 224-16,-1 0-32 0,-2 2 0 0,1 0 0 0,-2 2-192 0,-1-1 144 0,0 2-144 0,0-1 128 15,-1 2 0-15,-1-3 0 0,1 2 0 0,0 1 0 16,0-2-128-16,-1 2 192 0,2 2-192 0,0-2 192 15,2 4 0-15,-2-4 16 16,0 0 0-16,11 24 0 0,-4-11-32 0,3 3-16 16,2 1 0-16,3 2 0 0,1-1 32 0,2 2 0 15,1 1 0-15,0-2 0 0,1 0-64 0,0 0 0 16,-1 1 0-16,1 1 0 0,0-1-128 0,-2 1 0 16,0-2 144-16,-3 1-144 0,-2-2 0 0,1-2-288 0,-1 1 48 0,2 0-20400 15</inkml:trace>
  <inkml:trace contextRef="#ctx0" brushRef="#br0" timeOffset="-141399.39">24131 8338 30399 0,'-8'-2'2704'0,"0"-1"-2160"0,5 3-544 0,0 0 0 16,3 0-1648-16,-2 0-432 0,-5-1-96 0,-4 1 0 15,-2-4-1264-15,-3 2-240 0,0-1-48 0,1 2-16 0,1-4 3136 0,-2 1 608 0,0-2 160 0</inkml:trace>
  <inkml:trace contextRef="#ctx0" brushRef="#br0" timeOffset="-141240.68">23152 8440 30399 0,'-25'2'2704'0,"3"3"-2160"15,6 1-544-15,7-1 0 0,2 1 144 0,-6 1-144 16,-11 2 0-16,-16 5 144 15,-8 5-144-15,-5-1-256 0,2 2 64 0,7 1 16 16,4-5-720-16,7-4-160 0,5-2-32 0,4 0-7120 16,1-1-1440-16</inkml:trace>
  <inkml:trace contextRef="#ctx0" brushRef="#br0" timeOffset="-141035.79">21598 9236 35935 0,'-40'10'1600'0,"10"-1"320"0,2 4-1536 0,7-3-384 0,10-1 0 0,2-3 0 16,-3 4 0-16,-9 6 0 0,-14 12 0 0,-9 7 0 16,-3 6-3456-1,-2 0-720-15,5-1-144 0,-2-4-32 0</inkml:trace>
  <inkml:trace contextRef="#ctx0" brushRef="#br0" timeOffset="-140813.89">20331 11248 25791 0,'-7'11'1152'0,"2"-4"224"0,1 3-1104 0,2-1-272 0,2-5 0 16,2 2-5040 0,1 3-1056-16,2 3-224 0</inkml:trace>
  <inkml:trace contextRef="#ctx0" brushRef="#br0" timeOffset="-140656.18">20942 11828 43311 0,'9'-9'3840'0,"0"6"-3072"0,0 3-608 0,5-3-160 16,0 3-480-16,0 3-128 0,7-3-32 0,14 1 0 0,23 1 384 0</inkml:trace>
  <inkml:trace contextRef="#ctx0" brushRef="#br0" timeOffset="-140450.16">23723 12038 4607 0,'19'-11'400'0,"-2"2"-400"0,-5 1 0 0,-2 1 0 0,0 3 0 0,5-8 0 16</inkml:trace>
  <inkml:trace contextRef="#ctx0" brushRef="#br0" timeOffset="-140313.53">24988 11405 5487 0,'19'-28'240'0,"-2"3"64"0,2 1-304 0,-3 0 0 0</inkml:trace>
  <inkml:trace contextRef="#ctx0" brushRef="#br0" timeOffset="-140165.72">25911 10406 43311 0,'1'-41'1920'0,"-1"9"384"0,1 1-1840 0,3 6-464 0,1 8 0 0,1 2 0 31,3-5-2960-31,2-11-688 0,7-19-144 0,6-16-32 0,1-4 3024 0,-2 3 608 0</inkml:trace>
  <inkml:trace contextRef="#ctx0" brushRef="#br0" timeOffset="-140086.41">26020 9315 17503 0,'-10'-38'768'0,"1"9"176"0,2 1-752 0,2 7-192 15,2 7 0-15,1 3 0 0</inkml:trace>
  <inkml:trace contextRef="#ctx0" brushRef="#br0" timeOffset="-139975.98">25477 8759 35935 0,'-41'-13'1600'0,"10"3"320"0,1-1-1536 0,10 6-384 16,9 0 0-16,4 4 0 15,-3-1-2048-15,-10-7-496 0,-13-2-80 0</inkml:trace>
  <inkml:trace contextRef="#ctx0" brushRef="#br0" timeOffset="-139564.8">21313 9467 42383 0,'-55'20'1872'0,"17"-3"400"0,8 3-1824 0,11-8-448 0,10-5 0 0,4-1 0 31,-2 4-544-31,-8 6-208 0,-8 9-32 0,-7 13-16 16,-1 3-2368-16,1 1-480 0,6 1-80 0,1-5-32 0,2 3 2992 0,2-3 608 16</inkml:trace>
  <inkml:trace contextRef="#ctx0" brushRef="#br0" timeOffset="-139391.35">20924 11165 41471 0,'-13'32'1840'0,"3"-7"368"0,2-4-1760 0,3-5-448 16,2-6 0-16,3-6 0 0,-1 2 416 0,0 6 0 15,-2 7 0-15,5 1 0 0,1 1-416 0,10-8-144 16,7-4 0-16,5-5 0 0</inkml:trace>
  <inkml:trace contextRef="#ctx0" brushRef="#br0" timeOffset="-139211.59">22473 11519 41471 0,'42'12'3680'0,"-10"-2"-2944"0,2-1-592 0,-5-2-144 16,-5-4 912-16,-2 0 160 0,8 3 16 0,23 1 16 31,30 5-2304-31,28-2-464 0,18-1-80 0,1-6-32 0</inkml:trace>
  <inkml:trace contextRef="#ctx0" brushRef="#br0" timeOffset="-138980.08">25464 10403 43311 0,'-5'-22'3840'0,"2"0"-3072"0,0 6-608 0,4 3-160 0,2 0 0 0,-2-8 160 0,2-15-160 0,0-40-12800 31,2-15-2672-31</inkml:trace>
  <inkml:trace contextRef="#ctx0" brushRef="#br0" timeOffset="-138789.87">24868 9049 14047 0,'-7'-17'1248'0,"-1"3"-992"16,3 6-256-16,2 4 0 0,2 1 0 0,-4-1 0 15,-7-9 0-15,-4-5 0 0,-7-8 3424 0,-4-2 672 16,-2 5 144-16,0 2 32 0,0 1-784 0,-1 4-160 16,1 4-16-16,-3 1 0 0,-1 1-2480 0,1 2-512 15,1 0-80-15,-1-2-32 0</inkml:trace>
  <inkml:trace contextRef="#ctx0" brushRef="#br0" timeOffset="-138590.36">22638 9457 54367 0,'-64'2'4832'0,"21"4"-3872"0,5 5-768 0,17-6-192 16,16-3-576-16,4 1-176 0,-3 0-16 0,-6 6-16 16,-8 2-1680-16,-6 7-336 0,-4-1-64 0,-1-2-16 0</inkml:trace>
  <inkml:trace contextRef="#ctx0" brushRef="#br0" timeOffset="-138408.75">21683 10407 37775 0,'-25'24'1664'0,"9"-8"368"0,1 0-1632 0,5-4-400 0,5-6 0 0,3 0 0 31,-2 2-1776-31,-3 7-432 0,-4 7-96 0,-5 6 0 0,-2 8 1792 0</inkml:trace>
  <inkml:trace contextRef="#ctx0" brushRef="#br0" timeOffset="-138266.28">21433 11275 43311 0,'-1'1'3840'0,"1"2"-3072"16,1 1-608-16,3-2-160 0,1-2 0 0,0 2-192 15,5 2 32-15,4 2 16 31,7 4-272-31,8 3-48 0,6-3-16 0,2 2-18064 0</inkml:trace>
  <inkml:trace contextRef="#ctx0" brushRef="#br0" timeOffset="-138076.45">23433 11009 46991 0,'5'0'4176'0,"2"4"-3344"0,0-2-656 0,-2 2-176 16,2 0-192-16,-1 0-64 0,2 2 0 0,8 2-16 16,5 5-816-16,4-3-176 15,2 0-16-15,-4-7-16 0</inkml:trace>
  <inkml:trace contextRef="#ctx0" brushRef="#br0" timeOffset="-137917.65">24134 11078 45151 0,'18'-12'2000'0,"0"0"416"0,0-1-1936 0,-2 4-480 0,-2 2 0 0,-3 1 0 16,5-3-160-16,11-7-128 0,18-8-32 0,13-10 0 16,7-3-640-16,2-6-144 0,-4 1-32 15,-6-5 0-15,-5-1 880 0</inkml:trace>
  <inkml:trace contextRef="#ctx0" brushRef="#br0" timeOffset="-137696.09">25301 9185 41471 0,'-37'-15'1840'0,"10"6"368"16,1 2-1760-16,7 1-448 0,9 2 0 0,3 1 0 16,-4-2-704-16,-10-3-240 0,-13-3-32 0,-10-5-16 15,-9-4-4352-15,-8-2-864 0,-4-3-192 0,-6-1-16 0</inkml:trace>
  <inkml:trace contextRef="#ctx0" brushRef="#br0" timeOffset="-137538">22642 8980 39615 0,'-65'14'1760'0,"17"-3"352"0,3 2-1680 0,16-3-432 0,12-1 0 0,6-5 0 15,-5 2 0-15</inkml:trace>
  <inkml:trace contextRef="#ctx0" brushRef="#br0" timeOffset="-137342.86">21157 10327 37775 0,'-38'40'3360'0,"12"-5"-2688"15,5 1-544-15,9-8-128 0,8-5 560 0,4-7 80 16,-1 8 0-16,-4 17 16 16,-3 26-4240-16,1 18-864 0,0 9-160 0,0-8-48 0</inkml:trace>
  <inkml:trace contextRef="#ctx0" brushRef="#br0" timeOffset="-137141.78">22058 11594 35935 0,'19'10'3200'0,"-5"-4"-2560"0,0-2-512 0,-2-2-128 0,-2-2 1744 0,-1-2 336 16,2 2 64-16,10-4 16 15,13 1-1648-15,16-9-336 0,14-1-176 0,11-3 192 16,10-5-1776-16,6-3-336 0,8 1-80 15</inkml:trace>
  <inkml:trace contextRef="#ctx0" brushRef="#br0" timeOffset="-136998.95">24324 11433 41471 0,'26'-16'3680'0,"-2"-2"-2944"0,-5 4-592 0,-6 6-144 15,0-1 192-15,7-7 16 0,19-13 0 0,19-15 0 31,13-13-2256-31,5-7-448 0,-6 1-80 0,-7 6-32 0</inkml:trace>
  <inkml:trace contextRef="#ctx0" brushRef="#br0" timeOffset="-136761.65">25374 9293 41471 0,'-11'-19'1840'0,"2"7"368"0,1 5-1760 0,0 2-448 0,4 3 0 0,0 0 0 0,-3 2-176 0,-4-3-112 15,-9 0-32-15,-6-1 0 16,-4-1-1040-16,-5 0-224 0,0 0-32 0,1 1-16 31,0-4-1504-31,2 0-288 0,1-2-64 0,2-2-16 0,0 0 2768 0,2-3 544 16,1-1 192-16</inkml:trace>
  <inkml:trace contextRef="#ctx0" brushRef="#br0" timeOffset="-136644.31">23630 8866 23951 0,'-65'6'1056'0</inkml:trace>
  <inkml:trace contextRef="#ctx0" brushRef="#br0" timeOffset="-136348.54">22631 9144 3679 0,'28'-14'160'0,"-7"4"32"0,0 0-192 0,-4 4 0 0,-5 2 0 0,-2-1 0 32,4 0-752-32,8-4-192 0,16-5-32 0,18-6-16 0,10-5 1568 0,5-1 304 0,0 1 64 0,-3 1 16 15,-3 1-432-15,0 0-80 0,-1 1 0 0,-1-1 0 16,1 1-256-16,1 1-64 0,-1 1-128 0,0-1 224 15,-1 3-224-15,-2 0 0 0,-4 4 0 0,-2 1 0 16,0 2 880-16,-2 2 272 0,0 0 64 0,-2 0 16 0,1-1-912 16,-2 0-176-16</inkml:trace>
  <inkml:trace contextRef="#ctx0" brushRef="#br0" timeOffset="-135985.25">25301 9055 28559 0,'12'7'2544'0,"-2"-2"-2032"0,-2 0-512 0,-5-2 0 0,1 0 1472 0,1-2 192 0,6 5 32 0,5 6 16 0,7 3-96 0,1-1-16 0,1 1 0 0,-3 1 0 16,-1-4-1792-16,-2-2-352 0,-3 0-80 0</inkml:trace>
  <inkml:trace contextRef="#ctx0" brushRef="#br0" timeOffset="-135806.34">25431 10131 49759 0,'-20'15'4416'0,"4"1"-3520"0,2 0-720 0,6-3-176 15,4-1 0-15,3-6 0 0,0 8 0 0,-4 6 128 32,-3 13-2112-32,-3 11-416 0,-1 13-96 0</inkml:trace>
  <inkml:trace contextRef="#ctx0" brushRef="#br0" timeOffset="-135654.02">24479 11275 50687 0,'-39'22'4496'0,"9"-3"-3600"15,0 3-704-15,11-8-192 0,11-4 0 0,3 1 0 0,-3 0-192 0,-10 10 192 16,-12 11-2848-16,-13 9-448 0,-14 0-96 0</inkml:trace>
  <inkml:trace contextRef="#ctx0" brushRef="#br0" timeOffset="-135462.93">23026 11743 43311 0,'-34'3'3840'0,"7"-2"-3072"0,-1 4-608 0,7-1-160 0,10-1 992 0,2 0 160 0,-3 4 48 0,-13-1 0 16,-16 6-1712-16,-13 4-320 0,-7-2-80 0,-1 1-16 15,4-3-864-15,0-2-192 0,-3-3-16 0</inkml:trace>
  <inkml:trace contextRef="#ctx0" brushRef="#br0" timeOffset="-135303.62">21267 11513 44223 0,'-24'-23'1968'0,"3"3"400"0,-2-1-1904 0,7 3-464 0,6 8 0 16,4 0 0 0,-4-6-400-16,-7-12-176 0,-8-19-48 0,-6-14 0 15,2-8-1376-15,2-4-288 0,6-3-48 0,4 0-16 0,6-8 1840 0</inkml:trace>
  <inkml:trace contextRef="#ctx0" brushRef="#br0" timeOffset="-135122.12">21282 9758 41471 0,'14'-25'1840'0,"-3"9"368"0,0 2-1760 0,2 8-448 15,-1 4 0-15,-1-2 0 0,4 2 0 0,11-5-176 16,13 0 16-16,13-5 0 15,10-1-1728-15,2 1-352 0,0-1-64 0,-5-3 0 0,-3 0 1840 0</inkml:trace>
  <inkml:trace contextRef="#ctx0" brushRef="#br0" timeOffset="-134967.58">22207 9378 34095 0,'-8'-6'3024'0,"-1"4"-2416"0,1 0-480 0,4 2-128 15,2 2 1376-15,1 0 256 0,0-1 48 0,-3 4 16 16,-3-1-1696-16,-3 5-320 0,-3-2-80 0,0 3-16 16,-2 1-624-16,1-1-128 0,-2 0-32 0,1 2-14800 15</inkml:trace>
  <inkml:trace contextRef="#ctx0" brushRef="#br0" timeOffset="-134777.22">20957 10950 35007 0,'-9'26'1552'0,"8"-1"320"0,4-1-1488 0,3-1-384 16,2-7 0-16,1-4 0 0,5 4-1360 0,9 13-352 0,12 18-64 0,14 13-16 31,8 6 1488-31,5-5 304 0,0-2 0 0,2-9 0 0</inkml:trace>
  <inkml:trace contextRef="#ctx0" brushRef="#br0" timeOffset="-134554.3">24947 10902 45151 0,'44'-72'2000'0,"-10"15"416"0,1-2-1936 0,-7 19-480 15,-5 15 0-15,-4 6 0 16,12-6-912-16,21-22-288 0,30-24-48 0,17-10-16 16,2 2-3632-16,-8 12-736 0,-11 8-128 0,-12 4-48 0</inkml:trace>
  <inkml:trace contextRef="#ctx0" brushRef="#br0" timeOffset="-134380.68">25410 8714 11055 0,'-52'-9'976'0,"11"6"-784"0,0-1-192 0,8 3 0 15,8 2 4160-15,3 0 768 0,-10 2 176 0,-24-2 16 0,-29 1-2816 0,-28 1-576 16,-9 1-128-16,3-1 0 0,12 0-1392 0,13-6-208 15,13 2-160-15,11-5-15392 16</inkml:trace>
  <inkml:trace contextRef="#ctx0" brushRef="#br0" timeOffset="-134174.89">23633 8635 30399 0,'-10'-2'1344'0,"4"-2"288"0,1 4-1312 0,2-3-320 0,2 3 0 0,1 0 0 15,0 0 0-15,-2 0-192 0,-1-2 32 0,-2 1 0 16,-2 1 160-16,-2 0 128 0,-1 3-128 0,-1 0 176 31,-1 3-1232-31,-3 4-240 0,0-3-48 0,-2 4-16 16,0 1-480-16,-2 0-80 0,3-1-32 0,2-1 0 16,4 0 304-16,4-4 64 0,3 0 16 0,5-5 0 15,3-1 928-15,6-1 176 0,4-4 32 0,4 0-4752 0</inkml:trace>
  <inkml:trace contextRef="#ctx0" brushRef="#br0" timeOffset="-134015.59">23001 8787 41471 0,'-15'-6'1840'0,"5"2"368"0,4 2-1760 0,5-2-448 16,3 2 0-16,3-2 0 15,3-1-1008-15,3-3-272 0,7-4-64 0,12-6-16 16,10-7 720-16,13-5 128 0,5 2 48 0,11-4-15344 0</inkml:trace>
  <inkml:trace contextRef="#ctx0" brushRef="#br1" timeOffset="-129191.11">23107 10064 23039 0,'5'-3'2048'0,"0"-2"-1648"0,-1 4-400 0,-1 1 0 0,-1-3 0 0,0 3-272 16,5-4 32-16,1-4 16 15,3-2-288-15,1-3-48 0,-3 1-16 0,-1 0 0 16,-3 1 48-16,-1 0 0 0,-3 3 0 0,0-1 0 0,-1 2 528 0,-1 2 0 0,0 1 192 0,1 2-48 15,-3 1 1200-15,3 1 256 0,-1 0 32 0,1 0 16 16,0 0-96-16,0 0-16 0,1 1 0 0,0 1 0 16,-1-2-240-16,0 0-48 15,0 0-16-15,0 0 0 0,0 0-128 0,19 7-16 0,-17-5-16 0,2-1 0 16,1 2-432-16,0-1-96 0,2 2-16 0,0 0 0 16,0-2-288-16,0 2-64 0,2 0-16 0,0 0 0 0,1 0-160 15,1 2 128 1,1 1-128-16,0-1 128 0,1 4-128 0,2-3 160 0,2 4-160 0,1 2 160 0,2 0-160 15,4-1 0-15,3 5 0 0,3-3 128 0,4 2-128 16,3-2 128-16,4 2-128 0,0-1 128 16,2 1-128-16,1 0 192 0,-2-1-192 0,1 1 192 15,3 4-192-15,-2-2 160 0,1-2-160 16,0 3 160-16,4 0-160 0,3 3 0 0,2 1 0 0,2 5 128 16,-4-5-128-16,2 4 0 0,3 2 144 0,2-1-144 0,2 1 128 0,-1 0-128 15,2 2 128-15,1-2-128 0,0-1 0 0,-1-3 0 16,-1 1 0-16,3 0 128 0,7-2-128 0,1 4 0 15,0-6 0-15,0 1 0 16,-2 2 0-16,0-5 0 0,1 1 0 0,0 1 0 0,-1 0 0 0,-2 1 0 0,0 1 0 0,-6-1 0 16,-7-1 0-16,-3 0 0 0,1 0 0 0,-3 3 0 15,1 1 0 1,-4-1 0-16,-4-3 0 0,-3 0 0 0,-3-3 0 16,-4 0 0-16,-2-6 0 0,-2 2 128 0,-1-1-128 0,-3-2 0 0,0-2 0 0,-3-2 0 15,0 2 0-15,-1-3 0 0,-1 0 0 0,0-1 0 16,-3 0-144-16,-1-1 0 15,0 0 0-15,-3-2 0 0,-1 0-144 0,-2 0-32 16,0-1 0-16,-2 0 0 0,0 0 64 0,-2-2 0 16,-1 0 0-16,-1 0 0 0,-1 0 32 0,-1-2 16 0,0 2 0 0,-2 0 0 0,0-2 208 0,-1 2 0 15,-2 0 0-15,1-2-144 16,-2-1-32-16,-1 2 0 0,0-1 0 0,-1-2 0 16,-3 0-496-16,0-2-96 0,-1 1-32 0,-3-2 0 15,1 1-800-15,-2-1-176 0,1-1-16 0,-1 0-16 16,1 2-1200-16,0-3-256 0,2 3-32 15,1 0-16-15,1 2 528 0,2-2 96 0,1 2 32 0,1 1 0 0,2 3 1888 0,1-3 384 16,1 3 80-16,1 0 16 0,1 3 2256 0,1-3 448 16,1 0 80-16,1 1 32 0,-1-1 480 0,1 2 112 0,-4-2 16 15,0 0 0-15,0 0-1344 0,0 0-272 0,0 0-48 16,20 4-16-16,-18-1-976 0,1-2-192 0,-2 1-32 0,2 1-16 31,-1 1-704-31,2-2-144 0,-1-1-32 0,1 4 0 16,2-1-1232-16,-1-2-256 0,3 2-48 0,-2 0-16 0,1-2 976 31,1 2 192-31,-1-2 32 0,1 2 16 0,0-1 976 0,0 0 368 0,-1 0-16 0,0-2 0 16,1 2 1184-16,-1-2 256 0,1 1 32 0,-1 1 16 15,1-2-384-15,-1 1-80 0,0 1-16 0,1-2 0 16,-1 2-800-16,-1-3-176 0,3 2-16 0,-2-2-16 0,2 0-352 16,-1 0 0-16,0-2 0 0,1 2-128 0,-2-4 128 0,1 1 0 15,-2 0 0-15,-1-3 0 0,-1-1 720 0,-3-1 128 16,-2-2 32-16,-2-3 0 0,-3 0-144 0,-2-2-32 15,-3-1 0-15,-2-4 0 0,-3 2-304 0,-2-5-64 16,-1 1-16-16,-4-3 0 0,0 1-64 0,1-2 0 16,-4 0-16-16,0-3 0 0,1 5-240 0,-1-2 0 15,0 3 128-15,0 2-128 0,2 1 0 0,0 8 0 16,1 2 0-16,2 4 0 0,2 4 0 0,1 4 0 16,5 2-160-16,0 4 160 0,4 6-256 0,1 1 48 15,3 1 0-15,3 4 0 0,2 1-96 0,3 1-16 16,5 4 0-16,2-1 0 0,3 1 64 0,2 2 16 15,4-2 0-15,2 1 0 0,1-1-96 0,1 0-32 0,2 1 0 0,0-3 0 32,-2-1-176-32,2-3-32 0,-1-1-16 0,-1-1 0 15,-2-4-16-15,0-1 0 0,0-1 0 0,-2-2 0 0,-3-2 480 0,0 0 128 0,-2 0 0 0,-1-2 0 16,-1 1 272-16,-2 0 128 0,0-1 32 0,-1 3 0 16,-2-3-64-16,0 1-16 0,-1 0 0 0,-1-1 0 0,-2 0-64 0,1 0-16 15,-1-2 0-15,-2-2 0 0,0 2-272 0,0-1 128 16,-1-3-128-16,0 1 0 0,0 1 0 0,-1-2 0 15,0 0-240-15,-2 0 80 0,2-2 160 0,0 2 0 16,-2-1 0-16,2 1 128 0,-1 0 16 0,2 0 16 16,0 0 0-16,0 0 0 0,0 0-160 0,0 0 0 15,0 0 0-15,0 0 0 0,0 0 192 0,-21 0-32 16,14 0-16-16,0 1 0 0,-3 1 256 0,-1-2 48 16,-3 3 16-16,0-3 0 0,-3 3-64 0,0-3-16 15,1 2 0-15,0-1 0 0,-1 3-128 16,-2-1-48-16,1 0 0 0,-3 3 0 0,0-2-16 0,-3-2-16 15,1 2 0-15,-1 0 0 0,-2 2-176 0,0-2 128 16,-1 2-128-16,0-1 128 0,0 0-128 0,-1 0 0 16,-1 1 144-16,-2 0-144 0,-3 0 0 0,0-2 128 0,-2 0-128 15,1-1 0-15,4 0 0 0,0-1 0 0,1-4 0 16,1-2 0 0,3-2-432-16,0-4 0 0,4-2 0 0,0-5-17984 0</inkml:trace>
  <inkml:trace contextRef="#ctx0" brushRef="#br1" timeOffset="-126988.77">22921 10146 13823 0,'-2'-2'1216'0,"1"2"-960"0,1 0-256 0,0 0 0 0,0 0 1344 0,0 0 208 0,1-3 48 0,-1 2 16 0,3-2 560 0,-1 1 128 16,3-2 0-16,2 1 16 0,0-1-1168 0,3-2-224 15,0-1-48-15,1 3-16 0,1-3-624 0,3 0-240 16,1 1 176-16,0-3-176 0,3 2-192 0,-2-3-128 16,0 1-16-16,1 0-16 0,-1 2 112 0,-1 1 32 15,-1 0 0-15,0 2 0 0,1-2 448 0,0 0 80 0,0-1 32 0,0 1 0 16,0 0 384-16,0-1 80 16,0 0 16-16,0 1 0 0,0-2-112 0,3 0-16 0,-2 0 0 0,2-2 0 15,1 0-16-15,-2 1-16 16,3-3 0-16,0 2 0 0,3-3-240 0,0 0-48 15,4-2-16-15,0-1 0 0,3 0-160 0,2-3-16 0,2 0-16 0,1-2 0 16,2-2-48-16,-1 1-128 0,2 0 192 0,1-1-64 16,6-1-128-16,1 1 160 0,4-2-160 0,0 0 160 15,2-4-160-15,0 3 0 0,-1-2 0 0,-1 1 128 16,-6 1-128-16,2-3 192 0,3 1-192 0,-2-1 192 16,1 1 0-16,0 2 0 0,-2-2 0 0,-2 0 0 0,2-1-48 0,-3 0 0 15,-2 1 0-15,1-3 0 0,2-1-144 0,4-7 0 16,5 0 0-16,3-2 128 0,0 3-128 0,0 2 0 15,0-2 0-15,-4 3 0 0,-3 0 0 0,-3 4 0 16,1-1-176-16,-2 4 176 16,-4 1 0-16,-4 3 0 0,-1-1 0 0,-4 6 0 0,-3-2 0 0,-3 2-160 15,-2 3 160-15,-4 0-160 0,1 2 160 0,-3 2 0 16,1-1 0-16,-3 1 0 0,-1 0 0 0,-1 2 0 0,1-3 0 16,-2 1 0-16,0 0 0 0,1-2 0 0,1-1 0 15,-1 2 0 1,1-3 0-16,-1 0 0 0,0 3 0 0,-2-2 0 0,1 2 0 15,0 0 0-15,-1 1 128 0,1 0-128 0,-1-1 0 0,1 2-160 16,1 0 16-16,0 1 0 0,0-2 144 0,-2 2-160 16,1-2 160-16,-1 2-160 0,1 1 160 0,-2-1 0 15,2 3 0-15,-2-2 0 0,-1 0 0 0,2 2 0 0,-2 1 0 0,0 0 0 16,0-1 0-16,0 0 0 0,3 1 0 0,0-3 0 16,-2 3 0-16,2-1-160 0,0 0 160 0,0-1 0 15,0 1-176-15,-1 1 176 0,2 0-160 0,0-1 160 16,0 1-160-16,0-3 160 0,-1 3-160 0,0 0 160 15,-3-1 0-15,0 1 0 0,0 1-128 0,-2 0 128 0,1 2 0 0,-1-1 0 16,-2-1 0-16,0 1 0 0,1 0 0 0,-2-2 0 16,0 0 0-16,0 2 0 0,1-2 0 0,-1 0-144 15,-1 2 144-15,0-2 0 0,0 1 0 0,-2-1 0 16,1 2 0-16,-2-2 0 0,0 2 0 0,-4 1 0 16,1 0 0-16,-2-1 0 0,-2 2 160 0,-4 0-32 15,-1 2-128-15,-1 0 192 16,-3 0-64-16,-1 2 0 0,-1 0-128 0,0 0 192 15,1 0-192-15,-2 2 0 0,-1 1 0 0,-1-1 0 0,1-1 0 0,-2 1 0 16,1 1 0-16,1-1 0 16,-2-1 0-16,0 0 0 0,0-1 0 0,-1 2 0 0,1 0 0 0,1-4 176 0,-2 2-48 15,0-2-128-15,-2 1 176 0,1-2-176 0,0 2 160 0,1 2-160 16,1-3 128-16,0 2-128 16,0 0 0-16,1 0 0 0,1-2 0 0,4 3 128 15,0 0-128-15,-1 0 0 0,0 0 0 0,0 1 0 16,2-1 0-16,-1 0 0 0,2 1 0 0,0 1 0 15,-1-1 0-15,2-2 0 0,0 2 0 0,1-3 0 0,0 2 0 0,1-1 0 32,2-2 0-32,1 0 0 0,2 0 0 0,0 0 0 0,2-2 0 15,-1-2 0-15,3 0 0 0,2 2 0 0,1-2 0 0,1-2 0 16,2 0 0-16,0-1 0 0,3 1 0 0,2 0 0 16,2-3 0-16,1 2 0 0,3 1 0 0,2-3 0 15,5 2 0-15,1 1 0 0,1-1 0 0,2 1-192 16,0 0 192-16,1 2-160 0,2-2 0 0,-2 2 0 15,1-2 0-15,0 1 0 0,2 2 160 0,-1-1-128 16,-1-2 128-16,-2 2-128 0,-3-2 128 0,-3 1 0 0,-1 1 0 16,-2 0 0-16,-2-1 0 0,-2 4 0 0,0-2 0 15,-2 0 0-15,-1 1 0 0,0 0 128 0,-1 2-128 16,0-2 176-16,-1 2-176 0,1 0 0 0,0 0 0 0,-1 0 0 16,1 0 0-16,-2 2-144 0,1 2 144 0,-3-1-208 15,2 0 208-15,-3 0 0 0,-1 0-160 16,0 1 160-16,0 0 0 0,-2 1 0 0,1-1 0 0,-1-2 0 15,-1 3 0-15,-1 0 0 0,-1 1 0 0,-1 0 0 16,-1 0 0-16,-2 4 0 0,-2 0 0 0,-2 0 0 16,-2 2 0-16,-1 3 0 0,-1 1 176 15,-4 2-176-15,0 0 240 0,-2 3-48 0,0 2-16 0,-2-1 0 16,0 0 32-16,1-2 16 0,1 1 0 0,1-3 0 16,1 2-80-16,2-1-16 0,1-3 0 0,0 2 0 0,2-2-128 15,1 1 0-15,0-1 0 0,0-2 128 16,3 3-128-16,0-5 0 0,0-1 0 0,2 0 0 15,1-1 0-15,0 0 0 0,1-1 0 0,0 0 0 0,1-1 0 0,0 3-144 16,1-4 144-16,-1 3-12944 16,1 1-2480-16</inkml:trace>
  <inkml:trace contextRef="#ctx0" brushRef="#br1" timeOffset="-124168.42">23242 10001 11055 0,'3'-2'976'0,"-2"1"-784"0,0-2-192 0,0 3 0 0,-1 3 832 0,2-3 112 0,-1-3 16 0,1 1 16 15,2 1 240-15,-1-2 32 16,-1 3 16-16,-1 0 0 0,-1 0-368 0,-1 3-80 16,0-3-16-16,0 0 0 0,-2 1-256 0,1-1-48 0,-1 0-16 0,1-1 0 15,2-2 320-15,0 3 64 0,0 0 16 0,0 0 0 0,1-22 288 0,1 16 64 16,2-4 16-16,-1 0 0 15,-1 1-208-15,2-3-32 16,-2 2-16-16,2-4 0 0,-2 2-224 0,1 0-32 16,-1-1-16-16,1 0 0 0,-1 0-144 0,-1 1-48 15,1 0 0-15,-2-5 0 0,0 5-240 0,-2-3-48 16,0 2-16-16,0-3 0 0,-1-1-48 0,-1 1-16 16,2 2 0-16,-2-5 0 0,2 3-160 0,-2 0 192 15,2 0-192-15,-1-3 192 0,2 3-192 0,0-2 192 16,-1-2-192-16,2 1 192 0,0-3-192 0,0 1 0 0,2 1 144 0,-2 0-144 15,0 2 0-15,1 2 0 0,-1 1 0 0,0 1 128 16,-1 2-128-16,1 2 0 0,-2 1 0 0,1 3 0 16,0 3 0-16,-2-4 144 0,2 5-144 0,-1 1 160 15,-1-2-160-15,2 1 0 0,-1 0 144 0,0 0-144 16,1 0 128-16,0 0-128 0,1 0 128 0,-1-4-128 16,1 2 0-16,0-2 144 0,0 0-144 0,0-3 0 15,1 1 144-15,-1 2-144 0,1-4 0 0,-2 4 144 16,1-2-144-16,0 0 0 0,-1-1 0 0,-1 2 0 0,1 1 0 0,0 0 0 15,0 0 0-15,-1-1 0 0,1 4 0 0,-1-4 0 16,0 3 0-16,0 0 0 0,-1 1 0 0,2 0 0 16,-1 3 0-16,-2-3 0 0,2 2 0 0,-2 1 0 15,0 0 0-15,0 0 0 0,2 0 0 0,-2 0 0 16,2 1 0-16,-2 2 0 0,2-3 0 0,-1 0 0 16,2 0 0-16,0 2 0 0,-1-2 0 0,2 0 0 15,0-2 0-15,0 2 0 0,2 0 0 0,-2 0 0 16,0 0 0-16,0 0 0 0,0 0 0 0,0 0 0 0,0 0 0 0,0 0 0 15,0 0 0-15,0 0 0 0,0 0 0 16,2-20 0-16,-3 20 0 0,0 0 0 16,-1-3 0-16,1 3 0 0,0 0 0 0,0-2 0 0,1 1 0 0,-2 1 0 15,2-3 0-15,0 1 0 0,0 0 0 0,0 2 0 16,0 0 0-16,0 0 0 0,0 0 0 0,7-22 0 16,-6 16 0-16,1 0 0 0,1 0 0 0,-1-3 0 15,1 2 0-15,-1 0 0 0,1-1 0 0,-2 0 0 16,1 0 0-16,1 0 128 0,-2 2-128 0,2 0 0 15,-2 0 0-15,0 0 0 0,2-1 0 0,-2 4 0 16,0-4 144-16,0 2-144 0,1 2 160 0,-2-1-160 0,0 0 0 0,-2 2 0 16,2-2 0-16,-1 2 0 0,1-2 0 0,-1-1 0 15,0 0 0-15,-1 0-160 0,2 1 160 0,0 1 0 16,0-2 0-16,0 0 0 0,2 0 0 0,-1 1 0 16,0 0 0-16,0 0 0 0,1 2 0 0,-2 0 0 15,1 2 0-15,-1 0 0 0,0 0 0 0,0 2 0 16,0 2 0-16,-1-2 0 15,-1 2 0-15,0 0 0 0,-1 2 0 0,1 0 128 0,-2 3-128 0,2-3 0 16,-2 2 0-16,2 0 128 0,-2-2-128 0,0 2 0 16,2 0 0-16,-1-1 128 0,1 3-128 0,-2-1 0 15,1 4 0-15,0 2 128 0,-1 1-128 0,-1 0 0 16,1 0 0-16,-2 2 128 0,1 2-128 0,-1 1 0 16,0-1 0-16,-1 0 128 0,-2 1-128 0,1-1 0 0,0 1 128 0,0-4-128 15,0 0 0-15,-1 1 144 0,0-2-144 0,1 1 0 16,0-3 176-16,2-2-176 0,1 0 160 0,0 1-160 15,2-3 128-15,0-2-128 0,1 2 0 0,-1 0 144 16,1-1-144-16,0-2 0 0,1 2 0 0,0-3 0 16,0-1 0-16,-1 0 0 0,2-2 0 0,-1 0 0 15,1-2 0-15,0-1 0 0,0 3 0 0,0-3 0 16,0 0 160-16,0 0-160 0,0 0 192 0,0 0-192 0,0 0 0 0,0-4 0 16,0 1 0-16,0 3 0 0,0 0 160 0,0 0-160 15,3-19 128-15,-2 10-128 0,1-3 240 0,2-1-48 31,0 0 0-31,1-3 0 0,2-3-64 0,-1 1 0 0,3-2-128 0,0-3 192 16,-1 1-192-16,1 0 128 0,1-3-128 0,-1 3 0 16,-1-3 0-16,0 3 0 0,-2 0 0 0,0 3 0 15,-2 1 0-15,1 0 0 0,-2 0 0 0,0-1 0 0,1 3 0 0,-2 0 0 16,0 0 0-16,1-3 0 0,-1 7 0 0,0-3 0 16,-1 4 0-16,1 0 0 0,0 0 0 0,-1 2 0 15,0 3 0-15,0 0 0 0,1-2 0 0,-2 2 0 16,1 0 0-16,0 0 0 0,0 1 0 0,-1 1 0 15,1 0 0-15,-1 1 0 16,0 0 0-16,0 0 0 0,0 0 0 0,0 1 0 0,0 0 176 0,0 0-176 0,0 2 192 0,2-3-192 16,-2 2 192-16,0 1-192 0,1 0 192 0,0 0-192 15,0 1 128-15,2 2-128 0,-3-3 0 0,0 0 0 16,0 0 128-16,11 16-128 0,-6-10 0 0,-1 3 0 16,2-3 144-16,-1 4-144 15,1 0 0-15,-1-2 144 0,1 4-144 0,0-1 0 0,1 1 144 0,-1 2-144 16,0-6 160-16,1 5-32 0,1 0-128 0,0 2 192 0,1 2-64 0,0 0 0 31,-2 0-128-31,1-1 192 0,-1 0-192 0,-1 0 176 16,0-2-176-16,0 3 160 0,-1-3-160 0,-1 0 0 0,1-4 0 0,-1 3 0 15,0-3 0-15,-2-1 0 0,0-2 0 0,1-1 0 0,-1-4 0 0,1 0-144 16,1 0 144-16,-1-4-160 16,3-2-672-16,1 0-128 0,1-2-16 0,3-4-19568 0</inkml:trace>
  <inkml:trace contextRef="#ctx0" brushRef="#br1" timeOffset="-123345.22">23146 9110 18431 0,'0'-6'1632'0,"0"-1"-1312"0,0 4-320 0,0 0 0 0,1 2 752 0,-1-1 80 0,1-2 0 0,0-5 16 0,1-1 560 0,-1-2 128 16,0 2 0-16,0 0 16 0,1 4-704 0,-2 0-144 16,1 3-16-16,0 0-16 0,0 0-48 0,1 3-16 0,1 0 0 0,0 0 0 15,0 0-304-15,2 3-64 0,2-2-16 0,-1 1 0 16,2 2-224-16,0 1 0 15,-1-1 0-15,2-2 0 0,-3 3 0 0,2 0 0 16,-3 1 0-16,-2 0 0 0,2 2 0 0,-4 1 176 16,1 0-32-16,-4 4 0 0,1-3 336 0,-1 3 64 15,-1 2 16-15,0-1 0 0,-1 3-208 0,0 3-32 0,2-2-16 0,-2 5 0 16,1 1-304-16,2 2 128 0,0 3-128 0,1-1 0 16,2 1 0-16,2 2 0 0,1 7 0 0,1-2 0 15,0 3 0-15,3-3 0 0,-1 1 0 0,-1-1 0 16,2-2 0-16,-2-5 0 0,2 0 0 0,-1-3 0 15,-1-3 0-15,-1-3 0 0,-1-2-128 16,-2 1 128-16,0-5 0 0,-2-2 0 0,0 0 0 0,-2-2 0 16,0 0-384-16,-3-1-144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6:00:51.493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20603 1311 19343 0,'4'-7'1728'0,"-1"-1"-1392"0,-1 4-336 0,1 2 0 0,-1 0 1872 0,0-3 304 0,3-2 64 0,3-3 16 0,4-7 144 0,1-1 32 0,1-3 0 0,-1 5 0 0,-1 0-1168 0,-1 4-240 15,-1 2-32-15,-1 0-16 0,-2 4-480 0,-2 1-112 16,0 4 0-16,-2 1-16 0,-1 6-112 0,-2 4-32 15,-2 3 0-15,-3 8 0 0,-5 10-48 0,-4 5-16 16,-6 9 0-16,-2 4 0 0,-4-1-32 0,-7 16 0 16,-9 12 0-16,-10 12 0 0,-8 10-128 0,-6 6 0 15,-5 7 144-15,-2 6-144 0,-2 3 0 0,-1-2 0 16,3-11 0-16,-2 6 128 0,0 2-128 0,3-5-128 16,6-10 128-16,7-11-192 0,11-16-48 0,3-2-16 0,2-3 0 0,6-8 0 15,5-9 32-15,4-8 0 0,7-7 0 0,3-8 0 31,4-6-320-31,3-6-64 0,4-4-16 0,1-5-11168 0,2-4-2240 0</inkml:trace>
  <inkml:trace contextRef="#ctx0" brushRef="#br0" timeOffset="437.26">19758 1465 25791 0,'-8'-8'2304'0,"3"1"-1856"16,4 4-448-16,2 3 0 0,0-3 912 0,1 2 96 0,-2-4 16 0,0-2 0 15,0-2-368-15,0-1-64 0,3 0-16 0,1 4 0 16,0 3 368-16,2 3 64 0,0 7 16 0,0 1 0 16,3 6-96-16,-2 4-16 0,2 2 0 0,1 9 0 15,2 8-288-15,2 7-64 0,3 16-16 0,3 3 0 16,2 5-224-16,2 3-32 16,3 6-16-16,3 7 0 0,3 3-128 0,5 4-16 0,3 3-128 0,3-7 192 15,-2-8-192-15,-3-7 176 16,1-2-176-16,-2-2 160 0,2-1 32 0,-5-4 16 15,0-5 0-15,-5-2 0 0,-4-8-208 0,0 5 176 0,-2 8-176 0,2 2 160 16,-1 0-160-16,-1-4-144 0,-2-4 144 0,-2-7-208 16,-3-5-160-16,-3-4-16 0,-3-5-16 15,-3-3-18224-15</inkml:trace>
  <inkml:trace contextRef="#ctx0" brushRef="#br0" timeOffset="7024.02">16681 7662 39615 0,'-4'-3'3520'0,"2"0"-2816"0,1 0-560 0,1-1-144 0,1 1 192 0,-1-2 0 0,-1-3 0 0,-2-8 0 16,2-6 0-16,-2-6 0 16,2-10 0-16,1-2 0 0,0-2 64 0,0-5 0 15,1-4 16-15,1-6 0 0,-4-6-144 0,4-3-128 16,-2 2 192-16,1-5-192 0,0-3 0 0,0-2-144 0,3 1-16 0,0 4 0 15,0 6-128-15,2 6-32 0,0 1 0 0,3 10 0 16,3 9-16-16,-1 5-16 0,3 4 0 0,-3 5 0 16,0 5 224-16,-1 2 128 0,-2 3-160 0,0 7 160 15,-1 0 0-15,-1 6 160 16,2 6 0-16,-1 3 0 0,2 5 16 0,1 4 0 16,0 8 0-16,1 5 0 0,1 6-176 0,1 8 128 0,1 9-128 0,1 5 128 0,0 12-128 0,1-2 0 15,-1 2 0-15,0 3 0 0,0 5 0 0,2 4-272 31,2 2 64-31,-2 0 16 0,0-8-128 0,1-5 0 0,-4-9-16 16,1-9 0 0,-1-4-96-16,-2-8-16 0,-1-10 0 0,0-5 0 0,1-7 832 0,-3-5 144 0,0-5 48 0,0-4 0 15,-1-6 64-15,0-6 32 0,-2-3 0 0,0-5 0 16,2-7-224-16,-3-2-64 0,0-8 0 0,-2-4 0 0,1-9-64 0,-2-3-32 0,0-6 0 16,-4-9 0-16,1-7-48 0,-4-7-16 15,-1 3 0-15,-3-8 0 0,-2-8-224 0,-4-3 0 16,-1-3 128-16,-1 1-128 0,1 11-192 0,-1 1-64 15,1 1-32-15,2 7 0 16,3 4-368-16,2 7-80 0,4 9-16 0,2 4 0 31,0 6-1040-31,-1-1-224 0</inkml:trace>
  <inkml:trace contextRef="#ctx0" brushRef="#br0" timeOffset="8366.17">22933 4510 17503 0,'-4'1'1552'0,"1"1"-1232"0,1 1-320 0,2-2 0 0,0 2 544 0,0-2 48 0,-1 4 16 0,-1 2 0 0,-2 4 528 0,0 5 96 0,1 4 32 0,-1 5 0 16,3 0-64-16,-2 1-16 0,2 5 0 0,0 1 0 15,2 6-480-15,-1 0-80 0,1 3-32 0,-1 2 0 16,0 6-256-16,0 1-48 0,1 5-16 0,-1 4 0 15,2 4-32-15,-1 3-16 0,0-2 0 0,-1-1 0 16,1 0 64-16,1 1 16 0,-1 8 0 0,1 4 0 0,2 3 96 0,0-3 32 16,1 2 0-16,1 1 0 0,0 1-112 0,1 6-32 15,3 8 0-15,0 1 0 0,0-6 32 0,1 8 0 16,0 8 0-16,1 0 0 0,-3 1-64 0,3 2-16 16,0 7 0-16,-1 1 0 0,1-2-240 0,0 0 144 31,0 2-144-31,-1 4 128 0,-1 1-128 0,0 2 192 0,-2-6-192 15,1 3 192-15,0 4-192 0,-3 2 0 0,0-3 0 0,-2 4 0 16,-2 2 0-16,1 0 0 0,-1-2 0 0,-3 6 0 16,-1 3 0-16,-1 0 0 0,-1-4 0 0,-1-1 0 15,0 4 0-15,-1-1 128 0,1 4-128 0,0-6 192 16,2-2 192-16,-1 3 32 0,3 3 16 0,0-7 0 16,1-2-144-16,0 0-32 0,1 3 0 0,1-4 0 15,-1-6-96-15,2 0-32 0,-1 3 0 0,0-6 0 16,0-2-128-16,1 1 0 0,-1 1 0 0,1-3 0 0,-3-4 0 15,0-2 0-15,0 2 0 0,-2-3 0 0,1 2 0 16,-3-5 0-16,1-4 0 0,-2-4 0 0,0 1 0 0,-1-2 0 16,-1-8 0-16,0-3 0 0,1-10-192 0,-2 7 192 15,0 1-192-15,-2-6 192 0,0-7-256 0,0-5 80 16,1-3 16-16,1-4 0 16,-1-4-384-16,-1 0-80 0,2-1-16 0,-2-2 0 15,1-3-560-15,0-9-112 0,2-6-32 0,2-5 0 16,0-1-672-16,1-6-144 0,2-1-16 0,1-4-10624 0</inkml:trace>
  <inkml:trace contextRef="#ctx0" brushRef="#br0" timeOffset="9735.6">22568 14348 7359 0,'3'-2'656'0,"-1"0"-528"0,1 2-128 0,-2 0 0 0,1 0 448 0,1 0 64 0,1 0 16 16,3-2 0-16,4-1 304 0,2 2 64 0,0 1 16 0,1 0 0 16,-1 0-336-16,-2 1-80 0,2 2-16 0,-3-3 0 15,1 0 160-15,0 2 48 0,-2-2 0 0,1 0 0 16,-1 2 656-16,0-2 144 0,0 2 32 0,-2-2 0 16,2-2 16-16,-3 2 16 0,0-2 0 0,2 0 0 15,-2-1-720-15,1 0-128 0,1-1-48 0,0-2 0 16,0 2-656-16,0-2 0 0,0 0 0 0,0 0 0 31,0-1-512-31,-1 1 32 0,1 0 0 0,-2 0 0 0,0 2-80 0,-1-2-16 16,-1 3 0-16,-1 2 0 0,1-1 416 0,-1 2 160 0,-1-3-128 0,-1 3 128 15,1 0 448-15,0 0 160 0,-1 3 32 0,0-3 16 16,1 0 352-16,-1 2 64 0,0-2 16 0,-1 1 0 0,1 2-128 0,1-3-32 16,-2 1 0-16,1 0 0 15,-1-1-544-15,1 0-128 0,-1 0 0 0,1 0-16 16,-1 0-1296-16,0-1-256 0</inkml:trace>
  <inkml:trace contextRef="#ctx0" brushRef="#br0" timeOffset="10952.49">22783 14484 23039 0,'-1'0'2048'0,"0"-2"-1648"0,1 0-400 0,0 2 0 0,1 0 0 0,0 0-272 0,2-2 32 0,-1 2 16 31,2-3-1312-31,2 2-256 0,2 1-48 0,2-2-16 0,2 2 1856 0,2-3 480 16,2 2 32-16,2-1 16 0,3 0-144 0,1 0-16 16,4 2-16-16,2-3 0 0,1 2 16 0,1 1 0 15,2 0 0-15,-1 0 0 0,0 0 592 0,1 0 112 0,0 0 16 0,3 0 16 16,0-2-384-16,2-1-80 0,3-1 0 0,7-2-16 16,4 0-48-16,5 0-16 0,3-2 0 0,0 0 0 15,2 2-272-15,-3-2-48 0,-1 0-16 0,5 1 0 16,6 0-224-16,4 1 0 0,3 1 0 0,-2 4 0 15,-1 1-384-15,1 1-32 0,1 1 0 0,3 1 0 16,2 1 48-16,0-1 16 0,1 3 0 0,-6 1 0 0,-2-4 352 0,4 2 0 16,8-1 0-16,2 2 0 0,3-2 848 0,0 2 192 15,2-4 48-15,2 2 0 0,6-1 256 0,-1-2 64 16,-3 4 16-16,3-4 0 0,5 2-800 0,1-2-176 16,-3 4-16-16,-5-4-16 15,-4 1-416-15,4 1 0 0,7 1 0 0,-3-2 0 16,-5 2-272-16,-6 2-96 0,-3-2-16 0,-1-2 0 15,3 4-608 1,-5-2-128-16,-5 2-32 0,-7-3 0 0,-9 2-80 0,2 0-32 0,3-2 0 0,-3 1 0 16,-3 1-336-16,-4-4-80 0,-5 2-16 0,-5-3 0 15,-4 2 624-15,-3-2 128 0,-1-2 32 0,-2 2 0 16,-2-4-288-16,-2 2-48 0,0-2-16 0,-4-1 0 0</inkml:trace>
  <inkml:trace contextRef="#ctx0" brushRef="#br0" timeOffset="15632.81">27947 14639 15663 0,'2'0'1392'0,"-2"-3"-1120"0,0 3-272 0,1 0 0 0,-1-1 608 0,1 1 64 0,0-1 16 0,0-1 0 16,2 0 128-16,-1 1 16 0,2-2 16 0,-1 0 0 16,0 0-480-16,0 3-112 0,0-4 0 0,1 4-16 15,0-2 320-15,-2-2 64 0,1 2 16 0,-1-1 0 16,0 2 256-16,0-3 48 0,-1 2 16 0,-1-1 0 16,0 2-336-16,0-1-64 0,0-2-16 0,0 1 0 15,0 0-240-15,0-2-48 0,-1 1-16 0,1 0 0 16,0 1 848-16,1-2 160 0,-1 1 32 0,0-3 16 0,2 2-96 0,-1-2-32 15,0 1 0-15,1 0 0 0,2 1-592 0,-1-1-112 16,0 0-16-16,2 0-16 0,-1 1-192 0,0 0-48 16,1 2 0-16,-2-3 0 0,2 2-192 0,-1-2 0 15,1 0 128-15,-1 0-128 0,1 0 256 0,-2 2 0 16,2-2 0-16,-1-3 0 0,1 3-256 0,0 0 0 16,-1 0 0-16,1-1 0 0,-2 2 0 0,0-1 0 15,0 4 0-15,1-4 0 0,-1 2 0 0,-2 1 144 16,1 0-144-16,0-1 128 0,-2 2 32 0,0-2 0 15,0 4 0-15,-2-3 0 0,2 3-16 0,-2 0 0 16,1 0 0-16,-2 0 0 0,2 0-144 0,1 0 160 0,0 0-160 0,0 0 160 16,0 0-160-16,0 0 128 0,0 0-128 0,0 0 128 15,0 0-128-15,0 0 0 0,0 0 0 0,0 0 0 16,0 0 0-16,0 0 0 0,0 0 0 0,0 0 0 16,0 0 0-16,0 0 0 0,0 0 0 0,15-18 0 15,-10 17 0-15,-2-2 0 0,1 3 0 0,-1 0 0 16,-1 0 0-16,2 0 0 0,-3 0 0 0,-1 0 0 0,1 0 0 0,-1 0 0 15,0 0 0-15,0-2 0 0,0 0 0 0,0 2 0 16,0-5 0-16,0 2 128 0,1-1 96 0,-1 4 16 16,0 0 0-16,0 0 0 0,9-19-32 0,-6 13 0 15,0 0 0-15,1 0 0 0,0 0-208 0,-1 2 0 16,1-2 0-16,-1 0-160 0,-1 2 160 0,1-2 0 16,-1 2 0-16,-1 2 0 0,1-2 0 0,-1 1 0 15,-1 0 0-15,0-1 0 16,0 1 0-16,1 0 0 0,-2-2 0 0,1 1 0 0,1-2 0 0,-1 0 0 15,0 0 128-15,1-1-128 0,0 4 240 0,1-4-32 16,-1 1 0-16,1 0 0 0,0 2-208 0,0-2 128 16,-1 3-128-16,1-4 0 0,-1 4 0 0,0-2 0 15,-1 3 0-15,1-3 0 0,-1 4 0 0,0-1 0 16,0-2 0-16,0 2 0 0,0-1 0 0,-1 2 0 16,2-3 0-16,-1-1 0 0,2 2 0 0,-1-1 0 0,1-1 0 0,1 1 0 15,0-2 0-15,0 2 0 0,1-2 0 0,-2 2 0 16,2 2 0-16,0-2 0 15,-2-1 0-15,2 4 0 0,-2-3 0 0,1 2 0 0,-2-1 0 0,0 2 0 16,0 1 0-16,1-2 0 0,-1 2 0 0,-1 0 0 0,2-3 0 0,-2 2 0 16,0-2 0-16,0 1 0 0,0 1 0 0,0-4 0 15,-1 1 0-15,1 0 0 0,0 1 0 0,-1-4 0 16,1 3 0-16,-1-3 0 0,1 2 0 0,0-3 0 16,0 2 0-16,0-3 0 0,0 1 0 0,0 2 144 31,1-4-144-31,1 4 128 0,0 0-128 0,-1 0 0 0,0 0 144 0,0 0-144 15,0 2 0-15,-1 0 0 0,2-1 0 0,-2 1 0 16,0 2 0-16,0 1 0 0,0-2 0 0,-2 0 0 16,2-1 224-16,-1 1-32 0,0 0 0 0,0-4 0 15,0 3 192-15,-1 0 48 0,1-4 0 0,-1 2 0 0,0-2-112 0,1-2-32 0,0 1 0 0,0-1 0 32,1 0-144-32,-2-2-16 0,1 2-128 0,1-2 192 0,0-1-192 0,0 0 0 15,0 0 0-15,1 1 0 0,-1 0 0 0,2 2 0 16,-1-3 0-16,0 1 0 0,0 0 0 0,2-1 0 0,-1 0 0 0,1-4 0 15,0 3 0-15,1-2 0 0,2-4 0 0,-1 1 0 16,3 1 0-16,-2-2-160 0,1 1 160 0,2-3-192 16,0 1 48-16,-1 1 0 15,1-2 0-15,-2 3 0 0,2 0 144 0,-3 0 0 0,0 3 128 0,-2 1-128 16,0 2 0-16,-2-2 0 0,0 2 0 0,-2 2-128 0,-2-1 128 0,0 1 0 16,-2 0 0-16,0 0 0 0,1-1-256 0,-2 0 48 31,-1 0 0-31,-1-3 0 0,2 1 208 0,0-2-144 15,1-2 144-15,-1 2-128 0,0-3 128 0,2-1 0 16,-1-1 0-16,2 1 0 0,1-2 0 0,0-3 0 16,1 1 0-16,-2-2 0 0,4 1 0 0,-2-1 0 15,0 1 0-15,1-1 0 0,-1 2 0 0,0-1 0 16,0-1 0-16,-1-3 128 0,-1 1 16 0,0 0 16 16,-2-5 0-16,0 2 0 0,2-4 32 0,-2-2 16 0,-1-2 0 15,2 1 0-15,-2 1-16 0,1-4 0 0,-1-1 0 0,1-3 0 16,1 2-192-16,-2-1 0 0,2-3 128 0,-1-2-128 15,2 0 0-15,-1-3 0 0,1-5 0 0,1 0 0 16,-2 4-240-16,3-4 64 0,-1 0 16 0,0 0 0 16,0-2-64-16,-1-2-16 0,1-4 0 0,1 1 0 15,0-3 16-15,0 4 0 0,1 0 0 0,-2-3 0 16,1 2 96-16,-1-3 128 0,0-5-208 0,-1-3 80 16,0 2 128-16,1 2 0 0,-1 0 0 0,2-2 0 0,-1-4 0 15,1-1 0-15,0-1 0 0,0-3 0 16,0 2 0-16,0-2 0 0,1-3 0 0,1-3 0 0,-1 3 0 15,0 0 0-15,2-2 0 0,-1-2 0 0,-1 1 0 0,1-7-160 16,-1 7 160-16,0-4-160 0,-1 4-16 0,0-6 0 16,1-3 0-16,-1 1 0 0,0 3-80 0,0 2-32 15,0-3 0-15,0 1 0 0,0 1 288 0,0 1-128 16,0 2 128-16,0-3 0 0,0 1 0 0,0-1 0 16,0 3 0-16,2-2 0 0,-2 3 0 0,0-5 0 15,0 2 0-15,0-1 0 0,1 1 0 0,0 2 128 16,0-3-128-16,0 1 0 0,1-1 0 0,-1 1 0 0,1 2 0 15,0 1 0-15,-1-1 0 0,0 3 0 0,-1-1 0 16,0-2 0-16,-1 3 0 0,0 1 0 16,-1 0 0-16,0-1 0 0,2 3 0 0,-1 3 0 0,-1 1 144 0,1 2-144 15,0 2 0-15,1-1 0 0,-1 2 0 0,0 1 0 16,-1 4 0-16,1 3 0 0,-1 2 0 0,-1 2 0 16,2 2-144-16,-3-1-16 0,2 4 0 0,-2 2 0 15,1 3-48-15,0 5-16 16,0-2 0-16,1 4 0 0,-1 3 224 0,1 1-176 0,-1-1 176 0,1 2-160 15,1 4 160-15,-2 2-208 0,2 2 80 0,1 1 128 16,0 5-144-16,0 1 144 0,1 0 0 0,0 3 0 16,2 2 0-16,-1-1 0 0,2 4 0 0,0-2 0 15,0 3 0-15,0 1 0 0,1-1 0 0,0 0 0 0,2 1 0 0,-4 2 0 16,2 0 0-16,-1 1 0 0,1 0 0 0,-1 2 0 16,1 0 0-16,-3 0 0 0,2 1 0 0,-1 1-128 15,1 0 128-15,-1-2 0 0,0 4 0 0,1-4 0 16,0 2 0-16,1-5 0 0,0 3 0 0,1-2 0 15,0 2 0-15,0-2 0 0,0-1 0 0,2 1 0 16,-1 0 0-16,1 1 0 0,-2-2 0 0,0-2 0 16,1 5 0-16,-2-3 0 0,2 0 0 0,-3 1 0 0,3 0 0 15,-4-4 0-15,2 3-192 0,0-2 64 0,-2 2 128 16,-1 0-208-16,1 0 208 0,-3 1-144 16,0-1 144-16,0 1-128 0,-3-2-48 0,1 6 0 0,-2-2 0 0,0 0 0 15,1 1 176-15,-2-1 0 16,-2 4 0-16,1-3-128 0,0 2 128 0,0 1 0 15,0 0 0-15,-2-1 0 0,1 4 0 0,-1-2 0 16,1 1 0-16,-2 0 0 0,1 4 0 0,-2-2 0 16,1-1 0-16,1 2 0 0,-1 1 0 0,0 0 0 0,-1 0 0 0,0 0 0 15,1 1 0-15,-1 2 0 0,-1-1 0 0,-2 0 128 16,2 0-128-16,0 0 0 16,-3 2 128-16,1-1-128 0,-1 0 160 0,1 0-32 0,-4 1-128 0,1-3 192 15,-2 4-64-15,-2-2-128 0,-1 4 176 0,-2-4-176 0,-1 2 160 0,-1 3-160 16,-2-2 128-16,1 0-128 0,-1 0 0 0,-2 0 0 15,1 2 0-15,-2-2 0 0,1 3 0 0,-3-3 0 16,-2 0 0-16,-3 0 0 0,-1-2 0 0,-2 2 0 16,-1-3 0-1,-3 0 0-15,-2 1 0 0,-2-1 0 0,-2 0 0 0,0 0 0 0,-1 0-128 0,-1 0 128 16,-1 1-160-16,-4-2 160 16,0 2 0-16,-1-3 0 0,-1-1 0 0,-1 2 0 0,2-2 0 0,-1 0 0 0,-1 3 0 0,1-3 0 15,-4 0 0-15,-1 1 0 0,-2-1-128 0,1 3 128 16,0-3 0-16,0 2 0 0,-3 4-160 0,-3-2 160 15,0 0 0-15,-1 2 0 0,1-2 0 0,2 1 0 16,5 1 0-16,-4-3 0 16,-1 0 0-16,-2 2 0 0,3 0 0 0,1-1 0 15,4-1 0-15,4 2 0 0,3 0 0 0,-1 0 0 16,-4-1 0-16,-1-2 0 0,1 2 0 0,2-2 0 16,1 0 0-16,1 0 0 0,1-4 0 0,-2 0 0 0,-1 0 0 15,-7-2 0-15,-4 2 0 0,-2-1 0 0,1 2 0 0,2-1 0 16,6 2 0-16,0-2 0 15,1 1 0-15,2 1 0 0,0 0-176 0,5 0 176 0,3 1-128 0,1-1 128 16,2 0-160-16,2 0 160 0,1 0-192 0,0 0 192 0,2 0-128 16,0 0 128-16,0 0 0 0,2 2 0 0,1-2 0 0,3 2 0 15,3-2 0-15,3 0 0 0,3-2 0 0,2 0 0 16,2 2 0-16,1-1 0 0,0 0 0 0,1-2 0 16,-1 3 0-16,1-1 0 0,0 1 0 0,2 0 0 15,0 0-128-15,0 1 128 0,3 2 0 0,-2-3 0 16,3 0-128-16,-1 1 128 15,2 0 0-15,3 1 0 0,0 0 0 16,1-2 0-16,1 1 0 0,2 2 0 0,2-3 0 0,-1 0 0 16,3 2 0-16,1-2 0 0,-1 0 0 0,1 2 0 15,1 0 0-15,0-2 0 0,1 2 0 0,1-2 0 16,0 2 0-16,0 0 0 0,1 1 0 0,-1-2 0 16,1 1 0-16,0 1 0 0,-2 1 0 0,2-1 0 15,-2 3 0-15,2 1 0 0,-1 0 0 0,1 4 0 16,0-1 0-16,0 4 0 0,0 3 0 0,0-1 0 15,0 4 0-15,1 2 0 0,0 5 0 0,0-1 0 16,1 3 0-16,-1-1 0 0,-1 4 0 0,-1 3 0 0,-1 0 0 0,-1 2 0 16,-1 1 0-16,-1 0 0 0,0 1 0 0,-1-1 0 15,0-1 0-15,1-2 0 0,0-1 0 16,-1 2 0-16,2 1 0 0,-2-2 0 0,3 0 0 0,1-1 0 16,0 1 0-16,1-1 0 0,1-1 128 0,0-1-128 15,1-4 0-15,1 3 0 0,-2-5 0 0,1 2 128 16,-1-2-128-16,1 2 0 0,-1-4 0 0,-1 2 0 15,0-3 0-15,-1-1 0 16,0-2-352-16,-2-3-64 0</inkml:trace>
  <inkml:trace contextRef="#ctx0" brushRef="#br0" timeOffset="18646.84">26669 4150 18431 0,'-31'2'1632'0,"4"-2"-1312"0,7 2-320 0,6 0 0 0,2-2 576 0,-9 0 32 0,-19 3 16 0,-27 0 0 0,-19 1-496 0,-13 2-128 16,-1-2 0-16,3-2 0 0,6 2 0 0,2-2 128 16,5 1-128-16,2 1 128 0,3-1 48 0,-3 0 16 15,-2-2 0-15,-3 2 0 0,-3 0 0 0,3 2 16 16,0 0 0-16,3 0 0 0,2-1 48 0,2-2 0 15,0 2 0-15,1-2 0 0,4 2 160 0,5-1 32 16,2 0 16-16,4 0 0 0,4-2-16 0,2 2 0 0,4-3 0 0,3 3 0 16,2 0 160-16,4 0 32 0,2 0 0 0,2 1 0 15,3-1-336-15,2 1-64 0,1 1-16 0,4-1 0 16,1-2 16-16,3 2 0 0,1-2 0 0,3-2 0 16,2 2-240-16,2-4 144 0,3 2-144 0,3-2 128 15,1-2 0-15,3 2 0 0,1-2 0 0,1-2 0 16,1 2 128-16,-1-1 0 0,1 1 16 0,0-2 0 15,-1 0 16-15,0 2 0 0,0-2 0 0,0 2 0 0,-2-2 80 16,0 4 16-16,1-4 0 0,-1 2 0 0,-1 1 64 0,1 2 0 16,-1 1 16-16,2 0 0 0,0 1-320 0,1 2-144 15,1 3 128-15,1 0-128 0,0 0 0 0,1 4 0 16,2 0 0-16,0 5 0 0,2 1 0 0,0 1 0 16,3 2 0-16,-1 3 0 0,3 5 0 0,0 3 0 15,-1-3-144-15,0-1 144 0,-1 3 0 0,1 8 0 16,0 7 0-16,-2 11 0 0,1-2-432 0,-2 1 32 15,-2-4 0-15,1-4 0 0,-1-6 48 0,1-2 16 16,-2-4 0-16,0-2 0 0,-1-3 336 0,1 2 256 16,-3-3-32-16,0 2-16 0,0-2 432 0,-1-1 64 15,0-3 32-15,0-3 0 0,-1-1-240 0,2-8-48 16,0 0-16-16,2-5 0 0,-1-1 0 0,2 0 0 0,-1-5 0 16,-1 2 0-16,2-1-240 0,-2-2-64 0,2 0 0 0,-2 0 0 15,2 0 0-15,-1-2 0 0,1-1 0 0,-1 0 0 16,1-1-128-16,2-1-176 0,0-1 48 0,1 1 0 15,0-1-64-15,3-1-16 0,1 1 0 0,0 0 0 16,2 0 208-16,2 2 0 0,2-1 0 0,3 1 0 16,2 2 0-16,5-2 0 0,3 1-144 0,6-4 144 15,3 1 0-15,5 0 0 16,4 0 0-16,1 2 0 0,4 0 0 0,1-1 0 0,3 4 0 0,4 1 128 16,6 0-128-16,2 0 128 0,4 4-128 0,0-4 128 15,-1 2-128-15,4-2 0 0,1 2-176 0,5-4 176 0,0-4-240 0,5 0 48 16,3-3 16-16,1 0 0 15,4 0-160-15,5 1-48 0,6 2 0 0,2 0 0 16,-6 6-16 0,9 0-16-16,8 0 0 0,2 6 0 0,-1 0-272 0,2 7-48 0,0 4-16 0,0-2 0 15,2-1-768-15,-1-3-144 0,0-1-48 0,-2-1 0 16,0-2 848-16,-5-1 160 0,-8 0 48 0,0-2 0 0,-3-1 656 0,-5 0 176 16,-4-1 16-16,-6 2 0 0,-5 0 1056 0,-5 1 224 15,-6-4 32-15,-6 1 16 0,-5-2-288 0,-9 0-48 16,-5-2-16-16,-7 1 0 0,-4 1-592 0,-3-5-112 15,-2 4-16-15,-2-4-16 0,-2 1-432 0,-2-2-144 0,-2 0 0 16,-2-1 0 0,1 4-784-16,-4-4-160 0,0 1-16 0,-3 0-16 15,0 0-208-15,-3 0-32 0,0 2-16 0,-2-2 0 16,-1 2 528-16,0-2 96 0,0 0 32 0,-2 0 0 0,0-1 1040 0,-1 1 192 0,-2-1 64 0,-2 1 0 16,0-1 784-16,-3-1 176 0,-1 0 16 0,-2-3 16 15,-1 0-416-15,-3-1-96 16,0-4-16-16,-2-2 0 0,1 1-336 0,-2-4-64 15,-1-2 0-15,0-2-16 0,1 0-224 0,0-1-32 0,0-2-16 0,1-3 0 0,0-1-224 16,0-3-128-16,2 0 128 0,1 1-128 16,2-1 0-16,1-1-160 0,1-1 16 0,1 0 0 15,2 1-192-15,2-1-48 0,1 1 0 0,2-1 0 32,0 5-32-32,2 0-16 0,0 3 0 0,2 2 0 0,0 4-32 0,1 0-16 0,-1 5 0 0,2 3 0 0,-2 1 192 0,-2 3 32 15,2 4 16-15,-2-2 0 0,-1 3 240 0,-1 1 256 16,1 0-48-16,-4 1-16 0,0-2 272 0,-1 3 48 15,-2-4 16-15,-1 2 0 0,-2 2 112 0,-3-1 0 16,-2 0 16-16,-3-1 0 0,-1 2-384 0,-4 0-80 16,-3 2 0-16,-3-2-16 0,-1 2-176 0,-5 1 0 0,-4-2 0 15,-3 2 0 1,0-3 0-16,-3 2 0 0,-4 2-128 0,-5-1 128 0,-4 3 0 0,-3-1 0 0,-3 2 0 0,-4 0 0 16,1-1 0-16,-6 6 0 0,-7-3 0 0,-3 4 0 15,-2-1 0-15,-1 2 0 0,0 0 0 0,0-1-176 16,1 0 176-1,1-2-128-15,4 2 128 0,2-4-128 16,3 4-288-16,2 3-48 0,1-5-16 0,2 2-10784 16,2 0-2176-16</inkml:trace>
  <inkml:trace contextRef="#ctx0" brushRef="#br0" timeOffset="21856.58">27952 5515 8287 0,'0'-9'736'0,"-1"2"-592"0,0 1-144 0,1 0 0 0,-1 3 3968 0,1 3 752 0,-2-2 144 0,1 0 48 0,0-4-2752 0,-3 0-560 16,-2 0-96-16,-1 0-32 0,-5-2-400 0,0 6-96 15,-3-2-16-15,-3 4 0 16,-2 0-768-16,-4 0-192 0,0 0 0 0,-6 1 0 15,0 2-160-15,-4-2-32 0,-7 2 0 0,-5-1 0 16,-5 2 64-16,-5 2 0 0,-6 0 0 0,-4 0 0 0,-2 4-176 0,-2-4-16 0,-6-2-16 16,-4 1 0-16,-7 0 96 0,-1 1 32 0,4-1 0 0,-1 1 0 15,2-2 208-15,0-2 208 0,1 6-32 0,-8-2-16 16,-1 0 256-16,-5 3 48 0,-6-2 16 0,-4 2 0 16,-4 1-288-16,-3 2-64 0,1-2-128 0,-1 2 192 15,-2-2-192-15,6-1 144 0,10-3-144 0,2 2 128 16,-2-2 80-16,5 0 16 0,4-2 0 0,4 1 0 15,7-2-224-15,1 1 0 0,-2 2 0 0,1-6 0 16,1 3 0-16,5-3 0 0,6 0-128 0,4 0 128 16,7-3-256-16,3 0 48 0,0 0 16 0,2-4 0 0,4 0 192 15,4 1 0 1,2-2-160-16,5-2 160 0,3 1-256 0,3 2 32 16,4-3 0-16,4 1 0 0,2 3 224 0,2-4 0 0,2 4 0 0,1-4 0 0,2 4 576 0,1 0 224 15,0-4 32-15,1 3 16 0,-1 1-288 0,0 0-64 16,2 2-16-16,-1-1 0 0,1 2-272 0,0 0-48 15,-1 2-16-15,1 1 0 0,3-2-144 0,-1 2 0 16,1 0 0-16,1 0 0 16,1 0 0-16,1 2 0 0,2-1 0 0,0 2 0 0,1 0 0 0,2 2 0 15,1 3 0-15,1 0 0 0,2 5 0 0,2 3-144 16,1 4 144-16,2 1-160 0,2 5 160 0,1 5 0 16,-1 1-144-16,2 2 144 0,-2 1 0 0,-1 3 0 15,-2-3 0-15,-3 3 0 0,0 9 0 0,-3 4 0 0,-2 3 0 16,-2 6 0-16,-3-3-304 0,-3 0 64 0,-2-6 16 0,-3-1 0 31,-1-3-224-15,-2-5-32-16,1 5-16 0,-4-6 0 0,2-3 288 0,-1-1 48 0,2-3 16 0,0-3 0 0,0-6 528 0,3-1 96 0,0-2 32 0,2-4 0 31,1-4-48-31,2-4 0 0,2 0 0 0,0-4 0 16,4-1-320-16,-1-3-144 0,4 0 128 0,0-2-128 0,2-2 0 0,1 0 0 0,3 0 0 0,2-4 0 0,3-1-160 15,1-1 160 1,4 0 0-16,2 0-144 0,2-2 144 0,3-4 0 15,3 3 128-15,3 0-128 0,1-1 0 0,3-1 144 0,2 3-144 0,1 2 0 0,0-1 0 0,2 5 0 16,2 1 0 0,4 3 0-16,7 0 0 0,5 2 0 15,5-1 0-15,5 2 0 0,0-2-224 0,3 2 48 16,4-3 16-16,4-3 0 0,0 2 0 0,4-3 0 0,4 2 0 0,1-2 0 16,-3 1-304-16,3 0-64 0,6 0-16 0,-2 1 0 15,-3 1-368-15,8-4-80 0,8 1-16 0,3 0 0 31,0 0 176-31,1 0 16 0,0 0 16 0,1-4 0 0,4 6 480 0,-7-2 80 0,-5-1 32 16,-1 2 0-16,-1-4 208 0,-2 1 240 0,0 2-48 0,-8-2-16 16,-5 3 80-16,1-4 0 0,3 1 16 0,-2 1 0 15,-1 2 48-15,-6-1 0 0,-9 0 0 0,-1-2 0 16,2 3-192-16,-2 0-128 0,-4-1 192 0,-8 2-192 16,-6-1-208-16,-8 2-160 0,-4-2-16 0,-5 0-16 15,-4-2 192-15,-2 1 32 0,0 0 16 0,-1-2 0 16,-1 2-160-16,-2 2-48 0,-1-2 0 0,-3 2 0 15,-3 2-272 1,-3-3-48-16,0 3-16 0,-3-1 0 0,-3 1-80 0,-3 0-32 0,-1 0 0 0,-3 0 0 16,1-2 1200-16,-2-1 224 0,0 2 48 0,-1-3 16 0,0 2 1104 15,0-2 208-15,-1-2 64 0,-1 0 0 0,-1-4-672 0,-1 1-128 16,1-1-32-16,-3-2 0 0,-1-3-400 0,0 1-96 16,-2-4-16-16,-1-2 0 0,1-2-224 0,-3-5-48 15,-1-2-16-15,-1-1 0 0,2 2-224 0,-2-7-64 16,-1-5 0-16,2-4 0 0,2 2 0 0,0 1-128 15,2 3 192-15,1 0-64 0,1 3-128 0,1 2-256 16,1 3 64-16,0 2 16 0,1-1 176 0,1 4-160 16,0 0 160-16,1 2-160 0,-1 5 160 0,3-3 0 15,-1 1 0-15,1-2 0 0,1-1-336 0,0 2-48 16,2 4 0-16,-1-1 0 16,1 1-96-16,0 1-32 0,0 2 0 0,-1 0 0 15,0 2-160-15,0-1-32 0,-2 3-16 0,0 0 0 16,0 2-848-16,-1-1-160 0,0 3-48 0,-1 2-11856 0</inkml:trace>
  <inkml:trace contextRef="#ctx0" brushRef="#br0" timeOffset="22173.36">23102 7924 13823 0,'-44'-16'608'0,"14"5"128"0,6 1-592 0,7 4-144 0,10 2 0 0,2 1 0 0,0 0 0 0,-5-6 0 0,-3-4 0 0,-5-7 0 15,5-5-160-15,3-3 160 0</inkml:trace>
  <inkml:trace contextRef="#ctx0" brushRef="#br0" timeOffset="23438">23822 7004 21183 0,'-8'-6'944'0,"1"1"192"0,2 1-912 0,2 3-224 0,0 0 0 0,2 1 0 16,1 0 688-16,-3 0 80 0,0 0 32 0,-2 0 0 16,-3 1 160-16,1 0 16 15,0 2 16-15,0 0 0 0,0 0-464 0,1-3-80 0,0 3-32 0,1 0 0 16,0-2-16-16,1 2 0 0,-1 0 0 0,1 0 0 15,1 3-64-15,-1-2-16 0,0-1 0 0,1 4 0 16,-1-1 16-16,0 2 0 0,2 2 0 0,-2-1 0 16,0 5-208-16,0 0-128 15,0 6 128-15,0-1-128 0,0 3 256 0,-1 6 0 16,3 5-16-16,-1 5 0 0,2 6 272 0,0 6 48 0,2 3 16 0,-1 2 0 0,2 5-224 0,0 3-32 31,0-3-16-31,1-4 0 0,-1-1-96 0,1-7-16 16,-1-2 0-16,-1-8 0 0,-1-2-192 0,2-3 0 0,-1 0 0 0,-1-7 0 15,1-2 176-15,0-2-176 0,0-3 192 0,1-3-192 0,-1-1 320 0,0-4-32 16,0 0-16-16,1-5 0 16,0 2-80-16,-1-2 0 0,1-4-16 0,-1 2 0 15,0-4-176-15,0 3 192 0,-1-3-192 0,2 0 192 0,0 0-192 0,1-3 160 16,-1 1-160-16,0-2 160 0,2 0-32 0,1-1-128 0,0-1 192 0,1 1-64 16,0-3-128-16,2 1 192 15,0 0-192-15,1-2 192 0,2 1-192 0,0 0 128 16,2 0-128-16,2 0 128 15,2 2-128-15,3-3 0 0,3 2 144 0,6 1-144 16,5 0 0-16,5-3 0 0,-1 1 0 0,4 2 0 16,6 0 0-16,4-4 0 0,3 2 0 0,4-5 0 15,-3 0 0-15,9 0 0 0,12-3-176 0,4 4 176 16,5 2-160-16,-2-1 160 0,-1 1-160 0,-1 2 160 16,5 2 0-16,2-2-144 0,4 4 144 0,0 0 0 15,-2-2 0-15,7 0 0 0,3 1 0 0,-1 1 0 0,-2-2 0 16,3-1 0-16,6 0 0 0,-2-1-128 0,0 0 128 0,-5 2-192 15,-6-3 192-15,1 3-192 16,0-2-496-16,-4 3-96 0,-7 2-32 0,-9-1 0 16,-3 2 176-16,-3 2 48 0,0 0 0 0,-2-4 0 0,-6 4 592 0,-4-5 0 15,-5 2 0-15,-7-1 0 0,-3-2 576 0,-1 2 176 16,0-2 32-16,-1 0 16 0,0-4-224 0,-1 1-64 16,-1 3 0-16,-3-4 0 0,-1 1-512 0,1-1 0 15,-4 3 0-15,-3-4-192 16,0 1-368-16,-4 3-64 0,-3-2-16 0,-2 0 0 0,-2 3 208 0,-3 1 48 15,-2 0 0-15,-1 2 0 0,-2-1 512 0,-2-2 128 0,0 3 0 0,-3-1 16 16,0 1 304-16,-1 0 64 0,-1-3 16 0,-1 2 0 16,1-1-288-16,-2-1-64 0,0-1-16 0,0-3 0 15,0-1-48-15,-2 0-16 0,2-7 0 0,-1 1 0 16,0-1-16-16,0-5 0 0,-2 1 0 0,-1-5 0 16,1 1-48-16,-3-3-16 0,-1-3 0 0,2 0 0 15,1 1-144-15,-3-6 0 0,1 1 0 0,1-5 128 16,-1 1-128-16,1-1 0 0,1-1 144 0,2 2-144 15,-1 2 0-15,2 2 0 0,0 3 0 0,1 3 0 16,0 1 0-16,1 2 0 0,0 4 0 0,2 2 0 16,-1 1 0-16,2 5 0 0,-1 4 0 0,0 2 0 0,0 3-176 0,-1 2 176 15,-1 1-208-15,2 1 80 0,-3 2-64 0,1 0 0 16,-1 0 0-16,0 2 0 0,0-1-16 0,0 1-16 16,0 0 0-16,0-2 0 0,0 0-32 0,0 0 0 15,0 0 0-15,0 0 0 0,0 0 256 0,-22 8-144 16,14-5 144-16,-1-2-128 0,-1 4 128 0,-4-1 0 15,-1-2 0-15,-1 2 128 0,-1 2-128 0,-5-2 0 16,-6 2 0-16,-6 0 128 0,-8 0 0 0,-8 0 0 16,-4-2 0-16,-7 2 0 0,-2-3-128 0,-2 2 176 15,0 0-176-15,-8 1 192 0,-9 1-192 0,-6 2 0 16,-1-3 0-16,3-2 128 0,5 2-128 0,-9-2 0 0,-13 1 0 0,-1 0 0 16,4 1 144-16,2-1-144 15,3-1 160-15,-6-1-160 0,-6 2 224 0,3 0-48 0,4 0-16 0,-9-1 0 16,-8-2-160-16,1 2 0 0,4 0 0 0,0-2 0 15,-2 1 0-15,2-3 0 0,3 5-160 0,5-3 160 16,9 1-192-16,-2-2 192 0,0 1-208 0,4 2 80 31,7 5-256-31,6-3-64 0,7 4 0 0,1 0 0 16,-1 4-896-16,3 5-192 0,4 3-48 0,7 0 0 0,6 2-960 0,5-2-192 0</inkml:trace>
  <inkml:trace contextRef="#ctx0" brushRef="#br0" timeOffset="24800.09">23570 8379 32255 0,'1'4'2864'0,"0"-1"-2288"0,2 4-576 0,-1-4 0 0,1 2 352 0,-1-1-32 0,2 2-16 0,2 7 0 0,4 5 384 0,1 4 80 0,0 2 0 0,0 3 16 16,-2 1-384-16,0 5-80 0,-3-1 0 0,-1 5-16 16,-3 4-16-16,-2 1 0 15,-1 5 0-15,-3 3 0 0,-2 5-96 0,-1 4-32 16,-2 1 0-16,-1 0 0 16,0-2-160-16,0-5 0 0,1-6 0 0,1-6 0 0,3-6 224 0,0-7 16 15,2 1 0-15,0-6 0 16,2-2 224-16,1-1 48 0,2-4 16 0,1-1 0 15,2-5-240-15,0-1-48 0,2-3-16 0,-1 0 0 0,0-2-96 0,1-3 0 16,-1 1-128-16,0-2 192 0,0 3-192 0,-1-3 0 16,0 0 0-16,0 0-160 0,-1 0 32 0,-1-3 0 15,1 3 0-15,0 0 0 0,0 0 128 0,-1 0-128 16,2 0 128-16,1-1-128 0,1-1 128 0,1-2 0 16,2-1 0-16,4-2 0 0,2-2 0 0,2-1 224 15,3 0-48-15,9-2-16 0,6-1-32 0,8-3 0 16,10 4 0-16,6-2 0 0,8 8-128 0,1 0 0 15,2 0 0-15,8 3 128 0,8 1-128 0,5 2 0 16,6 2 144-16,-1-2-144 0,-3 3 0 0,6-3 0 0,8 0 0 16,3 0-128-16,-6-3-192 0,1 0-48 0,2-4 0 15,2 4 0-15,-3-2 208 0,0 1 160 0,-6 0-208 0,4-2 80 16,3 0 128-16,-3 0 0 0,-3 0 0 0,2-1 0 16,5 0 0-16,-4 2 0 0,-5-1 0 0,-7-2-192 15,-6 0 192-15,-1-2-160 0,6-3 160 0,-6-3-160 16,-3 0 160-16,-9 0 0 0,-7 1 128 0,0 2-128 15,5-2 288-15,-3 3-16 0,-4-1 0 0,-5 2 0 16,-7-1-48-16,-7 2-16 0,-9 4 0 0,-4-3 0 16,-2 0-64-16,-3 4-16 0,1-3 0 0,-6 2 0 15,0 2-128-15,-4-2 0 0,-2 2 0 0,-3-1 0 0,-1 4 0 0,-3-4 0 16,-3 4 0-16,-2-2 0 0,-1 3 0 0,-3 0 0 16,0-2 0-16,-2 2 0 0,0 0 0 0,-2-2-176 15,1 2 48-15,-1 0 0 0,-2 0 128 0,-1-2 0 16,-1-2 0-16,-2 4 0 0,-2-3 0 15,0 0 176-15,-3-1-48 0,-1 2 0 0,1-2 0 0,-3-2 0 16,0 0 0-16,-1 0 0 0,-2-3 0 0,1-2-128 16,-1 0 192-16,2-3-64 0,-1-2-128 0,1-5 160 15,1 1-160-15,3-5 160 0,0 1-160 0,1-2 0 16,2-3 0-16,1-3 128 0,0 0-128 0,2-3 0 16,1-2 0-16,2-3 0 0,0-1 0 0,1-1 0 15,3 1 0-15,1 0 0 0,1 3 0 0,2 3 0 0,2 3 160 0,-2 1-160 16,2 5 144-16,0 1-144 0,2-1 0 0,-2 2 144 15,-1 1-144-15,0 1 0 0,1 1 0 0,-1 1 0 16,1 2 0-16,-3-1 0 16,2 2 0-16,-2 2 0 0,0-1 0 0,0 0 0 0,-1 1 0 0,-1 5 0 15,-1-2-160-15,0 4 160 0,-2 0-208 0,0 0 80 16,-2 6-80-16,-1-2-16 0,-1 2 0 0,-1-1 0 16,-1 3 32-16,-1 0 0 15,-1 3 0-15,-3-1 0 0,-2-1 192 0,-1 2 0 0,-3 1-160 0,-3-1 160 0,-4 0 0 0,-4 3 160 16,-4 0-16-16,-2 0 0 15,-3 0-144-15,-2 2 0 0,-3 1 0 0,-5-1 0 16,1 2 0-16,-9-2 0 0,-13 3 0 0,-6-1 128 0,-4-1-128 0,-5 1 0 16,5 3 144-16,-8-5-144 0,-9 2 0 0,-3 0 144 15,-2 2-144-15,0-2 0 0,6 3 160 0,-6-3-160 16,-7 4 128-16,1 0-128 0,7 2 0 0,-7 3 0 16,-10-1 0-16,3 2 0 0,5 1 0 0,-2-2 0 15,-2 0-192-15,3 1 192 0,1 1-352 0,9-2 48 16,9-6 16-16,2-3 0 15,-2 0 288-15,5 1-128 0,6-3 128 0,6 0 0 0,4-1-176 0,4-6 176 16,4 1-160-16,-1-2 160 0,5 0-256 0,5-2 64 0,7-2 0 0,7-2 0 31,8 0-1376-31,7-2-272 0</inkml:trace>
  <inkml:trace contextRef="#ctx0" brushRef="#br0" timeOffset="26402.47">23404 9995 27647 0,'3'-3'2448'0,"-2"3"-1952"0,0 0-496 0,0 0 0 0,1 1 0 0,-2 1-128 0,2-2-16 0,1 3 0 0,-1 0 144 0,2 1 144 16,-2 2-16-16,-1 3-128 15,-1-2 176-15,0 2-176 0,-1-2 160 0,1 2-160 0,0 1 752 0,0-1 48 16,0 1 16-16,1 2 0 0,1 0 272 0,-1 1 48 15,1 3 16-15,0 0 0 0,0 2-272 0,1 5-48 16,0-1-16-16,0 3 0 0,0 1-176 0,1-2-16 16,-1 2-16-16,0 3 0 0,2-1-288 0,-1 3-48 15,1 1-16-15,1 4 0 0,0 4-256 0,1 2 0 0,0 1 0 16,0-5 0-16,3 3 0 0,-1-6 0 16,2-3 0-16,-1-7 0 0,1 1 0 0,1-7 0 0,1 2 160 0,0-2-160 15,0-3 256-15,0-2-16 16,2-2-16-16,0-2 0 0,0-1-80 0,1-6-16 15,3 1 0-15,-3-2 0 0,1-2-128 0,0-3 128 0,2 0-128 0,-2-3 128 16,2 0-128-16,2-2 0 0,3 0 0 0,2-5 0 16,3 4-176-16,3-1 176 0,4-3-128 0,3 3 128 15,2 1 0-15,4 0-128 0,4 0 128 0,2 3 0 16,-2 1 0-16,6-1-160 0,7 3 160 0,4 0 0 16,2-2 0-16,4 1-128 0,3 0 128 0,0 1 0 15,-7-4 0-15,6 3 0 0,7-3 0 0,5 1 0 16,0-1 0-16,-2-2 0 0,-1 3 0 0,5 0 0 15,9 1 0-15,-1-1 0 0,2-3 0 0,-2-1 0 16,-3 1 0-16,3 2 0 16,4-2 0-16,-3 2 0 0,-7 1 0 0,2 0 0 0,-2 3 0 0,1-1 0 0,3 4 0 0,-6-2 0 15,-6 1 0-15,-3-1 0 0,1 1 0 0,0-1 0 16,-4 0 0-16,-7 0 0 0,-6-2 0 0,-7-1 0 16,-8 4 0-16,-1-1 0 15,-1-2 0-15,-3 4 0 0,-2-4 0 0,-5 2 0 16,-6 2 224-16,-2 0 0 0,-6 0 0 0,-3 0 0 15,-3 0-96-15,-5 1-128 0,-1 0 176 0,-4 0-176 0,-1 2 160 16,-2-3-160-16,-2 0 128 0,0 1-128 0,-1-1 0 0,0 3 0 16,-1-3 128-16,2-3-128 0,-2 2 0 0,0 1 0 15,1 0 0-15,0 0 0 0,0 0 0 0,0 0 128 16,-8-25-128-16,7 16 0 0,0 2 256 0,0-5-48 16,-1 2 0-16,1-5 0 0,0 1 80 0,-2-4 16 15,2-1 0-15,0-1 0 0,0-2-32 0,-1 0 0 0,1-5 0 0,0-2 0 16,0 1-80-16,-1-2 0 0,2-3-16 0,-1-3 0 15,1-2-176-15,-1-3 0 0,1 0 0 0,0-7 0 0,0 2 0 16,0 0 192 0,1 2-192-16,2 0 192 0,-1 6-192 0,1 4 0 15,-1-1 0-15,2 0 0 0,0 3 0 0,-2 4-144 0,2-1 144 0,-1 2-208 16,0 4 208-16,-1 0 0 0,1 2 0 0,-2 5 0 0,0 3-160 0,-1-4 160 31,0 6-160-31,-1 1 160 0,0 2-320 0,0 0 48 0,-2 2 0 0,1 3 0 16,0-2-96-16,-1 1-16 0,0 1 0 0,0 2 0 15,-1-3 128-15,-2 2 0 0,1 2 16 0,-3-3 0 16,0 3 96-16,-3 0 16 0,-2 3 0 0,-5-1 0 16,-3 2 128-16,-8 2 0 0,-3 2-144 0,-5 0 144 0,-3 2 0 0,-2 3-144 15,-2-1 144-15,-2-2 0 0,3 2 0 16,-3-2 0-16,-3 3 0 0,-7-1 0 0,-3-2 0 0,-6 0 192 16,1 2-16-16,-2-3-16 15,3 1-160-15,-3-3 192 0,-4 2-192 0,-8-1 192 16,-4 0-32-16,-4 0 0 0,2 0 0 0,-2 0 0 15,-5 0-160-15,-3-2 160 0,-2-1-160 0,3-1 160 16,5-4 80-16,-2 2 16 0,-5-2 0 0,-2 0 0 16,5-2 112-16,4-2 16 0,6 4 16 0,-1-2 0 0,-4-2-192 0,-2 1-32 15,1 1-16-15,4 1 0 0,6 1-160 16,-1 1-144-16,-2 4 144 0,-2-1-208 0,1 2 208 0,4 0 0 16,7 4 144-16,2-2-144 0,1 5 0 0,1 0-160 15,-2 1 0-15,3 1 0 0,7-2-64 0,7 2-16 16,8-1 0-16,5-2 0 15,5-1-272-15,3-1-64 0,3 0-16 0,3-1 0 16,1 1-96-16,4-4-16 0,3 4 0 0,5-4 0 16,0 0-1232-16,6-2-256 0,3 2-48 0,3-3-13824 0</inkml:trace>
  <inkml:trace contextRef="#ctx0" brushRef="#br0" timeOffset="27751.07">23747 11367 19343 0,'-5'3'1728'0,"1"0"-1392"0,0 3-336 0,2 0 0 0,1 2 2160 0,1-2 352 0,-3 4 80 0,2 6 16 0,0 8-1760 0,-3 11-336 16,0 7-80-16,1 8-16 15,-2 0-32-15,-2 1-16 0,0 2 0 0,1 2 0 16,-2-2-368-16,0 4 0 0,0 1 0 0,1 1 0 16,0-2 0-16,0 0 0 0,2-6 0 0,2-4 128 0,1-5 528 0,1-3 112 15,1 0 32-15,1-5 0 0,3-5 224 0,0-3 32 16,1-7 16-16,0 0 0 16,0-4-320-16,0-3-64 0,1-6-16 0,-1-2 0 0,1-3-336 15,0-1-64-15,0-3-16 0,2-4 0 0,0-3-64 0,1-3-32 16,0-2 0-16,2-5 0 0,0 2-160 0,3-3 0 15,-1 1 0-15,3 0 128 0,2 2-128 0,3-1 0 16,5 3 0-16,4 0 0 16,8 3 0-16,2 4 0 0,4 0 0 0,3-1 0 0,6 4 0 0,2-3 128 0,4 2-128 0,2 1 128 15,7-1-128-15,5 1 0 0,7-2 0 0,0 0-176 32,-2-2 176-32,2-1 0 0,4 0 0 0,3-1 0 0,2-1 0 0,4 1 0 15,-1-2 0-15,1 2 0 0,0 3 0 0,1-1 0 16,2 4 0-16,-4 0 0 0,-8 0-128 0,-3 2 128 15,1 2-128-15,-3 0 128 0,0 2-176 0,-2-2 176 16,-4 2-208-16,-4 0 80 0,-2 0 128 0,2 0 0 0,4 2 0 0,-2 0-128 16,-3 1 128-16,-3 2 0 15,-4 1 0-15,-1 2 0 0,1 2 0 0,0 1 0 0,3-1 0 0,-2 2 0 16,-8-2 0-16,-2-1-240 0,-3 1 64 0,-4 0 16 16,-5 2 160-16,-3-2 0 0,0 0 0 0,-3-2 0 0,-1 0 0 0,-6 0 0 15,-1-1 0-15,-8-4-128 16,-2 1 128-16,-3 1 0 0,-3-4 160 0,-3 2-160 0,-2-3 208 0,-1 2-48 15,-2-2-16-15,-1 0 0 16,-1 0-16-16,2 0 0 0,-2 0 0 0,-2 0 0 0,2 0 32 0,-1 0 0 16,0-2 0-16,0 2 0 0,-1-4-32 0,1 1 0 15,1-3 0-15,0 3 0 16,0-4 0-16,0-2 0 0,4-1 0 0,-3-3 0 0,2 1 96 0,-1 0 16 0,1-7 0 16,-1 0 0-1,2 0-48-15,-2-7-16 0,-1-3 0 0,1-4 0 16,-2-3 144-16,-2-2 16 0,0-3 16 0,-2-4 0 15,-1 0-176-15,-2-4-48 0,-1-1 0 0,0-1 0 16,0 0 0-16,0-4 0 0,-2-4 0 0,1 3 0 16,-1 2-128-16,3 6 0 0,1 7 0 0,1 3 0 15,1 5 0-15,2 4 0 0,0 3 0 0,2 0 0 0,0 5 0 16,0 1 0-16,2 2 0 0,-1 2 0 0,1-3 0 0,1 6 0 16,-1-2-192-16,1 2 192 0,-1 4-144 15,1-1 144-15,-1 0 0 0,2 1 0 0,-3 2-240 0,2 1 64 16,-3 1 16-16,0 3 0 0,0 0-48 0,-3-2-16 15,1 4 0-15,-2-2 0 0,-2 4-32 0,-2-2 0 16,-2 1 0-16,-2 2 0 0,-3 1 128 0,-2 1 128 16,-4-2-208-16,-3 3 80 0,-2-2 128 0,-2 2 0 15,-2 1 0-15,-2-5 0 0,2 2 0 0,-4-1 0 16,-7 0 0-16,-6 1 128 0,-6-2-128 0,-4 2 144 16,0-2-144-16,1-1 160 0,1 4-32 0,-1-3 0 15,4 0 0-15,-7-2 0 0,-7 0 96 0,-8 1 16 16,-5-1 0-16,0 2 0 0,3-2-80 0,-8 0-16 0,-10-2 0 15,-7 1 0-15,-3 1-16 0,1-2-128 0,8 0 192 0,-5 0-64 16,-9 2-128-16,0-3 0 0,4 3 0 0,-1 0 0 16,-3-1 0-16,4 1 0 0,2 0 0 0,11 1 0 15,10 2 0-15,-1-3-272 0,-2-3 64 0,1 3 16 16,3 3 64-16,6-3 128 0,5 2-208 0,0-2 80 16,7 2-32-16,-4 0 0 0,-4-2 0 0,3 3 0 0,5 0-128 15,6 1-32-15,5 0 0 0,6-2 0 16,4 1-208-16,6-3-48 0,5 0-16 0,8 0-18432 15</inkml:trace>
  <inkml:trace contextRef="#ctx0" brushRef="#br0" timeOffset="29109.6">23911 12849 31327 0,'-1'19'2784'0,"0"-3"-2224"0,2 0-560 0,0-6 0 16,0 2-448-16,1 2-208 0,-1 14-48 0,0 18 0 0,2 15 704 0,-2 5 320 0,-1 0-16 0,0-5-16 15,-1-8-80-15,-3-5-16 0,0-1 0 0,-2-3 0 16,2-3 544-16,-3-2 96 0,-2-4 32 0,-1 0 0 16,2-2 592-16,-2-4 112 0,-1-3 32 0,1-4 0 15,0-1-896-15,1-5-160 0,-1 0-32 0,2-3-16 0,0-3-240 0,1-1-32 16,1-2-16-16,-1-1 0 0,3-2-208 0,0-1 128 31,0 0-128-31,2-1 0 0,0-1 0 0,1 2 128 0,1-1-128 0,0 0 0 0,0 0 0 0,1 1 0 31,1-3 0-31,-1 1 0 0,1 1 0 0,1 1 0 0,1 0 0 0,-1 0 0 16,1 2 0-16,0 0 0 0,-1-4 0 0,2 2 0 16,1-1-128-16,2-1 128 0,2-1 0 0,2 0 0 15,3-1 0-15,4-1 0 0,4-2 0 0,5-2 0 0,2 1 208 0,10 0 0 16,7 0 0-16,6 1 0 0,5 0-32 0,4-1-16 16,0 1 0-16,4-1 0 0,10 1-160 0,2 0 192 15,2 2-192-15,-1 2 192 0,-1 2-192 0,-1-1-144 0,3 2 144 0,3-1-208 31,0 2-48-31,0 2 0 0,-2 4 0 0,2-4 0 0,3-2 256 0,3 0-176 16,-2 1 176-16,0-4-160 0,1 1 160 0,3 1 144 0,8-2-16 0,0 2-128 16,-1 0 256-16,-7 2-64 0,-4-1-16 0,2-3 0 15,5 4-176-15,1 5 0 0,0-1 0 0,-4 1 128 16,-10-4-128-16,1 0-144 0,2-2 144 0,-6 2-208 16,-9 0 400-16,-6 0 96 0,-5-2 16 0,-5 2 0 31,-3 0-144-31,-1 0-32 0,1 2 0 0,-4 0 0 0,-6 2 48 0,-1-1 0 15,-5-2 0-15,-4 2 0 0,-5-1-176 0,-7 0-224 16,-2-2 48-16,-5-2 16 0,-2 0 160 0,-3-2 0 16,-2 1 0-16,-2-3 128 0,-2 0 208 0,0-3 48 15,-1 1 16-15,-1-3 0 0,-1-1 0 0,0-3 0 16,-1-1 0-16,-2-2 0 0,-1-4-208 0,0-5-32 16,0-3-16-16,-2-1 0 0,-1-3-144 0,0-4 160 15,-1-2-160-15,1 1 160 0,0-2 48 0,3 1 16 16,1-3 0-16,1 1 0 0,4 1-80 0,-1-4-16 0,5-1 0 15,-1-3 0-15,2 2-128 0,1 0 192 0,1 2-192 0,1-1 192 16,1 4-192-16,-1-2 0 0,2-2 0 0,-2 2 0 16,2-4-176-16,0-1 48 0,-1-2 0 0,0-3 0 15,-2 1 128-15,0 0 0 0,0 0 0 0,-2 5-128 16,0 1 128-16,-2 4-160 0,-1 2 160 0,-1 2-160 16,0 3 160-16,-1 2-192 0,-1 4 192 0,-1 3-192 15,1 5 64-15,-1 4 0 0,0 2 0 0,-1 4 0 16,0 0 0-16,0 2 0 0,0 4 0 0,-1 0 0 15,-2 4-160-15,0 2-32 0,-2 4 0 0,-1 5 0 16,-2 1-80-16,-2 3-32 16,0 2 0-16,-2-1 0 0,1 1 176 0,0-1 48 0,0-1 0 0,-1-3 0 0,-1 0 208 0,-1-1 208 15,-1-3-32-15,-1-2-16 0,-2 2 80 0,-2-4 16 16,-2 0 0-16,-2 0 0 0,-2-2-128 0,-2 0 0 16,-3-1-128-16,-2-1 192 0,1-3-192 0,-8-2 176 15,-12-2-176-15,-8-1 160 0,2-2 64 0,-6 3 16 16,-4-4 0-16,-4-1 0 0,-4 0-240 0,-6 0 0 15,-9 2 0-15,-2-2 0 0,7 2 0 0,0 0 0 16,-3 1 0-16,-2 1 0 0,-5 2 0 0,6 0 176 0,7 2-32 16,-3 0 0-16,-6 2 64 0,0-1 16 0,1 3 0 15,6-4 0-15,7 1-224 0,-1 1 144 0,-3 1-144 0,2-3 128 16,5 0-128-16,4 0 160 0,9-3-160 0,0 1 160 16,3 1-160-16,-1-6 0 15,-1 1 0-15,4-2 0 0,1 0-160 0,6-4-112 16,3-3-32-16,4-2-14048 0,4-2-2816 0</inkml:trace>
  <inkml:trace contextRef="#ctx0" brushRef="#br0" timeOffset="33819.55">23299 1431 30399 0,'-7'0'2704'0,"0"0"-2160"0,6 0-544 0,1 0 0 0,1 0 752 0,-1 0 32 0,0-3 16 0,-1 1 0 0,2 0 240 0,2-3 48 0,2 0 16 0,5 1 0 16,3-3-624-16,5 1-128 15,4 2-32-15,4-3 0 0,4 2-320 0,3 1 0 16,5 2 0-16,4 1-192 16,5 2-480-16,2 4-96 0,-1-1-32 0,1 2 0 15,-2-3-1312-15,-2 4-256 0,-4-5-48 0,-3 2-16 0,2 0-320 0,-3-1-64 0,-3 2 0 0,-2-1-16 32,-2 0 1744-32,-3 1 336 0,-2-2 80 0,-4 1 16 0,-2 0 656 0,-5 1 0 15,-2 1 128-15,-4 0 0 0,-3 0 1024 0,-2 2 192 0,-3 0 64 0,-3 5 0 16,-3 0 400-16,-4 3 96 0,-2 3 16 0,-4 3 0 0,-5 3-624 0,-3 7-112 15,-4 3-32-15,-4 3 0 0,-4 9-704 0,-4 1-128 16,-1 5-48-16,0 1 0 16,-2 6-992-16,-1 3-208 0,-1 3-32 0,1 1-16 15,0-7-2304-15,5-7-464 0,3-8-96 0,5-11 0 32,6-5 1984-32,3-7 416 0,6-3 80 0,2-6 16 0</inkml:trace>
  <inkml:trace contextRef="#ctx0" brushRef="#br0" timeOffset="34262.01">24792 1719 28559 0,'-9'-4'2544'0,"3"2"-2032"0,1-2-512 0,2 1 0 0,2 3 1552 0,0 0 224 0,1 0 32 0,-3 0 16 16,1 0-832-16,-3 0-160 0,0 4-48 0,-2 5 0 16,-2 1-16-16,-1 4-16 0,-2 9 0 0,-3 3 0 15,-1 2-496-15,-3 3-112 0,2-1-16 0,-4 4 0 16,-4 7-128-16,-2 2 0 0,-3 2 0 0,-1 1-176 15,0 1 176-15,-1-4-208 0,0 1 80 0,1-3 128 16,3-2-2032 0,1-8-272-16</inkml:trace>
  <inkml:trace contextRef="#ctx0" brushRef="#br0" timeOffset="34453.91">24351 1972 43311 0,'3'10'1920'0,"-1"-1"384"0,2-1-1840 0,1 2-464 16,1-4 0-16,0 1 0 16,2-1-528-16,3 4-208 0,6 8-32 0,9 5-16 0,8 6 784 0,3 3 128 15,1 2 32-15,-1-6 16 0,-1 1-48 0,-4-3 0 16,-2-2 0-16,-5 1 0 0,-4-3-128 0,-2 1-272 0,0-4 64 0,-3 2-18096 16</inkml:trace>
  <inkml:trace contextRef="#ctx0" brushRef="#br0" timeOffset="35026.55">25414 1251 22111 0,'-7'-3'1968'0,"2"-1"-1584"16,1 1-384-16,2 0 0 0,2 3 4240 0,4-3 768 15,-2 3 160-15,1-4 16 0,2 2-4000 0,2-2-800 16,3-1-176-16,5 2-16 0,1-1 32 0,1 0 16 16,2 2 0-16,1-1 0 0,1 3-240 0,0 0 144 15,1 3-144-15,-1-1 128 0,0 2-128 0,0 0 0 16,-1 2 0-16,-4 0 0 0,-1 3 0 0,-3-2 0 0,-2 3 0 0,-4 1 0 15,-2 3-256-15,-4-2 64 0,-4 4 0 0,-4 0 16 16,-4 3-80-16,-2-3 0 16,-2 0-16-16,-7 2 0 0,-4 1 80 0,-5 3 32 0,4-6 0 0,-2 0 0 15,-2 3 160-15,-3-3 0 16,-1 3-144-16,2-6 144 0,4 2-192 0,4-5 16 0,4-1 16 0,3-2 0 16,4-1 160-16,3 0 0 0,3-2 160 0,2 1-160 15,3 1 176-15,2-2-176 16,2 2 192-16,1 0-192 0,1 2 0 0,3 0 0 15,3 2-192-15,0-1 48 0,2 1 144 0,1 0-128 0,4-2 128 0,1 2-128 16,3-2 128-16,1 0-128 0,2-1 128 0,3-1-128 16,1-3-80-16,2 4-16 0,2-4 0 0,1 2 0 15,1 1-336 1,0 4-64-16,-1-2-16 0,-3 3 0 0,-2 2 192 0,-5 2 48 0,-2 5 0 0,-4 2 0 0,-4 3 400 0,-5 1 224 16,-1 0-32-16,-4 5 0 0,-3 0 624 0,-3 3 112 15,-4 1 32-15,-2 1 0 16,-4 5-304-16,-2-3-48 0,-2 0-16 0,-4 0 0 0,-2-1-336 0,-2-4-80 15,1 0-16-15,-1 0 0 0,-1-3-32 0,-2 6-128 16,-4 5 192-16,0 0-64 0,-2 0-352 0,-1 0-80 0</inkml:trace>
  <inkml:trace contextRef="#ctx0" brushRef="#br0" timeOffset="39087.61">6774 5645 43311 0,'6'-16'3840'0,"1"1"-3072"0,1 5-608 0,-3 4-160 15,0 0-704-15,-2 2-160 0,5-8-32 0,4-7-16 16,3-6-112-16,1-1-32 0,-3 2 0 0,-6 6 0 16,-2 2-144-16,-6 8-16 0,-3 4-16 0,-3 1 0 15,-3 6-464-15,-3 1-96 0,-2 2 0 0,-1 4-16 0,-2 2 1600 0,-1 4 208 0,1 0 256 0,-2 3-48 16,4-1 752-16,0 1 128 0,3-3 48 0,4 0 0 15,0 0-128-15,3-4-32 0,1-2 0 0,1-1 0 16,3-2-272-16,0 0-64 0,1 1-16 0,0-4 0 16,1-2 64-16,0-2 16 0,1 0 0 0,0-2 0 15,-1-1-240-15,1 0-32 0,0-3-16 0,0-4 0 0,-1-3-144 0,2-3-16 16,-3 0-16-16,0-6 0 0,0 0-240 0,-1-1 0 16,-1 0 0-16,-1 3 0 15,-1-2 0-15,-1 2-160 0,-1 3 32 0,0 3 0 0,-3 2 128 0,0 4-128 16,1 6 128-16,-2-1-128 15,0 6 256-15,-1 4 48 0,0 6 16 0,-2 3 0 0,2 2-192 0,0 5 128 16,-1 1-128-16,1 5 128 0,-1-1-128 0,2 1 0 16,2-1 0-16,4-2 0 0,4-1 0 0,3-7 0 15,4 1 128-15,4-6-128 0,3 0 0 0,2-7 0 0,2-2 0 0,2-4 128 16,1-3-128-16,1-2 0 0,1-3 0 0,0-2 128 16,-1-3-128-16,3 1 0 0,1-4 0 0,0 0 0 15,-2 0 0-15,0-3 0 0,2 1 0 0,-2-2 0 16,-1 1 0-16,-3 3 0 15,-5 4 0-15,-3 2 0 0,-4 4 224 0,-5 1 64 0,-1 1 16 0,-5 3 0 16,-1 1 64-16,-4 0 16 0,-2 4 0 0,-4-4 0 16,-1 6-208-16,-2-2-48 0,-1 2 0 0,-3 2 0 15,-2 0-128-15,1 0 0 16,1 2 0-16,0-2 0 0,4 0 0 0,1-1 0 0,2-1 0 0,2-4 0 31,4 2-400-31,2 0-16 0,2-4 0 0,4 2-18752 0</inkml:trace>
  <inkml:trace contextRef="#ctx0" brushRef="#br0" timeOffset="39825.75">11629 1144 16575 0,'-10'2'1472'0,"1"-1"-1168"0,2-1-304 0,2 3 0 0,3-3 4608 0,1 2 848 0,0 0 176 0,-3 3 48 0,-1-2-5680 0,-3 5-1376 0,-5 3-160 0,-2 0-16 0,-3 4 1776 16,-1-2 352 0,-4 2 80-16,-2 1 16 0,-1 0 224 0,0 0 64 0,1-1 0 0,2-1 0 15,2-2-608-15,2 1-112 16,3-1-32-16,4 0 0 0,1-2-208 0,3 0 128 15,3 0-128-15,3 1 0 16,2-3-784-16,4 1-256 0,1 0-48 0,2 0-16 16,3-3-240-16,5 1-64 0,2 0 0 0,3-5 0 0,5-1 1408 0,3-1 192 15,4-1 64-15,4-5 32 0,2 0 1104 0,2-4 208 0,-1-5 64 16,1-1 0-16,-3-4-544 0,-2-1-96 0,-2-1-32 16,-3-3 0-16,-5 3-416 0,-3-2-96 0,-1 1-16 0,-5-1 0 15,-1 2-176-15,-5-3-32 0,-3 3-16 0,-3 0 0 16,-4 1 16-16,-4 3 16 0,-3 4 0 0,-4 0 0 15,-2 5-64-15,-2 6-16 0,-2 3 0 0,0 6 0 16,-4 0-320-16,0 5-80 0,-3 4-16 0,1-1 0 16,0 0-128-16,1 2-32 0,1-1 0 0,0-1 0 15,3-2 224-15,1 1 160 0,3-6-208 0,0-1 80 0,4-1 128 16,0-4 0-16,4-2 0 0,0-1 0 0,2-2 304 0,2-5 32 16,0 2 16-16,1-5 0 0,2 0 96 0,1-1 32 15,0-2 0-15,2 1 0 0,0-2-160 16,1 4-16-16,-2 0-16 0,2 4 0 0,-1 2-112 0,-2 4-32 15,2 2 0-15,-3 2 0 0,2 4-144 0,-3 4 0 16,0 0-192-16,0 2 192 0,-1 1-128 0,-2-1 128 16,2 2 0-16,-2-4 0 0,0 2 0 0,0-3 0 15,1-3 0-15,-1 0 0 0,1-1 0 0,1-3-176 16,-2 1 176-16,3-6-128 0,-1 1 0 0,1-3 0 16,0 0 0-16,1-2-13232 15,2 0-2640-15</inkml:trace>
  <inkml:trace contextRef="#ctx0" brushRef="#br0" timeOffset="40490.31">10915 7779 41471 0,'-32'13'3680'0,"10"-10"-2944"0,2 1-592 0,6-3-144 0,8-2 128 0,4 0 0 16,-2-3 0-16,-5-5 0 0,-3 1-128 0,-3-6 128 15,-1-2-128-15,4-2 128 0,3-5-128 0,3-1 0 0,3 0 0 0,5-1 128 16,1 3-128-16,2 0 0 0,3 1 0 0,1 2 0 16,3 2-288-16,0 1 64 0,3 1 16 0,-2 5 0 15,2 1 80-15,-2 6 128 0,-1-1-208 0,-1 4 80 16,-1 0 0-16,0 4 0 0,1-1 0 0,0 4 0 15,-1 3 128-15,0 1 176 0,-3-1-48 0,-2-1 0 16,-1 4 80-16,-2-1 16 0,-2-2 0 0,-1-1 0 0,0 1 48 0,-3-3 16 16,1-1 0-16,-1-1 0 15,0-1-32-15,0 0 0 0,1-4 0 0,0 0 0 16,1 0-64-16,2-4-32 16,0 0 0-16,2-4 0 0,2-2 16 0,2 0 0 15,4-5 0-15,2-1 0 0,4 0-176 0,4-3 128 0,3-1-128 0,0 2 128 0,4-1-128 0,-1 1-192 16,1-1 32-16,1 2 16 15,-2-2 0-15,-3 3 0 0,-2 1 0 0,-5 3 0 0,-1 1 144 0,-5 2 0 16,-4 1 0-16,-6 0 0 16,-2 5 288-16,-5 0 32 0,-2-1 16 0,-5 2 0 0,-2-1 176 0,-3 2 48 15,-2-4 0-15,-2 4 0 0,1-2-112 0,-3 1-32 16,0 1 0-16,-1-3 0 0,3 2-224 0,-1-1-64 16,3-1 0-16,1 2 0 0,4 1-400 0,3 1-96 0,3-3-16 15,2 3 0 1,5 0-640-16,0 3-128 0,3-2-16 0,3 1-12336 15,2 1-2480-15</inkml:trace>
  <inkml:trace contextRef="#ctx0" brushRef="#br0" timeOffset="41058.71">12915 4288 41471 0,'4'-31'3680'0,"-2"3"-2944"0,-4 0-592 0,1 5-144 0,0 7 1648 0,0 6 288 0,1-2 64 0,-1-7 16 15,-2-9-2016-15,-2-10-592 0,0-6-32 0,-2 2 0 31,-2 8 64-31,-1 6 16 0,-1 9 0 0,-4 6 0 0,0 10-80 0,-2 3-16 0,0 7 0 0,-2 4 0 16,1 6-64-16,-1 4-32 0,2 2 0 0,0 1 0 0,0 5 336 0,6-3 64 0,3 0 16 0,3-1 0 31,2-6 624-31,6 2 128 0,3-5 16 0,3-3 16 16,4-3-112-16,4-2-32 0,4-4 0 0,3-4 0 16,3-4-160-16,8-2-32 0,7-9-128 0,7-4 192 15,8-6-64-15,3-4-128 0,-2 0 176 0,-3-6-176 16,-2 2 288-16,-2 1-48 0,-1-1-16 0,-5 3 0 15,-4 1 176-15,-10 7 48 0,-6 0 0 0,-10 5 0 0,-8 5-64 16,-7-1-16-16,-5 4 0 0,-7 0 0 16,-8 2-32-16,-7 1 0 0,-7 2 0 0,-4-1 0 0,-1 4-336 15,-4-2 0-15,1 1 0 0,2 1 0 0,5 1 0 0,3-3-208 16,-2 3 80-16,4-2 128 0,0 0 0 0,4 2 0 16,4 0 0-16,3 0 0 0,5 0-176 0,3 0 48 15,4 0 0-15,3 0 0 0,3 0-128 0,2 2-32 16,4 0 0-16,4-2 0 0,1 3 48 0,3 0 16 15,2 0 0-15,4-2 0 0,2 1 224 0,0 1 0 16,1-3 0-16,-1 0 160 0,-1 0 240 0,-3 0 48 16,-1-3 16-16,-3 1 0 0,-2-2-176 0,-4 1-32 0,-2 0-16 15,-2-4 0-15,-2 0-368 0,-2-1-80 0,-3-2-16 16,-2-5-13552-16,-4-1-2720 16</inkml:trace>
  <inkml:trace contextRef="#ctx0" brushRef="#br0" timeOffset="41612.81">8071 1804 44223 0,'-7'-10'3936'0,"0"1"-3152"0,5 3-624 0,2 4-160 0,1 2 128 0,0-1-128 0,-1-3 192 0,-2-2-64 16,-1-3-928-16,1 3-192 0,1 2-32 0,-1 4-16 0,2 1 592 0,0 6 112 0,0 4 16 0,0 0 16 15,2 6-16-15,0-1 0 16,2 3 0-16,1-2 0 15,1 2-128-15,1-1-48 0,5 4 0 0,1-5 0 0,0-3 624 0,1-3 112 0,1 1 16 0,4-6 16 16,2 0 176-16,4-2 16 0,0-3 16 0,3-1 0 16,1-1 32-16,0-3 0 15,-1-2 0-15,-2 1 0 0,-4-1-64 0,-2-1 0 0,-5 3 0 0,-4-1 0 16,-2 1-224-16,-4 0-48 0,-3 2-16 0,-2-2 0 16,-1 2 128-16,-3-2 32 0,1 0 0 0,-4 2 0 0,1-2-80 15,0 1-16-15,0 0 0 0,0-3 0 0,1 3-224 0,-1-4 0 16,2 2-144-16,0 1 144 15,2-2-272-15,-1 0 32 0,2 2 16 0,0-2 0 0,1 0 224 0,1-1 0 16,-1 0-160-16,-1 1 160 0,1 0 128 0,-1 1 80 16,-3-2 32-16,0 1 0 15,-3 1 400-15,-2-1 96 0,-2 0 16 0,-4-3 0 0,-1 2-96 0,-4 1-16 16,-2-3 0-16,0 3 0 16,-2 0-304-16,2 2-64 0,-2 0-16 0,3 2 0 15,0 2-256-15,2 0 0 0,0 3 0 0,2 2 0 16,1 2-464-16,3 3-160 0,2 2-16 0,5 8-21424 0</inkml:trace>
  <inkml:trace contextRef="#ctx0" brushRef="#br0" timeOffset="42137.21">13848 2484 41471 0,'0'-28'1840'0,"0"5"368"0,1 1-1760 0,1 7-448 0,0 5 0 0,1 3 0 0,-1-2-368 0,2-4-144 0,2-8-48 0,0-5 0 16,3-3-1328-16,-4 1-272 0,-2 1-48 0,-4 7-16 0,-4 0 2048 0,-5 5 416 0,-3 5 80 0,-6 2 0 31,-4 4 384-31,-3 4 80 0,-4 4 16 0,-2 1 0 16,3 2 288-16,-1 3 48 0,-8 2 16 0,-1 3 0 0,-3 4-384 0,-1-2-64 0,1 4 0 0,2-2-16 31,5 0-464-31,4 0-96 0,8-3 0 0,4 0-128 16,6-4 0-16,5 1 0 0,6-3 0 0,4-2 0 15,6 0-304-15,5-4 48 0,7-2 0 0,5-2 0 16,6-4 256-16,5-2 0 0,6-3 0 0,5-4 0 15,1-6 0-15,-1 0 0 0,-1-5 176 0,-6 2-176 16,-4 2 208-16,-2-2-64 0,-1-1-16 0,-1-4 0 16,0-1 128-16,-1-2 32 0,-2-1 0 0,-5 2 0 0,-4-2 144 15,-4 2 16-15,-3 3 16 0,-5 4 0 16,-3 3 80-16,-2 1 16 0,-2 2 0 0,-5 1 0 0,-1 3-176 16,-2 2-48-16,-4 2 0 0,-2 0 0 0,0 1-176 15,-4 4-32-15,-2-3-128 0,-1 2 192 0,-1 1-48 0,-1 1-16 16,-2 1 0-16,2-2 0 0,1 2-128 0,0-2-192 15,3 1 32-15,2-2-14288 16,2 1-2848-16</inkml:trace>
  <inkml:trace contextRef="#ctx0" brushRef="#br0" timeOffset="42814.47">9017 5566 41471 0,'-1'-9'3680'0,"1"5"-2944"0,0-2-592 0,1 2-144 0,1 2 832 0,1-2 144 0,2 2 32 0,2-4 0 16,6-1-1744-16,3-2-352 0,5-1-64 0,2-3 0 15,3 3 304-15,-4 1 64 0,1 0 16 0,-2 3 0 0,-2 2 576 0,1-2 192 0,-1 2 0 0,1 2-160 31,-2-2-368-31,1 1-80 0,-1 0-16 0,2-2 0 0,0 1 624 0,0 0 336 0,2-2-32 0,-1 0-16 16,2 0-16-16,0-4 0 0,-1 1 0 0,0-1 0 16,-1-2-128-16,-2-2-16 0,-1-2-128 0,-4-1 192 15,-2 0 304-15,-3-2 48 16,-3 3 16-16,-3-2 0 0,-2 1-112 0,-2-1 0 0,-6-1-16 0,-1 1 0 16,-3 2-48-16,-4 2 0 0,-4 2 0 0,-6-3 0 15,-5 4-64-15,-5 0-32 0,-1 4 0 0,-5 4 0 16,-3 5-288-16,-3 4 0 0,0 7 0 0,1 4 0 15,4 8 0-15,2 3-176 0,5 7 0 0,0 6 0 0,5 0-16 16,4-1-16-16,3 0 0 0,2 3 0 16,1 4 16-16,4-1 0 0,5 0 0 0,2-4 0 0,7-4 32 15,5-5 16-15,5-7 0 0,5-6 0 0,6-5 144 0,4-5 0 16,5-6-144-16,1-6 144 16,2-4 0-16,0-4 0 0,3-7 192 0,-4 0-64 0,0-6 256 0,-1 1 32 15,0-3 16-15,3-5 0 0,2-5-64 0,-1-1-16 16,-3 1 0-16,-2-2 0 15,-2 1-64-15,-6 3-16 0,-4 3 0 0,-5 2 0 16,-5 6 112-16,-3 1 0 0,-3 5 16 0,-3 3 0 0,0 3-48 0,-3 4-16 0,-1 2 0 16,0 1 0-16,-1 3-192 0,1 0-144 0,1 1 192 15,2 1-192 1,2 2-384-16,2-4-192 0,6 0-48 0,6-6-20368 0</inkml:trace>
  <inkml:trace contextRef="#ctx0" brushRef="#br0" timeOffset="43543.18">13768 2035 13823 0,'-9'-3'1216'0,"2"-4"-960"0,2 4-256 0,1-4 0 0,3 5 5824 0,0-2 1104 0,1 2 240 0,-2-2 32 0,1-5-5648 0,0 0-1120 0,0-5-240 0,-1-1-32 31,2-1-160-31,2 0-176 0,0 1 48 0,-1 2 0 0,2 0 128 0,-1 1-128 0,1 2 128 0,-2 0-128 16,1 4-16-16,-2 1 0 16,-1 4 0-16,0 1 0 0,-3 1 144 0,-1 5 0 15,-2 5 0-15,-4 3 0 0,-3 4 208 0,1 1-16 16,-1 1-16-16,-2 2 0 0,-5 9 32 0,-1 1 16 16,-3 5 0-16,1-1 0 0,3-1 32 0,3-7 0 15,3 0 0-15,5-5 0 0,4-5-16 0,3-2 0 0,7-3 0 0,2-6 0 16,5-1-240-16,4-3 0 0,3-1 0 0,3-4-160 0,2-2-64 0,3-5-16 15,1 2 0-15,-1-4 0 0,0 0 0 0,0-2 0 16,3 1 0-16,-2-4 0 0,1 0-48 0,1-1-16 16,-1-1 0-16,-4 2 0 15,-3 4 304-15,-5-1-192 16,-3 4 192-16,-4 0-160 0,-2 0 448 0,-4 4 96 16,-2-1 0-16,-1 4 16 0,-2-1 176 0,-1 2 48 15,-2 2 0-15,-2 2 0 0,-2 3-192 0,-1 0-48 16,-3 4 0-16,-2 2 0 0,0 1-224 0,-1 0-160 0,-1 6 192 15,-3-3-192-15,1 2 128 0,1 1-128 0,0-1 0 0,1-1 0 16,2-4 0-16,2 0 0 0,0-4-208 0,2 0 80 16,3 1-224-16,0-6-32 0,3-2-16 0,0 1 0 15,3-3 32-15,0-3 16 0,1-1 0 0,2 0 0 16,1-3 352-16,-1 0 0 0,3-3-144 0,-2-1 144 16,3 0 0-16,-1-2 272 0,1-3-48 0,0 1-16 15,-2-1 48-15,2 0 0 0,-2 0 0 0,1-2 0 16,-2 2 32-16,-1 0 16 0,0 1 0 0,1 1 0 0,-2 5-64 15,-2 1-16-15,0 3 0 0,0 2 0 0,-3 0 32 0,0 3 16 16,-2 3 0-16,0 0 0 0,0 1-112 0,-2 2-32 16,3 0 0-16,-2 0 0 0,0 4-384 0,0-4-64 15,2 4-32-15,0-1-19904 16</inkml:trace>
  <inkml:trace contextRef="#ctx0" brushRef="#br0" timeOffset="44253.54">13158 3964 33167 0,'-11'-13'2944'0,"1"0"-2352"0,3 3-464 0,2 4-128 0,1 3 1376 0,-5-6 256 0,-3-5 48 0,-9-8 16 15,-5-6-2448-15,-2-1-480 0,-2 4-112 0,4 4 0 16,2 4 304-16,3 5 64 0,2 2 16 0,3 1 0 16,-1-1 304-16,5 4 64 0,1 2 16 0,2-1 0 0,2 4 576 0,2 1 0 15,1 4 0-15,2 5 192 16,2 4 352-16,0 6 80 0,1 4 16 0,0 7 0 15,-1 3-368-15,-1 4-64 0,1-6-16 0,0 1 0 0,-1-1 544 0,1 5 96 16,1 1 32-16,2 2 0 16,0-3-112-16,2-3-32 0,3-5 0 0,0-5 0 0,1-5-96 0,3-4-32 15,1-4 0-15,3-5 0 0,1-5-240 0,3-7-48 16,1-1-16-16,2-6 0 0,3-4-48 0,1-5-16 16,1-4 0-16,-1-2 0 0,-1-5-96 0,-3 1 0 15,0-2-128-15,-4 0 192 0,-3 1-32 0,-1-1-16 0,-4 3 0 16,-2 1 0-16,-3 5 112 0,-3 4 32 15,-2 3 0-15,-1 7 0 0,-2 2-80 0,-3 4-16 0,-3 1 0 0,-2 5 0 16,-1 2-16-16,-4 5-16 0,-2 1 0 0,-2 6 0 16,0 1-160-16,-2 2 0 15,-2 4 0-15,1-2 0 0,1 0 0 0,-2 4 0 16,-2-1-192-16,0 0 192 0,0-1 0 0,3 1 0 0,0-2 0 0,2-1 192 16,4-3-192-16,2-4 160 0,6-4-160 0,2 0 160 15,4-4-160-15,2-1 0 0,5-3 144 0,3-4-144 0,4 1 0 0,4-5 0 16,3 0 0-16,3-4-128 15,4-2-16-15,2-1 0 0,5-1 0 0,-1 0 0 16,0-2-16-16,-3-2 0 0,1 1 0 0,-5 3 0 16,-2-2 160-16,-4 3-208 0,-5 1 80 0,-3 2 128 15,-3 3 0-15,-4 2 0 0,-1 3 0 0,-3-2 0 0,-2 4 0 0,-1 2 288 16,-1 2-48-16,-2 4-16 0,-2 0 48 16,-2 6 16-16,-1 0 0 0,0 3 0 0,0 1-48 0,-4 6-16 15,0 0 0-15,-2 3 0 0,0 1-48 0,-1-1-16 16,1 1 0-16,0 0 0 0,-1-2-160 0,4 1 0 15,-1 0 0-15,2 1-14016 16,1 0-2704-16</inkml:trace>
  <inkml:trace contextRef="#ctx0" brushRef="#br0" timeOffset="45106.14">10722 7643 40543 0,'-6'-6'3600'0,"1"2"-2880"0,1-2-576 0,2 2-144 0,1 0 528 0,-3-3 80 0,-1-3 16 0,-1-6 0 15,-2-6-880-15,1-4-160 0,2-2-32 0,2-1-16 0,3 5 464 0,2 1 0 16,3 2 0-16,0 4 0 0,1 5 0 0,0 2 0 0,1 1-176 0,1 3 176 31,-2 2-496-31,1 4 16 0,1 4 0 0,-3 2 0 16,1 0-208-16,-1 4-32 0,0 2-16 0,-1 2 0 16,-2 1 256-16,1 1 48 0,-2 5 16 0,-1 1 0 0,1-2 608 0,0 2 112 0,0-1 16 0,1 2 16 15,-1-4 48-15,0 0 16 0,2-3 0 0,-2-4 0 16,1-2 240-1,2-1 64-15,0-5 0 0,1-2 0 0,0-1-288 0,0-2-48 16,2-4-16-16,0-1 0 0,1-1 0 0,-2-6 0 16,0 1 0-16,0-2 0 0,1-3 32 0,-4 0 0 15,0-2 0-15,-1 3 0 0,-2-3-112 0,-1 3-16 16,-1 0 0-16,-2 0 0 0,0 5-96 0,0 1-32 16,-1 0 0-16,1 4 0 0,0 0-128 0,-1 2 0 15,1 2 0-15,0-2 0 0,2 4 0 0,0 0 0 16,0 4 0-16,2-2 0 0,2 2-352 0,-1 2 0 15,0 1 0-15,1 5 0 0,2 0 176 0,-3 4 48 16,2 0 0-16,-2 3 0 0,-1-2 128 0,-1 0 0 0,-2 1 0 16,0-2 0-16,-1-1 0 0,-1-2 0 0,0-2 0 0,0-3 0 15,0 0 160-15,0-1 64 0,0-4 16 0,-1 0 0 16,1 0 16-16,0-3 0 0,2 0 0 0,-1-2 0 16,0 1-128-16,3-4 0 0,-2 1-128 0,3 0 192 15,0-2-192-15,3 0 0 0,-1 2-192 0,1-1 192 16,1 2 0-16,0-1-128 0,3 1 128 0,0 2 0 15,3-1-160-15,-1 2 32 0,-2 0 0 0,3-3 0 16,1 3 0-16,1 0 0 0,2 0 0 0,-2 0 0 16,0-1 128-16,0-1 0 0,-2-2 0 0,0-2 0 0,0-1 0 15,-3 1 0-15,-1 0 0 0,0 0 0 0,-2 0 240 0,0-2-32 16,-2 2 0-16,-1-3 0 16,-1 6-80-16,-1-3-128 0,0-1 176 0,-3 1-176 0,1 0 0 0,-2-1-192 15,0 0 0-15,-4 1 0 16,-1-2-672-16,-2-2-128 0,-3-3-32 0,-2-3 0 0</inkml:trace>
  <inkml:trace contextRef="#ctx0" brushRef="#br0" timeOffset="45637.74">6518 5588 10127 0,'-20'0'896'0,"5"1"-704"0,-2 2-192 0,5-3 0 0,3 2 2272 16,3-2 416-16,-3 1 96 0,-5 2 16 0,-8 1-1728 0,-10 1-352 15,-6 1-64-15,-3-1-16 0,3 0 320 0,4-2 48 16,8 0 16-16,4-3 0 0,6 0 368 0,4 0 80 0,5-3 0 15,2 1 16-15,5-2-160 0,4 0-48 0,2-2 0 0,5 3 0 16,2-6-1280-16,4 3 0 0,3-2-320 0,2 0 64 16,3-1-96-16,3 2-32 0,6-3 0 15,0 1 0 1,1-3-96-16,0 2-32 0,-3-3 0 0,-1 4 0 0,-3-4 192 0,-3 3 16 0,-2 4 16 0,-3-4 0 16,-3 4 288-16,-2-3 0 0,-2 6 0 0,-5-1 0 31,1 1-560-31,-5 3 0 0,-2-2 0 0,-1 4 0 15,-2-2-528-15,-1 4-96 0,-2 1-32 0,-1 0 0 16,0 4 528-16,0-1 112 0,-1 3 0 0,0 4-9792 0</inkml:trace>
  <inkml:trace contextRef="#ctx0" brushRef="#br0" timeOffset="46180.95">9557 5551 17503 0,'-12'6'1552'0,"1"-3"-1232"0,-2-3-320 0,4 0 0 16,4-3 5488-16,1 2 1040 0,0-4 192 0,-3 1 64 0,-6-6-5456 0,-3-5-1088 0,-1-1-240 0,-2-3 0 31,1-4-640-31,-1-1-128 0,1-1-32 0,-1 1 0 0,2 1 576 0,1 3 224 0,2 0-176 0,4 5 176 16,3 2-976-16,2 4-112 0,3 3 0 0,0 6-16 31,2 3-352-31,2 6-64 0,-1 1-16 0,-1 6 0 0,0 3 512 0,0 3 112 0,-1 3 16 15,-1-3 0-15,1 3 896 0,0-3 0 0,2 0 160 0,0-3-16 0,4-3 1504 16,0-6 288-16,3-3 64 0,0-4 16 0,2-3-352 0,1-6-64 16,2-2 0-16,-1-4-16 0,2 0-1024 0,-2-5-208 15,-1 1-32-15,-1-2-16 0,-3-1-304 0,-3-1 160 32,-1 2-160-32,-3 2 128 0,-4 0 160 0,-1 3 32 0,-2 1 0 0,-2 6 0 0,-1 0-192 0,-2 3-128 0,-2 6 144 15,0-1-144 1,1 4 0-16,-2 4 0 0,-1 4 0 0,1 4 0 15,0 2 0-15,0 4 0 0,2 2 0 0,0-2 0 16,4 2 0-16,0-1 0 0,3-3 0 0,1 1 0 0,2-7 0 0,2-3 0 16,0-2 128-16,2-4-128 15,0-4 0-15,1-6 128 0,1-6-128 0,1-7-12512 16,1-6-2528-16</inkml:trace>
  <inkml:trace contextRef="#ctx0" brushRef="#br0" timeOffset="55522.21">21763 1215 43311 0,'-92'61'3840'0,"4"2"-3072"0,19-5-608 0,12-11-160 0,-6 6 432 0,-52 43 48 0,-92 71 16 0,-100 82 0 16,-61 52-288-16,-13 15-48 0,26-19-16 0,27-19 0 15,23-19 288-15,16-11 48 0,14-9 16 0,8-5 0 16,5-2-304-16,10-8-48 0,11-6-16 0,16-15 0 15,13-12-128-15,18-10-144 0,15-16 144 0,18-20-208 32,19-22-672-32,19-22-128 0</inkml:trace>
  <inkml:trace contextRef="#ctx0" brushRef="#br0" timeOffset="55790.25">18992 653 52527 0,'9'29'2320'0,"4"6"496"0,6 6-2256 0,6 3-560 15,-1-3 0-15,6-4 0 16,15 14 0-16,30 40 0 0,44 59 0 0,48 46 0 15,37 35-288-15,13 12-64 0,-3-2-16 0,-5-7 0 16,-3-6-16-16,-9-8 0 0,-6-2 0 0,-8-6 0 16,-1 6-48-1,-1 3-16-15,5 10 0 0,4 11 0 16,8 10-816-16,-2 0-160 0</inkml:trace>
  <inkml:trace contextRef="#ctx0" brushRef="#br0" timeOffset="57955.9">17527 8942 23039 0,'-4'-3'2048'0,"3"3"-1648"0,1 0-400 0,0 0 0 0,1 3 1200 0,0-3 144 0,1 0 48 0,-1 1 0 0,0 1-1008 0,2 1-208 0,-1 2-48 0,1 3 0 16,0 1 624-16,-2 5 112 0,1-2 32 0,-4 7 0 16,-1 3 48-16,-3 8 16 15,-3 3 0-15,-3 8 0 0,-5 7-80 0,-4 5-16 16,-2 2 0-16,-7 11 0 0,-6 22-304 0,-6 11-64 15,-2 11-16-15,-3 4 0 0,1 6-480 0,0 0 128 0,2-3-128 0,-3-9 0 32,4-14-368-32,1-11-112 0,1-2-32 0,-3 2 0 0,1 2 512 0,1-5 240 0,4-7-32 0,2-4 0 15,3-4-208-15,2-2 128 0,1-6-128 0,0-8 0 16,2-7-768-16,-1-9-240 0,2-10-48 16,0-5-16-16,4-5-768 0,0-6-144 0,3-5-48 0,1-8 0 0</inkml:trace>
  <inkml:trace contextRef="#ctx0" brushRef="#br0" timeOffset="58399.05">16565 9208 2751 0,'-5'-5'256'0,"0"1"-256"0,1 0 0 0,2 2 0 16,2 0 3904-16,0 2 720 0,0 0 160 0,-1-2 16 16,-1 2-2768-16,1-2-560 0,0-2-128 0,2 1 0 0,-1 2 160 0,1 1 32 15,2 0 16-15,-3 0 0 0,0 0-208 0,20 8-32 31,-11-2-16-31,4 2 0 0,2 2-496 0,2 5-96 0,0 2-32 0,1 4 0 0,-2 2-448 0,-2 3-96 16,3 5 0-16,-3 7-128 0,-1 3 256 16,-1 9-64-16,-1 10-16 0,2 7 0 0,-2 5 176 0,4 1 32 15,-2-9 16-15,3 2 0 0,5 10-208 0,5 3-32 32,6 4-16-32,4-5 0 0,3-8 64 0,3-3 16 0,1-2 0 15,1 1 0-15,0 2-64 0,0-5-16 0,0-4 0 0,3-5 0 16,3-6-144-16,0-7 128 0,-2-7-128 0,-1-4 128 15,1 1-128-15,-5-3-224 0,-3-2 48 0,-4-1 16 16,-3 0-448 0,-6-7-96-16,-4-4 0 0,-2-2-17040 0</inkml:trace>
  <inkml:trace contextRef="#ctx0" brushRef="#br0" timeOffset="59949.24">18182 10609 11967 0,'0'0'1072'0,"1"-4"-864"0,-1 4-208 0,2 0 0 0,-1 0 1248 0,0-3 208 15,0 2 32-15,2-1 16 0,-1-2-624 0,0 2-128 0,0-2-32 0,-1-1 0 16,-1 4-112-16,0-4-32 0,-1 3 0 0,0 0 0 0,0 1 176 0,-2-1 16 16,2 2 16-16,-2 0 0 15,1 0 176-15,1 0 48 0,-2 3 0 0,2-1 0 16,-1 2 112-16,0 0 32 0,0 1 0 0,1 5 0 0,-1-3-256 0,2 4-32 0,-1-1-16 0,1 3 0 31,1 3-144-31,1-3-48 0,1 2 0 0,0 1 0 16,0 3-160-16,2-3-48 0,-1 2 0 0,1 2 0 0,0-1-240 0,-1 0-48 0,1 2-16 0,-2 2 0 15,1-1-144 1,1 0 0-16,1 3 0 0,0-2 0 0,1 2 0 0,0-3 0 16,0-1 0-16,1-1 0 15,-1-4 0-15,1-1 128 0,0-1-128 0,0-2 192 0,-1-3-192 16,2-2 0-16,-2-1 0 0,1-2 128 0,0 1 0 16,0-5 0-16,0 0 0 0,0-2 0 0,3-2-128 0,-2-1 128 15,1-1-128-15,-2-2 128 0,2-2-128 0,-3-2 160 16,2-3-160-16,0-1 160 0,-2 0-160 0,1-6 192 15,-2 2-192-15,-1-2 192 0,-2 1-192 0,0-2 192 16,-2 1-192-16,0 0 192 0,-2 0-192 0,0-3 0 16,0-1 0-16,-3 4 0 0,2-3 0 0,-2 3 0 15,0-4 0-15,-1 2 0 0,1 2 0 0,1 2 0 16,-1 0-144-16,3 3 144 0,0 4 0 0,-1 3 0 16,1 3 0-16,1 1 0 0,0 4 0 0,1 2 272 15,1 2-48-15,0 4-16 0,2 2-208 0,-2 3 0 16,3 5 0-16,1 0 0 0,1 6-128 0,1 1-80 0,0 1-16 15,-1 0 0-15,0 1 224 0,-2-1 0 0,0 1-160 0,0-1 160 16,-2 0 0-16,-1-1 0 0,1 1 0 0,-1 0 0 16,1 3 0-16,-1-2 0 0,2 1 0 0,0-4 0 15,0 0 0-15,4 0-176 0,1-3 176 0,-1-3-192 32,1-2-192-32,1-3-32 0,1-1-16 0,-1-3-11600 0,1-2-2336 0</inkml:trace>
  <inkml:trace contextRef="#ctx0" brushRef="#br0" timeOffset="61169.33">18762 10539 19343 0,'0'3'1728'0,"0"-2"-1392"0,1 0-336 0,-1 3 0 0,0-3 1536 0,2 2 256 0,-1 3 32 0,0 3 16 16,0 0-864-16,2 5-160 0,1 5-48 0,-2-1 0 16,-1 1-192-16,1 0-32 0,-1 2-16 0,-1 2 0 15,-1 3-528-15,-1-2-176 16,1 2 0-16,-1 3 0 0,-1-3 16 0,1 1 0 15,-2-1 0-15,1-1 0 0,1-2 352 0,-1-1 80 16,2 0 16-16,0-4 0 0,0-6 688 0,0 2 144 16,-1-5 32-16,2-2 0 0,0-1-208 0,0-2-48 15,0-2 0-15,0-2 0 0,0 0-208 0,0-3-48 16,0-1-16-16,0 2 0 0,-1-5-208 0,1-1-32 16,0 8-16-16,-2-20 0 0,2 5-368 0,-2-1 0 15,2 0 0-15,-1-3 0 0,1 0 0 0,-1-1-240 16,1-1 48-16,0-4 0 0,0 2 16 0,1 0 16 15,0-1 0-15,2-2 0 0,1 2 160 0,0 2 0 0,3 2 0 0,0 2 0 16,1 1 0-16,0 4 0 0,3-2 0 0,0 1 0 16,2 2 256-16,-1 0 0 0,2-1-16 0,-1 3 0 15,0 1-48-15,-1 0 0 0,2 3 0 0,-3-3 0 16,1 4-192-16,1 3 0 0,-1 2 128 0,0 0-128 16,2 6 0-16,-1 4 0 0,2 2 0 0,0 2 0 15,2 3 0-15,0 3 0 0,0 2 0 0,0 3 0 16,0 1-128-16,0 2 128 0,-1 3 0 0,-2-1 0 15,0 1 0-15,-2 0 0 0,0-3 0 0,-4 0 0 16,0 1-128-16,-3-1 128 0,1 5 0 0,-4-5 0 16,2 0-480-16,-3-5 16 0,-1-1 0 0,0-4-11568 15,1-1-2304-15</inkml:trace>
  <inkml:trace contextRef="#ctx0" brushRef="#br0" timeOffset="61644.04">19641 10653 10127 0,'-2'0'896'0,"-1"-1"-704"0,1 1-192 0,1-3 0 0,1 3 4768 0,0-3 928 0,1 3 176 0,-1-5 32 0,1 1-4112 0,0-5-832 15,1-1-176-15,-1-3-16 0,1-2-144 0,0 1-32 16,0-2 0-16,-1 0 0 0,1-2-464 0,-2 2-128 15,-2-5 0-15,1 2 0 16,-1 3-304-16,-3 0-128 0,0 2-16 0,-3 2-16 0,1 2 464 0,-3 4 208 16,1 1-16-16,-2 4 0 15,0 4 224-15,-3 4 32 0,0 3 16 0,-2 2 0 0,-1 4-320 0,0 9-144 16,1 1 128-16,0 6-128 0,0 5 288 0,2 4-32 0,2 3 0 0,2-2 0 16,4 2 320-16,0-4 48 15,3-1 16-15,1-5 0 0,2 1-320 16,0-3-48-16,2 3-16 0,-1-7 0 0,2 1-400 0,1-3-96 15,-1 1-16-15,2-5 0 16,0-2-832-16,1-5-160 0,2-3-32 0,1-5-15424 0</inkml:trace>
  <inkml:trace contextRef="#ctx0" brushRef="#br0" timeOffset="62007.43">19722 10788 37775 0,'5'-3'3360'0,"1"1"-2688"16,-1 2-544-16,0 0-128 0,0-1 832 0,2 1 144 15,7-3 32-15,7 0 0 0,7-2-640 0,4 0-128 16,3-4-32-16,-5 0 0 0,-3 2-208 0,-4-5 0 16,-3 3 0-16,-5-2 0 31,-3-4-928-31,-3 1-128 0,-4 2-32 0,-3-3 0 0,-2 2-1616 0,-3-4-336 0,-2 5-64 0,-4-3-16 15,-2 3 1440-15,-3 1 272 16,-3 0 64-16,-3 1 16 0,0 0 2512 0,-1 0 496 0,-1 1 112 0,0 2 0 0,0 4 208 0,2 3 48 0,0 3 0 16,2 7 0-16,-1 2-960 0,2 4-192 15,-1 4-48-15,1 5 0 0,-1 3-480 0,0 2-112 16,2 3 0-16,0 2-16 0,4-3-240 16,1-1 144-16,1-3-144 0,2 1 128 0,2-1-128 0,4 1-192 15,0 0 32-15,4-1 16 16,1-2-320-16,4-2-64 0,0 0-16 0,2-3 0 0,2-3 160 0,0-4 16 0,1-2 16 0,1-6 0 15,-1 1-528 1,2-4-96-16,0-3-32 0,0-2-14160 0</inkml:trace>
  <inkml:trace contextRef="#ctx0" brushRef="#br0" timeOffset="62496.64">20026 10712 41471 0,'-4'23'1840'0,"1"-7"368"0,-1-1-1760 0,3-2-448 0,1-4 0 16,1 1 0-16,0 0 176 0,-1 5-48 0,0 10-128 0,0 10 192 16,-1 6-192-16,-2 0 0 0,1-2-192 0,-2-4 192 31,2-4-640-31,-2-9-32 0,3 0 0 0,-2-7 0 15,2-1-3424-15,1-4-704 0,0-2-128 0,-1-4-16 16,1-1 432-16,0-3 96 0,0-3 0 0,0-1 16 0,0 1 3376 0,0-4 688 0,0-1 128 0,1-2 16 16,0-2 3696-16,1-2 720 0,-1-3 160 0,0-3 32 15,1-2-272-15,1-6-48 0,-2-1-16 0,2-3 0 16,-1-3-2336-16,-1-2-464 0,1-2-80 0,0-1-32 0,-1-1-832 16,2 3-160-16,0 0-48 0,1 9 0 15,2 0-480-15,1 5-96 16,1 1-32-16,2 5 0 0,0 4 480 0,0 4 0 0,1 4 208 0,-1 4-64 0,1-2 480 0,0 8 80 15,0-1 32-15,2 6 0 0,0 1-400 0,1 5-80 16,1 1 0-16,-2 4-16 0,1 1-240 0,0 1 176 16,-1 4-176-16,-1-1 160 0,2 3-160 0,-2 0 160 15,0 1-160-15,-1 1 160 0,-1-2-32 0,-2 3-128 16,1 0 192-16,-2-3-64 0,0-2-128 0,-1 0 0 16,-1 5 0-16,-2-2 128 0,0-3-128 0,-2-2 0 15,-1-4 0-15,-1-1 0 0,-2-3-352 0,1-4 0 16,-2-2 0-16,0-1 0 15,1-6-416-15,-1 0-96 0,2-2-16 0,-2-2-16912 0</inkml:trace>
  <inkml:trace contextRef="#ctx0" brushRef="#br0" timeOffset="63288.55">20629 10020 39615 0,'-2'1'3520'0,"1"2"-2816"0,1-1-560 0,1 2-144 0,0 0 272 0,0 2 32 0,2 4 0 0,-1 7 0 0,3 11-160 0,0 8-16 31,0 11-128-31,-1 1 192 0,0 6-192 0,-1 3 0 0,0 6 0 0,-2 1 0 16,1 5 0-16,-2-1 0 0,-1-1 0 0,-1-4 0 15,-3-2 0-15,-3-8 0 0,1-1-160 0,-2-2 160 0,-2-3-320 16,0-3 32-16,1-5 0 0,-1-2 0 16,2-2-496-16,1-7-112 0,3-5 0 0,-3-1-10352 15,2-7-2064-15</inkml:trace>
  <inkml:trace contextRef="#ctx0" brushRef="#br0" timeOffset="63509.88">20278 10548 47919 0,'-6'4'2112'0,"2"-4"448"0,2 2-2048 0,1-2-512 0,2 0 0 0,3-2 0 15,0 2 256-15,3-3-64 0,4 2-16 0,4-3 0 16,4-1-176-16,6-2-176 0,2-2 48 0,2-1 0 0,3 0-160 15,1-1-32-15,1 0 0 0,2 3-13728 16,-2-1-2752-16</inkml:trace>
  <inkml:trace contextRef="#ctx0" brushRef="#br0" timeOffset="63905.6">20819 10735 46991 0,'-12'10'2080'0,"6"-4"432"0,3 0-2000 0,1-4-512 0,5 0 0 0,2 0 0 15,2-2 128-15,3 0-128 0,6 0 0 0,8 0 144 16,4-4-368-16,5-2-80 0,2-2-16 0,1-6 0 31,-1-3-256-31,-1-1-48 0,0-4-16 0,-2 0 0 16,-3-2-832-16,0 1-160 0,-4-2-32 0,-3 3-16 15,-2 2-464-15,-4-1-96 0,-3 1 0 0,-2 2-16 0,-2 2 3408 0,-3-3 704 0,-1 3 128 0,-2 0 16 16,-2 4-464-16,-4-3-80 0,1 5-32 0,-4 0 0 16,0 1-752-16,-6 2-160 0,1 3-16 0,-4 2-16 0,-1 2-480 15,-3 2 0-15,-4 3 0 0,-1 4 0 0,-1-1 0 0,0 2-240 16,2 4 32-16,-2 5 0 16,0 3 32-16,-1 6 16 0,4 3 0 0,0 4 0 15,3 3 160-15,2 4 176 0,2 1-48 0,1 2 0 16,5-4 64-16,1-3 0 0,4-1 0 0,1-5 0 0,1-1 0 0,2 1 0 15,2-1 0-15,-1 1 0 0,1-2-192 0,1-1-176 16,1-2 48-16,-2-5 0 16,2-2-384-16,0-4-80 0,-1-1-16 0,1-5-18208 0</inkml:trace>
  <inkml:trace contextRef="#ctx0" brushRef="#br0" timeOffset="64317.85">21260 10792 35935 0,'-1'12'1600'0,"0"-2"320"0,-1-1-1536 0,2-2-384 0,2-1 0 0,0-2 0 0,0 2 544 0,1 6 32 0,2 7 16 0,0 6 0 0,1 4-368 0,0 2-80 15,0-1-16-15,-2-3 0 31,0 2-832-31,-2-5-160 0,0-1-32 0,-1-4-16 0,-1 0-784 0,-1-3-160 0,-1 0-16 0,0-4-16 0,1-3 3008 0,-1 1 608 16,1-6 112-16,0 2 16 16,0-4 64-16,-1-2 0 0,2 0 0 0,0-2 0 15,2-2-704-15,-1-2-144 0,0-3-32 0,0-1 0 0,2-2-304 0,-2-2-64 16,2-4-16-16,-2-4 0 0,0-3-288 0,0-1-64 16,0-5-16-16,1-5 0 0,-1-1-288 0,0-4 0 15,0 0 0-15,3 1 0 0,1 1 224 0,1 3-64 16,2 3-16-16,2 3 0 0,1 6-144 0,4-2 160 15,2 1-160-15,3 3 160 0,2-1-32 0,1 5 0 0,3 2 0 0,3 0 0 16,2 1-128-16,-2 3 0 0,0 0 0 0,-1 4 0 31,-2 2-336-31,-1-3-112 0,-3 4 0 0,-4-1-16 16,-4 3-720-16,0 0-144 0,2 0-16 0,1-1-19040 0</inkml:trace>
  <inkml:trace contextRef="#ctx0" brushRef="#br0" timeOffset="64951.78">21598 10902 41471 0,'-2'-3'3680'0,"2"3"-2944"0,3-2-592 0,-1 0-144 0,2 2 368 0,-2 0 32 0,5-2 16 0,0-2 0 15,5-2-224-15,3 0-32 0,5-3-16 0,0 2 0 16,1-2-144-16,1 2-192 0,0-2 32 0,1-1 16 31,-2 4-256-31,0-4-48 0,1 4-16 0,-1-3 0 0,-1 2 192 0,-3 1 32 0,0 0 16 0,-3-3 0 31,-2 3-160-31,-1-2-16 0,-3 2-16 0,-1 0 0 0,-3 0 224 0,-1-3 64 0,-1 3 0 0,-2-2 0 16,-1 2 128-16,-3-2 144 0,-1 0-16 0,-1 2-128 16,-2 0 144-16,-1 2-144 0,-3-2 0 0,0 3 144 15,-1 1-640-15,-2 2-128 0,-3 0-16 0,1 2-16 16,-2 1-1104-16,0 1-224 0,-1 2-32 0,0 0-7648 16,-1 1-1536-16</inkml:trace>
  <inkml:trace contextRef="#ctx0" brushRef="#br0" timeOffset="65742.2">21910 10719 34095 0,'0'-4'3024'0,"0"1"-2416"0,0 3-480 0,0-2-128 0,0 1 448 0,0 1 80 0,0-3 16 0,-1-3 0 0,0 0-544 0,-1-2 0 16,-2 0 0-16,-2 2 0 0,-1-3-192 0,-1 3-160 31,-2 1-32-31,0 0 0 16,-1 1-336-16,-3 2-80 0,1 1-16 0,-2 1 0 0,-1 0 816 0,-2 0 176 0,1 3 16 0,-1 3 16 15,-1 1 608-15,-1 0 112 0,2 4 32 0,-2-1 0 16,-1 2-384-16,1 1-64 0,0 0 0 0,2 2-16 16,2-1-176-16,1 1-16 0,2-4-16 0,4 1 0 15,1 3 160-15,3-3 16 0,2 2 16 0,3 1 0 0,0-2-288 0,2 6-64 0,3-1-128 0,2 2 192 16,3 3-32-16,0-2-16 16,1 1 0-16,3-2 0 0,2 4-144 0,1 0 0 15,1-1 0-15,0 0 0 0,-1-4-240 0,2 0-16 16,1-3-16-16,0 0 0 15,-2-6-1072-15,2-1-224 0,0 1-32 0,-1-7-14736 0</inkml:trace>
  <inkml:trace contextRef="#ctx0" brushRef="#br0" timeOffset="66358.16">22505 10788 43311 0,'-15'-9'1920'0,"3"3"384"0,0 0-1840 0,3 0-464 0,4 2 0 0,0 2 0 0,0-2-512 0,-5-2-192 0,-6-4-32 16,-5-3-16-16,-4 3 592 0,-1 1 160 0,2 2 0 0,0 5 0 15,1 4 0-15,1 5-176 0,0 2 176 0,0 8-128 16,2 1-320-16,1 4-64 0,-1 1-16 0,-1 5 0 15,0 0-48-15,0 5 0 0,1 4 0 0,0 1 0 0,5-3 576 16,1 3 0-16,1 3 0 0,3-5 0 0,4 1 0 0,2-6 128 16,6-3-128-16,3-4 0 0,0-3 0 0,4-3 0 15,4-2 0-15,0-3 0 0,2-3 336 0,3-1-16 16,0 0-16-16,3-5 0 0,0-2-112 0,1-2-32 16,2-2 0-16,-2-2 0 0,2-5 304 0,-2 0 64 15,1-4 16-15,1-2 0 0,-1-2-80 0,1-2-16 16,2-3 0-16,-1 0 0 0,-2-3 256 0,1-3 64 15,-1-3 0-15,1-4 0 0,-1-4 32 0,-1-6 16 16,-2-2 0-16,-1-4 0 0,-3 7-144 0,-3-3-32 0,-2-6 0 0,-3-4 0 16,-3-4-288-16,-3-2-64 0,-2 0-16 0,-2 0 0 15,-3 3-96-15,-3 6-32 0,0 4 0 0,-3-1 0 16,0 4-16-16,-1-1-128 0,-1-2 192 0,-3-2-64 16,-3-5-128-16,-3 2-144 0,-2 0 144 0,0-4-208 31,-1 5-576-31,-1-7-112 0,1-2-32 0,-1-3-13760 0,3 0-2752 0</inkml:trace>
  <inkml:trace contextRef="#ctx0" brushRef="#br0" timeOffset="73471.53">17058 3971 23039 0,'1'-4'2048'0,"2"-2"-1648"0,-2 2-400 0,0 1 0 0,1 2 1280 0,-1-1 192 0,1-2 16 0,1-5 16 16,1-1-736-16,-1-4-160 0,0 0-32 0,-3 2 0 16,-3-2 256-16,-3 3 32 0,0 1 16 0,-3 0 0 15,-1 0-880-15,-2 0 0 0,0 2 0 0,-3-5-192 16,0 3 192-16,-1 1-160 0,-3-3 160 0,0 1-160 15,-3 0 160-15,-1-1 0 0,-3-2 0 0,-2-1 0 16,2 2 464-16,-3-1 176 0,0-4 48 0,-4-1 0 16,1-3 288-16,-1 0 64 0,-1-3 16 0,-1-4 0 0,2 5-384 0,-1-5-80 15,-1 1-16-15,2-2 0 0,-1 2-224 0,3 0-48 16,4 2-16-16,1 1 0 16,5 2-560-16,4 2-112 0,3 3-32 0,3 4-11872 15,4 2-2384-15</inkml:trace>
  <inkml:trace contextRef="#ctx0" brushRef="#br0" timeOffset="73893.63">17011 3931 42383 0,'-6'0'1872'0,"1"0"400"0,0 0-1824 0,3 0-448 0,0 4 0 0,1-3 0 16,0 1-672-16,-1 2-224 0,-2 5-64 0,-2-1 0 0,-3 4 960 0,-2 5 0 0,-3-1 240 0,1 0-48 31,-2 0 48-31,-3 4 16 0,0 1 0 0,-6 1 0 16,0 0-256-16,-4 3 0 0,-1 1 128 0,-5 3-128 0,-3-3 0 0,-1 2 0 0,-4 0 0 0,-4 0-160 31,2-6-224-31,-1 0-64 0,-1-3 0 0,-3-2 0 16,-2 2-512-16,2-3-128 0,3-2 0 0,-1-4-15040 0</inkml:trace>
  <inkml:trace contextRef="#ctx0" brushRef="#br0" timeOffset="121839.73">24304 3650 6447 0,'-9'14'576'0,"1"-3"-576"0,1-4 0 0,2 0 0 0,2-1 528 0,2-4 0 0,0 2 0 0,-3 2 0 0,-1 7-192 0,0 0-32 15,-2 6-16-15,-1-1 0 0,2 1 640 0,2 1 128 16,1-2 32-16,2 2 0 0,-2 1-256 0,3 1-64 31,0 0 0-31,0 4 0 0,0-1 384 0,1 4 80 0,1 3 16 0,-2-1 0 0,1-3-160 0,0 4-16 16,1 3-16-16,0-1 0 16,0 5-512-16,-1-1-96 0,2 3-32 0,-2 0 0 0,0-9-160 0,1 5-48 15,0 4 0-15,-1-3 0 0,1 3-208 0,-1-3 0 16,-1 3 0-16,1 0 0 0,1 3 288 0,-2 1-32 0,2-1-16 15,-2 3 0-15,0-2 208 0,-2 2 32 16,1 1 16-16,-1-1 0 0,-1 0-160 0,1 1-16 0,-1 6-16 16,-2 2 0-16,2 1-48 0,-3 4-16 0,1-4 0 15,0 2 0-15,-2-2-240 0,2 4 128 0,-1-1-128 0,0 2 0 32,0 2 160-32,1-1-160 0,0-3 160 0,1 0-160 15,2 0 304-15,1-3-48 0,-1-5 0 0,1 3 0 16,1 0 0-16,0 2-16 0,0-3 0 0,0-1 0 15,0 1-80-15,0 0-16 0,1-4 0 0,-1 4 0 16,0 2-144-16,0 3 0 0,-1-3 144 0,1 4-144 16,-1-7 0-16,0 4 0 0,1 3 0 0,-2 1 128 0,1 1-128 0,-1 2 0 15,-1-1 0-15,1 0 128 0,1-2-128 0,-2 1 128 16,2 2-128-16,-2-1 128 0,2 0-128 0,0 1 0 16,-2 0 128-16,2-1-128 0,0-2 176 0,1 0-48 15,0 2 0-15,-1 0 0 0,1 0 128 0,-2 2 0 16,2 0 16-16,0-2 0 0,0 0-32 0,0-2-16 15,0 2 0-15,0 4 0 0,-1-1-48 0,1 1-16 16,-1 1 0-16,0-6 0 0,0-3-160 0,-2 2 0 16,2 5 0-16,-3 3 128 0,2 0 0 0,-1-2 0 15,1-3 0-15,-1 2 0 0,2-2 0 0,-1 1-128 0,0 2 192 16,0-1-64-16,1-2 32 0,-1-2 0 0,1-1 0 16,1-2 0-16,0-2 0 0,0 0 0 0,1 4 0 15,1 1 0-15,0-1 0 0,-1-2 0 0,3-2 0 16,-2 0 0-16,2-3-160 0,0 1 0 0,0 2 144 0,-1-4-144 15,1 1 0-15,-2-1 0 0,2-3 0 0,0-2 0 16,0-1 0-16,-2-1 0 0,1 0 0 0,0-1 0 16,0 0 0-16,-2 1 0 0,1-2 0 0,-2 3 0 15,2-2 0-15,-2-1 0 0,0 3 0 0,-2 1 0 16,1-1 0-16,0 0 0 0,1 5 0 0,-2 2 0 16,0-1 0-16,1 1 0 0,0-1 0 0,1 2 0 0,0-6 0 15,0 2 144-15,0 0-144 0,1-1 0 0,0 1 192 16,2-3-192-16,-1-1 192 0,2-2-192 0,-2-1 160 0,2-3-160 15,-1-4 128-15,0-2-128 0,2-3 128 0,-1-2-128 16,1 1 0-16,0-3 128 0,1-2-128 0,-1-1 0 16,0-1 0-16,0 1 0 0,-1 1 0 0,-2-1 0 15,2 1 0-15,-1 0 0 16,1 2 0-16,-1 1 0 0,0-1 0 0,0 1 0 0,-1 1 0 0,1-1 0 16,0-3 0-16,0 1 0 0,-1-1 0 0,1 0 0 0,1 1 0 15,-2-1 0-15,1 0 0 0,-2 1 0 0,0-2 0 0,0 2 0 16,2 0 0-16,-3 2 0 15,1-1 0-15,0-2 0 0,-1 2 0 0,0-3 0 16,0 1 0-16,0 2 0 0,-1 1 128 0,1 2-128 16,0 1 128-16,0 1-128 0,-1 0 144 0,1 2-144 15,-3-1 160-15,1 2-160 0,-1 1 128 0,0-1-128 0,0-1 0 0,-1-1 0 16,1-3 0-16,-1 1 128 0,0-1-128 0,1-1 0 16,-1-2 0-16,1 0 0 0,1 0 0 0,-1-2 0 15,1-4 0-15,1 3 0 0,-2-2 0 0,2 2 0 16,1 0 0-16,-1 0 0 0,1-2 0 0,-1 2 0 0,-1-3 0 15,1-1 0-15,0 1 0 0,0 1 0 0,-2-4 0 0,3 3 0 16,-1 0 0-16,0 0 0 0,1 2 0 0,-2-3 0 16,1 1 0-16,1 0 0 0,-1 0 0 0,0 1 0 15,-1-4 0-15,1 2 0 0,1 2 0 0,-1-1 0 16,0-2 0-16,0 1 0 0,-1 1 0 0,1-3 0 16,2-2 0-16,-2 1 0 0,1 1 0 0,-1-4 128 15,1 2-128-15,0-1 0 0,-1 1 0 0,1-3 0 16,-2 2 0-16,2 0 0 0,-1-1 0 0,0 1 0 15,0-1 0-15,-2-1 0 0,1 0 0 0,-2 0 128 0,2-2-128 0,-2 1 0 16,0 3 0-16,0-4 0 0,1 2 128 0,-1 1-128 16,0-3 0-16,1 2 0 15,-1-2 0-15,1-2 0 0,0 2 0 0,0-3 128 0,-1-2-128 0,2 2 0 16,0-3 0-16,-1 0 0 0,1 1 0 0,-1-4 0 16,2 1 128-16,0-2-128 0,-1 2 0 0,0-4 0 15,1 0 0-15,-2 0 128 0,1 0-128 0,-1-4 0 16,1 2 0-16,-2-2 0 0,-1-2 0 0,0-3 0 15,-1 2 0-15,0-3 0 0,-2-2-144 0,0-3 144 16,-1 1-192-16,-1-4 192 0,-1-1-208 0,-1-1 80 0,1-1 128 16,-2 2-128-16,2 0 128 0,0 0-128 0,-3 1 128 0,2 1 0 15,0 1-144-15,-1 1 144 0,1 2 0 0,1 1 0 32,0 1 0-32,0 0 0 0,1 3-128 0,-2-4 128 15,3 2 0-15,0-2 0 0,2 3 0 0,0-1 0 0,2 1 0 0,0 2 0 0,2-3 0 0,0 4 0 31,2 0 0-31,0 1 0 0,1 4-160 0,0-3 160 0,1 5 0 0,0 2-144 16,1 3 16-16,0 0 0 0,2 4 0 16,1 2 0-16,2 7-96 0,2-2-16 0,2 5 0 15,2 1 0-15,1 1 240 0,1 1-176 0,0-3 176 0,-2-2-160 16,0-3 160-16,0 1 0 0,2 3 0 0,2-3 0 16,2-2 0-16,0 2 144 0,0-1-144 0,0-6 0 15,-2 1 128-15,0 1-128 0,1-3 0 0,-1 2 0 16,0-3 0-16,0 1 0 0,-3-2 0 0,0-1 0 15,-2 0 208-15,-2-1-64 0,-1 0-16 0,0 0 0 16,-3-4 80-16,0-2 16 0,-2 0 0 0,1-2 0 16,-2-1 16-16,0-3 0 0,0-1 0 0,1-2 0 0,0-3 16 0,0-1 0 15,-1-3 0-15,2-5 0 0,-1 1-256 0,2-5 176 16,2-1-176-16,0-2 160 0,2 3-160 16,1-3 0-16,2-1 0 0,0-3 0 0,3 1 0 0,0 0 128 15,0-2-128-15,-2-2 0 16,-3 2-384-16,0-3-176 0</inkml:trace>
  <inkml:trace contextRef="#ctx0" brushRef="#br0" timeOffset="123236.71">24131 15617 19343 0,'-2'-4'1728'0,"1"0"-1392"0,-1 2-336 0,2 1 0 0,0 1 0 0,0-3-288 0,-1-1 48 0,-1-4 16 0,-2 0 864 0,0-3 192 16,1 0 16-16,-1 3 16 0,0-1 224 0,-1 1 64 15,1 0 0-15,-1 2 0 16,1-2 432-16,-3 2 80 0,0 0 32 0,0 2 0 0,-2-1-336 0,0 1-64 16,-1 1-16-16,0 0 0 0,1 3-528 0,-3 0-112 15,3 3-32-15,-3 0 0 0,0 1-288 0,-2 5-48 16,1 1-16-16,-2 5 0 0,-1-2-64 0,-1 6-32 16,1-1 0-16,-2 4 0 0,1 1-160 0,0 5 0 15,1 1 144-15,-1 0-144 0,3 5 0 0,0 0 0 0,0 1 0 16,2 3 0-16,1 1 0 0,1-2 0 0,0 1 0 0,4-3 0 15,1 1-128-15,1 1 0 0,2-5 0 0,2 2 0 16,-1-3 128-16,2 1 0 0,3-1 0 0,0-1 0 16,4-3 0-16,-1-1 0 0,3-1 0 0,1-5 0 15,2-4-320-15,-1-4 0 16,3-2 16-16,2-4 0 0,2-3 48 0,2-3 0 16,2-6 0-16,3-4 0 0,3-5 256 0,2-4 0 15,-1 0-128-15,3-4 128 0,0-4 0 0,0-3 192 0,-2 2-16 0,0-4-16 16,0-3-160-16,-4-2 0 0,-1-1 0 0,-5-1 0 15,-2 2 224-15,-3 1-32 0,-4-3-16 0,-2 1 0 0,-2 3 112 0,-3-1 32 16,-4 1 0-16,-2 1 0 0,-4-1-64 0,-5 4 0 16,-3 2 0-16,-4 1 0 0,-5 5-80 0,-4 2-32 15,-4 2 0-15,-3 3 0 0,-3 4-144 0,-1 1 128 16,-1 2-128-16,-5 3 128 0,0 2-128 0,-1 4 128 16,0 0-128-16,4 4 128 0,2-2-128 0,5 5-144 15,2-1 144-15,3 1-208 16,5 2-752-16,4-3-128 0</inkml:trace>
  <inkml:trace contextRef="#ctx0" brushRef="#br0" timeOffset="126220.49">25683 3436 17503 0,'-6'5'1552'0,"1"-3"-1232"0,4 0-320 0,0-2 0 0,1 0 368 0,-2 2 16 0,0 2 0 0,-2 0 0 0,-2 2-128 0,1 3 0 16,0 1-16-16,0 0 0 0,3 2 496 0,-1 0 96 16,2 1 32-16,0 3 0 0,1-3-432 0,1 6-96 15,0-3-16-15,0 5 0 0,2-1 32 0,-1 2 0 16,2 3 0-16,-1 1 0 0,-1 1-64 0,2 3-16 16,-2 3 0-16,1-1 0 15,-2 3-16-15,1-1 0 0,0-2 0 0,-1 3 0 0,1 3 160 0,0 1 32 16,-1 2 0-16,-1 2 0 0,0 1 272 0,0 1 64 15,-1-1 16-15,1 3 0 0,0-2-16 0,-2-1 0 16,2 3 0-16,-1 0 0 0,1-1-336 0,0 4-64 16,-1-2 0-16,0 1-16 0,1 2-176 0,0-3-16 15,-2 2-16-15,1-2 0 0,1-1-160 0,0 4 0 16,0-1 0-16,1 4 0 0,1 0 0 0,0-1 0 0,-1 4 0 0,2-5 0 16,-2 1 0-16,0-2 0 0,1 0 0 0,-1 3 0 15,-1 3 256-15,0 2-48 0,-1 2 0 0,-1-2 0 16,2 0-16-16,-1 2-16 0,0-2 0 0,0 0 0 15,-1 1-48-15,1 2 0 0,0-1 0 0,0 2 0 16,-2-6-128-16,2 2 0 16,-2-1 0-16,2 3 128 0,-1 2-128 0,0 0 0 0,0 2 0 0,0-2 0 15,-1 0 160-15,2-2-160 0,-2-2 192 0,3 2-192 0,0 2 272 0,-1 0-48 16,1-2-16-16,0-2 0 0,0 2-80 0,1-2 0 16,1 2-128-16,-1-1 192 0,0-1-32 0,0 2-16 15,1 2 0-15,-1 0 0 0,-1 0-144 0,0-2 0 16,0 2 0-16,0-2 0 0,-1 2 0 0,-2 0 0 15,-1 6 0-15,1-2 0 0,-1-2 0 0,-1-2 0 16,0 2 0-16,-1 1 0 16,1 6 0-16,-2 1 0 0,2 0 0 0,-2-6 0 0,1-2 0 15,1-2 0-15,0 7 0 0,0-2 0 0,0 3 128 16,0-1-128-16,2-1 128 0,-1-2-128 0,0-4 0 0,2 0 128 16,-1 4-128-16,1-1 0 0,1 0 0 0,-1-3 0 0,1-9 128 0,0 4-128 15,1 4 0-15,-1 1 0 0,1 0 0 16,-2 2 0-16,2 0 0 0,-1-2 0 0,-1-2 0 0,1-2 0 15,-2 3 0-15,1 0 0 0,-1 1 0 0,-1 0 0 16,2 1 0-16,-2-1 0 0,2-2 0 0,-2-2 0 16,2-5 0-16,-2 0 0 0,1 3 0 0,1 0 0 31,1 0 0-31,-1 0 0 0,1-1 0 0,0-2 0 0,0-4 0 0,0 1 0 16,-2 6 0-16,1 0 0 0,-2 3 0 0,0 3 0 0,2 0 0 0,-3 1 0 0,1-4 0 0,-2 3 0 31,0-2 0-31,1 2 0 0,0 4 0 0,0-4 0 15,1 0 128-15,2-4-128 0,0-4 0 0,0-2 0 16,2 0 144-16,-1-2-144 0,1-1 0 0,1 1 128 0,3 0-128 0,-1-4 0 16,1-3 0-16,1-2 0 0,0-2 0 0,0-4 128 15,0-2-128-15,0-2 0 0,0-3 0 0,0 2 0 16,-2-3 0-16,4 3 0 16,-1 1 0-16,0 0 0 0,1 1 0 0,0-2 0 15,-1-1 0-15,0 0 0 0,1 1 0 0,-1-3 0 0,-1-2 0 0,2 2 0 16,-2-2 0-16,0 0 0 0,-2 1 0 0,2 1-128 15,-1-4 128-15,0 0 0 0,-1 2 0 0,1-1 0 16,0 1 0-16,-2 1 0 0,1-2 0 0,0 1 0 16,0-1 0-16,1 1 0 0,-2-2 0 0,-1 2 0 15,2-3 0-15,-2 1 0 0,0 1 0 0,0-1 0 16,1 0 0-16,-1 1 0 0,-1 1 0 0,1 0 0 16,-1-1 0-16,0 0 0 0,0-3 0 0,0 3 0 15,0-3 0-15,0 1 0 0,0 2 0 0,0 0 0 16,1-3 0-16,-1 3 0 0,2-3 0 0,-2 0 0 15,1 4 0-15,-1-4 0 0,0 3 0 0,0-3 128 0,0 3-128 0,0 1 0 16,0-1 0-16,-1 3 0 0,1-4 0 0,-3 3 0 16,2 1 0-16,-3 1 128 0,2 1-128 0,-2-2 0 15,-1 3 0-15,0-5 0 0,0-1 0 0,0-1 0 16,-1 2 0-16,0-5 0 0,0 3 0 0,-2-3 0 16,2-1 0-16,0-2 0 0,1-2 0 0,-1 0 0 15,0 3 0-15,1-3 0 0,0 3 128 0,0-3-128 16,1 2 128-16,-1 1-128 0,0-2 0 0,0 2 144 15,2-1-144-15,-1-2 0 0,1 3 128 0,1 1-128 0,-1 1 0 16,1-2 0-16,1 1 0 0,-1 1 0 0,1-1 0 0,0 1 0 16,0-5 0-16,-2 3 0 0,3-6 0 0,-1 2 0 15,0-3 0-15,0-2 0 0,1-2 0 0,0-2 0 16,0-1 0-16,0-1 0 0,0-3 0 0,0 1 0 16,0-2 128-16,0-3-128 0,1 3 0 0,-1-7 0 15,0 1 0-15,0 0 0 0,0-4 0 0,-1 0 0 16,-1-1 0-16,0-2 0 0,-1-4 0 0,0 1 0 15,-2-1 0-15,0 0-144 0,0-2 144 0,-1-1-128 16,-1 2 128-16,-1-1 0 0,2 3-144 0,-2-2 144 16,0 2 0-16,0 1 0 0,-1-1 0 0,1 3 0 15,0 0-128-15,0 0 128 0,0 0 0 0,2 0 0 0,0 2 0 0,1 1 0 16,0 3 0-16,3-2 0 0,-1 2 0 0,1 2 0 16,0 1 0-16,1 0 0 0,0 2-176 0,1-2 176 15,0 4-128-15,-1-2 128 16,1 2 0-16,0 0-128 0,-2 0 128 0,2 2 0 0,0-2 0 0,0 4 0 15,-1-2 0-15,1 2 0 0,0 2-128 0,0 2 128 16,0 3-128-16,0-1 128 0,1 2 0 0,-1 2-128 16,0 1 128-16,0-2 0 0,2 2 0 0,-1 1 0 15,1 0 0-15,1-1-128 0,1 1 128 0,-1 0 0 0,3 3 0 16,2 1 0-16,1-1 0 0,2 4 0 0,0 0 128 0,1-1-128 16,3 1 0-16,-1 3 0 0,-1-4 0 0,0-4 0 15,0 1 0-15,-2-3 0 0,-1-4 0 0,-1-2 0 16,1 0 128-16,0-4-128 0,0-2 128 0,-1-1-128 15,1-3 176-15,3-4-48 0,-3-2 0 0,1-4 0 16,0-3 80-16,0-3 16 0,1-1 0 0,1-5 0 16,-1-2-64-16,2-7-16 0,0-3 0 0,1-5 0 0,3 1-144 15,-1-6 160-15,0-2-160 0,1 0 160 0,-1-1-160 16,0 2 0-16,1-1 0 0,-1 1 0 16,1 0-272-16,2-2 64 0,1-2 16 0,0-2-12464 31,3-1-2480-31</inkml:trace>
  <inkml:trace contextRef="#ctx0" brushRef="#br0" timeOffset="127050.08">25516 15625 23039 0,'-5'4'2048'0,"2"-1"-1648"0,0-3-400 0,3 0 0 0,0 2 720 0,0-2 64 0,1 0 16 0,-1 0 0 0,2 0-240 0,0-2-48 15,2 2-16-15,-4 0 0 0,0 0 144 0,0 0 48 16,0 0 0-16,0 0 0 0,20-3-528 0,-18 6-160 16,-2-1 0-16,-1 2 0 0,0 2 208 0,-3 4-64 15,-1-1-16-15,-3 4 0 0,0 0 432 0,-5 5 80 16,-3 2 0-16,-3 7 16 16,-4 2-352-16,-1 3-80 0,-5 4-16 0,-1 3 0 0,1 3-208 0,-2 1 0 15,0 2 0-15,3-1 0 0,0 3 0 0,4-5 192 16,3 2-48-16,2-6-16 0,4-2 192 0,3-3 16 0,3 0 16 15,4-5 0-15,5-2-192 0,3-5-32 0,3-5-128 16,4-4 192-16,5 1-192 0,4-10-240 0,5-3 48 16,2-3 16-1,2-6-1072-15,1-3-224 0,2-2-32 0,0-4-16 16,4-1 464-16,1-6 96 0,3 2 0 0,-2-2 16 0,0 0 1584 0,-1-1 304 0,-3 2 64 0,-3-1 16 16,-4 1 352-16,-3 0 80 0,-2-2 16 0,-3-2 0 15,-4 3-224-15,-1-1-32 0,-3-3-16 0,-3 2 0 16,-3 1-640-16,-4 0-128 0,-3 1-32 0,-3 1 0 0,-3 1-208 0,0-1-32 15,-4 1-16-15,-2 3 0 0,-2 2-144 0,-2 2 0 16,-2 1 0-16,-1 4 0 16,-4-1-160-16,0 3-64 0,0 3-16 0,0 2 0 15,0 1-1760-15,0 2-368 0,3 1-64 0,2 1 0 0</inkml:trace>
  <inkml:trace contextRef="#ctx0" brushRef="#br0" timeOffset="128798.2">26944 2642 23951 0,'0'-3'2128'0,"0"-1"-1696"0,2 2-432 0,-2 2 0 0,1 0 944 0,0 0 96 16,0-3 32-16,3 2 0 0,0-2-752 0,1 1-128 15,1 2-48-15,1 5 0 0,0 1 544 0,-1 5 96 16,0 6 32-16,0 3 0 0,0 5-48 0,-2 7 0 0,1 3 0 15,-3 2 0-15,1 2-384 0,-2 2-64 16,-1 4-32-16,0 4 0 0,0 9-288 0,0 5 0 0,0 5 128 16,0 3-128-1,-1-2-368-15,1 4-128 0,-1 3-16 0,1 6-16 16,0 0-368-16,-2 3-64 0,1-3 0 0,0 5-16 0,-2 4 592 0,0 1 128 0,0 5 32 0,0-2 0 16,-1-9 416-16,0 9 64 0,0 11 32 0,1 2 0 15,1-1 512-15,0 2 96 0,-2 5 32 0,2 0 0 16,1 0-240-16,-1-2-48 0,0-10-16 0,1 6 0 15,2 12-400-15,-1-1-80 0,1-4-16 0,-1 4 0 0,1 2-128 0,-1-1 0 16,-1-6 0-16,0 2 0 0,-2 1 0 0,1 1 0 16,-2-7 0-16,-1 5 192 0,0 2-192 0,-1 1 0 15,0-6 0-15,0 1-176 0,-2 1 176 0,1 5 144 16,0 0-16-16,-2 4-128 0,0-1 544 0,-1 2 0 16,2-1 0-16,0 3 0 15,2 2-128-15,0 2-32 0,1 0 0 0,1 0 0 0,2 4-112 0,-2-5-16 16,2 0-16-16,0-1 0 15,0 4-240-15,-1-3 176 0,1-8-176 0,-2 2 160 0,3 5-160 0,-1-1 0 0,-1-2 0 16,1 0 0-16,-1 0 0 0,-1-2 0 0,1-2 0 16,-1-2 0-16,0 1 0 0,1-3 0 0,0-4 0 0,1-4 0 31,0-6 0-31,1-3 0 0,0-6 0 0,1-1 0 0,1-8 0 0,0-4 0 16,2 0 128-16,-2-5-128 15,2-6 0-15,-1-4 0 0,-1-4 0 0,0-2 0 0,1-4 0 0,-1-3 0 0,-1 2 0 0,-1-5 0 16,-1-1 0-16,0-2 0 0,-2-1-128 0,2 0 128 15,-4-2-192-15,-1-1 48 0,1 0 0 0,-2-2 0 16,-2 0 144-16,0 1 0 0,-1-2 0 0,0 0-128 16,-1-3 128-16,1-3 0 0,0-3 0 0,1-1 0 0,0-3 0 0,1-2 0 15,0 3 0-15,0-3-128 0,1-2 128 0,0 1 128 32,1-3-128-32,2 1 176 0,0-1-16 0,1 0 0 0,3 0 0 0,0-1 0 0,2-1-32 0,1-1-128 31,2-1 192-31,0 0-64 0,3-4-128 0,1 2 160 0,0-3-160 0,1-1 160 0,0 1-32 0,0-2-128 15,1 1 192-15,-1 3-64 0,1-3-128 0,0 2 192 16,0 2-192-16,-2 2 192 0,1-1-192 0,-2 1 160 16,0 4-160-16,-1-3 160 0,-1 1-160 0,-2 1 0 15,1 1 0-15,0 0 0 0,-2 3 0 0,1-3 0 0,-1 0 0 0,1 1 0 16,0-1 0-16,0 0 0 0,-1 3 0 0,1-3 0 16,-1 1 0-16,2-4 0 0,0 2 0 0,-1-1 0 31,1 0 0-31,1 1 0 0,1-1 0 0,1 1 0 15,0-1 0-15,-1 2 0 0,2 0 0 0,-1 0 0 16,2 1 0-16,-2-1 0 0,2 3 0 0,-1-1 0 16,0 5 0-16,-1-5 0 0,2 2 0 0,-3-1 0 15,0-1 0-15,-1-2 0 0,0 1 0 0,-2 0 0 16,0-4 0-16,0 0 0 0,-1 0 0 0,-2-2 0 16,1 1 0-16,-1-3 0 0,0 1 0 0,-1-3 0 0,0 3 0 15,-1-3 0-15,-1 2 0 0,1-2 0 0,-2-4 0 0,0 1 0 16,0-1 0-16,1 1 0 0,-2-3 128 0,0 2-128 15,0-3 128-15,-1 0-128 0,1 1 144 0,-1-4-144 16,-1 3 160-16,1-2-160 0,0 1 144 0,0-1-144 16,-2-1 128-16,1 1-128 0,0 1 0 0,-1 1 0 15,1 1 0-15,-1 0 0 0,0-1 0 0,-1 3 0 16,-1 1 0-16,0 0 0 0,2-1 0 0,-4 1 0 16,4 1 0-16,-2-4 0 0,2-1 0 0,0-1 0 0,0 0 0 15,3-5 0-15,-1 1 0 0,0-2 0 0,1-2 0 16,-1-3 0-16,2-1 0 0,-1-2 0 0,2-5 0 0,-1 2 0 15,0-5 0-15,2-1 128 0,-2-6-128 0,0-5 0 16,1-2 0-16,0-1 0 0,1 1 128 0,0 2-128 16,2 0 0-16,2 1 0 15,0 5 0-15,2 1 0 0,0 1 0 0,-1 4 0 16,3 4 0-16,-1 1 0 0,2 2 0 0,-3 2 0 0,3 4 0 16,-1 1 0-16,0 3 0 0,-1 0 0 0,2 4 0 0,0 1 0 15,-1 1 0-15,0 4 0 0,1-2 0 0,1 3 0 0,-1-1 0 16,2 2 0-16,1 0-144 0,0 2 144 0,1 1 0 15,2 1 0-15,2 0-128 0,3 2 128 0,1 0 0 16,1 3 0-16,4 1 0 0,-2-3 0 0,3 0 0 0,-3 1 0 16,0-1 0-16,-1-3 0 0,-2-1 0 0,-1 1 0 15,-2-4 0-15,-1-2 0 0,-3-1 0 0,0-3 0 16,-2 0 0-16,-3-2 0 0,0-1 0 0,-2-3 0 16,-1 0 0-16,0-3 0 0,-2-2 0 0,-1-3 0 15,1 0 0-15,-1-3 0 0,-1-2 128 0,-1-5-128 16,1-1 0-16,0-3 0 0,-2-4 128 0,2-3-128 15,2 2 0-15,-2-3 144 0,1 2-144 0,1-3 0 0,0-1 0 16,0 0 0-16,2-2 0 0,0 0 0 0,0-5 0 0,1-1 0 31,2-2-768-31,-1-2-16 0,1 2-16 0,2-2-17776 0</inkml:trace>
  <inkml:trace contextRef="#ctx0" brushRef="#br0" timeOffset="129465.18">27265 15742 28559 0,'-2'-6'2544'0,"1"-1"-2032"0,0 4-512 0,0 0 0 0,1 3 1376 0,-1-4 176 0,-2 2 48 0,-2-4 0 0,0 0 0 0,-2-1 16 16,-1 4 0-16,0 3 0 0,-1 2-800 0,0 2-176 15,1 2-16-15,-2 4-16 16,0 2-384-16,-1 4-80 0,-3 0-16 0,-1 6 0 0,1 1-128 0,-5 4 0 15,-3 5 0-15,-2 3 128 0,-2 6-128 0,-2 1 0 32,-2 2 144-32,-1 3-144 0,0 2 0 0,-1 3 0 15,0 2 0-15,2 3 128 0,1 3-128 0,0 3 0 16,2 3 0-16,1-3 0 0,3 1 0 0,2-4 0 16,3-6 0-16,5-6 0 0,3-2 0 0,5-8 0 0,6-3 0 0,6-6 0 15,6-7 0-15,5-6 0 0,6-7 0 0,4-8-128 16,3-5 128-16,4-8 0 0,-1-7-144 0,7-7 144 15,4-6-144-15,5-9 144 0,4-3-192 0,-1-3 192 16,-7 2-128-16,3-10 128 0,2-10 0 0,-6-6 0 16,-4 1 0-16,-6 2 0 0,-5 5 0 0,-7 0 0 15,-6 6 0-15,-5 4 0 0,-8 0 0 0,-6 5 0 0,-7-1 128 16,-6 2 0-16,-6 3-128 0,-6 3 192 0,-5 3-64 0,-6 3 0 16,-7 2-128-16,-4 7 192 0,-2 1-384 0,-6 5-64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6:03:05.414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24223 10656 12895 0,'-3'-7'1152'0,"2"1"-928"0,1 3-224 0,1-4 0 0,1 4 2480 0,-1-4 448 0,1-4 80 0,1-6 32 16,3-5-816-16,1-7-176 0,2 1-16 0,0-1-16 15,1 5-768-15,-1 3-160 16,0 3-16-16,-1 4-16 0,-2 1-240 0,-1 6-48 0,-2 2-16 0,-1 1 0 16,-1 4-448-16,-1 3-96 0,-3 0-16 0,0 7 0 31,-2 3-1472-31,-1 3-288 0,-4 5-64 0,0 5-16 15,-3 2-1040-15,1 4-192 0,-3 2-64 0,2-2 0 0,-1-1 1536 16,0 1 320-16,1 0 48 0,0 0 16 0,1 1 1344 0,1 0 288 0,2-2 48 0,4-3 16 0,3 0 672 0,2-2 128 16,4 3 16-16,2-4 16 0,2 1 176 0,4-2 48 15,2 0 0-15,4-3 0 0,0-3-864 0,2-2-160 16,1-6-48-16,1-4 0 0,1 1-16 0,0-7 0 16,3-3 0-16,1-1 0 0,3-4 80 0,2-5 16 15,1-3 0-15,2-2 0 0,-4 1-368 0,0-6-80 16,0-1-16-16,-2-5 0 0,-3 3-272 0,-2-2 0 15,-3-3 0-15,-4 0 0 0,-3 1 0 0,-4-1 0 0,-4-1 0 0,-4 0 0 16,-3 1 0-16,-4-1 192 0,-5 1-64 0,-1 3-128 16,-4-1 224-16,-3 1-64 0,-7-1-16 0,-5 3 0 15,-3 4 0-15,-3 3 0 0,0 7 0 0,-2 3 0 16,-2 6-144-16,0 5 0 0,0 4 0 0,3 4 128 16,1 6-128-16,1 0 0 15,3 5 0-15,3 3 0 0,0 3-160 0,-1 2 160 16,2 0-208-16,1 5 80 0,2 1 128 0,3-2-192 0,3 1 192 15,7 0-192-15,3-2 64 0,6 0 0 0,6-4 0 0,5 1 0 16,7-4-560-16,4-3-96 0,7 0-32 16,6-6 0-16,6 0-896 0,1-6-176 0,3-1-32 15,3-9-12896-15</inkml:trace>
  <inkml:trace contextRef="#ctx0" brushRef="#br0" timeOffset="30491.15">23673 1554 5519 0,'17'-15'496'0,"-6"6"-496"0,0-1 0 0,-3 3 0 0,-4 4 1056 0,-1 3 112 0,1-3 32 0,1 0 0 16,3-4 736-16,2 1 160 0,-1 2 16 0,-3 0 16 0,-2 4 288 0,-4 4 48 15,-3 4 16-15,-4 4 0 16,-2 7-448-16,-3 1-96 0,-4 4-16 0,-3 7 0 0,-1 1-816 0,-2 3-160 0,-4 6-48 0,-4 3 0 31,1 3-448-31,0-1-112 0,1 1-16 0,-3 6 0 0,-2 4-176 0,-2 7-144 0,-5 9 192 0,0 2-192 31,-1-2 0-31,-1-1 0 0,2-8 0 0,3-4 0 16,4-5-624-16,-1-2-16 0,2-4-16 0,5-4 0 16,3-4-1344-16,5-9-272 0,4-8-48 0,2-4-6784 15,5-7-1360-15</inkml:trace>
  <inkml:trace contextRef="#ctx0" brushRef="#br0" timeOffset="30817.38">22987 1530 35935 0,'-16'-8'1600'0,"7"6"320"0,1-2-1536 0,3 4-384 0,4 0 0 0,2 0 0 0,2 0 512 0,-1 1 48 31,1 2 0-31,2-1 0 0,2 6 16 0,4 1 16 0,1 4 0 0,3 5 0 15,1 2-256-15,2 5-48 0,0 6-16 0,3 1 0 16,0 6-144-16,0 3-128 0,0 2 144 0,-1-1-144 16,0-1 192-16,-4 0-48 0,0 1-16 0,-1 3 0 15,1 4-128-15,1 2 0 0,-1 6 144 0,3 2-144 16,-2 2 0-16,2-5 0 0,-3-5 0 0,4-3 0 16,1 2 0-16,0-2 0 0,1-1 0 0,0-6 0 15,2-3-192-15,0-6-16 0,1-1 0 0,-1-6 0 16,-2-3-176-16,-1-4-48 15,-4-4 0-15,0-1-11488 0,-2-6-2304 0</inkml:trace>
  <inkml:trace contextRef="#ctx0" brushRef="#br0" timeOffset="31716.94">24240 1065 3679 0,'-6'2'320'0,"1"-2"-320"0,1 0 0 0,2 0 0 0,1 0 2240 0,1 0 384 0,0 0 80 0,-2 0 16 0,1 1-368 0,-1-1-80 16,-1-1-16-16,1 2 0 0,-1-1 96 0,1 3 16 0,-1-3 0 0,2 2 0 16,0 2-544-16,0 2-96 0,1 0-32 0,1 2 0 15,0 4-816-15,1 3-176 0,1 2-16 0,1 4-16 32,-1 1-480-32,2 4-192 0,0 5 128 0,-1 4-128 0,0 0 0 0,-2-1 0 15,1 1 0-15,-3-2 0 0,1 1-224 0,-2 0-80 16,-1 1-16-16,0-3 0 15,1-7-1760-15,-2 1-352 0,1-2-80 0,-1 2-11696 0</inkml:trace>
  <inkml:trace contextRef="#ctx0" brushRef="#br0" timeOffset="32009.68">23906 1083 38703 0,'-13'-5'1712'0,"5"4"352"0,3 1-1648 0,4 0-416 0,2 0 0 0,1 0 0 16,1 0-176-16,1 1-112 0,2 2-32 0,4-1 0 0,4 4 816 0,3 0 144 15,3 1 48-15,3 0 0 0,3-1-352 0,4 0-64 0,6-2-16 0,3 1 0 16,5-4-96-16,3-1-32 16,2 0 0-16,3-1 0 15,-4-4-128-15,4 1 0 0,6-4 0 0,3-2 0 16,2 0-960 0,-1 0-160-16</inkml:trace>
  <inkml:trace contextRef="#ctx0" brushRef="#br0" timeOffset="32516.15">25343 1583 16575 0,'10'-7'1472'0,"-3"1"-1168"0,0 3-304 0,-5 0 0 0,1 1 1024 0,-1 0 128 0,4-4 48 0,4 0 0 0,4-4-208 0,-1-2-32 15,-2 2-16-15,-2 1 0 0,-3 3-320 0,-3 2-64 16,-4 4-16-16,-3 2 0 0,-4 3 880 0,-3 4 176 16,-1 4 48-16,-5 5 0 0,-2 8-192 0,-6 6-48 15,-3 9 0-15,-4 6 0 0,-5 4-512 0,-4 3-96 16,1 0-32-16,-2-1 0 0,-4 4-384 0,-3 6-64 15,-3 1-32-15,0 2 0 0,0-3-288 0,4-3 0 16,5-3 128-16,3-9-128 0,5-4 0 0,7-6 0 16,1-3 0-16,2-1 0 0,3-4 0 0,2-3 0 0,2 1-208 0,3-5 80 31,1-1-1472-31,4-6-304 0</inkml:trace>
  <inkml:trace contextRef="#ctx0" brushRef="#br0" timeOffset="32833.47">24735 1400 41471 0,'-6'-4'1840'0,"2"4"368"0,1 1-1760 0,3 2-448 0,2 0 0 0,0 2 0 15,2 0 192-15,1 6-32 0,2 5-16 0,4 10 0 0,3 7 112 0,4 10 0 16,3 1 16-16,3 7 0 0,4 3 48 0,2 2 16 16,2-3 0-16,0 2 0 0,1-2-160 0,1 5-48 15,6 9 0-15,2 5 0 0,1 7-128 0,0 0 0 16,-2 4 0-16,-5 1 0 0,-3 1 0 0,0 7 0 16,-1 7 0-16,-4 1-176 15,-2-9-528-15,-5 11-96 0,-4 5-32 0,-2 1 0 16,0-7-1600-16,-1-19-336 0,-4-22-64 0,-1-9-7728 0,1-15-1552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6:02:37.953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16487 4846 28559 0,'-11'-14'2544'0,"2"2"-2032"0,5 3-512 0,3 6 0 0,0-1-528 0,-2-2-208 0,-3-9-32 0,-5-9-16 16,-2-4-448-16,-2-5-96 0,1 1-16 0,1 3 0 15,0 4-128-15,-2 2-48 0,2 2 0 0,-2 2 0 16,-2 2-144-16,-3 2-16 0,-1 3-16 0,-3 1 0 0,-2 2 1248 0,-2 0 256 16,-2 2 64-16,-1 1 0 0,-3 2 128 0,-2-1 256 15,-3 4-64-15,0 2-16 0,-2 4-176 0,-5 1 0 16,-3 5 0-16,-4 4 0 16,-4 1 0-16,-1 4 0 0,-3 1 0 0,2 1 0 0,2 3 320 15,-4 3 0-15,-2 5-16 0,-2 2 0 0,-1 6 816 0,2 3 160 16,3 3 48-16,4-3 0 0,7 1 432 15,-3 8 96-15,-2 5 0 0,1 7 16 0,-1 8-752 0,0 4-160 16,-2 7-16-16,1 5-16 0,5-3-704 0,-1 9-224 16,-2 11 128-16,5 2-128 15,4-1-896-15,8 2-256 0,6 1-32 0,6 0-16 16,7-2-528-16,4-4-96 0,6 1-32 0,3 0 0 16,6 1 848-16,5-8 176 0,5-9 16 0,6-7 16 0,6-10-1024 15,9-2-208-15,7-3-32 0,5-7-16 16,1-7 1232-16,6-2 240 0,5 0 48 0,3-4 16 0,-1-5 864 0,3-4 160 0,1-5 32 0,2-4 16 15,5-6-256-15,5-8-48 0,7-7-16 0,3-6 0 0,-1-6 384 0,0-4 80 16,2-5 16-16,1-4 0 0,5-4 96 0,-3-7 32 16,-6-5 0-16,4-5 0 0,3-9-496 0,0-4-80 15,0-5-32-15,-6-5 0 0,-8-2 96 0,-7-3 16 16,-4 3 0-16,-2-10 0 0,0-3-176 0,-4-10-16 16,-2-4-128-16,-5 1 192 15,-7-2 960-15,-3 1 192 0,-2-1 48 0,-5-1 0 16,-5 7-256-16,-3-3-48 0,-5 2-16 0,-3-3 0 15,-5-3-704-15,-5 2-144 0,-3 3-32 0,-5 6 0 0,-3-2-192 0,-3 1-192 0,-5 3 48 0,-6 0 0 32,-3 4-304-32,-4 2-48 0,-3 3-16 0,-7 1 0 0,-6 2 192 0,-8 2 16 0,-4 4 16 0,-6 4 0 15,-2 7 288-15,-1 8 0 16,-5 2 0-16,-2 4 144 0,-5 5 112 0,-7 2 0 16,-8 1 16-16,-1 5 0 0,10 6-80 0,-7 3-32 0,-6 5 0 0,-2 6-6208 15,6 0-1248-15</inkml:trace>
  <inkml:trace contextRef="#ctx0" brushRef="#br0" timeOffset="1842.47">15466 7377 11967 0,'-7'0'1072'0,"2"-2"-864"0,0 2-208 0,1 0 0 0,2 2 2592 0,0-2 480 0,-1 2 80 0,0-1 32 16,-5 3-1936-16,-2-1-384 0,-1 3-80 0,-1 1-16 16,-1-1-256-16,1 0-48 0,1 0-16 0,0 0 0 15,1-2-304-15,0 2-144 0,0-2 128 0,3 2-128 16,-1-2 0-16,1 5 0 0,-1-2 0 0,1 2 0 16,0 3 128-16,-1 0 32 0,1 1 16 0,-1-2 0 15,0 4 336-15,-1-2 80 0,-1 5 16 0,0-2 0 0,-2 2-160 16,0 4-16-16,-2-2-16 0,-1 5 0 0,-1-2-32 15,-1 8 0-15,-2 0 0 0,1 4 0 0,0-5 48 0,-3 7 0 16,-2 7 0-16,-3 7 0 0,2 2-48 0,-4 10-16 16,-3 6 0-16,-2 8 0 0,-2 2-176 0,0 7-48 15,2 1 0-15,-2 2 0 0,3 0-144 0,3 3 0 16,-4-1 0-16,1-2 0 0,1 2 256 0,-2 4 80 16,-3 4 16-16,0-5 0 0,7-11-64 0,-5 11-16 15,-2 8 0-15,0 6 0 0,1-2-272 0,1-4 0 0,2-1 0 0,1-9 0 16,3-11 0-16,0-7 0 0,1-2 0 0,4-9 0 15,1-6 0-15,-2 2 0 0,1 8 128 0,-1-4-128 16,2-2 224-16,1-7-16 0,2-1 0 0,2-6 0 16,3-6-80-16,-1 1 0 0,2 2-128 0,-1-2 192 15,2-4-192-15,-2-1 176 16,3-5-176-16,-1-1 160 0,2-5-160 0,0-1 192 0,1-3-192 0,1-3 192 16,0-2-192-16,3-2 160 0,0-3-160 0,0-2 160 15,3-1-160-15,-1-3 0 0,2 1 144 16,1-4-144-16,0-3 144 0,0-3-144 0,0 1 192 0,0-2-192 0,1 0 352 0,1-2-32 15,-1 4-16-15,-1-2 0 0,0 4-96 0,0 0-16 16,0 0 0-16,0 0 0 0,-1-22-192 0,-1 18 128 16,1 2-128-16,-1-2 0 0,-1 1 0 0,1 0 0 15,-1-4 0-15,1 4 0 0,-1 0 0 0,1-3 0 16,-1 2 0-16,1-2 0 0,0 0 0 0,-2 0 0 16,1 0 0-16,0 0-160 0,-1-2 160 0,0 2 0 15,0 0 0-15,0-3 0 0,-1-1 0 0,0 2 0 16,0 0 0-16,0-2 0 0,-1 2 0 0,1-1 0 15,0 1 0-15,0 0 128 0,0 0-128 0,-1 0 192 0,1 0-64 0,1 0 0 16,-1-1 0-16,1 2 0 0,1-3 0 0,-2 1 0 16,1-1-128-16,-1 0 176 0,0-1-176 0,0 0 192 15,-2-1-192-15,-1-1 0 0,1-2 0 0,-2 2 0 16,-1-6 128-16,0-1-128 0,2-1 0 0,-2-1 128 16,0 0 48-16,0-4 0 0,1-2 0 0,3-1 0 15,0 2-48-15,1-3 0 0,4-2 0 0,1 2 0 16,2 4-128-16,1 2 0 0,2 4 144 0,0 0-144 15,0 8 0-15,1 2 0 0,-1 7 0 0,0 6 0 16,1 2 0-16,0 7 0 0,0 9 0 0,-1 5-128 16,1 6-64-16,1 8-16 0,-2 2 0 0,-1 5 0 0,0 1 208 0,0 2-176 15,0 0 176-15,-2 5-160 16,2-1 160-16,-1 2 0 0,1-6 0 0,1-5-128 0,0-3 128 0,1-5 0 16,3-6 0-16,1-3 0 0,1-4 0 0,1-3 0 15,4-2 128-15,2-3-128 0,1 0 400 0,5-6 16 16,3-2 0-16,4-4 0 15,2-2 0-15,7-7 0 0,6-1 0 0,7-6 0 0,6-4-96 0,6-8-32 16,-1-4 0-16,5-7 0 16,4-6-288-16,6-8 0 0,8-9 0 0,-2-11 0 31,-3-4-608-31,1-10-176 0</inkml:trace>
  <inkml:trace contextRef="#ctx0" brushRef="#br0" timeOffset="70172.32">31296 4442 32255 0,'0'-18'2864'0,"1"6"-2288"0,3 2-576 0,1 1 0 0,0 3 1008 0,0 4 80 0,2-2 32 0,3-3 0 16,10-4-240-16,7-3-48 0,9-2-16 0,3 0 0 15,1 1-352-15,-2 5-64 0,2 4-16 0,1 2 0 16,-1 4-384-16,0 4 0 0,1 8 128 0,-3 2-128 0,-2 4 0 0,-3 5 0 16,0 4 0-16,-5 1 0 0,0 4 128 15,-2 7-128-15,-1 4 128 0,-4 5-128 16,-1-6 0-16,-3 8 0 0,-2 3 0 0,0 1 0 0,-4 3 0 15,0 0 0-15,-2 6 0 0,-2 0 0 0,1 4 0 0,-3 4 0 16,0 4 0-16,-2 3 0 0,2 5 160 0,-1-2-160 16,1 8 192-16,1 0-192 0,2 3 240 0,0-1-64 15,5-2-16-15,1 5 0 0,2 2-32 0,2 1 0 16,0 1 0-16,1-3 0 0,1-2 32 0,-2 1 0 16,-2-2 0-16,-2-3 0 0,-2-4-160 0,-3-1 0 0,-2 1 0 0,-3-1 0 15,-2-2 0-15,-4 0 0 0,-2-6 0 0,-3 2 0 16,-2-1 0-16,-3 2 128 0,-3 3-128 0,-1-3 0 15,-4 0 0-15,-1-4 0 0,-1 1 0 0,-3 0 0 16,-2 4-240-16,-1-1-16 16,-3-4-16-16,-2 1 0 15,1-3-240-15,0-1-64 0,0 1 0 0,1-6 0 0,0-1-16 16,1-6-16-16,0-3 0 0,-1 0 0 0,1-2 608 0,0-2 0 0,1-5 0 0,0-1 0 16,1-3-176-16,1 0 176 15,-1-3-128-15,2-6 128 0,0 2 0 0,0-6 0 0,2 2 0 16,-2-5 0-16,1 0 0 0,-1 1 0 0,1-3 0 0,-1 0 128 15,0 1-128-15,-1-1 0 0,0 1 0 0,-1-1 0 16,-1 0 352-16,1-1 48 0,0-3 16 0,2-2 0 16,2-2-160-16,-2 1-16 0,1-3-16 0,-1-1 0 0,4-3-64 15,-2 2-16-15,-2-2 0 0,2-2 0 0,0-1 48 0,2-2 16 16,0 2 0-16,1-5 0 0,2 2 32 0,1-6 0 16,1 2 0-16,3-4 0 0,1-2-80 0,2-2-16 15,2 0 0-15,1-4 0 16,2 1-144-16,-1-3 0 0,2-1-192 0,2 1 192 0,-1 2-192 0,0 0 192 15,2 0-192-15,-1 2 192 0,1 0 0 0,-1 0 0 0,1 0 0 16,0 0 0-16,-2-1 0 0,1 1 240 0,0 2-16 16,0-2 0-16,-1 0-16 0,1-2 0 0,-1-1 0 0,0 1 0 15,1 0-80-15,0-2-128 0,1-2 176 0,0 0-176 16,1 0 128-16,0-5-128 16,1 3 0-16,1-2 0 0,0-1 0 0,2 3 0 15,-1 0 0-15,2 1 0 0,0 3 0 0,-1 2 0 16,1 3 0-16,1-2 0 0,0 5 0 0,-1 1 0 15,2-2 0-15,0 3 0 0,0-3 0 0,3 4 0 16,1-4 0-16,0 0 0 0,0 0 0 0,1 2 0 0,1-4 0 0,2-1 0 16,-2 2 0-16,1 1 0 0,-1-2 0 0,-1 3 0 15,0 2 0-15,-2 0 0 0,-2 6 192 0,-1 0-192 16,-1 6 0-16,-2 6 0 0,-4 1 0 0,-1 1-192 0,0-2 192 0,-3 6 0 31,-4 13 192-31,-3 6-192 0,-3 3 128 0,-3 7-128 0,-1 2 0 0,-2-2 0 0,0 2 0 0,1-7 0 16,0-2 0-16,3 0 0 0,1-7 0 0,4-1 0 15,0-5 0-15,5-3 0 0,2-5 0 0,4-2 0 16,1-2-144-16,4-7 144 16,1 2 0-16,2-2 0 0,2-2 144 0,0 3-144 0,4-1 192 0,0 2-64 15,1 0 0-15,1 0-128 16,0-2 160-16,1 1-160 0,1-5 128 0,3-3-128 16,3 0 320-16,6-7 0 0,3-2-16 0,6-8 0 15,2-4 16-15,6-7 0 0,6-5 0 0,4-9 0 16,6-5-128-16,5-5 0 0,2-4-16 0,-1 0 0 15,-3 4-528-15,6-6-96 0,12-10-32 0,9-7-20288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6:04:24.197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20271 16163 43311 0,'-6'0'3840'0,"1"-1"-3072"0,3 1-608 0,2-2-160 0,2 2-288 0,-2-4-96 0,0-1 0 0,-2 0-16 16,2-7-528-16,2-1-96 0,3-5-32 0,1-1 0 15,5-1 448-15,1-4 96 0,4-1 0 0,4 1 16 16,2 0-16-16,4-2 0 0,3 4 0 0,-1-1 0 0,2 2 512 0,-2 1 128 0,2 2 16 0,1-1 0 15,0 0 128-15,0-2 32 0,-2 1 0 0,2-5 0 16,0 0 224-16,0-1 48 0,1-2 16 0,4-3 0 0,3-4 48 16,1 2 0-16,4-4 0 0,3-1 0 0,3-6-368 0,3 2-64 31,2-1-16-31,-2 1 0 0,-5-1-16 0,4 1-16 16,4-3 0-16,3-2 0 0,-2 4-32 0,4-2 0 15,2-3 0-15,-4 1 0 0,-3 3 0 0,-4 3 0 16,-3 2 0-16,-1 5 0 0,4 2 32 0,-2 3 0 15,-3 4 0-15,-4-1 0 0,-3 2-160 0,-6-1 0 0,-3 0 144 16,-6 3-144-16,-3 2 128 0,-5 0-128 0,-3 2 160 16,-2-1-160-16,-3 3 0 0,0 4 0 0,-2-2 0 0,-1 3 0 15,-1 1 0-15,-1 3 0 0,0-2 0 0,-3 1 0 16,1 4 0-16,-2-2 0 0,0 2 0 0,0 0 0 16,-1 2 0-16,0 2 176 0,0-3-176 0,-2 2 160 15,2 1-160-15,0-2 0 0,0 2 0 0,-2-3 128 16,2 3-128-16,-2-1 0 0,1 1 0 0,-1-3 0 15,0 1 0-15,-1 1 0 0,2 1 0 0,-2-3 0 16,0 2 0-16,0 1 0 0,1 0 0 0,-2-2 0 16,2 2 0-16,0-4 128 0,0 4-128 0,1-3 0 0,-1 1 0 15,1 1 0-15,0-2 0 0,-1 1 0 16,0 0 176-16,1 0-48 0,-2-2-128 0,0 2 192 0,-1-2 32 0,0 0 0 16,0 2 0-16,-2-2 0 15,0 2-224-15,-3-1 144 0,-1 2-144 0,-2-3 128 0,-2 2 80 0,-1 2 16 16,-2 0 0-16,-2 0 0 0,0 1-224 0,-2 2 0 15,0 0 0-15,-2 2 0 0,2-1 0 16,-2 2 144-16,2-2-144 0,1 2 128 0,0 0-128 0,3 0 0 16,2-3 0-16,1 1 0 0,4-1 0 0,1 0 0 15,1-3 0-15,3 0 0 0,0 0 0 0,1-3-224 0,2 2 48 16,1-1 16-16,1-1-160 0,1 2-16 0,1 1-16 16,1 0 0-16,2-3-32 0,1 3 0 0,1 0 0 0,-6 0 0 15,0 0 80-15,26-6 16 0,-14 2 0 0,3 2 0 16,3-2 48-16,4 1 16 0,3-2 0 0,3 1 0 15,0 0 224-15,5-2-144 0,2 1 144 0,0 1-128 16,1 1 128-16,-3 0-160 0,-1 2 160 0,-3-2-160 16,-2 3 160-16,-3-2 0 0,-3 2 0 0,-2 0 0 15,-1 0 0-15,-2 2 0 16,0 1 128-16,-3-2-128 0,0 4 176 0,-3-1-48 0,-2 0 0 0,0 2 0 16,-3 0 96-16,-2 3 16 0,1-2 0 0,-3 2 0 15,-1 1 80-15,-1 2 32 0,-1 0 0 0,-1 2 0 16,0 2 32-16,-1 2 16 0,1 5 0 0,0 1 0 0,-1 2 0 0,3 3 0 15,-1 2 0-15,2 1 0 16,2 0-192-16,1 1-32 0,1 0-16 0,1-1 0 0,-1-1-160 16,-1-2 192-16,2 0-192 0,-2-2 192 0,-1-2-192 0,1-3-144 15,-1 1 144-15,0-4-208 0,-2-3-48 0,1-4-16 16,-1-3 0-16,0-3 0 16,-1-2-176-16,-1-6-48 0,1-2 0 0,-1-5-19616 0</inkml:trace>
  <inkml:trace contextRef="#ctx0" brushRef="#br0" timeOffset="1632.8">22960 13846 33167 0,'-2'-1'2944'0,"2"1"-2352"0,0 0-464 0,0 0-128 0,1 1 768 0,0 1 128 0,2 0 16 0,0 3 16 0,2 1-528 0,3 6-96 16,0 2-32-16,4 2 0 15,0 5-64-15,2 2-16 0,-1 5 0 0,1 0 0 16,1 0-416-16,-2 1-96 0,3 1 0 0,-1 1-16 0,-1-1 336 0,-2-1 0 16,0-3 160-16,-2-4-160 0,0 0 576 0,0-2 16 15,-1-1 0-15,-2-4 0 0,-1-3-160 0,1-2-48 16,-1-4 0-16,0-2 0 0,-1-2-64 0,1-4 0 16,0-1-16-16,0-3 0 0,1-1 16 0,0-3 0 15,2-5 0-15,-1-1 0 0,1-3 32 0,-2-3 16 0,2-4 0 0,-1-2 0 16,-1-5-48-16,-2-4 0 0,0-3 0 0,0-5 0 31,-2-6 32-31,1 1 0 0,1-1 0 0,1 1 0 0,3 8-352 0,0 4 128 0,2 5-128 0,0 3 0 16,1 3 0-16,-2 3-208 0,0 2 16 0,0 3 16 31,-1 3-144-31,-1 0-48 0,0 2 0 0,-1 4 0 16,-2 1-240-16,1 2-48 0,-2 2-16 15,0 1-12256-15,-1 3-2432 0</inkml:trace>
  <inkml:trace contextRef="#ctx0" brushRef="#br0" timeOffset="1940.01">23762 14215 30399 0,'-2'19'2704'0,"2"-5"-2160"0,0 1-544 0,0-2 0 0,2-2 2432 0,-1-1 368 0,3 0 80 0,-1 10 0 0,5 11-2208 0,0 12-448 15,5 8-96-15,-1 3 0 16,2 1-576-16,-1-5-96 0,-2-3-32 0,-1-8-17168 0</inkml:trace>
  <inkml:trace contextRef="#ctx0" brushRef="#br0" timeOffset="3981.77">20299 16087 4607 0,'-2'-3'400'0,"-1"0"-400"0,2 3 0 0,0-4 0 0,2 4 2752 0,-1 0 448 0,1-3 112 0,-1 3 16 16,2-2-1280-16,0 1-256 0,2-2-64 0,-1 3 0 16,1 0 32-16,0 0 0 0,1 3 0 0,0-3 0 15,0 3-208-15,0 0-32 16,0-2-16-16,0 2 0 0,1-1-112 0,0 2-32 15,1-2 0-15,1 2 0 0,0 0-704 0,1 2-144 16,0 0-16-16,1 3-16 0,-1 1-352 0,3 2-128 0,-1 1 0 0,0 2 144 16,1 1-144-16,4 0 0 0,0 4 0 15,3 1 0-15,1 2 0 0,2-1 0 0,1 3 128 0,3 3-128 16,3 5 128-16,2 4-128 0,1 4 192 0,3 0-64 0,0 0-128 0,4-2 192 31,3 1-192-31,2-2 192 0,3-3-32 0,2 0 0 0,0-3 0 0,-2 2 0 0,-1 2-160 16,-1 4 0-16,-1 1 0 0,-5 1 128 15,-3-2-128-15,1 1 0 0,3 0 0 0,1-1 0 0,-1-1 0 0,1-4 192 16,-1-3-192-16,-3-4 192 0,-2-3-16 0,-2-1 0 31,-1 0 0-31,-3 1 0 0,-2-3 112 0,-3 1 32 0,1-1 0 0,-1-2 0 0,-1 1-144 0,1-3-32 16,2 5 0-16,0-1 0 16,-2 0-16-16,1-2-128 0,-3 1 192 0,-1-5-64 15,-2 1 16-15,-3 1 0 0,-1-2 0 0,-2-3 0 16,-1 0-144-16,-3-3 0 0,0 1 0 0,-1-4 0 0,-2-1 272 0,-1 0-16 0,-2 1-16 0,1-5 0 15,-1 2-48 1,-1-1-16-16,2 0 0 0,-1-3 0 0,0 1-176 0,-2 2 0 16,2-3 0-16,-1 0 128 15,1 0-128-15,-1 0 0 0,1 0 0 0,-1 0 0 16,0 0 144-16,1 0-144 0,1-3 160 0,-2 2-160 0,1 1 256 16,-1-3-32-16,-1 3-16 0,1 0 0 0,0-2-208 0,-2 1 0 15,1 1 128-15,-1-3-128 0,1 2 0 0,-1 1 176 16,0-2-176-16,-1 2 160 0,1-3-32 0,-1 2-128 15,0-2 192-15,0 0-64 0,-1-3 0 0,2-1-128 16,-1 1 192-16,0-4-64 0,0 2 16 0,-1-6 0 16,2 2 0-16,-1-3 0 0,1 1-144 0,0-1 0 15,1 2-160-15,1-3 160 0,-1-2-176 0,0 1 176 16,-1-1-192-16,1-2 192 0,-1 1-128 0,-1 1 128 16,1-3 0-16,-2 1 0 0,0 1-192 0,-1 2 64 15,0-2 128-15,-1 1-208 0,2-1 64 0,-2 3 16 16,1-2 0-16,-1-1 0 0,1 2-16 0,2 1 0 0,-1-2 0 15,2 5 0-15,-2 0 0 0,4 4 0 0,-2-1 0 16,1 4 0-16,1 3-208 0,1-1-32 0,-1 6-16 0,2 0 0 31,1 4-48-31,1 0 0 0,2 4 0 0,-1 3 0 16,2 3 0-16,1 0-16 0,1 2 0 0,-1 1 0 0,1-1 320 0,-1-1 144 0,-1-1-128 0,0 0 128 16,0-4 0-16,-1-2 176 0,0 2-16 0,-1-3 0 15,1 1 48-15,-3-4 16 0,1 0 0 0,-1-1 0 16,0 1-224-16,-2-1 128 0,0-1-128 0,-1-2 0 0,0 5 0 0,-2-4 0 15,-2 0 0-15,1 4-160 0,0-3 160 0,-3 2-192 16,0 3 192-16,0-3-192 0,-3 1 192 0,0 0 0 16,0 1 160-16,-3 0-160 0,-1 0 256 0,-1 2-64 15,-1 3 0-15,-3-4 0 0,-2 3-64 0,0 1 0 16,-3 0-128-16,-4 0 192 0,-2 3-64 0,-4 2 0 16,-1-2-128-16,0 0 192 0,-2 0 144 0,1-1 32 15,0-4 0-15,3 1 0 0,1 0 64 0,2-3 16 16,1 4 0-16,1-6 0 0,1 2-224 0,0 0-32 15,1-2-16-15,-1-1 0 0,1 0-176 0,1-2 0 16,0-1 0-16,0 1 0 0,-2 1-256 0,-1-1-16 16,1 0-16-16,3-2 0 15,3 0-448-15,2 2-96 0,5-4 0 0,1 0-16 16,5 0-720-16,3 0-144 0</inkml:trace>
  <inkml:trace contextRef="#ctx0" brushRef="#br0" timeOffset="4914.17">22974 17425 32255 0,'1'-4'2864'0,"0"-2"-2288"0,-1 2-576 0,0 2 0 0,2-1 1472 0,-1-2 192 0,0-1 48 0,3-6 0 16,1-4-2176-16,1-5-432 0,1 1-96 0,1 1-16 15,0 6 464-15,0-2 96 0,0 5 0 0,0 0 16 0,1 1 432 0,-1 1 144 16,2 3 0-16,-1 0 0 0,-1 1 768 0,1 0 160 16,0 4 16-16,1-2 16 0,-2 2-160 0,1 2-48 15,0-2 0-15,-1 0 0 0,1 2-480 0,0 0-96 16,-1-2-32-16,0 3 0 0,0-2-96 0,0 1 0 15,0 1-16-15,-1 0 0 0,-1 1 0 0,0-1 0 16,-1 0 0-16,0 0 0 0,-1 1 0 0,-2-2 0 16,0-1 0-16,0 2 0 0,-1-1 48 0,-1-2 16 15,1 4 0-15,-1-4 0 16,0 1 0-16,0 2 0 0,0-1 0 0,0-2 0 16,0 0-48-16,0 0 0 0,0 0 0 0,0 0 0 0,0 0 0 0,0 0-16 0,0 0 0 0,0 0 0 15,0 0-176-15,0 0 160 16,0 0-160-16,0 0 160 0,16 16-160 0,-13-13 0 15,-1 0 0-15,1 1 0 0,-1-1 0 0,-1 0 0 16,1 0 0-16,-2 0 0 0,0 1 0 0,0-1 0 0,0 0 144 0,0 0-144 16,-2 0 256-16,1 1-32 0,-1 1 0 0,0-1 0 15,0 2-32-15,-1 1 0 0,1 2 0 0,0 0 0 16,0 4-192-16,1 0 0 0,1 0 0 0,-1 2 0 16,1 1 0-16,0-1 0 15,1-1 0-15,-1-4 0 0,0-1 0 0,1 0 0 0,-1-3 0 0,2 1 0 0,-2-1 0 0,0-3 0 16,0 1 128-16,0-1-128 0,0-1 320 0,-2-1-48 15,2 2 0-15,-2-1 0 0,1-1-80 0,-1 2-32 16,0-1 0-16,-1-2 0 0,2 4-160 0,-1-4 0 16,0 1 144-16,0 2-144 0,1-3 0 0,0 2 0 15,-1-2 0-15,2-2 0 0,-1 2 0 0,1-3 128 16,-1 2-128-16,1 1 0 0,0 0 128 0,0 0-128 0,0 0 160 16,0-18-160-16,1 11 0 0,0 1 0 0,-1 0 0 0,2-1 0 46,-1 0-496-46,0-2-32 0,-1 0-16 0,1-1 0 16,-1-2-800-16,0-3-176 0</inkml:trace>
  <inkml:trace contextRef="#ctx0" brushRef="#br0" timeOffset="5452.54">22834 16950 16159 0,'9'-29'1440'0,"-5"11"-1152"0,-1 4-288 0,0 3 0 0,-1 6 0 0</inkml:trace>
  <inkml:trace contextRef="#ctx0" brushRef="#br0" timeOffset="5848.69">22885 16801 3679 0,'12'-22'320'0,"-8"16"-320"16,-2 2 0-16,-2 4 0 0,0 0 4096 0,0 2 768 0,2-2 128 0,-2 2 48 16,0 4-1648-16,1-2-320 0,1 5-64 0,0-2 0 15,0 2-1280-15,-1-1-240 0,2 2-48 0,0 3-16 16,0-2-528-16,1 1-96 0,-1 4-32 0,2 1 0 15,1 3-304-15,2 2-64 0,-1 3-16 0,2 4 0 16,2 0-224-16,1 5-160 0,3 2 192 0,0-2-192 0,2 3 128 16,0-2-128-16,0 0 0 0,-1-3 0 0,0 2 128 0,-2-4-128 15,-1 1 144-15,0 1-144 0,0 1 272 0,-2 2-32 16,-1-2-16-16,0 1 0 16,-1-4-80-16,-1-3-16 0,1-1 0 0,-2-5 0 15,1-4 64-15,-2-2 16 0,-1-8 0 0,0 0 0 16,-1-3 240-16,-2 0 64 0,2-4 0 0,-2 0 0 15,0 0-144-15,0-2-32 0,1 0 0 0,-1-4 0 0,-1 1 48 0,2 2 0 16,-1-5 0-16,1 0 0 0,-2-2 16 0,1 0 16 16,1-1 0-16,-1 1 0 0,1 0-160 0,-1-3-48 15,1 4 0-15,-1-4 0 0,1 0 96 0,-1 0 16 16,1 1 0-16,0 0 0 0,1-1 96 0,0-3 32 0,1 0 0 16,-2 0 0-16,1-1-96 0,1-1-16 15,-1 0 0-15,2-2 0 0,0-1-176 0,0-1-32 0,2-1-128 0,2-1 192 16,-2 1-192-16,3 1 0 0,1 0 0 0,0 0 0 31,0-3-384-31,1 1-64 0,-1 1 0 0,0 1-16 0,0-1-368 0,-1 1-64 16,0 2 0-16,-1-1-16 0,-2 4-432 0,-2 1-96 0,2 1-16 15,-3 3-19600-15</inkml:trace>
  <inkml:trace contextRef="#ctx0" brushRef="#br0" timeOffset="6346.88">23608 17639 43311 0,'6'-5'1920'0,"-3"0"384"0,-1-1-1840 0,2-3-464 0,0 3 0 0,-1 2 0 0,2-2-256 0,3-7-160 0,4-3-32 0,6-6 0 15,1-3 256-15,5-1 32 0,-1 4 16 0,0 6 0 16,-2 1-16-16,-3 5 0 0,1 4 0 0,-2 6 0 0,-1 4-16 15,0 5 0-15,-1 3 0 0,-1 4 0 0,-1 0 48 0,-2 4 0 16,-2 1 0-16,-2-1 0 0,-2 2 128 0,-1 0 0 16,-3 0-144-16,-1-1 144 0,-2 2 192 0,-4 1 96 15,-2-1 32-15,-2-1 0 0,0-2-176 0,-1 1-16 16,-2-1-128-16,-2-1 192 0,-1 2-192 0,0-2 176 16,1 1-176-16,-1-1 160 0,1 3 0 0,1 0 0 15,2-4 0-15,2 1 0 0,1-3 16 0,3 0 0 16,3-4 0-16,-1-2 0 0,3 0 400 0,-1-1 64 15,4-2 32-15,-1 2 0 0,3-3-240 0,2 0-48 0,2 0-16 16,4 2 0-16,2 1-368 0,6-2-160 0,4 4 16 0,7-4 0 31,7 2-256-31,5-3-48 0,5-2-16 0,6-4 0 16,4-9-288-16,4-8-48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6:04:40.971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7030A0"/>
    </inkml:brush>
    <inkml:brush xml:id="br4">
      <inkml:brushProperty name="width" value="0.05292" units="cm"/>
      <inkml:brushProperty name="height" value="0.05292" units="cm"/>
      <inkml:brushProperty name="color" value="#92D050"/>
    </inkml:brush>
    <inkml:brush xml:id="br5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9175 3232 17503 0,'-10'-15'1552'0,"3"2"-1232"0,1 2-320 0,1 3 0 0,2 6 2448 0,3-2 432 0,-1 2 96 0,0-2 16 0,-3-5-1488 0,0 2-288 15,1-2-64-15,0 5-16 0,3 4-576 0,1 4-112 16,3 9-32-16,1 5 0 16,1 8-880-16,3 6-176 0,0 8-48 0,-1 4 0 15,1 1 160-15,-2 2 16 0,1 1 16 0,-1 5 0 0,1 8 336 0,-1 4 160 16,0 3-160-16,0 4 160 0,-2-3-192 0,-2 7 48 0,1 0 16 0,0 10 0 16,1 9 128-16,-3 3-160 0,1-3 160 0,-2 6-160 15,0 12 736-15,-1 4 160 0,0 0 32 0,-1 4 0 16,1 5 384-16,-1 1 64 0,1 4 32 0,-2 5 0 15,2 4-416-15,-1 2-64 0,1-2-32 0,-1 7 0 16,2 7-320-16,-1 0-64 0,0 1-16 0,-1-1 0 16,2 1-112-16,-1 4-32 15,0 6 0-15,-1-2 0 0,0-8-192 0,-1 7 0 0,0 6 128 0,-2 5-128 0,1 4 144 0,-2-4-16 32,-2 1 0-32,1-3 0 0,1-3-128 0,-1 5 0 0,1 2 0 0,-1-2 0 0,1-5 0 0,0-4 0 31,0-3 128-31,1 1-128 0,-1 1 176 0,2-4 0 0,-1-11 0 0,-1 2 0 15,3 4-48-15,-1-2-128 0,3-1 192 0,-1-7-64 16,1-3-128-16,-1-2 0 0,-1 0 0 0,1-6 128 0,1-9-128 0,-2 5 0 16,-2 0 0-16,-1-5 0 15,-1-4 0-15,-2-9 0 16,1-4 0-16,-3-6 0 0,1-8 0 0,0-5-224 16,-3-9 80-16,3-9 16 0,0-4-192 0,-1-9-16 15,3-7-16-15,-1-9 0 16,2-4-1424-16,0-7-272 0,1-8-64 0,1-7-13744 0</inkml:trace>
  <inkml:trace contextRef="#ctx0" brushRef="#br0" timeOffset="1060.61">4504 9136 29487 0,'-2'-16'2624'0,"2"2"-2112"0,0 5-512 0,0 6 0 0,2-1 832 0,-1-2 64 0,-1-6 16 0,1-11 0 0,0-4-496 0,2-3-96 16,-1 2-32-16,1 3 0 15,-1 5-1248-15,1 3-240 0,-1 3-48 0,1 0-16 16,0 3-1040-16,0-1-192 0,-1 2-64 0,2 1 0 16,0-1 496-16,-1 1 80 0,1 2 32 0,0-2 0 0,1 3 1456 0,-2 0 304 15,1 2 48-15,0-2 16 0,0 3 800 0,-2 2 160 16,2-1 48-16,-1-1 0 0,1 2 976 0,1-2 192 15,0 0 32-15,1 3 16 0,2-3 336 0,3 3 80 16,0 0 16-16,5-2 0 0,3 4-1248 0,4-2-256 16,5 0-64-16,6 0 0 15,7 0-608-15,6 0-128 0,7 0-32 0,5-4 0 0,3 4-192 0,4-2 0 0,1 1 0 16,3 1-160 0,7 0 160-16,8 0-208 0,9 0 80 0,2 3 128 0,1 1 0 0,4 0 0 0,9 2 0 0,-1 3 128 15,-1-2 432-15,4 2 80 0,4-3 0 0,8 0 16 31,5 0-112-31,7 1-32 0,1-4 0 0,3 0 0 0,2-2-192 0,11 1-64 16,14 1 0-16,-2-3 0 0,-10 0-256 0,11 1 128 16,9 4-128-16,8-1 0 0,9-1 128 0,1 0-128 15,-2-3 0-15,-8 1 0 0,-3-2 0 0,8 1 0 0,9 0 0 0,3 1 0 16,3-1 176-16,-3 0-176 0,-6 0 160 0,-11-1-160 16,-6 1 160-16,0 0-160 0,1 4 160 0,3-2-160 15,4-2 240-15,-3 0-48 0,-6 0-16 0,-6 0 0 0,-5 0-176 0,5 1 0 31,8 2 0-31,-6-1 0 0,-20 0 0 0,0 0 0 16,-2 4 128-16,1 0-128 0,1 1-192 0,-10-1-80 0,-12 1-16 0,-4 2 0 16,0 3-800-16,-11-1-144 0,-13 4-48 0,-6-2-16048 0</inkml:trace>
  <inkml:trace contextRef="#ctx0" brushRef="#br0" timeOffset="1886.45">15587 8888 9215 0,'1'-2'816'0,"-4"1"-656"0,1-2-160 0,1 1 0 0,0 2 5088 0,-1 0 992 0,1 0 192 0,-1-1 32 0,-2 1-4448 0,-2 0-880 32,0 0-176-32,-1-3-32 15,1 3-1552-15,0-2-304 0,1 2-64 0,0-2-16 16,0 2-1504-16,-1-2-288 0,1 2-64 0,0-3-7472 0</inkml:trace>
  <inkml:trace contextRef="#ctx0" brushRef="#br0" timeOffset="2139.41">15473 8872 6447 0,'0'0'576'0,"0"0"-576"0,0 0 0 0,-1 0 0 16,1 0 2448-16,-3 0 384 0,1 2 80 0,-2 0 16 0,-1 1 784 0,1-2 144 0,-1 1 48 0,1 1 0 15,-3-2-1648-15,2 1-320 16,-1-2-64-16,1 3-16 16,-1-2-1088-16,0 2-208 0,0-3-48 0,1 0-16 0,0 0-496 0,0 0-160 15,1 0 0-15,-1 0 0 16,2 0-288-16,-2 1-64 0,0-1-16 0,0 2 0 15,-2-2 272-15,1 3 48 0,0 1 16 0,0-2 0 0,-1 2 192 0,-1 2 0 0,-1 0 0 0,1 2 0 16,-2 3 384-16,0-1-48 0,-1 3 0 0,0 2 0 16,1-3 0-16,0 2 0 0,-1 2 0 0,-2 0 0 15,0 1-80-15,-2 3-32 0,-2 0 0 0,-2 1 0 16,-1-1-224-16,-2 1 0 16,-3 1 0-16,-2 2 0 0,-4 3-320 0,-2-5-64 15,0 0-16-15,2-2 0 16,3-3-64-16,2-3-16 0,4-2 0 0,2-2 0 0,4-1-288 0,4-5-48 0,3-2-16 0,4-4-14560 15</inkml:trace>
  <inkml:trace contextRef="#ctx0" brushRef="#br0" timeOffset="2408.91">14905 8797 18431 0,'-1'0'1632'0,"0"0"-1312"0,1 0-320 0,0 0 0 16,1 2 2608-16,2 0 448 0,0 0 80 0,2 2 32 15,5 5-2144-15,4 4-448 0,4 6-64 0,6 3-32 16,1 3-160-16,2 3-16 0,0 7-16 0,1-3 0 16,1 3-48-16,-1 0-16 0,-1 0 0 0,-1 0 0 15,-1-2-224-15,0-1-288 0,-3-3 64 0,0-5 16 16,-2 2-624-16,-1-3-112 15,-3-1-16-15,-1-6-16 0,-2 0 16 0,1 0 0 0,-3-1 0 0,0-3 0 16,-2 4-112-16,-1-1-16 0,-1-1 0 0,-2 1-9232 16</inkml:trace>
  <inkml:trace contextRef="#ctx0" brushRef="#br0" timeOffset="2645.58">15632 9482 38703 0,'-1'14'1712'0,"0"-4"352"0,1 2-1648 0,0-2-416 0,1-5 0 0,0 0 0 15,2 3 0-15,1 2-256 0,-1 9 48 0,4 6 0 31,-1 0-576-31,1 4-112 0,-1-4-32 0,-1 3-6256 16,0-4-1264-16,1-7-240 0</inkml:trace>
  <inkml:trace contextRef="#ctx0" brushRef="#br0" timeOffset="3424.09">9816 1688 26719 0,'-6'2'2368'0,"-1"-1"-1888"0,2 2-480 0,2 1 0 0,-1 1 576 0,-1-2 0 16,-4 6 16-16,-7 7 0 0,-7 6 0 0,-6 7 0 16,-3 3 0-16,0 0 0 0,1 1-112 0,0 2-32 15,0-3 0-15,2-2 0 0,3-2-304 0,-1 1-144 16,-1 2 128-16,0 0-128 0,-1 1 0 0,1-1 0 15,0 1 0-15,-1 0 0 16,2-1-720-16,2-1-240 0,2-2-32 0,3-4-12592 0</inkml:trace>
  <inkml:trace contextRef="#ctx0" brushRef="#br0" timeOffset="3663.21">8908 1810 23951 0,'1'4'2128'0,"3"-2"-1696"16,1 5-432-16,4-4 0 0,1 3 1536 0,-2-2 208 15,2 2 48-15,6 1 16 0,11 5-1376 0,10 6-288 16,8 2-144-16,4 3 160 0,0-2-32 0,-4-2-128 15,0 4 192-15,-4-1-64 16,-3 3-480-16,-2-1-96 0,-1 3-32 0,-6 1 0 16,0 1-1456-16,-3 5-304 0</inkml:trace>
  <inkml:trace contextRef="#ctx0" brushRef="#br0" timeOffset="4110.72">9805 2263 22111 0,'-2'-6'1968'0,"2"2"-1584"15,2 0-384-15,0 2 0 0,2-2 2880 16,1 2 480-16,1-2 96 0,1-1 32 16,4-3-2736-16,4-1-560 0,6-6-192 0,3-1 144 0,-1 0-144 0,-2 1 0 15,-2 1 0-15,-3 4 128 0,-4 2-320 0,-1-1-64 16,-3 4 0-16,-3 0-16 16,-3 4-320-16,0 1-64 0,-4 0-16 0,-1 4 0 15,-4 2 96-15,0 1 32 0,-2 4 0 0,-2 0 0 0,1 4 112 0,-2-1 32 0,1 3 0 0,-2 0 0 16,2 2 400-16,-1 2 0 15,1 1 0-15,0 1 176 0,1-1 208 0,2-4 64 0,2 2 0 0,1-5 0 16,3 1 832-16,1-4 160 0,1 2 32 0,3 1 16 16,2-4-176-16,3 1-32 0,3 1-16 0,1-1 0 15,4-3-688-15,4 1-128 16,1-4-16-16,4 0-16 0,2 0-144 0,3-1-16 0,1-2-16 0,2-1 0 0,2-2-240 0,3-2 0 31,6-2 0-31,3-2-12608 16,-7 2-2432-16</inkml:trace>
  <inkml:trace contextRef="#ctx0" brushRef="#br1" timeOffset="9995.69">7272 5803 17503 0,'0'0'1552'0,"0"0"-1232"0,1 0-320 0,1 0 0 0,-2 0 224 0,1 0-16 0,0 0 0 0,2-2 0 16,-1 0 176-16,2 0 16 0,1-2 16 0,-2 2 0 0,1-2-224 0,-1-1-64 0,0 1 0 31,1 1 0-31,-2-3-128 0,1 2 0 0,-1-2 0 0,1-1 0 0,-1 1 0 0,0 0 0 0,-1 0 0 0,-1 0 0 16,0 2 288-16,-1-2 32 0,-1 0 0 0,1-1 0 31,-1 1 992-31,-2 0 208 0,0 0 32 0,-2 0 16 15,1 2 224-15,-2-3 64 0,-1 2 0 0,-2 1 0 16,-1 0-480-16,-1-1-96 0,-2 4 0 0,-1-1-16 16,1 2-560-16,-4 0-96 0,0 0-32 0,-2 2 0 15,-1 2-368-15,0 2-80 0,1 3 0 0,-1 2-128 0,1 1 160 16,1 3-160-16,0 1 128 0,2 3-128 0,1 0 0 0,1 1 0 16,0 1 0-16,3 1 0 0,-1-3 0 0,3 1 0 15,0 1 0-15,2-1 0 0,0-1 0 0,1 5 0 16,2-2 0-16,3 2 0 0,-1-3 0 0,3 1 0 15,3-4 0-15,0 2 128 0,2-4 0 0,3-1-128 16,1-5 192-16,3 0-64 0,4-4-128 0,1-2 0 16,2-4 144-16,0-1-144 0,4-6 0 0,0-1 0 15,3-2 0-15,-1-6 128 0,-3 3-128 0,2-3 0 16,-1-2 0-16,1-4 0 0,-1 2 0 0,-2-4 0 16,-1 2 0-16,-2 0 0 0,-2-1 0 0,-1 1 0 15,-2 2 128-15,-2-2-128 0,-1 0 0 0,-2 3 0 0,-1-2 0 16,-3 4 0-16,-1-2 0 0,-1 3 0 0,-3 0 0 0,0-1 0 15,-4 3 128-15,0 0 0 0,-2 2 0 0,-1 0 0 16,0 2-128-16,-2 4 128 0,-1-3-128 0,-2 3 128 16,2 2-128-16,-3 1 0 0,2 0 0 0,0 3 0 15,1 0 0-15,-1 3 0 0,1 2 0 0,0 3 0 16,-1 1 0-16,-1 2 0 0,1 4 0 0,0 1 0 16,-1 5 0-16,0-1 0 0,-1 5 0 0,2-2 0 15,-1 2 0-15,2 0 0 0,3-6 0 0,-1 0 0 16,2 1 0-16,2-5 0 0,1 1 0 0,1-4 0 15,3 0 0-15,3-2 0 0,3-1 0 0,0-2 0 0,3-1 0 16,1 1 0-16,2-7 0 0,1 0 0 0,0-3 0 0,2-3 0 16,1 0 0-16,0-2 0 0,0-2 0 0,-1-2 0 15,1 0 0-15,-1-1-128 16,0 1 128-16,0 0 0 0,-1-2 0 0,0 2 0 0,-2-1 0 0,0 3 0 16,-1-2 0-16,-3 0 0 0,0 2 0 15,-3 0 0-15,-2 0 0 0,-1 1 0 0,-2 1 0 0,-2 0 0 16,0 0 0-16,-3 0 0 0,-1 2 0 0,-3 0 0 15,1 0 0-15,-4 2 0 0,1-1 0 0,0 4 0 16,-1 1 0-16,-2 0 0 0,-1 3 0 0,-2 6 0 16,1 1 0-16,-3 6 0 0,2 3 0 0,-1 3 0 0,0 3 0 15,2 3 0-15,1-2 0 0,2-1 0 0,0 3 0 0,2-2-128 16,0-1 128-16,2 1 0 0,3-1 0 0,1-3 0 16,0-2 0-16,4-2 0 0,2-3 0 0,2-5 0 15,2-3 0-15,0-2 0 0,2-1 0 0,2-6 0 16,2-2 0-16,0-2 0 0,1-3 0 0,2-1 0 15,0-2 0-15,-1-2 0 0,1-2 0 0,-1 0 0 16,1-1 0-16,-2-1 0 0,0 2 0 0,-3-2 0 16,1 3 0-16,-2-1 0 0,-2 0 0 0,1-3 0 15,0 6 0-15,-4-3 0 0,1 1 0 0,0 1 0 0,-2-1 0 0,1 2 0 16,-1 0 0-16,-1 1 0 16,2 3 0-16,-3 3 0 0,1 2 0 0,-2 1 0 15,-2 4 0-15,0 1 0 0,-1 5 0 0,-4-1 0 16,0 4 0-16,-2 2 0 0,-2 3 0 0,-1 2 0 0,0 2 0 0,-2-1 0 15,0 1 0-15,0-2 0 0,0 4 0 0,2-2 0 16,-1 0 0-16,3-4 0 0,2 1 0 0,2-3 0 16,1-2 0-16,1 0 0 0,2-5 0 0,0 2 0 15,0-5 0-15,3 0 0 0,-1-1 0 0,2-2 0 16,0 0 0-16,1 0 0 0,0-2 0 0,2-2 0 16,1-1 0-16,2 0 0 0,0-1 0 0,3-3 0 0,0 1 0 15,3-3 0-15,-1-1 0 0,2 1 0 0,-1-1 0 0,2-3 0 16,1 1 0-16,0-2 0 0,1 2 0 0,0-5 0 15,-1 2 0-15,-2 2 0 0,3-1 0 0,-6 0 0 16,0 0 0-16,-3 1 0 16,-3 1 0-16,-1-1 0 0,-3 3 0 0,-2 2 0 15,-1-2 0-15,-5 2-128 0,-1-3 128 0,-2 1 0 16,-2 2 0-16,-3 0-128 0,-1 0 128 0,-2-1 0 16,0 4 0-16,-1-2 0 0,1 6 0 0,-2-1 0 15,-2 4 0-15,-1 1 0 0,5 4 0 0,1-1 0 0,-1 3 0 0,1 4 128 0,1 2-128 0,0 3 176 16,2 1-176-16,3 4 192 15,1 1-192-15,4 1 0 0,1-1 144 0,1-1-144 0,2 1 0 0,2-2 0 16,0-2 0-16,1 1 128 16,0 1-128-16,2-2 0 0,0 5 0 0,2-5 0 0,0 2 0 0,2-4 0 15,-1 0 0-15,1-1 0 0,1-3 0 0,0-2 0 16,1-4 0-16,2 1 0 0,1-4-176 0,2 0 0 16,0-6 0-16,3-3-12352 15,3-6-2464-15</inkml:trace>
  <inkml:trace contextRef="#ctx0" brushRef="#br1" timeOffset="13534.39">11285 5823 10127 0,'-4'5'896'0,"0"-1"-704"0,2-2-192 0,1-2 0 0,-1 0 208 0,1 1 16 0,-1 3 0 0,-3 1 0 0,-1 1-224 0,1-2-128 16,0 0 128-16,2-2-208 16,1-2 208-16,0 0 0 0,2-4 0 0,0-1 0 15,2 2 336-15,0-6 16 0,1 2 0 0,-1-2 0 16,2 2 1056-16,-2-3 192 0,1 3 64 0,-2-1 0 0,2 0 320 0,-2 3 64 15,-1 2 0-15,0-1 16 0,0-1-464 0,0 4-112 16,0-2-16-16,-3 0 0 0,2 3-576 0,-1-3-112 16,0 3-16-16,-1-1-16 0,-1 2-320 0,-1 2-64 15,-1-3-16-15,-2 3 0 0,0 0-160 0,-1 1-16 16,-1-1-16-16,0 3 0 0,0 1-32 0,0 1-128 0,2 0 192 0,-2 2-64 16,1 1 0-16,2-1-128 15,-2 2 192-15,2-2-64 0,-1 2-128 0,1-2 0 16,1 3 0-16,0-4 0 0,1 4 208 0,1-1 64 15,-1 4 16-15,1 0 0 0,1 0 176 0,0 3 48 0,1 1 0 0,2-3 0 0,-2-1-224 16,4 0-32-16,0 0-16 0,1-1 0 0,3-1-240 0,1-6 0 16,3-3 128-16,1 0-128 0,3-4 0 0,2-2 0 15,4-2 0-15,1-6 0 16,-2-1 0-16,2-2 0 16,3-3 0-16,1-3 0 0,-1 0 0 0,2-7-128 0,2 3 128 0,-2-4-160 0,0-3 160 0,-2 5 0 15,-1-2-144-15,-4-1 144 0,-1 3 0 0,-4-1 192 16,-1 3-32-16,-3 0 0 0,-4 3 144 0,-1-2 16 15,-1 4 16-15,-4-2 0 16,-2 1 0-16,0-1 0 0,-4 2 0 0,-1 0 0 0,-2 1-80 0,-3 2-32 0,0-1 0 16,-3 5 0-16,-1 3-224 0,-1 2 176 0,-3 5-176 15,-2 5 160-15,0 2-160 0,-3 6 192 0,-1 3-192 0,-4 5 192 16,1 2-368-16,-2 4-64 0,1 3-16 16,0 1 0-16,3 1 16 0,2 0 0 0,3-1 0 0,2-2 0 15,5-5 240-15,2 0 0 0,4 1 0 0,3-3 0 16,4-1 0-16,2 1 0 0,2-2 0 0,3-1 0 15,4-1 144-15,-1-4-144 16,3 1 0-16,3-6 144 0,2 1-144 0,0-4 0 0,1-3 0 0,1-2 0 16,0-2 0-16,1-5 0 0,-3 0 0 0,1-4 0 15,3-3 0-15,1-3 0 0,3 0-128 0,-3-5 128 16,0 1 0-16,0-1-176 0,0 2 176 0,-2-6-128 0,-1 5 128 0,-2-2 0 16,-3 0 0-16,0-1 0 0,-2 2 176 0,-2 1 16 15,-2-2 0-15,-1 0 0 16,-2 3 16-16,0-2 16 0,-2-1 0 0,-2 2 0 0,-2 2-96 0,-1 2 0 15,-1 1-128-15,-1 4 192 0,-2 2-192 0,-2 5 144 16,1 2-144-16,-5 4 128 0,0 5-128 0,-3 2 0 16,-3 5 144-16,-2 2-144 0,-1 5 0 0,-2-1 0 15,0 5 0-15,0-3 0 0,3 3 0 0,0-1 0 16,3 2 0-16,1-1-128 0,5-3 128 0,2 1 0 16,3-4 0-16,2 0 0 0,2-5 0 0,3 0 0 15,2-1 0-15,1-6 0 0,3 2 0 0,2-3 0 0,1-2 0 16,2-2 0-16,-1-2 0 0,1-2 0 0,2-2 0 31,3-5 0-31,2-1-176 0,0-3 176 0,2-2-208 16,1-1 80-16,1-5-32 0,2 1 0 0,-1-2 0 0,0-3 0 15,-2 2 160-15,0-1-160 0,-3 2 160 0,-2 0-160 16,-2 2 160-16,-3-2 0 0,0 1 0 0,-2 1 0 16,-3-2 144-16,-2 2 16 0,-1-1 0 0,-1 1 0 15,-5 4-160-15,2 1 160 0,0 5-160 0,-3 4 160 16,0 0 16-16,-1 6 0 0,-3 2 0 0,-4 2 0 0,0 6-48 15,-3 0 0-15,-1 6 0 0,-1 5 0 0,-4 1-128 0,0 4-144 16,-3 1 144-16,1 2-208 0,-2-1 208 0,0-2 0 16,2 3 0-16,1-5 0 0,2 2 0 0,3-5 0 15,3 2 0-15,3-6 0 0,1-1 0 0,2 1 0 16,5-6 0-16,0 2 0 0,5-2 0 0,-1-1 0 16,4 0 0-16,0-4 0 0,2 0 0 0,2-2 0 15,1-2-128-15,1-2 128 0,2 0 0 0,2-2 0 16,4-4 0-16,-1-1 0 0,2 1-128 0,2-1 128 15,3 1-208-15,0-4 80 0,-3 1 128 0,2 0-192 16,-1-1 192-16,1 1-192 0,-2-1 192 0,-2 0-160 0,-3 1 160 0,-2-1-160 16,-3 2 160-16,-2 0 0 0,-1 0 0 0,-3 0 0 15,-1-1 0-15,-3 0 0 16,1 0 0-16,-3 1 0 0,-1 0 0 0,-3-2 0 16,-1 1 0-16,-1 2 0 0,-2-2 208 0,-2 2-16 0,-2-2-16 0,-3 3 0 15,0-3-176-15,-2 2 192 0,-2 1-192 0,0 2 192 16,-1 1-192-16,-1 3 0 0,-1 3 0 0,-1 3 0 15,1 4 0-15,-1 2 0 0,-1 7 0 0,1 1 0 16,2 2 0-16,0 3 0 0,1 3 0 0,0 4-176 0,3 0 176 16,3-1 0-16,5-2 0 0,2-4-128 0,3-2 128 0,3-2 0 15,2-2 0-15,3-3 0 0,3-6 0 0,1-4 0 16,0-3 0-16,4 0 0 0,4-6 0 0,1-4-160 16,3-2 160-16,0-3 0 15,2-2-192-15,-1 0 192 0,0-5-192 0,2-1 192 0,1-2 0 0,-1-3 0 16,1-1 0-16,-1-2 0 0,0 3 0 0,-2-3 0 15,-3 3 0-15,-2 1 0 0,-3-3-176 0,-2 4 176 16,-4-2-160-16,-2 3 160 0,-1 0 0 0,-4-1 128 16,-1 1 16-16,-2 0 0 0,1 3-144 0,-2 1 192 0,-2 3-192 15,1 4 192-15,-1 4-192 0,-2 5 0 16,1 2 0-16,-4 2 0 0,1 5 144 0,-4 0-144 0,-2 5 160 0,-1 5-160 16,-3 4 0-16,-2 1 0 0,-3 4-208 0,-1 5 64 15,-2-2 144-15,-1 5 0 0,-1-2 0 0,3-1 0 16,3-3 0-16,3-2 0 0,2-1 0 0,4-5 0 15,3-4 0-15,2-4 0 0,4 1 0 0,1-7 0 16,1 0 0-16,4-2 0 0,0-2 0 0,3-2 0 16,0-2 0-16,2-1 0 0,1-1 0 0,1-2 0 0,0 0 0 0,2-1-128 15,0-2 128-15,3-1-128 16,0 0 128-16,0-1 0 0,4 0 0 0,1-1 0 16,1 2 0-16,-1-1 0 0,3 1 0 0,0 0 0 0,0 0 0 0,0 1 0 15,-2-1 128-15,-1 0-128 0,1-1 0 0,-2 0 0 16,-3 0 0-16,1 1-128 0,-3 0 128 0,0 0 0 15,-2-1 0-15,-2 1 0 16,-1 0 0-16,-2 1 0 0,-1-1 0 0,-2 1 0 0,-1 2 0 0,-4-2-160 16,0 3 160-16,-2-3 0 0,-1 5 0 0,-1 3-128 0,-3-1 128 15,0 4 0-15,-2-1 0 0,-2 6 0 0,0 1 0 0,-2 5 0 16,-2 3 0-16,-1 3 192 0,-1 3-48 0,-1 3-16 16,1 4-128-16,0 1 0 0,2 3 0 0,2-3-176 15,1 1 176-15,2-3 0 0,2 3 0 0,3-3 0 16,4-2 0-16,3-3 0 0,2-9 0 0,1 0 0 15,2-4 0-15,2-1 0 0,1-6 0 0,0 0 0 16,1-3 0-16,2-4-128 0,0-2 128 0,1-3 0 16,0 1 0-16,-1-4 0 0,1 0 0 0,3-4 0 15,-2 1 224-15,1-5-32 0,2-1 0 0,-1 2 0 16,1-2-48-16,-2 1-16 0,1 1 0 0,-2 3 0 0,-3 0 0 0,1 0-128 31,-1 4 192-31,-4-1-64 0,0 3-128 0,0 0 0 0,-3 2 0 0,-1 0 0 0,0 3 0 0,-1 2 0 16,-3-1 0-16,0 2 0 0,0-1 0 0,-4 3 0 15,1 0 0-15,-4 0 0 0,-1 0 0 0,-1 3 0 16,-2-3 0-16,-4 3 0 0,2 2 0 0,-3-1 0 31,-1 2 0-31,0 2 0 0,2 0 0 0,-1 2 0 16,2 2 0-16,4 1 0 0,0-1-128 0,4 2 128 16,1 1 0-16,3 1 0 0,0 6 0 0,1 3 0 15,1 3 0-15,2-2 0 0,-1 3 0 0,3-5 0 0,0 0 0 16,2-2 0-16,0-1 0 0,1-5 0 0,2-4 0 0,0-2 0 15,1-1 0-15,2-5 0 0,1-4 0 0,1-3 0 16,0 0 0-16,1-6 0 0,3-1 0 0,-2-2 0 16,0-2-144-16,3-2 144 0,1-6 0 0,0-3 0 15,0-1 0-15,-1 1-128 0,-1-1 128 0,-1-2 0 16,0 1 0-16,-3 1-128 0,0-2 128 0,-4 5 0 16,-3-2 0-16,1 5 0 0,-3 2 0 0,1 2 0 15,-1 1 0-15,-2 5 144 0,1 0-144 0,-2 5 128 0,1 2-128 16,0 1 160-16,-3 4-160 0,1 1 160 0,-2 2-160 0,-2 1-144 15,1 2 144-15,0 0-208 16,-1-1-368-16,0-1-80 0</inkml:trace>
  <inkml:trace contextRef="#ctx0" brushRef="#br2" timeOffset="20050">9395 8752 5519 0,'0'0'496'0,"0"0"-496"0,-1 0 0 0,1 0 0 0,0 0 528 0,-1 0 16 0,0 0 0 0,-1 2 0 16,0-2-544-16,-2 2 0 0,0-2 0 0,1 3 0 16,-1-2 352-16,-1 1-32 0,3 1-16 0,-2 1 0 15,0-2 0-15,2-1 0 0,-1 2 0 0,1-1 0 16,1-2-304-16,-1 1 0 0,2 2 0 0,0-3 0 16,2 0-976-16,-1 0-112 0,0 0 0 15,0 0-16-15,-1 0 720 0,0 0 160 0,0 0 32 0,0 0 0 0,0 0 496 0,0 0 96 16,0 0 32-16,0 0 0 0,0 0-48 0,0 0 0 15,0 0 0-15,0 0 0 0,0 0-224 0,0 0-160 16,0 0 192-16,0 0-192 0,0 0 288 0,0 0-48 16,0 0-16-16,-13 16 0 0,11-16-224 0,1 0 0 15,0 2 0-15,0-2-160 16,-1 4-304-16,2-4-64 0,-1 3-16 0,1-2 0 0,0 1 544 0,0 0 128 16,0 0 0-16,0 1 16 0,0-2 512 0,0 1 112 0,-1-2 0 15,0 3 16-15,1-3-144 0,-1 3-16 0,-1 0-16 0,0-2 0 16,1 2-224-16,-2-1-32 0,1-1-16 0,-1 2 0 15,1-2-80-15,-1 1-32 16,1-2 0-16,-1 3 0 0,1-3-96 0,-2 4-128 0,0-2 176 0,1-1-176 16,-2 4 0-16,0-1 0 0,-1-1 0 0,-2 1 0 15,1 1 0-15,-2 2 0 0,2-4 0 0,-2 3 0 16,3-2 176-16,0 0-32 0,-1 1 0 0,4-1 0 16,-1-2 0-16,2-2 0 0,0 1 0 0,2-1 0 0,0 0-144 0,2-1 0 15,0 1 0-15,1-2 0 16,0-1 0-16,2-1 0 0,1 1 0 0,1-4 0 15,0 1 0-15,3 0 0 0,1-3 0 0,0 2 0 0,3-2 560 0,-1-1 176 16,1 1 32-16,0-1 16 16,2 1 304-16,0-1 64 0,0 0 16 0,0-2 0 0,0 2-208 0,0-2-64 15,3-1 0-15,-2 1 0 0,1 0-96 0,2-1-32 16,0 0 0-16,0 0 0 0,0-2-80 0,-1 2-32 16,0 3 0-16,-2-2 0 0,0 2-352 0,2-2-80 15,0 1-16-15,-1 0 0 0,1 1 0 0,-1 0 0 16,2-2 0-16,-1 2 0 0,0-2 304 0,2-2 48 0,4-1 16 15,1-1 0-15,1-2 48 0,3-2 16 0,0 1 0 0,2 0 0 16,1-5-224-16,2 2-32 0,1 2-16 0,0-2 0 16,-2-3-176-16,1 0-48 0,2 2 0 0,-1 1 0 15,-2-1-16-15,2-1-128 0,1 1 192 0,2-3-64 16,1 2-128-16,1-1 0 16,3-4 0-16,0 4-176 0,2-4 176 0,0-2 0 15,1 0 0-15,-3 2 0 0,1-2 0 0,-1 2 0 0,2 1 0 0,1-1 0 16,-1 1 0-16,-2-2 0 0,2-1 0 0,0 3 0 15,-3-1 0-15,-1 3 0 0,0-2 0 0,1 3 0 16,1-3 304-16,0-1-16 0,3 1 0 0,0 0 0 16,-1 2-288-16,0 1 0 0,-2 3 0 0,-2-1 0 15,-1 2 0-15,-3 1 0 0,1-1 0 0,-2 2 0 16,-3 3 0-16,-2-3 0 0,3-1-128 0,-2 2 128 16,2-1 0-16,-2 1 0 0,0 0 0 0,-2 0 0 0,-3 2 0 0,0-2 0 31,0 2 0-31,-4 3 0 0,-1-2 0 0,-1 1 0 0,3-2 0 0,-2 0 0 0,-1 1 0 0,-1-1 128 15,-1 4-128-15,-1-2 160 0,-1 2-32 0,-2 2 0 32,-1 1 0-32,0-1 0 0,-1 2-128 0,-2 0 0 0,2 0 0 0,-2-1 0 0,0 2 0 0,1-2 0 0,0 2-160 15,-2 0 160-15,2 1 0 0,-2 0 0 0,0-3 0 16,-2 3 0 0,-1 2 0-16,-2 1 0 0,-1-1 0 0,-1 2 0 0,0 2 0 0,-4-3 0 0,0 3-128 0,-1 0 128 15,-2 3 0-15,-2-3 0 16,0 2 0-16,-1-1 0 0,0 2 0 0,-2-1 0 15,1 2 0-15,0 0 0 0,-1-2 0 0,1-1 0 16,-1 2 0-16,1-1 0 0,1 2 0 0,0-4 0 16,1 2 0-16,-2 2 0 0,4-4 0 0,-1 3 0 0,2-3-128 0,-1 0 128 15,1 0 0-15,-1 1 0 0,2-1 0 0,0 2 0 16,-1-2 0-16,1 0 0 0,-1 2 0 0,0 0 0 16,2-2 0-16,-1 3 0 0,0-3 0 0,1 0 0 15,0 1 0-15,0-1 0 0,1 0 0 0,0 0 0 16,2 0 0-16,-3 0 0 0,0 0 0 0,0 0 0 0,0 0 0 15,25-11 0-15,-18 6 0 0,2 1 0 0,-2 0 0 16,1-1 0-16,0 2 0 0,0-1 0 0,-1-2 0 0,-1 2 0 31,0-1 0-31,1 1 0 0,-2 1 0 0,1-4 0 16,0 4 0-16,-1 0 0 0,0 0 0 0,0-2 0 16,1 1 0-16,-1 0 0 0,1 2 0 0,-1-2 0 15,0 0 0-15,0-1 0 0,1 2 0 0,-1-1 0 0,0 1 0 16,1 0 0-16,-1 0 0 0,0 1 0 0,1 1 0 0,-1-3 0 15,1 1 0-15,2 1 0 0,-3 1 0 0,0-2 0 16,-2 1 0-16,4 0 0 0,-4 0 0 0,1 0 0 16,-1 0 0-16,-1 0 0 0,0-1 0 0,1 2 0 15,-2 1 0-15,-1-2 0 0,1-2 192 0,-1 4-192 16,0 0 240-16,0-3-64 0,0 3-16 0,0 3 0 16,-1-3-160-16,0 4 0 0,-2-2 0 0,3-2 0 15,0 0 0-15,0 0 0 0,-19 19 0 0,11-12 0 0,1 2 0 0,-3-2 0 16,-1 2 0-16,-2-2 0 0,2 2 0 0,-1 0 0 15,0-3 0-15,-1 1 0 0,2-1 0 0,0 1 0 16,-1-1 0-16,0 0 0 16,1 0 0-16,0-2 0 0,-1-1 0 0,1 2 128 0,0-1-128 0,1 2 0 15,-1-2 0-15,2 2 0 0,0-2 144 0,1 1-144 16,-1 1 160-16,2-2-160 0,-1 2 0 0,-1 0 0 16,1 0 0-16,-1 1 0 0,2-3 0 0,-2 3 0 15,0-1-128-15,1 0 128 0,0-1 0 0,1 0 0 16,1 0 0-16,0-1 0 0,1-2 0 0,1 2 0 15,0-2 0-15,2 2 0 0,-1-4 0 0,1 1 0 16,1 0 0-16,1-1 0 0,-2 2 0 0,2-4 0 0,2 1 0 0,-1 0 0 16,1-2 0-16,2 0 0 0,-4 3 0 0,0 0 0 15,16-13 0-15,-9 10 0 0,2-6 0 0,2 2 0 16,0 0 0-16,2-2 0 0,0 0 144 0,1-1-144 16,1-2 0-16,2 2 0 0,0-3 0 0,2 3 0 15,-1-2 0-15,2 0 0 0,0-1 0 0,1 0 0 16,-1 0 0-16,0-1 0 0,1 0 0 0,-2 2 0 15,0-3 0-15,0 2 0 0,2 0 0 0,-3-1 0 16,1 2 0-16,0-1 0 0,1 1 0 0,0 0 0 0,-1-2 0 16,-1 3 0-16,1-1 0 0,-1 0 0 0,2 0 0 15,0-3 0-15,-3 5 0 0,2-3 0 16,0 0 128-16,1 2-128 0,-1 0 0 0,-2 2 128 16,2 0-128-16,-3 0 0 0,1 2 0 0,-2 0 0 0,0-1 0 0,0 0 0 15,-1 2 0-15,1-3 0 0,1 0 0 0,-1 0 0 16,0-1 0-16,1 0 0 0,0 0 0 0,0 0 0 15,1 2 0-15,0-2 0 0,-3 0 128 0,1 1-128 16,0-1 128-16,-1 0-128 0,-1 2 0 0,-2 2 0 16,1-3 0-16,-1 2 0 0,-3 0 0 0,2 4 0 15,-2-4 0-15,-1 1 0 0,-1 3 0 0,0-4 192 16,-2 5 0-16,0-2 0 0,0 2-192 0,-2-1 0 0,0 2 0 16,0-1 0-16,-1 0 0 0,-1 2 0 0,1-1 0 0,-1 1 0 15,0 0 0-15,-1 0 0 0,1 1 0 0,-1-2 0 16,1 1 0-16,-2 0 0 0,2 0 0 0,0 0 0 15,0 0 0-15,0 0 0 0,0 0 0 0,0 0 0 16,0 0 0-16,0 0 0 16,0 0 0-16,0 0 0 0,0 0 0 0,0 0 0 0,0 0 0 0,0 0 0 15,0 0 0-15,0 0 0 0,0 0 0 0,0 0 0 16,0 0 0-16,0 0 0 16,0 0 0-16,0 0 0 0,0 0 0 0,0 0 0 0,0 0 0 0,0 0 0 15,0 0 0-15,0 0 0 0,0 0 0 0,0 0 0 16,0 0 0-16,0 0 0 0,0 0 0 0,0 0 0 15,0 0 0-15,0 0 0 0,0 0 0 0,5-20 0 16,-5 20 0-16,0 0 0 0,0-2 0 0,2 1 0 0,-2 1 0 0,0 0 0 16,1-3 0-16,0 2 0 0,0 0 0 0,-1-1 0 15,3 0 0-15,-3 2 0 0,0 0 0 0,0 0 0 16,0 0 0-16,0 0 0 0,0 0 0 0,0 0 0 16,13-16 0-16,-10 13 0 0,-2 2 0 0,0-1 0 15,1-1 0-15,-1 2 0 0,0-2 0 0,-1 2 0 16,1-1 0-16,-1-1 0 15,0 2 0-15,0 1 0 0,2-2 0 0,-4-1 0 16,2 2 0-16,0 1 0 0,0-3 0 0,0 3 0 0,0-2 0 0,0 2 0 0,0 0 0 0,0 0 0 16,0 0 0-16,0 0 0 0,0 0 0 0,0 0 0 15,0 0 0-15,0 0 0 0,0 0 0 0,0 0 0 16,-21 9 0-16,15-7 0 16,1-2 0-16,-2 1 0 0,-1 2 272 0,0-3-16 15,-2 2-16-15,-1-2 0 0,0 1-96 0,-3-1-16 16,0 0 0-16,1-1 0 0,-1 1-128 0,-1 0 0 15,0 0 144-15,1 0-144 0,-2 0 0 0,-1 0 0 16,1 0 0-16,2 4 128 0,-3-3-128 0,1 2 0 0,-2 0 0 0,-1 2 0 16,-2 1 0-16,2 2 0 0,-3 1 0 0,3 0 0 15,-1-2 128-15,0 0 0 0,0 2 0 0,-1-1 0 0,0 0 16 0,3-2 16 16,0 0 0-16,2-2 0 16,2-2-160-16,0 1 0 0,2 1 0 0,-1-4 0 15,1 0 0-15,2 0 0 0,1 0 0 0,2-3 0 0,1 2 0 0,1-2 0 16,1 0 0-16,2 0 0 0,0-1 0 0,4 1 0 15,-1 0 0-15,3 0 0 0,0 0 0 0,1-1 0 16,4 2 0-16,0-2 0 16,2 2 0-16,1-2 0 0,4 4 0 0,2-4 0 0,0 3 0 0,4 0 0 15,3-2 0-15,1 2 0 0,3-1 0 0,0 2 0 0,0-4 0 16,0 1 0-16,0 3 0 0,-1-2 0 0,-1 1 0 0,1-2 0 31,-1 3-160-31,-1-3 160 0,0 0 0 0,0 1-144 0,-3-2 144 0,2 0 0 0,0-2 0 0,-1 2 0 31,1-2 0-31,-3 0 0 0,2 2 0 0,-4-1 0 0,-1 2 0 0,0-1 0 0,-2 1 0 0,-3 0 0 16,-2-1 0-16,-1 3 0 16,-1 1 0-16,-1-2 0 15,0 2 0-15,-4 0 0 0,1-2 0 0,-3 1 0 16,0 1 0-16,-1-3 0 0,0 3 0 0,-2-2 0 16,0 1 0-16,0 1 0 0,0-3 0 0,-2-1 0 0,1 4 0 0,-1-2 0 15,0-1 0-15,-1 2 0 0,0 2 0 0,0-1 0 16,-2 3 0-16,0-3 0 0,0 2 0 0,0 0 0 15,-1 0 0-15,-2 2 0 0,2 1 0 0,1-2 0 16,0-1 0-16,0 0 0 0,1 1 0 0,0-2 0 16,0 1 0-16,-1 1 0 0,1 1 160 0,0-2-32 15,1-1-128-15,-1 2 192 0,2-1-192 0,-2-2 0 16,1 1 128-16,1 2-128 0,-1-2 0 0,1 0 128 16,-1 3-128-16,0 0 0 0,0-2 176 0,0 2-176 15,0 0 192-15,-1 1-192 0,1 1 224 0,-1 1-64 0,0 2-16 16,1-2 0-16,-1 6 64 0,-1-3 16 0,-1 2 0 0,1 0 0 15,0 2-16-15,0 1 0 0,0-2 0 0,1 2 0 16,-1-2-208-16,3 3 0 0,-2-4 0 0,0 2 0 16,2 0 0-16,-2-1 128 0,0 3-128 0,0 2 0 15,-1 0 0-15,-2-1 0 0,1-1 0 0,1-2 0 16,-2 1 0-16,-1 2 0 0,0 0 0 0,-2 1 0 16,0 0 0-16,-1 1 0 0,0-1 0 0,-2-2 0 15,2 0 0-15,-1 3 0 0,0-3 0 0,-1 0 0 16,2 0 0-16,-1 0-128 0,1 0 128 0,-1-1 0 15,3-1-128-15,0-2 128 0,0-1-192 0,2-6 192 16,1 0-720 0,1-5-48-16,1-2 0 0,1-2 0 0,3-2-336 0,-1-4-80 0</inkml:trace>
  <inkml:trace contextRef="#ctx0" brushRef="#br2" timeOffset="20889.71">14079 5613 13823 0,'-3'-5'1216'0,"0"1"-960"0,3 4-256 0,0 0 0 0,1 0 1360 0,-1 0 240 0,0-2 32 0,0 0 16 0,-1 0-32 16,1-1 0-16,1 2 0 0,-1 1 0 0,0 0-720 0,0 0-128 31,0 0-48-31,15 19 0 0,-10-12 0 0,1 2 0 16,2 3 0-16,-1 2 0 0,2 1-80 0,1 1-32 0,1 3 0 0,0 0 0 15,1 3-256-15,1 1-48 0,-1-1-16 0,2-2 0 16,-1 1 0-16,1 1 0 0,-2-4 0 0,-1 1 0 16,2 1 32-16,-3 0 16 0,1 1 0 0,-1 1 0 0,0 3 224 0,-1-3 32 15,0-2 16-15,0 1 0 0,-1 1-128 0,0-5-32 16,1 1 0-16,-2-2 0 0,2 0-176 0,-2-6-32 16,0-1-16-16,0-2 0 0,-1-4-224 0,-1 0 128 15,1-3-128-15,-1-3 0 16,0 0 192-16,0-4-48 0,0 0-16 0,0-4 0 0,0-3 80 0,1-1 16 0,0-2 0 15,1-5 0-15,0 0-80 0,0-6-16 0,-1 0 0 0,0-2 0 16,1-1-128-16,-2-3 160 0,-1 2-160 0,0-5 160 16,0 1-160-16,0 1 0 0,-2-2 0 0,1 2 128 31,0 3-128-31,0 0 0 0,-1 1 0 0,2 3 0 0,0-3 0 0,1 5 0 16,-1 4 0-16,0-1 0 0,1 5-384 0,0 2 64 0,-1 3 0 0,0 3 0 15,-1 4-336-15,1 0-64 0,-2 0-16 0,2 3 0 31,0 2-1776-31,1 1-368 0</inkml:trace>
  <inkml:trace contextRef="#ctx0" brushRef="#br2" timeOffset="21270.6">14962 5939 39615 0,'-1'4'1760'0,"0"1"352"0,-2 2-1680 0,3-1-432 0,2 3 0 0,-1-3 0 0,1 2 384 0,2 4 0 15,2 7 0-15,0 7 0 0,3 5-256 0,2 3-128 16,-1-4 128-16,0-2-128 0,0-3-192 0,-3-6-112 15</inkml:trace>
  <inkml:trace contextRef="#ctx0" brushRef="#br2" timeOffset="26025.97">9178 9138 13823 0,'-4'3'1216'0,"2"-2"-960"0,0 1-256 0,1-2 0 0,0 0 0 0,0 2 144 0,-3 0-144 0,-1 1 128 0,-3 0 352 0,1 0 64 16,0-2 16-16,-1 2 0 0,3-3 640 0,2-3 128 15,1-1 16-15,2 1 16 0,2-4-208 0,0-1-32 0,3-2-16 16,0 0 0-16,1 0-640 0,2-2-128 0,1-1-16 0,0 1-16 16,-1 0-304-16,0-1 0 0,0 2-176 0,-1 0 176 15,-1 1-160-15,-1 0 160 16,0 2-128-16,-2 0 128 0,-1 2 0 0,-2-3 0 0,1 6 0 0,-2-1 0 15,0 1 0-15,-2 0 0 0,1 0 128 0,-1 0-128 16,0 0 128-16,-1-1-128 0,1 2 160 0,0 1-160 16,-1-2 128-16,2-1-128 15,-2 4 0-15,0-2 144 0,2-2 512 0,-1 2 112 0,1-2 0 0,1 0 16 0,-2 2 688 16,3-4 144 0,-1 2 32-16,0-2 0 0,-1 3-352 0,2 0-64 0,0-1-16 15,0-1 0-15,0 4-640 0,0-2-128 0,2 3-16 0,-1-2-16 16,0 2-416-16,0 2 128 0,2-2-128 0,-3 0 0 0,1 0 0 0,-1 0 0 15,0 0 0-15,0 0 0 16,0 0 0-16,0 0 0 0,0 0 0 0,0 0 0 0,0 0 0 0,20 3 0 16,-18-3 0-16,2 0 0 0,-2 0 144 0,1 1 0 15,-1 1 0-15,1-2 0 16,-1 3 16-16,0-2 0 0,0 2 0 0,-1 0 0 0,0 1-32 0,1 1-128 16,-2 1 192-16,0-2-64 0,0 2-128 0,-2 0 192 15,2 0-192-15,-1-2 192 0,0 2-48 0,1-2 0 16,0 0 0-16,0 1 0 0,0-2-16 0,1 0 0 0,0-2 0 0,1 2 0 15,-1-1-128-15,1-1 160 0,1 2-160 0,-1-1 160 16,1 2-160-16,-1 0 0 16,1-2 0-16,-2-1-176 0,2 2 176 0,-1-1 0 0,0 2 0 0,2-1 0 15,0 1 128-15,0 1-128 0,1 2 128 0,-2-4-128 16,2 4 0-16,0-1 128 0,0 1-128 0,1 2 0 16,0-1 144-16,1 2-144 15,-1 3 192-15,0-3-192 0,0 2 192 0,0-2-192 16,1 2 192-16,-1 1-192 0,0 0 128 0,-1 0-128 15,1 0 0-15,0 2 0 0,0-3 0 0,-1 1 0 0,2-1 0 0,0-2 0 0,0 0 0 0,1-1 0 16,0-5 0-16,1 3 0 0,0-1 0 0,2-1 0 16,0-2 0-16,1 4 0 15,2-4 144-15,1 4-144 0,1-4 0 0,0 2 144 0,3 3-16 0,-1 0 0 16,-1 0 0-16,1 0 0 16,-2 2-128-16,1 3 192 0,-1-1-192 0,-1 2 192 0,0 0-192 0,-2 3 0 15,0 1 0-15,-1-2 128 16,-1 3-128-16,-1-2 0 0,0 2 0 0,1-1 128 0,-1-2-128 0,2 0 128 31,0-1-128-31,0-3 128 0,2 2 0 0,0-4-128 0,1-1 192 0,1 3-64 16,2-5 0-16,-1 2 0 0,3 1 0 0,0-1 0 0,-1 0 16 0,1 1 0 0,0 3 0 0,0-3 0 15,-1 2-144-15,-1 2 0 0,-1 0 0 0,0 1 0 32,-1 1 0-32,-1 0 0 0,0 1 0 0,-1-4 0 15,1 2 0-15,-3-3 0 0,0 2 0 0,-1-2 0 0,1 1 0 0,0 0 0 0,3 2 0 0,0-1 0 31,1 1 0-31,0-2 0 0,1 2 0 0,0-3 0 16,2 2 0-16,1 1 0 0,1-3 0 0,0 1 0 0,2 0 0 16,1-1 0-16,-1 2 0 0,1-2 0 0,-1 1 304 15,1-1-32-15,-1 2 0 0,-1 1 0 0,1-2-48 0,-2 2-16 16,-1-1 0-16,-2-2 0 0,-1 3-208 0,-2-3 0 16,-1 2 0-16,-1-2 0 0,1 1 0 0,-2-4 0 15,1 1 0-15,-2 1 0 0,2-1 0 0,0 0 0 16,-2-1 0-16,1 1 0 0,2 2 0 0,1-2 0 15,0 2 0-15,-1-2 0 0,1 4 0 0,0-3 0 16,0-1 0-16,0 0 0 0,1 0 0 0,0 2 0 16,0-2 0-16,0 2 0 0,0-2 0 0,-1 1 0 15,-1-1 0-15,-2 0 0 0,-1-4 0 0,-2 2 0 16,1-2 0-16,-2 3 0 0,1-3 128 0,-2 1 0 16,2 2-128-16,-2-3 192 0,2 4-64 0,-3-1-128 15,2 1 176-15,-1-4-176 0,-1 4 0 0,1-4 0 0,-1 0 0 0,1-2 0 16,-2 1 0-16,-1 0 0 0,1 0 0 0,-2-2 0 15,0 1 0-15,1 1 0 0,-1-1 0 0,1 2 0 16,0-3 0-16,-1 4 0 0,1-4 0 0,1 2 0 16,-1 0 0-16,0 0 0 0,-1 1 0 0,2 1 0 15,0-1 0-15,0-1 0 0,0 1 0 0,0 0 0 0,0-1 128 0,0 1-128 16,1 4 144-16,-1-4-144 0,0 0 0 0,0 1 0 16,-1-4 0-16,-1 4 0 0,2-4 0 0,-1 1 0 15,-2 1 0-15,2-1 0 0,-1 2 0 0,-1-2 0 16,2-2 0-16,-2 4 0 0,2-2 0 0,0 2 0 15,-2 0 0-15,2 0 0 0,0-2 0 0,-1 2 0 16,2 0 0-16,-1 1 0 0,1-1 0 0,0-2 0 16,-1 2 0-16,-1 0 0 0,2-2 0 0,-1-1 0 15,0 2 0-15,-1-1 0 0,1-2 0 0,0 2 0 16,-1-1 0-16,2 0 0 0,0 0 0 0,0 1 0 16,0-1 0-16,0 0 0 0,0 0 0 0,3 1 0 0,-3 1 0 0,1 1 0 15,0-2 288-15,0 2-32 0,0 0-16 16,0 1 0-16,1-1-240 0,-1 1 0 15,0-1 0-15,-1 1 0 0,1 0 0 0,0 2 0 0,0-1 0 16,-1 0 0-16,2 0 0 0,-2-1 0 0,1 0 0 0,-1-2 0 16,0 0 0-16,0 0 0 0,0-2 0 0,-1 1 0 15,1 1 0-15,0-1 0 0,0-2 0 0,0 2 0 16,0 2 0-16,0-2 0 0,1 0 0 0,-1 1 0 16,1 1 0-16,1 0 0 0,-1 1 0 0,0 2 0 15,0-3 0-15,-1 2 0 0,1 0 0 0,0 0 0 16,-1 0 0-16,2 0 0 0,-1 0 0 0,0-1 0 0,0-1 0 0,0-2 0 15,1-1 0-15,-1 2 0 0,0-1 0 0,1-2 0 16,0 2 0-16,-1-1 0 0,1 0 0 0,1 1 0 16,-1 0 0-16,2 1 0 15,-3-2 0-15,1 3 0 0,-1 1 0 0,2-4 0 0,-2 4 0 0,0-1 0 16,-1 0 0-16,0 0 0 16,1 2 0-16,-1-4 0 0,0 3 0 0,0-1 0 0,0-2 0 0,0 2 0 15,0 0 0-15,0 0 0 16,1 0 0-16,-1-1 0 0,0 4 0 0,0-3 0 0,0-2 0 0,0 2 0 15,1 0 0-15,0 3 0 16,-1-3 0-16,1-1 0 0,0 4 0 0,2-3 0 0,-2 2 0 0,0-1 0 16,0 3 0-16,2-3 0 0,-1 2 0 0,1 0 0 0,-1 0 0 15,1-1 0-15,-2 0 0 0,4 2 0 0,-3-1 0 0,0-3 0 16,1 1 0-16,-1 0 0 0,-1 1 0 0,2-3 0 16,-2 0 0-16,0 1 0 0,-1 0 0 0,0-2 0 15,0 0 0-15,-1 0 0 0,0 1 0 16,-1-2 0-16,0 0 0 0,-1 0 0 0,1 0 0 0,-1 1 0 15,-1-2 0-15,2 2 0 0,-2-3 0 0,0 4 0 16,2-4 0-16,-2 4 0 0,0-4 0 0,0 2 0 0,1-1 0 16,0 0 0-16,-1 0 0 0,1-2 0 0,-1 0 0 0,1 0 0 31,0 0 0-31,0 0 0 0,1 0 0 0,-1 0 0 0,0 0 0 0,1 0 0 0,-1 0 0 0,1 0 0 16,-1 0 0-16,1 0 0 15,-1 0 0-15,1 0 0 0,1 3 0 0,-2-3 0 16,2 3 0-16,-2-3 0 0,2 4 0 0,-2-2 0 15,2-2 0-15,-1 4 0 0,0-4 0 0,1 3 0 16,0-2 0-16,-1 1 0 0,0 1 0 0,1 0 0 0,-1 0 0 0,2-2 0 16,-1 2 0-16,1 0 0 0,-1 0 0 0,1 1 0 0,-2-2 0 0,1 2 0 31,0-2 0-31,-1 2 0 0,1-2 0 0,0 0 0 0,1 0 0 0,-2-1 0 16,1 2 0-16,0-1 0 0,0 0 0 0,-1 0 0 15,1 2 0-15,1-2 0 0,-1 4 0 0,-1-3 0 0,1 4 0 0,1-3 0 16,0 2 0-16,1 3 0 0,-1-2 0 0,1 2 0 15,0 1 0-15,1-2 0 0,-1 0 0 0,-1-2 0 16,0-1 0-16,-2 0 0 0,1 0 0 0,0-4 0 16,0 2 0-16,-2-1 0 0,2-2 0 0,-2 0 0 15,2 1 0-15,0-1 0 0,-2 3 0 0,1-3 0 16,-1 0 0-16,1 0 0 0,-1 2 0 0,-1-2 0 0,2 4 0 31,-2-2 0-31,1 0 0 0,1 1 0 0,-2 2 0 0,2-1 0 16,-1 2 0-16,1-2 0 0,-1 1 0 0,0 1 0 15,1 1 0-15,-1-3 0 0,1 1 0 0,-1 1 0 16,1-2 0-16,-1-1 0 0,1 0 0 0,-1 1 0 16,1-2 0-16,-1 0 0 0,1 0 0 0,0 2 0 15,0-2 0-15,-1 1 0 0,1-2 0 0,-1 1 0 16,2 1 0-16,-2 1 0 0,1-3 0 0,1 1 0 16,-2 1 0-16,2-3 0 0,-2 1 0 0,2 2 0 0,-2-3 0 15,1 2 0-15,1-1 0 0,-2 2 0 0,1-3 0 0,-1 2 0 16,2 2 0-16,-2-2 0 0,2 2 0 0,0 2 0 15,1-2 0-15,-2 2 0 0,2 0 0 0,0 4 0 16,0-4 0-16,0 3 0 16,0-1 0-16,-1 0 0 0,1-2 0 0,-2 1 0 0,1-4 0 0,0 1 0 15,0-4 0-15,-1 2 0 0,0-2 0 0,0 0-160 16,1 0 160-16,0-2 0 0,0 2 0 0,-1-3 0 16,1 2 0-16,-2 1 0 0,2-2 0 0,-1 1 0 15,-2 1 0-15,1 0 0 0,1 0 0 0,-2 0 0 16,2 0 0-16,-3 0 0 0,1 0 0 0,-1 0 0 15,1 1 0-15,-1-1 0 0,0 0 0 0,0 0 0 0,0 0 0 0,0 0 0 16,0 0 0-16,0 0 0 0,0 0 0 0,0 0 0 16,0 0 0-16,9-19 0 0,-8 13 0 0,0 1 0 15,0-1 0-15,2 0 0 0,-2-3 0 0,0 2 0 16,1-2 0-16,0-1 0 0,-1 1 0 16,2 0 0-16,-2-1 0 0,1-3 0 0,0 3 0 0,0-6 0 15,1 1 0-15,-1-1 0 0,1-2 0 0,-2-2 0 16,1-2 0-16,0 0 0 0,-1-3 0 0,0 0 0 15,-1 0 0-15,0 2 0 0,-1 2 0 0,0-3 0 0,-1-4 0 16,0-3 0-16,-2-1-160 0,2 3 0 0,-1 5 0 0,1-1 0 16,0 5-32-16,1 2-16 15,0 2 0-15,0-3 0 0,0 5 208 0,-2-2 0 0,2 4 0 0,0-3 0 16,-1 3-144-16,2 2 144 16,0 0-128-16,0 0 128 0,0 4-224 0,-1 1 32 0,1 4 16 0,0-2 0 15,0 3 0-15,0 0 0 16,0 3 0-16,0 0 0 0,0 4 32 0,0-1 0 0,0 2 0 0,0 4 0 15,0 0 144-15,0 3 0 0,-1-3-144 0,1 4 144 16,-1-2 0-16,1 1 0 0,-2-2 0 0,2 3 0 16,-1-1 0-16,1 1 0 0,0-1 0 0,0 1 0 15,0 1 0-15,0 1 0 0,1-1 0 0,-1 0 0 0,0 3 0 0,0-1 0 16,-1 1 0-16,1-2 0 0,-1 1 0 0,0 0 0 16,-1 0 0-16,1-1 0 0,0 2-160 0,-1-4 160 15,-1 0 0-15,2 0-144 0,-2-1 144 0,2-2 0 16,0-1 0-16,-2-2 0 15,2-4 0-15,0 2 0 0,0-3 0 0,-1 1 0 0,2-3 0 0,-1 1 0 16,-1-1 0-16,0-1 0 16,1 2 0-16,0-3 0 0,0 1 0 0,-2 1 128 15,1-2-128-15,1 2 0 0,-2-1 0 0,1-1 0 0,-1 4 0 0,1-3 0 16,0 1 0-16,-1 2 0 0,0-1 0 0,1-2 0 0,-1 5 0 0,0-4 0 16,0 1 0-16,1 1 0 0,-1 2 0 0,1-3 0 15,-1 2 192-15,1-1-48 0,-1 1 0 0,0 2 0 16,-1-2 112-16,0 3 32 0,0-2 0 0,-2 3 0 15,1 1-96-15,-1-1-32 0,-1 2 0 0,-2 2 0 16,0 1-160-16,-14 14 192 16,8-10 0-16,-2 0-64 0,-3 0 0 0,-1 2 0 0,-3 2 0 15,0-1 96-15,-3-2 16 0,-2 1 0 0,2 1 0 16,-2-3-32-16,1 3 0 0,-2-5 0 0,2 0 0 16,1-1-80-16,-3-2-128 15,0 1 176-15,-1-5-176 0,2 2 0 0,-3 1 0 0,-2 0 0 0,1-3 0 16,1 2-704-16,2-3-80 0,4-3-32 0,3-2-14224 15,4-4-2832-15</inkml:trace>
  <inkml:trace contextRef="#ctx0" brushRef="#br2" timeOffset="27359.12">13132 11844 38703 0,'-4'4'3440'0,"2"-4"-2752"0,1 2-560 0,0-1-128 0,1 2-224 0,-2-1-80 0,0 5-16 0,-3 0 0 16,0 5-752-16,-1 1-144 16,-2 3-48-16,2 2 0 0,0 2 720 0,1 1 144 15,0 1 16-15,-1 1 16 0,0 0 976 0,0 4 192 16,-2 5 32-16,-2-1 16 0,0 5 480 0,-2 3 80 16,0-2 32-16,-1 0 0 0,2-4-928 0,1 1-176 15,0-2-32-15,2-1-16 0,-1-3-160 0,2-2-128 16,-1-6 144-16,2 3-144 0,-1 0 320 0,0-4-48 0,0 1 0 0,0-1 0 15,0-1-80-15,0-5-32 0,1 0 0 0,0-4 0 16,1 0-160-16,0-2 0 0,1-1 0 0,-1-2-176 16,1 1 176-16,2-5 0 0,-1 1 0 0,1-2 0 15,2 1 0-15,0 0 0 0,0-3 0 0,2 0 0 0,1-2 304 16,1-2-16-16,-4 7 0 0,0 0 0 0,21-17-80 16,-12 8-16-16,1 2 0 0,3-2 0 15,2 1-16-15,-1 0-16 0,2-2 0 0,2 2 0 16,2-5-160-16,1 4 0 0,2-4 0 0,1 3 128 0,-5 2-128 0,1 0 0 15,0 2 0-15,1 0 0 16,1 0 0-16,2-1 0 0,0 1 0 0,1 3 0 16,2-4 0-16,1 1 0 0,-1 2 0 0,1 2 0 15,1-4 0-15,-1 2 0 0,1 0 0 0,-2-1 0 16,-1 2 0-16,-3 0 0 0,-1 0 0 0,-2-1 0 16,-2 1 0-16,-6-3-176 0,-1 2 176 0,-4-2-13376 15,-2 3-2576-15</inkml:trace>
  <inkml:trace contextRef="#ctx0" brushRef="#br2" timeOffset="28389.88">13178 12828 33167 0,'2'-3'2944'0,"1"0"-2352"0,1 2-464 0,-2 1-128 0,1 0 576 0,0 0 112 16,5-3 16-16,2 3 0 0,3-3-704 0,3 0-320 15,0 3 16-15,-1 3 16 0,-1-2 96 0,-1 4 0 16,1 1 16-16,-2 1 0 0,-1 2 48 0,1 3 0 16,-3 1 0-16,0 3 0 0,-1 0 800 0,-2 3 160 0,-1-2 48 0,-2 0 0 15,0-1-32-15,-1 2 0 0,1 3 0 0,-2 1 0 16,-1-2-400-16,-1 1-64 0,-2-3-32 0,0 2 0 16,-2-5-128-16,-3 1-32 0,0 0 0 0,-2 0 0 15,-1-4-64-15,-2 1 0 0,0 3-128 0,-2-6 192 16,0 2-192-16,-1 0 0 0,0 1 128 0,-3 0-128 15,1 0 0-15,-5-3 0 16,2 2 0-16,-2-3 0 0,3-2 0 0,-2-1-128 0,0 1 128 0,-4-4-160 16,-2 2 160-16,0-4 0 0,0-2 0 0,2-1 0 15,0-2 0-15,1-1 144 0,4-2-16 0,0-2-128 16,2-3 288-16,0-2-48 0,1-5-16 0,3 1 0 0,2-2 0 16,2 2 0-16,2-2 0 0,4 2 0 0,1 2-96 15,4 3-128-15,2-2 176 0,0 4-176 0,4-2 160 16,0 5-160-16,3 0 128 0,2 3-128 0,0 2 0 0,3 3 0 15,4 0 0-15,2 2 0 0,4 3 0 0,2 4 0 16,3 1 0-16,2 2 0 0,3 0 0 0,0 2 0 16,2 1 0-16,0 1 0 0,-1-1 0 0,-2 1 0 15,-3 0 0-15,-2 0 128 0,1-1 32 0,-3 1 0 16,0-2 0-16,-4 0 0 0,-1 2 160 0,-3-3 16 16,-2 3 16-16,-1 0 0 15,0 3-352-15,-3-3 0 0,-2 2 0 0,-1-1 128 0,-3 4-128 0,-1-4 0 0,-1 1 0 0,-2-4 0 47,0-3-768-47,-4-1-80 0</inkml:trace>
  <inkml:trace contextRef="#ctx0" brushRef="#br2" timeOffset="31336.49">9768 8541 8287 0,'-4'0'736'0,"3"0"-592"0,-1 0-144 0,2-2 0 0,0 2-192 0,0-2-80 0,-1 2-16 0,-1-2 0 15,-2-2-960-15,-1-2-192 0,0 0-32 0,0 2-16 0,0-2 1232 0,0 0 256 16,0 2 0-16,2-2 0 0,0 3 0 0,1 0 0 15,0 0 0-15,1 3 0 0,1-2 768 0,-1 2 32 16,2-2 16-16,0 2 32 0,1 0 2256 0,0 0 448 16,1 0 96-16,-3 0 16 0,0 0-448 0,0 0-80 15,0 0-32-15,0 0 0 0,19 0-1392 0,-13 2-288 16,2 0-48-16,-1-2-16 0,3 3-1120 0,0 0-240 16,-1 0 0-16,2 0 0 0,1 4-368 0,1-1 0 15,-3 0 0-15,-2 1 0 16,1 2-496-16,-1 1-96 0,1 2-32 0,0 4 0 15,-1 3 176-15,1 0 48 0,0 3 0 0,-1 0 0 0,1 4 320 0,1-4 80 0,-1 1 16 0,1-2 0 16,-1 1 176-16,1-6 48 0,1 0 0 0,-1-4 0 16,0 1 128-16,-1-3 0 0,0-1 160 0,-2 0-160 15,0-3 464-15,-2-2 0 0,0 0 0 0,-1-1 0 16,0 0-80-16,-1-1 0 0,0-2-16 0,-1 0 0 16,1 0-176-16,-2 0-48 0,0 0 0 0,2 0 0 15,-2 0-688 1,0-2-144-16,2 2-16 0,-2-4-16 0,0 4-368 15,0-3-64-15,1 3 0 0,-2-3-16 0,1 3 864 0,-1 0 304 0,1 0-192 0,-1-2 192 0,1 2 352 16,1 0 160-16,-1-2 48 0,0 2 0 16,2 0-144-16,-2 0-32 0,0 0 0 0,1 0 0 0,-2 0-384 0,0 0 0 15,0 0 0-15,0 0 0 0,0 0 0 0,0 0-144 16,0 0 144-16,0 0-160 0,0 0-80 0,0 0-16 16,0 0 0-16,-18 16 0 0,14-12 256 0,1-1-144 15,-2 0 144-15,-2 1-128 0,0 2 128 0,-2 0 192 0,1 1-32 16,-1 1-16-16,-2 0 192 0,-1 4 48 15,-5 2 0-15,1 0 0 0,2-1 512 0,-4 3 96 0,0 2 32 0,-5 1 0 16,0 3 192-16,-1 1 64 16,2-4 0-16,0 2 0 0,0-1-336 0,1 2-64 15,1-3-16-15,1-1 0 0,1 0-864 0,0-1 0 0,-1 0-128 0,-1 2-10672 32,0-1-2128-32</inkml:trace>
  <inkml:trace contextRef="#ctx0" brushRef="#br3" timeOffset="82155.58">11505 6075 38703 0,'-1'-2'3440'0,"-1"2"-2752"0,2 0-560 0,0 0-128 0,0 2 496 0,0-2 64 0,-1 0 16 0,-1 3 0 15,0-3-96-15,-1 0-16 0,-1 1 0 0,0 1 0 0,-1-2-464 0,2 0-128 16,-2 0-16-16,0 0 0 15,1 0-944-15,0 0-176 0,-1-2-32 0,3 1-16 16,-2-2-1744-16,2 3-336 0,1-3-80 0,-1-2-16 16,1 3 160-16,0-1 16 0,0-4 16 0,1 2 0 31,-2 2 1984-31,1-3 400 0,0 2 80 0,-2 0 0 0,1-1 832 0,-1 2 0 0,0-1 0 0,-1-1 0 0,-1 1 0 0,0 0 0 16,0 1 0-16,-1-3 144 0,0 1-272 0,-2 1-64 0,3 0-16 0,-1 2 0 15,0-1 208-15,-1 2 208 0,-1-3-32 0,0 4 0 16,1 0-176-16,0-2 0 0,1 2 0 0,1 0-144 31,0 0-16-31,-1 0 0 0</inkml:trace>
  <inkml:trace contextRef="#ctx0" brushRef="#br3" timeOffset="83450.7">11376 5911 6447 0,'-5'0'576'0,"0"0"-576"0,2 0 0 0,1-3 0 0,1 3 688 0,0 0 16 15,-3-1 16-15,-1 1 0 0,-1-2 208 0,-1-2 32 0,1 1 16 0,1 0 0 16,1-1 176-16,3 2 48 0,-1-2 0 0,2 1 0 15,0 0-752-15,0 0-160 0,2 1-32 0,-2 0 0 16,0 2 0-16,-2 0-16 16,2-2 0-16,0 2 0 0,0 0 352 0,0 0 80 15,0 0 16-15,0 0 0 0,0 0 64 0,0 0 16 0,0 0 0 0,0 0 0 16,0 0-224-16,0 0-32 0,0 0-16 0,0 0 0 16,0 0-80-16,-3 25-16 0,3-22 0 0,-2 4 0 15,4-4 48-15,-2 3 16 0,0-1 0 0,1 3 0 16,1-4 160-16,1 2 16 0,-1 0 16 0,3 3 0 15,-1-3-336-15,2 0-64 0,-1 0 0 0,1 0-16 16,0 2-240-16,1 0 0 0,0 0 0 0,-1 0 0 0,-1 2 0 0,1-1 128 16,1 1-128-16,-2 2 0 0,-1 1 0 0,1-3 0 31,-1 3 0-31,-1 2 0 0,0-3 0 0,0 2 0 0,-1-2 0 0,1-2 0 0,-1 3 128 0,1-4 0 16,0 4-128-16,2-5 192 0,-1 2 64 0,1-2 0 15,1 0 0-15,0 1 0 0,2 1-32 0,-2-4 0 16,3 2 0-16,-2 0 0 15,0 0-224-15,1 0 0 0,-1-1 128 0,1 1-128 0,-1 0 0 0,-1 0 0 0,0 0 0 0,1 0 0 16,-2 2 0-16,-2-1 0 0,1 1 0 0,-1 0 0 16,-1 0 0-16,-1-1 0 0,2 3 0 0,-2-1 0 15,1 0 0-15,1-1 0 0,1 0 0 0,1-1 0 16,2 3 0-16,-1-5 0 0,4 2 0 0,-1-3 0 16,1 1 0-16,1-1 0 15,0 1 0-15,0-4 0 0,1 2 256 0,-2-1-32 0,-1 0-16 0,0-1 0 16,-2 2 96-16,-1 2 16 0,0-4 0 0,-1 3 0 15,0 4 48-15,0-1 16 0,-1-2 0 0,0 6 0 16,-2-3-144 0,1 1-32-16,-2 0 0 0,1 0 0 0,1-1-208 0,0 0 128 0,1-1-128 0,0 0 0 0,2-1 0 0,0 1 0 15,2-3 0-15,-1 0 0 16,3-2 0-16,0-2 0 0,0 2 0 0,-2-2 0 0,1 2 0 0,1-2 128 31,0 2-128-31,-2-4 0 0,1 4 176 0,0-2-176 16,-1 4 192-16,0-2-192 0,-1 0 176 0,-2 5-176 15,0-3 160-15,0 0-160 0,-1 0 192 0,0 0-48 16,0 2-16-16,-1-2 0 0,2-2-128 0,-1 1 128 0,1 1-128 16,-2-3 128-16,3 1-128 0,-1 2 128 0,2-3-128 0,-2 1 128 15,1-1-128-15,0 2 0 0,0-1 0 0,0 0 0 16,0-1 0-16,-1 2 0 0,2-1 0 0,-2-2 0 16,-1 5 0-16,1-4 0 0,0 4 128 0,-1-4-128 15,0 3 0-15,-1 1 160 0,0 0-160 0,-1-1 160 16,1 3-160-16,-1-3 160 0,0 4-160 0,-1-1 160 15,0-2-160-15,-1 2 0 0,1-2 0 0,-1 2 0 0,2-3 0 0,-1 0 0 16,-1 0 0-16,1 0 0 0,0 1 0 0,1-4 128 16,1 1-128-16,0 0 0 0,0-2 128 0,0 2-128 15,2-2 0-15,-1 1 128 0,-1-2 32 0,2 2 0 16,0-3 0-16,-1 0 0 16,1 2-160-16,-2-2 128 0,1 0-128 0,-3 0 128 0,2 0-128 0,-1 0 0 15,0 1 0-15,-1 2 0 0,0-2 0 0,0 2 0 16,-1-1 0-16,2 2-176 0,-2-1-32 15,0 2-16-15,0-1 0 0,0-1 0 0,1 0 80 0,-1 1 16 16,1-2 0-16,0 2 0 0,1-1 128 0,0-3 0 16,-1 0 0-16,2 0-128 0,-1 0-48 0,2-3 0 15,1-1 0-15,-1-1-11728 16,2-2-2368-16</inkml:trace>
  <inkml:trace contextRef="#ctx0" brushRef="#br3" timeOffset="85987.95">12215 7061 8287 0,'-2'-3'736'0,"1"1"-592"0,0 1-144 0,1 1 0 0,-1 0 1472 0,-1-3 272 0,1 1 48 0,-2-3 16 0,-1-1 224 0,0-3 32 32,-2-1 16-32,1 0 0 0,1-1-912 0,-1 1-176 0,3 3-32 0,-2-4-16 0,0 3-944 0,1-1-224 15,0 2-32-15,-2 2 0 16,0 1-192-16,-1 4-32 0,0 0-16 0,-1 0 0 0,-1 3 288 0,1 1 48 15,-3-2 16-15,0 2 0 0,0 2 144 0,0-2-208 32,-1 2 80-32,-1 0 128 0,1 3-224 0,-1-3 80 15,1 4 16-15,0 0 0 0,4-4 128 0,-1 4 0 16,2 0 0-16,0 2 0 0,1 3 0 0,1-2 256 16,3 3-64-16,1-1-16 0,3-1 464 0,-1-2 80 0,4 1 32 15,2-1 0-15,0-2-32 0,1-1 0 0,1 0 0 0,0-2 0 16,1 0-464-16,-1-1-80 0,0-1-32 0,-2-1 0 15,1 0-144-15,0-2-256 0,-1-2 64 0,0 0 16 16,0 0 304-16,1-2 64 0,0-2 16 0,-1 0 0 16,0-1 96-16,0-2 16 0,1 1 0 0,-3-4 0 15,2 4 32-15,-2-6 16 0,1 3 0 0,-1-1 0 16,1-3 256-16,-1 0 48 0,0 0 16 0,-1 1 0 16,1 0-48-16,-1-2 0 0,1 2 0 0,-1-1 0 15,0 3-288-15,-1 4-64 0,-2-2-16 0,0 4 0 16,-1 0 80-16,-1 4 16 0,-1-2 0 0,-2 2 0 0,-1 0-112 0,1 2-32 15,-4-2 0-15,1 1 0 0,1 2-224 0,-2-3 128 16,-1 2-128-16,-1 0 0 0,-3 0 128 0,0-1-128 16,0 2 0-16,-1-1 0 0,2 2 128 0,1-2-128 15,0 0 0-15,1 3 0 0,0-2 0 0,0 1 0 16,3 2 0-16,0 0 0 0,1 1 0 0,1 0 0 16,2 2 0-16,1 0 0 15,-1 1-480-15,2 1 16 0,0 2 0 0,0-2 0 16,2 0-432-16,-1 3-64 0,1-2-32 0,1-2 0 15,-1 0 96-15,2 1 0 0,1-1 16 0,1-3 0 0,0 2 528 0,2-3 96 0,-1 0 32 0,2-2 0 16,-1-1 224-16,1-3 128 0,1-3 0 0,0 1-128 16,0 0 576-16,-2-4 0 0,1 2 0 0,0-2 0 15,-2 0-16-15,2-4 0 0,-1-2 0 0,0-1 0 16,-1 1 32-16,1 0 16 16,-2-2 0-16,0-1 0 0,0-1-144 0,-1 0-16 0,0-2-16 0,0-1 0 15,-3-1-96-15,2-1-16 0,-1 1 0 0,-1-2 0 16,-1 1-112-16,-1 1-16 0,-1 2-16 0,-1 2 0 15,-2 2-32-15,-2 2 0 0,-2 2 0 0,-2 4 0 16,1 1-144-16,-4 4 160 0,-2 2-160 0,-2 1 160 16,-1 4-160-16,-2 3-144 0,0-2 144 0,0 3-208 0,0 2-112 0,2-3-32 15,1 4 0-15,2-3 0 0,1 0 80 0,2-2 16 16,1 3 0-16,1 0 0 0,2 1 128 0,1-1 128 16,2 2-192-16,-1 2 192 0,1 1-368 0,1 0 48 15,-1 3 0-15,1-1 0 0,1 2 96 0,-1-1 32 16,2-1 0-16,0-2 0 0,4 0 192 0,0-2-192 15,3 1 192-15,0-5-192 0,1-2-32 0,1-1 0 16,3-2 0-16,0-3 0 16,1 1-288-16,1-3-64 0,0 0-16 0,1-3 0 15,1-1 128-15,0-2 16 0,-2 0 16 0,0 0 0 0,0-3 432 0,-1 2 0 0,2-6 0 0,0 0 0 16,-2 0 560-16,-1 1 32 0,1-3 16 0,-3 2 0 16,1-4-48-16,-3 1-16 0,-1-1 0 0,-1 0 0 15,-2-2 304-15,0 1 64 16,-1 2 16-16,-2-3 0 0,1 5-368 0,-2 2-80 15,1 2-16-15,-1 2 0 0,-1 1-464 0,0 5 0 16,-1 1 0-16,-1 4-160 0,-3 0-160 0,0 3-16 0,-2 4-16 0,-1 0 0 31,-2 2-208-31,0 1-32 0,0-1-16 0,0 0 0 0,0 2 416 0,0-2 192 0,-1 1-160 0,1-1 160 0,-1 2 0 16,2-2 160-16,-1-2 0 0,2-2 0 0,3 0 16 16,0 1 0-16,2-3 0 0,2 0 0 0,3 0-48 0,2 0 0 15,3-2 0-15,3 2 0 0,4-2-128 0,3-2 0 16,5-2 0-16,0 0 0 0,5-2-352 0,2-2 48 15,2 2 16-15,2-4 0 16,-3 2-304-16,4-2-64 0,0-1-16 0,0 1 0 16,-1-1 192-16,-3-2 32 0,0 3 16 0,0-3 0 0,-2 2 560 0,-3-3 128 15,-4 1 0-15,-5 2 16 0,-3 1 592 0,-4-3 112 16,-3 2 32-16,-6-2 0 16,-2 3-144-16,-5-4-32 0,-2 4 0 0,-3 0 0 0,-5-3-448 0,-1 5-80 0,-3-2-32 15,-1 4 0-15,-1 0-144 0,-1 2-128 16,2 2 144-16,0 3-144 0,4-2 0 0,1 3 0 0,3 1 0 0,2-1-160 15,2 0-144-15,0 1-16 0,2 2-16 0,3 1 0 16,-1-1-704 0,1 1-144-16,4-3-32 0,1 2 0 15,1-3-304-15,0 0-64 0,2 0-16 0,2 0 0 0,-1-2 624 16,1 2 112-16,1-3 32 0,-1-2 0 0,2 1 832 0,0-2 0 0,1 3 0 0,-2-3 0 0,1 0 1056 16,1-3 128-16,-1 3 32 0,-1-3 0 0,1 0-480 0,0-1-96 15,0 2 0-15,-1-2-16 16,0-2-384-16,-1 0-80 0,1 0-16 0,-2-3 0 0,0 3-144 31,-1 1 0-31,0-1 144 0,0-3-144 0,-1 0 0 0,-2 2 0 16,2-3 0-16,-3-1-192 15,2 4-256-15,-2-2-48 0,1 2-16 0,-2 0 0 16,0 4 32-16,-1-4 0 0,-2 5 0 0,1-4 0 0,-2 2 480 0,-1 0 320 16,1 2-64-16,0-2 0 0,0 2 384 0,-1-1 80 15,0 2 16-15,0-1 0 0,0 2-336 0,2 0-64 0,-1 0-16 0,2 0 0 16,-1 0-320-16,2 0-160 0,1 0 16 0,0 0 0 31,3 0-304-31,-2 0-64 0,1 0-16 0,2 0 0 0,-1 0 384 0,-1 2 144 0,1-1 0 0,-1 2-144 16,1-1 624-16,-2 2 128 0,2-3 32 0,-2 4 0 15,0-1 208-15,1 0 48 0,-1 0 16 0,-1 3 0 16,2-4-528-16,0 4-96 0,0-4-32 0,1 3 0 16,1-3-256-16,-1 1 0 0,2-2 0 0,0-2 0 15,2 0-928-15,1 0-240 0</inkml:trace>
  <inkml:trace contextRef="#ctx0" brushRef="#br3" timeOffset="88481.5">8922 8793 4319 0,'-6'4'0'16,"1"-4"176"-16,1 0-48 0,1 0 0 0,1 2-128 0,2-2 0 0,-1 0 0 0,-1 0 0 0,0 0 448 0,0-2 48 0,0 2 16 0,0-2 0 0,3 0 32 0,-1 0 16 0,3-1 0 0,0 0 0 16,-3 3-16-16,0 0 0 0,0 0 0 0,22-14 0 15,-14 12 400-15,1-5 80 0,-1 4 0 0,2-4 16 16,2 1-16-16,0-2 0 0,0 1 0 0,0 0 0 15,2-3 144-15,2-1 32 0,-1 0 0 0,1 0 0 16,1-2 0-16,1 2 0 0,0-4 0 0,1 2 0 16,0 0-352-16,0-1-64 0,0 1-16 0,-1 0 0 0,2 0-432 15,2 0-80-15,2 0-32 0,-1-2 0 0,-1 2-224 0,1 0 176 16,0 1-176-16,1-1 160 0,-1 0-32 0,2 2-128 16,2 0 192-16,-1-1-64 0,0-1 112 0,-1 3 16 15,-2-2 0-15,1-3 0 0,0 1 192 0,1-2 32 16,0 2 16-16,0-3 0 0,-1 1-112 0,2 4-32 15,2-4 0-15,-3 0 0 0,0 1-64 0,2 1-16 16,3-4 0-16,0 2 0 0,-1 0-48 0,0 0-16 16,-2 1 0-16,0-1 0 0,1 0-208 0,-4 0 0 0,0 1 128 15,-1 1-128-15,2-2 0 0,-2 1 0 0,2-1 0 0,0 0 0 16,0 1 0-16,-1-1 0 16,4 3 0-16,-1-2 0 0,2-1 0 0,0 1 0 0,-1 1 0 0,1-1 0 15,0 2 0-15,0-2 0 0,-1 1 144 0,0-1-144 16,-2 2 384-16,-1-3 0 0,0 0 0 0,-1-3 0 15,-2 3-80-15,0-2-32 0,0-2 0 0,1 2 0 16,-3 1-128-16,2-1-16 0,1-1-128 0,1-1 192 16,-1 2-192-16,1-3 0 0,-1 3 0 0,0 2 0 15,-1-2 0-15,-2 2 0 0,-1 3 0 0,-1-3 0 16,-1 4 0-16,-1 0 0 0,0 2 0 0,0-3 0 0,-1 3 0 16,1 2 0-16,0-2 0 0,1 0 0 0,1-1 0 0,0 1-160 15,2 0 160-15,1 0-128 0,1 0 128 0,2-2 0 16,1 1-144-16,-1 0 144 0,2-1 0 0,0 1 0 15,2 0 0-15,-5 1 0 0,0 0 0 0,-1-2 0 16,0 2 0-16,-1 0 0 16,-1-1 144-16,-2 0-144 0,1 2 160 0,-3-1-160 0,0 1 160 0,-3 0-160 0,0 0 160 15,-1 2-160-15,1 1 128 0,-1-4-128 0,1 4 0 16,0-4 0-16,-1 3 0 0,1 1 0 0,-1-2 0 0,0 1 0 16,2 0 0-16,1 1 0 0,0 0 0 0,-1 0 0 15,1 2 0-15,-1-2 0 0,-1 3 0 0,-1-1 0 16,-1 1 0-16,-1 0-192 15,-2 0 192-15,1 0-160 0,-2-1 160 0,0 2 0 0,-1-2 0 0,-3 2 0 16,1-1 256-16,-3 2-32 0,1-1 0 0,-2 0 0 16,0 0-80-16,-2 2-16 0,1-3 0 0,0 2 0 15,-2 1-400-15,2-2-96 0,-3 2-16 0,2-3 0 16,-2 2-704-16,3 1-128 0,-1-3-48 0,-2 3 0 16,1-3-1040-16,1 0-224 0</inkml:trace>
  <inkml:trace contextRef="#ctx0" brushRef="#br3" timeOffset="89555.84">10249 7532 12895 0,'-2'-3'1152'0,"1"1"-928"0,1 1-224 0,0 1 0 0,0-3 528 0,0 3 64 0,0-3 16 0,0-1 0 16,0-2-64-16,-1-3-16 0,0 0 0 0,1-1 0 16,-2 3-256-16,2-4-48 0,-1 1-16 0,1 0 0 15,0 0-208-15,-1 0 0 0,2-1 0 0,0 4 0 16,-1-3 0-16,0 1 176 0,2 1-32 0,-2 3 0 0,0-2 304 0,0 1 48 16,-2 1 16-16,0 0 0 0,-1 3 352 0,0-2 80 15,-2-1 16-15,-1 4 0 0,-2-1-224 0,-1 2-32 16,1-3-16-16,-3 3 0 0,1 3-688 0,-3-3-144 15,2 2-32-15,-1-1 0 16,0 4-560-16,-1-1-112 0,2 0-32 0,0-1 0 16,0 2 368-16,0 1 64 0,0 1 0 0,-2 0 16 15,2 2-64-15,0 1-16 0,0-2 0 0,0 2 0 0,0 0 288 0,1 2 48 16,0-2 16-16,0 3 0 0,1-1 416 0,1 0 64 0,0 4 32 16,2-3 0-16,1 3-16 0,1-4 0 0,2 2 0 0,-1-4 0 15,3 0-336-15,0 1 144 0,3-1-144 0,-2 2 0 16,3-2 240-16,0 0-64 0,0 0-16 0,1-2 0 15,2 2-160-15,-2-1 0 0,1-3 0 0,0 2 128 32,0-3-448-32,1-1-112 0,0 1-16 0,-1-3 0 0,1 0 272 0,-1-2 176 0,2 0-208 0,-2 0 80 15,0 0 544-15,0-2 112 0,1 0 32 0,-2 0 0 16,1-2 528-16,-1 1 128 0,-2-2 0 0,2 1 16 16,0-2-240-16,0 2-48 0,0-5-16 0,0 3 0 15,0 0-128-15,0-1-32 0,1-2 0 0,-1 1 0 0,3-3-208 16,-2 0-48-16,1 0-16 0,-1 1 0 0,2 0-336 0,-1-2-160 15,1-2 160-15,-1 2-160 0,2-4 0 0,-2 1 0 16,1 1 0-16,-2 0 0 0,0 0 0 0,0 2 0 16,-1-3 0-16,0 2 0 0,-1 2 336 0,-1 0-16 15,0-1-16-15,-2 1 0 0,0 2 64 0,-1-1 16 16,-1 0 0-16,0-1 0 0,-2 0-48 0,1 0 0 16,-2-2 0-16,0 0 0 0,1 0 48 0,-2 0 0 15,0-2 0-15,1 1 0 0,-1 0-160 0,2 0-32 16,-2-1 0-16,0-1 0 0,1 0-192 0,0-3 128 0,1 3-128 15,-1 2 0-15,1 0 0 0,1-1-208 0,1 2 16 16,-2 0 0 0,3 3-624-16,-1-2-112 0,2-2-32 0,-1 2 0 15,3 0-768-15,-2-5-176 0</inkml:trace>
  <inkml:trace contextRef="#ctx0" brushRef="#br3" timeOffset="91334.29">12168 6973 20271 0,'-3'-4'1792'0,"2"-1"-1424"0,0 4-368 0,1-1 0 0,0 2 784 0,-2-2 96 0,1 0 16 0,0-2 0 0,-3-2-528 0,-1 0-112 0,0 0 0 0,0-1-16 0,1 4-464 0,-3-2-96 15,0 4 0-15,-2 1-16 32,-2 0-256-32,0 0-48 0,0 0-16 0,0 3 0 15,-2 0-48-15,2 0-16 0,1 4 0 0,2-4 0 0,-1 4 480 0,2-1 112 16,2 0 128-16,1 0-208 0,0 0 592 0,3 2 112 15,1 0 16-15,0 2 16 0,0 3 0 0,0-5 0 0,1 3 0 0,0 2 0 16,1 2-192-16,0-2-32 16,-1 0-16-16,2-5 0 0,1 2-288 0,-1 0 0 0,2-4 128 0,3 3-128 15,0-5-224-15,1-1-96 0,1 0-32 0,1-2 0 16,-1-2 0-16,0-2 0 0,1 1 0 0,-1-3 0 16,0 0 176-16,-2-1 48 0,2-2 0 0,-1 0 0 15,-2 0 640-15,0-3 128 0,0 1 16 0,-2 0 16 16,0 0 672-16,0-2 144 0,-1 0 32 0,-2-4 0 0,-1 1 16 15,2 1 16-15,-2-2 0 0,0 0 0 0,-1 0-592 0,1 1-128 16,1 2-32-16,0-2 0 0,-1 1-800 0,1 3 0 16,0 4 0-16,-2 0-192 15,-1 4-304-15,0 3-48 0,-3 3-16 16,0 4 0-16,-2 0 32 0,-1 4 0 0,-2 0 0 0,-2 2 0 16,0 3-336-16,-2-2-64 0,1 3-16 0,0 1 0 15,-2-2-336-15,2 0-64 0,0-1 0 0,3-4-16 16,1 0 592-16,1-3 112 0,1 0 16 0,1-4 16 15,1 2 1296-15,1-3 256 0,2-3 48 0,0 0 16 0,1 0 240 0,1-3 48 16,0 0 16-16,2 0 0 0,-1-3-512 0,2 2-96 16,0-2-32-16,2 0 0 0,1 0-656 0,1 0-304 0,0-1 32 15,1 4 0 1,1-4-608-16,0 4-112 0,1 0-32 0,-1 0 0 0,-1-1 512 0,-2 1 80 0,-1 3 32 0,0-2 0 16,1 1 656-16,-1-2 144 0,0 3 32 0,0-4 0 15,-1 4 304-15,0-2 64 0,0-2 16 0,-3 2 0 16,2-2-48-16,-3-2 0 0,1 2 0 0,-2-2 0 15,0 0-192-15,0 0-32 0,-2-1-16 0,1-1 0 16,-1 0-352-16,-2 2-176 16,1-2 160-16,-1 0-160 0,-1-1 272 0,-2 2-32 0,0 1-16 0,0 0 0 15,-1 1 0-15,-1 4 0 0,1 1 0 0,-2 1 0 16,0 1-224-16,-1 4 0 0,1 1-144 0,-1-1-10736 16,2 0-2128-16</inkml:trace>
  <inkml:trace contextRef="#ctx0" brushRef="#br3" timeOffset="95790.8">7215 6073 19343 0,'0'-1'1728'0,"2"1"-1392"0,-1 0-336 0,0 0 0 0,0 0 288 0,0 0-16 0,2 0 0 0,1 0 0 16,1-3 208-16,1 3 32 0,0 0 16 0,0 0 0 16,-1 0 304-16,0 3 64 0,-1-3 16 0,1 1 0 15,0 1-592-15,-2-2-128 0,2 3-32 0,0-2 0 31,0 1-736-31,0-2-160 0,0 4-32 0,1-1 0 16,0-3-1360-16,2 2-288 0,-1 2-48 0,1-1-2960 0,-1 0-592 0</inkml:trace>
  <inkml:trace contextRef="#ctx0" brushRef="#br3" timeOffset="96045.53">7481 6721 29487 0,'-9'11'1296'0,"2"-4"288"0,1-1-1264 0,2-2-320 15,4-1 0-15,0-1 0 16,1-1-160-16,-1 4-96 0,3 0 0 0,-1 4-16 15,3 0-1264 1,4-2-240-16,0-1-48 0,1 0-16 0,-1 1 1488 0,-1-1 352 0,-2 0 0 0,-2-2 0 0</inkml:trace>
  <inkml:trace contextRef="#ctx0" brushRef="#br3" timeOffset="96236.8">7681 6995 10127 0,'7'4'448'0,"-2"1"96"0,0-1-544 0,-2-2 0 16,0-1 0-16,-2 2 0 0,0-2 704 0,3 4 16 15,1 2 16-15,0 5 0 0,2 1 160 0,-1 2 48 0,1-1 0 0,-1-2 0 16,-1 0-576-16,1 1-112 0,-1-3-32 0,1-1 0 16,1 0-224-16,3-1 0 0,0-2 0 0,3 0-7536 15</inkml:trace>
  <inkml:trace contextRef="#ctx0" brushRef="#br3" timeOffset="96380.03">8056 7277 20271 0,'0'15'896'0,"-1"-3"192"0,0-2-880 0,1-4-208 0,-2 1 0 0,2-4 0 16,0 4 1984-16,-1 1 368 0,1 6 64 0,0 2 16 0,1 5-512 0,3-4-80 16,1 1-32-16,1-2 0 15,2-4-1296-15,2-2-256 0,1 0-48 0,0-2-16 16,1-1-1472-16,1 0-320 0,0-1-48 0,1 0-12784 15</inkml:trace>
  <inkml:trace contextRef="#ctx0" brushRef="#br3" timeOffset="96555.34">8211 7665 911 0,'-8'25'0'0,"5"-12"0"15,0-6 0-15,2-5 0 0,2 1 2304 0,-1-2 384 16,0 5 80-16,0 3 16 0,1 7-256 0,3-2-48 0,1 2-16 0,4-4 0 16,1-1-2064-16,1-1-400 0,0 0 0 0,0-1-192 31,1 1-592-31,-1 0-128 0,-1-3-32 0,-1 2 0 15,0 0 96-15,-2 0 16 0,2 3 0 0,-3 1 0 0,0-2 496 0,-1 1 96 0,0 3 32 0,0-2 0 16,0 0 208-16,1 0 0 0,4-4 0 0,0 1-5536 16</inkml:trace>
  <inkml:trace contextRef="#ctx0" brushRef="#br3" timeOffset="96713.69">8683 8145 6447 0,'1'13'576'0,"1"-7"-576"0,-1 1 0 0,0-1 0 0,1-3 2368 0,1 1 352 15,-1-2 80-15,3 2 16 0,3 2-1888 0,2 4-368 16,1-1-80-16,2 0-16 0,1 4-464 0,0-6-288 16,-4 2 32-16,-1-2 16 15,-1 2-480-15,-1 0-112 0,-1 1 0 0,1-1-16 16,-1 0 160-16,-1 1 48 0,0 0 0 0,0 0-3232 16,0 2-640-16</inkml:trace>
  <inkml:trace contextRef="#ctx0" brushRef="#br3" timeOffset="96828.23">8875 8411 8319 0,'0'0'0'0,"0"0"0"15,1 0 0-15,0 3 0 0,0 0-160 0,3 4 160 16,1 0 624-16,3 4 208 0,-2 3 32 0,1 1 16 15,-2-2 192-15,0-1 32 0,-1-2 16 0,-2-1 0 16,1-2 128-16,-2 0 32 0,0-1 0 0,2 0 0 31,-2-4-1408-15,1 0-288-16,1-2-48 0,1 0-16 0,-2-2 288 0,0 0 48 0,1-2 16 0</inkml:trace>
  <inkml:trace contextRef="#ctx0" brushRef="#br3" timeOffset="99549.24">9259 8703 17503 0,'-3'-1'1552'0,"-1"-2"-1232"0,3 2-320 0,1 0 0 0,0 1 688 0,-2-1 80 0,1 1 0 15,-1-4 16-15,-1 1-1088 16,1 0-208-16,-1 0-64 0,1 0 0 0,1-2 144 0,-1 3 32 0,1-1 0 0,0 0 0 16,-2 1-176-1,0-2-16-15,-1 4-16 0,0-4 0 0,-1 4 864 0,0-2 160 0,0 2 32 0,0 0 16 0,1 0 1424 16,-1 0 288-16,0 0 48 0,0 2 16 0,0-2-624 15,0 0-112-15,0 1-32 0,0 2 0 0,0-3-704 0,1 0-128 16,-1 2-48-16,2 2 0 0,-1-4-160 0,0 4-48 16,2-2 0-16,-2 5 0 0,3-4-128 0,0 3-16 15,-2 1-16-15,3-1 0 16,0 1-80-16,-1 2-16 0,2-3 0 0,0 4 0 16,1-1-128-16,-1 0 0 0,1-1 144 0,2 1-144 0,0-1 0 0,-1 0 144 15,2-2-144-15,0-2 0 0,1 0 384 0,-1-2-16 16,3 0-16-16,-1-2 0 0,-1 0-96 0,2 0-32 15,0-2 0-15,1 0 0 0,1-2 32 0,1 0 16 16,0-2 0-16,0-2 0 0,2 2 16 0,0-3 0 16,1-1 0-16,1 1 0 0,-2-4-96 0,0 3 0 0,0-1-16 0,0 0 0 15,-2 0 80-15,-1 1 0 0,0-2 16 0,-2 2 0 16,-2-3-272-16,1 4 160 0,-2-1-160 0,-3-2 128 16,-1 5 0-16,-1 1-128 0,-2-3 192 0,-2 4-64 15,-1 3 0-15,-2-2-128 0,-3 4 192 0,-2-2-64 16,-1 2-128-16,-2 2 192 0,0-2-192 0,1 0 192 15,-2 4-192-15,-1-4 0 16,1 4 0-16,0-2 128 0,2 2-128 0,0 2 0 0,2-2 144 0,0 2-144 16,4 2 0-16,-1 2 0 15,4-1 0-15,1 1 128 0,3-3-128 0,0 4 0 0,2 1 0 16,0-1 0-16,3 0 0 0,1 1 0 0,1-1 128 0,0 3-128 16,3-2 0-16,0-2 0 0,1 3 0 0,1-1 0 15,1-2 0-15,1-2 0 0,0 2 0 0,1-3 0 16,-1-4 0-16,2 1-128 0,-1-2 128 0,-1 1-128 0,2-2 128 0,-1-1 0 15,-1-1 0-15,0-2-128 0,-1 1 128 0,1-2 0 16,-2 1 0-16,-1-4 0 0,-1 1 0 0,1-4 0 16,-1 2 0-16,-2-2 0 0,1-3 0 0,-1 0 0 15,-2-2 0-15,0-1 128 0,0 0 112 0,-2 0 16 16,-1 0 16-16,-1-3 0 0,-1-3-80 0,-1 0 0 16,-1 1-16-16,-2 1 0 0,-1-1-176 0,-1 3 0 0,-2 6 144 15,1-3-144-15,-3 8 0 0,0 1 0 0,0 1 0 0,-3 5 0 16,-3 2 0-16,-1 4 128 0,3 3-128 0,-2 1 0 15,-1 3 0-15,1 6 0 0,2 0 0 0,-1 3 0 16,2 0 0-16,2 3-128 0,3-2 128 0,1 2-192 16,5-4 192-16,-1 1 0 0,3-2 0 0,3-4 0 15,1 0 0-15,-1-1-192 16,2-5 192-16,0-1-192 0,0-2 192 0,0-1-208 16,0-2 80-16,1-2 128 0,-1-2 0 0,1 0 0 0,2 0 0 0,-1-3 0 0,3 0 0 15,-1-3 0-15,1-1 0 0,0 0 0 0,1-1 0 0,-1-1 0 16,-2-1 0-16,2 0 0 15,-1 0 0-15,-1 1 0 0,1-3 0 0,-2 1 128 16,2 0 16-16,0 0 0 0,-2 0 0 0,1 1 0 16,-1-2-144-16,-1 2 192 0,0 0-192 0,-1 0 192 15,-2 5-192-15,-1-1 0 0,1 2 0 0,-3 0 0 0,-1 2 128 0,-2 1-128 16,-2-1 128-16,0 4-128 0,-1-2 144 0,-1 3-144 16,-3 1 160-16,-3 2-160 0,1 1 0 15,-2 0 0-15,1 4 0 0,-2-1 0 0,1 2 0 0,-1 1 0 16,2 3 0-16,-1-4 0 0,2 2 0 0,2-2 0 0,1-2 0 15,3 2 0 1,1-3 0-16,2 1 0 0,0-3 0 0,2 0 144 16,1-3-144-16,1 0 0 0,2-1 0 0,-1 0-176 0,2-3 176 0,-1 0 0 0,4 0 0 0,-1-3 0 31,0 3 0-31,3-5 0 0,1 1 0 0,-2 0 0 0,2 2 0 0,-1-4 0 0,1-1 0 0,-1 4 0 16,0-3 0-1,0-3 0-15,-2 1 0 0,-1 0 0 0,1 0 128 0,-1 0-128 16,-3 0 128-16,1-3-128 0,-1 4 192 0,-1-6-16 15,-1 4-16-15,-1-3 0 0,-1 2-160 0,0 3 160 16,-2-2-160-16,1 3 160 0,-2 3-160 0,-2-1 0 0,0 4 0 0,-2 4 0 0,-1-1 0 0,-3 7 0 16,1 1 0-16,-1 5 0 0,0 0 0 0,-1 3 0 15,2-2 0-15,1 1 0 0,3-1 0 0,2 0 0 16,1-3-128-16,2-2 128 0,2-2-240 0,1 0 32 16,3-4 0-16,1 0 0 0,-1-2 16 0,4 1 0 15,1-5 0-15,-1 0 0 0,3-3 192 0,2 0 0 16,0-1 0-16,1-2 0 0,2 0 0 0,0-3 0 15,0-1 0-15,0 0 160 0,-1-1-16 0,0 0 0 16,-2-1 0-16,-1-1 0 0,-4 1 48 0,0-2 0 16,-2 3 0-16,-2-2 0 0,-2 0-48 0,-2-2 0 31,0 2 0-31,-2-2 0 0,-1 4-16 0,-1-2-128 0,1 5 192 16,-3 2-64-16,-1 4-128 0,-1 0 0 0,-2 4 0 0,-3 2 0 15,1 2 208-15,-3 4-32 0,-1 0-16 0,-2 5 0 16,-1 1-160-16,-1 3 0 0,3 0 0 0,0 0 0 15,2-1 0-15,2 0 0 0,4-3 0 0,1-2 0 16,3-2 0-16,3-1 0 0,0-2-192 0,2-2 192 16,3-1-352-16,-1-2 48 0,3-3 16 0,0 0 0 15,1 0 288-15,2-3 0 0,2 0 0 0,0-3 0 16,1 0-144-16,1-2 144 0,2 0 0 0,-1-2-144 0,1 0 144 16,-2-2 0-16,2 2 160 0,-2-5-160 0,1 1 192 0,-1-1-64 15,-1-1-128-15,-3 2 192 0,-1 2-64 0,-2 0 0 16,-3 3-128-16,1 2 192 0,-3 2-192 0,-1 4 0 15,-2-2 0-15,-3 3 0 0,0 3 192 0,-3-2-48 16,-1 2-16-16,-2-1 0 0,0-1-352 0,0-2-80 16,1 1-16-16,0-6-20224 15</inkml:trace>
  <inkml:trace contextRef="#ctx0" brushRef="#br3" timeOffset="101297.43">12194 7115 27647 0,'-2'0'2448'0,"2"0"-1952"0,0 0-496 0,2 0 0 0,-1 0 576 0,-1-2 32 0,1 2 0 0,2-2 0 0,-1 0-96 0,1-2-32 0,-2 1 0 0,0 0 0 15,0-1 240-15,-2-2 48 16,-1 1 16-16,-2 2 0 16,-1-1-608-16,-3 0-176 0,2 2 0 0,-2 2 0 15,-4 0 0-15,-2 0-288 0,-1 3 48 0,-3 4 16 16,0-1-288-16,-2 2-48 0,4 2-16 0,-2 3 0 15,-1-2 128-15,0 4 0 0,3 1 16 0,0 0 0 0,4 2 432 0,1 1 0 16,2-1 0-16,5-1 0 0,3-1 160 0,2-4 112 16,3 0 32-16,2-4 0 0,2 0-80 0,3 0-16 0,1-3 0 0,1-2 0 15,1-3-208 1,1 0 0-16,0-3 0 0,1 0 0 0,-1 0 240 0,0-6-48 0,0 2-16 0,-3-2 0 0,0 0 464 16,0-2 80-1,-3 0 32-15,0-1 0 0,0 0 80 0,-1-2 32 16,2 0 0-16,-2-3 0 0,-2 6-416 0,0-4-96 0,0 1-16 0,0-1 0 15,1 2-336-15,-2-2 0 0,0 1 0 0,-2 2 128 0,1 2-128 0,-2 4 0 16,0 0 0-16,-1 1 0 16,0 1 0-16,-1 3 0 0,1 1 0 0,1-2 0 0,-1 2 0 0,0 0 0 15,0 0 0-15,2 0 0 0,-1 0 0 0,1-1 0 32,-1 1 0-32,1 0 128 0,-1-2 80 0,1 2 32 0,-2-1 0 0,0 1 0 0,0 0-240 0,1 1 144 15,-2 1-144 1,-2-2 128-16,1 3-128 0,0 0 0 0,-2-1 0 15,0 0 0-15,3-2 0 0,0 0 0 0,0 0 0 0,-21 13 0 16,13-13 0-16,0 0 0 0,-1 0 0 0,2-4-12096 16,-1-2-2400-16</inkml:trace>
  <inkml:trace contextRef="#ctx0" brushRef="#br3" timeOffset="104776.4">12043 7065 21183 0,'-6'-4'1888'0,"1"-1"-1504"0,1 4-384 0,1-2 0 0,2 3 208 0,0-2-16 0,-4 0-16 0,-2-4 0 16,-5 0 784-16,0 0 176 0,1 0 16 0,-1 2 16 15,3 2-400-15,0 0-96 0,2 6-16 0,1-3 0 16,1 2-16-16,1 0 0 0,0 2 0 0,2 2 0 16,1-4 112-16,-2 1 16 0,2 0 0 0,0 1 0 15,1-5-80-15,-2 1-16 0,2-1 0 0,0 0 0 16,0-1-304-16,0-2-64 0,0 1-16 0,0 0 0 0,0-1-160 0,0 0-128 15,2 0 192-15,-1 0-192 0,-1 3 176 0,1-2-176 16,2 4 160-16,-1 1-160 0,2 0 128 0,2 3-128 16,1 4 0-16,3 3 144 0,3 3 48 0,0 0 0 15,3 2 0-15,0 1 0 0,2-3-32 0,-1 0 0 16,0-2 0-16,2-3 0 0,-2-5 64 0,1-2 16 16,-1-4 0-16,-1-6 0 0,-1-1-240 0,-2-5 0 15,0-2 128-15,-2-2-128 0,-1-5 0 0,-2-1 0 16,-1 0 0-16,-4 0 0 0,1-3 0 0,-3-1-192 0,-1-3 192 15,-2 1-160-15,-1-4 160 0,-2 3 0 0,0-2 0 0,-1 5 0 16,-1 4 0-16,1 1 176 16,-2 3-48-16,1 4 0 0,1 4 64 0,-1 4 16 15,0 1 0-15,0 5 0 0,-1 5-32 0,0 1-16 16,-1 2 0-16,0 6 0 0,-1 2-32 0,0 3 0 16,2 3 0-16,-2 2 0 0,1 0-128 0,-1 2 192 0,0 5-192 0,1-2 192 15,1-4-32-15,1-2 0 16,-2 1 0-16,2 2 0 0,0-4 0 0,1-4 0 0,0-2 0 0,2-3 0 15,1-3-160-15,0-4 0 16,1-2 0-16,0-2 0 0,2-2 0 0,0 0 0 0,0-2 0 0,2 0 0 16,-1-3-368-16,1 2 48 0,1-4 16 0,-1 4 0 0,2-2 144 0,-1 0 32 15,-1-1 0-15,2 1 0 0,-2-1 128 16,2-1 0-16,-2 2-144 0,1 0 144 0,1 2-176 0,-2-1 48 16,1 2 0-16,-1-1 0 15,0 2-560-15,0 1-96 0,0 0-32 0,-1 0-16576 16</inkml:trace>
  <inkml:trace contextRef="#ctx0" brushRef="#br3" timeOffset="105726.59">9059 8799 21183 0,'-9'4'1888'0,"3"-1"-1504"0,4-3-384 0,0 0 0 0,1-3 1104 0,-1 3 160 0,-2-2 16 0,-5 2 16 0,-1-2 0 0,-1-2 0 16,4-3 0-16,-1 0 0 0,5-3-688 0,0 1-144 15,2-3-16-15,2 0-16 0,1-2-432 0,0 2 0 16,3-4 0-16,1 0 0 0,2-1-224 0,-1 3 80 16,2 0 16-16,-1-1 0 0,1 5-176 0,1 0-16 15,0 2-16-15,2-1 0 0,0 4 0 0,2 0 0 16,0 4 0-16,-1 1 0 0,2 4 32 0,1 2 16 16,0 1 0-16,0 4 0 0,2 2 288 0,0 3-128 15,0 1 128-15,0 2 0 0,2 3 128 0,-2 3 144 16,1-3 32-16,-1 0 0 0,1-1 112 0,-3-5 32 15,0 0 0-15,-2-3 0 0,-2-3-64 0,-2-7-16 0,0 0 0 0,-3-7 0 16,1 2-224-16,-3-7-144 0,-2 2 192 0,-1-3-192 16,-2-1 0-16,-3 1 0 0,-2-4 0 0,-1 2 0 15,-1-1 0-15,-2 1 0 0,0-2 0 0,-1 2 0 16,-1-3 128-16,-1 2 112 0,1 0 16 0,0-2 16 16,1 3 48-16,0 1 0 0,0 0 0 0,3 3 0 15,0 2-192-15,2 0-128 0,2 0 192 0,-1 2-192 0,2 2 128 16,-1-1-128-16,2 3 0 0,0 0 0 0,-1 1 0 0,1 3 0 15,1 0 0-15,-1 2 0 0,1 3 192 0,-1 2-32 16,1 4 0-16,-2-2 0 16,1 6 224-16,0-1 32 0,1 4 16 0,-1 1 0 15,1-2 128-15,0 2 16 0,1 2 16 0,1-3 0 16,3-2-80-16,0-3 0 0,0-1-16 0,1-3 0 0,2-6-352 16,1-1-144-16,2-6 128 0,4-2-128 0,1-6 0 0,1-4 0 15,1-4 0-15,1-6 0 0,1-5-192 0,0-3-64 16,-2-2 0-16,-2-3-16 15,0-4-464-15,-2-3-96 0,-2-2 0 16,-2 5-16-16,-2 2 16 0,-5-1 0 0,0 5 0 0,-5 2 0 0,-1 5 432 0,-3 5 80 16,-3 8 32-16,-2 6 0 0,-3 5 480 0,-3 8 112 0,0 3 16 15,-4 2 0-15,0 7 528 0,0 3 112 0,-1 5 32 0,1 0 0 16,0 5-816-16,2 0-176 0</inkml:trace>
  <inkml:trace contextRef="#ctx0" brushRef="#br2" timeOffset="114106.19">20598 9748 6447 0,'-14'-3'576'0,"4"0"-576"0,1 0 0 0,3 3 0 0,5-2 4912 0,1 2 864 0,0 0 176 0,-2 0 48 0,2-1-4320 0,0 1-848 16,4-4-192-16,4 3-16 15,4-1-624-15,3 0 0 0,5 1 0 0,3-2 0 0,5 1 0 0,3 0 0 16,4 0-144-16,2-2 144 0,4 2 0 0,3-1-176 16,2 2 176-16,4-1-128 0,4 0 128 0,2 0 0 15,3-1 0-15,2 2-128 0,0-1 128 0,3 2-208 16,2 0 80-16,5-3 128 0,2 2-288 0,2-4 64 0,4 1 16 16,-1 1 0-16,-1 0 208 0,2 2 0 0,5-2 0 0,3 0 0 15,2 0 352-15,0 0-32 0,-3 0-16 0,5 3 0 16,3 0 80-16,3-2 32 0,3 0 0 0,2 0 0 15,0 2-416-15,7 0 0 0,4-4 0 0,1 4 0 32,-7 0-288-32,4-2-144 0,6 1-16 0,0-2-16 0,-1 3-720 15,3-2-144-15,1 2-16 0,-3-2-16 0,1 2 304 0,-1 0 64 16,0 0 16-16,-2 0 0 0,-2-2 464 0,5 2 80 0,1 0 32 0,-1 0 0 0,0-4 400 16,0 4 0-16,2 0 0 0,-1 0 0 0,0-2 560 0,-2 2 192 15,0 2 32-15,0-2 16 0,2 0 464 0,-3 0 80 16,-4 1 32-16,3-1 0 15,4 3-688-15,-4-3-144 0,-5 0-32 0,2 2 0 0,3-2-320 0,-2 0-192 16,-1-2 192-16,-1 2-192 16,0 2 128-16,0-2-128 0,-2 0 0 0,3 2 0 0,0 3 208 0,-1-5-64 15,2 3-16-15,-3 1 0 0,-1 2 0 0,-2 0 0 16,2-2 0-16,-5 2 0 0,-4 3 80 0,3-3 16 16,3 0 0-16,-2 2 0 0,-3-2 128 0,0 2 32 15,-1-1 0-15,-3 0 0 0,-1-1 144 0,-7-2 48 16,-5 2 0-16,2-1 0 0,1 0-112 0,-1 0-16 0,-1 1 0 15,-6-2 0-15,-5 2-320 0,-2-3-128 0,1 0 0 0,-2 0 0 16,-3 0 0-16,-1 1 0 0,-4 0 0 0,-4-2 0 16,-5 1 0-16,-4-3 0 0,1 0 0 0,-1 1 0 15,-3 2-272-15,-4-1 48 0,0-1 16 0,-3 3 0 32,-3 1-192-32,-4-1-48 0,-1 2 0 0,-5-4 0 0,-2 2-960 0,-5-2-208 15</inkml:trace>
  <inkml:trace contextRef="#ctx0" brushRef="#br2" timeOffset="117359.14">32027 9470 11967 0,'-8'0'1072'0,"2"-3"-864"0,2 3-208 0,2 0 0 0,1 3 320 0,-3-3 32 0,-1 0 0 0,-4 0 0 0,-2 0 576 0,-2 0 112 0,-2 0 32 0,2 0 0 16,2 0 176-16,3 0 32 0,0 1 16 0,3-1 0 15,3-1-16-15,-1 1-16 0,3 0 0 0,2 0 0 16,1-3 48-16,1 3 16 0,2-3 0 0,2 0 0 16,1 1-368-16,3 0-64 0,1-3 0 0,3 4-16 15,2-3-256-15,0 2-48 0,6-2-16 0,0 2 0 16,5 2-16-16,0-4 0 0,4 4 0 0,1 0 0 16,1-2-224-16,1 2-32 0,1-3-16 0,-3 2 0 0,1-2-272 0,-2 1 160 15,2 1-160-15,0-2 128 0,-3 2-128 0,-2-1 0 16,-4 2 0-16,-4 0 0 0,-1 0 0 0,-3 0 0 15,-2 2 0-15,-2-1 0 0,-2 2 0 0,-2 0 0 16,-1 1 0-16,-3 1 0 0,0 1 0 0,-2 0 0 0,-2-1 128 16,0 4-128-1,-4 1 0-15,0 0 0 0,-3 2 0 0,-4 3 0 16,0 1-176-16,-5 0 176 0,-2 3-128 0,-4 1 128 16,-2 2-192-16,-3 0 64 0,-1 2 0 0,-4-2 0 0,1 0 128 0,-1 2-160 0,-2 0 160 0,0-1-160 31,0 1-288-31,-1-1-48 0,3-4-16 0,2 0 0 0,4-1 0 15,-1-2 0-15,3-3 0 0,1 0 0 0,2-1 512 0,2-1 0 16,3-3 0-16,1 1 0 0,3-2 176 0,0 0-32 0,0-1 0 0,1 0 0 16,1 0-144-16,-2 0 0 15,0 2 0-15,-1 0-176 0,-1-1-32 0,-1 2-16 0,-1 1 0 0,-1 2 0 0,-1 1 224 0,0-3-144 16,0 2 144-16,0 1-128 0,1-1 128 0,3-2 0 16,1-1 0-16,2-2 0 0,2-1 496 0,2 0 80 15,1-2 0-15,2-1 16 16,0-1-144-16,4 2-16 15,-1-4-16-15,1 2 0 0,2 2-288 0,2 0-128 0,2-1 0 0,2 2 128 0,-1 2 192 0,5-3 16 32,3 5 16-32,4-3 0 0,5 3 48 0,4-2 16 0,5 2 0 0,3-2 0 0,4 2-272 0,3-1-144 31,3 0 160-31,0-2-160 0,-2 2 0 0,-2-2-256 16,-2 0 16-16,-3 0-11792 15,-4-1-2368-15</inkml:trace>
  <inkml:trace contextRef="#ctx0" brushRef="#br2" timeOffset="117723.29">32850 10095 40543 0,'-5'0'1792'0,"2"0"384"0,0 0-1744 0,2 2-432 0,1 0 0 0,1-2 0 0,0 4 208 0,-1-2-32 0,2 4-16 0,-1 2 0 0,0 4 32 0,2 3 16 0,-1 5 0 0,2 2 0 16,-2 3-80-16,1 5 0 0,-2 3-128 0,0 3 192 15,0 5-192-15,1-1 128 0,0 5-128 0,-1 2 0 16,-1 0 0-16,2-3 0 0,-2 3-208 0,0-2 64 31,0-1-736-31,-2-1-144 0,0-4-16 0</inkml:trace>
  <inkml:trace contextRef="#ctx0" brushRef="#br2" timeOffset="121107.17">25637 15021 19343 0,'-1'-9'1728'0,"0"-1"-1392"0,1 4-336 0,0 2 0 0,-1 2 624 0,1-4 48 0,-2-4 16 0,1-9 0 0,-1-3 160 0,-1-6 48 0,1-1 0 0,-1 4 0 15,0 2-240-15,0 2-32 0,-1 2-16 0,1 2 0 16,-1 2-480-16,-1-1-128 0,1 4 0 0,1-4 0 16,-2 3-192-16,0 0-48 0,1-2-16 0,0-1 0 15,2 0 256-15,-1-3 0 0,1 3 0 16,1-5 0-16,1 4 0 0,-2-4 0 0,2 1 0 0,0-2 0 16,2 3 0-16,-2-1 256 0,0-1-48 0,1 1-16 15,-1-1 160-15,0 3 32 0,-1-2 0 0,1 4 0 16,-2-2 352-16,1 1 80 0,0 4 16 0,-1-2 0 15,0 3 112-15,1-2 16 0,-1 2 16 0,2-3 0 0,-2 1-112 16,2-2-32-16,2-1 0 0,-1 0 0 0,1-5-384 0,2 3-96 16,1-4-16-16,-1 1 0 0,-1 1-176 0,2-1-32 15,1-2-128-15,-1-3 192 0,0 1 32 0,0 2 0 16,2-1 0-16,-4 1 0 0,2 0-32 0,0-2-16 16,0 3 0-16,-1 0 0 0,1 1-176 0,-2-2 160 15,2 2-160-15,-1 0 160 0,0 1-160 0,-2-2 0 16,2 1 0-16,-2-3 0 0,1 2 0 0,-1-2 0 15,1-1 0-15,-1-2 0 0,0-1 0 0,0-2 0 16,1 3 0-16,-1-3 0 0,0 1 0 0,1-1 0 16,-1 0 0-16,1-1 0 0,1 0 0 0,-1 0 0 15,0-3 0-15,0 4 0 0,0-3 0 0,1-1 0 0,-2 3 0 0,1-5 0 16,-1 1 0-16,1-1 0 16,-1 1 0-16,1 1 0 0,-2-2 0 0,-1 2 0 15,0-3 0-15,0 4 0 0,0-2 0 0,-1 1 0 0,-2-2 0 0,1 0 0 16,-1 1 0-16,-1-2 0 0,2-3 0 0,-2 0 0 15,2 1 0-15,-2-3 0 16,-1 3 144-16,1-1-144 0,-1 0 0 0,0-1 0 0,2 1 0 0,-2-3 128 16,-1 3-128-16,1-4 144 0,-2 2-144 0,1-1 160 15,0-1-160-15,1 1 0 0,-1-1 0 0,0-1 0 0,1 7 0 16,0-5 0-16,0-3 0 0,-1 2 0 0,0-5 0 0,-1 2 0 16,1-2 0-16,0 3 0 0,1 3 0 0,-1-1 0 15,1 1 0-15,0-1 0 0,0-3 0 0,0-3 0 16,1 0 0-16,1-1 0 0,-1 1 0 0,0-2 0 15,1 0 0-15,-2 2 0 16,1 3 0-16,0-3 0 0,2 1 0 0,-3-1 0 0,1-5 128 0,-1 1-128 16,0-1 128-16,0 1-128 0,0-2 176 0,-1 4-48 15,0 2-128-15,0 1 192 0,0-1-64 0,1-2-128 16,0-2 176-16,1 2-176 0,0-4 0 0,1 3 0 16,0 1 0-16,1-4-144 0,-1 0 144 0,2 0 0 15,0-2 0-15,1-4 0 0,1 2 0 0,0-2 0 0,0 5 0 0,-1-1 0 16,2-2 0-16,-2 2 0 15,0-7 0-15,1 3 0 0,0 1 0 0,-1 3 0 16,1-2 128-16,1 2-128 0,-2 5 128 0,0-6-128 0,-2 0 160 0,2-4-160 16,-1 1 0-16,1 0 128 0,-2 3-128 0,0-1 0 15,0 4 0-15,-1-2 0 16,2-8 128-16,0-2-128 0,0 0 0 0,-1-1 128 0,2 6-128 0,-2 2 0 16,1 8 0-16,-2-7 128 0,1-8-128 0,-2-4 0 15,0 1 0-15,1 6 0 0,-1-4 0 0,-1 4 0 16,1-4 0-16,-1 0 0 15,2 1 0-15,0-1 0 0,0 1 0 0,0 2 0 0,1 0 0 0,-1-2 0 0,2 0 0 0,-2-4 0 16,1 1 0-16,1 2 0 0,-1 3 0 0,1-2 0 16,0 2 0-16,0-1 0 0,-1 0 0 0,1-1 0 31,0 2 0-31,-1 1 0 0,0 1 0 0,0 1 0 0,-2-3 0 0,2-1 0 16,0 0 0-16,0 2 0 0,1-1 0 0,-2 1 0 15,2 3 0-15,-1-4 0 0,0 1 0 0,1 0 0 16,1-1 0-16,-1 4 0 0,1 0 0 0,-3 0 0 0,2 2 0 0,-1 2 0 15,-1-2 0-15,1 2 0 16,0-2 0-16,1 2 0 0,0-1 0 0,0 2 0 0,-1 3 0 0,1-1 0 16,1 3 0-16,0-4 0 0,1 0 0 0,2-2 0 15,-1 2 0-15,0 0 0 0,1 2 0 0,0 5 0 16,1-3 0-16,-2 2 0 0,2-2 128 0,-1 1-128 16,2-1 0-16,-1 3 0 0,0 2 0 0,-2 3 0 0,2-2 0 0,-2 5 0 15,1 5 0-15,-1 1 0 16,0-4 0-16,0-4 0 0,-1 2 0 0,2-2 0 0,-1 3 0 0,1 0 0 15,-1 0 0-15,0 4 0 0,0 4 0 0,-1 2 0 16,0 2 0-16,1 4 0 16,-2-3 0-16,0 2 0 0,0 4 0 0,0 0 0 15,0 0 0-15,0 3 0 0,0 0 0 0,-2 1-128 0,2 4 128 0,0-2 0 32,0 4-1024-32,0 2-80 0</inkml:trace>
  <inkml:trace contextRef="#ctx0" brushRef="#br2" timeOffset="122121.98">25996 1867 14735 0,'-5'0'1312'0,"0"0"-1056"0,3 0-256 0,3 0 0 0,-1-2 400 0,-1 2 32 16,-2-3 0-16,-2 2 0 0,0-3 96 0,-1 2 32 16,2-4 0-16,1 2 0 0,1-2 80 0,4-1 0 15,0 4 16-15,3-3 0 0,1-1-400 0,2 1-96 16,2 0-16-16,2-3 0 0,2 2 48 0,2-2 16 0,1 2 0 15,3-2 0-15,1-1 304 0,1 0 48 16,3 2 16-16,-1-2 0 0,2 0-192 0,2 1-16 0,-1-1-16 0,0 2 0 16,-1 0-112-16,0 2-32 0,-1-2 0 0,1 4 0 15,2-5-16-15,1 5-16 0,-2-2 0 0,-1 3 0 16,0-1-176-16,0 4 0 16,-2 0-192-16,-1 0 192 0,-2 1-448 0,-2 2 48 15,0 0 0-15,-2 0 0 0,-3 3 144 0,-2-2 16 16,-1 2 16-16,-2-2 0 0,-1 2-96 0,-4 0-32 0,1-2 0 0,-3 2 0 31,-2 2-176-31,-2-1-48 0,-3 3 0 0,-2-1 0 16,-3 4-112-16,-5 2-16 0,-2 1-16 0,-3 3 0 0,-1 0-464 0,-4 0-96 0,-2 4 0 0,-1-1-16 15,-2 3 80-15,-2 4 0 0,-3 1 16 0,-1 3 0 16,-1 1 416-16,-1 1 80 0,2-1 0 0,-2 1 16 16,0 0 96-16,-1-1 16 0,3-4 0 0,2-3 0 0,0-1 1632 0,5-7 336 15,3 1 64-15,1-4 16 0,3-2 1536 0,2 2 320 16,1-3 64-16,5-3 16 0,2 2-1280 0,1-4-256 15,4 3-48-15,-1-5-16 0,5 1-400 0,1-1-96 16,2-2-16-16,3 1 0 16,1-1-784-16,3-2-176 0,4 3-16 0,3 0-16 0,2-1-304 0,2-2 0 0,5 0 0 0,3 0 0 31,1-2-208-31,4-2-112 0,3 0 0 0,4 0-16 16,0-4-1264-1,1 0-240-15,1-2-48 0,1-1-10976 0</inkml:trace>
  <inkml:trace contextRef="#ctx0" brushRef="#br2" timeOffset="122804.23">26838 2285 23951 0,'0'0'2128'0,"1"-4"-1696"0,1 4-432 0,-1-2 0 0,0 1 256 0,2-2-48 0,0-1 0 0,2 0 0 0,4-4 832 0,1-4 176 15,2-1 16-15,0 0 16 0,1-2-272 0,-2 1-48 16,4-1-16-16,-2-1 0 0,3 0-336 0,2 0-80 15,-2 4-16-15,1-3 0 0,0 3-352 0,2 1-128 16,1 2 0-16,0-1 0 0,-3 4 0 0,-1 2 0 16,-1 2 0-16,-3-2-160 15,-1 4-288-15,-2 0-48 0,-3 0-16 0,-2 4 0 16,-2-2 256-16,0 2 64 0,-4 0 0 0,1 2 0 0,-3 2 336 0,-1-1 80 16,-2 4 16-16,0 0 0 0,-1-1-240 0,-2 2 0 15,0 2 128-15,-2 1-128 0,-2 1 0 0,0 0 0 16,-1 0 0-16,0 0 0 0,-1 2-272 0,-1-2 0 0,-1 3 0 0,1-3 0 31,-2 3-560-31,2-1-96 0,0-1-32 0,-2 4 0 16,2-2-128-16,1 1-48 0,-2 1 0 0,1 1 0 15,0 0 432-15,1 1 96 0,0-5 16 0,2 2 0 0,2-8 592 0,2 1 0 0,4-6 0 0,1-2 0 16,1 0 1392-16,3-3 336 0,1 1 80 0,1-3 16 16,1 0-288-16,3 0-48 0,3 0-16 0,1 0 0 15,0 0-368-15,3 0-80 0,4 0 0 0,2 0-16 0,3 1-304 16,3-1-64-16,4 3-16 0,2-3 0 0,-1 2-336 0,7-2-64 15,4 0-16-15,2-2 0 0,1-2-208 0,2-1 0 16,0-2 0-16,2-3-11984 16,-2-3-2288-16</inkml:trace>
  <inkml:trace contextRef="#ctx0" brushRef="#br3" timeOffset="132387.31">25844 9496 6447 0,'-1'-7'576'0,"-1"0"-576"0,1 1 0 0,0 0 0 0,2 3 3008 0,-1 1 512 0,1 1 80 0,2-6 32 0,-1-1-1264 0,3-2-256 15,2-4-64-15,-1 2 0 0,1-1-944 0,1 4-192 16,-2 0-32-16,0 0-16 0,-1 3-192 0,0 1-32 0,-1-1-16 16,-2 3 0-16,0 0 448 0,1 0 80 0,-1 1 32 0,0 2 0 15,-2-1-64-15,1 2-16 0,-1 1 0 0,0 1 0 16,0 0-688-16,0 4-144 0,0 1-16 0,-1 3-16 15,1 4-240-15,-2 4 0 0,0-2 0 0,-1 4 0 16,2-2 0-16,0 3 0 0,-1 6 0 0,-1 1 0 16,1 3 0-16,-2 3 0 15,1-4 0-15,2 1 144 0,0 0-144 0,0-4 160 0,1 1-160 0,0-5 160 16,0-4-160-16,1-1 192 16,0-1-192-16,0-5 192 0,2-1-64 0,-1-2-128 0,1-4 192 0,-1-2-64 15,2-2 16-15,0-4 0 0,-1 2 0 0,1-4 0 0,0-2-16 0,0-3 0 16,-1-1 0-16,0 1 0 0,0-4 0 0,1 1 0 15,0-4 0-15,-2 0 0 16,1 1-128-16,-2-1 128 0,2-3-128 0,-2-1 128 0,-1-2-128 0,0 0 0 16,0-3 0-16,-1 0 0 0,-1 2 0 0,1-2 0 15,0 0 0-15,-2 1 0 0,1 0 0 0,-1-1 0 16,2 6 0-16,-1 0 0 0,0 3 0 0,1 1 0 16,0 3 0-16,1 4 0 15,-1 0 0-15,1 4 0 0,0 0 0 0,0 4 0 16,1 0 0-16,0 2 0 0,0 3 0 0,2-1 0 15,-2 5 0-15,2 1 0 0,-1 1 0 0,-1 3 0 0,3 1 0 0,-1 2 0 0,-1-1 0 0,0 1 0 32,0-1 0-32,0 2 0 0,1-1 0 0,-2 3 0 15,1-2 0-15,0 1 0 0,0 1 0 0,-1-5 0 16,2 1 0-16,-2-7 0 0,1 4 0 0,1-7 0 0,-1 0 0 16,1-2 0-16,-2 0 0 0,0-4 0 0,1 2 0 15,-1-4 0-15,0 0 0 0,-1-3 0 0,1 2 0 0,1-3 0 0,-2-1 0 0,0 0 0 0,-2-2 0 16,1-1 192-1,0-2-192-15,0 2 192 0,-1-1-192 16,0 0 0-16,-1-4 0 0,0-3 128 0,-1-2-128 0,0-1 0 16,1-3 0-16,-1-1 0 0,0 1 0 0,0 0 0 15,2-3 0-15,1 4 0 0,-2-1 0 0,3 4 0 16,-1 0 0-16,0 4 0 0,1 4 0 0,-1 0 0 16,-1 5 0-16,1 1 0 0,0 3 0 0,-2 0 0 15,2 6 0-15,0-2 0 0,-2 7 0 0,0 2 0 16,0 3 0-16,0 0 0 0,-2 5 0 0,0 1 0 0,1 4 0 15,0-1 0-15,1 5 0 0,-1 2 0 0,3 0 0 0,-1 2 0 16,4 1 0-16,-1-1 0 0,1-2 0 0,1-1 0 16,0-6 0-16,1 1 0 0,0-5 0 0,1 2 0 15,-1-5 0-15,0-2 0 0,0-4 0 0,0-1 0 16,0-2 0-16,-1-4 0 0,0 2 0 0,1-4 0 16,-2-3 0-16,2 0 0 0,1-1 0 0,-2-2 0 15,4-3 0-15,-3-1 0 0,1 0 192 0,0-2-64 16,-1 0-128-16,0-1 128 0,1 0-128 0,-2-3 128 0,1-3-128 15,-1 0 0-15,-2 0 0 0,1 0 0 0,0 1 0 0,-2-5 0 16,-2 4 0-16,1-4 0 0,-1 2 0 0,-2 2 0 16,0 0 0-16,-2 3 0 0,1 1 0 0,-2 3 0 15,0 2 0-15,3 4 0 0,-3-1 0 0,2 4 0 16,0 3 0-16,-1 2 0 0,1-1 0 16,0 6 0-16,2 2 0 0,0 3 0 0,1 1 0 0,0 3 0 15,2 3 0-15,0 2 0 0,3-1-128 0,1 4 128 16,1 2 0-16,2 3 0 0,0-3 0 0,2 1 0 15,1-4 0-15,-1 2 0 0,-2-4 0 0,0-3 0 16,1 0 0-16,-3 1 0 0,0-3 0 0,-1-4 0 0,-2 0 0 16,-2 1 0-16,0-6 0 0,-2 2 0 0,0-5 0 0,-1-2 0 15,-1-1 352-15,-1-2 32 0,1-1 16 0,-2-2 0 16,1-5-112-16,-2-1-32 0,-1-2 0 0,1-2 0 16,-1 0-256-16,0-6 0 15,0 1 0-15,0-6 0 0,1 3 0 0,0-3 0 0,0-3 0 0,-1-2 0 16,2 3 0-16,0-3 0 0,0-2 0 0,2 4 0 15,0 3 0-15,2 3 0 0,1 6 0 0,-1 3 0 0,2 4 0 16,0 4 0-16,0 1 0 0,2 4 0 0,-1 2 0 0,0 2 0 16,3 2 0-16,-2 4 0 0,3-1 0 0,-1 4 0 15,2 2 0-15,-1 1 0 0,1 0 0 0,-1 3 0 16,1-1 0 0,0 5 0-16,1-3 0 0,-4-1 0 0,1 2 0 0,-1-2 0 0,-2 1 0 0,-2-4 0 15,-2 2 0-15,-2-2 0 16,0 0-368-16,-3 3-128 0,-1 1-16 0,-1 2-20032 0</inkml:trace>
  <inkml:trace contextRef="#ctx0" brushRef="#br3" timeOffset="136195.87">29962 9587 11967 0,'-2'-6'1072'0,"1"2"-864"0,1 2-208 0,0-2 0 0,0 4 1552 0,0-2 272 0,-1-6 48 0,0 0 16 16,-1-2 944-16,0-3 192 0,1-3 48 0,-2 1 0 0,1 5-1088 0,1 1-192 0,-2 0-64 0,2 3 0 15,-2 2-832-15,1 0-160 16,1 2-32-16,-2 1-16 0,2-1-352 0,-2 2-64 16,1 2-16-16,0-2 0 0,-1 1 96 0,2 1 16 0,-2-2 0 0,2 0 0 15,0 2-48-15,0 0 0 16,-1-2 0-16,1 4 0 0,1 1-48 0,-1-2-16 0,1 4 0 0,1 2 0 16,-1 0 0-16,3 2-16 15,-1 4 0-15,2-1 0 0,2 3-112 0,0 3 0 0,0 0-128 0,2 3 192 16,-1 1-32-16,1 3-16 0,-1-1 0 0,-1 2 0 0,-1 1-144 0,1-1 0 15,-2-2 0-15,1 1 0 0,-1-1 0 0,-2-4 128 32,1 1-128-32,0-1 0 0,0-1 128 0,-2-4-128 15,2 1 0-15,-2-2 128 0,1-4 96 0,-2-1 16 16,2-2 0-16,-2 0 0 0,0-5 16 0,1 1 16 16,-2-5 0-16,1 0 0 0,0 0 16 0,-2-5 0 15,2 1 0-15,-1-3 0 0,0-4-32 0,0 0 0 0,-2-1 0 0,1-4 0 16,-2 1-256-16,0-4 0 0,2-1 0 0,-2-2 0 15,0 0 0-15,1-5 0 0,-2 1 0 0,2-3 0 16,-1 7 0-16,2-6 0 0,0-5 0 0,-2-1 0 16,1-1 0-16,0-2 0 0,0 5 0 0,-1 0-144 15,2 1 144-15,0 2 0 0,-1 5 0 0,2 1 0 16,0 4 0-16,1 0 0 0,-2 6 0 0,1-2 0 16,0 5 0-16,1 1 0 0,-1 3 0 0,1 2 0 15,-2 2 0-15,2 2 0 0,-1 2 0 0,0 4 0 0,0 1 0 16,-1 1 0-16,1 2 0 0,0 4 0 0,1 2 0 0,0 2 0 15,2 3 0-15,2 2 0 0,0 3 0 0,2-2 0 16,1 5 0-16,2-1 176 16,1 1-176-16,0 3 0 0,1-1 0 0,-1-2 0 0,-3 2 0 0,1-2-176 15,-1 0 48-15,-2 5 0 16,-1-4 128-16,-3 0 0 0,2-1 0 0,-3-3 0 0,1-1 0 0,-1-4 0 16,1-4 0-16,-1-2 0 0,0-2 0 0,0-1 0 15,1-5 0-15,0-1 0 0,-1-3 0 0,2 0 176 16,-1-3-48-16,0-3 0 0,0 0 112 0,1-1 16 15,-1-2 0-15,-1-4 0 0,1-2 0 0,-1 0 0 16,-1-4 0-16,1-3 0 0,-3 3-256 0,2-6 0 0,-1-1 0 16,-1-1 0-16,0-2 0 0,-1-3 0 0,0-2 0 0,0 0 0 15,1 2 0-15,-1-6 0 0,0 0 0 0,1 3 0 16,-1 4 0-16,1-3 0 0,0 3 0 0,0 2 0 16,2 1 0-16,-2 6 0 0,2 6 0 0,1 0 0 15,0 5 0-15,0 4 0 0,1 0 0 0,-1 2 0 16,2 2 0-16,-1 0 0 0,0 0 0 0,0 2 0 15,1 2 0-15,-2 2 0 0,0 4 0 0,0-1 0 16,0 4 0-16,-2 3-160 0,1 5 32 0,0 3 0 16,-2 3 128-16,1 5 0 0,-2 3 0 0,1 2 0 0,-1-1 0 15,-1 1 0-15,0 4 0 0,0 1 0 0,0-4 0 0,0-1 0 16,0-1 0-16,3-5-128 16,1-5 128-16,-1-1 0 0,1-6 0 0,2 0 0 15,2-4 0-15,-2-3 0 0,3-4 0 0,-2-2 0 16,2-4 0-16,-2 0 0 0,3-2 0 0,-1-4 0 0,0 0 176 15,1-2-48-15,0-4 0 0,0 1 0 0,-1-4-128 0,1-2 0 16,-1-1 0-16,0-4 0 0,1-1 0 0,-1-4 0 16,-2-1 0-16,0 0 0 0,1-5 0 0,-2-1 0 15,-1-1-160-15,0-3 160 0,-1-1-128 0,-2 1 128 16,1-1 0-16,-2 1-144 0,-1-1 144 0,0-1 0 0,-1 6 0 0,-1-3 0 16,1 4 0-16,-2 5 0 0,2 4 0 0,0 3 0 15,1 4 0-15,0 3 0 0,0 5 0 0,3 0 0 16,-1 4 0-16,2 0 0 0,1 6 0 0,0 0 0 15,0 1 0-15,2 5 0 0,1 3 0 0,-1 1-128 16,2 3 128-16,0 1 0 0,1 4 0 0,1 1 0 16,0 4 0-16,1 5 0 0,1 0 0 0,-1 4 0 15,1-3 0-15,-2 2 0 0,1 2 0 0,-2-1 0 16,-1 2 0-16,0-2 0 0,-2-1 0 0,-1 1 0 16,-1-3 0-16,0-4 0 15,-1 2 0-15,-1-3 0 0,0-2 0 0,1-3 0 0,0-2 0 0,0-1 0 0,1-6 0 0,1-2 0 16,0-1 0-16,0-4 0 15,2-2 0-15,-1-1 0 0,1-3 0 0,0-3 0 16,1-1 0-16,-1-2 0 0,0-4 0 0,1-1 0 0,-1-2 0 0,-1-6 0 16,-1-1 0-16,-1-4 0 0,0-5-176 0,-2-2-48 15,-2-3-16-15,0-5-21792 16</inkml:trace>
  <inkml:trace contextRef="#ctx0" brushRef="#br4" timeOffset="150591.06">9071 9094 2751 0,'11'0'256'0,"-1"1"-256"0,-3 1 0 0,-4-2 0 0,0 0 0 0,-1 3 0 0,7-2 0 0,3 2-160 0,3-3 160 0,2 0 128 16,2-3-128-16,-4-1 192 0,0 1-192 0,-4-3 0 16,-1-3 0-16</inkml:trace>
  <inkml:trace contextRef="#ctx0" brushRef="#br4" timeOffset="151845.34">8987 8799 6015 0,'1'-2'528'0,"-1"-2"-528"0,0 2 0 0,-1 2 0 16,1 0 0-16,-1 0 0 0,1-3 0 0,0 3 0 15,-1 0 0-15,1-1 0 0,0 1 0 0,0 0 0 0,0 0 0 16,0 0 0-16,0 0 0 0,0 0 0 15,13 19 0-15,-8-12 0 0,2-1 0 0,0 3 0 16,0-3 0-16,1 1 0 0,2 0 0 0,-3-1 0 16,1-2 0-16,-1 1 0 0,-1-4 0 0,-1 1 0 15,-1-2 0-15,-3-3 0 0,0 0 0 0,-2-1 0 16,-1-2 0-16,-3 0 0 0,-2-3 0 0,1 2 0 16,-2-2 0-16,0 3 0 0,-1-1 0 0,2-2 0 0,0 0 0 0,-1 2 0 15,1-2 0-15,1 2 0 0,-1-2 0 0,1 2 0 16,1-2 0-16,-1 0 0 0,1 2-128 0,0-2 128 0,2-1-160 15,-2 1 160-15,0-1 0 0,1-1 128 0,-1-1 16 0,-1 0 0 16,0 0 144-16,-1-3 32 0,0 1 0 0,-3-2 0 16,-1-2 192-16,-1-5 48 15,-3 1 0-15,-3 0 0 0,-1-3-144 0,-2 0-32 0,0 2 0 16,-2 1 0-16,1-3-384 0,-1 0 0 16,-1 3 0-16,1 0 0 15,0-3-144-15,1 1-32 0,2 0 0 0,2 1 0 0,0 2 304 0,0-1 64 0,-1 0 16 0,1-2 0 16,1 1 160-16,-1 1 16 0,5 2 16 0,-7-6 0 15,0-3 48-15,-3-1 0 0,-1-1 0 0,-2 1 0 16,-1-1-224-16,0-1-48 0,-3 0-16 0,2 1 0 0,-2-1-160 16,1 1 0-16,3-1 0 0,1 3 0 0,0 1 0 0,0-1 0 15,3 1 160-15,-3-3-32 0,-2-4 48 0,0 1 16 16,-2 2 0-16,2-3 0 0,0 4 0 0,1 1 16 16,-1 2 0-16,2-1 0 0,0 1-48 0,3 0-16 15,1 3 0-15,1-1 0 16,3 1 16-16,-3-1 0 0,-2-5 0 0,-2-1 0 0,2-3-160 0,1 1 0 15,1 2 0-15,-1-5 128 0,-1-1 16 0,-2 0 0 16,-2 0 0-16,0-1 0 0,3 5 48 0,-3-3 16 16,-1-3 0-16,1 6 0 0,1-1-208 0,-3-2 144 0,-3-5-144 0,-3 1 128 15,1 0-128-15,0 0 0 0,-2 4 0 0,2 4 0 16,0-4 0-16,3 5-144 16,0 1 144-16,3 2-160 0,3 7 160 0,1-4 0 0,-2 1 0 0,3-1-128 15,1 2 128-15,1 3 0 0,3 1-144 0,-1-2 144 16,-4-4 0-16,0-3 0 0,-2 1-144 0,2-1 144 15,-2-2 0-15,2 3 0 0,1-3 0 0,0 1 0 16,1 2 0-16,2-1 0 0,-1 1 0 0,2 1 0 16,2 1 0-16,-2 0 0 0,-2-3 0 0,-1-4 0 15,-4-3 0-15,-2-1 0 0,-1-1 0 0,1-1 0 16,0 1 0-16,1 1 0 0,0 1 144 0,2-1-144 0,2 2 0 16,0 1 0-16,0-2 0 0,-2-4 0 0,0-1 0 0,-1-1 0 15,1-1 0-15,1 4 0 0,-1-2 0 0,0 2 0 16,-1-4 0-16,-2-1 0 0,3 5 0 0,1 5 0 15,1 5 0-15,-2-3 0 0,0-1 0 0,-6-3 0 16,-3-5 0-16,-1-2 0 0,-2 3-176 0,2 3 176 16,0 2-128-16,0 1 128 0,4 3 0 0,-1 1 0 15,4-1 0-15,3 5 0 16,2 2 0-16,0 1 0 0,1-1 0 0,0 0 0 0,0 2 0 0,-1-5 0 16,-4-3 0-16,-3-1 0 0,0-1 0 0,-2-3 0 15,0 4 0-15,-1-3 0 0,0 2 0 0,0-3 0 0,1 0 0 0,0 3 0 16,3 0 0-16,-1 1 0 0,4 3 0 0,-1-1 0 15,1 1 0-15,-3-3 0 0,-2-4 0 0,-5-1 0 16,1-1 0-16,1 5 0 0,1 0 0 0,-1 4 0 16,-1-3 0-16,1 5-288 0,3-3 48 0,0 2 16 31,1 1-256-31,1 0-48 0,4 1-16 0,1-1 0 0,1 2 208 0,-2-5 32 0,-2 1 16 0,-4-7 0 16,1 3 288-16,-2-3 0 0,1 1 0 0,-2-1 0 15,-2 1-160-15,0-1 160 0,1 0-128 0,0-1 128 16,3 5-128-16,2 1 128 0,1 0-128 0,0-1 128 15,0 3-128-15,0-7 128 16,-1-3-128-16,-4-3 128 0,1 0 0 0,1 3 0 0,0-1 0 0,1 5 0 0,2-1 0 0,1 4 0 31,0 1 0-31,4 3 0 0,2 4 0 0,-1-1 0 16,-1 1 0-16,0-2 0 0,0 0-128 0,-1 3 0 0,-3-1 0 0,1 0-3776 31,0 2-768-31</inkml:trace>
  <inkml:trace contextRef="#ctx0" brushRef="#br5" timeOffset="158017.71">6910 6072 6447 0,'-3'-7'576'0,"1"1"-576"0,-2 0 0 0,3 2 0 0,0 2 6368 0,1-1 1168 0,1 2 224 0,-1-4 48 0,0 0-5584 0,0-3-1136 16,1-2-208-16,-1 0-48 0,1 4-832 0,1-3 0 15,-4 5 0-15,1-2 0 0,-3 4-192 0,0-2 48 0,-3 1 16 16,0 2 0-16,-2-1-224 0,-1-1-32 0,0 2-16 0,-1-2 0 16,-1 0 688-16,1 0 144 0,1 0 16 0,0-1 16 15,1-1 240-15,2 1 64 16,0 2 0-16,0-2 0 0,1 2-256 0,0 0-64 16,0 2 0-16,0 0 0 0,-1 2-320 0,0 2-128 0,0 0 0 0,-2 2 144 15,-1 4-144-15,-1 0 0 0,0 3 0 0,-2 1 0 16,1 0 0-16,0 1-144 0,-1-3 144 0,2-1-160 15,0 2 160-15,0-1-192 0,1-3 192 0,1 1-192 16,2-4 192-16,1 0 0 0,2-2 0 0,2-2 0 0,0-1 128 16,2 2 16-16,2-3 0 0,3-3 0 0,2 2 176 0,3-1 16 15,2-5 16-15,4 4 0 0,0-3-128 0,4-1-32 16,5-2 0-16,3-1 0 0,1 1-192 0,2-1 176 16,3-2-176-16,1-1 160 0,-7 3-160 0,0 1 0 15,-1-3 0-15,-2 1 0 0,-3 3 0 0,-5-2 0 16,-3 4 0-16,-6-1 0 0,-3 1 128 0,-3 2 0 15,-4 0 0-15,-1 0 0 0,-4 0 208 0,0 0 48 16,-2 2 0-16,-1-2 0 0,-1 2-208 16,-2-1-48-16,0 2 0 0,0-1 0 0,0 2 0 0,0-3 0 15,-2 6 0-15,1-3 0 0,1 2-128 16,0 2 0-16,1-1 0 0,0 2 0 0,2 3 0 0,1-2 0 16,0 3 0-16,3-3 0 0,0 4 0 0,2-4 0 15,2 4 0-15,-1-4 0 0,2 4 0 0,1-4 0 16,-1 0 0-16,2 0 0 0,0 1-256 0,1 0 32 0,-1-2 0 0,1 1 0 15,1-2 224-15,-1 0-176 0,1-1 176 16,-1 0-160-16,2-1 160 0,-2-1 0 0,2-1 0 0,-1 0 0 16,0-1 0-16,1-1 0 0,0-2 0 0,1-2 128 15,1 0 0-15,0 0 16 0,2-1 0 0,0-3 0 16,1 2 0-16,1-2 0 0,2 0 0 0,-1 0 0 16,3 1-144-16,-2 0 0 0,-1-1 0 0,0 3 0 0,-2 1 0 0,-1 0 0 15,-2 0 0-15,-3 3 0 0,0 2 0 0,-3-1 0 16,-3-1 0-16,0 3 0 0,-5 0 128 0,-3 3 0 31,-2 0 0-31,-5 4 0 0,-4 1-128 0,-5 2 192 0,-4 0-192 0,-1 2 192 16,1 1-192-16,0 0 0 0,2 2 0 0,3-2 0 0,5-1 0 0,4-2 0 15,2 2 0-15,4-2 0 16,5 0 0-16,2-4 0 0,3 3 0 0,1-2 0 0,3 2 0 0,1-5 0 16,4 2 0-16,1-2 0 0,0-1 0 0,4-1 0 15,0 1 0-15,3-3-176 0,3 0 176 16,2-2 0-16,-1-1 0 0,2 2-128 0,2-3 128 0,-1-1 176 15,2 2-48-15,0-4 0 0,-3 0-128 0,0 1 0 16,-2-3 0-16,-2-1 0 0,-3 2 128 0,-2 0 0 16,-4 0 0-16,-2-2 0 0,-2 1 112 0,-4 2 16 15,-1 0 0-15,-1-1 0 0,-2 0 0 0,-3 2 0 0,0 1 0 0,-3 2 0 16,0 1-16-16,0 0 0 0,-1 2 0 0,-1 2 0 16,-2 0-240-16,0 4 0 0,-1 0 0 0,0 0-160 15,0 3 16-15,0 1 0 0,2 0 0 0,-1-1 0 16,2 4-16-1,1-3 0-15,0 2 0 0,3-3 0 0,1 1 32 0,1-1 0 16,1 0 0-16,2-3 0 0,0 1 128 0,2-3-160 0,2 1 160 0,0-1-160 0,2-1 160 0,-1-2-208 16,2 1 80-16,0-2 128 0,2 0 0 0,1-2 0 31,2 1 0-31,1-2 0 0,3-1 128 0,-2-1-128 0,2 1 0 16,-1-3 128-16,0 1-128 0,0-3 0 0,0 0 144 0,-2-1-144 15,-1 1 128-15,-2 2-128 0,0-2 128 0,-3 3-128 0,-3 0 128 0,1 2-128 16,-3 0 128-16,-2 2-128 15,-1 2 160-15,-2-3-32 0,-1 3-128 0,-2 3 192 0,0-1 0 0,-2-1-16 16,0 3 0-16,0-1 0 0,0 0-176 0,-1 2-176 0,-2-1 48 16,2 2 0-16,3-2 128 0,-2 0 0 15,4 1 0-15,-1 1 0 0,3-3 0 0,1 1 0 16,3 1 0-16,1 0 0 0,2 0 0 0,2-1 0 16,3-1 0-16,2 2 0 0,3-1-128 0,0-3 0 0,2 2 0 0,2-1 0 31,1 2-48-31,0-4 0 0,1 2 0 0,-2-2 0 15,-1 2 176-15,-2-2 0 0,-2 0 0 0,-2-2 0 0,-1 2 0 0,-3-5 0 0,-1 2 0 0,-3-1 0 32,0-2 0-32,-2 0 0 0,0-1 0 0,-3-2 128 15,1 2 192-15,-1-1 64 0,-3-3 0 0,-4-2 0 16,-1-2-16-16,-3 2 0 0,-2-3 0 0,0 3 0 0,1 2-128 16,-1 1-32-16,1 4 0 0,1 2 0 0,1 1-208 0,1 0 144 15,2 6-144-15,1 0 128 0,3 4-128 0,0 1-192 16,2 2 32-16,2 3 16 0,2 0-80 0,0 6-16 15,3-3 0-15,2 2 0 16,4 2-320-16,1-1-64 0,2-1-16 0,3 1 0 0,2-2 320 0,1-2 48 16,0-3 16-16,1 1 0 0,-1-7-112 0,-2-1-16 15,-1 0 0-15,-2-5 0 0,-3-3 384 0,-3 0 0 16,-1-4 0-16,-3-3 0 0,-2-2 192 0,-1 0 144 16,-3-1 48-16,1 1 0 0,-2 2 208 0,-1-3 48 0,-3-2 16 15,-2-1 0-15,-1-3-320 0,-3 3-64 0,0 0-16 0,1 1 0 16,-1 1-512-16,1 5-96 0,-1-3-32 0,3 5-14528 15,0 1-2896-15</inkml:trace>
  <inkml:trace contextRef="#ctx0" brushRef="#br5" timeOffset="162232.01">25883 13709 17503 0,'2'3'1552'0,"-1"1"-1232"0,0-4-320 0,0-2 0 0,1 2 1104 0,-1-2 176 0,3 2 16 0,-1 0 16 0,4 0-1312 0,0-2-224 16,0 1-64-16,1-2-16 0,-2 3 16 0,-1 0 0 15,0 0 0-15,-3 0 0 0,2 0 1552 0,-3 3 304 16,2-2 64-16,-2 1 16 0,-1-2 784 0,1 4 176 16,-1-4 16-16,-1 3 16 0,0-3-1120 0,0 0-240 15,-2 1-32-15,1 1-16 0,2-2-784 0,0 0-176 16,0 0-16-16,-20 3-16 0,14-2-64 0,-3 2-16 16,-1-3 0-16,-2 2 0 0,-1-1-16 0,0 2 0 15,-3 0 0-15,-2 1 0 0,0 1 32 0,-3 1 0 16,0 0 0-16,-2-2 0 0,2 2 80 0,-3 1 0 0,-2-1 16 0,-4 0 0 15,-1-1-48-15,-1 0-16 0,0-2 0 0,0 0 0 16,1 1-208-16,2-2 176 0,2-2-176 0,4 1 160 16,2 2-32-16,3-3 0 0,3 0 0 0,2-3 0 15,3 2 80-15,3 1 16 16,2-2 0-16,1 2 0 0,1-3-224 0,3 2 0 0,3-2 0 0,1 3-160 0,2-3-32 0,4 0 0 16,2 1 0-16,7 1 0 15,3-3-64-15,8 4 0 0,0-3-16 0,5 3 0 16,1 0 64-16,5 0 16 0,2 0 0 0,3 0 0 0,0 3 0 0,-3-2 0 15,-2 2 0-15,-1-3 0 16,1 1 192-16,1 0 0 0,0 3 0 0,-2-4-144 0,-3 3 144 0,-2-3 0 16,-3 3 0-16,-4-2 0 0,-4 2 176 0,-7-3-48 15,-3 2 0-15,-6-2 0 0,-2 0 192 0,-4 1 16 16,-4 2 16-16,-1-3 0 0,-3 0 128 0,-4 0 32 16,-4 0 0-16,-3-3 0 0,-4 2 0 0,-5 1 0 0,0-2 0 0,-5 2 0 15,-3-3-240-15,0 2-32 0,-3 1-16 0,0 0 0 31,2-3-32-31,2 3 0 0,1 0 0 0,-1 0 0 0,4-2-192 0,-1 1 144 16,2 1-144-16,-3-3 128 0,0 3-128 0,1-1 0 0,0 1 0 0,3 0 0 16,1 0 0-16,4 1-192 0,3 2 64 0,5-3 128 15,4 1-320-15,2-1 48 0,5 2 16 0,3-2 0 32,2 0-128-32,4-2-32 0,4 2 0 0,5-1 0 15,2 1-128-15,4-3-32 0,4 2 0 0,5-1 0 0,8-1 160 0,4 2 32 0,1-2 0 0,1 3 0 16,-4 0 112-16,1-2 16 15,3 2 16-15,-2 0 0 0,1 2 240 0,-2-2-192 0,-4 3 192 0,-5-3-192 16,-5 4 192-16,-6-4 0 0,-5 2 0 0,-5 2 0 16,-5-4 240-16,-6 1 80 0,-3 1 32 0,-7 1 0 15,-5 1 368-15,-5-2 80 0,-6-2 16 0,-5 4 0 0,-1-4-368 0,-5 0-64 32,-2 0 0-32,-3 0-16 0,-2-4-576 0,1-2-112 0,2 0-32 0,2-7-20496 15</inkml:trace>
  <inkml:trace contextRef="#ctx0" brushRef="#br1" timeOffset="169252.87">26279 13520 34095 0,'-4'-4'3024'0,"2"1"-2416"0,1 3-480 0,1-2-128 0,1 2 1040 0,0-1 192 0,-1-2 48 0,0-1 0 0,1-2-976 0,1 0-304 15,1-3 160-15,1 3-160 0,0 0 0 16,0 2 0-16,0-2 0 0,1 2 0 0,2 1 272 0,0-2 32 16,0 1 0-16,1 2 0 0,1 0 48 0,-2 0 16 15,2-2 0-15,-1 4 0 0,2-2-48 0,-1 1 0 16,-1-1 0-16,1 2 0 0,-1-1 32 0,-1 1 0 15,0 0 0-15,0 0 0 16,-1-2 128-16,-1 4 32 0,0-4 0 0,-2 2 0 0,1 0-112 0,-1-2-16 16,-1 2 0-16,-1 0 0 15,0 0-96-15,-1 0-32 0,2 0 0 0,-2 0 0 16,0 0-256-16,0 0 0 0,1 0 0 0,-1 0 0 16,0 2 0-16,0-2 0 0,0 0 0 0,0 0 0 0,0 0 0 0,0 0 0 15,0 0 0-15,0 0 0 0,0 0 160 0,0 0-32 0,0 0 0 0,0 0 0 31,0 0 96-31,0 0 16 0,0 0 0 0,0 0 0 0,0 0 128 0,0 0 16 0,0 0 16 0,0 0 0 16,0 0-112-16,0 0-32 0,0 0 0 16,0 0 0-16,0 0-256 0,0 0 0 0,0 0 0 0,0 0 0 15,0 0 0-15,0 0 0 0,0 0 0 0,0 0 0 16,0 0 0-16,0 0 0 0,0 0 0 0,0 0 0 16,0 0 0-16,0 0 0 0,0 0 0 0,-19-7 0 15,16 7 192-15,-2 3-64 0,-3-3 0 0,0 2-128 0,-3 2 160 16,-1 2-160-16,0 0 128 0,-2 2-128 0,1 2 0 15,-2 1 0-15,0 2 0 0,-1 2 0 0,-1 1 0 0,-1 3 0 32,2 1 0-32,-1-2 0 0,0 1 0 0,-1 1 0 15,-1 4 0-15,0-4 0 0,-1 2 0 0,1-1 0 16,-1 2 0-16,1-4 0 0,2 0 0 0,2 1 0 16,4-3 0-16,1 0 0 0,1 2-128 0,4-4 128 0,2 1 0 15,2-3 0-15,1 2-176 0,1-5 48 0,2 3 0 0,2-6 0 16,0 2-192-16,2-2-48 0,1-1 0 0,2-1 0 15,2-1 240-15,3-4 128 0,1 0-160 0,0-3 160 16,2 0 0-16,-1-1 0 0,0-5 0 0,1 2 0 16,-1-4 160-16,0 0-160 0,-1-2 128 0,-1 1-128 15,0-3 192-15,-1 3-64 0,-1-2 0 0,-2-1 0 16,-1 2 80-16,0-2 16 0,-1 1 0 0,-2-2 0 16,-1 0-80-16,-2 0-16 0,-1-3 0 0,-2 3 0 15,-1 0-128-15,-1-2 160 0,-2-1-160 0,-1 1 160 0,-1-1-160 16,1 2 192-16,-3-2-192 0,0 3 192 0,1 1-192 0,-2 3 0 15,0 2 0-15,-1 3 0 0,-1 0 0 0,0 5 0 16,-1 4-160-16,0 2 160 0,0 0-144 0,0 5 144 16,-2 3-128-16,1 0 128 0,0 4 0 0,-1 2 0 15,0 3 0-15,-1-2-128 0,2 4 128 0,1 1 0 16,-1-1 0-16,4-1-128 0,0-1-32 0,3-1 0 16,3 2 0-16,1-3 0 15,2-1-224-15,3-2-32 0,2 0-16 0,2 0 0 16,2-1-112-16,2-1-32 0,0-2 0 0,1-4 0 0,1 0 320 0,-2-4 64 15,2-2 16-15,1-2 0 0,0-3 176 0,0-2 0 0,-1-3 160 0,2-2-160 16,-2-2 384-16,1-3 0 0,0-1-16 0,-2-2 0 16,1 0 16-16,-3-3 0 0,-1 2 0 0,-3-4 0 15,-2 1-128-15,-2-3 0 0,-4-1-16 0,-2-1 0 16,-3 1-240-16,-1-2 0 0,-3-1 0 0,-2 2 0 16,0 1 0-16,-3 4 0 0,-1 2 0 0,-1 5 0 15,-2 5 0-15,1 4-192 0,-2 6 192 0,0 0-160 16,-1 6 0-16,-4 4 0 0,0 5 0 0,-4 5 0 15,1 5 160-15,-2-2 0 0,3 4 0 16,1 3 0-16,2 1 0 0,5 0-128 0,4-3 0 0,4 1 0 16,3-3 128-16,6-2 0 0,3 1 0 0,4-3-128 15,2 1-64-15,6-4 0 0,1 0 0 0,4-1 0 32,4-4-176-32,3-2-32 0,2 1-16 0,1-7 0 0,3 0 256 0,0-6 160 0,1-2-192 0,1-4 192 0,-1-4 128 0,0-3 144 15,-3 0 32-15,1-6 0 0,-1 1 96 16,-1-5 32-16,-1 1 0 0,-2 0 0 0,-4 0-48 0,-6-1-16 15,-4-1 0-15,-5 1 0 0,-5-3-176 0,-4 2-48 16,-3-1 0-16,-6-1 0 0,0 4 160 0,-3-1 16 16,-5 1 16-16,-1 5 0 0,3 6-32 0,-2 2-16 15,-2 5 0-15,-2 2 0 0,1 6-288 0,-2 7-304 16,2 0 64-16,-1 6 16 0,-1 3 0 0,1 5 0 0,-2 3 0 16,1 2 0-16,3 1 32 0,2-3 0 0,5-2 0 0,3-1 0 15,5 0 192-15,6-6 0 0,2 2 0 0,6-3 0 16,1-2-240-16,5-1 0 0,3-3 0 0,1 0 0 15,0-6-48-15,4 1-16 0,3-4 0 0,-1-1 0 16,5-6 304-16,-2-2 0 0,0-2 0 0,-1-4 0 16,3-3 320-16,0-1-48 15,1 0 0-15,-1-4 0 0,-1 2 80 0,-2-1 16 16,-6 5 0-16,-2-3 0 0,-1 0-112 0,-3-5-32 16,-3-1 0-16,-5 2 0 0,-1-1-32 0,-5-3 0 0,-4 3 0 0,-3 2 0 0,-1 2-16 0,-5 4-16 15,-2 3 0-15,-4 5 0 0,-2 6-160 0,-3 2 0 16,-1 7 0-16,1 2-176 0,1 4 48 0,1-2 0 15,2 6 0-15,2 0 0 0,3 0 128 0,3 2-160 16,3-2 160-16,2-2-160 0,4 1 160 0,1-2-160 16,3-3 160-16,4 2-160 0,1-3-80 0,4 2-16 15,-1-4 0-15,4 0 0 16,1-2-128-16,2-1-48 0,1-1 0 0,3-2 0 0,2-2 240 0,3-1 32 16,2-2 16-16,3-3 0 0,0-2 144 0,1-3 224 15,0 1-48-15,-4-2-16 0,-3 0 160 0,-2 0 48 16,-2-2 0-16,-4-2 0 0,-3-1 64 0,-3-1 16 0,-4 0 0 0,-5-2 0 31,-2-1-128-31,-5 1-32 0,-4 0 0 0,-3 0 0 0,-3 2 32 0,-5 0 0 16,-2 7 0-16,-3 0 0 0,-1 8-320 0,-3 1-256 0,1 6 64 0,1 2 0 15,2 6-64-15,3 0 0 0,1 5 0 0,5-1 0 16,2 2 256-16,2-2-192 16,4 2 192-16,4-1-192 15,2-1-224-15,4-2-32 0,2 3-16 0,1-5 0 16,3 0-224-16,1-1-32 0,1-1-16 0,3-2 0 15,1 0 240-15,2-4 48 0,2-2 16 0,2 1 0 0,2-5 432 0,1-3 0 0,0 0 0 0,0-6-128 16,0 0 560-16,0-1 112 0,-3-2 32 0,-2 1 0 16,-2-1 208-16,-3-3 48 0,-1 1 16 0,-3-2 0 15,-2-1-48-15,-2-1-16 0,-2-3 0 0,-4 2 0 16,1 2-336-16,-4 1-64 0,-3 2 0 0,-3 4-16 0,-3 0-368 16,-5 4 0-16,-3 6-192 0,-5 3 64 0,-2 6-192 0,-3 5-16 15,0 4-16-15,1 2 0 0,0 5-16 0,3-1 0 16,3 0 0-16,5 1 0 0,3-4 208 0,3-2 160 15,5 0-208 1,3-2 80-16,3-2-64 0,3-1-16 0,2 1 0 0,3-6 0 16,1 4-240-16,2-7-32 0,2 3-16 0,1-6 0 0,2-3 128 0,1 0 32 0,1-3 0 0,1-4 0 31,1-4 336-31,0 0 128 0,-1-4 0 0,1-1 0 0,0-2 416 0,0-2 80 0,0-1 16 0,-1-1 0 16,0-1 48-16,-2-1 16 15,-1 1 0-15,-4 4 0 0,-2-4-128 0,-2 5 0 0,-3 2-16 0,-4 3 0 16,-2 3-32-16,-4 1 0 15,-3 4 0-15,-3 3 0 0,-4 2-384 0,1 2-144 16,-3 4 0-16,-1 2 0 16,-1 2-800-16,0 3-160 0,2-1-16 0,1 0-16 0,3 1 416 0,2-2 96 0,1 0 16 0,4 0 0 0,3-2 208 15,2 0 64-15,2-3 0 0,5 1 0 16,-1-3-80-16,4 1-16 16,0-1 0-16,2-4 0 0,2 2 288 0,1-4-192 15,2-1 192-15,-1-1-160 0,2-4 368 0,0 0 80 16,1-2 16-16,-2-1 0 0,-2 1 16 0,0 0 16 15,0-3 0-15,-3-2 0 0,0 3-112 0,-4 2-32 16,-2 4 0-16,-2-1 0 0,-2 7-192 0,-5 3 0 16,-3 4-144-16,-3 4 144 0,0 5-272 0,-3 2 32 15,0 0 16-15,1 1 0 0,-1-1 224 0,2 1 0 16,0-3 0-16,3 0-144 0,2-3 144 0,1-4 0 16,4 0 0-16,2-2 0 0,1 0-128 0,2-4 0 15,3 0 0-15,0-3 0 16,1 0-256-16,1-4-64 0,0 2 0 0,1-7 0 0,-1 2 224 0,-1-3 32 0,0-3 16 0,-3 1 0 15,0-4-144-15,-5 0-48 0,1-3 0 0,-5-2 0 32,-2 1-352-32,-2-2-80 0,-2 0-16 0,2 3 0 15,0 0 240-15,-1 3 64 0,0-2 0 0,0 5 0 0,1 0 80 0,1 5 32 0,1 3 0 0,1-2 0 16,2 5 80-16,2 2 32 0,1 0 0 0,2 2 0 16,0 0-32-16,2 0 0 0,2 2 0 0,0 0 0 15,2 1-496-15,2-2-96 0,3 0-32 16,1 0-16368-16</inkml:trace>
  <inkml:trace contextRef="#ctx0" brushRef="#br5" timeOffset="180142.25">11073 5953 18431 0,'-12'2'1632'0,"1"-2"-1312"0,2 3-320 0,5-3 0 0,1 1 2240 0,-3 1 368 0,-4 1 80 0,-9 1 0 0,-3 2-656 0,-3 0-144 16,0 0-32-16,3 0 0 0,4 2-832 0,3 0-192 15,1-1-16-15,2 0-16 0,3 2-800 0,0-3-176 16,2 1-16-16,0 2-16 15,-2 0-1472-15,0 1-304 0,-1-1-48 0,-1 1-12352 0</inkml:trace>
  <inkml:trace contextRef="#ctx0" brushRef="#br5" timeOffset="180316.6">10612 6277 15663 0,'-9'7'1392'0,"2"-1"-1120"0,2-2-272 0,1-1 0 15,2-1 2240-15,-3 2 384 0,-4 4 64 0,-4 2 32 16,-5 6-192-16,-1 0-32 0,0 1-16 0,4-3 0 16,2-1-2080-16,1-3-400 0,4 0 0 0,0-2-15248 15</inkml:trace>
  <inkml:trace contextRef="#ctx0" brushRef="#br5" timeOffset="180475.36">10188 6673 24879 0,'-17'9'1088'0,"4"0"256"0,3-3-1088 0,3 2-256 16,3-2 0-16,1-4 0 0,-1 2 416 0,-4 2 32 15,-3 3 0-15,-4 4 0 0,-1 2-192 0,2-4-16 16,0 2-16-16,2-3 0 16,-1-2-2000-16,2 1-400 0,0-2-64 0,-1 2-7616 0</inkml:trace>
  <inkml:trace contextRef="#ctx0" brushRef="#br5" timeOffset="180649.47">9896 6890 911 0,'0'0'0'0,"0"0"0"15,-1 1 0-15,-2 2 0 0,-2 3 768 0,-4 4 80 0,-6 5 16 0,-6 8 0 16,-5 6-432-16,-1 2-96 0,-1-3-16 0,2 1 0 16,2-5 96-16,-1 0 16 0,3-2 0 0,-1-1 0 15,1-2 912-15,1 0 176 16,1-4 32-16,1-1 16 0,-1 1 256 0,-1 1 48 0,0-3 16 0,-2 2 0 16,1-1-224-16,0 1-32 0,1-4-16 0,0 1 0 15,-1 3-544-15,-2-1-112 0,-1 0-32 0,1 2 0 16,-1 1-928-16,-1 1-256 0,1 1 0 0,-1-1-16 15,2 2-1904 1,-2 2-384-16</inkml:trace>
  <inkml:trace contextRef="#ctx0" brushRef="#br5" timeOffset="180825.55">8261 8111 1487 0,'-26'13'0'0,"8"-4"0"0,2-2 0 0,3 0 128 0,7-5-128 0,1 0 0 0,0 0 0 0,-5 3 0 32,-6 0 0-32,-2 3 0 0,-2-2 144 0,3-2-144 0,4-4 192 0,2-4-64 0</inkml:trace>
  <inkml:trace contextRef="#ctx0" brushRef="#br5" timeOffset="181431.03">8400 8095 2751 0,'16'-13'256'0,"-4"1"-256"0,-1 2 0 0,-3 4 0 0,-3 2 656 0,-1-1 96 0,2 1 16 0,4-2 0 0,6-7 352 0,3-2 80 16,4-4 16-16,0 1 0 0,-1 4-448 0,-2-2-96 15,0 4-16-15,-3-1 0 0,-1 1-656 0,1 2 0 16,-3 1 0-16,1 2 0 0,0 1 0 0,-1 0-176 16,-2 2 48-16,-1-1 0 15,1 4-720-15,1-3-144 0,-2 2-32 0,0-1 0 0,0 2 800 0,-1 1 224 0,1-3 0 0,-2 1 0 16,1 1-160-16,-4-2 160 0,0 3 0 0,-2-2-144 15,-2 0 144-15,0 2 0 0,-4 2-144 0,0 0 144 16,-3 2 0-16,0 2-128 0,-1 3 128 0,-2 1 0 16,0-1-128-16,-3 4 128 0</inkml:trace>
  <inkml:trace contextRef="#ctx0" brushRef="#br5" timeOffset="186111.07">8281 8145 22111 0,'-4'-2'1968'0,"2"-1"-1584"0,1 2-384 0,1 1 0 0,1 0 576 0,-1-2 48 0,0-1 0 0,-1-1 0 15,0-2-48-15,1 0 0 16,1-1 0-16,1 0 0 0,3-1-320 0,0 4-80 0,1-2-16 16,2 0 0-16,0 2-352 0,1 0-80 0,0-1-16 0,-1 4 0 0,1-1 896 0,0-2 176 15,-2 1 48-15,2 1 0 0,-1 1 192 0,1-2 64 16,1 2 0-16,-1-1 0 0,0-1-736 0,0 2-144 15,-1-2-16-15,-1 3-16 16,-1-2-432-16,0 1-64 0,-1 1-32 0,-1-3 0 16,-2 3-544-16,0 0-128 0,-1 0 0 0,0-2-16 15,-1 2 0-15,0-1 0 0,3-2 0 0,-3-1 0 16,1 2-496-16,-1-2-80 0,2 0-32 0,0-2 0 0,-1 0 1216 0,1 0 240 16,0 0 64-16,-1 0 0 0,0-1 1328 0,0 1 272 15,2-1 48-15,-2 1 16 0,3-3-320 0,-1 3-48 16,2-2-16-16,0 2 0 0,3-3-640 0,-2 3-128 15,1 0-16-15,-1 0-16 16,2 0-1504-16,-2 2-288 0,0-2-64 0,-2 2-16 16,0 2 48-16,-3 0 16 0,-1 2 0 0,1 0 0 0,-1 0 1136 0,-1 0 320 0,1 0 0 0,0 0-128 15,-1 0 1264-15,-1-2 256 0,2 2 48 0,-1 0 16 16,1 0-272-16,-1 0-48 0,1 0-16 0,0 0 0 16,0 0-272-16,0 0-48 0,0 0-16 0,0 0 0 15,0 0-624-15,0 0-160 0,0 0 0 0,-20 10 0 31,13-2-704-31,-4 5-160 0,0-3-32 0,-4 3-16 0,-1 3 464 0,-4 2 80 16,-2 4 32-16,-4 2 0 0,-3 4 336 0,-1 0 0 0,2 0 0 16,2-2 0-16,1-4 272 0,3-2 32 0,4-3 0 0,4-1 0 0,2-6 1136 0,3 0 224 15,4-2 64-15,0-4 0 0,3 2-704 0,0-3-128 16,2 1-16-16,0-2-16 0,2 2-560 0,0-2-112 16,2 2-32-16,1-4 0 15,2 4-592-15,2-2-112 0,1-1-32 0,1 2 0 16,4-1-208-16,-1-2-48 0,3 0-16 0,-1 1 0 0,1-1 576 0,0-1 112 0,2 1 32 0,1 0 0 31,-2-2 128-31,2-2 176 0,1-2-48 0,-1 0 0 16,-1 0 736-16,1-4 144 0,0 1 16 0,-1-3 16 15,0-2-96-15,-1 2-32 0,-2-4 0 0,0-3 0 16,-1 0-272-16,-2 1-64 0,0 1-16 0,-3-4 0 16,-2 1-192-16,0-5-48 0,-2 3 0 0,-1 0 0 15,0 3-32-15,-4 3-16 0,0-3 0 0,-2 6 0 16,0 0-112-16,-4 3-32 0,0 1 0 0,-1 2 0 15,-2 5 80-15,0-1 16 0,-2 3 0 0,-3 3 0 0,1 3-224 16,-3 0 0-16,0 4-192 0,-2 0 192 0,-3 5-272 16,-1 1 48-16,-1 3 16 0,2-3 0 0,3 2 16 15,1 2 16-15,1 2 0 0,1 0 0 0,3 0 176 0,1-3-128 16,3 0 128-16,1-3-128 0,1 0 128 0,2-4 0 16,1 1 128-16,2-3-128 0,2-2 0 0,1 0-192 15,2-6 32-15,1 2 0 0,2-2 160 0,1-2-192 16,2-2 192-16,2-1-192 0,-1 0 192 0,0-1-208 15,2-2 80-15,0 2 128 0,-1-2-160 0,0-3 160 16,-2 3 0-16,-1-1-144 0,-1-2 144 0,0-1 0 0,0 0 160 16,-1-1-160-16,0 0 368 0,0-4-32 0,0 2 0 0,1-2 0 15,-2-1 48-15,-1-3 0 0,0 3 0 0,-2 0 0 16,1 1-160-16,-3 1-32 0,0 2 0 0,-2 2 0 16,0 2-192-16,-3 0 0 0,1 6 0 0,-3-2 0 15,-1 4 0-15,-3 0 0 0,-1 4 0 0,-2 2 0 16,-3 0-176-16,-1 4-16 0,-5 2-16 0,0 2 0 15,-3 1-48-15,1-2 0 0,2 2 0 0,-3-1 0 16,-2 3 256-16,0-1-192 0,4-3 192 0,0 0-192 16,3-1 192-16,4-2 0 0,2-3 0 0,4-1 0 0,2 0 0 0,1-4 288 15,2 2-32-15,3-4-16 0,-1 4-240 0,4-4 144 16,0 0-144-16,1 0 128 0,2-3-128 0,1 2-272 16,4 1 64-16,1-2 16 15,2-1-80-15,3 2-16 0,2-3 0 0,-1 2 0 16,2-2 112-16,-1-1 32 0,-1 1 0 0,-1 1 0 0,1-4 144 0,-3 4 0 15,-2-3 0-15,-1 1 0 0,-4 1 272 0,-1 0-16 16,-2 1 0-16,-2 0 0 0,0-1 96 0,-4 2 16 16,1-2 0-16,-2 2 0 0,-2 2-128 0,-2-4-32 15,0 4 0-15,-2-3 0 0,-1 3-80 0,-2 3-128 16,-2-3 176-16,0 4-176 0,0-2 0 0,-2 2 0 16,0 2 0-16,0 0 0 0,1 0-128 0,0 2-48 0,3 0 0 0,-1 0 0 15,3 1-144-15,2-3-48 0,2 0 0 0,1 0 0 16,2-2 16-16,2 0 0 0,1-2 0 0,1 0 0 15,3 0 224-15,2-2 128 0,2 0-160 0,1-2 160 16,4-2 0-16,2 0 128 0,1-2 16 0,1-1 0 16,3 0 80-16,1-2 16 0,-1-1 0 0,1 1 0 15,1 0-240-15,1-5 0 0,1 2 0 0,-3 0 0 16,-3-1 144-16,-1 1-16 0,-4 2 0 0,-2 1 0 16,-1 2-128-16,-2 1 0 0,-3 0-192 0,-2 3 192 15,-2 2 0-15,1 1 0 0,-4 0 192 0,-1 4-64 0,-1 2-128 16,-2 0 192-16,0 1-192 0,-3 4 192 0,-1-1-192 0,-1 3 0 15,-1-1 0-15,-2-1 0 0,4 0 0 0,-2-3 0 16,1 2 0-16,0-2 0 0,1-2 128 0,0 1 0 16,2-1 0-16,2-2 0 0,1 2-128 0,3-4 0 15,-1-1 144-15,1 2-144 0,1-2 0 0,-1-1 144 16,2 1-144-16,-1-1 0 0,1 2 0 0,1-2 0 16,-1 0 0-16,2 2 0 0,-2-2-192 0,0 0 16 15,0 0 0-15,0 0 0 0,0 0 176 0,18-6 0 16,-11 2 0-16,2-1 0 0,-1 2 0 0,0-4 176 15,3 0-48-15,-1-2 0 0,3-1 0 0,-2-2-128 0,-1 2 192 0,1-2-64 16,-1-1 0-16,-2 1 0 0,1 0 0 0,-3 2 0 31,-1 4 0-31,-2-2 0 0,-1 6 0 0,-1-2 0 0,-2 2 176 16,-1-1 16-16,-3 6 16 0,-4 3 0 0,-2 0-176 0,-4 6-32 16,0-2-128-16,-2 6 192 0,-3-1-192 0,-2 1 0 0,-2 0 0 0,3 0 0 15,3-2 0-15,-1 1 0 16,2-3 0-16,3-2 0 0,3-1 0 0,2-2 0 0,5-1 0 0,0-3 0 15,1-2-208-15,3 1 64 0,0-2 16 0,3 0 0 0,-1 0 128 16,3-2 0-16,0 1 0 0,3-4 0 0,0 1-128 0,1 0 0 16,1-2 0-16,0 0 0 0,1 0 128 0,0-3 128 15,-1 2-128-15,1-2 176 0,0 2-176 0,-1-6 0 16,1 3 0 0,-2 1 128-16,-2-4 64 0,1 2 0 0,-1 0 0 0,-1-1 0 0,0-1-192 0,-1 3 128 31,-1-1-128-31,-1 4 128 0,-2 1 0 0,-1 2-128 0,-1-1 192 0,-3 4-64 0,-2 2-128 0,-4 4 160 15,-3 1-160-15,0 1 160 0,-3 2-160 0,-2 3 0 16,-4 5 144-16,-1-1-144 0,-3 2 0 0,1-2 0 16,0 3 0-1,3-3 128-15,2-3-128 0,3 2 0 0,2-2 128 0,4-3-128 0,2-3 0 0,3 2 0 0,2-6 0 0,3 0 0 47,2-2-480-47,3-2-64 0,3-5-16 0,7-4-20384 0</inkml:trace>
  <inkml:trace contextRef="#ctx0" brushRef="#br5" timeOffset="189680">8747 8867 9215 0,'0'3'816'0,"0"-3"-656"0,0 0-160 0,-1 0 0 0,1 0 512 0,-1 0 64 16,1 0 0-16,-3 0 16 0,2 0-256 0,-3 0-48 15,0-3-16-15,-3 0 0 0,1 2 16 0,-1-4 0 16,-1 1 0-16,2-2 0 0,-1-1 0 0,1 1 0 16,-2-1 0-16,2-2 0 0,-1 1 672 0,-2-2 144 15,1 0 32-15,0 0 0 0,-2 0-400 0,0-2-80 16,-1-3-16-16,0 1 0 16,0 2-928-16,-2-1-192 0,-2-6-32 0,-2 0-16 15,-1-3-528-15,-2-3-96 0,0 0-32 0,-5-4 0 0,-1-5 896 0,-3-4 288 0,-5-3-160 0,-2-1 160 16,-1-2 352-16,-4-3 160 0,1-2 16 0,-2 2 16 15,6 3-352-15,-4-3-64 0,1-4 0 0,-5-6-128 16,-1 2-496 0,-1-3-208-16,-2 1-32 0,-1 0-16 0,4 1-112 0,0 1-32 0,3 1 0 0,-2-3 0 15,0-2 368-15,-1 1 64 0,-1-1 16 0,0 2 0 0,0 2 304 16,3 2 144-16,3 6-128 0,1 0 128 0,1 1 0 0,-2-1 0 16,0 0 0-16,2-1 128 0,3 5 192 0,3-2 64 15,5 5 0-15,1 4 0 0,3 2 768 0,0 6 144 16,4-1 48-16,-1 6 0 0,2 1-736 0,1 1-144 15,0-2-16-15,0 1-16 0,0 4-432 0,0-1-256 16,0 2 48-16,-3-2 0 0,3 3 16 16,-2 0 0-16,3 4 0 0,0 1 0 0,1-1 192 0,2 6 0 15,0-2 0-15,2 1 0 0,1 4 192 0,2-1-64 16,0 2 0-16,4 2-128 0,2 0 0 0,2 0 0 16,2 3 0-16,5 3 0 0,2 7 0 0,6 2-176 15,4 4 32-15,2 4 0 0,0-1 272 0,7 9 64 16,8 7 16-16,10 9 0 0,7 8-16 0,3 1 0 0,1 4 0 15,-2-6 0-15,-2-1 48 0,-2-2 0 0,-3-4 0 0,3 4 0 16,4-1 1232-16,1 5 240 0,5-2 48 0,-2 1 16 16,-2 1-112-16,-2-2 0 0,-5-3-16 0,1 0 0 15,3 7-768-15,5 6-160 0,2 4-16 0,-1 0-16 16,-3-7-496-16,-7 0-192 0,-5-3 128 0,-6-4-128 16,-5-7 0-16,2 0-144 0,0 1 0 0,-2-2 0 15,0-3 144-15,-4-5-192 0,-1-6 192 0,-4-5-192 0,-6-1 192 16,-3-7 0-16,-2 2 0 0,-3-6 0 0,0 1-320 0,-2-3-48 15,-2 0 0-15,0 1 0 16,0-3-1104-16,-2 2-208 0,2-2-48 0,-2 0-16 16,0 2 16-16,-1-2 16 0,0-1 0 0,-1-2 0 31,0-1 128-31,-2 0 32 0,-1-3 0 0,-1-3 0 0,-2 0 656 0,0-6 144 0,-4-1 32 0,-2-2 0 0,-4-7 720 0,-2-2 368 16,-2-2-48-16,-5-6 0 0,-2-2-320 0,-3-3-240 15,-3-4 48-15,-2-3 0 16,3 1-848-16,-2-1-176 0,-4-7-16 0,-3-8-16 15,-7-5 80-15,-3-5 16 0,-3-3 0 0,-2-3 0 0,0 5 960 0,4 2 192 16,2 5 0-16,-7-5 128 0,-1-3-128 0,-7-2 0 16,-2 0 0-16,-2-2 0 0,1 0 0 0,3-1 0 0</inkml:trace>
  <inkml:trace contextRef="#ctx0" brushRef="#br5" timeOffset="189964.98">6543 6261 7359 0,'-35'-41'320'0,"11"12"80"0,3 7-400 0,8 5 0 0,7 9 0 0,3 6 0 0,2 1 0 0,-4-5 0 0,-2-3 0 0,-2-3 0 0,0 2 0 0,6 3 0 16,5 7 0-16,5 7 0 0,7 5 0 0,6 8 0 16,7 7-128-16,5 8 128 0,7 9 0 0,3 4 0 31,3 6-128-31,0-4 128 0,-1 3 656 0,11 12 176 0,7 13 48 0,8 7 16 16,6 10-448-16,-4-2-64 0,-12-14-32 0,8 13 0 15,11 18-32-15,5 3-16 0,-4-3 0 0,-3 2 16 16,-5 2 144-16,1-4 48 0,1-5 0 0,-2-4 0 15,-6-9-32-15,5 5-16 0,7 5 0 0,-1-5 16 0,-8-11 1488 0,0-1 288 16,1 0 64-16,3-2 32 0,0-1-704 0,-3-5-144 16,-9-5-32-16,-2-4 16 0,-4-1-1040 0,-2-7-224 15,-1-2-32-15,-2-5 0 16,-4-2-1632-16,-6-11-320 0,-5-5-64 0,-5-5-9888 0</inkml:trace>
  <inkml:trace contextRef="#ctx0" brushRef="#br5" timeOffset="191342.79">6876 7606 35935 0,'7'-5'3200'0,"-2"0"-2560"0,0 4-512 0,-2-1-128 16,0 2-1200-16,0-4-256 0,4-1-48 0,4-3-16 0,4-4 1376 0,2-4 272 15,1-3 48-15,-1 3 16 16,-3-2-944-16,-3 2-176 0,-1 0-32 0,-2 0-16 31,-2 0 336-31,-4 3 80 0,-2 1 16 0,-2-1 0 0,-2 4 544 0,-3-1 272 0,-2 1-16 0,-2 0-16 16,-4 3 32-16,-1 2 16 0,-1 1 0 0,-2 0 0 16,-3 3-288-16,0 0 0 0,-2 3 0 0,0-1 0 0,-1 4 0 0,0 2 0 0,2 0 0 0,-1 5-144 15,1 0 144-15,0 4 0 16,2 1-144-16,3 1 144 0,2-3 0 0,0 0 0 15,1 2-144-15,2-2 144 0,4 0-320 0,1-3 0 16,3 0 0-16,1 2 0 16,3-2 176-16,1 0 144 0,3 2-208 0,2-3 80 0,2 2 352 0,3-2 80 0,1 2 16 0,4-2 0 15,1 1 320-15,3-1 80 0,2-2 16 0,1 2 0 16,1-3 48-16,2 1 16 0,1-4 0 0,-1 0 0 0,-1 0 176 16,1-2 48-16,1-4 0 0,-2 0 0 15,0-4-240-15,0-2-32 0,-2-2-16 0,-1-2 0 0,-1-5-256 16,-1 1-48-16,-3-2-16 0,0-2 0 0,-2-2-176 15,0-1-48 1,0-1 0-16,-3-1 0 0,1 1-192 0,-1-4 176 16,0-2-176-16,1-3 160 0,-3 5-160 0,0-1 128 15,-1 3-128-15,-1 1 128 0,2 3-128 0,-1 0 0 16,1 3 0-16,1 3 0 16,0 1-368-16,-2 0-96 0,2 2-32 0,1 4-11424 0,1-2-2288 0</inkml:trace>
  <inkml:trace contextRef="#ctx0" brushRef="#br5" timeOffset="192546.08">8763 8607 7359 0,'-12'-19'656'0,"2"7"-528"0,2-1-128 0,-1 5 0 0,4 3 1152 0,1 2 192 0,1-3 32 0,-5-3 16 0,-3-4 272 0,-5-6 64 15,-1-1 16-15,-1-2 0 0,3 4-128 0,1 2-16 16,1-1-16-16,1 5 0 15,1-3-656-15,0 2-128 0,-1 3-32 0,3-3 0 16,0 5-128-16,0-2-16 0,2 1-16 0,-1 3 0 0,2 1 64 0,1 3 16 16,3 2 0-16,-1 0 0 0,3 1-448 0,2 4-96 15,1 2-16-15,2 4 0 16,3 0 80-16,2 7 16 0,3 2 0 0,1-1 0 0,1 6 288 0,2 6 64 16,3 1 16-16,1 3 0 0,0-1-48 0,3 2-16 15,5 5 0-15,1 2 0 16,2-2-176-16,-1-3-32 0,0-2-16 0,-2-2 0 0,1-2-304 0,-2-1 0 0,1 1 0 15,-3-4 0 1,-4-2 128-16,-2-1-128 0,-4-3 0 0,-3-2 0 16,-1-3 336-16,-5-7-32 0,0 0-16 0,-4-6 0 0,-1-2 32 0,-3-4 0 0,-3-2 0 0,0-6 0 15,-3 2-80-15,-1-6-16 0,-3-2 0 0,-3-5 0 16,-1-1-96-16,-2-1-128 16,-3-1 176-16,-1-2-176 0,-1 0 208 0,-2 1-64 15,-2-3-16-15,-1 2 0 0,2 1-128 0,1 3 128 16,1-1-128-16,2 5 128 0,5-1-128 0,1 6 0 0,4 0 0 0,1 1 0 0,2 2 0 15,2 4 0-15,-1 0 0 0,5 2-176 16,1 2 0-16,1 2 0 0,2 2 0 0,2 2 0 16,2 2 48-16,4 1 0 0,1 6 0 0,5 2 0 15,1 2-16-15,4 1 0 0,3 3 0 0,1-1 0 16,-1 1-112-16,1-1 0 0,-1-1-16 0,-2-1 0 16,0-2-128-16,-2 0-32 0,-2 0 0 0,-3-2 0 0,-2-3 240 0,-6-4 32 15,-2-2 16-15,-4-5 0 0,-2 0 144 0,-4-6 0 16,-4-5 128-16,-3-3-128 0,-4-2 208 0,-4-2-16 15,-3-4-16-15,-4-1 0 0,-1-1-176 0,1 1 0 16,2 4 0 0,-1-4-11440-1,-1 0-2160-15</inkml:trace>
  <inkml:trace contextRef="#ctx0" brushRef="#br5" timeOffset="193321.84">8997 8980 6447 0,'6'-2'576'0,"-2"0"-576"0,0 1 0 0,-2 1 0 0,1 0 768 0,-2 1 32 0,-1 1 16 0,1-2 0 16,2 2-1920-16,-2-2-384 0,-2-2-80 0,-2 0-16 0,-2 0 1264 0,-3-4 320 16,-5-1 0-16,-2-2 0 15,-2-4 0-15,-3-3-128 0,0 0 128 0,-3-5 0 16,-2 1 288-16,-1-5 128 0,-1-3 32 0,0 0 32 0,0-5 1216 0,1 1 240 16,0 1 48-16,0-3 32 0,1 2 272 0,-1-3 48 15,3-2 16-15,-1 1 16 0,2-1-960 0,1 5-192 16,-1 0-32-16,1 1 0 0,0 5-800 0,-1 2-144 15,5 7-48-15,1 1 32 0,2 5-464 0,3 3-80 0,1 5-32 16,4 1 16 0,3 5-528-16,1 3-96 0,5 3-32 0,3 1 32 15,1 2-208-15,5 4-48 0,4 3 0 0,3 3 16 0,5 1 1200 0,-1 6 224 0,5 2 48 0,1 3 48 16,2 7 96-16,3 0 32 0,3 0 0 0,1 1 0 16,0 0 320-16,1-3 48 15,3 2 16-15,-1-5 16 0,-2 1 560 0,-1-2 96 0,1-1 32 0,-5 0 0 16,-1-1-432-16,-9-7-80 0,-4-6-32 0,-6-3 32 0,-4-7-48 15,-4-4 0-15,-3-6 0 0,-4-2 0 16,-1-4-112-16,-4-7-32 16,-4-3 0-16,-5-4 0 0,-2-4-320 0,-7-5-80 0,-3 1-16 15,-7-3 0-15,-1 1-592 0,-5-2-112 0,0-3-32 0,0 5-16944 16</inkml:trace>
  <inkml:trace contextRef="#ctx0" brushRef="#br5" timeOffset="200949.73">25691 10640 9215 0,'2'-3'816'0,"-1"3"-656"0,1 0-160 0,-1 0 0 0,0 0 0 0,0 0 0 0,2 0 0 0,0 0 0 0,2-2 0 0,2 0-192 16,0 2 32-16,-1-3 16 15,0 1-256-15,-1 1-48 0,0 1-16 0,0-2 0 0,0 0 912 0,0 2 192 16,-1 0 48-16,-1-2 0 0,0 2 848 0,-1 0 160 16,1-3 32-16,-2 3 16 0,2-1 560 0,-2 1 96 0,1 0 32 0,-2 0 0 15,2-2-944-15,-1 2-176 0,-1 0-32 0,1-3-16 16,-1 3-704-16,0 0-144 0,0 0-32 0,0 0 0 16,0 0-128-16,0 0-16 0,0 0-16 0,0 0 0 15,0 0 608-15,0 0 112 0,0 0 16 0,-19-11 16 16,15 10 64-16,-3 1 16 0,1 1 0 0,-1-1 0 15,-2 1-352-15,0 2-80 0,0 1-16 0,-1-2 0 16,-1 2-336-16,-1 2-64 0,1-4-16 0,-1 3 0 0,0 0-64 16,-1-1-128-16,2 0 176 0,0 1-176 0,-1-2 288 0,-2 0-48 15,0-2-16-15,2 2 0 0,-2-3 16 0,1 1 0 16,0-1 0-16,1 0 0 0,-2-1 128 0,2 1 16 16,0 0 16-16,-1-3 0 0,2 2-80 0,0 1 0 15,0-3-16-15,2 3 0 0,2-2-48 0,-1 1 0 16,1 1 0-16,2 0 0 0,1 0-256 0,1 0 0 15,0 0 0-15,2 0 0 0,1 0 0 16,0 0 0-16,0 0 0 0,1 0 0 0,2 0 0 0,0 0 0 16,1 0 0-16,2 0 0 0,3 0 0 0,0-3 0 15,2 3 0-15,1 0 0 0,0 3 0 0,2-3 0 0,0 1 0 16,1 1 0-16,3 1 0 0,2-2 0 0,1 2 0 16,2-1 0-16,1 2-240 0,-1-3 48 0,1-1 16 0,-1 0 0 15,1-1 16-15,-2-2 0 0,2 2 0 0,-3-1 0 16,-2 2 160-16,0-4-128 0,-2 1 128 0,1 1-128 15,-1 1 128-15,-1-2 0 0,0 1 0 0,-2 1 128 16,-1-2-128-16,0-1 0 0,-2 4-176 0,-3-2 176 16,1 1 0-16,0-2 0 0,-2 3 0 0,-1-4 0 15,-1 4 0-15,0-2 0 0,-1 2 0 0,-2 0 0 0,1-3 0 0,-2 2-144 16,-1 1 144-16,-1-2 0 0,0 2 0 0,-2-3 0 31,1 2 0-31,-3 1-128 0,-1-2 128 0,-3-1 0 0,-1 2 128 0,-1-2-128 0,-3 2 224 0,-2 1-32 16,0-1 0-16,-2 1 0 0,-1 0-16 0,-2 1-16 15,1 0 0-15,-2 2 0 0,0-2 32 0,-1 2 0 16,0 0 0-16,1 2 0 0,-2-1 0 0,-1-2 0 31,1 2 0-31,0 0 0 0,1 0-192 0,-1 1 0 16,2-2 144-16,0 0-144 0,2 0 128 0,0 0-128 0,3 1 128 0,1-3-128 16,2 1 0-16,3 1 0 0,0-2 0 0,2 1 0 15,-1-2 0-15,4 0 0 0,1 0-128 0,0 0 128 16,2 3 0-16,0-3 0 0,2 0 0 0,1 1 0 15,0-1 0-15,0 3-128 0,1-3 128 0,3 2-128 16,0-2 0-16,2 1 0 0,-6-1 0 0,0 0 0 16,28 5-112-16,-14-5-16 0,2 0 0 0,1 0 0 15,3-2 256-15,1 2 0 0,2-4 0 0,2 2-144 16,2-2-96-16,1 1-16 0,-1 1 0 0,-1 1 0 16,-2-3 16-16,-1 2 0 0,-3 2 0 0,-4-3 0 0,-2 3 96 15,-2 3 16-15,-1-3 0 0,-3 1 0 0,0 1 128 16,-2 1 0-16,0-2 0 0,-2 1 0 0,1 1 0 0,-2-3 0 15,2 1 0-15,-1 2 0 0,1-3 0 0,-1 0 0 16,0 0 0-16,-2 0 0 0,0 0 0 0,1-3-160 16,-2 3 160-16,-1-1 0 0,0 1 0 0,-1 0 0 15,0-3 0-15,-2 3 0 0,1-2 0 0,-3 1 0 16,5 1 0-16,0 0 0 0,-25-3 240 0,13 3-48 16,-3 0-16-16,-2 3 0 0,-2-3-48 0,-1 1-128 15,-2 1 192-15,-4 1-64 0,-4 1 16 0,-2-1 0 0,-1 0 0 16,-2-1 0-16,1 2 64 0,-2-3 16 0,1 2 0 0,3 0 0 15,1 0 0-15,1-1 0 0,2-2 0 0,2 4 0 16,0-4 32-16,1 3 0 0,3-3 0 0,1 3 0 16,2 0-128-16,1-3 0 0,1 1-128 0,0 1 192 15,3 1-192-15,2-3 144 0,4 1-144 0,3 2 128 16,1-3-128-16,4 0 0 0,1-3 0 0,6 1 0 16,1 0 0-16,3 2 0 0,4-3 0 0,3 3 0 15,3-3-256-15,2 3 80 0,4-3 16 0,0 3 0 16,-1-3-16-16,2 1 0 0,4 0 0 0,1 2 0 15,3-2 32-15,0-1 0 0,-2 2 0 0,-3-3 0 16,-1 3 16-16,0 0 0 0,-2-1 0 0,1 0 0 0,-2 0-16 0,-2-2 0 16,-2 2 0-16,-2-2 0 0,-1 1 144 0,-2 0 0 15,-2-1-144-15,-1 2 144 0,-2 2 0 0,-3-3 0 16,-1 3 0-16,-1-1 0 0,-3 2 0 0,0-1 0 16,-3 0 0-16,0 3 0 0,-1-3 0 0,-2 0 0 15,-1 0 128-15,0 0-128 0,-1 0 256 0,-2 0-48 0,-1-3 0 16,-2 2 0-16,-4 1-80 0,0-3-128 0,-3 3 176 15,-2-2-176-15,-2 1 160 0,-2-2-160 0,0 3 128 0,-2-2-128 16,-1 1 176-16,-3-2-48 0,-3 1-128 0,-2 2 192 16,0-2 0-16,-2 2 0 0,1 0 0 0,1 2 0 15,0 0 0-15,4 2-16 0,2 1 0 0,1-2 0 16,1 1-176-16,3 2 0 0,3 0 0 0,2 1 0 16,2-4 0-16,2 2 0 0,2 0 0 0,2 0 0 15,4-4 0-15,0 2 0 16,1-1 0-16,3 0 128 0,3 0-128 0,1-2 160 0,2 0-160 0,2-2 160 0,5 0-160 0,0 0 0 15,5-2 0-15,0-1 128 16,2 0-128-16,3-1 0 0,3 0 0 0,5-3-176 16,4 2-208-16,1-5-32 0,0-1-16 15,-2-2 0-15,-2 2-640 0,1-8-128 0</inkml:trace>
  <inkml:trace contextRef="#ctx0" brushRef="#br1" timeOffset="208320.19">30152 10712 40543 0,'0'-2'3600'0,"-1"1"-2880"0,1 1-576 0,0 0-144 0,-1 0 272 0,-1 0 32 0,0 0 0 0,-1-3 0 16,-2 1 208-16,-1 1 32 0,-1-2 16 0,-2-1 0 15,1 2-432-15,-2-1-128 0,0 2 0 16,-1-3 0-16,0 2 160 0,-1 2-32 0,2-2 0 0,-1 2 0 16,3 0 128-16,-3 0 0 0,1 2 16 0,0-2 0 15,1 2 176-15,0 0 48 0,2 0 0 0,0 2 0 16,0-2-176-16,3 2-16 0,-3-1-16 0,2 0 0 15,0 3-288-15,-1 1 128 0,1-1-128 0,-2 0 0 16,-1 4 0-16,0 0 0 0,-2 0 0 0,-1 2 0 16,0 0 0-16,0 2 0 0,-2 1 0 0,1-2 0 15,-2 2 0-15,3-2 0 0,-1 3 0 0,2-4 0 0,1 0 0 0,2 2 0 16,2-2 0-16,1-2 0 16,2 0 0-16,0-1 0 0,4 0-160 0,0-3 160 15,3 1-224-15,2-4 32 0,1 0 0 0,2-3 0 0,2 0 64 0,2-3 128 16,1 0-208-16,2-4 80 0,3-2 128 0,1-1 0 15,1 0 128-15,0-1-128 0,2-2 144 0,-1-2-144 16,-1 1 192-16,-2-1-192 0,0 2 240 16,-1-3-64-16,-2 0-16 0,-2 1 0 0,-2 1-160 0,0-1 160 15,-2-1-160-15,-3 1 160 0,0 4 64 0,-4-1 16 0,-2-1 0 16,-1 4 0-16,-3-3 80 0,-2 5 0 16,-2-3 16-16,-3 4 0 0,-1 0 32 0,-2 1 0 15,-2 4 0-15,-3-2 0 0,-1 6-112 0,-3-1 0 0,-2 5-16 0,1 0 0 16,0 1-96-16,-2 2-16 0,1 0 0 0,1 2 0 15,0 1-128-15,1 3 0 0,3-2 0 0,1 4-176 16,1-3 176-16,1 2 0 0,2 1 0 0,2-1 0 16,1 1 0-16,3-2 0 0,1 3 0 0,2-3-128 15,2 0 0-15,0 0 0 0,2 2 0 0,2-2 0 16,0-3-256-16,3 2-32 0,1-3-16 16,0-2 0-16,3 0 48 0,0-1 16 0,1-5 0 0,1-2 0 0,1-1 176 0,0-3 48 15,3-2 0-15,0-3 0 0,2-2 144 0,3-1 0 16,1-6 0-16,0 0 0 15,1-1 0-15,1-1 0 0,-2 0 0 0,-1-1 0 16,-3 1 176-16,-1 0-48 0,-1 0 0 0,-3 2 0 16,-2-2 160-16,-3 1 32 0,-2 1 0 0,-2-1 0 15,-2-1 16-15,-3 4 16 0,-2-5 0 0,-2 3 0 0,-2 0-96 0,-2 2-32 16,-2 2 0-16,-3 3 0 16,-1 3-224-16,-4 5 128 0,-1 1-128 0,-1 4 0 0,-3 2 0 0,-1 4 128 0,0 2-128 15,-1 2 0-15,1 4 0 0,0 1 0 16,2 3 0-16,0-3 0 0,4-1 0 0,0 2-128 0,2-2 128 0,2 1 0 15,2-2 0-15,2 2 0 16,4-4 0-16,2-2 0 0,4 2-160 0,3-5 32 0,3 2 0 0,2-2 0 31,4 0-368-31,1-4-64 0,1 3-16 0,4-5 0 0,2-3 208 0,1-1 48 0,4-1 0 0,-1-3 0 16,0-1 176-16,3-2 144 16,2-5-192-16,3 1 192 0,0-1 0 0,-1-4 0 0,1 1 0 0,-3 1 0 15,-1-2 0-15,-4 2 0 0,-2 0 0 0,-4-1 144 0,-2 2 144 16,-3 0 32-16,-1 1 0 0,-4-3 0 0,-2 1 64 0,-3 2 32 15,-2-3 0-15,-3 2 0 0,-1-1-96 0,-4 2 0 32,-1-1-16-32,-3 1 0 0,-4-1-64 0,-4 5-16 15,-3 0 0-15,-2 5 0 0,-2 3-80 0,-3 3-16 0,-3 6 0 0,0 2 0 0,-1 5-128 0,2 5 0 16,2 2-192-16,1-1 192 16,5 0-224-16,3-1 80 0,2 1 16 0,4 1 0 15,1-1 128-15,6 0-128 0,1-3 128 0,3 0-128 16,4-4-192-16,2 1-48 0,4-3 0 0,1-2 0 15,2 0 16-15,2-4 0 0,4 0 0 0,3-1 0 0,2-4 176 0,4-2 48 0,3-2 0 0,0-4 0 16,2-3 128-16,3-2 0 16,1-4 0-16,3 1-128 15,1-4 128-15,-2-1 0 0,-2 1 0 0,-2 0 128 0,-3 4-128 0,-2-6 144 0,-3 2-144 0,-2 1 160 16,-4 1 96-16,-5-1 32 0,-2 1 0 0,-4 0 0 16,-3 0 32-16,-3-3 0 0,-3 3 0 0,-3 0 0 15,-4 1-48-15,-3 4 0 0,-3-1 0 0,-4 5 0 16,-5 1-48-16,-4 4-16 15,-1 2 0-15,-2 3 0 16,-2 6-208-16,-1 0 0 0,0 2 128 0,2 4-128 16,0 1 0-16,4 0-160 0,4 2 32 0,1 1 0 0,4-3 128 15,4 3 0-15,2-3-144 0,2 0 144 0,5-4-272 0,3 2 16 16,3-2 0-16,4 0 0 16,3-2-272-16,3 1-48 0,5-1-16 0,2-4 0 15,2 1 144-15,4-4 16 0,2 1 16 0,2-5 0 0,2 1 224 0,3-6 64 16,3-1 0-16,4-1 0 0,3-2 128 0,-2 0 0 15,-2-1 0-15,-1 0 128 0,-4 0 48 0,-4 0 16 16,-2-2 0-16,-6 1 0 0,-2 2 224 0,-5-2 48 16,-3 2 16-16,-3-1 0 0,-4 3-32 0,-2-2 0 0,-2 2 0 15,-3-2 0-15,-4 1-144 0,-1 2-48 0,0 2 0 0,-3 1 0 16,-3 0-48-16,-4 2-16 0,-5 2 0 0,-2 3 0 16,-4 2-192-16,-1 5 128 0,-3 0-128 0,2 5 0 15,0 2 0-15,0 4 0 0,2 2-176 0,3-1 176 16,3 3-160-16,3-3 160 0,5 0 0 0,2-2-144 15,5-2 144-15,3-1 0 0,3-3 0 0,3-1-128 16,2 0-144-16,3-4-32 0,2-2 0 0,2 0 0 31,4-4-96-31,1 0-32 0,2-6 0 0,1 0 0 0,3-1 304 0,0-5 128 0,5 2-128 0,2-6 128 16,2 1 0-16,2-4 0 0,2 1 0 0,0-1 176 0,-1 2-48 16,-2-2-128-16,-3 2 192 0,-3 0-64 0,-1 2 80 0,-2-1 16 15,-3 1 0-15,-3 0 0 0,-4-1 48 0,-3 3 16 16,-2-2 0-16,-3 2 0 0,-2 0-96 0,-4 0-32 15,-2 4 0-15,-3 1 0 0,-2 1-16 0,-3 4 0 16,-3 3 0-16,-3 1 0 16,-3 2 32-16,-1 4 0 0,-2 2 0 0,0 2 0 0,0 0-176 0,3 5 0 15,-1-3 0-15,3 3 0 0,1-2 0 0,3 1 0 16,1 1 0-16,4-3 0 0,2 0-192 0,1-1 192 16,3-1-160-16,1-3 160 0,3 0-256 0,2-2 64 0,0-3 0 15,1 0 0-15,1-2-16 0,2-2 0 0,1-1 0 0,1 2 0 16,0-6-16-16,2 2 0 0,2-1 0 0,-1-2 0 15,3-1 224-15,0 0 0 0,0 0 0 0,1-1 0 16,-1 2 0-16,0-3 0 0,2 1 0 0,-2-1 0 16,0 1 0-16,0 0 0 15,-2 0 0-15,0 0 0 0,-2-1 0 0,1 1 0 0,-2 0 160 16,0-1-160-16,-2 0 208 0,0-1-32 0,-3 0-16 0,0 0 0 16,-2 2 32-16,-1-1 16 0,-2 0 0 0,-4 1 0 15,0 0 80-15,-3-1 16 0,-2 2 0 0,-3 2 0 16,0-1-16-16,-2 0 0 0,-2 2 0 0,-2 2 0 0,1 0-160 15,1 2-128-15,-1 5 192 0,0 0-192 0,0 3 0 16,0 1 0-16,2 3-160 0,1 0 160 0,0 4-432 0,4-2 48 16,2 1 0-16,1 0 0 0,1-1 0 0,3 2 0 15,2-2 0-15,3 0 0 0,1-2 192 0,3 0 64 16,0-1 0-16,3-3 0 16,2 0-48-16,2-2 0 0,2-2 0 0,0-2 0 0,3-1 176 0,0-3-208 15,2-3 80-15,1-3 128 0,2 0 0 0,2-4 0 16,1 0 0-16,2-5 0 0,0-1 0 0,-2 0 0 15,-1-3 0-15,0 1 0 0,-5 2 0 0,-2 0 160 0,-3 0-160 0,-2 1 160 16,-3 1 176-16,0-2 48 16,-4 4 0-16,-2-1 0 0,-2 0 16 0,-1 0 16 0,-2 4 0 0,-2-3 0 15,-2 5-144-15,-1 1-16 16,-4 0-16-16,-2-1 0 0,-1 5-16 0,-4 1 0 0,1 2 0 0,-1 1 0 16,-2 5-224-16,1-1 176 15,-2 4-176-15,1 2 160 0,1 4-160 0,0-1 0 16,3 2 0-16,1 2 0 0,3-1-224 0,0 2 80 0,3-1 16 0,2-1 0 15,3-2 128-15,1 0-208 0,4 0 80 0,1-1 128 16,1 1-336-16,4-3 48 16,1-3 16-16,2 0 0 0,2-2-48 0,2-2-16 0,2 1 0 0,-1-4 0 15,3-3 64-15,2 0 16 0,1 0 0 0,2-6 0 0,4 2 256 16,0-4-192-16,1-2 192 0,0 0-160 0,-3-2 160 0,1-1 0 16,-2 0 0-16,-1-2 0 0,-1 0 0 0,-2 1 192 15,-2-2-64-15,-3 0 0 0,-2 0 192 0,-4 1 32 16,-1-1 16-16,-3 1 0 0,-3 2-16 15,-1-3 0-15,-3 1 0 0,-2 1 0 0,-2 2-160 0,-1 0-48 16,-3 2 0-16,0 1 0 0,-3 3-144 0,-1 2 192 16,-4 2-192-16,-1 4 192 15,0 4-192-15,-2 4 0 0,-2 5-160 0,0 1 160 0,2 6-304 0,-1 3 48 0,2 3 0 0,1 1 0 32,3 3 16-32,0 0 16 0,5 0 0 0,0-1 0 0,5 0 32 0,1-6 0 0,4 1 0 0,0-6 0 15,3-2-128-15,0 1-32 0,3-7 0 0,-1 1 0 16,3-4 112-16,0-2 32 0,1-1 0 0,0-3 0 15,3-3 208-15,-2 0 0 16,3 0 0-16,0-3-144 0,3-3 144 0,-1-3 0 16,4 2 0-16,0-6 0 15,1-2 0-15,2-1 128 0,1-4-128 0,1-1 128 0,1-3-128 0,-1-2 144 16,0 0-144-16,-2-3 160 0,-1 2-32 0,0-1-128 16,-2 2 192-16,-2 0-64 0,-2 1-128 0,-3 0 0 0,0 5 144 0,-4-1-144 0,-2 4 0 0,-2 5 0 15,-4-1 0-15,0 4 128 0,-4 2-128 0,-2 1 144 31,-3 4-144-31,-2 0 160 0,-4 2 64 0,-3 4 16 16,-2 0 0-16,-4 5 0 0,1 0-240 0,-3 1 0 16,-1 5 0-16,1 1 0 0,-1 3 0 0,0 3-160 0,2 0 160 0,1 1-128 15,2-1 128-15,3-4-160 16,1 5 160-16,2-5-160 0,2 2 160 0,2 0-192 16,3-2 192-16,3 1-192 0,3-3 32 0,2-1 0 15,5-2 0-15,2 0 0 16,4-3-256-16,2-2-48 0,3 0-16 0,4-2 0 0,3-2 160 0,1-2 48 0,3-2 0 0,3 0 0 15,-1-4 144-15,2 1 128 0,4-4-192 0,1-1 192 16,3-2 0-16,1-2 0 0,-1-2 0 0,-2 2 0 16,-4-3 128-16,-1 1 16 0,-3-4 16 0,-2 2 0 15,-3-1 176-15,-4-1 48 0,-3-1 0 0,-4 3 0 16,-4 0 64-16,-3 0 0 0,-2 1 16 0,-5 2 0 16,-2 0-16-16,-4 1 0 0,-4 0 0 0,-4-1 0 15,-2 3-112-15,-6 2-16 0,-2 1-16 0,-4 4 0 16,0 2-304-16,-2 1 0 0,2 3 128 0,0 3-128 0,3 2 0 15,1 3-272-15,3 3 48 0,4 0 16 0,4 2-128 0,2 4-32 16,2-1 0-16,3-1 0 0,3 2 48 0,2 1 0 16,4 1 0-16,3-2 0 15,2-1-128-15,3-1-32 0,4-2 0 0,2 0 0 0,3-3 96 0,1-3 32 16,2 0 0-16,2-4 0 0,0 0 160 0,3-4 48 16,3 0 0-16,2-4 0 0,1 0 144 0,0-2 144 15,-2-2-16-15,-1-3-128 0,-3 0 320 0,0-1-64 16,-2-3 0-16,-4 1 0 0,-2-4 32 0,-3 1 0 15,-2 1 0-15,-2-2 0 0,-4 1-48 0,-1-1-16 0,-3 0 0 16,-1 1 0-16,-4-1-48 0,-3 3-16 0,0-3 0 0,-3 3 0 16,-2 3-160-16,-2-1 128 0,1 6-128 0,-4 3 128 31,-2 2-128-31,-2 6-176 0,-1 2 48 0,-1 4 0 0,-1 4-128 0,-1 5 0 0,1 2-16 0,-1 5 0 16,0 1 128-16,1 1 144 0,1 0-208 0,3-2 80 15,3-2 128-15,0-2 0 0,5-2 0 0,1-6 0 16,2-2 0-16,1-2 0 0,3-3 0 0,1-2 0 0,2-2 0 0,1-1 0 15,2-4 0-15,2 0-128 0,2-3-32 0,0-1 0 16,3-2 0-16,1-4 0 0,2 1-160 0,-1-6-16 16,3-1-16-16,0-3 0 15,0-1-592-15,3-4-112 0,2-5-32 0,7-3 0 0</inkml:trace>
  <inkml:trace contextRef="#ctx0" brushRef="#br1" timeOffset="-213753.87">11685 4482 19343 0,'-2'0'1728'0,"-1"0"-1392"0,2 3-336 0,0-3 0 0,1 0 496 0,-2 2 16 0,-1-2 16 0,-2 2 0 0,-1 0 176 0,-2 2 16 16,0-2 16-16,-3 5 0 0,-2-4 128 0,1 3 32 15,0 1 0-15,-2 2 0 0,0 0-768 0,-2 2-128 16,0 4 0-16,-1 1 0 0,-4 3 0 0,-1 3-128 16,-3 3 128-16,-2 1 0 0,-3 5 0 0,-3 1-128 15,-3 2 128-15,-3 2 0 0,2 1 0 0,-1-2-128 16,0 0 128-16,1-4 0 0,3-2-144 0,5-3 144 16,3-2-160-16,6-7 160 0,6-2-368 0,6-3 32 15,3-4 0-15,5-3-11040 0</inkml:trace>
  <inkml:trace contextRef="#ctx0" brushRef="#br1" timeOffset="-213225.43">11570 4494 21183 0,'4'-7'1888'0,"0"2"-1504"0,0 2-384 0,-1 3 0 0,1-3 1648 0,1 2 256 0,2-4 48 0,6 0 16 0,3-3-1040 0,2-2-208 16,0 1-32-16,-4 5-16 0,-2 1-160 0,-4 0-48 15,-3 6 0-15,-2 0 0 0,-5 5-208 0,-3 3-64 16,-1 2 0-16,-2 6 0 0,-2 0 160 0,-3 3 32 16,-1 4 0-16,-3 5 0 0,1 1-256 0,0 5-128 15,3-1 128-15,2 1-128 0,3 1 192 0,4-1-16 16,3-5-16-16,4 1 0 0,2-5 224 0,2 0 64 16,4-2 0-16,2 2 0 0,0-6-448 0,1 0 0 15,-2-3 128-15,2-2-128 0,-2-2 0 0,0-3 0 0,0-2-160 0,-1-1 160 31,-3-3-976-31,0-2-112 0,-2-1 0 0,-1 0-14096 0</inkml:trace>
  <inkml:trace contextRef="#ctx0" brushRef="#br1" timeOffset="-212896.19">10920 4865 35935 0,'1'-4'1600'0,"2"0"320"0,-1 2-1536 0,3-2-384 0,1 4 0 0,0-2 0 0,4 2 576 0,5-3 32 0,10 2 16 0,10-5 0 0,7 3-64 0,5-1-16 0,-2 1 0 0,0-2 0 15,1 1-224-15,-3 2-64 0,1-2 0 0,1 0 0 16,-2 2-256-16,-1-2 0 0,-2 2 0 0,-3-2 0 31,-2 1-464-31,-5 0-48 0,1 0-16 0,-1 2-17152 0</inkml:trace>
  <inkml:trace contextRef="#ctx0" brushRef="#br1" timeOffset="-211565.29">7014 4497 14735 0,'-2'0'1312'0,"2"0"-1056"0,0 0-256 0,2 2 0 0,-2 0 848 0,1 1 112 0,0 0 32 0,0 3 0 16,2 4-112-16,-1 5-32 0,1 5 0 0,1 1 0 15,-1 5-368-15,-1 2-80 16,0 5-16-16,-3 4 0 0,0 5-384 0,-3 1 0 0,0-2 0 0,-1-3 0 31,-1 3-896-31,0 1-48 0,-2-4-16 0,1-1 0 16,1-6-864-16,-2 1-176 0,0 3-48 0,-1-5 0 15,2-2 1056-15,-1-3 208 0,2-3 32 0,1-3 16 0,3-3 464 0,-1-4 80 0,3-4 32 0,3-3 0 16,-1-2-928-16,1-3-192 0,1-3-48 16,-1-7 0-16</inkml:trace>
  <inkml:trace contextRef="#ctx0" brushRef="#br1" timeOffset="-210802.73">7014 4516 23951 0,'-4'-3'1056'0,"2"3"224"0,0-2-1024 0,2 1-256 31,2 1 0-31,-1 0 0 0,1 0 528 0,2 0 48 0,1 0 16 0,2-3 0 0,3 1-336 0,3 1-80 16,0-2-16-16,1 1 0 0,1 0 96 0,-1-1 32 15,3 1 0-15,-1-1 0 0,1 1-288 0,0 0 0 16,2-2 0-16,-1 4 0 15,-2 0 0-15,2 0 0 0,-2 0 0 0,0 0 0 0,-3 4 0 0,0-2 0 16,-2 2 0-16,-1 0 0 0,-1 2 0 0,-2 0 0 0,-1 0 0 0,-1 2 0 31,-1 0 0-31,-4 1 128 0,0 1 16 0,-3 0 0 0,-2 2 160 0,-2 1 16 0,-2 0 16 0,-2 2 0 32,0-3-32-32,-3 2-16 0,2-2 0 0,-3-2 0 15,2 3-160-15,-2-5-128 0,1-1 144 0,1 0-144 16,0-3 144-16,2 1-144 0,0-2 128 0,2 0-128 15,1-2 256-15,0 1-48 0,3 1 0 0,0-3 0 0,2 4-208 16,1-4 0-16,2 1 0 0,2 1 0 0,0-2-320 0,2 3 64 16,1-2 0-16,1 2 0 0,1-1 128 0,1-1 128 15,2 2-192-15,-2-1 192 0,2 2 0 0,1 0 0 16,-1 2 0-16,1-4 0 0,-1 4 0 0,1 1 0 16,1-4 0-16,-1 4 144 0,0-4-144 0,-1 3 0 15,0-2 0-15,-1 1 0 0,0-1 0 0,1 2 0 16,-1 0 0-16,-1 0 0 0,0 1 0 0,-2-1 0 15,-1 1 0-15,-1 2 0 0,-2-3 0 0,1 4 0 16,-2 0 0-16,0-2 0 0,-2 4 0 0,0 0 0 16,-1 0-144-16,-1 3 144 0,-1-4 0 0,0 2 0 0,0-1 0 0,-1 3 0 15,1-2 656-15,-3 2 48 16,2-2 0-16,-1-2 0 0,-1 1-64 0,1 1-16 0,-2-4 0 16,1 3 0-16,-3-3-192 0,0 4-48 0,-1-3 0 0,-3 0 0 15,1-1 96-15,-2 1 16 0,0-1 0 0,-2 0 0 16,-2 1-160-16,1-4-16 0,-3 1-16 0,-2 2 0 15,1-2 16-15,-3 2 0 0,-1-3 0 0,-2 3 0 16,-1-2-192-16,-1-1-128 0,-1 3 192 0,-3-3-192 16,1-1 0-16,-1 0 0 0,1 1-160 0,1-5-17920 15</inkml:trace>
  <inkml:trace contextRef="#ctx0" brushRef="#br1" timeOffset="-208166.63">30908 11275 32255 0,'-9'12'2864'0,"3"1"-2288"0,1-3-576 0,2-4 0 0,2 0 256 0,-3 4-64 0,-2 6-16 0,-6 10 0 0,-3 11 32 0,-2 5 16 15,-2 3 0-15,2-2 0 0,1-2-80 0,1-5-16 32,3-3 0-32,-1-3 0 15,1-2-512-15,-1-3-128 0,1-3 0 0,-2-2-16 16,1-3-336-16,-1 1-64 0,-1-4-16 0,1-1-12448 0</inkml:trace>
  <inkml:trace contextRef="#ctx0" brushRef="#br1" timeOffset="-207474.39">30822 11194 31327 0,'0'-4'2784'0,"2"4"-2224"16,-1 0-560-16,1-3 0 0,1 3 1264 0,-1 0 144 15,4 0 16-15,2-1 16 0,4 1-640 0,4-2-128 16,5 2-32-16,3 0 0 0,0 0-32 0,2 0-16 16,2 2 0-16,-1-2 0 0,-1 4-592 0,1 0 0 15,-1-1 0-15,-1 3 0 0,-1 1 0 0,1-1 0 16,-1 2 0-16,-2-1 128 0,-1 2-128 0,-4 1 0 16,-1 0 128-16,-3 1-128 0,-2-1 160 0,-4 0-32 15,-2 0-128-15,-2 2 192 0,-5-2-64 0,0 3 0 16,-4-1-128-16,-4 0 192 0,0-2-192 0,-4 3 0 0,0-1 128 15,-4 0-128-15,-2-2 0 0,-1 3 128 0,0-3-128 0,-2-1 0 16,1 1 0-16,1-1 0 0,0-2 0 0,5 0 0 16,1-2 224-16,0 1-48 0,1-3-16 0,1-1 0 15,2 0-160-15,-1 1 0 0,4-2 0 0,0 1 0 16,3-2-128-16,2 0 128 0,0 0 0 0,2 0 0 16,1-2 0-16,0 1-176 0,2 1 176 0,2-3-128 15,1 2-112-15,0 0-16 0,1 1 0 0,2-2 0 16,0 4 256-16,0-2 0 0,2 1-160 0,-2 0 160 15,1 2 0-15,0-3 0 0,0 3 0 16,1 0 0-16,0 1 0 0,0-2 0 0,1 4 0 0,2-2 0 16,-1 2 0-16,-1 0 0 0,3 0 0 0,-2 1 0 15,3 0 0-15,-1 2 128 0,-1-3-128 0,0 0 0 0,0 2 0 0,-1-2 0 16,2 0 128-16,-3 0-128 0,-1 1 0 0,-1 2 0 16,-2-3 0-16,-2 3 0 0,-1-2 192 15,-3 2-32-15,-1-3-16 0,-1 4 0 0,-2-2 16 0,-2 0 0 16,-1 1 0-16,-1-2 0 0,-2 2-160 0,-1-3 160 15,-2 4-160-15,-2-4 160 0,-1 2-160 0,1 0 128 16,-2-4-128-16,-3 2 128 0,-1 0 0 0,-2 1 0 16,1-1 0-16,-3-3 0 0,1 1-128 0,-2 1 0 0,0 1 0 15,1-2-176-15,0-2 176 0,0 3 0 0,-1 0 160 0,0-1-160 16,3 0 192-16,0-2-48 0,1 1-16 0,1-3 0 16,1 1-128-16,3-2 0 0,3 1 0 0,0-5 0 15,2 1 0-15,1 0 0 16,1-4 0-16,2 0 0 15,0-3-384-15,0 0-128 0,1-1 0 0,1-1-12288 0,2 1-2432 0</inkml:trace>
  <inkml:trace contextRef="#ctx0" brushRef="#br1" timeOffset="-206887.64">27334 13668 28559 0,'-6'4'2544'0,"1"-2"-2032"0,1 2-512 0,3-4 0 0,0 4 1024 0,-2-1 128 0,-2 3 0 0,-3 6 16 16,-4 5-320-16,-4 4-64 0,0 4-16 0,-1 1 0 15,0 0-48-15,-1 1-16 0,0 1 0 0,-3 2 0 16,0 2-80-16,-3 3-32 0,0 2 0 0,-2 0 0 16,-2 1-288-16,-1-3-64 0,0-1-16 0,1-5 0 31,-1-1-224-31,2-2-192 0,2-1 48 0,1-3 0 31,1 1-1408-31,0-1-288 0,1-2-48 0,1-2-16 16,1 1-2192-16,3-7-448 0</inkml:trace>
  <inkml:trace contextRef="#ctx0" brushRef="#br1" timeOffset="-206586.75">27281 13599 37551 0,'-4'12'832'0,"0"-6"160"0,1-2 32 0,0-2 32 0,3 0-848 0,0 0-208 16,0-2 0-16,0 1 0 0,0 4 736 0,1 1 96 0,1 1 32 0,0 4 0 16,1 1-512-16,0 3-96 0,2 4-32 0,0 0 0 15,1 6 32-15,2 1 16 0,-1 5 0 0,1 1 0 16,0 3-16-16,2-1-16 0,0 7 0 16,1-3 0-16,3 3 0 0,-2 0 0 0,3-3 0 0,-1-2 0 15,-2-2-240-15,0-5 0 0,-1 0 128 0,-3-2-128 16,-1-3-128-16,-2-2-80 0,-1-1-16 0,-3 1 0 15,0-3-384 1,-3 0-80-16,0-4-16 0,-2 1-11760 0,-1-3-2352 0</inkml:trace>
  <inkml:trace contextRef="#ctx0" brushRef="#br1" timeOffset="-206348.36">27064 14066 41471 0,'-13'14'1840'0,"3"-6"368"0,2-1-1760 16,6-4-448-16,2 0 0 0,2 0 0 0,2-1 272 0,1 3-16 0,4 1-16 0,3 0 0 16,8 4 96-16,6-4 32 15,4 0 0-15,4-2 0 0,2-4-176 0,2 0-16 16,3-4-16-16,2-1 0 0,6-2-352 0,4-3-64 0,4-2 0 15,0-3-12688-15,2-4-2544 16</inkml:trace>
  <inkml:trace contextRef="#ctx0" brushRef="#br1" timeOffset="-147928.3">25928 8433 4607 0,'-5'4'400'0,"0"1"-400"0,0-1 0 0,0-3 0 0,2 1 448 0,-2 5 16 0,-4-1 0 0,-6 6 0 16,-5 2 48-16,-4 7 0 0,-6 1 0 0,-2 4 0 15,2 0-368-15,2 1-144 0,-1-2 128 0,2 1-128 16,1 0 272-16,0 1-16 0,1 3-16 0,2 1 0 16,1-3 160-16,2 3 48 0,1 1 0 0,4 3 0 15,2-1-192-15,2 2-16 0,3 1-16 0,3 2 0 16,2 3-448-16,3 1-96 0,3 4 0 0,2-2-16 15,3-1-448 1,0 3-96-16,3 0-16 0,2-2 0 0,-1 0-16 16,2 2-16-16,1 3 0 0,1 1 0 15,1-1 304-15,3 1 64 0,0 0 16 0,-2-7 0 0,1-3 384 0,2 1 160 0,2 5-128 0,2 0 128 0,3 0 0 0,2-3 0 16,5 5 0-16,3-2 0 0,4 0 128 0,6-6-128 16,4-3 144-16,3-6-144 0,-1-5 0 0,5-5 0 15,3-5 0-15,1-8 0 0,-5-2 0 0,5-7 0 16,5-3 0-16,0-3 0 0,-1-1 432 0,-1-6-32 15,-2-3 0-15,-3-6 0 0,-4 1 1520 0,-3-3 288 16,2-3 64-16,-4-1 16 0,-4-1-816 0,-6 0-144 16,-6-2-48-16,-7-2 0 0,-4-1-1040 0,-8-1-240 0,-3-3 0 15,-5-3 0 1,-6-2-1024-16,-1-2-192 0,-4 1-16 0,-5-4-16 16,-3-2 672-16,-5 2 128 0,-2-2 16 0,-4-2 16 0,-3 2 864 0,-4-6 192 0,-4 4 16 0,-4-1 16 15,-2 0-176-15,-4 0-48 16,1 1 0-16,-3 1 0 0,1-2-96 0,-1 3-32 0,-1 5 0 0,-2 0 0 15,-2 4 64-15,-7 3 16 0,-5 1 0 16,-2 5 0-16,-1 3-400 0,0 5 0 16,-2-2 0-16,-1 1 0 0,2 6-448 15,-6 3 0-15,-3 1-16 0,-2 4 0 0,-1 5-240 0,-1 1-32 0,3 8-16 16,-3 3-3264-16,-5 4-656 0</inkml:trace>
  <inkml:trace contextRef="#ctx0" brushRef="#br1" timeOffset="-147484.58">30116 9090 21183 0,'-11'-12'1888'0,"0"-1"-1504"0,4 7-384 0,2 2 0 0,0 2 752 0,-3-2 80 15,-4-4 0-15,-9-6 16 0,-9-5-848 0,-6-3 0 16,-3 4-208-16,0 2 32 16,0 3-528-16,0 7-128 0,2 2 0 0,0 4-16 15,0 2-1136-15,-1 4-240 0,0 2-32 0,-1 6-16 31,0 3 176-31,-2 6 48 0,1 0 0 0,1 5 0 0,2 6 1616 0</inkml:trace>
  <inkml:trace contextRef="#ctx0" brushRef="#br1" timeOffset="-147248.09">29180 10014 1839 0,'16'28'160'0,"0"-3"-160"0,-2-9 0 0,-4-10 0 16,0 0 464-16,7 6 64 0,14 10 16 0,20 12 0 15,19 11 240-15,15-2 48 16,11-2 16-16,1-13 0 0,-5-11 624 0,-2-11 112 15,3-6 16-15,-3-10 16 0,-3-1 176 0,-6-7 16 0,-5-6 16 0,-1-5 0 0,3-5-240 0,0-7-48 16,-4-1-16-16,-3-8 0 16,-5-2-608-16,-4-1-112 0,-6-1-32 0,-5 2 0 0,-6 1-768 0,-4 0 0 15,-6 3 0-15,-9 0 0 16,-7-4-800-16,-4 4-112 0,-7-3-32 0,-9-2 0 31,-9 1-768-31,-11-1-144 0,-9 2-48 0,-11-6-6800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6:10:50.148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8200 4580 10127 0,'1'-4'896'0,"0"1"-704"0,2 0-192 0,-2 0 0 0,0 3 1104 0,0-3 192 0,2-1 48 0,0-1 0 16,4-2 64-16,-1-3 0 0,1 1 16 0,-1 0 0 16,1-1 16-16,-2 1 0 0,-1 2 0 0,1 0 0 15,-1 1-416-15,0 1-64 0,0 2-32 0,-2-1 0 16,2 1 48-16,-1 2 16 0,0-1 0 0,-1 2 0 15,1 2-256-15,-1 2-48 0,0 2-16 0,-1 0 0 0,0 4-224 0,-2 3-32 16,1-1-16-16,-1 5 0 0,-2 2-208 0,2 2-64 16,-2 2 0-16,0 4 0 0,0-1-128 0,-1 5 128 15,2 1-128-15,0 1 128 0,-1 1 16 0,1-3 0 16,2 1 0-16,-2 5 0 0,2 5-144 0,0 5 128 16,2 0-128-16,0-1 128 0,2 7-128 0,-1 1 128 15,2-6-128-15,0-4 128 0,0-7 80 0,0-2 16 16,-1-7 0-16,0 1 0 15,-1-4 160-15,1 1 16 0,-1-2 16 0,-1-1 0 0,-1 0-224 0,2 2-64 0,-2-3 0 0,1 3 0 16,0 0-128-16,-1-6 0 0,1 0 0 0,0-1 0 16,-2-4 208-16,0-2-32 15,0 1-16-15,0-6 0 0,0 2-16 0,0-3 0 16,0 0 0-16,-2-2 0 0,1-2-144 0,0 0 0 16,0 3 144-16,-1-5-144 0,1 3 128 0,0 0-128 15,-1-3 160-15,-1 3-160 0,1-1 176 0,-2 0-176 0,1 1 192 0,0 0-192 16,0 0 176-16,1-3-176 0,-1 4 160 0,2-2-160 15,0-2 128-15,-2 1-128 0,3 2 0 0,-1-3 144 16,1 2-144-16,0-1 0 0,0 2 0 0,-1-3 128 0,1 0-128 0,0 1 0 16,0 0 0-16,0 1 0 0,0 0 0 0,0-2 0 15,0 0 0-15,0 0 128 0,0 0-128 0,0 0 0 16,0 0 0-16,0 0 0 0,0 0 0 0,0 0 0 16,0 0 0-16,-3 20 128 0,2-15-128 0,1 2 0 15,-1-1 0-15,0 1 0 0,-1-1 0 0,2 1 0 16,-1-1 0-1,0 3 0-15,1-3 0 0,-1 0 0 0,1-2 0 0,-2 2 0 0,1 1 0 0,-1-5 0 16,1 2 0-16,-1 2 0 16,1-2 0-16,-1-1 0 0,-1 2 0 0,2-1 0 0,-2 0 0 0,2-1 128 0,-1 2-128 15,-1-1 128-15,2 0 0 0,-1 1-128 0,0-2 192 0,1 4-64 16,1-4-128-16,-1 0 0 0,1 0 0 0,1 0 0 16,0 1 128-16,-1-4-128 15,2 2 128-15,-1-2-128 0,0 0 0 0,0 0 0 16,2 0 0-16,-2 0 0 0,1 0 0 0,1-2 0 15,-1 2 0-15,1-3 0 0,-1 2 128 0,1-2-128 0,0 3 0 16,0-3 128-16,1 0-128 0,-1 3 0 0,2-3 0 0,0 0 0 16,-1 2 128-16,1-2-128 0,1 1 128 0,0 1-128 15,0 1 0-15,2 0 0 0,1 0 0 0,-1 0 0 16,3 0 0-16,0 0 0 0,1 1 0 0,0 1 0 16,-1 1 0-16,0-2 0 0,0 2 0 0,2-2 0 0,0 1 0 15,1 1 0-15,0-3 0 0,-1 0 0 0,1 1 0 0,-2-1 0 31,3-1 0-31,-3 1 0 0,3 0 0 0,-1-3 0 0,-1 1 0 0,1 1 0 0,-2-3 0 0,2 1 0 16,-1 0 0-16,0 0 0 0,-1-1 0 0,-1 2 0 31,-1 0 0-31,0 2 0 0,-1-2 0 0,-1 4 0 0,1 0 0 0,-1-2 0 0,-2 2 0 0,0 2 0 16,-1-1 0-16,-1 0 0 16,-1 0 0-16,1 1 0 15,-2-3 0-15,1 1 0 0,-2 1 0 0,0-3 0 16,1 1 0-16,-2 1 0 0,1-2 144 0,-1 0-144 0,1-2 160 15,-1 1-160-15,0 1 336 0,0 0-16 0,0 0-16 0,0 0 0 16,8-23-80-16,-6 17-16 0,0-4 0 0,2 2 0 16,-1-5-208-16,0 4 128 0,0-4-128 0,-1-3 0 15,2 1 0-15,0-1 0 0,-2-1 0 0,2-2 0 16,-2 3 0-16,1-5 0 0,-1 1 0 0,0-2 0 16,-1 0 0-16,-1-5 0 0,0-2 0 0,-1 0 0 15,-1-9 0-15,1 1 0 0,0 2 0 0,-2-3 0 16,2 3 192-16,-1 0-48 0,0 3-16 0,1-2 0 15,-1 5-128-15,0 1 0 0,0 3 0 0,2-1 128 16,-1 3-128-16,0-1 0 0,-2-4 0 0,2-1 0 0,-2-3 144 16,0-3-144-16,0 4 160 0,1 5-160 0,-1-1 0 0,0 3 0 15,0 0 0-15,-1 1 0 0,2 1 0 0,-2 0 0 16,0 0 0-16,1 3-160 0,0 0 160 0,1 1-208 16,1 2 80-16,-1 0 128 0,2 1-176 0,-1 1 176 15,2 2-128-15,-1-2 128 0,0 2 0 0,2 0-128 16,0 2 128-16,-1-3 0 0,0 3 0 0,1 2 0 15,0-2 0-15,-1 4 0 0,1-4 0 0,-1 4 0 16,0-1 0-16,-1 4 0 0,1-2 0 0,-1 1-240 16,0 0 64-16,-1 2 16 0,1-2-48 0,-1 2-16 15,0-1 0-15,-1 2 0 0,1-3 32 0,-1 2 0 0,-1-2 0 0,1 2 0 16,-2-1 192-16,0-1 0 0,1 1 0 0,-1 3 0 16,-1-4 0-16,1 2 0 0,1-1 0 0,-1 2 0 15,-1-2 0-15,0 3 0 16,0-3 0-16,-1 0 0 0,0 1 0 0,-2 1 0 0,1-2 0 0,-2-1 0 15,1 1 0-15,-2 0 0 0,-2 1 0 0,1-2 0 16,-1 1 144-16,0 0-144 0,-2-1 0 0,-1-1 144 16,3 1-144-16,-3 1 0 0,1-1 144 0,-2-2-144 15,-1 1 0-15,-2-1 0 0,1 2 0 0,-2 0 128 16,0 1-128-16,-1-2 0 0,-1 1 0 0,0 4 0 16,-4 0 0-16,-1 0 0 0,2 2 0 0,1 2 0 0,2 0 0 0,0 2 0 15,0 3-176-15,-1-2 176 0,2 2-224 0,2 1 48 16,0-4 16-16,2 2 0 15,2-1-32-15,1 0 0 0,3-3 0 0,2 1 0 16,2 1-384-16,3-5-64 0,3 2-32 0,5-2-18160 0</inkml:trace>
  <inkml:trace contextRef="#ctx0" brushRef="#br0" timeOffset="1550.26">9153 4507 3679 0,'-3'-6'320'0,"1"0"-320"0,1 2 0 0,1 0 0 0,0 4 1856 0,0-2 288 0,0-1 64 0,0 2 16 0,0-4-576 0,0-1-112 0,0 1-32 0,0-3 0 15,-1 1 80-15,1 1 16 16,0 2 0-16,0 1 0 16,0-2 112-16,0 4 16 0,-2-2 16 0,2 3 0 0,0 0-480 0,-1 0-112 0,1 0 0 0,0 3-16 15,0 0-480-15,0-3-80 16,0 0-32-16,0 0 0 0,4 20-160 0,-2-15-16 16,1 1-16-16,0 2 0 0,2-2 224 0,0 0 32 15,-1 1 16-15,1 2 0 0,1 0-176 0,-2-3-48 16,0 0 0-16,1 1 0 0,-2 3-112 0,3 5-32 0,1 1 0 15,0 4 0-15,0 2-48 0,2 3-16 16,0 2 0-16,2 3 0 0,0 2 0 0,0-1-16 0,1 0 0 0,-2-1 0 0,-1-3 0 16,0 2 0-16,-1 6 0 0,0 0 0 0,-2-1-176 0,0 3 128 15,-1 3-128-15,0 6 128 0,-1-4 0 0,-3 1 0 16,0-3 0-16,-1-3 0 0,0-3-128 0,-1-5 128 16,0-3-128-16,-2 1 128 0,2-3 80 0,0 3 16 15,0 1 0-15,-1-2 0 0,2-1 0 0,0 1 0 16,0 0 0-16,2 2 0 0,0-1-80 0,2 2-16 15,-2-3 0-15,1 1 0 0,-1-1-128 0,1-1 192 16,-1-3-192-16,-1 0 192 16,-1-4-192-16,2 0 0 0,-2-2 0 0,0 2 128 0,0-5-128 0,0 2 0 15,0-1 0-15,0-2 0 16,1 0 0-16,-1 1 192 0,0-3-192 0,0-1 192 16,0 0-64-16,0-1 0 0,0-2 0 0,-1 0 0 0,1 0-128 0,-2-2 0 0,1-2 0 0,1 1 128 15,-1 0 0-15,1-3 0 0,-1 0 0 0,1 0 0 16,-2 0 112-16,2 0 16 15,-1 0 0-15,1-2 0 0,-1 1 0 0,1 1 0 16,0-3 0-16,0 3 0 0,0 0-112 0,0 0-16 0,0 0 0 0,1-21 0 16,0 18 0-16,1-1 0 0,0 0 0 0,-1 2 0 15,2-2-128-15,-2-1 0 0,2 1 0 0,-2 1 0 16,0 0 0-16,1 2-176 0,0-2 48 0,-2 1 0 16,1 1 128-1,0-2 0-15,0 3 0 0,1 0 0 0,-1-2 0 16,0 0 0-16,0 2 0 0,2 0 0 0,-1-2 0 15,1 2 0-15,0-2 0 0,1 0 0 0,0 2 0 0,1-2 0 16,1 2 0-16,-1-3 0 0,2 2 0 0,1 1 0 16,0-2 0-16,1 0 0 0,1 2 0 0,1-2 0 15,0 2 0-15,2 0 0 0,-2 0 0 0,0 0 0 16,1 0-144-16,-1 0 144 0,1 0 0 0,0 0 0 16,-2 0 0-16,0 0 0 0,1 2 0 0,0-2 0 15,0-2 0-15,0 2 0 0,-1 0 0 0,-1-3 0 0,1 2 0 16,-2 1 0-16,1 0 0 0,-2 0 0 0,1 0 0 0,-1 0 0 15,-1 0 0-15,-1 0 0 0,0 0 0 0,0 0 0 16,-1 0 0-16,1 0 0 0,0 0 0 0,0 0 0 16,0 0 0-16,0-2 0 0,0 2 0 0,0-4 0 15,1 2 0-15,0-1 0 0,0-1 0 0,2 1 0 16,0-1 0-16,1-2 0 0,1 0 0 0,0-1 0 16,-2 2 0-16,1 1 0 0,1-3 128 0,-2 1-128 15,0 0 256-15,-1 0-16 0,1 0-16 0,-2-1 0 16,-1 1-80-16,-1 0-16 0,-1-1 0 0,0 0 0 15,-2-1 96-15,0-1 16 0,-1 2 0 0,0-3 0 16,-1-3-240-16,0 1 0 0,-2-4 128 0,2 0-128 16,-1-3 0-16,0-3 128 0,0-4-128 0,1-5 0 0,-1-3 0 0,2-3 128 15,-1-2-128-15,1 1 0 0,0-4 0 0,0 2 0 16,0 2 0-16,-1 0 0 0,1 3 0 0,-1 3 0 16,1-3 0-16,-2 4 0 0,2-3 0 0,-1-2 0 15,1-1 0-15,1-2 0 0,-1 1 0 0,2-2 0 16,-1 6 0-16,0 2 0 0,-1 2 0 0,1 2 0 15,-1 3 0-15,0-1 0 0,0 2 0 0,0 1-128 16,-1 1 128-16,1-3 0 0,-2 0 0 0,0 2 0 0,0 0 0 0,1-1 0 16,-2-1 0-16,1-1 0 0,-1 1 0 0,0 3 0 15,-1 2 0-15,0 2-128 0,-1-1 128 0,0 4 0 16,0 4 0-16,0 0-160 0,0 4 160 0,1 0-128 16,-1-1 128-16,0 4-128 0,-2 0 128 0,3-1-128 15,-3 4 128-15,1-1-208 16,1 0 80-16,-2 0 128 0,1 2-224 0,-1 0 80 15,0 0 16-15,0 0 0 0,0 0-32 0,1 0 0 0,0 0 0 0,-1 0 0 16,2 0 32-16,-2 2 0 0,3-2 0 0,-1 0 0 16,0 0 128-16,-2 0 0 0,3 0 0 0,-3-2 0 15,2 2 0-15,-1 0 0 0,0-3 0 0,0 3 0 0,0-1 0 0,-2 1 0 16,1 0 0-16,-1 0 0 0,1 0 0 0,-2 0 0 16,1 0 0-16,-2 0 0 0,-1 0 0 15,1 0 0-15,1-2 0 0,2-1 0 0,-1 2 0 0,-2 1 0 16,0-2 0-16,-2-1 0 0,-2 2 0 0,0-2 0 15,-2 1 0-15,-2 1 0 0,1 1 0 0,-2-3 0 16,0 3 0-16,-2 0 0 0,-2 3 0 0,1-3 0 16,-1 1 0-16,-1 1 0 0,-1 1 0 0,2-2 0 15,2 4 0-15,-1-1 0 16,2-2-352-16,3 4-144 0,-1-2-16 0,2 2-16 16,0-2-384-1,2 2-80-15,1-2-16 0,0 1-12688 0,1-4-2528 0</inkml:trace>
  <inkml:trace contextRef="#ctx0" brushRef="#br0" timeOffset="5976.94">12040 5249 12895 0,'-2'-2'1152'0,"-1"2"-928"0,3 0-224 0,0 0 0 0,0 0 1152 0,0 0 192 0,0-3 48 0,-1 2 0 0,-1 1 16 0,0-2 0 15,1 2 0-15,1 0 0 0,0 0-320 0,0 0-48 16,0 0-16-16,0 0 0 0,0 0-528 0,0 0-112 16,0 0-32-16,0 0 0 0,19-10-112 0,-14 7-32 0,1 1 0 0,0 0 0 31,-1-1 224-31,1-2 32 0,0 1 16 0,1 0 0 15,-1-1 336-15,0-1 64 0,-1 1 16 0,0-1 0 16,0 0 192-16,-2 0 64 0,1-3 0 0,0 2 0 0,0-2-384 0,-1-1-80 0,1 1-16 0,-2 2 0 16,2 1-320-16,-1-4-64 0,2-2-16 0,-2-1 0 15,2 1-128-15,0-2-16 16,0-1-128-16,3-1 192 0,-2 2-192 0,0 0 128 16,0-1-128-16,0 1 0 0,0-2 160 0,-1 0-160 15,-1 4 160-15,0-4-160 0,0 4 208 0,-2-3-48 16,0 1-16-16,0-1 0 0,-1 3 64 0,-1-2 16 15,-1 2 0-15,1-2 0 0,-2-1-64 0,2 2-16 16,0-2 0-16,-1 1 0 0,1 0 16 0,1 1 0 16,1 0 0-16,-1 1 0 0,1 5-160 0,1-3 0 15,-1 4 0-15,1 0-176 0,-1 2 176 0,1 2 0 16,-1 2 0-16,0 0 0 0,1 3 0 0,0 1 0 16,-1 5 0-16,1-3-128 0,-1 4 128 0,2 2 0 15,-2-2 0-15,1 5 0 0,0-3 0 0,2 4 0 0,0 0-128 0,2 0 128 16,-1-3 0-16,1-1 0 0,2 2 0 0,1 1-128 15,1-2 128-15,1 3 0 0,2 2 0 0,1-1 0 16,1 1 0-16,1 4 128 0,-1 0-128 0,1 1 128 16,-2-2-128-16,-2-1 0 0,0 1 0 0,0-4 0 15,-4 2 0-15,1-3 0 0,0-1-176 0,-2-3 176 16,-3-1 0-16,0-2 0 0,0-3 0 0,-3-2 0 16,0 1 0-16,0-5 0 0,-1 0 0 0,0 0 0 15,0-3 0-15,1 0 208 0,-2-4-64 0,1 1-16 0,0-4 0 16,0 2 0-16,1-5 0 0,-1-3 0 0,0 3-128 0,0-2 0 15,1-7 144-15,-1-1-144 0,0 1 0 0,0-3 0 16,0-1 0-16,1-1 128 0,-1 1-128 0,-1 4 0 16,0-4 0-16,0 4 0 0,-1-2 0 0,1 2 0 15,-2 2 0-15,1 0 0 0,1 6 0 0,-1-3 0 16,1 1 0-16,1 0 0 0,-1 2 0 0,1 0 144 16,1 3-144-16,-1 1 0 0,3 2 0 0,-2 0 0 15,2 4 0-15,0-1 0 0,-1 4 0 0,1 1 0 16,0 0 0-16,1 4 0 0,0 2 0 0,0 2 0 0,-1 2 0 15,3 3 0-15,-1 0 0 0,1 3 0 16,-1 3 0-16,2 2 0 0,-2-1 0 0,0 0 0 16,-1 1 0-16,1-2 0 0,-1 0 0 0,0-3 0 15,-1 0 0-15,-2 3 0 0,1-5 0 0,1 3 0 0,-2-1 0 0,1 2 0 16,-1-2 0-16,1 0 0 0,-1 0 128 0,2-1-128 16,-1 1 0-16,1-2 0 0,0 1 0 0,0-3 0 15,-1-1 0-15,1 2 0 0,0-2 0 0,-1-1 0 16,1 0-256-16,0-3-128 0,1 2 0 0,-3-3-16 15,2-3-688-15,-2 0-144 16,1-1-32-16,-1-2-17040 0</inkml:trace>
  <inkml:trace contextRef="#ctx0" brushRef="#br0" timeOffset="6621.03">13241 4808 11055 0,'1'-4'976'0,"0"4"-784"0,1 0-192 0,-1 0 0 0,-1 0 1024 0,1 0 176 0,2-2 16 0,0 0 16 15,1 2-256-15,1 0-48 0,0 0-16 0,-1 0 0 32,-2 0-496-32,1 2-96 0,-2 0-32 0,0-2 0 15,-1 4 48-15,-1-2 16 0,0-1 0 0,-3 2 0 16,0 1 688-16,-2 1 144 0,1 1 32 0,-2 1 0 16,-2-1-192-16,-1 3-16 0,0 1-16 0,-2 2 0 0,-2 2-528 0,-1 1-96 15,1-3-32-15,-3 2 0 0,1 1-208 16,0-2-128-16,1-1 160 0,1 1-160 0,1-3 0 0,1-2 128 15,1 0-128-15,1-2 0 0,2 0 0 0,0 0 0 16,2-2 0-16,-1 0 0 16,3 1-1056-16,-3-4-256 0,4 1-48 0,-2 1-10864 0</inkml:trace>
  <inkml:trace contextRef="#ctx0" brushRef="#br0" timeOffset="6921.61">12848 4757 10127 0,'-4'2'896'0,"2"-2"-704"0,0 0-192 0,1 0 0 16,2 0 1920-16,1 0 368 0,0 2 64 0,2 0 16 15,2 1-432-15,3 0-80 0,5 1 0 0,4 2-16 16,2 0-208-16,2 3-32 0,1-1-16 0,2 0 0 15,2 2-688-15,-1 2-144 0,-1 1-32 0,0-1 0 16,-3 2-528-16,0 1-192 0,-2-2 0 0,-1 1 144 16,-1 3-144-16,-2-1 0 0,0 0 0 0,-2 3-176 15,-1 1-352 1,-1 1-80-16,-3-5-16 0,0 0 0 0,-1 0-336 0,-2-4-80 0,1 2-16 0,1-2 0 16,-2 1-48-16,1-5-16 0,1 0 0 0,-1 0-9968 15</inkml:trace>
  <inkml:trace contextRef="#ctx0" brushRef="#br0" timeOffset="7695.73">13663 4538 2751 0,'-3'4'256'0,"1"-2"-256"0,-1 2 0 0,2-1 0 0,1 4 3120 0,0-5 576 0,0 5 112 0,0 0 32 0,-1 5-1632 0,1 8-320 0,1 4-64 0,0 4-16 16,2 1-656-16,0-1-128 15,1 0-16-15,0-2-16 0,1 0-464 0,0-1-80 0,-2-5-32 0,2 1 0 16,-1 1-416-16,0-3-256 16,-2 3 48-16,0-2 0 15,-2 2-1328-15,0 0-272 0,-2-1-48 0,0 5-8464 0</inkml:trace>
  <inkml:trace contextRef="#ctx0" brushRef="#br0" timeOffset="8977.53">14646 5143 23039 0,'-3'0'2048'0,"2"-3"-1648"0,1 2-400 0,0 1 0 0,0 0 1632 0,1-2 240 0,0 0 48 0,1-3 16 0,-1-1-1072 0,3-1-224 0,-1-3-32 0,2-5-16 16,0 3 48-16,1-2 0 0,1-4 0 0,-1-1 0 15,1-1-192-15,1 2-48 0,-1-5 0 0,-1 2 0 16,2-2-48-16,-2 1-16 0,0-6 0 0,0 3 0 16,0 0 80-16,1-4 16 0,-1 1 0 0,1-2 0 15,1 3-144-15,-1 1-32 0,0-2 0 0,1 3 0 16,-2 3-256-16,1 2 0 15,0 4 128-15,-2-2-128 0,1 7 128 0,-3 0-128 16,1 7 192-16,-1 1-192 0,-1 3 208 0,-1 6-64 0,1 0-16 0,-1 5 0 0,0 4-128 0,-1 4 0 16,1 3 0-16,-1 3 0 15,2-2 0-15,0 4 0 0,1-1 0 0,0 0 0 16,1-1 0-16,1-3 0 0,1-6 0 0,-1 3 0 16,1-4 0-16,0-4 0 0,2 1 0 0,-1 1 0 15,1-4 0-15,0 0 0 0,0 1 0 0,-2-4 0 0,0-2 0 0,0 1 0 16,2-1 0-16,-3-4 0 0,2 0 0 0,-1-3 0 15,2 2 0-15,-1-2 0 0,0 0 0 0,2-3 0 16,1-1 0-16,-1-3 0 0,1 2 0 0,-2-2 0 0,2-2 144 16,0-1-144-16,-1 0 0 0,-2-2 128 15,1-1-128-15,-2-3 0 0,-1 3 128 0,0-4-128 0,0 2 128 16,-2-1-128 0,1 1 128-16,0-2-128 0,1 1 160 0,-2-1-160 0,0 2 192 0,0-1-64 0,1 0-128 0,0-2 192 15,0 1-64-15,-1 1 0 0,2 3-128 0,-1 4 192 16,1-1-192-16,0 6 0 15,-1 1 128-15,-1 0-128 0,0 3 0 0,0-1 0 16,0 4 0-16,1 0 0 0,-1 2 0 0,1 3 0 16,0 2 0-16,1 4 0 0,0 3 0 0,0 2 0 15,1 2-128-15,0 5 128 0,0 1 0 0,2 2 0 16,0 5 0-16,1-2 0 0,0 0 0 0,-2 2 0 0,3-2 0 0,-1-1 0 0,-2-6 0 0,0 1 0 16,1-2 0-1,-2-1 0-15,0-2 0 0,-1 1 0 0,0 0 0 0,-2 0 0 16,-1 0-192-16,0 0-128 0,-2 1-16 0,2 2-16 15,-4-1-1488 1,2 2-288-16</inkml:trace>
  <inkml:trace contextRef="#ctx0" brushRef="#br0" timeOffset="9262.51">15968 4720 43311 0,'-3'2'1920'0,"-1"1"384"0,1-2-1840 0,0 2-464 0,1-1 0 0,1 2 0 0,-2-2-832 0,-1 2-272 0,-4 3-48 0,-5 4-16 0,-2 3 1168 0,-4 2 144 16,-4 0 80-16,0 2 16 0,-1-2-80 0,1 2-16 15,-1-2 0-15,1 0 0 16,-1 0-576-16,1 0-112 0,2-1-32 0,1 1 0 16,2-3-576-16,2-3-128 0,1 0-32 0,2-4 0 15,2 0-832-15,1-2-160 0</inkml:trace>
  <inkml:trace contextRef="#ctx0" brushRef="#br0" timeOffset="9468.43">15399 4782 23039 0,'-6'-5'1024'0,"2"4"192"0,3-3-960 0,1 4-256 0,1 0 0 16,1 0 0-16,3 1 640 0,1 2 96 0,4-2 16 0,5 4 0 15,4-2-544-15,4 6-208 0,3-1 176 0,0 4-176 16,0-2 288-16,0 5-32 0,0-3-16 0,-2 4 0 16,-3 0-240-16,0 0 0 0,-3-2 128 0,-1 3-128 15,0 0 0-15,-1 2 0 0,0 0 0 0,-1-1 0 16,-2 1-640-16,1-3 0 0,-2 0-16 0,0-4 0 15,-2-2-1712-15,2 0-320 0</inkml:trace>
  <inkml:trace contextRef="#ctx0" brushRef="#br0" timeOffset="9802.44">16189 4658 26719 0,'-4'0'2368'0,"2"1"-1888"0,1 2-480 0,1-2 0 15,1 2 1872-15,-1 0 288 0,1 3 48 0,-1 6 16 16,1 4-1712-16,3 3-320 0,2 7-192 0,2 3 192 16,1-1-192-16,1 1-176 0,0 2 48 0,0-3 0 15,1 3-176-15,-1-1-16 0,2 1-16 0,0-1 0 16,-2-4-1920-16,-2-3-384 0,3-5-80 0,-1 1-9392 16</inkml:trace>
  <inkml:trace contextRef="#ctx0" brushRef="#br0" timeOffset="10768.87">16117 4317 27647 0,'0'0'2448'0,"1"0"-1952"0,2 0-496 0,-1 0 0 0,2 0 464 0,0 0 0 0,2 0 0 0,5 0 0 16,4-3-144-16,5 1-16 0,3 1-16 0,3-6 0 16,1 5-288-16,2-5 0 0,1 4 0 0,-1-3 0 15,3 2-912-15,-2-2-96 0,1 1-16 0,-3 0 0 16,1 0-128-16,-2 1-16 15,-1 1-16-15,-1-2 0 0,-2 1 112 0,-2 0 32 0,-1 1 0 16,-3-2 0-16,2 1 1040 0,-3 0 144 0,0 2 64 0,-1-2 16 0,-2 0 672 0,0 2 128 16,-2-1 16-16,0 2 16 0,-2 1 0 0,-2 0 0 15,-1 0 0-15,1 0 0 0,-3 0-160 0,-1 0-48 16,-1 4 0-16,0-4 0 0,-1 2-400 0,0 2-96 16,-2 0-16-16,1-2 0 0,-1 2-336 0,-2 0-288 15,1 1 48-15,-2 1 16 16,0 1-320-16,1-1-64 0,-2 3-16 0,0-3 0 15,0 4 48-15,0-2 16 0,-1 1 0 0,-1 3 0 0,3-3 208 0,-1 1 32 0,0 3 16 0,0-1 0 16,0 0 304-16,1 1 0 0,2 0 0 0,-2 2 0 16,1-1 720-16,2 2 48 0,0 3 16 0,0-3 0 15,1 3 16-15,-2 2 0 0,2-2 0 0,-1 3 0 16,1 0-560-16,0 3-112 16,-1 4-128-16,0-3 176 0,-1 2-176 0,1-2 0 0,0 5-160 0,-1-3 160 15,0 3-608-15,1-1-32 16,0-3 0-16,0-1 0 0,1 0-512 0,0 1-96 0,1 3-32 0,0-2 0 31,3-3 432-31,-1 0 80 0,5 1 0 0,1-6 16 0,-1 1 752 0,2-5 0 0,1 0 0 0,0-4 0 16,2 1 1152-16,-2-4 128 0,1 0 32 0,-1-3 0 15,-1-1-224-15,-1-2-32 0,-2-1-16 0,-1-1 0 0,-1 2 128 0,-2-3 32 16,-1 0 0-16,-2 0 0 0,0 0-112 0,0 0-32 16,-2-3 0-16,-1 3 0 0,-2-1-432 0,-1 1-96 15,0 0-16-15,-3 0 0 0,0 0-320 0,-3 1-192 16,0 2 192-16,-2-1-192 0,2 0 0 0,-3 0 0 15,2 1 0-15,-1-2 0 0,0 1 0 0,1-2-144 16,0 3 144-16,0-3-192 16,-1 0-272-16,-1 0-64 0,1-3-16 0,-4 3-10960 15,-1-3-2192-15</inkml:trace>
  <inkml:trace contextRef="#ctx0" brushRef="#br0" timeOffset="11643.95">14806 4175 8287 0,'0'-3'736'0,"0"-1"-592"0,0 2-144 0,0 2 0 0,0 2 736 0,0-4 112 0,0 2 32 0,0-3 0 0,0 0-48 0,0 0-16 16,-1 2 0-16,1-3 0 0,-1 4-80 0,-1 0-16 15,0 0 0-15,-1 0 0 0,-1 4-192 0,0-3-32 16,-1 4-16-16,-1-1 0 0,0 0-192 0,-2 1-32 16,1 1-16-16,-2-3 0 0,1 4-240 0,-2-1 176 15,-1 0-176-15,0 0 160 0,-2 0-160 0,1 2 0 16,-3-2 0-16,0 0 0 0,0-2 0 0,-1 1 0 15,1 0 0-15,-2 0 128 0,1-2-128 0,-1 0 192 16,-1 1-192-16,0-2 192 0,2 2 112 0,-2 0 16 16,1 2 16-16,1-3 0 0,-1 4-336 0,1-1 0 0,0 0 0 15,1 0 128-15,1 3-128 0,1-3 0 0,0 1 0 0,2 0 0 16,0 1 0-16,0 0 0 0,1 0 0 0,0 2 0 16,1-1 0-16,2-2 0 0,0 2 0 0,-1 1 0 15,3-4 0-15,0 1-240 0,1 2 64 0,2-3 16 31,1-2-208-31,0 2-32 0,-1-3-16 0,2 0 0 0,2 1 416 0,-2-1-128 0,1-1 128 0,0 2 0 16,0-2 0-16,0 2 272 0,-1 0-32 0,2-2-16 16,-2 4-80-16,0 0-16 0,-2 4 0 0,2 0 0 15,-1 0-128-15,1 2 128 0,0 5-128 0,-1 4 128 16,0 1-128-16,0 4 0 0,1-1 0 0,1 3 0 16,1 0-576-16,2 1 16 0,1-1 0 15,1-2 0-15,0 0-96 0,2-2-32 0,-1-4 0 0,2-2 0 0,-2 2 432 0,2 1 96 16,-1-4 16-16,-1 2 0 0,-1 2 144 0,-2-5-128 15,-1 4 128-15,-1-2-128 0,-2-2 128 0,0 0 0 16,-3 0 0-16,1 0 128 0,-3 2-128 0,1-2 0 16,0-3 0-16,0 2 0 0,1-1 0 0,0 1 176 15,1-3-176-15,-1 2 192 0,2-2-192 0,-1 0 0 16,0 1 0-16,0-1 0 0,-1 2-208 0,1-2-32 16,0 1 0-16,-2-1 0 15,1 1-144-15,1-4-16 0,-1-1-16 16,2-3 0-16,1-2 416 0,1 1 0 0,1-4 0 0,0 0 176 15,3-3 1184-15,1 2 240 0,3-2 64 0,2-2 0 0,4 1-448 0,3-2-96 16,5 2-16-16,1-2 0 0,5 1-464 0,4 1-80 0,2 0-32 0,-1-2 0 31,2 3-976-31,-2-2-192 0,-1 0-32 0,-2 0-16 16,-1 1-928-16,-2 0-192 0</inkml:trace>
  <inkml:trace contextRef="#ctx0" brushRef="#br0" timeOffset="12595.2">13633 4304 14735 0,'0'0'1312'0,"0"0"-1056"0,0 0-256 0,0 0 0 0,1 2 192 0,-1 0-32 0,1-2 0 0,2 3 0 0,1 0-160 0,-1 0 0 16,4 0 0-16,-1 1 128 0,2 0 272 0,1-2 48 15,2 1 16-15,2-3 0 0,0 1 112 0,1-2 0 16,2 1 16-16,1-3 0 0,0 1-256 0,2 1-48 15,0-2-16-15,0 2 0 0,1-2-112 0,-1 0-32 0,-1 0 0 0,1 0 0 16,1 0-128-16,-3-1 0 0,1 4 0 16,-2-2 0-16,-2-1 160 0,-2 3-160 0,0-1 192 0,-4 1-192 15,1 0 256-15,-2 0-64 0,-1 0-16 0,-1 0 0 16,0-2 144-16,0 2 16 0,-1 0 16 0,0 0 0 16,-1-1-64-16,0 1-16 0,-2 0 0 0,2 0 0 15,-2 0-16-15,0-3 0 0,0 3 0 0,1 3 0 16,-1-3-256-16,0 0 128 0,-1 1-128 0,1 1 0 15,1 2 0-15,-2 2 0 0,2 0 0 0,-1 0 0 16,2 2-192-16,-2 1 48 0,3 0 16 0,-2 0 0 16,2 3 128-16,-2-2 0 0,2 0 0 0,0 0 0 0,-1 1 0 0,1 0 0 15,0 2 0-15,-2-1 0 0,1-2 0 0,-2 1 0 16,0 3 0-16,-1-1 0 0,1 5 0 0,-2-2 0 16,1 0 0-16,-2 4 0 0,2 4-176 0,-4 1 0 15,2 0 0-15,-3 2 0 0,0 1-48 0,0 3-16 16,0-2 0-16,1-1 0 0,0-2 80 0,2-1 16 15,-1 0 0-15,2-3 0 0,0 0 144 0,1-3 0 16,1-3 0-16,2 2 0 0,-1-2 160 0,1 1-32 16,2-1-128-16,-2-2 192 0,1-2 192 0,0-1 16 15,-1 1 16-15,1-2 0 0,0 0-160 0,0-1-48 16,-2 0 0-16,0 1 0 0,0-1-208 0,-1-2 0 16,-2 2 0-16,-1 1 0 0,0 0 0 0,-2-2-128 0,-1 0 128 0,-1 1-208 15,-1 0-112-15,1 0-32 0,-2-1 0 0,1-2 0 16,-1 2 352-16,2-1 0 0,1-1-144 0,0-3 144 15,0 1 240-15,2-1 96 0,-1 0 32 0,1-3 0 16,1 3 192-16,-1-2 32 0,2 2 16 0,-1-3 0 16,1 0-288-16,-1 2-64 0,0-2-16 0,1 1 0 15,-2-1 16-15,1 3 16 0,0-3 0 0,-3 2 0 16,2-1-48-16,-2 2-16 0,-1 1 0 0,-3-2 0 16,0 2-208-16,-1-2 0 0,-1 2 0 0,-1 2 0 15,-3 0-288-15,0-2-96 0,-1 2-32 0,1 0 0 31,-1-2-64-31,1 0-16 0,1 1 0 0,1 1 0 16,1-2-16-16,1-2-16 0,1 2 0 0,1-2-10576 0</inkml:trace>
  <inkml:trace contextRef="#ctx0" brushRef="#br0" timeOffset="13473.09">12537 4276 8287 0,'0'-5'736'16,"0"1"-592"-16,0 1-144 0,0 0 0 0,0 2 1920 0,0 1 368 0,0 0 64 0,0 0 16 0,0-3-1376 0,0 1-272 15,2 1-48-15,-4-2-16 0,2 1-336 0,-1 2-80 16,0-1-16-16,-2 1 0 0,1 0-224 0,-2 0 0 15,1 0 0-15,-1 0 0 0,-1 0-176 0,-3 0-80 16,1 0 0-16,-3 0-16 16,-1 1-208-16,-4 1-32 0,-1 1-16 0,-2 0 0 0,-5 1 112 0,-3 1 32 0,-3 1 0 15,-3 2 0-15,-3 0 384 0,-2-1-128 0,0 2 128 16,0-1 0-16,1 0 288 0,0 0 144 16,3 1 16-16,-2-3 16 0,0 2 400 0,-1 0 80 0,-1 0 16 0,0 0 0 15,1 2-448-15,2 1-64 0,-1 1-32 0,4-1 0 16,3 1-288-16,1-1-128 15,2 0 0-15,1-1 128 0,3 0-128 0,0-2 0 0,3 2 0 0,0-4 0 16,2 1-128-16,1 0 128 16,1-1 0-16,0 0 0 0,3 0 0 0,0 1 0 15,1-1 0-15,-1 0 0 0,1 0 0 0,0 2 0 0,3 0 0 0,-1-2 0 0,3 2 0 0,0 1 0 16,4-3 0 0,0 1 0-16,2 2 0 0,1 1 0 0,2-2-128 0,2 2 128 0,1-1 144 0,0 1 112 15,2 0 0-15,1 2 16 0,1 0-16 0,1 1-16 16,-1 0 0-16,2 3 0 15,-2 1-32-15,-1 0 0 0,-1 3 0 0,0-1 0 0,-3 2-208 0,-1 4 0 16,1 1 0 0,-2 3 0-16,0-1 0 0,0 2 0 0,-2 3 0 0,-1 2 0 0,-1 1 0 0,0 1 0 15,-2-3 0-15,-1-2 0 0,1 1 128 0,-2-2-128 16,0-3 0-16,1 0 144 0,-2-5-144 0,1-4 128 16,-1 2-128-16,0-2 128 0,0-3 272 0,0 3 48 0,2-6 16 0,-2 2 0 31,1-1 16-31,-1-2 0 0,2 0 0 0,0-2 0 15,0 3 16-15,2-3 0 0,0-2 0 0,1 0 0 16,0 0-240-16,0 2-32 0,1-1-16 0,2-2 0 16,1 2-80-16,1-2 0 0,3 2-128 0,0-2 192 15,2 0 144-15,3-2 32 0,2-2 0 0,-1 1 0 16,4 0 240-16,-1-2 48 0,2 1 16 0,-2-2 0 16,0 1-352-16,2-2-80 0,1 0-16 0,-1 0 0 0,1 0-224 15,0-2 0-15,0 2 0 0,2-4 0 0,1 0-256 16,2-2 0-16,1 0 0 0,3-4 0 15,0 0-832-15,2 2-144 0,1-5-48 0,2 1-12976 16</inkml:trace>
  <inkml:trace contextRef="#ctx0" brushRef="#br0" timeOffset="14475.19">13710 5257 13823 0,'-3'6'1216'0,"2"2"-960"0,1-1-256 0,0-4 0 0,0 1 800 0,0 2 112 0,-1 4 32 0,-2 9 0 0,1 5-624 0,-3 5-112 16,0 3-16-16,-1-1-16 16,-1-3-176-16,1-2 0 0,0-1 0 0,-3-3-176 0,2-2 176 0,-2-1 0 15,1-1-144-15,-1 1 144 0,0-6 0 0,1 2 0 16,0-1 0-16,2-6 0 0,0 2 0 0,1-3 192 15,0-4-32-15,3 1 0 16,-1-2 288-16,1 1 64 0,0-3 16 0,1 0 0 16,0 0-128-16,1 4-16 0,0-4-16 0,1 0 0 0,0 2-208 0,2-1-32 15,1 2-128-15,-1 3 192 0,2-2-32 0,1-1-16 16,2 4 0-16,2-2 0 0,0-1-16 0,3 1-128 16,2-1 192-16,2-1-64 0,2-2-128 0,2 1 0 15,2-2 0-15,2-2 0 16,5 1-464-16,2-2 16 0,4-1 16 0,3-2 0 15,0 1-64-15,3 0-16 0,2 0 0 0,1-1 0 16,-1 0-624-16,0 1-128 0,1-1-16 0,-1 0-16 16,-3 0 80-16,3 1 0 0,3 0 16 0,0 0 0 15,0 1 432-15,-4-2 96 0,-1 0 16 0,-5 2 0 0,-3-2 656 0,-5 2 0 0,-1-1 0 0,-5 1 176 16,-1-2 528-16,-3 2 96 0,-2 1 32 0,-3-2 0 16,-2 1 96-16,2 0 32 0,-2 2 0 0,3-4 0 15,-1-2-720-15,-1 2-240 0,0 0 144 0,-1 0-144 16,-1 0 0-16,0-3 0 15,-1 1 0-15,0 0-176 16,-1 0-224-16,-2-3-48 0,-1 4-16 0,-1-3 0 0,-1 1 464 0,-2-1 0 0,1 1-128 0,-2 0 128 0,-1-3 496 0,0 2 144 16,-1-3 16-16,-3 0 16 0,0-2 208 0,0 1 32 15,-3 2 16-15,1-3 0 16,-2 1-144-16,-1-2-16 0,-1 1-16 0,-1 2 0 0,0-2 0 0,0-1 0 16,-1 1 0-16,3 2 0 0,0-2-416 0,0 1-80 15,-1-2 0-15,3 4-16 0,1-1-240 0,0 3-160 16,-2-4 32-16,-1 2 0 15,2 0-880-15,1 3-160 0,1 2-48 0,2 5-8336 0</inkml:trace>
  <inkml:trace contextRef="#ctx0" brushRef="#br0" timeOffset="14870.51">14543 5450 35935 0,'-2'-4'1600'0,"-2"0"320"0,1 4-1536 0,1-2-384 0,1 4 0 0,1-2 0 0,-2 1 256 0,0 2 0 0,-3 3-16 0,-1 0 0 15,-4 7 320-15,-5 3 64 0,-2 1 16 0,-3 6 0 16,-3 3-320-16,-2 0-48 0,-5 5-16 0,-2 4 0 15,-4 6-256-15,-1 1-192 0,-1 5 16 0,2 0 16 32,0-3-352-32,1 1-80 0,3-1-16 0,0 0 0 15,4-9-656-15,-1 4-128 0,3-5-16 0,1 0-13744 0</inkml:trace>
  <inkml:trace contextRef="#ctx0" brushRef="#br0" timeOffset="15166.55">14094 5500 41471 0,'1'-1'1840'0,"1"2"368"0,0 5-1760 0,2 1-448 16,1 1 0-16,0 0 0 0,1 0 160 0,3 8-160 0,5 7 192 0,7 11-192 16,7 11 128-16,1-1-128 0,2 1 0 0,-1-2 0 15,1-5 0-15,-1 0 0 0,0-3 0 0,3-2 0 32,2-3-1120-32,3-1-288 0</inkml:trace>
  <inkml:trace contextRef="#ctx0" brushRef="#br0" timeOffset="16415.14">3103 4330 44223 0,'-14'0'3936'0,"0"3"-3152"0,4 1-624 0,3 2-160 0,2 0 432 0,-5 4 48 15,-6 2 16-15,-11 7 0 0,-13 9-496 0,-10 11 0 16,-16 11 0-16,-8 10 0 0,-8 3-128 0,-8-2 128 15,-5 1 0-15,-9-1 0 16,-12 4 0-16,-4 6 0 0,1 1 0 0,-10 1 0 16,-12 0 0-16,4-3-336 0,10-7 48 0,8-7 16 15,5-2 272-15,8-1 0 0,13-1 0 0,10-5 0 0,13-6 0 0,8-10-288 0,11-5 64 0</inkml:trace>
  <inkml:trace contextRef="#ctx0" brushRef="#br0" timeOffset="16683.84">1439 4520 50687 0,'0'7'2240'0,"3"10"464"0,3 6-2160 0,4-1-544 16,1-4 0-16,1-2 0 0,4 7 0 0,13 18 0 16,17 23 0-16,15 21 0 0,16 23 0 0,7 8 0 15,-3-2 0-15,-8-3 0 0,-12-1 0 0,-5-6 0 16,-5-3-192-16,-2-12 192 0,1-9-320 0,2-10 16 16,2-2 16-16,5-5 0 15,1 0-1008-15,4-5-208 0</inkml:trace>
  <inkml:trace contextRef="#ctx0" brushRef="#br0" timeOffset="21839.62">7583 6640 15663 0,'-3'-2'1392'0,"2"-2"-1120"0,1 2-272 0,0 2 0 0,1-3 1024 0,-1 2 128 0,0-1 48 0,1-5 0 0,1 0 128 0,-1 1 16 0,1-4 16 0,2 4 0 16,-2-1-16-16,1 1 0 15,1 4 0-15,-2-1 0 0,2 6-384 0,-2-1-64 16,2 2-32-16,-2 5 0 0,1 1-608 0,-2-1-128 0,2 4-128 0,-3 3 176 16,0 2-176-16,-3 5 0 0,1-1 0 0,-2 3-176 15,0 1 176-15,-1-2 0 0,0-1 0 0,0-1 0 16,0-4 304-16,1 0 80 0,-1-1 32 0,-2 0 0 16,2-2 320-16,-1 1 64 0,1-2 16 0,-1 1 0 0,1-3-304 0,-1 0-64 15,0 0-16-15,0-1 0 0,-1 1-240 16,1-2-32-16,-1-3-16 0,1 2 0 0,1-3-144 0,-1-2 0 15,1 0 0-15,0-2 0 0,0 1 0 0,1-2 0 32,2 1 0-32,-1-2 0 0,-1 0 0 0,3 0 0 0,-1 0 0 0,0 0 0 0,2-2 128 0,0 1-128 31,0 1 0-31,2-3 128 0,0 3 64 0,2-2 0 16,0 0 0-16,-4 2 0 0,0 0-64 0,0 0-128 0,24-6 192 15,-15 6-64-15,0 0-128 0,0 0 0 0,3 0 144 0,-3 1-144 16,3 1 0-16,0 1 0 0,0-3 0 0,2 4 128 15,1-4-128-15,1 0 0 0,1 3 0 0,3-3 0 0,2-3 0 0,0 3 0 16,1-2 0-16,4 0 0 0,5-1 0 0,5 0 0 16,-1 0 0-16,2 0 0 0,2-1 0 0,-2-1 0 15,-1 4 0-15,-4-1 0 0,-3-2 0 0,-1 2 0 16,-4 2 0-16,-2 0 0 0,1 0 0 0,-1 2 128 16,-1-2-128-16,2 0 0 0,1 1 0 0,1-1 0 15,0 3 0-15,-1-3 0 0,1 0 0 0,2 2 0 16,1-2 0-16,2 0 128 0,1 1-128 0,-1 2 0 15,-2-3 128-15,-2 0-128 0,-4 2 0 0,-2-2 0 0,0 0 0 16,-1 2 128-16,-1 0-128 0,-4-2 0 0,0 3 0 0,-3-2 0 16,0 2 0-16,-1 0 0 0,0 1 128 0,-1 1-128 15,-1-2 128-15,0 0-128 16,-2 1 128-16,2-2-128 0,-2-1 0 0,2 2 128 16,0-3-128-16,-1-3 0 0,1 3 256 0,-2-1-32 0,1 1 0 0,-1-2 0 15,3 2-224-15,-1-4 0 0,1 4 0 0,-1 0 0 16,-2-3 0-16,-1 3 0 0,0 0 0 0,0 0 0 15,-1 3 0-15,0-3 0 0,-1 0 0 0,-1 0 0 16,1 1 0-16,-1-1 0 0,-1 3 0 0,2-3 0 16,-2 0 0-16,1 0 0 0,-1 0 0 0,2 0 0 15,0 0 144-15,-1 0-16 0,1 0 0 0,1-3 0 0,0 2 0 0,0-2 0 16,1 1 0-16,0 1 0 0,0-4-128 0,1 3 0 16,-4-1 0-16,2 0 0 0,-1 1 0 0,0 1 0 15,-1-2 0-15,0-1 0 0,-2 4 0 0,0-2 0 16,1 2 0-16,-2-3 0 0,1 2 0 0,-1 1 0 15,0-2 0-15,0-2 0 16,0 2 128-16,0-1 0 0,0-1 0 0,1 1 0 16,-1-1-128-16,0-2 0 0,0 0 0 0,1-3 0 0,1 1 176 0,-1-3-48 15,0 1-128-15,0-2 192 16,1 1-48-16,-1-1-16 0,0-3 0 0,0 1 0 0,0-2-128 0,1-1 0 0,-2-1 0 0,0 1 128 16,0 1-128-16,-2-1 0 0,2-1 0 0,-1 2 0 15,2 0 0-15,-2 3 0 16,1 0 0-16,-1 3 0 0,1 2 0 0,-1-1 0 15,1 2 0-15,-1-2 0 0,1 3-144 0,0-2 144 0,0 2 0 0,0 0 0 16,1 0 0-16,0 0-128 0,-1-2 128 0,1 2 0 16,-1-3 0-16,1 1 0 0,-1 0 0 0,2 0 0 15,-2 0 0-15,0 2 0 0,0-3 0 0,0 2 0 16,0 1 0-16,-2-3 0 0,2 2 0 0,-1 1 0 16,0-1 0-16,-1 1 0 0,-1 1-128 0,-1 2 128 15,1-1-192-15,-1 0 32 0,-1 2 0 0,0 2 0 0,0 0 0 16,-1 0 0-16,-2 0 0 0,1 0 0 0,0 2 160 0,-2-1-192 15,-1 2 192-15,-1-1-192 0,0 2 192 0,0-3 0 32,0 1 0-32,-2 1 0 0,1-2 0 0,-1 2 0 0,0-1 0 0,-1 2 0 15,1-1 0-15,-1-3 0 0,-1 3 128 0,-1-3-128 0,-1 3 128 0,0-3-128 16,-2 0 128 0,2 1-128-16,-2-1 128 0,1 0-128 0,-2 0 160 0,0 0-160 15,0 0 144-15,-1 2-144 16,0-2 128-16,-2 0-128 0,2-2 0 0,-3 1 128 0,-3 1-128 15,-4-3 0-15,-1 0 0 0,-2 0 0 0,-3-1 128 0,0 2-128 16,0-1 0-16,0 2 0 0,1 1 0 0,3 0 0 16,1 0 0-16,2 0 0 0,2 0 0 0,-1 1 0 15,2 2 0-15,2-1 0 0,3 0 0 0,-3 0 0 16,-3 1 0-16,-2 0 0 0,-2 1 0 0,0 1 0 16,0 0 0-16,1 0 0 0,1-1 0 0,3 2 0 15,3 0 0-15,2-4 0 0,5 3-176 0,1-2 176 16,2-1-416-1,2 2 0-15,2-2 0 0,1 0 0 0,2 0-656 16,1-2-128-16,1 3-16 0,1-3-16512 0</inkml:trace>
  <inkml:trace contextRef="#ctx0" brushRef="#br0" timeOffset="23995.08">9533 6201 10511 0,'-3'-3'224'0,"2"3"48"0,0 0 16 0,-1-3 16 15,2 3-304-15,-1 0 0 0,0-2 0 0,0 0 0 0,-2-2 1120 0,1 0 160 0,0 1 48 0,1 0 0 0,0 0 128 0,1 2 16 0,0-2 16 0,0 2 48 16,0 1 16-16,0 0 16 0,0 0 0 0,0 0 32 16,1 0-448-16,-1 0-112 0,0 0-16 0,0 0 0 15,0 0-176-15,0 0-32 0,0 0-16 0,0 22 32 16,0-15 48-16,-1 0 0 16,1 2 0-16,0 1 0 0,0 0-560 0,1 2-96 15,0-2-32-15,1 2 48 0,0-2-112 0,1 1 0 16,-2 0-128-16,1 0 240 0,0 3 144 0,0-2 48 0,-1 4 0 0,1 1 0 15,-1 4-160-15,0 1-16 0,-1 4-16 0,0-1 32 16,-1 0-272-16,1 4 0 0,-3 6 0 0,-2 2 0 16,-2 7 0-16,0 1 0 0,-3-1-128 0,1-3 128 15,-2-5 0-15,1-3 0 0,1-3 0 0,1 1 0 16,-1 0 160-16,0-3 80 0,2 2 16 0,2-3 0 0,0-3 0 16,1 0 0-16,1 1 0 0,-1-3 0 0,1 2-32 0,1-1 0 15,-1-3 0-15,1 2 0 0,0-3-48 0,-1-1-16 16,1 2 0-16,0-5 0 0,0 1-160 0,-1-2 0 31,2 1 0-31,-1-2 0 0,-1 2 0 0,1-4 0 0,1 2 0 0,-2-2 0 16,1 0 0-16,-1 0 0 0,2 0 0 0,-2 0 0 15,1-3 0-15,-1-2 0 0,2 2 0 0,-1-1 128 16,1-4 32-16,-2 4 0 0,2-5 0 0,-2 3 0 0,2 0-32 0,-1-1 0 0,-1-2 0 16,-1 2 0-16,2 2-128 0,-2-4 160 0,2 2-160 0,-1 0 160 15,0 0-160-15,0 0 0 0,-1 0 0 0,2 2 128 16,-1-3-128-16,1 2 0 15,1 0 144-15,-2-2-144 0,2 0 0 0,-1 1 128 0,0-2-128 0,1 2 0 16,0-2 160-16,1 0-32 0,-1 0-128 0,1 2 192 16,-2-4-192-16,2 0 0 15,0 2 0-15,0-2 0 0,0 1 0 0,0-1 128 0,0 3-128 16,0-3 0-16,0 2 0 0,0-2 0 0,0 0 0 0,0 0 0 0,0 0 0 16,0 0 0-16,0 0 0 0,0 0 0 0,-5 23 0 31,5-20 0-31,-1 4 0 0,1-5 0 0,-1 2 0 15,0 2 0-15,1-2 0 0,0-2 0 0,-2 2 0 0,2 0 0 16,0-2 0-16,-1 0 0 0,1 2 0 0,0-1 0 16,0-3 0-16,-1 1 0 0,1 1 0 0,-1 0 0 15,1-2 0-15,0 2 0 0,0-2 0 0,-1 0 0 16,1 0 0-16,0 0 0 0,0 0 160 0,0 0-160 16,0 0 160-16,0 0-160 0,0 0 176 0,0 0-176 15,0 0 192-15,0 0-192 0,0 0 240 0,13-16-64 16,-10 14-16-16,0-2 0 0,1 1-160 0,0 2 0 0,1-1 0 15,0-2 0-15,1 1 0 0,-1 2 0 0,1 1 0 0,1-2 0 16,1 2 0-16,0 0 0 0,2 0 0 0,0 0 0 16,3 2 0-16,-2-2 0 0,1 1 0 0,2 2 0 15,1 1 0-15,1-4 0 0,1 2 0 0,3-1 0 16,-1-1 0-16,4-1 0 0,0 1 0 0,2-2 0 16,-3-2 0-16,2 0 0 0,3 2 0 0,1-2 0 15,-2-1 0-15,2 4 0 0,-1-2 0 0,1 3 0 16,1 0 0-16,-2 3 0 0,-1-2 0 0,-3 4 0 15,-2-1 0-15,-2 2 0 0,-3 0 0 0,-4 0 0 16,1 0 0-16,-5 1 0 0,0 0 0 0,-3-1 0 0,0 0 0 16,-2-2 0-16,0 1 0 0,-1-1-176 0,0-3 176 15,1 1 0-15,-2 1 0 0,1-2 0 0,-1 2 0 0,0-3 0 16,-1 0 0-16,1 2 128 0,-1-2-128 0,0 0 0 16,0 0 0-16,0 0 0 0,0-2 0 0,0 2 0 15,0 0 0-15,0 0 128 0,0 0 64 0,0 0 0 16,0 0 16-16,-11-20 0 0,9 15-16 0,-1 1 0 15,1-2 0-15,-1-1 0 0,0-2-64 0,0-3 0 16,1-2-128-16,-1-1 192 0,1-1-64 0,-1-4 0 0,2-1-128 16,0-1 192-16,1-4-32 0,0-1-16 0,0 1 0 0,1 0 0 15,2-3-144-15,-1 2 192 0,1 1-192 0,-2-2 192 16,0 6-192-16,0-4 0 0,0-2 0 0,1 2-176 16,-1-1 176-16,0-2 128 0,0-6-128 0,2-3 176 15,-2-1 48-15,0 2 16 16,2-4 0-16,-1 3 0 0,1 0-240 0,0 3 0 0,0 0 0 0,-1 3 0 15,1 4 0-15,-1-3 0 16,1 0 0-16,-1 1 0 0,1-4 0 0,-1 3 0 0,1-4 0 0,0 4 0 16,0 2 0-16,1-2 0 0,-1 5 0 15,1 0 0-15,0 5-192 0,-1-2 64 0,0 4 128 0,-1 1-208 16,1 1 208-16,-1 2-144 0,0 2 144 0,-1-2-128 0,0 1 128 16,-1 2 0-16,0-3 0 0,0 1 0 0,0 2 0 15,0 0 0-15,0 2 0 0,0-3 0 0,0 1 0 16,0 0 0-16,0-1 0 0,0 2 0 0,0 0 0 0,0 1 0 15,0 0 0-15,0 0-128 0,0 0 128 0,-1 2-128 16,1-1 128-16,0 4-128 0,-1-1-16 0,1 1 0 16,-2 1 0-16,1 2 0 0,0 1 144 0,0 1-128 15,-2 0 128-15,2 0-128 0,-2 1-16 0,1 1 0 16,0 2 0-16,-1 1 0 0,1-4 144 0,-1 4-160 16,2-1 160-16,-2 0-160 0,1-2 160 0,1 2-128 0,-1-2 128 0,0 4-128 15,0-2 128-15,0-1-128 0,0 0 128 0,-1 1-128 16,1 2 128-16,-1-3 0 0,1 0 0 0,-1 0 0 15,0-3 0-15,-1 4 0 16,0-2 0-16,-2 2 0 0,1-1 0 0,-2 0 0 16,-1 1 0-16,0 2 0 0,-1-2 0 0,-1 1 0 0,-1-1 0 0,1 3 0 15,-1-2 0-15,0 1 0 16,1-3 0-16,-2 1 0 0,0 0 0 0,-1 1 0 0,-1-1 0 0,-2-2 0 16,0 2 0-16,-1-2 0 0,-3 2 0 0,0-3 0 15,0 2 0-15,-1-1 0 0,0-1 0 0,0 2 0 16,2-1 0-16,-1 0 0 0,0 0 0 0,-1 2 0 15,1 1 0-15,-1-2 0 0,0 0 0 0,0 2 0 16,-1 0-512-16,-3-2-80 0,-2 1-16 16,-4-1-19856-16</inkml:trace>
  <inkml:trace contextRef="#ctx0" brushRef="#br0" timeOffset="25199.68">12025 6436 25791 0,'2'5'2304'0,"-2"-1"-1856"0,0 0-448 0,1 1 0 0,0 0 2720 0,0 1 448 16,2 0 96-16,-1 5 0 0,3 5-2288 0,0 10-464 15,1 5-80-15,-1 4-32 0,-1-1-272 0,-3 0-128 16,1 0 0-16,-4 3 128 0,1-6-384 0,-1 1-96 0,-2-3-16 0,0-1 0 31,-1-3-1072-31,2 1-224 0,-2-4-32 0,0 1-16 16,0-4 80-16,0 2 16 0,-1-2 0 0,2-5-10880 0</inkml:trace>
  <inkml:trace contextRef="#ctx0" brushRef="#br0" timeOffset="25563.36">12945 6593 43311 0,'0'0'1920'0,"-1"0"384"0,0 0-1840 0,0 0-464 0,1 2 0 0,0-1 0 15,-1 3-224-15,-1-3-144 0,-1 4-16 0,-4 1-16 16,0 1 400-16,-5 6 0 0,-4-1 0 0,-4 2 0 16,0 3 0-16,-4-1 0 0,-3 1 0 0,-1 4-128 15,-1-2-112-15,-2 3-16 0,2 0 0 0,0-3 0 16,5-2-64-16,-1 1 0 0,4-5-16 0,2 0 0 16,3-4-352-1,1 0-64-15,2-3-16 0,3 1-16096 0</inkml:trace>
  <inkml:trace contextRef="#ctx0" brushRef="#br0" timeOffset="25753.94">12666 6656 26719 0,'5'4'2368'0,"-3"-4"-1888"0,0 3-480 0,0-3 0 0,2 3 3904 0,0 0 672 16,0 1 144-16,5-1 16 0,6 6-3872 0,4 3-864 15,3 2 0-15,0 1 0 0,0 2-304 0,-1 0 48 16,-3-3 0-16,-4 1 0 16,0-2-688-16,-4 0-128 0,0-1-16 0,-3-2-16704 0</inkml:trace>
  <inkml:trace contextRef="#ctx0" brushRef="#br0" timeOffset="26323.2">13351 6959 40543 0,'0'-1'1792'0,"0"0"384"0,0-3-1744 0,1 2-432 15,3-1 0-15,-2 2 0 16,1-1 0-16,2-5 0 0,2-1 0 0,3-3 0 15,1-5 0-15,0-3 0 0,1 0 0 0,-3-5 0 32,0 1-320-32,0-3-112 0,-2 2-16 0,-1-5 0 0,2 1-528 0,-1-2-112 0,2 0-32 0,0 5 0 0,2 2 592 0,0 3 112 15,2 3 32-15,0 6 0 0,0 2 176 0,0 6 32 16,-2 3 16-16,1 6 0 16,-1 4 336-16,0 3 64 0,2 6 16 0,-3 6 0 15,0-1 368-15,-2 5 80 0,0-1 0 0,-2 2 16 16,-1-3 256-16,0-1 48 0,-2-4 16 0,0-3 0 15,2-3-592-15,-1-6-112 0,-1-1-16 0,1-6-16 16,0 1-112-16,1-2 0 0,0-4-16 0,0-2 0 0,1-2-176 0,-1-4 0 0,1-2 0 0,-1-4 0 16,1-3 0-16,1-3-144 15,0-3 144-15,0 2-208 0,-1-2 208 0,2 0-176 16,-1-1 176-16,0-2-160 0,1-1 160 0,1-3 0 16,0-2 0-16,3-1 0 0,-1 4 0 0,0 5 0 0,1 5 0 0,-1 4 0 0,0 4 0 0,-1 5 0 31,-1 4 0-31,0 4 176 0,-1 1-48 0,1 5-128 0,0 6 192 0,1 4-64 0,-2 2 128 0,2 4 0 15,0 4 16-15,-1 3 0 0,-2-3-272 0,2 2 0 32,-1 3 0-32,0-5 0 0,-1 1 176 0,1-3-176 15,-2-3 160-15,0 1-160 0,-1-6 0 0,0 0 0 16,-1-1 0-16,-2-4 0 0,2 0 0 0,-2-1 0 16,1-4 0-16,-2 2 0 0,0-2 0 0,0-1 0 0,2 1 0 0,-2-2-160 31,0 2-272-31,2 0-48 0,1 2-16 0,-2 0-11904 0,2 0-2384 15</inkml:trace>
  <inkml:trace contextRef="#ctx0" brushRef="#br0" timeOffset="27702.51">14188 6164 17503 0,'-10'0'1552'0,"3"0"-1232"0,3 0-320 0,3 0 0 0,1 0 960 0,-1 0 128 0,-4 0 16 0,-3 0 16 0,0 3-384 0,-1-3-80 15,3 0-16-15,1 0 0 16,4 2-272-16,1-2-64 0,3 0-16 0,2 0 0 0,4 1-288 0,2-1-192 15,3 3 16-15,1-3 16 0,2 0 608 0,3-3 128 32,1 3 32-32,0-1 0 0,1 1-64 0,0 0-16 15,2 0 0-15,-1-2 0 0,1 2-144 0,-1-4-16 16,1 4-16-16,-1-2 0 0,-2-2-208 0,-1 4-144 16,0-3 192-16,-3 3-192 0,-1-2 512 0,-1 1-16 0,-3 1 0 15,-2 1 0-15,-2 1 240 0,-2 2 48 0,-2 1 16 16,-1 1 0-16,-2 0-224 0,2 4-32 0,-2 0-16 0,-1 3 0 15,0 0-240-15,0 3-48 0,-1 3-16 0,0 3 0 16,-1 0-224-16,0 3 0 0,0-3 0 0,-2 3 0 16,1 0-272-16,0 1-112 0,-1 2 0 0,0 3-16 31,2-5-192-31,-1 2-48 0,2 1 0 0,-1-1 0 0,-1 1 272 0,2-1 48 0,0-2 16 0,-1-1 0 16,1 1 304-16,0-1 0 0,1-3-128 0,-1-2 128 15,1 1 0-15,-2-3 0 0,1-2 176 0,1 0-176 16,0 0 496-16,0-3-16 0,0 3 0 0,1-4 0 15,1 1-272-15,-1-1-48 0,1-2-16 0,1 0 0 0,-1 0-144 0,1-2 0 16,1-1-192-16,-2-4 192 0,0 1-192 16,0 1 192-16,0-4-192 0,1 2 192 15,-1-1 0-15,1-2 0 0,-2 1 224 0,0 2-64 0,-1-2 192 0,-1 0 32 16,0 3 16-16,-3 0 0 0,0-2-48 0,-3-1-16 16,-1 4 0-16,-3-3 0 0,0 3-336 0,-4-4 0 15,0 1 0-15,-2-1 128 16,0 1-1072-16,-4-4-208 0</inkml:trace>
  <inkml:trace contextRef="#ctx0" brushRef="#br0" timeOffset="28434.7">11978 6128 14735 0,'3'-2'1312'0,"-2"2"-1056"0,2-3-256 0,-2 2 0 0,1 1 1280 0,1 0 192 0,-1 0 32 0,2 0 16 0,3-2-576 0,2-2-112 0,2 0-32 0,2 2 0 0,-4-4 144 0,1 2 16 16,-1-2 16-16,-2 2 0 0,1-2-400 0,-4 0-64 0,-1 1-32 0,-1 1 0 16,-2-2-480-16,-2 2-192 15,0 2 16-15,-1 0 0 16,0 0-480-16,-4 2-112 0,-2 0 0 0,-4 0-16 15,-3 4 240-15,-2 1 48 0,-2 0 16 0,-1 1 0 0,-1 2 480 0,-2 1 0 16,1 1 208-16,-2 0-64 0,0 2 256 0,0 1 48 16,1-4 16-16,-1 4 0 0,0-1-336 0,2 2-128 0,2-2 0 0,-2-2 0 15,2 2-192-15,2 1-144 0,-1-3-32 0,1 2 0 32,3-3-96-32,3 1-32 0,0-3 0 0,1 2 0 0,2-3 256 0,1 1 48 0,2 2 16 15,1-3 0-15,2 4 176 0,1-1 0 16,1-2 0-16,2 2-128 0,1 3 128 0,2-1 0 0,0 4 0 0,1 1 0 15,2-1 0-15,-1 5 0 0,1-2 0 0,1 1 176 16,-2-2-176-16,1 4 0 0,1 3 0 0,1 3 0 16,-2 1 0-16,0 1 0 0,0 2-224 0,-1 1 80 15,0 2-176-15,-1-4-48 0,-2 1 0 0,1-2 0 16,-2-5 240-16,1-1 128 0,0-1-160 0,-1-2 160 16,0 1 0-16,0-4 0 0,2 4 0 0,-1-3 0 0,1-1 368 0,0 1 112 15,0-4 32-15,1 2 0 0,1 2 64 0,-2 1 0 0,1-1 16 16,-2 0 0-1,1 3-336-15,-2-1-80 0,-1 4-16 0,-1 1 0 16,0-3-160-16,1 1 0 0,-2-5 0 0,4-2 0 0,-1-3 0 0,0-4 0 16,3-2 0-16,0-1 192 15,1-1 592-15,1-3 128 0,0 1 32 0,3-3 0 0,2 1-944 0,2-2 0 16,3-4-272-16,5 0 64 16,3-1-752-16,3-3-128 0,5-3-48 0,3 2-6256 15,-2 0-1248-15</inkml:trace>
  <inkml:trace contextRef="#ctx0" brushRef="#br0" timeOffset="29434.22">15437 6043 18431 0,'-2'-2'1632'0,"-1"2"-1312"0,2 0-320 0,0 0 0 0,-1 0 1600 0,0 0 240 0,-2 0 48 0,-2-3 16 0,-4 3-1904 0,-2-1-256 16,-3 1-128-16,-4 1 0 16,-4 2-768-16,-5-1-128 0,-5 2-48 0,-1-1 0 15,3 2-16-15,-1-1-16 0,1 2 0 0,1-2 0 0,2 0 1360 0,2 1 416 0,3-2 16 0,1 4 0 16,-3-1 656-16,-1 0 128 0,3 0 16 0,1 0 16 16,2 1-192-16,0 0-32 0,2-1-16 0,0 0 0 15,2 0-496-15,0 1-80 0,1-1-32 0,3 0 0 16,1 1-144-16,0 2-48 0,2-1 0 0,0 0 0 0,2 5 32 15,1-4 0-15,2 4 0 0,0-1 0 16,4 1-240-16,-1-2 144 0,2 1-144 0,1 0 128 16,1 3 128-16,1-4 32 0,1 2 0 0,1-2 0 15,0-1-112-15,0 0-32 0,4 2 0 0,0-2 0 16,0 0-144-16,1 0 160 0,0 1-160 0,1 1 160 0,1-2 112 0,-2 6 32 16,0-2 0-16,1 3 0 0,-3 3-112 15,-1 2-32-15,-2-6 0 0,-2 3 0 0,1-1-160 0,-3 6 0 16,1-1 0-16,-3 3 0 0,0-1 256 0,-3 1-16 15,-1-1-16-15,-1-3 0 0,1 4-32 0,-3-4-16 16,0 0 0-16,-2 3 0 0,1-3 64 0,-3 1 16 16,-1 1 0-16,0 2 0 0,-2 0 0 0,1 2 0 15,-2 0 0-15,1-5 0 0,2 1-64 0,2-7 0 0,1-1 0 16,2-1 0-16,2-5 256 0,1-1 64 0,2-3 0 0,1 0 0 16,-1-2 112-16,2-2 16 15,0 2 16-15,2 0 0 0,-2-4-432 0,1 2-96 16,0 2 0-16,0-2-128 0,2 2 208 0,1-1-64 0,-1 0-16 0,3 3 0 15,1-2 64-15,0 0 0 16,2 1 0-16,3 1 0 0,2 0-192 0,1-2 192 16,-1 0-192-16,5-2 192 0,4-1-192 0,3 2 0 0,3-6 0 0,2 0 0 15,1-1 0-15,1-2 0 0,-1 0 0 0,-1-3 0 32,0-1-448-32,0 0-64 0,0-2 0 0,-2-2-16 15,-5 3-1408-15,0 0-288 0,-2-2-48 0,-1 1-12704 0</inkml:trace>
  <inkml:trace contextRef="#ctx0" brushRef="#br0" timeOffset="30184.8">15368 6441 30287 0,'-1'6'656'0,"-2"1"144"0,2-2 32 0,0 3 32 0,1 1-688 0,0-3-176 0,1 4 0 0,0 4 0 0,0 10 704 0,2 7 96 0,1 5 32 0,-1 5 0 0,1-3-656 0,-2-3-176 15,1-3 0-15,-2-5 0 0,0-5 256 0,-1-3-32 0,-1-3 0 0,0-4 0 16,0-2-96-16,-1-2-128 16,1-3 176-16,-1-2-176 0,-1 0 592 0,2-6 16 0,0 1 0 0,0-2 0 15,1-4-144-15,0 0-16 0,0-4-16 0,1-2 0 16,1-3-176-16,2 0-48 0,-2-2 0 0,1-3 0 16,-1-1-80-16,1-1 0 0,-2-1-128 0,2-1 192 15,-2 0-192-15,1-5 128 0,1-1-128 0,-1 1 0 16,4 3 192-16,1 2-48 0,0 7-16 0,2 7 0 0,-1 3-128 15,1 5 0-15,1 3 0 0,0 5 0 0,-2 0 0 16,2 4 0-16,3 2 0 0,2 4 0 0,-1 3 144 0,1 0 0 16,-1 2 0-16,1-3 0 15,-2-1-144-15,0-2 160 0,-1 0-160 0,-1-1 160 16,0-2-160-16,-2 0 0 0,0-1 0 0,-3-3 0 0,-1 0 0 0,0-2 0 16,-2-2 0-16,1-1 0 0,0 2 0 15,-1-3 0-15,2-3 0 0,-1 2 0 16,1-1 0-16,0-4 0 0,2-2 0 0,0 2 0 0,-2-3 0 15,0 2 0-15,-1-2 0 0,3-1 0 0,-1-2 0 0,0-4 0 16,1 0 0-16,1-3 0 0,-2 3 0 0,0 0 0 16,3-7 0-16,1-3 0 0,0 0 0 0,1 3 0 15,1 1 128-15,-1 1-128 0,0 3 0 0,2 0 0 16,-2 3 0-16,0 2 0 0,-1-2 0 0,0 5 0 16,-2 0 0-16,2 0 0 0,0 4 0 0,-1 1 128 0,-2 4-128 0,0-2 128 0,0 6 64 0,0 3 0 15,2 0 0-15,-2 5 0 16,1 4 48-16,-1 4 16 0,2 1 0 0,-3-2 0 0,0 4-256 0,0-3 0 15,1 1 0 1,-2 2 0-16,-2 0 0 0,2-1 0 16,-1-1 0-16,-2-1 0 0,2 0 0 0,-1 4 0 15,-1 1 0-15,-1 1 0 0,2-1 0 0,-2 0 0 0,0 4 0 16,1-5 0-16,-1 2-256 0,-1 1 16 0,0 1 0 0,0-1 0 31,0-4-1056-31,-1-3-224 0,2-3-32 0,0-6-9904 0,1-2-1968 0</inkml:trace>
  <inkml:trace contextRef="#ctx0" brushRef="#br0" timeOffset="30715.62">16795 6451 17503 0,'-1'0'1552'0,"-1"0"-1232"0,1 3-320 0,1-3 0 0,0 1 2016 0,-1 1 352 16,-2 2 64-16,0 2 0 15,-2 7-464-15,-4-1-112 0,-1 2 0 0,-1 2-16 16,-3 0-448-16,0 1-96 0,-2-1-16 0,-2 3 0 0,1-3-704 0,0-3-160 16,-2 2-32-16,2-1 0 0,-1-2-384 0,1 1 0 15,1-4-144-15,-1 1 144 16,1-1-1248-16,0 1-144 0,0-4-16 0,1 0-14336 15</inkml:trace>
  <inkml:trace contextRef="#ctx0" brushRef="#br0" timeOffset="30910.73">16368 6528 40543 0,'1'2'1792'0,"1"1"384"15,0 0-1744-15,2 4-432 0,1-1 0 0,0-2 0 0,2 4 0 0,6 2 0 16,6 10 0-16,10 7 0 0,7 5 0 0,4 3-256 16,1-1 48-16,0-1 0 0,-4-5 208 0,-3-3-176 15,-2-5 176-15,-3-2-160 32,-3-4-1376-32,-1-3-288 0,-4-1-48 0,-2-3-13808 0</inkml:trace>
  <inkml:trace contextRef="#ctx0" brushRef="#br0" timeOffset="31751.51">16791 6078 19343 0,'-11'-3'1728'0,"2"3"-1392"0,2 0-336 0,2 0 0 0,4 0 2624 0,0 0 464 0,1 3 96 0,-2-3 16 0,0 0-2016 0,-2 1-400 0,3 1-80 0,0 1 0 31,3-3-1568-31,1 1-304 0,3-1-64 0,2-1-16 15,4 1 16-15,1-3 0 0,4 3 0 0,2-3 0 0,1 3 848 0,1-3 160 0,4 3 32 0,-1-2 16 16,2 1 480-16,0 1 80 0,0 0 32 0,0 1 0 16,-1 1 272-16,-2 1 48 0,1 0 16 0,-4 0 0 15,-2-2 48-15,-2 2 16 0,2-1 0 0,-2-1 0 16,1 2-304-16,-1-3-64 0,-1 1-16 0,-3 1 0 16,-2-2-112-16,0 0-32 0,0 3 0 0,0-3 0 0,0 0-16 15,-3 0 0-15,1 0 0 0,-1-3 0 0,0 3 48 0,0 0 16 16,-2 0 0-16,-1 0 0 0,3 0-336 0,-2 0 144 15,-2 0-144-15,1 0 0 0,1 3 0 0,-1-3 0 16,-2 1 0-16,2 2 0 0,-2-1 192 0,1-2-64 16,-2 4 0-16,0-4-128 0,0 2 224 0,1 0-64 15,-2 0-16-15,0-2 0 0,0 1 144 0,0 1 32 16,-2-1 0-16,2 1 0 0,-1-2-32 0,0 1 0 16,1 2 0-16,-1-1 0 0,1-2-112 0,0 0-32 15,0 2 0-15,1-2 0 0,0 2 112 0,2-2 0 0,-1 0 16 16,-2 0 0-16,0 0-128 0,0 0-16 0,0 0-128 0,21 3 192 15,-17-3-192-15,0 0 176 0,1 0-176 0,-2-3 160 16,2 3-160-16,0 0 160 16,-1-2-160-16,1 0 160 0,-3 2-32 0,2 0 0 0,-1-2 0 0,0 2 0 15,0 0-128-15,0 0 0 0,1 0 0 0,-1 0 0 16,0 0 0-16,1 0 0 0,0 0 0 0,1 0 0 16,-2 0 0-16,1 0 0 0,0 0 0 0,-1 0 0 15,1 0 0-15,0-3 0 0,0 3 0 0,-2-1 0 16,1 1 0-16,-1-2 0 0,1 2 0 0,-2-1 0 15,1-1 0-15,-1 1 0 0,1 1 0 0,-2 0 0 0,1 0 0 16,-1-2 0-16,0 0 0 0,0 2 0 16,0 0-1024-16,0 0-64 0,0 0-32 0,0 0-16320 15</inkml:trace>
  <inkml:trace contextRef="#ctx0" brushRef="#br0" timeOffset="32512.78">17145 6353 24879 0,'1'-2'2208'0,"0"1"-1760"0,0-2-448 0,1 3 0 0,-2 0 512 0,1-2 32 16,1 1 0-16,2-3 0 0,0 1 112 0,0 0 32 0,-1 0 0 0,0-1 0 16,-2 4-208-16,-1 0-32 0,1 4-16 0,-2 0 0 15,1 2-256-15,-1 3-48 0,1 3-128 0,-1 2 192 16,1 4-64-16,0 2 0 0,1 5-128 0,0 0 192 15,1 0 48-15,2 0 0 0,0 0 0 0,0 1 0 16,1 0 16-16,1 1 16 0,-1-3 0 0,0 0 0 16,0-1-64-16,-2-1-16 0,0-4 0 0,-1-2 0 15,1-1-560 1,-2-1-112-16,0-4-32 0,-1-2-9312 0,1 2-1872 0</inkml:trace>
  <inkml:trace contextRef="#ctx0" brushRef="#br0" timeOffset="33470.44">17370 6126 7359 0,'-9'2'656'0,"2"-2"-528"0,1 2-128 0,2 0 0 16,1 1 3120-16,3-3 592 0,0 0 112 0,-1 0 16 15,-1 0-2224-15,0 0-448 0,0 0-80 0,2 0-32 16,1 0-256-16,2-3-48 0,-3 3-16 0,0 0 0 0,0 0-416 0,23-12-64 15,-17 9-32-15,2 2 0 0,-1-1-224 0,1 0 0 16,-2 2 0 0,0 0 0-16,0 0 0 0,-2 2 0 0,0 0 0 0,-1-2 0 15,0 1 0-15,-1 2 224 0,1-1-64 0,-2-1-16 16,0 2 576-16,0-1 112 0,1-2 32 0,-1 2 0 0,0-2 208 0,2 2 32 16,-1-2 16-16,1-2 0 0,2 2-576 0,-1-2-112 15,1 2-32-15,0-2 0 0,2-1-272 0,-3 0-128 16,1 0 0-16,2 0 128 0,-2-1-128 0,-1 0-256 15,0 2 64-15,0-2 16 0,-2 1 176 0,1 1-128 16,-1 1 128-16,0-2-128 0,-2 3 128 0,1-1 0 16,0 1 160-16,-1 0-160 0,0 0 448 0,1 1-16 15,-1-1 0-15,2 3 0 0,-1-3-96 0,0 0-16 0,-1 0 0 0,0 0 0 16,0 0-112-16,0 0-16 0,0 0-16 0,0 0 0 16,0 0-176-16,0 0 0 15,11 16 144-15,-10-10-144 0,-1 0 128 0,2 0-128 16,-1 4 128-16,0 0-128 0,2 5 144 0,-1 1-144 0,2 3 192 0,-2 3-192 15,2 4 176-15,0 5-176 0,1 3 160 0,0 2-160 16,-2-1 128-16,1 8-128 0,0 3 0 0,-2 5 144 0,1 2-144 0,0 4 0 16,1 0 0-16,1-1 0 0,1-2 0 0,2-10 0 15,0-6 0-15,2-3 0 16,0-4 0-16,0-3 0 16,0-2 128-16,-3-1-128 0,1-5 128 0,-2 1 0 0,1-1 0 0,-1-2 0 15,-1 1 96-15,2-3 16 0,0 0 0 0,-1-2 0 16,0 0-80-16,2 0-16 0,-2 1 0 0,1-1 0 0,0 0-144 0,0 0 0 15,-1 1 0-15,0 1 0 16,-1-4 0-16,0-2 0 0,0 0 0 0,-1-1 0 0,-2-3 0 0,1-2 0 16,-1-2 0-16,-2 2 0 0,0-4 0 0,0 0 0 15,0 0 0-15,-1 0 0 0,-1 0 192 0,-1-4-64 16,1 2 0-16,-2-2 0 0,4 4-128 0,0 0 128 16,-11-19-128-16,6 13 128 0,1-3-128 0,0 2 128 0,1 1-128 15,-1-3 128-15,0 2-128 0,2 3 0 0,-2-1 0 0,0 1 0 31,-1 4 0-31,0 0 0 0,-1 0 0 0,-1 0 0 16,-1 0 0-16,1 3 0 0,-2-3 0 0,1 0 0 16,0 0 0-16,1 0 0 0,-2 0 0 0,1 0 0 15,-1 0 0-15,-1 0 0 0,0-3 0 0,-1 3 0 0,-1 0 128 0,-2-2 0 16,0 1 0-16,0 1 0 0,-1-3 192 16,-1 1 16-16,0 1 16 0,-2-2 0 0,1 3-48 0,0-4-16 15,-1 4 0-15,1-2 0 0,2 1-288 0,0 1 0 16,-1-3 0-16,0-1 0 15,1 2-448-15,-1-2-160 0,1 2-32 0,1-1-19776 16</inkml:trace>
  <inkml:trace contextRef="#ctx0" brushRef="#br0" timeOffset="34716.58">18165 6591 22111 0,'-9'2'1968'0,"3"-2"-1584"0,4 0-384 0,2 0 0 0,0 2 160 0,-2-2-160 0,-1 1 192 0,-5 0-192 16,1 2 0-16,-2-2-224 0,1 1 16 0,1-2 0 16,2 3-592-16,3-2-112 0,1-1-32 0,1 2 0 15,2 1 64-15,3-3 16 0,0 4 0 0,4-4 0 0,-1 2 672 0,3-2 192 16,4 0 0-16,1 0 0 0,3 0 880 0,2-2 240 15,2 2 48-15,5-4 16 0,0 1 560 0,2 0 112 0,2 0 32 16,3-3 0 0,5 2-624-16,5-2-128 0,4 0-32 0,1-3 0 0,2 2-272 0,0 1-48 0,-2 0-16 0,2-3 0 15,1 3-576-15,-1-2-192 0,0 2 0 0,-2 2 0 16,-1-2 0-16,-2 1 0 16,-1 4 0-16,-3-1 0 0,-1 0 0 0,-2 0 0 15,-1-2 0-15,-3 2 0 0,-1 2-224 0,0-4 48 16,-2 1 16-16,-2 1 0 0,-3 1 160 0,0-3-128 0,1 2 128 0,0-1-128 15,-3 2 128-15,0-2 256 0,-4 0-64 16,0-2-16-16,-2 4 256 0,-2-4 48 16,-1 1 16-16,-3 3 0 0,-3-4-128 0,-1 3-32 0,-2 0 0 0,-2-2 0 15,-2 2-48-15,-1-2-16 16,-1 4 0-16,-1-2 0 0,-2 2 160 0,-1-3 16 0,0 3 16 0,-2-1 0 0,-1 1-144 0,-2 0-48 16,-1 0 0-16,0 0 0 0,-2 0-272 0,-1 0-256 15,1 0 64-15,-3 0 0 0,1 0-64 0,1-3 0 16,0 2 0-16,-1-1 0 0,0-1 256 0,1 2 0 15,0-1 0-15,0-2 0 0,0 1 0 0,0 0 0 16,0-2 208-16,-1 1-64 16,0 0 176-16,0 1 48 0,-2-4 0 0,-2 1 0 15,0 1-48-15,-1 0-16 0,-2 0 0 0,2-1 0 16,0-1-144-16,0 1-32 0,1-1 0 0,2-1 0 16,-1 0 0-16,4-2 0 0,-1 4 0 0,4-2 0 0,0 0-128 0,2 2 0 0,1 0 0 0,2 0 0 15,1-1-128-15,1 1 128 0,0 0-160 0,2 2 160 31,0 2-448-31,2-2 16 0,-1 2 0 0,2 2 0 16,0-3-32-16,1 2-16 0,1 2 0 0,0-1 0 0,1 3 192 0,1-3 32 0,0 2 16 0,4 2 0 31,0-2-32-31,2 2-16 0,2 0 0 0,1-2 0 16,1 2 32-16,1 0 16 0,2 1 0 0,0-2 0 16,0 1-192-16,0 1-32 0,-1-1-16 0,0-1 0 0,-3 1 288 0,-1 2 48 15,-1 0 16-15,-1-1 0 0,-2 0 128 0,-2 0 0 16,-2 1 0-16,0 1 0 0,-2-1 0 0,0 1 224 15,-2-1-48-15,0 3-16 0,-2-1 656 0,1 1 128 16,-3 3 16-16,0-3 16 0,-2 1-144 0,1 3-48 16,-1-1 0-16,-2 0 0 0,0 0-384 0,-1 0-80 15,-1 3 0-15,-1-3-16 0,-1 4-128 0,0-3-32 16,0-1 0-16,0 2 0 0,-4-2 0 0,1 0 0 16,-2 2 0-16,0-2 0 0,2-3-144 0,-2 1 160 15,0 0-160-15,1-4 160 0,-1 0-160 0,2 0 0 0,1-3 0 0,1-2 128 16,1-1-400-16,2-3-96 0</inkml:trace>
  <inkml:trace contextRef="#ctx0" brushRef="#br0" timeOffset="36113.41">20794 5879 9215 0,'1'-3'816'0,"0"3"-656"0,-2 0-160 0,1 0 0 0,0 0 1024 0,-1 3 160 0,1-3 32 0,0 0 16 16,0 1-128-16,0 1-16 0,0-2-16 0,0 0 0 15,0 0-560-15,0 0-128 0,0 0 0 0,0 0-16 16,0 0 256-16,0 0 48 0,0 0 16 0,0 0 0 15,0 0 1104-15,0 0 240 0,0 0 32 0,0 0 16 16,0 0 160-16,0 0 48 0,0 0 0 0,0 0 0 16,0 0-1232-16,0 0-240 0,-22-6-48 0,9 6-16 15,-2 4-512-15,-2 1-112 0,-4-1 0 0,-1-2-128 0,-2-1 144 16,-2 2-144-16,-2 0 0 0,-1 1 144 0,-1 1-144 0,-3-1 128 16,1 2-128-16,3 0 128 0,-1-2-128 0,3 2 128 15,-1 0-128-15,3 0 128 0,1-2-128 0,2 2 160 16,1 0-160-16,2-2 160 0,6 1-160 0,0-1 192 15,2 2-192-15,2-2 192 0,2-2-64 0,1 2-128 16,3 0 192-16,1-2-64 0,1 2-128 0,1-2 0 16,0 2 144-16,1 0-144 0,1 1 0 0,0-2 0 15,0 0 0-15,-1 1 0 0,2-2 0 0,-1 2 0 16,2-2 0-16,-2 2 0 0,1-3 0 0,-2 4 0 0,2-1 0 16,-1 2 0-16,-1-2 0 0,1 1 0 0,0 0 0 0,-1 0 0 15,1 1 0-15,-1-3 0 0,0 4 0 0,0-1 0 16,-1 0 0-16,1 0 0 0,-1 4 0 0,0-3 0 15,-1 5 0-15,0-3 0 16,0 4 0-16,0 0 0 0,-1 6 0 0,1 0 0 0,0 3 0 0,0 0 0 16,-1 4 0-16,0 1 0 0,1 2 0 0,-1-1 0 15,0-4 0-15,-1 4 0 0,0 3 0 0,-1 0 0 16,0-1 0-16,-1 0 0 0,0-1 0 0,-1 1 0 16,0-2 0-16,0 2 0 0,0-2 0 0,1 2 0 15,1-4 0-15,-1 1 0 0,1-5 0 0,2 3 0 16,-1-5 0-16,1-2 0 0,1-2 0 0,-1-2 0 0,1 1 0 15,-1-3 0-15,1-2 0 0,-2 0 0 0,2 0 0 0,0 1 0 16,-1-1 0-16,1-3-128 0,1 4 128 0,0-1 0 16,0 0 0-16,0-1 0 0,1 1 0 0,2 2 0 15,-2-4 0-15,3 1 0 0,-1 0 0 0,1 0 0 16,2-2 0-16,2 2 0 0,-2-2 0 0,1-1-128 16,1 3 128-16,0-3 0 15,1-2 0-15,1 0-128 0,0-2 128 0,2 1 0 0,1-3 0 0,-1-3-160 0,3 1 160 0,0-2 0 16,2-2-160-1,0 0 160-15,1 2-128 0,0-5 128 16,3 3-576-16,0-1-48 16,-1 1 0-16,-1-1-11168 0,0 1-2240 0</inkml:trace>
  <inkml:trace contextRef="#ctx0" brushRef="#br0" timeOffset="36843.96">20847 6170 6447 0,'-4'-7'576'0,"1"2"-576"0,0 1 0 0,2 1 0 0,1-1-368 16,0 3-176-16,0-1-32 0,-1 0-16 0,-1 1 592 0,0-5 0 0,-1 1 192 0,1 1-64 15,0 0 704-15,-1-1 128 0,2 4 16 0,-2-3 16 16,1 2 160-16,-1-1 48 0,1 2 0 0,1-1 0 16,1 2 368-16,-2 0 80 0,2 0 16 0,0 3 0 15,3 6-192-15,-2 1-48 0,2 6 0 0,0 9 0 0,1 3-272 0,1 4-48 16,0 9-16-16,1 2 0 16,-2-3-320-16,-2 3-64 0,0 2 0 0,-4-1-16 0,1 3-496 0,-3 0-192 15,1-1 176-15,-4-3-176 0,0-2 0 0,0-5-192 16,-2-3 16-16,2-4 0 15,-1-3-816-15,1-4-160 0,-1-1-48 0,2-5-6928 16,2-3-1376-16</inkml:trace>
  <inkml:trace contextRef="#ctx0" brushRef="#br0" timeOffset="37453.83">21751 6451 9215 0,'-1'-2'816'0,"-1"2"-656"0,1 0-160 0,1 0 0 0,-1 0 1312 0,0 0 224 0,0-2 64 0,-3 2 0 0,0 0 768 0,-1 0 144 16,-1 0 48-16,0 0 0 0,0 0-464 0,-1 4-96 15,1-1-16-15,-1 2 0 0,-1 3-880 0,0-2-176 16,-2 4-32-16,1 3-16 0,-1 0-496 0,-1 2-112 16,1-1-16-16,-1 1 0 15,-1-1-256-15,-1 2 0 16,0 1-176-16,-1-4 176 0,1 2-352 0,-2-3 32 0,1 2 16 0,1 1 0 16,0-5-240-16,1 2-48 0,-2 0-16 0,2-2 0 15,1 0-224-15,1-1-64 0,1-4 0 0,1 0 0 16,1 1-928-16,2-6-192 0</inkml:trace>
  <inkml:trace contextRef="#ctx0" brushRef="#br0" timeOffset="37714.15">21495 6363 18431 0,'-5'-1'1632'0,"3"1"-1312"0,-1 1-320 0,2 2 0 16,2-1 2192-16,-1-2 368 0,1 4 80 0,1 0 16 0,0 2-1424 0,0 4-272 31,2 5-64-31,2 1-16 0,1 3-224 0,-1 3-32 16,1 0-16-16,1 3 0 0,0 0-448 0,2 0-160 16,-1 4 0-16,1-3 144 0,1 0-144 0,0 1 0 15,1-4 0-15,2 2 0 0,0-3 0 0,0-3 0 16,1-3-144-16,0-1 144 15,0-2-464-15,-2 0-48 0,2-3 0 0,-1-2 0 16,0-2-1280-16,-2 1-256 0</inkml:trace>
  <inkml:trace contextRef="#ctx0" brushRef="#br0" timeOffset="38552.14">22333 6100 19343 0,'-3'4'1728'0,"0"-2"-1392"0,1 2-336 0,0-2 0 0,2 2 1232 0,0 0 176 15,-3 2 48-15,-1 6 0 0,-2 2 160 0,-2 4 48 0,2 3 0 0,0 2 0 16,2-1-656-16,-1 0-128 0,2 3-32 0,0 1 0 15,1-1-528-15,-1-2-128 0,1 4 0 0,-1 2-16 16,0-1-176-16,-1 4 0 0,0-1 0 0,-1 8 0 16,-2 5-608-16,-2 7-48 0,-2 3-16 15,-1 2 0-15,-2-4-2672 0,0-6-544 0,1-11-96 0,1-2-32 16,-1-5 1360-16,2-3 272 0,2-7 48 0,2-2 16 16,2-3 1872-16</inkml:trace>
  <inkml:trace contextRef="#ctx0" brushRef="#br0" timeOffset="39597.24">22427 5795 11055 0,'-2'-8'976'15,"1"2"-784"-15,1 2-192 0,-2 2 0 0,2-1-560 0,2 2-144 0,-2 1-48 0,1-2 0 0,-1-2 1632 0,1-1 320 0,0 0 64 0,1 2 16 0,-1 0 384 0,0 0 64 0,2 1 32 0,-2 1 0 16,0 1-128-16,3-3-32 0,-2 6 0 0,2-3 0 0,1 0 16 0,1 1 0 15,3 1 0-15,2 1 0 0,2 0-720 0,3 0-128 16,3 4-48-16,2 0 0 0,3-1-448 0,0 1-80 16,7 4-32-16,3-1 0 15,-1 0-160-15,0 0 0 0,1 1 0 0,-5-1 0 16,1-3 0-16,-3 2 0 0,-1-3 0 0,-2 0 0 0,-1 1-128 0,-2-1 128 16,-1-2 0-16,-3-1 0 0,-2 0 0 0,-1 0 0 15,-2 0 0-15,1 1 0 0,-4-4 0 0,1 2 240 16,-2-1-64-16,-1 2-16 0,-1-3 176 0,-1 2 48 15,-1-1 0-15,-3 2 0 0,2-3-96 0,-3 2-16 16,-2 0 0-16,1 0 0 0,-1 2 112 0,-2 0 32 0,0 0 0 0,-1 3 0 16,-1 0-176-16,-1 2-48 0,-1 1 0 0,1 0 0 15,-3 4-64-15,0-1 0 0,0 3-128 0,-1 0 192 16,1 0-64-16,0 3 0 16,-1-1-128-16,0 4 192 0,0-2-192 0,1 2 144 15,3 1-144-15,0 1 128 0,3-1-128 0,-1 3 0 0,2 1 0 0,1 1 0 16,0 1 0-16,1-1 0 0,2 2 0 0,1 3 0 15,1 6 0-15,1 1 0 16,1 0 0-16,0 3 0 0,1-1 0 0,0 2 0 16,2 0 0-16,-2-3 0 0,-1-3 0 0,-1-3 0 0,-3-1 0 0,-1 1 0 15,-1-3 0-15,-2-1 192 0,1 1-32 0,-2-3 0 16,0 2-32-16,0-2-128 0,2 0 192 0,-2-2-64 16,1-1-128-16,-1-1 128 0,-1-3-128 0,1-4 128 0,1 2-128 0,-2-5 0 15,0 1 0-15,1-3 0 0,-1 0 128 0,1-1-128 16,-1 1 128-16,0-1-128 0,-1-2 144 0,1-2-144 15,2 0 160-15,-2-2-160 0,0 1 272 0,0-1-32 16,1-3-16-16,0 1 0 16,-1 1-32-16,2-1-16 0,0-2 0 0,-1 2 0 0,1-3-16 0,-1 2 0 15,2-1 0-15,-2-1 0 0,0 2-160 0,0-1 128 0,1 0-128 16,-2 0 128-16,1-2-128 0,-2 3 128 0,0 0-128 0,0 1 128 16,-1-2-128-16,-1 2 0 0,0 2 0 0,-2-3 0 15,2 3 0-15,-2-2 0 0,1-2 0 0,-1 2 0 16,2 0-256-16,0-2-16 15,2-2-16-15,0-2-12608 16,1-1-2528-16</inkml:trace>
  <inkml:trace contextRef="#ctx0" brushRef="#br0" timeOffset="43819.03">25018 6183 21183 0,'-11'-4'1888'0,"1"4"-1504"0,0-2-384 0,5 2 0 0,1 0 2496 0,3 0 448 0,-1 2 64 0,-3-1 32 16,-3 2-2336-16,-2-1-448 16,-2 2-112-16,-2-2-16 0,2 2 576 0,0-1 96 0,-1 0 32 0,2 0 0 15,-1 1-448-15,1-3-64 16,-3 4-32-16,0-4 0 0,1 4 304 0,-3-1 64 0,-3 2 16 0,-2 0 0 0,-1 1-304 0,-2 2-64 16,-1 1-16-16,-4 2 0 15,-1-2-288-15,-1 0 0 0,2 1 0 0,0-1 0 16,2 0 0-16,4-1 0 0,4-3 0 0,2 1 0 15,-1 2 0-15,5-3 0 0,3 2 0 16,1-2 0-16,4 0 0 0,4 3 128 0,2-3 16 0,2-1 0 0,4 3 0 0,2-1 0 16,2 1 0-16,3 0 0 15,-1-2 0-15,6 0 0 0,3 4 0 0,4 0 0 16,1 1-144-16,0 2 160 0,2 0-160 0,-2 0 160 16,-2 2-160-16,-2-1 0 0,1 1 0 0,-3 3 0 15,0-2-128-15,-1 0 128 0,-2 3-160 0,0-3 160 0,-4 3-128 0,1-2 128 16,-1 0 0-16,-1 3-144 0,-1-1 144 0,-5-1 0 0,-1 2 0 0,-2-4 0 15,-4 3 0-15,-4-1-160 0,-2-2 160 0,-3 3-160 16,-3-6 160-16,-4 6-208 16,-1-3 80-16,-4-1 128 0,-2 1 0 0,-1-3 0 0,-2 2 192 0,-2-5-64 15,1 0-128-15,-1-1 160 0,-1-2-160 0,-2-1 160 16,-1 1-160-16,3-4 0 0,3 2 0 0,0-1 0 16,2-4-864-16,3 2-48 15,3-2-16-15,3 0 0 16,4 0-1872-16,2-2-368 0</inkml:trace>
  <inkml:trace contextRef="#ctx0" brushRef="#br0" timeOffset="44405.18">25489 6471 12895 0,'-11'2'576'0,"3"-2"112"0,2 0-560 0,1 0-128 0,3 0 0 0,1 0 0 0,-1-2 512 0,0 1 80 0,-2 1 16 0,-1-5 0 0,0 1-64 0,2-2-16 16,0 0 0-16,1-1 0 16,2 1-1696-16,1 0-352 0,1 1-64 0,1-1-16 15,1 1 240-15,-1 1 32 0,2 1 16 0,0 0 0 0,0-1 2416 0,1 1 496 16,0-2 80-16,1 4 32 0,-2-2 800 0,0-1 176 15,-2 2 16-15,2-2 16 0,-2 2-144 0,-2-2-16 16,0 0-16-16,0-1 0 0,-2 2-592 0,-1-1-112 16,-1-1-32-16,-2 1 0 0,-1-2-912 0,-3 2-192 15,0-2-48-15,-3 2 0 0,-2 2-528 0,-3 0-128 0,-1 0 0 0,-3 2 0 16,1 0 0-16,-2 4-272 16,0 0 64-16,-2 2 16 0,2 3 48 0,0 3 16 0,-1 0 0 15,5 2 0-15,-1 1 128 0,2 5 0 0,0 4 128 0,-1 2-128 16,1 6 368-16,0 5 0 0,-2 6 0 0,2 1 0 15,3-1-160-15,-1 4-16 0,4-6-16 0,0 1 0 16,4-5-176-16,3-5 192 0,2-1-192 0,2-5 192 16,2-1-192-16,4-1 0 0,4-3-192 0,2-3 192 15,2-4-752 1,3-2-16-16,4-6-16 0,5-2-11056 0,3-2-2192 0</inkml:trace>
  <inkml:trace contextRef="#ctx0" brushRef="#br0" timeOffset="44928.13">25943 6577 23039 0,'-8'0'1024'0,"1"-2"192"0,0 2-960 0,0 0-256 0,2 0 0 0,2 0 0 0,-1 0 1152 0,-3 0 192 0,-6 2 48 0,-5 0 0 0,-5 2 336 0,-3 3 80 0,-1-2 16 0,0 3 0 16,0 5-880-16,1-1-176 15,0 2-48-15,-1 4 0 0,1 2-496 0,0 1-96 16,2 1-128-16,2-2 176 0,3 1 32 0,2-2 16 0,4 0 0 0,0-3 0 16,6-1-64-16,1-1-16 0,3 1 0 0,2-3 0 15,3-2-144-15,3 0-176 0,3-4 48 0,0 0 0 16,4 0-416-16,0-4-80 0,1 0-16 15,4-2 0-15,-4 0 256 0,4-2 32 0,2-2 16 0,2 0 0 16,0 1 160-16,0-6 48 0,0 0 0 0,-1-1 0 16,0 0 448-16,-3-4 80 0,0 0 32 0,-2-2 0 0,-2 0 304 0,-1-5 64 15,-2 1 16-15,-2 1 0 0,1 0-272 0,-1 0-48 16,-2 3-16-16,0 1 0 0,-1 5-272 0,0 4-48 16,-2 2-16-16,1 2 0 15,0 4-16-15,0 5 0 0,-1 0 0 0,1 4 0 0,0 5-128 0,2 4 160 16,0 0-160-16,2 3 160 0,-1 0-160 0,2-1 0 15,0 1 0-15,0-2 0 0,1 2 0 0,0-1 0 0,0-2 128 0,0 1-128 32,0 1 0-32,-1-4-224 0,3 0 48 0,-4-3 16 15,0-3-288-15,-1 0-64 0,1-2-16 0,-1-4 0 16,0-2-1008-16,0-1-192 0,-2-6-32 0,-2-3-14048 16</inkml:trace>
  <inkml:trace contextRef="#ctx0" brushRef="#br0" timeOffset="45243.7">26530 5573 4607 0,'-8'3'400'0,"0"-3"-400"0,-1 2 0 0,3 2 0 0,1 2 6528 0,3-2 1216 0,-1 4 240 16,-2 5 48-16,-2 7-5296 0,-4 8-1072 0,-1 13-192 0,-2 6-64 31,3 3-560-31,1 5-112 0,0 5-32 0,0 7 0 16,1 7-320-16,1-1-80 0,-1 3-16 0,1 1 0 0,1-2-288 0,0 2 128 0,1-1-128 0,1 2 0 15,1-5 0 1,2-4-352-16,-1-6 48 0,3-9 16 15,1-6-592-15,2-7-112 0,-1-3-32 0,2-3 0 16,1-4 240-16,1-5 32 0,-1-1 16 0,0-4-9984 0,0-4-2000 0</inkml:trace>
  <inkml:trace contextRef="#ctx0" brushRef="#br0" timeOffset="45733.44">26975 6546 35007 0,'8'-12'1552'0,"-5"5"320"0,0 0-1488 0,-2 2-384 16,0 4 0-16,-1 1 0 15,0 0-272-15,-1 0-128 0,0 0-32 0,-3 0 0 0,-2 0 1120 0,-5 6 208 0,-1 1 64 16,-6 2 0-16,-3 4-400 0,-1 3-80 0,-4 0-16 0,-2 4 0 15,-3 3-272-15,1 0-48 0,2-1-16 0,0 0 0 16,5 2 128-16,-1-3 0 0,3-3 16 0,3 2 0 16,2-2 32-16,1-4 0 0,4 1 0 0,1-3 0 15,4 1-176-15,2-3-128 0,1-3 144 0,3-1-144 16,3-1 0-16,3-1 0 0,2-1 0 0,4-3 0 16,2 0 0-16,0-2-160 0,5-2 32 0,-1 1 0 15,3-4-112-15,2-1-16 0,0-2 0 0,-1-3 0 16,1 1 64-16,-2-1 0 0,-1-2 0 0,-2 1 0 15,-1-1 192-15,-1 2 0 0,-2-3 0 0,0 1 0 0,-2 1 160 0,-1-1 128 16,-1 4 32-16,-1 3 0 0,-3 1-96 0,0 4-16 16,-1 0 0-16,0 1 0 0,-3 2-16 0,2 2-16 15,-1 1 0-15,0 0 0 0,0 4-176 0,1-1 192 16,0 4-192-16,1-1 192 0,0 6 0 0,3-5 0 16,-1 4 0-16,2 1 0 0,0 1-64 0,2-1 0 15,0 1 0-15,0 2 0 0,1-2-128 0,1 4 0 16,1-1 0-16,0-1 0 0,0 2 0 0,-1-4-144 15,1 3 144-15,0-3-208 16,-1 0-288-16,-2-1-48 0,-1-2-16 0,-2-3-11792 16,-2-1-2368-16</inkml:trace>
  <inkml:trace contextRef="#ctx0" brushRef="#br0" timeOffset="46208.59">27498 6685 34095 0,'-1'12'3024'0,"0"2"-2416"0,0-6-480 0,1 0-128 0,1 1-240 0,0 0-64 0,-1 8-16 0,0 10 0 0,-2 9 320 0,-1 4 256 15,-2 7-64-15,-1-1 0 0,-1-3 672 0,-1-2 128 16,0-6 32-16,-1-5 0 0,3-3-560 0,-2-4-96 15,3-2-32-15,0-5 0 0,3-1-48 0,0-5-16 16,2-2 0-16,1-4 0 0,2 0 96 0,1-4 16 16,2-2 0-16,2-2 0 0,0-2 0 0,1-4 0 15,1 0 0-15,0-2 0 0,1-4-96 0,0-2-16 16,2-2 0-16,-1-6 0 0,0-4 0 0,1-3 0 16,0-4 0-16,0-1 0 0,-2 0 176 0,1-3 48 0,0 3 0 15,0 0 0-15,-1 3-192 0,1-3-48 0,-1 1 0 0,0 2 0 16,0 0-256-16,-1 0 0 0,0 1 0 0,0 1 0 15,0 5 0-15,0-3 0 16,0 5 0-16,0 1 0 0,0 6 0 0,-1 0 0 0,1 3-128 0,0 1 128 16,1 5 0-16,1 0 0 15,1 4-160-15,1 0 160 0,2 6-192 0,2 0 16 0,3 6 16 0,5 3 0 16,4 2-192-16,2 4-32 0,0 1-16 0,2-1 0 16,-2 1 144-16,-1 1 16 0,-2 0 16 0,-1 3 0 31,-4-4-160-31,-3 3-16 0,-1-3-16 0,-3 0 0 0,-2-1-480 0,-1-2-80 0,0 2-32 0,-2-5-16752 15</inkml:trace>
  <inkml:trace contextRef="#ctx0" brushRef="#br0" timeOffset="58191.09">23867 7611 22111 0,'2'-2'1968'0,"1"-1"-1584"0,0 2-384 0,1 1 0 0,0-3 128 0,1 2-128 0,3-1 0 0,6-2 128 15,6-2 576-15,6-3 96 0,7 2 32 0,4 1 0 16,6-3 512-16,6 3 96 16,6 0 32-16,8-1 0 0,5 1 96 0,9 2 32 0,13-2 0 0,13 3 0 15,11-1-768-15,16 1-128 0,17 0-48 0,12-2 0 16,8 1-448-16,15-2-80 0,13 2-128 0,16 0 176 16,7-1-176-16,7 2 0 0,4-3 0 0,4-1 0 15,-1 1-944-15,6 0-64 0,4 0-16 0,5 2-15232 16</inkml:trace>
  <inkml:trace contextRef="#ctx0" brushRef="#br0" timeOffset="59804.02">29178 6669 27647 0,'0'0'2448'0,"1"1"-1952"0,0 2-496 0,-1-1 0 0,0-2 544 0,0 4 16 0,-1-1 0 0,0 4 0 0,-2 5 592 0,-1 4 112 15,0 3 16-15,-4 3 16 0,1 3-592 0,-2 1-128 16,-1 2-32-16,0 3 0 0,2 1 128 0,-1 3 32 0,0-3 0 15,2 2 0 1,1 4-400-16,1 1-80 0,0 1-16 0,2-4 0 16,2-2-208-16,0-2 0 0,2-1 0 0,0-5 0 15,2-1 0-15,-1-3 0 0,1-1 0 0,-2-3 0 16,1 0 256-16,-2 1 0 0,0 0 0 0,-1 0 0 16,-1 2-128-16,-3-1-128 0,-1 2 176 0,-2-2-176 15,0 1 0-15,-2-1 0 0,-1-2 0 0,-2-3 0 0,1-1 0 0,1-6 0 16,0-2 0-16,-1-2 0 0,3-4 256 0,0-2-48 15,0-2-16-15,2-5 0 0,-1-2 224 0,1-4 32 16,1-4 16-16,1-6 0 0,1-4-112 0,2-3-32 16,3-7 0-16,1-3 0 0,3-5-192 0,3-2-128 15,3-6 160-15,1-3-160 0,3 1 0 0,1-5 0 16,5-5 0-16,3 0 0 0,0 3 0 0,2 5 0 16,-1 2 0-16,0 4 0 0,1 1 0 0,0 2 0 15,-2 2 0-15,1 2 0 0,0 4 0 0,-2 4 0 16,0 6 0-16,-1 3 0 0,1 5 0 0,0-1 0 15,0 5 176-15,2 2-176 0,1 1 256 0,1 8-48 16,0 0-16-16,2 5 0 0,-1 4-192 0,1 6 0 16,-1 2 0-16,-1 7 0 0,0 1 0 0,-2 2-256 15,1 8 16-15,-1 0 16 0,-2 5 32 0,-2 0 0 0,-2 1 0 16,-4-3 0-16,-3 0 32 0,-3 1 16 0,-3 2 0 0,-4-3 0 16,-2 3 144-16,-3-4-128 0,-5 1 128 0,-2 1-128 15,-2-1 128-15,-3-3 0 0,-1 0 0 0,-2-1 0 16,0-7 0-16,-1 1 0 0,-6-3 128 0,-2 2-128 15,-2-4 208-15,-3 1-16 0,0-2-16 0,-3 0 0 16,1-5-48-16,-4 4 0 0,1-1 0 0,0-4 0 0,1 2-128 0,3-6 0 16,2 0 0-16,3-6 128 0,3 1-128 0,3-4 0 15,1 0 0-15,2-4 0 0,2 0 0 0,1-3-192 16,2 1 64-16,3-2 128 16,1 2-944-16,4-1-64 0,2 0-16 0,4 1-17632 15</inkml:trace>
  <inkml:trace contextRef="#ctx0" brushRef="#br0" timeOffset="60267.54">29991 6518 23039 0,'-1'12'2048'0,"1"-3"-1648"0,1 1-400 0,1-6 0 0,-1 2 816 0,-1-3 80 0,1 10 0 0,0 5 16 16,0 8 1488-16,-1 5 288 0,0 1 64 0,-1 1 16 15,0-5-1216-15,-1-1-240 16,0-5-48-16,2 1-16 0,-1-4-720 0,1 0-144 16,1 0-16-16,2-3-16 0,-1-1-224 0,2-4-128 0,1 0 128 0,0-1-128 15,0-3 192-15,1 2-48 0,0-6 0 0,-1 1 0 0,1-1 304 0,-2-1 48 16,1-2 16-16,-1-4 0 15,-2 2 0-15,2-4 0 0,-2 0 0 0,1-4 0 0,-2 0 96 0,0-1 32 16,-1-3 0-16,0-2 0 0,2-3-16 0,-2 0 0 16,0-2 0-16,0-5 0 15,0 1-384-15,0-4-80 0,1-3-16 0,1-2 0 16,1-3-16-16,2-2 0 0,0-3 0 0,1-1 0 0,1 5-128 0,2-1 0 16,1 2 0-16,0 5 0 0,1 4 0 0,0 0-176 0,1 5 176 15,1 1-192 1,0 3-192-16,1 3-64 0,1 0 0 0,1 4 0 15,0-1-208-15,1 1-48 0,2 3-16 0,-2 4 0 16,0 3-160-16,2-1-16 0,-1 3-16 0,1 5 0 16,-1-1-320-16,0 2-64 0,-1 2-16 0,-1 3 0 15,-1-1-3568-15,-1-1-720 0</inkml:trace>
  <inkml:trace contextRef="#ctx0" brushRef="#br0" timeOffset="60668.51">30514 6271 18335 0,'33'56'1632'0,"-32"-54"-1312"16,-1-2-320-16,0 2 0 0,1-2 0 0,0 3 0 0,3 0-192 0,0 4 192 15,2 0 2976-15,1 2 688 0,2-3 144 0,0 0 48 16,-2 0-1680-16,0-2-352 0,0 0-64 0,-1-2 32 0,0 1-592 0,0-2-112 15,-1-1-32-15,0 0 32 0,1 2-240 0,-2-2-32 32,1 3-16-32,-1-3 32 0,-1 3-512 0,-1-1-112 15,-1 3-16-15,-2 1 48 0,-2 4-240 0,-3 0 0 0,-3 4 128 0,-2 4-128 0,-3 3 0 0,-3 2 0 16,-1 4 0-16,-3 3 0 0,-2 4 0 0,0-2 0 16,2 2 0-1,0 1 0-15,3-4 0 0,4-5 0 0,3 0 0 0,2-4 160 0,4-1-160 0,2-5 160 16,3 0-160-16,4-1 192 0,1-4-192 0,4 0 0 15,1-1 0-15,2-2 0 0,2 0-256 0,0-2-32 0,4 1 0 16,-1-6 32 0,2 1-16-16,0-2 0 0,2 0 0 0,2-3 32 0,-2-2-80 0,0 0 0 15,1-4-16-15,-1-1 0 0,0-2 336 0,-1-3-144 16,0-1 144-16,-2-1 0 0,-2-4 0 0,-1-2 320 16,-1 1-32-16,-3-3-16 0,-3 2 112 0,0-2 0 0,-2-3 16 0,-2-1 0 31,-1 1-32-31,-3-1-16 0,0-2 0 0,-2 2 0 0,-2 2-224 0,-2 1-128 15,-1 1 160-15,-2 5-160 16,-1-1 0-16,-2 5 0 0,-1 2 0 0,0 3-160 16,-1 1-32-16,-2 4 0 0,-1 2 0 0,0 4 0 15,-2 0-160-15,-1 3-32 0,2 3-16 0,0 0 0 16,2 2-240-16,1 0-32 0,2 5-16 0,-1-3-12048 16,4 2-2400-16</inkml:trace>
  <inkml:trace contextRef="#ctx0" brushRef="#br0" timeOffset="61170.8">31206 6410 30239 0,'0'-8'656'0,"-2"3"144"0,0-1 32 0,1 3 16 16,-1-1-672-16,2 2-176 0,-1-2 0 0,-1-1 0 0,-1-2 2272 0,-2-6 416 0,-1 1 96 0,0-2 16 0,0-2-1776 0,1 4-336 0,0 0-80 0,0 2-16 16,1 4-320-16,0-1-64 0,1 2-16 0,-1 4 0 15,0-1-192-15,1 2 0 0,-2 2 128 0,1 4-128 16,0-2 0-16,-1 5 0 0,-1 1 0 0,1 0 0 16,0 2 144-16,-1 0-16 0,1 2 0 0,0 2 0 15,1 1 128-15,2-1 32 0,1 4 0 0,0-1 0 16,2-1 256-16,2 2 48 0,1 1 16 0,2-1 0 0,2 2-384 0,0 0-80 15,4-1-16-15,-1 2 0 0,1-4 0 0,0 1 0 16,2 1 0-16,0-2 0 0,-1-2-128 0,1 4 0 16,-2-2 0-16,1 3 0 0,-2-2 0 0,-1 4 0 15,-2 1 0-15,0 1 0 0,-1 3 0 0,-1-1 0 16,-1 2 0-16,1 1 0 0,-2 1 0 0,0 1 0 16,0-1 0-16,-2-1 0 0,0 1 0 0,1-3 0 15,-2 2 0-15,0-3 128 0,1 1-128 0,-2-3 0 16,-2-2 0-16,1 2 0 0,-3-3 160 0,1-4-160 15,-1 2 192-15,-2-2-192 0,-2-3 208 0,-1 0-64 0,-1-2-16 0,-3-2 0 16,1 0-128-16,-3 1 128 16,-3-3-128-16,-3-2 128 0,-3-2-128 0,-2 1 0 15,-4-6 0-15,1-2-176 16,-2-6-512-16,2-2-96 0,2-4-32 0,2-5 0 16,2-5-464-16,3-5-112 0,2-5-16 0,4-6-17584 0</inkml:trace>
  <inkml:trace contextRef="#ctx0" brushRef="#br0" timeOffset="61363.36">31274 5572 27647 0,'-5'-12'2448'0,"1"5"-1952"0,1 1-496 0,3 6 0 0,2 3 2064 0,-1-3 320 0,-1-5 64 0,-1-1 16 0,-1-2-736 0,1 2-128 16,1-4-48-16,-1 4 0 0,3 0-848 0,3 2-160 15,0-1-32-15,4 1-16 0,2 1-352 0,3-2-144 16,3-2 128-16,8-4-19680 16</inkml:trace>
  <inkml:trace contextRef="#ctx0" brushRef="#br0" timeOffset="62798.01">488 6719 35935 0,'-5'4'3200'0,"2"-1"-2560"0,3-3-512 0,1 0-128 0,0 0 160 0,-1 0 16 0,0 3 0 0,0 0 0 15,1 1 0-15,2 2 0 0,1 1 0 0,2 4 0 0,3-1 64 0,-1 3 16 16,3 3 0-16,2 0 0 15,-1 0-48-15,2 2 0 0,-1 5 0 0,1-5 0 0,-2 4-32 0,1 1-16 16,-1-1 0-16,0 0 0 0,-2-2 0 0,1 1 0 16,-1-1 0-16,1-2 0 0,-2 1 80 0,1-3 16 15,0-2 0-15,-2 0 0 0,1-4 96 0,-1-1 32 16,0-2 0-16,0-2 0 0,-2-5 0 0,2 0 0 16,1-5 0-16,1-1 0 0,0-1-64 0,1-6 0 15,3-5 0-15,0-4 0 0,3-7-112 0,1-3-16 16,2-6-16-16,3-6 0 0,3-4 80 0,4-9 32 0,1-5 0 0,0-1 0 15,-3 8-80-15,3-8-16 0,6-7 0 0,3-3 0 16,1-2-192-16,-2 6 0 0,-2 8 0 0,-3 2 0 16,0 4 128-16,2-1-128 0,3 0 0 0,-4 4 0 15,1 5 0-15,0 4-160 0,1 3 0 0,0 3 0 16,0 0-688 0,2 4-144-16,0 4-32 0,5-2-18752 0</inkml:trace>
  <inkml:trace contextRef="#ctx0" brushRef="#br1" timeOffset="70003.98">5494 7115 35935 0,'4'-4'3200'0,"-1"0"-2560"0,-1 2-512 0,-2 2-128 0,0 0 816 0,0 2 144 0,1-2 16 0,-2-2 16 15,-2-1-864-15,-3 0-128 0,-5 1-128 0,-8 0 128 31,-2 2-1024-31,-6-2-80 0,-5 2-32 0,-5 0 0 16,-3 2 336-16,-4-2 64 0,-4 0 16 0,-4 0 0 0,-4 0 1504 0,-3 0 304 16,-2 0 64-16,-1 0 16 0,0 0-64 0,-4-2-16 15,-5 2 0-15,-2 0 0 0,-1-3-704 0,-1 2-128 16,0 1-48-16,-3 0 0 0,-1-2-208 0,-2 2 128 0,0-3-128 0,2 3 0 0,1 3 0 0,-1-3 0 16,-2 2 0-16,3 2 0 15,5 0 0-15,2 1 0 0,3 2 0 0,1-1 0 16,7 3 128-16,0-2 0 0,4 2-128 0,2-2 192 15,7 2-192-15,5 1-160 0,5 2 32 0,8-2 0 0,5-1 128 0,7 1-160 16,6-3 160-16,6 2-160 16,6-3-544-16,5 0-96 0,6 0-32 0,7 1 0 15,6-1-208-15,8 0-48 0,7 0-16 0,7-2 0 0,5-1 720 0,9 0 160 16,10 1 32-16,9-2 0 16,8-2-256-16,2 0-32 0,1 0-16 0,1 0 0 15,5 0-304-15,-1 0-64 0,2-2-16 0,-4 2 0 0,-1-4 624 0,3 1 256 0,3 0-192 0,-2-1 192 16,-7-2 480-16,-5 1 224 0,-1 1 32 0,-6-2 16 31,-2-1 864-31,-10 2 176 0,-6 1 48 0,-10-2 0 16,-5 2-720-16,-7 2-144 0,-3-2-16 0,-8 0-16 15,-6 2-640-15,-5-1-128 0,-7 2-32 0,-5-1 0 16,-6-2-144-16,-6 1 0 0,-7 1 0 0,-7 1 0 16,-7-4 0-16,-7 3 0 0,-6-1 0 0,-6 0 0 15,-6 3 0-15,-8-2 128 0,-6 2-128 0,-5 2 0 16,-8-2 192-16,-4 0-64 0,-3 0 0 0,-3 0 0 0,-1 3 144 15,1 0 32-15,0-3 0 0,-6 2 0 0,-3 0-112 0,-3 1 0 16,3-2-16-16,2 1 0 0,3-2-176 0,5 0 0 16,6 0 144-16,6 0-144 0,5-2 0 0,5 1 0 15,6-4 0-15,7 1 0 0,10 0 0 0,8-2 0 16,6 2 0-16,7-2 0 0,8 4-288 0,5-2 32 16,7 0 0-16,7 2 0 0,4-2 0 0,8 2 16 15,6-2 0-15,7 1 0 0,3 3 48 0,9 0 16 16,12-2 0-16,10 2 0 0,8-1 176 0,9 1 0 15,5 0 0-15,4-3 0 0,4 1 0 0,2 1 0 16,5-3 0-16,-2-2 0 0,0 1 0 0,0-1-128 16,6-1 128-16,-4 0-128 0,-9 1 128 0,-2-3 0 0,-3 2-144 0,-5-3 144 15,-14 4 0-15,0-1 0 0,-1 1 0 0,-4 0 0 16,-7 0 0-16,-8 2 0 0,-6-2 0 0,-9 0 0 16,-8 0 0-16,-7-1 0 0,-5 4 176 0,-8-2-176 15,-4 0 320-15,-8 2-48 0,-5 0 0 0,-7 0 0 16,-5-1 96-16,-6 0 16 0,-7 0 0 0,-6 0 0 15,-1-1-176-15,-9 4-16 0,-11-2-16 0,-9 6 0 0,-7-3-176 16,-4 2 0-16,-2 2 144 0,-5 0-144 0,-3 4 0 0,-3 2 0 16,3 0 0-16,5 3 128 0,9-5-128 0,3 2 0 15,0 0 0-15,-1 2 0 0,-1 2 0 0,6 1 0 16,8-3 0-16,6-1-128 0,7 2-96 0,7-2-16 16,6-1 0-16,9 0 0 15,7-2-240-15,11-3-48 0,7 1-16 0,10-1 0 16,7-1-448-16,8 0-96 0,9 1 0 0,11-4-16 15,10-1-240-15,10-1-32 0,12-2-16 0,8-3 0 16,3 2 432-16,3-1 64 0,9-1 32 0,4-1 0 0,6-3 512 0,2 1 96 0,-1-1 32 0,1-2 0 16,-12 2 800-16,-1 0 144 15,2-5 48-15,-2 2 0 0,-6 0 960 0,0-1 208 0,-2 0 48 0,-9 2 0 16,-10-3-928-16,-11 4-176 0,-8-2-48 0,-10 1 0 16,-8 2-304-16,-9 1-64 0,-10 2-16 0,-9 2 0 15,-4 1-128-15,-13 4-16 0,-8 0-16 0,-14 3 0 16,-9 2-288-16,-14 3 0 0,-5-1 0 0,-17 1 0 15,-20 8-320-15,-12 0-32 0,4 3 0 0,-18 1 0 16,-19 4-96 0,-15-1-32-16,-8 3 0 0,-13-2-18064 0</inkml:trace>
  <inkml:trace contextRef="#ctx0" brushRef="#br1" timeOffset="73028.31">5175 8633 32255 0,'-9'0'2864'0,"3"2"-2288"16,2-2-576-16,2 0 0 0,1-2 512 0,-2 2-16 0,-4 0 0 0,-6-3 0 15,-5 3-1328-15,-6-1-272 0,0-2-48 0,-6 0-16 16,-2-2-1104-16,-4 0-224 0,-2-1-32 0,-6 1-16 16,-5 1 592-16,-4 0 112 0,-3-1 32 0,-2 4 0 0,-1-3 2064 0,-2 2 400 15,-2 2 96-15,0-4 16 0,-1 4 1232 0,-2 0 256 0,-1-2 48 16,5-1 16-16,7 2-1072 0,4-2-224 0,4 1-32 0,4-2-16 15,3 2-704-15,1 1-144 0,3-2-128 0,2 2 192 16,5 1-192-16,2 0-256 0,2 1 64 0,3 2 16 31,4 0-1296-31,5 0-256 0,2 0-48 0,6 0-16 0,2 1 128 16,3-1 0-16,5 0 16 0,6 1 0 0,4-2 448 0,5 2 96 16,5-2 16-16,8 2 0 0,8-4 1296 0,6 0 272 0,1 0 48 0,5-3 16 0,4 0-96 15,2-1-32-15,-2 0 0 0,3-1 0 0,3 2-608 0,6-4-112 16,4-1-16-16,0 0-16 15,-4 2-112-15,-2-2-32 0,-5 0 0 0,1-2 0 0,1 4 480 0,-2-3 0 16,-3 6 0-16,-7-4 0 16,-2 4 1328-16,-7-2 144 0,-2 1 48 0,-5 0 0 0,-3-2 192 0,-5 3 32 15,-2 0 16-15,-3-1 0 0,-5 2-800 0,-4 2-176 16,-4-3-16-16,-4 2-16 0,-5 1-112 0,-5 0-32 16,-4 1 0-16,-7 2 0 0,-5-3 160 0,-3 2 48 15,-6-2 0-15,-2 2 0 0,-5 0-128 0,-2-2-32 16,-2 0 0-16,-3 0 0 15,-4 0-112-15,-6 0-32 0,-8 3 0 0,-2-2 0 0,-1 5-256 0,1-4-48 16,2 5-16-16,3-1 0 16,5-3-480-16,0 0-96 0,-1 2-32 0,2 0 0 15,2 1-864-15,6 0-192 0,4 0-16 0,9 2-16 16,9-4 640-16,5 0 128 0,5 3 32 0,8-4 0 16,4-1-144-16,4 3-32 0,8-2 0 0,4 1 0 15,3 1-192-15,7-4-32 0,5 4-16 0,9-1 0 16,8-2 1120-16,7 2 0 0,1 0 272 0,1-2-48 0,-2 2-224 0,0-4 0 0,3 0 0 0,1 0-160 15,-6 0 304-15,2-4 64 0,2 2 16 0,-2-1 0 0,-5-2 528 16,-5 0 96-16,-7 2 32 0,-3-4 0 0,-7 1-112 0,-2 0-32 16,-3 2 0-16,-4-2 0 0,0 0-240 0,-2 2-48 15,-1-1-16-15,-2 2 0 16,-2-1 144-16,-3 0 16 0,-2 2 16 0,-2-2 0 16,-2 4 80-16,-3-2 16 0,-3-1 0 0,-3 2 0 15,-3 1-352-15,-4 0-64 0,-3 0-16 0,-4 0 0 0,-5 0-272 0,-3 1-304 16,-3 2 64-16,0-1 16 0,0-1 96 0,-6 2 128 15,-8 0-208-15,-9 1 80 0,-9 1 128 0,-4 1 0 16,-3 2 0-16,0 0 0 0,5-1 0 0,-1 0 144 16,3 2-144-16,1-3 0 15,-2 1 240-15,2 2-64 0,1-3-16 0,6 0 0 0,8 0-160 0,6-2 0 0,5 2 0 16,6-3 0-16,4 3 144 0,5-2-144 0,6-3 160 0,5 4-160 31,5-5 128-31,6 1-128 0,5-1 0 0,9 3 144 16,5-1-144-16,7-2 0 0,7 0 0 0,5 1 0 15,8 2 0-15,6-3 0 0,9 0-144 0,6 0 144 16,8 0-368-16,1 0-16 0,1-4 0 0,0 2 0 16,-2-2-960-1,0-1-208-15,6 0-48 0,-4 3 0 0,-4-5 768 0,-7 1 160 0,-5 2 32 0,-5-2 0 16,-6 3 1136-16,0-2 224 0,-1 1 48 0,-5-2 16 0,-1 2 624 0,-7-2 128 16,-6 2 32-16,-7-1 0 0,-5 1-688 0,-5 1-144 15,-6 0-32-15,-4 1 0 0,-3 1-416 0,-3-2-96 16,-6 2 0-16,-5 1-16 0,-2-1 32 0,-7 1 16 15,-8 0 0-15,-8 1 0 0,-6 0-224 0,-10 2 0 16,-8 0 0-16,-6 0 0 0,-2 0 0 0,-3 4 0 16,1-4 0-16,-10 2 0 0,-11 3 0 0,0 0 0 15,1 0 0-15,-1 0 0 0,2 2-192 0,-4-1-128 16,-6-2-16-16,1 2-16304 0</inkml:trace>
  <inkml:trace contextRef="#ctx0" brushRef="#br2" timeOffset="76817.03">6337 8613 22111 0,'3'-3'1968'0,"-3"0"-1584"0,0 0-384 0,0 3 0 0,0-2 2720 0,1 0 464 16,-1 0 80-16,1-4 32 0,1-2-2112 0,-1 0-416 15,0-2-96-15,-2-1-16 0,-2 1-656 0,1 2 0 16,-3 0 0-1,-3 0 0-15,1 2-400 0,-3 1-16 0,-2 1 0 0,-3 4 0 0,-1-2 416 0,-4 7 256 0,-1-1-48 0,-1 2 0 32,-2 2 176-32,-2 2 16 0,-1 3 16 0,-1-2 0 15,2 1-416-15,-2-1 128 0,3 3-128 0,-3-4 0 0,2 2 0 16,0-3 0-16,4-2 128 0,0 2-128 0,1-5 0 0,4 2 0 16,3-4 0-16,4-1-176 15,3 2-192-15,3-3-32 0,4 0-16 0,4-3 0 16,2 2-320-16,4-1-64 0,6-1-16 0,4 0 0 0,3 0 432 0,4-1 64 15,4 2 32-15,3-2 0 16,-1 3 288-16,3-1-192 0,0 2 192 0,1 0-160 16,-1 0-832-16,-1-3-160 0,-1 2-48 0,-1 1 0 15,1-3-64-15,-2 0-16 0,0 0 0 0,-4-3 0 0,-3 2 1600 16,-3-2 320-16,-4 2 64 0,-3-2 16 0,-6 1 1200 0,-1 2 224 16,-4-1 48-16,-3 1 16 0,-1 2-800 0,-4-1-144 15,-2 2-48-15,-3 0 0 0,-3 2-656 0,-3-2-144 16,-5 4-32-16,-3 0 0 0,-3 2-256 0,-5-3-128 15,-5 6 0-15,-4-2 128 0,-2 5-128 0,0-2 0 16,0 2 0-16,2-2 0 0,0 2 0 0,2 1 0 16,2-1 0-16,0-2 0 15,2 0-368-15,4-2-96 0,1-3-32 0,6 0 0 16,3-1-272-16,5-2-48 0,5 0-16 0,4-2 0 0,3 0 512 0,3-2 80 0,5 0 32 0,3-2 0 16,2 2 560-16,5-2 112 0,4-2 32 0,4 0 0 15,3-4-32-15,3 1 0 0,3 2 0 0,-1-4 0 16,-6 3-176-16,2 2-32 0,3-4-16 0,0 1 0 15,-1 2 160-15,0 1 48 0,-6 0 0 0,-2 1 0 16,-1 1 32-16,0 1 16 0,-2 0 0 0,-2 2 0 16,-1-2-176-16,-2 3-48 0,-3 0 0 0,-3 0 0 15,-1 0 16-15,-1 3 0 0,-2-3 0 0,-1 1 0 16,-2 1-128-16,0 1-32 0,-1 0 0 0,-3 1 0 16,-1-1-128-16,-1 0 0 0,0 1 0 0,-3 1 0 0,-1-1 128 0,-1-2 0 15,0 3 0-15,-1-2 0 0,-1 0-128 0,2 0 0 16,0-1 0-16,0-1-176 0,2 2-16 0,2-3-16 15,1 2 0-15,2-2 0 0,1 0 48 16,3-2 16-16,0 2 0 0,3 0 0 0,-1-3 144 0,3 2 144 16,1-1-16-16,1-1-128 0,1 2 304 0,1-1-48 15,2 2-16-15,0-3 0 0,0 2 32 0,0 1 16 16,-1-3 0-16,0 2 0 0,0 0-288 0,-1 1 0 16,-2-1 128-16,1 1-128 0,-1 0 0 0,1-3 0 15,-1 3-208-15,2-1 80 0,-2-1-224 0,2 2-32 16,-1-3-16-16,2 2 0 0,-1 1 192 0,0-3 32 0,-1 3 16 0,0 0 0 15,-1-2 160-15,0 2 128 0,0 0-128 0,-2 0 176 16,-2-1 64-16,0 1 16 0,-2 0 0 0,-1 1 0 16,-1-1 0-16,-3 2 0 0,-3-2 0 0,-5 3 0 15,-2 1-64-15,-6-2-16 0,-5 2 0 0,-5-1 0 16,-4 4-176-16,-5-1 128 0,1 0-128 0,0 1 128 16,1 2-128-16,2-3 0 0,3 0 0 0,5 1 0 15,3-1 0-15,4-3 0 0,4 4 0 0,4-5 128 0,2-1-128 0,4-1 0 16,3 3 0-16,5-6 0 0,1 2 0 0,4-1 0 15,3-2 0-15,2-2 0 16,5 0 128-16,3-1-128 0,2 1 128 0,3-4-128 16,-2 4 0-16,3-3 0 0,5 2 0 0,0-4 0 0,-1 4 0 0,1-3-144 15,1-2 144-15,-4 3 0 0,-3 1 0 0,-3-2 0 16,-2 2 0-16,-5 1 0 0,-3 4 0 0,-3-2 0 16,-4 4 0-16,-4-2 0 0,-1 3 240 0,-3 3 0 15,-5-2 0-15,-2 4 0 0,-3 1-240 0,-5 0 0 16,-4 4 128-16,-3-3-128 0,-1 2 0 0,-1 1 0 15,0 0 0-15,0 1 0 0,1-1 0 0,2 0 176 0,2-2-176 16,3 2 160-16,2-3-160 0,2-1 0 0,3 0 144 0,1-2-144 16,1-2 0-16,1 2 128 0,1-4-128 0,1 1 0 15,1-1 128-15,0-1-128 0,2 1 160 0,-1-3-160 16,3 2 208-16,-2-1-48 0,3-1-16 0,0-1 0 16,1 2-144-16,0-2 0 0,2-2 0 0,2-3-21248 15</inkml:trace>
  <inkml:trace contextRef="#ctx0" brushRef="#br1" timeOffset="86378.68">8996 8316 24879 0,'0'-5'2208'0,"0"1"-1760"0,1 2-448 0,2 1 0 0,-1-3 512 0,-1 1 32 0,2-3 0 0,1-2 0 16,0-4-544-16,0 0-144 0,0 0-16 0,-2 2 0 15,1 1 160-15,-3 3 0 16,2 2 0-16,-2 1 128 0,2 3-128 0,-2 0 144 15,0 0-144-15,0 0 160 0,0 3 1104 0,-2-2 208 0,1 2 64 0,1-1 0 16,-1 2 208-16,1-4 48 0,0 0 16 0,0 0 0 16,0 0-864-16,0 0-176 0,0 0-48 0,-10 19 0 15,9-18-384-15,-1 0-80 0,2 3 0 0,0-3-16 16,0 4-240-16,0-4 0 0,0 2 128 0,2-1-128 16,-1 2 0-16,0-2 0 0,2 2 0 0,-2 0 0 0,0 0 0 0,-1 2 0 15,1 2 0-15,-1-1 0 0,-1 2 160 0,0 0-16 16,-2 1 0-16,1 2 0 15,-1 1-144-15,1 0 192 0,0 0-192 0,-1 3 192 0,-1 0-192 0,1 2 0 16,-1 1 0-16,0 0 0 0,0-3 0 0,1 0 0 16,-1 0 0-16,0 2 0 0,1-4 0 0,-1 1 0 15,0-3 0-15,1-1 0 0,-1-2 208 0,0 0-32 16,-1-5-16-16,0 1 0 0,0-1 64 0,2 0 16 16,-2-2 0-16,1-2 0 0,-1 3-48 0,2-3 0 0,1-3 0 15,0 3 0-15,0 0-64 0,2 0 0 16,-1-2-128-16,2 1 192 0,2-4-192 0,0 1 0 15,2 0 0-15,2 1 0 0,-1-4 0 0,1 2 0 0,3 2 0 0,0-1 0 16,1-2 0-16,0 2 0 16,2 2 0-16,0-5 0 0,1 5 0 0,-1 1 0 0,2-2 0 0,0 0 0 15,1 0 0-15,1 2 0 0,2 0 0 0,0-1 0 16,-3 2 0-16,0-2 0 0,0 1 0 0,0 1 0 16,-1 0 0-16,1 0 128 0,0-3-128 0,0 3 0 15,-4 0 0-15,1 0 0 0,-1 0 0 0,-1 0 0 0,0 0 0 16,-2 3 0-16,-2-3 0 0,0 0 0 0,-1 1 0 0,0 1 0 15,-1 0 0-15,0-1 0 0,-1 0 0 0,-1 2 0 16,0 0 0-16,0 0 0 0,0 0 0 0,-1 0 0 16,1 3 0-16,-1-2 0 0,2-2 0 0,-2 2 0 15,1 0 0-15,1-2 0 0,-2-2 0 0,2 0 0 16,0 0 0-16,1 0 0 0,-2-2 0 0,1-2 0 16,0 2 0-16,-1-2 0 0,1 0 0 0,0-2 0 15,-1 0 0-15,0-4 0 16,-1 4 320-16,1-3-48 0,-2-1 0 0,0-2 0 15,2-1-272-15,-2 1 0 0,0 0 0 0,1-2 0 0,0-1 160 0,1-2-32 0,0-2 0 0,1 1 0 16,1-2-128-16,0 1 0 0,0 1 0 0,1-2 0 16,0 2 0-16,-1-1 0 15,2-1 0-15,0 4 0 0,-2 1 0 0,0 0 0 16,0 4 0-16,-1-1 0 0,1 2 0 0,-1 1 0 0,1 0 0 0,0 0 0 16,0 1 0-16,0 0 0 0,-1 0 0 0,1 2-176 15,-2-2 176-15,1 1 0 0,0 4 0 16,-1-4 0-16,1 4 0 0,0-3 0 0,0 1 0 0,-2 1 0 15,0 1 0-15,1 2 0 0,-3 2 0 0,0-1 0 16,0 3 0-16,-1 1 0 0,-2 1 0 0,0-2-128 0,-1 3 128 0,-1 1 0 16,0-1 0-16,-2 0 0 0,0 0 0 0,1-2 0 15,-1 2 0-15,-1-2 0 0,0 0 0 0,0 0 0 16,0 0 0-16,-2-1 0 0,1-2 0 0,0 1 0 31,-2 0 0-31,0-1 0 0,0 0 0 0,-3 2 0 0,2-2 192 0,-3 1-64 0,0 1-128 0,-1-3 0 16,-1 3 0-16,0 0 0 15,-2 1 0-15,-1-2 0 0,-1 3 0 0,1 0 0 0,-1-1-160 0,3-2 160 16,-1-1-192-16,1-1 192 16,1 3 0-16,-1-6 0 0,3 3 0 0,1-1 0 0,0-1 0 0,0-2 0 0,2 2 0 15,-2-1 0 1,2-1 0-16,1 1 0 0,-1-1 0 0,0 1 0 16,2 0 0-16,1 0 0 0,0 0 0 0,0 3 0 0,2-3 0 0,-1 3 0 15,1 3 0-15,1-3 0 0,0 3 0 0,1-3 0 16,1 3 0-16,2-2 0 15,0-1 0-15,1 2 0 0,1-2 0 0,1 0 0 16,2 0 0-16,-1 0-128 0,2 0 128 0,0 0 0 16,-4 0 0-16,0 0 0 0,0 0 0 0,0 0 0 15,22 4 0-15,-18-1 0 0,-1-3 0 0,1 2 0 0,-1 2 0 16,-1-2 0-16,-1 2 0 0,0 2 0 0,-1-2 0 0,-1 2 0 16,0 1 0-16,-1 5 0 0,-1-2 0 0,1 2 0 15,-1 0 0-15,1 1 0 0,-2 3 0 0,0-3 0 16,2 3 0-16,-1-1 0 0,2-1 0 0,-1 1 0 15,0 1 0-15,1-4 0 0,0 2 0 0,0-2 0 16,-1 0 0-16,1 1 0 0,0-3 0 0,-2-2 0 16,0 2 0-16,0 0 0 0,0-4 0 0,-1 0 0 15,0 1 0-15,0-4 0 0,1 1 0 0,0 1 0 16,0-4 0-16,0 2 0 0,1-1 0 0,-1-2 0 16,1 1 0-16,-1 2 0 0,2-3 0 0,0 0 0 0,-1 0 0 15,2 0 0-15,0 0 0 0,0 1 0 0,0-1 0 0,0 0 0 16,3 3 0-16,-2-3 0 0,2 2 0 0,0-2 0 15,-3 0 0-15,0 0 0 0,0 0 0 0,25 0 0 16,-16 0 0-16,1 1 0 0,2-1 0 0,0 0 0 16,2 3 0-16,0-3 0 0,0-3 0 0,1 3 0 15,-1 0 0-15,1 0 0 0,-1 0 0 0,1 0 0 16,0 0 0-16,0-1 0 0,0 1 0 0,0 0 0 16,0-2 0-16,-1-1 0 0,1 2 0 0,1-2 0 0,-2 2 0 15,1 1 0-15,0 0 0 0,-1 0 0 16,-1 0 0-16,-1 0 0 0,0 0 0 0,0 1 0 15,-2 2 0-15,1-2 0 0,0 4 0 0,-1-1 0 0,-2-2 0 0,1 2 0 16,-2-2 0-16,0 2 0 0,-1 0 0 0,-1-2 0 16,0 2 0-16,-2-1 0 0,0 0 0 0,-2 0 0 15,2 0 0-15,-2 0 0 0,1-2 0 0,-1 4 0 16,2-4 0-16,-1 2 0 0,2-2 0 0,-1 0 0 16,0-1 0-16,2 0 0 0,0 0 0 0,0-1 0 15,0 1 0-15,1-1 0 0,0-2 0 0,1 2 0 16,-1-1 0-16,-1-1 0 0,1 2 0 0,-1 1 0 0,0-3 0 15,0 1 0-15,0 1 0 0,-2-2 0 0,1 0 0 16,0-1 0-16,0 1 0 0,-2-3 0 0,2 0 0 16,-2-3 0-16,3 2 0 0,-1-5 0 0,1 2 0 0,-1-5 0 15,-1 2 0-15,1 0 0 0,-2-3 0 0,1-3 0 16,-3 3 0-16,0-2 0 16,-1-1 0-16,-2 2 0 0,1-2 0 0,-2 1 0 0,0-1 0 0,-1 1 0 15,0 0 0-15,-1 1 0 0,0 3 0 0,-1 1 0 16,-2 2 0-16,2 1 0 0,-1 2 0 0,1 2 0 15,-2 0 0-15,2 1 0 0,-1 1 0 0,1-2 0 0,2 2 0 16,0 2 0-16,1 1 0 0,2-2 0 0,-1 1 0 0,2 0 0 16,0 0 0-16,1 0 0 15,-1 0 0-15,1 0 0 0,0 2 0 0,-2-3 0 0,1 2 0 0,-1 2 0 16,-2 2-160-16,-1-1 160 0,-1 2-128 0,-2 2 128 16,0 0-128-16,-2 4 128 15,-3 0-448-15,-1 3-16 0,0-1 0 0,-1 0 0 0,-1 1 224 16,0-1 48-16,1-1 16 0,-1 0 0 0,1-1 176 0,-1 0 0 15,-1-1 0-15,0-2 0 0,-2 3-160 0,0-1 160 16,1-3-192-16,-1 0 192 0,1 0 0 0,-1 0 0 16,1 1 0-16,0-4 0 15,4 1 0-15,0 0 0 0,3-4 0 0,1 2 0 0,3-2 0 0,2-2-128 0,0 0 128 16,2 2 0-16,2-2-272 0,1 1 0 0,1-2 0 0,2 0 0 16,0 0 16-16,4 1 16 0,1-2 0 0,2 0 0 15,1 2-16-15,2-2 0 0,1 0 0 0,1-1 0 31,0 2-176-31,1-1-32 0,0-1-16 0,0 0 0 16,0-1-160-16,-1 0-48 0,1-3 0 0,-2 0 0 0,1 2 320 0,0-2 64 16,-1-1 16-16,0 1 0 0,-2 0 288 0,1 1 128 0,-2 0-128 0,-2 2 192 15,-2-1 288-15,-1 1 48 0,0 0 16 16,-2 1 0-16,-1 3-144 0,-3-2-16 0,0 1-16 0,-3 1 0 0,-2 1-48 0,-1 1-16 16,-2 0 0-16,-1 0 0 15,-4 3-304-15,-3 0 0 0,0 1 0 0,-2 2 0 16,-1 0-144-16,-2 0-96 0,1 0-16 0,0 4 0 15,2-2 16-15,1 0 0 0,0 2 0 0,4-1 0 0,2-2 240 0,1-1 0 16,5 1 0-16,0-2 0 0,4-2 0 0,1 1 0 16,1-4 0-16,1 0 0 0,2 3 0 0,1-6 0 15,0 1 0-15,2 0 160 0,2-3 32 0,0 2 0 16,-1-1 0-16,2 0 0 16,1-2-192-16,2 1 160 0,0 0-160 0,2 0 160 15,1 2-160-15,0-4 0 0,3 4 0 0,-1 0 0 16,1-1 0-16,1-1 0 0,0 4 0 0,-1-2 0 15,1 3 0-15,0 0 0 0,-2 0 0 0,-1 0 128 16,-1 1-128-16,-4 1-192 0,-1-1 32 0,-2 2 16 16,-3 1-128-16,-4-2-32 0,0 4 0 0,-5-2 0 15,-2 2 304-15,-5 3 0 0,-3-3 0 0,-5 4 0 0,-4 2 0 0,-4 1 320 16,-3 3-32-16,-4 0-16 0,-1 2-272 0,-2 0 160 0,0 3-160 0,0 1 128 16,2 0-128-16,0-2 0 15,6 1 0-15,2-5 0 0,1 3 0 0,7-7 0 0,3-1 0 0,2-2 0 31,5-1 0-31,0-1 0 0,5-4 0 0,1-1 0 0,5-1 0 0,0-2 0 16,5-1-160-16,3-4 160 0,1 0-304 0,6-4 48 16,1 0 0-16,5-5 0 0,3-1 256 0,-1 0 0 15,1-2 0-15,1-1 0 0,-1 1 0 0,1 0 0 16,1 0 0-16,-3 2 0 0,0 0 0 0,-3 1 128 16,-1 2-128-16,-1 6 0 0,-2-3 0 0,-2 4 128 15,-2 0-128-15,-1 1 0 0,-3 4 0 0,-3-2 128 16,-1 3-128-16,-2 0 0 0,-3 3 0 0,-2-2 0 15,-1 4 0-15,-3-2 0 0,-2 4 208 0,-2-1 0 16,-1 1 0-16,-3 2 0 0,0-2 48 0,-4 4 0 16,-3-1 0-16,0 3 0 0,-4 0-112 0,1 2-16 15,1-3 0-15,0 2 0 0,1-2-128 0,1-2-144 0,1 3 144 16,2-7-208-16,4 3 208 0,1-6 0 0,1 3 0 0,4-4 0 16,-1 0 0-16,4-2 0 0,1 0 0 0,2-4 0 15,0 4 0-15,4-5 0 0,0 2 0 0,3-1 0 16,1-2 0-16,2 0 160 0,3-4-160 0,3 1 128 15,0 2-128-15,3-4 0 0,-1 3 0 0,0-2 0 16,-2 2 0-16,0 0 0 0,0 0 0 0,-1 1 0 16,-3 4 0-16,-1-2 0 0,-2 3 0 0,-2 0 0 15,0 4 0-15,-2-2 0 0,-2 4 0 0,0-1 0 0,-2 0 0 16,-2 1 0-16,1 2-224 0,-3-1 80 0,0 0 16 0,-1 1 0 16,-2 3 0-16,-1-3 0 0,0 0 128 0,0 2 0 15,-1 0 0-15,2-1 0 16,0-1 0-16,2-3 176 0,0 4-48 0,2-5 0 0,-1 4-128 0,3-2 0 15,-1-1 0-15,1 0 0 16,1-2-560-16,1 2-144 0,-1-1-16 0,0-2-16 16,2 0-992-16,-2 2-192 0,0 0-32 0,0-2-16 0</inkml:trace>
  <inkml:trace contextRef="#ctx0" brushRef="#br2" timeOffset="89735.64">10344 7823 18431 0,'2'-5'1632'0,"1"1"-1312"0,-1 1-320 0,-1 2 0 0,1 1 624 0,-1 0 48 0,1-2 16 0,2-4 0 0,0 2-96 0,-1-2-16 0,0 3 0 0,-3 2 0 16,0 1-288-16,-1 4-64 0,-1-2-16 0,0 2 0 15,1 0-48-15,0 2-16 0,1 0 0 0,-2 0 0 16,2 0 464-16,2 4 96 0,-1-1 0 0,0 1 16 16,0 0 256-16,0 2 48 0,1 0 16 0,-2-2 0 0,1 3-96 15,-1-1-32-15,0 4 0 0,-1 3 0 0,1-2 32 0,-2 1 0 16,1 3 0-16,0 2 0 0,1-1-352 0,-1 1-64 16,-2 2-16-16,1 2 0 0,-2 6-192 0,0-1-64 15,-1 5 0-15,-1 1 0 0,0 0-96 0,0 1-32 16,-2 2 0-16,2-1 0 0,0 1-128 0,0 0-176 15,0 0 48-15,1 1 0 0,-1-1 128 0,1-5 0 16,0-3 0-16,0-1 0 0,0-1 0 0,0-5 0 16,1-1 0-16,-1-3 0 0,0 0 192 0,0 0 32 0,2 1 0 0,-2-1 0 15,2-6-80-15,0 3-16 0,0-3 0 0,2 0 0 16,0-4 32-16,-1-2 0 0,1 2 0 0,1 1 0 16,-1-1-160-16,0-2 128 0,-1 0-128 0,1-1 128 15,0-2-128-15,0-1 0 16,-1 0 0-16,1-1 0 0,0-1 0 0,-2 0 0 0,2-2 0 0,0 2 0 15,0-2 0-15,-2 2 0 0,1 0 0 0,-1 1 0 16,1 2 0-16,-2-1 0 0,0 3 0 0,0 1 0 16,0 0 0-16,-1 0 0 0,2 0 0 0,0 1 0 15,1-5 0-15,0 0 0 0,2 1 0 0,-1-3 0 16,2 1 0-16,0-1 0 0,0-2 0 0,2 0 0 0,-2 3 0 16,0-5 0-16,2 0-176 0,-2 0 176 0,0 1-384 0,2 1 16 15,-2-2 0-15,2 4 0 16,-2 0-768-16,1 1-144 0,1-2-48 0,-1 1 0 15,1 1-912-15,-2-1-176 0,1-1-32 0,1 0-16 16,-2 1 64-16,2-4 16 0</inkml:trace>
  <inkml:trace contextRef="#ctx0" brushRef="#br2" timeOffset="90953.75">10167 9226 14735 0,'-4'0'1312'0,"3"0"-1056"0,1-2-256 0,1 2 0 0,0 0 800 0,1 0 96 0,0-3 32 0,1 2 0 15,0-2-608-15,4 0-128 0,0 3-32 0,2-3 0 16,0 3 816-16,1 0 176 0,2 0 16 0,1 4 16 16,1 1-64-16,1 1-16 15,1 1 0-15,0 0 0 0,2 3-400 0,1-2-96 16,-1 0-16-16,2 0 0 0,1 5-384 0,0-3-80 0,1-2 0 0,-1 2-128 15,0-4 0-15,1 0 0 0,-1 1 0 0,-2 0 0 16,0-1 432-16,-3 0-32 0,1-2 0 0,-2-1 0 0,-1-1 720 0,-3 2 144 16,0-3 16-16,-2 4 16 0,-2-4-480 0,0 4-112 15,0-1 0-15,-4 0-16 0,2 1-352 0,-2-1-64 16,-2 1-16-16,0-1 0 16,-1-1-112-16,-1 0-16 0,1 0-128 0,-1-2 192 0,0 2-16 0,-2-3-16 15,2 2 0-15,-2-2 0 0,2 0 64 0,0 0 16 16,1-2 0-16,-1 2 0 0,1-3-80 0,0 2-16 15,0 1 0-15,0 0 0 16,0 0-144-16,0 0 128 0,1-21-128 0,-1 15 128 16,0-1 0-16,0 1 0 0,-1 1 0 0,1-1 0 15,-2 1 64-15,0-1 16 0,1-1 0 0,-2 0 0 16,2 1-16-16,-2 0-16 0,1-3 0 0,0 2 0 0,0-3-176 16,0 1 128-16,1-1-128 0,-1-2 128 0,1-1-128 0,1-2 0 0,1 1 0 0,1-4 128 15,-1 1 0-15,-1-1-128 16,1-1 192-16,-1 0-64 0,1-4 16 0,2 1 0 0,-2-1 0 0,1-3 0 31,0-3 32-31,0 1 0 0,2-3 0 0,-2 1 0 16,2-1-16-16,0-1 0 0,0 0 0 0,-1-5 0 15,2 0 32-15,-1 3 0 0,1 0 0 0,-1-3 0 16,2-4-192-16,1-4 128 0,1-2-128 0,0-1 128 16,2-1-128-16,-1 0 192 0,2 2-192 0,-1 3 192 0,1 3-192 15,-1 5 0-15,0 2 0 0,-2 3 0 0,1 2 0 16,-2 3 0-16,0 4 0 0,-1 0 0 0,-2 1 0 0,-2 1 0 15,-1 1 0-15,-1 3 0 0,-1 1 0 0,0 2 128 16,0-2-128-16,-1 4 192 0,0-2-192 0,1 1 0 16,-1 2 0-16,1-1 0 0,0 1 0 0,0 0 0 15,1 0 0-15,0 1 0 0,1 0 0 0,0 0 0 16,2 2 0-16,0-2 0 0,0 3 0 0,-1 0-176 16,1 2 48-16,-1 0 0 0,1 4 128 0,-3-2 0 15,1 2 0-15,-2 0 0 0,1 2 0 0,-2-2 0 0,2 3 0 0,-1-2 0 16,0 2 0-16,1-3 0 0,0 0 0 0,0 0 0 15,0 0 0-15,0 0 0 0,0 0 0 0,0 0 0 16,0 0 0-16,0 0 0 0,0 0 0 0,0 0 0 16,0 0 0-16,0 0 0 0,0 0 0 0,0 0 0 15,0 0 0-15,0 0 0 0,0 0 0 0,0 0-128 16,0 0 128-16,0 0 0 0,0 0 0 0,0 0 0 16,0 0 0-16,0 0 0 0,-20 0 0 0,15 0 0 15,0 1 0-15,0 1 0 0,0-2 0 16,0 0 0-16,2 3 0 0,-1-3 0 0,0 0 0 0,1 0 0 15,0 0 0-15,1 0 0 0,-1 0 0 0,1-3 0 16,-1 1 0-16,1 1 0 0,-1-2 0 0,0-1 0 16,-1 1 0-16,-2 0 0 0,-1-1 0 0,0 2 0 15,-3-2 0-15,-1 2 0 0,-4-1 0 0,-1 2 0 16,-1-4 0-16,-4 4 0 0,0-3 0 0,-3 4 128 0,0-2-128 0,-2-2 176 16,-2 2-176-16,2-1 192 0,-1 2-192 0,1-4 0 15,0 1 0-15,3 0 0 0,1-2 0 0,2-4-176 16,2 2 16-16,5-8 0 0</inkml:trace>
  <inkml:trace contextRef="#ctx0" brushRef="#br2" timeOffset="93078.21">11453 8667 13823 0,'-4'-4'1216'0,"1"2"-960"0,-1-2-256 0,1 4 0 0,3-2 1360 0,-1 2 240 0,1-3 32 0,-1 2 16 16,-2-1-1472-16,1 2-176 0,-2-4-272 0,0 0 64 15,2 3-496-15,-2 0-80 0,1 1-32 0,0 0 0 0,1 0 480 0,0 1 80 16,1 0 32-16,0 0 0 0,1 2 864 0,1-3 160 31,2 1 32-31,-1 2 16 0,-2-3 144 0,0 0 32 16,0 0 0-16,25 8 0 0,-15-8-512 0,2 1-112 0,3 2-16 0,2-6 0 15,3 3-192-15,2-1-32 16,2-1-16-16,3-2 0 0,1-1-144 0,2 1 128 16,1 1-128-16,-1-1 128 0,1 2-128 0,-2-2 0 0,2 1 0 15,3 0 0 1,-1 0-480-16,0 3-80 0,-2-4-16 0,0 4 0 15,0-2-608-15,0-1-128 0,1 2-32 0,-2-2 0 16,0 0 192-16,-3 1 16 0,0 0 16 0,-2 0 0 0,-3-2 608 0,-1-1 128 0,-1 2 32 0,-2-1 0 16,-2 0 352-16,-1-1 208 0,-2 1-16 0,-2 1-16 15,-3-2 352-15,0 1 80 0,-1 0 16 0,-1 1 0 16,1-2 80-16,-4 1 32 0,1 0 0 0,-2-1 0 16,0 2-384-16,-2-1-80 0,0 0-16 0,-2-2 0 15,-1 1-400-15,-1-1-96 0,-1 1-16 0,-1 0 0 16,0 1-320-16,-2-2-64 0,1 2 0 15,-3-2-16-15,0 3 784 0,-1-4 176 0,-1 5 16 0,-1-4 16 0,1 2 432 0,0 1 64 16,-1 0 32-16,1-3 0 0,1 3 64 0,0-1 16 16,1 1 0-16,0 0 0 0,1 0-672 0,2 3-128 15,2-3-16-15,0 3-128 16,2 0-400-16,1 0-192 0,2 0-48 0,1-2 0 16,0 2-768-16,3 0-144 0,1 0-48 0,1 2 0 15,0-2 736-15,1 3 144 0,0-2 16 0,0 1 16 0,0 2 688 0,1 1 0 16,1-1 0-16,1-1 176 0,1 1 256 0,0 1 48 0,0-1 16 0,0-1 0 15,2 2-320-15,-1-1-176 16,2 2 192-16,-2 0-192 0,-2-2 0 0,1 2 0 0,0-2 0 0,-1 5 0 16,-1-6 0-16,-1 4 0 0,2 1 0 0,0 3 0 15,1 2 0-15,-1 2 0 0,-1-3 0 0,-3 2-144 16,0 0-176-16,-2 0-16 0,-3 2-16 0,-2 0 0 16,-3 1 112-16,-1 0 32 0,-3-1 0 0,-5 0 0 15,0 2 1296-15,-5-4 256 0,-2 2 48 0,-2-1 16 16,-3-3 0-16,0-2 0 0,-3-1 0 0,-1-2 0 15,0-1-1040-15</inkml:trace>
  <inkml:trace contextRef="#ctx0" brushRef="#br2" timeOffset="95456">13423 7902 13823 0,'2'-3'1216'0,"-2"3"-960"0,0-2-256 0,-1 0 0 0,0 4 3072 0,1-2 576 0,-1 2 128 0,-1-2 0 0,0 0-2208 0,-2 3-448 0,0-2-96 0,4-1 0 16,0 0-512-16,0 0-80 15,0 0-32-15,0 0 0 0,-13 18 80 0,12-15 16 0,2 1 0 0,0-2 0 16,2 2-256-16,-1-2-48 16,0 0-16-16,2 0 0 0,0 2 144 0,0-2 48 0,-1-1 0 0,0 4 0 15,0-1 208-15,-1 2 32 0,-1 0 16 0,-1 2 0 16,0 3-176-16,-3 5-16 0,1 0-16 0,0 3 0 16,-2 7-208-16,-2 2-32 0,-1 7-16 0,1 2 0 15,-2 7-160-15,-1 2 128 0,-1 4-128 0,0 3 128 16,0 1-128-16,0 7 0 0,2 8 0 0,-1 1 128 0,2 2-128 0,0-5 0 15,4-8-192-15,2-5 192 0,1-9-256 0,0-4 64 16,2-3 0-16,-1 0 16 0,0-6 176 0,1-1 0 16,-2-3 0-16,-2-3 0 0,2-3 256 0,-2-2 16 15,-2-2 16-15,1-4 0 0,-2 1-32 0,0-5 0 16,1-2 0-16,-1 0 0 0,0-2 0 0,1-4-16 16,-1 0 0-16,2 0 0 15,0 1-80-15,1-3-16 0,-1 0 0 0,1 0 0 0,1 0-144 0,-2 0 0 16,2 0 0-16,0 0 0 0,1 0 0 0,-2 0 0 0,2 1 0 0,-1-1 0 31,1 2 0-31,0-2 0 0,0 0 0 0,0 0 0 0,0 0 0 0,0 0 0 0,0 0 0 0,0 0 0 16,0 0 0-16,0 0 0 0,0 0 0 0,0 0 0 15,-16 16 128-15,14-13-128 16,0-2 0-16,0 2 128 0,1 0-128 0,-1 0 0 16,1-1 0-16,0 2 0 0,0-2 0 0,1 3 0 0,0 0 0 0,0-1 0 15,0-2 0-15,0 0 0 0,1 3 0 0,0-4 0 16,-1 1 0-16,1 0 0 0,-1-1 0 0,0-1 0 15,-1 4 0-15,0-4 0 0,-2 1 0 0,1 1 0 16,-2 1 0-16,1 0 0 0,-1 0 0 0,-1 1 0 16,1-2 0-16,-1 2 128 0,2-3-128 0,-1 0 128 0,1 1 32 0,1-2 0 15,1 0 0-15,1 0 0 0,-2-2-160 0,2 1 128 16,0 0-128-16,2 1 128 0,-1-4-128 0,0 4 128 16,0-2-128-16,2-1 128 0,-2 2-128 0,2-2 160 15,-1 0-160-15,1 0 160 16,-1 3-160-16,0-2 0 15,1 2 144-15,-2 0-144 0,2 0 0 0,-2 0 128 0,1 2-128 16,1-2 0-16,1 3 0 0,0-3 0 0,3 1 0 0,0 1 0 0,4-2 0 0,2 0 0 0,0 0 0 0,5 0 0 16,1 0 0-16,5-3 0 0,3 0 128 0,4 0-128 15,1-1 0-15,1 1 0 0,1 0 0 0,-1 0 0 16,-3 3 0-16,0 0 0 0,-1 0 0 0,-2 0-128 16,1 3 128-16,-4 0 0 15,0 0 0-15,-2 2 0 0,-2 0 0 0,0 1 0 16,-1 0 0-16,-1 4 0 0,-1-4 0 0,-2 0 0 0,0 2 128 0,-2-2-128 15,-1 0 0-15,0-2 0 16,-1 1 0-16,0-1 0 16,-1-4 0-16,0 2 0 0,0-2 0 0,-2 0 0 15,1 0 0-15,-1 0 0 0,-1-2 0 0,-1-2-128 16,-2 4 128-16,0-3 0 0,-2 3 0 0,-1 0 0 0,1 0 0 16,-2-2 0-16,0 1 0 0,-2 1 0 0,1 0 0 0,1-3 0 15,-2 3 0-15,-1 0 0 0,2-2 0 16,1 2 0-16,0 0 0 0,0 0 0 0,0 0 0 0,0 0 0 15,0 0 0-15,0 0 0 0,0 0 0 0,-16-11 0 16,15 8 0-16,-1-3 0 0,2 2 0 0,0-4 0 16,0 0 0-16,0 2 0 0,0-3 128 0,0-1 0 15,2 0 0-15,-2-2 0 0,0-3 128 0,0 2 48 16,-2-6 0-16,2 1 0 0,0-1-48 0,-1-3 0 16,1 0 0-16,0-4 0 0,0-3-256 0,0-3 0 15,0-9 0-15,1-3 0 0,-1-1 0 0,0-2 0 0,2 0 0 16,-1 3 0-16,-1-1 0 0,1 1 0 0,0 3 0 0,-1 2 0 15,2 9 0-15,-2-9 0 0,1-2 0 0,-1-3 0 16,0 3 0-16,0 0 0 0,-1 4 0 0,-1 4 0 16,1-2 0-16,-1 2 0 0,0 3 0 0,1-1 0 15,0 3 0-15,0-1 0 0,1 1 0 0,0-1 0 16,1 1 0-16,0-1 0 0,0 1 0 0,2 0 0 16,-2-1 0-16,2 1 0 0,-1 2 0 0,-1 3 0 15,3-1 0-15,-2 4 0 0,1 1 0 0,-2 1 0 16,2 2 0-16,-2 1 0 0,0 1 0 0,0 4 0 0,-1-1 0 0,0 1-144 15,2 3 16-15,-2-2 0 0,1 2 0 0,-1 1 0 16,1 0 0-16,0-1 0 0,0 1 0 0,2 0 0 16,-1 2 0-16,2-1 0 0,-1 2 128 0,0-1 0 15,2-1 0-15,0 1 0 0,-1 3 0 0,1-1 0 16,-1-1 0-16,-1 3 0 0,0 0-208 0,-1 0-16 16,1 0 0-16,-1 3 0 0,-1-3 224 0,1 2-192 15,-2-1 192-15,1 2-192 0,-1 0 192 0,0-3 0 16,0 3 0-16,0-3 0 0,0 1 0 0,0 2 0 15,0-3 0-15,0 0 0 0,0 0 0 0,0 0 0 0,0 0 0 16,0 0 0-16,0 0 0 0,0 0 0 0,0 0 0 16,0 0 0-16,0 0 0 0,0 0 0 0,0 0 0 15,0 0 0-15,0 0 0 0,-22-4 0 0,18 8 0 0,-1-4 0 16,0 3 0-16,-1 0 0 16,1 1 0-16,-1-2 0 0,0 4 0 0,1-2 0 0,-2-2 0 15,1 2 0-15,0 2 0 0,-1-2 0 0,0 2 0 0,0 0 0 16,0-2 0-16,-1 2 0 0,0-1 0 0,-2 0 0 15,0 1 0-15,-1-1 0 16,-2 1 0-16,1 1 0 0,-3-4 0 0,-1 1 0 0,-3 2 0 0,1-3 0 16,-2 0 128-16,-1 1 0 0,0-1 16 0,0-1 0 15,1 2 0-15,0-4 0 0,-1 0 0 0,0 0 0 16,0 0-144-16,-1-3 192 0,1 2-192 0,-1-1 192 0,1 2-192 0,0-4 0 16,0 1 144-16,1 1-144 15,1 1-336-15,1 1-144 0,1 0-32 0,-1 0 0 16,2 0-512-16,0 0-96 0,3 0-32 0,0 1-11520 15,1 1-2304-15</inkml:trace>
  <inkml:trace contextRef="#ctx0" brushRef="#br2" timeOffset="101599.3">15307 8811 11055 0,'-1'-2'976'0,"0"2"-784"0,1 0-192 0,0 0 0 0,0 0 2240 0,1 0 384 16,0-3 96-16,1 0 16 0,2-3-1072 0,1 0-224 0,3-3-32 0,-1 2-16 16,1-3-496-16,0 1-112 0,1-1-16 0,0-2 0 15,-1 0 208-15,1-2 48 0,0 2 0 0,-1-3 0 16,0 1 112-16,0-2 16 0,2 0 16 0,-1-1 0 16,0-1-160-16,-1-4-48 0,1 1 0 0,-1-1 0 15,0-3-560-15,-1 2-112 0,1-2-32 0,-2 0 0 16,-1-1-112-16,1 0-16 0,-1 1-128 0,-1-3 192 0,1 2-192 15,-2-1 0-15,2 1 0 0,-1 1 0 0,1-3 0 0,0 5 0 16,0 4 0-16,0 4 144 0,1 1-144 0,-1 6 160 16,-1 1-160-16,-1 4 160 0,2 4 16 0,-1 4 0 15,1 5 0-15,1 6 0 0,2 4-176 0,0 4 0 16,1 7-192-16,1 1 192 0,-2 3-176 0,1-3 176 16,0-1-128-16,-1 0 128 0,0-3 0 0,0-2 0 15,1 3 0-15,0-1 0 0,-1-5 0 0,1-5 0 16,0 1 0-16,-2-6-128 0,1 0 128 0,-2-3 0 0,1-2 0 15,-1-2 0-15,-1-4 0 0,0 0 0 0,0-2 0 0,0-4 0 16,0-1 208-16,1-2-16 0,0-2-16 0,1-3 0 16,-2 0 0-16,0-2 0 0,-1-5 0 0,1-4 0 15,-1 2-16-15,-1-1 0 0,-1-1 0 0,-1-1 0 16,1-5-160-16,-4-3 128 0,1 0-128 0,0-1 128 16,-2 0-128-16,2 4 0 0,0 2 0 0,0 2 0 15,1 5 0-15,-2 0 0 0,2 2 0 0,0 5-176 16,2 3 176-16,-2 2 0 0,0 4 0 0,0 2 0 15,1 0 0-15,-1 4 192 0,1 0-64 0,0 1 0 16,2 4-128-16,1-1 0 0,-1 3 0 0,2 1 0 16,3 3 0-16,-1 2 0 0,3 4 0 0,1 3 0 15,4 4 0-15,0 0 0 0,2 5 0 16,0 1 0-16,-2-1 0 0,0 0 0 0,0 7 0 0,-1 3 0 16,-2-6 0-16,-1 3 0 0,0 3 0 0,-1-3 0 0,-1 0 0 0,-2-7-128 15,1 1 128-15,-2-3-128 16,0-4-256-16,-1-2-64 0,-1-2 0 0,-1-1 0 15,1-2-624-15,-2-5-128 0,2-1-16 0,-1-6-16352 0</inkml:trace>
  <inkml:trace contextRef="#ctx0" brushRef="#br2" timeOffset="101946.03">16697 8449 23199 0,'-2'0'512'0,"0"0"96"0,0 0 32 0,1 0 16 0,1 0-528 0,0 0-128 0,0 0 0 0,0-2 0 0,0 1 1200 0,-2 1 208 0,1-3 32 0,1 3 16 0,0 0-288 0,0 0-48 16,0 0-16-16,0 0 0 0,-21 13 208 0,13-5 32 16,-2 3 16-16,-3 4 0 15,0 1-656-15,-2 3-144 0,-1-1-32 0,-2 0 0 16,1 0-192-16,0 1-32 0,-2-3-16 0,1 0 0 16,0-1-288-16,2-3 160 0,0-1-160 0,-1 1 128 15,0-3-400-15,-1-2-96 0,2 0-16 0,-1-2-11376 0,0-1-2272 0</inkml:trace>
  <inkml:trace contextRef="#ctx0" brushRef="#br2" timeOffset="102187.38">16257 8373 24879 0,'0'0'1088'0,"0"0"256"0,1 0-1088 0,0 4-256 0,2-2 0 0,-1-1 0 0,2 4 1344 0,2-1 192 16,3 6 64-16,5 0 0 0,3 6 288 0,4 2 64 16,4 3 16-16,-1 2 0 0,5 0-1168 0,-2 2-224 15,3 0-64-15,-1-1 0 0,1 0-512 0,-2 1 0 16,1-3 0-16,-4-2 0 16,-1 1-528-16,-3-3-176 0,0-2-16 0,-3 0-16 15,-2 0-912-15,-3-3-176 0,0 0-32 0,-1 0-12672 0</inkml:trace>
  <inkml:trace contextRef="#ctx0" brushRef="#br2" timeOffset="102450.97">17055 8044 21183 0,'1'-3'1888'0,"-1"1"-1504"0,0 2-384 0,1 5 0 15,-1-1 4400-15,1 2 800 0,0 1 176 0,1 4 16 0,0 9-4160 16,3 9-832-16,1 9-160 0,2 11-48 0,0 0-192 0,0 4 0 16,-1 4 0-16,-1 1 0 0,2 7 0 0,-2-2 128 15,3-2-128-15,1-4 0 16,2-8-240-16,3-9-144 0,2-5-16 0,3-11-17648 15</inkml:trace>
  <inkml:trace contextRef="#ctx0" brushRef="#br2" timeOffset="104062.57">19053 8515 40543 0,'3'-2'3600'0,"2"2"-2880"0,-1 0-576 0,-1 2-144 0,-1-2 208 0,1 1 16 0,2 2 0 0,1 0 0 0,2 4-48 0,2 1-16 15,0 5 0-15,0 3 0 0,-1 1-160 0,1 2 0 16,-2 5 0-16,2 2 0 0,1 5 0 0,0 1 0 15,1 5 0-15,0-2 0 0,1 0 128 0,0-3 0 16,-1 0 0-16,-1-4 0 0,-1 0 192 0,0-2 16 0,0-2 16 0,0-1 0 16,0-4-96-16,1 0-32 0,-1-3 0 0,1-1 0 15,0-2-224-15,-1-3 0 0,1-1 128 0,-1-3-128 16,-3 0 0-16,1-4 0 0,-1 0 128 0,1-4-128 16,-2 0 0-16,1 0 0 0,1-4 0 0,0-4 0 31,1-3 192-31,-2 1-64 0,2-1-128 0,0-6 192 0,1-6 96 15,2-4 16-15,-1-5 0 0,1-4 0 0,1-4-48 0,-2-2-16 16,-1 0 0-16,-3-4 0 0,-2 2-240 0,-2-2 176 0,-2 0-176 0,-2-2 160 16,-3 2-160-16,2 7 0 0,-2 4 0 0,1 7 0 0,1 6 0 0,-2 4-176 31,3 5 48-31,-2 5 0 16,2 0-624-16,1 4-112 0,1 3-32 15,2 3 0-15,1 3-1008 0,1-3-208 0</inkml:trace>
  <inkml:trace contextRef="#ctx0" brushRef="#br2" timeOffset="104496.39">19703 8844 6447 0,'-4'4'576'0,"2"-4"-576"0,0 2 0 0,2 2 0 0,2-4 6176 0,0 2 1120 0,1-2 240 0,2 2 32 0,4 3-4688 0,2-4-928 16,2 5-192-16,2-6-32 0,1 0-1216 0,2-4-224 16,0 1-48-16,2-4-16 0,-2-1-32 0,2-2-16 15,1 0 0-15,1-2 0 0,-1-5-176 0,-1 3 0 16,1-2 0-16,-2-1 0 0,-2 1 0 0,-1-2 0 15,-1 2-176-15,0-3 176 0,-4-1 0 0,-1-1 0 16,-4 2 0-16,-3-2 0 0,-5 2 0 0,-1-1 0 16,-7-2 0-16,-4-3 0 0,-6 2 0 0,-3 4 0 15,-4 3 0-15,-3 5 0 0,0 7 0 0,-1 4 0 0,-1 9 144 16,1 3-144-16,-1 8 0 0,3 2 0 0,0 3 0 16,2 4 0-16,1 3 0 0,2-1-144 15,1 1 144-15,3 2-128 0,3-1 128 0,2-1 0 0,4-1 0 0,5-3 0 16,3-3 0-16,4-3 0 15,4 0 0-15,4 1 0 0,2-4 0 0,3 2 0 0,6-2 0 0,-1 1-128 32,0-5-304-32,3 1-48 0,5 0-16 0,3 0-11328 15,1-4-2256-15</inkml:trace>
  <inkml:trace contextRef="#ctx0" brushRef="#br2" timeOffset="105059.32">20596 8578 25791 0,'-10'-5'2304'0,"4"4"-1856"0,1-2-448 0,3 3 0 0,0 0 1616 0,1-2 240 0,1 2 32 0,-2-1 16 0,-1 1-112 0,-1-3 0 15,1 0-16-15,-2-1 0 0,0 1-1200 0,0-3-224 32,0 2-48-32,0 0-16 0,0 0-160 0,0-2-128 15,0 2 144-15,0-2-144 0,-1 0 240 0,0 2-48 16,0-2-16-16,-2 2 0 0,1-1-48 0,-1 4 0 16,1 1 0-16,-2 0 0 0,2 1-128 0,-2 4 192 15,1 2-192-15,-1 0 192 0,1-1-192 0,1 2 0 16,0 4 144-16,-2 2-144 0,0 5 0 0,1 1 0 0,-1 1 0 15,-1 5 0-15,3-2 0 0,-2 2 0 0,0 3 0 0,2-4 0 16,0 3 0-16,0-4 0 0,2 3 0 0,2-5 0 16,1 1 0-16,1-2 0 0,2 2 0 0,2-1 0 15,1-3 0-15,-1-1 0 0,4-2 0 0,0-3 0 16,3 0 0-16,1-4-192 0,0-2 192 0,4-2-192 31,6-1-176-31,4-3-32 0,7-2-16 0,4-3 0 0,5-2-1488 16,3 0-288-16</inkml:trace>
  <inkml:trace contextRef="#ctx0" brushRef="#br2" timeOffset="105569.01">20915 8076 27647 0,'-10'-12'2448'0,"4"5"-1952"0,1 1-496 0,3 5 0 0,2-1 1024 0,1 4 128 0,-1-2 0 0,1 4 16 16,1 2 64-16,2 6 16 0,4 4 0 0,3 7 0 15,4 6-720-15,1 6-144 0,3 5-16 0,2 4-16 16,0 3 48-16,0 1 16 0,-1 3 0 0,-1 0 0 31,-3-1-416-31,-2 1 0 0,-1 0 128 0,-1-2-128 0,-2-1 0 16,-1-4 0-16,-2-2 0 0,0-1-176 16,-2-7-400-16,-2 1-64 0,-1-3-32 0,-4-1 0 15,0-8-1984-15,1-2-400 0,-3-7-80 0,0-5-9936 0</inkml:trace>
  <inkml:trace contextRef="#ctx0" brushRef="#br2" timeOffset="105759.46">20730 8475 43311 0,'-2'-1'3840'0,"6"-1"-3072"16,2 2-608-16,3-1-160 0,0 1-224 0,0 0-80 15,9-3-16-15,9-3 0 0,11 2 512 0,10-2 80 0,7 0 32 0,2-3 0 16,0 5-304-16,-3-2 0 0,0 3 0 0,-5-2 0 16,-4 1-496-16,-3 0-48 0,-2 2-16 0,-3 0-18064 0</inkml:trace>
  <inkml:trace contextRef="#ctx0" brushRef="#br2" timeOffset="106076.96">21584 8442 4607 0,'0'0'400'0,"1"0"-400"0,-1 1 0 0,3-1 0 15,2 3 3424-15,3 0 608 0,3 4 112 0,4-1 16 16,0 0-288-16,-3 1-64 0,-2 0-16 0,-2-1 0 15,-4 0-1696-15,-3 0-352 0,-2 0-64 0,-3 3-16 16,-1-2-832-16,-4 3-192 0,-2 3-16 0,-3 2-16 16,-2-2-256-16,-2 6-48 0,-3-1-16 0,-1 5 0 15,-3 5-160-15,0-3-128 0,3 3 144 0,0 1-144 0,1-1 0 0,3-2 0 16,5 0-208-16,3-1 64 0,2-3 144 0,6-1-128 16,1-1 128-16,3-2-128 0,3-2 128 0,4-3 0 15,1-3 0-15,1-2 0 0,4 0 0 0,2-5 0 16,3 0 0-16,1-7-128 0,1 2 128 0,1-4 0 15,1-2 0-15,-2-1 0 0,2 0 0 0,-3-4 0 16,-2-3 0-16,-1 0 0 0,-2 0 0 0,-3-3-128 16,0 1 128-16,-5-2-192 0,-1-1 192 0,-2-1 0 15,-2-3 0-15,-1 2 0 0,-2 4 0 0,-3-3 176 0,1-3-16 16,-3 3 0-16,-2 2 16 0,1 1 0 0,-1 3 0 0,-1 2 0 16,1 1-176-16,-2 3 0 0,0 0 0 0,0 4 0 15,-2-2-224-15,0 1-128 0,1 1-32 0,0 1-12096 31,0 3-2416-31</inkml:trace>
  <inkml:trace contextRef="#ctx0" brushRef="#br2" timeOffset="106457.96">22027 8806 20271 0,'7'10'1792'0,"1"-3"-1424"0,-1-1-368 0,-3-1 0 0,-2 0 832 0,3 1 112 0,4 5 16 0,7 9 0 0,1 5 896 0,0 1 192 15,0 0 48-15,-5-4 0 0,-5-3-1584 0,-2-3-304 16,-2-1-64-16,-2-7-16 0,-1 2 112 0,-1-4 16 16,-1-2 0-16,0-2 0 0,0-2 1120 0,-1-2 224 15,1-2 64-15,-1-2 0 0,-1-3-528 0,1 0-112 0,-1-8 0 0,0 1-16 16,2-1-304-16,-3-5-48 0,1-2-16 0,-1-4 0 15,1-3-144-15,1-5-48 0,-1-1 0 0,0-4 0 16,1 3-192-16,0-3-64 0,1-1 0 0,0-1 0 16,4 1-192-16,-1 1 0 0,1 6 0 0,3 3 0 15,0 7 0-15,0 1 0 0,3 4 0 0,-1 4 0 16,2 1 0-16,-1 3 0 0,4 2 0 0,-1 1 0 16,1 3 0-16,0 1 0 0,2 0 0 15,-2 4 0-15,1 1-560 0,-2 1 0 16,1 4 0-16,-1 1 0 0,2 4-560 0,0 2-112 15,1 2-32-15,-2 2-17344 0</inkml:trace>
  <inkml:trace contextRef="#ctx0" brushRef="#br2" timeOffset="107251.75">23073 8762 35935 0,'-6'0'3200'0,"1"3"-2560"0,2 1-512 0,3-2-128 0,0-1 384 0,0 4 64 0,-2 3 16 0,-3 4 0 15,0 4 272-15,0 6 48 0,2 6 16 0,2 1 0 16,2 6-608-16,2 6-192 0,2 1 0 0,2 7 0 16,1-2 0-16,0 1 0 0,1-1 0 0,1 0 0 15,0-2 176-15,0-4-176 0,-2 3 160 0,1-5-160 16,0-4 160-16,-3 2-160 0,1 1 160 0,-1-6-160 16,1-1 240-16,-2-5-48 0,-1-2-16 0,1-6 0 15,-1-4-48-15,0-4 0 0,0-1 0 0,-3-8 0 16,1-2 144-16,0-4 32 0,-1-5 0 0,-1-3 0 0,0-10 0 15,-1-1 0-15,-2-5 0 0,-1-5 0 0,1-5-32 0,-5-5 0 16,0-6 0-16,-2-3 0 0,-1-1-272 0,-1-4 160 16,0-8-160-16,1-1 128 0,1-2-128 0,1-4 0 15,1 0 0-15,3 4 0 0,2 6 0 0,3 8 0 16,4 5 0-16,0 9 0 0,3 1 0 0,2 7 0 16,3-1 0-16,1 8 0 0,1 1 0 0,2 3 0 15,2 3 0-15,0 3 0 0,2-2 0 0,2 5 0 16,1 0 0-16,0 1 0 0,1 2 0 0,-1 4 0 15,1 0 0-15,-1 3 0 16,-1 3-432-16,-2 3-16 0,-1 3 0 0,-2 0 0 0,-1 4 208 0,-2 2 48 0,-1 3 0 16,-3-1 0-16,0 2 192 0,-1 2 0 15,-2 1 0-15,-2 0 0 0,-2-2 0 0,-2-1 0 0,-2 1 0 0,-2 3 0 16,-3 0 0-16,-3 1 0 0,-1-1 0 16,-1-2 0-16,-2 1 0 0,-3-1 0 0,-1-2 0 0,1 0 160 15,2-3-160-15,0-3 0 0,-1-2 0 0,1 0 128 16,0-2-128-16,0-2 0 0,0 1 0 0,1-2 0 15,-2 0 0-15,1-2 0 0,0-1 0 16,0-1 0-16,0-5-352 0,1-1 0 0,2-4 0 0,-1 0-12320 16,5-1-2480-16</inkml:trace>
  <inkml:trace contextRef="#ctx0" brushRef="#br2" timeOffset="107635.9">23810 8743 37775 0,'-10'9'3360'0,"1"1"-2688"0,4-3-544 0,4-5-128 0,0 2 704 0,-2 2 128 0,-3 4 0 0,-5 6 16 16,-1 5-672-16,-2-1-176 15,2-2 0-15,2-4 0 0,1-2 0 0,3-3 0 0,1-5-160 0,1-2 160 16,3-2-368-16,1-2 32 0,0-2 0 0,3-2 0 16,2-4 336-16,1-1 0 15,1-3 160-15,1-2-160 0,1 0 512 0,3-3 0 0,-3-2 0 0,1 2 0 16,0-7-64-16,0 1 0 0,-1-1-16 0,-2-3 0 0,2 1 0 16,-3-3 0-1,1-1 0-15,0-3 0 0,-1 1-240 0,0 2-64 0,0 1 0 0,0 5 0 0,1 5-128 0,-4 2 160 16,2 7-160-16,0 2 160 0,0 4-160 0,-1 2 0 15,2 1-160-15,0 2 160 16,2 2-608-16,-1 2-32 0,3 1 0 0,2 2 0 31,3 0-1136-31,1 0-224 0</inkml:trace>
  <inkml:trace contextRef="#ctx0" brushRef="#br2" timeOffset="107968.69">24304 8421 5519 0,'21'-4'0'0,"-7"4"224"0,-2-2-64 0,-4 1 32 0,-4 1-192 0,-2 0 0 0,0 0 0 0,2-3 0 15,2 3 1232-15,1 0 224 0,-2 0 32 0,-3 0 16 16,-4 3 576-16,-3 2 112 0,-4 3 32 0,-2-2 0 16,-3 7 784-16,-3-1 176 0,-2 5 16 0,-2 2 16 15,0 2-720-15,-1 3-128 0,0 0-48 0,-2 2 0 16,2 3-1360-16,1-1-288 0,-1 3-48 0,2-5-16 0,1 2-272 0,2-3-48 16,5 0-16-16,-1-3 0 0,6-3-96 15,2-2-32-15,4 0 0 0,2-3 0 0,3 1-144 0,3-4 0 16,3 0 0-16,2-4-176 0,2 0 32 0,3-1 0 15,6-4 0-15,4-2 0 0,0-2-64 0,3-2-16 16,2-2 0-16,-1-4 0 0,2 1-32 0,-1-4-16 16,2-2 0-16,-2-1 0 0,-1 0 80 0,-3-3 32 15,-2 3 0-15,-2 0 0 0,-6-2 352 0,-3-1 80 16,-3 0 16-16,-3 0 0 0,-4-1 0 0,-3-1 0 16,-2 1 0-16,-3-2 0 0,-5-3 112 0,-3-1 32 0,-2 1 0 0,-4 3 0 15,-1 1-208-15,-3 7-32 0,-1 2-16 0,-3 6 0 16,0 2-368-16,0 2-64 0,1 5 0 0,-1 2-16 31,1 2-896-31,2-1-176 0</inkml:trace>
  <inkml:trace contextRef="#ctx0" brushRef="#br2" timeOffset="111684.11">24863 8513 35935 0,'-1'2'3200'0,"1"-2"-2560"0,1 1-512 0,1 2-128 0,0-1 208 0,1 2 32 0,0 0 0 0,3 4 0 15,3 5-240-15,2 3 0 0,3 6 0 0,2 1 0 16,0 6 192-16,1 1 0 0,-1 2 0 0,0-3 0 16,0 5-192-16,-2 0 144 0,0 1-144 0,-3-2 128 15,0 5 32-15,-2 0 0 0,-3 3 0 0,0 0 0 16,-2-1-160-16,-3 1 160 0,-1 1-160 0,-1-3 160 15,-1 0-160-15,-1-1 192 0,-1-3-192 0,-1 0 192 16,-1-2-16-16,-2 4 0 0,0-5 0 0,-1-1 0 16,-1-5 160-16,-1 3 48 0,-2 2 0 0,-5-1 0 15,1-4-64-15,0-1 0 0,-2-3 0 0,-1-6 0 0,0-3-320 16,2-7 0-16,-2-2 0 0,-1-7 0 16,-1-3-560-16,0-5-176 0,-2-6-32 0,-1-3-17168 15</inkml:trace>
  <inkml:trace contextRef="#ctx0" brushRef="#br2" timeOffset="111887.28">24910 7938 29487 0,'-27'14'2624'0,"9"-4"-2112"0,0 0-512 0,7-1 0 15,7-3 2640-15,3 0 432 0,0-1 64 0,-3 6 32 16,-1 5-2608-16,-1 4-560 0,1 2 0 16,4 1 0-1,2-5-752-15,4-2-16 0,3-1-16 0,0-5-16464 0</inkml:trace>
  <inkml:trace contextRef="#ctx0" brushRef="#br2" timeOffset="112266.96">25467 8509 35935 0,'0'6'1600'16,"1"-5"320"-16,0 2-1536 0,2-1-384 0,-2-1 0 0,1-1 0 0,1 0 0 0,1 0-128 15,2 0 0-15,4 0 0 0,2 0 976 0,2-1 208 0,-1-1 32 0,2-4 16 31,-1 2-752-31,-1-5-160 0,1 3-16 0,-3-1-16 0,1-2-160 0,-2-1 160 16,-1 4-160-16,-2-4 160 0,-2 1-160 0,-1 2 0 16,-3 1 0-16,0 0-176 0,-2-1-64 0,-2 4-16 0,-4-2 0 0,0 3 0 15,-3 2 32-15,-4 2 0 0,0 3 0 0,-5-2 0 16,1 4 352-16,-5 2 64 0,-1 0 0 16,-4 5 16-16,4 1 144 0,-4 1 32 0,2 3 0 0,-1 4 0 15,4 3-64-15,2 1 0 0,1 1 0 0,1 2 0 16,3 1-96-16,1 1-32 0,6 1 0 0,0 0 0 15,4-3-192-15,2 3 176 0,6-5-176 0,2 0 160 16,4-2-384-16,0-3-80 0,5-2-16 0,5-5 0 16,3 0-1360-1,4-4-288-15,5-4-48 0,3-3-14384 16</inkml:trace>
  <inkml:trace contextRef="#ctx0" brushRef="#br2" timeOffset="112908.3">26088 8588 28559 0,'-4'-4'2544'0,"0"-1"-2032"0,0 2-512 0,3-1 0 0,1 1 1472 0,0 0 192 0,0 0 32 0,0 0 16 0,-2-4-496 0,-1-5-80 16,-2-2-32-16,-2 0 0 0,-2 0-384 0,-1 2-80 16,-2 0 0-16,-3 5-16 0,-1 1-624 0,-3 2 0 15,-2 5-192-15,-1 4 64 16,-1 5-240-16,-1 3-32 0,2 3-16 0,1 2 0 0,2 6 256 0,3 3 160 15,3 1-192-15,0 1 192 0,5 3 256 0,1 0 176 16,5 3 16-16,2-4 16 0,1 1-48 0,4-4-16 0,1-3 0 0,3-2 0 16,1-2-112-16,2-2-32 0,4-3 0 0,2-4 0 15,1 0-432-15,2-4-80 16,2 1-32-16,1-5 0 16,2-2-976-16,2-2-192 0,-1-5-32 0,1-1-15520 0</inkml:trace>
  <inkml:trace contextRef="#ctx0" brushRef="#br2" timeOffset="113145.48">26599 8082 40543 0,'-1'10'1792'0,"0"-1"384"0,-1 2-1744 0,0 0-432 0,4 0 0 0,-1 0 0 0,0 2 272 0,1 4-16 15,1 14-16-15,2 13 0 16,0 11 144-16,0 7 16 0,-2 2 16 0,0-2 0 0,-3 0-416 0,-1-6 128 15,-2 0-128-15,-2-9 0 16,0-2-256-16,-1-7-144 0,0-6-32 0,0-1 0 16,0-6-1248-1,1-2-256-15,-2-2-48 0,0-2-14464 0</inkml:trace>
  <inkml:trace contextRef="#ctx0" brushRef="#br2" timeOffset="113319.43">26343 8401 42383 0,'-13'6'1872'0,"3"1"400"0,4-4-1824 0,2-3-448 0,4 4 0 0,1-4 0 15,2 3 448-15,1-3 0 0,2 3 0 0,4 0 0 16,4 0-208-16,9-3-48 0,1-2-16 0,7-2 0 16,3 1-656-16,2-4-128 0,3 1-32 0,3 2-12192 15,3-2-2448-15</inkml:trace>
  <inkml:trace contextRef="#ctx0" brushRef="#br2" timeOffset="113462.1">27088 8576 35935 0,'0'16'3200'0,"1"-4"-2560"16,0-2-512-16,1-4-128 16,0-2 1104-16,-1 2 208 0,3 9 32 0,0 3 16 0,1 11-528 0,-2 1-96 15,2 0-32-15,-2-5 0 0,1-5-480 0,-3-1-96 0,0-7-128 0,-1-2-12832 31,0-3-2656-31</inkml:trace>
  <inkml:trace contextRef="#ctx0" brushRef="#br2" timeOffset="113651.26">26985 7972 50687 0,'-7'0'2240'0,"2"0"464"0,1 0-2160 0,3 0-544 16,1 4 0-16,2-2 0 0,2 2-1024 0,0 1-320 0,2 2-64 0,3 2-16 31,3 3 624-31,3 0 128 0,2-1 32 0,1 1-18976 16</inkml:trace>
  <inkml:trace contextRef="#ctx0" brushRef="#br2" timeOffset="113998.95">27573 8414 35935 0,'-9'10'3200'0,"2"-3"-2560"0,-1 2-512 0,3-2-128 15,3 2 1232-15,-1-6 240 0,0 6 32 0,-5 1 16 16,-3 8-1168-16,-6 7-224 0,-6 5-128 0,-3 5 128 16,0-1-128-16,1-3 128 0,0-2-128 0,1-4 128 15,3 0-128-15,1-3-160 0,3 1 160 0,1-5-208 31,2 0-240-31,5-4-64 0,2-1 0 0,2-3 0 0,5-2-240 0,2-1-48 0,3-4-16 0,2 1 0 32,3-2-208-32,1-2-64 0,4-2 0 0,2-2 0 0,3-2 1088 0,4 0 304 0,1-4 16 0,4 0 0 15,3-1 224-15,1-1 48 0,2-2 16 0,0 2 0 16,-3-2-272-16,-2-1-48 0,-2-1-16 0,-3 0 0 0,-3-3 192 0,-3 0 48 16,-5 0 0-16,-3-3 0 0,-2 0 80 0,-4-3 32 15,-4 0 0-15,-2 2 0 0,-3-2-64 0,-2 3-16 16,-4-3 0-16,-2 0 0 0,-3 5-128 0,-2-2-32 15,-5 4 0-15,-2 2 0 0,-1 3-384 0,-2 3 0 16,1 4 0-16,-1 2 0 16,2 4-560-16,3 0-80 0,2 2-32 0,3 3-12080 15,3 1-2416-15</inkml:trace>
  <inkml:trace contextRef="#ctx0" brushRef="#br2" timeOffset="114436.89">27997 8527 30399 0,'3'8'2704'0,"1"-2"-2160"0,0-4-544 0,0 2 0 16,-1-1 2384-16,1-2 368 0,-2 1 80 0,3 0 16 16,3 3-2032-16,2 1-416 0,0 0-80 0,0 0 0 15,-2 0-160-15,-2-1-32 0,-1 0 0 0,-2-1 0 16,-1-2-128-16,-2 0 0 0,-1 0 0 0,-1-2 0 0,-2 3 0 15,0-3 0-15,-1 0 192 0,-1-3-64 0,1 1 288 0,-1 0 48 16,1 0 16-16,-1-4 0 16,1 0 112-16,1-2 32 0,2-4 0 0,0-1 0 0,4-3-192 0,1-5-48 15,4-1 0-15,1-4 0 0,3-2-384 0,3-1 0 16,3-3 0-16,3 1 0 0,0 3 0 0,2-1 0 16,2 3-192-16,-1 2 192 0,2 4-192 0,-2 5 192 15,0-1-192-15,-4 7 192 0,0 3 0 0,-1 5 0 16,1 4 192-16,-1 4-64 0,1 5 256 0,1 4 32 0,3 3 16 15,0 3 0-15,1 1-16 0,1 5 0 0,0 0 0 16,-2 2 0-16,-2-2-144 0,0 3-16 0,2 0-16 0,-4 4 0 16,2-3-80-16,-1-1-16 0,-1-3 0 0,-1 1 0 15,0-3-144-15,-1-4 0 16,-2-4 0-16,-2-2 0 16,0-3-528-16,-3-3-96 0,-2-4-16 0,1-4 0 15,-2-2-512-15,-1-2-128 0,1-4 0 0,-2-7-19504 0</inkml:trace>
  <inkml:trace contextRef="#ctx0" brushRef="#br1" timeOffset="124580.75">5002 10286 15663 0,'7'-4'1392'0,"-1"2"-1120"0,-2 2-272 0,-3-3 0 0,1 3 1280 0,0-1 192 0,4-2 32 0,2 3 16 0,2-3 160 0,-2-1 48 15,0 2 0-15,-5 2 0 0,-1 0-32 0,-4 0 0 16,0 1 0-16,-2 0 0 0,-1 3-864 0,-1-3-192 15,1 1-16-15,-1-2-16 0,0 3-608 0,0-3 0 16,-1 0 0-16,1-3-128 0,0 3 128 0,-1-2 0 16,-1 1 0-16,1-3 0 0,-1 2 304 0,0-2-16 15,-1 1 0-15,0 0 0 0,1 0 128 0,-1 1 32 16,0 1 0-16,0 1 0 0,0 0-64 0,-1 0 0 16,1 0 0-16,1 0 0 0,-1 1-80 0,2-1-32 15,-1 2 0-15,2-2 0 0,1 0-112 0,-1 0-32 16,2 0 0-16,-1 0 0 0,1 0-128 0,0 0 0 15,0 0 0-15,1-2-176 0,1 2 176 0,-1-1 0 0,1 1 128 0,1-3-128 16,1 3 160-16,-2-2-32 0,2 0-128 0,0 0 192 16,2 1 16-16,-2-1 0 0,1 1 0 0,0-1 0 15,0 0-16-15,-1 2 0 0,0 0 0 0,0 0 0 16,0 0-192-16,0 0 0 0,0 0 0 0,0 0 0 16,20-5 0-16,-17 5 0 0,-1 0 0 0,1 0 0 15,0 0 0-15,1 0 0 0,0 0 0 0,1 0 0 16,0-1 0-16,0 1 0 0,1 0 0 0,-1 0 0 0,1-2 0 0,0 2 0 15,0-3 0-15,0 2 0 0,2-1 192 0,-2-1 0 16,1 2 0-16,0-3 0 0,0 3 0 0,-1 0-16 16,2 1 0-16,0-4 0 0,0 4-176 0,0 0 0 15,1-2 0-15,-2 2 0 0,2 0-208 0,-3 0 80 16,1 2 128-16,-1-2-208 0,-1 0 64 0,0 0 16 16,0 0 0-16,-2 0 0 0,1 1 128 0,0-1 0 15,1-1 0-15,0 1 0 0,-1 0 0 0,3 0 0 16,-1-2 160-16,0 2-160 0,-1-3 256 0,1 2-32 15,0 1-16-15,1-3 0 0,-1 3 0 0,1-3 0 0,-1 3 0 16,-1-3 0-16,1 3 48 0,-2-4 16 16,1 4 0-16,-2-2 0 0,-1 1 32 0,-1-1 0 0,-1 2 0 0,-1 0 0 15,0 0-144-15,-4 0-32 0,0 2 0 0,-2-2 0 16,-2 1 0-16,-4-1 0 0,0 2 0 0,-3 0 0 16,0 0-128-16,-4 1 0 0,-2-3 0 0,-6 3-176 15,-1-3 176-15,-6 3 0 0,-3-2 0 0,-3-1 0 16,-2 3 0-16,-2-3 0 0,1 0 128 0,0 2-128 15,5-1 0-15,-2 2 0 0,2-1 0 0,-5 2 0 16,0 2 0-16,-5-2 0 0,-4 2 0 0,0-4 0 0,0 2 0 16,2-3 0-16,6 2 0 0,2-1 128 0,5 2-128 0,2-4 0 15,-1 3 0-15,-1-3 0 0,0 0 0 0,-5 0 0 16,-2 0 0-16,-2-3 0 0,0 3 0 0,1 0 128 16,4-2-128-16,4 2 0 0,1 0 0 0,1 2 0 15,1-2 0-15,-3 3 0 16,-2-2 0-16,-4 1 0 0,-5 1 0 0,1-3 0 0,1 3 0 0,3-3 0 15,3 3 0-15,6 1 0 16,6-3 0-16,3 1 0 0,3 2 0 0,2-2 0 0,4 2 0 0,1 1 0 16,4-1 0-16,0-2 0 0,4 2 0 0,2-2 0 15,2 2 0-15,3 0 0 0,2 0 0 0,4 1 0 0,2 1 0 0,4-3-128 16,4 4-112-16,3-1-16 16,1 0 0-16,5 0 0 0,1-2-32 0,1 0-16 0,-1-2 0 15,5-2 0-15,4 1 304 0,4 2-192 0,6-3 192 0,3 0-160 16,5 0 160-16,1 2 0 0,-1 0 0 0,0 0 0 15,-2-2 0-15,-2 0 0 0,0 0 0 0,3 0 0 16,5-2 0-16,2 2-128 0,0-2 128 0,-4 2 0 16,-2 0-192-16,-6 0 32 0,-5-2 16 0,-5-2 0 15,-3 2 144-15,-2-2-128 0,-1 0 128 0,-3 2-128 16,-4-2 128-16,-2 2 0 0,-2-1 128 0,-4-1-128 0,-4 2 224 16,-3-2-32-16,-1 3 0 0,-5-2 0 0,-1 1 64 0,-2 1 0 31,-1-2 0-31,-5 0 0 0,1 0 0 0,-4-1 0 0,-2-1 0 15,-4 4 0-15,-1-3-256 0,-3 2 0 0,-4 2 0 16,-2-2-160-16,0 0 160 0,-1 2-208 0,0 0 80 0,0 0 128 16,1 0-192-16,-1 0 192 0,-1 0-160 0,0 2 160 0,0 0-128 0,-3-1 128 15,-1 2 0-15,-2 0-144 16,1 2 144-16,1-1 0 0,1 0 0 0,3 1 0 0,4 0 0 0,4 0-208 0,3-2 48 16,4 0 16-16,5 1-112 0,3-4 0 15,2 2-16-15,3-2 0 0,3 1 0 0,4-2 0 16,3 1 0-16,4 0 0 0,5 0 96 0,7-2 32 15,6-1 0-15,8 2 0 0,8-2 144 0,3 1 0 0,2 1 0 0,-1-3 0 16,-1 1 0-16,-1 0 0 0,1-3 0 16,1-1 0-16,4 1 128 0,-1 0-128 0,4 0 128 0,-5 0-128 15,-3-1 0-15,-6 0 0 0,-4 1 0 0,-4-3 0 32,-3-1 0-32,-5 4 0 0,1-3 0 0,-2 3 0 0,0 0 176 0,-2 0-48 0,-2 1 0 0,-1 0 0 31,-5 1-128-31,-3 1 0 0,-4 0 0 0,-3 3 0 0,-3-2 0 0,-4 2 0 15,-2 0 144-15,-3 2-144 0,-4 1 176 0,-5-2-48 0,-3 4 0 0,-8-1 0 0,-3 2 16 0,-6-3 0 32,-4 4 0-32,-4 1 0 0,-1-2-144 0,-2 1 160 15,1 0-160-15,-4-1 160 0,-2 0-160 0,-6-2 128 0,-4 1-128 0,0-1 128 0,-2-1 16 0,3 1 0 16,5 1 0-16,2-4 0 16,3 2 48-16,-2-3 0 0,-3 2 0 0,-3-2 0 0,0 2-192 0,-1 0 192 15,4-1-192-15,6 0 192 0,6 1-192 0,5-2 0 31,5 0 0-31,3 0 0 0,3 0 0 0,1-2 0 16,2 2 0-16,3-1 0 0,3 1 0 0,4 0 0 16,3 0 0-16,6 1 0 0,1-1 0 0,5 2 0 0,3 0 0 0,5-2 0 15,5 4-288-15,7-2 16 0,4 5 0 0,5-4 0 16,4 3 128-16,3 1 144 0,3-4-208 0,4 1 80 16,5 1 128-16,6-1 0 0,7-1 0 0,2 1 0 15,-1 1 0-15,-6-4-160 0,-5 2 160 0,-4-6 0 16,3 2-128-16,4-1 128 0,1-2 0 0,2 0 0 15,-1-1 0-15,-4 4 0 0,-6-1 0 0,-6-2 0 16,-3-1 0-16,-7-1 0 0,-1 1 0 0,-1-1 0 16,0-1 0-16,-1 1 0 0,-3 0 0 0,-3 0 0 15,-5 0 0-15,-2 2 0 0,-5-1 0 0,-5 1 0 16,-2 2 192-16,-5 1-16 0,-1-2 0 0,-5 2 0 0,-3-2-16 0,-6 3 0 16,-3-3 0-16,-7 3 0 0,-6-3-160 0,-3 1 0 15,-4 1 0-15,-1 1 0 0,-2-3 0 0,-1 1 0 16,1 0 0-16,-6 0 0 0,-7 1 176 0,-6-2-48 15,-6 1-128-15,1 0 192 0,2 0-192 0,6-1 0 16,4 2 0-16,1 1 0 0,5 0 0 0,-3 0 0 16,-2 1 0-16,1-1 0 0,4 0 0 0,6-1 0 15,7-1 0-15,6-1 0 0,9 2 0 0,5-1 0 16,7 2 0-16,3 0 0 0,4 0-128 0,2 0 128 16,5 0-192-16,4 0 192 0,5 2-432 0,6 2 32 15,6-1 0-15,8 2 0 0,8-1 144 0,6-1 16 16,8 0 16-16,0 1 0 0,1-1 224 0,-5-2 0 0,-3-1 0 15,-1 2 0-15,1-2 0 0,1 0 0 0,0-2 0 16,0-2 0-16,-1 0 0 0,-7-1 160 0,-3 0-160 0,-5-1 128 16,-4 0-128-16,-4-3 160 0,1 2-160 0,-3 1 160 15,0 0-160-15,-2-1 0 0,2 1 0 0,-3 3 0 16,-5-2 0-16,0 3 0 0,-2-3 0 0,-4 4 0 16,-3 1 0-16,-3 0-224 0,-4 0 80 0,-2 1 16 15,-2 4 128-15,-3-1-128 0,-5-1 128 0,-4 1-128 16,-2 1 128-16,-6 2 144 0,-6-4-16 0,-5 1-128 15,-4 1 272-15,-1-4-48 0,-3 3-16 0,-3-2 0 0,-2 2-16 0,-3-1 0 16,-5-1 0-16,-3-1 0 0,-2-1-32 0,0 0-16 16,3-1 0-16,4 1 0 0,5-2-16 0,3 2-128 15,2 0 192-15,-2-3-64 0,0 2 16 0,-3 1 0 16,0-3 0-16,2 2 0 0,5-1-144 0,4 2 0 16,5-4-160-16,6 2 160 0,6 2 0 0,5-4-144 15,4 4 144-15,5-3 0 0,2 3-128 0,2 0 128 16,4 0-128-16,2 0 128 15,3 3-480-15,5 1-16 0,4-2 0 0,6 2 0 0,6 2 112 0,8-2 0 16,11-1 16-16,8 0 0 0,8-1 368 0,3-2-144 16,0 0 144-16,-3-2 0 0,-2-1-144 0,1 0 144 15,4-1 0-15,3-2-144 0,3 0 144 0,-5-4-160 0,-5 1 160 0,-6 2-160 16,-8-2 160-16,0 0 0 0,0 2 0 0,-2 1 0 16,-2-3 0-16,-5 3 0 0,-2 1 0 0,-6-1 0 15,-6-1 0-15,-7 3 0 0,-2 2 0 0,-6 0 0 16,-4-1 0-16,-4 2-128 0,-3 1 128 0,-3 1-128 15,-2 2-80-15,-4-1-16 0,-3 2 0 0,-4-2 0 16,-1 2 32-16,-7 0 0 0,-9 2 0 0,-7 0 0 16,-8 0 192-16,-4 3 0 0,-5-4 0 0,-1 4 0 15,1-3 144-15,-3 0 32 0,-5 1 0 0,-4 0 0 0,-4-1 144 16,-1-1 16-16,-3-1 16 0,6-1 0 0,3 1-32 0,-3-2-16 16,-4 2 0-16,-5-4 0 0,0 3-96 0,2-6-16 15,6 3 0 1,1 0 0-16,2 0-192 0,-8 0 0 0,-6-1 0 0,0-2-13408 15,3 1-2768-15</inkml:trace>
  <inkml:trace contextRef="#ctx0" brushRef="#br1" timeOffset="126964.04">4187 11048 21183 0,'-3'0'1888'0,"2"0"-1504"0,0 1-384 0,1-1 0 0,0 0 208 0,0 0-16 0,-1 0-16 0,0 0 0 15,-1 0-176-15,0 0-224 16,-1-1 48-16,3 1 16 15,0 0 1120-15,0 0 208 0,0 0 48 0,-10-16 16 16,9 9-1104-16,-1-1-128 0,-1 0-240 0,0 2 64 0,0-4-32 0,-1 2-16 16,-1-1 0-16,1 1 0 0,-1 0 224 0,-2 0 128 15,0 2 0-15,-2 0-128 0,1 0 576 0,-1 2 0 16,0-2 0-16,-1 3 0 0,-1 0 16 0,-1 0 16 0,0 1 0 0,-1 2 0 16,1 0-480-16,-2 2-128 0,1 2 0 15,-2 2 0-15,1 3-256 0,-2 1-112 0,0 0-16 0,0 4-16 0,0 3 208 0,0 1 64 16,-1 4 0-16,-1 1 0 15,2 1-80-15,0-1-16 0,1 3 0 0,3-4 0 0,2 0 224 0,3-1 0 16,0-1 0-16,6-2 160 0,0 1 352 0,1-3 80 16,2-4 16-16,1 2 0 0,2-4-240 0,2 0-48 15,2 1-16-15,2-1 0 16,1 0-304-16,2-2 128 0,2-1-128 0,0-4 0 0,1 1 256 0,2-2-48 31,1-2-16-31,0 0 0 0,-1-5-16 0,0 1-16 0,-1-3 0 16,-2 1 0-16,-1-2 96 0,-1-2 0 0,-2-3 16 0,-1 1 0 15,1-2 576-15,-4-1 112 0,0-1 32 16,-3 0 0-16,0-2 64 0,-3-1 16 0,2 2 0 0,-3-2 0 16,0-3-496-16,0 0-80 0,-1-3-32 0,0-6 0 15,-1-3-80-15,0-1-32 0,0-1 0 0,-1 1 0 16,0-2-96-16,0 1 0 0,0 2-16 0,0-1 0 16,1-2-64-16,-2 4-16 0,2 4 0 0,0-2 0 15,-1-1-160-15,2 1 0 0,-1-1 0 0,0 1 0 16,1 0-512-16,0 2-16 0,0 0-16 0,1 7-18448 15</inkml:trace>
  <inkml:trace contextRef="#ctx0" brushRef="#br1" timeOffset="130121.11">5553 10144 1839 0,'-5'2'160'0,"0"-2"-160"0,3 0 0 0,0 0 0 0,0 1 960 0,0-1 176 0,-3 0 16 0,-3 3 16 0,-1-3 400 0,-4 0 80 15,2 0 16-15,-1 1 0 16,1 0-464-16,-1 1-96 0,4 0-16 0,-1-2 0 0,0 1-16 0,3 2-16 16,0-1 0-16,1-2 0 0,1 4-432 0,2-4-96 15,1 2-16-15,1-2 0 0,0 4-208 0,1-4-48 16,3 3-16-16,-1-2 0 0,1 1 592 0,2-1 128 16,2 2 32-16,2-1 0 0,-2 0-32 0,3 0-16 15,2-2 0-15,2 3 0 16,1-3-496-16,0 0-112 0,1-3-16 0,2 3 0 0,-1 0-176 0,2-2-144 0,2 0 192 15,3-1-192-15,0 0 240 0,1 0-64 0,3-4-16 0,3 2 0 16,6-1 352-16,5-1 64 0,6-2 0 0,3-1 16 16,0 3-304-16,-2-2-64 0,-5 3-16 0,-1 0 0 15,-4 2-208-15,1 0-192 16,0 4 48-16,-1 0 0 0,-1 0-16 0,1 2 0 0,-3 1 0 0,0 2 0 16,-1-1-16-16,-4 2 0 15,-1-3 0-15,-3 0 0 16,-2 0-192-16,-1-2-32 0,-3 2-16 0,-1-3 0 0,-1 0 416 0,-3-3 0 0,-1 2 192 0,-1-2-64 15,1 1 192-15,-1 1 32 0,-1-2 16 0,-2-1 0 16,-2 2-128-16,-1 0-32 0,-3 0 0 0,-2 0 0 0,-2 2 32 16,-1 0 0-16,-2 0 0 0,0 0 0 15,-3 0 64-15,-2 0 16 16,-1 0 0-16,-3 2 0 0,-1-2 0 0,-3 2 0 0,-2 0 0 0,-1-2 0 0,-2 2-320 0,-1-2 0 16,0 2 0-16,-1 0 0 0,0-2 0 0,-1 0 0 31,0 0 0-31,0 0 0 0,1 0 0 0,-2 0 0 15,-1 0 144-15,-4 0-144 0,0 0 256 0,-4-2-64 0,-3 0 0 0,-1 2 0 0,-1 0-192 0,0-2 176 16,0 2-176-16,0-2 160 0,0 4-160 0,0-2 0 31,1 0 144-31,1 2-144 0,3-2 0 0,-4 4 0 0,-1-4 0 0,-4 3 0 16,2-3 0-16,0 0 0 0,1 0 0 0,3 0 128 16,2 1-128-16,3-1 0 0,2 0 0 0,3 0 0 0,3 0 0 15,2-1 0-15,0 1 0 0,3 0 0 0,1-3 0 0,4 3 0 0,1 3 0 0,1-3 0 16,3 0 0-16,4 0-128 0,0 0 128 0,3 1 0 31,3 1-320-31,0 1 0 0,4 1 16 0,1-1 0 31,3 3-448-31,4 1-80 0,3 0-32 0,3 2 0 0,1-1 96 16,1-1 0-16,3 2 16 0,3 1 0 0,2-1-144 16,2 1-16-16,0-4-16 0,2 1 0 0,1 2 0 0,2-5 0 15,2 2 0-15,-1-3 0 0,0-3 688 0,-1 0 240 0,-1 0-144 0,0-3 144 16,-2-1 832-16,2-1 256 0,4 0 64 0,-2-1 0 0,0 0-544 0,5 0-96 15,4-4-32-15,3-2 0 0,-3-1-480 0,-3 1-192 16,-3 0 16-16,-4-2 0 16,-1 2-1200-16,-2 2-240 0,-2-1-48 0,1 1-16 0</inkml:trace>
  <inkml:trace contextRef="#ctx0" brushRef="#br1" timeOffset="131674.96">6114 11074 15663 0,'1'0'1392'0,"-1"-2"-1120"0,1 2-272 0,-1 0 0 0,1 0 784 0,-1 0 112 0,1 0 0 0,-1 0 16 0,2 0 480 0,-2-2 80 16,0 2 32-16,0 0 0 0,0 0 48 0,0 0 16 15,0 0 0-15,0 0 0 0,0 0-640 0,0 0-128 16,-24 2-32-16,20-4 0 0,0-1 128 0,-3 0 32 16,2 0 0-16,-1-1 0 0,1 1-224 0,-1-3-32 15,0-1-16-15,-2 1 0 0,2 0-384 0,-1-1-80 16,-2 0 0-16,-1-1-16 0,0 2-176 0,-2-2 160 15,-2 3-160-15,0 2 160 0,-1 3-160 0,-3 0 192 16,2 2-192-16,-2 4 192 0,-1 2-192 0,-2 4-256 0,-2 0 64 16,-1 4 16-16,1 3-112 0,-1-2-32 0,2 2 0 15,1-1 0-15,-1 2 0 0,2-1 0 0,4 2 0 0,1-5 0 16,4 0 448-16,1 0 96 0,4-1 16 0,2-2 0 16,3 0 208-16,3 0 64 0,1 0 0 0,1-1 0 15,3 0-320-15,0 3-48 0,1-1-16 0,2-2 0 16,1 2-128-16,1 1 0 0,3 1 144 0,1-1-144 15,3-2 0-15,2 1 128 0,1-2-128 0,3-1 0 16,1-1 0-16,-2-4-128 0,1 1 0 0,0-4 0 0,-2 0 128 16,-2-6 0-16,0 0 0 0,-2-4 0 0,-3 1 192 0,-2-2 128 15,-3 0 32-15,0-4 0 0,1-3 32 0,-1-1 16 16,-1 0 0-16,0-4 0 16,0-1 80-16,-1 1 16 0,-2-2 0 0,1-3 0 0,-2 0-112 0,-3-1-32 15,2 1 0-15,-2-4 0 0,-1 2-32 0,1-3 0 16,-2-3 0-16,0-3 0 0,1-1-64 15,-2 1 0-15,0-4-16 0,0 5 0 0,-2 0 48 0,0 4 16 16,1 3 0-16,-3-1 0 0,1 3-128 0,1 0-32 16,-1 1 0-16,1 1 0 0,-2 4-144 0,1-1-192 15,0 2 32-15,-1 2 16 0,1 2-112 0,-1-1-32 16,-1 4 0-16,0-1 0 16,0 4-192-16,0-1-32 0,-1 1-16 0,1 2 0 15,0 3-368-15,1-1-64 0</inkml:trace>
  <inkml:trace contextRef="#ctx0" brushRef="#br1" timeOffset="134457.1">4921 11140 15663 0,'-3'3'1392'0,"-1"-1"-1120"0,2 0-272 0,0-2 0 0,1 2 1680 0,0-2 288 0,-2 2 48 0,-3 2 16 15,0 2-2192-15,-3 1-432 0,1 0-96 0,-1-1-16 16,0-1-1776-16,2 0-352 0,0 0-80 0,-1-1-16 15</inkml:trace>
  <inkml:trace contextRef="#ctx0" brushRef="#br1" timeOffset="134917.71">5038 10988 9215 0,'-10'5'816'0,"2"-1"-656"0,0 0-160 0,2-2 0 0,2-1 2784 0,1 2 528 31,0-1 96-31,-4 4 32 0,-4 1-2864 0,-3 4-576 15,-3 0 0-15,-2 2-240 16,0 2-208-16,-1-1-64 0,3-2 0 0,-3 1 0 0,0-1 288 0,1 4 48 16,-4-2 16-16,1 2 0 0,0-1 416 0,0-2 96 15,2 2 16-15,0-3 0 0,3 1-16 0,2-2 0 0,1 0 0 0,3-1 0 32,1-4-1248-32,2 0-256 0</inkml:trace>
  <inkml:trace contextRef="#ctx0" brushRef="#br1" timeOffset="135190.23">4669 11077 33167 0,'-2'-3'2944'0,"1"-1"-2352"15,1 4-464-15,1-3-128 0,0 3 736 0,1-1 128 16,2 1 32-16,1-5 0 16,4 4-2096-16,3-2-400 0,4 3-96 0,2 0-16 15,1 7 672-15,2-1 128 0,0 4 16 0,0 2 16 16,2 0-400-16,-2 5-96 0,0-1-16 0,-3 2 0 16,0 1 416-16,-2 1 80 0,-2-2 0 0,0 4 16 0,0-3 1072 0,-3-1 192 0,1-2 64 0,1 1-9296 15</inkml:trace>
  <inkml:trace contextRef="#ctx0" brushRef="#br1" timeOffset="136881.97">6920 11066 43311 0,'-5'0'3840'0,"1"-2"-3072"0,2 2-608 0,2 0-160 0,1 0 0 0,1 0-192 0,2 0 32 0,1-3 16 15,5 2-688-15,5-2-128 16,9 0-16-16,7-2-16 0,5 0-96 0,4-1-32 0,3 0 0 15,4-1 0 1,-1 1 96-16,3 0 32 0,7 0 0 0,-2-3 0 0,-3 4-1136 0,-6 0-240 0,-6 2-32 0,-6-1-16 31,-3 4 1104-31,-3-3 224 0,-3 0 32 0,-2 0-5120 0,-2 1-1024 0</inkml:trace>
  <inkml:trace contextRef="#ctx0" brushRef="#br1" timeOffset="137181.94">6838 11367 32255 0,'-1'0'2864'0,"1"0"-2288"16,2 0-576-16,2-3 0 0,0 3 1648 0,2-2 208 0,4 0 64 0,7-3 0 16,8 1-1792-16,10-5-368 0,7-1-64 0,3 0-16 15,4-2 192-15,-2-1 128 0,1 1-192 0,0-2 192 32,1 6-1344-32,1-2-144 0,-1 1-48 0,-2 2 0 0,0 1-1360 15,-3 3-288-15</inkml:trace>
  <inkml:trace contextRef="#ctx0" brushRef="#br1" timeOffset="138383.64">8473 11208 7359 0,'2'-6'656'0,"-2"4"-528"0,0-2-128 0,2 2 0 0,-2-2 2608 0,0 1 480 0,0 2 112 0,1-5 0 16,-1 0-2368-16,0-3-464 0,0-3-112 0,0-1 0 16,-1 2-64-16,-2-1 0 0,1 1 0 0,-2 0 0 15,-2-2 496-15,1 1 80 0,-1 2 32 0,-2-2 0 0,0 2 288 16,-1 1 48-16,-2-1 16 0,-2 0 0 0,0 4-32 16,-2 4 0-16,-1-2 0 0,-1 4 0 0,-1 1-560 0,-2 4-112 15,3 1-32-15,-3 4 0 0,-1 3-656 0,-2-1-128 16,1 5-16-16,-3 0-16 15,1 3-176-15,1 3-48 0,-1-1 0 0,2 0 0 0,1-1 240 0,1 3 32 16,2-2 16-16,3 0 0 0,1-1 512 0,3-2 96 16,5 0 32-16,-1 0 0 0,3-3 192 0,1 3 32 15,2-3 16-15,2 2 0 0,2-4-224 0,1-2-64 16,2 1 0-16,0-4 0 0,3 0 64 0,-1-1 16 0,2 0 0 16,0-4 0-16,1 0-336 0,0-2 0 0,2-2 0 15,-1-2 0-15,3 0 0 0,0-4 0 16,1 0-144-16,1 0 144 0,0-4 192 0,2-1 128 0,-1 0 0 0,1-2 16 15,1-3 64-15,0 0 16 0,1-1 0 0,-2 0 0 16,1-2 0-16,0 0 0 0,0 0 0 0,-2 0 0 16,0 1 160-16,-2-5 48 0,-1 4 0 0,-1-2 0 15,0-5-160-15,-2-3-16 0,1-3-16 0,-2-3 0 16,-1 1-176-16,-4-3-16 0,-1-1-16 0,-1 3 0 16,-3-6-224-16,-1 2 0 0,-3 1 128 0,2-1-128 15,-1 5 0-15,-1-5 0 0,2-1 0 0,-2-1 0 0,1 0 160 16,0-2 32-16,0 1 16 0,1-2 0 0,1 0-32 15,1 4-16-15,1 1 0 0,0 5 0 16,0 1-288-16,2 2-64 0,-1 3-16 0,0 2 0 16,0 4-336-16,1 0-64 0,-1 3-16 0,1 0-17648 15</inkml:trace>
  <inkml:trace contextRef="#ctx0" brushRef="#br1" timeOffset="140270.29">8861 10100 30399 0,'0'0'2704'0,"1"-1"-2160"0,1 1-544 0,-1-2 0 0,0 0 304 0,2 2-48 0,0-2-16 0,2-2 0 16,3-2-1344-16,0-3-272 0,2 2-48 0,0-4-16 0,-1 1 1088 0,-2 0 224 15,1 0 128-15,-2 1-160 0,0 0 160 0,0-1 144 16,0-1-16-16,0 1-128 0,2 2 1280 0,-1-3 160 15,2 4 32-15,0-2 0 0,1 2-112 0,1 0-16 16,1 1 0-16,0 3 0 0,2-4-816 0,2 2-160 16,0 2-48-16,1-1 0 0,1 4-320 0,-1-2 0 15,0 0 0-15,-1 4 0 0,-1 0 0 0,-1 2 0 16,-2 2 0-16,-2 0-128 16,0 0-256-16,-3 4-64 0,-2 3 0 0,0-4 0 15,-2 6 0-15,-2-2 0 0,-1 0 0 0,-2 0 0 0,-2 3 448 0,-1 0 304 0,-2 2-48 0,-5-2-16 16,1 3 128-16,-4-3 16 0,1 3 16 0,-4-6 0 15,0 3-400-15,-2-1 0 16,1 1 0-16,0-3 0 0,-1-1-160 0,0-2-16 16,1 0 0-16,-2-2 0 0,-1 2 176 0,-1-1 0 0,0 1 0 0,-1-4 0 15,1 1 0-15,1 0-160 0,0-3 160 16,1 4 0-16,1-2 0 0,4-3 0 0,4 0 0 0,2-3 0 16,4 0 0-16,2 0 304 0,3-2-48 0,3-2 0 15,3 2 544-15,1-2 96 0,4-2 32 0,3 2 0 16,0 0-400-16,3-1-80 0,4 2 0 0,1-1-16 0,3 1 16 15,0 1 0-15,3 1 0 0,2 1 0 0,-2 0 80 16,2 0 32-16,-2 0 0 0,-1 0 0 0,-2 0-304 0,2 1-48 16,0 1-16-16,2 1 0 0,-1 1-384 0,1-2-96 15,-1-1-16-15,2 2-12992 16,-1-1-2592-16</inkml:trace>
  <inkml:trace contextRef="#ctx0" brushRef="#br1" timeOffset="145998.34">10412 10879 21183 0,'-3'-2'1888'0,"1"-1"-1504"0,1 3-384 0,-1 0 0 0,2 0 192 0,-1 0-16 0,0-1-16 0,-3 1 0 16,0 0-32-16,0-2 0 0,-1 2 0 0,1 2 0 15,0-1 480-15,2 4 96 0,0-1 0 0,2 0 16 16,2 2-208-16,-2-2-64 0,2 1 0 0,1 1 0 16,-2-1 576-16,1 1 96 0,2 0 32 0,0 3 0 15,-1-2-128-15,1 4 0 0,1-1-16 0,-2 3 0 16,-1-1-496-16,1 4-80 0,-1 0-32 0,0 3 0 15,0 3-400-15,-1 0 0 0,0 0 0 0,2 1 0 16,-1 1 0-16,1 0 0 0,2-2-224 0,-3 0 80 0,2 2 144 0,-2-2 0 16,-1-2 160-16,1-1-160 0,-2-1 288 0,0 2-32 15,0-4-16-15,-3 0 0 0,2-1-48 0,0-5 0 16,-2 2 0-16,1-4 0 0,-1 0 224 0,1-2 32 16,-1 1 16-16,1-4 0 0,-1 1-80 0,1 1 0 15,-1-5-16-15,1 4 0 0,0-4-176 0,-1 0-16 16,2 0-16-16,-2 0 0 0,1 0-160 0,-1-3 192 15,2 2-192-15,-1 1 192 0,0-3-192 0,1 3 160 16,0-3-160-16,0 3 160 0,0-3-160 0,1 2 0 16,0 0 0-16,0 0 0 0,1 1 0 0,0-3 0 15,-1 3 128-15,0 0-128 0,0 0 0 0,0 0 0 0,0 0 0 16,21-6 128-16,-15 6-128 0,-1 0 0 0,1 0 0 0,2 0 0 16,-2 2 0-16,1-2 0 0,2 0 0 0,2 0 0 15,0 0 0-15,3 0 0 0,2 0 0 0,0-2 0 16,3 1 0-16,-1-2 0 0,2 1 0 0,0-2 0 15,-1 2 0-15,2-2 0 0,2 0 0 0,0 0 0 16,-2-1 0-16,4 2 0 0,5-1 0 0,1-2 0 16,1 2 160-16,0 2-160 0,-1 2 192 0,0-3-192 0,0 6 0 15,-2-3 0-15,0 3 0 0,-3 1 0 0,1 1 0 0,-4-1 0 16,1 2-176-16,-1-4 176 0,0 3 0 0,-1 0-128 16,0-3 128-16,0 0 0 15,2 1 0-15,-1-3 0 0,2 1 0 0,-1-1 0 0,-1 2 0 0,2-2 0 16,-2 0 0-16,1 0 0 15,-1 0 0-15,0 0 0 0,0 0 0 0,-2 0 0 16,0-2 0-16,-1 1 0 0,-3 1 0 0,-1 0 0 0,-2-3 0 0,-2 3 0 16,-1 0 0-16,-2-2 0 0,-2 0 0 0,0 2 0 15,-4 0 0-15,1 0 0 0,-1 0 0 0,-2 0 0 16,0 0 0-16,0 0 0 0,0 0 0 0,1 0 0 16,-1-2 0-16,1 1 0 0,0-2 0 0,0 1 0 15,2 0 0-15,0-3 144 0,-1 4-144 0,1-4 160 0,0 4-160 0,-1-1 160 16,1-2-160-16,0 0 0 0,-2 2 0 0,0-1 0 15,-1 2 0-15,0-1 0 0,-1-1 0 0,0-1 0 16,0 2 0-16,-1 1 0 0,-2-4 0 0,2 1 128 16,-1 0 48-16,-1 1 0 0,1-4 0 0,-1 2 0 15,1-2-48-15,-1 1-128 0,2-4 192 0,0-1-64 16,0 1-128-16,-1 0 128 16,2-4-128-16,0 0 128 0,2 0-128 0,-1-1 0 0,0 2 0 0,1-5 0 0,0 1 0 15,0 2 0-15,-1-1 0 0,2-3 0 0,-2 1 0 0,0 1 0 16,1-4 128-16,-1-2-128 0,0-1 0 0,-1-2 128 15,0 1-128-15,0-1 128 16,1 4-128-16,-1 2 0 16,0-1 0-16,0 5 0 0,0 1 0 0,0 4 0 0,-1 0 0 0,1 3 0 15,-1 0 0-15,1 1 0 0,0 4 0 0,0-3 0 0,-1 2 0 0,1 0 0 16,-2 2 128-16,2-5-128 0,-1 4 0 0,1-2 0 16,-1 1 0-16,1 0 0 0,-1 2 0 0,1-2 0 15,-2 0 0-15,1 2 0 0,0-4 0 0,0 2 0 0,-1 2 0 16,0-2 0-16,0 0 0 0,-1 2 0 15,1-1 0-15,-1 2 0 0,1-1 0 0,-2 2 0 0,0 0 0 0,-1 2 0 16,-1 2 0-16,-1-2 0 0,-1 6-144 0,-2-2 144 16,0 0 0-16,-1 3-128 0,-2 2 128 0,-1 0 0 15,-1-4-144-15,-1 3 144 0,0-1 0 0,-2 0-144 16,0-2 144-16,0 2 0 0,-2-3 0 0,-1 0 0 16,0 1 0-16,0 0 0 0,-1-1 0 0,-2 0 0 15,1 0 0 1,-2-2 128-16,-1 0-128 0,-1 0 128 0,0 3-128 0,-3-1 0 15,0-2 128-15,-2-1-128 0,0 0 0 0,-3 0 0 16,-2 0 0-16,1 1 0 0,0-2 0 0,-2 2 0 0,-1 0 0 0,-2-1 128 0,0 2-128 0,0 1 0 16,2 1 0-16,0-4 0 0,3 3 0 0,-1-2 0 15,0 2 0-15,0-3 0 0,-1 1 0 0,-1-2 0 32,2-1 0-32,0 2 0 0,3-1 0 0,0-1 0 0,3 2 0 0,3-3 0 15,2 0 0-15,2 0 0 0,1 0 0 0,2 0 0 16,1 0 0-16,2 0 0 0,0 0 0 0,2 0 0 0,3 0-256 0,1 0 16 15,1 0 16-15,1 0 0 16,4 0-224-16,1 1-64 0,2-1 0 0,1 3 0 31,2-1-1360-31,3-2-288 0</inkml:trace>
  <inkml:trace contextRef="#ctx0" brushRef="#br1" timeOffset="147892.44">12084 10861 24879 0,'-5'0'2208'0,"1"-3"-1760"0,1 3-448 0,3 0 0 0,0 0 1088 0,-1 0 144 16,-1 0 32-16,-2 0 0 15,0 0-1776-15,-1 0-336 0,2 0-80 16,-1-2-16-16,1 2 800 0,1-1 144 0,0 2 0 0,0-1 0 0,1 0 592 0,1 2 48 15,-1 1 0-15,0 1 0 0,-1-2 464 0,1 4 112 16,0 0 0-16,0 2 16 0,1-2 80 0,-2 4 16 16,1 0 0-16,1 1 0 0,1 1-448 0,-1-1-96 0,2 2-16 0,0 2 0 15,1-2-496-15,0 3-96 0,2 2-32 0,0 4 0 16,1 0-144-16,1 2 128 0,-1 3-128 0,0 3 128 16,1 3-128-16,-2 3 0 0,0 5 0 0,-2 3 0 15,-1-1 0-15,-2 6 0 0,-1 5 0 0,-2 5 0 16,-1 7 0-16,-3 1-144 0,0 6 144 0,0-8-160 15,0-8-320 1,2-3-64-16,0 0-16 0,0-2 0 0,2 1 560 0,-1-3 144 0,2 4 16 0,-2-2 0 16,0-3 240-16,2-2 48 0,-2-1 16 0,2-3 0 0,0-2-304 15,0-7-160-15,1 1 160 0,-1-5-160 0,1-3 0 0,-1-1 0 16,0-4 0 0,0-2 0-16,-1 1 0 0,0-2 0 0,0-3 0 0,-2 0 0 0,3-4 0 0,-2-2 0 15,2-1 0-15,-1-4 0 0,1-4 128 0,0 0-128 16,1-1 0-16,0-2 144 15,0-2 112-15,0-2 32 0,-1 0 0 0,1-2 0 16,0 2-96-16,1-3 0 0,-1 6-16 0,-1-4 0 16,2 0-48-16,-1 1 0 0,1 1 0 0,0 1 0 0,1 0-128 0,-1 2 0 15,2-2 0-15,-1 2 0 0,0-1-144 0,0 2 144 16,2-3-192-16,-1 4 192 0,1-2 0 0,-1 2 0 16,2-3 0-16,0 2 0 0,-1 1 0 0,1-2 0 15,0 2 0-15,-1 0 0 0,1 0-144 0,0-3 144 16,1 3 0-16,-1-1-144 0,-1 1-16 0,1 0 0 0,2-3 0 0,-1 3 0 15,1-2 160-15,0 1 0 0,2-2 0 0,1 0 0 16,-1-1 0-16,3 1 0 0,0 0 0 0,1-2 0 16,0 4 0-16,2-4 0 0,0 1 0 0,2 0 0 15,1 0 0-15,-1 2 0 0,2-2 0 0,-2 2 0 16,0 2 0 0,3 0 0-16,1 0 0 0,1 2 0 0,-2-1 0 0,0 2 0 0,-3-1 0 0,1 2 0 0,2-4 0 15,-2 3 0 1,2-2 144-16,-2 1-144 0,-1-2 0 0,-1 2 0 15,1-2 0-15,0 0-192 0,-2-2 192 0,-1 2 0 0,0 0 0 0,-2 0 0 0,0 0 0 0,-2 0 0 32,-2 0 0-32,-1 0 0 0,0 0 0 0,-2 0 0 0,0 0 0 0,0 0 0 0,-2 0 0 0,0 0 0 15,1-2 0-15,-2 1 0 0,2-1 0 0,-2 1 128 16,1-3-128-16,0 2 160 16,0-2 48-16,-2 2 16 0,1-2 0 0,1-1 0 15,-2 1-224-15,1 1 128 0,-1-1-128 0,0-1 0 16,0 1 0-16,0-2 0 0,0 0 0 0,-1 0 0 15,1 2 0-15,-2-2 0 0,1 2 0 0,-1-2 0 0,-1-3 176 0,1-1-176 0,-2 2 192 0,0-3-192 16,1 0 192-16,0-1-64 0,1 0 0 0,-1-4-128 16,2 4 272-16,1-4-48 0,0 1-16 0,1 1 0 15,2-1-48-15,0-1-16 0,2 1 0 0,1-1 0 16,1-1-144-16,-1-2 0 0,1 1 144 0,1-2-144 16,-2 2 0-16,0-1 128 0,0-2-128 0,-1-1 0 31,0-4 144-31,0 1-144 0,-1-1 192 0,-2-5-192 0,1-1 320 0,-2-3-32 0,0-1-16 0,-1-3 0 15,-1-1 0 1,0 0 0-16,-2-4 0 0,-1 0 0 0,3-1-112 0,-1-2-32 16,-2-1 0-16,2-1 0 0,0 0-128 0,0-1 0 15,1 0 0-15,-2 2 128 0,1 3-128 0,-1 1 0 0,1 1 0 0,1 4 0 0,-2 2 0 0,2 4 0 16,1 2 0-16,-1 2 0 16,1 1 0-16,-2 2 0 15,2-1 0-15,-1 5 0 0,0 2 0 0,0 1 0 16,-2 1 0-16,2 2 0 0,0-1 0 0,-2 3 0 15,2 0 0-15,-2 2 0 0,1-2 0 0,-2-1 0 16,2 3 0-16,-2 0 0 0,0 2 0 0,2 0 0 16,-2 0 0-16,2 4 0 0,-2 1-128 0,0 3 128 0,1 0 0 15,0 2 0-15,-1 2-192 0,1-2 48 0,-1 2 0 0,0 0 0 16,2 4-48-16,-2-3 0 0,-1 3 0 0,1 0 0 16,2-1 192-16,-2 0 0 0,1 1 0 0,0 0-128 15,-1-2 128-15,2 2 0 0,1-2 0 0,-2 2 0 16,2-3 0-16,-1 0 0 0,0 0 0 0,1 1 0 15,1-2 0-15,-1-1 0 0,0 2 0 0,-1-2 0 16,1 2 0-16,1-3 0 0,-1 2 0 0,1-2 0 16,-1 1 0-16,1 2 0 0,-2-3 0 0,2 0 0 15,-1 0 0-15,1 0 0 0,-1 0 0 0,0 0 0 16,1 0 0-16,0 0 0 0,0 0 0 0,0 0 0 0,0 0 0 16,0 0 0-16,0 0 0 0,0 0 0 0,0 0 0 0,0 0 0 15,-20 2 0-15,20-2 0 0,-1 0 0 0,-1 0 0 16,1 0 0-16,-1 0 0 0,-1 0 0 0,0 0 0 15,-1 0 0-15,-1 0 0 0,0 0 0 0,-1 0 0 16,0 0 0-16,-3 0 0 0,0 0 0 0,1 0 0 16,-2 0 0-16,-3 1 0 0,1-1 0 0,-2 3 176 15,0-3-176-15,-3 0 192 0,0 2-192 0,0-2 0 16,-2 4 0-16,0-1 0 0,-1 0 0 0,-1 1-176 16,1 2 176-16,1-3-192 0,2 0 192 0,1 0 0 0,1 0 0 0,2-3 0 15,1 0 0-15,1 0 0 16,1 0 0-16,2-3 0 0,0 3 0 0,0-3-128 15,0 1 128-15,1 1-128 16,1-2-416-16,-2-1-80 0,2 2-16 0,-1-2 0 16,2 2 0-16,-2-2 0 0,3 4 0 0,-3-4 0 15,1 4 96-15,0 0 16 0,-1 0 0 0,0 0 0 16,0 0-496-16,0 4-80 0,-1-1-32 0,2-2-10224 0,1 1-2048 0</inkml:trace>
  <inkml:trace contextRef="#ctx0" brushRef="#br1" timeOffset="151014.49">13433 10810 11055 0,'0'0'976'0,"0"0"-784"0,0 0-192 0,0 1 0 0,1-1 1568 0,-1 0 272 0,1 3 48 0,2-3 16 0,-1 2-912 0,2-2-176 0,-1 2-48 0,-3-2 0 15,0 0 416-15,0 0 80 0,0 0 16 0,0 0 0 16,0 0-624-16,0 0-112 0,0 0-32 0,20 0 0 16,-17-2 0-16,-2 2-16 0,0 0 0 0,0-2 0 0,-1 2 144 0,0 0 16 15,0 0 16-15,0 0 0 0,-1 2-464 0,0-2-80 16,-1 2-128-16,2-2 176 0,0 0 176 0,0 0 32 16,0 0 16-16,0 0 0 0,-17 14 304 0,15-12 48 31,-1 0 16-31,2 1 0 0,1-2-160 0,0 1-32 15,-1-2 0-15,1 3 0 0,1-3-192 0,-1 1-64 0,1-1 0 0,-1 0 0 16,0 0-48-16,0 0-16 0,0 0 0 0,0 0 0 0,0 0-96 0,0 0-32 16,0 0 0-16,0 0 0 0,-9 19-128 0,5-13 0 15,0 0 0-15,0 1 0 16,0 4 0-16,-1-1 0 0,0 3 0 0,0 3 0 0,0 2 0 0,1 5 0 16,0-4 0-16,1 6 0 15,0 0 0-15,2 3 0 0,1-2 0 0,-1 0 0 16,2-1 0-16,0 0 0 0,2-5 0 0,-2 1 0 0,1-5 0 0,1 0 0 15,-2-3 0-15,0 0 0 16,-1 1 0-16,0-4 0 0,0 0 0 0,-1-1 0 0,0-2 0 0,0 2 0 0,-1-3 0 0,0 0 0 31,1-2 0-31,-2 0 0 0,2 1 0 0,-3-2 0 0,2 1 0 0,-2 0 0 16,0 1 0-16,-1-1-176 0,2-2 176 0,-2-2 0 16,0 1 128-16,1 2-128 0,-1-3 0 15,1 0 0-15,2-3 0 0,-2 2 0 0,3-1 128 0,-2-2-128 16,3 1 160-16,0-3-160 0,2 2 144 0,0-2-144 15,3 0 128-15,1 0-128 0,2-3 160 0,2 2-160 16,1 1 192-16,1-1-192 0,2 1 128 0,-1 0-128 16,1 2 0-16,1 2 0 0,-2 1 0 0,1-2 0 15,0 1 0-15,0 0 0 0,4 2 0 0,0 0 0 16,2 0 0-16,0 0 0 0,1 2 0 0,0 0 0 0,1 1 0 0,-1-3 0 16,0 0 0-16,1 0-144 0,1 0 144 0,0-3-128 15,3 1 128-15,3-2 0 0,3 0 0 0,1-1 0 16,3 4 0-16,0-3 0 0,1 2 0 0,-1 2 0 15,0 0 0-15,-3 2 0 0,-1 0 0 16,-2 1 0-16,-2 0 0 0,0-1 0 0,-4 2 0 0,2-2 0 16,-1 0 0-16,1 0 0 0,1-2 0 0,-1 0 0 15,1 3 0-15,1-3 0 0,-1 0 0 0,-1 0 0 16,0 1 0-16,-2-1 0 0,1 2 0 0,0-2 0 16,-3 0 0-16,-2 0 0 0,-2 0 0 0,0 0 0 15,-1 0 0-15,-2-3 0 0,-1 3 0 0,-1-3 0 16,-1-1 0-16,0 2 0 0,-2-2 0 0,-1-1 128 15,1 4-128-15,-2-3 0 0,0-1 0 0,0 2 0 0,0-1 0 0,1 2 0 16,0-2 0-16,-1-1 0 0,2 4 0 0,-1-3 128 16,0 1-128-16,1 3 128 0,-2 0-128 0,0-2 192 15,0 2-64-15,0 0 0 0,-2 2-128 0,0-2 0 16,-1 0 0-16,0 0 0 0,-1 0 0 0,-2 0 0 16,1 0 0-16,-2 0 0 0,-1-2 0 0,0 2 0 15,-1-1 0-15,-2 1 0 0,1 0 0 0,-2-3 192 16,1 3-64-16,0-2 0 0,-1 1 80 0,2-2 32 15,-2-1 0-15,1 2 0 0,0-2-112 0,0 1-128 0,1 0 176 0,0-1-176 16,0-2 160-16,2 1-160 16,-1 2 128-16,1-1-128 0,0-2 128 0,0 2-128 0,0-2 128 0,1 1-128 15,0 1 0-15,0 0 0 0,1 1 0 16,-1-2 0-16,0 1 0 0,0 0 0 0,1-2 0 0,-1 0 0 16,0 0 0-16,0 0 0 15,2-1 0-15,-2 0 0 0,0 1 0 0,1-5 0 0,0 1 0 0,-1-3 0 16,0 3 0-16,2-3 0 15,-2 1 192-15,2-5-64 0,-1 3 16 0,1-6 0 0,0-1 0 0,0 1 0 16,-2 1-16-16,2 0-128 0,0-4 192 0,0 5-64 16,-1-1-128-16,1 3 0 0,0 4 0 0,-3 0 0 15,2 2 0-15,-4 1 0 0,1 3 0 0,-1 2 0 0,-1 0 0 0,1 1 0 16,-1 0 0-16,1-1 0 0,1 4-128 0,-2-2 128 16,2-2 0-16,1 2 0 0,-1-2 0 0,-1 2 0 15,1-2 0-15,0 0 0 0,0 2 0 0,-1-2 0 16,0 2 0-16,-1-1 0 0,1 2 0 0,-2-2 0 15,2 1 0-15,-3 1 0 16,1-3 0-16,-2 1 0 0,1 0 0 0,-1 0 0 0,0 0 0 0,-2 0 0 16,1 1 0-16,-1 0 0 0,-2 0 0 0,1 2 0 15,-3 0 0-15,0 0 0 0,-2 2 0 0,0-2 0 0,-1 4 0 16,-1-1 0-16,0-3 0 0,-3 3 0 0,2 0 0 0,-3-2 0 16,0 1 0-16,-1 0 0 0,-1 0 0 0,0 1 0 15,-3 0 0-15,-2 0 0 0,-3-3 0 16,-2 4 0-16,-1-2 0 0,-2-1 0 15,-1 2 0-15,0 0 0 0,-1 1 0 0,0 1 0 0,1-1 0 0,0 0 0 16,-1 0 0-16,0 3 0 0,0-4 0 0,-3 1 0 16,1 2 0-16,-2-2 0 15,0 1 0-15,0-1 0 0,3 2 0 0,1-2 0 0,2 2 128 0,1-4-128 16,3 2 0-16,1-4 0 0,3 0 0 0,0 0-176 16,1 0 176-16,0-3 0 0,-3 2 0 0,2 1 0 15,2 0 0-15,1-2 0 0,-1 2 0 0,2-3 176 0,0 2-304 16,2-1-64-16,3-2-16 0,0 0 0 0,4 2-160 0,0-1-16 15,4 2-16-15,1-2 0 16,2 1-176-16,2 1-48 0,1-2 0 0,3-3 0 16,4 2-1728-16,0-2-336 0,3 0-80 0,4-4-16 0</inkml:trace>
  <inkml:trace contextRef="#ctx0" brushRef="#br1" timeOffset="152367.16">15363 10700 12895 0,'-1'-4'1152'0,"-1"2"-928"0,1-2-224 0,1 4 0 0,0 0 1216 0,0-2 208 0,1 2 48 0,-1-2 0 0,2 1-96 0,-1 0-16 15,0-3 0-15,2 2 0 0,0 2-208 0,0-4-32 16,1 4-16-16,-1-2 0 0,2 2-64 16,0 0-16-16,1 0 0 0,-1 0 0 0,1 2-240 0,1-1-48 15,-1 4-16-15,0 1 0 0,0 4-208 0,-1 0-32 16,1 6-16-16,-1-1 0 0,-1 5-272 0,-2 2-48 15,1 1-16-15,-3 2 0 16,-1 6-128-16,-1 4 0 0,-1 3 0 0,-3 9 0 0,-2 4 0 0,-1 8 0 0,0 11 0 0,-1 0 0 16,1-1-192-16,2-2 16 0,0-1 16 0,2-3 0 15,3 1-80-15,1-1-16 0,1 3 0 0,0-6 0 16,3 0 608-16,-1 0 112 0,-1 3 32 0,1 0 0 16,1 4-192-16,-2-4-48 0,2 0 0 0,-2-6 0 15,-1-6-256-15,-1-7 0 0,-2 1 0 0,1-4 0 16,-3-1-576-16,0-1 0 0,0-1-16 0,-1-1 0 15,-1-1-784-15,1 1-160 16,0-2-16-16,1-3-12112 0</inkml:trace>
  <inkml:trace contextRef="#ctx0" brushRef="#br1" timeOffset="153888">15375 12603 18431 0,'-1'0'1632'0,"-1"0"-1312"0,0 0-320 0,1 0 0 0,1-2 2288 0,-1 2 384 0,0 0 80 0,-1-1 0 16,0 1-1568-16,-1 0-320 0,1-3-64 0,-1 3-16 15,2-2-32-15,0 0-16 0,0 2 0 0,1-2 0 16,0 2-528-16,0-1-208 0,0 2 176 0,0-1-176 16,0 2 0-16,1 2 0 0,0-1 0 0,-1-3 0 15,0 0 416-15,0 0-16 0,18 16 0 0,-11-14 0 16,3 2 160-16,2-3 16 0,-1 1 16 0,3-2 0 16,2 3-208-16,4-3-64 0,1 0 0 0,1-3 0 15,0 1-64-15,1 1 0 0,1-3-16 0,0 2 0 16,-2-5-240-16,0 4 144 0,-1 0-144 0,0-3 128 15,-1 4-128-15,-2-2 0 0,0 0 0 0,-1 2 0 0,-2 0-384 0,0 0-16 16,-3 2 0-16,0 0 0 16,-1 2-928-16,-1 0-176 0,-3 0-32 0,0 2-16 15,-2 2-672-15,0-2-128 0,0 2-16 0,-1-1-16 16,0 1-752-16,-2-2-128 0</inkml:trace>
  <inkml:trace contextRef="#ctx0" brushRef="#br1" timeOffset="155566.54">15739 12593 8287 0,'0'0'736'0,"0"0"-592"0,0-2-144 0,-1 1 0 0,1-1 2224 0,0 1 400 0,1 1 96 0,-1-4 16 16,1-1-1520-16,0-1-288 0,1-1-64 0,-2-2-16 0,1 2-208 0,0-2-64 15,-1 2 0-15,0-2 0 0,0-1 64 0,0 4 0 16,0-4 0-16,0 4 0 0,0-5 128 0,-1 1 16 16,2 0 16-16,-2 0 0 0,1 0 368 0,0-2 80 15,0-1 16-15,0 1 0 0,-1-1-128 0,1-2-32 16,0 1 0-16,0-4 0 0,0-1-176 0,1 0-32 16,0 0-16-16,1-6 0 0,2-1-416 0,1 1-80 15,0-1 0-15,0 2-16 0,0-5-208 0,0 1-32 16,0-3-128-16,0-1 192 0,0-1-48 0,0 0-16 15,-2 3 0-15,1-2 0 0,0-1 0 0,-2 1 0 16,0 1 0-16,-1 1 0 0,0-1 32 0,-1-1 0 0,1 0 0 16,0 1 0-16,-1 2 32 0,2-3 16 15,-1-2 0-15,1-5 0 0,2 2-48 0,-1 3-16 0,2-1 0 0,0 0 0 16,1 3-144-16,-1 4 160 0,1-1-160 0,0 1 160 16,-1 3-160-16,-1 3 0 0,1-3-160 0,-3 5 160 15,1 1 0-15,-1-2 0 0,1 1 0 0,-2 1 0 16,0 1 0-16,-1-1 0 0,1 2 0 0,-1-2 0 15,0-3 160-15,0 0-32 0,0 0 0 0,1-1 0 16,1 0-128-16,0 1 0 0,1-1 0 0,-1 3 0 0,2-1 0 16,-2 2 0-16,1 0 0 0,0 1 0 0,0 2 0 0,-1 2 0 15,1-1 0-15,-1 1 0 0,0 5 0 0,0 0 0 16,-1-1 0-16,1 1 0 0,-2 2 0 0,1-3 0 16,0 4 0-16,-1 0 0 15,0 0 0-15,1-1 0 0,-1 2 0 0,1 0 0 16,-1 3 0-16,0-2 0 0,0 2 0 0,0-2 0 0,0 2 0 0,-1-2 0 15,1 1 0-15,-1 1 0 16,1 1-128-16,0-2 128 0,-1 2 0 0,1-1 0 0,-1-1 0 0,-1 2 0 16,0 1 0-16,-1 0 0 0,0 0 0 0,-1 0 0 15,0 0 0-15,1 0 0 0,-2 0-128 0,0 1 128 0,-2 2 0 0,1-3 0 16,0 2 0-16,-1 2 0 0,-1-4 0 0,0 2 0 16,-2 2 0-16,0-3 0 15,1 2 0-15,-2-1 0 0,2 2 0 0,-1-4 0 0,1 2 0 0,-3-2 0 16,1 1 0-16,0 2 0 0,0-3 0 0,-1 0 0 15,-1 0 0-15,1 2 0 0,-2-2 0 0,1 0 0 16,-1 0 0-16,1-2 0 0,-2 2 0 0,-1 0 0 31,0 0 0-31,-2-3 0 0,1 3 0 0,0-1 0 0,1 1 0 0,-3 0 0 0,3 0 0 0,-1-2 0 16,2 2 0-16,1-3 0 0,1 2 0 0,0-1 0 0,3-2 0 16,0 0 0-16,2 2 0 0,-1-2 0 31,3 2-848-31,1-1-48 0</inkml:trace>
  <inkml:trace contextRef="#ctx0" brushRef="#br1" timeOffset="169819.6">674 8009 11967 0,'6'-2'1072'0,"-1"-1"-864"0,-2 6-208 0,-2-3 0 0,0 0 1472 0,1 2 256 0,2-2 64 0,4 2 0 0,3 2 256 0,1 0 48 16,2 6 16-16,-1-1 0 16,0 7-720-16,-2 0-144 0,-1 0-32 0,-3 2 0 15,2 5-560-15,-2-1-112 0,1 0-32 0,-2-1 0 0,1 2-160 0,-2-4-32 16,0 0-16-16,0-1 0 0,-1-1 16 0,-2-4 16 15,1-1 0-15,-2 1 0 0,1-1-16 0,-2-2-16 16,2 2 0-16,-2-2 0 16,0-3-112-16,0 1 0 0,0 0-16 0,0-5 0 0,0 2-48 0,1-3-128 15,-1 0 192-15,1-2-64 0,-1 0 320 0,1 0 48 16,2-4 16-16,-2 2 0 0,0-1 16 0,2 2 16 16,-2-4 0-16,1 1 0 0,0 3-352 0,0-1-192 0,1-2 192 15,-2 2-192-15,1-1 128 0,0 2-128 0,0-2 0 0,-1 3 0 31,2-3 0-31,-2 3 0 0,0-3 0 0,0 3 0 0,1 0 0 0,-2 0 0 16,0-2 0-16,0 2 0 0,0 0 0 0,-2 0 0 0,2 0 0 0,0 0 0 16,0 0 0-16,0 0 0 15,0 0 0-15,0 0 0 0,0 0 0 0,0 0 0 16,0 0 0-16,0 0 0 0,0 0 0 0,0 0 0 0,0 0 0 0,0 0 0 16,0 0 192-16,0 0-64 0,0 0 0 0,0 0-128 15,0 0 128-15,0 0-128 16,0 0 0-16,0 0 0 0,0 0 0 0,0 0 0 0,0 0 0 0,0 0 0 15,0 0 0-15,0 0 0 0,0 0 0 0,0 0 0 16,0 0 0-16,0 0 0 0,0 0-144 0,0 0 144 0,0 0-224 0,0 0 32 16,0 0 16-16,0 0 0 15,0 0-400-15,0 0-96 0,-11 17-16 0,11-13 0 16,2-1-656-16,-2 0-128 0,1 1-16 0</inkml:trace>
  <inkml:trace contextRef="#ctx0" brushRef="#br1" timeOffset="170698.68">756 8459 22111 0,'-8'3'1968'0,"3"-1"-1584"0,3-2-384 0,2 0 0 0,1 0 0 0,-1 0 0 0,0 0 0 0,-3-2 0 0,1 2 656 0,0-3 48 16,0 2 16-16,2-4 0 0,2 1-448 0,-1 1-80 16,2-3-32-16,2-1 0 0,2 1-336 0,1-2-64 15,3 0-16-15,2-4 0 0,0-2 1232 0,3-3 240 16,5-3 64-16,3-2 0 15,4-4 512-15,2-3 128 0,3-4 0 0,0-3 16 0,-1-2-496 0,2-5-96 16,5-6-32-16,-2 0 0 0,-3 7-800 0,4-5-144 16,4 0-48-16,0-1 0 0,-2 1-320 0,0-2 0 15,-3 2 0-15,-4-3 128 0,-2 3-128 0,-1 0 0 0,0-2-128 16,-2 5 128 0,1 1-928-16,-2 4-96 0,-1 7-32 0,1 4 0 15,3 1-1968-15,-1 3-400 0,1 6-80 0,0-1-5584 16,2 7-1136-16</inkml:trace>
  <inkml:trace contextRef="#ctx0" brushRef="#br1" timeOffset="171784.62">1428 9142 2751 0,'1'-4'256'0,"-1"1"-256"0,0 0 0 0,0 1 0 0,-1 2 4688 0,1 0 896 0,0 0 176 0,-1 0 48 0,0 0-3728 0,-3 0-736 16,-1 2-160-16,5-2-32 0,0 0 448 0,-26 16 64 16,14-7 32-16,-2 3 0 0,-3 4-544 0,-3 2-128 15,-2 5 0-15,-4 3-16 16,1-1-560-16,-1 7-96 0,-4 3-32 0,-2 3 0 0,-1 10 80 0,-3 5 16 15,1 4 0 1,-2 4 0-16,-2 4-224 0,-5 2-32 0,2-6-16 16,0 1 0-16,-1 4-448 0,-1-1-80 0,0 0-32 0,6-8 0 31,5-12-1152-31,4-8-224 0,6-9-64 0,4-6 0 0,3-3 816 0,5-9 144 0</inkml:trace>
  <inkml:trace contextRef="#ctx0" brushRef="#br1" timeOffset="172028.08">641 9173 43311 0,'-15'-3'3840'0,"6"3"-3072"16,2 4-608-16,5 1-160 0,5-1 0 0,1 0 0 15,2 2-192-15,4 6 192 0,6 7-240 0,10 3 80 16,12 9 16-16,9 1 0 0,9 6 144 0,3 7 0 16,5 4 128-16,-1 6-128 0,-1-2 0 0,0 4 0 15,2 1 0-15,1 1 0 16,-6-2-896-16,-5 2-80 0,-3 4-32 0,-8 6-16880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6:14:13.420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C000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7000 13365 3679 0,'-1'0'320'0,"0"0"-320"0,-1 0 0 0,1 0 0 0,1 0 1952 0,0 0 320 0,-1-3 64 0,-2 2 16 15,1 1-1136-15,-2-2-240 0,2-1-32 0,-1 2-16 16,1-1-192-16,1-1-32 0,-2 2-16 0,2 1 0 15,-2-3 96-15,2 2 32 0,-1 1 0 0,0 0 0 32,1-2 288-32,-1 2 64 0,1 0 16 0,-1 0 0 15,1 0-224-15,0 0-64 0,0 0 0 0,-1 0 0 16,2 0-432-16,0 0-80 0,0 0-32 0,0 0 0 16,0 0-352-16,0 0 0 0,0 0 0 0,0 0 0 15,0 0 0-15,0 0 144 0,20-10-144 0,-15 7 0 0,3 0 448 16,-1-4 0-16,2 4-16 0,-1-3 0 0,2-1 32 0,1 1 16 15,2-2 0-15,1-2 0 0,3 0-224 0,0-5-64 16,3 1 0-16,1-4 0 0,-2 2 192 0,5-3 16 16,2-1 16-16,1-2 0 0,3-1 160 0,2-5 16 15,4 0 16-15,3-5 0 0,5-3-176 0,0-4-48 16,2 4 0-16,0-2 0 0,1-3-208 0,-2 3-48 16,1-3-128-16,0 0 192 0,1 3-192 0,0-3 176 15,4 3-176-15,-1-3 160 0,2-4-160 0,-1 5 0 16,-3 1 0-16,-3 0-176 0,-3 7 176 0,-1-3 0 0,-1 5 0 0,2 3 0 15,-1 4 0-15,-5 1 0 0,-3 3 0 16,2 0 128-16,2-3 128 0,-2 0 16 0,-3-1 16 16,-4 1 0-16,0 4-48 0,-5-3-16 0,1 3 0 0,-2 1 0 15,-2 1-96-15,-2 2-128 0,-2 2 176 0,0 0-176 16,-1 2 128-16,-3 0-128 0,1 1 0 0,-2 2 0 16,-2 2 0-16,-2 1 0 0,-2 0 128 0,-1 2-128 15,-2-2 0-15,-1 4 0 0,-1 0 0 0,-2 0 0 16,1 0 144-16,-3 0-16 0,0 0-128 0,-1 1 192 0,0 2-192 0,0-3 0 15,-2 0 0-15,0 2 0 0,-1 0 0 0,1 0 0 16,-1 0 0-16,1 0 0 0,1 0 0 16,0 1 0-16,-1-3 0 0,4 0 0 15,-2 0 0-15,1 0 0 0,2 0 0 0,-2 0 0 16,3 1 0-16,-2-1 0 0,2 0 0 0,-2 0-160 0,2 0 160 0,1 0-208 16,-1 0 80-16,0 0 128 15,1 0-192-15,-2 0 192 0,1 0-160 0,0 0 160 0,1 0 0 0,-1 0 0 0,0 0 0 16,1-1 0-1,0 1 0-15,0 0-144 0,0 0 144 0,0 0-128 0,0 0 128 0,0 0 0 0,0 0 0 0,9-23 128 16,-6 18-128 0,1 2-160-16,-1-3 160 0,1 2-208 0,1-1 48 0,0 0 16 0,0 2 0 0,-1 0 0 15,1 0-112-15,-3 3 0 0,2-2-16 0,-3 1 0 16,1 1 272-16,0 0 0 0,-2 0-128 0,1 0 128 16,-1-3 0-16,0 3 256 0,-1 0-64 0,1 0 0 15,0 0 64-15,0 0 0 0,0 0 0 0,0 0 0 16,0 0-16-16,-21-9 0 0,14 9 0 0,0-1 0 15,0 1-240-15,-2 0 0 0,2 0 128 0,-2 0-128 0,0 0 0 16,-1 0 176-16,0 0-176 0,-1 0 160 16,1 0-32-16,1 1-128 0,-3 2 192 0,3-3-64 0,-1 2-128 0,0 2 0 15,1-1 144-15,0 0-144 0,1 1 0 0,0 1 0 16,1 0 0-16,-1 1 0 0,4-1 0 0,-3 1 0 31,4-2 0-31,-1-2 0 0,1 2 0 0,2 0 0 0,0-4 0 0,1 2 0 16,0-2 0-16,0 2 0 0,1 0 0 0,-1-2 0 0,1 0-128 0,1 2 128 0,0-2-128 15,-1 2 128-15,-1-2-128 0,0 0 128 0,0 0-128 16,0 0 128-16,0 0 0 0,0 0-160 0,0 0 160 0,0 0 0 16,0 0-128-16,20 8 128 0,-17-8 0 0,0 0 0 15,1 0-128-15,-1 0 128 0,2-2 0 0,-2 2 0 16,1 0 0-16,1-1 0 16,-1 2 0-16,1-1 0 0,-1 0 0 15,1 0 0-15,0 0 0 0,-1 0 0 0,2 0 0 0,-1 0 0 0,0 0 0 0,0-1 0 16,1 1 0-16,-1 0 0 15,1 0 128-15,1 0-128 0,0-3 192 0,0 1-48 0,2 0-16 0,-1 0 0 0,0 0 16 16,1-2 0-16,-1 1 0 0,1 0 0 0,0-1-144 0,-1 0 0 16,1 2 144-16,-1-2-144 15,-1 2 0-15,-1-2 0 16,2 1 0-16,-4 0 0 0,3 3 0 0,-2-3 0 0,-3 3 0 0,1 0 0 0,-1 0 0 31,-1 3 0-31,1-3 0 0,-2 1 0 0,0 1 128 0,-2 1-128 16,2-2 128-16,-1 2-128 0,0-1 176 0,0-1-48 15,-2 2 0-15,2-1 0 0,0 2 112 0,-2-3 16 16,3 2 0-16,-1 0 0 0,1 2-80 0,0-1-16 16,0 0 0-16,0 1 0 0,1 2-160 0,0-1 0 15,1 0-160-15,-1 1 160 0,0 0 0 0,0-1 0 0,1 3 0 16,-1 1 0-16,0 2 0 0,0-2 0 0,-1 5 0 16,0-3 0-16,0 4 0 0,0 0 0 0,0-2 0 0,-1 3 0 15,-1-1 0-15,-1 2 160 0,-2 0-32 0,0 1 0 16,-1 1 0-16,0 1 0 0,-3-3 0 0,2-2 0 15,-1 0 0-15,1 0 0 0,0-1 0 0,-1-1 0 16,3-2-128-16,0 1 0 0,1-4 0 0,1 0 0 16,0 1 0-16,1-4 0 0,1-2 0 0,-1 0 0 15,2 1-864 1,0-5-48-16,2 3-16 0,0-3-18784 0</inkml:trace>
  <inkml:trace contextRef="#ctx0" brushRef="#br0" timeOffset="987.31">9058 11595 25791 0,'-5'-1'2304'0,"1"-1"-1856"0,3 2-448 0,0 0 0 0,1 0 1072 0,0-3 112 0,-2 2 32 0,-1 1 0 0,-1-2-176 0,0-2-16 15,1 4-16-15,-1-3 0 16,3 3-480-16,-1 0-80 0,2 3-32 0,2 1 0 0,-1 2-416 0,1 0 0 15,2 3 0-15,0-2 0 0,1 3 0 0,1 2 0 16,3 1 0-16,-1 1 0 0,1 0 160 0,-1 1 48 16,2 1 16-16,0 0 0 0,0 0 224 0,-1 0 32 15,-1-1 16-15,0-1 0 16,-1-2-144-16,1-2-32 0,-1 0 0 0,1-2 0 0,-2 2 0 0,1-1 0 16,-1-2 0-16,-1 2 0 15,1-3-64-15,1 2-32 0,-2-2 0 0,1 0 0 16,-1-1-224-16,-2-1 0 0,1-1 0 0,0-3 0 0,-2 3 208 0,2-6-48 0,-1 1-16 0,0 1 0 15,0-6 112-15,0 1 32 0,0 0 0 0,1-3 0 32,-1 2-32-32,0-2-16 0,-1-1 0 0,1 1 0 0,-2-4-16 0,0-2 0 0,0 2 0 0,1-2 0 0,-1-1-32 15,0-1-16-15,0-2 0 0,2 3 0 16,-1-3 0-16,2 1 0 0,-2-1 0 0,2-1 0 0,2-5 64 0,2-6 16 16,0-6 0-16,1 1 0 15,2 1-256-15,-1 3 0 0,0 1 0 0,0 3 0 0,0 2 0 0,-2 1 0 16,1 4 0-16,-3 1 0 15,0 0 0-15,-1 3 0 0,-1 1-192 0,0 0 192 16,-2 2-336-16,0 2 32 0,0-3 16 0,-1 3 0 16,1 0-416-1,-2 4-96-15,2 2-16 0,-1-2-18368 0</inkml:trace>
  <inkml:trace contextRef="#ctx0" brushRef="#br0" timeOffset="1381.89">9667 11494 23039 0,'-7'2'2048'0,"1"1"-1648"0,0 1-400 0,2-1 0 0,3-3 2608 0,-1 3 432 0,1-2 96 0,0 2 0 0,-3 3-1904 0,0 0-384 16,1 4-80-16,0-2 0 0,2 2-624 0,1 0-144 15,1 3 0-15,2-3 0 0,0 4 0 0,2 0 0 16,3 1 0-16,-1 5-176 0,2-1 176 0,0 5 0 15,0-1 0-15,0 2 0 0,1 0 512 0,-1 1 64 16,-1-1 32-16,1-3 0 0,0 1-128 0,-2 1-32 16,2 2 0-16,-2-2 0 0,-1 2-288 0,1-3-160 15,-1-1 160-15,-1-4-160 0,0 1 0 0,-2-3 0 0,2-4-208 16,-1-2-17904-16</inkml:trace>
  <inkml:trace contextRef="#ctx0" brushRef="#br0" timeOffset="3172.74">6972 13353 12895 0,'-2'0'1152'0,"2"-3"-928"0,0 3-224 0,0-1 0 0,0 1 1296 0,0 0 224 0,0-4 32 0,2 2 16 0,-2-4-352 0,1 2-64 31,-1-1 0-31,1 1-16 0,-1-2 320 0,0 2 64 0,0 1 16 0,-1-2 0 0,0 1-112 0,-2 0-16 31,2 2 0-31,-3-2 0 0,1 0-48 0,-1 2-16 0,-1-1 0 0,0 0 0 0,0-1-496 0,0 1-96 16,-1 0-32-16,1 0 0 16,0-3-432-16,-1 0-96 0,-2 0 0 0,2-2-16 15,0 2 0-15,-1-4 0 16,-1 2 0-16,-2-5 0 0,0 1 16 0,-1-4 0 15,0 0 0-15,0 0 0 0,0-3-16 0,0-1 0 0,-3-2 0 16,-1-3 0-16,0-1-48 0,1-2 0 0,-2-1 0 0,1 2 0 16,0 4 32-16,0-2 0 0,0 0 0 0,0 1 0 15,-1 1 48-15,0 1 16 0,-1-1 0 0,1 2 0 16,-1-2 16-16,-1 3 0 0,2 2 0 0,0-4 0 16,-1 1-48-16,1-2-16 0,-2 4 0 0,4-6 0 15,-3 3 0-15,0-7 0 0,-1-2 0 0,0-2 0 16,1-1-48-16,1 2 0 0,1 1 0 0,1 2 0 15,0-2-128-15,-1 2 0 0,1 1 144 0,-1 2-144 16,2 4 0-16,-1-3 0 0,-1-1 0 0,2 1 0 16,-2 1 0-16,0-1 0 0,0 1 0 0,-2-3 0 0,-2 1 0 0,0 1 144 15,-3 2-144-15,1 1 0 0,0 3 176 0,2 1-176 16,-2-2 160-16,-2 5-160 0,2-4 128 0,-2 3-128 16,-2 0 0-16,0 0 0 0,-1-2 0 0,3 2 0 15,1-1 0-15,1 1 0 0,1-2 0 0,0-1 0 16,2-3 0-16,-1 0 0 0,3 2 0 0,1-4 0 15,1 2 0-15,1 2 0 0,1-2 0 0,-2 0 0 16,2 0 0-16,-1-1 0 0,3 2 0 0,-1 2 0 16,0 3 0-16,1-3 0 0,-2 3 0 0,1 0 0 0,0 0 0 15,-1 3 0-15,1-3 0 0,0 4 0 0,1 0 0 0,0-3 0 16,0 2 0-16,1 2 0 0,0 0 0 0,0 0 0 16,2 2 0-16,1-1 0 0,-2 1 0 0,2-3 0 15,1 3 0-15,-1-1 0 0,1 1 0 0,0 2 0 16,1-2 0-16,2 3 0 15,-1 2 0-15,1-2 0 0,-1 2 0 0,1 2 0 0,1-2 0 0,-1 1 0 16,1 2 0-16,0 1 0 0,0 0 0 0,1 0 0 16,-1 0-128-16,1 0 128 0,-2 0 0 0,1 0 0 15,0 1-176-15,0 2 176 0,-2-3-160 0,3 0 160 16,0 0 0-16,0 0-144 0,0 0 144 0,0 0 0 16,0 0 0-16,-18 10 0 0,15-10 0 0,1 2 0 0,0-2 0 15,1 2 0-15,0-2 0 0,1 2 0 0,-1-2 0 0,1 0 0 16,0 0 0-16,0 2 0 0,0-2 0 0,0 0 0 15,0 0 0-15,0 0 0 0,0 0 0 0,0 0 0 16,0 0 0-16,0 0 0 0,-5 24 0 0,3-18 0 16,1 0 0-16,-1 3 0 0,1-2 0 0,-1 5 0 15,1-5 0-15,0 5 0 0,1 1 0 0,-1-1 0 16,1 2 0-16,0 0 0 0,1 0 0 0,0 1 0 16,0 1 0-16,1 0 0 0,-1 0 0 0,0 0 0 15,0 3 0-15,2-3 0 0,-2 2 0 0,0 1 0 16,2-2 0-16,-2 2-192 0,0 3 192 0,0 3 0 15,2 0 0-15,-2 1 0 0,2-1 0 0,-2 3 0 16,0-2 160-16,0-2-160 0,2-1 0 0,-2-5 0 16,0-2 0-16,0-3-160 0,1-3 160 0,-1-4 0 15,0 0 0-15,-1-2 0 0,1-2 0 0,1-2 0 0,-2 0 0 0,1 0 0 16,-1-2 0-16,1-1 0 0,-1-2 0 0,0-1 0 16,1 0 0-16,-1-3 0 0,0 0 0 0,-1-2 0 15,1-1 0-15,0 0 0 0,1-3 0 0,-2-3 0 16,1 2 0-16,-1-2 0 0,1-4 0 0,-1-3 0 15,-1-4 0-15,1 1 0 0,1-7 0 0,0 3-128 16,0-2 128-16,0-1-128 0,0 3 128 0,0 1-128 0,-1 2 128 0,0 3-208 16,-1 2 80-16,-1 4 128 0,0 3-192 0,0 1 192 15,-1 2-160-15,-1 2 160 0,1-1 0 0,0 3 0 16,2-2-128-16,0 3 128 0,-1 2 0 0,2 1 0 16,0 0 0-16,-2-1-144 0,3 4 144 0,-1-2 0 15,1 3 0-15,1 0 0 0,0 1 0 0,1 1 0 16,-1 0 0-16,1 0 0 0,3 0 0 0,0 0 0 15,1 0 0-15,2 0 0 16,2 1 0-16,0-1 0 0,4 0 0 0,2 0 0 16,2 2 0-16,0-2 0 0,5 0 0 0,0 0 0 0,1 0 0 0,-1 0 0 0,-2 0 0 0,-1 0 0 15,0 0 0-15,-2 0 0 16,0 0 0-16,-1 0 0 0,-1-2 0 0,0 4 0 0,0-4 0 0,0 1 0 16,1 1-304-16,1 0 32 15,0-3 0-15,2 3 0 16,0 0-752-16,2 0-128 0</inkml:trace>
  <inkml:trace contextRef="#ctx0" brushRef="#br0" timeOffset="4072.88">5457 10495 15663 0,'-1'-4'1392'0,"1"2"-1120"0,1 0-272 0,-1 2 0 0,1-2 832 0,0 2 96 0,2-4 32 0,-1-1 0 16,1-1 0-16,1-1 0 0,0 0 0 0,1 1 0 15,-1 0 144-15,-1 0 48 0,0 2 0 0,0 1 0 16,-1 3-192-16,-1 0-16 0,1 1-16 0,-1 2 0 16,0 2-528-16,2 5-96 0,-1-1-32 0,1 2 0 15,-1 0 48-15,2 3 0 0,2 1 0 0,0 1 0 16,3 0-112-16,-1 2-16 0,4-2 0 0,-1 3 0 15,1-3-48-15,0-2-16 0,2 1 0 0,-2-2 0 16,1-1 16-16,-2 1 0 0,-1-3 0 0,0 2 0 0,0-3 32 16,-3 1 0-16,2 0 0 0,-3-2 0 0,0 2-176 15,-1-2 128-15,-1 0-128 0,-1-2 128 0,1 1-128 0,-3-4 192 16,2 1-192-16,-3-2 192 0,1 1 352 0,-1-3 80 16,1 0 16-16,-2 0 0 0,1-3-64 0,-1 3-16 15,1-2 0-15,-1-2 0 0,-1 1-208 0,1-2-32 16,0 0-16-16,0-2 0 0,-1 1-144 0,2-2-32 15,0 0 0-15,2-3 0 0,-2 0 0 0,0 0 0 16,1-3 0-16,0-1 0 0,-1 2-128 0,1-6 0 16,-1 3 0-16,2-2 0 0,-2 2 0 0,0-6 0 0,1 3-192 0,0-4 192 15,0 1-128-15,1 0 128 0,-1 1 0 16,0 1 0-16,0 0 0 16,0 2 0-16,-1 2 192 0,0 0-64 0,0 1-128 0,0 1-176 0,-1 2 48 0,1 1 0 31,1 1-448-31,-1 0-64 0,2 2-32 0,0 2 0 15,2-2-1184-15,0 1-256 0,-1 4-32 0,2-3-7968 0,3 3-1600 0</inkml:trace>
  <inkml:trace contextRef="#ctx0" brushRef="#br0" timeOffset="4500.35">5947 10663 24879 0,'-4'0'2208'0,"1"2"-1760"0,3-2-448 0,0 3 0 0,3-3 1216 0,-2 1 176 0,0 2 16 0,2 0 16 0,2 4-1232 0,0-1-192 15,3 2-176-15,1 2 48 16,0 0 352-16,1 3 80 0,-2-1 16 0,1 2 0 0,0 2-320 0,-2 1 0 16,-1 0 0-16,0 4 0 15,0-1-576-15,-1 2-160 0,-1 3-32 0,0-3-12096 0</inkml:trace>
  <inkml:trace contextRef="#ctx0" brushRef="#br0" timeOffset="8330.62">5865 10757 11967 0,'2'-4'1072'0,"0"2"-864"0,0 2-208 0,-1-3 0 0,1 2 0 0,0-1 0 0,2-2-192 0,1 0 192 16,1-4 544-16,0 1 224 0,0 0 32 0,-1 2 16 15,-1 4 176-15,-3-2 32 0,0 1 16 0,-2 2 0 0,0 0 592 16,-2 2 112-16,0 1 32 0,-1-2 0 0,0 1 80 0,1 2 0 15,-1-1 16-15,0 0 0 0,1 1-352 0,-1-1-80 16,3-1-16-16,-2-2 0 16,2 0-512-16,1 0-96 0,0 0-32 0,-1 0 0 0,2-2-288 0,-1-1-64 15,1 2-16-15,0-4 0 0,-1 1-256 0,2 0-160 16,-2 1 192-16,0 0-192 0,1 0 128 0,-1 0-128 16,0-1 0-16,0 2 0 0,0-1 0 0,1 0 0 15,-1 0 0-15,1 0 0 0,1 1 0 0,-1 0 0 16,0-1 0-16,0 2 0 0,0 1 0 0,2-2 128 15,-1 2-128-15,1 0 0 0,1-3 192 0,-2 3-64 0,2 0 0 0,-1 0-128 16,2 3 192-16,-1-1-192 0,0 2 192 0,0-2-192 16,-1 3 128-16,0 1-128 0,-2 1 0 0,0 1 0 15,0 0 0-15,-2 0 0 0,1 2 0 0,0-1 0 16,0 1 0-16,0-2 0 0,1-1 0 0,1 0 0 16,0-1 144-16,1 0-144 0,-1-2 0 0,1 1 144 15,0 0-144-15,0 0 160 0,0 1-160 0,0-2 160 16,-1 2-160-16,0 1 160 0,-1 0-160 0,0 1 160 15,-1 1-32-15,0 1-128 0,-2 2 192 0,0-2-64 0,0 2-128 16,-1 1 0-16,1 0 0 0,-2 2 0 16,1-1 0-16,-2-1 0 0,1 2 0 0,-1-2 0 0,1-3 0 0,1-1 0 15,-1 1 0-15,-1-1 0 0,1-3 0 0,0 0 0 16,1 1 0-16,-1-1 0 0,0-3 128 0,1 0-128 16,0 1 0-16,-1-2 128 0,1 2-128 0,0-2 0 15,1-2 0-15,-2 4 0 0,2-4 0 0,-1 2 0 16,-1 2 0-16,1-4 0 0,0 1 0 0,-2 2 0 15,0-3 0-15,0 0 0 0,0 0 0 0,-1 0 0 16,-1 0 0-16,-2 0 0 0,-1-3 0 0,0 2 0 0,1-1 0 0,-1-1 0 16,-1 0 0-16,1-1 128 0,0 0-128 0,1 2 128 15,0-2-128-15,2-1 0 0,2 1 0 0,1 1 0 16,2-1 0-16,1 1 128 16,1 0-128-16,1 0 128 0,3 1-128 0,-1 1 0 15,3-2 144-15,2-1-144 0,2-1 0 0,1 0 0 0,4 0 0 16,0-2 0-16,2 1 0 0,1-3 0 0,2-1 0 0,0 2 0 15,0-2 0-15,0 0 0 0,-1 0 0 0,0 4 0 16,-2 0 0-16,1-1 0 0,-4 5 0 0,0 1 0 0,0 1 144 16,-3 0-144-16,-1 3 192 0,-1 0-192 0,0 1 272 15,0-2-48-15,-1 2-16 0,0-2 0 0,-1 0-208 0,1 0 144 16,-1 2-144-16,2-2 128 16,-2 2-128-16,2-2 160 0,-2 0-160 0,1 3 160 0,0-2-160 0,0 1 0 15,0 2 0-15,2 0 0 0,0-2-304 0,1 1-32 31,0-1-16-31,4-3-19696 0</inkml:trace>
  <inkml:trace contextRef="#ctx0" brushRef="#br0" timeOffset="17394.52">21795 1130 20271 0,'-6'-2'1792'0,"1"2"-1424"0,2 0-368 0,0 0 0 0,3 0 1248 0,0 0 176 0,0 2 48 0,-1-2 0 0,0 1-320 0,-1 2-48 16,0 0-16-16,1 1 0 0,-1 1-224 0,2 1-48 15,0-2-16-15,0 2 0 0,2 0-352 0,0 1-80 16,1-1-16-16,-1 0 0 0,1 1-16 0,0 2 0 16,1 1 0-16,1 2 0 0,0 2 320 0,0 4 64 15,0 1 16-15,1 3 0 0,1 3-176 0,-3 1-48 16,1-1 0-16,-2 1 0 0,-1 2-160 0,0 3-32 0,0 7-16 0,-1 1 0 16,-2 4-176-16,-1-1-128 15,1 5 192-15,-1 1-192 0,-1 2 128 0,0-2-128 0,-1-1 0 0,0-3 0 16,-1 3 0-16,-1 0 0 15,0 2 0-15,0 5 0 0,-2 3 144 0,1 2-144 0,-2-2 0 0,-1 0 144 16,2-3-144-16,-1 0 160 16,2-10-160-16,-3 3 160 0,0 0 80 0,0-2 16 0,-1-1 0 15,0-2 0-15,1-1 160 0,0-4 32 0,1-1 16 0,1-3 0 16,1-7-96-16,1-1-32 0,0-3 0 0,1 1 0 0,1-5-128 16,1 2-16-16,0-4-16 0,3-1 0 15,0 1-176-15,1-2 128 0,2 0-128 0,-1-1 128 16,2-1-128-16,1-2 0 0,0 0 144 0,-1 2-144 0,1-2 0 0,0-1 0 15,-1 1 0-15,0-3 0 0,-1 2 0 0,-1-6 0 16,-2 2 0-16,1 0 0 0,-2-2 0 0,0-1 0 16,0 2 0-16,-2-4 0 0,1 2 0 0,-3-2 0 15,1 0 0-15,-1 2 128 0,-1-2-128 0,1 2 0 16,0-2 0-16,-1 3 128 0,0-2-128 0,1 1 0 16,-1 1 0-16,1 1 0 0,-2-1 0 0,2 0 0 15,1-2 0-15,0 1 0 16,1-2 0-16,0 3 0 0,1-3 0 0,0-3 0 0,2 3 128 0,-1-3-128 0,1 0 160 15,-2 1-160-15,4 1 224 0,-2-3-48 0,0-1-16 0,1 4 0 16,-1-2-160-16,1-1 128 16,0 2-128-16,1 0 128 0,-1 0-128 0,0 0 0 15,0-1 0-15,1 2 0 0,-1-1 0 0,0 0 0 16,0 0 0-16,1 2 0 0,-1-3 0 0,0 2 0 0,1 1 0 16,0 0 0-16,1 0 0 0,0-2 0 0,1 2 0 0,1-3 0 15,1 2 0-15,0-1 0 0,1-1 0 0,1 2 0 16,2-2 0-16,0 0 0 0,-1 0 0 0,4-1 0 15,-1 2 0-15,1-2 0 0,0 1 0 0,2 0 0 16,1-1 0-16,-1 2 0 0,1-2 0 0,1 1 0 16,2 0 0-16,1 1 0 0,-1 0 0 0,2 0 0 0,3-2 0 0,-1 2 128 15,3-1-128-15,0 2 128 0,2-1-128 0,0-2 0 16,2 1 0-16,-1 0 128 0,1 3-128 0,-3-3 0 16,0 2 0-16,-1-2 0 0,-1 3 0 0,-1-2 0 15,0 1 0-15,0 1 0 0,-1 0 0 0,2 0 0 16,1 3 0-1,-1 0 0-15,-3-3 144 0,3 4-144 0,3-2 160 0,3 2-160 16,1 0 0-16,2-2 0 0,0 2 0 0,1-2 0 16,0-1 0-16,-1 2 0 0,2 1 0 0,0-2 0 15,-2 1 0-15,1 0 144 0,1 1-16 0,0-2 0 0,1 0-128 0,-1 3 0 0,0-4 144 0,-2 1-144 16,-2 1 128-16,-2 0-128 16,-1 0 128-16,-2-2-128 0,-3 2 0 0,0 0 0 0,-1 0 0 0,0 1 128 15,-2-2-128-15,-1-1 0 0,1 2 0 0,0-1 0 16,-2-2 0-16,1 1 128 0,-1-1-128 0,-1-1 0 15,1 1 192-15,-2-2-16 0,2-2-16 16,-3 2 0-16,1-1-160 0,-2 2 0 0,0-2 0 0,0 0 0 16,-3-1 0-16,0 1 0 0,-1 3 0 0,-1-3 128 0,-1 0-128 15,-2 3 160-15,1-2-160 0,-2 1 160 0,0 1-160 16,-1-3 128-16,1 3-128 0,-1-2 128 16,0 0-128-16,-1 2 0 0,1-2 144 0,-1-1-144 0,-1 3 0 0,3-1 0 31,-2 1 0-31,0 0 128 0,1-2-128 0,-1 2 0 0,-2 2 0 0,2-2 0 0,-1 0 0 0,0 0 0 15,1 0 0-15,-1 1 0 0,0 2 0 0,0-3 0 32,1 0 0-32,1 0 0 0,-1 0 0 0,1 0 0 15,0 2 0-15,0-2 0 0,1 0 0 0,-1 0 0 0,1 2 0 16,0-2 0-16,-1 2 0 0,1-2 0 0,0 0 0 16,-1 3 0-16,2 0 0 0,-1 0 0 0,0-2 0 0,-1 1 0 15,-1 1 0-15,1 1 0 0,0-1 0 0,-1 0 0 16,3 1 0-16,-2-1 0 0,0 2 0 0,-2-1 0 15,1-2 0-15,-2 0 0 0,1 0 0 0,-2-1 0 16,0 2 0-16,1-3 0 0,-2 2 0 0,0-2 0 16,-2 0 0-16,1 0 0 0,0 0 0 0,0 0 0 15,1 0 0-15,0 0 0 0,0 0 0 0,0 0 0 16,0 0 0-16,0 0 0 0,0 0 0 0,0 0 0 16,0 0 0-16,0 0 0 0,0 0 0 0,0 0 0 0,0 0 0 0,0 0 176 15,0 0-176-15,0 0 192 0,0 0-192 0,0 0 0 16,0 0 144-16,0-22-144 0,2 17 0 0,2-1 0 15,0 1 0-15,-1-1 0 0,1 0 0 16,0-1 0-16,-1-2 0 0,1-3 0 0,-1 3 128 0,-1-5 0 16,1-1 0-16,-1-1 0 0,0 0-128 0,-2-3 0 15,2-3 0-15,-2-4 0 0,-3-1 0 0,2-5 0 16,-3-3 0-16,1-3 0 0,-1 3 0 0,0-6 0 16,-1-1 0-16,-1-8 0 0,2-1 0 0,-1-2 0 15,2-3 0-15,0 4 0 0,1-1 0 0,-1 5 0 0,1-2 0 16,-1 3 0-16,1 5 0 0,-3-2 0 0,1-7 0 15,0 0-192-15,1 2 192 0,-1 1 0 0,0 1 0 0,1 2 0 16,0-2 0-16,-1 5 0 0,1 8 0 0,2 0-128 16,-2 6 128-16,1-1 0 0,-1 0 0 0,2-2 0 15,0 1 0-15,-1-1 0 0,2 5 0 0,0-1-128 16,0 2 128-16,2 3 0 0,-2 2 0 0,1 0-128 16,0 3 128-16,0 0 0 0,1 1 0 0,-1 1-128 15,1-1 128-15,1 0-128 0,0 1 128 0,1 1-128 16,0 2 128-16,0-1 0 0,-1 4-144 0,1-4 144 15,0 1-144-15,-1 2 144 0,1-2-192 0,0 2 192 16,-2 0-208-16,1-1 64 0,-1 1 16 0,1 2 0 16,-2-3 0-16,1 4 0 0,0-3 0 0,0 1 0 15,-2 3 128-15,1-1 0 0,1-2 0 0,-1 3-128 0,1 0 128 0,0-2-128 16,0 2 128-16,1 0-128 0,-1 1 128 0,0 0-160 16,1 2 160-16,-1 0-160 0,1-2 16 0,-1 4 0 15,1-4 0-15,-2 3 0 0,2 0 144 0,-2-2-128 16,1 4 128-16,1-4-128 0,-1 2 128 0,1-2 0 15,-2 2 0-15,1-1 0 0,1 2 0 0,-1-1 0 16,1-2 0-16,-2 1 0 0,2 3 0 0,-2-2 0 0,0 1 0 16,0-2 0-16,-1 3 0 0,0-1 0 0,1 1 0 0,-2 0 0 15,1 0 0-15,0 0 0 0,-1 0 0 0,0 0 0 16,1 0 0-16,0 0 0 0,0 0 0 0,0 0 0 16,0 0 0-16,0 0 0 0,0 0 0 0,0 0 0 15,-15 14 0-15,11-12 0 16,2-2 0-16,-2 4 0 0,-1-4 0 0,0 0 0 0,0 2 0 0,-1-2-192 15,0 2 192-15,-3-2 0 0,-1 2 0 0,0-2 0 0,-3 1 0 16,-2 0 0 0,-2 3 128-16,-3-3-128 0,0 2 128 0,-2 1-128 0,-3-2 160 0,-2 2-160 0,-3 1 0 0,-2-2 128 15,-6 0-128-15,-2 2 0 16,1 1 0-16,-5-1 128 0,1 1-128 0,-3-2 0 0,0 2 0 0,1-2 0 16,-3-2 0-16,-1 0 0 15,6 0 0-15,-2-2 0 0,-2-2 0 0,1-2 0 0,0 1 0 0,-1 0 0 16,0-1 0-16,0-2 0 0,5 2 0 15,1-2 0-15,1 0 0 0,2 1 0 16,1 0 0-16,0 2 0 0,-1 0 0 0,0 0 0 0,0 3 0 0,0 0 0 16,-2 0 0-16,2 3 0 0,1 3 0 0,1-3 0 0,1 4-128 15,3-1 128-15,1-2 0 0,4-1-128 16,4 2 128-16,-1-4 0 16,1 3 0-16,-2-1 0 0,1-1 0 0,1 2 0 0,1-4 0 0,2 0-128 0,0 2 128 0,1-4 0 31,3 2 0-31,2-3 0 0,1 2 0 0,1-1 0 0,2-2 0 0,0 1-160 0,1 2 160 0,1-1-192 15,0-2-64-15,2 4-32 0,0 0 0 0,-2 0 0 16,2 0-64-16,0 1-16 0,1 2 0 0,-1-3 0 16,0 2 64-16,1 2 16 0,-1 0 0 0,-1-2 0 0,3 2 32 15,-3-2 16 1,1 2 0-16,1-2 0 16,-1 2-192-16,1-4-32 0,0 3-16 0,1-2-18272 15</inkml:trace>
  <inkml:trace contextRef="#ctx0" brushRef="#br0" timeOffset="18453.39">22780 1074 13823 0,'1'-1'1216'0,"0"1"-960"0,-1 0-256 0,0 0 0 0,0 0 752 0,-1 0 96 0,1 0 32 0,0 1 0 0,-1 2 592 0,0-3 128 16,-2 4 32-16,3-4 0 0,0 0-432 0,0 0-96 16,-14 22-16-16,11-13 0 0,-1 0-336 0,2 0-80 15,-1-2-16-15,2 3 0 16,0 2 208-16,1-3 32 0,0 4 16 0,1-2 0 16,1 4-144-16,1-3-16 0,0 4-16 0,4 3 0 0,-2-1-288 0,2 5-48 15,2 0-16-15,-1 2 0 0,1 0-176 0,-2 0-32 16,2 0-16-16,-1 1 0 0,-1 3 160 0,0 2 16 15,0 1 16-15,-1 2 0 0,0 3-160 0,-1-3-16 16,0 0-16-16,-2 0 0 16,1-2 80-16,0-1 16 0,0 1 0 0,-2-4 0 0,1 1 64 0,-2-4 32 15,-1 1 0-15,1-2 0 0,-1-1-96 0,-1 5-32 0,0 0 0 0,-2 2 0 16,-1-1-224-16,1-1 0 0,-1 3 0 16,-1 0 0-16,0-1 128 0,-1 2-128 0,1 1 0 15,-1-3 144-15,1 1-144 0,-1-3 0 0,2-2 144 0,-1-1-144 16,3-4 128-16,-1-1-128 0,1 2 128 0,-1-4-128 15,3 1 240-15,0 1-32 0,0-2 0 0,0-2 0 16,0 3-64-16,1-3-16 0,-1 0 0 0,2 3 0 16,-1-6-128-16,-1 3 0 0,1 2 0 0,-1 1 128 15,0 1-128-15,-1-1 192 0,1 2-192 0,-3 1 192 0,2-2-192 16,-1 2 0-16,0-1 0 0,-1 1 0 0,0-4 0 0,1 3 0 16,-2-3 0-16,0 2 0 0,1-1 0 0,0-1 0 15,-1-2 0-15,2 3 128 16,-1-3-128-16,1 0 0 0,0 0 144 0,-1-4-144 0,1 4 240 0,0-6-32 15,1 0 0-15,0-1 0 0,0 0-64 0,-1-2-16 16,2-3 0-16,-1 1 0 16,0-2-128-16,1 0 0 0,-1-2 144 0,1 1-144 15,0 1 0-15,-2-2 0 0,1 2 0 0,1 0 0 0,0 0-176 0,-2 1 176 16,-1-1-208-16,0 6 80 16,-2-2-256-16,-2 4-64 0,0-1 0 0,-2 0 0 31,1 3-192-31,-2-1-64 0,1 2 0 0,0-3 0 0,2 2 352 0,0-4 64 0,2 1 16 0,0-4 0 0,1 0 48 0,3-2 16 15,0-2 0-15,1-2 0 16,0 0-880-16,2-6-192 0</inkml:trace>
  <inkml:trace contextRef="#ctx0" brushRef="#br0" timeOffset="20608.93">22160 1908 18431 0,'-2'-3'1632'0,"-1"3"-1312"0,3 0-320 0,2 0 0 0,-2 0 992 0,0 0 128 0,1 0 32 0,-1 0 0 16,0 0 464-16,1-2 112 0,0 2 0 0,-1 0 16 0,0 0-816 0,0 0-160 16,0 0-48-16,0 0 0 0,16 11-464 0,-13-6-112 15,-1 0-16-15,1 1 0 16,-1 2 80-16,-1 0 16 0,2 2 0 0,-2-1 0 15,0 1 416-15,-1 0 96 0,2-1 16 0,-2 4 0 16,0-1-16-16,1 1 0 0,-1 0 0 0,1 2 0 0,0-3-288 0,1-1-48 16,-1 2-16-16,-1 2 0 0,1-3-160 0,0 0-32 15,1 2-16-15,-2-2 0 0,1-2-176 0,-1 3 128 16,1-1-128-16,-1 0 128 0,0-2-128 0,0 0 0 0,0-1 144 16,-1 1-144-16,1-4 128 0,0 0-128 15,-1 0 128-15,1-2-128 0,-2-2 144 0,2 0-144 0,0 0 192 16,0-2-192-16,0-2 240 0,2 0-64 0,-1 0-16 0,0 0 0 15,0-2-16-15,2 0 0 0,-1-1 0 0,2 0 0 16,1-1-144-16,-1 0 160 0,2-3-160 0,0-1 160 16,0 2-160-16,2 0 128 0,0-2-128 0,2-2 128 15,2 0-128-15,1-4 160 0,-1 4-160 16,-2 1 160-16,2-1-160 0,1-4 160 0,2 0-160 0,-1-2 160 0,1 1-160 16,-1-1 128-16,1-1-128 0,-3 0 128 0,2 3-128 0,-2-2 0 15,-1 1 0-15,0-2 0 0,0 3 0 0,-2-3 0 16,1 5 0-1,-3-3 0-15,1 4-128 0,-3 0 128 0,0 1 0 0,-2 2 0 0,0 0-256 0,-2 4 0 16,-1 4 16-16,-1-1 0 16,-2 3-1024-16,-2 3-208 0</inkml:trace>
  <inkml:trace contextRef="#ctx0" brushRef="#br0" timeOffset="21066.65">22466 2278 18431 0,'-2'0'1632'0,"1"0"-1312"0,1 0-320 0,0 0 0 0,1 0 640 0,-1 0 64 0,0 0 16 16,0 0 0-16,0 1 1088 0,0 1 224 0,2 0 32 0,-2-2 16 15,0 0-448-15,0 0-96 0,0 0 0 0,1 27-16 16,-2-17-432-16,-2 2-96 0,3 0-16 0,-4 4 0 16,1 1-336-16,-2-5-80 0,1 4-16 0,-1-1 0 15,-1 2-352-15,1 2-192 0,-1-1 192 0,1 2-192 16,0-1 0-16,2-3 0 0,1-1-160 0,1-3 160 31,0-1-1472-31,1-2-160 0,0-3-32 0,1-2-14176 0</inkml:trace>
  <inkml:trace contextRef="#ctx0" brushRef="#br0" timeOffset="22442.62">22155 1729 8287 0,'-3'0'736'0,"0"0"-592"0,2 0-144 0,0-3 0 0,1 3 448 0,0-1 48 0,-2 1 16 0,0-3 0 16,-2 1 0-16,1-2 16 0,0 1 0 0,-1-1 0 16,3-1-256-16,0 1-48 0,1 0-16 0,0-1 0 15,1 2 208-15,2 2 32 0,-2-4 16 0,1 3 0 16,1 0 976-16,-1-2 192 0,2 2 32 0,0-2 16 16,-2 0-16-16,2 2-16 0,1-1 0 0,-2 0 0 15,4 0-944-15,-2-1-192 0,1 1-48 0,0 0 0 0,1 0-464 0,1-1 0 31,-1 1 0-31,2 0 0 0,1-4 0 0,0 5 0 16,0-2 0-16,-1-1 0 0,3 2 0 0,-1 1 0 0,-1 0 0 0,-1-1 0 0,1 2 0 0,0 1 144 16,1 0-144-16,1 0 192 15,-1 0 16-15,-1 0 16 16,-1 0 0-16,1 1 0 0,0 2 176 0,-1-3 48 0,1 2 0 0,-2-2 0 0,1 2-64 0,0-2 0 16,-1 2 0-16,0-2 0 15,-2 1-128-15,0-1-16 0,0 3-16 0,2-3 0 0,-2 2-96 0,-1-2 0 0,0 2-128 16,-3-2 192-16,2 2-48 0,-1-2-16 0,-2 0 0 0,1 0 0 31,-1 0 128-31,-1 0 32 0,2 0 0 0,-2-2 0 0,0 2-96 0,1 0 0 0,-1-2-16 0,0 2 0 16,0 0 16-16,0 0 16 0,0 0 0 0,0 0 0 15,0 0-208-15,0 0 144 0,0 0-144 0,0 0 128 16,0 0 32-16,0 0 0 0,0 0 0 0,-7-21 0 16,5 20 112-16,0-1 32 0,-2-2 0 0,0 1 0 15,1 0-160-15,-1-1-16 0,-1 1-128 16,0 0 192-1,-1 0-192-15,0 0 0 0,0-2 128 0,-1 1-128 16,1 0 0-16,0 1 128 0,1-2-128 0,0 1 0 0,0 0 0 0,0-2 0 16,0 4 0-16,0-2 0 0,2 0 0 0,-1 2 0 15,-1-2 0-15,1 1 0 0,2 3 0 0,-2-3 0 16,2 3 0-16,0 0 0 0,0-3 0 0,-1 3 0 16,2 0 0-16,1-2 0 0,-1 2 0 0,1-1-160 15,0 1 160-15,0-3-192 16,1 3-592-16,0-4-128 0,1 4-32 0,-2 0 0 15,0 0-1392-15,0 0-288 0,0 0-48 0,17-12-16 0</inkml:trace>
  <inkml:trace contextRef="#ctx0" brushRef="#br0" timeOffset="23647.15">23069 1851 9215 0,'-2'0'816'0,"-1"0"-656"0,3 0-160 0,0 0 0 0,0 0 512 0,0 0 64 0,-1 0 0 0,0 0 16 0,-1 0 800 0,0-2 144 0,1 2 48 0,1 0 0 31,0 0-128-31,0 0-32 0,0 0 0 0,0 0 0 0,0 0-272 0,0 0-64 16,0 0-16-16,0 0 0 0,0 0-208 0,0 0-32 15,0 0-16-15,0 0 0 0,0 0-208 0,16 16-32 16,-15-14-16-16,0 2 0 0,1-2-16 0,-2 0 0 16,1 0 0-16,0 0 0 0,-1 2-96 0,1-1 0 0,0-2-16 0,2 1 0 15,-2 2-128-15,0-4-32 0,2 3 0 0,-2 0 0 16,2 0 16-16,-1 0 0 0,1 1 0 0,-1 1 0 15,0 0-32-15,1 0 0 0,1 2 0 0,-2 2 0 16,2-3-64-16,0 4 0 0,1-1-16 0,-2 1 0 0,2 0-176 16,0 2 0-16,0 0 144 0,-1 1-144 0,1 0 0 0,0-3 0 15,-2 1 0-15,1 0 128 0,0 2-128 0,1-1 0 16,-2 1 128-16,2-4-128 0,0 4 128 0,-1-3-128 16,1 2 128-16,-1-3-128 0,1 1 240 0,-3-1-32 15,2-2 0-15,0 1 0 0,-1-2-32 0,1 2-16 16,0-4 0-16,-2 1 0 15,1-2 0-15,-1 1 0 16,1-2 0-16,-2 0 0 0,0 0-32 0,-1 1-128 0,0-3 192 0,0 3-64 16,-1-3-128-16,0 3 0 0,-2-2 0 0,2 2 0 0,-3 0 0 0,2 2 0 0,-1-1 128 0,-1 0-128 15,2 2 0-15,0 0 0 0,-1 0 0 0,2 0 0 16,0 1 0-16,-1-1 0 16,2 0 0-16,2 0 0 15,-1-2 0-15,1 0 0 0,1-1 0 0,0 0 0 0,1-1 0 0,0-2 0 16,1 0 0-16,-1 0 128 0,1-2-128 0,-2-1 160 0,2 2-160 0,-1-1 160 15,0-2-160-15,-2 0 0 0,2 2 0 0,-3-5 128 32,1 4-128-32,1-3 0 0,-2-1 0 0,0-1 128 0,1 0-128 15,-1 0 0-15,1-2 144 0,0-3-144 0,1 1 0 0,0-2 128 16,0 0-128-16,2-5 0 0,0 2 0 0,3-6 0 16,0 1 0-16,4 1 128 0,-1-4-128 0,1 2 0 15,3-2 0-15,-1 3 0 0,0-3 0 0,1 3 0 16,0 0 0-16,0-1 0 0,0 5 0 0,-2 2 0 15,0 0 0-15,-2 0 0 0,-1 3 0 0,0 1 0 16,-3 0 0-16,-1 2 0 0,0 0 0 0,-2 4 0 16,0-3 0-16,-2 2 0 0,0 0 0 0,-1 1-160 15,-1 0 160-15,-1 2-208 16,-1-2-400-16,1 1-80 0,0 0-16 0,-2 3 0 16,1-2-1424-16,-1 4-304 0,2 0-48 0,-1 0-12432 0</inkml:trace>
  <inkml:trace contextRef="#ctx0" brushRef="#br0" timeOffset="24265.6">23438 2346 18431 0,'-2'-4'1632'0,"2"-2"-1312"0,2 5-320 0,-1-2 0 0,0 1 1168 0,-1 0 176 0,1-4 16 0,2-2 16 16,-1-2 160-16,3 0 48 0,0-3 0 0,0 3 0 16,1 2-928-16,-1-1-176 0,1 4-32 0,-1-1-16 0,3 0-240 15,-1 0-32-15,1-1-16 0,-1 1 0 0,2 3 128 0,-1-4 32 31,1 5 0-31,-2 2 0 0,1 0 176 0,-1 0 32 0,-1 2 16 0,1 0 0 16,-4 3-112-16,1 1-32 0,0 4 0 0,-3-3 0 16,-1 4-64-16,-1-1 0 0,-2 2-16 0,-2 0 0 15,0 2-128-15,-2-1-32 0,0 0 0 0,-2 0 0 16,0-1-144-16,1 0 128 0,-4 1-128 0,0 0 128 0,-2 2-128 0,2 1 0 16,0 0 0-16,1-1 0 0,-1 1-256 0,1 0-64 15,0 3-32-15,1-2 0 16,2 1-176-16,0-2-48 0,3-4 0 0,0-1 0 0,3 0 576 0,1-3 0 15,-1 0 0-15,4-4 0 0,0 0 368 0,3-2 80 16,0-2 0-16,2 0 16 0,1-2 80 0,2 1 16 16,2-6 0-16,0 2 0 0,2 1-240 0,2-1-64 0,0-2 0 0,0 1 0 15,3 2-256-15,-1-3 0 0,2 2 0 0,-1-1 0 32,-2 2-1120-32,0 1-176 0,-1-2-48 0,-2 1-14480 0</inkml:trace>
  <inkml:trace contextRef="#ctx0" brushRef="#br0" timeOffset="25105.72">23068 1583 20271 0,'0'1'1792'0,"0"-1"-1424"0,1 2-368 0,-1-2 0 16,0 0-1024-16,0 0-288 0,0 0-48 0,0 3-16 0,0-3 1376 0,0 1 240 15,1 2 64-15,-1-3 16 0,0 0 400 0,0 0 96 16,0 0 16-16,0 0 0 0,0 0 192 0,0 0 64 16,0 0 0-16,0 0 0 0,18-14-64 0,-13 11-16 0,1 0 0 15,1 0 0-15,2 0 32 0,0 0 16 0,-1 1 0 16,1 0 0-16,1 0-448 0,0-2-96 0,1 4 0 0,1-3-16 16,0 3-160-16,1 0-16 0,0-3-16 0,1 3 0 15,-2 0-16-15,1 0 0 0,0 0 0 0,1 0 0 16,1-2-64-16,-3 2-16 0,2-2 0 0,-2 2 0 15,2-2-48-15,-1 2-16 0,0-4 0 0,-1 4 0 16,-1-2-144-16,-1 2 192 0,-2 0-192 16,-1 0 192-16,-1 0-192 0,-2 2 0 0,0-2 0 0,-2 1 0 15,-1 2 0-15,-1-1 0 0,-1 0 0 0,0 0 0 16,-2 1 0-16,1 0 160 0,-1-2 16 0,0 2 0 16,-1-1 160-16,-1 0 48 0,1 0 0 0,1-2 0 15,-1 3-112-15,0-3-16 0,2 0 0 0,0 0 0 0,1 0-256 0,1 0 0 16,0-3 0-16,1-1 0 0,2 2 128 0,-1-2-128 15,1 1 192-15,-3 3-192 16,0 0 128-16,0 0-128 0,18-19 0 0,-13 14 0 0,-1 1 0 0,0 3 0 16,-2-4 0-16,1 4 0 0,-2-4 0 0,-1 4 0 15,-1-2 0-15,-2 0 0 0,0 0 0 0,-4 1 0 16,2 0 0-16,-3 0 0 0,-2 1 0 0,-1-2 0 0,-2 1 0 16,1 0 0-16,-2 0 0 0,0-2 0 0,-1 4 0 15,1-5 0-15,1 4 128 0,0-1-128 0,2-2 0 0,0 0 0 16,2 2 0-16,1-1 0 0,0 0 0 0,2 0 0 15,0 2 0-15,1-2-272 16,2 1 48-16,1 1 16 16,1-2-1040-16,2 2-208 0,0 0-32 0,3-1-14288 0</inkml:trace>
  <inkml:trace contextRef="#ctx0" brushRef="#br0" timeOffset="26456.46">22341 3561 13823 0,'-1'-8'1216'0,"-2"-1"-960"0,2 4-256 0,1 0 0 0,0 4 1200 0,0-5 192 0,-1-3 32 0,-2-5 16 16,1-8 544-16,-1-3 96 0,2-3 32 0,0 2 0 16,1 2-320-16,1 2-48 0,0 5-16 0,0 2 0 15,3 3-128-15,0 2-48 0,1 4 0 0,-2-1 0 0,2 5-592 0,-1 3-112 16,1 3-16-16,1 0-16 0,-1 4-400 0,0 3-80 16,1 4-16-16,-2 4 0 0,1-3-128 0,-1 6-48 15,-1 7 0-15,1 3 0 0,-1 1-144 0,0 5 128 16,1 7-128-16,1 3 128 0,0 3-128 0,1 2 192 15,0-3-192-15,2-2 192 0,-1-7 0 0,1-1 0 16,0-1 0-16,1-1 0 0,1-1 128 0,0-2 16 16,1 3 16-16,0-3 0 15,0-3-48-15,1-1-16 0,1-3 0 0,-1-2 0 0,-1-4-48 0,-1-2-16 0,0-1 0 0,0-1 0 16,-3-2-224-16,1-1 144 0,-2-1-144 0,0 1 128 16,-2-2-128-16,0 0 0 0,-1 0 144 0,0 2-144 15,-2-3 176-15,0 1-48 0,0-1 0 0,-1-1 0 16,2 0 48-16,-4-1 0 0,2 0 0 0,0-1 0 15,0-4 80-15,0 0 0 0,0-2 16 0,0 0 0 16,-1-3 16-16,1 0 0 0,0 0 0 0,1-5 0 16,-1 1-32-16,2-2-16 0,-1 0 0 0,0-1 0 15,-1 0-112-15,1-3-128 0,1 2 176 0,-2-5-176 16,1 4 128-16,-1-1-128 0,1 0 0 0,-1-3 0 0,0 5 128 0,0-2-128 16,0 4 0-16,0-3 0 0,0 5 0 0,1-3 0 15,-1 2 128-15,3-1-128 0,-2 0 192 0,2-1-32 31,0 2 0-31,1-3 0 0,1-1 160 0,1-2 48 0,1-1 0 0,2-3 0 0,0-1 32 0,1-3 16 16,2-1 0-16,0-2 0 0,2-3 0 0,2-3 0 16,3-9 0-16,2-3 0 0,0-1 32 0,2-6 16 15,4-6 0-15,3-1 0 0,2-3-336 0,0 0-128 16,1 0 0-16,0-3 0 0,2-3 0 0,-2-1 0 0,0 8 0 16,-3 1 0-1,-2 8 0-15,-2 4 0 0,-5 7 0 0,-3 5 0 0,-5 5 0 0,-4 8 0 0,-3 2 0 0,-5 3 0 31,-4 7-1648-31,-5 4-320 0,-4 4-64 0,-5 4-22128 0</inkml:trace>
  <inkml:trace contextRef="#ctx0" brushRef="#br1" timeOffset="32999.85">8172 10899 28559 0,'-7'0'2544'0,"1"0"-2032"0,3 0-512 0,2 0 0 0,1 0 0 0,-4 0 0 0,-2 0 0 0,-5 3 0 0,-4 0 0 0,-5 4 0 16,-2 2 0-16,-1 4 0 0,-3 5-432 0,-3 2 32 15,-3 5 0-15,0 3 0 0,-1 1 192 0,-2-1 32 16,0 7 16-16,1-3 0 0,-1 5 160 0,-1-1-208 16,3 1 80-16,2-2 128 0,4-3 0 0,2-3 192 15,5-1 0-15,5-4 0 0,4-1 304 0,6-4 64 0,5-2 16 0,3-3 0 16,3-1-192-16,5-6-16 16,5 2-16-16,4-3 0 0,0-2 32 0,4-4 16 0,7 0 0 0,5-6 0 15,5-3-400-15,2-2 0 0,4-2 0 0,2-5 0 16,2 2-336-16,0-5 48 0,2 1 16 0,-2-2 0 15,-2-3 96-15,-3 3 32 16,-1-1 0-16,-4-1 0 0,-3 0 304 0,-3 2 64 16,-3 1 16-16,-5 2 0 0,-2 2 304 0,-2-1 64 0,-4-1 16 0,-3 0 0 15,-3 3-144-15,-4 3-32 0,-3 0 0 0,-5 1 0 16,-3 0 64-16,-4-1 0 0,-3 3 0 0,-5 1 0 16,-3-3-32-16,-6 2 0 0,-3 3 0 0,-3-2 0 15,0 6-224-15,-5-3-64 0,-5 3 0 0,-3 2 0 0,0 1-16 0,-3 0-16 16,-1 1 0-16,3 4 0 15,0-1 160-15,4-1 16 0,2 6 16 0,-1-2 0 0,-2 5-224 0,1 4-128 16,0 0 128-16,2 2-128 0,2 2 0 0,1 2 0 16,2 3 0-16,4-3 0 15,2 4-432-15,2 2-48 0,4-3-16 0,4-2-11232 16,4-1-2256-16</inkml:trace>
  <inkml:trace contextRef="#ctx0" brushRef="#br1" timeOffset="34966.25">7984 10099 4607 0,'2'0'400'0,"-2"-2"-400"0,0 0 0 0,0 2 0 0,1-2 1664 0,0 2 240 0,0-3 48 16,2 2 16-16,1-1-240 0,-1-4-32 0,2 2-16 0,0-2 0 16,-1 2-368-16,-2 1-80 0,0 0-16 0,-1 0 0 15,-1 3-592-15,-1 0-128 0,-2 0-32 0,2 3 0 16,-2-3 144-16,1 3 32 0,-1 0 0 0,0 1 0 16,3-4 352-16,0 0 80 15,0 0 16-15,-13 16 0 0,11-10-240 0,-2-4-32 0,0 2-16 0,1 0 0 16,0 0 80-16,-2 0 16 0,2 0 0 0,-2 2 0 15,-2 1-112-15,1 2-16 0,-1 0 0 0,-1 1 0 16,1 2-256-16,-2 2-64 0,0 2-16 0,-3 3 0 16,1-1-176-16,-1 2-16 0,-2 2-16 0,-1-1 0 15,1 1 32-15,0-2 0 0,-1 1 0 0,2-1 0 0,-1-1-48 0,0-1 0 16,1 2 0-16,-1-2 0 0,3-1-32 0,0-1-16 16,2-4 0-16,2 0 0 0,1-2-160 0,1-1 0 15,1-3 0-15,-1-2 0 0,3 0 0 0,0-1-224 16,0 0 48-16,1-1 16 15,-2-1-624-15,2 2-128 0,0-3-32 0,-1 0-17184 0</inkml:trace>
  <inkml:trace contextRef="#ctx0" brushRef="#br1" timeOffset="39126.94">7508 9963 15663 0,'-3'-2'1392'0,"0"-2"-1120"0,2 0-272 0,1 4 0 0,1 0 304 0,-1-2 0 0,-1-1 0 0,0 0 0 16,1-1-144-16,0-5-32 0,1 5 0 0,1 1 0 16,2 0-128-16,4 3 0 0,0 0 0 0,3-2 0 15,3 4 208-15,2-2 16 16,1 3 0-16,2-3 0 0,2 1 912 0,0-1 176 0,0 0 32 0,0-1 16 15,1-2-368-15,2 0-80 16,-1-2-16-16,2-2 0 0,0 0-32 0,-1 1-16 16,1-4 0-16,-1 1 0 0,-1-1 112 0,-1 2 32 0,1-2 0 0,-1 0 0 15,-1 1-224-15,-1 2-32 0,-3-2-16 0,-1 2 0 16,-1 1-352-16,-3-1-80 0,-1 1-16 0,-2 0 0 16,-2 0-144-16,0 2-128 0,-2 2 144 0,-3-2-144 0,1 0 0 0,-2 2 0 15,0-1 0-15,-1 2 0 0,-1-1 256 0,1-1-32 16,-1 2-16-16,-2-2 0 0,2 1 208 0,-3 1 32 15,2-2 16-15,-3 3 0 0,1-2-112 0,-1 1-32 16,-1 1 0-16,0-3 0 0,-2 3-176 0,1 0-144 16,-2 0 192-16,-1 3-192 0,-1-3 128 0,0 1-128 15,0 1 0-15,-1 1 0 0,-1-3 0 0,1 1 0 16,-1 1 0-16,0-2 0 0,0 3 0 0,1-3 160 16,0 0-160-16,1 1 128 0,1-1-128 0,0 0 160 0,1 0-160 15,1-1 160 1,-1 1-160-16,1 0 0 0,1 0 0 0,0 0 0 0,0 0 0 0,0 1 0 0,1 2 0 0,-2-3 0 15,3 2 0-15,-1-1 0 0,0 2 0 0,1-2 0 16,1 2 0-16,1-3 160 16,0 2-160-16,2-2 160 0,0 0-160 0,1-2 0 0,1 0 0 0,1 1 0 15,1 0 0-15,1-2 0 16,-4 3-160-16,0 0 160 0,0 0 0 0,18-6 0 0,-12 6 0 0,1-1 160 16,0 1-160-16,2-3 0 0,-1 1 0 0,2 1 0 15,-1-2 0-15,2 1-176 0,-1 1 48 0,0-2 0 0,1 2 128 0,0-2-160 16,1 3 160-16,0-3-160 0,0 3 160 0,-1-3 0 15,1 3-144-15,0-2 144 16,0 0 0-16,-1 2 0 0,0-2 0 0,0 2 0 16,0 0-192-16,-2 0 48 0,1 2 0 0,-1 0 0 0,-3 0-48 0,0 2 0 15,-1 0 0-15,-1 1 0 0,-2-2 192 0,-1 0-160 16,1 0 160-16,-1 0-160 0,-2 1 160 0,1-4 0 16,-2 2 0-16,0-1 0 0,1 2 0 0,-1-3 0 15,0 0 0-15,-1 0 0 16,1-3 0-16,-2 3 0 0,2 0 0 0,-3-1 0 0,1 1 0 0,-1-2 0 15,1 2 0-15,0 0 0 16,-1 0 0-16,-3 0 0 0,2 0 0 0,-1 0 0 16,-1 0 0-16,-1 2 0 0,1-1-176 0,-1 2 176 15,1-3-864-15,-1 1-80 16,-1 0-16-16,0 1-15296 0</inkml:trace>
  <inkml:trace contextRef="#ctx0" brushRef="#br1" timeOffset="41749.58">7660 10186 35007 0,'-5'2'3120'0,"2"-2"-2496"0,2 0-496 0,1 0-128 0,0 0 672 0,0-2 112 0,-2 2 32 0,0-2 0 15,1 2-96-15,-2-2-16 0,3 1 0 0,0 1 0 16,0 0-464-16,0 0-112 0,0 0 0 0,0 0-128 15,0 0 0-15,0 0 0 16,24-2 0-16,-21 7 0 0,2-1 0 0,0 5 0 16,0-3 0-16,0 4 0 0,3 0 176 0,-1 2 16 0,3 1 16 0,0-1 0 15,2-2 80-15,2 0 16 0,1 0 0 16,-1-2 0-16,2 2 0 0,2-1 0 0,0-2 0 0,1 2 0 0,-2 1-80 16,2 0-16-16,-2 2 0 0,2 0 0 0,-1 4-208 0,-1 1 0 15,2-1 128-15,-3 2-128 16,1 1 0-16,-2-1 0 0,0 0 0 0,-1-1 0 0,-1-1 0 0,1-2-160 15,-2 0 32-15,-1-3 0 0,-1 2 128 0,-1-4-208 16,-2-1 80-16,1-3 128 0,-2 0-432 0,-1-1 48 16,1-4 0-16,-2 0-12352 15,1-4-2448-15</inkml:trace>
  <inkml:trace contextRef="#ctx0" brushRef="#br1" timeOffset="43793.83">7967 11139 31327 0,'0'-6'2784'0,"0"0"-2224"0,0 2-560 0,1-1 0 0,1 4 1760 0,-1-5 240 0,3-3 48 0,-1-3 16 15,2-4-1536-15,0-3-304 0,3 2-64 0,-2 4-16 16,1 1-144-16,-2 6 128 0,0 2-128 0,-1 4 128 15,-2 6-128-15,2 5 0 0,-3 8 0 0,-1 6-176 16,1 6 176-16,1 3 0 0,-1 6 0 0,1-1 0 0,2 1 192 0,1-7 112 16,2-3 16-16,2-5 16 0,1-7 112 0,0-2 0 15,2-3 16-15,-1-6 0 16,0-1 0-16,-1-3 0 0,-1-1 0 0,1-4 0 0,-1-2-96 0,-2-2-32 16,-1 0 0-16,0-3 0 0,1 2-32 0,-3-6-16 15,-1 7 0-15,-1-4 0 0,0 0-288 0,-2 4 0 16,0 0 0-16,-3 3 0 0,1 3 0 0,-2 0 0 15,0 7 0-15,-2 1 0 0,0 3 0 0,-1 7-192 16,-2 4 192-16,-1 0-192 0,1-2 192 0,1 0 0 16,0 3 0-16,0-5 0 0,1-4 0 0,2-1 240 15,1-3-32-15,0-4 0 0,1-2 96 0,2-2 16 0,0-2 0 16,1-6 0-16,0 0-64 0,0-7 0 0,0-3 0 0,0-4 0 16,1-1-80-16,0-3-32 0,1 0 0 0,-1-4 0 15,1 1-144-15,0-2 160 0,1 1-160 0,0 2 160 16,-1 0-16-16,2 4 0 0,1 4 0 0,-1 7 0 15,-1 2-144-15,0 6 0 0,-1 3 0 0,1 6 0 16,-1 4 0-16,-2 6-224 0,1 9 80 0,-2 3 16 16,-1 0 0-16,-2 1 0 0,0-3 0 0,-1-1 0 15,-1 1 128-15,0-5 0 0,0-2 0 0,0 0 0 0,1-5 128 0,-2-2 64 16,4-3 16-16,-1-3 0 0,2-5 160 0,0-2 16 16,1-2 16-16,0-3 0 0,0-4-80 15,-1-2 0-15,0-1-16 0,-1-3 0 0,1 0-112 0,-2 0-32 16,2-1 0-16,-2 0 0 0,0 1-160 0,1-3 128 15,0 0-128-15,2 3 128 16,0 4-128-16,1 3 0 0,-2 4 0 0,2 3 0 0,-1 4 0 0,0 3 0 16,0 6 0-16,-2-1 0 0,2 3-224 0,-1 3 80 15,-1 2 16-15,-1 0 0 0,1-1 128 0,-1-1 0 16,0 0-144-16,-1-3 144 0,2-1 0 0,-1-5 0 16,1-1 0-16,0-2 0 0,0 1 0 0,0-5 0 15,-1-2 0-15,0-2 0 0,0-2 208 0,-1-3-32 0,2-1-16 16,-2-2 0-16,1-2 32 0,0-1 0 0,1-3 0 0,1 1 0 15,1-4-16-15,2 1 0 0,2-3 0 0,1 5 0 16,1 2-176-16,1 3 128 16,1 4-128-16,-1 2 128 0,1 5-128 0,-4 6 0 0,1 2 0 0,0 5 0 15,-2 6-192-15,-1 2 192 0,1 2-192 0,-2-1 192 16,-2-2-240-16,0-1 80 0,-1 1 16 0,0-2 0 16,-2 0 144-16,0-4 0 0,0-2 0 0,0-1 0 15,0-5 0-15,0-2 128 0,1-2-128 0,1-2 128 0,0-5 64 0,-1-1 0 16,2-5 16-16,-2 0 0 0,2-3-16 0,-2 0-16 15,2-5 0-15,0 1 0 16,1 1-48-16,1-1-128 0,0 2 192 0,1 2-64 0,2 0-128 16,-1 3 0-16,2 1 0 0,0 2 0 15,-1 4 0-15,1 4 0 0,-1-1 0 0,-1 8 0 16,1-1 0-16,-2 4 0 0,-1 2-144 0,0 3 144 0,-1-4 0 0,-2 1 0 16,2 0-128-16,-2-1 128 15,1-3 0-15,-1 0 0 0,2-2 0 0,0-4 0 0,2-2 0 0,-1-2 0 16,1-2 0-16,2-4 0 0,-1 0 0 0,2-5 0 15,1-1 0-15,0 0 0 16,-1-4 128-16,2-3-128 0,0-1 0 0,1-1 0 0,0-1 0 0,-2 2 0 16,0 1 0-16,-2 7 0 0,0 4 0 0,-2 3 0 0,-1 8 0 0,-1 5 0 15,-2 8 0-15,0 10 0 0,-2 11-144 0,-3 7 144 16,-3 4-240-16,-1 1 48 0,-1 0 16 0,0-4 0 16,2-7 176-16,1-3 0 0,1-1 0 0,2-2 0 15,2-3 0-15,1-4 0 16,4-7 160-16,2-2-160 0,3-6 208 0,3-3-48 0,0-6-16 0,4-3 0 0,0-4 48 15,3-6 0-15,2-2 0 0,2-5 0 0,0-5 32 0,0-1 16 32,0-1 0-32,-2 0 0 0,-1-1-240 0,-1 0 0 15,-2 3 128-15,-2 4-128 0,-2 3 0 0,0 1 0 16,-2 8 0-16,-2 3 0 0,-1 8 0 0,-2 1 0 16,0 7 0-16,-1 8 0 0,-1 3 0 0,0 5 0 0,0 1 0 0,-1 0 0 0,1 1 0 0,0-3 0 31,0-3 0-31,1-6 0 0,0 0 0 0,0-3 128 15,1-2-128-15,-1-1 0 0,1-4 0 0,-1-3 0 16,2 1 0-16,-1-2 0 0,1-1 128 0,-1-2-128 16,2-2 0-16,-1-3 0 0,0 2 176 0,0-6-176 0,-1 0 192 15,-1 0-192-15,1-1 464 0,-1 0-16 0,0-1 0 0,-1 2 0 16,1-2-448-16,-1 1 0 0,2 2 0 0,-1-1 0 16,1 1 0-16,0 2 0 0,0 6 0 0,-1 0 0 15,1 6 0-15,0 0 0 0,2 8 0 0,-1 6 128 16,1 3-128-16,0 4 0 0,-2 1 0 0,1-1 0 15,-2 2 0-15,0-6 0 0,0 1 0 0,-1-2 0 16,2-4 0-16,-2-2 0 0,1-2 0 0,0-1 0 16,-1-6 0-16,1 0 0 0,2-1 0 0,-2-4 0 15,2-1 0-15,-2 0 0 0,1-4 0 0,1 0 0 16,-1-5 0-16,1-1 0 0,0-2 0 0,0 2 0 0,-1-3 0 0,1 0 0 16,-2 1 0-16,0-1 0 0,1 0 0 0,-1-3 0 15,0 3 0-15,0 0 0 0,2 0 0 0,-2 4 0 16,0-1 0-16,-1 5 0 0,0 1 0 0,0 4 0 15,0 0 0-15,-2 6 0 0,1-1 0 0,-3 2 0 16,1 0 0-16,0 0 0 0,0 3 0 0,-1 0 0 16,2-1 0-16,0-3 0 0,0 0 0 0,1 0 0 15,0-2 0-15,1-1 0 0,-1 0 0 0,1 0 0 16,1-1 0-16,-1 1 0 0,0-3 0 0,0 3 0 0,0 0 0 0,0 0 0 16,0 0 0-16,0 0 0 15,-5 23 0-15,1-11 0 0,-2 2 0 0,0 3 0 0,0-3 0 0,-2 0 0 16,2 0 0-16,0-2 0 15,1 1 0-15,0-3 0 0,2-4 0 0,1 0 0 0,1 0 0 0,1-5 0 16,-2 2 0-16,2-1 0 0,0-2 0 0,2 0 0 16,-1 0 0-16,0 0 0 0,0 0 0 0,1 0 0 15,0 0 0-15,-2 0 0 0,0 0 0 0,0 0 0 16,0 0 0-16,0 0 0 0,16 14 0 0,-13-12 0 16,-1 2 0-16,1-1 0 0,-1 0 0 0,-1 1 0 15,2 1 0-15,-3 1 0 0,1 4 0 0,-1 6 0 0,0 3 0 16,-1 3 0-16,-2 4 0 0,1 2 0 0,-1 5 0 0,0-3 0 15,0-4 0-15,0-3 0 0,1-5 0 0,1-5 0 16,1-5 0-16,0-2 0 0,1-6 0 0,1 0 0 16,0 0 0-16,0-6 0 0,2-2 0 0,0-9 0 15,0-1 0-15,1-8 0 0,-1-2 0 0,0-5 0 16,-1 2 0-16,-1-3 0 16,-1-3-384-16,-1 1-64 0,-2 1 0 0,-3-2-16 15,-1 1-816 1,-3-1-144-16,-1 1-48 0,3 2 0 0,-2 0-576 0,3 5-128 0</inkml:trace>
  <inkml:trace contextRef="#ctx0" brushRef="#br1" timeOffset="44808.65">8479 9445 17503 0,'-1'-3'1552'0,"0"3"-1232"0,1 0-320 0,0 0 0 0,0 0 592 0,0-1 64 0,-2 1 16 0,2 0 0 16,-1 0-480-16,-1 0-192 0,-1 0 128 0,3 0-128 16,0 0 288-16,0 0-32 15,0 0 0-15,-20 16 0 0,15-9-256 0,0-1 0 0,-1 0 0 0,0 4 0 16,1 0 192-16,-2 0-192 0,-1 2 192 0,-2 0-192 15,1 4 736-15,-1 3 32 0,0-3 16 0,0 3 0 16,1 3 240-16,1-2 32 0,0 1 16 0,2 1 0 16,0-4-304-16,2 5-64 0,0-1-16 0,1-2 0 15,3 1-432-15,-2-1-64 0,1-1-32 0,1-1 0 16,1-1-160-16,1-2 0 0,0-3 0 0,2-1 0 0,1 0 0 16,1-3-192-16,4 0 0 0,0-4 16 31,2-1-336-31,0-2-64 0,2 1 0 0,1-4-16 15,0 1-448-15,2-2-96 0,-1 1-16 0,3-2-10368 0</inkml:trace>
  <inkml:trace contextRef="#ctx0" brushRef="#br1" timeOffset="45204.2">8737 9612 26719 0,'-1'0'2368'0,"0"0"-1888"0,1 0-480 0,0 0 0 0,1 0 1440 0,-1 0 192 0,0 0 32 0,0 1 16 0,0 2-512 0,0-3-96 16,1 2-32-16,-1-2 0 0,0 0-224 0,0 0-48 15,0 0-16-15,9 26 0 0,-6-16-576 0,-2-1-176 16,3 3 0-16,-2 2 0 16,0-2 0-16,0 4-352 0,-1-2 48 0,0 3 16 15,-1-3-528-15,0 0-96 16,0-3-32-16,0 1 0 0,0-2-368 0,0-2-80 0,0 0-16 0,-1-2 0 15,1-3-80-15,0 0-32 0,0-1 0 0,1-2-10224 16</inkml:trace>
  <inkml:trace contextRef="#ctx0" brushRef="#br1" timeOffset="45483.02">8718 9486 911 0,'-9'0'0'0,"3"0"0"16,1 0 0-16,2 0 0 0,2 0 3776 0,0 0 688 0,1 0 128 0,-1-3 16 0,-1 3-2240 0,0-2-464 15,-2 1-96-15,3-2-16 16,0-1-704-16,0 2-128 0,1 1-48 0,0-2 0 15,0 3-672-15,0-2-240 16,1 2 144-16,-1-1-144 16,1 1-496-16,-1 0-176 0,3 1-32 0,-2-1-10816 0</inkml:trace>
  <inkml:trace contextRef="#ctx0" brushRef="#br1" timeOffset="46311.25">8682 9476 2751 0,'-1'0'256'0,"-1"0"-256"0,1 0 0 0,0 0 0 0,1 0 1248 0,-1 0 208 0,-1 0 32 0,0 1 16 0,-1 2 192 0,0-3 32 16,-1 1 16-16,2 0 0 0,0 3-160 0,1-4-48 16,0 0 0-16,1 0 0 0,0 1 112 0,0-1 16 15,1 0 0-15,2-1 0 0,-2 1-352 0,0 0-64 16,-1 0-16-16,0 0 0 0,0 0-224 0,0 0-48 0,0 0-16 0,0 0 0 16,0 0-576-16,0 0-112 15,0 0-32-15,0 0 0 0,0 0-224 0,0 0 144 0,0 0-144 0,0 0 128 16,0 0-128-16,0 0 160 0,0 0-160 0,-16 16 160 15,11-12 176-15,1 0 48 0,1 4 0 0,0-4 0 16,1 4 64-16,0-5 0 0,2 4 16 0,0-1 0 16,2 1-48-16,1-1-16 0,1 0 0 0,1 1 0 15,1 2-256-15,2-3-144 0,2 4 160 0,-3-4-160 16,0 3 0-16,1 1 0 0,0 0 0 0,0 0 0 0,1 2 0 0,-2 3 0 16,0-2-208-16,1 2 64 15,-2 1-432-15,-1 0-96 0,0 0-16 0,-1 1 0 16,-2-1-944-16,0-2-192 0,0-4-32 0,-1-1-7984 15,0-3-1584-15</inkml:trace>
  <inkml:trace contextRef="#ctx0" brushRef="#br1" timeOffset="46992.12">8621 9334 7359 0,'-3'0'656'0,"0"1"-528"0,2-1-128 0,1 0 0 0,0 0 512 0,-1-1 64 0,-1 1 0 0,0 0 16 16,-1-3 48-16,0 3 16 0,0-4 0 0,2 4 0 16,1-2-320-16,0 0-64 0,0 0-16 0,0 2 0 15,0 0-128-15,0-2-128 0,1 4 192 0,-1-2-192 16,1 0 736-16,-1 0 32 0,0 0 16 0,0 0 0 16,0 0 352-16,0 0 64 0,0 0 16 0,0 0 0 15,0 0 256-15,0 0 64 0,17 13 16 0,-11-12 0 16,0-1-16-16,1 0-16 0,2 0 0 0,1 0 0 15,0 0-560-15,2 0-128 0,0 2 0 0,1-2-16 16,-1 0-384-16,2 2-80 0,3-1-16 0,3 0 0 16,1 3-192-16,1 1-144 0,3 1 192 0,-2 1-192 0,0 2 0 15,1 1 0-15,4 2 0 0,-1 2 0 0,-1 1 0 0,-1 1 0 16,-3 2 160-16,-2 1-160 0,-3-3 400 0,-1 1 0 16,0 4 0-16,-1 2 0 0,-2-4-128 0,1 2-16 15,0 2-16-15,-3-5 0 0,-1 2-64 0,-3-4-16 16,-1 0 0-16,-1 1 0 0,-1-1 176 0,-3 1 48 15,-1-1 0-15,0 0 0 0,-2 2-192 0,-2-4-48 16,0 1 0-16,-2-3 0 0,1 0-144 0,-1-2 0 16,-3 0 0-16,1-4 0 15,-1 1-720-15,2-1-128 0,-2-5-32 0,0 4-16336 0</inkml:trace>
  <inkml:trace contextRef="#ctx0" brushRef="#br1" timeOffset="51433.94">27148 5971 21183 0,'9'-3'1888'0,"-1"0"-1504"0,-3 2-384 0,-2 1 0 0,0-3 0 0,2 3-128 0,3-3 0 0,7-3 0 16,5-1 480-16,1-3 96 0,1-1 32 0,-2 4 0 16,-1-3-656-16,-3 1-128 0,-3 2-16 0,-2 1-16 31,-1 0-176-31,-1 1-16 0,-3 1-16 0,-1 1 0 0,-3 2 1440 0,1 1 272 0,-3 0 64 0,-3 3 16 15,1 0 992-15,-3 4 208 0,-2 3 48 0,-2-1 0 0,-1 4-576 0,-1 3-128 16,-4 0 0-16,0 5-16 16,-2 1-1056-16,-2 0-208 0,0 3-32 0,-2 1-16 0,-2-1-176 0,-1 3-32 15,-4 1-16-15,-1 0 0 0,-3 4-240 0,-2-2 144 16,0-1-144-16,-1 0 128 16,2 1-128-16,2-3 0 0,1 1 0 0,3-4 0 0,2-2-384 0,4-2-16 15,5-2 0-15,2-7 0 16,3-2-768-16,4-4-160 0,1-2-16 0,3-7-9808 15,1 0-1968-15</inkml:trace>
  <inkml:trace contextRef="#ctx0" brushRef="#br1" timeOffset="51736.05">26849 5955 16575 0,'-6'-7'1472'0,"2"1"-1168"0,1 1-304 0,0 1 0 15,2 4 2368-15,1-2 432 0,1 0 80 0,-2 0 0 16,1-1-352-16,-1 0-80 16,-2-1-16-16,2 0 0 0,1 2-784 0,-1-2-176 15,1 4-16-15,-1 0-16 0,1 1-832 0,0 2-160 0,0 3-48 16,2 1 0-16,-1 4-96 0,2 2-32 0,0 3 0 0,2 4 0 16,3 2 32-16,-1 5 0 0,3 2 0 0,4 3 0 15,2 6-64-15,4 0-16 0,3 3 0 0,3 3 0 0,2-6-224 0,2-2 144 16,0-2-144-1,-1 0 128-15,1-2-128 0,1-4 0 0,-2 4 0 0,-1-6 0 0,0-1-256 0,-2-4-64 16,0-1-32-16,-1-6 0 16,0-2-352-16,0-1-64 0,0-5 0 0,1-2-18112 0</inkml:trace>
  <inkml:trace contextRef="#ctx0" brushRef="#br1" timeOffset="66263.95">26550 5161 2751 0,'-5'0'256'0,"1"0"-256"0,1 0 0 0,0-2 0 0,2 1 1184 0,0 1 192 0,1 0 32 0,-2-3 16 15,0 1 176-15,-1 0 48 0,1-4 0 0,-2 1 0 16,3 0-16-16,-1 3 0 0,2-2 0 0,0-2 0 16,1 4-928-16,0-2-192 0,2 1-48 0,-1 0 0 15,2-1-464-15,-2 2 0 0,1 2 0 0,-1 0 0 0,-1-3 192 0,1 3 128 16,-1 3 48-16,-2-1 0 0,-1-1 624 0,0 3 128 15,-1 1 32-15,1-1 0 0,-2 2 0 0,1 0 16 16,-1 0 0-16,0 2 0 0,0 0-272 0,1 1-48 16,0-2-16-16,1-1 0 0,1 4-192 0,-1 0-32 15,1 1-16-15,1-1 0 0,0 3-96 0,0-3-32 16,0 3 0-16,0-1 0 0,0 0-80 0,0-1-32 16,0 4 0-16,0 1 0 0,1 2-192 0,1 1-32 15,-1 1-128-15,0 2 192 0,0 3-192 0,2-3 0 16,-2 4 128-16,0 1-128 15,2-1 0-15,-1 0 0 0,2 5 0 0,0-3 0 0,0 3 0 0,3-2 0 16,-2-1 0-16,1-1 144 0,-1 0 112 0,1-4 0 16,0 1 16-16,-1-1 0 0,1-3-80 0,-1 2-32 15,0 3 0-15,-1-3 0 0,1 0-160 0,-1 3 192 0,-2 1-192 0,0-2 192 16,1 1-48-16,-1-1 0 0,0 3 0 0,0-1 0 16,-1 0-144-16,1 1 160 0,-2-3-160 0,1 0 160 15,-1-1-160-15,0-1 0 0,0-1 0 0,0 1 0 16,-1-2 0-16,1-4 0 0,0 2 0 0,0 1 0 15,0 0 0-15,0-3 160 0,0 2-160 0,0 2 160 16,0-1 0-16,0-1 0 0,0 2 0 0,0 0 0 0,0 1-32 16,0 1 0-16,0-2 0 0,0 1 0 0,0 1-128 0,0-3 160 15,0 3-160-15,-2-2 160 0,2-1-160 0,-2 2 160 16,1-1-160-16,-1-1 160 0,0 2-160 0,-1-1 0 16,1-2 0-16,-2 2 0 0,2 1 0 0,-1-1 0 15,1-2 128-15,-1 1-128 0,1 1 0 0,-1 2 160 16,1-2-160-16,1-2 160 15,-2 1-32-15,2-4-128 0,0-2 192 0,0 2-64 16,1-4 48-16,-2 1 0 0,1 0 0 0,0-3 0 0,1 1-176 0,-1-2 128 16,-1 3-128-16,0-1 128 0,1 0-128 0,-1-2 0 0,1 2 0 15,0-4 0-15,0 4 0 0,-1-3 0 16,1-1 0-16,0 1 128 0,0-1-128 0,1-1 128 16,-1 1-128-16,-1-2 128 0,2 0-128 0,-1-2 0 15,1 2 144-15,1-1-144 0,-1-3 128 0,2 0-128 0,0 0 128 0,0 0-128 16,1 0 176-16,-1-3-48 0,1 3 0 0,1-4 0 15,-2 2 0-15,2-2-128 0,-1 2 192 0,1-2-64 16,0 2-128-16,-2-2 192 0,2 1-192 0,0 2 192 16,-2-1-192-16,1-2 0 0,0 1 0 0,1 2 128 15,0-1-128-15,0 2 0 0,1-3 0 0,-1 2 0 16,3 1 0-16,-2 0 0 0,1 0 0 0,0 0 0 0,0-2 0 16,2 2 0-16,0 2 0 0,0-2 0 0,0 0 0 0,1 0 0 15,0 1 0-15,1 2 0 0,1-3 144 0,0 2-144 31,0 2 160-31,1 0-160 0,1-2 192 0,-1 2-64 0,2-2-128 0,-2 2 192 0,2-2-64 0,0 0-128 32,2 0 176-32,3-2-176 0,0 0 192 0,2 0-64 0,0 0 0 0,1-2-128 15,0-2 192-15,-1 0-192 0,4 2 192 0,-2-4-192 16,2 2 0-16,-1-2 0 0,0 2 0 0,0-2 0 0,-2 3 0 0,-1 0 0 16,1 0 0-16,-2-1 0 15,0 4 0-15,-3 0 0 0,1 0 0 0,-2 4 0 0,-2-1 0 0,0 0 0 16,1 1 0-16,-1 1 0 0,0-1 0 0,2 2 0 0,1 0 0 15,-3-2 0-15,2 0 0 0,0 0 0 16,-1 0 0-16,0 0 0 0,-1 0 0 0,-1-2 0 0,1 2 0 0,-2 1 0 16,1-4 0-16,-2 4 0 0,0-4 0 0,-1 2 0 15,-1-1 0-15,-2-2 0 0,2 1 0 0,-3 2 0 16,0-3 0-16,-1 0 0 0,1 0 0 0,-2 0 0 16,1 0 0-16,-2 0 0 0,1 0 0 0,-1 0 0 15,0 0 0-15,1-3 0 0,-1 2 0 0,0 1 0 16,1-2 0-1,0-1 0-15,-2 2 0 0,2-2 0 0,0 0 128 0,-1 0-128 0,1 0 192 0,0-2-192 0,-1 0 176 0,1 2-176 32,0-3 160-32,0 2-160 0,-2-2 192 0,0 0-64 0,1-3-128 0,-1 2 192 0,0-2-64 0,-1 2 0 31,0-6-128-31,-1 2 192 0,1 0-32 0,-2-4-16 16,0-3 0-16,0 0 0 0,-1-4-16 0,1-3-128 15,-1 1 192-15,-1-5-64 0,2 1-128 0,-1-3 128 16,-2-1-128-16,0 0 128 0,0-3-128 0,1 3 0 15,-1-2 0-15,-1 2 0 0,1-2 0 0,1-2 0 16,-2-1 0-16,1 0 0 0,-1 1 0 0,1-1 0 16,-1 1 0-16,2 1 0 0,-2 1 0 0,1 1 0 0,0 0 0 0,2 1 0 15,-1 1 0-15,1 1 0 0,-1-2 0 16,1-1 0-16,1 3 0 0,-1-3 0 0,2 0 0 0,-1-1 0 16,1-1 0-16,-1 3 0 0,-2 0 0 0,2 3 0 15,0-1 0-15,0 4 0 0,0 1 0 0,-1-1 0 16,2 4 0-16,0 1 0 0,0-2 0 0,2 4 0 15,-2 0 0-15,-2-3 0 0,4 1 0 0,-2 1 0 16,0-2 0-16,0 1 0 0,0-2 0 0,-2 4 0 16,2-4 0-16,-1 5 0 0,0-4 0 0,-2 2 0 15,2 1 0-15,0 1 0 0,0-1 0 0,-1 1 0 0,1 0 0 16,0 2 0-16,1 1 0 0,-1-1 0 0,1 0-128 16,0 1 128-16,1 2 0 0,-1-2 0 0,1 3 0 0,-1 0 0 15,1 0 0-15,-1 0 0 0,2-1 0 0,-1 3 0 16,-1-2-144-16,1 2 144 0,0-2-144 0,-1 2 144 15,2-1-208-15,-1 0 80 0,0 0 128 0,0-1 0 16,-1 1 0-16,2 1-128 0,-2 1 128 0,0-1 0 16,1 1 0-16,-1 2 0 0,0-2 0 0,0 3 0 15,-1 0 0-15,1 2-128 0,-2-2 128 0,1-1-128 16,0 4 128-16,0-2-128 0,-1 1 128 0,1 0 0 16,0 1-144-16,0 0 144 0,-1-1 0 0,0 0 0 0,2 0 0 0,-1 0 0 15,1 0 0-15,-2 2 0 0,2-2 0 0,0-1 0 16,0 4 0-16,0-1 0 0,-1-2 0 15,1 1 0-15,0 0 0 0,0 3 0 16,0-3 0-16,-1 1 0 0,0 2 0 0,0-2 0 0,-1 2 0 0,0 0 0 16,1-2-128-16,-3 2 128 0,0 2 0 0,0-2 0 15,-1 2 0-15,-1 0 0 0,1 1-144 0,-2 0 144 16,1 0 0-16,-2 3 0 0,0-2 0 0,-1-1 0 16,0 4 0-16,-1-1 0 0,-1 0 0 0,0-2 0 15,1 1 0-15,-1 1 0 0,0-2 0 0,0 2 0 16,1-3 0-16,0 0 0 0,0 1 0 0,0-4 0 0,2 2 0 0,-2-1 0 15,-1 2 0-15,0-3 0 0,1 1 0 0,-3 0 0 16,-2 1 0-16,1 0 0 0,-1-2 0 0,1 1 0 16,-1 2 0-16,-1-1 0 0,-2-2 0 0,-1 4 0 15,3-2 0-15,-1 0 0 16,-2 0 0-16,-2 2 0 0,0-1 0 0,-1 2 0 16,-2-1 0-16,2 2 0 0,0 1 0 0,0-4 0 0,1 3 0 0,-2 1 0 15,2-1 0-15,0-3 0 0,3 4 0 0,-1-1 0 16,2-2 0-16,0 0 0 0,2 0 0 0,-1 2 0 15,1-3 0-15,1 1 0 0,2-1 0 16,1 0 0-16,1 0 0 0,0-3 0 0,3 3 0 0,-2-3 0 0,2 1 0 16,-1 2 0-16,2-3 0 0,0 0 0 15,0 0 0-15,-1 0 0 0,2 0 0 0,-1 0 0 0,1 0 0 0,2 0 0 16,-2 0 0-16,1-3-128 0,1 2 128 0,0-2 0 16,-1 3 0-16,2-3 0 0,-2 0 0 0,1 1 0 15,0 1 0-15,0-3 0 0,-1 1-128 0,1 3 128 16,-1-3-240-16,0 3 16 0,1-3 0 0,-2 3 0 15,0 0-240 1,0 0-48-16,0 0-16 0,0 0 0 0,0 0 16 0,-1 0 16 0,1 3 0 0,-1-3 0 16,-1 3 16-16,1 0 0 0,0-2 0 0,1 3 0 15,1 1-112-15,1-2-32 0,1 0 0 0,1 3-18384 16</inkml:trace>
  <inkml:trace contextRef="#ctx0" brushRef="#br0" timeOffset="83336.27">28050 2929 6447 0,'-1'-6'576'0,"1"2"-576"0,0-1 0 0,0 4 0 0,1 1 880 0,0-2 64 0,0-4 16 0,2-2 0 0,2-4 128 0,0-3 16 0,2-1 16 0,1 0 0 15,0 0 224-15,1 1 64 0,-2 1 0 16,2 2 0-16,-2 0-64 0,0 2-16 0,-1 0 0 0,-1 1 0 31,-2 0-448-31,1 5-96 0,-3-3-16 0,2 1 0 16,-2 0-256-16,-1 1-48 0,1 1-16 0,1 1 0 15,-2-1 224-15,1 1 32 0,0 0 16 0,0 0 0 0,1 3 240 16,-1-2 64-16,0 1 0 0,0 1 0 0,0-3-96 0,-1 3-16 16,2 0 0-16,-2 0 0 0,1 0-176 0,-1 0-32 0,1 3-16 0,-1-3 0 15,0 0-304-15,0 0-48 0,0 0-16 0,0 0 0 16,0 0-80-16,-2 18-32 0,2-10 0 0,-2-2 0 31,4 0-48-31,-2 0-16 0,0 0 0 0,1 0 0 0,0 1 48 0,0-4 0 16,1 3 0-16,-1 1 0 0,0-1 0 0,0 0 0 15,2 4 0-15,-1-3 0 0,1 4-32 0,0 2 0 0,1 0 0 0,0 4 0 0,0 1-160 0,-1 2 192 32,2 2-192-32,0 3 192 0,1 2-192 0,1 0 0 15,-1 0 144-15,1 2-144 0,2-1 128 0,-1 5-128 16,2-3 128-16,0 3-128 0,1-5 192 0,1 0-16 15,-3-2-16-15,1-1 0 0,-1 0-160 0,0-5 192 16,2 1-192-16,-3-5 192 0,1 0-192 0,-2 0 192 16,2-1-192-16,-3-2 192 0,1 0 0 0,-3-1 0 15,1 0 0-15,-2-2 0 0,1 0-192 0,-3-1 0 0,0 1 0 16,0 0 128-16,-1-2-128 0,-1 0 128 0,0-2-128 0,0 0 128 16,-1 0-128-16,1-3 0 0,0 0 0 0,0 0 0 15,1-3 0-15,0 0 0 0,0-3 128 0,1 1-128 16,1-2 128-16,2-2 0 0,1 0 0 0,0-1 0 15,2-6 64-15,3 1 0 0,1-1 0 0,3-5 0 16,2-1 16-16,3 0 16 0,0-4 0 0,1 1 0 16,1 0-224-16,-1 0 0 0,2-3 128 0,1-6-128 15,-1-1 0-15,0-3 176 0,-1-1-176 0,0-5 160 16,0-2-160-16,-1-3 192 0,-2 3-192 0,1-4 192 0,-3 5-192 16,0-1 0-16,0 1 0 0,0 1 0 0,-1 0 0 0,1 3 0 15,-1-1 0-15,2-1 0 16,1-1 0-16,0 0-176 0,1 5 176 0,-1 5-192 15,-2 5-320-15,0 5-80 0,-1 3-16 0,-2 5 0 16,-3 6-320-16,-2 3-64 0,-3 4-16 0,0 0-12560 16,-2 4-2528-16</inkml:trace>
  <inkml:trace contextRef="#ctx0" brushRef="#br0" timeOffset="87313.07">29497 2158 26719 0,'-2'0'2368'0,"1"0"-1888"0,0 1-480 0,0 1 0 0,0-2 432 0,-1 0-16 0,-1 3 0 0,-1 1 0 0,-1-1 1376 0,-4 3 256 0,-1 1 64 0,-1 1 16 15,1 0-1104-15,0 2-240 0,2 1-32 0,0-1-16 16,1 2-416-16,0 0-96 0,0 2-16 0,2 2 0 16,2 3 0-16,-1-1 0 0,2 2 0 0,-1 1 0 15,3 2 48-15,0 2 16 0,0 0 0 0,1-3 0 16,1-2-144-16,0 2-128 0,-1 0 144 0,2 3-144 0,-1-3 0 16,1-2 0-16,-1 1 0 0,1-2 0 31,-2-3-624-31,1-4-64 0,0 1-16 0,0-3 0 0,-1-4-1376 0,-1 0-288 0,0-2-48 0,0-4-12304 15</inkml:trace>
  <inkml:trace contextRef="#ctx0" brushRef="#br0" timeOffset="87666.63">29200 2222 35007 0,'-10'-1'1552'0,"5"1"320"15,1 0-1488-15,3 1-384 0,1-1 0 0,0 2 0 0,1 0 368 0,-1 0 0 31,2 2 0-31,0 1 0 0,-1 2 848 0,3 2 192 16,1-2 16-16,1 2 16 0,2 0-752 0,3-4-160 16,2 0-16-16,5-4-16 0,1-1 16 0,5-4 0 15,3-2 0-15,5-2 0 0,4-3-128 0,1-2 0 16,2 0-16-16,1-3 0 0,2-5-368 0,3 1-208 16,1-2 16-16,-4 2 16 15,-5-2-496-15,-4 4-96 0,-2 2-32 0,-5 1-12304 16,-5 1-2448-16</inkml:trace>
  <inkml:trace contextRef="#ctx0" brushRef="#br0" timeOffset="90693.98">30654 1118 22111 0,'0'-3'1968'0,"1"1"-1584"0,-1 1-384 0,0-2 0 0,0 3 896 0,0 0 80 0,2 0 32 0,-2-2 0 0,0 0 336 0,0-1 64 0,1 3 0 0,-1-3 16 16,0 3-272-16,0 0-64 0,0 0-16 0,1 3 0 15,-1 2-384-15,1 0-80 0,1 1-16 0,-1 0 0 16,1 1-64-16,-1 6-16 0,1-1 0 0,-1 2 0 16,0 3-160-16,0 3-32 0,-1 4-16 0,2 5 0 15,-2 3-112-15,1 3-32 16,0 6 0-16,-1 1 0 0,1 7 32 0,-2 5 0 0,0 6 0 0,0 3 0 16,-1 1-192-16,0-1 192 0,-1-2-192 15,2-2 192-15,1-2-192 0,1 0 0 16,2-3 0-16,1 0 0 0,-1-4 0 0,2-2 128 0,-1-1-128 0,0-2 0 0,-2-2 144 0,-2-1-144 15,0 2 160-15,-2-2-160 16,-2 1 128-16,-1 1-128 0,-2 1 0 0,-3-2 0 16,0 2 144-16,-2-7-144 0,-1 0 128 0,0-3-128 15,-2-3 272-15,1-1-16 0,2-5-16 0,1-4 0 16,2-3 0-16,0-1 0 0,1-2 0 0,-1-1 0 0,2-1-240 0,0 1 144 0,1-5-144 0,1 0 128 16,2-1-128-16,-1 0 0 15,0-3 0-15,2 2 128 0,-2-2-128 0,1 3 0 16,1-3 0-16,0 1 0 0,-1-1 0 0,2 1-176 15,0-5 176-15,1 4-128 16,0-5 128-16,1 4 0 0,-1-3 0 0,1 0 128 0,2-2-128 0,-2 3 0 16,1-3 0-16,-1 0 0 0,2 0 0 0,-2 0 0 0,0 0 0 0,1 0 0 15,-1 1 0-15,0-1 0 0,-1 0 0 0,1 0 128 16,-1 0-128-16,0 0 0 0,0 0 0 0,0 0 0 0,0 0 0 16,0 0 0-16,26-1 0 0,-15 1 0 0,3-3 0 0,1 3 0 15,5-4 0-15,1 4 0 0,3-2 0 0,2 2 0 16,3-3 0-16,2 3 0 0,0 0 0 0,0-1 0 31,2 1 0-31,2 0 0 0,-2 0 0 0,5-2 0 16,3-1 0-16,5 0 128 0,2-1 0 0,2 0 16 15,1-1 0-15,0 1 0 0,0-2-144 0,0 0 0 16,-1 0 144-16,3 0-144 0,3 2 0 0,0-2 128 16,-2 3-128-16,1 2 0 0,-1 2 0 0,-2 2 0 0,-3-3 0 15,-2 2 128-15,-3-2-128 0,-1 0 0 0,1 4 0 0,1-4 0 16,-3 2 0-16,-1 2 0 0,0-1 0 0,-3 0 0 15,-1 0 0-15,-2 1 0 0,-2-1 128 0,-2 0-128 16,-3 0 208-16,0 1-16 0,-1 1-16 0,1-1 0 16,2 0-176-16,1 2 0 0,2 0 0 0,-1 0 0 15,-1 1 0-15,0-2 0 0,1 2 0 0,-1-1 0 16,0-3 0-16,-1 4 0 0,-2-4 0 0,-2 4 0 16,0-1 0-16,-4-4 0 0,2 4 176 0,-4-2-176 0,-2 0 192 15,0-2-48-15,0 2-16 0,-1-2 0 0,1 2 16 16,0-1 0-1,-2-3 0-15,0 0 0 0,1 0-144 0,-3 0 0 0,0 0 0 0,1 0 0 0,0 0 0 0,-2-3 128 16,0 3-128-16,-1 0 0 0,0-2 0 0,0 0 0 16,0 2 0-16,-1-2 0 0,0 2 192 0,0-2-64 15,0 0 0-15,-1 2 0 0,1 0-128 0,-1 0 128 16,-1 0-128-16,0 0 128 0,-1 0-128 0,0 0 128 16,-1 0-128-16,-2 2 128 0,0-2-128 0,-1 2 128 15,-2-2-128-15,1 0 128 0,-2 0 80 0,-1 0 16 16,0-2 0-16,-1 0 0 0,-1 0 16 0,1-2 0 15,-1 0 0-15,2 4 0 0,0 0-240 0,-11-23 0 0,7 12 128 0,-2-2-128 16,1-3 0-16,-1-2 0 16,-2-4 0-16,1-3 0 0,-1-1 144 0,1-5-144 0,-1-4 128 0,1-1-128 15,2-1 0-15,0-5 0 16,1-1 0-16,2-2 0 0,1-5 0 0,0-3 0 0,1-2 0 0,0-2 0 16,0 0 0-16,0 1 0 0,0-1 0 0,0 0 0 15,0 2 0-15,0 0 0 0,0-6-224 0,1 1 80 0,0 4-80 0,0 4-16 16,2-1 0-16,0 0 0 0,1 2 64 0,0 0 16 15,0 1 0-15,-1-4 0 16,2 2 160-16,-1 0-160 0,0 4 160 0,-1 0-160 0,2 3 160 0,-2 2-160 16,0 1 160-16,0 3-160 0,-1 3-16 0,0 2 0 15,-1 5 0-15,-2 1 0 0,-1 6-112 0,0 2-32 16,-1 1 0-16,0 4 0 0,-1-1 48 0,-1 1 0 16,-1 4 0-16,0-2 0 15,1 3 144-15,-3 2 128 0,2-2-192 0,-1 1 192 0,-1 2-192 0,2 1 64 16,0 0 128-16,0-3-208 0,1 3 208 0,-1 2-144 0,1-2 144 15,1 2-128-15,0-2 128 0,2 0 0 0,-1 0 0 16,1 2 0 0,-1-2 0-16,2 1 0 0,-1 0 128 0,-1 2-128 0,1 0 0 0,-1-4 0 0,1 5 0 0,-1-2 0 15,1 2 0-15,-1 2 0 0,1-4 0 0,1 2 0 16,-2 0 0 0,1 0 0-16,-1 2 0 0,1-3 0 0,-1 2 0 0,0-1 0 0,-1 2 0 0,-1-3 0 15,0 2 0-15,-1 1 0 0,-2-3 0 0,0 3 0 0,-1-2 0 0,0 1 0 31,-2 1 0-31,1 0 0 0,-1-3 160 0,0 3-32 0,0 0-128 0,0 0 192 0,-1 0-192 0,-1 0 0 16,0 0 0-16,-2 3-160 0,0-2 160 0,-2 1 0 31,-2 1 128-31,-2 1-128 0,-1-1 0 0,1 2 0 0,-3-1 0 0,-2 0 128 16,-5-1-128-16,-3 2 0 16,-5 2 0-16,-3-4 0 0,-3 5 0 0,-4 0 128 0,-1 1-128 0,-1-4 0 0,0 4 0 0,-1-1 128 15,0-2-128-15,-3 1 0 0,-6 0 0 0,-1-1 0 16,-2 0 0-16,2 3 128 0,2 1-128 0,3-4 0 0,5 0 0 15,0-1 0-15,-1 0 0 0,-3 1 0 0,0 1 0 0,1-1 128 32,3 0-128-32,4 4 0 0,2-4 0 0,4 0 0 15,1-2 0-15,3 0 0 0,-2-2 0 0,3 2 0 16,5-4 0-16,-2 0 0 0,-1 0 0 0,-1 0 0 16,0-3 0-16,2 2 0 0,1-1 0 0,2-2 0 15,3 0 0-15,-1-1 0 0,3 2 0 0,0-6 0 16,2 4 0-16,0-1 0 0,-1 0 0 0,1-3 0 15,0 3 0-15,1 0 0 0,0-1 0 0,0 1 0 16,2 2 0-16,0-2 0 0,0 3 0 0,2-1 0 0,3 1 0 16,1 1 0-16,3 1 0 0,2 1 0 15,1-3-256-15,2 3 48 0,2 0 0 0,1 0 0 0,2 0 48 0,1 0 16 16,1 0 0-16,0-2 0 0,1 2 16 0,1-1 0 16,1 1 0-16,1-3 0 0,1 1 128 0,-5 2-128 15,0 0 128-15,18-7-128 0,-10 6-160 0,0-3-32 16,2 2 0-16,1 2 0 15,0-3-432-15,2 2-80 0,0 1-32 0,2 0-17088 0</inkml:trace>
  <inkml:trace contextRef="#ctx0" brushRef="#br0" timeOffset="91424.4">31452 1340 21183 0,'0'-1'1888'0,"0"-1"-1504"0,1 2-384 0,-1 0 0 0,0 0 1072 0,0 0 144 0,0 0 16 0,0 0 16 15,0 0 480-15,1 2 112 0,0-1 16 0,-1-1 0 16,0 0-320-16,0 0-64 0,12 16-16 0,-9-9 0 16,3-1-736-16,-1 0-144 0,3 3-16 0,-1-2-16 0,1 4-336 0,-1-1-64 15,2 0-16-15,-1 2 0 0,0 2-128 0,-1 1 0 16,-1-2 0-16,-1 2 0 0,1-2 0 0,-1 3 0 15,3 2 0-15,-1 2 0 0,1 1 128 0,0 1-128 16,2-2 192-16,0 0-64 0,-1-2 64 0,-1 1 0 16,1-3 0-16,0-1 0 0,-1-3-192 0,1-2 192 15,-2 0-192-15,2-4 192 0,-1-2-32 0,-1 0 0 16,-1-2 0-16,2-2 0 0,-1-2 96 0,-1 0 32 16,2-3 0-16,-2 0 0 15,1-1-64-15,-1-2-16 0,1-1 0 0,0-1 0 16,-1 0-208-16,0-2 128 0,1-1-128 0,-1 0 0 0,0 0 0 0,0-5 0 15,0-1 0-15,2-3 0 0,-2 5 0 0,0-4 0 16,0 1 0-16,2-5 0 0,-1 3 0 0,2 0 0 16,-2-1 0-16,2 5 0 0,-1-2-256 0,0 3 48 15,1 0 16-15,-1 0 0 16,2 5-128-16,-1-3 0 0,1 2-16 0,0 0 0 16,-2 1 160-16,1-2 48 0,0 3 0 0,-1 1 0 0,0 0-112 0,-1 2-16 0,0 0 0 0,0 3 0 15,-1 0-1344-15,-1 3-288 0,0-2-48 16,-2 2-14112-16</inkml:trace>
  <inkml:trace contextRef="#ctx0" brushRef="#br0" timeOffset="91886.18">32123 1637 19343 0,'-2'3'1728'0,"0"-2"-1392"0,1 1-336 0,1-2 0 0,0 3 1184 0,-1-2 160 0,0 4 48 0,-1-1 0 0,-1 4 1136 0,-1 2 224 0,-1 3 64 0,1 0 0 15,-1 2-1376-15,3-1-272 0,0 0-48 0,-1-2-16 16,3 2-752-16,-1-1-160 0,1-1-16 0,-1-2-16 31,1 2-624-31,0-2-128 0,-2-1-32 0,2 1 0 16,0-4-1248-16,0 0-256 0,0 2-48 0,0-6-12000 0</inkml:trace>
  <inkml:trace contextRef="#ctx0" brushRef="#br0" timeOffset="92858.01">30710 2101 6447 0,'-1'-3'576'0,"1"3"-576"0,1 0 0 0,0 0 0 0,1 0 4272 0,1 0 736 0,1 0 160 0,-1-2 16 16,5 1-2944-16,3 1-608 0,4-3-112 0,2-1-32 16,4-2 320-16,1 3 64 0,6-4 16 0,2 2 0 15,5-1-1008-15,6 1-208 0,5-1-32 0,3 0-16 16,7 3-480-16,1 0-144 0,4 0 0 0,4 1 0 31,3 1 192-31,2-3-192 0,3 4 192 0,0 0-192 0,0 0 128 0,-4 0-128 0,-3 0 0 0,-1 0 0 16,3 0 192-16,2-3-192 0,-2 3 192 0,0 0-192 0,0-2 320 15,-3 1-64-15,-5-2 0 0,-1-1 0 0,2 0 80 0,-2-3 16 16,-1 2 0-16,0-1 0 0,-1 0 96 0,-4 1 32 16,-3 1 0-16,-5 1 0 15,-4-4-160-15,-2 4-48 0,-1-2 0 0,1 1 0 0,2 2-272 0,-2 0 0 16,-4 2 0-16,-4 2 0 15,-2 0 0-15,-3 1-256 0,-3 3 32 0,-4 0 0 16,-2-1-544-16,-3 1-96 0,-2 3-32 0,-3-3 0 16,-3-2-1488-16,-2 2-304 0,-1 0-64 0</inkml:trace>
  <inkml:trace contextRef="#ctx0" brushRef="#br0" timeOffset="93637.67">31541 2497 21183 0,'1'-4'1888'0,"0"1"-1504"0,0 1-384 0,-1 1 0 0,0 1 0 0,2 0 0 0,-2-3 0 0,2 1 0 0,1-2 1600 0,-1 0 320 15,3-2 48-15,-1 2 16 0,1-2-1040 0,-2 4-208 16,1-2-32-16,-1 0-16 0,-1 2 0 0,1 2 0 16,-2-3 0-16,0 2 0 0,0 1 272 0,0-2 48 15,-1 4 16-15,2-2 0 0,-2 0-128 0,0 4-32 16,0-2 0-16,0 3 0 0,0 1-592 0,1 3-112 16,-1 1-32-16,2 2 0 0,1 3 0 0,1 2 0 15,1 5 0-15,1-3 0 0,2 4 0 0,1-1 0 0,2 3 0 16,0-3 0-16,2 3 32 0,0-3 0 0,0 0 0 0,-2 0 0 15,0 3-160-15,-1-5 0 0,-2-2 0 0,0-2 128 16,-2 1-128-16,-1-3 0 0,0-4 0 0,-3 0 0 16,2-4 0-16,-1 1 128 0,-2-4-128 15,1 0 0-15,1-3 320 0,-1 0-32 0,2-3 0 0,1 0 0 16,1-4 112-16,0-3 32 0,2 1 0 0,0-6 0 16,1-1-208-16,1-3-32 0,1-1-16 0,0-4 0 15,0 1-176-15,0-3 128 0,2-2-128 0,2-7 128 0,-1-2-128 0,4-1 160 16,0-3-160-16,1-1 160 0,1 1-160 0,-1 3 0 15,1 1 0-15,-1 2 0 0,-2 7-240 0,0-3-16 16,-1 5-16-16,1 0 0 0,-3 1-64 0,0 5-16 16,-2 2 0-16,-1 3 0 15,-1 5-352 1,-2 0-80-16,-1 6-16 0,-2 2 0 0,-2 2-2160 0,-1 6-432 0</inkml:trace>
  <inkml:trace contextRef="#ctx0" brushRef="#br0" timeOffset="94149.47">32119 2749 7359 0,'-2'0'656'0,"1"-3"-528"0,1 3-128 0,0-2 0 0,0 1 2176 0,0 1 384 0,0 0 96 0,1-3 16 15,0 3 1136-15,0-2 224 0,2-2 64 0,1-2 0 0,2 0-1904 0,1-2-368 16,2 0-80-16,1-2-16 0,2-3-768 0,2 0-176 16,2 0-16-16,1-2-16 0,0-1-544 0,1 0-208 15,-1 1 176-15,-1 2-176 0,0 0 0 0,-2 4 0 16,-2 2 0-16,-1 1 0 0,-1 3 0 0,-2 0 0 15,-2 3 0-15,-1 4 0 0,-2 1 0 0,0 2 0 16,-3 5 0-16,-1-2 0 0,-2 5 0 0,-2-1-128 16,0-2 128-16,-2 3-160 15,-3 1 160-15,-2 3 0 0,-2 0 0 0,0 0 128 16,-2-3-128-16,0 3 0 0,-1-3 0 0,0 2 128 0,-1-2-128 0,0-2 0 0,-1 2 0 0,2-1 0 16,-2 1 0-16,3-4 0 0,0 2 0 0,3-2 0 31,2 3 0-31,1-5 0 0,2 2 0 0,3-2-128 15,3 0 128-15,2-1 0 0,1-2-144 0,3 2 144 0,2-3 0 0,3 0 0 0,2 0 160 16,1-2-160-16,3 0 320 16,2-2-64-16,3 1 0 0,1-2 0 0,1-1-80 0,3-1-32 15,0 1 0-15,1-5 0 0,0 1-144 0,0-2-224 16,0 0 48-16,1-2 16 16,-1 0-1056-16,1-1-224 0</inkml:trace>
  <inkml:trace contextRef="#ctx0" brushRef="#br0" timeOffset="103560.72">23920 5442 4143 0,'-20'4'176'0,"4"-2"48"0,2 2-224 0,3-4 0 0,4 0 0 0,1 0 0 0,-2 1 0 0,-5-1 0 16,-8 3 0-16,-8-3 0 15</inkml:trace>
  <inkml:trace contextRef="#ctx0" brushRef="#br0" timeOffset="104337.36">23546 5411 3679 0,'-9'0'160'0,"1"0"32"0,2 0-192 0,2 0 0 0,2 3 0 0,0-3 0 16,0 0 640-16,-2 0 96 0,-1 0 16 0,-3 1 0 0,-1 1 288 0,-2-2 64 16,0 3 16-16,0 1 0 0,1-4-16 0,-1 3 0 15,1 0 0-15,0-2 0 16,0 1 48-16,0 1 0 15,1 1 0-15,2-4 0 0,1 0 288 0,2 0 64 0,0-4 16 0,3 1 0 0,0 1 352 0,1 1 80 32,0-4 16-32,1 1 0 0,2 0-736 0,-1 1-144 0,2 0-16 0,0-1-16 15,-1 2-480-15,2-2-112 0,1-1-16 0,1 4 0 16,-1-3-256-16,0 2-48 0,3-1-16 0,-1 2 0 0,1 1 128 0,1 0 0 0,1 0 16 16,0-2 0-1,0 4 16-15,2-2 0 0,-1 0 0 0,1 0 0 16,1 0-96-16,1 0-32 0,3 0 0 0,1 0 0 15,1-2 16-15,2-2 0 0,0-1 0 0,2 1 0 16,2 1 16-16,1-1 16 0,0 1 0 0,2-3 0 16,-1 3-208-16,1 0 0 0,0-1 128 0,1-1-128 15,1 4 0-15,0-2 0 0,0 1 0 0,1 2 0 16,-3 2 128-16,2-1-128 0,0 2 0 0,-1 2 0 0,0-1 0 16,-2-1 0-16,1 0 0 0,-1 0 0 0,-2 0 0 15,0 1 128-15,0-1-128 0,-1 0 0 0,-2-3 0 16,2 3 128-16,2-3-128 0,0 0 0 0,2 0 192 15,-2 0-64-15,0 0-128 0,0 0 192 0,2 0-192 0,-2 0-128 16,0 1 128-16,0-1-208 0,1 0 208 0,-3 3 0 16,0-3 0-16,-3 0 0 0,0 0 0 0,-1 2 0 15,0-2 0-15,-2 0 0 0,1 1 0 0,-1-1 0 16,-1 0 0-16,1-1 0 0,-2 1 0 0,0 0 160 16,2-2-160-16,-3 2 128 0,1-3-128 0,2 2 0 0,-1-2 0 15,1 3 0-15,0-3 0 0,0 3 0 0,2-4 0 16,-1 1-176-16,1 3 176 0,-2-3 0 0,-1 3 0 0,0-3 0 15,-2 1 0-15,0 1 0 0,-3 1 0 16,-2 0 0-16,1 0 0 0,-3 0 0 0,0 1 0 0,-1-1 0 16,-2 2 0-16,0-2 0 0,-2 3 0 0,-1-3 0 15,1 1 0-15,-3 1 0 0,2-2 0 0,-2 2-128 16,0-1 128-16,0-1-128 0,-1 0 128 0,2-1-128 16,0-1-48-16,-1 2 0 0,2-3 0 0,1 3 0 15,-1-3-80-15,1 0 0 0,1 0-16 0,1 1 0 0,2-2-80 16,-1 1-16-16,2 2 0 0,-2-1 0 15,0 2-48 1,2-1-16-16,0 1 0 0,-2 0 0 16,1 1-432-16,-2-1-96 0,0 2 0 0,-1 2-14400 0</inkml:trace>
  <inkml:trace contextRef="#ctx0" brushRef="#br0" timeOffset="106423.68">25372 5342 10127 0,'-2'-6'896'0,"1"2"-704"0,1 4-192 0,0-2 0 0,1 0 384 16,1 2 32-16,-1-5 16 0,-1 2 0 0,1-6 688 0,-1 3 144 15,0 1 16-15,0-1 16 0,0 3-96 0,-1 0-32 0,0 3 0 0,-1 0 0 16,0 0-224-16,-1 3-48 0,1 0-16 0,-2 0 0 16,2 4-32-16,-3-4 0 0,1 6 0 0,0-3 0 31,1 4 192-31,0-3 48 0,1 5 0 0,0-3 0 0,1 1 64 0,1 0 32 15,0 5 0-15,0-3 0 0,1 5-320 0,1-1-64 16,-1 2-16-16,0-1 0 0,2 5-240 0,-1 2-48 16,2 2-16-16,-2 5 0 0,2 4-144 0,-2 1-16 15,1 4-16-15,-2 2 0 0,-2 2-144 0,0 0-32 16,-4 0 0-16,0-2 0 0,-1 1-128 0,-2-1 0 0,1 1 144 0,-1-1-144 0,1-1 0 0,-2 1 0 31,2-1 0-31,-1 0 128 0,2 0-128 0,0-6 128 16,0 0-128-16,1-2 128 0,1 2-128 0,1-3 144 0,0-1-144 0,2 1 160 15,-2-2-160-15,2 1 160 0,1 1-160 0,-1-1 160 16,0 0-160-16,1-3 192 0,-2 4-192 0,0-3 192 0,1 2-64 0,-2-2-128 16,2 2 192-16,-1-5-64 0,-1 2-128 0,2-6 128 31,0 1-128-31,1 0 128 0,0-2-128 0,0-3 192 0,2-1-192 0,-1 2 192 0,2 0-192 0,-2-1 128 16,1-1-128-16,1 1 128 0,-1-2-128 0,0 2 0 31,-1-2 0-31,-1-2 0 0,0 1 0 0,-1 1 0 0,1-2 0 0,-3 0 0 15,-1 0 0-15,2 1 0 0,-3-5 0 0,1 2 0 0,1-2 0 0,0 2 0 0,-1-4 0 0,2 0 0 32,1 1 0-32,0-3 0 0,-1-2 0 0,2 2 0 15,-1 0 0-15,1-2 0 0,0 0 0 0,0 1 0 0,1-2 0 16,-1 4 0-16,2-4 0 0,-2 0 0 0,1 3 128 0,-1-5-128 16,1 4 0-16,-1-1 128 0,1-3-128 0,0 2 0 15,1 0 0-15,-2 0 0 0,1-1 128 0,-1-2-128 16,1 1 0-16,-1 2 128 0,1-3-128 0,-1 0 0 0,0 0 0 0,-1 0 0 15,1 0 0-15,0 0 0 16,0 0 0-16,0 0 0 0,0 0 0 0,0 0 0 0,0 0 0 0,0 0 0 16,0 0 0-16,0 0 128 0,0 0-128 0,0 0 192 15,0 0-192-15,0 0 128 0,0 0-128 0,0 0 128 16,0 0-128-16,0 0 0 16,0 0 0-16,0 0 0 0,0 0 0 0,0 0 0 15,0 0 128-15,0 0-128 0,0 0 0 0,0 0 0 16,0 0 0-16,0 0 0 0,0 0 0 0,0 0 0 15,0 0 144-15,0 0-144 0,0 0 256 0,0 0 0 16,0 0-16-16,0 0 0 0,-15-16-112 0,9 13-128 16,-1 2 176-16,-2 1-176 0,0-2 128 0,-2 2-128 15,0-3 0-15,-1 2 0 0,-1 1 0 0,-1-3 0 0,-2 3 0 16,-2 0 0-16,-2 3 128 0,-2-3-128 0,-1 0 144 0,-3 4-144 16,-2-2 192-16,-1 2-48 0,-3 0-16 0,-2-1 0 15,2 2-128-15,-2-1 0 0,-1-2 0 0,-1-2 128 16,1-2 32-16,1 2 0 0,-1-4 0 0,-1 2 0 15,-2-2-32-15,0 0 0 0,-2 2 0 0,2-1 0 16,-1 2-128-16,2-1 0 0,3-2 0 0,-1 4 0 16,3-3 0-16,1 0 0 0,1 3 0 0,1 0 0 15,0 0 0-15,1 0 0 0,-2 3 0 0,2 0 0 16,0-3 0-16,0 4 128 0,-2 2-128 0,2-2 128 16,-1 2-128-16,2 0 0 0,0 3 0 0,1-5-176 0,3 5 176 0,0-5 0 15,2 2 0-15,1-1 0 16,3-1 0-16,1-3 0 0,1 0 0 0,3-1 0 0,0 1 0 0,0-2 0 15,1 0 0-15,0 1 0 0,-1-1 0 0,1-2 0 16,1 2 0-16,-1 1 0 0,0-2 0 0,1 2 0 16,1 0 0-16,2-3 0 0,-1 3 0 0,1 0 0 15,1 3 0-15,1-3 176 0,-2 0-176 0,2 2 0 16,2-2-160-16,-2 1 160 0,1 2 0 0,0-3 0 16,1 1 0-16,-2 0 0 0,1 0 0 0,-1 2 0 15,1-3 0-15,-1 1 0 0,-1 2 0 0,1-1 0 0,-2-1-128 16,1 2 128-16,-2-1 0 0,1-2 0 0,1 1 0 0,-1 2 0 15,1-3 0-15,0 0 0 0,0 0 0 0,0 0 0 16,0 0 0-16,-1 0 0 0,1-3 0 0,0 2 0 16,0 1 0-16,1 0 0 0,-1 0 0 0,0 0 0 15,-1 1 0-15,1 2 0 0,0-3 0 0,0 0 0 16,0 2 0-16,1 0 0 0,-2 0 0 0,3-2 0 16,0 1 0-16,-1 1 0 0,1-1 0 0,0 1 0 15,1-2 0-15,-1 0 0 0,2 0 0 0,-1-2 0 16,1-1 0-16,-1 2 0 0,2-3 0 0,0 2 0 0,-1-4 0 15,1 0 0-15,1-1 0 0,0 1 0 16,0-1 0-16,0-2 0 0,1-1 0 0,-1 0 0 16,2 2 0-16,-2-2 0 0,1 0 0 0,-1-2 0 0,0-1 0 0,0 1 0 15,0-2 0-15,0-1 0 0,0-3 0 0,-1-2 0 16,1-2 0-16,0 0 0 0,-2-7 0 0,1 4 0 16,0-6 0-16,0 3 0 15,-1-2 0-15,1-4 0 0,0-10 128 0,0-1-128 0,-2-5 128 0,1 2-128 16,-1-3 192-16,0 1-192 0,0-4 128 0,-1 4-128 15,1 3 0-15,-2-4 0 0,1-2 0 0,-1-2 0 16,-1 1 0-16,-1 1 0 0,2 3 0 0,0 2 0 16,0 1 0-16,-1 6 0 0,2 5 0 0,-1-4 0 0,0-1 0 0,-1 3 0 15,1-3 0-15,-1 5 0 0,1 5 0 0,0-1 0 16,0 7 0-16,1-1 0 0,0 1 0 0,2 3 0 16,1 0 0-16,-3 3 0 15,3-2 0-15,-1 4 0 0,2 1 0 0,-1-3 0 0,0 1 0 0,1-1 0 16,-1 3 0-16,1 3 0 0,-1-2 0 0,-1 1 0 15,0 2 0-15,1-1 0 16,-2 1 0-16,1 0 0 0,-1 2 0 0,-1-3 0 16,1 4 0-16,-1 0 0 0,0 1 0 0,-1-1 0 0,2 2 0 15,-2-1 0-15,0 0 0 0,0 2 0 0,0 0-128 0,0 0 128 16,0 1 0-16,0 0 0 0,3 2 0 0,-2 1 0 16,3 1 0-16,-2 1 0 0,2-3 0 0,1 3 0 15,-1 0 0-15,1 0 0 0,0 0 0 0,1 0 0 16,-1 0 0-16,1-2 0 0,2 2 0 0,-3 0 0 0,0 0 0 0,0 0 0 15,0 0 0-15,16-14 0 16,-13 12 0-16,1-1 0 0,0 2 0 0,0-3 0 0,-2 4 0 0,0-2 0 16,1 2 0-16,-1-3 0 0,0 2 0 0,-1 1 0 15,0 0-128-15,0 0 128 16,1 0 0-16,-1 0 0 0,0 0 0 0,2 1 0 0,-2 2 0 0,1-3 0 0,2 2 0 16,-2-2 0-16,2 1 0 0,1 2 0 0,0-3 0 15,0 1 0 1,2-1 0-16,1 0 0 0,0-1 0 0,2 1 0 0,1 0 0 0,1-3 0 0,0 2 0 0,3-1 0 31,0-1 0-31,0 2 0 0,1-1 0 0,0-2 0 0,1 1 0 0,-1 3 0 16,3-3 0-16,0 0 0 0,0 2 0 0,1 0 0 15,-1-1 0-15,3 2 0 0,-1 0 0 0,1 0 0 16,0 0 0-16,0-2 0 0,2 2 0 0,-2-1 0 0,0 1 0 0,2-3 0 0,-2 1 0 16,0 1 0-1,2-2 0-15,-1-1-144 0,1-1-944 0,-1 4-192 0,0-2-48 16,-1 1-18752-16</inkml:trace>
  <inkml:trace contextRef="#ctx0" brushRef="#br0" timeOffset="107389.35">23805 5629 6447 0,'0'-3'576'0,"0"1"-576"0,1 1 0 0,-1 1 0 0,0 0 1088 0,1 0 96 16,1-3 32-16,-1 1 0 0,0-2 384 0,0 0 64 15,2 2 32-15,-2-2 0 0,1 2-688 0,0 0-144 16,0 0-32-16,-1-1 0 0,2 2 320 0,-2 1 48 15,2 0 16-15,-1-2 0 16,1 2-32-16,-1 2 0 0,0-2 0 0,1 0 0 0,1 4-16 0,-2-2 0 16,3 2 0-16,0 2 0 0,-1 0-256 0,1 1-48 15,1 3-16-15,0-1 0 0,0 4-304 0,0-1-64 16,-1 1-16-16,2 3 0 0,-3-3 96 0,1 3 16 16,0 2 0-16,2-1 0 0,-2 1-256 0,-1 1-64 0,3 0 0 15,-2-3 0-15,0 0-96 0,-2-1-32 0,2-2 0 0,0 0 0 16,0-1 0-16,0 0 0 0,0 2 0 0,-1-4 0 15,-1 1-128-15,2-4 0 0,-1-1-192 0,0 1 192 16,-1-1 0-16,0-2 0 0,1-2 0 0,-1 2 128 16,0-4 16-16,1 0 0 15,-1 0 0-15,1-3 0 0,0 2-16 0,-1-3-128 0,2 2 192 0,-1-4-64 16,2-1 0-16,0-2 0 0,1 0 0 0,0 1 0 0,0-4-128 16,2 2 128-16,0-5-128 0,-2 2 128 0,2-2-128 0,-2 1 128 31,2-2-128-31,0 1 128 0,-1-4-128 0,1 0 128 0,-2-3-128 0,1 0 128 0,0-1-128 0,0 1 0 15,0-3 0-15,1 1 0 0,0 4 0 0,-1-2 0 16,1 1 0-16,0 1 0 0,-1-3 0 0,2 2 0 16,-1 3 0-16,-2 1 0 0,2-2 0 0,-2 3 0 15,1 1 0-15,-2 3 0 0,-1 1-368 0,-1 2 0 16,1 3 0-16,-3 0-12240 16,-1 3-2464-16</inkml:trace>
  <inkml:trace contextRef="#ctx0" brushRef="#br0" timeOffset="107863.6">24508 5799 28559 0,'-8'-2'1264'0,"2"0"272"0,-1 2-1232 0,4 0-304 0,0 0 0 0,3 0 0 0,-1 2 720 0,0-2 96 0,-3 2 16 0,0 2 0 0,1 2 240 0,0 1 48 0,1 0 16 0,0 4 0 16,2-1-816-16,0 2-176 0,0 2-16 16,0 1-128-16,0 2 144 0,2 2-144 0,-2-1 0 0,1 1 144 31,-1-1 64-31,0 2 16 0,0 2 0 0,0 1 0 15,0-2-80-15,1 1-16 0,0-2 0 0,-2-2 0 16,1 1-128-16,-2 1 0 0,0-4 0 0,1-2 0 16,-1 0-416-1,-2-2-16-15,0 1 0 0,-1-1-15760 0</inkml:trace>
  <inkml:trace contextRef="#ctx0" brushRef="#br0" timeOffset="108321.77">23234 6356 22111 0,'-4'-6'976'0,"1"3"208"0,2 1-944 0,1 1-240 0,1 1 0 0,2 0 0 16,1 0 1152-16,2 0 192 0,2 0 48 0,6 0 0 15,3 0 384-15,4 0 80 0,2 1 0 0,0 1 16 16,3 1-816-16,1 0-160 0,2 1-48 0,0 1 0 0,2 1-384 0,3 2-80 15,4-2 0-15,3 3-16 0,5-2-64 0,2-1-16 16,4 0 0-16,5-3 0 0,2-6 144 0,7 1 16 16,9-4 16-16,8-2 0 0,7-2-304 0,4-2-160 15,6-4 160-15,4 0-160 0,2 1 288 0,0 1-32 16,-8 0-16-16,1 0 0 0,0 2-240 0,-5-1 0 16,-3 3 128-16,-10 2-128 0,-8 0 0 0,-4 3 0 15,-1 2 0-15,-6-1 0 16,-7-2 0-16,-6 1 0 0,-4 1 0 0,-7 0-12528 15,-3 4-2448-15</inkml:trace>
  <inkml:trace contextRef="#ctx0" brushRef="#br0" timeOffset="109064.76">23846 6717 23039 0,'-4'-4'2048'0,"0"4"-1648"0,3 0-400 0,2 0 0 0,-1 0 672 0,0 0 48 0,0 0 16 0,-2 0 0 0,1 0-272 0,-1 2-48 15,1 2-16-15,1-4 0 0,0 0-96 0,3 24-32 31,-1-13 0-31,0 0 0 0,1 4 48 0,1 1 0 16,1-1 0-16,-2 1 0 0,2 0 384 0,1 0 64 0,-1 3 32 16,0 1 0-16,0 1-144 0,0 1-16 0,0 0-16 0,-1-2 0 15,0-2-272-15,-2 5-48 0,2-4-16 0,-1 3 0 16,1-3 80-16,0 0 16 0,-2-1 0 0,2-2 0 0,-1-3 80 0,-1-1 32 16,2-2 0-16,-2-4 0 0,2-2-80 0,1-2-16 15,0 2 0-15,1-8 0 0,0 1-144 0,2-3-16 16,0-6-16-16,2 1 0 0,0-4-32 0,1-1-16 15,0-3 0-15,2-2 0 0,0-5-32 0,2-2 0 0,-1 2 0 0,-1-6 0 32,2 1 0-32,0-1 0 0,-1-2 0 0,-2 1 0 0,0 0-144 0,-2 1 0 0,1-3 144 0,-2 1-144 15,0 2 0-15,-1 3 0 0,0 1 0 0,-2 2 0 16,1 1 0-16,0 3 0 0,0-1 0 0,0 5 0 16,1 2 0-16,-2 1 0 0,1 5 0 0,0 3-128 15,0 0-320 1,-2 5-64-16,4 2-16 0,-2 2 0 0,0 2-1920 0,0 2-384 0</inkml:trace>
  <inkml:trace contextRef="#ctx0" brushRef="#br0" timeOffset="109602.56">24342 7052 25791 0,'-3'-6'1152'0,"2"2"224"0,1-2-1104 0,0 2-272 0,2 2 0 0,0-2 0 0,0-1 576 0,2-1 64 0,2-4 16 0,1-3 0 15,3-4 240-15,3-1 64 0,-2-1 0 0,1 3 0 16,0 0-256-16,1 4-64 0,2-1 0 0,-2 4 0 16,2 2 64-16,0 1 16 0,0 4 0 0,1 1 0 15,-1 1-272-15,-2 1-64 0,1 4-16 0,-2 1 0 0,-1 0-368 0,-3 1 128 16,-1 3-128-16,-2 2 0 16,0-3 0-16,-4 4 0 0,-1 0 0 0,-1 0 0 0,-3 3 0 0,-1-4 0 15,-2 2 0-15,0-2 0 0,0-1 0 0,-1-1 0 16,-2 0 0-16,-1-1 0 0,-2 1 0 0,0 0 0 15,-3-4 0-15,0 1-128 0,0 2-32 0,-1-3 0 16,-1 0 0-16,-1 0 0 16,0 0-512-16,-1 1-96 0,1-1-32 0,-1 1 0 15,2-1 240-15,2 1 48 0,1-1 16 0,1-2 0 0,5-1 496 0,-1 2 0 0,3-1 0 16,1 0 0-16,4 1 384 0,-1-2 192 0,3 0 16 16,2 0 16-16,1 1 96 0,2 2 32 0,3 1 0 15,2-1 0-15,2 1 32 0,3 2 0 0,2-1 0 0,4 2 0 16,3 0-304-16,3-1-48 0,2 1-16 0,2 0 0 15,0-4-256-15,1 3-144 0,2-2 160 0,-1-1-160 16,1 0 0-16,-2-2 0 0,-1 1 0 0,0-1 0 31,-3 2-592-31,0-2-176 0</inkml:trace>
  <inkml:trace contextRef="#ctx0" brushRef="#br2" timeOffset="118490.56">28201 5911 5519 0,'-6'2'496'0,"-1"-2"-496"0,5 0 0 0,-1 0 0 0,3 0 736 0,-2 0 48 15,-2 0 16-15,-3 0 0 0,-2 0 720 0,-1 0 144 16,2 0 16-16,0 0 16 0,3 0 192 0,0 1 32 16,5-1 16-16,-1 0 0 0,2 0 496 0,2 0 80 15,1 3 32-15,0-3 0 0,5 2-640 0,0 0-128 0,3 0-32 0,2 2 0 16,2-2-864-16,2 2-176 15,2 2-48-15,2-2 0 0,-1 1-336 0,2 0-80 0,0 0-16 0,2 1 0 16,0 0-224-16,2-2 144 0,3 0-144 0,0-1 128 16,-1 2-128-16,1-4 0 0,3 2-160 0,2-1 160 31,-1-2-960-31,2 2-112 0,-3-2-16 0,-2 0-15616 0</inkml:trace>
  <inkml:trace contextRef="#ctx0" brushRef="#br2" timeOffset="118855.69">28015 6256 34095 0,'8'-1'3024'0,"0"-2"-2416"0,1 6-480 0,-2-3-128 0,2 0 720 0,2 0 128 0,8 0 32 0,10-3 0 0,15 6 208 0,6-3 64 15,6 3 0-15,-2 0 0 16,1 2-816-16,-3 0-144 0,-1 1-48 0,-4 0 0 16,-3-1-144-16,-4 4-256 0,-3-3 64 0,-5 0-18272 15</inkml:trace>
  <inkml:trace contextRef="#ctx0" brushRef="#br2" timeOffset="123822.26">30246 5370 5519 0,'-2'0'496'0,"-1"0"-496"0,3 0 0 0,0-2 0 0,0 2 304 0,0-1-48 0,0 1 0 0,-1 0 0 16,0 0-384-16,-1-3-96 0,2 2-16 0,0 1 0 15,0 0 832-15,0 0 176 0,0 0 16 0,0 0 16 16,0 0 1008-16,0 0 208 0,0 0 32 0,0 0 16 16,16-11-192-16,-14 11-32 0,-1 2-16 0,-1-2 0 31,0 3-160-31,-1-3-48 0,1 1 0 0,-2 1 0 0,1 0-208 0,0-2-64 0,0 1 0 0,0 0 0 16,1-1-224-16,0 0-48 15,0 0-16-15,0 0 0 0,0 0-304 0,0 0-64 16,0 0-16-16,0 0 0 0,0 0-320 0,0 0-64 15,0 0-16-15,4-20 0 0,-2 18-80 0,-2-2-32 16,0 1 0-16,-2 0 0 0,1-1-160 0,-1 2 160 16,-1-2-160-16,0-1 160 0,-2 4-32 0,-2-2-128 0,-1 0 192 0,-1-1-64 15,-2 3 0-15,0 0-128 16,-3 1 192-16,-2 0-64 0,0 1-128 0,-2 0 0 0,-1 3 0 0,0 2 128 16,2-2-128-16,0 2 0 0,0 0 0 0,0 0 128 0,4 0-128 0,2 1 0 15,1-4 0-15,1 3 128 0,2-2 0 0,1 2 0 16,1 1 0-16,0-4 0 0,1 3-128 0,2 1 0 15,-1-1 0-15,1 2 128 0,-1-1-128 0,2 3 0 0,1-3 0 16,-1 2 0-16,1-1 0 0,0 2 128 16,0 0-128-16,1-1 128 0,0 1 32 0,0-3 0 0,2 2 0 0,-1-3 0 15,3 4-32-15,0-2 0 0,0 0 0 0,3-2 0 32,-2 0 16-32,2 3 0 0,1-2 0 0,1-1 0 15,0 1-144-15,0 1 0 0,0-3 144 0,1 1-144 16,0 3 0-16,0-3 128 0,0 0-128 0,0 1 0 15,0-1 0-15,-1 0 0 0,1 0 0 0,-2-1 0 0,1 1 0 0,-3-1 0 0,1 1 0 0,-1-2 0 32,-1-1 160-32,1-2-32 0,-1 1-128 0,-1-2 192 0,1 0 208 15,-1-3 48-15,1 0 0 0,0-1 0 0,0-2 0 0,1-2 16 16,-1 0 0-16,1-4 0 0,1-1-160 0,0 1-48 16,0-4 0-16,0 0 0 0,0 0-256 0,-1-3 0 15,-1 1 128-15,-1-1-128 0,1 1 0 0,-1-2 0 16,0 0 0-16,-1 2 0 0,0-3 0 0,-2 1 0 15,1-3 0-15,-2 1 0 0,1 0 0 0,1 0 0 16,-3-3 0-16,1 0 0 0,0 2 192 0,-1-2-32 16,0 0 0-16,-1 3 0 0,0-3 32 0,-2 3 16 15,1 0 0-15,-2 2 0 0,2 1-16 0,-3 3-16 16,1 2 0-16,-1 1 0 0,0 2-176 0,-1 2 128 0,1 1-128 16,0 0 128-16,-1 2-128 0,0 0-144 0,0 2 144 15,-1-1-208 1,0 2-432-16,0 1-96 0,0 0-16 0,-1-2 0 15,-1 2-208-15,-1 2-64 0,-1-3 0 0,1 2 0 16,2 2-192-16,-1 2-32 0,1-1-16 0,3 2-17520 0</inkml:trace>
  <inkml:trace contextRef="#ctx0" brushRef="#br2" timeOffset="126033.95">30185 5504 13823 0,'9'-1'1216'0,"0"1"-960"0,-2-3-256 0,-2 2 0 0,0 2 0 0,1-2 128 0,7-1-128 0,6-5 0 16,11 1 128-16,3-4-128 0</inkml:trace>
  <inkml:trace contextRef="#ctx0" brushRef="#br2" timeOffset="126742.26">30570 5629 13823 0,'-1'-3'1216'0,"1"0"-960"0,1 3-256 0,0-3 0 0,0 3 320 0,-1 0 32 0,2-4 0 0,0 1 0 0,1-3 1040 0,-1-1 208 16,1-1 32-16,-1 0 16 0,1 2 240 0,-2 0 48 15,0 1 16-15,-1 1 0 0,0 1-208 0,0-1-32 16,0 1-16-16,0 3 0 0,0-3-288 0,0 3-64 31,0 0-16-31,1-3 0 0,1 3-736 0,-1-2-144 0,1 2-16 0,2-2-16 16,-2 2-416-16,2 0 0 0,-1-2 128 0,0 2-128 15,0 0 160-15,-2 2 0 0,1-2 0 0,0 2 0 16,-2 0 80-16,0 1 16 0,0 0 0 0,-2 0 0 16,1 2 64-16,-1 0 0 0,-1 1 16 0,1 1 0 15,-1 2-16-15,0 3 0 0,1-2 0 0,0 3 0 16,-1 0-64-16,2 2 0 0,1 1-16 0,0 0 0 0,1-1-112 16,1-1-128-16,1 1 176 0,1-2-176 0,1-1 144 15,1 1-144-15,-1-3 0 0,1-2 144 0,-1 2-144 0,0-4 0 16,0 1 0-16,0-2 0 0,-1 0 0 0,0-2 0 15,-2 0 0-15,1-3 0 0,-1 0 0 0,-1 0 0 16,0 0 0-16,1-3 0 0,-2 0-192 0,0-1-80 16,0-2-16-16,-2-1 0 15,2-1-560-15,-1-2-112 0</inkml:trace>
  <inkml:trace contextRef="#ctx0" brushRef="#br2" timeOffset="129699.32">29810 4700 3679 0,'3'-4'320'0,"2"2"-320"0,-1 2 0 0,-2 0 0 0,1-3-144 0,-2 2-112 0,4-1 0 0,1-2-16 0,4 0 272 0,-1-2 0 16,-1 0 0-16,-1 0 0 0,-5 2 384 0,-2-2 176 15,-1 3 32-15,-4 3 16 0,0-2 432 0,-4 1 96 16,1 1 16-16,-3 0 0 0,-3 0 144 0,0 0 48 15,-1 1 0-15,1 1 0 0,-2 1-288 0,-1-3-48 32,1 4-16-32,-1-4 0 0,0 2 160 0,-1-2 16 0,0 1 16 0,-1-1 0 15,-2 0-48-15,3 0-16 0,-2 0 0 0,1-1 0 16,0 1-112-16,0 0-32 0,2 0 0 0,1 0 0 16,0 0-544-16,2-2-112 0,2 2-32 0,-1 0 0 15,2 0-288-15,0 0 0 0,0 2 0 0,2-2 0 16,-1 1 0-16,2 2 0 0,0-3 0 0,0 1 0 15,0 2 0-15,1-1 0 0,1-1 0 0,-1 2 0 0,4 0 0 0,-2 0 0 16,1-1 0-16,2 2 0 0,-1-1 0 0,3 0 0 0,-1 1 176 0,1-2-48 16,0 2 0-16,1 0 16 0,2 1 0 0,-2-2 0 15,0 0 288-15,2 1 48 0,-1-1 16 0,2 4 0 16,-2-4 192-16,2 3 32 0,0 3 16 0,1-1 0 16,1 0-80-16,0 5-16 0,1-1 0 0,2 2 0 0,0 0-320 15,1 2-80-15,1 1-16 0,0 1 0 0,0 4-224 16,0 1 0-16,-1 1 0 0,-1 2 0 0,-1 3 128 0,-2 2-128 15,1 1 0-15,-4 6 0 0,0-1 0 0,-3 5 128 16,-4 2-128-16,-1 0 0 0,-1 1 0 0,-3-1 0 16,1 3 0-16,-2-5 0 0,0 1-128 0,0 4 128 31,0 4 0-31,-1-3 0 0,1 1 0 0,1-2 0 16,1 0 0-16,0-4 0 0,3-1 320 0,0-1 32 15,2-3 0-15,0-1 0 0,2-1-16 0,1 2 0 0,0 3 0 16,3 0 0-16,0 0-96 0,1-3-32 0,1 3 0 0,0 0 0 15,0-1-208-15,1-1 176 0,0 2-176 0,-1 1 160 16,0-2-160-16,-1 4 0 0,-1 0 0 0,1 2 0 16,-3 0 0-16,-1-2 0 0,-1 1 0 0,0-4 0 15,-2-6 0-15,1 0 0 0,0-1 0 0,-1-2 0 16,2-6 0-16,0-2 0 0,1-1 0 0,0-1 0 16,1-4 144-16,0 1 0 0,0-2 0 0,2-1 0 15,-1-1 112-15,2 1 32 0,0-3 0 0,-1-1 0 16,1 0-128-16,0 1-32 0,1 0 0 0,-2-3 0 15,1 3 0-15,2-3 0 0,-2 2 0 0,0-2 0 0,-1 1-128 16,1-4 0-16,-1 2 0 0,-1-2 128 0,-1 0-128 0,2-1 128 16,-2 0-128-16,0-2 128 0,1 1-128 0,-1-2 0 15,-1 0-160-15,0 0 160 0,0-1 0 0,0 0 0 16,0 1 0-16,-1-3 0 0,1 3 0 0,0 0 0 16,0-3 0-16,-2 4 0 0,2-2 0 0,-1 2 0 15,1 2 0-15,-1-2 0 0,1 2 0 0,-1 0 0 16,1 3 0-16,-2-4 0 0,2 3 0 0,-1-2 0 15,1 3 0-15,-1-4 0 0,1 1 0 0,-1 0 0 0,-1-1 0 16,1 2 0-16,0-4 0 0,-2 1 0 0,2-2 0 0,-1 2 0 16,1-1 0-16,-2-2 0 0,2 1 0 0,-2-2 0 15,2 0 128-15,-1 0-128 0,0 0 0 0,1 0 0 16,0-2 160-16,0 2-32 0,-1-1 0 0,1 1 0 16,0-3 0-16,1 3 0 0,-1 0 0 0,1 0 0 15,0 0-128-15,0 0 192 0,0 0-192 0,0 0 192 16,0 0-64-16,0 0 0 0,0 0 0 0,0 0 0 15,24-6 96-15,-16 5 16 0,3-1 0 0,0 1 0 0,4 1-80 16,2-2-16-16,2 1 0 0,1 1 0 0,3 0 32 0,2-3 0 16,3 3 0-16,4 0 0 0,1 0-176 15,-1 0 0-15,0 0 0 0,-1 0 0 0,-3 0 0 0,1 0 0 16,-1 0 0-16,1 0 0 0,0 0 0 0,-2 0 0 16,1 0 0-16,-5 0 0 0,-1 0 0 15,-3 0 0-15,-2 0 0 0,-1 3 0 16,-2-3-432-16,-4 0-160 0,-2 1-48 0,-4 1 0 15,-1-2-448-15,-5 0-80 0</inkml:trace>
  <inkml:trace contextRef="#ctx0" brushRef="#br2" timeOffset="131382.75">30760 4615 8287 0,'-8'-3'736'0,"2"2"-592"15,1 1-144-15,1 0 0 0,3 0 1024 0,-1 0 192 0,2 0 16 0,-2 0 16 0,0 0 288 0,-2 0 64 0,0 0 16 0,0 0 0 16,2 0 304-16,-1-2 64 15,2 0 16-15,0 0 0 0,2-1-192 0,-1 2-32 0,1-1-16 0,2-2 0 16,-1 2-432-16,2-2-96 0,0 1-16 0,0 0 0 16,2 3-496-16,-1-3-96 0,1 2-32 0,3 0 0 15,-2 1-352-15,3 0-80 0,2 0-16 0,3 0 0 16,1 0-144-16,3 1 0 0,2-1 0 0,2 0 0 16,4 0-128-16,2 1 128 0,4 2 0 0,2-3 0 15,1 1 0-15,2 1 0 0,2 1 0 0,2 1 0 16,0-1-272-16,0 2 64 0,-1-1 16 0,-4 0 0 15,-3-1 192-15,-2 0 0 0,-1 1 0 0,-1 0 0 0,-4-2 0 16,-1 0 0-16,-3 1 0 0,-5 0 0 0,-2-1 0 0,-1-1 0 16,-2 0 0-16,-2 2 160 0,-3-3 32 0,0 3 16 15,-3 0 0-15,0-2 0 0,-1 1-48 0,-2 1-16 16,-1 1 0-16,-1-2 0 0,-1-1-16 0,0 3-128 16,-2 1 192-16,1-1-64 0,-4 2 96 0,2-2 16 15,-2 2 0-15,0 2 0 0,-1 0-96 0,-1 0-16 16,1 5 0-16,-2-1 0 0,1 2-128 0,-2-2 0 15,1 4-160-15,-1 3 160 0,1-3 0 0,0 2 0 0,2 2-128 16,-1-1 128-16,2 1 0 0,-1 1 0 0,2 1 0 0,0 0 160 16,1 0-160-16,1 3 0 15,0-1 0-15,2 3-176 0,0-2 176 0,0 3 0 16,1 0 0-16,1 1 128 0,-1 1-128 0,1 0 144 16,0 0-144-16,0 1 160 0,1 0-160 0,-1 1 192 15,0-1-192-15,0 4 192 0,0 1-48 0,-1 2 0 0,0 3 0 0,-2 2 0 16,1 1-144-16,-3 3 0 0,0 2 0 0,-1-2 0 15,-1 1 0-15,1-1 0 0,0 0 0 0,1-3 0 16,0-2 240-16,1 2-48 0,2 0 0 0,-2-3 0 16,2 0 176-16,-1 0 16 0,1-3 16 0,1-2 0 15,-2 1-16-15,2-2-16 0,0-3 0 0,-2 0 0 16,2-1-80-16,-2 0-16 16,3-3 0-16,-1-2 0 0,0 3-80 0,0-5 0 15,1 2-16-15,0-1 0 0,1-3-176 0,-1 1 160 0,1-1-160 0,2 0 160 0,-2-2-160 0,1-2 0 31,3 1 0-31,0-1 0 0,0-4 0 0,0-2 0 0,1 3 0 0,1-2 0 0,0-3 208 0,-1 2-32 16,2-2-16-16,-2 2 0 0,0-2-160 0,-1 0 128 16,0 0-128-16,-3 0 128 0,2-2-128 0,-3 1 0 0,-1-2 0 15,0 2 0-15,-1-1 0 0,0 0 0 0,-2 0 0 0,0 0 0 32,-1 1 224-32,0-2-32 0,-1 2-16 0,0 1 0 15,0 2-176-15,-1-2 192 0,1 3-192 0,0 0 192 16,0 2-192-16,0-1 0 0,0 0 0 0,2 2 0 15,0-1 0-15,1-1 0 0,-1 2 0 0,1-4 0 16,1 1 0-16,-1-1 0 0,1 0 0 0,0-2 0 16,0-2 0-16,-1 0 0 0,2 1 0 0,0-2 0 15,-1 2 0-15,1-3 0 0,0-2 0 0,0 2 0 16,0-2 0-16,-1 2 0 0,1-3 0 0,0 0 0 0,0 0 0 0,-1-2 0 16,1 1 0-16,-2 0 0 0,1 0 128 0,0 1 80 15,1-2 32-15,-1 1 0 0,-1 1 16 0,1 1 16 16,0-2 0-16,1-1 0 0,-1 2-272 0,1-1 0 15,0 2 0-15,1-3 0 0,-1 4 0 0,1-4 0 16,0 2 0-16,1-1 0 0,0 0 0 0,-1 0 0 16,2 0 0-16,-1 0 0 0,0 0 0 0,0-2 0 15,-1 0 0-15,2 0 0 16,-2-2-800-16,0-2-64 0,2 0-16 0,0-4-21024 0</inkml:trace>
  <inkml:trace contextRef="#ctx0" brushRef="#br2" timeOffset="137704.44">21709 6973 2751 0,'-9'0'256'0,"3"0"-256"0,2 0 0 0,2 0 0 0,2 0 608 0,-3 0 80 0,-2 0 16 0,-2 0 0 0,-3 0 192 0,0 0 64 16,3 0 0-16,-1 0 0 0,5 0-272 0,-1-2-48 15,3 2-16-15,1 0 0 0,1 0 0 0,1-2 0 0,2 2 0 16,0 0 0-16,2 2-112 0,1 0 0 0,2-2-16 0,0 2 0 16,2 0-192-16,1 0-48 0,1 1 0 0,0-2 0 15,2 1-96-15,1 0-32 0,3 0 0 0,-2 1 0 16,3-3-128-16,0 0 0 0,1 0 0 0,-2-3-176 15,4 2 176-15,0-2 0 0,1 0 0 0,0 0-128 16,0-1 128-16,1 0-128 0,1 0 128 0,1 0-128 16,2 0 128-16,1 2 0 0,0 2-144 0,-1 0 144 15,0 0-192-15,-3 0 48 0,1 0 0 0,-2 0 0 32,-2 0-240-32,1 0-32 0,-1 0-16 0,1 0 0 0,-2-3-16 0,-1 2-16 0,1-1 0 0,-2-1 0 0,1 2 304 0,-1-4 160 15,0 4-160-15,-2-2 160 0,-2 0 0 0,2 0 0 16,-1 1 0-16,-1-2 0 0,0 3 0 0,-2-2 0 15,1 0 0-15,-3 0 0 16,-2-1 128-16,-2 2 64 0,-1-1 0 0,-2 3 16 0,-3-1 80 0,-1 1 16 16,1 0 0-16,-4 0 0 0,1 0 160 0,0 0 48 15,0 0 0-15,-2-2 0 0,3 1-176 0,-1-2-16 16,1-1-16-16,0 4 0 0,0 0-304 0,0 0 160 0,0 0-160 0,0 0 128 16,6-22-256-16,-3 17-64 15,-2 1-16-15,0 1 0 0,0-3-64 0,0 3-16 0,-1-3 0 16,2 2 0-16,-2 0 48 0,-2-2 16 0,2 4 0 0,-3-2 0 15,-1 2 224-15,-2-2 0 0,-2 0 192 0,0 2-192 16,-3-2 576-16,0 2 0 0,-2-2 0 0,-2 1 0 16,2 0-192-16,-2 0-48 0,-1-1 0 0,1-2 0 15,0 4-64-15,-1-2-16 0,0 4 0 0,1-4 0 16,0 2-64-16,2 2 0 0,-1-4-16 0,2 2 0 16,2-1-176-16,2 2 0 0,2 1 0 0,4-2-176 0,2 0 176 15,2 0 0-15,3-1-144 0,3 2 144 16,2-1-496-16,3-2-16 0,3-1-16 0,2 4 0 15,0-2 128-15,2 0 16 16,1 3 16-16,1 0 0 0,0 0 368 0,1 3 0 0,0 0 0 0,-1 3 0 16,2-2-144-16,-2 2-16 0,-1 0 0 0,-2 0 0 15,-2 0-208-15,-2 1-32 0,0 0-16 0,-4 2 0 0,-1 3 240 0,-3-1 176 16,-1 1-208-16,-2 3 80 16,-3 1-368-16,-1 3-64 0,-1 1-16 0,-4 2 0 15,-1 3 32-15,-1-3 0 0,-3 0 0 0,-3 3 0 0,1-3 208 0,-3 3 32 16,0 1 16-16,0-1 0 0,2 1 160 0,3-2 128 0,0 2-192 0,4-1 192 15,1-1 0-15,1-12-128 16</inkml:trace>
  <inkml:trace contextRef="#ctx0" brushRef="#br2" timeOffset="141455.79">30383 6634 9215 0,'2'-5'816'0,"-1"2"-656"0,0 0-160 0,-1 2 0 0,0 1 1712 0,0 0 304 0,1-3 64 0,-1 2 16 0,0-5 560 0,0 1 112 0,-2 1 32 0,-1 1 0 16,0-1-688-16,-2 1-128 0,-2 3-16 0,1-2-16 15,0 1-752-15,-1 1-160 0,-1 0-16 0,1-3-16 16,-1 3-368-16,1 0-64 0,1-2 0 0,0 0-16 16,1 2-304-16,0-2-48 0,1 0-16 0,0 0 0 15,2 0-192-15,-2-1 0 16,0 2 0-16,1 1 0 0,0 0 0 0,-2-2-128 0,2 2 128 0,-1 2 0 16,-1-2 0-16,-1 4 224 0,-2-2-32 0,2 4-16 0,-1-2-32 15,-2 4 0-15,-1 0 0 0,-1 1 0 16,-1 2-144-16,-2 1 0 0,0 3 144 0,0-1-144 15,-2 3 0-15,-1-1 0 0,3 4 0 16,-1-1 0-16,1-1 0 0,-1-1 0 0,3 2 0 0,0 0 0 16,1 0 0-16,1 0 0 0,2-1 0 0,1 1 0 15,2-3 0-15,1 0-128 0,2-2 128 0,0 1-128 16,1-6 0-16,2 4 0 0,1-5 0 0,-1 2 0 0,3 0 128 0,-1-4 0 16,1 3 0-16,2-4 0 0,-1 0 0 0,1 1 192 15,1-2-32-15,0-2-16 0,0-2-144 0,0 2 160 0,0 0-160 0,-1-4 160 16,2 2-160-16,-1-2 160 15,-1 0-160-15,0-1 160 0,1 0-160 0,-1-1 0 0,0 0 0 0,-1-1 128 16,1 2-128-16,-1-4 0 0,1 4 0 0,2-3 0 16,-2-1 128-16,1 1-128 0,2-2 0 0,-2 0 128 15,2 2-128-15,1-4 192 0,0 1-192 0,1-1 192 16,0 1-192-16,-1-3 0 0,1 1 0 0,0-1 128 16,0 0-128-16,2-1 128 0,-2-3-128 0,0 0 128 15,0 0 16-15,0-1 0 0,0-1 0 0,-1 0 0 16,0-3 0-1,-1-1 0-15,-2-2 0 0,1 2 0 0,-2 0-16 0,-1-3 0 16,-2-1 0-16,0 1 0 0,-1-2 0 0,1 1-128 16,-2 0 192-16,-1 1-64 0,1-1-128 0,-1 2 0 15,1 1 144-15,-1 1-144 0,2 0 0 0,-1 1 0 0,0 1 0 0,2-2 128 16,-1 3-128-16,1 1-128 0,-1-1 128 0,2 3-192 16,0 2-96-16,-1 2-32 15,1-2 0-15,1 3 0 16,-1 4-112-16,-1-2-16 0,1 2-16 0,0 2 0 0,-2 1-112 0,1 0-32 0,-2-1 0 0,0 4 0 15,-1-2-1376-15,-1 1-288 0,0 1-48 0,-1 1-12848 0</inkml:trace>
  <inkml:trace contextRef="#ctx0" brushRef="#br2" timeOffset="142563.24">30632 6846 11055 0,'-1'0'976'0,"1"-3"-784"0,0 3-192 0,0 0 0 0,0 0 848 0,0-2 128 0,0 0 32 0,0 0 0 0,1-2 176 0,-1-1 32 0,0 2 16 0,0-4 0 16,-1 4-704-16,1-3-144 15,0 2-16-15,1-1-16 0,-1 1-224 0,0 0-128 16,0 1 128-16,0-2-128 0,1 4 400 0,0-4 16 16,1 3 0-16,-1-3 0 0,0 4 1248 0,0-1 256 15,1-2 64-15,0 2 0 0,2 0-224 0,-1-3-32 0,2 4-16 16,2-1 0-16,-3-2-800 0,3 1-144 0,-1 0-48 0,1 0 0 16,1 0-144-16,-1-1-16 0,3-1-16 0,0 1 0 15,0 0-304-15,0 2-64 0,0-2-16 0,1-1 0 16,-1 2-160-16,-1-1 0 0,0 4 0 0,0-3 0 15,-2 2 0-15,-1 2 0 0,-1 2 0 0,0 1 0 0,-1 2-160 16,-2 0-16-16,1 0 0 0,-2 3 0 0,-1 1-144 0,-1 2-48 16,0-1 0-16,-2 4 0 0,1-3 368 0,-3 2 0 15,0 1 0-15,0 1 0 0,-1-2 0 0,0 0 0 16,-1 0 176-16,0-2-176 0,1 1 256 0,0-1-32 16,-1 0-16-16,2 1 0 15,1-3 32-15,-1 2 0 0,1-2 0 0,-1 0 0 16,0 0-240-16,0 1 0 0,0-1 0 0,0-3-160 0,0 2 160 0,0-3-160 15,0 1 160-15,-1 0-160 16,1-1-176-16,0-1-48 0,0-1 0 0,0-1 0 0,0 0 192 0,0-2 16 16,0 0 16-16,1 0 0 0,-1-1 160 0,1 0 128 15,-1-1-128-15,0 0 176 0,0 0 112 0,0-3 32 0,0 2 0 0,1-2 0 16,1-2-96-16,-1 1-16 16,0-2 0-16,2 0 0 0,-1 1-208 0,1-4 176 0,1 0-176 0,1 1 160 15,0 0-160-15,1-1 0 16,0 3 144-16,0-1-144 0,2 2 0 0,1 2 0 15,-2-2 0-15,0 3 128 0,2 2-128 0,0-1 0 0,0 2 128 0,1 0-128 16,0 2 256-16,-1 4-32 0,3-2 0 0,-1 2 0 16,0 4-64-16,1-1-16 15,0 1 0-15,0-1 0 0,0 4-144 0,2-3 192 16,-1 2-192-16,0-3 192 0,1 1 32 0,1 0 16 16,-2-1 0-16,1 0 0 0,1-2-112 0,-1 0-128 0,-1-1 176 0,0-2-176 0,-1 0 0 0,-1 0 0 15,-1-4-160-15,-1 3 160 31,0-3-672-31,-2 0-16 0</inkml:trace>
  <inkml:trace contextRef="#ctx0" brushRef="#br1" timeOffset="176198.17">19379 12736 26719 0,'-3'-7'2368'15,"-1"5"-1888"-15,3 2-480 0,-1 0 0 0,2-1 1024 0,-1-2 128 0,-1-1 0 0,-2-4 16 0,-1-2 48 0,1-2 16 0,1-3 0 0,1-1 0 16,4-2-656-16,-1 1-144 0,2 0-32 0,2-1 0 16,2 1-80-16,-2-1 0 0,1 1-16 0,1 3 0 15,1 0 160-15,-1 2 48 0,0 3 0 0,0 3 0 0,-2 2-192 16,-2 3-16-16,0 1-16 0,-2 0 0 0,1 1-144 0,0 2-16 16,0 3-128-16,-1-3 192 0,-1 4-64 0,2-1 0 15,0 4-128-15,2 2 192 0,0 7-192 0,0 3 176 16,1 1-176-16,3 5 160 0,-2 0-160 0,0 3 0 15,0-1 144-15,1 1-144 0,0-5 0 16,-1-2 144-16,2 1-144 0,-2-5 0 0,1-4 240 0,2-1-64 0,-2-2-16 0,1-4 0 16,0-2 32-16,0-2 0 0,-1-1 0 0,1-4 0 15,-1-2-64-15,-1-2 0 0,2 0 0 0,-2-5 0 16,1 0 0-16,-1-4-128 0,1-2 192 0,-2 2-64 16,-1-3-128-16,0-3 0 0,-1-1 144 0,-1-1-144 15,1 3 0-15,-2-4 0 0,0-2 0 0,-1-3 128 16,1 5-128-16,-1-2 0 0,0 3 0 0,2-1 0 0,-2 0 0 0,0 2 0 15,1 1 0-15,0 4 0 0,0 5 0 0,1 1 0 16,-1 5 0-16,0 1 0 0,0 3 0 0,0 3 0 16,1 2 0-16,-1 1 0 15,1 3 0-15,0 3 0 0,0 2 0 0,1 4 0 16,-1 1 0-16,2 0 0 0,-2 3 0 0,1-5-128 0,0 0 128 0,0-1-128 16,1 0 128-1,-1-2-128-15,0-2 128 0,0-2 0 0,1-1 0 0,-1-3 0 16,0 0 0-16,1-3 0 0,0 0 0 0,-2 0 0 0,2-2 0 0,-2 2 0 15,2-3 0-15,1 0 0 0,-1 0 0 0,-2-3 0 0,2 2 0 16,-2 0 0-16,2-1 0 0,-1 2 0 16,0-3 0-16,1 3 0 0,0-3 0 0,0-1 0 0,-1 2 0 15,2-2 0 1,0 2 0-16,0-6 0 0,1 2 0 0,0 0 0 0,1-5 0 0,0 1 0 16,0-2 144-16,0-2-144 0,0 2 128 0,0-2-128 0,0 2 0 0,-2-1 0 31,0 3 0-31,1-2 0 0,-1 0 0 0,1-1 0 0,-1 3 0 0,0 4 0 0,-2 3 0 0,1 0 0 15,-3 3 0 1,1 3 0-16,-1 3 128 0,-1 1-128 0,1 6 0 0,-2-1 0 16,1 4 0-16,-1 0 0 0,1 3 0 0,-2-1 0 0,0 2 0 0,-2-2 0 15,2 1 0 1,-1-3 0-16,0-4 0 0,-1 1 0 16,0 0 0-16,0-4 0 15,2-1 0 1,-1-5 0-16,1 0 144 0,1-1-16 0,-2-2-128 15,2 1 192-15,0 2 48 0,-2-6 0 0,1 0 0 0,-1-1 0 0,1-2-64 0,-2-3-16 16,-1-1 0-16,2 0 0 0,-2 2 48 0,0-2 16 0,1 0 0 0,-2-2 0 0,0-3-224 0,-1 1 128 16,1-2-128-16,-1 0 0 0,1-3 176 0,-2 0-176 15,1 0 192-15,2 1-192 0,0-2 128 0,2 5-128 16,1 3 0-16,-1 2 0 0,2 3 0 0,0 1 0 0,1 3 0 16,-1 0 0-16,1 2 0 0,0 1 0 0,1 4 0 0,-1-1 0 15,1 3 0-15,-1 1 0 0,3 1 0 0,-1 6 0 16,1-2 0-16,-1 4 0 0,1 3-144 0,-1-1 144 15,1 2 0-15,-2 0 0 0,1 1 0 0,0-5 0 16,-1 3 0-16,0-6-160 0,0 2 160 0,-1-3 0 16,0 1 0-16,0-3 0 0,1 0 0 0,-1-4 0 15,0-2 0-15,0-2 0 0,0-1 0 0,0-2 0 16,0-1 0-16,2-1 0 0,-2 6 0 0,0-3 0 16,-2-4 0-16,1 0 0 0,0 4 0 0,1 0 0 15,0 0 0-15,0 0 0 0,0 0 0 0,-20-17 0 16,14 9 0-16,-1 0 0 0,-2 0 0 0,-1-4 0 15,-1 0 0-15,0-3 0 0,0-3 0 0,1 6 0 0,2 2 160 16,1-1-160-16,-4-3 160 0,-3-7-160 0,2 2 128 0,-2-1-128 16,2-1 0-16,-1 5 144 15,2 0-144-15,0 0 0 0,3 6 0 0,-1 1 0 0,2 5 0 0,0 2 0 16,1-1 0-16,1 6 0 0,1-1 0 0,2 4 0 16,0 4 0-16,2 0 0 0,0 6 0 0,1 3 0 15,1 3 0-15,2 4 0 0,1 5 0 0,1 0 0 16,2-3 0-16,-1 1 0 0,0-1-128 0,2-2 128 15,-2 0 0-15,0-1 0 0,0-4 0 0,-2-1 128 16,1-2 0-16,-1-4 0 0,0 1-128 0,-1-5-144 0,-1-2 144 16,0 0-208-16,-2-5 208 0,0 0 0 0,1-1 0 15,-2-4 0-15,1-2 0 0,-1-1 160 0,0 0-160 0,-1-6 192 16,1-1 0-16,-2-2 16 0,1-4 0 0,0-2 0 16,0 1-64-16,-3-5-16 0,0-2 0 0,1 0 0 15,-1 1-128-15,-1-6 0 0,-1-4 0 0,0 0 128 16,1-5-128-16,-2 4 0 0,2 5 0 0,2 3 0 15,-1 4 0-15,0 2 0 0,-1 1 0 0,2 5 0 16,-1 4 0-16,0 2 0 0,2 3 0 0,-2 1 0 16,2 3 0-16,0 3 0 0,2 1 0 0,0 5 0 0,0 0-176 0,2 7 176 15,0 1-128-15,1 6 128 0,2 0-256 0,-4-5 16 16,1-2 16-16,1 5 0 0,-1 4 224 0,1 6-176 16,0 5 176-16,0-3-160 0,-1 0 160 0,0-3 0 15,-2-1 0-15,0-1 0 0,0-3 0 16,-3-3 0-16,2-2 0 0,-2-2 0 15,1-3 0-15,1-4 0 0,-2 0 0 0,1-4 128 16,-1-1-128-16,2-3 144 0,0 0-144 0,0 0 160 0,-1 0-32 0,1-5-128 16,0 1 192-16,-2-2-64 0,1-2 0 0,-1 0-128 15,1-2 192-15,1-3-64 0,-1-1-128 0,1 2 0 16,1 0 144-16,1 2-144 0,2 2 0 0,-1-6 0 16,3-3 0-16,0-3 128 0,3 4-128 0,-2-3 0 15,1 1 0-15,1 4 0 0,-2-1 0 0,0 2 0 0,3 0 0 0,-2-3 0 16,-1 4 0-16,1 2 0 0,-1 1 0 0,-3 3-128 15,1 2 128-15,-1 2 0 0,-2 2-144 0,0 2 144 16,0 1 0-16,-1 4 0 0,-1-1 0 0,0 3 0 16,0 2 0-16,-1 7-144 15,0-2 144-15,1 0 0 0,-1-4 0 0,1 2 0 16,0 4 0-16,0 4 0 0,-1 1 0 0,2 1 0 0,0-1 0 0,0-3 0 16,2-6 0-16,-1-4 0 15,1 0 0-15,1 0 0 0,2 1 0 0,-1-3 0 0,0 0 0 0,1-4 0 16,0-2 0-16,2-2 0 0,-1 0 0 0,1-2 0 0,-1-4 0 0,1 2 0 15,-1-2 0-15,0-3 0 16,0-1 0-16,1 0 144 0,1 1-144 0,-1-4 128 0,1 1-128 0,-1-2 0 16,-1 2 144-16,1-1-144 15,0 1 0-15,0-1 0 0,2 0 0 0,0 1 0 16,-2-1 0-16,1 4 0 0,-1-4 0 0,-1 1 0 16,0 2 0-16,-1 4 0 0,0 0 0 0,0 2 0 0,0 1 0 0,-2 1 0 15,0 2 0-15,1 0 0 0,-2 2 0 0,1 2 0 16,-1 1 0-16,1 1 0 0,1 4 0 0,-2-3 0 15,1 2 0-15,-1 1 0 0,2 2 0 0,-3 1 0 16,1-3 0-16,1-2-128 0,-2 3 128 0,0 1 0 0,1-3 0 0,-2 4 0 16,0-3 0-16,0-2 0 0,0 2 0 0,-2-4 176 15,2-2-176-15,-1-1 0 0,1 0 0 0,-1-1 0 16,1-1 0-16,0-1 0 0,-1-1 0 0,1-1 0 16,-2-4 0-16,1 0 0 15,0 2 0-15,1 4 0 0,0 0 0 0,-9-22 192 0,6 10-32 0,-1 2 0 16,-1-3 48-16,1-1 16 0,1 1 0 0,-2 0 0 15,0-3-224-15,-2-3 0 16,1-3 128-16,0-1-128 0,0 1 128 0,1 0 0 0,0 3-128 0,1 5 192 0,2 4-192 16,-1 2 0-16,2 3 0 0,0 4 0 0,0 2 0 0,1 4 0 15,-2 3-160-15,1 2 160 0,1 4 0 0,0-4 0 16,0 0 0-16,1 5 0 16,1 5 0-16,0 7 128 0,1 3-128 0,0 2 128 15,0 1-128-15,-1-4-128 0,2-1 128 0,-2-4-192 16,1-3 192-16,1-5 0 0,-1-1 160 0,1-6-160 0,0 1 0 0,1-1 0 15,0-5 0-15,-2 2 0 0,2-2 0 0,0-2 128 16,-1-4-128-16,1-2 0 0,-1-2 0 0,-1-4 0 16,0-1 0-16,-1 0 0 15,-1-4 0-15,1 1 0 0,-1-1 0 0,-2 2 0 16,1 0 0-16,-2-5 0 0,0-5 0 0,-2-1 0 0,-1-6 144 0,0-1-16 16,0-3 0-16,1-1 0 0,-1 0-128 0,1 3 0 0,0 1 0 0,3 5 0 31,0 4 0-31,1 3-192 0,0 7 64 0,0 6 128 0,0 5-128 0,0 2 128 15,0 5 0-15,0 6 0 16,-2 1 0-16,2 0 0 0,-1 6-144 0,1 3 144 16,-1 3 0-16,0 1 0 0,1 2 0 0,0 0 0 15,0 0 0-15,0-6 0 0,0-2 0 0,0-4 0 16,0 0-128-16,1 2 128 0,-1 1 0 0,0-3 0 0,-1-1 0 16,1-5 0-16,0 2 0 0,0-5 0 0,0-4 0 31,0 1 0-31,0 2 0 15,1-3 144 1,-1-2-144-16,0-1 0 0,1 2 0 16,-1 1 0-16,0-3 0 0,0 0 0 0,0 1 0 0,-1 2 0 0,0 0 0 0,-1 1 0 0,0-1 0 15,0-1 0-15,-1 4 0 0,1-2 0 0,-2-2 0 0,0-2 0 0,0 0 0 0,0 0 0 16,-1 0 0-16,0 0 0 16,-2-5 0-16,3 2 0 0,-3-3 0 0,1-2 128 15,-1-1 48-15,-1 0 0 0,1-1 0 0,-1-1 0 0,1-1-176 0,0 0 192 0,-2-7-192 0,-1 1 192 0,0-4-192 16,-1-1 0-1,2 2 0 1,-2 2 128 0,1-7-128-16,-1 3 0 15,1-1 0-15,0 4 0 16,2 1 0-16,-1 4 0 16,0 6 0-16,2-1 0 0,1 3 0 0,0 4 0 15,1 0 0-15,0 3 0 0,1 0 0 0,2 4 0 16,-1 1 0-1,2 2 0-15,1 2 0 0,1 3 0 0,0 4-144 0,3 1 144 16,0 1 0-16,0 2-128 0,-1 2 128 0,2 3 0 0,1 5 0 0,1 0-128 0,-1 5 128 0,0-4 0 16,-1 1 0-16,1-3 0 0,-2-3 0 15,-1-2 0-15,1-1 0 16,-1-1 0-16,-1-6 0 0,-2 0 0 0,1-1 0 16,-1-5 0-16,0 2 0 0,-1-6 0 0,0 0 0 0,0-2 0 0,-2-1 0 0,1-6 0 0,-1 3 0 0,0-4 128 0,-1 1-128 15,-1-3 0-15,0-3 192 0,-1-1-64 16,0-2-128-16,-1-3 192 0,0-1-48 0,0-2-16 0,-1 0 0 0,1-4 0 0,-1-1-128 15,1-1 128-15,1-5-128 0,-1 1 128 16,3 2-128-16,-1-1 0 0,1-2 0 0,-1-1 0 0,2-3 0 0,1 3 0 0,0 2 0 0,0 6 0 16,2 3 0-16,-2 1 0 0,1 4 0 0,1 2 0 0,-2 0 0 0,1 5 0 15,1-3 0-15,-1 4 0 0,0-3 0 0,-1 3 0 0,1 2 0 0,0 1 0 16,0 3-128-16,-2 0 128 16,1 0 0-16,-1 3 0 0,1 4 0 0,-2 3-144 0,2 2 144 15,-1 4 0-15,1 5-240 0,-1 5 64 0,2 9 16 0,-2 0 0 0,2-4 160 0,0 6 0 16,-1 5 0-16,0-1-128 0,1-5 128 0,1-2 0 0,0-6 0 0,1-2 0 0,3-4 0 0,0-3 0 0,-1-3 0 0,1-1 0 15,1-4 0-15,-1 0 0 0,0-4 0 0,-1 0 0 16,1-1 0-16,0-4 0 0,-1-1 0 0,0-1 0 16,-1-1 0-16,2-1 0 0,-2-4 0 0,0-2 0 15,0-3 0-15,-1-3 144 0,1-2-144 0,0-2 0 16,-1-5 192-16,2-1-192 0,1-2 192 0,-1-5-192 0,3 1 128 16,1-3-128-16,-1 1 0 0,0 3 0 15,1 1 0-15,1-1 0 0,0-3 0 0,2-1 0 16,0 7 0-16,0 1 0 0,0 5 0 0,-1 4 0 15,-2 6 0-15,-1 2 0 0,-1 2 0 0,0-1 0 16,-2 4 0-16,-1 3 0 0,1 0-128 0,-2 0 128 16,0 0 0-16,0 2 0 0,-1 2 0 0,-1 3 0 15,0 4-144-15,0 0 144 0,-1 4-128 0,0 4 128 0,1 1-192 0,-1 4 32 16,0 5 16-16,-1-1 0 0,2 2 144 0,-1-3 0 0,1-1 0 16,-1-1-128-16,2 0 128 0,0-8 0 15,2 0 0-15,-1-6 0 0,1-2 0 0,1 0 0 0,0-3 0 16,1-1 0-16,0-3 0 0,1-2 0 15,2 0 0-15,1 0 0 0,0-3 0 0,1-1 0 0,0-1 0 0,-1-1 0 16,2-2 0-16,-1 0 0 0,1-2 0 0,0 0 0 16,-3-3 0-16,2-1 0 15,-1 0-144-15,2-2 144 0,-1 0 0 0,0 1 0 16,-2-5 0-16,2 3 0 0,-3-3 0 0,1 0 0 0,-1 2 0 16,-1-1 0-16,0-1 0 0,-1-2 0 0,0 4 0 0,-2-5 0 15,-1 5 0-15,-1-2 0 16,0-1 0-16,-1 5 0 0,0 2 0 0,0 3 0 15,-2 4 0-15,1 1 0 0,-2 2 0 0,0 5 0 0,1 2 0 0,-2 4 0 16,1 4 0-16,0 3-176 0,2 4 48 0,-2 7 0 16,2 4-112-16,-1 0-16 0,1 6 0 0,0-1 0 15,1 1 256-15,0-6 0 0,1-1 0 0,0-2 0 16,1-1 0-16,2-3 0 0,-1-1 0 0,1-1 0 0,-1-7 0 0,-1 0-144 16,2-2 144-16,-2-1 0 15,-1-4 0-15,0-2 0 0,0-2 0 0,-1-1 0 0,1-1 0 0,-3-1 0 16,2-1 0-16,-3-2 0 0,2-2 0 0,-3-3 0 15,-1-1 0-15,0-2-128 0,-3 2 128 0,2-5 0 16,-2 1 0-16,-1-4 0 0,-2-2 0 16,-1-1 0-16,0-1 0 0,-2 0 0 15,2 2 0-15,0-2 0 0,-2-1 0 0,1 2 128 16,1-1-128-16,0 2 0 0,1 2 0 0,0-3 0 0,2 3 0 0,-1 0 0 16,1 2 0-16,1-3 0 0,0 4 0 0,2 2 0 15,0 0 0-15,0 0 0 0,4 2 0 0,-2 1 0 0,4 4 0 0,1 2 0 16,-2 4 0-16,2 0 0 15,2 2 0-15,-1 6 0 0,1 4 0 0,2 2 0 16,1 7 0-16,0 3-128 0,2 6-32 0,-1 4 0 16,2 1 0-16,-1 6 0 0,2 6 160 0,1 0 0 15,-2-1 0-15,2-3-128 0,2-4 128 0,-1-5 0 16,-1-2 0-16,1-4 0 0,0-3 0 0,0-5 0 0,0-1 0 0,-2-4 0 16,-2-2 0-16,-1-4-192 15,-1-3 192-15,-1-2-192 0,-3-4 192 0,0 0-160 0,-1-3 160 0,-1 0-160 16,-1-7 160-16,-2 1 0 0,-2-1 0 0,-2-2 128 15,1-2 64-15,-3-1 32 0,0-1 0 0,-1-3 0 0,1-2-96 0,-1 1 0 16,0-3-128-16,1-1 192 0,1 3-192 0,3 1 0 16,1 1 0-16,2 6 0 15,0 0 0-15,2 7 0 0,0 6 0 0,1 0 0 0,0 4 0 0,0 1 0 16,0-1 0-16,0 2 0 0,0 4 0 0,1 2 0 0,0-2 0 0,-1-1 0 16,1-3 0-16,1 0 0 0,-1 1-128 0,-1-4 128 31,-1 1 0-31,1-2 0 0,-2-2 0 0,0 1 0 0,-1-1 0 0,1 3 0 0,-3-3 0 0,1 0 0 31,1 0 0-31,-2 0 0 16,-3-4 0-16,-2-1 0 0,0 1 0 0,0 1 0 0,-1-4 0 0,0-1 0 15,1 2 0-15,0-4 0 0,-2 0 0 0,1-3 0 0,0 0 0 0,0-2 0 0,1 1 0 0,-1 0 0 16,2 0 0-16,0 2 0 16,2 2 0-16,1 1 0 0,-2 3 0 0,3 0 0 15,2 0 0-15,-1 2 0 16,1-2-208-16,3 2 64 0,2-2 16 0,4-3 0 15,4-1-992-15,8-5-192 0</inkml:trace>
  <inkml:trace contextRef="#ctx0" brushRef="#br1" timeOffset="179097.31">19817 12536 23039 0,'-9'-3'2048'0,"3"0"-1648"0,2 0-400 0,3 3 0 0,1-3 736 0,-1 1 64 0,-3-2 16 0,-3-5 0 0,-2 2 384 0,2-3 80 0,-1 1 0 0,2-1 16 0,2 4-656 0,2 2-144 0,2 2-32 0,0 0 0 0,1 4-48 0,2 0-16 16,0 2 0-16,1 2 0 0,0 1 304 0,1 0 64 15,-2 2 16-15,0-3 0 16,-1 0-32-1,0 4-16-15,-1 0 0 16,0 2 0-16,-1 3-208 0,-1 1-32 0,0 0-16 0,-2-2 0 0,1-6-192 0,-1-1-32 16,1-1-16-16,-1 0 0 0,1-2-96 0,-2 2-16 0,2-2 0 0,-2 1 0 0,1-2-128 15,1 1 0-15,-1-2 144 0,2-2-144 0,-1 0 0 16,-1 2 0-16,1-2 0 0,1-2 0 0,-1-3 160 0,1 2-32 0,1 2-128 16,0-2 192-16,0-6-32 0,0 2-16 0,0-5 0 0,0 2 0 15,0-1-144-15,1 1 160 0,-1 2-160 0,0-3 160 16,0 0 0-16,-1-1 0 0,0-1 0 0,-2-2 0 15,0 4 16-15,-1-1 0 0,0 0 0 0,-2-1 0 16,-1 1-176-16,-2 2 192 0,2 0-192 0,-3 1 192 16,0-1-48-16,-1 2 0 0,-2 0 0 15,0 2 0-15,-1-2 0 0,-1 1 0 0,-1 1 0 0,0 3 0 0,0-4 48 0,-1 4 16 16,1-1 0-16,-2 1 0 16,5 1-32-16,-1 1-16 0,-1-2 0 0,0 3 0 0,-1-2-32 0,2 2-128 15,0 0 192-15,0 0-64 0,2 2-128 0,0-2 0 16,0 0 0-16,3 0 128 0,-1 3-128 0,0-3 0 15,2 0 0-15,2 0 128 0,0 1-128 0,2-1 0 16,2 2 0-16,1-2 0 0,-1 0 0 0,4 0 0 16,-1 0 0-16,3 3 0 0,1-3 0 0,2 1 0 15,2 2 0-15,3-1 0 0,2-2 0 0,0-2 0 0,6 2 0 16,2-3 0-16,3 2 0 0,1-5 0 0,1 0-144 0,2-1 144 16,-1 1 0-16,1-2-128 0,-1 0 128 0,-2 2 0 15,-2 0-128-15,-2 0 128 0,-2-3 0 0,-4 4 0 16,0 0 0-16,-4 1-128 0,0 4 128 0,-2-2 0 15,-1 2 0-15,-3 0 0 0,0 2 0 0,-2 1 0 16,0 0 0-16,-2 0 0 16,0 1 0-16,-1-1 0 0,-1 4 0 0,-1-5 0 0,-2 2 0 0,1-1 0 15,-1 1 0-15,-1 1 0 0,1-4 128 0,-2 2-128 16,0 1 176-16,-1 0-16 0,-1 0 0 16,0-1 0-16,0 0 0 0,-2 1 0 15,0 2 0-15,-1-2 0 0,0 1-160 0,1-4 192 0,-1 4-192 0,0-4 192 16,-1 3-64-16,0-1-128 0,1 0 192 0,2 2-64 15,1-1-128-15,2-2 0 0,0 5 0 0,2-3 0 0,1 3 0 16,2 1 0 0,1 1 0-16,2 2 0 0,0 0 0 0,2 0 0 0,2 2 0 0,1 2 0 0,2-2 0 0,0 3 0 15,2 3 0-15,1-1 0 0,-2 1 0 0,0-1 0 16,0 2 0-16,-2-1 0 0,1 1 0 0,-3-2 0 16,0 1 0-16,0-1 0 0,-1 0 0 0,-1 0 0 15,-1 1 0-15,-3-3 0 0,0-1 0 0,0-2 0 16,-1-1 0-1,-1-2 0-15,0 3 0 0,0-5 0 0,-1 2 0 0,0-4 0 16,1 2 0-16,-2-2 0 0,1 3 0 0,-1-6 0 0,2 4 0 0,-2-5 0 0,2 2 0 0,0-4 0 31,0 2 0-31,1-2 0 0,-2 0 0 0,2-2 0 0,-1-1 0 0,0 0 0 16,1-1 0-16,0-1 0 16,-1-2 0-16,0 0 128 0,-1-1-128 0,1 0 0 0,-1-4 0 0,-1 2 0 15,1-2 128-15,-2-3-128 16,0 1 0-16,1-2 0 0,-1 0 0 0,-1-1 0 15,-1-3 0-15,-1 0 0 0,1 2 0 0,-1-1 0 16,-1 1 0-16,1 1 0 0,-2-1 0 0,1 4 0 0,-1-1 0 0,0 6 0 0,1-1 0 0,-3 0 0 16,0 4 0-16,-1-1 0 0,0 4 0 0,0 3 0 15,-3 0 0-15,0 0 0 0,-2 3 0 0,-1 4 0 16,1-1 0-16,-1 0 0 0,0-1 0 0,2 1 0 0,0-1 0 16,1 1 0-1,2-2 128-15,0 0-128 0,1-2 0 0,-1 1 0 16,5 0 0-16,-1-1 0 0,3 0 0 0,0-2 0 15,2 3 0-15,0-3 0 0,2 1 0 0,-1 1 0 16,3-2 0-16,0 3 0 0,2-2 0 0,0 1 0 16,2-2-144-16,0 0 144 0,1 0 0 0,1-2 0 15,0 1 0-15,-1-2 0 0,1 0 0 0,1-4 0 16,0 2 0-16,0-2 0 0,-2 1 128 0,1-4-128 0,2 0 0 0,-2-2 0 16,1-1 0-16,-1-2 0 15,2 2 0 1,-2-2 0-16,-1 1 0 0,0-2 0 0,0 4 0 0,0-3 0 0,0 4 0 0,0 0 0 15,-2 1 0-15,0 0 0 0,-1 1 0 0,0 3 0 0,0 0 0 0,-2 1 0 16,1 3 0-16,-1-1 0 0,0 3 0 0,0 0 0 16,0 3 0-16,-1 3 0 0,2 0 0 0,1 4 0 15,-1 0 0-15,0 2 0 0,1 3-128 0,0 1 128 16,1 1 0-16,0 4 0 0,1 2-128 0,-2-5 128 0,2 2 0 16,-2 1 0-16,-1-4 0 0,1 1 0 0,-1-2 0 0,0 0 0 15,-1-4 0-15,0 2 0 0,0-2 0 0,0 0 0 16,0 1 0-16,-1-1 0 15,1-2 0-15,-1 0 0 0,1 2 0 0,-2-2 0 0,2 3 0 0,-1-1 0 16,0 2 0-16,1 0 0 0,-1-1 0 0,1 0 0 16,-1 0 0-16,1-3 0 0,-2-2 0 0,2 2 0 15,-1-4 0-15,1 1 0 0,-1-1 0 0,1-3 0 16,-1-3 0-16,1 0 0 0,0 3 0 0,0-3 0 16,-2 0 0-16,1 0 0 0,1-3 0 0,-1 0 0 15,1 3 0-15,0 0 0 0,0 0 128 0,0 0-128 16,0 0 0-16,0-23 0 0,0 21 0 0,1-2 0 0,0 2 0 15,2-1 0-15,-2 3 0 0,2 0 0 0,0 0 0 0,0 3 0 16,0-3 0-16,2 2 0 0,0 2 0 0,1-2 0 16,1 0 0-16,0 0 0 0,2 1-128 0,-1 0 128 15,2 0 0-15,-1-3-192 0,1 0 192 0,0 0-160 16,0 0 160-16,0 0 0 0,-1 0 0 0,1-3 0 16,-1 3 0-16,1 0-160 0,0 0 160 0,0 3 0 15,-2-3-192-15,1 0 64 0,0 1 128 0,-2 2-208 16,0-2 208-16,0-1-144 0,-1 2 144 0,-1-2-128 15,1 3 128-15,-2-3 0 0,1 3 0 0,-3-3 0 16,2 3 0-16,-3 1-128 0,1-2 128 0,0-1 0 16,-1 2 0-16,1-1 0 0,0 0 0 0,-1 0 0 0,0-1 0 0,2-1 0 15,-2 3 0-15,0-6 0 0,2 3 0 0,-1-1 0 16,1 1 0-16,-1-4 0 0,0 2 0 0,2-2 0 16,-1-2 0-16,0 1 0 0,0-1 0 0,-1-2 0 15,1 2 0-15,-2-2 0 0,-1 0 0 0,0-2 0 16,0 2 0-16,-1-2 0 15,-2 0 0-15,1-3 144 0,-1 4-144 0,0-6 0 0,-1 1 176 0,0-4-176 16,1 1 160-16,-1-4-160 0,0 2 144 0,0-2-144 16,2-3 128-16,1 2-128 0,-2-2 160 0,3 2-160 0,0 2 192 0,0 4-192 15,0 0 0-15,0 1 0 0,1 3 0 0,1 1-144 16,-1 2 144-16,0-1 0 0,-1 0 0 0,1 4 0 16,-1-2 0-16,2 1 0 15,-2 0 0-15,0 1 0 0,0 0 0 0,0-1 0 0,0 1 0 0,-2 0 0 16,2 4 0-16,0-2 0 15,0 4 0-15,0-3 0 0,0 3 0 0,0 0 0 0,0 3 0 0,0-3-128 16,2 4 128-16,-2 1 0 0,2 2 0 0,-1-1 0 16,1 3 0-16,1-2-160 0,1 3 160 0,0 1 0 15,1 0-128-15,0 0 128 16,1 2 0-16,0-3 0 0,1 0 0 0,0-2 0 0,-1 0 0 0,1-2 0 16,-1 0 0-16,2 0 0 0,-2-3 0 0,0 0 0 15,0-3 0-15,-1 0 0 0,0 0 0 0,0-2 0 16,-1-2 0-16,-2 1 0 0,0-4 128 0,-2 1-128 15,0 0 0-15,-3-3 0 0,-1 2 0 0,-1-4 0 0,-1 1 0 0,-1 0 0 16,-3 0 0-16,-1 0 0 0,-2 2 192 0,0-2-48 16,-3 0-16-16,1 1 0 0,-1 0-128 0,-1 5 192 15,-1-3-192-15,1 2 192 16,1 4-192-16,-1 1 128 0,-1 1-128 0,2 4 128 16,0-1-128-16,0 2 0 0,1 4 0 0,0-4 128 15,2 3-128-15,0 1 0 0,2-4 144 0,1 1-144 16,3 2 0-16,1-5 0 0,2 2 0 0,2-4 128 15,0 0-128-15,2 0 0 0,2-2 0 0,0 0 0 0,0 0 0 0,3-4 0 0,2 2 0 0,0-2 0 16,2-2 0-16,1 0-128 16,1 0 128-16,0-3-192 0,2 2 0 0,1-2 0 15,1 2 0-15,0-2 0 0,0-1-32 0,-1 0-16 0,1 2 0 0,-2-2 0 16,-1 3 48-16,-1-1 0 0,-1 2 0 0,-3 2 0 16,0 3 0-16,-4-2 16 0,-1 3 0 0,-2 0 0 15,0 3-16-15,-4-2 0 0,-1 3 0 0,-3 1 0 16,0 2 192-16,-2 2-160 0,-2 3 160 0,-3 0-160 15,0 2 160-15,-1 1 0 0,-3 5 128 0,6-2-128 16,0-4 128-16,0 7-128 0,-5 7 160 0,-1 7-160 16,-4 6 128-16,4-2-128 0,-1 2 0 0,2-4 144 15,4-2-144-15,1-3 0 16,2-6 0-16,2-4 0 0,2-1 128 0,1-5-128 16,2-3 128-16,2-4-128 0,2-5 0 0,0-1 0 15,2-6 0-15,2-1 0 0,1-4 0 0,1-3 0 16,1-4-144-16,2-4 144 0,0-1-192 0,1-2 64 0,0-2 128 0,-2-2-208 15,1 5-208-15,-2-5-32 0,2-3-16 0,-2-3 0 32,-1 1-496-32,2-1-112 0</inkml:trace>
  <inkml:trace contextRef="#ctx0" brushRef="#br2" timeOffset="189624.98">19403 12327 23951 0,'-6'2'2128'0,"1"0"-1696"0,1-2-432 0,3 3 0 0,-3-3 1136 0,1 0 144 0,-3 1 16 0,-4 1 16 0,-1 2 224 0,-2 0 32 0,0-2 16 0,3 1 0 0,3-3-944 0,1-3-192 16,1 1-48-16,1 1 0 0,2-2-208 0,0-1-32 16,1 4-16-16,1-2 0 0,0 1 384 0,1 1 80 15,1-3 16-15,-1 3 0 0,0 0-48 0,-1 0 0 16,0 0 0-16,0 0 0 0,0 0-256 0,0 0-64 16,0 0-16-16,15 16 0 0,-11-13-32 0,-1 0 0 15,2 0 0-15,0 1 0 0,0-1 0 0,-1 1 0 16,1 1 0-16,0-1 0 0,-1-1 96 0,-2 2 16 15,0-1 0-15,1-1 0 0,-3 0-80 0,0-2-16 16,-3 4 0-16,2-1 0 0,-1-1 32 0,-2 0 0 0,-1 0 0 0,0 0 0 16,0 0 16-16,-1 1 16 0,1-1 0 0,-1 1 0 15,1 1-144-15,0 1-16 0,1 0-128 16,2-1 192-16,1 4-192 0,-1-3 144 0,2 3-144 0,2 1 128 16,0 2-128-16,2 2 128 0,0 1-128 0,-1 1 128 15,1 0 0-15,0 2 0 0,-1 5 0 0,0-1 0 16,-2 0-128-16,-1 3 0 0,0-3 0 0,-2 0 0 15,-1 1 128-15,-1-5-128 0,-1 2 0 0,1-4 128 0,-1 0 80 16,-2-1 16-16,1-2 0 0,0 2 0 0,1-2 32 16,0-2 16-16,0 0 0 0,1-1 0 0,1 0-96 0,-2-2-32 15,2 2 0-15,1-4 0 0,1 2-144 0,-1-3 0 16,1 1 144-16,1-2-144 0,0-2 128 0,0 2-128 16,1 0 128-16,-1-2-128 15,2 2 0-15,0-2 144 0,-1-2-144 0,1 4 0 0,0-4 160 0,1 2-160 16,-2-2 128-16,1 0-128 0,2 2 160 0,-2-2-160 15,2 2 192-15,0-2-192 16,1 0 192-16,1-2-192 16,1 0 192-16,1 0-192 0,0 2 176 0,2-3-176 0,3 2 160 15,-1-1-160-15,3-1 128 0,1 2-128 16,-1-1 0-16,1 2 144 0,1 0-144 0,2-3 0 16,1 2 0-16,-1 1 0 0,1 0 0 0,0 0 0 15,1-3 0-15,-1 2 0 0,1 1 0 0,0-2 0 0,-1-2 0 0,1 2 0 16,0-5 0-16,-2 4 0 0,2-6 0 0,-1 2 0 0,1-2 0 0,0-1 160 15,1 0-160-15,1 1 160 0,-1 1-32 0,0 0-128 16,-1 2 192-16,-1 0-64 0,0 0-128 0,-3-2 0 16,-1 6 0-16,-2-2 128 0,-2 2-128 0,-2-1 0 15,-1 2 0-15,-3 1 0 0,0 0 0 0,-2 0 0 16,0 0 0-16,-2 0 0 0,-1 0 0 0,2 0 0 0,-2 0 0 0,1 0 0 16,2 0 128-16,-3 0-128 15,2 0 0-15,-2-2 128 0,2 2-128 0,-2-4 160 0,0 4-160 0,-1-5 160 16,1 4-160-16,0-6 128 15,1 4-128-15,-1-3 128 0,-1-1 32 0,0 1 0 0,0 0 0 16,0-4 0-16,-1 4-32 0,-1-4-128 16,1-1 192-16,0 0-64 0,0-2-128 0,0 1 192 0,-1-3-192 15,1-2 192-15,0 0-192 0,0-3 0 16,1-2 144-16,0-3-144 0,0 5 0 0,0-5 0 0,1-1 0 16,0 2 0-16,-1-1 0 0,1 1 0 0,1 1 0 0,-1-1 0 15,0 2 0-15,0 4 0 0,0-5 0 0,1 7 0 16,-1 0 0-16,-1 4 0 0,1-3 0 0,0 3 0 15,-1 2 0-15,0 0 0 0,-1 0 0 0,1 4 0 16,-1-3 0-16,-2 3 0 0,2 2 0 0,0-2 0 16,-1 2 0-16,-1 1 0 0,1 0 0 15,-1-1 0-15,2 2 0 0,-2-1 0 0,1 2 0 0,-1-1 0 16,2 2 0-16,-1-3 0 0,-1 2 0 0,2 1 0 0,0 0 0 16,-2 0 0-16,2 0 0 0,-1 0-128 0,0 0 128 0,1 4 0 15,1-4 0-15,-1 2 0 0,0 2 0 0,-1 0 0 16,1-1 0-16,-1 4-128 0,-1-2 128 15,1 1 0-15,-1 0 0 0,0 1 0 0,-1-1 0 16,-1 1 0-16,-1-1 0 0,0 0 0 0,-2 0 0 0,1-2 0 16,-3 2 0-16,1-3 0 0,-2 0 0 0,0 1 0 15,0-2 0-15,-3 1 0 0,2-2 0 0,-2 2 0 16,1-2 0-16,-2 1 0 0,0-2 0 0,0 0 0 16,2 0 0-16,-1-2 0 0,0 1 0 0,1-2 0 0,-1 1 0 15,-1 0 128-15,2-1-128 0,-3 0 0 0,1 0 0 0,-1 0 0 16,0 1 0-16,-3 0 0 0,-1 2 0 0,-1-2 0 15,3-1 0-15,-2 2 0 0,0 1 0 0,0-2 0 16,3 1 0-16,0-1 0 0,2 1 0 0,0-1 0 16,1 0 0-16,2 2 0 15,1-2 0-15,0 2 0 0,2-3 0 0,1 2 0 0,-1-1 0 0,1 2 0 16,2-3 0-16,-1 2 0 0,2 1 0 0,-1-3 0 16,1 1 0-16,1 1 0 0,-1 1 0 0,1 0 0 15,-1 0 0-15,2 0 0 0,-1 0 0 0,-1 0 0 16,1 0 0-16,-1 0 0 0,2 0 0 0,-1 1 0 0,2 1 0 0,-2-2 0 15,1 3 0-15,0-2-128 0,0 2 128 0,1 0 0 16,-2 2 0-16,2-1 0 0,0 0 0 0,0 2 0 16,1-2 0-16,-2 2 0 0,3 2 0 0,-1 0 0 15,1 1 0-15,1-1-128 0,-1 3 128 0,3 0 0 16,-1 1 0-16,2 2 0 0,-1 0 0 0,1 3 0 16,0-1 0-16,0 3 0 0,-1 1 0 0,1 2 0 15,0 3 0-15,-3 1 0 0,0 2 0 0,-1 1 0 16,-1 3 0-16,0 1-128 0,-2-4 128 0,0-3 0 15,0 0 0-15,-2-2 0 0,0-1 0 0,-1-2 0 16,1-2 0-16,-1 1 0 0,1-1 0 0,0-3 0 0,1-1 0 0,2-3 0 16,1-2 0-16,-1-3 0 0,2-1 0 0,0-1 0 15,2-1 0-15,-1 0 0 0,0-2 0 0,0 1 0 16,2-2 0-16,-1 1 0 0,1 2 0 0,-1-1 0 16,1-2 0-16,-1 4 0 15,1-1 0-15,-1 2 0 0,1 0 0 0,-1 0 0 0,0 0 0 0,1 0 0 16,-1-2 0-16,1 2 0 0,-2-2 0 0,2 2 0 15,-1 0 0-15,-1-3 0 16,2 2 0-16,-2-3 0 0,1 1 0 0,1 0 0 0,1-3 0 0,-2 0 0 0,3 0 0 16,0 0 0-1,1-3 0-15,0 0 0 0,2 0 0 0,2-1 0 0,2-1 0 0,2-1 0 0,2 0 0 0,1-1 0 16,0 2 0-16,3-3 128 0,1 2-128 0,1-1 0 31,1 1 0-31,0 0 0 0,-1 0 0 0,1 2 0 0,-4-2 0 0,0 2 0 0,-2-2 0 0,-1 2 0 16,-1 2 0-16,-1-2-128 15,-1 2 128-15,-1-2 0 0,-3 0 0 0,1 2 0 16,0-1 0-16,-1 2 0 0,1-1 0 0,-2-1 0 16,1 2 0-16,0-2 0 0,1 1 0 0,-2 1 0 15,1-2 0-15,1 3 0 0,0-2 0 0,0 2 0 0,1 0 0 0,-3-1 0 0,1 2 0 0,-1 1 0 16,-1-2 0-16,-1 3 0 0,-1-2 0 0,-2 1 0 16,0 1 0-16,0-2 0 0,-2 2 0 0,0-3 0 15,-1 2 0-15,1-1 0 0,-1 2 0 0,2-3 0 31,-1 0 0-31,0 2 0 0,0-2 0 0,1 0 0 0,1 0 0 0,-3 0 0 16,0 0 0-16,0 0 0 0,0 0 0 0,20-12 0 0,-15 7 0 0,0 1 0 0,0-2 0 16,-1 0 144-16,1-2-144 0,-2 2 160 0,0-2-160 0,1 0 0 31,-3 0 0-31,1-2 0 0,-1 0 0 0,2-3 0 0,-2 1 0 0,0 0 0 0,1-2 0 0,-1 2 0 31,-1-3 0-31,1 1 0 0,0-2 0 0,1 1 0 16,-1-3 0-16,0-2 0 0,0-1 0 0,1 1 0 15,0 0 0-15,-2-2 0 0,1 4 0 0,0-3 0 16,1-3 0-16,-2 2 0 0,-2 1 0 0,1 1 0 16,0 1 0-16,-1 3 0 0,-1 0 0 0,1 2 0 15,-2 0 0-15,-1-1 0 0,2 5 0 0,-1 0 0 0,0 0 0 16,-1 4 0-16,1 0 0 0,0 0 0 16,2 1 0-16,-2 1 0 0,2 2 0 0,-1 0 0 0,2-1 0 15,0 0 0-15,0 3 0 0,-1-2 0 0,2 1 0 16,-1-2 0-16,0 3 0 0,1-2 0 0,-1 0 0 0,1 2 0 15,-2-2 0-15,1 2 0 0,0 0 0 0,1-3 0 16,-1 2 0-16,-1 1 0 0,1 0 0 0,0 0 0 16,0 0 0-16,0 1 0 0,1-1 0 0,0 0 0 15,0 0-128-15,0 0 128 0,0 0 0 0,0 0 0 16,0 0 0-16,0 0 0 0,0 0 0 0,0 0 0 16,0 0-128-16,18 12 128 0,-15-12 0 0,-2 0 0 0,0 1 0 15,-1 1 0-15,1-2 0 0,-1 0 0 0,0 0 0 0,0 0 0 16,0 0 0-16,0 0 0 0,-1 0 0 0,1 0 0 15,0 0 0-15,0 0 0 0,0 0 0 0,0 0 0 16,0 0 0-16,0 0 0 0,2-22 0 0,-2 18 0 16,-1-1 128-16,0 4-128 0,0-1 0 0,-2-2 0 15,0 4 0-15,-2-3 0 0,-2 1 0 0,0 1 0 16,0 1 0-16,-2-3 0 0,-2 2 0 0,-2 0 0 16,1 0 0-16,-3-3 0 0,0 4 0 0,1-3 0 15,-2 0 0-15,-1 0 0 0,1 0 0 0,-1 0 0 0,1-1 0 0,0 1 0 16,0 0 0-16,0 1 0 0,-2 0 0 0,1 0 0 15,0-1 0-15,-2 2 0 0,-1-1 0 0,1-1 0 16,-4 2 0-16,2 1 0 0,2 0 0 0,-1 0 0 31,0 0 0-31,-1 0 0 0,1 4-144 0,2-2 144 0,0 2 0 0,2-2-128 0,1 2 128 0,3-1 0 16,1 0-240-16,2 1 64 0,1 0 16 0,2-2 0 16,1 2 160-16,0-2-128 0,1 1 128 0,1 1-128 15,1-2 128-15,1 2 0 0,-1-3 0 0,0 1 0 0,1 2 0 16,0-1 0-16,1-1 0 0,-2 2-128 0,2-2 128 0,0 0 0 15,0 0 0-15,0 1 0 0,0 0 0 0,2 1 0 16,-2 0 0-16,1 2-128 0,0 0 128 0,1 3 0 16,0-2 0-16,0 4 0 0,2 0 0 0,-2 4-128 15,2-2 128-15,0 3 0 0,1-3-272 0,-2 5 16 16,0-1 16-16,-1 1 0 16,1 3-240-16,-2-1-48 0,0 0-16 0,-2 1 0 0,1 1 288 0,-2 1 64 15,-1-1 16-15,1 3 0 0,-1-3 176 0,0 0 0 0,-1 0 0 0,0-3 0 16,0-1 0-16,2 0 0 0,-1-2 0 0,1-1 0 15,-1-3 0-15,2-2 0 0,0 0 0 0,0-2 0 16,0 2 0-16,-1-1 0 0,2-2 0 0,0 0 0 16,0-1 0-16,0 0-128 0,2-4 0 0,0 2-14768 31,0 0-2944-31</inkml:trace>
  <inkml:trace contextRef="#ctx0" brushRef="#br2" timeOffset="198823.93">29927 3815 12895 0,'-7'-3'1152'0,"2"2"-928"0,2 1-224 0,3 0 0 0,0 0 1440 0,-1 0 240 16,-3 0 48-16,-1-2 16 0,-2-1 704 0,1 2 144 16,-1-2 32-16,3 1 0 0,1 1-976 0,2-3-192 15,2 3-48-15,3-1 0 0,-1-1-512 0,4 3-128 32,0-3 0-32,3 1-16 0,0 2-176 0,2 0-16 0,2 0-16 0,1 2 0 15,1-2-208-15,1 0-32 0,2 3-16 0,-1-2 0 0,2 1 32 0,2-2 0 0,0 3 0 0,3-3 0 16,1 1-128-16,0-1-32 0,0 0 0 0,1 0 0 31,-1 0 16-31,0-1 0 0,0-2 0 0,0 0 0 0,-2 0-176 0,2-3 160 0,2 0-160 0,2 0 160 31,1-2-160-31,-2 2 0 0,4-3 144 0,-4 1-144 16,-2 3 0-16,-1-4 128 0,0 3-128 0,-1 0 0 16,-1 0 0-16,-3 2 0 0,-3-2 0 0,-2 2 0 0,-2 4 128 15,-3-2 0-15,-4 2 0 0,1 0 0 0,-3 0-128 0,-2 2 144 16,1 2-144-16,-1-2 160 0,-1 2-160 0,-2-2 128 15,0 2-128-15,-1 2 128 0,-2-2-128 0,0 2 0 16,-1 0 0-16,-2 2 0 0,1 0 0 0,-1 1 0 16,-3-1 0-16,0 1 0 0,-1 3 0 0,-1-3 208 15,-1 1-48-15,-2 0-16 0,1 1-16 0,-2 1 0 16,0-1 0-16,-2-1 0 0,-1 2-128 0,0 2 0 16,-1 0 0-16,0-3 0 0,-2 4 0 0,1-1 0 15,-1 1 0-15,-2-3 0 0,1 4 0 0,-1-2 0 16,-1 1 0-16,-1 1 0 0,2-1 192 0,4-6 16 15,2 1 0-15,0 0 0 0,-3 0-208 0,-1 2 144 0,-1 0-144 16,1-2 128-16,0-1 32 0,1 1 0 0,1-1 0 0,2 1 0 16,2-4-160-16,2 1 160 0,1 0-160 0,3-1 160 15,-1 0-160-15,2 0 0 0,2-2 0 0,1 1-176 16,0-1 176-16,4-1 0 0,-1 0 0 0,-1 0 0 16,2 1 0-16,0-1 0 0,1 0 128 0,1 2-128 15,0-1 0-15,0-2 0 0,3 5 0 0,-2-4-192 0,2 0 192 16,1 2 0-16,0 0 0 0,2-2 0 0,0 0 0 0,1 1 0 15,2-1 160-15,3 1-160 0,-1-1 400 0,3-1-16 16,1 2 0-16,1-4 0 0,0 2-256 0,2-2-128 16,1 1 128-16,0 2-128 0,-1-3 224 0,1 0-32 15,-1 0-16-15,-1 0 0 0,1 0-176 0,2-3 0 16,0 3 0-16,1-1 0 0,0 1 0 0,1-2 0 16,-1-2 0-16,-1 2 0 0,-3 0 0 0,0 0 0 15,-1-1 0-15,-2 0 0 0,-3 0 0 0,-1 2 0 16,-2-4 0-16,0 4 0 15,-3-4-400-15,0 1-64 0,-1 0-16 0,0 2-13520 0,-1 1-2704 16</inkml:trace>
  <inkml:trace contextRef="#ctx0" brushRef="#br1" timeOffset="213445.93">29159 11197 5055 0,'4'-3'0'0,"-3"-1"0"0,-1 4 0 0,0 0 0 0,0 0 0 0,0 0 0 0,0 0 1168 0,1-4 224 16,1 2 32-16,-2-2 48 0,1 1 176 0,-1 1 32 15,0 1 16-15,-1 1 0 0,1 0-448 0,0-3-96 16,-2 3 0-16,1 0-16 0,0 3-192 0,0-3-48 15,-1 3 0-15,0-3 0 0,2 0 224 0,0 0 32 16,0 0 16-16,0 0 0 0,0 0-112 0,-11 19-32 16,10-13 0-16,-2-2 0 0,1-2 208 0,0 2 48 15,0-4 0-15,-1 3 0 0,2 0-240 0,-1-3-32 16,-1 4-16-16,1-4 0 0,-1 2-384 0,0-2-80 16,-2 2-16-16,0 0 0 0,0-2-192 0,-3 3-32 15,2-3-16-15,-3 0 0 0,1 0 48 0,-2 0 0 0,-2 0 0 16,-1 0 0-16,0 0-112 0,-2 0-16 0,-3 0 0 0,0 1 0 15,-1-1-64-15,-2 2 0 0,-1-2-128 0,0 0 192 16,0 3-192-16,-1-3 176 0,2 3-176 0,0-3 160 16,3 3-16-16,-1-2 0 0,2 2 0 0,1-3 0 15,1 1 48-15,0-1 16 0,3 0 0 0,-1-1 0 16,3 1-208-16,1 0 128 0,0-3-128 0,3 3 0 16,0-1 0-16,2 1 0 0,1-3 0 0,1 3 0 15,2-2 0-15,0 1 0 0,1-2 0 0,2 1 0 16,-1 1 0-16,1-2 0 0,0 1 0 0,0 0 0 0,0 0 0 0,0-2 0 15,-1 2 0-15,0 1 0 16,-1-2 0-16,0 3 0 0,0-2 0 0,-1 0 0 16,0 2 0-16,0 0 0 0,0 0 0 0,0 0 0 15,0 0 0-15,0 0 0 0,-1 0 0 0,1 0 0 16,1 0 0-16,-1 0 0 0,2 0 0 0,-2 0 0 16,0 0 0-16,0 0 0 0,0 0 0 0,0 0 0 15,21-2 0-15,-16 2 0 0,-1 0 0 0,3 0 0 16,-1 2 0-16,-1-2 0 0,-2 2 0 0,1 0 0 0,0 1 0 0,-2-3 0 15,1 3 0-15,-2-2 0 0,0 2 0 16,-1-1 0-16,0 2 0 0,0-1 0 0,0 0 0 0,0 0 0 0,-1 0 0 16,0 4 0-16,1-1 0 0,-1 0 0 15,-1 4 0-15,1-3 0 0,0 4 0 16,0-1 0-16,1 3 0 0,-2-3 0 0,1 2 0 16,1 2 0-16,0-2 0 0,0 0 0 0,0 2 0 0,0 1 176 15,1-3-48-15,-1 1-128 0,0-1 336 0,2 1-32 16,-1 0-16-16,0-1 0 0,0 2-128 0,2-2-32 0,-2 1 0 0,0-1 0 15,1 0-128-15,-1-2 0 16,0 0 0-16,-1 2 0 0,0-3 0 0,-1 1 0 16,0 0 0-16,-1-1 0 0,1-2 0 0,-1 2 0 15,-1-2 128-15,-1-1-128 0,2 0 0 0,-1-2 0 0,1 1 0 16,0-4 128-16,-1 2 128 0,2-1 32 0,0-2 0 0,1 0 0 16,0 1-288-16,0-2 0 15,0 1 128-15,0 0-128 0,0-2 0 0,0 2 0 0,0 0 0 0,0 0 0 0,0 0 0 0,0 0 0 16,0 0 0-16,0 0 0 0,0 0 0 0,0 0 0 15,0 0 0-15,0 0 0 0,0 0 0 0,0 0 0 16,0 0 0-16,0 0 0 16,0 0 0-16,0 0 0 0,0 0 0 0,22-9 0 0,-13 9 0 0,-1 3 0 15,5-3 0-15,0 0 0 0,1 0 0 0,2-3 0 0,0 3 0 0,1-1 0 16,2 1 0-16,2-3 0 0,0 1 0 0,1 1 0 16,0-2 0-16,-1 2 0 0,-1-2 0 0,-1 3 0 31,-3-3 0-31,-3 3 0 0,0-3 0 0,-3 1 0 0,-2 1 0 0,-2-2 0 0,1 1 0 0,-2 0 0 15,0 0 0 1,-2-1 0-16,0 2 0 0,0-1 0 16,0 1 0-16,1-2 0 0,-2 3 0 0,1-4 0 0,-1 4 0 0,0-2 0 15,1-2 0-15,1 4 0 0,-2-2 0 0,1-2 0 16,0 2 0-16,1-1 0 0,0 2 0 0,-1-3 0 16,2-1 0-16,-1 1 0 0,1 1 0 0,-1-3 0 15,-1-1 0-15,1 1 0 0,0 0 464 0,-2-3-16 16,1-1 0-16,-1 1 0 0,1-1-112 0,-2 0-16 15,0-5-16-15,-1 3 0 0,0-2-48 0,0 2 0 16,-1-4 0-16,1-1 0 0,-1 0-32 0,1-3-16 16,-1 2 0-16,1-2 0 0,-2 1-208 0,2-3 128 15,0 0-128-15,-1 0 0 0,1-1 0 0,0 5 0 0,1 2 0 0,-1 3 0 16,2 1 0-16,-2 5 0 16,1 0 0-16,0 3 0 0,-1 2 0 0,1 0 0 0,-1 2 0 0,0 2 0 15,0 2 0-15,0 0-128 0,-1 2 128 0,1 3 0 16,-1-2 0-16,-2 2 0 0,1 1-128 0,-1-1 128 15,1 3 0-15,-2-3 0 0,0 4 0 0,-2-3 0 16,1 0 0-16,-1-2 0 0,-1 2 0 0,-1-2 0 16,1 0 0-16,-3-2 0 0,0 4 0 0,-2-4 0 15,-1 3 0-15,0-3 0 0,-2 2 0 0,-2 0 0 16,1 0 0-16,-3 0-128 0,0 0 128 0,1 1 0 0,1-3 0 0,-2-3 0 16,3 4 0-16,0-5 0 15,2-1 0-15,2 2 0 0,2-3 0 0,1 0 0 16,1 0 0-16,0-3 0 0,2 2 0 0,1-1 0 0,1-2 0 0,2 0 0 15,0 2 0-15,0-2 0 0,2-1 0 0,0 1 0 16,3-2 0-16,-2 0 0 16,3-1-512-16,1 0 0 0,1-1 0 0,0 0 0 15,1 0-336-15,1-5-64 0,2 3-16 0,0 0 0 16,1-2 256-16,0 0 48 0,2-1 16 0,-1 1 0 0,-1 2 256 0,1 0 48 16,2-2 16-16,-1-3 0 0,2 1 288 0,-1 2 0 0,-1 0 0 0,-2 2 0 15,-1 0-128-15,-1 1 128 16,-2 3 0-16,0 0 0 0,-2 2 0 0,-2 0 0 0,0 2 0 0,-1 1 0 15,-1 1 0-15,-1 0 0 0,2 0 0 0,-2 0 0 16,0 3 0-16,-2-3 0 16,2 3 0-16,0 1 0 0,-1-1-192 0,1-3 64 0,0 0 128 15,0 0-208-15,0 0-64 0,-3 20-16 16,1-15 0-16,1-1 0 0,0 2 288 0,-2-2-160 0,2 1 160 0,-1 2-128 16,-3-1 128-16,1 0 0 0,-2 1 128 0,-2 0-128 15,-2 2 0-15,1 1 0 0,-3-1 0 0,1 3 0 16,0-3 288-16,-2 4-16 0,-1-3 0 0,-1 2 0 0,0 0-16 15,0 1-16-15,1-2 0 0,-1 4 0 0,0-3-112 0,1 1 0 16,1-2-128-16,2 1 192 0,1-2-192 0,1 1 0 16,2-4 0-16,0 2 0 0,4-1 0 0,0-2 0 15,2 2 0-15,1-4 0 0,1 1 0 0,-1-1 0 16,4-1 0-16,1-3 0 0,2 0 0 0,2-2 0 16,1-2 0-16,1-2 0 0,3-1 0 0,1-2 0 15,2-3 0-15,0-1 0 16,2 1 0-16,0-2 0 0,1 1 0 0,-1-2 0 0,1 3 0 0,-3-1 0 0,-2 3 0 15,-3 3 0-15,-1-2 128 0,-2 3 0 0,0 2-128 0,-3 2 192 16,-3-2-16-16,0 2-16 16,-2 2 0-16,-1 0 0 0,-1 0-160 0,-2 2 192 0,1-1-192 0,-3 4 192 15,0-3-64-15,-1 2 0 0,0 0 0 0,-2 2 0 16,1 1-128-16,-2-1 0 16,1 0 0-16,-1 0 0 0,0 0 160 0,1 2 0 0,-1-5 0 0,0 4 0 15,1-1-16-15,-1-1 0 0,-1 0 0 0,1 0 0 16,0 1 32-16,-1 0 0 0,0-2 0 0,0 2 0 15,0-2-176-15,1 2 0 0,2 0 144 0,-2 0-144 16,3 2 0-16,-1 0 0 0,2-2 0 0,0 2 0 16,1 0 0-16,2-1 0 0,0-1 0 0,4 0 0 15,0 0 0-15,0-2 0 0,3 0 0 0,2 1 0 0,1-4 0 0,2 4 0 16,1-2 0-16,3 0 0 0,-1 2 0 0,2 0 0 16,3-1 0-16,-1-2 0 0,-1 2 0 0,3-4 0 31,-2 2 0-31,1-2 128 0,0 1-128 0,-2-2 0 0,-1 1 0 0,-3-2 0 0,-1 2 0 0,-2-4 0 15,-3 2 0-15,-1-1 0 0,-1-1 0 0,-2 1 0 16,-1-2 0-16,-1 0 0 0,2 0 0 0,-4-3 0 16,2 2 0-16,0-2 0 0,-1 0 0 0,1-1 0 15,0 0 0-15,0-1 0 16,1-1 0-16,-1 1 0 0,0 0 0 0,2-3 0 0,-1 4 0 0,-1-4 0 16,1 3 0-16,0 0 0 0,-1 4 0 0,0 0 0 0,-1 2 0 0,-1 2 0 15,-1-1 0-15,-2 6 0 0,0-1 0 0,-1 2 0 16,-3 2 0-16,0 4 0 0,-3 0 0 0,-1 2 0 15,-1 1 0-15,-1-1 0 0,3 0 0 0,-2-2 0 16,2 0 0-16,0 0 0 0,1-1 0 0,2-2 0 31,3-1 0-31,-1 1 0 0,4-4 0 0,0 2 0 0,3-4 0 0,0 2 0 0,4-3 0 0,0 2 0 32,1-4 0-32,1 2 0 0,1-4 0 0,2 2-128 15,1-2 128-15,0 0 0 0,1 2 0 0,0-4 128 0,3-1-128 16,-2 1 0-16,0 0 0 0,2 0 0 0,0-1 0 0,-2-2 0 15,0 1 0-15,1-3 0 0,-2 4 0 0,-1-3 0 16,0 1 0-16,-3-1 0 0,0 1 0 0,-2 0 0 16,-1 0 0-16,-2-1 0 0,1 3 0 0,-3 1 0 15,0 1 0-15,-1 0 0 0,-1 0 320 0,0 4 0 16,0-2 0-16,-2 3 0 0,0 0-320 0,-1 0 0 16,-1 3 0-16,0 0 128 0,-2 5-128 0,0 0 0 0,-1 5 0 15,-1 0 128-15,-1 3-128 0,0 3 0 0,0 2 0 16,-2 1 0-16,1 2 0 0,0-1 0 0,-1 0 0 0,1-6 0 15,3 0 0-15,1-1 0 0,0-3 0 0,2-3 0 16,1-3 0-16,1-2 0 0,2-1 0 0,1-2 0 16,1-4 0-16,0-1 0 0,1-1 0 0,1-5 0 15,1-1 208-15,2-3 32 0,-1 1 0 0,2-4 0 16,1-3-80-16,1-1-16 0,0 2 0 0,1-1 0 16,0 1-144-16,-1-1 0 0,1 6 0 0,-1-3 0 15,0 4 0-15,-1 5 0 0,0 1 0 0,-3 0 0 16,1 6 0-16,-1-3 0 0,0 6 0 0,0-1 0 15,-2 4 0-15,0 1 0 0,0 0-128 0,0 2 128 0,-1 1 0 16,1-3 0-16,-2 2 0 0,0-1 0 0,0-2 0 0,0 1 0 16,-2-2 0-16,1 0 0 0,0-2 0 0,-2 0 0 15,1-2 0-15,-3-1 0 0,1 0 0 0,-2-1 0 16,0 1 0-16,-3-3 0 0,2 0 0 0,-3 0 0 16,-1-1 0-16,-1 1 0 0,-2 0 0 0,2-3 0 15,-1 2 0-15,2-1 0 0,1 2 0 0,2-1 0 16,0-2 128-16,1 2-128 15,2-2-608-15,2-3-160 0,4-1-16 0,7-11-21536 0</inkml:trace>
  <inkml:trace contextRef="#ctx0" brushRef="#br1" timeOffset="-213728.96">17892 7264 6447 0,'3'-4'576'0,"0"1"-576"0,-1 1 0 0,-2 2 0 0,0 0 816 0,0-1 48 0,2 1 16 0,-1-5 0 15,-1 1 272-15,0-2 48 0,-4 2 16 0,-1 2 0 31,-2 0-256-31,-3 0-64 0,0 2 0 0,-2-2 0 16,-2 2-64-16,-1 0-32 0,-1 0 0 0,-2 2 0 16,-2 0-16-16,-1 0 0 0,-2 0 0 0,1 1 0 0,-1 0-544 0,0-1-112 15,0 0-128-15,1 1 176 16,-2-2-176-16,2 1 192 0,1-2-192 0,2 0 192 16,3 3-192-16,1 0 0 0,2 0 144 0,0-2-144 15,4 2 0-15,-1-1 0 0,2 2 0 0,2-3 128 0,2 1 208 16,2 1 48-16,1-2 16 0,1 2 0 0,2-1-208 15,1 2-64-15,0-2 0 0,2-2 0 0,4 2-128 0,0 0 0 16,0-2 0-16,3 0 0 0,0 0 0 0,-1 0 0 16,3 0 0-16,-2 0 0 0,0 0 0 0,0 0 0 15,-3 0 0-15,-1 0 0 0,-2 0 0 0,-1 3 0 16,-3-3 0-16,-2 3 0 0,-1-2 0 0,-1 2 0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8T15:04:27.993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12380 13288 13823 0,'-3'-12'1216'0,"1"0"-960"16,2 3-256-16,3 5 0 0,-1 2 1040 0,1-2 176 0,1-6 16 0,0-6 16 0,3 0-368 0,0 1-80 0,-2 5-16 0,0 4 0 0,-4 2 304 0,-1 6 48 0,-2 0 16 0,-3 2 0 0,-1 2-1152 0,-4 0-240 0,-3 0-32 0,-1 0-16 0,-1-2 80 0,-1 0 16 15,-2 1 0-15,2-5 0 0,-1 0 416 0,1 0 96 0,1-3 0 0,-1 1 16 16,2 1-336-16,2-3-192 0,1 1 32 0,1 0 0 16,4 3 160-16,1 1-192 0,1 1 192 0,3 1-192 15,0 2 1536-15,2 1 320 0,1 3 48 0,5 1 16 16,1 2 0-16,3 4 0 0,3 3 0 0,3-1 0 15,4-2-768-15,1-3-160 0,1 0-32 0,4 2 0 16,8-3-512-16,4 5-96 0,6-5-32 0,4 1 0 16,3 0-544-16,2-1-112 15,3-4-32-15,6-2 0 0,3-4 224 0,6 1 32 0,-7-3 16 0,13 1 0 0,12-1 288 16,8-4 0-16,3 1 0 0,5-4 0 16,6 5 128-16,3-4-128 0,3 0 176 0,5-1-176 0,8 4 192 15,-2-4-192-15,-4 5 192 0,7-3-192 0,7 3 288 16,-5-2-48-16,-4-2-16 0,6 1 0 0,5 1 224 0,1 0 64 15,2-2 0-15,4 4 0 0,3 0-384 0,-3-4-128 16,0 0 0-16,0 1 144 0,4 1-144 0,6 1 0 16,6-3 0-16,-2-3 0 0,-3 1 0 15,7 2 0-15,6 0 0 0,2 2 0 0,2 2 0 0,0-2 0 16,-2 2 0-16,9 2 0 0,6 2 0 0,-4 4 0 16,-2 4-128-16,-7-4 128 0,-7-2-160 0,-6 0 160 15,-4-2-208-15,-6 5 80 0,-1 1 128 16,-8-3-128-16,-8 1 128 0,-5 0-128 0,-3 4 256 0,-3-3 64 15,-4-5 16-15,-4 1 0 0,-4 0 112 0,-6-3 0 16,-11 0 16-16,4-3 0 0,7 3-128 0,-2-3-16 0,-1-1-16 16,-2 2 0-16,0 1-176 0,-5-1 0 0,-1 4 0 15,-12-4 0-15,-9 2 0 0,-4-1 0 0,-3 1-160 0,-9 0 160 16,-6 1-224-16,-10 1 48 0,-7 1 16 0,-9-1 0 16,-7 3-928-1,-7-2-176-15,-7 1-32 0,-5 1-16 0,-5-1-1248 16,-3 2-256-16,-4 0-64 0,-7 0-6128 0,-4-2-1232 15</inkml:trace>
  <inkml:trace contextRef="#ctx0" brushRef="#br0" timeOffset="2950.04">17557 13208 35935 0,'-7'5'3200'0,"1"-1"-2560"0,1-1-512 0,2 0-128 0,-1 0 416 0,-2 2 64 0,-4 3 16 0,-9 0 0 0,-4 5-496 0,-2-2 0 0,1 0 0 0,5-7 0 0,4 0 128 0,5-6-128 0,3-4 0 0,2-3 0 0,5-4 544 0,2-2 16 0,3-1 0 0,1-3 0 0,-1 3 0 0,1 0 0 0,1 0 0 15,-4 1 0-15,2 2-48 0,-2 0 0 0,-2 3 0 16,-2-2 0-16,-3 0-272 0,-1-1-64 0,-4 0-16 16,-2-5 0-16,1 1-160 0,-2-4 0 0,-3-2 0 15,0-5 128-15,0-1-128 0,3-2 0 0,1-1 0 0,2-8 128 16,4-2-128-16,2-5 0 0,3 0 0 15,1-5 0-15,3-7 0 0,-1-2 0 0,2 2 0 0,3-4 0 16,2-2-128-16,-1 6 128 0,3 2 0 0,-1 7 0 16,-1 1 0-16,-2 8 0 0,0 2 0 0,-2 6 0 15,0-2 0-15,-2 2 0 0,-1 3 0 16,0 1 192-16,-2 7 128 0,-2-3 48 0,0 6 0 16,-3 0 0-16,0 1-64 0,-1-4-16 0,-1 5 0 15,2-4 0-15,-1 1-96 0,2-2-32 0,0 0 0 0,0 1 0 16,1 1-160-16,1-2 0 0,2 1 0 0,1 1 0 15,0 1 0-15,1 3 0 0,1 3 0 0,1-2 0 0,-1 5 0 16,1 0 0-16,0 4 0 0,-1 0 0 0,1 0 0 16,-3 2 0-16,2 4 0 0,-3-3 0 0,0 3 0 15,-1 3 0-15,0-2-144 0,-1 2 144 0,-1-1 0 0,-2 2 0 16,0-1 0-16,0 4 0 0,0-5 0 0,0 2 0 16,1-2 0-16,1-2 0 0,-1 0 0 0,2-2 0 15,0-1 0-15,1 0 0 0,0-4 0 0,0 0 0 16,1-2 0-16,2-3 0 0,-1 0 0 0,-1-1 0 15,2 1 0-15,-1 1 0 0,1-2 0 0,-2 4 0 16,-1-3 0-16,-1 5 0 0,-2 3 0 0,0-1 0 16,-4 4 0-16,1 1 0 0,-1 0 0 0,-1 4 0 15,0-2 0-15,0 2 0 0,1 0 0 0,-1 2 0 0,1-4 0 16,1 5 0-16,1-4 0 0,0-2 0 0,1 1 0 16,2 1 0-16,-2-1 0 0,2 0 0 15,-2 2 0-15,-1 2 0 0,0 0 0 0,-2 7 0 16,-2 1 0-16,-2 4 0 0,-4 6 0 0,-1-1 0 15,-1 4 0-15,-4 1 0 0,-2 2 0 0,0-1-128 16,-1-4 128-16,-3 3 0 0,1-2 0 0,1-2 0 0,4-5 0 16,5-7 0-16,5-4 0 0,4-6 0 0,3-1 0 15,4-4 144-15,3-1-144 0,0-6 0 0,3-2 0 0,1-4 0 16,3-2 0-16,1-4 0 0,2-4 0 0,5-6 0 16,0-3 0-16,3-2 0 0,0 1 0 0,0 3-176 15,-1 3 32-15,0 2 0 0,-2 3 0 0,-2 3 0 16,-1 6-48-16,-4 1 0 0,-1 8 0 0,-4-2 0 0,-1 5 192 15,-2 0 0-15,-2 4 0 0,-1 0 0 0,0 2 0 16,0 0 0-16,1-2 0 0,1 0 0 16,1 0 0-16,3-2 144 0,3 0-144 0,1-2 0 15,1 0 128-15,3 0-128 0,2 0 0 0,1-1 0 0,2 2 0 16,0 3 0-16,2 0 0 0,2 3 0 0,1 4 0 0,0 1 0 16,1 5 0-16,-3 0 0 0,-1 3 128 15,0 5-128-15,0 2 0 0,-2 3 0 0,-1 2 160 0,-3 0-160 16,-3 1 128-16,-2 3-128 0,-1 1 448 15,-3 2 16-15,-1 1 0 0,-3-5 0 0,1 1-208 16,-3-4-32 0,0 1-16-16,-1-7 0 0,1-2-208 0,0-5 0 0,1-3 0 0,0-2 0 15,2-6 0-15,-1-2 0 0,1-2 0 0,0-3 0 0,1-6-256 0,-2-5-112 16,1-8-16-16,-2-9-21056 0</inkml:trace>
  <inkml:trace contextRef="#ctx0" brushRef="#br0" timeOffset="4016.57">17762 11291 43311 0,'-19'13'3840'0,"2"-4"-3072"0,6-2-608 0,5-4-160 0,2 2 224 0,-3-1 16 0,-11 8 0 0,-8 6 0 0,-7 3-96 0,-3 1-16 0,0-3 0 0,2-3 0 0,-1-3-128 0,-2 0 0 0,-4-1 0 0,-1-3 0 0,-4-3 0 0,-1 1 0 0,1-1 0 0,-1 1 0 0,2-1 0 16,0-3 0-16,2 4 0 0,5-1 0 0,5 0 0 0,6-4-176 15,2 5 48-15,6-4 0 0,3-3-112 0,6 4-16 16,6-4 0-16,3 3 0 0,2-3-32 0,5 0-16 15,5 3 0-15,5-3 0 0,7 3 160 0,1-2 144 16,-5-1-208-16,6 0 80 0,11-1 304 0,11-5 64 16,6-1 16-16,4-5 0 0,-2-2 112 0,1 0 16 15,2-3 16-15,-4-1 0 0,-5 4-160 0,0-1-48 16,-2 2 0-16,-5 1 0 0,-5 2-192 0,-10 5 0 16,-4 3 0-16,-10 4 0 0,-4 1 0 0,-7 6 0 0,-5 0 0 15,-7 4 0-15,-5 6 0 0,-7-1-160 0,-5 6 160 16,-4 1-192-16,-4-1 16 0,-1 1 0 0,1-3 0 0,-5 4 0 15,-5 3 304-15,3-5 48 16,5-1 16-16,7-5 0 0,7-2 256 16,7-2 64-16,6-4 16 0,6-4 0 0,5-1-160 0,7-1-48 15,4-2 0-15,7-1 0 0,5-1-128 0,7-2-16 0,5 1-16 0,6-3 0 16,5 2-160-16,8-2 0 0,7-1 144 0,1 1-144 16,-2 0 0-16,1 1 0 0,0 1 0 0,0 2 0 15,-4 3 0-15,-5 3 0 0,-7 3 0 0,-11-2 128 16,-9 6-128-16,-10-1-208 0,-9 0 48 0,-8 2 16 0,-5 2 16 15,-7 1 0-15,-4 6 0 0,-8-1 0 0,-8 4 128 16,-8 2 192-16,-8 3-32 0,-8 5-16 16,-8 2 96-16,0 2 16 0,1-2 0 0,0 1 0 15,6-2 0-15,4-3 16 0,4-2 0 0,7 1 0 0,7-2 176 0,4 3 16 16,6-2 16-16,5-3 0 0,6-1-480 0,4 3 0 16,5 1 0-16,6-2 0 0,5 0 0 0,5-2 0 15,2-2-128-15,4-4 128 0,4 1-320 0,-1-5 64 16,0 1 0-16,-2-3 0 0,-5 0 256 0,-2-4-160 15,-5 2 160-15,-5-2-128 0,-5 0 128 0,-6 1 0 16,-7-1 0-16,-4 2 0 0,-4 1 192 0,-2-4 64 16,-2 1 0-16,0-1 16 0,2-1 528 15,1-4 96-15,4 1 32 0,4-6 0 0,0-2-336 0,4-2-64 16,5-1-16-16,4-2 0 0,1-4-384 0,5-2-128 16,4 1 0-16,3 0 0 0,4-2 0 0,6 1 0 0,1 2 0 15,6-2 0-15,3 2 0 0,5-3-176 0,4 1 176 16,3 0-208-16,3 2 208 0,0 0-192 0,1 1 192 15,-4-1-192-15,-1 4-32 0,-5-2 0 0,-6 1 0 16,-7 2 0-16,-6 3 224 0,-5-1 0 0,-5 3 0 16,-4-1-144-16,-4 1 144 0,-2 0 0 0,-4 4 0 0,-2 2 0 15,-3 0 144-15,-6 4 16 0,-6-2 0 0,-4 3 0 16,-2-1 208-16,1 2 32 0,3-2 16 0,3-1 0 16,6 0-416-16,5-2 128 0,3-1-128 0,6-6 0 15,3 0 0-15,6-3 0 0,1 3 0 16,5-2 0-16,3 2 0 0,3-1 0 0,3 1-160 0,1 0 160 15,5 0-384-15,2 0 0 0,0-3 16 0,-1 3 0 16,-2 3 112-16,-3 0 0 0,-4 1 16 0,-5 5 0 16,-4-3-32-16,-4 0-16 0,-4 1 0 0,-7 2 0 0,-4 1 160 15,-4 2 128-15,-3-2-192 0,-4 3 192 0,-6 0 0 16,-4 5 0-16,-3-2 0 0,-2 2 0 16,-2 2 320-16,3 0 32 0,4 1 0 0,4-5 0 15,6-3-144-15,-1 2-16 0,2-2-16 0,2-1 0 0,5-2-176 16,2-4 0-16,3 0 0 0,3-4 0 15,3 0-656-15,1-2-176 0,3-2-16 0,3-5-22688 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6:18:24.067"/>
    </inkml:context>
    <inkml:brush xml:id="br0">
      <inkml:brushProperty name="width" value="0.05292" units="cm"/>
      <inkml:brushProperty name="height" value="0.05292" units="cm"/>
      <inkml:brushProperty name="color" value="#FFC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27957 4286 14735 0,'-4'0'1312'0,"3"2"-1056"0,1-2-256 0,0 0 0 16,1 0-384-16,-1 0-128 0,0 2-16 0,-1 0-16 0,0 1 992 0,0-3 208 15,-2 3 48-15,3-3 0 16,0 0-1408-16,0 0-256 0,0 0-64 0,-16 13-4752 16</inkml:trace>
  <inkml:trace contextRef="#ctx0" brushRef="#br0" timeOffset="16607.53">657 6660 6447 0,'-2'-2'576'0,"1"0"-576"0,1 0 0 0,0 2 0 0,0 0 528 0,0-1 0 0,0-2 0 0,1 0 0 0,-1 0 48 0,2-3 16 16,0 0 0-16,1-2 0 16,0 6-144-16,1-4-48 0,-2 2 0 0,2 1 0 0,-1 1 48 0,-2 1 0 15,1 1 0-15,1 0 0 0,-3 3 48 0,1 0 16 16,0 1 0-16,-1-2 0 0,2 3-64 0,-1 1 0 16,1 0 0-16,2-1 0 15,2 2-256-15,2-4-64 0,1 1-128 0,3-2 192 0,0 0 160 0,3-2 32 16,3 2 0-16,3-4 0 0,4 0 112 0,2-4 16 15,5 0 16-15,2-3 0 0,0 2-352 0,2-3-176 16,3 1 160-16,-2 0-160 0,-1-1 192 0,-2 1-48 16,3 0-16-16,-1 2 0 0,0 1-128 0,-4 0 0 0,-1-1 0 0,-1 4 0 15,1 0 0-15,0 2 0 0,0 0-144 16,-3-1 144-16,0 2 0 0,-2 2-128 0,-1-4 128 0,-1 2 0 16,-1 0 0-16,-1-2-128 15,1 1 128-15,0-4 0 0,3 1 0 0,1-2 0 16,2-1 0-16,-1 0 0 0,1-1 128 0,-2 1 16 15,-2 0 16-15,-2 1 0 0,-1 0-160 0,-3 0 0 16,-2-1 0-16,-3 4 0 0,-1-2 0 0,-2 3 0 16,-3 0 0-16,-2 2 0 0,-2-3 0 0,-2 2 0 0,-1 1 0 0,-2-2 0 15,0-2 0-15,-3 2 128 0,1-1-128 0,-4-1 0 16,-1 1 384-16,-2-1-16 0,0-2 0 0,-2 0 0 16,-1-1 80-16,1 1 32 0,0 0 0 0,-2 0 0 0,0-3-96 0,1 2 0 15,-2-2-16-15,0 2 0 0,-1 1-48 0,0-3-16 16,-1 1 0-16,-1 0 0 0,2 0-176 0,-1 0-128 15,0 2 144-15,-1-4-144 16,2 4 0-16,1-1 128 0,2-1-128 0,-1 0 0 0,1 2 0 0,0 0 0 16,1 0 0-16,-1 2 0 0,1-2 0 0,0 0 0 15,1-1 0-15,-1 1 0 0,4-2 0 0,-1 3 0 16,3-2 0-16,0-1 0 0,2 2 0 0,0-1 0 0,3 4 0 16,0-3 0-16,1 2 0 0,0 1 0 0,1 0 0 15,0 0 0-15,2 2-176 0,-1 1 176 0,1 1-160 16,0 2 160-16,0-2-400 0,1 1 16 0,-1 2 0 0,1 1 0 15,1 1 192-15,-1-1 64 16,1 4 0-16,1-3 0 0,0 0 128 0,1 2-192 16,2 0 192-16,-1 1-192 0,1-2 192 0,1 2 0 15,3 1 0-15,-1-1 0 0,0-3 0 0,1 1 0 16,-2-1 0-16,1-2 0 0,2 1 0 0,-2 1 0 0,-1 2 0 0,-1-2 0 16,-2 0 0-16,-2 1 128 15,-1 2-128-15,-4 0 0 0,-1-2 0 0,-2 3 0 0,-2 1 0 0,-4 0 0 16,0 0 192-16,-3 3 64 0,-5 1 0 0,-3 1 16 0,-1 2 480 0,-3 5 80 15,-1-4 32-15,1 4 0 16,2-5 32-16,-2 2 0 0,-1 5 0 0,-3 0 0 0,1-1-384 0,0 3-80 31,0 1-16-31,1 4 0 0,1-4-288 0,3 3-128 0,4-2 0 0,3-1-9984 32,3 4-2080-32</inkml:trace>
  <inkml:trace contextRef="#ctx0" brushRef="#br1" timeOffset="53143.49">20267 7270 23039 0,'0'-4'2048'0,"0"2"-1648"0,0-2-400 0,0 1 0 0,0 1 512 0,1-2 32 0,-1 1 0 0,2-7 0 15,0-3 80-15,-1-3 16 0,3 1 0 0,-2 2 0 0,1 0-640 0,1 5 0 0,-1-2 0 0,1 1 0 32,0 3-384-32,-2 2-160 0,2 1-32 0,-2-1 0 0,0 1 176 0,0 0 16 0,-1 3 16 0,1 0 0 15,-1 0 1136-15,-1 0 240 16,0 0 32-16,0 0 16 0,0 1 320 15,0-1 64-15,0 0 16 0,0 0 0 0,0 0-304 0,0 0-48 16,0 0-16-16,0 0 0 0,0 0-656 0,0 0-144 0,0 0-32 0,0 0 0 0,6 21-80 0,-5-17-32 31,2-1 0-31,-1 2 0 0,1 0-16 0,-1 1 0 16,2 1 0-16,-2 1 0 0,1 0 16 0,1 3 0 0,-2 1 0 0,2 2 0 16,-1-2-144-16,1 4 0 0,1 3 144 0,0-1-144 15,0 2 144-15,1 0-144 0,0 3 192 0,2 3-192 16,2 5 272-16,0 3-48 0,-1-3-16 0,1 3 0 0,3 7-208 0,-1 4 144 15,0 2-144-15,0 1 128 32,-3 1-128-32,0 2 0 0,-3 0 0 0,-1-1 128 0,-4 1-288 0,1 3-64 15,-5 3-16-15,1 0 0 0,-2-1-96 0,-1-4-32 0,1-5 0 16,2-4 0-16,-1-5 368 0,2-3 256 0,1 0-32 16,1-3-16-16,1 0-16 0,1-6-16 0,1 1 0 15,3-3 0-15,0-1-448 0,0-6-96 0,1-2-16 0,-1-2-17024 16</inkml:trace>
  <inkml:trace contextRef="#ctx0" brushRef="#br1" timeOffset="56956.21">20240 7245 13823 0,'0'-2'1216'0,"-1"0"-960"0,1-1-256 0,0 3 0 0,0-3 720 0,1 3 112 0,-1-6 0 0,1 0 16 16,0 0-272-16,1-4-64 0,-1 1-16 0,0 2 0 16,2 0 256-16,-2 1 48 0,1 0 16 0,1 2 0 15,0-2 400-15,1 4 64 0,1-2 32 0,0 0 0 0,0 2 480 0,0 2 112 16,0-3 16-16,0 3 0 0,0 3-544 0,-2-3-96 16,2 2-32-16,0 2 0 15,0 2-688-15,-1 0-144 0,1 1-32 0,-1 2 0 16,1 1-192-16,-2 3-64 0,2-3 0 0,0 4 0 15,0 0-128-15,0-2 0 0,0 4 0 0,0-1 0 0,1 1 128 0,0 0 0 16,1 1 0-16,-1 1 0 0,1 1 112 0,-1 3 16 16,2-2 0-16,-1 4 0 0,-1 2-96 0,1 3-16 15,0 5 0-15,-1-1 0 0,0 1-144 0,1 1 192 16,-3-1-192-16,3 1 192 0,-2-3-192 0,0-1 0 0,-1 0 0 16,1-5 0-16,0-4 0 0,0 1 0 15,4 1 0-15,-2 2 0 0,2 0 128 0,0 1-128 0,-1 2 0 0,1-1 128 16,0 4-128-16,-1 1 160 0,0 0-160 0,-2-1 160 15,0 0-160-15,-1 0 0 0,-1 2 0 0,-3-4 0 16,0-2 0-16,0 3 0 16,-1-5 128-16,0 1-128 0,-1-1 0 0,-1 0 0 0,-1 1 0 0,1-2 0 15,-1-3 0-15,-2 2 192 0,2 3-192 0,-2-1 192 16,0 0-192-16,-1 1 128 0,2-1-128 0,-1-1 128 0,2-2-128 0,0 1 0 16,0-2 0-16,3-2 0 0,0-2 0 0,2 1 0 15,-1 1 0-15,1-2 128 0,2-2-128 0,0 3 128 16,-1-1-128-16,2-2 128 15,0 4-128-15,0-4 128 0,1 0-128 0,-1 2 128 16,0-2-128-16,0 0 0 0,-1-3 0 0,-2-3 0 16,0-1 0-16,0-3 0 0,-2 3-176 0,0 1 176 0,-1 3 0 0,-3 0 0 15,0 2 0-15,0-2 0 0,-1 0 0 0,-2 0 0 16,1 0 0-16,-1-1 0 0,1 0 0 0,-2 1 192 16,2-4-64-16,1 4 0 0,0-3-128 0,0 2 192 15,1-2-64-15,2 0 0 0,1 2-128 0,0-1 144 16,-1 3-144-16,2-4 160 0,0 2-160 0,-1 3 0 0,2-4 0 15,-1 4 128-15,2-3-128 0,-2-2 0 0,1 0 0 0,-1 0 0 16,1 1 0-16,0-3 0 0,0 0 0 0,-1 2 0 16,2-1 0-16,-2-2 0 0,1 3 0 0,-1 1 0 15,0-5 0-15,0 2 0 0,-1 2 0 0,1-4 0 16,-2 3 0-16,2-3 0 16,0 4 144-16,-1-3-144 0,1 4 128 0,-1-3-128 15,1 0 128-15,-1 2-128 0,0-1 0 0,1-2 144 0,-2 2-144 0,1-3 0 16,1 0 128-16,-1-2-128 15,1-1 0-15,-1 0 0 0,1-3 160 0,-2 0-32 16,2 1 0-16,-1-2 0 0,0-1-128 0,0 1 160 0,-2-2-160 0,1-1 160 0,-1 2-32 0,-1-1 0 16,0 0 0-16,0-1 0 15,0 1-128-15,-1 0 0 0,0 0 0 0,0 2 0 16,2-1 0-16,-2 2 0 0,-2-3 0 0,3 2-176 16,0 1 176-16,0-3 0 0,0 3 128 0,2-3-128 0,-1 0 176 0,2 1-48 15,0 1 0-15,1-2 0 16,0-1 0-16,1 2 0 0,2 1 0 0,-2-2 0 0,1 3-128 0,1-2 0 15,1 0 0-15,1 2 0 0,-1 0 0 0,3 0 0 16,-1 0 0-16,0-2 0 0,1 2 0 0,1 0 0 16,-2-2 0-16,3 0 0 0,-1 0 0 0,2-1 0 0,1 2 0 0,2-1 0 15,0-2 0-15,1 4 0 0,1-4 0 0,1 2 0 16,1 2 0-16,0-3 0 0,3 2 0 0,0 1 0 16,0-2 0-1,2 2 0-15,3 0 0 0,2 0 0 16,0 0 0-16,2 0 0 0,3 2 0 0,1-2 0 0,2 0 0 0,-2 1 0 0,1-1 0 0,-1-1 0 15,-1 1 0-15,0-2 0 16,-2-1 0-16,0 2 0 0,-1-2 0 0,-1 3 0 16,1-3 0-16,0 3 0 0,0-3 0 15,2-1 0-15,0 2 0 0,3-2 0 0,3 1 0 0,1-4 0 16,0 5 0-16,3-6 0 0,1 6 0 0,1-2 0 16,-1-1 0-16,-1 4 0 0,-4-1 0 0,2-2 0 15,4 4 0-15,3 1 0 0,2 2 0 0,3-1 0 16,1 4 0-16,0-2 0 0,-3 2 0 0,-3 0 0 15,-3 1 0-15,-3-4 0 0,-5 0 0 0,5 0 0 16,3 1 0-16,3 0 0 0,2 1 0 0,2-5 0 16,-2 1 0-16,-4 2 0 0,0-6 0 0,-5 2 0 15,0-2 0-15,-1 1 0 0,-1 1 0 0,1-2 0 16,2 1 0-16,0 0 0 0,0 2 0 0,2 0 0 16,0 0 0-16,-2 0 0 0,-2 0 0 0,-3 2 128 15,-4 0-128-15,1-2 128 0,-1 3-128 0,0-3 0 0,-1 0-192 0,0 1 192 16,1-1 0-16,0 0 0 0,1 0 0 0,-2 0 0 15,2 0 0-15,-2 0 0 0,0 0 0 0,-3 2 0 16,-2-2 0-16,-2 0 0 0,-1 0 0 0,-3 3 0 16,-1-3-128-16,-2 4 128 0,-1-2 0 0,0-1 0 15,-1 4 0-15,-2-1 0 0,0 2-144 0,1-2 144 16,-2 0 0-16,1 0-160 0,-1 0 160 0,1 0-128 0,-1 2 128 16,-1-3 0-16,0 0 0 0,-2 0 0 0,1 0 0 0,-2 0 0 15,-1-2 0-15,-2 2 0 0,1-1 0 0,-2-2 0 16,-1 1 0-16,-1 2 0 15,1-3 128-15,0 0 0 0,-2 1 0 0,1-1 0 0,0 2-128 0,1 1 0 16,-1-3 0-16,0 1 0 0,-1 2 0 0,1-1 128 16,2-1-128-16,-2 2 128 0,0-1-128 0,2-2 128 15,-1 2-128-15,1 0 128 0,-1-2-128 0,-1 3 0 16,2-3 0-16,-2 0 0 0,-1 0 0 0,1 0 0 16,-1 0 0-16,0 0 0 0,0 0 0 0,0-3 0 15,-1 3 0-15,1-2 0 0,-1 0 320 0,1 0 64 16,0 2 0-16,0 0 0 0,0 0-224 0,0 0-32 15,0 0-128-15,2-20 192 0,0 18-48 0,-1-5-16 16,1 4 0-16,2 0 0 0,-1-3-128 0,0 2 0 0,1-2 0 0,0 0 0 16,1 0 0-16,-2 0-144 0,2-2 144 0,0 2-208 15,0-3 208-15,-1-1 0 0,1 2 0 0,-1-5 0 16,-1 2 0-16,1-1 0 0,-2-3 0 0,1-1 0 16,-2-4 0-16,-1-2 160 0,0-3-32 0,-2-3 0 15,-1-3 0-15,-2-5 0 0,0-5 0 0,-1-2 0 16,0-2 0-16,0-5-128 0,-2-5 192 0,2-2-64 0,1 1-128 15,0 5 0-15,2 4 0 0,-1 6 0 0,3 5 0 0,-2 3-176 16,1 3 48-16,0 2 0 0,1 0 128 0,-1 0 0 16,0-2 0-16,0-3 0 15,1 3 0-15,-2 2 0 0,2-6 0 0,0 1 0 0,0-2 0 0,-1 1 0 16,0-3 128-16,-2 1-128 16,2 1 0-16,-2-4 0 0,0-3 0 0,-1-9 0 15,-1-3 0-15,1-6 0 0,0 1 0 0,0 4 0 16,0 1 0-16,2 3 0 0,-2 4 0 0,1 3-128 15,3 4 128-15,-2 1 0 0,1 2 0 0,-1 2 0 0,1 4-176 0,1 1 176 16,-3 2-208-16,0 3 80 0,2 0 128 0,-3 3 0 16,1 2 0-16,-2-1 0 0,0 4 0 0,0-2 0 15,-2 1 0-15,1-2 0 0,-1 2 0 0,1-1 0 16,1 1 0-16,-2-2 0 0,1-3 0 0,1 1 0 16,-2 4 0-16,2-5 0 0,-1-1 0 0,0-1 0 0,1 1 0 15,1 0 0-15,2 1 0 0,-1 1-192 0,3 4 192 0,-2-1-192 16,3 3 192-16,-1 0 0 0,1 2 0 0,0 2-128 15,1 0 128-15,-1 2 0 16,1 1 0-16,-1 2 0 0,2 0 0 0,-1-1 0 0,0 4 0 0,-1-2-128 0,1 2 128 16,-1-2 0-1,2 1 0-15,-1 1 0 0,1 1-176 0,1-4 176 0,-2 4-208 0,1-3 80 0,0 1 128 0,0 1 0 16,1-2 0-16,-2 2 0 0,1-2 0 0,0 0 0 31,0-1 0-31,1 1 0 0,-2 0 0 0,0 2 0 16,0 1 0-16,1-2 0 0,-2 1 0 0,0 0 0 0,0 2 0 15,0-1 0-15,-2 2 0 0,1 1 0 0,-1 0 0 0,-2 0-128 16,1 0 128-16,-2 0 0 0,-1 4 0 0,-1-4 0 16,-1 2 0-16,-1 2 0 0,-1-2 0 0,-1 2 0 15,-2-1 0-15,0 0 0 0,-4 1 0 0,-1 2 0 16,-2-2 0-16,-1 1 0 0,-2-1 0 0,-2-2 0 0,0 2 0 0,-1 0 0 16,-1-2 0-16,-3 2 0 0,2-2 0 0,-2-1 0 15,-2 2 0-15,-1-3 0 0,-1 2 0 0,-2 0 0 16,-1 0 0-16,0 1 0 0,-2-3 0 0,-6 1 0 15,-6 1 0-15,-4 1 0 0,2-2 0 0,-4 3 144 16,1 1-144-16,2 1 0 16,0 0 0-16,0-2 0 0,-2-1 0 0,0 1 0 0,-1 1 0 0,1-1 0 0,2-2 0 0,4 2 0 15,4-2 128-15,4-2-128 0,5 0 0 0,0-5 0 47,4 4 0-47,-3-5 0 0,-2 4 0 0,-3-2 0 0,-1 0 0 0,-4 2 0 0,0-1 0 0,0 2 0 0,1 1 0 0,-1 0 0 0,3 0 0 0,-4 1 0 0,-4 2 0 0,-1-1 0 31,-4 3 0-31,1 0 0 0,-1 2 0 0,4 2 0 16,5-1 0-16,4 0 0 0,6-2 0 0,1-3 0 16,4 1 0-16,1-2 0 0,2-2 0 0,4 1 0 0,-1-1 0 0,1 0 0 0,1 0 0 0,3-1 0 31,0 1 0-31,2-2 0 0,1 2 0 0,0-4 0 16,2 1 0-16,-2 1 0 0,2 1 0 0,0-2 0 15,0 1 0-15,0 1 0 0,0 1 0 0,-1 0 0 16,-1 1 0-16,0 1 0 0,0 1 0 0,0-2 0 0,-1 1 0 15,0 2 0-15,2 1 0 0,-1-1 0 0,-1-1 0 0,1 1 0 16,0 1 0-16,1-4 0 0,1 4-128 0,0-1 128 16,2-1 0-16,1-3 0 0,2 0 0 0,0 0 0 15,1 0 0-15,0-3 0 0,1 3 0 0,2-2 0 16,-1 0 0-16,1 0 0 0,1-2 0 0,-1 2 0 16,3-1 0-16,-3 2 0 0,2-2 0 0,-1 0 0 15,0 0 0-15,0 2 0 0,-2-1 0 0,1 2 0 16,0-3 0-16,-1 2 0 0,2 1 0 0,-1 0 0 15,0 1 0-15,0-1 0 0,2 3 0 0,0-3 0 16,1 0 0-16,2 2 0 0,-1-2 0 0,0 0 0 0,1 1 0 0,0-1 0 16,1 0 0-16,-2 0 0 0,2 0 0 0,0 0 0 15,0-1 0-15,-1 1 0 0,2 0 0 0,-1-2 0 16,-1 2 0-16,0-3 0 0,0 3 0 0,-1-1 0 16,1 1 0-16,0 0 0 0,-1-3 0 0,1 3 0 15,-2 0 0-15,0 0 0 0,0 0 0 0,1 0 0 16,-1 0 0-16,2 3 0 0,-1-3 0 0,1 1 0 15,0 2 0-15,1-3 0 0,0 2 0 0,0-2 0 16,1 1 0-16,0 2 0 0,0-3 0 0,1 1 0 16,-1-1 0-16,0 0 0 0,0 0 0 0,0 0 0 15,0 0-128-15,0 0 128 0,0 0 0 0,0 0 0 0,15 15 0 0,-14-15 0 16,0 2 0-16,0 0 0 16,1 0-128-16,-2 1 128 0,1-2 0 0,0 1 0 15,-1-1 0-15,1 2 0 0,1-1 0 0,-2 2-144 0,0-1 144 0,0 0 0 16,-2 1-192-16,2 0 32 0,-1 1 16 15,0-2 0-15,0 0-192 0,-3 1-48 0,3-2 0 0,0 2 0 16,-1-2 48-16,2-1 0 0,-1 2 0 0,1-3 0 16,3 0-400-1,0 0-80-15,5-3-16 0,4 0-18576 0</inkml:trace>
  <inkml:trace contextRef="#ctx0" brushRef="#br1" timeOffset="59432.68">20957 7631 6447 0,'-1'-4'576'0,"1"0"-576"0,0 2 0 0,0 0 0 0,0 2 192 0,0 0-192 16,0-2 192-16,0 0-192 0,0-4 704 0,-1 2 48 15,-1 0 0-15,0 2 0 0,1-2 160 0,-1 4 48 16,0-2 0-16,1 2 0 0,-1-3-192 0,1 3-16 16,0-1-16-16,0 1 0 0,0 0-128 0,-1 0-32 15,1 0 0-15,0 0 0 0,0 1-64 0,-1 2 0 16,2-3-16-16,0 0 0 0,0 0 320 0,0 0 64 15,0 0 16-15,0 0 0 0,0 0 544 0,0 0 112 0,0 0 32 0,0 0 0 16,0 0-304-16,0 0-48 0,20 2-16 0,-16-1 0 16,1 2-320-16,0 0-80 15,0 4-16-15,0 1 0 0,-2 2-208 0,1 3-32 16,0 3-16-16,-2 0 0 0,1 6-272 0,-2-1-48 16,0 1-16-16,0 4 0 0,-1-1-208 0,2-2 0 0,-2 5 0 0,1-5 0 15,0-1 0-15,0 2 0 0,1 2 0 0,-1-4 0 16,1 0 0-16,0 1 0 0,0-7 0 0,0 2 0 0,1 1 208 0,-1-3-48 15,1 2-16-15,-1-4 0 0,1 1 144 0,-2-3 32 16,2-1 0-16,-2 0 0 16,0-4-176-16,0-1-16 0,0-1-128 0,2-3 192 0,1-2-64 0,-2 0-128 15,1-2 176-15,-1-2-176 0,3 0 160 0,-1-2-160 16,1 0 128-16,0-4-128 0,0 1 0 0,-2 2 128 16,2-5-128-16,0-1 0 0,-1 3 0 0,1-2 0 15,-1-3 128-15,1 2-128 0,-3-3 0 0,2-1 0 16,-2-1 0-16,2 2 0 15,-2-3 0-15,1 1 128 0,1-1-128 0,-2-1 0 0,2-2 0 0,-2 0 128 16,2 0-128-16,-2-6 0 16,2 0 0-16,0 0 0 0,0 2 0 0,-2 0 0 15,2-3 0-15,-2 1 0 0,2 1 0 0,0 1 0 0,-1 6 0 0,0-1 0 0,-1 5 0 0,1 1 0 16,-2 4-160-16,0 2-16 16,0 5 0-16,-1 2 0 15,2 2-1296-15,-2 2-272 0,2 0-48 0,-1 0-16 16,3 0-2448-16,0 0-480 0,1-2-112 0,1-2-16 0,1-2 1600 0,2 0 320 0,0 0 64 15,1-2-1712-15</inkml:trace>
  <inkml:trace contextRef="#ctx0" brushRef="#br1" timeOffset="59828.66">21280 8147 23951 0,'-1'4'2128'0,"1"0"-1696"0,0-1-432 0,1-2 0 0,0 1 848 0,2 0 96 16,-2 3 16-16,2 2 0 0,2 4 176 0,0 0 32 15,2 4 16-15,0-1 0 0,0 1-976 0,-2 1-208 16,2-2 0-16,-4 3 0 0,2 0 0 0,-2 0-160 16,-1 3 160-16,-2-2-9392 15,1 2-1776-15</inkml:trace>
  <inkml:trace contextRef="#ctx0" brushRef="#br1" timeOffset="60832.75">21580 6786 14735 0,'0'3'1312'0,"2"0"-1056"0,-2 4-256 0,0-4 0 0,0 0 688 0,0 1 80 0,0 4 0 0,1 8 16 0,0 4 432 0,0 5 96 16,2 4 16-1,-1 2 0-15,1 0-912 0,-1 4-176 0,-1 1-48 0,1 7 0 0,-1 2-192 0,-1 3 128 16,1 5-128-16,-2 0 0 0,0 4 0 0,-1 0 128 31,1 0-128-31,-1 1 0 0,-2 4 0 0,0-2 0 16,-1 1 0-16,2-2-160 0,-1-2 160 0,1 0 0 15,2-3 0-15,-1 0-128 0,2 0 1024 0,-2-1 224 16,1 4 32-16,1-4 16 0,0 2 256 0,0-2 48 16,1-2 16-16,2-1 0 0,-1-5-528 0,2 3-96 15,0 1-32-15,2 0 0 0,1 0-320 0,1-1-64 16,2 1 0-16,1-2-16 0,1 0-240 0,1-3-64 0,0-1 0 16,1-4 0-16,-2-5-400 0,-1-5-96 0,-1-6-16 0,-1-2 0 15,-1-2 48-15,1-2 0 0,0 4 0 0,-2 1 0 16,2-2 336-16,-2 1 0 0,-1 2 192 0,1-5-64 15,-2 2-128-15,-2 0-256 0,0-2 64 0,-1 1 16 32,-2-3-544-32,0-4-112 0,0-2-32 0,-2-1 0 15,-1-3-832-15,0-2-160 0,-1-4-48 0,0 0-10224 0</inkml:trace>
  <inkml:trace contextRef="#ctx0" brushRef="#br1" timeOffset="61727.74">22766 6770 12895 0,'-4'-5'1152'0,"1"2"-928"0,1 1-224 0,2 2 0 0,0 2 944 0,0-2 144 0,-1 0 16 0,-1-2 16 15,-2 2 112-15,0 4 32 0,2 0 0 0,-1 4 0 16,1 2-256-16,-2 4-48 0,2 1-16 0,-1 3 0 16,1 2-304-16,-1 5-48 0,1 3-16 0,1 4 0 0,1 7 256 0,0 2 32 15,0 6 16-15,0 1 0 0,1 5-48 0,0 4-16 16,3 6 0-16,-2-3 0 0,1 0-160 0,0 0-16 15,1 6-16-15,1 3 0 0,0 2-464 0,0 0-160 16,1 6 0-16,-1-6 144 16,-1 0-144-16,0-4 0 0,-2-1 0 0,2 0 128 0,-1 1 416 0,0-1 80 15,1-2 16-15,-2 2 0 16,1-2-48-16,0 3 0 0,0 2 0 0,-1-1 0 0,2-1-320 0,0-1-64 16,2 4-16-16,-1-7 0 0,2 0-192 0,-2-5 0 0,0-1 0 15,0-4-160-15,-1 0 160 0,-1-5 0 0,1-1 0 16,-1-6 0-16,-2-2 0 0,-1-5 0 0,0-3 0 0,-1-3 0 15,1-5 0-15,-3-6 0 16,2-2 0-16,-3-8 0 16,2-2-448-16,-2-7-48 0,2-4-16 0,-3-4 0 15,0-5-480-15,0-2-96 0,-1-11-32 0,-1-1-14944 0</inkml:trace>
  <inkml:trace contextRef="#ctx0" brushRef="#br1" timeOffset="62459.17">22032 7694 3679 0,'0'-4'320'0,"-2"1"-320"0,1-2 0 0,0 3 0 0,0 0 496 0,1-1 16 0,0 2 16 0,-2-1 0 0,1-2-336 0,-2-2-192 16,-1 0 192-16,0-3-192 0,-2 5 512 0,1-2 0 16,0 2 0-16,1 2 0 0,-1 1 464 0,0 1 96 15,2 0 16-15,-1 0 0 0,0 0 288 0,3 0 64 16,-1 0 16-16,0 1 0 0,2 1-176 0,2 0-16 15,-1 0-16-15,0 2 0 0,3 1-48 0,-1-2-16 16,1 6 0-16,1-2 0 0,0 2-320 0,1 4-64 16,-1-4-16-16,1 4 0 0,-1-3-80 0,2 2-32 15,-1-1 0-15,-1 0 0 0,1 2-304 0,0-2-64 16,0 4-16-16,0 1 0 0,2 2-32 0,-2 1-16 16,1 3 0-16,0 2 0 0,0 3-240 0,0 1 0 0,1 4 0 0,-1 3 0 15,1 0 0-15,-2 0 128 0,-1-1-128 0,0-2 0 16,-2 3 0-16,0-4 0 0,-1-2 0 0,0-2 0 15,0-4 0-15,-1-4 128 0,2-2-128 0,-2-5 0 16,2-2 544-16,-2-2 64 0,1-4 16 0,-1-1 0 16,2-3-16-16,1-3 0 0,-1-3 0 0,1-1 0 15,1-2-176-15,1-5-48 0,0-3 0 0,1-3 0 16,0 0-64-16,0-7 0 0,2-2-16 0,1-2 0 16,-1-4-128-16,1-2-32 0,-2-3 0 0,3-5 0 15,0 0-144-15,1-1 0 0,0-3 0 0,-1 1 0 16,1-2 0-16,1 4 0 0,-2 6 0 0,0 2 0 0,-1 8 0 15,1 0 0-15,0 1 0 0,-1 5 0 0,0 1 0 0,-3 5 0 16,1 2 0-16,-1 6 0 16,-2 0-1008-16,0 4-224 0,0 1-48 0,-2 4-15424 15</inkml:trace>
  <inkml:trace contextRef="#ctx0" brushRef="#br1" timeOffset="63215.88">22442 8328 11055 0,'-4'2'480'0,"2"-2"112"0,0 0-464 0,0 0-128 0,2 0 0 0,0-2 0 0,2 2 1136 0,-2-2 208 15,1-1 32-15,1 0 16 0,2-4 160 0,0 1 48 16,-1 0 0-16,1-1 0 0,0-2-672 0,-1-1-128 16,2 0-32-16,0-1 0 0,0 0 176 0,0-1 16 15,0-1 16-15,0 1 0 0,1-3-464 0,-2 4-80 0,1-4-32 0,0 3 0 16,0 2-400-16,-1 0 0 0,-1 4 128 0,0 0-128 16,-1 2 0-16,1 1 0 15,-2 1 0-15,0 2 0 0,0 2 0 0,1 1 0 16,-2 1 0-16,0-1 0 0,0 6 704 0,-2-3 64 15,2 4 16-15,-1 2 0 0,0 1-320 0,0 0-64 0,-2 2-16 0,2-1 0 16,-1 1-384-16,0-3 0 16,0 2 0-16,1-5 0 0,-1 3 0 0,1-2 0 0,0-1 0 0,1 0 0 15,0-2 0-15,-1 2 0 0,1-1 0 0,0 0 0 0,-2 0 0 16,1 0 0-16,1 0 0 16,-2 0 0-16,0 1 0 0,0-2 0 0,0 3 0 0,-2-1 0 15,0 0 0-15,0 1 0 0,-1-1 0 0,1 0 0 0,-3-2 0 0,1 2 0 16,1-3 0-16,0 1 0 0,-1-4 0 0,0 1 0 15,0-2 0-15,0 2 0 0,1-4 0 0,0 0 128 16,0 0-128-16,0-2 0 0,0 0 0 0,2-3 0 16,1 4 0-1,1-5 0-15,1 2 0 0,0-2 0 0,0 0 0 0,1 0 0 0,1-3 0 0,1 2 160 16,-1 1-32-16,1-1-128 16,2 4 192-16,-3-4-192 0,2 5 192 0,1-2-192 0,-1 2 288 0,-1-2-48 0,2 4-16 15,1 0 0 1,-1 0 32-16,1 1 0 0,3 4 0 0,1-1 0 15,0 2-256-15,0-2 0 0,1 2 0 0,0 0 0 0,1 0 0 0,1-2 0 16,-1 2 0-16,1 0 0 16,-1 1-896-1,0-4-112-15,1 2-16 0,-1-1-14048 0</inkml:trace>
  <inkml:trace contextRef="#ctx0" brushRef="#br1" timeOffset="64147.89">23022 7696 20271 0,'-1'0'1792'0,"0"0"-1424"0,1 0-368 0,0 0 0 0,0 0 960 0,0 0 128 0,0 0 32 0,-2 0 0 16,2 0 368-16,-1 0 80 0,1 4 16 0,0-4 0 16,0 0-992-16,0 0-192 0,1 20-32 0,2-8-16 15,1 3-96-15,-1 4 0 0,2 0-16 0,1 1 0 0,1 4 32 0,1-1 16 16,1 4 0-16,0 2 0 16,-1-1 32-16,2-2 0 0,-1 3 0 0,-1-1 0 15,0 1-80-15,-1-5-16 0,-1 2 0 0,2-1 0 0,-2-3-96 0,0-3 0 16,-1 1-128-16,1-4 192 0,1-1 128 0,-1-4 0 15,0 1 16-15,0-2 0 0,2 1-48 0,-4-4-16 16,3 2 0-16,-2-1 0 0,1 0-128 0,-1-2-16 16,0-2-128-16,0 1 192 0,0-1-192 0,0-4 0 15,-2 1 128-15,1-2-128 0,0-2 160 0,-2 0-16 16,1-4 0-16,-1 1 0 0,1-4 128 0,-1 0 32 16,-1-4 0-16,2 0 0 0,-1-1-112 0,1-3-32 15,0-2 0-15,0-2 0 0,1-3-16 0,0 0 0 0,0-3 0 16,1-2 0-16,1-1-144 0,-1-1 128 0,3 0-128 0,-1 1 128 15,2 0-128-15,-2 2 0 0,2 4 0 0,1 2 0 16,0 1 0-16,0 3 0 0,-1 1 0 0,1 4 0 16,-1 2 0-16,0-3 0 0,1 1 0 0,-1 2 0 15,3-4-128-15,-1 0 128 0,-1 0 0 0,-1 1 0 16,1 1-128-16,-1 0 128 0,0 0-160 0,-2-1 160 31,0 3-1056-31,1 2-112 0,-2 0-32 0,-1 0-15680 0</inkml:trace>
  <inkml:trace contextRef="#ctx0" brushRef="#br1" timeOffset="64939.96">23459 8164 14735 0,'-4'1'1312'0,"0"2"-1056"0,3-3-256 0,1 0 0 0,0 0 1184 0,0 0 176 0,-1 0 48 0,-2 0 0 0,1 0 528 0,-2 0 112 16,2 0 32-16,0-4 0 16,1 1-576-16,1 1-112 0,1 1-32 0,1-4 0 15,-1 1-400-15,1 2-64 16,2-2-32-16,0 0 0 0,-1 0-464 0,2-1-80 15,0 4-32-15,2-4 0 0,-1 2-288 0,1 0 0 16,1-1 0-16,-1 1-144 0,2-1 144 0,-1 1 144 16,1 0-16-16,1 0-128 0,0 0 432 0,0 3-32 15,-1 0 0-15,0 0 0 0,0 1-272 0,-3 1-128 0,1 2 0 16,-3 1 128-16,1-1-128 0,-4 2 0 0,1 0 144 16,-2 0-144-16,-2 2 128 0,0 0-128 0,-1-2 160 0,0 1-160 15,-1 0 128-15,-1 2-128 0,0-2 0 0,0 2 0 16,-1-2 0-16,1 2 0 0,-1-3 0 0,0 0 0 15,1 0 0-15,1-2 0 0,-1 2 0 0,1-2 0 16,1 1 0-16,0-1 0 0,2-1 0 0,0 4 0 16,-1-5 0-16,1 2 0 0,2-1 0 0,1 0 0 15,-1-1-384-15,0-2 48 0,2 0 0 0,-1 0 0 16,1 0-176-16,-1-2-16 0,0-2-16 0,1 2 0 16,-1-2-32-16,1-1-16 0,-1 1 0 0,0 2 0 15,-1 1 144-15,0-3 16 0,0 2 16 0,1 2 0 0,-1 0 416 0,0 0 0 16,0 2 0-16,0-2 0 0,1 4 0 0,0-1 0 15,1 4 0-15,-1-1 128 0,2 0 16 0,0 1 16 16,1 5 0-16,-1-3 0 0,0 1-32 0,0 3 0 16,1-3 0-16,-1-1 0 0,-2 0 64 0,0 0 0 15,1 1 0-15,-2-4 0 0,0 4 176 0,-1-4 32 16,0 0 16-16,-2 0 0 0,1 0-160 0,-3 1-16 0,-1-4-16 16,0 4 0-16,0-4-80 0,-1 3-16 0,-1-2 0 0,-1 2 0 15,1 0-128-15,-3 1 192 0,0-4-192 0,0 6 192 16,-1-3-192-16,-3 2 0 0,1 0 0 0,-3 1 0 15,0-2-320-15,-3 3-64 0,0-1 0 0,0-2 0 32,-1 2-1264-32,0-3-256 0</inkml:trace>
  <inkml:trace contextRef="#ctx0" brushRef="#br2" timeOffset="71648.83">25756 7549 29487 0,'-5'0'2624'0,"0"3"-2112"0,2-3-512 0,1 2 0 0,2-1 1520 0,0 2 192 0,2-1 32 0,-2 0 16 0,0 3-736 0,0 2-128 15,1 2-48-15,1 1 0 0,2-2-288 0,0 3-64 16,-1 0-16-16,2 1 0 0,1 2-352 0,1 0-128 15,0 3 0-15,1 6 144 0,-1 3-144 0,-2 2 0 16,0 4 144-16,-1 5-144 16,-3 2 0-16,-4 1 128 0,0 7-128 0,-2 2 0 15,-3 1 0-15,-2 3 0 0,0-2 0 0,-2 2 0 16,2-2 0-16,-1-6-240 0,1-3 48 0,0-5 0 16,2-3-256-16,-1-5-32 0,2 0-16 0,0-1 0 15,0-5-288-15,1 1-64 0,-2-5-16 0,1-2-10048 0,2-3-2016 16</inkml:trace>
  <inkml:trace contextRef="#ctx0" brushRef="#br2" timeOffset="72205.2">26393 7497 10127 0,'2'-6'896'0,"1"2"-704"0,-2 2-192 0,-1 2 0 15,1 0 880-15,-1 0 144 0,2 0 16 0,-1-3 16 0,0 3 336 0,-2 3 64 16,-2 3 16-16,3-6 0 0,-14 22-320 0,1-6-48 16,-2 7-16-16,-2 1 0 0,-3 1 192 0,-2 4 48 15,0 3 0-15,-2-3 0 16,2 0 288-16,-2-1 64 0,2 0 16 0,0-5 0 15,2-2-560-15,-1 1-112 0,-1-2-32 0,1 1 0 16,1-2-496-16,-1-3-112 0,0 2 0 0,-1 0-16 16,1-2-368-16,-1-1 0 0,0 1 0 0,1-4 128 15,3-3-128-15,-1-2 0 0,2-1-176 0,1 0 176 0,2-3 0 0,1-2 0 16,2 2 0-16,1-3 0 16,0 0 0-16,1 0 0 0,1-3 128 0,0 2-128 15,1-2 0-15,-1 3 0 0,1-3 0 0,-1 0 0 16,2 3 0-16,1-2 0 0,2 2 0 0,-1-1 0 15,0 1 0-15,3 1 208 0,-2 1-64 0,3 1-16 0,0-2-128 0,0 4 192 16,2 1-192-16,1 1 192 0,1 0 64 0,4 3 32 16,0-1 0-16,5 3 0 0,3 0 16 0,1-1 0 15,4 0 0-15,1 0 0 0,5 2-112 0,4-2 0 16,3 2-16-16,0 0 0 0,1-3-176 0,0 0 0 16,-1 1 144-16,0 0-144 0,-2 0 0 0,-3-1 0 15,-1 2 0-15,-5-2 0 0,-3 3 0 0,-3-4 0 16,-1 0 0-16,-2 1 0 0,-3 0 0 0,-1 0-256 15,-3 0 64-15,0 1 0 16,-1-1-768-16,-3-3-144 0,-1 4-48 0,-4-1-16352 0</inkml:trace>
  <inkml:trace contextRef="#ctx0" brushRef="#br2" timeOffset="72567.59">26426 7956 32255 0,'-5'-4'1424'0,"3"2"304"0,2-1-1392 0,1 2-336 0,2 1 0 0,-1-2 0 16,2 2 320-16,3-4-16 0,4 0 0 0,7-2 0 0,5 0 512 0,7 0 96 0,3-4 32 0,2 1 0 15,2 3-784-15,1-4-160 16,-1 1 0-16,-1 2 0 15,0-2-704-15,-3 2-80 0,0-2-32 0,-4 1 0 16,-1 0-1344-16,-1 2-272 0,-4 0-48 0,-2 2-16 0</inkml:trace>
  <inkml:trace contextRef="#ctx0" brushRef="#br2" timeOffset="72852.85">26556 8187 23039 0,'-8'3'2048'0,"1"-1"-1648"16,4 2-400-16,1-4 0 0,2 0 384 0,0 0-16 16,-3 0 0-16,-2 1 0 0,-1 2 1088 0,1-3 208 15,2 0 64-15,3-4 0 0,4 0-544 0,2-2-96 16,3 0-32-16,2-3 0 0,4-1-240 0,2 0-48 0,3-1-16 0,1 0 0 15,1 3-624-15,0-2-128 16,2 0 0-16,-1 1 0 16,1 0-800-16,-1 2-160 0,0 1-16 0,-2-3-16 15,0 2-1104-15,0 1-208 0,0-1-64 0,0-1-10128 0</inkml:trace>
  <inkml:trace contextRef="#ctx0" brushRef="#br2" timeOffset="73360.69">27404 7593 20271 0,'9'-17'896'0,"-3"5"192"0,2 0-880 0,-2 2-208 31,-2 6 0-31,-1-1 0 0,1 1 832 0,3-2 112 0,5-4 16 15,4-6 16-15,1 0 944 0,2-1 192 0,-1 3 48 0,1-2 0 16,-2 4-1152-16,-1 2-240 0,0 1-32 16,-1 2-16-16,0 2-288 0,-2 4-64 0,1-2-16 0,-3 6 0 15,0 3-352-15,0 0 0 0,-2 5 0 0,0 4 0 16,-4 4 176-16,0 0-48 0,-4 6 0 0,-1 1 0 16,-4 3 112-16,-1 1 16 0,-4 5 0 0,0 0 0 15,-4-1-32-15,0 1 0 0,-5 1 0 0,-1 1 0 16,-3-2-224-16,0-1 0 0,-1 0-192 0,-2 0 192 15,-1 1-512-15,-1-1 0 16,0 1 0-16,-2 0 0 0,1-4-512 0,-1 1-80 0,1-4-32 0,-1 1 0 16,1-1-48-16,0-2-16 0,0-1 0 0,2-3 0 15,2-3-368-15,0-3-80 0,2-3-16 0,1-2 0 16,4-3 544-16,0-2 96 0,5 0 32 0,0-3 0 0,3-2 1888 0,2 1 368 16,3-2 80-16,1-2 0 0,3 1 192 0,4 1 48 15,1-3 0-15,4 1 0 0,1 0 400 0,3 0 64 16,5 1 32-16,1 1 0 0,6 0-576 0,2 1-112 15,4 1-32-15,3-2 0 0,-1 0-912 0,3-2-192 16,2 1-48-16,2-4 0 0,2 1-208 0,1-2 0 16,0 2 0-16,-4 2 0 0,-3-2 0 0,-2 0 0 15,-2 2 0-15,-2 2 0 16,-3 0-976-16,-3-3-144 0,-4 2-32 0,-7 1-15936 0</inkml:trace>
  <inkml:trace contextRef="#ctx0" brushRef="#br2" timeOffset="74537.85">23605 6863 9215 0,'4'-4'816'0,"0"1"-656"0,0 0-160 15,-3-1 0-15,2 4 320 0,-1-3 16 0,2-2 16 0,3-3 0 0,2-4 240 0,1 0 48 16,-2-1 16-16,0 3 0 0,-3 0-112 0,-2 2-32 16,1 2 0-16,-3 2 0 0,1 0-80 0,-2 4-32 15,-2-2 0-15,1 2 0 0,0 2 464 0,-2-1 96 0,1 4 0 16,-3 0 16-16,0 4 336 0,-2 1 64 15,-2 5 16-15,-2-2 0 0,-1 6-272 0,-3 1-48 16,-4 3-16-16,-2 1 0 0,-2 4-128 0,-6 4-32 16,-3 5 0-16,-1 0 0 0,-2 3 0 0,-2 3-16 15,-1 2 0-15,-4 4 0 0,0 3-464 0,-1-1-96 0,3-2 0 0,1-4-16 32,2-4-640-32,0 1-128 0,0 2-32 0,-1 1 0 0,2-2-688 15,2-2-144-15,5-3-16 0,4-7-16 16,5-3-1056-16,4-5-208 0,4-6-32 0,4-2-7680 0</inkml:trace>
  <inkml:trace contextRef="#ctx0" brushRef="#br2" timeOffset="74965.3">23792 7271 13823 0,'-4'5'1216'0,"-1"-1"-960"0,2-2-256 0,2-1 0 0,-2 2 1216 0,1-1 208 0,-4 5 48 0,-4 2 0 0,-3 4 208 0,-1 0 48 15,-1 2 16-15,1 1 0 0,1-2-752 0,0 1-160 16,0 1-16-16,0 2-16 0,0 0 0 0,-2 3 0 16,-1 3 0-16,-3 5 0 0,-1 4-16 0,-3 4 0 15,-3 7 0-15,-2 0 0 0,-3 7-48 0,-3 1-16 16,0 3 0-16,-2 4 0 0,0 2-416 0,-1 4-96 15,0 4-16-15,1-6 0 16,1-2-1152-16,3-8-224 0,1-6-48 0,5-6-16 16,1-7-128-16,3-2-32 0,1-2 0 0,3-3 0 15,2-2 64-15,3-5 0 0</inkml:trace>
  <inkml:trace contextRef="#ctx0" brushRef="#br2" timeOffset="75454.67">23785 8066 23039 0,'-12'6'1024'0,"3"-2"192"0,2 0-960 0,0-1-256 0,5 0 0 0,-1-1 0 0,1 0 304 0,-3 3 16 0,-2 2 0 0,-3 5 0 0,-4 3 416 0,1 5 96 0,-1-1 0 0,0 3 16 15,1 0-496-15,-2 3-96 0,-1 1-32 0,0 0 0 16,-2 1 496-16,0 1 112 0,-2 2 0 0,-2 1 16 16,-2 1 48-16,0 2 0 0,-4 4 0 0,0 0 0 15,-3 3-352-15,-2 1-64 0,1 1-16 0,-3-2 0 16,2 1-256-16,-2-1-48 0,3-3-16 0,1-3 0 15,2-4-512-15,5-1-96 16,1-2-32-16,5-3 0 0,4-7-1536 0,3-2-304 0,4-1-64 0,2-4-10624 16</inkml:trace>
  <inkml:trace contextRef="#ctx0" brushRef="#br2" timeOffset="75848.92">23906 8600 21183 0,'-8'4'1888'0,"0"-1"-1504"0,2 0-384 0,4-2 0 16,0 2 1040-16,-1 1 144 0,-6 4 32 0,-5 2 0 0,-4 6-80 16,-3 3-16-16,-3 2 0 0,2 1 0 0,0 0 384 0,-1 1 80 15,0-1 16-15,-2 0 0 0,-1 0-656 0,0 3-128 16,-3 1-32-16,-1 3 0 0,0-3-240 0,-3 4-48 15,-4 8-16-15,-3-3 0 0,-1 6-256 0,1 0-48 16,-1 1-16-16,1-1 0 0,1 0-432 0,2-3-96 16,2-1-16-16,5-5 0 15,3-3-624-15,5-1-128 0,2-3-16 0,5 0-15072 0</inkml:trace>
  <inkml:trace contextRef="#ctx0" brushRef="#br2" timeOffset="76180.73">23846 9214 36863 0,'-18'6'1632'0,"6"-2"336"0,2 2-1584 0,3 0-384 0,2-2 0 0,2-2 0 0,0 4 304 0,-5 1-32 0,-3 6 0 0,-4 6 0 0,-2 3 240 0,0 3 32 16,-2 1 16-16,2-2 0 15,-2 2-944-15,-1 0-192 0,-1 3-48 0,-2 4-16464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8T15:05:22.055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20472 5712 27647 0,'-2'-4'2448'0,"1"1"-1952"15,1 1-496-15,1 2 0 0,0 0 768 0,-1-1 64 0,1-2 16 0,1 0 0 0,-1-1-48 0,0 1-16 0,2 0 0 0,-1 0 0 0,0 1 64 0,0 2 16 0,0 2 0 0,-1 1 0 0,2 3-560 0,-2 0-112 0,2 1-32 0,-1 2 0 0,1 1 128 0,-1-3 32 16,2 5 0-16,-1-3 0 0,2 1 64 0,0-1 32 16,3-3 0-16,-1 2 0 0,1 0-64 0,0-2-16 15,3 1 0-15,1-4 0 0,0 5-112 0,1-2-32 16,4 3 0-16,-1-2 0 15,0 4-64-15,2-1-128 0,2 4 176 0,0 1-176 0,-2-2 128 16,2 4-128-16,-1-1 0 0,0 2 0 0,0-1 0 0,0 3 0 16,0-2 0-16,-1 1 0 0,-2-3 0 0,0 0 0 15,0 4 0-15,-1 1 0 0,0-1 0 0,-4 1 0 16,-1-1 0-16,-3-1 0 0,-3 0 0 0,-2-1 0 16,-1-3-128-16,-2-1 128 0,0 1-208 0,-3-2 48 0,1 0 16 15,-2-1 0-15,1 0 144 0,-1 0 0 0,-1 0 0 16,-3 3 0-16,0 1-160 15,0 0 160-15,-3 2-192 0,3 1 192 16,-4 3-1088-16,0 1-128 0,-1 2 0 0,-1 4-16 16,2-1-1056-16,-1 3-208 0,2-1-32 0,-1 1-16 0,3 0-784 15,-1-5-144-15,3-2-48 0,0-6-2464 0,2-6-496 0</inkml:trace>
  <inkml:trace contextRef="#ctx0" brushRef="#br0" timeOffset="615.98">20862 6185 9215 0,'-1'2'816'0,"1"-2"-656"0,0 0-160 0,1 0 0 0,0 0 400 0,0-2 48 0,1 2 16 0,-1-2 0 0,1-2 256 0,1-2 48 0,0 2 16 0,0-2 0 0,-1 4 96 0,0-5 16 0,-2 4 0 0,0 0 0 0,-2 1 896 0,1 0 192 0,-3 0 48 0,0 1 0 0,0 1-384 0,-2 0-80 0,-1 1-16 16,-2 1 0-16,-1 2-784 0,-3 2-176 0,0 3-16 0,-2-2-16 0,-2 6-240 0,-3 2-64 15,-1 4 0-15,-4 1 0 0,0 2 288 16,-1 3 48-16,2 0 16 0,-2 0 0 0,0-2 0 15,0 2 0-15,1-3 0 0,3-1 0 0,4-1-240 0,2-1-48 16,4-7-16-16,5-1 0 0,2-2-304 0,5-6-256 16,2 0 64-16,3-3-11024 15,4 0-2208-15</inkml:trace>
  <inkml:trace contextRef="#ctx0" brushRef="#br0" timeOffset="1145.91">21146 6445 21183 0,'-1'0'1888'0,"0"0"-1504"0,1 0-384 0,0 2 0 0,1-2 800 0,0 0 96 0,-1 4 0 0,2-1 16 0,-2 0-592 16,1 1-112-16,0 0-16 0,-1 1-16 0,0 1 544 0,0 0 112 0,-1 4 32 0,1 0 0 0,-1 2-336 0,-1 1-64 0,0-2-16 0,-1 1 0 16,1 3-320-16,-1 1-128 0,1-4 0 0,1 1 144 31,-1-1-1072-31,1-2-224 0,1-3-32 0,-1 5-10960 0</inkml:trace>
  <inkml:trace contextRef="#ctx0" brushRef="#br0" timeOffset="2023.82">21917 5699 13823 0,'-3'3'1216'0,"2"-3"-960"0,1 0-256 0,0 0 0 0,0 0 336 0,0 0 32 0,-1 1 0 0,-1 1 0 0,1 1 1040 0,0-3 192 0,0 4 64 0,1-4 0 0,0 0-64 0,0 0 0 0,0 0 0 0,0 0 0 0,0 0 128 0,0 0 0 0,0 0 16 0,0 0 0 15,0 0-576-15,15 13-112 0,-10-8-32 16,-1-1 0-16,3 2-512 0,0 0-96 0,2 2-32 16,-1 3 0-16,5-1-224 0,-1 2-160 0,2 2 192 15,1 2-192-15,1-1 192 0,0 3-64 0,1-1 0 16,0 2-128-16,-2 2 304 0,1-1-48 0,-2 1-16 16,-2-1 0-16,-1 2 32 0,0-4 16 0,-1 5 0 15,-1-5 0-15,-2-2-80 0,1 3-16 0,-1 1 0 0,1-4 0 16,-1 2 64-16,-1 1 0 0,2-3 0 0,-1 0 0 15,1 0-128-15,-3-1 0 0,1-3-128 0,0 2 192 16,0-2-192-16,-1 1 0 0,-3 0 0 16,0 2 0-16,-1-1-160 0,-1 0-80 0,0-1-16 0,-3 0 0 15,0 0-528-15,-2 0-112 0,0-1-32 0,-1-1 0 16,0 0-1264 0,-2-1-256-16,1 0-48 0,-1-4-12176 0</inkml:trace>
  <inkml:trace contextRef="#ctx0" brushRef="#br0" timeOffset="2493.12">22213 6031 16575 0,'-2'0'1472'0,"1"-3"-1168"0,-1 3-304 0,1 0 0 0,0 3 1008 0,0-3 144 0,-3 0 16 0,-1 0 16 0,-2 2 208 0,-3-2 32 0,-1 4 16 0,-2-4 0 0,2 4-528 0,-1-4-96 0,-2 2-32 0,-1-2 0 16,-1 4-160-16,1-2-48 0,1 2 0 0,0-2 0 15,-2 5 256-15,0 3 64 0,0-3 0 0,1 4 0 16,1-1-48-16,1 4 0 0,-2 0 0 0,0 2 0 16,0 1-352-16,2 1-80 0,-1 1-16 0,0 0 0 15,2 0-256-15,0 1-144 0,1 1 160 0,-1 1-160 0,0 0 0 16,1-2 0-16,0 1 0 0,1-1 0 0,-1 2-256 15,1-3-80-15,0-3-32 0,1-1 0 16,3-4-1168-16,0-3-256 0,1-1-32 0,3-5-13024 16</inkml:trace>
  <inkml:trace contextRef="#ctx0" brushRef="#br0" timeOffset="3142.23">22399 6266 2751 0,'-3'2'256'0,"1"-2"-256"0,-1 0 0 0,3 0 0 0,0 0 4832 0,0-2 928 0,0 2 176 15,0-2 32-15,2 0-3408 0,-2-1-672 0,1 2-144 0,-1 1-16 0,0 0-176 0,0 0-16 0,0 0-16 0,0 0 0 0,10-18-1008 0,-9 14-192 0,2 2-32 0,-2-1-16 0,1 2 80 0,1 1 16 0,-1-4 0 0,1 4 0 0,0 0-112 0,1-2-32 16,0 2 0-16,-2 2 0 0,2-2-224 0,-2 4-128 16,2-2 128-16,0 3-208 15,-2 0-208-15,1 3-32 0,-1 0-16 0,1 0 0 0,-1 0 144 0,1 2 16 16,-1-1 16-16,-1 1 0 0,3-2 608 0,-3-3 112 15,-1 4 16-15,2-3 16 0,-4 0 32 0,1 1 0 16,-1-1 0-16,-1 0 0 0,-1 0-256 0,0 0-48 0,-3 2-16 16,1-2 0-16,-2 3-176 0,0-3-256 0,-1-1 64 15,1 0 16 1,-1-2-720-16,2 0-128 0,1-2-48 0,-2 2 0 0,1-1 624 16,-1-2 112-16,2 4 16 0,-1-4 16 0,0 2 304 15,3 2 0-15,-1 0 0 0,0-2 0 0,2 4 0 0,1-2 0 16,2 2 0-16,1-2 0 0,0 0 0 0,3 1 0 15,2-2 128-15,0 0-128 0,4 0 656 0,1 4 48 16,2-5 0-16,-2 2 0 0,0-1-192 0,1 4-48 0,3-4 0 0,-1 2 0 16,1-1-128-16,-3 0-16 0,2-1-16 15,-2 0 0-15,-1-1-304 0,-1 0-304 0,-1 0 64 0,-1-2 16 16,0 0-1808 0,-1 0-352-16</inkml:trace>
  <inkml:trace contextRef="#ctx0" brushRef="#br0" timeOffset="3770.46">23078 5730 6447 0,'-6'4'576'0,"-1"-4"-576"0,2 2 0 0,2 0 0 0,3 0 6208 0,0-2 1152 0,-2 3 208 0,1-2 48 0,0 4-5408 0,-1-2-1088 0,0 7-224 0,1-3-32 0,1-4 128 0,3 2 32 0,-1 0 0 0,3 0 0 0,1-1-736 0,4 0-144 0,1 0-16 0,2 3-128 16,3-1 176-16,0 1-176 0,1 2 160 0,2 2-160 0,-1 0 0 0,-1 3 0 0,-1 1 0 0,1-2 0 0,-3 3 0 0,0-1 0 15,-2 4 0-15,-1-3 0 0,-1 0 0 0,0 0 0 16,-1 0 0-16,-2-1 0 0,1-3 0 0,-1 2 128 15,2 1-128-15,0 1 0 0,2 0 176 0,-3-3-16 16,2 2 0-16,-2-1 0 0,0-2-16 0,-2 1 0 16,2-1 0-16,-3 0 0 0,0-2-144 0,-3-1 0 0,1 1 144 15,-2-4-144-15,-1-2-224 0,-1-1-112 0,-2 0-32 16,1-2 0 0,-1 0-1168-16,0-1-256 0</inkml:trace>
  <inkml:trace contextRef="#ctx0" brushRef="#br0" timeOffset="4291.08">23316 5990 28559 0,'-1'0'2544'0,"0"2"-2032"0,0-2-512 16,-1 2 0-16,1 0 864 0,0-2 80 0,-3 4 16 0,-1 1 0 0,-3 5 192 0,-2-3 64 0,-3 4 0 0,-1 3 0 0,-1-2-656 0,-1 1-128 0,-2 3-32 0,0-4 0 0,0 2-128 0,0 0-16 0,-2-1-16 0,2 0 0 0,-1 2 32 0,3-1 16 0,0-2 0 0,5 1 0 0,2-4-288 0,0 0 0 0,1 5 128 0,0 1-128 15,2 1 0-15,1 0-256 0,2 0 64 0,-1 2 0 16,0-2-1088-16,2 3-192 16,-1 1-64-16,2-2 0 0,-2 1-2000 15,2-3-416-15</inkml:trace>
  <inkml:trace contextRef="#ctx0" brushRef="#br0" timeOffset="5113.42">23499 6110 3679 0,'0'2'320'0,"0"-2"-320"0,0 2 0 0,0-2 0 0,2 2 5280 0,-1-2 992 0,1 0 192 0,1 0 32 0,1 0-3408 0,2 0-672 0,0 0-144 0,3-4-32 0,-1 4-688 0,1 0-144 0,0-2-16 0,-2 2-16 0,2 0-784 0,-1-3-144 0,0 2-48 16,-1 1 0-16,1 0-208 0,-1 0-64 0,3 0 0 0,0 1 0 0,0 2-128 0,1-3 0 0,-1 2 0 0,1 0 0 0,-1 0 0 0,-2-1-176 0,1 4 176 0,-2-4-128 0,0 4 128 15,-2-1 0-15,-2 0 0 0,1 1-128 0,-3 1 128 0,-1-1 0 16,-1 1 0-16,-2 3 0 0,0-3 0 0,-2 0 128 15,-3 2-128-15,0 0 128 0,-1-2-128 0,-2 2 0 16,1-2 0-16,-2 3 128 0,1-3-128 0,-3 0 0 16,-1 0 0-16,2 0 0 0,-2 1-256 0,1-1 16 15,2-1 16-15,-2 1 0 0,2 0-16 0,1-1 0 16,1 1 0-16,0 2 0 0,2-2-64 0,2-3-16 16,1 2 0-16,2 0 0 0,0 0 320 0,3-3 0 0,0 0 0 15,1 0 0-15,3-2 176 0,1 0 32 16,2 0 16-16,1-2 0 0,2-2-224 0,1 2 0 15,1-4 0-15,2 2 0 0,1-2 0 16,-2 0 0-16,2 2 0 0,-3-2 0 0,1 6-384 16,-3-3 48-16,0 2 0 0,-3 2 0 0,0 3-80 15,-2 1-16-15,-1 1 0 0,0 0 0 16,-2 0-80-16,1 2-32 0,-1-2 0 0,-1 0 0 0,1 0 544 0,-1 1-128 0,0-1 128 16,-2 0 0-16,1 0 192 0,-3 0 112 0,1 2 16 0,0-2 0 0,-2 3 96 15,-1-3 32-15,0 1 0 0,-1-1 0 16,-2 3 112-16,1 1 16 0,-1-4 16 0,-1 4 0 15,-3 0-128-15,-1 2-16 0,1 1-16 0,-5-1 0 16,1 4-112-16,0-2-32 0,-1 0 0 0,1 3 0 16,0-5-160-16,0 0-128 0,1-2 192 0,1-1-12816 15,4-4-2560-15</inkml:trace>
  <inkml:trace contextRef="#ctx0" brushRef="#br0" timeOffset="10290.94">25839 5783 23951 0,'-1'-1'2128'0,"1"0"-1696"0,1 1-432 0,0 0 0 0,0 0 736 0,-1 0 64 0,2-3 16 0,0 3 0 0,1-1 768 0,-1 1 144 0,1 0 48 0,-3 0 0 0,0 0-688 0,0 0-144 0,0 0-32 0,18 5 0 16,-13-2-64-16,1-1-16 0,0 2 0 0,1 0 0 0,-1 0-256 0,1 0-64 0,1 2-16 0,-2 1 0 0,1-1-240 0,2 1-32 15,-2 2-16-15,1 1 0 0,0-2-208 0,1 0 0 16,-2 2 0-16,5 1 0 0,0 0 0 0,3 1 0 16,1 1 0-16,1 1 0 15,3-1 0-15,0 3 0 0,1 4 128 0,0-2-128 0,0 5 128 16,-3-1-128-16,0 0 176 0,-2-1-176 15,-3-1 144-15,0-2-144 0,-2-2 0 16,-2 1 144-16,-2-1-144 0,-1-2 0 0,-1-2 0 0,1 2 0 16,-3 0 0-16,-1 1 0 0,-1 1 0 0,-2 0 0 0,0-1 0 0,-4 1 0 15,0-2-192-15,-2 0 192 0,-2-1-400 0,0-1 32 16,-2 2 16-16,-1-2 0 16,-1 2-544-16,1 1-128 0,-1 1 0 0,-2-2-16 15,-1 0-1264-15,1-4-256 0,-1 1-64 0,1-1-11360 0</inkml:trace>
  <inkml:trace contextRef="#ctx0" brushRef="#br0" timeOffset="10802.01">26174 6088 13823 0,'0'-4'608'16,"-1"-2"128"-16,0 3-592 0,1 0-144 0,1 3 0 0,1-3 0 0,1 1-256 0,-1-2-64 0,2 0-32 0,0-2 0 0,1-3 96 0,0 2 0 0,-2 1 16 0,1 0 0 0,-3 2 864 0,0-2 160 0,1 3 48 0,-2 3 0 0,0-4 1072 0,-2 4 208 0,1 2 64 0,-1 0 0 0,-2-2-80 0,0 4-16 0,1 1 0 0,3-5 0 15,0 0-848-15,-21 23-160 0,12-10-48 0,-1 2 0 16,-2 1-768-16,-2 3-256 0,-3 9 128 16,-2-2-128-16,-1-2 192 0,-2 2 0 0,1 0-16 15,-2-1 0-15,-1 0 640 0,-1-3 128 0,2 0 16 16,-1 0 16-16,1-3-368 0,1-3-80 0,1-2-16 0,1 1 0 16,3-7-384-16,1 2-128 0,1-6 0 15,2-2 0-15,5-2-448 16,0 0-192-16</inkml:trace>
  <inkml:trace contextRef="#ctx0" brushRef="#br0" timeOffset="11231.34">26560 6388 22111 0,'2'-2'1968'0,"1"2"-1584"0,-1 2-384 0,0-2 0 0,0 0 1472 0,0 3 224 0,2-2 32 0,1 4 16 0,1 0 336 0,1 3 64 0,-4 1 16 0,-2 5 0 0,-1-2-976 0,-3 4-192 0,-1-1-32 0,-2 1-16 0,-2 4-576 0,-1 2-112 0,-1 3-32 0,-3-3 0 0,3 0-224 16,-1-3 0-16,1 3 0 0,0-6 0 15,2 0-448-15,2-3-128 0,1-10-16 0,3 0-11008 16,1-3-2208-16</inkml:trace>
  <inkml:trace contextRef="#ctx0" brushRef="#br0" timeOffset="12024.84">26944 5958 11055 0,'0'0'976'0,"2"0"-784"0,-2 0-192 15,1-3 0-15,-1 3 1696 0,1 0 288 0,2 0 64 0,-2 0 16 0,1-2 752 0,1 1 128 0,-1 1 48 0,-2 0 0 0,0 0-1120 0,0 0-208 0,0 0-64 0,0 0 0 0,0 0-720 0,20 3-160 0,-14 0-16 0,2 0-16 0,2 0-544 0,-1 1-144 16,3-1 0-16,0 0 0 0,3 1 0 16,1-2 0-16,4-1 0 0,1-1 0 0,2 3 0 0,2-1-160 15,3-2 160-15,3 1-160 0,0 2 32 0,0-1 0 16,-1 2 0-16,-1 0 0 0,0 1 128 0,-1-2 0 0,-2 4 0 16,-2-4 0-16,-4 4 0 0,-2-1 0 15,-3 0 0-15,-1 0 0 0,-2 0 192 0,-3 0-16 0,-3 1-16 16,-1 0 0-16,-3-3 0 0,1 1 0 0,-3 1 0 15,0-2 0-15,-3-2-160 0,-1 2 0 16,1-1 0-16,-2 0 0 0,0-2-320 0,-3 4-32 0,1-1-16 16,-2-2 0-16,-1 0 16 0,-1 0 0 0,-1 1 0 15,0-2 0-15,-2 1 352 0,-1 2 256 0,-2-2-32 0,0 2-16 16,-1 0 464-16,1 1 96 0,0 0 0 0,-2 1 16 16,2 3-320-16,-1-3-64 0,0 2-16 0,1 2 0 15,-1 0-384-15,2-2 128 0,-1 0-128 0,1 1 0 16,0-2 128-16,1 2-128 0,-1 1 128 0,1-1-128 15,0-2 192-15,2-1-64 0,0 3 0 0,2-5 0 16,0 2 16-16,1-4 0 0,1 2 0 0,2-4 0 0,0 0-16 16,-1 1 0-16,3-2 0 0,0 1 0 15,3 0-128-15,-1-4 0 0,3 2 0 0,0-4 0 16,4 2-192-16,0-1-112 0,1 4-16 16,1-4-18064-16</inkml:trace>
  <inkml:trace contextRef="#ctx0" brushRef="#br0" timeOffset="13337.84">27623 6203 17503 0,'-1'-2'1552'0,"1"2"-1232"0,0 0-320 0,0 0 0 0,0 0 576 0,0 0 64 0,0 0 16 0,-1-2 0 0,0 1 560 16,-1 1 96-16,0 0 32 0,2 0 0 0,0 0-704 0,0 0-128 0,-22 3-16 0,13 4-16 0,-2-1 416 0,-2 0 96 16,-3 4 16-16,-2 0 0 0,-1 0 176 0,-2 2 32 15,-2 3 16-15,-2 1 0 0,-2 0-464 0,-2-2-80 16,1 0-32-16,1 0 0 0,-2-2-16 0,2-2 0 16,0-1 0-16,1 0 0 0,1-6-304 0,2 3-64 15,-1-4-16-15,3-2 0 0,3 0-128 0,0-2-128 16,2 0 144-16,4-2-144 15,1 1-336-15,2-2-176 0,4 3-16 0,0 0-16880 0</inkml:trace>
  <inkml:trace contextRef="#ctx0" brushRef="#br0" timeOffset="14244.91">28248 5819 14735 0,'-1'-2'1312'0,"-1"1"-1056"0,2-2-256 0,2 2 0 0,-1 0 1024 0,-1-1 128 0,1-1 48 0,1-2 0 0,1-3 848 0,1 2 192 16,2-3 16-16,0 2 16 0,1 2-432 0,1 1-96 0,-1 1-16 0,2 0 0 0,0 2-640 0,0 5-128 0,3-1-16 0,-1 1-16 0,1 5-592 0,0 3-112 0,1 0-32 0,0 2 0 0,-1 1-192 0,0 2 0 0,0 2 0 0,1 2 0 15,-2-1 0-15,1-1 0 0,1 5 0 0,0-2 0 16,3 0 0-16,2 2 128 0,1 1-128 16,2-4 0-16,4 1 176 0,-1-2-16 0,-1-2 0 15,4 1 0-15,4 1 48 0,3-1 16 0,-2 4 0 0,-1 0 0 16,-3 3-96-16,-3 3 0 0,-3 1-128 0,-3 0 192 15,-5 5-192-15,-2-4 176 0,-4 1-176 0,-4 0 160 16,-3 1-320-16,-5 1-64 0,-2-1-16 16,-4-1 0-16,-1 0-2208 15,-2-3-448-15</inkml:trace>
  <inkml:trace contextRef="#ctx0" brushRef="#br0" timeOffset="14841">28609 6146 13823 0,'2'-4'1216'0,"0"3"-960"0,0-2-256 0,-1 3 0 15,-1 0-528-15,2 0-160 0,0 0-16 0,0-3-16 0,3 0 2448 0,0-3 480 0,0 0 96 0,0 2 32 0,-1 0-256 0,0-1-48 0,-2 2-16 0,2-1 0 0,-2 1-864 0,1 0-192 0,0-1-16 0,1-1-16 0,0 4-624 0,-2-4-128 16,2 4-32-16,-1-2 0 0,-2 1-144 0,-1 2 0 16,0 2-160-16,-1 2 160 0,-3 2 0 0,-2 3 288 15,-2 3-32-15,-2 1-16 0,-1 3 960 0,-2 3 192 16,-3 1 32-16,-2 4 16 16,1-2-272-16,-2 1-48 0,0 2-16 0,-1-3 0 0,1 1-784 15,1-2-176-15,2-2-16 0,1-2-128 16,0 1 0-16,-1 1 0 0,1-3 0 0,-1 0 0 15,1 0 0-15,-1 0-144 0,1-1 16 0,2-2 0 16,-1 0-704-16,3-3-144 0,2-2-32 0,3-4-15936 0</inkml:trace>
  <inkml:trace contextRef="#ctx0" brushRef="#br0" timeOffset="15777.79">29267 5942 12895 0,'-2'0'1152'0,"1"-3"-928"0,1 3-224 0,0 0 0 0,1 0 512 0,1 0 64 0,-1 0 16 0,0-2 0 0,0 0 1488 0,3 2 288 0,1-2 64 0,-5 2 16 0,0 0-592 0,0 0-112 0,25 9-16 0,-18-6-16 0,1 1-320 0,0 2-64 0,2 0-16 0,0 1 0 0,1-1-592 0,2 1-112 16,0 2-32-16,1-3 0 0,2 3-400 0,-1-4-176 16,2 3 128-16,0-4-128 0,2 1 0 0,-1-4 0 15,3 2 0-15,-1-6 0 16,1 2 0-16,1-1 0 0,3-2 0 0,2 1 0 0,-2 0 0 16,1-2 0-16,1 1 0 0,-2 0 128 0,-1-2 0 15,-3 2-128-15,-3 2 192 0,-2 2-64 0,-3 0-128 0,-4 0 0 16,-2 0 0-16,-2 2 0 0,-3 2 0 15,-3-1 128-15,0 0-128 0,-3 3 0 16,0-2 432-16,-2 0 0 0,0 1 0 0,0-1 0 0,-1-1-240 16,1 0-32-16,1 0-16 0,-1 0 0 0,0 1-144 0,0-2 0 15,1-1 0-15,-1 2 0 0,-1-1 0 0,1-2 0 0,1 4 0 16,-2-2 0-16,1 2 0 0,-2-1 0 16,2 2 0-16,-3 0 0 0,1 1 240 0,-3 0-48 15,-2 4 0-15,0-4 0 0,-1 4-192 0,-1-1 144 0,-2 0-144 16,-4 1 128-16,2-2-128 0,0 3 160 0,-1-4-160 0,-1 2 160 15,0-3 0-15,0 2 0 0,1-2 0 0,0-1 0 16,2-2-32-16,0 1-128 0,0-1 192 16,0-2-64-16,2-1-128 0,2-1 0 0,2 1 0 0,1-4 0 15,4 1 0-15,-1 0 0 0,4 0 0 0,0-1 0 16,1 0-384-16,2 0 0 0,1 1 0 0,0 2 0 16,0-3-1872-16,1 3-384 15</inkml:trace>
  <inkml:trace contextRef="#ctx0" brushRef="#br0" timeOffset="16334.63">29882 6119 23039 0,'-3'0'2048'0,"-1"0"-1648"0,3 0-400 0,1 0 0 0,0 0 688 0,-1 0 48 0,-2 0 16 0,-2 0 0 0,-1 3 720 0,-3-3 128 0,1 4 48 0,-3 2 0 0,-1 0-1008 0,0 0-208 0,0 2-48 0,-3 3 0 0,-1-1 304 0,0 2 48 16,-2-2 16-16,-1 3 0 0,0-1-208 0,-3 0-32 16,-2 4-16-16,-2-3 0 0,2 0-64 0,-2 0-16 15,1-1 0-15,0-2 0 0,3 0-416 0,0-4 0 16,1 3 0-16,3-6 0 15,4 4-592-15,1-4-112 0,4-3 0 16,5 3-15888-16</inkml:trace>
  <inkml:trace contextRef="#ctx0" brushRef="#br0" timeOffset="17363.24">29060 6644 8287 0,'4'-6'736'0,"0"2"-592"0,-1-1-144 0,0 4 0 0,-1-1 752 0,1-1 112 0,2-2 32 0,3-4 0 0,5 0 1456 0,-1-4 288 0,3 1 64 0,0-1 16 0,-2 4-240 0,2-1-48 16,0 0-16-16,1 4 0 0,-4-1-864 0,2 1-160 15,3 0-48-15,-1 2 0 0,1-1-768 0,-4 4-176 16,1-1-16-16,-3 2-16 0,-2 0-224 0,-2 2-144 0,-2 2 192 16,-3 2-192-16,0-2 256 0,-2 2-64 15,-2 0-16-15,1 3 0 0,-1-3-32 0,-2 1 0 0,0 2 0 0,1 1 0 16,-2-3-144-16,0 4 0 0,-2-1 0 0,0-2 0 15,0 3 0-15,-3-4-176 0,0 2 176 0,-1 1-128 16,-2-1 128-16,1 0 144 0,-3 1-16 0,2 3-128 16,-2-3 320-16,-1 2-64 0,-2 4 0 0,1-1 0 15,0-2-128-15,-2 6-128 0,-1 1 192 16,-1 2-192-16,2 0 0 0,0 1 0 0,4 0 0 16,3-3 0-16,4-4-224 0,5 0 48 0,3-4 16 0,3 1 0 15,4-6 368-15,1 2 80 0,3-3 16 0,3-4 0 16,1 2 128-16,2-1 16 0,3-3 16 0,1 0 0 15,4-3-272-15,2-1-48 0,1 2-16 16,2-2 0-16,0-2-128 0,-1 0-224 0,0 0 48 0,-3 0-12000 16,0-3-2416-16</inkml:trace>
  <inkml:trace contextRef="#ctx0" brushRef="#br0" timeOffset="18149.66">30744 5879 4607 0,'-2'0'400'0,"1"0"-400"0,2 1 0 0,0-1 0 0,0 0 0 0,-1 0 0 0</inkml:trace>
  <inkml:trace contextRef="#ctx0" brushRef="#br0" timeOffset="18247.08">30777 5860 7359 0,'-5'0'320'0,"1"0"80"0,1 0-400 0,2-2 0 0,1 2 0 0,0 0 0 16,0 0 0-16,-1 2 0 0,1-2 0 0,-3 0 0 0</inkml:trace>
  <inkml:trace contextRef="#ctx0" brushRef="#br0" timeOffset="19253.8">30622 5649 6447 0,'-3'0'576'0,"2"0"-576"0,1 0 0 0,0 0 0 16,1-3 1600-16,-1 3 224 0,0-1 32 0,2 1 16 0,-2 0 432 0,0 0 96 0,1-3 16 0,-1 3 0 0,0 0-512 0,0 0-112 0,0 0 0 0,0 0-16 0,0 0-288 0,21 3-48 15,-15-3-16-15,2 0 0 0,1 0-320 0,3 1-64 16,0-1-16-16,3 0 0 0,2 3-336 0,0-3-80 16,3 2-16-16,1 4 0 0,1 0-272 0,0 4-64 15,-1 3-16-15,1-1 0 16,-1 4-240-16,1 4 0 0,0 0 128 0,1 3-128 0,-2-1 208 0,-2 2 0 0,1 1 0 15,-3-6 0-15,-3 3-64 0,0-4-16 16,-1 4 0-16,1-3 0 0,-3 3-128 0,-1 0 0 16,0 1-160-16,-3-1 160 0,-1 3 0 0,-1-3 160 0,-1 0 0 15,-3 4 0-15,-1-1 64 0,-2-3 16 0,-2 2 0 16,-1-3 0-16,0 1-48 0,-1-4-16 0,1 1 0 16,0-3 0-16,0-2-16 0,2 0 0 0,-1-1 0 0,1 0 0 15,2 2-160-15,0-5 0 0,1 3 0 0,1-4 0 16,0 1 0-16,2-1 128 0,-2-3-128 0,2 2 0 15,-1-2 0-15,0-4 0 0,1 2 0 0,-2-2-176 16,0-2-144-16,1 2-16 0,-2-2-16 0,0 2 0 16,1-2-272-16,-2 0-48 0,-1 0-16 15,1 0-11456-15,-1 0-2288 0</inkml:trace>
  <inkml:trace contextRef="#ctx0" brushRef="#br0" timeOffset="19877.52">31025 5980 9471 0,'-1'0'832'0,"0"0"-656"0,1 0-176 0,0-2 0 0,0 2 864 0,-2-2 144 0,4 2 16 0,-4-2 48 0,1-2 400 0,1 2 64 0,-1-5 32 16,2 1 16-16,0 0-368 0,1-1-80 0,1 0-16 0,1 1 32 0,0 0-592 0,-1 0-112 0,2 0-32 0,-1 0 16 0,0 2-432 0,0 1-192 15,-1 0 0-15,-2 3 48 0,1 0 144 0,-2 1 0 16,0 4 0-16,-2-1 0 0,-1 2 1664 0,-1 0 224 16,-3 6 48-16,-5 4 32 0,0 3 48 0,-3 1 16 15,-1 2 0-15,-2 3 16 16,-3 1-832-16,0 1-192 0,-3 1-16 0,-1 1 0 0,1-3-704 16,0-2-144-16,-1 2-32 0,2-3 32 0,1-4-32 15,-1 0-128-15,4-3 192 0,-1-1-32 0,0-1-160 0,-1 0 0 16,0-4 0-16,0 3 0 0,0-1-128 0,0-2 128 15,-3 2 0-15,1-2 0 0,1 0 0 0,-1 1 0 16,4-3-144-16,0 0 144 0,3-2-160 0,2 1 32 16,3-2 0-16,3-3 0 15,3 1-480-15,2-3-96 0,4-3 0 0,4 1-17296 0</inkml:trace>
  <inkml:trace contextRef="#ctx0" brushRef="#br0" timeOffset="20838.12">31302 6340 14735 0,'3'0'1312'0,"-1"-3"-1056"0,-1 3-256 0,0-2 0 0,-1 2 1936 0,2 0 336 0,0 0 64 0,2-1 16 0,1 1 960 0,0 0 192 0,1 0 32 0,0 0 16 0,-1 0-2144 0,1 0-448 0,2 0-64 0,-1 0-32 0,1 0-608 0,1-3-128 16,4 3-128-16,-2-2 176 0,1 0-176 0,-1 2 0 15,3 0 0-15,-2 0 0 0,0 0 0 0,-1 0 0 16,-1 0 0-16,-1 2 0 0,-2 0 0 0,-1 1 0 16,-2 0 0-16,-3 0 128 0,-1 1 208 0,-1-1 48 15,-2 1 0-15,-2 1 0 0,-2 1-64 0,-1 0-16 16,-2-1 0-16,-2 4 0 0,0-3-304 0,-2 3 128 16,-1-2-128-16,0 2 0 0,-1-2 0 0,1 3-144 15,2-1-16-15,-1-1 0 0,2 2 32 16,2-3 0-16,1 0 0 0,3 2 0 15,1-3 128-15,3 1 0 0,-1-1 0 0,3 1 0 0,1-2 0 0,1-1-128 16,1 1 128-16,1-1 0 0,2-1-192 0,0-2 64 16,2 1 0-16,1-2 0 0,2 0-48 0,0-3 0 0,1 0 0 15,3 1 0-15,0-2-64 0,1 0-16 16,0 1 0-16,1 0 0 0,1 3 64 0,-2-2 16 0,0 2 0 16,-3 2 0-16,0-2 176 0,-2 4 0 0,0 2 0 15,0-2 0-15,-2 2 0 0,7 10 0 0,-10-5 0 16,-1-1 0-16,-1 0 0 0,-2 2 0 15,1-2 0-15,-3 2 368 0,-2 1 48 0,0-1 16 16,-1 1 0-16,0 0-64 0,-1 0-16 0,0-1 0 16,-1 0 0-16,2 2-192 0,-1-4-32 0,-1 1-128 0,1 0 192 15,1 0-64-15,-2-1-128 0,1 0 176 0,0-1-176 16,-2-2 288-16,0 3-48 0,-2-1-16 0,0-1 0 0,-1 0 32 16,-1 0 0-16,-2 2 0 0,-2-2 0 15,-1 3 128-15,-1-1 48 0,-2-1 0 0,-3 4 0 0,-3-1-64 16,1-2-16-16,-2 0 0 0,0-1 0 15,-1 1-352-15,2-7 0 0,0 0 0 0,-1-3-20640 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6:20:10.4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16874 13567 8287 0,'6'0'736'0,"-1"0"-592"0,0 0-144 0,-2 0 0 0,-1 0 1728 15,0 0 320-15,2-3 64 0,0 3 16 0,2-2-1888 0,3-2-384 0,1 0-80 0,-2 2-16 16,1-2 48-16,-3 2 0 0,0-1 0 0,0 2 0 16,-1 1-1056-16,0 0-208 0,2 0-32 0,0 1-16 15,2 2 1248-15,-2 0 256 0,0 3 0 0,1 1 0 0,-2 1 1344 0,0 2 224 16,0 2 32-16,-1 1 16 0,-1-1 0 0,1-1 0 15,-1 2 0-15,-1-1 0 0,0 0-80 0,-1-2 0 16,0 0-16-16,-2 1 0 0,0-3 624 0,0 0 128 16,-2 0 32-16,2-3 0 0,-1 1-928 0,0-2-176 15,0-1-48-15,-1 1 0 16,0-1-592-16,-2-1-128 0,-1-1-32 0,0 2 0 0,-1-1-240 0,-2 2-160 16,-2 0 192-16,-4 1-192 0,-1 2 0 0,-2-1 0 0,-4 3-192 0,-1-2 48 31,1 2 0-31,-4 1 0 0,-2 3 0 0,-3 2 0 0,3-1 144 0,0 1 224 0,1 1-48 0,1-1-16 15,3-2 48-15,2 0 16 16,1 0 0-16,4-2 0 0,4 0-224 0,3-2 128 16,1 0-128-16,4-3 0 0,0-2 0 0,2 2 0 15,1-2 0-15,1-1 0 16,1 2-480-16,0-1-32 0,2-2-16 0,-1 2 0 16,4 0 80-16,-1-2 0 0,1 0 16 0,3 0 0 0,0-2 304 0,2 0 128 0,2 0-128 0,1 0 128 15,0 0 0-15,-1-2 0 16,3 4 0-16,-3-2 0 0,1 0 0 0,0 0 0 15,1 0 0-15,0 0 0 0,-1 0 0 0,0-2 0 0,-3 0 0 0,2 2 0 16,-2-2 0-16,1-2 0 16,-2 4 0-16,-1-4 128 0,-2 4 368 0,-2-2 80 15,1 4 0-15,-2-2 16 0,-3 2-272 0,-1 0-48 0,-2 4-16 0,-3 0 0 0,-2 1-256 0,-2 3 0 16,-5-1 0-16,-2 4 0 0,-1-1 192 0,-4 1-64 31,-2 3 0-31,-1 0-128 0,-2 0 0 0,0-1 0 16,-1 2 0-16,2-1-144 0,-1 3 144 0,4-1 0 0,1-3 0 15,4 1 0-15,4-4 0 0,3-2 192 0,5 3-32 0,3-6-16 16,5 2 0-16,4-3 0 0,5 1 0 0,4-2 0 16,4 3-144-16,4-6 0 0,6 2 0 0,3-2 0 15,6-2 0-15,2 0 0 0,1 4 0 0,0-1 0 16,0 0-256-16,-3 1 80 0,0 2 16 0,-7 3 0 16,-3 1 32-16,-7 0 0 0,-2 2 0 0,-4-2 0 15,-4 2 128-15,-4 1 0 0,-3 0 0 0,-2-2 0 16,-2 0 224-16,-2 1 80 0,-1-1 16 0,-3 4 0 15,-3-2 144-15,-3 4 48 0,-1 0 0 0,-5-1 0 16,-3 2-192-16,-4-1-16 0,-5 4-16 0,-4-2 0 0,-4 3-288 0,-3-2 160 16,-2 1-160-16,-2 1 128 0,1 1-128 0,0-4 0 15,3 4 0-15,4-2 0 0,2 1 0 0,6-2 0 16,2-4 0-16,4 0 0 0,3 1 0 0,2-1 0 16,1 0 0-16,4-2 0 0,1-2 0 0,2 1 0 15,4 0 0-15,1-2 0 0,4 2-384 0,3-3 0 16,3 0 0-16,2-2 0 0,3-2 112 0,2-1 16 15,2 2 0-15,1-3 0 0,3 3 256 0,2-2 0 16,1 1 0-16,0-1 0 0,2 1 0 0,1 0 0 16,-1-1 0-16,-2 4 0 0,1-3 0 0,-3 0 0 0,-3 1 0 15,-2 2 0-15,-1-3 0 0,-4 3-128 0,-6 2 128 0,-2-2 0 16,-3 3 0-16,-3-2 0 0,-2 2 0 0,-5 1 0 16,-2-1 0-16,-3-1 0 0,-2 4 0 0,-5-1 0 15,-3 3 128-15,-1 3 64 0,-1-2 32 0,0 1 0 16,-1 1-32-16,2-4-16 0,3 2 0 0,3-2 0 15,3-1-176-15,4-5 192 0,6 2-192 0,2-4 192 16,6 1-192-16,4-3 128 0,6-3-128 0,4 1 128 16,5-1-128-16,5-1 0 0,4-2 0 0,6 0 0 0,2 0-192 15,5-2 0-15,8 2-16 0,0-3 0 16,-6 2 208-16,0 1 0 0,-1 0-160 0,-2 0 160 0,-7 4-160 0,-5-2 160 16,-7 2-208-16,-5 2 80 15,-6 0 128-15,-6 0 0 0,-4 2 0 0,-5 0 0 16,-4 5 304-16,-5-2 32 0,-4 1 16 0,-4 3 0 15,-4 1 208-15,-6 0 32 0,-3 0 16 0,-7 3 0 0,-4-1-256 0,-1 1-48 16,2-3-16-16,2 0 0 0,4-2-288 0,5-2 0 16,7 0 0-16,5-3 0 0,7 1 0 0,4-6 0 15,2 2-160-15,6-4 160 0,2 0-176 0,2-2 48 16,4 0 0-16,3 0 0 0,3-2-192 0,3 2-16 16,0-2-16-16,2 2 0 0,4-3 112 0,1 2 32 0,0 1 0 0,-2 0 0 15,-3 0 208-15,-4 4 0 0,-1-2 0 0,-4 2 0 16,-3 0 0-16,-4 1 0 0,-1-2 0 0,-3 4 0 15,-3-1 0-15,-3 0 0 0,-1 1-160 0,-2 3 160 16,-4 1 0-16,-1-1 160 16,-1 3-16-16,-2-1 0 0,2-1-352 0,-1 4-80 0,2-3-16 0,2 2 0 15,3-2-304 1,2 1-64-16,2-1-16 0,6-2-18128 0</inkml:trace>
  <inkml:trace contextRef="#ctx0" brushRef="#br0" timeOffset="1746.05">16998 16362 5519 0,'1'3'496'0,"-1"-3"-496"0,-1 2 0 0,-1-2 0 0,2 0 3968 0,-1 0 704 0,1 0 144 0,-1-2 32 0,1 2-3216 0,-1-3-640 15,-1 2-128-15,2 1-32 16,0 0-1216-16,0 0-256 0,0 0-64 0,0 0 0 0,0 0 496 0,0 0 208 15,0 0-192-15,0 0 192 0,0 0 256 0,-21-8 192 16,13 10 16-16,-2 2 16 0,1-2 336 0,-1 2 64 16,-5 0 16-16,1 2 0 0,-2 2-64 0,-2 0 0 15,2 1 0-15,-1-2 0 0,1 4-16 0,-2-3-16 16,2 4 0-16,0-3 0 0,3 2 32 0,0 0 0 0,2-4 0 16,1 2 0-16,3-3-256 0,0 0-32 0,2 0-16 0,1-2 0 15,3 2-192-15,-1-4-32 16,2 3-16-16,0-4 0 0,2 1-288 0,-1 1 0 0,1-2 0 0,2 1 0 15,0-2-208-15,1 3-112 0,1-2 0 0,0 2-16 16,0-3 336-16,2 2-176 0,-1-2 176 0,1 0-128 16,-1 1 272-16,2 2 64 0,-1-3 16 0,1 1 0 15,-2-1 96-15,1 2 32 0,2-2 0 0,0 3 0 16,1-3-352-16,-1 1 128 0,-1 2-128 0,0-3 0 16,0 0 0-16,-1 2 0 0,1-2 0 0,-2 4 0 0,0-4 0 15,-1 2 0-15,0-2 0 0,-1 4 128 0,-1-1-128 0,-1-2 192 16,0 2-64-16,-1 2 0 0,0-1 16 0,-6 0 16 15,1 2 0-15,0 0 0 0,-4 3-160 0,-2-3 0 16,-3 1 144-16,-2 2-144 0,-4-1 0 0,-1 0 0 16,-5 0 0-16,-1 0 0 0,1 1 0 0,-2-3 0 15,1 4 128-15,1-3-128 0,2 2 256 0,1-3-32 16,4 2 0-16,3-2 0 0,3 0-80 0,4-1-16 16,2-1 0-16,2-4 0 0,2 1-128 0,2 0 128 15,3 0-128-15,1-1 128 0,2 3-128 0,3-2-224 16,4 2 48-16,1-1 16 0,2 2 160 0,1-1-192 15,4 2 192-15,0-1-192 0,1-1 192 0,2 0 0 16,2 1 0-16,0-1 0 0,2 0 0 0,-1 0 0 16,1 0 0-16,-2 1 0 0,-1 2 0 0,-1-3 0 0,-3 3 128 15,-2 0-128-15,-2 0 0 0,-3 2 0 0,-3-2 0 0,-3 3 0 16,-1-3 0-16,-6 1 144 0,-1 2 0 0,-2 1 0 16,-3 0 112-16,-2 0 32 0,-4 4 0 0,-5 2 0 15,-2 3 16-15,-3 0 0 0,-2 0 0 0,-5 6 0 16,-7 1-176-16,-3 2-128 0,-2 1 192 0,-1-1-192 15,2-3 208-15,2 1-64 0,3-4-16 0,3-1 0 0,3-1 128 0,1-1 32 16,2-3 0-16,3 0 0 16,1-4-112-16,2 2-32 0,2-2 0 0,2 0 0 0,4-2-144 0,3-1 0 15,2-2 0-15,4 0 0 0,2-2-144 0,3-2-16 16,3 0 0-16,2 0 0 0,2 0 0 0,1 1 0 16,3-1 0-16,0 0 0 0,0 1 160 0,1-2 0 15,-1 2 0-15,-2 2 0 16,1 1 0-16,-2 2 0 0,-1 0 0 0,-1 2 0 15,-1 0 0-15,-2 3 0 0,1 2 0 0,-1 0-128 16,-1 2 128-16,1 1 0 0,-3-1 0 0,-1-2 0 0,-1 0 0 0,1-1 0 0,-3 3 0 16,-1-4 0-16,-2-1 0 0,1 0 0 15,-3 0 160-15,0-1-160 0,-1 2 176 0,-3 1-176 16,-1 1 192-16,-2-1-192 0,1 1 128 0,-2 0-128 16,1-3 0-16,-2 2 0 0,2 1 0 0,-2-3 0 0,2 3 0 0,1-4 0 31,0 0 0-31,1-2 0 0,1 3 0 0,3-3 0 0,1-2 128 0,1 2-128 0,3 0 0 0,2-3 0 15,3 2 0-15,1 0-192 0,5 1 16 0,1-1 16 16,4 0-32-16,1 1-16 16,4-4 0-16,1 0 0 0,5 1 208 0,1-6 0 15,1 1 0-15,1-4 0 0,0 1 0 0,5-4 288 16,2 1-32-16,0-2-16 0,-3 0-32 0,-1-1 0 0,-2 4 0 0,-6-1 0 16,-4 1-208-16,-6 3-160 15,-4 3 32-15,-4-2 0 0,-4 5 128 0,-3 3 0 16,-3-2 0-16,-4 5-128 0,-6-1 320 0,-4 4 80 0,-7 3 16 0,-5 1 0 0,-3-2 96 0,-4 4 32 15,-3-2 0-15,-1-2 0 16,2 1-288-16,-2 1-128 0,3-1 128 0,2-1-128 0,5 1 160 0,1-4-160 16,4 1 192-16,4-6-192 15,5 1 160-15,3-3-160 0,4-4 128 0,4 0-128 16,4-2 192-16,0-1-64 0,6 0 0 0,1-1 0 0,4 1-128 0,3-4-272 16,7 4 64-16,2-5 16 0,3 4-112 0,3-4-16 15,4 4 0-15,0-2 0 0,0-1 320 0,0 1 0 16,1 1-128-16,0 1 128 0,-1 1 0 0,-3 3-160 15,-2 4 160-15,-5-1-128 0,-5 1-32 0,-4 1 0 0,-2 3 0 0,-5 2 0 32,-1 3-80-32,-6 0-16 0,-1 1 0 0,-5 0 0 0,0 1 256 0,-4-1 160 0,0-1-32 0,0-3 0 15,-1-2-416-15,0-6-96 0,-1-7 0 16,2-14-16-16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6:20:55.4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13347 6327 11055 0,'8'-18'976'0,"-1"3"-784"0,-1 8-192 0,-3 1 0 0,-1 2 384 0,3-5 48 0,4-7 0 0,3-9 0 0,3-4-176 0,0-6-48 15,-1 0 0-15,-6 2 0 0,-2 7-32 0,-3 0-16 16,-3 4 0-16,-3 3 0 0,-2 3 544 0,0 4 128 16,-1-1 0-16,-1 4 16 0,-2-1-48 0,-1 1-16 15,-1 3 0-15,0-2 0 16,0 3 32-16,-1 2 0 0,-1-1 0 0,1-1 0 16,-1 1-224-16,2 1-32 0,-1-1-16 0,0-1 0 0,1-1 16 0,-1 0 0 0,2-1 0 15,2 0 0 1,-1 1 128-16,1-3 16 0,-2 2 16 0,1-3 0 15,-1 1-176-15,-1-1-32 0,0 0-16 0,0-1 0 0,0 4-48 0,-2-3-16 16,2 1 0-16,-1 2 0 0,-1 2-32 0,1-1 0 16,-3 2 0-16,-1 0 0 0,0 4 32 0,-4 0 0 15,0 0 0-15,-1 0 0 0,2 4-256 0,-4-1-48 0,1 3-128 0,-3-3 192 16,-1 1-192-16,-2 2 0 0,-2-3 0 0,1 1 0 16,0-2 0-16,-1 2 0 0,2-4 0 0,-3 0 0 15,4 0 0-15,-2-3 0 0,0 2 0 0,0-1 0 16,-2 2 160-16,2-3-160 0,-1 2 160 0,-2-2-160 15,1 3 0-15,-2 0 0 0,-2 0 0 0,-1 0 0 16,-2 3 0-16,-2-2 128 16,-2 2-128-16,-1-3 0 0,0 2 368 0,-3-2-32 0,-1 0 0 0,0 0 0 0,1-2-48 0,-1-2-16 15,0 1 0-15,-4 1 0 0,-2 1 32 0,-1-3 0 16,-2 3 0-16,-1-1 0 0,3 0-176 0,-3 2-128 16,0 0 192-16,-1 0-192 15,-1 0 176-15,-2 2-176 0,-1 1 160 0,1 1-160 16,-1-3 0-16,-1 4 0 0,-2-1 0 0,-1-1 0 15,-2 2 0-15,-2 1 144 0,0 2-144 0,-1-2 128 16,5 3-128-16,-6-2 0 0,-2 3 0 0,-3 1 0 0,0 0 0 0,2 0 0 16,3-4 0-16,2 0 0 15,0 3 0-15,-1 1 0 0,-4 0 0 0,1 0 0 0,1 0 0 0,3-2 0 16,6-3 0-16,-8 0 0 0,-4 2 0 0,-3 0 0 16,0 2 0-16,-1-3 0 0,6-1 0 0,-2 0 0 0,-1 0 0 0,0 0 0 15,-3 4 0-15,5-4 0 16,11 1 0-16,-1-4 0 0,-4 0 0 0,-5-1 0 0,-3 2 0 0,-1-4 0 15,5 0 0-15,0 0 0 0,-2-3 0 0,0 2 0 16,-2-1 0-16,2-1 0 0,-2 2 0 0,1-1 0 16,1-2 0-16,0 1 0 0,-1 0 0 0,1 3 0 15,2 0 0-15,1 0 0 0,-1 0 0 0,-1 0 0 16,1-3 0 0,0 1 0-16,0 2 0 0,1 0 0 0,2 2 0 0,-1-6 0 15,3 1 0-15,0 0 0 0,5 0 0 0,-2-2 0 16,0 1 0-16,0 0 0 0,3-1 0 0,-1 0 0 15,1-3 0-15,2 1 0 0,0 1 0 0,0-1 0 16,-1 2 0-16,0-1 0 0,2 2 0 0,0-5 0 0,2 2 0 0,2-2 0 16,0 2 0-16,0-3 0 0,2 4 0 0,-1-3 0 15,-1 2 0-15,3-2 0 16,2 0 0-16,0 0 0 0,2 1 0 0,1-1 0 16,4 0 0-16,-2 0 0 0,1-1 0 0,0 4 0 0,4-2 0 15,-1 3 0-15,1 2 0 0,2-1 0 0,-2 2 0 0,1-1 0 16,2 2 0-16,-2 1 0 0,1-3 0 0,1 3 0 15,0-2 0-15,1 1 128 0,0 1 0 0,-1-3 0 16,1 2-128-16,-1 0 0 0,1 1 0 0,0-2 0 16,2 2 0-16,-2 2 0 0,1 0 0 0,-1 2 0 15,3 1 0-15,-2-1 0 0,3-2 0 0,1-1 0 16,2 2 0-16,-1-1 0 0,3-1 0 0,0 2 0 16,1-3 0-16,0 0 0 0,0 2 0 0,1 0 0 15,0 0 0-15,0 2 0 0,1-2 0 0,1-2 0 16,1 4 0-16,1-2 0 0,0 2 0 0,0-1 0 15,3 0 0-15,-1 0 0 0,3 1 0 0,0-1 0 0,1 0 0 16,0-2 0-16,2 1 0 0,-2 1 0 0,2-3 0 0,1 1 0 16,0 2 0-16,-1-3 0 0,2 2 0 0,-1-2 0 15,1 1 0-15,0 2 0 0,1-3 0 0,0 0 0 16,0 0 0-16,-1 0 0 0,1 1 0 0,1-1 0 16,2 1 0-16,-1-1 0 0,2 0 0 0,0 2 0 15,1 0 0-15,0-2 0 0,0 4 0 0,0-2 0 16,0-1 0-16,0 2 0 0,2-1 0 0,-2 2 0 15,1-1 0-15,0-3 0 0,1 3-128 0,-2 0 128 16,1 0 0-16,0-1 0 0,-1 3 0 0,0-2 0 16,0 0 0-16,0 3 0 0,0-2 0 0,1 2 0 0,-1 0 0 0,1 0 0 15,0 0 0-15,0 2 0 0,2-2 0 0,-2 3 0 16,3 1 0-16,-1-3 0 0,0 4 0 0,1 3 0 16,1-2 0-16,-1 0 0 0,1 2 0 0,0 1 0 15,0 3-128-15,-1 5 128 0,-1 0 0 16,2 6 0-16,-1 4 0 0,0 3 0 0,-2 5 0 0,0 0 0 15,0 1 0-15,0-2 0 0,-1 1 0 0,0-6 0 16,0-4-128-16,2 3 128 0,-2-2 0 0,2-3 0 16,-1-4 0-16,2-2 0 0,0-1 0 0,0-1 0 15,-2-2 0-15,2-3 0 0,0 0 0 0,-1-2 0 16,0-2 0-16,-1 0 0 0,1 1 0 0,-2-1 0 0,2 1 0 0,-2-2 128 16,0 4-128-16,1 1 128 0,0 0-128 0,-1 2 0 15,1 4 0-15,-1 0 128 0,0-3-128 0,1 4 0 16,-1 1 0-16,0 2 0 0,-1-3 0 0,2 4 0 15,-1-1 0-15,0-4 0 0,0 0 0 0,1-3 0 16,0-1 0-16,1-4 0 0,-1 1 0 0,1-5 0 16,1 2 0-16,-2-5 0 0,1 2 128 0,0-1 0 15,1-2 0-15,-1-1 0 0,-1 0-128 0,1 0 0 0,-1-2 0 16,1 3 0-16,1-3 0 0,-2 1 0 0,1 2 0 0,-1-3 0 16,1 4 0-16,0-4 0 0,0 6 0 0,-1-3 0 15,1 2 0-15,0 0 0 16,0 0 0-16,1 0 0 0,0-1 0 0,1-1 0 15,0 0 0-15,0 0 0 0,1-2 0 0,0 2 0 16,2-4 0-16,-2 2 0 0,1-1 0 0,1 0 0 16,-1-3 0-16,2 2 0 0,-1-1 0 0,-1 0 0 0,1 2 0 0,0-3 0 15,0 0 0-15,-1-3 0 0,2 3 0 0,0 0 0 16,-1-1 0-16,1 1 0 0,1 0 0 0,-1 0 0 16,2 1 0-16,-1-1 0 15,1 3 0-15,-1-2 0 0,2 1 0 0,1-2 0 0,2 3 0 0,0 0 0 16,2 0 0-16,0 1 0 0,3-2 0 0,1 2 0 0,3-2 0 0,-1 2 0 15,3 2 0-15,2-2 0 0,-2-2 0 0,0 2 0 16,-2-1 0-16,2 0 0 0,-1 0 0 0,3 0 0 16,0-3 0-16,1 2 0 0,-1 0 0 0,2-2 0 15,1 0 0-15,1-2 0 0,1 0 0 0,2 0 0 16,3-2 0-16,3 1 0 16,3 0 0-16,0-1 0 0,1 2 0 0,1-2 0 0,-1 2 0 0,0 2 0 15,-2 0 0-15,1 0 0 16,-1 2 0-16,1 2 0 0,2 2 0 0,1 1 0 15,0 5 0-15,0-2 0 0,0-3 0 0,1 2 0 0,-3-3 0 0,2-3 0 16,2 0 0-16,1-1 0 0,5-2 0 0,-1 0 0 16,4-2 0-16,2-1 0 0,1 2 0 0,-1-1 0 15,2-2 0-15,-3 2 0 0,-2-1 0 0,4 2 0 16,5 2 0-16,2 4 0 0,3 1 0 0,0 4 0 16,-5 0 0-16,-5 0 0 0,-1 0 0 0,5 5 0 0,7-2 0 0,5 5 0 15,2-1 0-15,3 1 0 0,-2 1 0 0,1-7 0 16,-1 2 0-16,-1-5 0 0,4-3 0 0,0-3 0 15,-2 1 0-15,-2-1 0 0,1-3 0 0,2 0 0 16,-2-3 0-16,2-1 0 0,-2 1 0 0,1-3 0 16,-4 2 0-16,0-2 0 15,4 0 0-15,2-3 0 0,0 1 0 0,0 2 0 0,0 0 0 0,-4 0 0 0,-3 2 0 0,6-1 0 16,6 2 0-16,1 0 0 0,0 2 0 0,-7 1 0 31,-7 0 0-31,8 0 0 0,7 1 0 0,6-1 0 0,-1 3 0 0,0-3 0 16,1-3 0-16,-1-1 0 0,3-2 0 0,-4-1 0 15,0-4 0-15,-4 1 0 0,-1 0 0 0,4-3 0 0,7 0 0 0,2-4 0 16,-2 3 0-16,-3-2 0 16,-5 4 0-16,2-1 0 0,5 3 0 0,-1 0 0 15,-3 2 0-15,0-2 0 0,3 1 0 0,0 2 128 0,1 1-128 0,-3-1 128 0,2-3-128 0,-1 4 128 16,-1 1-128-16,-2-1 0 16,-2-1 0-16,-3 1 0 0,1-4 0 0,-1 1 0 15,1 3 0-15,1-2 0 16,-3-1 0-16,1 0 0 0,-1 0 0 0,-3 2 0 0,-2 3 0 0,-3-2 0 15,-1 1 0-15,-1 1 128 0,-3 4-128 0,-1 0 0 0,0 3 144 0,-1 0-144 16,1 1 0-16,-3 2 0 0,-3 0 0 0,-2 3 0 31,-5 1 0-31,-2-3 0 0,-1 5 0 0,-2 0 0 16,-1 2 0-16,0-2 0 0,-2-2 0 0,-4-2 0 16,1-4 0-16,-5-1 0 0,-2-2 0 0,1-1 0 0,0 0 0 15,-2 0 176-15,-1 0-176 0,-2 2 192 0,0-2-192 0,-2 0 0 16,0 2-160-16,-2-1 160 0,-3 0 0 0,-1 2 0 15,0-2 0-15,-3 1 160 0,1 1-160 0,-2 0 0 16,-1 4 144-16,-1-4-144 0,-3 1 0 0,-2 1 0 16,-3-1 0-16,1 2 0 0,-2-2 0 0,0 1 176 15,-2-2-176-15,-2-2 192 0,1 1-192 0,-1-4 0 16,-1-1 0-16,0-3 0 0,2-4 0 0,-1-4 0 16,2-4 0-16,1-5 0 0,0-1 384 0,1-9 32 0,1-1 16 15,-1-1 0-15,-1-3-144 0,-1 3-32 0,-3 1 0 0,0-7 0 16,-1-10-256-16,-1-6 160 0,-2 0-160 0,-2 0 128 15,-2 3-128-15,-1 1 0 0,-2 0 0 0,2 6 0 16,-2 7 0-16,-1-3 128 0,-2-5-128 0,-2 1 128 16,2 2-128-16,0 2 0 0,-2 4 0 0,-1 1 128 15,0 6 16-15,-1-1 0 0,-2 3 0 0,0-1 0 16,2 5-144-16,0 1 0 0,-1-1 0 0,-3-2 128 16,-1 1-128-16,-3-2 0 0,0 3 0 0,-1 4 0 15,-1 1 0-15,0 4 0 0,-4 2 0 0,-1 1 0 16,-2-1-704-1,-3 3-192-15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8T15:07:28.3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8019 5202 16575 0,'-52'-6'1472'0,"10"2"-1168"0,0 2-304 0,10 2 0 0,11 0 1952 15,4 0 336-15,-8 0 64 0,-22 0 16 0,-27 0-1024 0,-25-4-192 0,-15 2-32 0,-4-2-16 0,6-2-320 0,3-4-64 0,4 1-16 0,1-7 0 0,-5-2-416 0,4-2-96 0,16 1 0 0,-12-5-16 0,-13-2-176 16,-8 1 0-16,-2-1 0 0,-5 1 0 0,1 5 0 0,-2 3 0 16,1 10 176-16,-4 0-176 0,-7 4 160 0,3 4-160 15,6 4 160-15,-7 2-160 0,-6 3 528 0,5 1 16 16,9 0 0-16,7 2 0 0,0-1-288 0,5 1-64 16,9-1-16-16,4-2 0 0,6-2-176 0,4 0 160 15,3 2-160-15,4-4 160 0,7-1-160 0,-3-1 0 16,-2-1 0-16,1 1 0 0,2 1 0 0,8-4 0 15,10 2 0-15,4-3 0 0,-1 2 0 0,0-1 0 16,0 2 0-16,5 1 0 0,4 1 0 0,5-1 0 16,2 3 0-16,5-1 0 0,7-1 0 15,0 1-144-15,3-2 144 0,3 2 0 0,1-2 0 0,2 2 0 0,1-3 0 16,3 2 0-16,2 0 0 0,3 0 176 0,1-1-48 0,0 2-128 16,4-3 416-16,1 0-32 0,2 0 0 0,1 1 0 15,2-3-16-15,0 1-16 0,1-2 0 0,2 0 0 16,-2 0-80-16,3 0-16 0,-1 0 0 0,2 0 0 15,-2 3-112-15,2-2-16 0,0 4-128 0,0 1 192 16,0 0-192-16,0 4-240 0,0 0 48 0,0 4 16 16,0 1-160-16,0 3-48 0,2 1 0 0,-1 3 0 0,0-2 128 15,1 4 32-15,2 6 0 0,1 3 0 0,-1 8 224 16,2 14-144-16,3 15 144 0,-1 15-128 0,1 9 128 16,-4 14-128-16,-4 0 128 0,-3 18-128 0,-8 22-48 15,-6 14 0-15,-7 5 0 0,0-11 0 16,-2-20-240-1,1-11-48-15,-2-8-16 0,2-19 0 0,3-19 256 16,2-12 48-16,5-16 16 0,0-4 0 0,3-3 560 0,0-2 112 0,2-2 32 16,0-4 0-16,2-4 336 0,1-1 64 0,2-5 16 0,2-2 0 15,0-5-416-15,1-3-80 0,2-6-16 0,-1-1 0 0,2-2-448 0,-2-2 0 16,0 1 0-16,-2 2 0 0,1-2 0 0,-1 0 128 16,-2 3-128-16,-1-3 0 0,1 4 0 0,-1-3 0 15,-1 4 0-15,1-1 0 0,0 0 0 0,2-1 0 16,1-2 0-16,1-3 0 0,1-2 0 0,0 1 0 15,4-3 0-15,2-3 0 0,1 1 0 0,5-2 0 0,1 0 0 16,5-2-160-16,1 0 160 0,6 0-160 0,3-4 160 16,5 0-160-16,2-2 160 0,6-1 0 0,4 1 0 15,4 2 128-15,6 1-128 0,4 6 0 0,5 0 0 0,3 6 128 16,2 4-128-16,1 2 128 0,-1-3-128 16,4 0 128-16,5 6-128 0,5 1 128 0,3 7-128 0,-1-1 128 15,-4 0-128-15,7 6 0 0,12 3 0 0,4 3 0 16,0 1 0-16,4-1 0 0,7-2 0 0,7-1 0 15,6-2 0-15,16-4 0 0,18-2 0 0,7-1 0 16,2-1 0-16,7-2 0 0,11-1-176 0,5-5 176 16,8 0-352-16,-2-4 32 0,-5-9 0 0,-4 0 0 15,-2-6-96-15,4-2-16 0,6-4 0 16,1-1 0-16,3 0 432 0,8 4 0 0,11-3 0 16,-13 7 176-16,-35 2 16 0,2 2 0 0,5 0 0 0,7 0 0 15,9 4 64-15,-2 0 0 0,2 2 16 0,-13 2 0 0,-21 0-144 0,12 4-128 16,13 6 144-16,2 2-144 0,-1 1 0 0,-1 1 0 15,2 3-208-15,-11 1 64 0,-12 0-64 16,0-3-16-16,1-3 0 0,1-6 0 0,-3-4 224 16,-2-6-176-16,1-4 176 0,-1-2-160 0,5 0 160 0,0-3 192 15,-1-2-32-15,-5 0-16 0,-4 1-144 0,-9 0 0 16,-7 4 0-16,-16 2 0 16,-11 2-400-16,-3 2-112 0,-1 2-32 0,-13 4 0 0,-13-2 160 15,-10 4 48-15,-5-2 0 0,-6 2 0 0,-2 5 128 0,-7-1 16 16,-7 4 16-16,-4-3 0 0,-5-2-80 0,-2-3-32 0,-2-1 0 15,0-4 0-15,4 2-48 0,0-5-16 0,3-2 0 16,-3-4 0 0,-2-3-112-16,-2 1-32 0,-1-1 0 0,-2 2 0 15,-2-1 688-15,-3-2 128 0,0 0 16 0,-4-1 16 0,0 3 192 16,-3-1 32-16,0 2 16 0,-4-1 0 0,-1 0-64 0,-2 2-16 16,-2 0 0-16,-3 1 0 0,-2 0-256 0,-2-1-48 15,0 0-16-15,0-3 0 0,-1-1 384 0,0-2 64 0,-1-2 0 16,2-1 16-16,1-1-160 0,-1-5-48 0,3-1 0 0,-1-7 0 15,3-4-208-15,0-4-48 0,2-8-16 0,-1-5 0 16,2-3-32-16,-3-8 0 0,-2 4 0 0,-3-6 0 16,0-10-16-16,-4-5 0 0,-2-2 0 0,-2-6 0 15,-4 2-128-15,1-5 0 0,-1-6 0 0,-2-3-176 16,-1 0-16-16,0 0-16 0,3 6 0 0,-2 2 0 0,3 0 208 16,-1-4-192-16,-2 2 192 0,2 3-192 15,-1 4 192-15,1 0 0 0,-2 5 0 0,0 5 0 0,1 5 0 16,-2 4 0-16,0 7 0 0,0 4 0 0,-1 2 0 15,-1 1 0-15,-1-1 0 0,-2 6 0 0,2 9 0 0,-2 1 0 16,0 7 0-16,0-1 0 0,0 5 0 0,2 4-144 16,0-1 144-16,1 5 0 0,2-1-128 15,0 6 128-15,4 0-128 0,0 5 128 0,1 0-272 16,0 2 16-16,1 4 16 0,2-2 0 16,-2 1-480-16,-1 3-112 0,0 0 0 15,0 0-16-15,-1 3-272 0,-1-2-48 0,1 2-16 16,-1-3 0-16,1 0 672 0,-3 2 128 0,1-2 16 0,-2 0 16 0,-2 4 352 15,-2-4 0-15,-3 4 0 0,-4 2 0 0,-5 0 0 16,-5 3 128-16,-3 0-128 0,-4-1 0 0,-2 1 128 0,-2-6-128 16,-1 2 0-16,0-4 128 0,-3-1 224 0,-5 0 32 15,-2 0 16-15,-1 0 0 0,-6-1 112 0,-8-1 0 0,-9-4 16 16,-5 2 0-16,2 1-272 0,-7 0-64 0,-7-2-16 16,-2-3 0-16,-1-2-176 0,-2 2 0 0,-1 0 0 15,-11-3 0-15,-10-1 128 0,-6 1-128 0,6 2 0 16,-11 0 128-16,-11 4-128 0,-7 0-256 0,9 4 64 0,-6 5 16 15,-10-2 176-15,-18 6 0 0,-19 4 128 0,-6 1-128 16,2-1 0-16,3 0 0 0,3 2 0 0,-1-4-128 16,0-2 128-16,-8-1 0 0,-11-1 128 0,0 0-128 15,1 0 176-15,2-2-48 0,4 3 0 0,6-1 0 16,9 1 80-16,-2 1 16 0,0-1 0 16,-3-1 0-16,-3 1-224 0,-4 3 0 0</inkml:trace>
  <inkml:trace contextRef="#ctx0" brushRef="#br0" timeOffset="9989.39">1603 13328 10127 0,'-5'0'896'0,"0"2"-704"0,1 1-192 0,0-3 0 0,2 4 6208 0,1-4 1216 0,-1 2 256 0,0 2 32 0,-2 2-6048 0,0 1-1216 0,1 2-256 0,-1 0-32 0,3 1 96 0,0-3 0 0,1 4 16 0,1 3 0 0,1 1 16 0,2 2 0 0,1 1 0 0,4 3 0 16,2 7-288-16,1 3-304 0,2-1 64 0,2 9 16 16,1 2-144-16,0 3-16 0,-1 1-16 0,-2 2 0 15,1 6 256-15,-4 4 144 0,-4-3-160 0,-2 13 160 16,-2 6-2176 0,-4 2-352-16</inkml:trace>
  <inkml:trace contextRef="#ctx0" brushRef="#br0" timeOffset="11030.41">1470 12885 39615 0,'-7'-1'3520'0,"1"1"-2816"0,3 1-560 0,4-1-144 0,1 0-256 0,-2-1-64 0,0 1-32 0,-2 0 0 0,2 0-1120 0,5 0-208 0,3 0-48 0,-8 0-16 16,28 0 1744-16,-9 1 512 0,3 4 32 0,4-1 0 0,1 3-288 0,4 2-48 16,-1 3-16-16,3 1 0 0,7 6-192 0,-1 6 0 15,2 0 0-15,-1 5 0 16,-1 3-432-16,-2 3-16 0,-1-4-16 0,-5 1 0 16,-2-4-256-16,-6-1-48 0,-2 1-16 15,-1-3 0-15,-2-4 928 0,1 3 192 0,0-2 48 0,-1 4 0 0,3-1 1280 0,-1 0 256 16,0 1 48-16,2 3 16 0,3 10-1088 0,1-4-192 15,-4-3-64-15,1 3 0 0,6 1-400 0,-2 1-96 16,-2-3-16-16,-3 0 0 0,-3-3-128 0,-3 0 192 0,-2 2-192 16,-5 4 192-16,-1 4-192 0,-6 5-192 0,-3 3 32 15,-7 7 16 1,-3 0-304-16,-5-6-48 0,1-10-16 0,-6-4 0 0,-2-4 512 0,-6-6 0 0,3-2 0 0,-2-5 0 16,-3 2 352-16,-4-3 160 0,-3 0 48 15,2 0 0-15,4-7-560 0,4 1 0 0,2-6 0 0,3-1-12160 16,2-1-2560-1</inkml:trace>
  <inkml:trace contextRef="#ctx0" brushRef="#br0" timeOffset="12194.96">1502 15445 40543 0,'-5'-6'3600'0,"1"0"-2880"0,0 2-576 0,3 1-144 0,1 3 304 0,-2-3 16 0,0-6 16 0,-2-3 0 0,2-4-336 0,0-3-128 0,5-1 0 0,3 0 0 0,3-2 128 0,1 1 0 0,3 1 0 0,1-1-128 16,-1 5-320-16,1 0-48 0,1 0-16 0,-2 4 0 15,1 2 64-15,0 0 0 0,-1 4 0 0,3 1 0 16,0 1 720-16,2 4 160 0,0 0 16 0,1 0 16 0,2 3-128 0,-1 0-16 16,2 6-16-16,-1 1 0 15,-1 0-304-15,0 2 0 0,-3 4 0 0,-2 3 0 16,-2 1 144-16,-3 4-16 0,-2-1-128 0,-5 2 192 16,0 9-192-16,-6 4-160 0,0 1 32 0,-5-2 0 15,-2-5-496-15,-5 0-80 0,-2 0-32 16,-6-1 0-16,-2 0 736 0,-4-3 0 0,0-4 160 15,-1-2-32-15,0-1 208 0,3-2 48 0,0 0 0 0,1-2 0 16,1 1-16-16,2 1 0 0,2-3 0 0,0 2 0 0,2 0-208 16,3-4-32-16,4-1-128 0,-2-1 192 0,1 4-192 0,-2 0 128 0,0 4-128 15,1-1 0-15,3-1 144 0,1-2-144 16,4-1 128-16,1 1-128 0,3 0 0 0,2-3 0 0,1-1 128 16,3-2-128-16,1-4 0 0,2 0 0 0,0 0 0 15,3 1 0-15,3-4 128 0,0 1 32 0,3-1 16 16,3-2 0-16,1-1-176 0,1 0-256 0,1-1 64 0,0-2 16 31,4 1-432-31,-1-2-96 0,1 0 0 0,0 0-16 0,1-2-1984 16,0 1-400-16</inkml:trace>
  <inkml:trace contextRef="#ctx0" brushRef="#br0" timeOffset="12733.46">2082 14731 37775 0,'-8'3'1664'0,"0"-3"368"0,1 2-1632 0,2 0-400 0,4 0 0 0,-1 1 0 0,1 0-256 0,-1 0-128 0,-2 4-16 0,-1-1-16 0,0 4 224 0,3-1 32 0,2 1 16 0,1-2 0 0,3 0 960 0,2-2 192 0,4 0 32 0,-2 0 16 0,3 1-480 0,3 0-80 16,2 2-32-16,4-1 0 0,3 6-176 0,-2-4-32 0,-4-2-16 0,2 6 0 0,9 7-240 0,6 8 0 0,3 5 0 0,3 6 0 15,-1 5 0-15,1 7 0 16,0 5 0-16,-5 3 0 0,-2 3 0 0,-6 0 0 0,-3 4-144 16,-4-8 144-16,-4-5-192 0,-3-7 192 0,-3-5-208 0,-3-3 80 15,0-2 128-15,-2-3 256 0,-1-3-64 0,-1 1-16 0,-5 3 128 16,0 0 16-16,-4-1 16 0,1-5 0 0,0-7-336 15,-4 6 0-15,-6 5 0 0,-3 4 128 0,-5-1-128 16,0-2 128-16,-3 1-128 0,-4-3 128 0,-2 3-128 16,-2-3 0-16,1-1 0 0,0-3 0 0,-2 3 0 0,3-7 0 15,3-2 0-15,1-5-12896 16,4-6-2576-16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8T15:08:07.434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3621 8051 11967 0,'3'-3'1072'0,"-1"0"-864"0,-2 2-208 0,-2 1 0 0,1 1 1024 0,0-1 176 0,-2 0 16 0,-2 0 16 0,-2-1-1072 0,-3 2-160 0,-2-1-144 0,-1 3 144 0,-3-3 224 0,1 0 160 0,1 0 48 0,-1 0 0 0,1 0 224 0,3-3 48 15,1 2 16-15,3-4 0 0,2 1 176 16,2-2 48-16,3 0 0 0,3 0 0 0,2-2 144 0,1 2 48 16,3 0 0-16,0 0 0 0,1 0-672 0,0-1-128 15,1 4-16-15,-3 0-16 0,-1-1 224 0,-2 4 48 16,-1 0 16-16,-2 2 0 0,-2 3 272 0,-2-2 48 16,-1 4 16-16,0 1 0 0,-3 0-256 0,-2 2-48 15,-1 1-16-15,2-1 0 0,-2-1-176 0,3 0-48 16,0-4 0-16,1 4 0 0,1-3-240 0,1 0-144 15,1 0 160-15,2 0-160 0,2 1 128 0,0-1-128 0,3 1 0 16,1 2 144-16,3 3 48 0,1 4 16 0,2 0 0 16,2 4 0-16,2 5-208 0,-1 0 0 0,2 3 0 0,-2 4 0 15,-2-1 0-15,0-1 0 0,-2 1 0 16,-4 0 0-16,0 1 0 0,-4 0 0 0,-2-1 0 16,-2 5 0-16,-1 2 0 0,-2 2 0 0,0-5 0 15,1 3 0-15,1-6 0 0,1-1 0 16,4-3 0-16,2-2 0 0,3-5-128 0,2-1 128 15,5-2 0-15,0-4 0 0,2 1 0 0,3-5-128 0,5 0 128 16,-1 0 0-16,1-2 0 0,0-2 0 0,2 2 0 0,-1 0 144 16,-1 1-480-1,-4 1-112-15,-3 0 0 0,-3 2-10800 0,-4 2-2144 0</inkml:trace>
  <inkml:trace contextRef="#ctx0" brushRef="#br0" timeOffset="1845.51">3882 8860 24879 0,'-3'0'2208'0,"1"0"-1760"0,-1 3-448 0,2-3 0 0,0 1 960 0,-1-1 128 0,0 2 0 0,-3 2 16 0,-2-2-704 0,-1 2-144 0,-1-1-16 0,2 0-16 0,1-3 592 0,0 0 112 0,1-2 32 0,0 1 0 0,1-6-576 0,2 1-128 16,0-2 0-16,2-2-16 0,0 1-240 0,3-1 0 15,-1 3 0-15,1-2-160 16,1 5-400-16,-2 1-80 0,0 0 0 0,-2 3-16 15,0 3 176-15,-1 0 32 0,-2 5 16 0,-2 3 0 0,-2 5 784 0,-2 4 160 16,-3 4 16-16,0 2 16 16,-3 3 144-16,0 2 16 0,0 1 16 0,-1 3 0 0,3 2-304 0,2-3-64 15,0-4-16-15,4-3 0 0,2-9-336 16,4-4 128-16,2-4-128 0,3-7 0 0,1 0 816 0,4-3 80 16,1 0 32-16,2-3 0 0,2 0-352 0,2-3-80 0,-1 0-16 15,-2 2 0-15,2 0-288 0,0 0-48 0,1-4-16 16,1-1 0-16,-1 2-128 0,-1 1 0 0,0-3 0 15,-3 5 0-15,1-2 0 0,-2 3 0 0,-3 0 0 16,2-1 0-16,-1-1 0 0,0 2 0 0,1-3 0 0,-2-1-176 16,2 0 176-16,-1-3-160 0,-1 1 160 0,0 0-160 15,-2-4 160-15,0 1 0 0,0-4 0 0,-1 0 0 16,-1-3 256-16,-3-1-32 0,-1 2 0 16,-1-3 0-16,-3-2 48 0,-2 1 16 0,-3-3 0 0,-2 3 0 15,-1-1 0-15,0 4 0 0,-3 1 0 0,0 4 0 0,1 5-128 16,0 3-32-16,-3 2 0 0,0 4 0 15,0 4-128-15,-3 2 0 0,0 3 0 0,0 1 0 0,2 2 0 16,-1 1-176-16,2 0 48 0,0 3 0 16,3 0-128-16,1 3-32 0,3-1 0 0,1-1 0 15,2 1 16-15,2-6 0 0,3 1 0 0,2 0 0 16,4 0 144-16,1 0 128 0,4 2-192 0,1-2 192 16,-2-3 0-16,3 2 0 0,3 0 0 0,2 1 0 15,0 3 0-15,1-3 0 0,2 2 0 0,1 1 0 16,-2 0 128-16,1-3-128 0,-2 0 176 0,0 0-176 0,0-1 0 0,0-2 0 15,-2-1 0-15,0-3-192 0,-3-3 192 0,0 0 160 0,-2-3-32 16,0-3 0-16,-3 3 16 0,1-3 0 16,-1-3 0-16,-2-3 0 0,0 1-144 0,0-3 128 15,-2 0-128-15,-1-4 128 0,-1-4 16 0,-1-2 0 16,-1-4 0-16,-1-1 0 0,-1 0 144 0,-2-5 32 16,-1-5 0-16,0-3 0 0,-2 3-32 0,0 1 0 0,-1 3 0 15,2 3 0-15,-1 11-288 0,2 2 0 0,1 7 128 16,-1 5-128-16,-1 4 0 0,-3 4 0 0,0 2 0 0,-3 4 0 15,1 5 0-15,-3 5 0 0,-1 5 0 0,-1 1 0 16,-2 2 0-16,-1 7 0 0,-3 5 0 0,-2 1 0 16,4 0-224-16,3-5 48 0,3-3 16 0,2-4 0 15,6-6-32-15,2-4-16 0,3-4 0 16,2-5 0-16,1-4 208 0,3 0 0 16,2-2 0-16,2-1 0 0,2 1-144 0,4 1 16 15,1-5 0-15,3 0 0 16,3 0 128-16,0-5 0 0,2 4 0 0,1-5-128 0,5 2 128 15,-2-5 0-15,1 3 0 0,-4-1 0 0,-3 0 0 0,-4 1 0 16,-2 0 0-16,-3 0 0 0,-3 2 0 0,-1-2 0 0,-5 1 0 16,1-1 128-16,-3 0 112 0,-1-2 16 0,-1 0 16 0,-2-2 0 0,-1-4-80 15,-1-1 0-15,-2-1-16 0,-1-2 0 0,-2-2-176 16,0-5 160-16,-2 0-160 0,-1 2 160 16,2-2-160-16,-1 3 0 0,2 0 0 0,1 3 0 0,3 6 0 15,0 1-144-15,3 6 0 0,0 5 0 0,-1 1-96 0,0 4-16 16,1 4 0-16,-4 3 0 0,1 8 112 0,-1 6 16 15,-1 1 0-15,1 1 0 0,2 1 0 0,0-2 0 16,3 3 0-16,0-4 0 0,2-6 128 0,2-3 0 16,0-1 0-16,2-2 0 0,-1-6 0 0,1 2 176 0,0-6-48 15,1-3 0-15,0 0-128 0,0-2 0 0,0-2 0 16,1-3 0-16,-1-2 0 0,1-1 0 16,0-2 0-16,-1-1 0 0,-1 0 0 0,-1-2 0 0,1-1 0 15,-1-5 128-15,-2-1 112 0,0-2 16 0,-1-1 0 16,0 3 0-16,0 2 16 0,-1 2 16 0,1 2 0 15,-1 3 0-15,-1 7-288 0,0 0 0 16,-2 6 0-16,-1 3 0 0,-3 4 0 0,-2 3 0 16,-4 8 0-16,-2 7 0 0,0 0 0 0,1-2 0 15,2-4 0-15,-2 6-144 0,-4 4-32 0,-2 2 0 0,1 0 0 16,3-5 0-16,2-4 176 0,4-7 0 0,4-1 0 16,2-8 0-16,2 0 0 0,3-6 0 0,1 0 0 0,3-4 0 15,1 2 0-15,3-4 144 0,1-3-144 0,4 2 160 16,0-3-160-16,3-1 0 0,6 0 0 0,0-2 0 0,0-2 0 15,0 2 0-15,3 0 0 0,-1 1 0 16,-2 0 0-16,-1 2 0 0,-4 1 0 0,-1 3 0 16,-3 1 0-16,-2 3 0 0,-4-1 0 0,-1 2 0 0,-2 1 0 15,-2 1 0-15,-2 2 0 0,0-1 0 0,-1-2 0 16,-1 1 0-16,-1-1 0 0,-2 0 0 0,2-1 0 0,-4-1 0 16,0-1 128-16,-2-1-128 0,-1-2 128 0,1-1-128 15,-4-2 0-15,1 0 128 0,3 2-128 0,-1 1 0 16,2 0 0-16,-1-1 0 0,2 1 0 0,-1 3 0 15,3 0 0-15,0 2 0 0,2 0 0 0,-1 2 0 16,1 3 0-16,2-3 0 0,0 4 0 0,0-2 0 16,1 6 0-16,0-4 0 0,0 4 0 15,0-3-176-15,1 3 176 0,0-5-192 16,2 1 192-16,-2-1 0 0,1-1 0 0,0 0 0 16,0-3 0-16,-1 3 0 0,0-3 0 0,1 0 128 0,-1 0-128 0,-1 0 0 15,0 0 0-15,-1 0 0 0,-2-3-160 0,3 3 160 0,0 0-192 16,0 0 192-16,0 0-160 0,0 0 160 0,-22-3-128 0,17 4 128 15,1 1-192-15,-1-2 32 0,0 3 16 0,2-2-13024 16,-1 2-2592-16</inkml:trace>
  <inkml:trace contextRef="#ctx0" brushRef="#br0" timeOffset="3713.41">9374 9565 6447 0,'-1'4'576'0,"-1"-2"-576"0,-1-2 0 0,1-2 0 0,-1-2 320 0,1 1-64 0,-4 0 0 0,-3-3 0 0,-2-4 784 0,-2 0 160 0,2-5 16 0,1 3 16 0,2-2 176 0,1 3 16 0,0 0 16 0,2 2 0 16,1-1-32-16,3 4 0 0,0 0 0 0,0 0 0 0,1 2 512 0,0 1 112 0,1 2 16 0,-1-1 0 0,1-1-496 0,-1 0-80 0,1-4-32 0,-2-3 0 16,-1-4-752-16,-3-4-160 0,-3-5-16 0,-2-7-16 15,-1-5 0-15,-2-3 0 0,-1-1 0 0,1-3 0 16,-4-3-240-16,-1-6-32 0,-3 1-16 0,-4-4 0 15,-1 0-208-15,-2 1 0 0,1 5 0 0,-2 1 0 16,2 8 0-16,3 8 0 0,2-1 0 0,-1 1 0 16,-5-1 0-16,1-1 0 0,3 1 0 0,0 2 0 15,3-1 0-15,2 5 0 0,3-2 0 0,3 3 0 16,3 0 192-16,1 3-48 0,3 0-16 0,1 2 0 16,1-2-128-16,1 3 0 15,0-2 144-15,-1 1-144 0,3-1 0 0,-1 1 0 16,1 1 0-16,-1 0 0 0,1 3 0 0,1-3 0 0,0 5 0 15,0 3 0-15,0-1 0 0,1 2 0 0,-1 3 0 0,2 1-128 16,-1 0 128-16,-1 1 0 0,1 1 0 0,-1 0 0 0,1 2 0 0,0 1-128 16,-1-2 128-16,2 1 0 15,-1 0-416-15,-1-2 0 0,1 0 0 16,0 1 0-16,1 0 64 0,0-1 16 0,-1 0 0 0,2 2 0 16,-1-1-192-16,1 2-48 0,1-1 0 0,-2-1 0 15,3 3-48-15,-1 3-16 0,1-3 0 0,-2 2 0 16,2-1-848-16,-1 2-176 0,-2-1-48 0,1 2 0 15,-1 0 256-15,-2-2 48 0,2-1 16 0,-2 2 0 16,0-1 432-16,0-2 64 0,0 2 32 0,1-2-7584 0</inkml:trace>
  <inkml:trace contextRef="#ctx0" brushRef="#br0" timeOffset="5576.44">8784 7782 11967 0,'-9'-9'528'0,"4"5"112"0,0 1-512 0,1-2-128 0,0 3 0 0,2 0 0 0,-3-2 1504 0,-1-1 272 0,-5-1 48 0,-3 1 16 0,-1-1 848 0,3 4 160 0,-2-1 32 0,3 6 16 0,2-1-928 0,1 2-192 0,1 2-48 0,0 0 0 0,2 4-752 0,1 0-144 0,1 2-48 0,0-2 0 0,2 3-384 0,-1-1-80 16,2 1 0-16,-2 2-16 0,4 0-64 0,-1 1-16 16,0 0 0-16,-1 0 0 0,1 3 48 0,2-2 16 15,-1 4 0-15,2 2 0 0,0-7-80 0,-1 2-16 16,2-2 0-16,3 3 0 0,-1 3-192 15,2-3 128-15,1-2-128 0,0-2 0 16,-1-3 0-16,1-2 0 0,1-4 0 0,2-3 0 0,-2-3 0 16,1-3 0-16,1-3 0 0,-1-4 0 0,0-2 0 0,-2-4 0 15,-2 6 0-15,-1-5 0 0,2-1 0 0,-1-3 0 16,0 0-128-16,-3-2 128 0,1 3 0 0,-1 1 0 0,-1 0 0 0,-1-4 0 16,0 2 0-16,-2 2 0 0,-1 1 0 0,-1 1 0 15,-2 1 0-15,0 2 0 0,-2-1 0 16,-1 4 0-16,-1-4 0 0,-1 1 0 0,-1 2 0 0,-1-5 0 15,-2 1 0-15,-2-2 0 0,-2 2 0 16,0-6 0-16,-3-2 192 0,1 0-64 0,-2-2-128 0,-1 0 192 16,1 0-192-16,3 4 144 0,1 1-144 0,-1 4 128 15,-1 2-128-15,1 0 128 0,3 7-128 0,1 2 128 0,-1 6-128 16,3 4 0-16,4 9 0 0,2 7 0 16,2 3 0-16,4 7 192 0,3 12-64 0,4 5 0 0,1 6 64 15,3 2 0-15,0 4 0 0,3-4 0 0,1 0-192 16,0-4 0-16,-1-9 0 0,1-3-176 0,0-1 176 15,0-3 0-15,1-6 0 0,-1-3-128 0,2-6 128 16,-1-3 0-16,-1-3 0 0,0-6 0 0,-1-3 0 16,-3-1 0-16,1-3 0 0,-3-1 0 0,0-4 0 15,-1-1 0-15,0 0 0 0,0-1 0 0,-2-5 0 0,1 2 0 16,0-3 0-16,0 1 0 0,0 0 0 16,1-4 0-16,0-2 0 0,-1 2-128 0,1-3 128 0,-2-3 0 15,2 1 0-15,-2-2 0 0,0 1 0 0,-1-2 0 16,-2 4 0-16,-1 1 0 0,-2 1 0 0,1 5 0 15,-4 0 0-15,1 1 0 0,-1 2 0 0,-2-2 0 16,-2 0 0-16,-3-1 0 0,-1-3 0 0,-2 1 0 16,-2 0 0-16,-3-1 0 0,-2 0 0 0,-3-2 0 0,-1-1 0 15,-2 0 0-15,-2-1 0 0,-2 1 0 0,2 4 0 0,2 0 0 16,4 2 0-16,3 4 0 0,3 3 0 0,3 3 0 16,3 3 0-16,2 3 0 0,2 0 0 15,2 4 0-15,-1 0 0 0,3 2 0 0,0 0 0 16,1 1 0-16,1 0 0 0,0 0 0 0,2-1 0 15,-1 1 0-15,2 0 0 0,1-3 0 0,0 1 0 0,1-1 0 16,2 0 0-16,-2-1 0 0,0-2 0 0,0-1 0 16,0 3 0-16,2 1 0 0,-1-3 0 0,-1 2-128 15,3 0 128-15,-3-2 0 0,0-1 0 0,2-3 0 16,0 0 0-16,2 0 0 0,1-2 0 0,-1-2 0 16,3-5 0-16,-2-3 0 0,-1-1 0 0,-4-2 0 0,0 5 0 15,-1-6 0-15,1-4 0 0,-1-6 0 16,0 0-192-16,-1-4-16 0,-2-3 0 0,0 1 0 0,-2 1 0 15,-3 1 0-15,1 3 0 0,-3 0 0 0,-3 3 208 0,1 3 0 16,-2 0 0-16,-1 5-144 0,0 1 144 0,0 5 0 16,-2-2 0-16,0 2 0 0,1 4 0 15,0 1 0-15,-2 2 0 0,2 5 0 0,0-1 0 0,1 5 144 16,3 1-144-16,-2 5 160 0,3 1 80 0,0 4 16 16,1 4 0-16,1 1 0 0,3-1 0 0,-1 3 0 15,5 1 0-15,2 2 0 0,1-2-256 0,3 6 0 16,1-2 0-16,3-1 0 0,2 4 0 0,2-2 0 15,1-2 0-15,-1-3 0 0,1-3 0 0,0-3 0 16,-1-3 0-16,-1-8 0 0,-1-2 0 0,-1-9 0 16,-3-3 0-16,-3-4 0 0,0-6 0 0,-3-3 0 0,-2-5-128 0,-1 1 128 15,-2 1-208-15,-2-5 16 0,-2-6 0 16,-4-4 0-16,-1-4 192 0,0-1 0 16,-3-2 0-16,0 1 0 0,-2 1 0 15,1 5-192-15,-2 0 192 0,1 8-192 0,2 4 192 16,-2 3 0-16,3 3 0 0,-1 3 0 0,2 2 0 15,0 3 0-15,2 5 0 0,0 0 0 0,3 6 0 0,-1-2 0 16,1 7 0-16,0 0 0 0,1 3 192 0,2 3-64 0,1-1 0 0,-1 4-128 16,1 3 192-16,1 0-192 0,3 4 192 0,-2-2-192 15,0-5 0-15,2 4 0 0,-2-1 0 0,3 1 0 16,-2-4 0-16,3 1 0 0,0 1 0 0,1-3 0 16,0 1 0-16,0-3 0 0,1-1 0 0,0-3 0 15,1-1 0-15,-1-2 0 0,2-4 0 0,-2 2 0 16,2-5 0-16,-3-2 0 0,0-1 0 0,0 0 0 15,-1-1 0-15,-1-2 0 0,1-4 0 0,-1 1 0 0,-1-1 0 16,0 0-192-16,-1-1 48 0,1 0 16 0,-2-1-16 0,1-1 0 16,0-1 0-16,-2 0 0 0,0-1 144 15,-2 2 0-15,1-4-144 0,-3 5 144 0,2-3 0 16,-2 3 0-16,-1 1 0 0,-1-2 0 0,0 1 0 0,-3 0 0 16,1-2 0-16,-4 2 0 0,3-1 0 15,-4-1 0-15,1 1 0 0,-2 2 0 0,-1-1 0 16,2-1 0-16,-1 3 0 0,2 1 0 15,-2 0 0-15,2 3 0 0,1 2 0 0,2 4 0 16,2 0 0-16,3 4 0 0,1 4 0 0,5 2 0 16,0 6 0-16,4 0 0 0,2 5 0 0,0 5 0 0,4 3 0 0,-1-1 0 15,1 1 0-15,-1-3 0 0,0 5 0 0,0-3 0 0,2 0 0 16,-2-3 0-16,-1 1 0 0,1-4 0 0,1 3 0 16,-1-5 0-16,2-2 0 0,-3-1 0 0,0-3 0 0,-3-4 0 15,-1-4 0-15,-1-4 0 0,-1-2 0 0,0-4 0 16,-2 0-128-16,-1-6 128 0,2-1 0 0,-2-2 0 15,0 3-144-15,0-1 144 0,-1 0-192 0,2-2 192 16,-2 1-128-16,-2-4 128 0,2 0 0 0,-1-2 0 16,0 1 0-16,-1 2 0 0,-2-1 0 0,0 0 0 15,-1 0 0-15,-1-3 0 0,-1 3 0 16,-1-2 0-16,1 2 0 0,-3 0 0 16,0-3 0-16,0 3 0 0,1 0 0 0,0 1 0 0,-1 1 0 0,1 2 0 15,0 0 0-15,1 3 0 0,0 2 0 0,1 0 0 0,-1 1 0 16,1 3 0-16,1 3 0 0,1 0 0 0,1 1 0 15,-1 4 0-15,3 1 0 0,0 4 0 0,1 0 0 16,1 2 0-16,3 4 0 0,-1 4 0 16,4 5 0-16,3-1 0 0,1 2 0 0,-1 2 0 0,0-2 0 15,1 2 0-15,1 0 0 0,-2-5 0 16,0-5 0-16,-1 2 128 0,2 5-128 0,1-3 0 16,-1-2 0-16,0-4 0 0,-1-1 0 0,-2-8 0 0,-2-2 0 15,0-4 0-15,0-2 0 0,-2-8 0 0,-2 0 0 0,0-8 0 16,-2-1 0-16,0-4 0 0,-3-3-192 0,-1-3 0 15,0-2 16-15,-1-5-12064 0,0-3-2416 16</inkml:trace>
  <inkml:trace contextRef="#ctx0" brushRef="#br0" timeOffset="6708.38">11108 6337 9215 0,'-3'0'816'0,"1"0"-656"0,1 0-160 0,0-2 0 0,-1 2 512 0,0-1 64 0,-2-2 0 0,-3-1 16 16,-1-2 624-16,1-2 112 0,2 0 16 0,0-3 16 0,1 1-240 0,2 0-48 0,1 0-16 0,1 2 0 0,1 0-240 0,1 2-48 0,3 0-16 0,-2 0 0 0,-1 3-240 0,2 2-32 0,1 1-16 0,1 1 0 15,1 4 368-15,2 5 80 0,0 0 16 0,1 4 0 16,1 4 224-16,0 7 64 0,1 3 0 15,-1 3 0-15,0 1-176 0,1 3-16 0,-1 0-16 16,-1 1 0-16,1 2-256 0,-1 3-48 0,1 2-16 16,0 2 0-16,1 1-160 0,1-1-16 0,-2-4-16 15,1-3 0-15,-1-6-336 0,0-1-160 0,2 1 160 0,-3-3-160 16,0-4 0-16,-1-1 128 0,3 3-128 16,-3 1 0-16,0-6 0 0,0 0 0 0,-3-3 0 0,0-3 0 15,2 0 0-15,-4-1 0 0,3-2 0 0,-4 0 0 16,1-6 128-16,-1 2-128 0,-2-3 176 0,1 0-176 15,0-2 128-15,-2-2-128 0,1 0 0 0,-2 0 0 16,-1-2 128-16,1 0-128 0,1 0 0 0,-1 0 0 16,0 0 0-16,-1 3 0 0,1-3 0 0,1 0 0 0,0 0 0 0,0 0 0 15,0 0 0-15,0 0 0 0,0 0 0 0,0 0 0 16,-9 18 0-16,8-17 0 0,1 3 0 0,0-2 0 16,-1 2 0-16,1-1 0 0,-1-1 0 15,-1-1 0-15,1 2 0 0,-1-6 0 0,2 3 0 0,-1-1 0 16,-1-4 0-16,1-1 0 15,0-1-624-15,-2-6-80 0,2 0 0 0,1-5-16704 16</inkml:trace>
  <inkml:trace contextRef="#ctx0" brushRef="#br0" timeOffset="8094.82">11484 7067 9503 0,'-9'1'192'0,"3"-1"64"0,0 0 0 0,3-1 16 15,2 1-272-15,0-2 0 0,-2 2 0 0,0-3 0 0,-3 2 2272 0,-4-5 400 0,-2-1 80 0,1 1 0 0,0 0 336 0,1-3 64 0,-1 3 16 0,1 0 0 0,2 1-1136 0,-1 0-240 0,-1 1-32 0,3 2-16 0,-2 1-640 0,2 1-128 0,-1 0-16 16,1 3-16-16,1 0-464 0,-1 3-96 0,1 2 0 0,3 0-16 0,1 0-144 0,0 0-32 0,1 5 0 0,-1-1 0 0,1-2-192 0,1 3 144 16,0 6-144-16,1 3 128 15,1 3 0-15,1 1 0 0,1 1 0 0,0 2 0 0,2-1-128 16,1 1 0-16,1-1 0 0,0-1 0 0,1 0 0 16,1-4 0-16,1-1 0 0,1 0 0 0,3-3 0 0,-1-1 0 15,-1-2 0-15,1-2 0 0,1-2 0 16,0-2 0-16,-2-4 0 0,2-3 0 0,-1-3 0 15,-1-3 0-15,1-3 0 16,0-1 0-16,-2-6 0 0,-1-3 0 0,3 0 0 0,-2-6 0 16,-2-3 0-16,-1 3 0 0,-1 3 0 0,-2 0-176 0,2-2 176 0,-2 1 0 0,0 1 0 15,-2 4-128-15,0 4 128 0,-2-1 0 16,-1 3 0-16,1 3 0 0,-2 0 0 0,1 2 0 0,-1-2 0 16,-1 0 0-16,1-2 0 0,-2 2 0 15,0-2 0-15,-3-5 0 0,-1 0 0 0,0-2 0 16,-3-1 0-16,-1 0 0 0,-1-4 0 0,-3 1 0 15,-1-2 0-15,-1 2 0 0,-3-4 0 0,-2 2 0 0,-3-1 0 0,-1 0 0 16,-1 2 128-16,2-1-128 0,-1 4 128 16,3 4-128-16,2 5 0 0,1 6 0 0,3 2 0 0,1 8 0 15,3 7 0-15,0 1 0 0,1 6 0 0,1 3 0 16,2 3 272-16,2 4-16 0,1 0 0 0,3 3 0 16,0 2-128-16,4-5-128 0,-1 0 144 0,3-3-144 15,1-4 0-15,1-3 128 0,0-4-128 0,1-2 0 16,2-2 0-16,0-2 0 0,1-3 0 0,-1 1 0 15,3-4 0-15,-1 2 0 0,-1-2 0 0,-1 0 0 16,1-1 0-16,1 1 0 0,1 2 0 0,1-2 0 16,3 2 0-16,0-4 0 0,2 0 0 0,-1-1 0 0,2-1 0 15,-2-5 0-15,1 1 0 0,1-6 0 16,-2 0 0-16,1-6 0 0,-2-1 0 0,-3-3 144 16,1-1-272-16,-3-1-64 0,-2 1-16 0,-3 0 0 15,0 0 80-15,-2 3 128 0,-1 0-208 0,-3 2 80 16,0 0 128-16,-2-2 0 0,-3 0 0 0,-1-2 0 0,-2 1 0 15,0 0 0-15,-3-1 0 0,-3 0 0 0,0-2 0 16,-3 2 0-16,-1-3 0 0,-3 1 0 0,2-1 0 0,-2 1 0 16,2 4 0-16,3 4 0 0,1-1 0 0,3 6 0 15,1 4 128-15,0 1-128 0,2 4 0 0,1 4 0 0,1 1 0 16,1 3 0-16,4 3 0 0,-1 4 0 0,2 0 0 16,1 5 0-16,2 3 0 0,2 3 0 0,0 2 0 15,1 1 0-15,0-3 0 0,1-2 0 0,-1-1 0 16,1-3 0-16,2 0 0 0,-1 0 0 0,0-3 0 0,0-5 0 15,0-2 0-15,-1-2 0 0,0-1 0 16,1-3 0-16,-3-4 0 0,3 2 0 0,-2-4 0 0,1-4 0 16,0 2 0-16,0-2 0 0,2-1 0 15,-2-2 0-15,2 0 0 0,0-2 0 0,-1 0 0 16,-1-1-128-16,2-2 128 16,-1-4 0-16,1 1 0 0,-2 1 0 0,-1-1 0 15,0 2-128-15,-2 0 128 0,0 0 0 0,-1-2-128 16,0 1 128-16,-2 6-128 0,-2-5 128 0,0 3 0 0,-2-2-160 15,-1-2 160-15,-1 3 0 0,-1 0 0 0,-1 3-128 0,1-2 128 0,-1 0 0 16,1 4 0-16,0-1 0 0,0 5 0 0,1-1 0 0,1 3 0 16,0 3 128-16,2-1-128 0,0 2 192 0,1 0-192 15,0 1 0-15,2 2 0 0,0 2 0 16,2 2 0-16,-1 0 0 0,1 1 0 0,1 2-160 16,1 1 160-16,-1 1 0 0,1 0 0 0,0 0 0 0,-2 3 0 15,2-3 0-15,0 0 0 0,-2-1 0 0,1-4 0 0,-1 0 0 16,0-5 0-16,0-1 0 0,-1-3 0 0,0-2 0 15,0-3 0-15,-1-3 0 0,-1-3 0 0,0-3 0 16,-2 0 0-16,0-2-128 0,-2-2 128 16,0-4 0-16,1 2 0 0,-2-1 0 0,-1-6 0 0,-2-1-128 0,0 0 128 15,2 1 0-15,-2 4 0 0,2 4 0 16,1 1 0-16,1 3 0 0,1 5 0 16,0 4 0-16,3 0 0 0,0 6 0 0,-1 4 0 0,2 0 0 15,0 4 0-15,0 2 0 0,2 3 0 16,-2 1 0-16,-2 1 0 0,4 2 0 0,-4 0 0 15,2-3 0-15,-1-2 128 0,0 3-128 0,0-4 0 16,0 3 0-16,-2-1 0 0,2-1 0 0,1 1 0 16,-1-3 0-16,2 0 128 15,-1 1-128-15,2-2 0 0,1 0 128 0,0 0-128 0,2 1 0 0,3 3 0 0,-2-5 128 16,3 2-128-16,-1 1 0 0,2-3 0 16,-1 0 0-16,-2-2 0 0,2 2 128 0,0-4-128 0,-1 1 0 0,0-1 0 0,-2-3 0 15,0 0 0-15,-1-2 0 0,0 2 0 0,-1-3 0 16,-3 0 0-16,0 0 0 0,0-3 0 0,-2 2 0 15,1-2 0-15,-2 0-128 0,-1-2 128 0,-2-1 0 16,0-2-192-16,-1-2 32 0,0-5 16 0,0-4-18928 16</inkml:trace>
  <inkml:trace contextRef="#ctx0" brushRef="#br0" timeOffset="10463.03">21254 8044 6447 0,'-3'-3'576'0,"2"1"-576"0,1 1 0 0,0 1 0 0,1 0 416 0,1 0-32 0,-1-3 0 0,1 3 0 0,3-2 528 0,1 1 112 0,2 1 0 0,-1 0 16 0,1 1-304 0,-2 4-64 0,-1-2-16 0,-1 6 0 0,-2-2-656 0,-1 6 0 0,0 0-128 0,-1 8 128 15,0 2-160-15,-1 1 160 0,0 6 0 0,0 1-144 16,0 4 544-16,2-4 112 0,0 2 32 0,3-2 0 16,1 1-224-16,0-1-64 15,1-3 0-15,1 1 0 0,2 3-256 0,-2-1 0 0,2-1 0 16,0-2 0-16,-2 0 288 0,2 2 160 0,1 2 16 0,-1-2 16 16,3 1 816-16,-1-6 176 0,0-2 16 0,-1-2 16 0,1-2-608 0,0 3-128 15,0 0-32-15,-1-2 0 0,1 2-576 16,-2-1-160-16,1-2 0 0,-3 1 0 15,1 2-736-15,-2-2-224 0,-1 1-32 0,-2-3-16 16,-1 2-1008-16,-1-4-208 0</inkml:trace>
  <inkml:trace contextRef="#ctx0" brushRef="#br0" timeOffset="11650.39">21705 8974 11967 0,'-17'0'528'0,"8"1"112"0,2 2-512 0,1-1-128 0,2-1 0 0,1 2 0 0,1-3 128 16,-3 2 0-16,-2 2 0 0,-2 0 0 0,0-2 912 0,2 1 176 0,1-3 48 0,-1-3 0 0,4-1 400 0,-2-1 96 0,1 2 16 0,2-1 0 0,0-1 240 0,-1 1 48 16,-1 1 16-16,0 3 0 0,-1-3-432 0,0 2-96 15,-1 2-16-15,0 2 0 0,0-1-576 0,-2 2-112 16,1 2-16-16,0 0-16 0,-1 0-448 0,1 2-96 16,-1 0-16-16,1 2 0 0,1-1-256 0,-2-2 160 15,2 2-160-15,1-2 128 0,1 2-128 0,2-3 128 16,0 1-128-16,0 0 128 0,4-1-128 0,0-1 0 0,2 0 0 15,2 0 0-15,1-4 0 0,3 2 0 16,1-1 0-16,3-1 0 0,0 2 0 0,0-3 0 0,2 0 0 16,1 0 0-16,-1 0 0 0,-2 0 0 0,1-3-144 15,-2 2 144-15,-2-1 0 0,-3-1 0 0,0 2 0 16,-4-2 0-16,-1 3 0 0,-1-3 0 0,-4 0 0 0,1 1 0 16,-1-3 0-16,-2-1 0 0,0 0 0 0,-2-4 0 15,1 1 0-15,-1-3 176 0,0-1-176 0,-1 0 160 16,1 0-160-16,1 1 0 0,2-4 0 0,-4 1 0 15,2 1 0-15,1 0 0 0,-3 2 0 0,1 0 0 16,0 3 0-16,0 2 0 0,-2 1 0 0,2 1 0 16,0 4 144-16,-1 1-144 0,0 1 160 0,0 4-160 15,1 1 288-15,-2 1-32 0,1 2-16 0,1 3 0 16,-2-2-112-16,2 4 0 0,0 1-128 0,1-3 192 16,1-1-192-16,1 2 176 0,-1 1-176 15,3-4 160-15,-1-1-160 0,2 1 0 0,3-4 0 0,-1 0 0 0,2-2 0 16,1 2 0-16,0-3 0 0,1 2-176 0,0 0 176 15,2-2-208-15,-2 3 80 0,-1-2 128 0,1 1-272 16,0 0 64-16,0 0 16 0,-1-4 0 0,0 2 192 16,0-1-176-16,-1-2 176 0,1-2-160 0,-1-1 160 15,-1-1 0-15,1-3-144 0,-1 1 144 0,0-5 0 0,1-2 0 16,0 0 0-16,1-3 0 0,0-5 0 16,1 1 0-16,0-2-144 0,0-1 144 0,0 1 0 0,1 1 0 15,-3 1-128-15,0 4 128 0,-3 1 0 0,-1 5 0 16,-1 3 0-16,-3 2 0 0,0 1 0 0,-4 4 0 15,-2 0 0-15,0 3 0 0,-1 1 192 0,-2 2 32 0,-1 1 16 16,0 4 0-16,0 3 16 0,0-2 0 0,2 4 0 16,-2-1 0-16,2 3-112 0,-1 0-16 0,3 3 0 15,2-4 0-15,2 2-128 0,1 0 0 0,2-3 144 0,2-4-144 16,2 0 0-16,3-4 0 0,1 0 0 16,2-1 0-16,3-4 0 0,0 0 0 15,1-6 0-15,-1 1 0 0,-1 1 0 0,1-3 0 0,2-5 0 16,0 3 0-16,1-4 0 0,-1 0-128 0,0 2 0 15,-1-2 0-15,-2 0 128 0,0-1-128 0,-2 3 128 0,-2-2-128 16,0-1 128-16,-1 4 0 0,-2-3 0 0,1 4-128 16,-2 0 128-16,-1-1 0 0,0 1 0 15,0 2 0-15,-2 2 0 0,-1 0 0 0,-1 0 0 0,-1 2 0 16,0 0 0-16,0 0 0 0,-1 0 0 0,1 2 0 16,-1 0 0-16,1 0 0 0,0 2 0 0,-1-1 0 0,0 2 0 15,1 0 0-15,-1 1 0 0,1-3 0 16,1 4 128-16,-1-4-128 0,1 6 160 0,0-3-160 0,-1 0 160 15,1 1-160-15,1-4 160 0,2 0-160 0,0 0 0 0,1-3 128 16,0 0-128-16,1 0 0 0,0-2 0 0,1-1 0 16,0 2 0-16,2-5 0 0,-2 2 0 0,3-2 0 15,0 0 0-15,1-4 0 0,2 1 0 0,-1 0 0 16,2-1-160-16,-2 1 160 16,2-1-704-16,0 0-64 0</inkml:trace>
  <inkml:trace contextRef="#ctx0" brushRef="#br0" timeOffset="14225.34">26996 9470 13823 0,'-2'6'1216'0,"-2"-2"-960"0,2-2-256 0,-1 2 0 0,2-4 1632 0,1 1 288 0,-1 1 48 0,-2 1 16 0,0 3-1168 0,-2-2-240 0,-2 2-32 0,0-4-16 0,0 0 608 16,-1-2 112-16,1-3 32 0,-1 0 0 0,1-4-560 0,0 0-96 16,-1-3-32-16,1-2 0 0,-1-4-320 0,0-3-64 0,0 1-16 0,0-5 0 15,-1 1-192-15,0-5 0 0,-1 1 128 0,-1-3-128 16,0-3 0-16,1 0 0 0,2 1 0 15,0 0 0-15,1 2 0 0,1-2 0 0,2-1-128 0,-1 1 128 16,2 0 0-16,1 1 0 16,-1-1 0-16,0 1 0 0,-1 2 0 0,-1 1 144 0,0 1-144 15,0 1 128-15,0-1 80 0,0 4 16 0,-1 0 0 16,0 3 0-16,0 3 0 0,-3 0 0 0,0 4 0 0,0-1 0 16,-3 1-32-16,1 2 0 0,-2 0 0 0,-2-2 0 0,-1 2-192 15,-2-1 176-15,2 3-176 0,-1-2 160 16,2 2-160-16,-1-1 0 0,3-1 0 0,-4 0 0 0,3-2 0 15,-2-4 0-15,2 0 0 0,3-3 0 16,3-1-160-16,2 2 160 0,4-4 0 0,-1-1-144 0,3 2 144 16,3-1 0-16,0 2 0 0,1 2 0 0,1-2 208 15,1 5 80-15,-1-1 16 0,0 0 0 0,0 4 432 16,-1-1 96-16,0 3 0 0,-1-2 16 0,0 2-400 0,-1 0-64 16,-2 1-32-16,1 0 0 0,-1-4-224 0,0 3-128 15,0 2 128-15,0 0-128 0,0-4 0 0,-1 2 0 16,1-1 0-16,-1 1 128 0,0-2-128 0,0 2 0 15,-2 0 0-15,1 0 0 0,-1 1 0 0,1 3 0 16,-1-1 0-16,1 0 0 0,-2 3 0 0,0 0 0 16,2 1 0-16,-2 2 0 0,0 1 144 0,1 0-144 0,-2 4 192 15,0-4-192-15,0 2 368 0,0 0-48 16,0 0 0-16,1-2 0 0,-1 0-320 0,2 0 0 0,0 0 0 16,-1-4 0-16,1 2 0 0,-1-2 0 0,1-2 0 15,0 2 0-15,2-2 0 0,-2 0 0 0,2 0 0 0,0-1 0 16,-1 1 0-16,1 3 0 0,0-4 0 15,1 2 0-15,0 2 0 0,-1-1 0 0,1 4 0 0,0-4 0 16,-2 4 0-16,2 0 0 0,-1 0 0 16,1 0 0-16,-1 0 0 0,0 0 0 0,-1 0 0 0,1 0 0 15,0-2 0-15,1 2 0 0,0 0 0 0,0 0 0 16,0 0 0-16,0 0 0 0,0 0 0 0,0 0 0 16,-16-16 0-16,15 13 0 0,-2 0 0 0,1-1 0 15,0-1 0-15,1 4 0 0,0-4 0 0,1 3 0 0,-1 2 0 16,1 0 0-16,-1 0 0 0,-1 2 0 0,1 0 0 15,0 1 0-15,0 3 0 0,1-2 0 0,-2 2 256 16,1-3 0-16,0 1-16 0,1 1 0 0,-1-4-80 16,1 2-16-16,0-1 0 0,0-2 0 0,1 0-144 0,-1-2 0 15,1-1 0-15,0 0 0 0,-1 3 0 16,0 0 0-16,0 0 0 0,8-23 0 0,-6 17 0 16,2 0-192-16,1-1 64 0,-1 2 128 0,1-2 0 15,0 4 0-15,-1-1 0 0,0 2 0 0,2-2 0 0,-1 4 0 16,0 0 0-16,1 0 0 0,1 1 0 0,-1 2 0 15,1 0 0-15,-1 2 0 0,1-4 0 0,0 4 0 16,0-1 0-16,2 2 0 0,-2 0 0 0,1-2 0 16,1 5 0-16,-3-2 0 0,-1-1 0 0,-2 1 0 15,1-1 0-15,-1 1 0 0,-1 2 0 0,-1-3 0 16,1 0 0-16,-2 0 0 0,0 1 0 0,-2-4 0 0,1 0 0 16,0-2 0-16,0 2 0 0,-1-3 0 0,1 0 0 15,-1 0 0-15,0-3 0 0,1 2 0 0,0-4 0 16,1 5 0-16,0 0 0 0,-5-24 128 0,3 16-128 0,0-6 0 15,0 2 160-15,-1-3-160 0,1 1 192 0,-2-2-192 16,2 4 224-16,-2-3-64 0,0 1-16 0,-1 5 0 16,2 0-144-16,-2 3 160 0,0 0-160 0,0 3 160 15,-1 3-160-15,-1 3 0 0,0 3 0 0,-2 0 128 16,-1 3-128-16,2 2 0 0,-1 1 144 0,2 3-144 16,-1-3 144-16,2 1-144 0,2 0 192 0,1 0-192 15,0-1 0-15,2-2 0 0,1 0 0 0,0-2 0 16,0 0 0-16,1 0 0 0,0 2 0 0,2-3 0 15,-2 1 0-15,0 2 0 0,2 2 0 0,-2 2 0 16,2-2 0-16,-2 2 0 0,1 3 0 0,1-3 0 0,-1 1 0 16,2-2 0-16,0 0 0 0,1-5 0 0,1 0 0 0,0-4 0 15,1-2 0-15,2-4 0 0,1-2 0 16,0-5 0-16,0-1 0 47,1-2 0-32,0-4 0-15,0-4 128 0,1-1-128 16,1-1 160-16,-2 0-160 0,-1-2 0 0,0 2 0 0,-2-3 0 0,0 3 0 0,-2 1 0 0,-1 1-160 16,-3 1 160-16,0 3 0 0,-2 0 0 0,-2 1 0 0,0 2 0 0,-2 3 0 0,-1-2 0 0,-1 2 0 0,0 1 0 0,0 3 0 15,-2 0 0-15,1 2 0 0,-2 4 0 0,3 0 0 0,-3 1 0 0,1 5 0 0,-2 3 0 0,0 0 0 0,0 2 0 16,-1 6 0-16,0-1 0 0,0 3 0 0,-2 1 0 0,1 2 0 0,0 0 0 16,-1 3 0-16,0-2 0 0,-1 4 0 15,0-2 0-15,1 1 0 0,0-1 0 0,2-3 0 16,1-2 0-16,4-4 0 0,0-1 0 0,2-2 0 15,2 0 0-15,1-5 0 0,1-4 0 0,2 0 0 16,1-5 0-16,3-2 0 0,1-1 0 0,2-4 0 16,1-2 0-16,0 0 0 0,2-1 0 0,3-3 0 0,-2-1-144 15,2-1 144-15,1-1 0 0,2-1 0 0,0-3 0 16,-2 3 0-16,-1 1 0 0,1 0 0 0,-1-1 0 16,0 1 0-16,-3 1 0 0,-1-3 0 0,-2 4 0 15,-2 2 0-15,-3 3 0 0,-1-1 0 0,-2 3 0 16,-4-1 0-16,0 2 0 0,-2 1 0 0,1 1 0 15,0 2 0-15,-2-1 0 0,-1 1 0 0,-4 2 0 0,-2-1 0 16,1 2 0-16,1 2 0 0,-2 2 0 0,2 2 0 0,0 0 0 16,-1 4 0-16,1 2 0 0,-1 1 0 0,3 0 0 15,-1 3 0-15,1 3 0 0,0-3 0 0,3 3 0 16,1-1 0-16,2-2 0 0,0 0 128 0,3-3-128 16,1-1 128-16,2-4-128 0,0-2 0 15,4-1 0-15,0-4 0 0,2-2 0 0,1-2 0 16,0-3 0-16,2-3 0 0,0-2 0 0,1-1 0 0,0-1 0 15,2-3-192-15,0-2 64 0,-4 5 128 0,0-3 0 16,2 0 0-16,-5 1 0 0,1 3 0 16,-3 1 0-16,-2-1 0 0,-2 2 0 0,-1 4 0 0,-2-3 0 15,-1 3 0-15,-1 0 0 0,0 2 0 0,-2 0 0 16,-2 2 0-16,1-2 0 0,1 4 0 16,-1 1 0 30,-1 4 0-14,1 0 0-17,-2 4 0-15,-1 1 0 16,2 1 0-16,1 2 128 0,0-3-128 16,-1 3 0-16,3-5 0 0,0 2 0 0,1-4-336 15,2 2-96-15</inkml:trace>
  <inkml:trace contextRef="#ctx0" brushRef="#br0" timeOffset="15133.95">28871 6217 6447 0,'-4'3'576'0,"1"-3"-576"0,0 0 0 0,2 0 0 0,1 0 0 0,-1 0 0 0,-2 0 0 0,-2 0 0 0,-1 0 576 0,-3 0 96 0,2 0 32 0,-2 0 0 0,3 0 96 0,-1-3 32 0,2 3 0 0,0 0 0 0,1 0 400 0,0 3 96 15,2-3 16-15,-1 1 0 0,1 2 0 0,1-1 16 16,-1-1 0-16,1 2 0 0,0 1-272 0,1-2-64 16,0 2-16-16,0-2 0 15,0-1-400-15,0 2-80 0,0-3-16 0,0 0 0 16,0 2-240-16,1-2-48 0,0 0-16 0,1 0 0 16,-1 2 176-16,0 0 48 0,-1-2 0 0,0 0 0 0,0 0-48 0,0 0 0 15,0 0 0-15,8 19 0 0,-6-13-112 0,-1 0-16 16,2 4-16-16,-1 0 0 0,1-2 416 0,-2 2 96 15,0 0 16-15,0 0 0 0,1 2-160 16,-1 1-32-16,0-1 0 0,0 2 0 0,-1 2-112 0,-1 1-16 16,1 0-16-16,0 2 0 0,1 0-176 0,-1-1-48 0,3 2 0 0,1-2 0 15,1 1-208-15,-1 3 128 16,4-3-128-16,-1 1 0 0,3-1 144 0,0 2-144 0,1-1 128 0,2 1-128 16,-1 1 256-16,0 1-16 15,2-1-16-15,-2 3 0 0,1-2 32 0,-3 2 0 0,-1 0 0 16,0-2 0-16,-1 2-96 0,-1-3-16 0,-2 3 0 0,-1-7 0 15,-2 2-144-15,2 0 160 0,-2 1-160 0,2-2 160 16,0-1-160-16,1 2 0 0,-2-2 0 0,2-1 128 16,0-4-128-16,1 2 0 0,2-3 0 0,-1-2 0 0,2 0 128 15,-2-4-128-15,2 3 0 0,-2-5 128 16,2-1-128-16,-3 1 0 0,0 1 144 0,-1-4-144 16,0 2 0-16,-1 1 0 0,0-2 0 0,-2 2 128 0,1 1-128 15,-2-2 0-15,-1 4 0 0,0-1 128 0,-1 0-128 16,1 1 0-16,-2 2 0 0,0-3 0 0,1 0 0 0,-2 1 0 15,2-4 0-15,0 1 0 16,-2 0 0-16,2-2 0 0,-1-2 0 16,-1 3 0-16,1-6 0 0,-1 3-160 0,-1-2 160 0,1-2-208 15,-1 0-48-15,0 1-16 0,1-4 0 16,-1-1 0-16,0 1-560 0,1 0-96 0,-1-2-32 0,1 3-16304 0</inkml:trace>
  <inkml:trace contextRef="#ctx0" brushRef="#br0" timeOffset="16228.88">29127 7288 5519 0,'-3'-2'240'0,"1"-2"64"0,1-2-304 0,0 1 0 0,-1 4 0 0,2-3 0 0,2 2 1120 0,-4-5 160 0,1 1 48 0,-1-6 0 0,-1 0 1008 0,-1-1 208 0,1 3 32 16,-1 3 16-16,0 4-176 0,1 0-48 0,-1 0 0 0,-1 6 0 0,0 0-544 0,0 1-112 0,-1 5-32 0,0-3 0 0,-2 4-608 0,0 2-128 0,-2 1-32 0,0-1 0 0,0 1-352 0,-2 2-80 0,0-1-16 0,0 1 0 0,1-4-208 0,-1 4-32 0,2-5-16 0,1 2 0 0,2-3-208 0,-1 1 144 0,1-1-144 0,1 1 128 0,1 0-128 0,2-1 128 0,1 0-128 0,3-3 128 0,1 1-128 0,3-4 0 0,2 0 0 0,0 0 0 0,4-2 0 0,-1-1 0 0,0 0 0 0,1-1 0 0,1-2 0 0,1 0 0 0,0-2 0 15,0 0 0-15,-1-1 0 0,-1-3 0 0,0 0 0 16,0-2 0-16,1 0 0 0,-3-1 0 0,3-2 0 0,-3-1 0 16,0 2 0-16,1-6 0 0,-1 0 0 0,-2 0 0 15,2-1-128-15,-3 1 128 0,0 1 0 16,-1-2 0-16,-1 3 0 0,-1 1 0 0,0 2 0 16,-3 4 0-16,0 1 0 0,-1 3 0 0,-2-1 0 0,0 4 0 15,-2 0 0-15,-3 0 0 0,1 3 0 16,-3 0 0-16,0 3 0 0,-1 0 208 15,1 0-48-15,-1 1-16 0,-2 2-16 0,0 1-128 0,-2 2 192 16,1 1-64-16,0 0-128 0,0 1 0 0,3-1 144 16,-2 2-144-16,2-2 0 15,1 2 0-15,2-2 0 0,0 0 128 16,2-1-128-16,2 1 0 0,1-1 0 0,0 0 0 0,3 1 0 16,2-3 0-16,0 2 0 0,2 0 0 0,2-3 0 0,0 1 0 15,2 0 0-15,0-4 0 0,1 2 0 0,-1-1 0 0,0-4 0 0,1 1 0 0,0 0 0 0,0-2 0 16,1 0 0-16,-1 1 0 0,-1-4 0 0,1-1 0 15,0 2 0-15,-2-4-128 0,0 4 128 0,1-6 0 16,-1 2 0-16,-1-2 0 0,1-1 0 0,-2 0 0 16,0-1 0-16,-2 0 0 0,0-1 0 0,-2-1 0 15,0 1 0-15,-1-2 0 0,-2-7 0 16,-1 9 0-16,0 4 0 0,-2 0 0 0,0 4 0 16,-2 0 0-16,1 2 0 0,-1-1 0 0,-1 6 0 15,0-3 0-15,0 4 0 0,1 2 0 0,-2-3 0 16,1 4 0-16,-1 1 128 0,0-2-128 0,-1 4 0 0,2 0 0 15,-1 0 0-15,0 3 0 0,1-2 0 0,0 2 0 16,2 0 0-16,0-1 0 0,0 2 0 0,1 0 0 16,1 0 0-16,0 1 0 15,3-2 0-15,0 0 0 16,1-1 0-16,1 1 0 0,3-4 0 0,0 0 0 16,1-1-128-16,1-2 128 0,1 0 0 0,1-4 0 0,0-2 0 15,1 0 0-15,1-5 0 0,0 2 0 0,1-1 0 0,0-5 0 16,-1 2 0-16,1-4 0 0,-1 0 0 0,1 0 0 0,-1-2 0 0,-1 2 0 0,-1-4 0 15,1 2 0-15,-3-3 0 0,0 3 0 0,-1-2 0 16,-1 2 0-16,0 0 0 0,-3 1 0 0,-1 0 0 16,0 2 0-16,-3 4 0 0,0-3 0 0,-2 1 0 0,-1 5 0 15,-1 0 0-15,0 0 0 0,-3 3 0 0,1 0 0 16,1 0 0-16,-2 1 0 0,0 1 0 0,1 1 0 0,-1 0 0 16,2 1 0-16,0-1 0 0,1 3 0 15,2-2 0-15,0 4 0 0,0 0 0 0,0-2 0 16,1 2 0-16,2 0 0 0,-1 1 0 0,2 0 0 0,0 0 0 15,1 1 0-15,0 0 0 0,0-1 0 16,1-2 0-16,-1-1 0 0,-1 0 0 16,2-2-384-16,2-2-64 0</inkml:trace>
  <inkml:trace contextRef="#ctx0" brushRef="#br0" timeOffset="28411.81">9619 14095 911 0,'-2'0'0'0,"0"-3"0"0,0 3 0 0,1-2 0 0,-1 0 2720 0,1 2 464 0,0-2 80 0,-1-2 32 0,-1-2-1488 0,-1 0-288 0,1-3-64 0,-1 2-16 0,1-3-768 0,0 4-160 0,-1-1-16 16,0 3-16-16,1 0-112 0,-4 0-32 0,2 2 0 0,-2 2 0 0,0 2-336 0,-3-1 0 0,0 4 0 0,-3-1 0 0,-1 2 768 0,-1 3 128 15,-2-2 16-15,-2-1 16 0,0 3 784 0,0-1 144 16,-1 0 48-16,1-2 0 0,1 1-64 0,0-1-16 0,2-3 0 16,3 1 0-16,2 0-752 0,1-2-160 0,-1 1-16 15,2 1-16-15,2-4-624 0,0 2-128 0,4-2-128 16,0 0 176-16,3 1-176 0,1-1 0 0,1 3 0 0,1-3 0 16,2 2 128-16,1-1-128 0,3 2 192 0,3 1-64 15,1-2 16-15,2 2 0 0,2-2 0 0,4 2 0 16,5-2 48-16,5 2 16 0,4 2 0 0,4-2 0 15,6 0-48-15,0-2-16 0,4 1 0 0,3-2 0 16,3 1 32-16,7-2 0 0,8 0 0 0,3-2 0 16,3-2-176-16,-4 1 128 0,-4 0-128 0,0-1 128 15,-3 2-128-15,6 1 0 0,3-2 0 0,-2 3 0 16,-4-2 0-16,-7 2 0 0,-4 0 0 0,-2 0 0 16,0 2 0-16,2-2 0 0,1-2 0 15,-3 0 0-15,-5 0 0 0,-4-1 0 16,-6 2 0-16,-7-4 0 0,-3 2 0 0,-5 0 0 0,-3-1 0 15,-1 3 0-15,0-4 0 0,-4 4 192 0,-1-1-192 0,-3-1 192 16,-5 3 0-16,-2-1 16 0,-3 1 0 0,-3-3 0 0,-1 3-16 0,-6-2-16 16,-2-2 0-16,-5 0 0 0,-3 1-352 15,-4-3-64-15,-3-1-16 0,-2 2 0 0,-3-1-16 0,-4 1-16 16,-1 0 0-16,-3 2 0 0,0-1 288 0,-8 1-192 16,-4 0 192-16,-6-2-160 0,4 4 160 0,4-3 192 15,5 1-32-15,-6 3-16 0,-6 0 64 0,-7 0 16 16,-2 3 0-16,-2-3 0 0,-3 4-96 0,1-3-128 15,1 4 176-15,4-5-176 0,7 3 0 0,0-3 0 0,3 3 0 16,-1-3 0-16,1 4 0 0,-2-4 0 0,-3 2 0 16,4-1 0-16,3 2 0 0,2-1 0 0,4 2 0 15,0 2 0-15,6 0 0 0,-3 1 0 0,-1-1-144 16,1-3 144-16,4 4-144 0,4-1 144 0,2 0-160 0,3-2 160 16,4-1-144-16,6 1 144 0,4 1-128 0,5-1 128 15,4-2-128-15,4-2 128 16,2 1-128-16,4-1 128 0,5 3-176 0,5-3 176 15,4 0-208-15,4 0 80 0,6 2 0 16,1-2 0-16,4 0 0 0,5 0 0 0,5 0 0 0,0-2 0 0,3 2 0 16,-2 0 0-16,-3 0-64 0,1 0-16 0,0 2 0 15,3 0 0-15,1 0-32 0,2 1 0 0,5 0 0 0,-4-3 0 16,1 4 240-16,-5-4-192 0,-4 0 192 0,-3 0-192 0,-4 3 192 16,1-3 0-16,0 3 0 0,-2-3 0 0,1 3 192 15,-2-3-32-15,2 1 0 0,-3-1 0 0,0 0 16 16,-1-1 0-16,-2-2 0 0,-2 1 0 0,-4-2-176 15,-2 2 0-15,-2 0 144 0,-3 0-144 0,-2 1 0 0,-2-2 0 16,-2-1 0-16,-1 4 0 0,-3-2 0 0,-1 2 0 16,0 0 0-16,-3-3 0 0,-1 2 128 0,1 1-128 15,-4 0 128-15,1 0-128 0,-4 0 0 0,0 0 0 16,-2 1 0-16,-1 2-128 0,0-3 128 0,-2 2-192 16,-1-2 192-16,0 2-192 0,-1 0 192 0,0-2 0 15,-3 0 0-15,-1 3 0 0,1-3 160 0,-2 0 16 16,-4 0 0-16,-3-3 0 0,-1 3 16 0,-5-2 0 15,-4 0 0-15,-1 0 0 0,-3-1-192 16,-1 2 128-16,-3-1-128 0,-1-1 128 0,-2 3-128 16,-2 3 0-16,-1-1 0 0,-3 2 0 15,-3 0 176-15,-3 1-48 0,-1-2-128 0,2 1 192 16,3 0-192-16,6 1 0 0,5-5-192 0,6 1 192 0,3 1 0 0,4-2 0 0,4 0 0 16,3-2 0-16,2 1 0 0,7 1 0 15,2-3 0-15,6 1 0 0,2 1 0 0,5 1 0 0,0-3 0 0,4 3 0 16,4 0-224-16,4 0-32 0,4 3-16 0,7 0 0 15,3 0-176-15,5-2-16 16,2 4-16-16,6-1 0 0,1-2 208 0,6 2 32 0,7-3 16 0,4 1 0 16,6-2 224-16,5-2 0 0,3 1 0 0,4-3 0 15,2 2 0-15,6-5 0 0,9 1 0 0,1-4 0 0,-1 0 0 16,3-2 0-16,2 0 0 0,7-4 0 16,7-5-160-16,-5-2-96 0,-6 0 0 0,-1-6-17504 15</inkml:trace>
  <inkml:trace contextRef="#ctx0" brushRef="#br0" timeOffset="37945.46">12086 16320 10127 0,'-4'-3'896'0,"-1"0"-704"0,2 0-192 0,-1 0 0 0,2 1 2272 0,0 0 416 0,0 2 96 0,-3-2 16 0,-3-4-2672 0,0 0-512 0,-1 2-128 0,2-2 0 0,2 2 800 0,0 1 160 0,2 3 48 0,2-2 0 0,1 1 528 0,1-2 128 0,2 3 0 0,1-2 16 0,0 1 480 0,3 1 80 16,-2-3 32-16,4 2 1616 0,-5 1-1776 15,-1 0-16-15,-1 0 0 0,1 1-256 0,-3 2-48 16,0-2-16-16,-2 1 0 0,1 1-640 0,0 0-128 16,0 0-32-16,-1-2 0 0,1 2-272 0,0-1-64 15,1-1-128-15,0 2 192 0,0-2-192 0,1 0 0 16,2 1 0-16,-1 0 0 0,1-1 0 0,-2 2 144 0,1-1-144 0,0 2 128 16,-2-2-128-16,1 5 0 0,-2-1 0 0,-1 1 0 15,0 3 0-15,-2 1 0 0,2 3 128 0,-5 2-128 16,0 0 0-16,-3 5 0 0,0 1 0 0,-2 0 0 15,2 1 160-15,-2-1-160 0,1 0 192 16,-1 0-192-16,3-3 208 0,-1 0-64 0,2-3-16 0,0-3 0 16,1 2 0-16,1-5 0 0,0 2 0 0,1-2 0 15,0 0-128-15,0-4 0 0,0 3 0 0,0-3 0 16,2 0 0-16,-1-2 0 0,0-1 0 0,2 0 0 16,-1 1 0-16,1 0 0 0,0 1 0 0,1-2 0 15,0 1 0-15,1 1 0 0,-1-1 0 0,0-3 0 16,1-1 208-16,0 1-32 0,0 0-16 0,1-1 0 0,0 3 144 15,0-3 16-15,4 0 16 0,1 0 0 0,4 0 32 16,3 0 0-16,3-3 0 0,2 2 0 16,2-1 16-16,2-2 16 0,2 2 0 0,1-2 0 15,-1 1-208-15,2 0-64 0,-2 0 0 0,-2-1 0 0,-1 1-128 16,0 0 0-16,0 1 0 0,-1 1 128 0,-3-2-128 16,2 1 0-16,0 0 0 0,2 0 128 0,2 2-128 15,-1 0 192-15,0 0-192 0,4 2 192 0,3-2-48 16,2 2 0-16,3 3 0 0,3-5 0 0,3 0-144 0,-1 0 128 15,0 0-128-15,-1-3 128 0,-1-1 0 0,0 2-128 16,-1-2 192-16,5-2-64 0,3 0 16 0,3 0 0 16,3-4 0-16,-4 4 0 0,-3-3-144 0,-5 1 160 15,-4 4-160-15,-3 0 160 0,-4 4-160 0,-2 0 0 0,0 0 0 16,0 0 128-16,-1-3-128 0,2 3 0 0,1 3 0 16,0-6 0-16,-1 2 0 0,3-3 0 0,1 3 0 15,4 0 128-15,2-3-128 0,0 2 192 0,-1-4-192 16,0-3 192-16,-3 3-192 0,3 1 192 0,-1-1-192 15,4-3 192-15,0 3-192 0,0 0 0 0,-2 2 0 16,0-2 0-16,0 3 0 0,-3-1 0 0,-3 4 0 16,-3 0 0-16,-1 0 0 0,-3 0 0 0,-3 0 0 15,-1 0 0-15,-2 3 0 0,-2-2 0 16,0 2 0-16,0-3 0 0,-2 2 128 16,1-2-128-16,2 0 0 0,0 0 128 0,3 0-128 15,3-2 160-15,3-1-160 0,3-1 160 0,0 2-160 0,3-2 0 16,1 1 144-16,2-1-144 0,0 1 0 0,0 0 0 0,-3-2 0 0,-5 4 0 15,-6-2 0-15,-1 1 0 0,4 0 0 16,-4-1 0-16,1 0 0 0,-3 1 0 0,0 0 0 0,-4 2 0 0,1-2 144 16,-3 2-144-16,0-4 192 0,0 4-192 0,3-2 192 15,-1-1-64-15,-2 3 0 0,3-1-128 0,5-1 160 16,0 2-160-16,6 0 128 0,1-4-128 0,0 4 0 0,3-3 0 16,0 2 0-16,0-1 0 0,0-1 0 0,-1 2 0 15,-4-1 0-15,-2-2 0 0,0 1 0 0,-5 0 0 16,-1 0 0-16,-1 1 0 0,-2 0 0 0,0-1 0 15,-2 0 0-15,0 3 0 0,-2-2 0 0,-1 1 0 16,0-2 0-16,-1 3 0 0,-1-2 0 0,0 0 0 16,1 2 0-16,-1 0 0 0,3 0 128 0,-1 0-128 15,2 2 128-15,1-2-128 0,3 2 0 0,-2-2 0 16,2 0 128-16,1 0-128 0,2 0 0 0,-1 0 0 16,0 0 0-16,-1 0 0 0,-3 0 0 0,-2 0 0 15,-1 0 0-15,-3 3 0 0,0-3 0 0,-1 0 0 16,-1 0 0-16,-2 0 0 0,1 0 0 0,-2 0 0 0,0 1 0 15,0 1 0-15,1 1 0 0,-2-3 0 16,2 1 0-16,-1 1 0 0,1 0 0 0,0 0 0 0,-1 1 0 0,1-3 0 16,0 1 0-16,-1 1 0 15,1-2 0-15,-1 0 0 0,1 0 0 0,0 0 0 0,-1 0 0 0,0 0 0 16,0 0 128-16,-1-2-128 0,0 2 192 0,0 0-64 16,0 0 192-16,0 0 16 0,0 0 16 0,0 0 0 15,0 0-224-15,0 0-128 0,0 0 160 16,0 0-160-16,0 0 0 0,0 0 0 0,0 0 0 0,-20-8 0 0,19 8 0 15,-1 0 0-15,-1-2 0 0,1 2 0 16,-1 0 0-16,1-1 0 0,-2 1 0 0,0-3 0 0,-1 3 0 16,1-3 0-16,-1 0 0 0,0-1 0 0,0-1 0 15,0 2 0-15,1-5 0 0,-1 2 0 0,3-3 144 16,-2 1-16-16,1 0 0 0,2-2 0 0,0 2-128 16,0-2 0-16,-1-2 0 0,1-1 0 0,0 0 0 15,0-2 0-15,-3-1 0 0,0 2 0 0,1-3 0 16,-2 3 0-16,0 2 0 0,0-2 0 15,1 3 0-15,-1 1 0 0,3 3 0 0,-1-2 0 16,2 3 0-16,1 2 0 0,1-2 0 0,0 2 0 16,1-2 0-16,0 4 0 0,1-2 0 0,0 1 0 15,1 0 0-15,0 0-176 0,-1 2 48 0,1-1 0 0,0-1 128 0,-2 2 0 16,0 1 0-16,-1-3 0 0,0 3 0 0,-1-2 0 16,0 1 0-16,-1 1-128 0,-2 0 128 0,2 0 0 15,-3-3 0-15,2 3 0 0,2 0 0 0,0 0 0 16,0 0 0-16,0 0 0 0,0 0 0 0,0 0 0 15,-21-3 0-15,20 3 0 0,-1 3 0 0,2 0 0 0,0 3 0 16,-1 0 0-16,2-1 0 0,-1 4-128 0,0-1 128 16,0 2 0-16,2 3 0 0,-1-4 0 0,0 4 0 15,-1-3-128-15,1 2 128 0,1-2 0 0,-1 0 0 0,-1 0 0 16,0 1 0-16,0-1 0 0,0 0 0 0,0-2 0 16,0 2 128-16,0 0-128 0,-1-1 128 0,1-2-128 15,0 2 0-15,0-2 0 0,0 2 0 0,1 1 0 16,0 0 0-16,0 1 0 0,1-4 0 0,0-1 0 15,1 1 0-15,0-1 0 0,1 0 0 0,1 0-128 0,0-2 128 16,0 2 0-16,0-3 0 0,0 0 0 16,0-3 0-16,-2 0 0 0,1 0 0 0,0 0 0 15,1 0 0-15,-2-2 0 0,0 1 0 0,-1-2 0 16,0 1 0-16,0-2 0 0,-1 0 0 0,1-2 0 16,-1 2 0-16,-1-2 0 0,0 1 0 0,0 1 0 15,0 1 0-15,-1-2 0 0,1 1 0 0,0 3 0 0,-2-2 0 16,2 1 0-16,-1 1 0 0,0 1 0 0,0-3 0 15,-2 3 0-15,1 3 0 0,-3-3-128 0,0 1 128 0,-1 1 0 16,-2 2 0-16,-1 0 0 0,0 1-240 16,-4-4 48-16,2 4 0 0,-3-1 0 0,1-2-48 15,-3 2 0-15,2-2 0 0,-3 2 0 0,0-3 240 0,-3 2 0 16,0 0-160-16,-1 0 160 0,2 1 0 0,0 1-144 16,-1-4 144-16,-1 1 0 0,2 2-128 0,1-2 128 0,-1 2 0 15,-1-1 0-15,2-2 0 0,-2 1-128 0,-1 1 128 16,-2 1 0-16,-5-2 0 0,-1-1 0 15,4 2 0-15,-5-1 0 0,-2 2 0 0,-2-3 0 0,-2 4 0 16,2-1 0-16,5-2 0 0,-1 2 0 0,1-2 0 16,0 0 0-16,-1 0-256 0,-2 1 48 0,-3 0 16 0,-3 1 0 15,-2-1-144-15,-3 0-32 0,0 1 0 16,0 1 0-16,2 1 80 0,5-2 16 16,4-3 0-16,2 4 0 0,0-1 272 15,3-2 0-15,1-1 0 0,2 4 0 0,0-1 0 0,1-1 0 16,-1-3 0-16,-2 1 0 0,-1 1 0 0,1-2 0 15,0 0 0-15,-1 0 0 0,-3 0 0 0,-1 1 0 0,0 2 0 0,2-1 0 16,1-2-128-16,0 4 128 0,2-1 0 0,0-2 0 0,-1 4-224 0,-2 0 64 16,2 0 16-16,-3 1 0 0,1 0 144 15,0 0-128-15,2-2 128 0,-1 0-128 16,-1 2 128-16,1-4 0 0,-1 0 0 0,2 2 0 0,1-2 0 16,1 0 0-16,2 1 0 0,2-3 0 0,4 1 0 15,-2 1 0-15,2-2 0 0,1 3 0 0,0-2 0 0,0 2 0 16,-1 0 0-16,0 0 0 0,2-2 0 0,-3 1 0 15,-3 1 0-15,-2 1 0 0,-1-1 0 0,-2 4 0 16,-1-4 0-16,-2 2 0 0,1-1 0 0,-2-2 0 16,0 2 0-16,2-1 0 0,-1-2 0 0,2-1 0 15,4 2 0-15,2-2 0 0,1 0 0 16,3 0 0-16,1 0 0 0,-1-2 0 16,4 1 0-16,-1 1 0 0,1 0 0 15,-2 0 0-15,1 0 0 0,-3-3 0 16,0 6-144-16,-3-3 144 0,0 3-352 0,-2-2 0 0,0 2 0 15,-3-1 0-15,0 5 208 0,-1-4 144 0,0 4-192 0,1-4 192 16,2 1-176-16,-1-2 176 0,5 5-160 0,-1-5 160 0,5 2 0 16,0-1 0-16,4 2 0 0,1-3 0 0,2 0 0 0,0-1 0 0,2 1 0 15,0-2 0-15,0 3 0 0,-2-5 0 0,1 2 0 16,-1-1 0-16,0 1 0 0,-2 0 0 0,-1 0-128 0,-1 1 128 16,0-1 0-16,-1 0 0 0,-1 2 0 15,0 0 0-15,-1 0 0 0,-1-2 0 0,0 3 0 0,1-2 0 16,1 1 0-16,0 1 128 0,2 0-128 0,-1 0 0 15,2-3 128-15,3 1-128 0,0 2 0 0,3-3 0 16,0-3 0-16,3 2 0 0,0 1 0 0,2-5 0 16,0 1 0-16,0 1 0 0,2-2 0 0,0 0 0 15,-1 2 0-15,-1-3-192 0,2 2 192 0,-2 2-192 0,0-2 48 16,-3 2 16-16,2-2 0 0,-2 1 0 16,2 1 128-16,-1-2 0 0,1 3 0 0,-1-1 0 0,1 2 0 15,0-3 0-15,0 2 0 0,1-2 0 16,0 1 144-16,0 1-144 0,1 1 192 0,0-3-192 0,2-3 0 15,0-1 0-15,3 0 0 0,1-1 0 0,0 2 320 16,0-2-64-16,3-1 0 0,0-3 0 0,1-2-256 16,1 2 0-16,-3 2 0 0,0-1 0 0,1 0 0 15,-1 0 0-15,-1-2 0 0,1 0 0 0,0 0 0 16,-3 0 0-16,-1 1 0 0,0-1 0 0,0 3 0 0,-2-1 160 16,1 1-160-16,0 0 128 0,-1 0 64 0,1-2 16 15,1 0 0-15,1-1 0 0,0 1-208 0,1 1 176 16,0-2-176-16,2 1 160 0,-2 2-160 0,2-1 0 0,-2 4 0 15,1-2 0-15,-1 3 0 0,-1 0 0 0,0 2 0 16,-2 0 0-16,0 2 0 0,-2 1 0 0,1-2 0 16,-1 1 0-16,1 0 0 0,-2 0 0 0,0-1 0 15,0 2 0-15,1-1-192 0,-1-1 192 0,0 2-160 0,-1-3 160 16,0 2-336-16,0-2 16 0,0 2 16 0,0-5 0 16,-1 4-144-1,0-3-16-15,-1-3-16 0,1 1 0 0,-1 2-208 16,-1-5-32-16,2 4-16 0,-1-6 0 0,-1 3-288 15,1 2-48-15</inkml:trace>
  <inkml:trace contextRef="#ctx0" brushRef="#br0" timeOffset="38776.94">13624 16909 21183 0,'-1'0'1888'0,"0"-2"-1504"0,0 0-384 0,-1 2 0 0,2 0 3120 0,0-2 544 0,-1 1 112 0,0-2 32 0,0 1-2432 0,-1 0-480 0,4 0-112 0,-2 2-16 0,0 0-768 0,0 0 0 0,0 0-192 0,0 0 48 0,0 0 144 0,0 0 0 0,0 0 0 0,0 0-128 0,0 0 704 0,0 0 128 0,0 0 48 0,-29 16 0 15,13-4-256-15,-5 4-48 0,-1 6-16 0,-2-3 0 16,0 4-144-16,-4 3-32 0,-4 4 0 16,-1 3 0-16,0 1-64 0,-3 5-32 0,-3 4 0 0,1 4 0 15,2 1-160-15,4 3 0 0,2 2 0 16,3 1 128-16,1 0-128 0,1 0 0 0,-2 2 0 0,0-6 0 15,1-5 0-15,3-7 0 0,3-7-176 16,0-5 176-16,1-1-144 0,1-5 144 0,1-6-160 0,3-4 160 16,4-4-192-16,1-8 48 0,4-5 16 0,1-6-18560 15</inkml:trace>
  <inkml:trace contextRef="#ctx0" brushRef="#br0" timeOffset="39596.31">12828 17071 22111 0,'4'0'1968'0,"-1"0"-1584"0,0 0-384 0,-1 0 0 0,1 0 3040 0,-1 0 528 0,4 1 96 0,6-1 32 0,5 4-2704 0,1 0-544 0,2-2-96 0,-2 4-32 0,-2 1-32 0,-3-3-16 0,0 5 0 0,-4-3 0 0,1 3 336 0,-2-4 64 0,-1 4 16 0,1-3 0 15,-1 0-240-15,0 1-64 0,1 0 0 0,1 1 0 16,0-4 128-16,3 2 32 0,0 3 0 0,2-2 0 16,-1 2-112-16,1 1-32 0,-1 0 0 0,2 2 0 15,-1 3-176-15,-1-2-32 0,0 6-16 16,-2 0 0-16,0 0-176 0,-2 6 160 15,-2 0-160-15,-1 4 160 0,0 5-32 0,-1-7-128 0,-1-3 192 16,0 4-64-16,0 4 80 0,0 0 16 0,3 3 0 16,-1-7 0-16,4-3 48 0,0-6 16 0,0-6 0 0,2 0 0 15,3-1 48-15,1-2 16 0,1-4 0 0,0 0 0 16,0-2-176-16,0-2-48 0,-2 0 0 16,-1 0 0-16,-1 2-128 0,-1 1-176 15,-2-2 48-15,-1 0 0 0,-2 2-432 0,-2 0-80 0,-1 1 0 16,-2-2-16-16,0 2-80 0,-2-4-16 0,-2 2 0 15,1 0 0-15,0-2-16 0,0-2-16 0,1 0 0 16,0-2 0-16,1-2-592 0,-1-2-112 0,1-3-32 0,-1-1-15344 16</inkml:trace>
  <inkml:trace contextRef="#ctx0" brushRef="#br0" timeOffset="40428.94">14000 16836 30399 0,'-1'-2'2704'0,"1"0"-2160"0,1 0-544 0,-1-1 0 0,1 2-192 0,-1 1-128 0,3-5-48 0,-2 0 0 0,2-1-320 0,-1-3-64 0,1 3-16 0,-1 0 0 0,-1 2 768 0,-1 2 160 0,0 1 32 0,-1-4 0 16,-1 1 1344-16,-1 2 288 0,-1 4 48 0,2-2 16 0,-1 0-32 0,0 0 0 0,2 3 0 0,-2-3 0 0,2 0-928 0,0 1-192 0,1 1-32 0,0-2-16 0,1 3-336 0,1-2-64 0,0 1-16 0,-2-2 0 16,0 0-272-16,0 0 0 0,0 0 0 0,0 25 0 15,-5-17 0-15,-2 0 160 0,1 2-160 0,-2 0 128 16,-1 2-128-16,-2 3 0 0,-2-1 0 16,0 1-176-16,-2 1 176 15,0 0 0-15,0 0 0 0,0 0 0 0,2-1 0 0,0-2 0 16,4 0 0-16,-1-5 0 0,0 4 0 0,0-1 0 15,0-1 0-15,1-4 128 0,2 1-128 0,2-2 0 0,0 0 0 16,1-2 0-16,2-3 0 0,1 0 0 0,-1-2 0 16,1 0 128-16,1-1 80 0,0 0 32 0,0-1 0 15,1-2 0-15,1 0 64 0,0-4 16 0,1 1 0 0,-1-5 0 16,2 3-32-16,1-2 0 0,1 0 0 0,1-2 0 16,1 2-288-16,0-3-144 0,0 0 16 0,0 3 0 15,2-1-80-15,0 1-16 0,1 2 0 0,1 0 0 16,-1 3-32-16,1-1-16 0,2 2 0 0,-1-1 0 0,2 2 272 15,-3 2 0-15,1-2 0 0,-1 2 0 0,-2 1 0 16,0 0 128-16,-1 0-128 0,-3 3 192 0,0-2-48 16,0 1-16-16,-2-2 0 0,0 2 0 0,-2 1-128 0,0 0-144 15,0-3 144-15,-1 3-208 0,-1 0-48 0,0 0-16 16,0 3 0-16,-1-3 0 16,-1 4-144-16,1-3-32 0,1-1 0 15,0 0 0-15,0 0 0 0,0 0-16 0,-18 15 0 0,12-12-18160 16</inkml:trace>
  <inkml:trace contextRef="#ctx0" brushRef="#br1" timeOffset="50606.83">3710 8057 9215 0,'-5'0'816'0,"0"0"-656"0,1-3-160 0,2 0 0 0,-1 2-496 0,-1-1-128 0,-2-5-16 0,-5 1-16 16,-5-4-112-16,-1 0 0 0,-3-1-16 0,1 1 0 0,2 4 624 0,1 3 160 0,0 0 0 0,2 3 0 15,3 5 1664-15,0 1 352 0,2-1 80 0,2 1 16 16,1 3 336-16,1-3 80 0,0 0 16 0,0 1 0 15,1-4-496-15,1 0-112 0,0-3-16 0,-1-3 0 16,1 0-656-16,-1-4-144 0,0-3-32 0,1-1 0 16,0 0-224-16,-1-1-48 0,2-1-16 0,-1 1 0 0,1 0-96 15,1 2-32-15,-1 0 0 0,2 1 0 0,0 3-240 16,2 2-48-16,1 4-16 16,2 3 0-16,2 4-48 0,0 3-16 15,3 5 0-15,1 5 0 0,-1 1-80 0,3 5-16 0,2 6 0 16,1 3 0-16,2 3-80 0,-1 1 0 0,2 1-128 0,-1 0 192 15,1-2-32-15,-3-3-16 0,1-3 0 0,0-1 0 0,-1-5 0 0,2 0 0 16,-1-2 0-16,2 1 0 0,-3-6 0 16,0 0 0-16,1 0 0 0,-1-1 0 15,1 0-144-15,-2-1 160 0,0-1-160 0,-1 0 160 0,1 0-160 16,-3-2 128-16,2 1-128 0,-3 0 128 0,-1 1-128 0,-2-4 128 16,1-1-128-16,-3 4 128 0,0-3-128 0,-1 2 0 15,0 1 0-15,-2-3-176 0,-1 2 176 0,1 1 0 16,-2-2 0-16,0 0 0 0,-1 0 0 0,-1-2 0 15,0 0 0-15,-2 1 0 0,1-6 0 0,-2-3 0 0,1 0 0 16,-2-3 0-16,0 0 0 0,1-6 0 0,-4-3 128 16,1-3-128-16,-2-4 128 0,-1-3-128 0,0-1 128 0,0-2-128 15,0 0 0-15,1 0 0 0,0 1 0 16,0-4 0-16,-1-1 0 0,-1-4 0 0,1 0 0 16,-1 1 0-16,3-2 0 0,-1 5 0 0,2 1 0 0,-1 0 0 15,2 2 0-15,0-2 0 0,0-1 0 16,1 4 0-16,1 0 0 0,0 1 0 15,-1 1 0-15,2-1 0 0,0 4 0 16,1 2 0-16,-1 0 0 0,-1-1 0 0,2 2 0 16,-1-2 0-16,-2-2 0 0,2 2 0 0,-3-3 0 0,-1-1 0 15,1 2 0-15,-1-1 0 0,2 3 0 0,-3-3 0 16,2-3 0-16,-4 0 0 0,3 0 0 0,-2-1 0 0,2-1 0 0,-2 4 0 16,3-2 0-16,-1 3 0 0,2 1 0 15,-2-1 0-15,3 2 0 0,0 2 0 0,1 1 0 16,1 2 0-16,1 3 0 0,1-1 0 0,-2 4 0 15,2 0 0-15,2 2 0 0,-1-1 0 0,0 4 0 0,0 1 0 0,2 0 0 16,-2 0 0-16,0 0 0 0,2 1 0 0,-2 2 0 0,0 1 0 16,0 0 0-16,1 0 0 0,-2 4 0 15,0 0 0-15,0 5 0 0,0 0 0 0,-2 5 0 16,2-2 0-16,0 2 0 0,2 2 0 0,-1-2 0 16,0 2 0-16,2 5 0 0,0 0 0 0,1 1 0 15,0 0 0-15,2 5 0 0,3 3 128 0,-1 1-128 0,2 3 0 16,1 1 128-16,3 4-128 0,0-1 0 0,0 1 128 0,-1-3-128 15,0 5 0-15,0 4 0 0,0 1 0 16,1-1 0-16,-2-2 0 0,-2-3 0 0,1 2 0 0,-1-4 0 16,-1-1 0-16,-2-9 0 0,-2-1 0 15,-1-5 0-15,-2-2 0 0,1 1 0 16,-1-5 128-16,0-1-128 0,-2-3 128 16,0 0 128-16,0-8 48 0,-2 2 0 0,1-4 0 15,0-4-176-15,0 0-128 0,-1-2 192 0,1-2-192 16,0 0 128-16,0-4-128 0,1 0 0 0,-2 0 0 0,2-3 0 0,0 2 0 15,0-3-160-15,0 1 160 16,0-1-192-16,2 2 192 0,-1 0-160 0,0-2 160 0,0 2-752 16,-1-5-48-16,0 0-16 0,0-2-18112 0</inkml:trace>
  <inkml:trace contextRef="#ctx0" brushRef="#br1" timeOffset="52434.65">8739 8088 18431 0,'-5'-6'1632'0,"0"3"-1312"0,2-4-320 0,2 5 0 0,0-2 448 15,-2-1 0-15,0-2 16 0,-5-8 0 0,1-2-272 0,-3-4-48 0,3 1-16 0,0 1 0 0,2 3 80 0,0 0 16 0,2 7 0 0,0 0 0 0,1 0 560 0,1 3 112 0,-2 2 32 0,1-2 0 0,-1 2 384 0,-1-2 80 16,4 2 16-16,-2-1 0 0,-1 4-32 0,1-1 0 15,-2-1 0-15,2 2 0 0,-1-3-464 0,1 2-80 16,-1-1-32-16,2 0 0 0,0 0-320 0,1 2-64 16,0-2-16-16,0 1 0 0,2 1-80 0,1-2-32 15,1 3 0-15,-1 3 0 0,1-3-128 0,0 3-32 0,2 4 0 0,0 1 0 16,2 3 80-16,-1 2 16 0,0 3 0 16,2 2 0-16,1 1-48 0,1 3-16 0,1 4 0 15,1 1 0-15,-1-1-160 0,2 3 160 16,2 2-160-16,0 3 160 0,1-2-160 0,-1 1 0 0,2 1 0 15,-2-3 0-15,0 1 0 0,-1 0 0 0,1-1 0 16,-3-2 0-16,1-1 0 0,-1 3 0 0,2-2 0 16,-2 0 0-16,0 0 128 0,-2-2-128 15,-2-4 128-15,1 2-128 0,-1 4 272 0,0 1-16 0,1 3-16 16,2 1 0-16,-3-2-48 0,1 3 0 0,3 0 0 16,-2-1 0-16,1-2-64 0,-2-3-128 15,2 2 176-15,-2-3-176 0,0 1 0 0,0-1 0 0,-1 1 0 0,-1-4 0 16,1 1 0-16,-3-3 0 0,-1-2 0 0,-1-5 0 15,-2-1 0-15,0-5 0 0,-1-1 0 0,-2-2 0 0,-1-4 0 0,1 1 0 16,0-2 0-16,0 1 0 0,-1-2 160 16,0 2-160-16,1-1 128 0,-1 2-128 0,2-2 192 15,-1 2-64-15,2 0 0 0,1-1 0 0,1 2-128 0,0 2 0 16,2-1 144-16,0 0-144 0,0-1 0 16,1 4 0-16,0-3 0 0,2 0 0 0,-1 0 0 15,-1-2 0-15,0 0 0 0,-2-2 0 16,-2-2 0-16,0 0 0 15,-4 0 0-15,1-4 0 0,-2 4 0 0,-5-5 0 0,1 0 0 0,-4-3 0 16,-2-2 0-16,-2-3 0 0,1-1 0 0,-3 0-128 0,1-2 128 0,0 0 0 16,1 1 0-16,1-1 0 0,0-3 0 0,-1 0 0 0,2 0 0 15,0-3 0-15,1-3 0 0,2-1 0 16,0-1 0-16,0-2 128 0,2 1-128 0,-1-2 0 16,1-4 0-16,-1 2 0 0,-1-6 0 15,0 4 0-15,0 4 0 0,-2-4 0 16,-1-1 0-16,-2-2 0 0,0 1 0 0,-1-5 0 15,-2 0 0-15,-3-6 0 0,-1 3 0 0,-2-4 0 0,1-2 0 16,-2 6 0-16,3-1 0 0,2 4 0 0,5 4 0 0,0 3 128 0,2 1-128 0,3 4 176 16,2 7-176-16,2 0 0 0,1 3 0 15,0 0 0-15,1 4 0 0,3 4-176 0,0 3 176 0,0-1-128 16,2 3 128-16,0 1 0 0,2 0 0 0,0 1 0 16,0 0 0-16,2-1 0 0,0 2 0 15,0-1 0-15,1-2 0 0,-1 0 0 0,0-1 0 16,-2 1 0-16,1-4 0 0,-1 2 0 0,-1 0 0 15,-1-2-128-15,1 2 128 0,-2-2 0 0,1 0 0 0,-1 1 0 0,1 1 0 16,0 0 0-16,2 2 0 0,-2 2 0 0,3 2 0 16,-1 2 0-16,4 2 0 0,-2 0 0 0,2 4 0 15,2 2 0-15,1 2 0 0,1 3 0 0,-1 3-224 16,2 0-16-16,0 9 0 0,1-1 0 16,0 5 32-16,1 7 0 0,-1 2 0 0,0 5 0 15,0 4 208-15,1 1 0 0,-3-1 0 0,0 0 0 16,0 2 0-16,-2 1 0 0,1-3 0 15,0 7 0-15,2 4 0 0,2 5 0 16,1-3 144-16,-1 2-144 0,1-1 144 16,1-4-144-16,0-4 128 0,-2-5-128 0,0-5 192 0,-1 2-32 15,1-1-16-15,-1-3 0 0,1-6-144 0,-2-3 192 16,2-4-192-16,-3-2 192 0,0-1-192 0,0-5 0 0,-1-2 0 0,0 1 0 0,0-1 0 0,-2-1 0 0,0-4 0 16,-2 0 0-1,1-5-480-15,-4 2-128 0,2-1-32 0,-2 1 0 16,0-3-704-16,0-2-128 0,1-4-48 0,-1-1 0 0</inkml:trace>
  <inkml:trace contextRef="#ctx0" brushRef="#br1" timeOffset="53273.91">11112 6311 7503 0</inkml:trace>
  <inkml:trace contextRef="#ctx0" brushRef="#br1" timeOffset="54080.6">11115 6264 13823 0,'-1'2'608'0,"0"-2"128"0,1 0-592 0,0-2-144 0,0 2 0 0,0 0 0 0,-1 0 1088 0,1-3 176 0,-2 0 32 0,1 0 16 0,0-2 944 0,-2 1 192 16,2-2 48-16,0 0 0 0,0 2-784 0,0-2-160 0,-1 2-16 0,0-1-16 0,1 1-832 0,-1 2-176 0,1-2-16 0,0 2-16 0,0 0-320 15,-2 0-160-15,2 1 160 0,0 1-160 0,-2-3 0 16,0 3 128-16,0-2-128 0,-1 0 0 0,1 0 0 16,-1 2 0-16,1 0 0 0,1-2 0 0,-2 0 304 15,2 2 64-15,-2 0 16 0,2 2 0 0,-1-2 320 0,2 0 64 16,0 0 0-16,1 2 16 0,0-2-320 16,1 2-64-16,1 2-16 0,1-1 0 15,2 4-192-15,1 2-32 0,1 3-16 16,2 2 0-16,2 2-144 0,3 2 128 0,3 5-128 0,2 3 128 0,0 1-128 15,1 1 160-15,1 1-160 0,-1-1 160 0,-1 1-160 16,0 0 0-16,4 8 0 0,-4-1 0 0,2 1 0 0,-1-2 0 16,-3 0 0-16,-2-1 0 0,-1-2 0 0,-3-3 0 15,-2-1 0-15,-2-3 0 0,-2 0 144 0,-1-2-144 16,-3-2 160-16,0 1-160 0,0-3 288 0,-2 1-32 16,0 0-16-16,-1-2 0 0,0 1 16 0,0-1 16 15,1-1 0-15,-2 1 0 0,1-2-96 0,-1 0-32 16,2 0 0-16,0-1 0 0,-1-2-144 0,0 0 0 0,0-3 0 15,-1 2 128-15,-1 0-128 0,1-2 0 0,-1 3 0 0,0-3 0 16,-1 0 0-16,0 1 0 0,0-1 0 16,0-3 0-16,-1 2 0 0,-1-3 0 0,-1-3 0 15,2 1 0-15,-1-1 0 0,1-1 0 0,1-2 0 0,-2-2 0 16,4 2 0-16,-2-4 0 0,1 1 0 0,0 0 128 16,2-1-128-16,-1-2 0 0,3 1 0 0,-1 1 0 15,2-4 0-15,1 3 0 0,0-4 0 16,-1 3 0-16,2-4 0 0,1-2 0 0,-2-3 0 15,1-1 0-15,-2-2 0 0,0 0 0 16,-1-5 0-16,-1-4 0 0,0-2 0 16,-3-2 0-16,0-5-128 0,-2-1 128 0,0-2 0 15,-2-1-144-15,0-1 144 0,-1-1 0 0,-1 1-160 0,1 1 160 16,1 1-128-16,0-2 128 0,1 3 0 0,1-2 0 0,1 1 0 16,0 1 0-16,2 4 0 0,1-1 0 0,-1 3 0 0,2 4 0 0,0 0 0 15,1 5 0-15,0 4 0 0,0 0 0 0,-1 4 0 0,0-1 0 16,-1 6 0-16,0-3 0 0,-1 5 0 0,0 0 0 15,-1 0 0-15,-1 1 0 0,1 4 0 0,-1-1 0 16,0 2 0-16,2-1 0 0,-1 3 0 0,0 3 0 16,2-1 0-16,-2 2 0 0,3-2 0 0,0 2 0 15,-1 2 0-15,1-2 0 0,1 0 0 0,0 2 0 16,3 0 0-16,-2 3 0 0,3-2 0 0,-1 4 0 16,3-1 0-16,1 6 0 0,0 0 128 0,0 3-128 0,3-1 128 15,-1 4-128-15,1 1 0 0,-1-1 0 16,-1 3 0-16,1-3 0 0,0 0 0 0,-1 4 0 0,2 3 0 15,1 2 0-15,2 3 0 0,-1 1 0 0,0 1 0 16,1-2 128-16,0 1-128 16,1 3 0-16,-2-1 0 0,1 2 0 0,-1-5 0 15,-1 1 0-15,-1 1 0 0,0-2 0 0,-1 1 0 16,0 0 0-16,0 2 0 0,1-3 0 0,-1-4 0 0,-1-1 0 0,1-2 128 16,-2-4-128-16,1-2 0 0,-2-1 0 0,0-4 0 0,0-1 128 15,-2-3-128-15,0-2 0 16,-2-2 0-16,-1-3 0 0,1-2 0 0,-4-3 0 0,1-3-128 0,-1-4-13072 15,-2-1-2608-15</inkml:trace>
  <inkml:trace contextRef="#ctx0" brushRef="#br1" timeOffset="63379">6623 14092 24879 0,'-3'-4'2208'0,"2"4"-1760"0,1-2-448 0,1 2 0 0,1 0 0 0,-1 0 0 0,3-4 0 0,-1 2 0 0,4-4 0 0,1-1 0 0,2 4 144 0,0-4-16 16,1 5 544-16,0 1 112 0,0-2 32 0,2 3 0 0,-1 3 16 0,-1-2 16 0,-1 1 0 0,0 2 0 16,-3 2 496-16,1 1 80 0,-2 1 32 0,-1 0 0 15,0 0-672-15,-1 2-128 0,-2-1-16 0,-1-2-16 16,-1 2-432-16,-2 1-192 0,-1 0 160 0,-2 0-160 16,1 1 176-16,-4-4-176 0,1 3 192 0,-1 1-192 0,0-1 400 0,0 0-16 15,2 0-16-15,1 1 0 0,3-1-64 0,0 2-16 16,2-2 0-16,2 2 0 0,0-2-144 0,1 0-16 15,-1-1-128-15,2-2 192 0,-2 2-192 16,3-3 0-16,0 4 128 0,3 0-128 0,-2 2 0 0,0-2 144 16,-1 5-144-16,-1-5 128 0,-1 0-128 15,0 2 128-15,-2 2-128 0,1 3 128 0,0-1-128 16,-1 0 160-16,0-2-160 0,0 1 160 0,1-8-32 0,-1 2 0 16,0-1 0-16,-1-1 0 0,1-4 208 0,1-1 48 15,-1 0 0-15,0-4 0 0,0 2 48 0,1-2 16 16,-1 0 0-16,1-2 0 0,-1 2-128 0,2 0 0 15,-3 2-16-15,0 0 0 0,0 0-304 0,0 0 0 0,16-17 0 16,-12 16 0-16,-1 1 0 0,1 0 0 16,0 1 0-16,0 2 0 0,-1-1 0 0,2 2 0 15,1-1 0-15,3 2 0 0,0 3 0 16,2 1 0-16,0-2 0 0,0 2 0 0,3-3 0 0,-2 0 0 16,3-2 0-16,-3-2 0 0,1 2 0 0,0-4 0 0,5 0 0 0,0-3 0 15,1 2 208-15,2-5-64 0,2 1-16 16,3 0 0-16,0-1-128 0,4 0 160 0,2 1-160 0,3 1 160 15,-2 0-160-15,4 1 0 0,4 0 144 16,3 1-144-16,1 0 0 0,-3 0 0 0,-4-2 0 0,-2 4 0 16,-3 0 0-16,0 0 0 0,-7 0 0 0,2-2 0 15,4 2 0-15,4-4 0 0,2 2 0 0,3-2 0 16,1-2 0-16,0 0 0 0,-5-1 0 0,3 1 0 16,1-1 0-16,-2 1 0 0,-2-1 0 0,1 5 0 15,-3-4 0-15,1 2 0 0,0 2 0 0,0 0 0 0,5 0 0 16,2 2 0-16,3 0 0 0,-2 2 0 0,-2-2 0 15,-3 2 0-15,-3 0 0 0,-4-2 0 0,-4 1 0 16,-3 2 0-16,-2-1 0 0,1-2 0 0,-1 1 0 16,5 2 0-16,-2-1 0 0,3-2 0 0,2 4 0 15,1-4 0-15,-1 3 0 0,1-3 0 0,-1 0 128 16,4-3-128-16,-3 3 128 0,0-6-128 0,-2 2 288 16,0-2-16-16,-1 0 0 0,2-3 0 15,-1 3 0-15,4-1 0 0,7-2 0 0,1 3 0 16,2 2-272-16,-2 0 0 0,0 4 128 0,-5 0-128 15,-10 0 0-15,0 4 0 0,0 0 0 0,-1 1 0 0,-2 1 0 0,-1-2 0 16,2-1-176-16,0 3 176 0,-3-3 0 0,1 1 0 16,3-1 128-16,-1 2-128 0,-1-1 0 0,2 0 0 15,5-1 0-15,2 0 0 0,2 1 0 0,0-2 0 16,4 1 0-16,-3-3 0 0,-2 3 176 0,2-5-176 0,1 1 192 16,-1-2-192-16,-1-1 0 0,3-2 0 0,5 1 0 0,-1 2 0 15,-5 1 128-15,2 0-128 0,0 2 0 0,1 0 0 16,-4 2 0-16,-4 2 0 0,-2 2 0 0,-3 0 0 15,-2 1 0-15,-3 0 0 0,3 2 0 0,-1-3 0 16,5 4 0-16,2-4 0 0,-2 0 0 16,5 0 0-16,4-2 0 0,5-2 0 0,3-2 0 0,-4 0 0 15,-7-2 0-15,-2 2 0 0,2-4 0 0,-2-1 0 16,2 2 0-16,1-1 0 0,1 0 0 0,0 2 0 0,1-1 208 16,0 2-64-16,-2-1-16 0,-5 2 0 15,-9 0-128-15,-2-3 0 0,-1 3 0 0,-2 0-176 0,-2 3 176 16,-1-3 0-16,-3 2 0 15,0-2 128-15,-1 0-128 0,1 1 176 0,0-1-176 16,1 0 192-16,-1-1-64 0,1 1 0 16,0 0 0-16,2 0 0 0,2-2-128 0,-2 2 128 15,1-3-128-15,1 2 128 0,7 1-128 0,1-3 0 0,2 1 0 16,0 1 0-16,-1 1 0 0,-3-3 0 0,-3 3 0 0,-3 0 0 16,-1 3 0-16,-2-2 0 0,0 1 0 0,-3-2 0 15,-2 3 0-15,-2 1 0 0,-1-2 0 0,-1-2 0 0,-1 4 0 0,-1-4 160 16,1 0-160-16,-1 2 160 0,0-2 32 15,1 0 0-15,1 0 0 0,-1 0 0 0,1 0-16 0,2-2 0 16,2 2 0-16,0 0 0 0,0-3-176 0,-2 3 0 16,-1-1 144-16,1 1-144 0,3 0 0 0,1-2 0 0,0 2 0 15,-2-3 0-15,1 2 0 0,-2 1 0 0,-1 0 0 16,-1 0 0-16,-1 0 0 0,-1 0 0 16,-2 0 0-16,0 0 0 0,-1 1 0 0,0-1 0 0,0 3 0 15,-1-3 0-15,-2 0 0 0,2 0 0 16,0 0 0-16,1 2 0 0,-1-2 0 0,-1 0 144 0,2-2-144 15,0 2 0-15,0 0 128 0,0 0-128 0,0 0 0 16,0 0 0-16,0 0 0 0,0 0 0 0,0 0 0 0,16-19 0 16,-13 15 0-16,1 1 128 0,-2-2-128 15,1 1 0-15,-1 0 240 0,-1 2-64 16,1-2-16-16,-2 0 0 0,1-1 32 0,-2 2 16 16,1-4 0-16,-2 1 0 0,1 3-16 0,0-4-16 15,-2 1 0-15,2-4 0 0,-1 2-16 0,0-2 0 0,1 0 0 0,0-2 0 16,2-1 256-16,-1 1 48 0,1-2 16 0,1-1 0 15,0 2-352-15,1-6-128 0,-1 1 0 0,2-2 0 0,-2 1 0 16,2-3 0-16,0 0 0 0,-1-3 0 16,1 0 0-16,-1-1 0 0,-1-2 0 0,-2-4 0 15,-1 1-832-15,-5-1-128 0,-6 0 0 0,-20-12-24256 16</inkml:trace>
  <inkml:trace contextRef="#ctx0" brushRef="#br2" timeOffset="90974.9">28104 16188 20271 0,'-18'6'1792'0,"4"-3"-1424"0,1-2-368 0,3 1 0 0,4-2 4096 0,2 0 768 0,-1 0 128 16,-5 0 48-16,-4 0-3408 0,-5 0-672 0,-5 0-144 0,1 3-32 0,-1-2-784 0,2 2 0 15,2 0-256-15,0 1 64 0,3 1-80 0,0-1-16 16,1 2 0-16,1 0 0 0,1 0 288 0,2 0 144 15,2-2-16-15,1 2 0 0,2-3 368 0,1 1 64 16,1-1 16-16,0 1 0 0,1-2-48 0,2 1 0 16,-1-3 0-16,2 0 0 0,1 0-208 0,1 0-32 0,2-3-16 15,1 0 0-15,5 0 64 0,4 0 16 0,4-4 0 16,4 4 0-16,5-4-96 0,10 3 0 0,14 0-16 16,12 0 0-16,4-1-80 0,2 4-16 0,2-2 0 0,1 3 0 15,-1 3-144-15,2-3 0 0,5 2 0 0,-3 2 0 16,-6 0 0-16,-1-2 0 0,-2 4 0 15,-2-2 0-15,0 0 0 0,3 0 0 0,2-2 0 0,-1 2 0 16,-4-2 0-16,-4 1 160 0,-6-2-16 0,-6-2 0 16,-7 1 16-16,-1-3 0 0,2 0 0 0,1 0 0 15,3 2-160-15,-5 1 0 0,-1 0 0 0,-3 4 0 0,-4-3 0 16,-1 1 0-16,-4 2 0 0,-2 1 0 0,-3-1 0 16,-2-2 0-16,-2 2 0 0,0-3 128 0,-2 4 32 15,-2-5 0-15,0 1 0 0,0 2 0 16,-2-3 32-16,-1 0 0 0,0 2 0 0,-1-4 0 0,-2 2-192 15,-1 0 160-15,-2 0-160 0,-1-3 160 0,-1 2-160 16,-1-1 0-16,-2 0 0 0,-2 1 0 16,0-3 0-16,-3 1 0 0,-2-1-144 0,-5-1 144 15,0-1 0-15,-5 0 0 0,-6-2 0 0,-3-2 0 0,-2 2 0 16,-8-2-128-16,-7 1 128 0,-9 2 0 0,-9-3 0 0,-2 4 0 16,3-1 0-16,0 2 144 0,3 2-144 0,4 3-144 15,8 2 144-15,-5-1-208 0,-3 4 208 0,-5 2 128 16,-4-1 0-16,0 0-128 0,2 1 0 0,1 0 0 15,3-1 0-15,-3 0 0 0,-2 0 240 0,-4 0-16 16,0-2 0-16,-1-2 0 0,8 0-224 0,4-2 0 0,3 0 0 16,3-2 0-16,6-2 0 0,1 0 0 0,-1 0 0 15,1-1-160-15,3 0 160 0,2 3 144 0,1-4-16 0,4 3-128 16,4-1 0-16,2 4 0 0,3-2-192 16,2 1 48-16,4 2 144 0,3 1 0 0,2-2 0 15,1 3 0-15,2 1 160 0,3-2 16 0,2 2 0 16,3-2 0-16,1 2-16 0,4-3 0 0,2 2 0 15,6-1 0-15,6-1 32 0,9 2 16 0,12-1 0 0,11 2 0 16,6-2-208-16,7 2 128 0,8 2-128 0,8-3 0 16,7 2 0-16,6 0 0 0,2-2 0 15,-4 4 0-15,-7-5-288 0,-2 2 48 0,-4-2 16 16,1 0 0-16,0-2 224 0,-2 0-144 0,-8-2 144 16,-6 1-128-16,-3-3 128 0,-2 1 0 15,0-1 0-15,0-2-128 0,0 1 128 0,-4 1 0 0,-8 2 0 0,-5 0 0 16,-6 0-128-16,-7 1-64 0,-4-2 0 0,-7 3 0 15,-3-4 192-15,-6 4-160 0,-2-2 160 0,-2 0-160 0,-4 0 160 0,-2 2 144 16,-2-2-16-16,-4 2-128 0,0 0 384 0,-6-3-48 16,-4 2 0-16,-8 1 0 0,-9 0-80 0,-9 0-32 15,-7-2 0-15,-6 2 0 0,1 0-224 16,-3-2 128-16,-3 1-128 0,-6 0 0 0,-7-2 160 0,-8 0-160 16,-2 0 160-16,0 0-160 0,0-1 160 0,-3 1-160 15,-6 0 160-15,-3 3-160 0,1-3 0 0,5 6 0 16,7-2 0-16,-1 4 0 0,-3 1 0 0,2 0 0 15,7 0 0-15,8 2 0 0,9 0 0 0,9-1 0 16,9-1 0-16,10-1 0 0,6 0-128 0,7-2 128 0,5 1 0 16,6-1 0-16,6-1 0 0,5-2-128 15,4 0 128-15,5 0 0 0,7 0-256 0,5-2 0 0,9 2 0 16,9-4 0-16,9 1 96 0,15 0 32 0,19 0 0 16,9 1 0-16,5 1 128 0,10-2 0 0,5 1 0 15,2 2-128-15,-1 1-64 0,-3-1 0 0,-6 0 0 16,1-1 0-16,5 1-48 0,-9 0-16 0,-12 1 0 0,-11-1 0 15,-10 0 256-15,-5-3 0 0,-1 3 0 16,-8-2-144-16,-8 2 144 0,-8-1 0 0,-4 1 0 0,-9 0 0 16,-6 0 0-16,-6 0 144 0,-5 0-144 0,-4 0 0 15,-3 0 320-15,-3 0-64 0,-3-3 0 0,-4 3 0 16,-3 0 64-16,-5-2 0 0,-6 0 0 16,-8 0 0-16,-5 2-160 0,-7-2-32 0,-3 0 0 0,-4 2 0 15,-5 0-128-15,-2 2 0 0,3 0 0 0,-9 0 128 16,-11 0-128-16,-7 3 0 0,6 1 0 0,-3 1 0 0,1-1 0 15,-3 3 0-15,-3-4 0 0,-1 0 0 16,0 1-384-16,7-2-64 16,7 0-16-16,11-4-14944 0,10-2-2976 0</inkml:trace>
  <inkml:trace contextRef="#ctx0" brushRef="#br2" timeOffset="94196.65">31601 14066 13823 0,'5'-5'1216'0,"-1"4"-960"0,-3 1-256 0,-1 0 0 0,1 0 448 0,1-3 64 0,1 1 0 0,2-2 0 0,2 1 1248 0,-1-1 256 0,-1-1 48 0,-3 4 16 0,-1-2-80 0,-3-1-16 16,-1 4 0-16,-2 0 0 0,-1 0-656 0,-1 2-144 16,-2-2-32-16,1 0 0 0,-2 0-240 0,-1-2-48 15,1 2-16-15,-2-2 0 0,3-2-320 0,0-1-64 16,-1 0-16-16,1 0 0 0,2-1-256 0,0 0-48 16,0 2-16-16,1-2 0 0,2 2 112 0,1 1 16 15,0 0 0-15,1 3 0 0,-1 0 0 0,0 3 16 16,-2 3 0-16,0 1 0 0,-1 2-144 0,-3 3-128 0,-1 4 192 0,-2 1-192 15,-2 2 0-15,-2 2 0 16,0 3 0-16,-3 1 0 0,2-1 0 0,-2 0 0 0,2 1 0 0,2-4 0 16,2-2 128-16,2-3-128 0,2 1 0 0,2-5 0 15,3 0 192-15,1-2-32 0,3-1 0 0,2-3 0 16,1 0-160-16,2 0 0 0,1-2 0 16,2 0 0-16,2-1 0 0,1 0 0 0,2-1 0 0,1-2 0 15,1 0 0-15,0-2 0 0,1 2 0 0,1-4 0 16,0 2 0-16,0-2 0 0,0 2 0 0,-2-2 0 15,0-2 0-15,-3 2 0 0,-1-1 0 0,0 0 0 0,-2 0 256 16,-2 1-48-16,-2-4 0 0,0 2 0 0,-1 1-64 16,-2-2-16-16,0 1 0 0,-1-2 0 0,-1 0 0 15,0 2 0-15,0 0 0 0,0-4 0 0,1 1-128 16,-1-1 128-16,1-4-128 0,2 0 128 0,-2-2-128 16,3-3 0-16,1-2 0 0,0 2 0 0,1-4 0 15,-1-3 0-15,1 2 0 0,0-4 0 0,0 2 0 16,-2-2 0-16,1 3 0 0,-3 2 0 15,1 0 0-15,-3 1 0 0,0 1 0 0,-1 3 0 16,-2 0 0-16,1 3 160 0,-3-1-160 0,0 2 160 0,0 2 272 0,-1-2 48 16,-1 0 16-16,1 2 0 0,1-4-96 0,2 1-16 15,-1 1 0-15,3-3 0 0,-1 3-384 0,2-1 0 16,2 2 0-16,-1 0 0 0,1 3 0 0,1 1-192 16,1 2 64-16,-1 1 128 15,0 3-528-15,0 0 16 0,-1-1 0 16,0 4 0-16,-1 0 16 0,1 2 16 0,-2 0 0 0,0 1 0 15,0 1-96-15,-2 1 0 0,0 2-16 0,2-7-12016 0,0 0-2416 16</inkml:trace>
  <inkml:trace contextRef="#ctx0" brushRef="#br2" timeOffset="95716.26">31182 14271 24879 0,'-1'-1'2208'0,"0"0"-1760"0,1 1-448 0,0-3 0 0,1 3 432 0,0-1 0 0,-1 1 0 0,0-2 0 0,0-2-768 0,0 2-160 0,0-5-16 0,-1 4-16 0,1-1 656 0,-1 1 144 0,-2 1 32 0,2 1 0 0,-2-2 1456 0,2 0 288 0,-1 0 64 0,-1-1 16 0,0 2-576 0,0-1-112 16,-1 0-32-16,1-1 0 0,-2 0-624 0,0 2-128 15,0-2-16-15,-3 2-16 0,2-2-352 0,-1-1-64 16,-2 0-16-16,1-1 0 0,-2 0-192 0,-2-3 0 16,0 2 128-16,-1-2-128 0,-2-1 128 0,0 1-128 15,0 2 176-15,-2 1-176 0,-1 0 256 0,0-1-64 16,-2 4-16-16,0 0 0 0,0 0 80 16,1 0 32-16,-2 3 0 0,0 0 0 0,0 3-16 0,0-3 0 15,1 3 0-15,-1-3 0 0,2 3-128 0,-2-3-16 0,-2 1-128 16,-2 1 192-16,0-2-192 0,-1-2 0 15,-2 2 0-15,1-1 0 0,1 1 0 0,0 0 0 0,-1-3 0 16,1 0 0-16,1 0 0 0,0 1 128 16,3 0-128-16,0 0 0 0,1-1 256 0,0 3 0 0,2-1 0 15,0 2 0-15,2-1-48 0,-1 3 0 0,0-1 0 16,-2 2 0-16,2 2-208 0,-2 0 144 0,0 1-144 16,-1 0 128-16,0 2-128 0,-2-3 0 0,1 4 0 0,-2-2 128 15,1 0-128-15,0 1 0 0,1-2 0 16,0 2 0-16,-2-3 0 0,2 0 0 0,-1 1 0 15,0 2-176-15,0-2 176 0,1 2 0 0,-1 0 0 0,1-2 0 16,1 2 0-16,0-2 128 0,0 2-128 16,1-3 128-16,2 0 0 0,-2 2 0 0,-1 0 0 0,0 2 0 0,1-1-128 15,0 1 176-15,0 0-176 0,1 0 192 16,1-2-192-16,1 2 0 0,2-1 0 0,2 1 0 0,0 0 0 16,2-2 0-16,-1 2 0 0,1 0 0 0,1-1 0 15,0 1 0-15,1 2 0 0,1-2 0 16,0 0 0-16,2-2 0 0,1 0 128 0,1 0-128 0,1 2 0 15,-1 0 0-15,0 0 144 0,0 1-144 0,1 2 0 16,-1 0 0-16,0 0 0 0,-2 0 128 0,1 2-128 0,0-1 0 16,-1 0 0-16,0 3 0 0,1-4 0 0,-1 2 0 15,0 0 0-15,-1 1 0 0,2 0 0 0,-1-2 0 16,0 2 0-16,1-4 0 0,0 0 0 0,0 1 0 16,0-5 0-16,2 2 0 0,-1-2 0 0,0 0 0 15,0-4 128-15,2 2-128 0,-1-3 256 0,2 0-32 16,0 0 0-16,0-3 0 0,0 0-224 0,-2 1 144 15,1-1-144-15,-2-1 128 0,0 1-128 0,-1-3 0 16,-1 3 0-16,-1-2 0 0,-1 2 0 0,1-1 0 0,-2 1 0 16,0-3 0-16,2 0 0 0,1-1 0 0,0 1 0 15,1 0 0-15,1-2 128 0,2 1-128 0,0-2 0 16,1 0 128-16,2 2-128 0,1-5 0 0,-1 3 0 16,2-1-176-16,1-2 176 0,0 2 0 0,0-3 0 0,2 1 0 15,0-3 0-15,1 2 128 0,1-3-128 0,-1 0 128 16,1 2-128-16,-3-2 144 0,1 2-144 15,-2 0 160-15,-2 1-160 0,-2 3 0 0,0-2 0 16,0 3 0-16,-2 2 0 0,-1-1 0 0,-1 2 0 0,-1 1 0 16,2 0 0-16,-2-2 0 0,1 4 0 0,0-2 0 15,1 2 0-15,1 0 0 0,0-3 0 0,1 6 0 16,1-3 0-16,1 0 0 0,0 3 0 0,2 2 0 0,-1 0 0 0,2 4 0 16,1-3 0-16,-2 4 0 0,4 2 0 15,-2 1 0-15,-2-1 0 0,2 0 0 0,-4 0 0 16,2 0 0-16,-1 3 0 0,-2-3 0 0,2 2 0 15,-4 1 0-15,0-3 0 0,-1-1 0 0,0 4 0 0,-2-3 0 16,-1 2 0-16,-1 1 0 0,0 1 0 0,0-3 128 16,2 0-128-16,-3 2 128 0,2-3-128 15,-1 2 0-15,2-2 0 16,1-3 0-16,3 1 0 0,1-7 128 0,1 3-128 0,3-6 0 16,2 0 176-16,3-3-48 0,2-3-128 0,3-4 192 0,4 1 16 0,3-3 0 15,4-2 0-15,4-1 0 0,1-1-208 0,5 0 128 16,3 0-128-16,4 0 0 0,5 1 0 0,1 1 0 15,-2 2 0-15,-2 1 0 16,0 1-1216-16,-6 3-192 0,-5-3-48 0,-2 1-19984 0</inkml:trace>
  <inkml:trace contextRef="#ctx0" brushRef="#br2" timeOffset="96583.62">31978 13210 22111 0,'3'-7'1968'0,"-1"2"-1584"0,2 4-384 0,-1-2 0 0,-2 3 144 0,0-3-144 0,3-2 160 0,1-3-160 0,0 0 896 0,1-2 96 0,0 0 16 16,-2 0 0-16,-2 1 688 0,-1 1 144 0,1 3 16 0,-4-2 16 0,1 1 224 0,0 1 32 0,0 0 16 0,-2 3 0 0,1-2-1264 0,-1 2-256 15,1 2-48-15,1 0-16 0,-2 0-128 0,1 0-32 16,-1 2 0-16,1-1 0 0,-2 3-208 0,0 1-32 15,-1 1-16-15,0 0 0 0,-1 1 48 0,0 3 0 16,-3-1 0-16,1 4 0 0,-2-3 96 0,0 5 32 16,-1-2 0-16,0-1 0 0,1 5-80 0,0-3-16 15,0 2 0-15,1 1 0 0,1-1-224 0,0 0 176 16,2 0-176-16,1 0 160 0,0 1-160 0,0-1 0 0,2 0 0 16,0 0 0-16,2 0 0 0,1-1 0 0,1-1 0 15,2 1 0-15,-1-4-160 0,2 0-16 0,2 0 0 0,0 0 0 31,3-5-256-31,-1 2-48 0,4-3-16 0,1-1 0 16,3-4-368-16,3-3-80 0,2 1-16 0,0-3-18048 0</inkml:trace>
  <inkml:trace contextRef="#ctx0" brushRef="#br2" timeOffset="96979.88">32226 13318 39615 0,'-6'-1'1760'0,"2"-2"352"0,1 3-1680 0,3-2-432 0,2 1 0 0,-1 1 0 0,0 0 352 0,0 0-16 0,1 0 0 15,-1 0 0-15,1 0-208 0,-2 0-128 0,0 0 160 0,0 0-160 0,0 0 192 0,-7 26-64 0,1-18-128 0,-2 3 192 0,0 4 112 0,-4-1 16 0,3 2 0 0,-4 1 0 0,2 0-320 0,0 2 0 0,-1 0-128 0,0-1 128 0,1 1-848 16,3-6-80-16,4 2-16 0,-1-5 0 16,4 0-1200-16,2-4-240 0,3-3-48 0,2-3-12464 0</inkml:trace>
  <inkml:trace contextRef="#ctx0" brushRef="#br2" timeOffset="97217.69">32331 13039 37775 0,'-3'-3'3360'0,"2"3"-2688"0,0 0-544 0,1 0-128 0,0 1 896 0,0 1 160 15,-1 1 32-15,-1-3 0 0,-1 4-704 16,0 2-144-16,-2 0-32 0,2 2 0 0,-2 0-400 0,0 1-96 15,0-2-16-15,-1 2 0 16,1 1-736-16,1-4-160 0,-1 0-16 0,1 1-15936 0</inkml:trace>
  <inkml:trace contextRef="#ctx0" brushRef="#br2" timeOffset="97886.23">32448 13014 25791 0,'-5'-4'2304'0,"2"2"-1856"0,3 2-448 0,1-3 0 0,1 2 0 0,1 1-336 0,-1-3 48 0,0-3 16 0,1 0-144 0,1 0-32 0,0-2 0 0,-1 2 0 0,2 4 1152 0,-1-2 240 0,0 2 32 0,-2 2 16 0,2 0 1792 0,0 0 352 0,-1 3 80 0,0 2 16 0,1 1-1760 0,-1 4-336 0,2 0-80 0,0 6-16 0,1 3-480 0,2-1-112 0,0 5 0 0,2-1-16 16,3 3-160-16,2-3-16 0,2 4-16 0,0-4 0 16,3 3 0-16,-2-3 0 0,4 0 0 0,-5-2 0 15,0 2-48-15,-3-1-16 0,-2-1 0 0,-2 1 0 0,-3-1 176 16,0-1 32-16,-4 3 16 0,-1 0 0 0,-1 3 112 15,-2-2 0-15,-2 2 16 0,-1 0 0 0,-2-3-272 16,-1 0-64-16,-4 1-16 0,-2-4 0 0,-2 2-48 16,-1-2-128-16,-1-3 192 0,-3 0-64 0,0-2-368 15,-1-3-80-15,-1-1 0 0,0-4-14432 16,2-2-2880-16</inkml:trace>
  <inkml:trace contextRef="#ctx0" brushRef="#br2" timeOffset="103634.83">25300 8140 26719 0,'0'-1'2368'0,"1"-1"-1888"0,0 0-480 0,1 1 0 0,0 0 336 0,-1-2-16 0,2 2-16 0,2-4 0 0,0 2 80 0,0-4 0 0,1 1 16 0,-1 2 0 0,-3 1-256 0,1 0-144 16,-2 3 160-16,-1 0-160 0,-1 0 784 0,-2 3 64 15,-1 0 16-15,0 1 0 0,-3 2 0 0,1 1 0 16,0-1 0-16,1 0 0 0,1-2-480 0,2 2-80 16,1-4-32-16,1 0 0 15,2 0-656-15,2-2-128 0,1 0-16 0,2-4-16 0,3 2 544 0,1-4 0 16,2 2 192-16,0-2-48 0,2 0 528 0,0-1 96 0,2 0 32 16,-2 1 0-16,-3 1-320 0,-1 1-64 0,-1 2-16 0,-2 0 0 15,-3 0-112-15,-2 2-32 0,-1 0 0 16,-2 0 0-16,-2 0-256 0,0 0 0 0,-2 0 128 0,-2 0-128 15,0 2 0-15,-3-2 0 0,-1 0 0 16,-1 0 0-16,3 0 0 0,0 0-144 0,1-2 144 0,-2 2-128 16,0 0-464-1,1 0-96-15,-2 0-16 0,0 0 0 0,-2 2-448 16,0 2-80-16,0 2-32 0,1 0 0 0,1 2 1264 0,0 3 384 0,0 1 16 0,2 2 0 16,-1 2 656-16,2 0 128 0,-1 0 32 0,1 2 0 15,1-5-864-15,-1 2-160 0,2-1-48 0,2-5 0 16,0 0-144-16,1-3 0 0,2 1 0 0,1-6 0 15,1-1 0-15,2-1 0 0,0-2 0 0,1-3 0 0,1-2 0 16,1 0 0-16,1-5-192 0,1 1 192 16,-1-2-288-16,3 0 64 0,0-2 16 15,1-1 0-15,0-1 32 0,0 2 16 0,-1-3 0 16,1 3 0-16,-3 3 160 0,0-3 0 0,-1 3 0 16,-4 4-128-16,0 2 128 0,-1 1 128 0,-2 0-128 0,0 0 176 0,-3 1 400 0,-1 1 64 15,-2 4 32-15,-2 0 0 0,-2 6-352 0,-1-2-80 16,-2 4-16-16,0 1 0 0,-2 1-224 0,0 0 0 15,-1-1 0-15,3 2 0 0,0 0-192 0,2-4 192 16,1-1-192-16,2 1 192 0,2-1 0 0,0-3 0 16,2 2 0-16,2-1 0 0,1 0 0 0,0 0 0 15,1 0 0-15,2 3 0 0,-1-2 0 0,1 1 0 0,2 2 0 16,0-1 0-16,0-1 0 0,2 0 0 0,1-2 0 16,0 2 0-16,1-4 0 0,-1 0 0 0,4-2 0 15,-1-2 0-15,0 0 0 0,0-2-160 0,-1-1 160 16,0-1-192-16,-2 1 192 0,-1-4 0 0,-1 3 160 15,-1-4-160-15,-2 4 240 0,-1-2-48 0,-1 0-16 0,-2-2 0 16,-1 4 80-16,-1-3 0 0,-1-1 16 16,-2 2 0-16,0 0 64 0,-2-1 16 0,1 0 0 0,-2-1 0 15,1 4-128-15,-2 0-32 0,0 3 0 16,0 3 0-16,-1 3-192 0,0 3 0 16,-2 0 0-16,1 4 0 0,1 2 0 0,0 1-160 0,1-1 32 15,1 2 0-15,2-1 128 0,0 0-208 0,4 1 80 16,0-4 128-16,3 3 0 0,0-5 0 0,3 2 0 0,0-4 0 0,4-2 0 15,-1 2 0-15,1-5 224 0,2 1-64 0,1-2 0 16,-2-2 0-16,2 1 0 0,-1-2 0 0,1-2-160 16,-1 1 0-16,-1 0-192 0,1-2 192 15,-2 1-624-15,-1 0 0 0,1 0 0 0,-4 1-18448 16</inkml:trace>
  <inkml:trace contextRef="#ctx0" brushRef="#br2" timeOffset="106322.83">25304 8243 8287 0,'0'0'736'0,"1"0"-592"0,0 0-144 0,0-2 0 0,0 2 672 0,2 0 96 0,-2-3 32 0,3 2 0 0,0-2-160 0,2 0-16 0,-1-2-16 0,1 0 0 0,-1 2 384 0,-1 0 80 0,-1 0 16 0,1-1 0 0,-3 4 560 0,0-2 112 15,-1 2 32-15,0 0 0 16,0 0 64-16,-1 0 32 0,1 2 0 0,-1 2 0 16,1-4-1104-16,0 0-208 0,0 0-64 0,0 0 0 15,0 0-64-15,-14 16 0 0,12-12-16 0,-1 1 0 16,1-1 16-16,0-2 0 0,-2 2 0 0,1 2 0 0,0-2 96 16,-1-2 32-16,0 4 0 0,0-2 0 0,1 0-32 0,-2 1 0 15,0-2 0-15,-3 4 0 0,2-4-192 0,-1 0-32 16,-1 3-16-16,1-2 0 0,0-2-160 0,-1 2-16 15,0-1-128-15,0 1 192 0,-1-1-192 0,0 0 176 16,0 0-176-16,-1-1 160 16,0 2-160-16,0-3 0 0,-1 4 0 0,0-4 128 0,0 2-128 0,-2-1 0 15,0 2 0-15,-1-1 128 0,1 0 0 0,-2 0-128 16,2 0 192-16,0 1-64 0,1-1 80 0,-2 3 16 0,3-2 0 16,0 2 0-16,1-4-80 0,0 3-16 15,0 0 0-15,-1-1 0 0,1 2-128 0,0-4 0 16,-1 2 0-16,0 2-176 0,-2-2 176 0,1-1 0 0,-2 0 128 15,3 1-128-15,-1 1 144 0,0-1-144 16,-1-1 192-16,1 1-192 0,-2 1 176 0,1 1-176 0,0-2 160 16,1 2-160-16,0-2 128 0,-1 2-128 0,2 0 0 15,0-2 0-15,0 1 0 0,0 1 0 0,1-2 0 0,0 2 0 16,0-2 0-16,1-2 0 0,1 4 0 0,-2-5 0 16,2 3 144-16,1-1-144 0,1-1 128 0,1-1-128 15,0 2 224-15,0-3-32 16,1 0-16-16,1-3 0 0,0 2-48 0,-1 1-128 15,1-2 192-15,-2 0-64 0,0 1-128 0,-3 0 0 16,1 1 0-16,-3 0 0 16,0 1 0-16,-1 2 0 0,-3 3 0 0,1-2 0 0,-1 0 0 0,1 3 0 15,-3 3 0-15,-1-4 0 0,6 0 0 0,-1 0 0 0,-2 2 0 0,0 0 0 16,-1-2 0-16,1 1 0 0,2-3 128 16,2 1-128-16,1-1 0 0,2-4 0 0,1 3 0 0,-1-3 0 0,1 0 0 0,1 0 128 15,0 0-128-15,-1 0 0 16,0 0 176-16,0 0-48 0,0-3-128 0,-2 3 192 0,2 0-192 0,0 0 176 15,0 3-176-15,-1-3 160 0,0 1-160 16,-2 1 0-16,-1 1 0 0,-1 1 0 0,1 2 0 16,-1-3 0-16,0 4 0 0,0-1 0 0,0-3 0 0,1 2 0 15,0-1 0-15,0 0 0 0,2 0 0 0,-1-2 0 16,1 2 0-16,2-2 0 0,0 1 0 0,0-3 0 16,0 1 0-16,0-1 0 0,-1 2 0 0,1-4 192 15,0 2-192-15,-1-1 192 0,0 1-192 0,-1 0 192 0,0 0-192 16,0 0 192-16,-1 0-64 0,0 1 0 0,-1-1 0 15,-1 2 0-15,1 1-128 0,-1-2 0 16,1 3-192-16,1-2 192 0,-1 2 0 0,0-2 0 0,1 2 0 16,-1-1 0-16,0-1 0 0,0 2 0 15,1-2 0-15,0 2 0 0,0-3-128 16,1 4 128-16,-1-4 0 0,0 2 0 0,2-1 0 16,-3 2 0-16,1-1 0 0,1-2 0 0,-1 1 0 0,2 1 192 0,-1-3-64 0,1 0 0 15,-1-3 0-15,1 3 0 0,1 0 0 16,-2-2 0-16,3 1-128 0,-1-2 160 0,0 1-160 15,1 0 160-15,-1 0-160 0,0-1 0 0,1 2 0 0,-3-1 0 16,1 2 0-16,-1 0 0 0,-1 0 0 0,-1 2 0 0,-1 2 0 16,-2-2 0-16,0 2 0 0,-2 2 0 15,0-3 0-15,0 2 0 0,0 0 0 0,2-2 0 0,0 4 0 16,1-5 0-16,0 2 0 0,0-2 0 0,3 2 0 16,-3-4 0-16,4 1 0 0,-1 2 0 0,0-3 0 15,2 0 0-15,0 0 0 0,-1 0 0 0,-1 0 0 0,1 2 160 16,-1-2-160-16,1 0 160 0,-1 4-32 0,-1-4 0 15,0 0 0-15,1 2 0 0,1 0-128 0,-2 2 0 16,0 0 0-16,-1-1 0 0,-2 2 0 0,1 1 0 16,-1 2 0-16,-2-1 0 0,1 0 0 0,0 2 0 15,1-3 0-15,1 0 0 0,2-2 0 16,0-1 0-16,1 0 0 0,3-1 0 0,-2 0 0 16,2 0 0-16,1-2 0 0,-2 0 0 0,1 0 0 0,-2-2 0 15,0 2 0-15,-2-2 0 0,0 2 0 16,-2 0 0-16,-2 0 0 0,-1 2 0 0,-1 0 0 15,-3 1 0-15,1 0 144 0,-2 1-144 0,-2 2 0 16,0 3 0-16,-1-2 0 0,0 4 128 0,1-1-128 0,1 0 0 16,1-1 0-16,1 1 0 0,2 0 0 0,0-3 0 0,2 2 0 15,1-3 0-15,3 0 0 0,0-2 0 0,0-1 0 0,0 0 0 16,2-1 0-16,0 2 0 0,1-4 0 16,-1 3 0-16,-1-3 0 0,-2 1 0 0,-2 1 0 0,2-2 0 15,-2 0 0-15,1 3 0 0,-1 1 0 0,0-2 0 16,5 2 0-16,-4-2 0 0,0 6 0 0,-5-2 0 15,1 2 0-15,-2-1 0 0,0 3 0 0,0-3 0 16,3-1 0-16,0 0 0 0,0 0 0 0,-1 1 0 16,-1-4 0-16,3 2 0 0,1-1 0 0,0 0 0 0,2-2 0 15,-1 2 0-15,2-2 0 0,-1 0 0 0,2 3 0 16,0-5 0-16,0 1 0 0,0 1 0 0,1 1 0 16,1 0 0-16,-1 1 0 0,0-1 0 0,1-2 0 15,-1 1 0-15,2 2 0 0,-2-1 0 16,0-1 0-16,2-2 0 0,-2 4 0 15,1-4 0-15,-1 2 0 0,-1 2 0 0,2 0 0 0,-2-2 0 16,1 2 0-16,0 0 0 0,1-2 0 0,1 0 0 0,3-2 0 0,-1 0 0 16,1 0 0-16,1 0 0 0,2 0 0 0,-1-2 0 15,-1 2 0-15,2-2 0 0,-1 2 0 0,-1-2 0 16,-1 2 0-16,1-2 0 0,-1 2 0 0,-2 2 0 16,0-2 0-16,-2 2 0 0,1 0 0 0,-3 0 0 15,0 0 0-15,0 3 0 0,-1-2 0 0,0-1 0 16,1 3 0-16,1-5 0 0,1 1 0 0,0 1 0 15,1 1 0-15,1-3 0 0,1 1 0 0,0-2 0 0,0 1 0 16,0-3 0-16,-1 1 0 0,1 1 0 0,-2-2 0 0,2-1 0 16,-1 2 0-16,0 1 0 0,1-2 0 0,0 3 128 15,-1-2-128-15,1 0 0 0,0 2 0 16,0 2 0-16,2 0 0 0,-2 1 0 0,1-3 0 0,-1 1 0 16,1 1 0-16,0 0 0 0,1 0 0 0,-1-2 0 15,0-2 0-15,-1 4 0 0,2 1 0 16,-1-3 0-16,0 3 0 0,2-3 0 0,-2 3 0 15,2-3 0-15,0 1 0 0,0-1 0 0,1 0 0 0,-2 0 0 16,2 0 0-16,0 0 0 0,-1 0 0 16,2-1 0-16,-1 1 0 0,1 0 0 0,-1-3 0 15,1 3 0-15,0 0 0 0,0 0 0 16,-1-2 0-16,0 4 0 0,1-2 0 0,-2 0 0 16,2 0 0-16,0 0 0 0,0 0 0 0,0 0 0 0,0 0 0 0,-10 22-128 15,8-15-160-15,-1-1-32 0,2 0 0 0,0-2 0 16,1 2-816-16,1 0-160 0,2-2-48 0,2 1-12080 15,3-4-2416-15</inkml:trace>
  <inkml:trace contextRef="#ctx0" brushRef="#br2" timeOffset="107322.76">21715 9339 10127 0,'-6'-4'896'0,"1"3"-704"16,0-2-192-16,3-1 0 0,0 4 2256 0,1-2 432 0,0 0 64 0,-2 0 32 0,0-4 1120 0,-4 0 208 0,1-3 48 0,0 2 16 0,0-3-2064 0,1 1-432 0,1-1-80 0,1 1 0 0,0 0-896 0,1-1-192 0,0 0-16 0,1 1-16 0,0 0-192 0,0-1-32 16,1 3-16-16,-2 1 0 0,2 0-16 0,-1 1 0 15,0 1 0-15,0 3 0 0,1-1-80 0,-2-1-16 16,0 2 0-16,1-1 0 0,-2-2-128 0,1 1 0 16,1 0 144-16,-2 0-144 0,2-1 144 0,-2 2-144 15,2 1 192-15,0-4-192 0,-2 1 240 0,2 0-64 16,-1-2-16-16,0 0 0 0,1 2 32 0,0-1 0 15,0 2 0-15,-2-1 0 0,3-1 96 0,-1 1 32 0,0 2 0 0,0 1 0 16,-1-2-128-16,1 2 0 0,0 1-16 16,1 0 0-16,-1 1-176 0,-1 2 0 0,2 0 0 0,0 3 0 15,3 1 0-15,-2 1 0 0,3 2 0 0,1 3 0 16,1 0 0-16,0 2 0 0,2 1 0 0,-1 0 0 16,2 0 0-16,-1-1 0 0,2-1 0 0,-1 1 0 15,1-2 0-15,0 2 0 0,0-1 0 16,-2 0 0-16,1 0 0 0,-2 0 0 0,-1-2 0 15,-1 3 0-15,0 1 0 0,-1-1 0 0,-1-2 0 16,-2 2 0-16,0 2 0 0,-2 2 0 0,0 0 0 0,-1-1 0 16,1-2 0-16,0-2 0 0,1-4 0 0,-1 1 0 15,1-5 0-15,-2 0 0 0,2-1 0 0,0 0 0 16,2-4 0-16,-2 2 0 0,0-3 0 16,0-3 0-16,1 2 128 0,-1-5 0 0,0 2 0 0,0-2 0 15,0 0 96-15,-1-5 16 0,-1 1 0 0,0-4 0 0,-1 2-240 16,0-1 176-16,-2 0-176 0,0-2 160 0,-1 1-160 0,-1 0 0 15,0 0 0-15,-2-1 0 16,2 2 0-16,-2-2 0 0,1-1 0 0,-1 0 0 0,3-1 0 16,-2 1 0-16,2 2 0 0,0-3 0 0,1 3 0 0,1 0 0 15,2-5 0-15,-1 3 0 0,3 2 0 16,2 0 0-16,-1 4 0 0,0-2 0 0,2 2 0 16,0-1 0-16,0 1 0 0,-1 2 0 0,1 2-128 0,-2 1 128 15,0 2 0-15,0 1 0 0,-1 2 0 0,0 0 0 16,0 0 0-16,-1 2 0 0,0 0 0 15,0-1 0-15,1 2 0 0,-3 0 0 0,2 2-128 0,1-5 128 16,0 0 0-16,0 26 0 0,2-13 0 0,2 3 0 0,1 0 0 16,3 5 0-16,0 1-128 0,3 0 128 15,2 1 0-15,0 1 0 0,0-1 0 0,0-4 0 0,1 4 0 0,-2-5 0 16,1-2 0-16,-2 0 0 16,-1 0 0-16,-2-1 0 0,1 1 0 15,-4-6 0-15,0 3-144 0,-3-5 144 16,2 2-768-16,0 3-112 0,-2-4-16 0,1 1-13184 15,0-1-2656-15</inkml:trace>
  <inkml:trace contextRef="#ctx0" brushRef="#br2" timeOffset="108542.95">25237 8390 18431 0,'-6'-1'1632'0,"2"1"-1312"0,1 0-320 0,2-3 0 0,2 2 448 0,-2-1 32 0,-4-4 0 0,-1-1 0 0,-3-3 288 0,-1-4 64 0,1-2 16 0,0-1 0 0,3-1-304 0,1 2-64 0,1 2-16 0,2-1 0 0,-1 3 928 0,2 2 176 0,-2 1 32 0,1 2 16 0,-2 1 656 0,1 2 128 16,-1-2 32-16,0 0 0 0,-1 2-1152 0,0-1-208 16,2 1-48-16,-1 1-16 0,0 0-368 0,2 0-64 15,-2-1 0-15,1 1-16 16,0 0-224-16,-1 0-32 0,0-3-16 0,2 2 0 0,-2-2 16 0,2 2 0 16,-1 2 0-16,1-4 0 0,0 2-96 0,2-2-16 15,0 0 0-15,2-3 0 0,1 2-192 0,0 0 0 16,2-2 0-16,-1 2 0 0,1 1 0 0,-2 0 0 15,1 3 0-15,0 0 0 16,-2 0 0-16,1 2 0 0,-1-1 0 0,1 2 0 0,-2 2 0 0,-1-1 0 16,1 3 0-16,-1 2 0 0,1 3 0 0,-1 0 0 15,1 4 0-15,1-1 0 0,-1 2 0 0,1 1 0 16,1 1 0-16,1-1 0 0,1 1 0 0,1-2 0 0,1 0 0 16,2 0 0-16,1 1 0 0,0-4 0 0,2 4 0 15,-1-3 144-15,1 2 48 0,-2-2 16 0,0 0 0 0,-1 1 0 16,-2-1-32-16,-2-2-16 0,0 4 0 15,-1-2 0-15,-2 0 32 0,0 1 0 0,-2-1 0 16,1 2 0-16,-1-2-64 0,-1 0 0 16,1 1 0-16,0-1 0 0,1 1-128 0,0-4 0 15,2-1 0-15,-1 1 0 0,2-1 0 0,-2-2 0 16,3-2 0-16,-1 2 0 0,0-4 0 0,-1 0 0 0,1 0 128 0,0-2-128 0,-1 0 0 16,0-2 0-16,1 2 144 0,-2-2-144 15,-1 0 224-15,1 0-32 0,-1-2 0 0,-1-2 0 16,0 0-192-16,-1 0 144 0,-1-3-144 0,0 1 128 0,-1-1-128 0,-2-4 0 15,0 1 0-15,-1-1 128 0,-1 0-128 16,-2-2 0-16,-1-1-160 0,0 0 160 0,-1-3 0 16,1 3 0-16,-1 0 0 0,0 0 0 0,1 0 0 15,0 1 0-15,0-1 0 0,2 0 0 0,-1 0 0 16,2 1 0-16,-1-1 0 0,3 0 0 0,0 4 0 0,1-1 0 16,0-3-128-16,-1 4 128 0,2-1 0 15,0 4 0-15,0-4 0 0,1 6 0 0,0 1 0 0,1-1 0 16,-1 2 0-16,2 1 0 0,-1 1 0 0,-1-1 0 15,1 2-128-15,1-1 128 0,-1 3 0 0,0 0 0 16,-1 0 0-16,1 3 0 0,1-1 0 0,0 2 0 16,0 0 0-16,3 2 0 0,-3-6 0 0,0 0 0 15,12 25-128-15,-6-13 128 16,3-1 0-16,-1 4 0 0,1 1 0 0,1 0 0 16,0 3 0-16,1-1 0 0,-1 1 0 0,0 1 0 0,0-2 0 0,-2 1 0 15,0-2 0-15,-2 2 0 0,0-1 0 0,-2 1 0 0,-2 0 0 0,1 0 0 16,-1 1 0-16,0-2 0 0,-2 1 0 15,0-1 0-15,0-2 0 0,1 1 0 0,-1-3 0 0,1 0 0 16,0-2 160-16,0 1-160 0,1-6 128 0,0 2-128 16,1-3 0-16,-1-2 0 0,3-1 128 0,-2 2-128 15,0-5 0-15,2 2 0 0,-1-2 0 0,0 0 0 16,-1-2-192-16,1 2 0 0,0 0-16 0,-1-2 0 16,1 2-1040-1,-1 0-208-15,-1-3-32 0,1 3-19632 0</inkml:trace>
  <inkml:trace contextRef="#ctx0" brushRef="#br2" timeOffset="111007.43">23616 9344 9215 0,'-2'-3'816'0,"1"3"-656"0,1 3-160 0,0-3 0 0,0 0 480 0,0-3 64 0,0 3 16 16,0-1 0-16,0-2-560 0,1 1 0 0,2 1-160 0,-3 1 160 0,0 0-384 0,0 0 32 0,0 0 16 0,11-18 0 0,-7 17 1680 0,-2-1 320 0,-1-2 80 0,2 1 16 0,-2 0 1088 0,-1 0 224 0,1 2 32 0,-1-1 16 0,2 2-288 0,-4 0-48 0,1-3-16 0,-1 2 0 0,-1 1-1376 0,1 0-288 15,-2 0-48-15,0-3-16 0,1 3-736 0,-1 0-160 16,-1 0-16-16,-2-2-128 0,-1 1 0 0,-1 1 0 16,-2 0 0-16,-1 0 0 0,-2 0 0 0,-3 3 0 15,-2 0 0-15,0 1-144 0,-2 2 144 0,0 0 0 16,1 1 0-16,1 2 0 0,3 1 0 16,3 2 0-16,0-2 0 0,2 3 0 0,4-1 0 0,1 0 0 15,2 1 0-15,1 0 0 0,3 2 0 0,2-3 0 16,0 5 0-16,3-4 0 0,0 3 0 0,1 1-128 0,2 3 128 15,0-1 0-15,1 3 0 0,1-3 0 0,0-2 0 16,2-1 0-16,2 1 0 0,0-1 0 0,1 0 0 16,1-3 0-16,0-3 0 0,1-2 0 15,-3 0 128-15,1-6-128 0,-1 2 176 0,-1-4-48 16,1 0 0-16,-2-2 0 0,2-2 96 0,-3 0 16 16,1-2 0-16,-2-3 0 0,2 2 32 0,-4-6 16 0,0 4 0 15,-1-4 0-15,-1 1-64 0,-1-1-16 0,0 0 0 0,0-2 0 16,-1 1-208-16,-2-3 144 0,1 1-144 0,-1-1 128 15,1-4-128-15,-2 1 0 0,1 1 0 0,0-3 0 16,-1 4 0-16,0-5 0 0,0 4 0 0,-1 0 0 16,2-3 0-16,-4 3 0 0,2 1 0 0,-2-2 0 15,-1 4 0-15,0-3 160 0,-1 1-32 0,-1-2-128 16,0 1 256-16,-2 1-64 0,0 2-16 0,0-3 0 0,0 3-32 0,-2-2 0 16,0 1 0-16,-2-2 0 0,0 0 0 15,-3 1 0-15,1-1 0 0,-2 3 0 0,1 2-144 16,2 0 128-16,1 1-128 0,0 3 128 0,2 0-128 15,2 0 0-15,2 2 0 0,2-2-176 16,1 0-192-16,3-1-32 0,1 1-16 16,2 0 0-16,1 0 16 0,0 2 0 0,1 0 0 0,2-1 0 15,-1 2-240-15,1 1-32 0,-1 3-16 0,0 3-17984 0</inkml:trace>
  <inkml:trace contextRef="#ctx0" brushRef="#br2" timeOffset="111966.5">24042 8850 5519 0,'0'-6'496'0,"-1"1"-496"0,1 4 0 0,0-3 0 0,1 4 2624 0,-1 0 416 0,2 0 96 0,-1-2 0 0,0 2-2624 0,0-4-512 0,0 4-160 0,-1-3 0 0,0 3-1200 0,2-2-240 0,-2 1-64 0,0 1 0 0,0 0 1184 15,0-3 224-15,0 6 64 0,-2-3 0 0,1 0 2400 0,1 0 480 0,0 0 112 0,0 0 16 0,0 0 320 0,-16 10 64 0,10-4 0 16,0 0 16-16,-2 0-1312 0,0 4-272 16,-2 2-48-16,0 1-16 0,-1 3-912 0,-2 0-176 0,1 2-32 0,1 0-16 31,-1 3-432-31,0 1 0 0,4 0 0 0,0-2 0 0,3 1 192 0,2-2-32 0,1 0-16 0,4-2 0 16,1-1 208-16,4-2 32 0,0 0 16 0,4-3 0 15,2-1-400-15,1 0 128 16,2-4-128-16,3 0 0 0,0-2 0 0,-1 0-176 0,2-2 16 0,-2 1 0 15,0 0-944 1,-2 0-192-16,-1 3-48 0,-2-2-15104 0</inkml:trace>
  <inkml:trace contextRef="#ctx0" brushRef="#br2" timeOffset="113489.31">24172 8905 2751 0,'1'-3'256'0,"1"2"-256"0,-1-2 0 0,0 3 0 0,0 0 1168 16,2-2 192-16,0 1 48 0,4-3 0 0,1-2 640 0,3 0 128 0,1-1 16 0,-1 5 16 0,-1-1-32 0,-2 2-16 0,0 1 0 0,-2 4 0 0,-1 0 240 0,-1 4 48 0,-2 2 16 0,-2 3 0 0,0 3-880 0,-1 2-176 15,-2 1-48-15,0-2 0 0,-1 2-1040 0,0-1-192 0,2 2-128 0,-2 1 128 16,1-2-1232 0,1-3-240-16,0-4-64 0,2 0 0 0,1-2-224 15,1 0-48-15,2-6-16 0,0 1-11040 0</inkml:trace>
  <inkml:trace contextRef="#ctx0" brushRef="#br2" timeOffset="114295.18">24335 8762 23951 0,'2'-3'2128'0,"-1"0"-1696"0,1 1-432 16,0 2 0-16,-2 0 384 0,0 0-16 0,1-2 0 0,0 2 0 0,1-3 976 0,-2 3 192 0,-1 1 32 0,1-1 16 0,0 0-304 0,0 0-64 0,0 0-16 0,-11 22 0 0,11-16-304 0,0 1-64 15,1-1-16-15,3-2 0 0,1 0-272 0,1 3-48 0,3-4-16 0,-1 1 0 0,2-1-192 0,0-2-32 0,3 1-16 0,0-2 0 16,3 3 32-16,0 0 16 0,2 0 0 0,-1 3 0 15,0 1-96-15,-2 2 0 0,1 1-16 16,-2 2 0-16,-3 1-176 0,-1 3 0 0,-4 0 144 0,-2 2-144 16,-4 2 0-16,-1 0 0 0,-2-3 0 0,-3 6 128 15,-3 0-128-15,-2 4 144 0,-1 2-144 0,-1-7 160 16,2 0-160-16,0-2 0 0,1 1 0 0,0-5 0 16,0 0 0-16,2-3 0 0,2-1 0 0,-2 0 0 15,3-1-304-15,0-2 16 0,3 0 0 0,-1-6-18496 16</inkml:trace>
  <inkml:trace contextRef="#ctx0" brushRef="#br2" timeOffset="119913.46">25524 7921 911 0,'-16'0'0'0,"2"0"0"0,2 0 0 0,2 0 0 0,5 0 832 0,0 0 96 0,0 0 16 0,-5-2 0 0,-5 1 800 0,-5-2 176 0,-2 0 16 0,0-1 16 0,2-1-400 0,3-1-80 0,3 2 0 0,2-2-16 0,1 2-496 0,1 0-80 0,1 2-32 0,0-2 0 0,1 2 112 15,0-1 0-15,3 2 16 0,-1 1 0 0,3 0 288 0,-2 0 48 16,1 4 16-16,0-4 0 15,2 3-176-15,0 0-48 0,1 1 0 0,1-1 0 16,1 2-480-16,2-1-112 0,1 0 0 0,1-2-16 0,0 1-240 16,2-2-32-16,0 1-16 0,2-2 0 0,0 0 448 15,1 0 96-15,1-3 16 0,2 0 0 0,1 1-128 0,2-2-32 16,1-2 0-16,4-2 0 0,2 2-240 16,4-2-48-16,1-2-16 0,3 0 0 15,1 1-48-15,2-1 0 0,3 0 0 0,1 2 0 16,2-2-256-16,-1 0 0 0,1 4 0 0,-3-3 0 15,-4 5 0-15,-1-2 0 0,1 4 192 0,-4 0-192 16,-2 0 144-16,-1-2-144 0,-2 2 0 0,-3-1 144 0,0 2-144 0,-2-3 128 16,-2 2-128-16,-1-2 128 0,-2-1 0 15,-2 2-128-15,0-1 192 0,-1 1-64 0,-1 0-128 0,0-1 0 0,-1 1 0 16,-2 0 0-16,1 0 0 0,-2 1 0 0,0-2 0 0,0 2 0 16,-2 0 0-16,0 0 0 0,-2 2 0 15,-1 0 0-15,-2 0 0 0,-1 0 0 0,-2 2 0 16,-3 2 0-16,-2-1 0 0,-1 3 0 0,-2-3 0 15,-2 1 0-15,-1 5 0 0,0-5 0 0,-1 2 0 0,-1-3 0 16,2 1 0-16,-1 1 192 0,1-1-192 0,0-2 192 16,2 2-192-16,0-4 0 0,2 2 0 0,1-2 0 15,0 0 0-15,2 0-176 0,0 0 176 0,0 0-192 16,0-2 192-16,1 2 0 0,-3 0 0 0,0 0 0 16,0 2 0-16,-2 0 0 0,-2 0 0 0,-2 4 0 15,-2-2 0-15,-5 5 0 0,0-2 0 0,-4 2 0 16,1 1 0-16,-3-2 0 0,-3 2 0 0,1 0 0 0,0-4 0 15,-1 3 0-15,0-3 0 0,2 2 0 16,4-2 0-16,3-3 0 0,2 2 160 0,2-1-160 16,4-1 160-16,1-2-160 0,4 1 160 15,1-2-160-15,3 0 128 0,1 0-128 0,2 0 0 0,1 0 0 0,2 0 0 16,0 0 0-16,1 0 0 0,0-2 0 0,2 2 0 16,1 0 0-16,1 0 0 0,2 0 0 0,0-1 0 0,3 1 0 15,1-2 0-15,1 1 0 0,1-1 0 16,3-2 0-16,2 1 0 0,1 0 0 0,2-1 0 15,0-2 144-15,3 0-144 0,-1 0 128 0,3-1-128 0,3 1 0 16,2 0 0-16,0 0-176 0,1-2 176 0,0 0 0 16,-1-2 0-16,-2 1 0 0,1-1 0 0,0 0 0 15,2 0 0-15,1-1 0 0,0 4 0 0,0-5 0 16,3 2 0-16,-2 0 0 0,0 1 0 0,-2-1 0 16,-1 4 0-16,-3-4 0 0,-3 4 0 0,-3 0 0 15,-3 2 0-15,-4 2 0 0,-4-2 0 0,-1 4 0 0,-3-3 0 16,-2 3 0-16,-1 0 0 0,-3 3 0 0,0-3 0 15,-2 1 0-15,-1 2 0 0,-2-1 0 0,-1-1 0 0,-1 2 0 16,-1 0 0-16,-1 0 0 0,-1 1 0 16,-2-2 0-16,0 2 0 0,-3-4 0 15,2 2 0-15,-3 2 0 0,-1-1 0 0,-1 0 0 16,-1 1 0-16,0 2 0 0,-1-2 0 0,-2 1 0 16,-1 1 0-16,-3 1 0 0,-1 0 0 0,-1 1 0 15,-1-2 128-15,-1 4-128 0,2-4 0 0,-1 2 0 0,2-2 0 0,-2 0-192 16,1 0 192-16,1 1 0 0,2-1 0 15,0 0 0-15,3-2 0 0,1-1 0 0,0 2 0 0,2-1 0 16,2-1 0-16,0 0 0 0,2 0 0 0,1 0 0 0,1 1 0 16,3-1 0-16,-1 0 0 0,2 0 0 0,1 1 0 15,2-2 0-15,1-1 160 0,2 2-160 0,2-3 0 16,0 1 0-16,2 0 0 0,3-1 0 0,0 0 0 16,1-1 0-16,2 0-176 0,0-2 176 0,2 0 0 0,1-1 0 15,2-1 0-15,0 1 0 0,1 0 0 0,1-2 0 16,0 3 0-16,-1-4 0 0,1 2 0 0,0-1 0 15,0 1 0-15,-1-1 0 0,-1 1-448 0,-1 1 48 16,1 1 0-16,-2-2 0 16,0 4-432-16,0-2-64 0,0 1-32 0,1 0 0 15,0 0-576-15,1 1-112 0,4-2-32 0,0-1 0 16,1 0 208-16,1 0 32 0,2 0 16 16,0-1 0-16,-1 1 304 0,0 1 48 15,1-1 16-15,-3-1-10016 0</inkml:trace>
  <inkml:trace contextRef="#ctx0" brushRef="#br2" timeOffset="121766.14">26529 7873 5871 0,'16'-15'512'0,"-9"8"-512"0,0 1 0 0,-4 3 0 0,0 1 0 0,-2 1 0 0,0 1 1936 0,1-3 336 0,-1 1 64 0,1 0 16 0,-1-3 848 0,-1 4 192 0,0 1 16 0,-2-2 16 0,-2 2-1568 0,-2 2-304 0,0-1-64 0,-3 2-16 0,1 1-704 0,-1 1-160 0,-1-2-32 0,0 0 0 15,2 1-64-15,-1-2 0 0,1-1-16 16,2 2 0-16,1-3 64 0,0 0 16 0,3 0 0 0,1 0 0 15,-1-3 0-15,2 0 0 0,0-1 0 0,2-1 32 16,-1-1-208-16,1-2-32 0,1 2-16 0,-1-3 0 16,2 0-128-16,-1 1-32 0,0-3 0 0,1 4 0 15,-2-3-64-15,0 1-128 0,-1 3 176 0,-1-2-176 16,-3 3 0-16,0 2 0 0,-2-3 0 0,-1 2 0 16,-1-1 0-16,-1 1 0 0,-1 3 0 15,0-5 0-15,0 3 0 0,-1-3 0 16,0 2 0-16,0-2 0 0,1 0 0 0,1-3 0 15,1 2 0-15,1-3 0 0,2-1 0 0,1 1 0 0,2-4 0 16,-1 2 0-16,2 0 192 0,2-3-16 0,-1 1-16 16,1-2 0-16,-1 0-160 0,1-1 160 0,0-1-160 0,-1 2 160 15,-1-1-16-15,2 1 0 0,-2 2 0 0,0-2 0 16,0 4-144-16,-2 2 0 0,1 1 144 0,-1 0-144 0,-1 0 0 16,1 1 0-16,-2 4 0 0,0 0 128 0,2 0-128 15,-2-1 0-15,0 4 0 0,1-3 0 0,0 2 0 0,1-2 0 16,-1 2 0-16,1-1 0 0,-1 2 0 0,1-2 0 15,2 1 0-15,-1 1 0 0,1 1 0 0,-2 0 0 16,2 0 0-16,0 0 0 0,2 0 144 0,-2 3 16 16,0-3 0-16,0 0 0 0,0 0-160 0,2 19 0 15,-1-9 0-15,1-2 128 0,-1 4-128 0,-1-1 0 16,1 1 0-16,0 2 0 0,1-2 0 0,-1 0 0 0,0 2 0 16,0 1 0-16,2-3 0 0,-1 2 0 15,2 1 0-15,0-2 0 0,1 0 0 0,0-1 0 0,1 2 0 16,-1-2 0-16,1 0 0 0,0 1 0 0,1-1 0 15,2 4 0-15,-2 0 0 0,2 0 0 16,0 3 0-16,-2-1 0 0,1-4 0 0,-1 2 0 16,2 0 0-16,-1 1 0 0,1 0 0 0,-2-1 0 15,1 0 0-15,-2-4 0 0,-1-2 0 0,-1 2 0 16,1-2 0-16,-3 3 0 0,1-5 0 0,-2 0 0 0,-1 2 0 16,-1-2 0-16,-1 1 0 0,0-4 0 0,-1 1 0 0,0-1 128 15,-1-1-128-15,-1-1 0 0,1 0-160 0,1-3 160 16,-1 0 0-16,1 0 0 0,1-3 0 0,1 0 0 15,0-1 0-15,2-5 0 0,0 2 0 0,1-2 0 16,1-1 0-16,1-2 0 0,1-3 0 0,-2 2 0 0,1-2 0 16,-3-1 0-16,0 0 0 0,-1-1 0 0,-1 1 0 15,-2-2 0-15,-4-1 0 0,-3 2-144 0,-1 0 144 16,-2 1 0-16,-2-1 0 0,-2 4 0 16,-2-2 0-16,-2 1 0 0,1 0 0 0,-1 0 0 0,3 2 0 0,0 2 0 15,1-3 0-15,1 2 0 0,2 1 0 16,1 0 0-16,2-3 0 0,1 0 0 0,1-1 0 15,3 0 0-15,2 2 0 0,2-3 0 0,2 1 0 0,1 2 0 16,1-3 0-16,1 4-128 0,2-1-208 0,-1 2-48 16,0 1 0-16,1 3 0 15,0 0-224-15,-2 2-48 0,-1 1-16 0,0 3-11616 16,-1 4-2304-16</inkml:trace>
  <inkml:trace contextRef="#ctx0" brushRef="#br2" timeOffset="122447.31">25315 7678 7359 0,'1'-4'656'0,"0"2"-528"0,0 2-128 0,1-3 0 0,-2 3 832 0,0-1 128 0,1-2 16 0,0 0 16 0,0-1 224 0,-1-1 64 0,0 1 0 0,-2 2 0 0,-2 1-896 0,-1 1-160 0,-1 0-32 0,0 0-16 0,0 1-176 16,-2-1 0-16,1 2 0 0,-1 1 0 0,1-2 528 0,1 2 32 16,1-1 0-16,1-1 0 0,2 2 784 0,0-3 176 0,1 0 16 0,2 1 16 15,1 1-144-15,1-2-48 0,1 3 0 0,1-3 0 16,0 0-496-16,0 1-96 0,-1 2-32 0,-1-1 0 15,0-1-96-15,-1 4-32 0,1 2 0 0,-3-3 0 16,1 3-208-16,-2 1-32 0,0 1-16 0,-1-2 0 16,1 3-64-16,-1 1-16 0,-1 3 0 0,1-2 0 0,-1 4-272 15,1-1 0-15,-1 3 0 0,1-4 0 16,1 3 0-16,1-4 0 0,0 4 0 0,0-3 0 16,2 1 0-16,2-4 0 0,1 1 0 0,2 1 0 0,0-5-400 0,2 2 16 15,0-2 0-15,2 0 0 16,1-1-960-16,2 1-192 15,-1 0-48-15,1 0-12064 0</inkml:trace>
  <inkml:trace contextRef="#ctx0" brushRef="#br2" timeOffset="123755.72">25590 6961 14735 0,'3'-4'1312'0,"-1"-2"-1056"0,0 3-256 0,-2 2 0 0,1-1 960 0,-1 2 144 0,2-7 32 0,1 0 0 0,-1-2 864 0,2-3 176 0,-2 0 48 0,1 2 0 0,-3 0-960 0,1 0-192 0,0-1-48 0,-1 1 0 0,-1 0-432 0,0-2-80 0,0-1-32 0,-3 1 0 0,0 1 480 0,-1-2 80 0,-1 1 32 16,-1 0 0-16,-2-1-304 0,-1 3-48 0,-2 0-16 16,-2 2 0-16,1-2-448 0,-5 4-80 0,-1 0-32 0,-4 2 0 15,0 1-144-15,-2 3 128 0,-2 4-128 16,1 2 128-16,0 3-128 0,2 1 0 0,1 2-160 16,1 1 160-16,3 3 0 0,2-3 0 0,2 5 0 15,0-5 0-15,4 2 0 0,2-1 0 0,3-2 0 16,1-2 0-16,3 2 0 0,0 1 0 0,4-4 0 0,0 4 0 15,1-3 0-15,2 0 0 0,1 1 0 16,1-1 0-16,2 0 0 0,0-1 0 0,2 1 0 16,0-1 0-16,0 1 0 0,1 0 0 0,-1-2 128 0,2 1-128 15,-1-1-192-15,-1-2-112 0,0-4-16 0,-1 2 0 16,1-2 320-16,-1-2 0 0,-1 0 0 0,1 0 0 16,2-2 0-16,-1-1 0 0,2 0 128 15,-2-1-128-15,-1-2 256 0,-3 0-64 16,1-1 0-16,-2 1 0 0,-1 0 128 0,-2 0 32 0,0-2 0 0,-2 2 0 15,-1 0-80-15,0 0-16 0,0-3 0 0,-1 2 0 0,0-2-112 16,-1-1-16-16,2 0-128 0,-1-2 192 0,0 0-192 16,0-4 128-16,-1 0-128 0,0-3 0 0,2-1 128 0,-1-3-128 15,1-1 0-15,-1-1 144 0,1-1-144 0,0-2 0 16,-2 0 0-16,2-3 0 0,-1-1 0 0,0-3 0 16,1-3 0-16,-1-3 0 0,-2 2 0 15,2 2 0-15,1 3 0 0,-1 2 0 0,-1 1 0 16,2 2 0-16,0 3 0 0,0 4 0 0,2 1 0 0,-2 4 0 0,1 4 0 15,-1 1 0-15,2 0 0 0,0 2 0 16,-1 0 0-16,0 4-176 0,2-3-176 0,-2 3-32 0,1 0-16 16,1-1 0-1,-1 1-1728-15,2 0-352 0,2-1-64 0,-1-2-12880 16</inkml:trace>
  <inkml:trace contextRef="#ctx0" brushRef="#br2" timeOffset="124829.17">25765 5992 5519 0,'0'0'496'0,"0"0"-496"0,0 0 0 0,0-2 0 0,0 2 1216 0,0-3 128 0,1 2 48 0,-1-1 0 0,1-2 656 0,0-2 128 0,2-3 16 0,-1 2 16 0,2-2-352 0,0-1-80 0,0 0-16 0,1 0 0 0,1-2-432 0,0 0-96 0,0-1-16 0,0 3 0 0,2-2-720 0,-2 2-160 0,1 0-16 0,1 2-16 15,-3 1-304-15,-2 1 0 0,1 3 0 0,-1 0 0 16,-1 1 368-16,0 0 16 0,1 2 0 0,-1 0 0 16,1 0 256-16,-1 0 48 0,3 2 16 0,-1-1 0 0,0 0-224 15,-1 2-32-15,1 0-16 0,0 0 0 16,-2 0-288-16,0 1-144 0,-1 1 160 0,-2 1-160 15,-2 2 144-15,-2 2-144 0,0-1 128 0,-3 4-128 16,-1 2 0-16,-2 1 0 0,0 4 0 0,-3 2 0 16,0 1-608-16,2 0-96 15,2-6-32-15,-1 4 0 0,1-5-992 0,3 0-208 0,2-1-48 16,1-2 0-16,3 0 1856 0,2-4 352 0,3 0 80 0,1 1 16 16,1-4 736-16,1 2 160 0,2-2 16 0,0-1 16 15,2 1-624-15,0-2-128 0,1 0-32 0,1-2 0 16,-1 2-192-16,2-4-32 0,2 2-16 0,-1-4 0 15,2 2-928-15,-1-4-176 0,0 2-32 0,-1-2-13488 0</inkml:trace>
  <inkml:trace contextRef="#ctx0" brushRef="#br2" timeOffset="125554.02">25734 5740 10127 0,'-4'0'896'0,"2"0"-704"0,-1 0-192 0,2 0 0 0,1 0 672 0,0-2 96 0,0 2 32 0,-1 0 0 0,1-2 416 0,-1 2 64 0,-2-2 32 0,3 2 0 0,0 0 496 0,0 0 112 0,0 0 0 0,0 0 16 0,0 0-304 0,-22 9-64 0,17-3-16 0,-1 1 0 16,-2 6-720-16,0 0-160 0,-1 4-32 0,-2 3 0 15,1 0-496-15,-1 1-144 0,0 4 0 0,1-3 0 16,-1 6 0-16,2-5 0 0,3-5 0 0,-2 5 0 0,0 5 0 16,-1 4 0-16,2 3 0 0,0-6 0 0,2 2 0 15,2-2 0-15,0-4 0 0,1-3 0 0,2 0 0 16,0-6 0-16,1 3 0 0,2-7 0 0,0 0 0 0,2 0 0 16,1-4 0-16,2-2 0 15,0-3 0-15,5 1-192 0,3-1 64 0,2 0-9472 16,3-3-1872-16</inkml:trace>
  <inkml:trace contextRef="#ctx0" brushRef="#br2" timeOffset="126158.66">26060 5613 20271 0,'-2'1'1792'0,"-1"1"-1424"0,3-2-368 0,2 2 0 0,-1-2 240 0,-1 2-32 0,0-2 0 0,1 3 0 0,0 0 448 0,1 4 96 0,0 1 16 0,1 0 0 0,1 0-544 0,1 2-96 0,0 3-128 0,2-1 176 16,0 1 384-16,0 2 80 0,2 1 0 0,0 0 16 15,-1 3 800-15,0-2 144 0,-1 2 48 16,-1-1 0-16,1 2-608 0,-4 1-112 0,0-2-32 16,-2 3 0-16,-1 0-672 0,-1 1-224 0,-4-1 128 0,-1 3-128 31,-1-2-368-31,-4 2-128 0,-2 0-16 0,-2-3-16 16,0 0-624-16,-1-2-128 0,0 1-32 0,0-3 0 0,1 2-320 15,-1-1-64-15</inkml:trace>
  <inkml:trace contextRef="#ctx0" brushRef="#br2" timeOffset="126867.14">25508 6565 11055 0,'-4'2'976'0,"1"2"-784"0,1 0-192 0,1-4 0 0,-1 2-352 0,1 0-112 0,-1 2-32 0,-6 4 0 0,0 4 672 0,-2 1 128 0,1-1 16 0,0-2 16 0,2-1-560 0,2-5-112 0,3 1-32 0,-1-1 0 0,3-4 1072 0,0 0 224 16,1 0 32-16,2 0 16 0,1-4 848 0,-1 1 160 15,1 0 48-15,1 1 0 0,-5 2 160 0,0 0 48 16,0 0 0-16,25-8 0 0,-19 6-160 0,0 2-32 16,1 2 0-16,1-2 0 0,-2 7-704 0,1-4-160 15,-2 5-32-15,-1 0 0 0,0 1-688 0,-2 2-144 16,0 1-16-16,-1 3-16 0,-2-1-288 0,-1 2 128 16,0 1-128-16,1-1 0 15,-2 0-272-15,2 1-176 0,0-1-16 0,1-4-16 16,0 2-272-16,1-3-48 0,1-1-16 0,1 2 0 15,2-2 672-15,-2 2 144 0,2-2 0 0,-1-1 0 16,0 1 352-16,0-3 64 0,-2 2 16 0,1-1 0 0,-1 0-80 16,-1 0-16-16,0 2 0 0,-1 0 0 15,0-1-976-15,0 1-192 0,0 0-32 0,0-2-15568 0</inkml:trace>
  <inkml:trace contextRef="#ctx0" brushRef="#br2" timeOffset="131696.07">25480 8401 6447 0,'-7'4'576'16,"1"-2"-576"-16,3 0 0 0,2 0 0 0,1-2 0 0,-1 0 0 0,-4 3 0 0,-1 0 0 0,-3 1-576 0,0 0-32 0,1-2 0 0,2 1 0 0,-1-2 480 0,5-2 128 0,1 1 0 0,-2-3 0 0,3 3 0 0,-1-3 192 0,0 0-32 0,-2 3 32 15,2-4 2208-15,-3 4 448 0,1 0 96 0,-1 0 48 16,0 0 288-16,-1 0 64 0,-1 2 16 0,1 0 32 15,-2-2-1344-15,-1 3-256 0,2-2-48 0,0 1 16 16,1 1-1072-16,0-3-224 0,1 1-32 0,2 1 16 16,-1-2-448-16,3 0 0 0,-1 0 0 0,2 0 0 15,1 0 0-15,1-2 0 0,1 1 0 0,2-2 0 16,0 3 144-16,2-2 96 0,-1 1 16 0,2 1 32 16,1 0 160-16,0 0 48 0,0 0 0 0,1 0 16 0,-1 0 96 15,-1-3 16-15,1 3 0 0,0 0 16 0,0 0-416 16,0-2-96-16,0 0 0 0,1-1 16 15,1 0-16 1,1-1-128-16,0 0 192 0,2-3-32 0,1 1-160 0,2-1 0 0,0 1 0 0,2-3 0 16,0 3 0-16,1-2 0 0,0 2 0 15,-1 0 0-15,-1 0 0 0,1 2 0 0,-1 0 0 16,-2-1 0-16,0 2 0 0,-1 0 0 0,-1 2 0 0,-1 1 128 0,1-3-128 0,1 3 0 16,0-2 0-16,1 2 0 0,0-1 0 0,3 1 0 15,1-4 0-15,0 2 0 0,-1-2 144 0,1-1-144 16,3 1 160-16,2-6-160 0,-1 2 0 0,3-2 0 15,0-3 0-15,2 0 0 0,-2 0 0 0,2-1 224 16,-2 1-64-16,-2 2-16 0,-1 0-144 0,-1 4 192 16,-2-3-192-16,-1 1 192 0,0 0 0 0,-3 3 16 0,1 1 0 15,-3 0 0-15,0 2-80 0,-1-1-128 0,0 1 176 16,0 1-176-16,-1 1 0 0,0 1 0 0,0-3 0 0,-2 2 0 16,-1 1 0-16,0 0 0 0,2 0 0 15,0-3 0-15,2 1 0 0,0 1 0 0,0-4 0 16,0 1 0-16,-1 0 0 0,0-1 0 0,0 1 0 15,-1-1 0-15,0 1 144 0,-1-2-144 0,-1-1 0 0,0 1 144 16,-1 3-144-16,0-4 128 0,-1 4-128 16,-1-3 128-16,3-1-128 0,1 1 128 15,1-2-128-15,1 0 128 0,1-1-128 0,1 2 0 16,0 1 0-16,0 0 0 0,0-1 0 0,1 1 0 16,-1 3 0-16,2-4 0 0,-1 5 128 0,0-2-128 15,2-1 128-15,-2 2-128 0,0 1 0 0,2 0 0 0,-2-1-192 0,1 2 192 0,-1-4 0 16,0 4 0-16,1-4 0 0,-1 1 0 15,0 1 0-15,0-4 0 0,0 1 192 0,-1-2-64 0,0 1 0 16,0 0 0-16,1-2 0 0,0 2 0 0,2-2-128 0,-1 2 160 16,2-2-160-16,-1 3 160 0,-2-1-160 0,0 2 0 15,1-2 0-15,-2 4 0 0,-3-1 0 16,1-1 0-16,1 1 0 0,-2 1 0 0,1 0 0 16,-2 2-144-16,2-2 144 0,0 1-160 0,-1 2 160 0,1-1 0 15,-2-2 0-15,1 1 0 0,-1 1 0 0,-1-3 0 16,1 1 0-16,0 0 0 0,0-2 0 15,-1 1 0-15,1 0 0 0,0-2 0 0,-1 1 0 16,-1 1 0-16,-1 1 0 0,0-1 0 0,0 2 0 0,-1-2 0 0,1-1 0 16,-1 4 0-16,-1-3 0 0,0 1 0 15,1 1 0-15,-1 1 0 0,2-2 0 0,-2 1 0 0,2 1 0 16,2-2 0-16,-1 1 0 0,2 0 0 16,1 0 0-16,2-1 0 0,-1 0 0 15,1 2 0-15,2-4 0 0,0 1 0 0,0 0 0 16,-1-2 0-16,0 0 0 0,0 0 0 0,0-1 0 15,0 4 0-15,-1-3 0 0,1-1 0 0,-1 1 0 0,-1 0 0 0,0 0 0 0,0 0 0 16,-2-2 0-16,1 3 0 0,-1 2 0 16,-1-1 0-16,-1-2 0 0,0 3 0 0,-1-1 0 0,-1 1 0 15,1-2 0-15,1 1 0 0,-1 0 0 0,0 2 0 16,0-2 0-16,1 2 0 0,-1-2 0 0,1 0 0 0,1-1 0 16,0 4 0-16,1-4 0 0,1 4-128 15,-1-4 128-15,2 4 0 0,0-2 0 0,2 0 0 16,1-1 0-16,-4 4 0 0,-1-3 0 0,0 0 0 0,-1 0 0 15,-1 3 0-15,0-4 0 0,-2 4 0 0,0-2 0 16,-1 0 0-16,0 0 0 0,1 0 0 0,-2-1 0 16,1 2 0-16,0-1 0 0,0 0 0 0,-1 0 0 15,2-1-128-15,0 2 128 0,0-1-128 0,0-2 128 0,1 2-128 16,0-1 128-16,-1 2-128 0,2-4 128 0,-1 4 0 16,1-3 0-16,-2 2 0 0,1-1 0 0,-1 2 0 15,-1-2 0-15,-1 1 0 0,0 2 0 16,-2-1 0-16,0 1 0 0,-2 1 0 0,1-1 0 15,-2 2 0-15,1-2 0 0,0 0 0 0,-1 3 0 16,0-3 0-16,0 0 0 0,2 0-128 0,-1 0-48 0,1 0 0 16,-1-3 0-16,2 3 0 0,0-2 176 0,-2 1 0 0,2-2-144 15,0 3 144-15,-1-2 0 0,1 0 0 16,0 2 0-16,-1-2 0 0,1 1 0 0,0-1 0 0,0 1 0 0,-1 1 0 16,0 0 0-16,0 0 0 0,0 0 0 15,-2 0 0-15,0 0 0 0,-1 0 0 16,0 0 0-16,0 0 0 0,-1 0 0 0,1 1 0 0,-1-1 0 0,0 0 0 15,-1 0 0-15,1 2 0 0,1-2 0 0,0 0 0 16,0 0 0-16,0 0 0 0,0 0 0 0,0 0 0 16,0 0 0-16,0 0 0 0,0 0 0 0,-18 10 0 15,14-7 0-15,-1 0 0 0,0-2 0 0,0 2 0 16,0 0-176-16,-4 0 176 0,1 0-128 0,-3 1 128 16,0 1-128-16,-1-1 128 0,-1 2-128 0,-2-2 128 15,0 1 0-15,-2 2 0 0,0-1 0 0,-2 0 0 16,2 1 0-16,1-1 0 0,-2 0 0 0,1 1 0 0,-2 2 0 15,1-2 0-15,-2 2 0 0,2 0 0 16,-1-2 0-16,0 2 0 0,2-3 0 16,0 0 0-16,1 2 0 0,-2-5 0 15,2 6 0-15,0-5 0 0,0 1 0 0,0-2 0 16,0 4 0-16,0-4 0 0,0 3 0 0,0-3 0 0,-1 3 0 16,-1-2 0-16,1 2 0 0,-2-2 0 0,0 2 0 0,-2 0 0 0,0 0 0 0,-2 2 0 15,3-2 0-15,-2 2 0 0,2-1 0 16,2-4 0-16,1 4 0 0,-1-1 0 0,2-3 0 0,1 1 0 15,1 1 0-15,-1-1-192 0,1 0 192 0,0 0 0 16,1 0 0-16,-1 2 0 0,1-3 0 16,-1 2 0-16,-1 0 0 0,2 1 0 0,-2 0 0 0,-1 0 0 15,1 2 0-15,0-2 0 0,0 0 0 0,-2 0 0 16,0-2 0-16,-1 2 0 0,2 3-176 0,-1-3 176 0,1-1-208 16,0 1 80-16,0 0 128 0,2-1-128 0,0 1 128 15,2-2-128-15,1 2 128 0,0-2 0 0,0-2 0 0,-2 2 0 16,1 0 0-16,-2 1 0 0,0-1 0 0,-3-3 0 15,1 4 0-15,-1 1 0 0,-1-2 0 16,-2 2 0-16,0 0 0 0,-1 0 0 0,0 2 0 0,0 0 0 16,0 0 0-16,0 0 0 0,1 1 0 15,1-3 0-15,0 2-144 0,1-2 0 0,1 0 0 16,0 0 0-16,-1 0 144 0,1-2 0 0,0 0-144 0,0 1 144 16,0-2 0-16,1 0 0 0,3 1 0 15,-2-4 0-15,3 2 0 0,3-2 0 0,3 1 0 16,-2 2 0-16,0-3 0 0,-3 1 0 0,-4 1 0 0,-1 2 0 0,0 1 0 15,-2-1 0-15,3 2 128 0,-1-2-128 16,3 2 0-16,-1-4 0 0,2 5 0 0,-1-4 0 16,2 1 0-16,0 1 0 0,0-1 0 0,2-3 0 0,1 1 128 15,-1 1 0-15,2-2 0 0,-2 2 0 0,2-3 208 16,-1 0 48-16,1 2 0 0,-1-2 0 0,-2 1-128 0,0 2-32 16,2-3 0-16,-3 2 0 0,-3 2-224 0,-1 2 0 15,-1-2 128-15,-1 2-128 0,-2 3 0 16,0-3 0-16,-2 4 0 0,-2-3 0 0,2 2 0 15,-1 1 0-15,1-2 0 0,0 2 0 0,1-2 0 0,2 0 0 16,0 1 0-16,3-4 0 0,2 1 0 0,0-1 0 0,2 1 0 16,0-2 0-16,3-2 0 0,-2 2 0 0,1-1 0 15,0-2 0-15,1 1 0 0,0 2 0 16,0-4 0-16,-1 3 0 0,2-2 0 0,-2 1 0 0,0 1 0 16,-1-2 0-16,2 4 0 0,-2-4 0 15,-1 3 0-15,-3-2 0 0,2 4 0 16,-3-3 0-16,0 1 0 0,0 2 0 0,-1-4 0 0,-1 3 0 15,1-2 0-15,-2 3 0 0,2-4 0 0,2 2 0 16,-1 0 0-16,0 1 0 0,0-2 0 0,3-1 0 16,-1 0 0-16,3 1 0 0,0 0 0 0,1-3 0 0,0 3 0 0,0-2 0 15,1 4 128-15,-1-4-128 0,0 4 0 0,1-1 144 16,0 0-144-16,-2-1 0 0,2 2 0 0,-1-1 0 16,-1 2-128-16,0-2 128 0,0 2 0 0,0-3 0 15,-1 0 0-15,1 1 0 0,1 1 0 0,0-4 0 16,-1 4 0-16,0-1 0 0,1-3 0 0,1 4 0 15,-2-4 0-15,1 2 0 0,1 0 0 0,-2 0 0 0,1-1 0 16,0 2 0-16,1 0 0 0,-1-1 0 16,0 2 0-16,0-1 0 0,1 0 0 0,-1 1 0 0,1-2 0 15,-1 1 0-15,2 0 0 0,-2-2 0 0,2 1 0 16,-2 1 0-16,2-2 0 0,-2-1 0 0,3 2 208 16,-2-3 16-16,1 2 0 0,-1-2 0 0,2 0-80 15,0 0-16-15,1 1 0 0,0-1 0 0,2 0-128 0,-2 0 0 16,1-1 0-16,0 1 0 0,2 0 0 0,-1 0 0 15,-1 0 0-15,2-2 0 0,1 2 0 0,0 0 0 16,-1 0 0-16,1-3 0 0,0 3 0 16,0 0 0-16,-2 3 0 0,1-3 0 15,-1 0 0-15,-1 2 0 0,1-1 0 0,-2 2 0 16,0-2 0-16,0 2 0 0,0-1 0 0,0 2 0 0,0-4 0 0,1 2 0 16,-1-2 0-16,3 2 0 0,-1 0 0 0,1-2 0 15,2 0 0-15,-2 0 0 0,4 0 0 0,0-2 0 16,3 0 0-16,2 0 0 0,0-2 0 0,-7 4 0 0,20-6 0 15,-5 2 0-15,3-1 0 0,4 2 0 0,4-4 0 16,4 0 0-16,0 1-160 0,1-3-112 0,0 3-32 16,0-1 0-16,-2-2-48 0,1-1-16 0,-3 0 0 0,0-1 0 15,2-1 208-15,2-2 160 0,2-1-208 0,2 2 80 16,-2-2 128-16,4 1 0 0,5-1 0 16,1-2 0-16,2 2 0 0,-2-1 0 0,1 0 0 0,-2 0 0 15,-3 0 0-15,3 3 0 0,5 1 0 0,1-3 0 16,3 4 0-16,-1-1 0 0,-3 2 0 0,-2 1 0 15,1-1 0-15,-5 0 0 0,-5 4 0 0,-2 0 0 0,1 0 0 16,-3 0 0-16,-1-1 0 0,0 1 0 0,-1 0 0 16,-2 0 0-16,0-1 0 0,-8 0 0 15,-5 2 0-15,0 2-128 0,2-4 128 16,4 0 0-16,2-2 0 0,0 0 0 0,1-1 0 16,-2-1 0-16,0 1 0 0,-2 2 0 0,0 0 0 0,-3-1 0 15,0 1 0-15,1 0 0 0,-2 0 0 0,2 0 0 16,1 0 0-16,1 0 0 0,2 1 0 0,3-2 0 0,-1 2 0 0,3 1 0 15,3-2 0-15,1 1 0 0,-1 0 0 0,-1 1 0 16,2-3 0-16,-1 3 0 0,-2-1 0 0,-2 0 0 16,-2-1 0-16,-2 0 0 0,-2 2 0 0,-2-3 0 0,-1 2 0 15,-3 1 0-15,1-3 0 0,-1 2 0 16,-1 1 0-16,0 1 0 0,0 0 0 0,1-2 144 0,0 1-144 16,-1 0 160-16,1 1-160 0,-1 0 160 15,2-1-160-15,0 1 160 0,0-1-160 0,1 1 0 0,-1-1 0 16,1 0 0-16,0 1 0 0,0-2 0 15,1 3 0-15,1-3 0 0,-1 2 0 0,0-1 0 0,3-1 0 16,0 1 0-16,0-1 0 0,-3 4 0 0,2-3 0 0,-3-1 0 16,-3 1 0-16,1 0 0 0,-3 2 128 0,-1-1-128 15,-2 2 0-15,0 0 128 0,-2 2-128 0,-1-2 128 16,0 2 0-16,0-1-128 0,1-1 192 0,-1 2-64 16,1-1-128-16,-1-2 0 0,1 1 0 15,2 1 0-15,-1-2 0 0,2 0 0 16,2 1 0-16,1 0 0 0,1-3 0 0,2 2 0 15,2-2 144-15,-1 1-144 0,-1 0 0 0,-2 3 0 0,3-2 0 16,1-1 0-16,0 1 0 0,-1 1 0 0,0-2 0 0,-2 1 0 0,-2 0 0 16,-1 2 0-16,-2 1 0 15,-2-2 0-15,-1 1 0 0,-2 0 0 0,0 2 0 0,-2 0 0 16,-1-2 0-16,2 2 0 0,-2 0 0 0,2 0 0 0,0-2-240 0,0 0 48 16,2-1 0-16,0 0 0 0,1 1 192 0,0-2-192 15,3 0 192-15,-1-1-192 0,1 2 192 0,0 0-176 16,1-1 176-16,-2 2-160 0,2 1-64 15,-2-2-16-15,-1 2 0 0,-1 1-18496 0</inkml:trace>
  <inkml:trace contextRef="#ctx0" brushRef="#br2" timeOffset="132722.22">28616 7463 16575 0,'3'-3'1472'0,"-1"2"-1168"0,2-1-304 0,-2 2 0 0,1-3 400 0,-1 2 32 0,2-2 0 0,3-3 0 0,2 0 896 0,1-1 176 0,1 0 32 0,-2-1 16 0,-2 2 16 0,-2-1 0 0,-1 4 0 0,-3-1 0 0,-2 4-32 16,-2-3 0-16,-2 3 0 0,1 0 0 0,-4 0-320 0,1 0-64 0,-1 0 0 0,0 3-16 15,0-3-544-15,2 0-96 0,0 0-32 0,1 0 0 16,0 1-128-16,2-2-16 0,1 1-16 0,1-3 0 15,1 0-48-15,1 0 0 0,1 0 0 0,1-1 0 0,2 1-64 16,-1-3-32-16,2 2 0 0,-1-2 0 0,0 1-160 0,-2 2 128 16,2-1-128-16,-2 0 128 15,-2 2-128-15,0 2 0 0,-1-4 0 0,-1 4 0 0,0-2 0 0,-2 2 0 16,1 0 0-16,-2 0 0 0,-1 0 192 16,0 0-32-16,0 0-16 0,0 0 0 0,0 0 80 0,0 0 16 15,1 0 0-15,1 0 0 0,1 0-96 0,0 0-16 16,1 0 0-16,2 0 0 0,1-3 64 0,0 2 0 15,1-2 0-15,1 3 0 0,1-3-16 0,-5 3 0 16,0 0 0-16,0 0 0 0,25-9-176 0,-19 8 0 16,-1 1 0-16,0 0 0 0,0 0 0 0,-1 0 0 15,0 1 0-15,-3-1 0 0,1 2 0 0,0 0 0 16,-1 0 0-16,-1 2 0 0,0-2 0 0,0 1 0 16,0 1 0-16,0-1 0 0,0 2 0 0,1 0 0 15,0 4 0-15,2-3 0 0,0 3 0 0,2-3 0 0,2 1 0 16,-1 2 0-16,1-3 0 0,1 4 0 0,1-4 0 0,0 4 0 15,2-3 0-15,-2 5 0 0,0-2 0 16,-1-2 0-16,0 6 0 0,-1-2 0 16,0 2 0-16,0 1 0 0,-2 1 0 15,-2 0 0-15,0 2 0 0,-1-2 0 16,-1 4 0-16,-1-3 0 0,2 1 0 0,-2-1 0 0,-2-3 0 0,2 1 0 16,0-4 0-16,2 0 0 0,-1-1 0 0,1 0 0 0,1-4 0 0,1 1 0 15,-1 2 0-15,2-3 0 0,0 0 128 16,0 0-128-16,3-3 0 0,-1 1 0 0,2-1 0 0,-1 0 0 15,2-2 0-15,1 1 0 0,0-2 0 0,1 3 128 16,-1-3-1088-16,-3 0-208 16</inkml:trace>
  <inkml:trace contextRef="#ctx0" brushRef="#br2" timeOffset="134179.09">27615 8566 16575 0,'2'-3'1472'0,"1"1"-1168"0,0 1-304 0,0 1 0 0,-1-3 512 0,1 2 32 0,2-2 16 0,1 0 0 0,4-4-224 0,0 1-32 0,1-2-16 0,-1 0 0 0,-3 2 224 0,-1 0 64 0,-1 0 0 0,-2-1 0 0,-1 4 1872 0,-2-3 384 0,0 1 80 0,-2 1 16 0,-1 0-672 0,1 1-128 0,-3-4-16 0,1 5-16 16,0-4-1376-16,-1-1-272 0,-1 0-48 0,0 1-16 15,-1 1-256-15,-1-1-128 0,0 0 0 0,-1 1 128 16,-1 0-128-16,0 1 0 0,-1 4 0 0,-1-2 0 15,-1 4 0-15,1 2 0 0,-2 2-176 0,2 3 176 16,-2 0-144-16,2 4 144 0,-2 3-160 0,2 2 160 16,2 1 0-16,-1-2 0 0,2 4 0 0,1 2 0 15,1 0 0-15,1 1 0 0,3-2 0 16,-1 0 0-16,1 0 0 0,2 1 0 0,1-5 0 16,0-1 0-16,1-2 0 0,3-2 208 15,-1-1-32-15,0-2-16 0,1-3-160 0,0 2 0 16,1-3 0-16,1-2 0 0,0 0 0 0,3-2 0 0,2 1 0 15,0-2 0-15,0 1 0 0,1-2 0 0,2-2 0 0,1 1 0 16,0-2 0-16,-2-1 0 0,2 1 0 0,-1-2 0 0,-2-1 0 0,1-1 0 16,-1 0 0-16,-2 1 0 0,1-4 0 0,-2 1 0 15,0 2 0-15,-1-4 0 0,-1 1 0 0,1 0 0 16,-1 0 0-16,1-2 0 0,0 2 144 0,0-3-144 16,0-2 160-16,0 2-160 0,-1-2 192 0,1 1-64 15,-1-4-128-15,-1 2 192 0,-1 0-192 0,0-3 176 16,-1-2-176-16,-2 1 160 0,-1-2 16 0,-1 0 0 15,-3-3 0-15,-1 2 0 0,-2-2-176 0,0 0 0 0,-3-1 144 16,0-1-144-16,-2 4 192 0,1-5-16 0,-1 2-16 16,0 2 0-16,1 0-32 0,2 2 0 0,0-2 0 15,2 5 0-15,0-4-128 0,1 4 0 0,1 0-192 0,0 3 192 16,3 1-416-16,-1 1 32 0,2 2 16 0,0 2 0 31,2 2-80-31,-1-1-32 0,3 3 0 0,-1 1 0 16,0 0-1072-16,1 1-224 0,1 0-32 0,0 2-9216 0,1-2-1840 0</inkml:trace>
  <inkml:trace contextRef="#ctx0" brushRef="#br2" timeOffset="135730.13">28101 7877 911 0,'1'-3'0'0,"0"2"0"0,0-1 0 0,1 2 0 0,-1 0 272 0,1-3-16 0,1 2-16 16,0-5 0-16,4 0 1968 0,-1 0 400 0,1-3 80 0,1 1 0 0,-2 3 1184 0,-1 1 224 0,-1-1 64 0,-3 1 0 0,0 1-1264 0,-1 2-240 0,-2-1-48 0,-1 2-16 0,-1 0-1488 0,-1 2-288 15,-1-2-64-15,-1 4-16 0,-1-2-560 0,0 2-176 16,-2-1 0-16,0 1 0 0,0 1 128 0,-1 2-128 0,0 3 0 0,-2-3 0 16,2 4 160-16,-1 1-32 15,0 2 0-15,-1 2 0 0,2-1-128 0,0 1 0 16,1 3 0-16,1 0 0 0,1 0 0 16,0-1 0-16,1 2 0 0,-2 0 0 0,2 4 0 15,-2-1 0-15,2 2 0 0,-1-3 0 0,1 0 0 0,2-2 0 16,0 1 0-16,3-5 0 0,2-1 0 0,0-1 0 15,2-2 0-15,3-3 0 0,2 1-192 0,2-4 192 0,2 0-192 0,2-2 192 16,3-1-1024 0,2 0-96-16,3-3-16 0,1-3-9616 0,3 1-1920 15</inkml:trace>
  <inkml:trace contextRef="#ctx0" brushRef="#br2" timeOffset="136700.37">28221 7982 15663 0,'-5'-1'1392'0,"1"-2"-1120"0,0 3-272 0,3 0 0 0,0 0 2048 0,1 0 336 0,0 0 80 0,-2 0 16 0,2 0-496 0,-1-2-112 0,2 1-16 0,-1 1 0 0,0 0-1104 0,0 0-240 0,17-16-32 0,-9 11-16 16,1 1-288-16,1-2-176 0,0 0 192 0,0 2-192 0,1 0 256 0,-3 2-64 0,2-2-16 0,-2 4 0 0,0-3 336 0,0 6 64 15,-1-3 0-15,-1 1 16 0,2 4-256 0,-2-4-48 16,0 4-16-16,-1-3 0 0,0 1-112 0,-1 2-32 16,1-1 0-16,-2-2 0 0,0 2-128 0,1-1 128 15,-3-2-128-15,0 1 128 0,0 1-128 0,-1 0 0 16,-1-1 144-16,0 0-144 0,0 1 0 0,-2 0 0 0,-1 1 0 0,-1 1 128 16,0 1-128-16,-1-1-160 0,-2 4 160 15,-1-3-208-15,0 3-48 0,1-2-16 0,-2-1 0 16,-1 3 0-16,-2 1 0 0,1 2 0 0,-2-2 0 15,2 0 0 1,1 0-368-16,1 1-80 0,1-4-16 0,1 2 0 16,1-2-608-16,2 2-128 0,3-5-32 0,1 0 0 15,1 0-160-15,1-4-48 0,0 2 0 0,3-4 0 16,1 2 1200-16,0-2 256 0,2 0 32 0,1-2 16 16,2-2 720-16,-1 2 160 0,0 0 32 0,1-2 0 0,1 0-64 15,2 0-16-15,-1-1 0 0,0 4 0 0,-2 0-448 0,1 0-176 0,0 0 128 0,2 1-128 16,-2 2 0-16,-1 0-272 0,1 2 32 15,-2 1 16-15,-3-2 32 0,1 1 16 0,-1 1 0 0,1 0 0 0,-3 1 16 16,0 2 0-16,1-3 0 0,-2 1 0 0,0-2 160 0,1 2 0 16,-1-2 0-16,-2 2 0 15,1-3 400-15,-1 4 176 0,-1-1 16 0,0-2 16 16,2 2-416-16,-1 2-64 0,-1-2-128 0,0 2 176 0,0 3-176 16,0-3 0-16,-1 4 0 0,-2-4 0 0,0 4 0 0,-1-4-176 15,-2 3 176-15,-2 1-192 0,0 0 192 0,-2-2 256 16,-1 2-64-16,-1 0-16 0,1 0-176 0,-1 0 0 15,0 1-160-15,-2-4-11488 0</inkml:trace>
  <inkml:trace contextRef="#ctx0" brushRef="#br2" timeOffset="137249.07">28462 7776 15663 0,'-2'-10'688'0,"1"3"144"0,0 1-656 0,0 4-176 0,0-1 0 0,-1 2 0 0,1 1 1664 0,-1 0 288 0,-2 0 64 0,-2 0 16 0,-2 0-368 0,0 4-64 0,-1-2 0 0,2 2-16 0,-1 0-1056 0,3 1-208 0,0-2-32 0,3 1-16 0,-1 0 176 0,3 1 16 0,0-2 16 0,2 0 0 0,0 1 928 0,2-2 176 16,1-2 32-16,1 1 16 0,2 2-480 0,2-3-112 16,3 0-16-16,0 0 0 0,3 0-448 0,2 0-112 15,0 0-16-15,1 0 0 16,1 1-192-16,1 2-64 0,0 0 0 0,1 3 0 0,-2 3-192 0,1 0 0 0,0 4 0 16,-1 2-160-16,-3 2 160 0,-1 4 0 15,-1 2 0-15,-3-1 0 0,2 3-128 0,-6 1 128 0,1 2-128 16,-3 1 128-16,0-1 0 0,-2 3-160 0,0-1 160 0,-3 1 0 15,0 3-128-15,-2-2 128 0,-1 0 0 0,-3 2 0 16,-3-2-192-16,-2 0 192 0,-1-3-192 0,-1-5 192 16,-3-1-336-16,0-4 32 0,0 0 16 15,-3 2 0-15,-6-1-480 16,-2-2-112-16</inkml:trace>
  <inkml:trace contextRef="#ctx0" brushRef="#br2" timeOffset="141132.37">21622 12745 43311 0,'-3'0'3840'0,"-1"3"-3072"0,1-3-608 0,3 0-160 0,0 1-336 16,-1-1-112-16,-1 0 0 0,-3 0-16 0,-4 3-816 0,-1-3-176 0,-3 0-16 0,-2-4-16 0,-4 4-48 0,-2-3 0 16,-1 0 0-16,-5-3 0 0,-3-1-320 15,-6 4-64-15,-5-2 0 0,-4 5-16 0,-7 2 656 16,-6 2 144-16,-4 8 32 0,-10 1 0 0,-7 0 1104 16,-3 5 208-16,2 1 48 15,5 0 16-15,4-3 1472 0,1-4 304 0,-1 2 48 0,2 1 16 0,0-2 384 0,3 2 64 0,5 1 32 0,7-3 0 16,5-1-1488-16,3-6-288 0,1-1-64 0,3 0-16 0,4-1-560 15,0-2-176-15,2-1 0 0,1 2 0 0,5 1 0 16,3-1-176-16,4 2 0 0,2 3 0 16,2 0-432-16,2 5-96 0,3-3 0 0,1 3-16 15,0 5 320-15,5-2 64 0,1 2 16 0,2 4 0 0,3 1-64 0,1 3 0 16,2 2 0-16,1 3 0 0,2 4 80 0,0-3 16 16,1 2 0-16,-1 2 0 0,1 1 288 0,-1-1 192 15,0 1-16-15,1 4-16 0,1 6 96 0,-1-1 0 16,0 3 16-16,0-2 0 0,-1 2-144 0,0-5-128 15,-2-1 144-15,-1-4-144 0,1-7 192 0,-2 1-48 16,0 1-16-16,-2-1 0 0,1 2 384 0,-3-1 80 16,2 2 16-16,-2-1 0 0,-2 3-160 0,-3 3-16 15,-1 0-16-15,-3 0 0 0,-1-1-64 0,-1 0-16 0,-1 1 0 16,0 2 0-16,-1-1-208 0,2 1-128 16,1-4 160-16,3-5-160 0,3-5 0 0,1-7 0 15,4-7 0-15,3-2 0 0,1-3 128 0,3-1-128 16,1-5 176-16,1-4-176 0,1 2 288 0,1-2-48 15,3 0-16-15,2 0 0 0,5 1-32 0,5 2 0 0,6-3 0 16,7-3 0-16,4 0 144 0,11-1 32 0,12-1 0 16,6-2 0-16,6 0-64 0,-1-1-16 0,-4 2 0 0,-1 1 0 15,2 2-416-15,-1-1-96 0,1 2-16 0,-4 2-19664 16</inkml:trace>
  <inkml:trace contextRef="#ctx0" brushRef="#br2" timeOffset="147023.34">28663 13970 15663 0,'-3'-2'1392'0,"0"2"-1120"0,2 0-272 0,1-2 0 0,0 2 0 0,0 0 0 0</inkml:trace>
  <inkml:trace contextRef="#ctx0" brushRef="#br2" timeOffset="147712.47">28599 13956 26719 0,'-7'3'1184'0,"2"-3"240"0,0 1-1136 0,1-1-288 0,3 0 0 0,1 0 0 0,0 2 640 0,-3-2 64 0,1 0 0 16,-2 1 16-16,-2 2-464 0,0-1-80 15,-1 2-32-15,1-1 0 0,0-2-144 0,-1 4-192 16,2-4 32-16,-1 1 16 0,1 1 1040 0,0-3 192 16,2 0 64-16,1 0 0 0,2 1 272 0,-1-2 64 15,2 1 16-15,0 0 0 0,-1 0-704 16,1 0-144-16,0 0-16 0,-1 0-16 0,0 0-128 0,0 0-32 15,0 0 0-15,0 0 0 0,0 0-64 16,0 0-16-16,12 20 0 0,-12-18 0 0,0-1-128 0,0 2-48 0,0-1 0 16,1 0 0-16,-1 0-32 0,1-2-16 0,-1 0 0 15,1 1 0-15,1-1 64 0,-1 3 16 0,-1-3 0 16,0 0 0-16,0 0-112 0,0 0 0 0,0 0-128 0,0 0 192 0,0 0 48 16,0 0 0-16,15 12 0 0,-12-9 0 15,1 0-80-15,1 0-16 0,1 1 0 0,2-3 0 16,0 1-144-16,2 1 160 0,1-3-160 0,2 0 160 0,0 0-32 15,2 0-128-15,0-3 192 0,2 1-64 0,2 1 16 16,-1-3 0-16,1 1 0 0,-2 0 0 16,0 0-144-16,-2 3 0 0,-1 0 144 0,-2 0-144 0,-1 3 0 0,-1 0 0 15,0 0 0-15,-1 1 128 0,0 2-128 16,0 0 0-16,1 0 0 0,0-2 128 0,1 2 64 16,2 0 32-16,-1-2 0 0,2 2 0 0,0-3-64 0,1 0-16 15,3 0 0-15,-1-3 0 0,1 1-144 0,1 1 0 16,1-2 0-16,0 0 0 0,-3 0 0 15,1-2 0-15,0 1 0 0,0-2 0 0,0 1 0 16,-1-2 0-16,-1 2 0 0,-1 0 0 0,1 0 0 16,-2-2 0-16,-1 4 0 0,0 0 128 0,-1 4 16 0,-1-2 0 15,-1 2 0-15,0 0 0 0,0 1-144 0,-3-2 128 16,2 1-128-16,-2 0 128 0,1 1 0 0,0-1-128 16,1-2 192-16,1-1-64 0,1 2-128 0,1-3 0 15,3-3 144-15,1 2-144 0,2-1 0 0,0-2 144 0,3-2-144 16,0 1 0-16,0 0 160 0,0 2-160 15,1-3 128-15,-2 2-128 0,-2 2 0 0,-2-1 0 0,-2 2-144 16,-1 1 144-16,-3 0 0 0,-2-2 0 0,0 4 0 0,-3-2 0 16,0 1 0-16,-2 2 0 0,1-1 0 0,-1 2 0 15,-1-1 0-15,-1-2 0 0,0 1 0 0,1 1 0 16,-1-2 0-16,0 1 0 0,0-2 0 16,1 0 0-16,-1 0 0 0,0 0 0 0,2 0 0 0,-1-2 0 0,1 1 0 15,-1-2 0-15,1 0 0 0,0 0 0 16,1-3 0-16,0 2-128 0,-1-2 128 15,0-3 0-15,-1 2-192 0,1-5 32 0,-1-1 0 16,-2-2-15296-16,0-2-3056 0</inkml:trace>
  <inkml:trace contextRef="#ctx0" brushRef="#br1" timeOffset="153196.26">28562 13672 32255 0,'-13'6'2864'0,"4"-2"-2288"0,2-1-576 0,6 0 0 0,1-3 448 0,-1 3 0 0,-5 2-16 0,-4 2 0 0,0 2-432 0,-1 1 0 0,1-1 0 0,1-3 0 0,3 2-128 0,0-2 128 0,0 0 0 0,1-2 0 0,0 1 192 0,0 0 128 0,0 0 0 15,0 1 16-15,-1-3 880 0,1 4 160 0,0-1 32 0,-1 0 16 16,1 0-736-16,0 2-160 16,0 0-16-16,-1 2-16 0,0-1-176 0,-1 1-16 0,0 0-16 0,0-1 0 15,-1 1-160-15,1-1-128 0,1 0 192 16,1-4-192-16,0 1 208 0,2-1-64 0,1-4-16 0,-1 1 0 15,3 1 80-15,-1-3 16 0,1 0 0 0,0-3 0 16,1 3-32-16,0 0-16 0,1-2 0 0,0-2 0 16,-2 4-176-16,0 0 0 0,0 0 0 0,19-16 128 15,-12 12 0-15,-1-2-128 0,3 1 192 0,0 0-64 16,-1 0 128-16,2 2 32 0,-1-3 0 0,1 2 0 16,0-1-32-16,-2 0 0 0,1 2 0 0,0 0 0 15,-2-2-256-15,2 1 0 0,-1 0 0 0,2 2 0 16,1-4 160-16,2 2-32 0,0-2 0 0,3 2 0 0,4-2 16 15,5-3 0-15,1 2 0 0,4 1 0 0,3-7 224 16,5 1 32-16,3-3 16 0,1-2 0 0,3-2-176 16,3-2-48-16,6-2 0 0,6-4 0 0,3-3-192 0,2-1 0 15,1-5 128-15,-2-1-128 0,-5 0 0 16,4-1 0-16,4-1 0 0,1-3 0 16,0 5 0-16,0 0 0 0,-3 2 0 15,-7 2 0-15,-9 5-192 0,-6-1 192 0,-4 1-192 16,-7 3 192-16,-5 3-624 0,-7-1-16 0,-4 5 0 15,-9 2-13824-15,-4 3-2784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8T15:13:23.129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835 6208 32255 0,'-2'-7'2864'0,"1"4"-2288"16,1 0-576-16,0 6 0 0,1-3 1424 0,1 1 176 0,-1-2 48 0,0 1 0 0,2 0-720 0,-2 3-144 0,0 1-16 0,-1-4-16 0,1 22-432 0,-2-7-96 0,-1 4-16 0,0 1 0 15,1-2-208-15,0 2 144 0,1 1-144 0,1 2 128 16,2 5-304-16,0-2-64 0,1 2-16 0,1 0 0 16,0 3-96-16,0 4-32 0,1 1 0 0,-1 5 0 15,0-1-512-15,-4 1-96 16,-1 7-32-16,-2-4 0 0,-2-2-1536 0,-1-4-304 15,0 0-64-15</inkml:trace>
  <inkml:trace contextRef="#ctx0" brushRef="#br0" timeOffset="1033.43">945 5876 35007 0,'-9'-10'3120'0,"2"4"-2496"0,3 6-496 0,5 0-128 0,0 0-320 0,-1-2-64 0,-1-2-32 0,-1-2 0 0,0-2 416 0,2 2 144 0,4 1 0 0,4 1 0 0,1 1-432 0,6 3-96 0,5 0 0 0,4 1-16 0,5 4 144 0,5 1 48 0,3 0 0 0,2 4 0 16,2 3-208-16,1 0-32 0,1 6-16 0,0-1 0 16,-6 2-240-16,-4 2-64 0,-1 3 0 0,-5 0 0 0,-3 1 768 0,-3 2 0 15,-4 3 0-15,-1 2 0 0,-2 5 1088 0,-3 4 256 16,-2 7 48-16,-3 4 16 0,-4-2 96 0,-2 1 32 0,-3 10 0 16,-5-5 0-16,2-7-704 0,-4 2-144 0,-1 4-32 0,-1-2 0 15,-1-1-400-15,2-11-64 0,0-2-32 0,0-7 0 16,2-5-32-16,-2-4 0 0,0-1 0 0,-1-4 0 15,-2-5 16-15,4-2 0 0,0 0 0 0,-2-5 0 16,-7 5-144-16,-4-3-176 0,-4 1 48 0,1-4-12256 16,1 1-2448-16</inkml:trace>
  <inkml:trace contextRef="#ctx0" brushRef="#br0" timeOffset="1788.89">826 7757 39615 0,'-2'-4'3520'0,"-1"2"-2816"0,2 2-560 0,1-3-144 0,1 2-528 0,-1-1-144 0,0-5-32 0,1-2 0 0,3-5 320 15,3-3 64-15,3-3 16 0,3 1 0 0,3 0 304 0,2 0 0 0,5-1-128 0,0 3 128 0,-1 3 0 0,1 2 0 0,1 0-128 0,2 2 128 0,0 0 0 0,-1 4 0 0,-3 2 0 0,-4 4 0 0,-4 1 0 0,-1 5 0 16,-2 3 0-16,-2 5 0 0,-2 2 0 0,-3-2 0 16,-1 3 0-16,-1 1 0 0,-2-4 0 15,-2 4 0-15,-1 1 0 0,-2-1 0 0,-1 2 512 16,-1 2 128-16,-1-1 0 0,-1 2 16 0,-1-4-208 15,-1 0-32-15,1-3-16 0,-1 0 0 0,0-1-272 0,-3-1-128 16,-1 0 0-16,1 0 128 0,-2 2-128 0,-2 0-144 16,0 3 144-16,-3 2-208 0,-3 2-160 0,2 0-16 15,2-2-16-15,-2 4 0 0,-2 4 48 0,-2 2 16 16,2-1 0-16,1 0 0 0,4 1 336 16,3 2 256-16,3-3-32 0,6-1-16 0,3-6 368 0,4-2 80 0,1-3 16 15,3-1 0-15,2-1-304 0,3 0-64 0,1-2-16 16,1-2 0-16,1 0-288 0,1-2 0 0,-1 2 0 15,3-5 0-15,1 2 0 0,2 0 0 0,2-2 128 16,4 0-128-16,0-1 0 0,1-1 0 0,-3-1 0 16,-2-2 0-1,1 2-1168-15,1-3-144 0</inkml:trace>
  <inkml:trace contextRef="#ctx0" brushRef="#br0" timeOffset="2473.92">1340 7337 23951 0,'-8'-3'2128'0,"0"2"-1696"0,5 1-432 0,3-3 0 0,1 3 352 0,-1-3-16 0,-1-2 0 0,-4-3 0 0,1-4-544 0,-1-2-112 0,1 2-32 0,2-3 0 0,-1 2 352 0,0 3 0 0,0 1 0 0,-1 3 0 0,2 2 128 0,-3 2 112 0,1 4 16 0,-1 2 0 15,0-2 1072-15,1 4 208 0,-3 2 64 0,2 1 0 16,2-3-160-16,-2 0-32 0,2 0 0 0,1-2 0 15,1-1-384-15,-1 0-96 0,2-3-16 0,2 1 0 16,1 2-304-16,1-3-64 0,0 2-16 0,3-1 0 0,3 2-224 16,1-1-48-16,0 5-16 0,0-4 0 0,2 5-80 15,-1 0-16-15,2 2 0 0,-2 3 0 16,3-1-144-16,0 2 160 0,1 4-160 16,1 3 160-16,0 5 16 0,2 0 0 15,1 7 0-15,1 3 0 0,1 8-176 0,0 1 0 0,1 6 0 16,-1 2 0-16,0 4 0 0,0 0 0 0,2-3 0 15,1-2 0-15,-2-10 0 0,3-3 0 0,1-1 128 0,0 2-128 0,1-6 128 16,0 5 0-16,1-1 0 0,-1 0 0 0,0 3-128 0,-4 0 160 16,-2-3-160-16,-5 3 160 0,-3-3 0 0,-4 1 0 15,-5-2 0-15,-5 0 0 0,-4 5-160 0,-7 5 192 16,-4 0-192-16,-7 1 192 0,-4 3-192 0,-6-3 128 16,-5 4-128-16,-5 0 128 0,-3-3-128 0,-3-3-192 15,-3-3 32-15,-1-8-13136 0,-1-13-2624 16</inkml:trace>
  <inkml:trace contextRef="#ctx0" brushRef="#br1" timeOffset="12867.5">12596 5696 4607 0,'0'0'400'0,"0"0"-400"0,1 0 0 0,0 0 0 0,0 0-224 0,0 0-128 0,2-3-32 0,1 2 0 0,2-4 384 0,0 1 288 0,0-2-48 0,0 0-16 0,-1 0 960 0,-2-1 192 0,-1 4 32 0,-2-3 16 0,0 2-128 0,-2 0-16 16,-1-1-16-16,-2 2 0 0,0-1-96 0,-1 1-16 0,0 1 0 16,0 1 0-16,-2-2-928 0,2 1-224 15,0 0 0-15,0 2 0 16,0-3-1904-16,1 0-384 0,0 3-80 0,0-3 0 0,0 0 1872 0,-1 1 496 16,0 0 0-16,-1 0 0 0,0-2-192 0,0 2 192 0,-1-1-160 0,1 2 160 15,-1-3 832-15,0 2 240 0,-1-1 32 0,-1 2 32 16,1 1-496-16,-2-2-112 0,-1-1-16 0,0 2 16 15,-1-2-528-15,1 3 0 0,-3-2 0 0,-1 1 0 16,0 1 304-16,-1-3 80 0,-2 3 32 0,-1 0 16 16,2 0 1152-16,-2 0 224 0,-1 0 48 0,-3 3 32 15,3 0-272-15,-3 1-48 0,-1 1-16 0,-4 1 16 16,0-2-1248-16,-3 2-320 0,-1 0 0 0,1-2 0 16,3 2 0-16,-6-3-256 0,-2 2 32 0,-5 0 32 0,-3-4-16 15,-2 1 0-15,-2 1 0 0,-3-2 16 0,-1 2 48 0,-2-3 16 16,1 2 0-16,1-4 128 0,3 2 0 0,-2 0 0 15,-4-3 0-15,-5 2 0 0,0 1 464 16,0 1 160-16,1 2 16 0,0 0 32 0,0 2-256 16,-2 3-48-16,-2-5-16 0,-1 6 0 0,-3 0-352 15,-3-2 0-15,2 3-160 0,-2 1 160 16,2-1-768-16,-3 2-32 0,1-4-16 0,-1 0 0 16,3 2 112-16,2-1 32 0,0 1 0 15,2-3 0-15,-1-1 480 0,-1 3 192 0,-1-3-176 0,-2 0 176 0,-1 1 0 16,2-2 192-16,2 0-16 0,-3 1 0 0,-3 0 192 0,-3 1 32 15,0 2 16-15,3-3 0 0,4 0-240 0,-3 1-48 16,1-1-128-16,0 4 192 0,-2 2-192 0,0-2 0 16,0-3 0-16,6 2 0 0,3-3 0 0,-1 2-128 0,0 0 128 15,-1 1 0-15,1 1-320 0,0-4 64 0,6-2 0 16,-1-1 0-16,-1 0 256 0,0 1 0 0,3 2 128 16,0 0-128-16,1-2 0 0,3 1 0 0,4-4 0 15,2-1 0-15,0 0 128 0,3-1-128 0,8-2 0 16,0 1 144-16,0 0 0 0,1 0 0 0,3-1 0 15,-1 2 0-15,1 1-144 0,0-2 0 0,1 2 0 0,-1-3 0 16,2 2 0-16,1-3-224 0,2 2 48 0,0 2 16 16,-1-3 160-16,1 3-192 0,1 3 192 15,-2-3-192-15,2 4 192 0,-1-1 0 0,3 2 0 16,2-1 0-16,0-2 0 0,2 2 0 16,4-1 0-16,1-2 0 0,3-2 0 0,4 1 0 0,1-3 0 15,2-1 0-15,1-2 0 0,0 1 0 0,3 0 192 0,-2-1-64 16,0 0 64-16,0 0 0 0,2 0 16 0,1 2 0 15,0 1-80-15,1 1-128 0,0 1 176 0,0 2-176 0,1 1 128 16,0 2-128-16,0 2 0 0,0 3 0 0,-1-3 0 16,0 4-304-16,-1 2 64 0,0 2 16 0,-1 1 224 0,-2 1-192 15,0-4 192-15,-2 4-192 0,0-2 192 0,-2 4 0 16,-3 1 0-16,-1 3 0 0,-2 3 576 0,-1 3 64 16,-1 1 16-16,0-1 0 0,0 1-16 0,3-3 0 15,0-2 0-15,2-1 0 0,4-5-128 0,0 5-16 16,3 0-16-16,1 4 0 0,3-1-64 0,3 3-16 15,0-3 0-15,2 2 0 0,1 3-112 0,2 0-32 16,-2 7 0-16,-1 1 0 0,-1 4-256 0,-4-1 0 16,-4 2 128-16,-3 1-128 0,-3 4 0 0,-4-2 0 0,0-2 0 15,3-10 0-15,3-7 0 0,3-8 0 0,1-5 0 16,0-2 0-16,2 0 784 0,-1-6 160 16,0 4 16-16,-1-1 16 0,1-3-544 0,1 2-112 15,2 0-32-15,1-6 0 0,0 1-288 0,4-1 0 16,2-3 0-16,1 0 0 0,2-3 160 0,4-1-32 15,3 2 0-15,4 1 0 0,1-2-128 0,4 3 0 0,8 0-160 0,4 3 160 16,0 4 0-16,3 2 0 0,1 3 0 0,-1 2 0 16,1 1 0-16,-2-2 0 0,-1 3 0 0,-2-1-144 15,-3-5-16-15,3-3 0 0,5 2 0 0,2-3 0 16,2-3 160-16,1 0 0 0,0-3 0 0,2-3 0 16,2 0 0-16,5-3 0 0,4 2 0 0,6-2 128 0,3 0-128 0,4-3 0 15,0 2 0-15,1 1 128 0,3-4-128 0,3 4 0 16,6 0 0-16,-2-1 0 0,-9 4 0 15,4 0 0-15,4 3 0 0,-2 0 0 0,-2 3 0 16,-10 2 0-16,-7 1 0 0,3 5 0 0,5-1 0 16,0 2 0-16,-1-2 0 0,1 0 0 0,-1 0 0 15,1-2 0-15,2-1 0 0,1-4 0 0,0-3 0 0,5 0 0 16,2-2 0-16,-1 1 0 0,-3-2 0 0,2 1 176 16,2-2-176-16,2 3 192 0,0 1-192 0,3 0 0 15,2 0 144-15,-3 0-144 0,-6 0 0 16,4 0 0-16,1 1 0 0,1 1 0 0,0 1 0 15,-4-2 0-15,-5-2 0 0,-4 1 0 0,2 4 0 16,0-1 0-16,3 4 128 0,-2-4-128 0,-4 2 0 0,-8-4 0 16,-6 3 0-16,9-1 0 0,11 3 128 0,5-4-128 15,1-2 128-15,1-2-128 0,-2-6 0 0,1 2 0 0,-3 0 0 16,-1-3 0-16,0 2 0 0,-4-4 0 0,-1 1 0 16,-2-4 0-16,-5 6 128 0,1-5-128 0,0 3 128 15,-3 1-128-15,-6-1 0 0,4 1 0 0,-1 0 0 0,1 2-128 16,-2 1 128-16,1 2 0 0,3-5 128 15,-2 3-128-15,-2-1 0 0,-1 2 0 0,-3 4 0 0,0-2 128 16,1 3-128-16,0 3 0 0,1-3 128 16,1 1-128-16,1 1 0 0,-1-2 144 0,2 0-144 0,-2 0 0 15,-3 0 0-15,5 0 0 0,4-2 0 0,0 1 0 16,1-2 0-16,-3-1 0 0,-5 2 0 16,-1 2 0-16,1 0 0 0,3 0 0 0,-1-3 0 0,3 2 0 15,2-1 0-15,-1-2 0 0,-4 0 0 0,-1 4 0 16,-1-2 0-16,2-2 0 0,3 2 192 0,-1-2-192 15,0 1 128-15,-1 0-128 0,2-2 0 0,-5 4 0 0,-11-3 0 16,1 4 0-16,6-3 0 0,6 0 0 0,2-2 0 16,-1 3 0-16,3-2 0 0,-3 0 0 0,-1 3 0 15,0-1 0-15,6 1 0 0,1-1 0 16,1 2 0-16,1-2 0 0,1 2 0 0,1-2 0 0,-7 2 0 16,2 0 0-16,2 0-192 0,2 0 192 0,3-3 0 0,-2 3-144 15,-2 0 144-15,-4 0 0 0,-9 0 0 0,1 0 0 16,2 0 0-16,-1 0 0 0,-1-1 0 0,-6 1 0 15,-7 0 160-15,2-2-160 0,4 2 160 0,-6-4-160 16,-10 4 160-16,0-2-160 0,8-1 0 0,5 2 128 16,3-3-128-16,-2 2 0 0,3-2 0 0,-1 2 0 15,0-2 0-15,-3 1 0 0,-8 3 0 0,2-3 0 0,2 3 0 16,3-3 0-16,-1 3-256 0,-1 0 48 0,-3 0 16 16,-3 0 0-16,-2 0 0 0,-2 3 0 0,-2-3 0 15,-4 1 0-15,-4 1 192 0,-3 1 0 0,0-2 0 16,-4 2 0-16,-1-3 0 0,-1 2 0 0,-3-2 0 15,-2 0 160-15,1-2 144 0,-2 2 16 0,1-4 16 16,0 1 0-16,-2 1-160 0,2 1-48 0,0-4 0 16,-1 1 0-16,0 0-128 0,-1 1 0 0,3-4 0 15,-1 1 0-15,3 0-128 0,-1 0-16 0,2 2 0 0,-3-2 0 16,0 3 144-16,-1 0 0 0,0-2-144 0,-1 4 144 16,1-3 0-16,-1 3 0 0,-2-1 0 0,0 2 0 15,-2 0 0-15,0 0 0 0,-1 0 0 16,1 0 0-16,0 0 0 0,-1 0 0 0,1 0 0 0,1-2 0 15,0 1 0-15,-1 1 0 0,2-3 0 0,-3-1 0 0,1 2 0 16,3-2 0-16,-2-1 0 0,0 0 0 0,-1 0 0 16,0 2 0-16,-1-3 0 0,-1 2 0 0,1-2 0 15,-1-1 160-15,-2 4-32 0,0-3-128 0,0-1 208 0,-1 1-64 16,2 0-16-16,-2-4 0 0,1 4-128 0,0-4 0 16,0 1 0-16,2 0 0 0,-1-4 0 0,1-2 0 15,0-1 0-15,0-4 0 0,-1-4 0 0,1-5 0 16,-1-3 0-16,0 0 0 0,-1 1 0 0,0-6 0 15,-1-3 0-15,-1-5 0 0,1-4 0 0,-1-4 0 16,1-1 0-16,-2-3 0 0,1-2 0 0,1 2 0 16,-1 5-192-16,1 1 192 0,-1 4-256 0,1 6 64 15,1 3 0-15,1 3 16 0,0 7 176 0,0 1-128 16,-1 7 128-16,1 0-128 0,-1 2 128 0,1 5 0 16,-1 1 0-16,-1-1 0 0,2 4 0 0,-2 0 0 15,1 1 0-15,-1 0 0 0,0 0 0 0,-1 3 0 0,-1 1 0 16,0-1 0-16,0 1 0 0,-1 0 0 0,-1-1 0 15,1 4 0-15,-2-2-160 0,0 3 160 0,-1 0-192 16,-2 0 192-16,1 3-144 0,-3 1 144 0,-1 2 0 16,-2 0-144-16,-1 0 144 0,-4 0 0 0,0 4 0 0,-2-4 0 15,0 2 0-15,-3-2 0 0,-1-1 0 0,-1 1 0 16,-2-2 0-16,-4-2 0 0,-1 2 0 0,-4-3 0 16,-3 2 0-16,-6-3 0 0,-2-4 0 0,-2 0 0 15,-3 2 0-15,-4-4 0 0,-2 2 0 0,-3-2 0 16,-2 1 0-16,-7-1 144 0,-8 1-16 0,-4-1-128 15,1 3 0-15,-5-3 0 0,0 2-192 0,-4 1 48 16,-2 0 144-16,-2-1 0 0,5 2 0 0,-2 2 0 0,-3-3 0 16,-4 2 0-16,-1 1 0 0,-2-2 0 0,3 4 0 15,-6-2 0-15,-5 1 0 0,0 2 0 0,2-1 0 16,2 2-128-16,1-3 128 0,0 1 0 0,-1-2 0 16,0 0 0-16,2 0 0 0,-1-2-128 0,-2 1 128 15,1 1 0-15,2 0 0 0,-2-2 0 16,1 0 0-16,-3 0 0 0,1 2 0 0,1 2 176 0,5-2-176 15,-2 0 0-15,-2 0 0 0,1-2 0 0,7 4 0 0,-2-2 0 16,0 0 0-16,3 0 0 0,2 0 0 0,6 0 0 16,1 0-176-16,-2 0 176 0,1 0 0 0,-1 0 0 15,5 0 0-15,3 2-128 0,3 0 128 0,-2-2 0 16,-3 0-144-16,-2 0 144 0,2 1-176 0,2 4 48 16,1-1 0-16,1-2 0 15,0 5-304-15,0-4-48 0,0 1-16 0,3 0 0 16,1-2-480-16,2-2-112 0,-1 0 0 0,0-2-9296 0,0 0-1856 15</inkml:trace>
  <inkml:trace contextRef="#ctx0" brushRef="#br0" timeOffset="29169.34">8263 7431 35935 0,'-5'3'3200'0,"0"0"-2560"0,1 0-512 0,4-3-128 0,-1 2 1152 0,-2-2 192 0,0 2 64 0,-5 1 0 0,-3 0-944 0,-4 0-176 0,-2-3-32 0,-3-5-16 0,-2-3-240 0,-2-1 0 0,-3-6 0 0,-3-1 0 0,-4-4-224 0,-7 1-96 16,-5-3 0-16,-6 0-16 15,-6-3-368-15,-2-1-80 0,-1 1-16 0,0 3 0 16,1 4 288-16,1 1 48 0,2 5 16 0,-4 0 0 0,-3 2 448 0,-3 0 192 0,0-1-16 0,2 3 0 16,4 5 720-16,4 0 128 0,5 3 48 0,4 0 0 15,1 0-512-15,-1 3-112 0,-2 0 0 0,5 0-16 16,4 1-112-16,5-1-32 0,4 1 0 0,2 1 0 15,4 2-288-15,1 2 0 0,4 1 0 0,2 0 0 16,4 0 0-16,1 1 0 0,2 1 0 0,2 2 0 16,3 4-160-16,2 1-96 0,2 3 0 15,2 0-16-15,1 1 16 0,2-1 16 0,2 6 0 16,2 3 0-16,3 8 96 0,0-1 16 0,-2 0 0 0,2 3 0 16,0 6 128-16,1 4 0 0,-1-3 0 0,-2 1-128 15,0 0 128-15,-2-2 0 0,-3 1 0 0,-1 3 0 16,-2 4 0-16,-1-3 0 0,-1-2 160 0,-3-2-160 15,0 1 320-15,-3-4-16 0,0-7-16 0,1-3 0 0,-3-3 16 16,0 0 0-16,1-1 0 0,-1-3 0 0,-1 3-48 16,2-1 0-16,3-1 0 0,1-7 0 0,2-4-112 0,0 3-16 15,3 2-128-15,1-4 192 0,4 2 0 0,0-1-16 16,-1-5 0-16,2 1 0 0,0-2 144 0,0-2 16 16,0 0 16-16,0 1 0 0,-1-1-80 0,0 2-16 15,-3 1 0-15,0 1 0 0,0-4-96 0,-1 2-32 16,-1-2 0-16,1-2 0 0,0 0-128 0,0-2 128 15,0-1-128-15,2-1 128 0,2-2-128 0,0-1 0 16,3 2 144-16,2-4-144 0,3 4 128 0,4-3-128 16,3 0 128-16,4-2-128 0,3 0 0 0,7-4 128 15,5 2-128-15,5-2 0 0,4-1 0 0,10 2 0 16,10 0 0-16,2 2 0 0,2 1 0 0,-3 0 0 16,-5 1-176-16,1 2 176 0,4-1-128 0,4 2 128 15,4-1 0-15,1 2-144 0,-2-1 144 0,5 0 0 16,5-7 0-16,8 3-128 0,9 3 128 0,-3-6 128 0,-10 2-128 15,0 1 176-15,1-2-176 0,9 0 0 16,7 2 0-16,-6-2-176 0,-5 2 176 0,5-3 0 16,8 3 0-16,-3 3 0 0,-6-1 0 0,5-2 0 0,9-2 0 0,1 2 0 15,-3 4 0-15,-1-2 128 0,-6-2-128 0,9 1 0 16,8 4 0-16,-4-5 0 0,-14 0 0 0,8 2 0 16,11 0 176-16,-9-2-48 0,-10 2 0 0,0-2 0 15,-1 0-128-15,1 0-176 0,-3 0 48 0,-1-2 0 16,-3-2 128-16,3-1 0 0,4 4 0 0,-8-1 0 15,-8-2 0-15,-2-2 0 0,0 0 0 0,8-1 0 0,5 1 0 16,-4-1 0-16,-13 2 0 0,7-1 128 0,11 2-128 16,0 0 0-16,0 2 0 0,-6-2-128 0,-5 0 128 15,-1-1 0-15,6 4 0 0,-3 1 0 0,-4 0 0 0,-4 0 0 16,-2 0 0-16,4-2 0 0,6 2 0 16,-5 0 0-16,-4 0 0 0,-6 0 0 0,-4 0 0 15,5 0 0-15,11-3 0 0,-1 3 0 0,-3 3 0 16,-5-6 0-16,-4 2 0 0,3 1 128 15,5-3 160-15,0 3 32 0,-1 0 16 16,-6 0 0-16,-6-2-208 0,3 1-128 0,4-3 160 0,4 4-160 16,3 0 0-16,-6 0 0 0,-8 1 0 0,-2-2 0 0,-1-1 0 0,6-1 144 0,3 2-144 15,1-2 128-15,-4 3-128 0,-6-3 0 16,-4-2 0-16,4 1-176 0,3 0 176 0,6-2 0 0,7 2 128 16,-7 2-128-16,-8-2 0 0,-1-1 0 0,-1 2 0 15,2-4-128-15,4 4 128 0,-1-1-160 0,2 2 160 16,-8-2-160-16,-10 1-144 0,0 3-16 0,1 0-16 0,6 0 0 15,6 0 144-15,1 0 16 0,0 0 16 0,-4-2 0 16,-6 2 160-16,1-1-192 0,3 1 192 0,4 0-192 16,6-3 192-16,-1 3 128 0,0-4-128 0,-6 4 176 15,-4-3-176-15,-3 3 0 0,-2 0 0 0,5-3 0 16,10 3 0-16,-1-3 0 0,-2 0 0 0,-6-1 0 16,-6 4 160-16,-3-2 0 0,-2 2 0 0,-1 2 0 15,4-2-160-15,-2 2 0 0,0 0 0 0,-3-2 128 16,-4 0-320-16,-3 0-80 0,-4 3-16 0,1-3 0 15,2 3-352-15,4-3-80 16,3 3-16-16,0-2 0 0,-2-1 16 0,3 0 0 0,7-1 0 16,-1-5 0-16,-5 1-352 0,0-2-64 15,-1 4-16-15,-1-5-16480 0</inkml:trace>
  <inkml:trace contextRef="#ctx0" brushRef="#br0" timeOffset="31789.54">17753 8689 20271 0,'9'0'1792'0,"-2"0"-1424"0,1 0-368 0,-3 0 0 0,1 0 1184 0,2 0 160 0,9 0 48 0,8 0 0 0,13 0 96 0,9-2 32 0,5 1 0 0,-2-2 0 0,-2 1-416 0,1-2-80 0,-1 2 0 0,1 0-16 0,0-1-608 0,0 0-112 0,3-3-32 16,2 2 0-16,4-2-256 0,-1 0 0 0,-1 0-208 15,-3-3 80 1,-2 2-512-16,-2 0-112 0,1 2-16 0,1 1 0 0,2 1 176 16,4-1 16-16,4 2 16 0,1 2 0 0,-1 0 1104 0,1 0 224 0,-1 2 32 0,4-2 16 15,3 4 16-15,5-4 16 0,6 3 0 0,-1-3 0 16,-4 0-848-16,-4 0-240 0,-4 1-16 0,1-1 0 15,2-1-368-15,-2 1-80 16,0-3 0-16,-7 3-16 0,-5-4 720 0,-4 2 288 0,0 2-16 0,0-4 0 16,-7 4 592-16,0-2 112 0,1 2 32 0,2 0 0 0,3-3-368 15,-2 3-64-15,-1 0 0 0,0 0-16 0,-1 3-304 16,3-3-48-16,6 2-16 0,0-1 0 0,-1 2-192 0,-7-1 0 16,-5-2-192-16,0 0 192 0,1 2-384 15,-4-2 48-15,-1 0 0 0,-4-2 0 0,-3 2 336 0,-2 0 0 16,-4 0 0-16,0-2 0 0,-5 2 496 15,0 0 64-15,-2 0 16 0,-2-3 0 0,-1 2-256 0,-4 1-64 16,-1-2 0-16,-2 2 0 0,-2-3-256 0,0 3 128 16,-1-1-128-16,1 1 0 0,2 0 0 0,-2-2 0 15,1 0 0-15,1 1 0 0,2 0 144 0,2 1-144 16,1-4 0-16,1 4 144 0,1-2-144 0,0 2 0 16,1-4 0-16,0 1 0 0,0 1 0 0,-1 1 0 0,1-4-176 15,-1 1 176-15,1 0 0 0,0 1 0 16,-1-4 0-16,-2 1-128 0,0 1 128 0,-1-2 192 0,0 1-32 15,1 0-16-15,-1-4 224 0,1 0 32 0,-2 1 16 16,1-1 0-16,0 0 32 0,3-2 0 0,0 0 0 16,1-3 0-16,1 4-448 0,1-4 0 0,3-1 0 15,2 0 0-15,2-3 0 0,1 1-320 0,1-1 48 0,-1 2 16 32,-1-1-256-32,-2 5-64 0,1 3 0 0,-2 1 0 0,-1 6 0 15,-2-1 0-15,-3 4 0 0,-3-3 0 0,-1 3 256 0,-3 3 64 16,0-3 0-16,-2 1 0 0,0-1 576 0,-4 3 112 15,1-3 16-15,-1 0 16 0,-1 0-16 0,-2 0 0 0,1 0 0 16,-1-4 0-16,0 1 64 0,-2 1 16 0,1-2 0 16,-3 0 0-16,1-1-208 0,0 1-64 0,-2-5 0 15,0 0 0-15,1 2-256 0,-1-2 0 0,0-1 0 16,-3-6 0-16,0-2 0 0,1 2 0 0,0 2-176 16,1-5 176-16,-1-5-160 0,-2-7 160 0,1-4-128 0,0-1 128 15,1 2 0-15,2-1 0 0,0 0 0 16,1 3-128-16,0 0 128 0,2 1 0 0,-1 3 0 0,1-1 0 15,1 3 0-15,1-2 0 0,-1-1 0 0,2 1 0 0,-1 0 0 16,2-3 0-16,2-2 0 0,0 5 0 0,1 0 0 0,1 3 0 16,-1 3 0-16,0 1 0 0,1 1 0 0,0 4 0 15,1 1 0-15,-2 1-128 0,0 4-48 0,-1 1 0 16,1-3 0-16,-3 5 0 0,1-2 176 0,-1 2-128 16,0 2 128-16,-2-1-128 0,0 2 128 0,-2 2 0 15,1 0 0-15,-3 0 0 0,2 1 0 0,-3 1-160 16,0 1 160-16,0 1-160 0,-1 2-48 0,0-1-16 15,1 0 0-15,-1 0 0 0,1 0 224 0,0 4-176 0,0-5 176 16,0 3-160-16,-1 0 160 0,0 1 0 0,-2-2 0 0,-1 2-128 16,1-2 128-16,-2-1 0 0,0 2-144 0,-2-1 144 15,-3 2 0-15,-4-2 0 0,-2 0 0 0,-3 1 0 16,-2 1 0-16,-7 0 0 0,-4 0 0 16,-5 0 0-16,-3 2 0 0,-1 0 0 0,0 0 0 15,1-3 128-15,5 0-128 0,-2-3 0 16,-2-2 0-16,1 0 0 0,-1 0 0 0,-7 0 0 0,-11 3 0 15,-5-3 128-15,-2 1-128 0,2-1 0 0,12-1 0 16,-10-2 128-16,-8 1-128 0,-5 1 0 0,-1 1 0 0,3 0 128 16,5-3-128-16,3 2 128 0,4-2-128 0,-5 3 128 15,-4-3 16-15,-2 3 0 0,2 0 0 0,2 0 0 16,3 0-144-16,-4-3 0 0,-5 3 0 0,-3 0 0 0,-3 3 0 16,0 0 0-16,4-3 0 0,-5 2 0 0,0-1 0 15,-1 0 0-15,-2 3 0 0,2 1 0 0,1-4 0 0,0 1 0 16,7-2 0-16,-1 0 0 0,-2 3 0 15,-1-2 0-15,2 2 0 0,-1-1 0 0,-1-4 0 0,0 2 0 16,2 0 0-16,2 0 0 0,5 0 0 0,2 0 0 16,-1-3 0-16,-2-1 0 0,-1 2 0 0,-1 1 0 15,-4 1 0-15,2-3 0 0,4 0 0 0,-1-1 0 16,0 1 0-16,-9 0 0 0,-6 0 0 0,2-1 0 16,8 2 0-16,-1 0 0 0,2 0 0 0,-5 2 0 15,-5 2 0-15,4 0 0 0,7 0 0 0,8 0 0 0,6-2 0 16,-9 2 0-16,-8-2 0 0,-3 4 0 0,1 0 0 15,2-3 0-15,1-1 0 0,-1-1 0 0,0 1 0 16,3 0 0-16,-1 1 0 0,2-4 0 0,2 0 0 16,-4-2 0-16,-1 1 0 0,-3 0 0 15,2 2 0-15,2-4 0 0,6 2 0 16,-2-2 0-16,0 2 0 0,-4-1 0 0,-5 4 0 0,4-2 0 16,4 3 0-16,-1-2 0 0,2 1 0 0,-6 1 0 15,-7 0 0-15,4 0 0 0,7 1 0 0,0 1 0 0,7 1 0 0,-3-3 0 16,-5 0 0-16,5 0 0 0,1 1 0 0,3-1 0 15,3 3 0-15,-2-3 0 0,0 0 0 0,-2 0 0 16,-3 2 0-16,0 2 0 0,4-2 0 0,3-1 0 16,4 2 0-16,-4-2 0 0,-8 2 0 0,-3-1 0 0,1 2 0 15,4-2 0-15,7 0 0 0,2 0 0 16,-2-2 0-16,-5 0 0 0,-6 2 0 0,1 0 0 0,3 3 0 16,4-2 0-16,7 1 0 0,4-1 0 0,-1 0 0 15,-6 0 0-15,-3 0 0 0,0 0 0 16,5 1 0-16,3-2 0 0,7-1 0 0,-2-1 0 0,-3 0 0 15,-5-1 0-15,0-1 0 0,-2 2 0 0,-3-3 0 16,5 2 0-16,5-2 0 0,4 1 0 0,3-2 0 16,-3 1 0-16,-4-1 0 0,-4 1 0 0,0 1 0 15,5 1 0-15,8 2 0 0,-2 1 0 0,-4-2 0 16,-4 2 0-16,-3 0 0 0,-1 2 0 0,-3 1 0 16,1 1 0-16,3 0 0 0,2 0 0 0,5 2 0 0,2-5 0 15,1 0 0-15,5-1 0 0,3-2 0 0,-4 0 0 16,-2 0 0-16,-3-2 0 0,-1-1 0 0,2 0 0 15,6 0 0-15,1-3 0 0,-1 1 0 0,1-1 0 0,0 0 0 16,-4-3 0-16,-4 3 0 0,-2 2 0 0,-1-2 0 16,-1 4 0-16,6 0 0 0,-1 2 0 0,2 0 0 15,0 0 0-15,3-2 0 0,-3 4 0 0,-4-2 0 16,-1 2 0-16,-1 0 0 0,2 2 0 0,5 1 0 0,2-2 0 16,4-1 0-16,4-1 0 0,1-1 0 0,0-1 0 15,-2-1 0-15,-3 0 0 0,4 1 0 0,-2-2 0 16,-2-1 0-16,0 0 0 0,1 0 128 15,2-2-128-15,0 2 0 0,2-2 0 0,1-3 0 0,2 3 0 16,0 1 0-16,-3 0-144 0,-1 4 144 16,-4-2-12848-16,-4 3-2496 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8T15:24:11.71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6440 5882 21183 0,'-21'-8'1888'0,"4"0"-1504"0,7 5-384 0,5-2 0 0,1 3 608 0,-5-4 48 16,-10-5 16-16,-12-5 0 0,-6-4-160 0,-3-2-48 0,4 6 0 0,4 3 0 0,2 4-112 0,2 6-32 0,1 3 0 0,-2 3 0 0,2 3 1232 0,-1 4 240 0,0 2 64 0,2 0 0 0,4 4-272 0,4-3-48 0,4 0-16 0,4 0 0 0,5-3-1008 0,5-2-192 0,5 0-32 0,5-2-16 0,7 0-272 0,8-3 0 0,8-2 0 0,10-2 0 0,8 1 0 0,8-7 0 0,2 1 0 0,10 0 0 16,7-3 0-16,6 2 128 0,6 3-128 0,4 2 160 15,0-2-160-15,5-1 128 0,2 4-128 0,6 1 128 16,0 1 16-16,2-1 0 0,-5-1 0 0,4 1 0 16,3 1 0-16,-2-2 0 0,-7-2 0 0,1 0 0 15,2-2 48-15,-2 0 0 0,-2 2 0 0,-4-3 0 16,-5 0 16-16,-1 2 16 0,-1-1 0 0,-7 0 0 15,-5 0-96-15,-7-1-128 0,-3 0 176 0,-2-1-176 16,-4 0 0-16,-5-1 0 0,-4 0 0 0,-6 2 0 16,-4 0 0-16,-7 0 0 0,-3 0 0 0,-6 2 0 15,-4-1 0-15,-5 4 0 0,-3 1-176 0,-4-3 176 16,-5 3-272-16,-3 3 48 0,-6-2 16 16,-3 4 0-16,-4 1 16 0,-3 0 0 0,-7 2 0 0,-7 2 0 15,-4 2 192-15,-7 3 0 0,-5-3 0 0,-4-1 0 16,-3 2 0-16,-5-5 0 0,-1 0 0 0,-5 0 0 15,-3-1 208-15,-7-1-64 0,-4 1-16 0,-6-2 0 0,3-5 16 16,-7 1 0-16,-3-2 0 0,-6 1 0 0,-2-2-144 0,-4-2 0 16,-3-5 0-16,-2 2 0 0,-3 2 0 0,-2-2 0 15,3-2 0-15,0 1 0 0,4 2 0 0,0 1 0 16,4 0 0-16,4 3 0 0,7-2 0 0,3 2 0 16,2 4 0-16,4-1 0 0,4 2 0 0,5-2 0 15,4 0-160-15,5 1 160 0,3 0 0 0,4 2 0 0,5 2-128 16,4 0 128-16,6 2 0 0,5-2 0 0,6 0 0 15,7 0 0-15,6-1 0 0,6-1-144 0,7 2 144 16,4-2 0-16,6-1-304 0,4 2 32 0,8 2 0 16,4-4 0-16,4 3-48 0,10-4 0 15,8 0 0-15,10 1 0 0,3-3 320 0,13 0 144 0,12 1-16 0,9-2 0 16,6-6-128-16,7 1 0 0,8-4 0 0,6-1 0 16,3 0 0-16,6-1 0 0,1-4 0 0,2 1 128 15,2-1-128-15,-2 0 0 0,-5 0 0 16,-2-3 0-16,2 4 144 0,2 2-144 0,2-2 160 0,-1 1-160 15,-3 4 272-15,-4-2-32 0,-3 2-16 0,-3 1 0 0,-1-1 0 16,-4 1 0-16,-10 2 0 16,-2-1 0-16,-2-2-224 0,-6 0 128 0,-7 1-128 0,-7 2 0 15,-6-2 0-15,-2 1 0 0,-3 0 0 0,-8-1 0 16,-7 0 0-16,-7-1 0 0,-9 0-128 0,-8 1 128 16,-7-1-480-16,-7 0 16 0,-7 2 0 15,-6-5-11696-15,-6 3-2320 0</inkml:trace>
  <inkml:trace contextRef="#ctx0" brushRef="#br1" timeOffset="4202.01">7937 7154 21183 0,'-29'-14'1888'0,"5"2"-1504"0,2 3-384 0,5 3 0 0,6 2 608 0,1 2 48 0,-5-2 16 0,-15-4 0 0,-17-3-368 0,-17-2-80 0,-12-2-16 0,-4 2 0 0,-2 2 176 0,-3 3 48 0,-4 0 0 0,-2 2 0 0,3 1 416 0,-1 1 96 16,-2 2 16-16,0 2 0 0,-1 5-48 0,2 1 0 16,1-1 0-16,8 1 0 0,9-1-400 15,0 3-64-15,-1 0-32 0,5-2 0 16,5 1-416-16,9-1 0 0,9 0 0 0,7-2 0 0,6-1 0 0,9 1 0 15,7 1 0-15,9-1 0 0,7 2 0 0,7 0 128 16,7 0-128-16,8 2 192 0,9 0-192 0,12 2 0 16,12-1 0-16,9 3 0 0,10-1 192 0,12 4 128 0,9-2 0 15,11-1 16-15,9-1-80 0,1 0 0 0,-12 2-16 0,15 0 0 16,15 2-240-16,0-1 176 0,-6 1-176 0,4 1 160 16,6 1-160-16,0 1 160 0,-7 1-160 0,-4-4 160 15,1 1-160-15,14 0 0 0,15-2 0 0,4-3 0 16,-4-4 0-16,-2-3 0 0,0 1 0 0,-3-8 0 15,-1-3 0-15,-4-1 0 0,-1 1 0 0,-8-3 0 0,-6-1 0 16,-8 0 0-16,0-2 128 0,-14 1-128 0,-18-1 384 0,-2 1 0 16,-1 4 0-16,-11-3 0 0,-11 1-224 0,-17-1-160 15,-9-2 192-15,-12 0-192 0,-11 2 160 16,-9-3-160-16,-10 4 128 0,-8-1-128 0,-6 1 384 16,-8-1-16-16,-8-2 0 0,-9 2 0 0,-2 1-192 0,-6 2-48 15,-8-2 0-15,-6 2 0 0,-1-2-128 16,-10 3 128-16,-10-4-128 0,-8 1 128 15,-5 2 32-15,-6-2 0 0,2 3 0 0,-5-1 0 16,-8 0 96-16,-7 1 0 0,-7 0 16 0,0 2 0 16,12-1-16-16,1 2 0 0,-1 0 0 0,-5 2 0 0,-4-1-256 15,-15 2 160-15,-23-3-160 0,1 2 128 0,11 1 0 0,6 0-128 0,1 0 192 16,4 0-64-16,1 0-128 0,7 0 0 0,10 0 0 16,0 0 0-16,0-3 0 0,0 2 0 0,-1 1 0 0,6 0 0 15,7 0 0-15,8 0 0 0,7 0 0 16,9-1 0-16,8 1 0 0,13 1 0 0,8 0 0 0,10 2 0 15,7 1 0-15,3-2 0 0,4 2 0 0,6 2 0 16,8 0 0-16,8 2 0 0,6 0 0 0,5-2-176 16,6 4 176-16,7-1-128 0,8 3 128 15,10-2-128-15,11 3-144 0,13-2-32 0,11 0 0 0,11-1 0 16,0 0 304-16,11-4 0 0,15 0 0 0,8-2 0 16,9-2 0-16,7-2 0 0,6-2 0 0,-1 0 0 15,-10 2 0-15,9-2 0 0,7-2 0 0,-3-1 0 16,-17 4 0-16,5-5 0 0,8 2 0 0,3-2 0 15,1 1 0-15,-3 1 0 0,3-2 0 0,-7 2 0 16,-14 1 0-16,6 0 0 0,4-3 0 0,-5 2 0 16,-6 2 0-16,-7-1-128 0,-4 2 128 0,-9-1 0 15,-8-1 0-15,-6 2 0 0,-11 1 0 0,-9-2 0 0,-6 0 0 16,-11 0 0-16,-9-2 144 0,-8 2-144 0,-7-2 0 16,-8 1 0-16,-6 1 0 0,-4-2 0 0,-2 2 0 0,-3 1 0 15,-2-3 0-15,-4-1 0 0,-1 1 0 0,-2 0 256 16,-4 2 0-16,-4-2-16 0,-1 1-240 0,-6 0 176 15,-7-1-176-15,-6-1 160 0,-3 4-160 0,-7-1 0 16,-5 2 0-16,-3 0 0 0,-5 2 160 0,-4 2 0 16,1-2 0-16,-11 2 0 0,-7 0 16 15,-7 0 0-15,-3 0 0 0,-5 3 0 0,-6-1-48 0,-3-1-128 16,2 0 192-16,5-2-64 0,9 1-128 0,-10 1 0 0,-5-5 0 16,-4 1 0-16,2-1 0 0,0 0 128 0,0-1-128 15,1-1 0-15,4-2 0 0,3 1 0 0,8 0 128 16,-2 0-128-16,5 1 0 0,7 1 0 0,8 1 144 15,8 0-144-15,8 1 0 0,5 1 128 0,8 1-128 16,10 0 0-16,9 0 0 0,9-2 0 0,9 4 0 16,8-4 0-16,7 4-128 0,7 3-64 0,9-2 0 0,11 3 0 15,6 2-144-15,15 0-48 0,15 1 0 16,15 2 0-16,7 1 192 0,11 1 16 0,11 0 16 16,5-3 0-16,5 2 160 0,5-2 0 0,-1-4 0 15,0 1 0-15,-3-1 0 0,1 1 0 0,2-4 0 0,3 0 0 16,-1 2 0-16,2-2 0 0,3-1 0 0,-9 2 0 15,-6-1 0-15,-12-2 0 0,-4-4 0 16,0 3 0-16,1-1 0 0,-4 2 0 0,-5-7-128 0,-5 2 128 16,-6-1-528-1,-5-1-32-15,-4 2 0 0,-1-4-17984 0</inkml:trace>
  <inkml:trace contextRef="#ctx0" brushRef="#br0" timeOffset="82995.58">17778 11338 16575 0,'-4'-10'1472'0,"0"2"-1168"0,1 1-304 0,0 4 0 15,1 3 2848-15,-1-3 512 0,0 3 96 0,-2 0 32 0,-3-3-1312 0,-2 0-272 0,-1 3-48 0,0 0-16 0,4 3-1072 0,-1 0-192 0,5 0-64 0,-1 3 0 0,4 0-352 16,0 0-160-16,1-1 128 0,2 0-128 0,-1 1-144 0,1 1-112 0,-1-3-32 0,-1 5 0 0,0 0 112 0,-2-3 32 16,0 4 0-16,-3-3 0 0,1 4-32 0,-2-1 0 15,-2 3 0-15,0-1 0 0,-4 4 176 0,-3 1 0 16,1 2-144-16,-3 2 144 0,-4 5 0 0,-5 5 0 16,-2 1-144-16,-4-1 144 0,-2 5 384 0,-2-2 128 0,-2 1 16 0,0 0 16 15,2-6-64-15,3 1-16 0,2-1 0 0,4-4 0 16,2-2-464-16,4-5 128 0,4-2-128 0,3-6 0 15,4-4 128-15,2-2 0 0,5-1-128 0,1-3 192 16,-1 0 144-16,5-3 32 0,2-3 0 16,3-1 0-16,5-6-368 0,2 1 0 0,2-4 0 0,2 0 0 15,0 1 0-15,1-2 0 0,0 2 0 16,-2-1-128-16,1 0 128 0,0-1 0 0,-1 0 0 0,1 0 0 16,-2-2 0-16,0 3 0 0,2-2 0 0,2-5 0 15,4-3 0-15,2-5 0 0,4-3 0 0,2-4 0 16,2-1 0-16,1-2 0 0,2-2 0 0,0 1 0 15,3 2 0-15,1 5 0 0,3 0 0 0,-1 4 0 16,1 5-288-16,-6 4 32 0,-5 6 0 0,-7 3 0 16,-5 4 0-16,-6 2 0 0,-7 5 0 15,-7 4 0-15,-5 2-48 0,-10 8 0 16,-8 1 0-16,-6 5 0 0,-4 2-144 0,-6 2-16 16,-5 3-16-16,-1 4 0 0,-1-1 480 0,1 0 208 0,5 1-16 0,2-1 0 0,1 2 448 15,3 1 96-15,2 0 16 0,2-3 0 0,2 2-160 0,0 1-16 16,1 0-16-16,1 3 0 0,-1-1-352 0,-1 1-64 15,2-2-16-15,1-3 0 0,1-1-128 0,-1 1 0 16,2-1 0-16,-1 1 0 0,0-1 0 0,1-3 0 16,0 1 0-16,1-7 0 0,1 0-256 0,2-3 0 15,0-1 16-15,2-3 0 0,1-4 112 0,3-2 128 0,4-1-208 16,3-5 80 0,2-3-576-16,3-3-128 0,4-2 0 0,2-6-16256 0</inkml:trace>
  <inkml:trace contextRef="#ctx0" brushRef="#br0" timeOffset="83771.77">18031 12703 24879 0,'-1'-2'2208'0,"1"-2"-1760"0,0 2-448 0,0-1 0 0,0 3 688 0,0-1 48 0,0 1 16 0,-1-6 0 0,0 0 576 0,-1-1 112 0,0 4 32 0,-2-2 0 0,1 5-320 0,-2 0-48 0,0-1-16 0,0 1 0 0,0 3-640 0,-1 1-128 0,1 1-16 0,0 0-16 15,0-3-288-15,1 2 160 0,3 2-160 0,1-1 128 16,1-1-800-1,2-2-160-15,-1 2-48 0,2 2 0 0,-2-2 272 0,1 0 48 16,-2 1 16-16,0 1 0 0,-1 1 544 0,-1 2 0 0,-2-2 0 0,0 2 144 16,-2-2 368-16,0 0 80 0,0 1 16 0,-3-2 0 0,0 2 288 0,-1 0 64 15,0-1 16-15,1-1 0 16,0 0-528-16,1-2-128 0,2-2 0 0,3-1-16 16,0-1-304-16,4-1 0 0,2-5 0 15,3 0 0-15,3-3-320 0,1-1-128 0,2-2-32 0,3-2 0 16,0 0 96-16,2 0 0 0,0-2 16 0,1 3 0 15,-2 1-80-15,-1 3 0 0,-3 2-16 0,-1 2 0 0,-1 1 336 0,-2 2 128 16,-3 1 0-16,-2 1-144 0,-3 0 400 0,0 0 96 16,0 0 16-16,-1 1 0 0,0-1-16 0,0 0 0 15,0-1 0-15,0 1 0 0,2-4-352 0,-1 1 128 16,0 1-128-16,0 1 0 0,-1 1 0 0,0 0 128 16,0 0-128-16,0 0 0 0,0 0 192 0,0 0-16 15,0 0-16-15,0 0 0 0,0 0-160 0,0 0-256 16,-18 6 64-16,12 1-16768 0</inkml:trace>
  <inkml:trace contextRef="#ctx0" brushRef="#br0" timeOffset="84726.52">19842 13213 12895 0,'-3'-5'1152'0,"2"1"-928"0,-1 0-224 0,2 2 0 16,0 2 2848-16,0-1 528 0,1 1 96 0,0-3 32 0,1 0-1648 0,2-4-336 0,2 1-64 0,2 0-16 0,-1-3-912 0,2 3-176 0,0 0-32 0,-1-1-16 15,0 3-304-15,-1-2 0 0,-1 0 0 0,-1-1 0 0,-1 4 0 0,0 0 192 0,-3 3-16 0,-4 0 0 16,0 6 560-16,-5 1 112 0,-3 5 32 0,-4 4 0 16,-6 6-96-16,-4 7-16 0,-2 5 0 0,-4 5 0 15,-2 5-448-15,-2 6-80 0,-1 4-32 16,1 0 0-16,1 0-16 0,-3 2-16 0,-1 4 0 0,-2-6 0 16,3-3 80-16,3-7 32 0,3-3 0 15,3-2 0-15,2-2-48 0,5-8-16 0,4-1 0 0,3-5 0 0,3-4 16 16,4-5 0-16,2-4 0 0,1-3 0 0,3-4-240 0,1-3 0 15,3-3 0-15,0-4 0 0,3-3-176 0,2-4-128 16,0-2-16-16,1-3-16 16,2-1-240-16,2-4-64 0,-1-2 0 15,3-2 0-15,0-1 384 0,1-2 80 16,1-1 16-16,2-3 0 0,-2 4 528 0,3-1 96 0,3-6 32 16,2-3 0-16,3 2-320 0,0 1-176 0,1 1 192 15,0 5-192-15,-1 3 128 0,-1 1-128 0,-1 0 0 0,-2 0 0 0,-2 9-192 0,-1-4-128 16,0 7-48-16,-2-2 0 0,-2 2-16 0,-2-1-16 15,0 6 0-15,-4 1 0 0,-3 3 208 0,-1 2 64 16,-2 1 0-16,-4 4 0 0,0 0 128 0,-3 3 176 0,-3-2-48 16,-2 5 0-16,-1 5 240 0,-3 1 32 0,0 2 16 15,-3 5 0-15,2 3-96 0,-3 2-32 16,0 4 0-16,-2 3 0 0,-1 4-112 0,-2-1-32 16,2 5 0-16,-1-2 0 0,1-3 32 0,-2 1 0 0,0-3 0 15,-3 0 0-15,-1-1 32 0,0-2 16 0,-4-3 0 0,1-4 0 16,-1-1-224-16,-2-1 176 0,3-2-176 15,1-2 160-15,1-2-160 0,2 1 160 0,2-3-160 16,2 0 160-16,4-2-32 0,4-3-128 0,5-4 192 0,3 0-64 16,5-3-128-16,3 0 0 0,3 0 0 0,5-5 0 15,3 1-544 1,3 0-32-16,2-2-16 0,5-4-17968 0</inkml:trace>
  <inkml:trace contextRef="#ctx0" brushRef="#br0" timeOffset="85493.95">20862 14543 24879 0,'-8'0'2208'0,"3"-2"-1760"0,3-2-448 0,2 2 0 0,1-2 2336 0,-1 2 384 0,-2-2 80 0,-2-2 16 0,0-3-1552 0,1 2-304 0,0-2-64 0,2 3-16 0,0 5-656 0,-1 1-224 0,0 1 144 0,0 7-144 0,-2 2-464 0,-2 3-176 0,-1 0-48 0,0 5 0 0,-4 1 896 0,-3 4 176 0,-1 1 48 0,-2 0 0 0,-3 3 208 0,-2 2 32 15,-1-1 16-15,-2-3 0 0,0 1-320 0,-1-4-64 16,0 0-16-16,3-6 0 0,4-1-64 0,4-5-16 16,4 0 0-16,3-6 0 0,3-2-64 0,3-2-16 15,4-2 0-15,1-2 0 0,3-2-128 0,2-2-144 16,3 0 144-16,-1-2-208 0,2 0-64 0,-1 1-16 15,1-1 0-15,-1 0 0 16,-3 2-240-16,0 2-48 0,-1-3-16 0,-2 2 0 16,-1 0 64-16,-2 1 16 0,1-3 0 0,-2 5 0 0,1-3 336 15,1 1 176-15,-2 0-160 0,3 0 160 0,0-4 0 0,2-1 160 0,1 0 0 16,-1 2 0-16,3-3-160 0,0 4 0 0,-2 0 0 16,1 1 0-16,-1 4 176 0,0-2 0 0,-2 3 0 15,0 2 0-15,-1 0 240 0,-2 3 48 16,1 1 16-16,-2-1 0 0,-1 4-96 0,-1-1-32 15,-2 1 0-15,0 4 0 0,-3-1-192 0,-3 4-32 16,-1 1-128-16,-1 3 192 0,-4 1-192 0,-1 3 128 16,-1 0-128-16,-3 0 0 0,-1 2 0 0,1-2 128 0,0-1-128 15,-1 4 0-15,-1-3 0 0,2 2 0 0,3-6 0 0,2-2 0 0,3-1 0 16,4-2 0-16,5-4 0 0,3-6 0 0,5 1-208 16,3-8-144-16,7-1-32 0,1-5-17632 15</inkml:trace>
  <inkml:trace contextRef="#ctx0" brushRef="#br0" timeOffset="86112.99">20383 15151 35007 0,'0'3'1552'0,"-2"0"320"0,-1-3-1488 0,1 0-384 0,-1 0 0 0,2 0 0 0,0 0-464 0,-2-3-176 0,1 3-16 0,-2-3-16 0,1 0 336 0,3-3 64 0,2 0 16 0,3-2 0 0,1 0 720 0,2-1 160 0,3-1 16 0,-1 0 16 0,2 0-528 0,-1 0-128 0,1 4 0 0,-2 0 0 0,0 0 128 0,-4 3 0 0,1 2 0 0,-5 2 0 15,1 2 272-15,-3-1 48 0,-2 3 16 0,-1 4 0 16,-4 1-736-16,-1 2-160 0,-5 1-16 16,1 3-16-16,-3-1 464 0,2-2 0 0,-1 0 0 15,-1 0 0-15,3-2 960 0,1-3 96 16,2-2 16-16,4-2 0 0,1-2-432 0,4-2-96 0,3 0-16 0,2-4 0 0,2 2-528 15,1-2-352-15,0-2 48 0,1 0 16 16,1-4-160 0,1-2-48-16,-1 2 0 0,1-2 0 0,0 1 32 0,-1 3 0 15,0-1 0-15,-1 4 0 0,-4 0 192 0,-2 4 32 0,0 1 16 16,-5 4 0-16,0-1 224 0,-4 4-176 0,-2 1 176 0,0 2-160 16,-3 0 1024-16,-2 2 208 0,1 1 32 15,-3-1 16-15,3-2-384 0,-3 0-80 0,-1-2-16 0,1 0 0 16,0 1-80-16,1-3-32 0,2-3 0 0,2 0 0 15,2 1-208-15,0-4-32 0,3 0-16 0,0 0 0 0,3-3-272 16,-1 2-176-16,1 1 32 0,-2 0 0 0,3-3-192 0,-2 3-48 0,3 0 0 16,-1 0 0-16,0-2 176 0,1 2 16 0,-1 2 16 15,-1-2 0-15,1 3-128 0,1-2-16 0,0 2-16 16,0-3-11792-16,0 0-2352 16</inkml:trace>
  <inkml:trace contextRef="#ctx0" brushRef="#br0" timeOffset="87039.57">17225 12246 19343 0,'9'-6'1728'0,"-2"-1"-1392"0,-2 4-336 0,-1-1 0 0,0 3 192 0,1-3-16 0,4-2-16 0,8-4 0 0,1-2-160 0,1-2-192 0,-3 2 32 0,-5 2 16 0,-4 1-48 0,-4 2-16 0,-2 2 0 15,-4-1 0-15,0 2-160 0,-3-2-16 0,-2 2-16 0,0 2 0 0,-1 0 2000 0,-1 2 384 0,-1 2 96 0,0 1 16 0,-2 3 192 0,2 3 32 16,-1 1 16-16,2 2 0 0,-1 2-928 0,2 1-192 16,-1 1-48-16,2 2 0 0,-1 2-672 0,-1 2-144 15,0 2-32-15,0 2 0 0,-1-1-320 16,-2 4 128-16,-4 2-128 0,-1-1 0 16,-2 3 0-16,-5-1 0 0,-1-1 0 0,0 2 0 15,1-5 0-15,-5-2 0 0,0 1 0 0,-1-5 0 16,3-3 0-16,2-3 0 0,1 0 0 0,4-6 0 15,3-1-256-15,1-3 48 0,4-2 0 0,3-1 0 16,3-3 48-16,2-2 16 0,2-2 0 0,2-2 0 0,2 0 304 0,2 0 64 16,-1 2 16-16,1 0 0 0,-1 2-240 0,0 2 0 15,1-2 128-15,-2 0-128 0,0-1 0 0,2 0 0 16,-2 0 128-16,2 0-128 0,-1-4 320 0,2 0 32 16,1-2 0-16,1-1 0 0,1-2-32 0,2-4 0 15,2-3 0-15,3-2 0 0,3-2-320 0,4-6 144 0,3 1-144 16,3-7 0-16,2 4 0 0,2-1 0 0,3 0-240 0,-1 4 80 31,1-1-304-31,-4 7-64 0,-1 3-16 0,-7 5 0 0,-2 3 96 16,-5 4 32-16,-5 5 0 0,-4 4 0 0,-4 3 544 0,-3 6 128 15,-4 3 0-15,-2 2 16 0,-3 5 528 0,-5 3 96 0,-1 4 32 16,-3 0 0-16,-2 3-320 0,-2 0-64 0,-3 1-16 0,-3 3 0 16,1 0-16-16,-2-3 0 0,2 2 0 0,3-8 0 15,4-3-256-15,5-6-48 0,4-7-16 0,3-4 0 16,7-2-688-16,4-8-144 0,7-5-16 15,6-15-16-15</inkml:trace>
  <inkml:trace contextRef="#ctx0" brushRef="#br0" timeOffset="89180.57">6368 10941 35935 0,'-13'-1'3200'15,"2"1"-2560"-15,3 1-512 0,7 2-128 0,1-3-176 0,-1 2-48 0,-4-1-16 0,-5 4 0 0,-1-1-1888 0,1-1-384 0,4 1-80 0,3 1-16 0,6-1 2608 0,3-1 320 0,4-3 176 0,1 3 16 0,1-3 656 0,2 4 128 0,-1 1 32 0,1 0 0 0,-2 1-432 0,-1 3-64 16,1 3-32-16,-1 1 0 0,1 4 256 16,2 1 48-16,1 3 16 0,1 2 0 0,2 0-384 0,4 4-80 15,6 3-16-15,4 3 0 16,6 2-240-16,4 0-48 0,4-3-16 0,0 0 0 0,-1-5-208 15,7 5-128-15,6 4 128 0,3 1-128 16,0 4 0-16,-5-3 0 0,-4 0 0 0,-5 0 0 16,-6-2 0-16,-4 1 0 0,-1-1 0 15,-5 1 0-15,-1-3 0 0,-8-3 144 0,-3-8-144 0,-1 5 160 0,2 4 80 0,-2 7 16 16,2-2 0-16,-2-2 0 0,-2 3-64 0,-2-6 0 16,0 2 0-16,0-2 0 0,-1-1-192 0,0 0-208 15,-1-5 32-15,0-3 16 16,1-4-352-16,-2-1-80 0,-1-5-16 0,1 0 0 15,0-3 80-15,1-4 16 0,1-3 0 0,-2 0 0 16,1-3-1296-16,-1-3-256 0</inkml:trace>
  <inkml:trace contextRef="#ctx0" brushRef="#br0" timeOffset="89803.48">6337 12435 24879 0,'-1'7'2208'0,"0"0"-1760"0,0 1-448 0,-1-2 0 0,4 1 2320 0,-1-4 384 0,1 4 80 0,3 0 16 0,1 8-1328 0,7 3-272 0,4 2-48 0,5 0-16 0,6-2-336 0,3-1-64 0,3-5-16 0,6 0 0 0,3 3-464 0,3 2-80 0,-5 4-32 16,2-2 0-16,1 3-144 0,0 2 0 0,-4 3 0 0,-4 1 0 0,-5 2 0 0,-4 5 0 0,-3 4 0 0,-4 1 0 0,-3 3 0 0,0-5 0 16,-2-3 0-16,1-6-176 0,2-5-96 15,3-8-32-15,3-2 0 0,7-3 0 0,3-1 304 16,3 0 0-16,3-4 0 0,3-3 0 0,0-3-384 0,-5-3 0 15,-2-3-16-15,-1 2-11456 16,-4-2-2288-16</inkml:trace>
  <inkml:trace contextRef="#ctx0" brushRef="#br0" timeOffset="90398.56">4946 12544 22111 0,'-4'2'1968'0,"1"-2"-1584"0,-1 3-384 0,3-3 0 0,0 1 3456 0,1 2 592 0,1-3 128 0,-1 2 32 0,0 3-3168 0,1 0-624 0,2 2-128 0,0-1-32 0,2 1 208 0,4-2 48 0,2 2 0 0,4-1 0 15,-2-3-192-15,8 3-48 0,8 4 0 0,10 2 0 0,5 4-128 0,4 6-16 16,6 1-128-16,3 8 192 0,1-2 64 0,0 6 0 15,1 3 0-15,-5 6 0 0,-5-2-256 0,-8 1 0 16,-6-5 0-16,1 10-160 0,1 9 160 0,-1 5 0 0,-3-1 0 16,1-4 0-16,-4 0 0 0,1-10 0 0,1 0 128 15,2-5-128-15,-2-5 320 0,0-5 0 0,-1-7 0 16,0-6 0-16,1 0 144 0,0-7 32 0,3-2 0 0,1-4 0 16,5 0-256-16,-2-2-48 0,-1-1-16 15,2 0 0 1,2 4-528-16,-2-1-96 0,-6-3-32 0,-3 4-12832 0,-1 1-2576 15</inkml:trace>
  <inkml:trace contextRef="#ctx0" brushRef="#br0" timeOffset="91082.01">8172 12973 35935 0,'4'0'3200'0,"0"-3"-2560"0,-1 2-512 0,1 1-128 0,-1 0-256 0,0 0-64 0,4-2 0 0,1 2-16 0,3-4-192 0,-1 2-48 0,-1-1 0 0,-3 2 0 0,-1-2 576 0,-2 0 0 0,-1-1 160 0,0 2-32 0,2-5-128 0,-1 4 0 16,2-4 0-16,1 1 0 0,1-4 512 0,1 2 96 15,0-2 16-15,2 1 0 0,-2 2-144 0,-2 1-32 16,-1-1 0-16,0-1 0 0,-3 0 96 16,-1 2 16-16,-2 0 0 0,-3 0 0 0,-2 0 0 0,-4-1 0 15,-2-3 0-15,-5 1 0 0,-3-4-256 0,-5 1-48 16,-2-4-16-16,-3-3 0 16,-1-3-48-16,0-4 0 0,1-1 0 0,-3-3 0 0,1-1-192 15,1-1 0-15,2-3 128 0,0 1-128 0,0-5 192 16,-2-4-16-16,0 2 0 0,2 3 0 0,5 6-48 0,1 3 0 15,3 4 0-15,3 1 0 0,0 4-128 0,2 2 0 16,-1 2 0-16,2 6 0 0,2 1-256 0,2 5-96 16,1 4-16-16,3 4-18704 15</inkml:trace>
  <inkml:trace contextRef="#ctx0" brushRef="#br0" timeOffset="91973.08">9123 14354 28559 0,'-5'1'2544'0,"0"-1"-2032"0,2-1-512 0,0-1 0 0,1 1 2240 0,-1-2 368 0,-3-1 64 0,-5-2 16 0,-3-4-2352 0,-3-2-336 0,1-7-320 0,-3 1 64 0,2-7-320 0,-1-1-80 0,-1 0-16 0,-2-7 0 16,-1 1 16-16,-3-4 0 0,3 2 0 0,-4-2 0 16,-4-4-384-16,-3-1-80 0,1 3-16 0,-3-1 0 0,2 5 2064 0,-1-1 416 0,1-2 64 15,-1 1 32-15,2-5 144 0,-1 0 16 16,-1 1 16-16,-1-5 0 0,0 1-864 0,2-1-176 0,2 2-48 16,-3-2 0-16,0 1-368 0,-2-3-160 0,0 0 128 15,1 2-128-15,3 4 0 0,0 6 0 0,0 0-144 16,-3 0 144-16,-1 3-304 0,-1 4 48 0,0 0 16 0,-2 5 0 15,-5-2 0-15,1 4 0 0,0 4 0 0,1-2 0 16,3 3 240-16,5 0 0 0,4 4 0 0,4-3 0 16,3 1 192-16,3 0 48 0,1 1 0 0,3 3 0 15,3 0-544 1,-2 2-96-16,0 0-32 0,0 5-17136 0</inkml:trace>
  <inkml:trace contextRef="#ctx0" brushRef="#br0" timeOffset="92828.28">8736 15073 22111 0,'-3'2'1968'0,"-1"-2"-1584"0,1 0-384 0,2-2 0 0,0 0 368 0,-2 2-16 0,0-2 0 0,-5-4 0 0,-2 2 80 0,-1-5 16 0,0 2 0 0,-1-5 0 0,-1-1-240 0,1 1-32 0,0-2-16 0,-2-1 0 0,3 2 352 0,-3-6 64 15,1-3 0-15,-3-3 16 0,1-1 992 0,-1-2 192 16,0-3 32-16,-2 0 16 0,0-1-288 0,-3 0-48 16,5 5-16-16,-3-3 0 0,-2-5-848 0,-2 1-176 15,-2-5-48-15,-4-1 0 0,-1-1-128 0,-4-4-16 16,0 4-16-16,-1 3 0 0,0 3-384 0,1 1-80 16,-2-1-16-16,0 3 0 15,3 4-240-15,-2-1-48 0,2-2-16 0,-5-1 0 16,-1-3 544-16,-2 1 0 0,2-2 0 0,0-1 0 0,5 2 432 15,-2-2 32-15,1-2 16 0,3 1 0 0,3 6-32 0,-1-2-16 0,-4-3 0 0,0 2 0 16,3 5-176-16,-2 2-48 0,-2 3 0 16,-1-1 0-16,-1 4-208 0,1 3 144 0,-1 5-144 0,-2 4 128 15,2 3-128-15,1 4-176 0,1 0 48 0,0 2 0 16,3 1-192-16,-2-2-48 0,2-1 0 16,1 2 0-16,4-2 128 0,2 0 32 0,3-1 0 0,1-1 0 15,4-1-176 1,1-2-16-16,3 2-16 0,1-4 0 0,3 4 192 0,1-3 32 0,0 2 16 0,1-2 0 0,2 3-96 15,-1 0-32-15,1 2 0 0,0-1 0 16,0 4-304-16,1-1-64 0,-1 4-16 0,2-2 0 16,-1 1-688-16,1 4-144 15</inkml:trace>
  <inkml:trace contextRef="#ctx0" brushRef="#br1" timeOffset="104592.66">7244 13160 23951 0,'-5'0'2128'0,"0"-3"-1696"0,2 3-432 0,2-1 0 0,1 1 432 0,-1 0 0 0,-2-2 0 0,-2-2 0 0,-1-2-432 0,0-1 0 0,0-2 0 0,1-1 0 0,0 1 0 0,0-1 256 0,1 0 0 0,-1 2-16 0,3-1-480 0,-2 4-80 0,-1 2-32 0,2 3 0 16,-2-2 32-16,-2 4 16 0,3-2 0 0,-4 4 0 15,2 2 768-15,-3 1 160 0,3-4 16 0,-1 2 16 16,0 1 400-16,1 2 80 0,1 0 16 0,-1-1 0 16,1 3-176-16,0-4-16 0,2 4-16 0,-2 0 0 15,1-2-688-15,1 2-128 0,2-4-128 0,1 4 192 16,1-1-656-1,2 1-128-15,2 0-32 0,0-1 0 0,1 0 32 0,1 1 0 16,1-4 0-16,-2 0 0 0,3 1 288 0,-2-1 64 0,2-3 16 0,-1 0 0 16,2-3 416-16,0 0 96 0,-1 0 16 0,1-3 0 15,0 3 752-15,-2-3 160 0,1-3 16 0,-2 2 16 0,1-1-160 0,-2-1-16 16,-1-2-16-16,-1 2 0 0,-2-3-576 0,-1 3-112 16,-2 0-32-16,-3-1 0 0,1 0-208 0,-2 1-128 15,-1 0 160-15,-2 0-160 0,2 2 128 0,-2-2-128 16,0 2 0-16,0-1 144 0,1 2-144 0,-2-1 160 15,2 2-160-15,-2-2 160 0,1 0-16 0,-1 4 0 16,2 0 0-16,-2 0 0 0,0 4-16 0,1 0-128 16,-1-2 192-16,1 4-64 0,1 0 32 0,1 2 0 0,0 0 0 15,1-1 0-15,2 0-32 0,1 2-128 16,2-3 192-16,2 0-64 0,2 0-128 0,1 0-272 16,4-2 64-16,-1 0 16 0,5-2-16 0,-1 0 0 15,2 0 0-15,0-2 0 0,3 0 208 0,-1 0 0 16,-2 0 144-16,1 0-144 0,0-2 192 0,0 0-64 0,0 2-128 15,0 0 192-15,-3 0 0 0,0 0-16 0,-2-2 0 16,-1 2 0-16,-2-3-32 0,-2 2 0 16,0-1 0-16,0 0 0 0,-1 0 80 0,0-2 16 0,-2-1 0 0,1 2 0 15,-1-1 32-15,-2-1 16 0,-1 1 0 0,-2 0 0 16,0 1-80-16,-4 0-16 0,0 0 0 0,0-2 0 16,-1 3-32-16,-1-3-16 0,-2 2 0 0,-2-1 0 0,-1-2-144 15,1 2 0-15,0 2 0 0,1-1 0 0,1 2-160 16,0 1 160-16,-2 4-208 0,2 2 80 0,1 0-48 15,-1 4 0-15,0 0 0 0,0 2 0 0,0 1 32 16,2-1 0-16,3 0 0 0,0-2 0 0,3 3 144 16,3-4-128-16,1-2 128 0,4-4-128 0,2 2 0 0,0-3 0 15,3 0 0-15,0-2 0 0,2 1 128 0,2-2 0 16,-1 1 0-16,1-4 0 0,1 2 0 0,0-1 0 16,-2 2 128-16,2-1-128 0,-1-2 256 15,-2-1 0-15,-1 1-16 0,-1 2 0 16,-3-2 64-16,0 3 16 0,-1-5 0 15,-3 3 0-15,0-1-48 0,-2 2 0 0,0-2 0 16,-2-2 0-16,0 2-32 0,-3-4-16 0,-1 2 0 0,0-3 0 16,-1 4-224-16,0-4 176 0,-1 3-176 0,-1-3 160 0,2 2-160 0,0 1 128 15,0 0-128-15,2 2 128 0,0 2-128 16,2 2 0-16,-2 0 0 0,2 3 0 0,-1 2 0 0,1 3 0 0,-2 1 0 16,0 3 0-16,0 0 0 0,1-2 0 0,-2 2 0 15,1-2 0-15,-1 0 0 0,1 2 0 0,-1-2 0 16,2-1 0-16,-1-3 0 0,0 0-144 0,2-1 144 0,-1 0-208 15,3-4 208-15,-1 2 0 0,1-3 0 0,0-3 0 16,1 2 0-16,2-4 0 0,-1 2 0 0,1-4 0 16,-1 0 0-16,2-2 0 0,-2-3 0 0,2 2 0 15,0-4 128-15,-2 2 80 0,1 0 16 0,-1-3 0 16,2 1 80-16,-1-2 16 0,-1 1 0 0,-1 2 0 16,2 3-320-16,-3 1 160 0,1 5-160 0,-2 0 128 15,-2 2-128-15,1 4 0 0,-3 2 0 0,-1 0 0 16,-1 2-160-16,-1 2 160 0,-1 0-208 0,-1 1 80 15,2-1-96-15,0 0-16 0,1 0 0 0,1-2 0 16,1 0 240-16,1-2-176 0,3 1 176 0,-1-4-160 16,2 1 160-16,0 1 0 0,0-3 0 0,2 0 0 15,-2 0 0-15,1 0 0 0,0-3 0 0,0 3 0 0,1 0 0 16,-2 0 0-16,0 0 128 0,0 0-128 0,0 0 144 0,0 0-144 16,10-22 192-16,-9 18-192 0,-1 2 0 15,0-2 0-15,0 2 0 0,-3 2 0 0,2-4 0 16,0 2 0-16,-2-2 0 0,2 0 0 0,1 2 0 0,-1-1 0 15,1-1 0-15,1 1 0 0,0 0 0 0,1 0 0 16,1-1-160-16,0 1 160 0,2 3-160 0,0-3 160 16,1 3-208-16,0 0 80 0,-1 0 128 0,1 0 0 0,0 1 0 15,0 1-128-15,1 0 128 0,-1 0 144 0,0 1-16 16,-1 0-128-16,-1 1 256 0,-1-2-64 0,0-2-16 16,-1 0 0-16,0 0 32 0,-2-2 16 15,-2 1 0-15,-1-2 0 0,-1 0 0 0,-2-4 0 0,0 4 0 16,-2-4 0-16,-2 1 0 0,-1 1 0 0,1 0 0 0,-2 0 0 15,-3-1-80-15,1 0-16 0,2 2 0 0,2 1 0 16,2 0-128-16,-1 1 0 0,4 0 0 0,1-1 0 31,4 0-688-31,3 0-64 0,2-2-16 0,8-2-21312 16</inkml:trace>
  <inkml:trace contextRef="#ctx0" brushRef="#br1" timeOffset="106827.14">18653 13570 21183 0,'-7'0'1888'0,"1"0"-1504"0,0 0-384 0,2 0 0 0,3 0 1952 0,-1 0 320 0,1-2 64 0,-1 2 16 16,-3-1-528-16,0 1-96 0,-1-3-32 0,2-1 0 0,3-2-1568 0,2 0-304 0,3 0-64 0,2-4-16 0,2 1 80 0,4-1 16 0,1-2 0 0,2-2 0 16,4 0 864-16,-1-3 192 0,-2 5 16 0,2-4 16 0,-2 4-48 0,1-3-16 0,1 4 0 0,-1-2 0 15,-6 5-544-15,-1 0-128 0,-6 6 0 0,-2-1-16 16,-2 6-176-16,-5-1 0 0,-1 2 0 0,-3 0 128 16,0 1 48-16,-1-2 0 0,-1 1 0 0,1-1 0 15,2 0-176-15,0 0 0 0,2-3 0 0,0 1 0 16,1 1 0-16,1-2 0 0,2 0 0 0,-1 3 0 15,1-3 0-15,-2 1 160 0,2 2-160 0,-2 0 160 16,0 3 256-16,1-2 48 0,-1 5 16 0,0-3 0 0,-2 4-96 16,0-1-32-16,1 3 0 0,-1-1 0 0,-1 1-224 0,3 1-128 15,-1-3 160-15,0 2-160 16,0 3 0-16,2-4 0 0,-1 1 0 0,3 1 0 0,2-3 0 16,2 1 0-16,2-5 0 0,2-1 0 0,3 0 0 15,3-5 0-15,0 0 0 0,1-5-160 0,2 0 160 16,0-4-208-16,2 1 80 0,1-3 128 15,0-2 0-15,-1-3 0 0,1 1 0 0,-1-1 0 0,0 1 0 0,-5 4 0 16,-2 0 0-16,-5 4 0 0,-3 2 0 0,-6 1 0 16,0 4 0-16,-6 0 0 0,-1 2 0 0,0 1 0 15,-1 1 0-15,-2-1 0 0,-4 6 0 0,3-3 128 16,4-2-128-16,-1 0 192 0,-2 2-192 0,-2 2 0 16,-1-1 0-16,3 0 0 0,2 2 0 0,-1-3 0 0,5 0 0 15,0-2 128-15,2 2 64 0,2-2 0 16,1 2 0-16,2-4 0 0,1 5 0 15,3-4 16-15,1 1 0 0,1-2 0 0,2 2-208 16,2 2 0-16,2 0 0 0,0 1 0 0,0-1 0 0,3 0-256 16,0 0 48-16,0-2 16 0,1 0-96 0,-3-2-16 0,1-1 0 15,-2-2 0-15,-2 1 304 0,-1-4-128 0,0-2 128 0,-3 0 0 16,-1 1 0-16,-3-2 0 0,1-3 0 0,-5-3 0 16,0-1 0-16,-3-2 0 0,-1-1 128 15,-3-2-128-15,1 0 224 0,-2-3-48 0,-1 0-16 16,-2-3 0-16,2 3 112 0,0-3 32 0,3 5 0 0,1 2 0 15,1 5-112-15,1 3-32 0,-1 4 0 0,0 2 0 16,-1 4-32-16,1 4 0 0,-1 5 0 0,1 1 0 16,-2 2-128-16,1 4 0 0,1 0 144 0,-1 3-144 0,2-2 0 15,0 0 0-15,3 1-160 0,1-2 160 0,2-1-176 16,0-6 176-16,2 1-160 0,0-3 160 16,4-3-160-16,-5 0 160 0,1-4-160 0,0 3 160 15,2-6-160-15,1 1 160 0,-1-2-160 0,2-2 160 16,-1-2-128-16,0 2 128 0,1 0 0 0,1-3-144 15,-1 2 144-15,1 2 0 0,-1 1 0 0,-1 2 0 0,-1 2 0 16,0 0 0-16,0 2 0 0,0 2 0 0,-1 1 0 0,-2 0 0 16,1 1 0-16,-3 0-128 0,0 0 128 0,-3 1 0 15,2-1 0-15,-2-2 0 0,0 0 0 0,-1 0 0 16,0-4 0-16,-1 0 0 0,2-2 0 0,-1 0 0 16,0-4 0-16,1 0 0 0,-1-3 0 0,1 0 0 15,0-4 0-15,-1 3 128 0,1-2-128 0,1 0 128 0,-2 4-128 16,1-1 128-16,0 3-128 0,1 4 0 15,-1 1 0-15,1 2 0 0,-1 4 0 0,-1 1 0 0,2 4 0 0,0 2-128 16,0 1-176-16,0 0-16 0,1 0-16 0,-1 3 0 31,2 5-80-31,0-2-16 0,2-2 0 0,-1-3 0 0,3-3 128 0,-2-2 32 16,2-5 0-16,-1-2 0 0,1-2 272 0,0-3 0 0,0-4 0 16,-3-1 144-16,1 0 80 0,0-4 16 0,-4 2 0 15,2-2 0-15,-1 1-96 0,-1 1-16 0,-2 2 0 16,0 0 0-16,0 4-128 0,-1 0 0 15,-1 2 0-15,1 2 0 0,2 2 0 0,-2-1 0 16,1 4 0-16,2 0 0 0,0 2 0 0,1-1 0 0,1 0 0 16,1 0 0-16,2 0 0 0,-1 0 0 0,3 1 0 15,1-5 0-15,2-2 0 0,0 0 0 0,1 0 0 0,0-5 0 16,1 1 0-16,0-4 0 0,-2 0 0 0,0-4 0 16,-1 0 0-16,0-2 0 0,0-5 0 0,-2 1 0 0,-2-1 176 0,1 0-48 15,0 0-128-15,-3 3 192 0,1 0-192 0,-2 4 128 16,0-1-128-16,-1 1 0 0,-1 4 0 15,-1 3 128-15,0 4-128 0,-2 1 0 0,0 1 0 0,-2 4 0 16,1 2 128-16,-1-1-128 0,1 1 128 0,-2 2 0 16,0 1-128-16,0 2 192 0,0-2-32 0,-1-1-16 15,0 1 0-15,1-1 0 0,-1 0-144 16,0-2 160-16,2 0-160 0,-2-4 160 0,0 2-32 0,1-5-128 16,-1 4 192-16,-1-4-64 0,3 0-128 0,-2-2 0 15,1 2 144-15,0 2-144 0,2-2 0 0,0 3 0 16,0 0 0-16,2 1 0 0,1 2 0 0,1 0 0 0,1 2 0 15,2 0-192-15,1 2-96 0,3-1-32 0,2 1 0 16,0 0 0 0,4 1-320-16,-1-1-64 0,1 2 0 0,0-2-12480 15,2-3-2496-15</inkml:trace>
  <inkml:trace contextRef="#ctx0" brushRef="#br1" timeOffset="110527.52">7230 13020 14735 0,'-2'-3'1312'0,"0"0"-1056"0,2 3-256 16,0 0 0-16,0 0 448 0,0-3 48 0,0 2 0 0,-1-1 0 0,1-1 1312 0,-1 2 272 0,0-2 48 0,1 0 16 0,1 3-832 0,0 0-160 0,2-3-48 0,-2 3 0 0,1 0-656 0,0 3-128 0,-2-3-16 0,0 1-16 0,0 1-288 0,-4 1 0 0,4-3 0 0,0 0 0 15,0 0 368-15,-21 7 64 0,13-4 16 16,1-3 0-16,0 1 32 0,-1 1 16 0,2-2 0 15,0 0 0-15,2 0 96 0,0 0 32 0,1 0 0 0,1 0 0 16,1 0-16-16,0 3 0 0,0-2 0 0,1 2 0 16,-1-3-288-16,1 3-48 0,1 2-16 0,0-3 0 15,1 0-96-15,1 1-32 0,-1 0 0 0,2-3 0 16,0 4-128-16,0-2 0 0,-1 0 0 0,1 0 0 16,0 1 0-16,-2-3 0 0,1 0 0 0,-2 0 0 15,1 0 128-15,1 0-128 0,0-3 192 0,0-3-64 16,2 2 256-16,0-2 32 0,1-4 16 0,1 1 0 0,3-4-112 0,3-2-32 15,0-1 0-15,2-4 0 0,6-1-16 16,0-4 0-16,-1 8 0 0,2-5 0 0,3 1-144 16,1 1-128-16,0 1 144 0,-3 3-144 0,0 2 0 15,-4 1 0-15,-2 6 0 0,-5-2 0 0,-1 5 0 16,-5 1 0-16,0 0 0 0,-2 0 0 0,-3 3 0 0,1-3 128 16,-2 2-128-16,-3 0 0 0,2 3 0 0,-3 1 0 15,2-2 0-15,-2 1-160 0,1-2 160 0,1 3 0 16,2-3 0-16,0 0 0 0,0 0 0 15,-11 16 0-15,8-10 144 0,-2 4-144 16,2-1 0-16,-2 0 0 0,0 4 0 16,-1-2 0-16,0 1 0 0,-2 3 0 0,-1 1 0 15,0-2 0-15,-1 1 128 0,-1-3-128 0,-1 0 0 0,-1 1 0 0,-2 0 0 16,-1 2 0-16,0-1 0 0,-3-1 0 0,-1 5 0 0,1-2 0 16,-1-3 0-16,4 0 0 0,1-3 0 15,3-2 0-15,-1-2 0 0,5 1 0 0,1-4 0 0,2 0 0 16,4-3 0-16,0-3 0 0,3 3 192 0,2-3-192 0,0-1 192 15,2-1-192-15,1 1 208 0,2-4-64 0,1 0-16 16,2-2 0-16,0 2-128 0,1-6 0 0,4 2 0 0,3-4 0 16,-1 3 0-16,-1-3 0 0,2 1 0 0,1-1-176 15,1 4 176-15,-1-2 0 0,0 3 0 0,-1 1-128 16,-1 0 128-16,-3 0-128 0,0 2 128 0,-2 0-128 16,-2 2-48-16,-1 0 0 0,0 1 0 0,-2 1 0 15,-2 2 32-15,-2 1 0 0,-1 2 0 0,-3-1 0 16,0 2 144-16,-2 1 0 0,-1 1-144 0,-3 2 144 0,0-3 0 15,-3 4 0-15,2-1 0 0,-1 0 0 0,-1 3 0 16,0-3 192-16,-1 1 0 0,0-1 0 16,1 1 48-16,-1 1 16 0,0-3 0 0,1 1 0 15,-1 3-80-15,0-3-16 0,1 0 0 0,0 1 0 16,1 0-160-16,-1-2 0 0,1 1 0 0,1-1 0 0,1 0-144 16,0-1-112-16,3-2-32 0,-1-1 0 15,1 2-256-15,2-3-48 0,0-3-16 0,-2 0-11760 16,4-1-2352-16</inkml:trace>
  <inkml:trace contextRef="#ctx0" brushRef="#br1" timeOffset="112007.01">6996 12982 3679 0,'-13'7'320'0,"3"-4"-320"0,0 3 0 16,3-5 0-16,2 1 2160 0,2 1 352 0,-1-3 80 0,0 4 16 0,-5-2-1216 0,-3 2-240 0,-1 2-64 0,3-2 0 0,3-4 256 0,3 0 64 0,4-3 0 0,3-1 0 0,3 1-2016 0,1-6-400 0,3 3-80 0,1-1 0 0,3-3 560 0,-1 1 112 0,0 3 32 0,-1 0 0 15,-1-2 1152-15,-1 2 256 0,0 1 32 0,-3 1 16 16,0 1 288-16,-4 0 64 0,1-1 16 0,0 2 0 15,0 1-400-15,-2 1-80 0,0-3 0 0,0 3-16 16,0 0-336-16,-1-2-64 0,2 2-16 0,1-1 0 16,-1 1-64-16,1-3-16 0,1 3 0 0,1-4 0 0,0 2-144 0,0-1-48 15,3 2 0-15,0-4 0 0,-2 4 224 16,3-3 32-16,-1-1 16 0,1 2 0 0,0-4 144 16,-2 4 32-16,2-3 0 0,-1-1 0 15,-1-1-192-15,2-2-48 0,0 2 0 0,1-4 0 16,0 3-208-16,2-1-64 0,-1-2 0 0,3-1 0 0,-1-2-16 15,0 1-16-15,4 2 0 0,-2-1 0 0,1-3-160 0,2-2 0 16,2-2 0-16,-1 1 0 16,1 1 0-16,0-1 160 0,0 3-160 0,-2 0 160 15,-1 1-160-15,-2 2 0 0,-3 0 0 0,-2 3 0 0,-2 2 0 0,-1 2 128 16,-2-1-128-16,-1 1 128 0,-3 1-128 0,1 0 0 16,-1 2 144-16,-1-4-144 0,1 4 128 0,0-6-128 0,1 2 128 15,-1-2-128-15,2 0 0 0,1 2 0 0,0-3 0 16,1-1 128-16,0 1-128 0,0 3 0 0,0-2 0 0,-1 2 128 15,0 0-128-15,-1 5 0 0,-2-2 0 16,-2 2-128-16,-1 2 128 0,-1 2 0 0,-1-1 0 16,-3 4 0-16,0-1 0 0,0 0 176 0,-2 2-176 15,1 0 192-15,-2-2-192 0,3 1 0 0,0 1 0 16,1-2 0-16,1-1 0 0,2 0 0 0,2-2 0 16,0 2 0-16,2-3 0 0,1 2 0 0,2-4-192 15,1 2 192-15,1-4-304 0,1 1 64 0,-3 1 16 0,1 1 0 16,1-3 224-16,-1 1 0 0,-1 0-160 0,-1 0 160 15,-2 3 0-15,-2-2 0 0,2 2 0 0,-4 0 0 16,0 2 192-16,-2-2 0 0,-1 4 0 16,0-2 0-16,-1 1-48 0,1 1 0 0,0-3 0 0,0 1 0 15,-1 2-144-15,0 1 0 0,1 1 0 0,-1 0 128 0,1-1-128 16,0 4 0-16,0 0 0 0,-1-2 0 0,1 2 0 16,-1 1 0-16,0-2 0 0,-2 6 0 0,1-2 0 0,-3 2 0 15,1 1 0-15,-2-2 0 0,-3 3-160 0,0 2 160 16,-5 4 0-16,-1 0-144 0,-1 0 144 0,-3 1 0 15,-4-3 0-15,-1 2 0 0,-2 3 0 16,1-4 0-16,-1-2 0 0,1 4-128 0,3-5 128 16,3-2 0-16,1-3 0 0,2 0 0 0,4 0 0 0,1-4 128 15,2 3-128-15,2-6 176 0,3-1-176 0,2 0 0 16,2-4 0-16,1 1 0 0,2-2 0 0,0 0 0 0,1-2 0 16,1 1 0-16,0 1 256 0,0-3-48 15,0-1 0-15,0 2 0 0,1 1-80 0,-1-4-128 0,2 4 176 16,-2-2-176-16,1 1 128 0,1 0-128 0,1 0 0 15,1-4 0-15,1 2 0 0,-1-2 0 0,5 0 0 16,1-4 0-16,2 1 0 0,3-1 0 0,3-2 0 16,1-2 0-16,1-3 128 0,4 0-128 0,0-2 0 15,2-2 0-15,0 1 0 0,1 0 0 0,-1 2 0 0,0-3 0 16,0 1 0-16,2-2 0 0,1 0 128 0,-2-3-128 16,1 3 0-16,-6 3 0 0,-2 2 0 0,-4 4 0 15,-4 1 0-15,-1 3 0 0,-2 2-128 16,-2 1 128-16,1 1 0 0,-2 1 0 0,-1 3 0 0,1-2 0 15,-1 3 0-15,0-2 0 0,1 1 0 0,0 1 0 16,2-3 0-16,-1 1 0 0,1 0 0 0,-1 0-144 16,0-2-48-16,1-1 0 0,0 0 0 0,0-1 0 15,-2 0 192-15,2 0-192 0,0-3 192 0,0 2-192 16,-2 1 192-16,0-1 0 0,-1 2 0 0,-1 1-128 0,-3 1-96 16,-1-1-16-16,-4 2 0 0,-2 2 0 15,-3 2-1040-15,-4 5-192 0</inkml:trace>
  <inkml:trace contextRef="#ctx0" brushRef="#br1" timeOffset="112946.73">7282 13245 15663 0,'1'-4'1392'0,"1"2"-1120"0,-1 2-272 0,0 0 0 0,0 0 352 0,0-3 16 0,1 2 0 0,1-3 0 0,1-1 528 0,0 2 96 0,0-1 32 0,-2 2 0 0,-1 2 96 0,0-3 32 0,1 2 0 16,-2 1 0-16,1 0-640 0,-1 0-112 0,2 0-16 15,0 0-16-15,1 0-368 0,0 0 0 0,2 0 0 0,-1-3 0 16,2 3-240-16,-3 3 48 0,1-3 0 0,0 1 0 16,-2 4 48-16,-2-1 16 0,0 4 0 0,-3 2 0 15,-2 3 496-15,-4-2 96 0,-2 4 32 0,-3-2 0 16,-2 2 528-16,-1 1 96 0,-2-1 32 0,2-1 0 15,0 0-576-15,-2 0-96 0,2 1-32 0,0-2 0 16,0 2-288-16,3-5-160 0,-1 3 160 0,2-4-160 0,4-1 0 16,-1 1 0-16,1-3 0 0,3-3 0 15,2 1 0-15,2-1 0 0,2-1 0 0,1-2 0 16,0-2-400 0,3 2-80-16,1-3-16 0,-2 2 0 0,4 1-320 0,-4-3-64 15,-3 3-16-15,0 0 0 0,0 0 384 0,0 0 64 16,25-6 0-16,-20 5 16 0,2-1 432 0,2-2 0 0,1-1 0 0,0 0-128 0,1 0 128 15,1-2-192-15,3-2 192 0,3-5-192 16,0 2-368-16,3-4-80 0,1-1 0 0,3-1-16 16,1 0-352-16,0-3-64 15,1 3-16-15,-1 2 0 0,-2 1 192 16,-3 3 16-16,-4 6 16 0,-3 2 0 0,-4 2 672 0,-6 2 192 16,-2 2 0-16,-5 2 0 0,0 2 1472 15,-5 3 352-15,-1-3 80 0,-4 4 16 0,-2 0-448 0,-2 2-96 0,-2-2-16 0,-1 2 0 16,-1-2-240-16,0 3-48 0,0-5-16 0,1 2 0 0,-1 3-160 15,2-4-48-15,0 1 0 0,3 0 0 0,1-1-512 0,3-2-96 0,3-1-32 16,2-1 0 0,2-1-1104-16,2-1-240 0,3-3-32 0,3 0-13440 0</inkml:trace>
  <inkml:trace contextRef="#ctx0" brushRef="#br1" timeOffset="114580.36">6972 13247 4607 0,'2'-6'400'0,"1"0"-400"0,-2 2 0 0,0 2 0 0,0-1 496 0,1 0 16 0,1-6 0 0,1-2 0 0,2-4-256 0,0-1-32 0,-1 4-16 0,-1-1 0 0,-2 6-208 0,0 2-160 0,-1 1 32 0,-2 2 0 0,1 2 704 0,0 0 160 0,-2-1 32 0,2 1 0 0,0 0 512 0,0 0 96 0,-1 0 32 0,0 1 0 0,0-1-160 16,-2 2-32-16,1 1 0 0,-2 0 0 0,0 0-496 0,-1 1-96 0,1 2-32 0,-4-2 0 16,-1 4-144-16,-2 0-48 0,0 1 0 0,-1 3 0 15,-3 0 32-15,0 2 0 0,-1-2 0 0,-1 4 0 16,-2 0 336-16,1 3 64 0,-2-3 0 0,0 2 16 15,-1 1-304-15,1-2-64 0,0 0-16 0,-1 6 0 16,-1-1-112-16,-1-2-32 0,0 2 0 0,2-3 0 16,4-6-128-16,-3 2-48 0,2-3 0 0,-1 1 0 15,2-3 352-15,1-4 64 0,0 1 16 0,3-2 0 0,1-1-256 16,1-2-64-16,2 0 0 0,1 0 0 16,1 1-32-16,0-2-16 0,2 1 0 0,-1-1 0 15,0 4 48-15,-2-1 0 0,0 0 0 16,0 1 0-16,1 1-64 0,-1 1-16 0,0 0 0 15,-1-1 0-15,0 2 112 0,2 0 32 0,0 0 0 0,0-1 0 16,5-4 64-16,-1 1 32 0,2-1 0 16,2-2 0-16,3-1-208 0,0-1-32 0,3-3-16 15,3-2 0-15,1-3-336 0,2-3-64 0,-2 2-16 0,1-3 0 16,3-3 0-16,2 0-16 0,-1-2 0 0,2-2 0 0,-1 1 144 16,0 1 128-16,1-2-192 0,-2 1 192 15,1 3-144-15,-2 0 144 0,0-1 0 0,-2 1-144 16,1 2 144-16,-1 2 0 0,-1 2 0 0,0-2 0 0,0 2 0 0,-1-1 144 15,2 1-144-15,-1 0 160 0,-2 1-160 0,1 2 160 16,-1 1-160-16,0-3 160 0,0 3-160 0,0 1-192 16,-2-1 32-16,1-1 16 0,0 3-16 0,-2 0 0 15,1 0 0-15,-2 0 0 0,-1 2-96 0,0-2 0 0,0 2-16 16,-2-2 0-16,1 2 272 0,-1-2 0 0,-1 4 0 16,0-3 144-16,0 6 48 0,0-3 16 0,-1 0 0 0,-1 0 0 15,2 0 32-15,-1 0 0 0,0 1 0 16,2 2 0-16,-2 0-112 0,-1 2-128 0,0-1 176 0,-1 0-176 15,-2 2 192-15,-1 2-64 0,-1 2 0 16,-2 3-128-16,-2-1 256 0,-2 2-48 0,-2 1-16 0,-2 2 0 16,-2 4-64-16,-1-3 0 0,-2 2-128 0,1 2 192 15,-1-3-192-15,-1 3 0 0,0 1 0 0,-3-1 0 16,3-2 0-16,-2 1 192 0,-1 1-48 0,1 0-16 16,3-7 32-16,4 1 0 0,0-6 0 0,5 0 0 15,1-2 64-15,1-1 16 0,2-1 0 0,2-5 0 0,2 2-112 16,2-3-128-16,1 0 176 0,1-4-176 15,2 1 0-15,1 0-256 0,-1 0 32 0,1-3 0 16,1 0 64-16,0 0 16 0,1-2 0 0,0 0 0 0,3-2 144 0,0 0 176 16,-1-1-48-16,1 0 0 0,2-4 64 0,0-1 16 15,3 0 0-15,-2-3 0 0,3 0-64 0,0 1-16 16,0-2 0-16,-1 0 0 0,2 2-128 0,-1-3 0 16,1 3 0-16,-1 0 128 0,1 2-128 0,-1 0 0 15,0 1 0-15,0 1 0 0,0 2 0 0,0 0 0 16,-3 2 0-16,0-3 0 0,-1 5 0 0,1 0 0 15,-4 2 0-15,1 1 0 0,-1 1 0 0,-1 1-224 16,-1-1 80-16,-2 4 16 0,-3 0 0 0,0 0 0 16,-2 1 0-16,0 2 0 0,-3 0 128 0,-2 4 0 15,-3 1 0-15,-1 2 0 0,-2 0 0 0,-2-1 0 16,-1 4 0-16,-2 0 128 0,0 3-128 16,-3 0 144-16,1 2-144 0,-3 5 160 15,0-4-32-15,0 2-128 0,-1 4 192 16,1-3-64-16,-1 1 80 0,-1-5 16 0,3 2 0 15,0-1 0-15,2-6-48 0,2 2-16 0,0-3 0 0,1-1 0 16,1 1-160-16,3-5 0 0,2 2 0 0,2-6 0 0,3 0-192 0,2-3-80 16,0-3-16-16,6 0-18416 0</inkml:trace>
  <inkml:trace contextRef="#ctx0" brushRef="#br1" timeOffset="120920.72">18583 13481 23951 0,'2'-2'2128'0,"1"2"-1696"0,-1 2-432 0,1-2 0 0,0 1-768 0,1 2-256 0,4-2-32 0,2 4-16 0,4-1-720 0,2 4-160 0,2-1-32 0,-5-2 0 0,0 0 1280 0,-3-2 256 15,-3 1 64-15,-2-2 0 0,-3 1 720 0,0-3 160 0,-4 0 16 0,-1-3 16 0,-1 1 1632 0,-2 1 320 0,0-4 64 0,-1 1 16 0,3 2-624 0,-1 0-112 0,2 0-32 0,2 1 0 0,0 1-1344 0,-1 0-288 16,4 0-160-16,-2-3 192 0,2 3-432 0,-1 0-80 16,3-4 0-16,-4 4-16 0,0 0 112 0,0 0 32 0,0 0 0 15,0 0 0-15,0 0 608 0,0 0 128 0,12-16 32 0,-13 14 0 16,-3-2 576-16,0 2 128 0,-1-4 32 0,-2 2 0 16,1-2-464-16,1 2-80 0,2 1-32 0,-1 0 0 15,1 0-528-15,-2 1-208 0,3 1 176 0,-2-2-176 16,1-1 128-16,0 2-128 0,1-1 0 0,-2 0 0 15,0-1 0-15,0 0 0 0,0-2 0 0,-1 0 0 16,1 1-160-16,-2 0 160 0,-1 0-128 0,0-1 128 16,0 0-192-16,-2-2 64 15,-1 2 0-15,0-4 0 0,0-1 128 0,0 0 0 0,2 2 160 0,-2-1-160 16,0 1 304-16,-1-4-48 0,-2 1 0 0,0-3 0 16,-2 1-128-16,-1 2-128 0,-1-4 192 0,-2 0-192 15,-2-5 0-15,-1 1 0 0,-3-2 0 0,2 0 0 16,-2-1 128-16,-2 1-128 0,-1-3 0 0,1 3 0 0,1 0 192 15,4 3-64-15,2 3 0 0,2 0-128 0,-3 0 0 0,2 1 0 16,2-1 0-16,1 4 0 0,2-1 0 0,2 3 0 16,1 1 0-16,2 0 0 0,0 3 128 0,2 2-128 15,2 0 0-15,0-1 0 0,1 4 0 0,2-1 0 16,-1 4 0-16,3-1 0 0,0 2 240 0,3 1-16 16,1 2 0-16,2 2 0 0,1 5-224 0,2-3 0 15,1 2 128-15,3 2-128 0,5 4 256 0,1 4 0 16,5 3 0-16,2 1 0 0,-1 3-256 0,1-2 0 15,1 2 0-15,-1 0 0 0,1 2 0 0,-2-3 0 0,-2-2 0 16,-1 1-160-16,-2-4 160 0,0 0 0 0,1-1-144 16,-1-1 144-16,-2-2 0 0,0 1 0 15,-1-2 0-15,0-2 0 0,1 0 0 16,-2-1 0-16,-1-1 0 0,-2-4 128 0,-2 0-128 16,-1-2 0-16,-1-1 144 0,-2-1-144 0,-2-3 0 0,0 1 0 15,-1-1 0-15,0-1 0 0,-2-2 0 0,0 1 0 16,0 2 0-16,-1-6 0 0,-1 3 0 0,-1 0 0 15,-1-1 0-15,0-1 0 0,-2-1 160 0,4 3-32 0,0 0-128 16,-19-13 192-16,11 6-32 0,-2 0-16 0,-1 1 0 0,-1-3 0 16,-1 0-144-16,-2 0 0 0,-2-4 0 0,-3 0 0 15,-1-2 0-15,0-1-192 0,-3-3 32 0,-1 2 16 16,0-2 144-16,-1-3-160 0,-1-3 160 0,0-3-160 16,-2-1 0-16,2 1 0 0,0 2 0 0,1-1 0 15,1 3-112-15,4 2-32 0,1 3 0 0,-1-3 0 16,0 0 48-16,-1 3 0 0,1 0 0 0,0 0 0 0,1 3 64 15,3 1 0-15,0 3 16 0,2 2 0 0,2 4 32 0,4 0 0 16,2 2 0-16,2 4 0 0,4 2 144 0,4 6-128 16,3 0 128-16,4 2-128 15,1 4-608-15,4 3-112 16,3 3-32-16,3 5 0 0,2-2 208 0,1 4 32 16,2 2 16-16,3 1 0 0,-2 0 624 0,3 1 0 15,-1 1 0-15,1-1 0 16,2 2 656-16,-1-1 112 0,1-4 0 0,-1-6 16 0,-2 1-80 15,0-2 0-15,3 1-16 0,-1-3 0 0,0 0-400 0,-2-3-80 16,-3-1-16-16,-3-1 0 0,-1-2-400 0,-2-3-96 0,-1 1-16 0,-6-4 0 16,0 0 64-16,-3-2 16 0,-3-2 0 15,-2 0 0-15,-1 0 240 0,-3-4 240 0,-1 2-48 0,-4-4-16 0,0 1 528 16,-3 0 128-16,0-1 0 0,-3-2 16 0,-3-3-400 16,-3-1-64-16,-1 0-32 0,-3-5 0 0,-1 2-144 0,-2-6-16 0,-3 3-16 0,-3-5 0 15,1 1-176-15,-3-2 0 0,-3 0 0 0,0-3 0 16,0 3 0-16,0-4 0 0,0-1 0 0,2 3 0 15,5 2 0-15,-1 1 0 0,-1 1 0 0,2 2 0 16,1-1 0-16,4 5 0 0,4 2 0 0,1 2 0 16,4 2 0-16,0 1 0 0,5 4 0 0,3-1 0 15,2 3 0-15,2 1 0 0,2 1 0 0,4 3 0 16,4 3-256-16,4 4 32 0,3 5 0 0,4 0 0 16,2 3-224-1,1-2-32-15,1 4-16 0,1-1 0 0,0 2 304 16,0-1 48-16,-1-1 16 0,0 1 0 0,-3-4-80 15,-1 1-16-15,-2-5 0 0,-2 0 0 0,-1-1 224 16,-3-6 256-16,1 0-48 0,-3-1-16 0,1 0 352 0,-1-1 64 16,0 0 16-16,-2-2 0 0,1 1-288 0,-2 0-48 0,-2-3-16 15,-1 0 0-15,0 0-272 0,-3-2 0 0,-1 1 128 0,-2-2-128 0,-1 1 0 0,-1-2 0 16,1 0 0-16,-5-2 0 0,1 2 128 16,-2-1-128-16,0 2 0 0,0-3 0 0,-3-1 0 0,0 0-224 15,-2-2 32-15,1 1 16 16,-2 0-400-16,-1 0-96 0,0-2-16 0,-1 0 0 15,-1-3-592-15,2 1-112 0,-1 2-16 0,1-2-14080 16</inkml:trace>
  <inkml:trace contextRef="#ctx0" brushRef="#br1" timeOffset="122502.7">18517 13747 2751 0,'3'1'256'0,"-2"-1"-256"0,0 0 0 0,-1 3 0 0,2-3 704 0,-1 0 80 0,0 0 32 0,1 2 0 0,2-2 672 0,-1 0 144 0,-2 0 32 0,0 0 0 0,-2 0-592 0,-3-2-112 0,0-1-32 0,-3 0 0 0,0-1-96 0,-3-5 0 0,-4 2-16 0,-1-4 0 16,-1 0 48-16,-1-2 16 0,-2-3 0 0,2 1 0 16,0 2-240-16,-1-5-64 0,2 5 0 0,2-2 0 15,0 1-272-15,0 2-64 0,2 2-16 0,0-2 0 16,-1 2-224-16,0-3 144 0,-1 1-144 0,0-2 128 15,0 3-128-15,-2-2 0 0,-2-3 0 0,-2-3 0 0,1-1 960 16,-4-4 272-16,-1-2 48 0,-5-3 16 0,-2 1 176 0,-3-7 16 16,-6-4 16-16,-2-4 0 0,-1 3-736 0,-4-9-128 15,-3-1-48-15,1-1 0 0,2 4-464 16,2 3-128-16,3 0 0 0,4 6 0 0,5 3-256 0,0 3-64 16,5 1 0-16,1 0-16 15,1 8-432-15,0-2-96 0,1 3-16 16,2 0 0-16,0-1 160 0,1 2 16 0,4 2 16 0,-2-1 0 15,1 2 688-15,1 2 0 0,0 3 128 0,1 0 0 0,2 1 16 0,0 0 16 16,3 4 0-16,1 0 0 0,2 1-16 16,1 1 0-16,1 2 0 0,4 2 0 0,0 2 480 15,4 2 80-15,2 1 32 0,3 4 0 16,2 0-288-16,-1 1-48 0,2 0-16 0,2 2 0 0,1 1-384 16,0 0 0-16,2 0 0 0,-2-1 0 0,2 0 0 0,-3-2-144 0,2 2 144 15,-2-2 0-15,1 3 0 0,0-4 0 0,2 3 0 16,0 1 0-16,2 0 304 0,1 4 112 0,4 0 32 15,0 2 0-15,4 2-96 0,-2 2-16 0,4 1 0 16,-2-2 0-16,0 2-208 0,-2-3-128 0,-2 3 128 0,-1-3-128 16,-1 0 0-16,-1-4 0 0,-3 1 0 0,1 0 0 15,0 3 0-15,0-3 0 0,0-2 0 0,-1 2 0 16,0-1 0-16,0-2 0 0,-1-1 0 0,-3 0 0 16,0-2 0-16,-3-4 0 0,1 0 0 0,0 0 0 15,-2-1 0-15,1 0 0 0,-1-1 0 0,2 2 0 16,-1-2 0-16,1 1 0 0,0 2 0 0,-2-3 0 0,1-2 0 15,-1 2 0-15,-2 1 0 0,-1-4 0 16,-2 1 0-16,-2-2-128 0,0 0 128 0,-2 0 0 0,-3-3 0 16,-2 0 0-16,-1-3 144 0,-2 0-144 0,-1-4 480 15,-3 0-16-15,-1-1 0 0,-1 0 0 0,-1-4-208 16,-4-1-64-16,-1 0 0 0,-2-3 0 16,1 1-192-16,-1-2 0 0,-1-2 0 15,1 1 0-15,-2-3 0 0,-3 2 0 0,1-2 0 16,-3 2 0-16,0 0 0 0,1 2 0 0,4-1 192 0,-2-1-48 0,-2 0-144 0,2 2 0 15,3 4 0-15,3 1 0 0,5 5 0 0,0 0 0 16,6 1 0-16,1 3 0 0,3 3 0 16,1-1 0-16,0 0 0 0,1 2 0 15,1-1 0-15,0 2-176 0,1-1 176 0,-1-1-192 16,0 2-64-16,2-2-32 0,-1 3 0 0,2 0 0 16,1 0-416-16,1 0-96 0,3 0-16 0,1 4-10256 15,4 1-2064-15</inkml:trace>
  <inkml:trace contextRef="#ctx0" brushRef="#br1" timeOffset="123850.38">18902 13308 13823 0,'-1'0'1216'0,"1"0"-960"0,1 0-256 0,-1 0 0 0,1 0-320 0,-1 0-128 16,1 0 0-16,1 0-16 0,0 3-240 0,-1-3-64 0,2 0 0 0,-3 0 0 0,0 0 1440 0,0 0 288 0,0 0 48 0,0 0 16 0,0 0 32 0,0 0 16 0,0 0 0 0,0 0 0 0,0 0 80 0,0-21 32 15,-1 19 0-15,-2 2 0 0,2 0-192 0,-2 0-32 16,3 0-16-16,-1 2 0 0,0 0-816 0,1-1-128 15,0 2 0-15,-1-1-176 16,1-2-784-16,0 0-144 0,0 0-48 0,0 0 0 16,0 0 320-16,0 0 64 0,0 0 16 0,0 0 0 0,-16-12 1024 0,11 6 208 15,0-3 32-15,-1 2 16 0,-1-3 592 0,0 1 112 16,0-1 32-16,-3-2 0 0,1 2-112 0,-3-3 0 16,-2 1-16-16,-2 0 0 0,0 4-96 0,-1 0-16 0,0-5 0 15,0 3 0-15,1 1-384 0,1-1-96 16,3 1-16-16,-2 0 0 0,2 2-528 0,0-2 0 0,-1 2 0 15,1-2 0-15,1 2 0 0,0-6 0 0,-2 1 0 16,1 0 0-16,-1 2 160 0,2-3 32 0,-2 1 0 0,0-4 0 16,0 1 336-16,-5-2 80 0,0 1 16 15,-4-5 0-15,-2 1-80 0,-3-5-16 0,-4-1 0 16,-2-1 0-16,-3-3-304 0,-1-3-64 0,-3-2-16 0,2-1 0 16,1 4-144-16,1 1 0 0,0-3 0 15,1 2 0-15,2-2 0 0,-3 2-192 16,-1 0 64-16,1-3 128 0,0 3-208 0,0 1 80 0,2 3 128 0,-1 2-208 15,2-3 208-15,1 1 0 0,-2 1 0 0,2 3 0 16,2 2 0-16,0 0 0 0,-1 1 0 0,-2-2 0 0,3 4 0 16,-3-2 0-16,1 1 0 0,-1-2 0 0,-1 1 0 15,1-2 0-15,3 4 0 0,1 0 0 0,3 0 0 16,1 1 0-16,2 1 0 0,3-2 0 0,2 3 0 16,2 1 0-16,4 3 0 0,2 1 0 0,1 2 0 15,4 3 0-15,4 0 0 0,0 2 0 0,5 4 0 16,1 0 0-16,2 4 0 0,4 2 0 0,2 6 0 15,4 1 0-15,4 0 0 0,2 6 0 0,5 3 0 16,0 0 0-16,5 3-144 0,0 1 144 0,1 1 0 0,2 2 0 16,1 3 0-16,-1-3 0 0,1 2 0 0,0 0 0 15,3-2 0-15,-2-1 0 0,2 1 224 0,-1-1-32 16,1 2 0-16,-2-3 0 0,1-1 128 0,-4-4 32 16,2-1 0-16,3 5 0 0,3 0-224 0,3 5-128 15,-4-3 160-15,1 3-160 0,2 5 144 0,-2-4-144 16,-1-1 128-16,-1 1-128 0,1 2 0 0,-2-1 0 15,-2 1-192-15,-2-5 192 0,-3-2-176 16,-4-4 176-16,-2-1-128 0,-4-2 128 0,0-2 0 0,-4-3 0 16,0 1 0-16,-4-6 128 0,-2-1-128 0,-1-2 0 0,-4-1 0 15,-2-3 0-15,-1-2 0 0,-1-1 128 0,0 0-128 16,-3-1 176-16,0 1-176 0,-2-3 192 0,-2 0-192 0,0-4 192 16,-3 1-192-16,-2-4 0 0,-2 2 0 15,-2-5-176-15,-3 1-80 0,0 1-32 0,-2-6 0 0,-4 0 0 16,-3 1 144-16,-2-3 144 0,-2-4-208 0,-2 1 80 15,1 4 128-15,-1-5 0 0,0 1 128 0,-1 1-128 16,3 1 0-16,-2-2 144 0,2 3-144 0,2 1 0 0,2 4 0 16,2-2 0-16,0 4 0 0,1-1 0 15,4 1-448-15,-2 2-160 0,-1-2-32 0,0-1 0 16,2 4-1536-16,-1-4-304 0</inkml:trace>
  <inkml:trace contextRef="#ctx0" brushRef="#br1" timeOffset="124856.78">18861 13991 11055 0,'1'-4'976'0,"-1"-1"-784"0,2 4-192 0,-2 1 0 16,1 0-320-16,-1-3-128 0,1 0 0 0,0-2-16 0,1-3-672 0,-1-2-128 0,-1-1-16 0,-3 0-16 0,0 2 1008 0,-1-3 288 0,-1 2 0 0,-1 0 0 0,0 0-336 0,-1 2 32 0,0-2 16 0,0-3 16 0,-2 5 704 0,0 0 144 0,-1-3 16 15,-1 1 48-15,0 3-640 0,0-5 0 0,1-4 0 16,-1 1 0-16,0 1 0 0</inkml:trace>
  <inkml:trace contextRef="#ctx0" brushRef="#br1" timeOffset="125645.18">18636 13672 9215 0,'-12'-16'400'0,"7"9"96"0,4 5-496 0,1 2 0 0,0 0 0 0,-2-1 0 15,1-2 384-15,-1-1 0 0,-1-2-16 0,1 0 0 16,0 0-96-16,2 2-16 0,2-2 0 0,-1 4 0 16,1-2-1008-16,0-2-208 0,0 6-32 15,-1-4-16-15,-1 4 1008 0,2-3 208 0,-2 3 48 0,-2 0 0 16,2-2 864-16,-2 1 176 0,1 1 48 0,1 0 0 16,-2 0 496-16,2 0 96 0,0 0 32 0,0 0 0 0,0 0-496 15,0 0-112-15,0 0-16 0,19 10 0 16,-10-4-1024-16,-1-2-320 0,3 4 128 0,2-2-128 0,-1 4-192 15,0 0-96-15,1 0-32 0,-2 0 0 0,0 1 320 16,-2-3 0-16,-2 0 0 0,2-2 0 0,-2 4 0 0,1-2 0 16,-2 0 0-16,0-1 0 0,1-1 1008 0,0 0 96 15,-1-2 32-15,0 2 0 0,1-3 336 0,0 2 80 16,0 2 16-16,0-4 0 0,1 1-960 0,2 2-192 16,0 0-32-16,2 1-16 15,0-1-688-15,2 4-144 0,-2-2-32 0,3 2 0 16,0 3 0-16,0-4 0 0,-2 4 0 0,1-1 0 15,1-1 864-15,-2 2 160 0,1-1 48 0,0 0 0 0,-1 2 192 16,0-2 64-16,-1 0 0 0,-2-1 0 0,-1-3-256 0,-2 1-32 16,0-2-16-16,-2-3 0 0,-2 1-208 0,-2-1-32 0,-1-2-16 15,-1-2 0-15,-2 0-272 0,1 0 0 0,-1-2 0 16,0-1 0-16,-1 0-192 0,1 0-80 0,1 2-32 16,1-2 0-16,0 3 64 0,1-2 16 0,1 2 0 15,1 2 0-15,1 1 224 0,0-2 0 0,2 2 0 16,-1 0 0-16,1 2 0 0,-1-1 0 0,-1-2 0 0,1 2 0 15,-1 0 0-15,-2-2 0 0,1 0 0 0,0 0 0 16,-2-2 0-16,0 0 0 0,0 0 176 0,-2-4-48 16,0 2 160-16,1-1 32 0,1 0 16 0,-2-1 0 15,1 0-112-15,1-2-32 0,-1 1 0 0,0-1 0 16,-1 2-192-16,1 0 0 0,1 1 128 0,-2 0-128 16,1 0 0-16,-2 0-128 0,-1-1 128 0,-2 2-208 0,0-2 16 15,-1-2 0-15,-3 2 0 0,-3-4 0 0,0 0 192 0,-3 2 0 16,0-5 0-16,-3 1 160 0,2 0 144 0,-1 0 16 15,0-2 16-15,-3-3 0 0,-1-1-128 0,-3 0-16 16,3-3-16-16,-1 2 0 0,2 2-176 0,3 2 160 16,3-2-160-16,3 2 160 0,2 6-160 0,2-2 0 15,3 6 0-15,3 0 0 0,1 1 0 16,1 2-192-16,0 0 64 0,1 2 128 0,0-2-320 16,-1 3 48-16,2 0 16 0,1 0 0 0,-1 3-32 0,2-2 0 15,1 2 0-15,0 0 0 0,0 1 96 16,1 2 32-16,0-3 0 0,2 2 0 15,-1 0 160-15,2 0-128 0,2 0 128 0,0 1-128 16,1 2 272-16,5 0 64 0,0 3 16 0,-1 1 0 0,0-3-224 0,4 2 0 16,5 4 128-16,0 2-128 0,3 2-240 0,-4-1-80 15,-1-5-32-15,-2 3 0 0,-2-3 96 0,0 0 32 16,-4-3 0-16,-4-4 0 0,-2 0 224 0,-4-5-192 0,-3 0 192 16,-2-4-192-16,-1 0 192 0,-5-4 0 0,-1 0 0 0,-2-2-144 31,-1 0-1072-31,-3-4-224 0,-3-1-32 0,-2-2-16 0</inkml:trace>
  <inkml:trace contextRef="#ctx0" brushRef="#br1" timeOffset="127236.8">18338 13552 19343 0,'-5'-3'1728'0,"3"2"-1392"0,0 1-336 0,2 0 0 0,0 1 1008 0,-1-1 128 0,0 0 16 0,-2 0 16 0,0 0-784 0,0 3-176 0,0-3-16 0,1 0-16 0,1 0-416 0,1 0-80 0,0 2 0 0,1-2-16 15,1-2-448-15,-1 2-96 0,1 0-16 0,0 0 0 0,-1 0 1120 0,-1 0 224 0,0 0 32 0,0 0 16 0,0 0 1616 0,0 0 320 0,0 0 64 0,0 0 0 16,0 0-512-16,0 0-96 0,0 0-32 0,20 12 0 15,-14-8-1040-15,4 2-224 0,1 3-32 0,2 0-16 16,3 1-352-16,4 3-192 0,1 0 192 0,4 5-192 16,3-2 128-16,1 2-128 0,2 2 0 0,1 2 0 15,0 1 160-15,0 3-32 0,2 1 0 0,-1-1 0 16,-1 2 192-16,0 1 16 0,2 2 16 0,0-3 0 16,0 4-176-16,-3-3-48 0,-2-3 0 0,3 4 0 15,4 3-128-15,3 0 0 0,-1 2 0 0,2-3 0 16,-1 4 0-16,1-2 128 0,-1 0-128 0,-2-2 0 15,0-3 128-15,-1-1-128 0,-1 0 0 0,-3-3 128 0,-1-2-128 16,-1 2 0-16,1 1 0 0,-3-1 128 0,-2 0 64 16,-3-3 16-16,-2-4 0 0,-2 0 0 0,-4-2 32 15,0-1 0-15,-3-2 0 0,-1 0 0 0,0 1-240 0,-1-1 128 16,3 0-128-16,-2 2 0 0,0-2 0 0,0 0 0 16,0 0 0-16,0-4 0 0,-1 0 0 0,-1 1 0 15,1-3 0-15,-2 2 0 0,0-3 0 0,-1 0 0 16,1-2 0-16,-2 0 0 0,0 1 0 0,-1-2 0 15,0 0 0-15,-1 1 0 0,0-2 0 0,0 2 0 16,0 0 0-16,-2-2 0 0,0 2 0 0,-1-4 0 16,-1 2 0-16,-1-2 0 0,-1 1 0 0,0-1 0 0,1 3 0 15,-1-1 0-15,1-2 0 0,1 0 0 0,0 0 0 16,0 0 0-16,0 0 0 0,0 0 0 0,0 0 0 16,0 0 0-16,19 20 0 0,-11-14 0 0,1 1 0 15,2 1 0-15,2 2 0 0,1 0 0 0,1 2 0 16,0 1 0-16,0-3 0 0,-3-1 0 0,-2 0 0 15,-1-3 0-15,-3-2 0 0,-1-1 0 0,-3 0 0 16,-2-3 0-16,0 0 0 0,2 0 0 16,-2 1 0-16,1 2 144 0,3-3-144 15,-1 4 160-15,3 1-160 0,2 1 160 0,-1 0-160 16,3 1 0-16,3 3 0 0,-1-1 0 0,2 1 0 0,-3 0 0 16,1 0 0-16,-2-2 0 0,-1 1 0 0,-1-2 0 0,0 2 0 0,-1-3-176 15,-1-2 176-15,-1 0 0 0,-2-2 0 16,-2 1 0-16,-1-3 0 0,-1 0 0 0,-2-3 0 0,0-1 0 15,-1-1 0-15,-2-1 0 0,-2-1 160 0,1-2-160 0,-3-1 128 16,0 0-128-16,-1-2 0 0,-1-2 144 16,-2 2-144-16,0-3 0 0,1 3 0 0,-1-1 0 0,2 4 0 15,-1-1 0-15,0 0 0 0,-1-3 0 0,1 4 0 16,-4-1 0-16,0-3 0 0,0 1 0 0,1 2 0 0,-3-2 0 16,-1-3 0-16,1 1 0 0,-1-2 0 0,-2 1 0 15,-2-3 0-15,-2 0 0 0,-1-5 0 0,-3-1 0 16,-2-6 0-16,-1 0 0 0,1 0 0 0,-6-3-176 15,-2-8 176-15,-4-4-128 0,1 2 128 0,0 1-192 16,0-1 192-16,2 5-192 0,4 3 192 0,2 3 0 16,3 7 0-16,1-1 0 0,3 4 0 0,0 0 0 15,2 4 0-15,3 2 0 0,2 3 0 0,2 0 0 16,2 3 0-16,2 2 0 0,0-2 0 0,0 0 0 16,3 1 0-16,0-1 0 0,1 4 0 0,-1 0 0 15,3-3 0-15,-3 2 0 0,0 1 0 0,-3-4 0 0,0 0 0 16,-2-1-128-16,1 1 128 0,-3-4 0 0,2 2 0 15,-1-1 0-15,0 1 0 0,2-1 0 0,-1-2 0 16,2 1 0-16,1 2 0 0,0-3 0 0,1 1 0 0,2-2 0 16,1 4 0-16,2-1 0 0,1-1 0 15,2 0 0-15,3 4 0 0,2-1 0 0,1 1 0 0,2 3 0 16,-1 2-704 0,2 4-48-16,-2-2-16 0,2 3-17920 0</inkml:trace>
  <inkml:trace contextRef="#ctx0" brushRef="#br1" timeOffset="128683.1">19087 13375 3679 0,'-2'-3'320'0,"-1"2"-320"0,1 1 0 0,1 0 0 0,0-2 256 0,-2 0-32 0,-1 2 0 0,-2-5 0 0,-3 4 1104 0,0-4 208 0,0 2 64 16,2 0 0-16,0 2 416 0,2-3 96 0,3 4 0 0,-1 0 16 0,3 0-80 0,0 0-32 0,4 0 0 0,0 4 0 0,3 0-944 0,2-1-192 0,2 3-48 0,4 3 0 0,2 1-704 0,1 0-128 15,1 5 0-15,1-2-128 0,0 2 128 16,1 4 0-16,-1 1 0 0,-1-2 0 0,1 4 0 0,1-2 0 16,-2 2 0-16,1 3 128 0,-1-3 592 0,1 3 128 15,0 0 32-15,2 1 0 0,3 2 320 0,0-2 64 16,1 1 16-16,0-1 0 0,2-1-704 0,3 1-128 15,0-1-16-15,2 1-16 0,1 2 192 0,4 1 32 16,2 2 16-16,0 1 0 0,2-1-336 0,0 1-80 16,3 0-16-16,-3 0 0 0,0-1-224 0,-4 0 0 15,1-3 0-15,-2 1 0 0,-3-3 0 0,1-1 0 16,-4-2 0-16,0 1 0 0,-1-2 0 0,-2 1 0 16,-1 2 0-16,0-3 0 0,-2-1 128 0,0 3 0 0,1 1-128 15,0-1 192-15,0 2-16 0,1 3-16 0,-1-1 0 16,-3 3 0-16,2-5-160 0,-3 0 0 0,-1 1 0 15,-3-7 0-15,-3-1 0 0,-4-6 0 0,-1-1 0 0,-3-3 0 16,-3-3 0-16,-2-4 0 0,-2 0 0 16,-2-4 0-16,-2-2 240 0,-1 0 16 0,-1-2 0 15,-1 0 0-15,-1-4 64 0,-3 0 32 16,0-1 0-16,-2 0 0 0,1-2-192 0,0 2-32 16,-1 0-128-16,2-1 192 0,1 1-192 0,0 3 0 0,3 0 0 15,0 0 0-15,-1 2 0 0,2 2 0 0,0-2 0 0,0 4 0 16,-1-5 0-16,0 4 0 0,0-4 0 0,-1 4 0 0,3-2 0 15,-2 1 0-15,1 0 0 0,-1-1 0 0,1 2 224 16,1-1-48-16,0 0-16 0,2 2 0 0,-1-2-160 16,0 2 192-16,1-2-192 0,-1-2 192 0,-1 2-192 15,0-2 0-15,-1 0 0 0,0 0 0 0,-1-1 0 0,1 1 0 16,0 0 0-16,-1-3 0 0,0 2 0 16,1 1 0-16,0 0 0 0,1-3 0 0,-1 1 0 15,0 2 0-15,1 3 0 0,-1-4 0 0,-1 2 0 0,1-1 0 16,0 1 0-16,-1 0 0 0,0 2-128 0,1-1 128 15,0-1 0-15,-1 1 0 0,-1 1 0 0,0-1 0 16,0-1 0-16,1 1 0 0,-1 0-144 0,2 0 144 16,1 2 0-16,0 0 0 0,-1-2 0 15,0 0 0-15,1 2 0 0,0-1 0 0,3 3 0 16,0 3-128-16,2-1 128 0,3 2-160 16,-1 0-384-16,3 2-80 0,1 0-16 15,2 0 0-15,-1 4 128 0,2-4 32 0,-2 3 0 0,1-1 0 16,-2 0 96-16,-1-4 0 0,0 0 16 0,-1 1 0 0,-2-4 544 15,0 1 96-15,0-2 32 0,-1 0 0 0,-1-2 144 0,0 1 16 0,-3-2 16 16,1-1 0-16,-3 2-112 0,0-4-32 0,-1 0 0 0,-1-1 0 16,-1 1-336-16,-2-1 144 0,2 1-144 0,-4-1 0 15,3 1 128-15,-1 0-128 0,2 2 0 0,-2-2 0 16,-1 0 0-16,0-4 0 0,-1 1 0 0,-2-3 0 16,-1 2 0-16,-1-2 0 0,0-1 0 0,-2 0 0 15,-2-3 128-15,-4-3 32 0,0 1 0 0,-4-2 0 16,0-2-160-16,-3-3 192 0,-2-4-192 0,-5-5 192 15,3 2-192-15,5 1 0 0,3 5 144 0,-5-8-144 16,-8-8 0-16,-6-6 0 0,-1 1 0 0,3 0 0 16,4 9 0-16,4-1 0 0,4 6 0 0,4 5 0 15,3 2 0-15,3 6 0 0,3 1 0 0,2 1 0 0,2 5 0 16,0 0 0-16,2 0 0 0,-1 4 0 0,2-3 0 16,-1 3 0-16,2-1 0 0,-1 0 0 0,-1-1 0 15,0-1 0-15,-2-2 0 0,-1 0 0 0,-1-2 0 16,-1 1 0-16,1-1 0 0,0 0 0 0,-1 0 0 0,0-1 0 15,2 0 128-15,0 4-128 0,1-3 0 0,4 3 0 16,1 5 0-16,5 0 128 0,4 6-128 0,3 2 0 16,4 4-128-16,3 4 128 0,3 2 0 0,4 3-160 15,2 3 160-15,1 0 0 0,1 5-224 0,3-2 64 16,-2 1 16-16,-2 1 0 0,-1-2 144 0,-1-2 0 16,-2 0 0-16,-2-4-128 0,0 0 128 0,-1 0 0 0,-1-3 0 15,2 2 0-15,-2-2 0 0,0-1 192 0,-1 0-64 0,0-1 0 16,1 1 0-16,0-1 0 0,0-2 0 0,1 2 0 15,2 0-128-15,0 0-192 0,0 1 64 16,3 0-12992-16,1 4-2608 16</inkml:trace>
  <inkml:trace contextRef="#ctx0" brushRef="#br1" timeOffset="142740.91">19765 8566 36863 0,'-11'3'3264'0,"2"0"-2608"0,4 1-528 0,4-4-128 16,1 2 0-16,-1-2 0 0,-3 4 0 0,0 0 0 0,2 2-512 0,4 0-192 0,8-2-48 0,9-2 0 0,6 1 368 0,9-6 80 0,9-1 16 0,9-2 0 0,8-2 1056 0,3-2 224 0,7-3 32 0,5 0 16 0,1 0-400 0,3-3-64 16,3-2-32-16,-2 2 0 0,2 0-544 0,-8-3 0 15,-5-2 0-15,-6 1-192 0,-4-2-112 0,-3-3-16 16,4 0 0-16,-2-3 0 0,0-2 320 16,-1-2 128-16,1-2-128 0,-7-1 192 0,-7 2 416 0,-2-2 80 15,3-3 16-15,-2-4 0 0,-1-3-288 0,-2-4-48 16,-3-2-16-16,-4-4 0 0,-2-1-144 0,-5-1-16 15,-6 1-16-15,-3-2 0 0,-3-5-48 0,-7 2 0 16,-6 2 0-16,-6 4 0 0,-6 5 32 0,-5 3 0 16,-4 6 0-16,-2 3 0 0,-3 7-16 0,-4-1 0 0,-6-1 0 15,-6 3 0-15,-3-3 112 16,-3 2 32-16,-1-1 0 0,-2 1 0 0,1 3 32 0,-1-1 16 0,-2-3 0 0,-1 4 0 16,-1-4-64-16,-1 1-16 0,3 0 0 0,-2-1 0 15,-2 0-256-15,1 1 0 0,0-1 0 0,-2 3-144 16,-1 4 144-16,1-1 0 0,-1 4 0 0,-6 4-128 15,-3 2 128-15,0 3 0 0,2 3 0 0,2-1 0 16,7 4 0-16,-2-2 0 0,-4 2 0 0,2-2 0 16,3 5 0-16,2 1 0 0,7-4 192 15,2 1-64-15,3 1-128 0,2 0-160 0,0-1 160 0,3 1-208 16,1 1 208-16,1-2 0 0,3 3 0 0,2-1 0 16,2-2 0-16,5 1 0 0,3 1 0 0,1-2 0 0,5 2 0 15,0-2 0-15,2 2 0 0,0-1 0 0,2 2 0 16,0 0 0-16,-1 6 0 0,1-3 0 0,-2 0 0 15,2 2 0-15,0-1-128 0,0 4 128 0,1-1 0 16,1 0 0-16,1-1 0 0,1 0 0 16,1-1 0-16,3 0 0 0,1 0 0 0,1-2 0 15,2 0 0-15,2 0 0 16,-1 0 0-16,2-2 0 0,1 0 0 0,1-3 0 0,0 2 0 16,2-4 0-16,-2 0 0 0,1-2 0 0,-1 2 0 0,2-4 0 0,-1 1 0 0,-1 0 0 15,1 1 0-15,-4 2 0 0,1-3 0 0,-3 4 0 16,1-3 0-16,-2 3 0 0,0 0 0 0,-3 2 0 15,1 0 0-15,-2-2 0 0,1 1 0 0,0 2 0 16,0-1 0-16,1 0 0 0,1-2 0 0,-1 1 0 16,2 1 0-16,2 1 0 0,0-4 0 0,2 1 0 0,-1 3 0 15,4-4 0-15,1 2 0 0,2-1 0 0,3 1 0 0,1-1 0 16,2 1 0-16,5 1 0 0,8-3 0 0,3 2 0 16,3-1 0-16,2 2 0 0,5-2 0 15,4 2 0-15,4 1 0 0,1 0-144 0,0-1 144 16,-3 2 0-16,-6-1 0 0,-5 2 0 0,-1-1 0 15,0-2-128-15,0 2 128 0,-1-2 0 0,0 0 160 0,-2 2-160 16,-2-2 0-16,-6-1 0 0,-4 1 0 0,-5 2-160 16,-5 1 160-16,-4-2 0 0,-5 1 0 0,-4 0 0 15,-5 2 0-15,-4 0 0 0,-4-2 0 16,-4 2 0-16,-5 0 0 0,-3 2 128 16,-3 2-128-16,-7 0 128 0,-5 5-128 0,-4 0 0 0,-3 4 0 15,-4 3 0-15,-4 0 0 0,-1 2-160 0,6 1 160 16,-5 0-208-16,-6 3 208 0,-5 1 0 0,-6 6 0 0,-2 2 0 0,6 0 0 15,3 1 0-15,5-4 0 0,4 1 0 0,4-3 0 16,3 2 0-16,4 3 128 0,7-3-128 0,8 3 0 16,9-5 0-16,7-1 0 0,9-5 0 0,4-4 0 15,6-1 0-15,7-3 0 0,4-4 0 0,1 0 0 0,8-2 0 16,12-2 0-16,9 2 0 0,10-2-176 0,9 5-144 16,7-2-16-16,7 8-19920 0</inkml:trace>
  <inkml:trace contextRef="#ctx0" brushRef="#br0" timeOffset="143964.47">19610 8866 39615 0,'-33'1'1760'0,"11"2"352"0,3-1-1680 0,7-2-432 0,6 0 0 0,3 0 0 0,2 0 448 16,-4 0 16-16,-2-2 0 0,0 2 0 0,6-4 64 0,9-2 16 0,10-4 0 0,11-2 0 0,13-4-544 0,11-3 0 0,10-3-192 0,14-3 48 0,9 0 0 0,12-1 0 16,12-2 0-16,2 2 0 15,-4 1-336-15,0 1-64 0,3 0-16 0,8-4 0 16,4-1-384-16,5-2-80 15,1-1 0-15,-1 1-16 0,-5-1 528 0,5 1 128 0,5-5 0 16,-2-1 16-16,1-1 1312 0,0-5 256 0,4-4 48 16,-8-2 16-16,-4-5-368 0,5-3-64 0,3 0 0 0,-3-6-16 0,-4 0-224 0,2-10-32 15,4-5-16-15,-9-7 0 0,-8 0-352 0,6-12-192 16,7-7 192-16,-3-6-192 0,-6-7-192 0,-5 3-160 16,1 0-32-16,-13 7 0 15,-10 3-160-15,-13 6-32 0,-9 5-16 0,-9 8 0 0,-6 3 592 0,-11 6 0 0,-8 8 144 0,-7-7-16 16,-8 0 272-16,-8-3 64 0,-8 4 16 0,-9 5 0 15,-5 6-96-15,-9 0-32 0,-3-1 0 0,-6 4 0 16,-3 7-352-16,-4 4 0 0,-3 6 0 0,-4 2 0 16,0 9 0-16,-1 0-160 0,-1 4 160 0,0 0-208 15,2 11 208-15,-4 0 0 0,-4 3 0 0,-5 4-144 16,-8 4 144-16,-6 0 0 0,-3 2 0 0,-5 2 0 16,3 2 0-16,-5 0 0 0,-7 2 0 0,0-2 0 15,-2 0 0-15,7 0 0 0,3 0 0 0,7-2 0 16,8 2 0-16,1-4 0 0,2 4 0 0,5-5 0 15,5 1 0-15,8 1 0 0,4-3 0 0,6-3 0 0,3 1 0 16,-1 0 0-16,3-2 0 0,0-2 0 0,-2-1 0 16,-1 0 0-16,1 0 0 0,0-2 0 0,1 4 0 0,-3-1 0 15,0 3 0-15,0 2 0 0,-1 1 0 16,1-1 0-16,0 1 0 0,1 0 0 16,1-3 0-16,0 3 0 0,2-1 0 0,1 1 0 0,1-1 0 15,1-1 0-15,0 2 192 0,2 1-64 0,3-4-128 16,1 3 0-16,3 0 0 0,1-2 0 0,2 3 0 15,3 2 0-15,6-1-128 0,-1 1 128 0,1 0-128 16,3 0 128-16,3-1-128 0,-1 1 128 0,3 0 0 16,2 1 0-16,-1 1 0 0,1-2 0 0,-1 3 0 0,1-2 0 15,-1 2 0-15,-1 2 0 0,1 1 0 0,-2 0 0 0,-1 0 0 16,1 2 0-16,-2 0 0 0,2 1 0 0,1-2 0 0,1 2-128 16,3-3 128-16,3 1 0 0,4-1 0 0,4-1 0 15,5-2 0-15,3 0 0 0,4-2 0 0,3-2 0 16,3-2 0-16,2 0 0 0,2-4 0 0,0 0 0 15,3-1 0-15,3 1 0 0,0 0 0 16,3-3 0-16,-3 4 0 0,-1-1 0 16,-1 1 0-16,-4-1 0 0,-5 1 0 0,0 2 0 15,0 1 0-15,-1 0 0 0,0 2 0 0,0-2 0 16,-1 0 0-16,0-3 0 0,-4 3 0 0,-1-2 0 0,-3 2 0 16,-1 0 0-16,-6 1 0 0,-3 1 0 0,-5 1 0 0,-1 0 0 15,-2-1 0-15,-4 4 0 0,-2-2 0 0,-3 1-128 16,-3 2 128-16,-3-1 0 0,-4 2 0 0,-4 1 0 0,-3 3 0 15,-5-1 0-15,-7 4 0 0,-5 3 128 0,-6 0-128 16,-7 4 0-16,-7 4 0 0,-7-1 0 0,-2 2 0 16,-4-1-192-16,-2 2 64 0,1-4 0 0,5-1-208 15,-4-1-48-15,-1-2 0 0,1 3 0 0,3-5 128 0,4 1 32 16,3-6 0-16,2 1 0 0,5-1 224 0,3-3 0 16,5 1 0-16,2-1 0 0,5-1 0 0,6 0 0 15,5 0 0-15,6 0 0 0,4-1 272 0,8 0-48 16,2 2-16-16,5 1 0 0,6 1 32 0,4 0 0 15,4 4 0-15,6 0 0 0,3 0-112 0,8 5 0 16,7 1-128-16,9 2 192 0,9 5-192 0,6 3 0 16,4-2 0-16,4 2-12992 15,7 5-2512-15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8T15:29:16.56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17314 17368 37775 0,'-41'-1'3360'0,"6"-2"-2688"0,10 3-544 0,9-2-128 0,0 0-192 0,-14 0-80 0,-27-2-16 0,-29 1 0 15,-22-4-1056-15,-6 2-224 0,5 2-32 0,8 3-16 0,7 2 1168 0,5 2 224 0,1 2 48 0,4 4 16 16,5-4 160-16,0 0-192 0,1 0 192 16,0 2-192-16,0 1 192 0,3-3 144 15,3 4-16-15,3-2-128 0,2-2 272 16,4 1-48-16,4-2-16 0,5 3 0 0,7 1-208 0,9-3 0 15,7 0 0-15,9-1 0 0,5-2-208 0,7 0-144 0,6 0-32 0,5-1 0 16,5 2-1168 0,5-1-240-16,2 0-64 0,8-2 0 0,9 4 1088 0,8-5 224 0,8 2 32 15,8 0 16-15,10-2 112 0,6-2 0 0,1 0 16 0,6 2 0 0,2-3 160 16,8 0 16-16,8 0 16 0,0 0 0 0,-3-1 656 16,4-2 128-16,9 4 32 0,8-4 0 0,7 2 1424 0,2-2 304 15,3-3 48-15,5 2 16 0,7-2-848 0,-6-1-176 16,-5 0-16-16,10-2-16 0,6 3-1024 15,3 2-208-15,-3 0-144 0,-6 1 192 0,-6 6-192 0,-1-2-192 16,-3 4 32-16,-4-2 16 0,-5 4 720 0,-5 1 128 16,-2-1 48-16,-5-1 0 0,-5 4-368 0,-7-5-80 15,-6 2-16-15,-4-2 0 0,-1-2-288 0,-6 4-304 16,-4-3 64-16,-12 2 16 0,-5-1 96 0,-8-1 128 16,-3 2-208-16,-4-3 80 0,-3 2-144 0,-8 0-32 15,-4 2 0-15,-8 0 0 0,-3 0 48 0,-8 0 0 16,-3 1 0-16,-7-2 0 15,-5 1-528-15,-5 1-112 0,-6 1 0 0,-6-2-16 0,-6-3 912 16,-8 0 0-16,-3-1 192 0,-8-2-16 0,-6-2 208 0,-11-2 64 16,-8-3 0-16,-10 1 0 15,2 0-1024-15,-7 0-192 0,-6 0-32 0,-5 2-16 16,-6-3 272-16,-2 3 48 0,-4 2 16 0,-5-2 0 0,-4 2 1760 16,-7-2 336-16,-2 6 80 0,-4-3 16 0,-3 0-720 15,2 3-144-15,3 3-16 0,2 0-16 0,2 0-352 0,4 0-64 0,5 5-16 0,2-3 0 16,5 1-112-16,3-2-16 0,3 4-16 0,6 0 0 15,4-2-240-15,-3 0 0 0,-1 3-144 0,7 1 144 16,10 0-192-16,2 0 48 0,0-1 16 0,4 0 0 16,6 1 128-16,8-1 0 0,8-2 0 0,8-1 128 15,7 0-128-15,8-2 128 0,3 1-128 0,6-4 128 16,9-1-128-16,6-1 0 0,8-1 0 0,7-2 0 16,7-2-464-16,10 0-176 15,7 2-16-15,9-2-16 0,9-1-544 16,10 1-96-16,6 3-32 0,14-4 0 0,13 1 512 0,6 0 112 0,4 0 16 15,3 0 0-15,3 2 496 0,9-1 208 0,7 4-176 16,3-2 176-16,-8 3 320 0,12 0 176 0,8-2 16 0,4 1 16 16,-3-2 624-16,1 1 112 0,2 0 16 0,7-1 16 15,7-4-560-15,-1 1-112 0,-2-4-32 0,4 2 0 0,4 2-208 0,-6-7-32 16,-3 1-16-16,-5 2 0 0,-5-2-336 0,-4 2-160 16,-4 0 16-16,-11 4 0 15,-8 2-320-15,-9 1-64 0,-7-3-16 0,-9 3 0 0,-8 0 176 16,-13-1 48-16,-10 1 0 0,-14 0 0 0,-11 3 496 0,-11 0 96 15,-7 0 32-15,-7-2 0 0,-8 4 272 0,-7 1 64 16,-6 0 16-16,-7 1 0 0,-7 0-64 0,-8 1-16 16,-6-2 0-16,-9 0 0 0,-12 3-96 0,-9-2-32 0,-4-1 0 15,-8 4 0-15,-4-4-256 0,-8 2-64 0,-6-1-128 16,-8-1 192-16,-3 0-192 0,-6 1 0 0,-2-2 0 0,-5 2 0 16,-6-1-240-16,-1 0 64 0,3 0 16 0,-9 0 0 15,-8 5 160-15,-5 1 0 0,-2-3 0 0,4 1 0 16,14 2 0-16,-10-3 0 0,-11 3 0 0,5-3 0 15,11 1 0-15,0-3 0 0,1 1 0 0,6-4 0 16,15-1 272-16,-4 0-16 0,0-1 0 16,10-2 0-16,14 0-96 0,4-2-32 0,2 4 0 0,8-4 0 15,8 3 0-15,8 0 0 0,8 1 0 0,3-2 0 16,5 1-528 0,2 2-112-16,2 2-32 0,4 1 0 0,6 3-352 15,6 1-80-15,7 6-16 0,8-5 0 0,8 2-464 16,8 0-80-16,7 2-32 0,10-2 0 0,10 3 1968 0,15-1 400 0,14 0 80 15,23-2 16-15,20 0-176 0,20-1-16 0,10-5-16 0,14-2 0 16,10-3-432-16,15-3-96 0,11 0-16 16,-1-2 0-16,0 0-528 0,6-4-96 0,4 0-32 15,3-6 0-15,6 1-352 0,-3-1-80 0,-2-2-16 0,-8-2 0 16,-10 1 1392-16,-1-3 272 0,0 4 48 0,-4-2 16 0,-3-1 224 0,-12 2 48 16,-7 3 16-16,-4 3 0 0,-1-2-736 0,-16 2-160 15,-14 2-32-15,-2 3 0 0,-3-2-128 0,-13 3 0 16,-11 1 0-16,-13 0 0 0,-10 2 0 0,-10 2 0 15,-9 4 144-15,-10-2-144 0,-11 4 0 0,-11-1 0 16,-6 0 0-16,-14 3 0 0,-6 1-288 0,-11 0 32 0,-3 2 0 16,-13-2 0-16,-11 4 400 0,-15-1 96 0,-9-2 16 15,-14 0 0-15,-11 2 96 0,-8 0 32 0,-2 1 0 16,-12-3 0-16,-13 1 0 0,1 0 0 0,0 1 0 16,-6-1 0-16,-7 1-208 0,-1-2-48 0,3-4 0 0,-3 2 0 15,-5-2-128-15,-4-4 0 0,-6-3 0 16,4 0 0-16,14 1 0 0,-7 1 0 0,-7 0 0 15,5-2-176-15,7 2 176 0,0 1 0 0,1 0 128 16,-3 4-128-16,-1-3 0 0,11 2 0 16,13-1 0-16,4 2 0 0,3 2 0 0,18 0 0 0,15-2 0 15,10 0 0-15,7-3-448 16,7-2-144-16,6-1-48 0,7-4-19168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8T15:27:16.30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14689 10093 27647 0,'-27'-9'2448'0,"6"2"-1952"0,2 1-496 15,7-1 0-15,6 4 1792 0,4 0 272 0,0 0 48 0,-3-4 16 0,-4-1-1104 0,2-5-240 0,4 1-32 0,5 1-16 0,6 2-352 0,5 3-64 0,5 2 0 0,3 6-16 0,4 0-64 0,3 4-16 0,5 0 0 0,0 3 0 0,0-2-224 0,2 2 0 0,6-1 0 0,6 0 0 0,8 2 0 0,6-4 0 0,5 3 0 0,2-5 0 16,-3 2 0-16,3-2 128 0,4-2-128 0,3-1 0 0,6-2 0 15,2-1 0-15,3-2 0 0,3-1 0 16,-5 0 0-16,8 2 0 0,8 0 0 0,-2 0 0 0,-14 1 128 16,6 2-128-16,6 2 0 0,1 1 0 0,-4 3 176 15,-8-1-176-15,-7 4 192 0,-8-3-192 0,-3 0 224 16,-3 0-64-16,-4-2-16 0,-7 2 0 0,-6-4 144 0,-10 0 32 16,-4 0 0-16,-7 1 0 0,-3 0-16 15,-5 0 0-15,-4-3 0 0,-2 0 0 16,-1 1-176-16,-1-1-128 0,-2 3 144 0,0-3-144 0,1 0 128 15,-1 0-128-15,2 0 0 0,1 0 0 0,-1 1 0 16,-1 1 128-16,0 2-128 0,1 1 0 0,-4-1 0 0,-3 2 0 16,0 4 0-16,-2-2 0 0,-2 2 0 0,-3 4 0 15,-2 2 0-15,-1 1 0 0,-4 3 240 0,-2 1 0 0,0 3 0 16,0 0 0-16,1-1-80 0,-1 1-16 16,4 5 0-16,0 3 0 0,3 2-144 0,3 1 192 0,6 0-192 15,3 3 192-15,6 7-192 0,4-2 0 0,3 1 0 16,1-2 0-16,1 2 0 0,-2-3 0 0,-2-3 0 15,1 3 0-15,-1 7 0 0,2 3 0 0,-2 2 0 16,1-1 0-16,-1-3 0 0,-1-2 0 0,-1-6 0 16,0-3 0-16,-2-3 0 0,1-3 0 0,-2-1 0 0,-1-1 0 15,-1 1 0-15,0-3 0 0,-1 0 0 0,-2-2 0 16,1-1 0-16,-2-5 128 0,0-1-128 0,0-5 128 16,0 0-128-16,1-5 0 0,-1-2 144 0,-1-2-144 15,-2-1 256-15,1-1-32 0,-1-3 0 0,-2 3 0 16,0-3-80-16,0 0-16 0,-1 0 0 15,0 0 0-15,-2 0-128 0,-1 0 128 0,-2 0-128 0,-2 1 128 0,-2 2 0 16,-1-1-128-16,2-2 192 0,-6 1-64 16,-3 2 96-16,-4-1 16 0,-4-1 0 0,-3 4 0 15,-1-3-32-15,-2 1 0 0,-3 0 0 0,-2-1 0 16,-3 2 16-16,-1-4 0 0,-4 2 0 16,0-2 0-16,-2 4-32 0,0-4 0 0,-1 3 0 0,2 0 0 15,-1 0 64-15,-10 1 0 0,-8-1 0 0,-7 3 0 0,0-3-112 0,-1 1-16 16,2-2 0-16,-3 4 0 0,-3-2-128 0,-1 2 0 15,-2 0 144-15,3 1-144 0,3 0 0 16,3-1 0-16,5 0 0 0,1 1 0 0,-2-4-176 0,3 1 0 16,4-2 0-16,7-2 0 15,7-3-1120-15,11-10-240 0</inkml:trace>
  <inkml:trace contextRef="#ctx0" brushRef="#br0" timeOffset="1790.11">9602 11557 30399 0,'6'0'2704'0,"0"0"-2160"0,-2 0-544 0,-2 0 0 0,1 0 832 0,1 3 48 0,2-3 16 0,5 3 0 0,5-3-1136 0,-1 3-208 0,1-3-64 0,-4-3 0 0,-2 0 896 15,-4-6 192-15,-1-1 16 0,-2 0 16 0,-2-2 480 0,-1-1 112 0,-3-3 16 0,-1 0 0 16,-3 0-592-16,-3 4-112 0,-1-1-32 0,-4 4 0 16,-3 2-352-16,-3 2-128 0,-3 4 0 0,-4 1 0 15,-2 0 0-15,-2 0-160 0,-2 0 0 16,-6 0 0-16,-5 1 160 0,-2-2-128 0,-2 4 128 15,2-2-128-15,0 1 128 0,1 2 0 0,2-1 0 16,2-3 0-16,2 1 304 0,2 1 32 0,-1 1 16 16,4-3 0-16,4 1-128 0,3 1-32 15,6-2 0-15,5 3 0 0,5-3-64 0,4 0 0 0,4 0-128 0,6 0 192 16,4-3-192-16,5 3 0 0,8 0 0 16,8 0 0-16,2 0-144 0,11 3-80 0,8-2-16 0,7 4 0 0,5 2-80 15,3 2 0-15,-1-1-16 0,9 4 0 0,11 3 336 16,6 1 0-16,4 4 0 0,3-2 0 0,-5 1 0 15,12-3 128-15,10 0-128 0,2-3 0 0,1 2 0 0,4-2 0 16,8-1 0-16,-5-2 0 0,-3 0 192 16,5-2-32-16,11-1-16 0,-1-4 0 0,4 0 128 0,7-3 32 15,15-3 0-15,-2 0 0 0,-7 0-304 0,4-1 0 16,2-2 128-16,1-2-128 16,-1 1 0-16,-5 4-256 0,-3-1 64 0,-7 2 0 0,0 2-128 15,-13 3 0-15,-11 6-16 0,-8-3 0 0,-3 4 208 0,-15 0 128 16,-10 0-160-16,-10 2 160 0,-7 3 0 0,-7 1 0 0,-2-4 208 15,-6 1-64-15,-6-2-144 0,-7 0 0 0,-5-1 0 16,-7-4 0-16,-3 0 224 0,-7 1 16 0,-5-4 0 16,-4 0 0-16,-5-3 16 0,-4 0 16 15,-3-3 0-15,-8 0 0 0,-5-4-64 16,-7-3-16-16,-8-2 0 0,-10-3 0 16,-6 2 0-16,-13-3 0 0,-11-7 0 0,-6 2 0 0,-2-1-336 0,-5 0-80 15,-6-1-16-15,-12 1 0 0,-9-2 240 0,-8 1-144 0,-2 1 144 16,-10 2-128-16,-11 5 128 0,-6-1-160 0,6 1 160 0,-3 2-160 15,-2 3 160-15,-2-1 192 0,4 0-32 0,2 0-16 16,5 1 176-16,-5 0 48 0,-6 1 0 0,5 2 0 16,8 1-192-16,-4-1-48 0,-6 5 0 0,2 1 0 15,11-2-128-15,-1 6 0 0,1 0 0 0,2 4 0 16,8-1-176-16,6 1-64 0,8 8-16 0,8-3 0 16,6 2-112-16,7 2-16 0,5 3-16 0,12 2-12176 15,11 1-2432-15</inkml:trace>
  <inkml:trace contextRef="#ctx0" brushRef="#br0" timeOffset="17013.41">4952 11825 17503 0,'0'-3'1552'0,"2"0"-1232"0,-1 0-320 0,0 3 0 0,2-3 1008 15,-1-1 144-15,3-4 16 0,1-2 16 0,3-6-1632 0,-2-3-336 0,-1 3-64 0,-3 0-16 0,-3 1 864 0,-4 2 240 0,-2 3 16 0,-5-1 0 0,-4 3 176 0,-4 2 32 0,-4 2 16 0,-4-1 0 0,-8 4 272 0,-3 1 48 0,0 0 16 0,-3 0 0 0,-4 0-16 0,-3 0 0 16,-3 1 0-16,-4 2 0 0,0-1-432 0,-7 2-96 16,-8-2-16-16,-3-2 0 0,5 2 0 15,-3 0 0-15,0-2 0 0,-6 4 0 16,2 2 624-16,-7 0 112 0,-5 0 32 15,2 4 0-15,4-1-192 0,0 3-48 16,2 4 0-16,0 0 0 0,1 4-80 16,4 1 0-16,6-1-16 0,5-4 0 0,7 0-416 0,2 2-80 0,-1-2 0 0,5 1-16 15,4 0-384-15,-1 3-80 0,2 2-16 0,4-2 0 16,3 4-448-16,6-7-80 0,4 1-32 0,2-3 0 16,5 1 176-16,1-3 48 0,2-2 0 0,2 0 0 0,0 1 416 15,1-2 96-15,3 0 128 0,1-1-208 0,2-2 1296 0,3 2 272 16,2 1 48-16,3-3 16 0,2 2-416 0,3 1-96 15,2 2-16-15,2 0 0 0,0 1-544 0,2 3-112 16,1 0-32-16,1 2 0 0,-1 1-208 0,-1 3 0 0,1 4 0 16,-1 5 0-16,-2 4 0 0,1 7 0 0,-3 7-144 15,-1 7 144-15,-1 9-432 16,-2 5 16-16,-1-1 0 0,2-2 0 0,1-14-208 16,3 1-32-16,3 0-16 0,5-4 0 0,1-2 672 0,4 2 0 15,1 1 0-15,1-3 0 0,1-1 400 0,0-3 176 0,-1 1 16 16,1 8 16-16,0 6-112 0,-4 8-32 0,0 6 0 15,-7 3 0-15,-3-10-336 0,-5 11-128 0,-5 13 0 16,-7 18 144-16,-3 13-144 0,-3 5 0 16,0 0 0-16,0 0 0 0,4 4-336 0,-1-16-112 15,2-16 0-15,-1-13-16 0,2-8-1200 0,-1-18-224 0,2-11-48 16,-1-7-16-16,0-6 2432 0,-2-3 480 0,0-4 112 16,-1-3 16-16,1-1-16 0,0-7 0 0,1-1 0 0,2-2 0 15,-1 0-800-15,1-4-144 0,2-1-128 0,-1 1 144 0,1-3 0 16,0 2 0-16,0-2 0 0,0 4 0 0,0-1-144 15,-1 0 0-15,0 0 0 0,-2 3 0 0,-2 1 0 0,1 4 0 16,-1 3 0-16,-4 3 0 0,0 0 0 0,-3 7 0 16,-1 0 0-16,-2-3 0 0,2 2 0 0,2-9 0 15,3-5 0-15,2-10 0 0,4-2 0 16,3-4 0-16,4 0 0 0,1-4 128 0,2 2 256 0,5-2 64 16,2-1 0-16,1 0 0 0,1 3-128 0,3-2-32 0,0 1 0 15,1 0 0-15,3 0-144 0,-1 3-16 16,2-2-128-16,2 2 192 0,4 0-192 0,1-1 0 0,2-2 0 15,3-1-160-15,1 1 160 0,4-4 0 0,4 2 0 16,4 2 0-16,-1-6 0 0,2 2 0 16,3-3 0-16,0-5 0 0,-2 1-176 0,3-2 0 0,0-2 0 15,-3 2 0 1,-1 1-672-16,12-5-144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8T15:28:34.989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16642 7400 17503 0,'1'0'1552'0,"0"0"-1232"0,-1 0-320 0,-1 0 0 0,1 0 2320 0,-1 0 416 0,-1 2 80 0,0-2 0 0,-2 1-960 0,-1 2-192 16,-1 3-32-16,-1-2-16 0,-1-1-1072 0,2 2-224 0,0 2-32 0,0-4-16 0,1 1-272 0,1 0 0 0,3 1 0 0,-2-4 0 0,3 4 0 0,-1-1 0 0,1-2 0 0,0 3 0 15,0 1 0-15,0 3 0 0,-1 1 0 0,-2 4 0 0,1 4 512 0,-3 3 80 16,-3 5 32-16,-1 2 0 16,-4 3 144-16,-3 5 16 0,-2 4 16 0,-6 0 0 0,-1 2-432 0,-3-1-96 15,-1 4-16-15,8-14 0 0,5-3-256 0,-2 2 0 16,-8 17 0-16,-5 12 0 0,-4 5 0 0,3 2 0 15,4-9 0-15,2-5 0 0,2-5 0 0,2-3 0 16,1 0 0-16,0-2 0 0,0 1 0 16,0 1 0-16,-3 3 0 0,1 4 0 0,-2-4 0 0,-1-2 0 15,0-1-176-15,-2-2 176 16,1-1-704-16,-3 0-16 0,-2 2-16 0,0-5 0 16,6-8 80-16,-3-1 16 0,-2 1 0 0,-1-4 0 15,-1-1 256-15,3-4 48 0,2-5 16 0,5-8-9920 16,5-6-1984-16</inkml:trace>
  <inkml:trace contextRef="#ctx0" brushRef="#br0" timeOffset="1253.27">15625 7485 10127 0,'-11'-4'896'15,"0"2"-704"-15,3 2-192 0,2 0 0 0,2 0 1984 0,0 0 352 0,-8 0 80 0,-5-3 16 0,-5 2 160 0,0-1 32 0,2 2 16 0,4-3 0 0,5 2-752 0,1-2-160 0,5 2-16 0,1 0-16 0,3 0-480 0,2 1-112 0,3 0-16 0,1 0 0 0,1 0-576 0,1 2-112 0,3 3-16 0,0 4-16 0,0 1-128 0,0 4-32 16,0 4 0-16,0 3 0 0,0 1-48 0,-1 3-16 16,3 3 0-16,-1 2 0 0,1 1-16 0,2 0 0 15,2-2 0-15,2 2 0 0,3-2 32 16,2-1 0-16,0-2 0 0,2-1 0 0,3 0 32 0,8 3 16 15,6 1 0-15,3 3 0 0,-3-1 48 0,6 2 0 0,8 10 0 0,-1 2 0 16,1 3-256-16,-7 2 0 0,-4 0 0 0,-6 3 0 16,-3-1 0-16,-5 1 128 0,-6-3-128 15,-2-2 0-15,0 3 192 0,-4 0-64 0,0-3-128 16,-2-2 192-16,-2-11 0 0,0-4 0 0,-1-5 0 16,-2-3 0-16,3-5 0 0,-2-2-16 0,3-3 0 0,1-4 0 15,0-2-176-15,3-7-224 0,2-4 48 0,1-5-19936 16</inkml:trace>
  <inkml:trace contextRef="#ctx0" brushRef="#br0" timeOffset="3041.69">17234 8306 32255 0,'-1'-1'2864'0,"1"0"-2288"0,1 1-576 0,-1 0 0 0,0 0 688 0,1-3 16 0,-1 2 16 0,1 1 0 0,2-3 384 0,-2 1 80 0,1 1 16 15,-2 1 0-15,0 0-592 0,0 0-112 0,0 0-32 0,0 0 0 0,23 10-320 0,-18-9-144 0,1 4 128 0,0 1-128 0,-1-2 144 0,0 2-144 0,0 0 160 0,0 0-160 16,-1 0 208-16,-1 1-48 0,2 0-16 0,0 5 0 16,3-2 80-16,0 6 16 0,1 5 0 0,1-1 0 15,0 5-32-15,1 3 0 0,0 7 0 0,0 3 0 16,0 3-16-16,0-3 0 0,0 1 0 15,1-2 0-15,-1-1-192 0,0-3 0 0,-1-7 0 0,0-1 0 16,-1 0 192-16,1-6-64 0,2 1-128 16,-1-1 192-16,0-1-192 0,0-4 0 15,-1 1 128-15,0-3-128 0,0-2 128 16,-3-1 0-16,0-2-128 0,0 2 192 0,0-6-64 16,-1 4-128-16,0-5 176 0,-1-1-176 0,0 2 160 0,-1-6-160 0,0 2 128 15,-1-1-128-15,2-5 272 0,-1 1-16 0,0-3-16 0,1-2 0 16,-2 0 80-16,2-2 0 0,0-3 16 0,0-3 0 15,1 0-64-15,1-3-16 0,-1 0 0 0,2-4 0 0,1 1-256 0,1-1 0 16,1-5 0-16,0 3 0 0,-1 6 0 0,0-1 0 16,0-1 0-16,-1 0 0 0,1 1 0 0,-2-3 0 15,2 0 0-15,-1-3 0 0,1 1 0 0,-1-1 0 16,0 2 0-16,0 4 0 0,1-2 0 0,0 3 0 16,1-4 0-16,1 1 0 0,0 3 0 0,3 0 0 15,1-1 0-15,-2 5 0 0,0-1-224 0,-2 3 48 16,3-4 16-16,0 3 0 15,1 0-208-15,-3 2-32 0,-3 5-16 0,0 0 0 16,0 4-128-16,-4 0-32 0,-1 2 0 0,-2 4 0 16,-3 1-416-16,-3 3-96 0</inkml:trace>
  <inkml:trace contextRef="#ctx0" brushRef="#br0" timeOffset="4516.89">17354 7950 22111 0,'-8'2'1968'0,"3"-2"-1584"0,4 0-384 0,1 0 0 0,1-2 576 0,1 2 48 0,-2 0 0 0,-2-4 0 0,4 2 128 0,0-2 16 0,3 0 16 0,4-2 0 0,1 0-784 0,3 0 0 0,2 0 0 0,2-1-144 0,2 1 144 0,1 0 0 0,1 0 0 0,0 2 0 0,1 0 144 0,0 2 16 0,-1-2 0 0,0 4 0 16,-1-2 48-16,-1 2 16 0,-2 0 0 0,-1 0 0 15,-1 2 480-15,-2-2 80 0,1 0 32 16,0 1 0-16,-1 2-80 0,1-3-16 15,2 0 0-15,1-3 0 0,3 2-272 0,2-4-48 16,3 2-16-16,2-1 0 0,4-2-160 0,1 0-32 16,3-1-16-16,0 1 0 0,0-4-176 0,0 4 0 0,-2-3 0 15,-4 2 0-15,-3 2-176 0,-5 0 176 0,-4 0-128 16,-4 1 128-16,-4 2 0 0,-1 1 176 0,-2-2-16 16,-2 3 0-16,-2 0 288 0,-2-2 64 15,0 1 16-15,-1 1 0 0,0 1-176 0,-2-2-32 0,2 1-16 0,0 0 0 16,0 0-176-16,-1 0-128 0,2 0 144 0,0 0-144 0,0 0 0 15,0 0 0-15,0 0 0 0,2-23 0 0,-2 17 0 16,-2 0 0-16,1 2 0 0,-1-2 0 0,-1 0 176 16,-1 0 80-16,-1-1 32 0,-2 1 0 0,-2 0 64 15,-1 0 16-15,-1 2 0 0,-1 1 0 0,-2 0-176 16,-2-3-16-16,-2 2-16 0,-2 2 0 16,0-2-160-16,-1 1 0 0,1 0 144 0,-1-1-144 15,2-1 0-15,1 1 0 0,1-2 0 0,1 0-128 16,4 2-240-16,0-2-32 15,4 2-16-15,0-2-17824 0</inkml:trace>
  <inkml:trace contextRef="#ctx0" brushRef="#br0" timeOffset="21713.54">14735 7532 4607 0,'-11'1'400'0,"1"2"-400"0,0-3 0 0,2 0 0 0,5 2 5424 0,0-2 992 0,1 0 208 16,-3 0 32-16,-3 1-5248 0,-2-1-1040 0,2 0-224 0,0 0-144 0,3-1-928 0,3 1-288 0,2-2-64 0,2-2-16 0,2-1 432 0,1 1 96 0,-1 2 0 0,1-2 16 0,1 0 480 15,1 2 80-15,1-2 32 0,-2 4 0 0,0-2 992 0,-1 0 192 16,0 2 32-16,-2 0 16 0,-1 0 256 0,-1 2 48 15,-1 0 16-15,0 1 0 0,-1-2-400 0,-1 4-80 16,-2-1-16-16,0-1 0 0,0 1-48 0,1 1-16 16,-1-4 0-16,0 2 0 0,2-3-320 0,-1 2-80 15,0-2-16-15,0 0 0 0,2 0-144 0,-2 0-16 16,2-2-16-16,0 2 0 0,0-3-240 0,1 2 0 16,-2 1 0-16,1-3 0 0,-1 3 128 0,-1 0-128 15,1 0 176-15,-2 0-176 0,0 0 480 0,-1 3-16 0,-1-2 0 0,-2 4 0 16,-2 1-208-16,-1 2-32 0,-2 2-16 15,0 1 0-15,-1-1-208 0,-1 2 128 0,-1 2-128 16,0-2 0-16,1 0 0 0,-2 1 0 16,-2-1 0-16,2 2 0 0,0 1 0 0,-2 1 128 0,-1 0-128 0,-1 2 0 15,-1 4 0-15,-3 4 128 0,-2 5-128 0,-4 2 0 16,0 2 160-16,-2 5-160 0,0-2 160 16,-7 13-160-16,-6 8 288 0,-6 6-32 15,-2 6-16-15,-3-3 0 0,3 0 16 0,-3 2 0 0,0 6 0 0,1 0 0 16,8-9-96-16,-1 2-16 0,-2-2 0 0,0-4 0 15,7-10-16-15,-1-1-128 0,1-2 192 16,3 0-64-16,1-6-128 0,6-3 0 16,1-5 0-16,5-5 0 0,3-3 0 0,4-8 0 0,4-1 0 15,2-7 0-15,4-3 0 0,2-6 0 0,4-3 0 0,2-3 0 16,0-6-720 0,4-4-176-16</inkml:trace>
  <inkml:trace contextRef="#ctx0" brushRef="#br0" timeOffset="22625.72">13328 7499 35007 0,'-2'-2'3120'0,"2"2"-2496"0,0 0-496 0,2 0-128 0,-1 2-400 0,-1-2-112 0,1 2 0 0,0 0-16 0,0 0 528 0,1 3 304 0,-1 1-48 0,-1 1 0 0,1 2 352 0,-1 1 64 0,0 2 16 0,1 1 0 0,1 3-240 0,0-3-32 0,3 8-16 0,3-1 0 0,3 1 144 16,2 5 32-16,6-1 0 0,2 3 0 0,5 1-96 0,3-1-16 16,5 1 0-16,2 3 0 0,1 0-80 15,1 5-32-15,0 4 0 0,0 1 0 0,-8-4-160 16,4 7-48-16,0 8 0 0,1 0 0 15,-4 5-144-15,-3 1 128 0,0 1-128 16,-4-3 128-16,0 3-128 0,-2 0 0 0,-1 1 0 0,0 3 0 16,1-1 0-16,2-4 0 0,1-6-192 15,2-5 192-15,3-1 0 0,0-2 0 0,4-1 192 0,-2-3-64 0,-1-4 48 0,1-1 0 16,1-1 0-16,0-3 0 0,-5-4-176 0,-2-3 0 16,-1 0 0-16,-1-7 0 15,-1-2-512-15,-1-2-48 0,0-2 0 0,-1-3 0 16,0-4-1088-16,-3 0-208 0</inkml:trace>
  <inkml:trace contextRef="#ctx0" brushRef="#br0" timeOffset="25173.94">14900 6884 35007 0,'-3'0'3120'0,"1"-3"-2496"0,2 3-496 0,2 0-128 0,-1-2 848 0,0 2 160 0,-1-1 16 0,1 1 16 0,-1-3-240 0,2 2-48 0,-2 1-16 0,0 0 0 0,0 0-480 0,0 0-112 0,0 0-16 0,-5 20 0 0,1-11-128 0,-1 0-176 0,0 7 48 0,0-3 0 16,0 3 128-16,2 2 0 0,-1 5 0 0,3-1 0 15,1 0 0-15,1 1 0 0,3 1 0 0,-1 2 0 16,3 3 0-16,1-1 0 0,0 3 0 0,0-1 128 16,1 3-128-16,-2-4 144 0,-2-4-144 0,-1-2 160 0,-1-1-160 15,-1 3 0-15,0-2 0 0,-1 2 0 0,-1 0 0 16,-2-3 0-16,1 3 0 0,-3-3 0 0,-1-2 0 15,0-2-176-15,-2 1 48 0,1-2 0 16,-2 0-1168-16,2-3-240 0,-1-5-32 0,1-2-15264 16</inkml:trace>
  <inkml:trace contextRef="#ctx0" brushRef="#br0" timeOffset="25600.34">14550 7001 16575 0,'0'0'1472'0,"-1"-2"-1168"0,1 1-304 0,0 1 0 16,0 0 1760-16,0 0 288 0,0 0 64 0,1-3 16 0,-1 0 192 0,2 0 48 0,0-1 0 0,2 1 0 0,2-2-256 0,3-1-32 0,2 2-16 0,2-5 0 0,6 2-1312 0,2-3-272 0,4 1-48 0,2-1-16 0,-1 2-144 0,2 0-16 0,8-2-16 0,4-2 0 0,4 2 64 0,5-2 16 16,5-3 0-16,4 1 0 0,3-2-320 15,-2-2 0-15,-2-3 0 0,-1 1 0 0,-3-2 0 16,-3 1 0-16,1-2 0 0,-4 1 0 0,-4 2 0 0,-2-1 0 16,-2 1 0-16,-6 1-19376 15</inkml:trace>
  <inkml:trace contextRef="#ctx0" brushRef="#br0" timeOffset="27141.02">11417 8395 35935 0,'-5'0'3200'0,"3"0"-2560"0,2 1-512 0,1-1-128 0,0 0-304 0,0 0-80 0,-1 0 0 0,2 0-16 0,0 0-176 0,1-1-48 0,0 1 0 0,-3 0 0 0,0 0 624 0,0 0 0 0,18-10 0 0,-13 8 0 16,1 2 0-16,-1-3 0 0,1 6 0 0,0-3 0 0,-1 2 560 0,1 2 16 16,-1 0 16-16,0 2 0 0,0 0 432 0,0 3 64 15,0 1 32-15,-1 2 0 0,-1 1-464 0,0 0-80 16,0 3-32-16,0 2 0 0,1 2-352 0,-2 5-64 16,1 0 0-16,0 1-128 0,3-2 128 0,1 2-128 0,1-1 0 15,1 0 0-15,2 1 144 0,0-1-144 0,2-2 0 0,-1 2 144 16,2-3-144-16,-1 0 0 0,2 1 0 0,-1-2 128 15,-1 1-128-15,-2 0 0 0,2 0 0 16,-3 3 128-16,1-1-128 0,-1 0 128 0,-2-5-128 16,0 1 128-16,-1-2-128 0,-1-3 128 0,-1-1-128 15,1-6 128-15,-1 0 0 0,-1-5 0 0,1 0 0 0,-1-3 0 16,-1 0-128-16,1-4 192 0,1-2-192 16,-1 0 192-16,1-3-192 0,0 2 128 0,1-8-128 15,0-1 128-15,0-3 0 0,2-3 0 0,-1-1 0 16,1-2 0-16,-1 0-128 0,2-1 128 0,-1-6-128 0,2-1 128 15,0 0 0-15,0-1 0 0,0 2 0 0,-3-2 0 16,1 5-128-16,-2-2 0 0,0-4 0 0,-2 3 0 0,-1 3 0 16,0 3 0-16,-2 2 0 0,0-2 0 0,1-5 0 15,-1-1 0-15,1 1 0 0,2-1 0 0,1 3 0 0,1-2 0 16,4 2 0-16,2 0 0 0,2 6 0 0,1 0 0 16,2 1 0-16,1 2 0 0,-1 4-144 15,0 1 144-15,-2 6 0 0,0-1 0 16,0 1-640-16,-2 3-32 0,0 5 0 0,-3-2-18160 0</inkml:trace>
  <inkml:trace contextRef="#ctx0" brushRef="#br0" timeOffset="28043.68">12722 7706 28559 0,'0'0'2544'0,"-2"0"-2032"0,2 3-512 0,0-3 0 0,0 3 1296 0,0-3 176 0,2 3 16 0,-2 2 16 0,-2 4-2320 0,0 3-464 0,-2 4-80 0,-2 4-32 0,-1 1 1568 0,-5 1 304 0,4 0 64 16,-1 1 16-16,2 1 192 0,2 0 32 0,0-1 16 0,2 0 0 0,1-1-336 0,-1-2-64 16,3-6-16-16,-1 6 0 0,1-1-16 0,-1 6-16 15,0-3 0-15,-2 1 0 0,0 4-224 0,-2-4-128 16,0-1 160-16,-2 0-160 0,1 1 0 0,-1-4 0 0,-1-1 0 15,1-2 0 1,1-3-848-16,0-4-176 0,-1-2-16 16,1-2-9200-16,0-1-1824 0</inkml:trace>
  <inkml:trace contextRef="#ctx0" brushRef="#br0" timeOffset="28422.39">12463 7720 26719 0,'-16'2'2368'0,"4"1"-1888"0,-1 1-480 0,6-2 0 0,2 2 1888 0,4-4 288 16,-2 2 48-16,-2 2 16 0,-2-2-1680 0,-3 6-336 16,1-2-64-16,3-2-16 0,3 1 304 0,1-2 48 15,4 1 16-15,0-1 0 0,3 0 112 0,1 0 16 16,3-3 16-16,2 0 0 0,1 0-80 0,4 0 0 16,2 0-16-16,3-3 0 0,2 3-176 0,2-3-16 15,2-1-16-15,0-2 0 0,3-1-352 0,1 1 0 16,1-4 0-16,-1 2 0 0,1-2 0 0,0 0 0 15,0-1 0-15,2 1 0 0,2-2-192 0,1-1 64 0,1 0 0 0,2 0 0 32,-1-3-768-32,-2 4-128 0,-2-2-48 0,-3 2-16592 0</inkml:trace>
  <inkml:trace contextRef="#ctx0" brushRef="#br0" timeOffset="29300.52">11307 8001 14735 0,'-12'6'1312'0,"3"-4"-1056"0,4 2-256 0,3-4 0 0,2 0-432 0,-3 0-144 0,-2 4-16 0,-3-2-16 0,-4 2-416 16,1-2-96-16,3 0-16 0,4-4 0 0,3 0 1472 0,4-2 304 0,5-2 48 0,3 0 16 16,3 2 784-16,0-2 176 0,4 0 16 0,0 0 16 15,3-1 1360-15,1 1 272 0,3 0 48 0,1 2 16 16,0 1-1312-16,4-2-256 0,2 3-48 0,0 0-16 0,-1-2-1344 0,0 2-272 16,1-2-144-16,0 2 160 15,-2-2-528-15,-2 0-96 16,0-2-32-16,-2 1 0 0,-3-1 160 0,-2 1 16 0,1-1 16 0,-2-3 0 0,1 3 304 15,-2-2 0-15,0 2 176 0,0-2-176 0,-3 0 864 16,0 2 64-16,-1-3 16 0,-1 3 0 0,-1 2-176 16,1-2-16-16,-3 0-16 0,0 0 0 0,1 2-304 15,0-2-64-15,-1 0-16 0,-1 0 0 0,-1 2-224 0,0-1-128 16,0 1 160-16,-3 2-160 0,-1 1 0 16,-3-3 0-16,1 4 0 0,-3-1 0 0,-3 1 0 0,0 1 0 15,-2 0 0-15,-3 2 0 0,0-2 0 0,-2 1 0 16,-3 2 0-16,1 1 0 0,-2-4 0 0,0 4 0 0,-2-1 0 15,1-3 0-15,-1 0 0 0,1 1 144 0,1 0-144 16,1-2 128-16,0 1 64 0,1-1 0 0,-1 3 0 16,1-3 0-16,2-3-192 0,-1 3 0 0,-1-1 0 15,1-1 0-15,-2 0 0 0,1 0 0 0,-2 2 0 0,1-4 0 16,-2 2 0-16,1-2 0 0,-1-2 0 0,2 3 0 16,-1-3 0-16,2 2 0 0,-1 1 0 0,4-4 0 15,0 5 0-15,1-2 0 0,2 2 0 0,0-2 0 16,1 2 0-16,0 0 0 0,1 2 0 0,0-1 0 15,0 0-128-15,-1 1 128 0,0 0 0 0,-1-3 0 16,0 3 0-16,-2-1 0 0,1-1 0 0,-2-1 0 16,0 2-384-16,0-1 32 15</inkml:trace>
  <inkml:trace contextRef="#ctx0" brushRef="#br1" timeOffset="52361.05">3548 8226 20271 0,'-4'0'1792'0,"1"-2"-1424"0,3 0-368 0,2 1 0 0,-1 1 544 0,0 0 32 0,0-2 16 0,-1 1 0 0,2 1-384 0,0 0-80 0,1 0 0 0,-3 0-128 0,0 0 912 0,0 0 80 0,12 25 16 0,-10-15 0 15,2 2-400-15,0 1-80 0,0 3-16 0,-2 0 0 16,2 0 368-16,-1 0 64 0,2 2 16 0,0 2 0 15,2 1-336-15,0-1-64 0,0 5-16 0,2 1 0 16,-2 1-160-16,1-1-16 0,-1 2-16 0,1 1 0 16,-2-3 32-16,0 1 0 0,-1-1 0 0,0-6 0 15,-1-2 64-15,-1-3 32 0,0-7 0 0,-1-2 0 0,1-4 160 16,-1-2 48-16,1-2 0 0,0-2 0 0,1-5-368 16,1-1-64-16,1-3 0 0,2-2-16 0,0-7-240 15,0 2 0-15,0-4 0 0,1-3 0 0,2-4-128 16,0-7-80-16,1 1-16 0,0-4 0 15,-1 3-304-15,1 1-64 16,1 5-16-16,-1 6 0 0,-1 5 352 0,0 4 80 0,-1 5 16 0,3 2 0 0,-3 7 800 0,1-1 144 16,-1 1 48-16,1 1 0 0,0 1-432 0,-1 1-80 15,0 0 0-15,-1 1-16 0,0 1-176 0,0-2-128 16,-1 4 192-16,0 1-192 0,1-1 128 0,-1-1-128 16,1 6 0-16,1-3 0 0,1 2 0 15,-1 0 0-15,-2 2 0 0,2 3 0 0,-1-4-128 0,-2 0 128 16,1-1-208-16,-1 1 80 0,2 3 128 0,-2-5 0 15,-1 2-144-15,2-3 144 0,1 0 0 0,-2-2 0 0,2-2 0 16,-1-2 0-16,2 0 0 0,0-5 0 0,1 2 176 0,2-7-176 16,1 1 272-16,1-3-32 0,3-2-16 15,0-2 0-15,3-3-80 0,0 0-16 0,3 0 0 0,-1-2 0 16,1 1-128-16,-1-1 0 0,-3 5 0 16,0 0 0-16,-1 2 0 0,0 2 0 0,0 2 0 15,-3 2 0-15,0 4 0 0,-1 4 0 0,-2 4 0 16,-2-1 0-16,2 6 0 0,-2 3 0 0,0 2 0 0,-2 2 128 15,-1 3-128-15,-2 2 128 0,1 1-128 0,-2-2 128 16,-2 1-128-16,2 1 0 0,-1-5 144 0,0 2-144 16,-1-3 0-16,2 2 0 0,1 1 0 0,1-3 0 15,0 0 0-15,0 0 0 0,5 3 0 0,0 0 0 0,2 2-192 16,-1-2-48-16,2-3-16 0,-1-2 0 16,-2-4-400-16,0 1-96 15,4 1-16-15,-1-1-17472 0</inkml:trace>
  <inkml:trace contextRef="#ctx0" brushRef="#br1" timeOffset="52944.75">5475 8243 43311 0,'-19'-9'1920'0,"3"1"384"0,0 3-1840 0,4 2-464 0,5 0 0 0,2 3 0 0,0 0-416 15,-6-3-176-15,-5 3-48 0,-6 0 0 0,-7 0 640 0,-4 6 0 0,-1 7 0 0,2 3 0 0,-1 6-160 0,1 6 160 0,0 5-208 0,3 4 80 16,2 1-816-16,5 0-144 0,2 3-48 0,5-4 0 0,4-3 496 15,2-1 112-15,4-5 16 0,4 1 0 0,2-6 512 0,4 1 192 0,3-8 0 0,0 0 0 16,2-4-192-16,3-4 0 0,-1-2 0 16,3-4 0-16,1-2 192 0,0-2 0 0,1-5 0 15,1-2 0-15,-1 0 32 0,-2-2 0 0,1 0 0 16,-1-3 0-16,-1 0-96 0,0-3-128 0,0 0 176 0,-3-1-176 0,1-7 0 0,-2-1 0 16,-3 4 0-16,0-3 0 15,-1 0 320-15,-2-1-64 0,-2 1 0 0,-2 3 0 0,-1 0 256 0,-2 0 64 16,0 3 0-16,-2 6 0 0,1 0-208 0,0 5-48 15,1 0 0-15,-1 3 0 0,0 4-144 0,2 1-48 16,-1 4 0-16,2-2 0 0,0 2-128 0,1 0 160 16,1-1-160-16,0 2 160 0,2-1-160 0,0-2 0 15,1 2 0-15,2-1 0 0,0-3 0 16,3 1 0-16,0 1 0 0,1-4 0 0,1 2 0 0,1 2 0 16,0 1 128-16,2 0-128 0,1 4 0 15,0 3 0-15,1-1 0 0,1 10 0 0,3 3 192 16,-2 7-64-16,2 5 0 0,-1 1 0 0,-3 3 0 0,0-1 0 15,0 2 0-15,-2-5 0 0,-1-2-128 16,-3-3 0-16,0-4-160 0,-3-7 160 16,0-2-512-16,-4-6-16 0,0-2 0 0,-2-3 0 15,-1-2-448-15,-1 0-96 0,-2-2-16 0,0-2-16064 16</inkml:trace>
  <inkml:trace contextRef="#ctx0" brushRef="#br1" timeOffset="53420.25">6403 8137 20271 0,'2'-13'1792'0,"1"3"-1424"0,-1 3-368 0,0 2 0 0,0 4 1904 0,2-5 304 0,1-3 64 0,2-5 16 0,4-4-1024 0,0 2-208 16,-1 3-32-16,-2 7-16 0,-3 9-240 0,-5 7-32 0,-4 8-16 0,-5 6 0 16,-3 6-368-16,-5 5-80 0,-6 3-16 15,-1 1 0-15,-6 2-256 0,-1-1 128 0,-1-1-128 0,-2 2 0 16,2-3 144-16,3 0-144 0,1 2 0 0,4-4 144 15,1-2 128-15,5-5 32 0,2-3 0 0,1-5 0 16,4-3-304-16,0-5 0 0,2-3 0 0,2-4-16496 16</inkml:trace>
  <inkml:trace contextRef="#ctx0" brushRef="#br1" timeOffset="53643.61">5952 8145 50687 0,'0'-2'4496'0,"1"2"-3600"0,1 2-704 0,3 4-192 0,4 2 384 0,1 1 32 16,6 0 16-16,9 10 0 16,13 6-1024-16,11 8-208 0,12 4-32 0,4 4-16 15,6 0 272-15,2 10 64 0,0 5 16 0,-3 5 0 16,-4-2-288-16,-4-4-64 0,-2-5-16 0,-2-3-12656 15,-1-2-2544-15</inkml:trace>
  <inkml:trace contextRef="#ctx0" brushRef="#br1" timeOffset="55359.28">4668 9483 23039 0,'-1'-1'2048'0,"0"1"-1648"0,-2 1-400 0,2 2 0 0,1-3 3568 0,0 3 624 0,0 0 128 15,-1 3 32-15,1 2-3168 0,0 4-624 0,-2 0-128 0,2 4-32 0,2-1-400 0,-2 1 0 0,1-3-224 0,0 0 80 0,0-3-192 0,2-1-48 0,0 1 0 0,1-2 0 0,1 2 384 0,1 0 0 0,2 0-144 0,0 2 144 0,3 3 400 0,2 3 144 0,3 3 32 0,-1 1 0 0,0 0-112 0,-1 4-16 0,3 5 0 16,-1 1 0-16,0 6-144 0,0 8-48 0,1 5 0 0,0 3 0 0,-1-3-256 0,1-3 0 0,-1-4 0 0,-3-10 0 0,0-5 0 16,-2-7 0-16,-3-2 0 0,0-4 0 0,-2-1 128 0,-1-3-128 15,1-2 192-15,-1-4-192 0,-1 0 384 0,-2 0-48 16,2-4 0-16,-2 0 0 0,1 1-80 0,-1-3 0 15,2-3-16-15,0 3 0 0,-1-4 0 0,1 1 0 16,0-2 0-16,0 1 0 0,-2 0 176 0,1 2 32 16,-1-2 16-16,0-1 0 0,0 1 16 0,-1 1 0 15,0-1 0-15,0-1 0 0,-1-1-112 0,2-2-32 0,0 0 0 16,-1-2 0-16,3-6-160 0,-1-3-48 0,0 0 0 16,1-6 0-16,1-1-128 0,0-3 0 15,-1 1 144-15,-1-5-144 0,1-6 0 16,0-3 0-16,-1 1 0 0,1 1 0 0,0 2 0 15,-2 5 0-15,0 2 0 0,0 4 0 0,1 3 0 0,-2 3 0 16,0 2 0-16,-1 0 0 0,0 3 0 0,1 0 0 0,-1 4 0 16,0-2 0-16,-1-1 0 0,1-1 0 0,0 1 0 0,0 4 0 15,1-1 0-15,-1 1 0 0,1-1 0 0,1 4 0 16,-2-5-256-16,1 6 48 0,0 2 0 0,-1 1 0 16,1 1-960-1,-1 0-192-15,0 3-48 0,0 0-12672 0,-1 3-2560 0</inkml:trace>
  <inkml:trace contextRef="#ctx0" brushRef="#br1" timeOffset="60253.61">4516 9350 36863 0,'-10'-3'3264'0,"3"0"-2608"0,3 0-528 0,3 2-128 0,-1 1-912 0,0-1-224 0,-4-1-32 0,-4-4-16 0,-3 0-2048 16,0 0-416-16,1-2-64 0,3 0-32 0,1 2 3136 0,3-1 608 0,4 4 160 0,2-1 16 15,3 1 48-15,2 0 16 0,3 0 0 0,1 1 0 16,1 2 16-16,1 0 16 0,2 0 0 0,1 2 0 15,-2-2 64-15,1 4 16 0,0 2 0 0,-1-2 0 0,2-2 272 16,1-2 48-16,1 3 16 0,1-3 0 0,0 1-480 16,2-1-80-16,0 3-128 0,1-3 176 0,1 0-176 15,3 0 0-15,3-4 0 0,3 1 0 0,4 0 192 0,1-1-64 16,2-1 0-16,2 1 0 0,-2-2 512 0,-1 0 112 16,-5-1 16-16,-2 0 0 0,-3 1-64 0,-5 0-16 15,-2 0 0-15,-5 2 0 0,-1-1-208 0,-3 1-32 16,-3-2-16-16,-1 3 0 0,-2 0-64 0,-3 1-16 15,-1 0 0-15,-2 0 0 0,-1 1-352 0,-3 1-192 16,0-3 32-16,-2 3 0 16,1-4-512-16,0 2-96 0,0-2-32 0,1-2 0 0,0 0 1008 0,0 0 208 0,1-4 32 15,-2 1 16-15,1-1 336 0,-1 0 64 0,0-1 16 16,0 0 0-16,-3 0 16 0,2 0 16 0,-2 2 0 16,0-1 0-16,2 2-320 0,-2 0-64 0,2 2-16 15,-1 1 0-15,1 1-384 0,1 3-128 0,-2 2 0 16,3 2-12048-16,0 1-2464 15</inkml:trace>
  <inkml:trace contextRef="#ctx0" brushRef="#br1" timeOffset="61243.37">4656 11264 2751 0,'-13'-2'256'0,"3"-1"-256"0,2 2 0 0,2-3 0 0,3 2 3568 16,1 2 656-16,-1-3 144 0,-2 0 32 0,-2-1-2928 0,-2-2-576 0,0 1-112 0,3 1-16 0,0 4 128 0,4 3 48 0,2 0 0 0,1 3 0 0,0 4 144 0,2 3 16 15,-1 2 16-15,2 1 0 0,-1 2-352 0,1 4-64 16,1 1 0-16,1 3-16 0,0-2-144 0,3 2-32 16,1 3 0-16,1-4 0 0,0 1 256 0,3-1 32 0,2 3 16 15,0 0 0-15,0-6-176 0,0 1-16 16,3 1-16-16,-3 2 0 0,-1-1-336 0,-2 4-64 15,0 3-16-15,-1 0 0 0,-1 2 64 0,-2 1 0 0,-1-4 0 0,0-3 0 16,0 5-64-16,0-7 0 0,1 1 0 0,-2-5 0 16,2-2-192-16,-2-2 0 0,0-4 0 0,2 1 0 15,-1-9 0-15,0 0 0 0,0-3-192 16,-1-3 192-16,0-3 0 0,1-1 256 0,-1-2-32 0,2-5 0 16,0 0 96-16,-1-4 32 0,1-3 0 0,-2 0 0 15,1 0 144-15,-2-3 16 0,-1 1 16 0,1-6 0 16,0-9-112-16,0-4-32 0,2-6 0 0,-2 1 0 0,-1 2-208 15,1-2-48-15,-1 6-128 0,1 0 192 0,-1 3-352 0,-1 0-80 16,-2 3-16-16,1-2 0 16,-1-1-64-16,-2-2 0 0,2 1-16 0,-2 2 0 15,0 5 192-15,2-2 144 0,2 3-192 0,-1 2 192 0,4 1-160 16,0 6 160-16,1 3-128 0,0 0 128 0,1 4-352 16,1-2 16-16,-2 2 0 0,2 2 0 15,0 1-64-15,-1 0-16 0,1 2 0 0,-2 1-17824 16</inkml:trace>
  <inkml:trace contextRef="#ctx0" brushRef="#br1" timeOffset="61882.6">4170 11129 38703 0,'-5'-1'1712'0,"1"1"352"0,2 0-1648 0,2 0-416 0,2 0 0 0,0 0 0 0,3 0 0 0,4-2-256 0,5 2 48 0,7 0 0 0,8 0-1024 0,5 0-208 0,3-3-32 0,2 3-16 0,5-1 176 0,-1 1 32 0,3-5 16 0,-2 0 0 0,0-1-1504 0,-2-5-304 0,-2 1-64 0,1 0-16 16,-1-2 2064-16,1 2 432 0,3-3 80 15,2 1 0-15,0 2 2240 0,-4-5 448 0,-2 2 96 0,0-2 16 0,2-1-112 0,-1-2-32 16,0 0 0-16,-2 2 0 0,0 0-624 0,-7 3-128 16,-4 1-32-16,3 0 0 0,5-1-272 0,-3 0-48 15,-5 4-16-15,-6-1 0 0,-2 4-352 16,-4-4-80-16,-2 4-16 0,-1 0 0 0,-3-1-304 16,-3 1-64-16,-1 0-16 0,-2 2 0 15,-1-1-128-15,-3 2 0 0,-2-1 0 0,1 2 0 0,-1-2-144 0,-3 0-64 16,-2 2-16-16,0-2 0 0,-3-1 224 0,-1 0 0 0,-1 3 0 15,-3-2 0-15,2 1 0 0,-3 1 128 0,-1 1 0 16,-2-2-128-16,0 0 176 0,-2 0-176 0,0 1 160 0,0 0-160 16,0-1 304-16,-2 3-48 0,2-3 0 0,-1 3 0 15,0 0-256-15,1 0 0 0,-1 3 0 0,-1-2 0 16,2 1-144-16,1 0 16 0,2 0 0 0,-2-2 0 16,4 0-112-16,-1 0-16 0,1-2 0 0,1-2 0 15,1 0-128 1,1 0-48-16,3-2 0 0,1 0-11136 0,3 0-2224 0</inkml:trace>
  <inkml:trace contextRef="#ctx0" brushRef="#br1" timeOffset="62407.95">5835 11452 35935 0,'10'0'3200'0,"-2"-1"-2560"0,-1-3-512 0,2 2-128 0,-1 2 1696 0,1-3 320 0,2 2 64 0,8-4 16 0,9-1-2096 0,13-2-352 0,7-4-96 0,2 2-32 0,-3 0 224 0,-4 2 64 0,-1-1 0 0,-4 3 0 0,-3 2-1264 0,-3 0-240 0,4 2-48 0,-5 1-14752 0</inkml:trace>
  <inkml:trace contextRef="#ctx0" brushRef="#br1" timeOffset="62970.1">5797 11707 43311 0,'16'-4'3840'0,"1"2"-3072"0,-2 2-608 0,-2 0-160 0,-1 1-288 0,5-1-96 0,15 0 0 0,19 0-16 15,12 0-48-15,6 0-16 0,1 1 0 0,-7 3 0 0,-4 0 336 0,-5-2 128 0,-3 4 0 0,-5 0-144 32,-5 2-1072-32,-4-2-192 0,-6 0-64 0,-3 0-14848 0</inkml:trace>
  <inkml:trace contextRef="#ctx0" brushRef="#br1" timeOffset="63420.45">5642 10677 13823 0,'-3'2'1216'0,"-1"-2"-960"0,1 4-256 0,1-2 0 0,1 0 3744 0,1 0 704 15,0 1 144-15,-1 0 16 0,-2 5-3520 0,-1 3-720 16,1 3-144-16,-1 0-32 0,-1 0-320 0,1 1-80 0,1 5-16 16,-2-1 0-16,2 2 224 0,-1 5 0 0,1 3 0 15,-2 2 0-15,1 3 256 0,-1 5 160 0,3 3 32 0,-3 1 0 16,1 2 608-16,0 1 128 0,1 9 32 0,-1 10 0 16,0 5-512-16,-1 10-112 0,-1 10-16 0,-4-1 0 15,-1-9-400-15,-3 7-176 0,-4 15 128 16,-1-7-128-16,0-10-1088 15,1-18-320-15,5-14-48 0,3-11-16 0,2-7 1472 0,2-7 144 16,2 0 112-16,3-9 0 0,2-3 864 0,2-7 160 0,1-5 48 0,1-7-17904 16</inkml:trace>
  <inkml:trace contextRef="#ctx0" brushRef="#br1" timeOffset="63978.39">5741 10756 23039 0,'-3'0'1024'0,"0"-3"192"0,2 2-960 0,1 1-256 0,1 0 0 0,0-2 0 0,1 1-1008 0,-1 1-240 0,1-3-48 0,2-1-16 0,1 2 288 0,-1-2 48 0,-1 4 16 0,1 0 0 0,-1 0 1776 0,-1 1 352 15,-1 4 80-15,1-1 16 0,-2 2 608 0,-2 4 128 0,1-1 32 0,0 4 0 16,-2 0-112-16,1 0-32 0,-1 5 0 0,1 4 0 16,-1 0-784-16,1 4-144 0,-1 0-48 0,2 3 0 0,0 1-176 15,1 1-32-15,0 4-16 0,1 0 0 16,2-2-176-16,-1 4-48 0,1 6 0 0,-1 3 0 0,-1 10-336 15,1 1-128-15,-1 3 0 0,-1 0 0 16,-3 0 0-16,0-3 0 0,-2-2 0 0,-3 0 0 0,0-4 0 16,-3 7 0-16,-4 11 0 0,-1 0 0 15,0-2-736-15,1-14-32 0,4-8-16 0,-1-4 0 16,4-5-576-16,0-3-112 0,3-5-32 16,0-2 0-16,4-1 1120 0,1-5 208 0,1-2 176 0,3-5-14480 15</inkml:trace>
  <inkml:trace contextRef="#ctx0" brushRef="#br1" timeOffset="64596.31">4072 10674 31327 0,'0'5'2784'0,"0"-1"-2224"0,0 0-560 0,1-2 0 0,0 1 512 0,-1 0 0 0,3 5 0 0,-1 3 0 0,2 6-240 0,0 4-48 0,1 4-16 0,0 1 0 0,2 5 688 0,1 2 128 0,0 4 16 0,2 2 16 0,-1-1-448 0,1 3-96 15,0 2 0-15,-1 2-16 0,0-5-16 0,0 7 0 0,-3 8 0 0,0 2 0 16,0 2-240-16,-2 2-48 0,-2 2-16 0,0-6 0 15,-2-5-176-15,-3-2 0 0,0 0 0 0,-1 0 128 16,-1-1-128-16,0-2 192 0,1-7-192 0,3 1 192 16,0-6-192-16,1-7 160 0,2-5-160 0,1-7 160 15,3 0-160-15,0-4-224 0,1-2 48 0,2-4-12368 16,0 0-2464-16</inkml:trace>
  <inkml:trace contextRef="#ctx0" brushRef="#br1" timeOffset="65352.18">5793 12286 41471 0,'0'0'3680'0,"0"0"-2944"0,1 0-592 0,1-3-144 0,-1 3 0 0,0-1 0 0,2 1 0 0,2-3 0 0,1 1-896 0,1 1-144 0,4-2-48 0,2 0 0 0,3 0 368 0,2-1 64 0,3 4 16 0,0-2 0 16,3 4-480-16,-1-2-96 0,0 4 0 0,-4 2-16 0,0 0 576 0,-3 1 112 0,-1 0 32 0,-3 2 0 0,-2 1 1040 0,-2-1 224 0,-2 3 32 0,-3 1 16 15,-1 6 608-15,-4-1 112 0,0-2 16 16,-3 3 16-16,-4 1-800 0,-1 1-176 16,-2 2-16-16,-2-1-16 0,0 3-544 0,-4 0 0 0,2-2 0 15,0-2-192-15,3-4-32 0,1-5 0 0,3 0 0 16,0-2 0-16,3 0 672 0,0-1 144 0,2-3 32 15,1 1 0-15,2 2-176 0,0 1-48 0,1-1 0 16,-1-2 0-16,1 3-208 0,-2 1-64 0,4-1 0 0,-1 0 0 16,0-2-128-16,3 4 0 0,1-1 0 0,0-1 128 15,3-1-128-15,1 0 0 0,2-1-160 0,2 0 160 32,1 0-448-32,1 0 16 0,0-2 0 0,0 1-11792 0,1-4-2368 15</inkml:trace>
  <inkml:trace contextRef="#ctx0" brushRef="#br1" timeOffset="65901.81">7066 10813 34095 0,'-4'8'3024'0,"1"0"-2416"0,1 1-480 0,2-3-128 0,0 0 1488 0,1 0 288 0,-1 5 48 0,1 10 16 0,1 8-1232 16,1 0-240-16,4 5-48 0,1-2-16 0,3-1 32 0,3 1 16 0,1-1 0 0,3 1 0 0,2 6-160 0,2 6-16 0,-1 0-16 0,4 8 0 0,2 14 96 0,-1 3 0 0,-1 4 16 0,-5 0 0 0,-8-8 96 0,-4 2 16 0,-5 12 0 0,-3 4 0 15,-2 1-384-15,-1-13 0 0,1-18 0 0,2-6-13584 16,2-9-2752-16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9T19:18:54.626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4204 16129 6639 0,'-8'15'0'0,"1"-6"0"0,5-2 0 0,2-5 0 0,-1-1 0 0,-3 4 0 16,-3 5 0-16,-5 6 0 0,0 4 0 0,-3-3 0 16,3-3 0-16,1-5 0 0,2-4 0 0,2-3 0 15,2-2 0-15,1-4 0 0,2 1 0 0,2-6 0 16,1 0 0-16,0-2 0 0,2 0 0 0,1-3 0 16,1-2 0-16,2 0 0 0,0-2 0 0,0-1 0 0,1 1 0 0,-2-2 0 15,0 5 0-15,-1 1 0 0,1 5 896 0,-1 0 272 16,0 3 64-16,-2 2 16 0,0 0 1648 0,0 4 336 15,-2 0 64-15,0 0 16 0,2 0-1760 0,-2 4-336 0,2-3-80 0,-2 2-16 16,1-1-928-16,-1 2-192 0,2-2 0 0,-2 2 0 16,2-1-192-16,-2-2 0 15,1 4 0-15,-2-4 0 0,2 3 192 0,-2 1 0 16,1 1 0-16,-2 0 0 0,-1 4 336 0,0 2 160 16,-1 4 16-16,-2 3 16 0,1 1 320 0,-3 2 64 15,1 3 16-15,0 3 0 0,-1 1-368 0,-1-1-80 16,1-2-16-16,-2 0 0 0,0-3-144 0,1-3-48 15,0 0 0-15,0-3 0 0,0-1-64 0,1-3-16 16,2-3 0-16,0-4 0 0,0 0-64 0,1-2-128 0,2-4 176 16,1 0-176-16,-1 0 160 0,1-4-160 0,0-2 128 0,2 0-128 15,0-4 416-15,2-5-16 0,1 1 0 0,0-4 0 16,3-5-256-16,-1 1-144 0,1-2 160 0,2 1-160 16,1-5 0-16,1 2 0 0,1-1 0 0,1 2 0 15,2 1-384-15,-2 2 48 0,3 0 0 0,2 0 0 16,-1 1 336-16,4-2 0 0,0 1-144 0,0 0 144 15,0 1 0-15,-1 1 0 0,2 0 128 0,0-2-128 16,-1 3 224-16,-1 3-48 0,0 0-16 0,-2 4 0 16,1 1-160-16,-2 1 0 0,-1 4 0 0,-1 0 0 0,0 4 0 15,-3 0 0-15,-1 2 0 0,-1 2 0 0,0 4 192 16,-1 1 16-16,0 3 0 0,-3 6 0 0,0 2 112 0,-1 4 32 16,-1 7 0-16,-2-3 0 15,-2 2 0-15,0 3 0 0,-1 1 0 0,-3-3 0 0,0-1-192 0,-1-3-32 16,0-2-128-16,-1-2 192 0,3-2-192 0,-1-3 0 15,3-4 0-15,-1 0 0 0,1-4 0 0,1-2 0 16,1-2 0-16,1-1 0 0,0-1 0 0,1-4 128 16,-1 2-128-16,1-4 0 0,0 1 0 0,0 0 128 15,-1 0-128-15,1-3 0 0,-1 0 128 0,1 0-128 0,-1-2 0 16,1 2 0-16,-1-4 0 0,1 2 0 0,0-1 0 0,0 1 0 16,0-1 0-16,1 0-192 15,0 2 192-15,1-2-160 0,0 3 160 0,1-3-208 0,1 2 80 0,1-2 128 16,-1 2-128-16,2-3 128 0,1 1 0 0,0-1 0 15,1 1 0-15,-1 0 0 0,1 0 0 0,0 1 0 16,1-1 0-16,1 2 0 0,-3 1 0 0,-1 4 0 16,0-2-272-16,0 4-48 0,-2 4 0 0,1-2 0 15,-1 4-208-15,-2 1-48 0,0 2-16 16,0 4 0-16,0-1 208 0,0 2 64 0,-2-2 0 0,1 4 0 16,0-1 320-16,0-1 240 0,-2 1-48 0,0-2 0 15,1 1 0-15,-2-2 0 0,3 0 0 0,0-2 0 16,-1 1-448-16,1-1-112 0,0-3-16 0,-1 0-15152 15</inkml:trace>
  <inkml:trace contextRef="#ctx0" brushRef="#br0" timeOffset="932.7">5812 16017 11967 0,'0'-3'1072'0,"0"0"-864"0,0 1-208 0,0 2 0 0,-1 0 240 0,-1 2 0 0,0-2 0 16,-2 0 0-16,-1 0 720 0,-3 3 160 0,-4 0 32 0,0 1 0 16,-2 2 144-16,0 1 48 0,-1 1 0 0,-1-2 0 0,0 1-880 0,0 0-160 15,-2-1-48-15,2 0 0 0,1 1-256 0,-1-5 128 16,1 4-128-16,1-2 0 0,0 2 240 0,0-2-64 15,0 2-16-15,0 0 0 0,2 0-160 0,-1 1 128 16,-2 2-128-16,1 0 128 0,-3 5 480 0,3 1 96 16,-2-2 0-16,-1 3 16 0,3 3 416 0,1-3 80 15,2 2 0-15,1-2 16 0,3-1-752 0,1 1-160 0,2-3-16 16,3 0-16-16,3-3-96 0,2-1 0 0,1-2-16 0,1-1 0 16,0-1-576-1,3-3-112-15,1 0-32 0,0-1 0 0,-1 2 0 0,3-6 0 16,0 2 0-16,0-1 0 0,1-2 320 0,-1 0 64 0,2-2 16 0,-1 0 0 0,1 0 512 15,-1 0 96-15,1-4 32 0,0 1 0 0,-1-1-48 0,1 0 0 32,0-2 0-32,-2 2 0 0,0-1-112 0,-1 0-16 0,2 0-16 0,-3-1 0 0,0 1-304 0,-3 1 0 15,0 0 0 1,-2 1-144 0,-1 0-224-16,-2-1-32 0,0 1-16 0,-1-1 0 0,-1 1 288 0,-3-1 128 0,2-3-128 0,1-2 128 15,-1 2 448-15,1-3 160 0,0 0 32 0,1 1 16 16,0 1 64-16,1 3 16 0,0 1 0 0,2 3 0 15,-2 1-304-15,1 3-64 0,-1-1-16 0,1 4 0 16,-1 0 48-16,1 2 16 0,0 0 0 0,0 4 0 16,1 1-176-16,-2-1-48 0,1 6 0 0,-1-2 0 0,1 2 112 0,-2 2 16 15,0 1 0-15,0 1 0 16,0 2-192-16,2 2-128 0,1-1 192 0,-1-3-192 0,2 2 208 0,-1 0-64 16,2-1-16-16,0-5 0 0,1 2-128 0,-2-2 0 15,1 1 0-15,-3-1 0 0,2-2 0 0,-1 2 0 16,0-1 0-16,-1 2 0 0,1 2 0 15,0-5 0-15,0-4 0 0,-1 2 0 16,1-3-448-16,1 0-112 0,1 1-16 0,2-2-16 0,0-1-944 0,1-2-176 16,2-1-32-16,1 0-8704 15,2-1-1744-15</inkml:trace>
  <inkml:trace contextRef="#ctx0" brushRef="#br0" timeOffset="1489.27">6630 15872 18431 0,'-2'-3'1632'0,"-1"2"-1312"16,2 1-320-16,1 0 0 0,0 0 256 0,-1 0-32 0,-2 0 0 0,0 0 0 0,-1 1-624 0,-1-1-128 0,0 3-32 0,0-2 0 0,0 4 896 0,0-2 176 15,0 4 48-15,0-4 0 0,-1 6 80 0,0-2 32 16,-1 5 0-16,-2-3 0 0,-1 4 752 0,0 0 160 15,-2 6 16-15,-1-1 16 0,0 5 240 0,-4 3 64 16,-3 2 0-16,-4 4 0 0,3 2-768 0,-3-2-160 16,-1 0-32-16,0-1 0 0,3-5-608 0,0 1-128 15,2-1-32-15,1-4 0 0,3-3-192 0,3-1 0 16,-1 2 0-16,3-4 0 0,2-3 0 0,1-1 0 0,1-2 0 0,1-1 0 31,1-3-880-31,1-3-64 0,2 1-16 0,0-4 0 0,0 0-1472 16,0-2-288-16,2 0-64 0,-1-4-16 15,1 3-656-15,-2-4-128 0</inkml:trace>
  <inkml:trace contextRef="#ctx0" brushRef="#br0" timeOffset="1788.66">6182 15895 33167 0,'1'-5'2944'16,"0"3"-2352"-16,1-1-464 0,1 3-128 0,-1 3 1856 0,2-1 336 15,0-1 80-15,3 6 16 0,6 1-2032 0,1 5-384 16,6 4-96-16,0 4-16 0,1 1 240 0,0 3 0 16,1 1 0-16,1 2 0 0,1 3 0 0,1 1 0 15,1 0 0-15,-1-1 0 0,-2-1 128 0,-3-3-128 16,-3-1 0-16,-2-1 0 0,0 0 0 0,-3-3 0 15,2 0 0-15,-3-4 0 0,0 0 0 0,-1 1 0 16,-1-3 0-16,-2-1 0 16,-1-4-784-16,1 1-112 0,-1 3-32 0,0-3 0 15,-1 1-1760-15,0-2-336 0</inkml:trace>
  <inkml:trace contextRef="#ctx0" brushRef="#br0" timeOffset="2797.4">4994 17123 18431 0,'2'-2'1632'0,"-1"-2"-1312"0,0 1-320 0,0 1 0 0,1 2 688 0,-1-1 64 0,3 1 16 0,-1-5 0 0,3 1 64 0,1 0 0 0,-1 4 16 0,0 0 0 0,0 0 96 0,-1 3 16 16,0 0 0-16,0 4 0 0,-1-1-768 0,-1 0-192 16,1-2 0-16,-1 2 0 0,-1 0 0 0,1 0 0 0,-2 0 0 0,0-1-176 0,2 4 720 0,-2-3 144 31,2 3 16-31,1-2 16 0,-1 3 464 0,0 1 96 0,2 0 0 0,-1 4 16 0,1-2-176 0,0 3-32 31,0 0-16-31,0 2 0 0,0 1-640 0,0 1-128 0,1 2-32 16,0-1 0-16,-1 2-272 0,0 2 128 0,0-3-128 0,0-3 0 15,-1 0 144-15,0-3-144 0,0-3 0 16,0 2 144-16,0-3 80 0,-2-2 16 0,1-3 0 16,-1-1 0-16,1 0-112 0,-2-5-128 0,0-1 176 0,0 0-176 15,2-1 144-15,-1-4-144 0,-1 1 0 0,2-4 144 16,-1-2-144-16,1 0 192 0,-1-3-192 0,2 0 192 0,-2-2 32 0,2-4 16 15,0 2 0-15,1-4 0 0,-1 1 0 0,-1 2 0 16,3-5 0-16,-1 2 0 16,3 4-64-16,-1-1-16 0,2 2 0 0,1-3 0 0,1 3-160 0,1 0 0 15,1 1 0-15,0 1 0 16,2-2 0-16,0 1 0 0,-1 2 0 0,0-4 0 16,1 0 0-16,-1 4 128 0,-2-2-128 0,-1 1 128 15,0 2-128-15,-2 0-192 0,-1 2 32 0,-1 0 16 16,-2 1-176-16,0 1-16 0,-1 0-16 0,-2 2 0 15,0-3-416-15,1 4-96 0,-1-1-16 0,2 1 0 16,1 2-1680-16,1-4-352 0,0 4-64 0,-1-4-16 16,2 1-176-16,0 0-32 0,2 0-16 0,-1-4-3296 15,1 4-656-15</inkml:trace>
  <inkml:trace contextRef="#ctx0" brushRef="#br0" timeOffset="3710.84">5066 16846 1839 0,'-2'-1'160'0,"-1"-2"-160"0,1 1 0 0,0 1 0 0,2 1 1472 0,-1 0 272 0,1 0 48 0,-2 0 16 0,-1-3-1424 0,0 3-384 0,-2-4 128 0,0 4-128 0,1-2 896 0,-1-1 112 0,1 2 16 0,1 1 16 15,0-2 624-15,-1 2 112 0,3 0 16 0,-1-3 16 16,1 2-1360-16,1-1-288 0,0-2-160 0,1 0 192 16,1 2-336-16,1-5-64 0,2 1-16 0,-2 3 0 15,4-1 864-15,-1-2 192 0,0 3 16 0,0 0 16 16,1 3 288-16,2-3 64 0,0 3 16 0,-1-2 0 15,1 4-80-15,1-2-32 0,0 3 0 0,1-2 0 0,-1 4-640 0,1-2-128 16,1 1-32-16,1 2 0 0,-1 0-320 0,2-3 0 16,-2 3 0-16,2-2-128 15,2-2 128-15,-1 2 0 0,2-3 0 0,0 2 0 0,2-1 0 0,1-2 0 16,-1 1 0-16,2-1 128 16,2 0 176-16,-1 0 32 0,0-1 16 0,-1 1 0 15,-1 0 96-15,0-2 0 0,-3 2 16 0,-1 0 0 16,-2 0 16-16,-3-3 0 0,0 3 0 0,-4 0 0 15,1 0-240-15,-2 0-48 0,0 0-16 0,-1 0 0 16,0-1-176-16,0 1 192 0,0-4-192 0,-1 2 192 16,1-2-64-16,0 2 0 0,0-2 0 0,-2-2 0 0,1 1-128 0,0 0 0 15,-1-1 0-15,0 0 0 0,-1-1 0 0,0 1 0 16,-1 0 0-16,-2-3 0 0,-1 3 288 0,0 0-32 16,-2 1 0-16,-1-1 0 0,-1 3 160 0,0 0 32 0,-3 0 0 0,1-1 0 15,-1 4-272-15,-1-2-48 16,-1 2-128-16,0 0 192 0,0 2-192 0,-1-2 0 15,3 0-144-15,-3-2 144 0,3 2 0 0,-1-3 0 16,1 2 0-16,-1-2 0 0,1 0 0 0,0-1 0 0,0-1 0 16,0 2 0-16,2-3 0 0,-1-1 0 15,1 4 0-15,1-4 0 0,0 4 0 0,2-3 0 16,-1-1 0-16,1 1 0 0,1 2-256 0,-1 0 0 0,1 2 0 16,0 0-11376-1,1-1-2272-15</inkml:trace>
  <inkml:trace contextRef="#ctx0" brushRef="#br1" timeOffset="13271.32">12373 15686 20271 0,'-3'3'1792'0,"1"-1"-1424"0,2 2-368 0,0-4 0 0,0 2 560 0,1-1 32 0,0 6 16 0,-1-1 0 0,3 4-368 0,2 2-80 0,1 0-16 0,1 1 0 16,1 0 304-16,-1 0 48 0,2-1 16 0,0 0 0 16,-2 1-160-16,0 0-32 0,1 2 0 0,-2-2 0 15,1 3 528-15,-2 0 112 0,2 0 0 0,-2 0 16 16,-2 5 96-16,1 1 16 0,-2-2 0 0,2-1 0 15,-3-1-320-15,2-1-64 0,-1 2-16 0,2 0 0 16,0-6-48-16,1 2 0 0,0-5 0 0,0 2 0 16,1-3-112-16,0-2-16 0,0-1-16 0,0-2 0 0,1-1-224 15,-3-3-32-15,3 0-16 0,-1-3 0 0,0 2-48 0,-1-2-16 16,1 0 0-16,-1-1 0 16,0 2-32-16,0-2 0 0,-1-1 0 0,-1 1 0 0,1 1-128 0,1-4 0 15,-1 4 0-15,1-6 128 0,0 3-128 0,1-3 0 16,1-1 0-16,1-2 0 15,-1 1 192-15,2-2-32 0,2-8-16 0,1-1 0 0,4-4 64 16,0-2 16-16,0-4 0 0,1-2 0 0,0 2-32 0,-1 0 0 16,1-2 0-16,-1 1 0 0,2 0-192 15,-4 3 144-15,-1 2-144 0,-1-1 128 0,1 1-128 0,-2-1 0 0,-1 5 0 16,-2 2 0-16,0 3 0 0,-3 0 0 16,0 6 0-16,-3-2 0 0,1 5-240 0,-2 4-16 15,-1 2-16-15,0 0 0 16,-1 2-304-16,-1-1-64 0,2 2-16 0,-2-1 0 15,1-1-688-15,-1 2-144 0,0-2-32 0,-1 0 0 16,1 0-528-16,-1-1-128 0,2 1 0 0,-1-2-11360 0</inkml:trace>
  <inkml:trace contextRef="#ctx0" brushRef="#br1" timeOffset="13827.25">13429 15120 24879 0,'-3'0'2208'0,"2"2"-1760"0,0-2-448 0,1 0 0 0,1 4 0 0,0-4-144 0,-1 2 0 0,2 0 0 16,-1 3-304-16,1-2-48 0,2 3-16 0,1-2 0 0,0 2 672 0,0-2 128 0,0 1 32 0,0 2 0 15,2 2-320-15,-3-3 0 0,1 4 128 0,-3 0-128 16,2 0 800-16,-3 2 96 0,1 3 32 0,-4 1 0 15,0 3 128-15,-1-2 32 0,0 4 0 0,-2-2 0 16,0 0-656-16,-1 6-128 0,-2-3-32 0,1 1 0 16,-1-1-272-16,1 0 0 0,0-2 128 0,-2 1-128 15,1-2 0-15,1-2-224 0,0-2 32 0,-1 1 16 16,1-3-1024 0,-2 0-208-16,2-2-32 0,1-4-11104 0</inkml:trace>
  <inkml:trace contextRef="#ctx0" brushRef="#br1" timeOffset="14124.99">13151 15220 35935 0,'-3'-9'1600'0,"2"3"320"0,1 2-1536 0,0-1-384 16,2 4 0-16,2 1 0 16,0-2-336-16,3-2-144 0,7 0-32 0,4-2 0 0,8 0 256 0,3-4 64 15,4 4 0-15,2 0 0 0,2-1 192 0,0 1 192 0,0 3-48 0,-1-4 0 16,1-1-144-16,-3 2 0 0,-2-2 0 0,-3 2 0 16,0-3 368-16,-4 2-16 0,-3 1 0 0,-1-3 0 15,-1 3-80-15,-4 0-16 0,0 2 0 0,-3 0 0 0,1-1-448 0,-2 2-112 16,2 0-16-16,-3 2-10192 31,0-2-2048-31</inkml:trace>
  <inkml:trace contextRef="#ctx0" brushRef="#br1" timeOffset="14708.02">14719 15041 14735 0,'-7'-3'640'0,"1"2"160"0,1 1-640 15,2-3-160-15,0 3 0 0,1 0 0 0,0 0 0 0,-1-2 128 0,-3 2-128 0,-2-1 128 0,1-2-128 0,-1 2 0 0,3 0 0 0,2-1 0 0,0 0 1072 0,2 1 176 0,1 1 32 0,0-3 16 16,0 3-80-16,0 0-32 0,0 0 0 0,0 3 0 16,-1 0-368-16,-2 1-80 0,3-4-16 0,0 0 0 15,-11 26 128-15,5-11 32 0,-3 1 0 0,1 3 0 16,-2 3-432-16,-4 3-64 0,-2 4-32 0,-4 2 0 16,0 0 112-16,-2 4 32 0,0-3 0 0,-3 3 0 15,-2 5 304-15,-3 5 64 0,1 3 16 0,-1 3 0 0,2-1-240 0,2 0-32 16,3-2-16-16,2-5 0 15,3 2-336-15,-1-1-80 0,3 3-16 0,0-2 0 0,1 0-160 0,0-3 0 16,1 1 0-16,-1-2 0 16,0-3 0-16,-1 0 0 0,1-3 128 0,0-3-128 0,-1-1 0 0,0-5-256 15,1-4 64-15,2-3 16 16,1-3-656-16,1-1-128 0,4-8-16 0,-1-2-16 16,3-5-928-16,3-2-192 0,0-2-48 0,3-6-11024 15</inkml:trace>
  <inkml:trace contextRef="#ctx0" brushRef="#br1" timeOffset="15222.08">14045 15073 12895 0,'-3'-2'1152'0,"2"0"-928"0,0 2-224 0,1 0 0 0,0 0 528 0,-1 0 64 0,-1 0 16 0,1 0 0 0,0 0-608 0,-2 0 0 0,2 0-144 0,1 0 144 15,0 0 0-15,0 0 288 0,0 0-32 0,10 22 0 0,-5-16 896 16,1 3 192-16,3-3 16 0,-2 4 16 0,3 0 672 0,-1-1 144 16,2 2 32-16,-1 0 0 0,1 3-960 0,-1 0-192 15,1 2-48-15,-1 2 0 0,0 3-768 0,-2-3-256 16,2 6 160-16,-1 1-160 0,0 1 192 0,-1 2-32 16,1 3-16-16,0 0 0 0,-1 7 320 0,1-1 64 15,1 5 16-15,0-1 0 0,1 0 64 0,0 0 16 16,0 1 0-16,0-1 0 0,2-1-112 0,-1-4 0 15,2-1-16-15,-1-2 0 0,3 1-64 0,0-1-16 0,2-1 0 16,0-1 0-16,1 4-192 0,-3-7-32 0,-1 1-16 0,-2-6 0 16,1 2-176-16,-4-3 0 15,-2-3 0-15,0-1 0 0,-1 0 0 0,-1-6 0 16,2 0 0-16,-3-6 0 0,1 1-128 0,-1-5-64 16,1 2-16-16,-1-3 0 15,0-2-912-15,-1 1-176 0,1-4-48 0,-2 2-15248 0</inkml:trace>
  <inkml:trace contextRef="#ctx0" brushRef="#br1" timeOffset="15857.53">14938 14819 24879 0,'0'0'2208'0,"0"0"-1760"0,0 0-448 0,0 3 0 0,0-2-128 0,0 4-128 0,0-1 0 0,0 3-16 0,1 5 112 0,0 3 32 0,0 1 0 0,0 3 0 0,1 1 128 0,-1 1 0 16,0-2-144-16,0 4 144 0,2-4 0 0,-2 2 0 16,2 2 0-16,-2-5 0 0,0 2 208 0,0 1 64 15,1 1 16-15,-2 1 0 0,0-1 256 0,-2-4 48 16,1 2 16-16,0-4 0 0,0 3-432 16,-2-3-176-16,2-4 128 0,-2 1-128 0,2-3-128 0,1-2-128 15,-1 2 0-15,1-4-7520 0,0 2-1504 0</inkml:trace>
  <inkml:trace contextRef="#ctx0" brushRef="#br1" timeOffset="16173">14710 14845 37775 0,'0'-6'1664'0,"0"2"368"0,0 2-1632 0,1 1-400 0,2 1 0 0,-1-3 0 16,2 3-752-16,1 0-224 0,4-1-48 0,3 1-16 16,3-3 208-16,2 3 64 15,2 0 0-15,-1-2 0 0,1 1 624 0,-1 1 144 0,2 0 0 0,0-3 0 16,1 3 0-16,0 0 0 0,0 0 0 0,1-2 0 0,0 0 304 15,2 0 48-15,-1 2 16 0,1-4 0 0,1-1 0 0,-2 2 0 16,2-1 0-16,2-2 0 16,1 0-880-1,1-1-160-15,2 4-32 0,0-3-16 0,1 2-1792 0,1-1-368 16</inkml:trace>
  <inkml:trace contextRef="#ctx0" brushRef="#br1" timeOffset="16756.96">15905 15088 4607 0,'1'-9'400'0,"0"3"-400"0,0 0 0 0,0 2 0 0,1 0 1760 0,-2 0 272 0,1 2 48 0,1-4 16 0,2 0-736 0,1-4-144 0,1 0-16 0,-1-1-16 0,-1 3 96 0,0 2 32 15,-2 2 0-15,-1 4 0 0,-1 0-512 0,-1 4-96 16,-1 0-32-16,-3 4 0 0,-3 5-256 0,0 0-48 16,-5 2-16-16,-2 5 0 0,-1-1 240 0,-1 3 48 15,-4 0 16-15,0 0 0 0,0 3 496 0,0-1 80 0,0 0 32 16,0 2 0-16,1 1-48 0,0 2 0 0,-1 3 0 15,-1 3 0-15,1 2-512 0,-1 2-128 0,-1 7 0 16,-1 0-16-16,-3 3-352 0,-2 2-64 0,1-3-16 0,-2 2 0 16,2-6-128-16,-3 1 0 15,0 2 0-15,1-5 0 0,2-1 0 0,3-4 0 0,3-5 0 0,-1-1 0 16,1-3 0-16,0 1 0 16,2-3 0-16,0-2 0 0,3-4-128 0,0-5 128 15,1 1-160-15,2-4 160 16,2-2-1024-16,0 0-128 0,4-4 0 0,2 1-16 15,1-4-928-15,1 0-176 0,2-3-32 0,-1-3-6384 0,3 3-1264 16</inkml:trace>
  <inkml:trace contextRef="#ctx0" brushRef="#br1" timeOffset="17290.91">15305 15114 15663 0,'-1'-3'1392'0,"1"2"-1120"0,0 1-272 0,0 0 0 0,0 0 1472 0,0 1 224 0,0 0 48 0,1 1 16 15,0 0-2384-15,2 4-464 0,-1 0-112 0,2 2-16 0,1 0 1856 0,0 2 384 0,2 0 64 0,2 5 0 16,1-3 384-16,1 2 64 0,1 1 0 0,2 1 16 15,2 0-336-15,0 3-80 0,0 0-16 0,1 1 0 16,2 1-480-16,-1 4-80 0,2 1-32 0,1 2 0 16,1 3 432-16,-1 1 96 0,-1 4 16 15,-3 1 0-15,2 0-416 0,-4 2-80 0,1-1 0 0,-4-1-16 16,1-1-48-16,-2-1-16 0,-1-1 0 0,-2-3 0 16,1-2-320-16,0-1-176 0,1 2 192 0,-1-3-192 15,1-1 0-15,0-1 0 0,3-2 0 0,-1 2 0 16,-1-7 0-16,0 1 0 0,2-2 0 0,-1-2 0 15,0-2-208-15,-1-4-160 0,-1 0-16 0,0-5-16 16,0-1-1328-16,1 0-272 16,0-3-48-16,2-3-16 0</inkml:trace>
  <inkml:trace contextRef="#ctx0" brushRef="#br1" timeOffset="18171.34">16367 15536 22111 0,'1'0'1968'0,"-1"0"-1584"0,1 2-384 16,-1 0 0-16,2 1 1808 0,-1-2 288 0,1 4 48 0,1 2 16 0,2 3-1744 0,0 5-416 0,1 1 0 0,-1 3 0 0,0-1 208 0,0 2 0 0,0 0 0 0,0 1 0 0,0-3-208 0,-2 0 0 0,2 0 0 0,-1 1-160 16,2 0 160-16,-1 2 0 15,0-4 128-15,0 1-128 0,1 4 576 0,0-3 64 0,2 1 0 16,-1-2 0-16,2 5 352 0,1-5 80 0,0-2 16 0,0-4 0 16,-1 1-256-16,1 0-64 0,0-4 0 0,-1 1 0 15,-3-3-432-15,1 0-80 0,1 1-32 0,-1-2 0 0,1-2-224 0,-1 0 144 0,1-2-144 16,-2 1 128-1,1-3 0-15,1 0-128 0,-1-3 192 0,-1 0-64 0,2-2-128 0,-1-3 128 0,-1 0-128 0,0-2 128 32,1-3 0-32,-1 0 0 0,-1-2 0 0,0-4 0 0,1 0 96 15,1-1 16-15,-1-5 0 0,2 3 0 0,-1 0-16 0,2-3 0 16,0 0 0-16,-2 2 0 0,3-2-224 0,-1 3 0 16,0-4 0-16,3 1 0 15,-3 0 0-15,3-1 0 0,0 1 0 0,-1-1 0 16,0 2-128-16,0 2 128 0,-1-1-192 0,0 2 192 0,-1 1-256 0,1 4 64 0,-2 0 16 15,1 0 0-15,-2 4-144 16,-2 2-48-16,2 4 0 0,-4 1 0 16,-1 1-784-16,-1 2-144 0,-1 2-48 0,0 0-15504 15</inkml:trace>
  <inkml:trace contextRef="#ctx0" brushRef="#br1" timeOffset="18897.25">16368 15243 10127 0,'-3'-1'896'0,"-1"1"-704"0,1-2-192 0,2 2 0 0,1 0 1728 0,0 0 320 0,0 0 64 0,1 0 16 0,1 2-912 0,0-2-192 0,4 1-48 0,-6-1 0 0,0 0-96 0,31 3-32 15,-15-3 0-15,4-3 0 0,1 2-848 0,4-4-320 16,1 1 16-16,1 1 0 0,1-3 112 0,1-1 0 16,-1 1 16-16,-1 0 0 0,1 0 368 0,-4-2 80 0,0 6 16 0,-1-4 0 15,0 2 368-15,-1 2 80 16,0-2 16-16,-1-1 0 0,0 4-112 0,-1-3 0 0,1 2-16 0,0-2 0 15,-1 1-192-15,-4 0-48 0,2 3 0 0,-1 0 0 16,-3 0-176-16,1 0-32 0,0 0-16 0,-1 0 0 16,-2 0-160-16,2 0 0 0,-2 0 0 0,0 0 0 15,-1-3 0-15,-1 3 0 0,0 0 0 0,-2 0 0 16,-1-2 128-16,0 0-128 0,-2 2 128 0,0-2-128 16,0 1 384-16,-2-1-16 0,-1 1 0 0,0-1 0 0,-2 1 320 15,0 1 64-15,-2-3 16 0,1-1 0 16,-1 2 32-16,-1 2 16 0,-1-4 0 0,1 2 0 15,-4-1-320-15,3 2-64 0,-3-1-16 0,0 0 0 16,0 1-224-16,-1 0-32 0,-1 1-16 0,2-3 0 16,1 2-144-16,-3 1 0 0,2-2-160 0,-1-1 160 0,1 2-192 15,1-2 192-15,0 0-208 0,-1 0 80 0,2 0 128 0,0-2 0 16,1 1 0-16,-1 3-128 0,-2-4 128 0,1 1 0 16,0 2 0-16,-1 0 0 0,-2 0 208 0,0-2 32 15,1 2 0-15,-1 0 0 0,-1 0-240 0,1-1 0 16,1 2 0-16,-2-1 0 0,1-2 0 0,2-1 0 15,-1 4 0-15,2-4-160 16,3 4-480-16,-1-4-112 0,0 1-16 0,2 0-16144 0</inkml:trace>
  <inkml:trace contextRef="#ctx0" brushRef="#br1" timeOffset="20357.39">12333 15410 8287 0,'-8'0'736'0,"2"-2"-592"0,-1 1-144 0,4 1 0 0,0 0 2496 0,1 0 448 0,0 0 112 0,-1 0 16 0,-1 0-2592 0,-2-3-480 0,0 3-160 0,1-4 0 16,1 4-928-16,3-5-192 0,1 4-48 15,1-4 0-15,1 2 112 0,3-1 0 0,2 0 16 0,-1 2 0 16,2-5 1200-16,1 4 0 0,1-1 192 0,0-1-16 15,1 1 864-15,0-2 176 0,4 3 48 0,-1-4 0 0,-1 4 80 0,2-4 0 0,2 5 16 0,1-4 0 16,0 0-640-16,1-1-128 16,-1 1-16-16,2 3-16 0,-1-1-304 0,0-1-48 15,1 1-16-15,-1 0 0 0,-1-2-192 16,1 3 128-16,-1-2-128 0,2 1 0 0,0-2 0 0,1-2 128 16,-1 2-128-16,0 0 0 0,-1 0 256 0,1 0 0 15,1-1 0-15,-2 4 0 0,-2-2 64 0,-2 1 0 0,-2 4 16 0,-1-2 0 16,-3 2 0-16,-1 0 0 0,-1 0 0 0,-2 0 0 15,-1 2 160-15,0-2 16 0,-2 0 16 0,1 2 0 16,-1-2-128-16,-1 0-16 16,1 0-16-16,-2 2 0 0,1-2-368 0,-1 2 128 0,0-2-128 0,0 0 0 15,-1 0 192-15,-2 0-16 16,1 0-16-16,-2 0 0 0,-1-2 240 0,-1 0 48 0,0 2 16 0,-2-2 0 0,1 0-16 0,-2 0-16 31,-1 0 0-31,-1-1 0 0,1 2-112 0,-1-1 0 16,0-2-16-16,1 1 0 0,1 2-112 0,1-1-32 0,0-1 0 0,2 2 0 15,0-4-160-15,1-1 0 0,1 2 0 0,1 1 0 16,-1-4 0-16,0 1 0 0,2-1 0 0,-2 1 0 16,0-1 0-16,1-1 128 0,-1 0 0 0,-1 2 0 15,0 0 224-15,0-3 32 0,0 3 16 0,-1 2 0 0,0-2-144 16,-2 2-16-16,2 2-16 0,-3 0 0 16,2 2-576-1,1-2-112-15,0 2-32 0,-1 2-15648 0</inkml:trace>
  <inkml:trace contextRef="#ctx0" brushRef="#br2" timeOffset="41937.44">8088 15825 28559 0,'-3'2'2544'0,"0"-1"-2032"0,3 2-512 0,1-1 0 16,1-2-1264-16,-1 1-336 0,0 3-80 0,0 1-16 0,2 5 224 0,2-1 64 0,1 1 0 0,1-3 0 0,1 2 1408 0,-1-2 0 15,1 2 256-15,-1-1-32 0,-1-1 816 0,0-1 176 16,1 4 16-16,-3-3 16 0,1 3 416 0,-1-1 96 0,-1-1 16 15,-3 0 0-15,0 4-208 0,-3-2-32 0,1 2-16 0,-1-3 0 16,1-2-624-16,-1 2-112 0,1-3-16 0,-1 0-16 16,2 1-304-16,-1-1-48 0,0 1-16 0,1-1 0 15,1 3-176-15,0-3-32 16,0 2-16-16,0-2 0 0,1 0-160 0,2 0 0 0,-2 0 0 0,0-4 0 16,1 0 0-16,-1-2 0 0,1-2 0 0,-1 0 0 15,1-1 256-15,-1-4-16 0,1 1-16 0,1-2 0 16,-2-5-16-16,2 1 0 0,-2-2 0 0,0-2 0 0,2-5-48 15,-2-1-16-15,0-2 0 0,0-3 0 16,0 1-16-16,2-1-128 0,-1 4 192 0,2-5-64 16,1 2-128-16,3 0 0 0,-1 4 0 0,2 0 0 0,-3 3 0 15,4 1 0-15,1-2 0 0,2 1 0 16,1 1 0-16,0 4 0 0,-1 3 0 0,1 1 0 16,-1 3 0-16,1 2 0 0,1 1-144 0,0 4 144 15,0 0 0-15,-1 0 0 0,0 0 0 0,0 3 0 16,0 0 0-16,0 0 0 0,2-2 0 0,-1 3 0 0,-1 1 0 15,-1 1 0-15,-1 1 0 0,2 3 0 0,-3 1 0 0,2 2 0 16,-2 3 0-16,1 1 0 0,-1 4 0 0,2 1 0 16,-2 3 0-16,-3-3 0 0,0 1 0 0,-1-1 0 15,1 4 0-15,-1-1 0 0,-2-3 0 0,0-4 0 16,0 2 0-16,-3-5 0 0,1-3 0 0,-1-2 144 0,2 0-144 0,-3-1 128 16,2-2 16-16,-2-1 0 15,1-2 0-15,0 1 0 0,-1-5-144 0,1 1 192 16,0-1-192-16,-1-1 192 0,1-1-192 0,1-5 0 0,1 1 0 0,-1-4 128 15,0 2-128-15,0-2 0 0,2-4 144 0,-1-2-144 16,0-1 0-16,-1 0 0 0,0-1 0 0,1 1 0 16,-2 0 0-16,1-1 128 0,0 0-128 0,0-2 0 0,0 3 0 15,1 1 128 1,0 2-128-16,1-2 0 0,1 1 0 0,0 1 0 0,0 2 0 0,2 0 0 0,-1-1 0 0,1 3 0 16,0 1 0-1,1-3 0-15,1 3 0 0,-1 1 0 0,-1 2 0 0,2 0 0 0,-3 0 0 0,3 2 0 16,0 1 0-16,-1 0 0 15,-2 0 0-15,2 1 0 0,-2 0 0 0,2 2 0 16,0 2 0-16,-2 0 0 0,2 2 0 0,-2 1 0 16,2 2 0-16,0 2 0 0,-2-2 0 0,2 6-128 0,-1-3 128 15,1 2 0-15,0 3 0 0,-1-2 0 0,0 3 0 0,-1 1 0 16,-1 0 0-16,-1-1 0 0,0 0 0 0,-1 3 0 16,0 0 0-16,-2 1 0 0,-1 1 0 0,1-2 0 15,-1 1 0-15,0 1 0 0,0-2 0 0,0-3 128 16,2 0-128-16,-2 1 0 15,0-3 0-15,1 0 0 0,-1-2 0 0,0 1 0 0,0-5 0 0,1 2 0 0,-2-4 0 0,0 1 0 16,1-1 0-16,-1-2 0 0,1-2 0 0,0 2-128 31,1-2-384-31,-1-1-80 0,0 2-16 0,1 1 0 16,2-2-1616-16,-1 2-320 0,-1-2-64 0,2-1-12912 16</inkml:trace>
  <inkml:trace contextRef="#ctx0" brushRef="#br2" timeOffset="42314.03">9591 15656 42383 0,'-2'0'1872'0,"1"2"400"0,0 0-1824 0,0 2-448 0,1 1 0 0,0-2 0 0,0 5-256 0,0 3-128 0,1 5-48 0,-1 8 0 16,1 3-48 0,2-1-16-16,-1-2 0 0,1 1 0 0,2-1 176 0,-3 0 48 0,3-1 0 0,-3 1 0 15,2-1 144-15,-1-1 128 0,-2 3-192 0,1-3 192 16,0 0 0-16,-1-3 0 0,0 1 0 0,-1-4 0 15,1-4 0-15,-1-3 0 0,0 1 0 0,2-7 0 0,-1 1 0 0,0-4 128 16,0 0-128-16,2-4 0 0,-1-2-848 0,1-4-224 0,-1 0-32 0,1-8-14672 31</inkml:trace>
  <inkml:trace contextRef="#ctx0" brushRef="#br2" timeOffset="42490.57">9625 15363 43311 0,'-2'-16'1920'0,"-2"6"384"0,0 2-1840 0,2 4-464 16,2 0 0-16,0 4 0 0,0-2 0 0,-1-1-208 0,-1 0 16 0,2-1 0 31,3 0-2688-31,3 4-512 0,2 0-128 0,1 0 0 0,4 4 2752 0,2 2 544 0,1 0 224 0,2-2-144 16</inkml:trace>
  <inkml:trace contextRef="#ctx0" brushRef="#br2" timeOffset="43098.05">10126 15695 35935 0,'0'-3'3200'0,"0"3"-2560"15,0 3-512-15,0-3-128 0,0 2 592 0,1-1 112 16,1 6 0-16,0-1 16 16,2 4-3376-16,-1 5-672 0,2-3-144 0,0 4-32 15,0 0 1648-15,0-2 320 0,0 0 64 0,0 3 0 0,0-3 1008 0,-2 2 192 16,-1-3 32-16,-1 0 16 0,1 1 1184 0,-4-2 224 15,1 3 48-15,0-5 16 0,-2 0 1040 0,1-1 208 16,-1 1 32-16,1-4 16 0,1-3-832 0,-2 0-176 16,2-1-16-16,0-2-16 0,1 0-736 0,0-2-128 0,1 2-48 0,-1-4 0 15,2-1-304-15,1-1-64 0,1-1-16 0,-1-3 0 16,1 1-208-16,1-1 0 0,-1-5 128 0,-1 2-128 16,2-3 0-16,0-3 0 0,0-1 128 0,-1 2-128 15,1-3 0-15,-1 1 0 0,1-2 128 0,0 1-128 16,-1 1 0-16,3 0 0 0,-2 2 128 0,1-1-128 15,0 3 144-15,1 1-16 16,0 2 0-16,0 0 0 0,2-2 16 0,1 4 0 0,-1-4 0 0,3 6 0 16,0-1-16-16,0 1 0 0,2 3 0 15,-1 0 0-15,1 4-128 0,0 0-176 0,2 2 48 0,0 4 0 16,1 2 128-16,0 2 0 0,1 2 0 0,-1 0 0 16,-2 5 0-16,0 1 0 0,0 3 0 0,-3 0-128 15,3 6 128-15,-4 1 0 0,-1 3 0 0,-2-1 0 16,0-3 192-16,-2 1 0 0,0 2 16 0,-2-1 0 15,1-3 48-15,-1 3 0 0,1 2 0 0,0-1 0 0,-1 0-64 0,1-2-16 16,2-1 0-16,-1-1 0 0,0-3-176 0,1-2 0 16,1 0 144-16,-1-3-144 0,1-4 0 0,-2-2 0 15,1-1 0-15,-1-3 0 16,2-2-688-16,-1-2-48 0,2-2-16 0,-2-2-12272 16,3 2-2464-16</inkml:trace>
  <inkml:trace contextRef="#ctx0" brushRef="#br2" timeOffset="43889.71">9367 16722 13823 0,'-1'-2'1216'16,"-1"2"-960"-16,2 0-256 0,0 0 0 0,0 0 224 0,0 0 0 0,0 0 0 0,2 0 0 0,0 0-672 0,1-1-144 0,2 1-32 16,-5 0 0-16,0 0 1392 0,0 0 288 0,24-5 48 0,-16 5 16 0,-2-2 368 0,1 2 80 15,-1 0 16-15,1 0 0 0,-1 2 288 0,0 0 64 0,0 4 16 0,2-2 0 32,-1 2-480-32,2 3-112 0,1 1-16 0,1 0 0 15,0 5-768-15,1 1-144 0,2 2-48 0,-1-1 0 16,2 1-384-16,0 2 0 0,2 2 0 0,1 0 0 15,-2-1 0-15,0 1 0 0,1 2 0 0,-1 1 0 16,0-3 464-16,0 4 16 0,0 1 0 0,2 1 0 0,-2 5 256 0,0-5 48 16,1 3 16-16,-2-3 0 0,0 2-416 0,-3 1-96 15,1 0-16-15,-2 4 0 0,0 0-272 16,-2-4 0-16,-3-5 0 0,0 5 0 0,-1 1 0 0,-1 3 0 16,-3-4 0-16,-1-3-144 0,0-4 144 0,-3-3-128 0,2-5 128 15,-3-2-128-15,1-3-112 0,0-4-16 16,2-1 0-16,0-6 0 15,1 0-704-15,1-3-160 0,0-2-32 0,3-3 0 16,-2-2-1680-16,3-2-352 0</inkml:trace>
  <inkml:trace contextRef="#ctx0" brushRef="#br2" timeOffset="44436.91">9735 17196 20271 0,'-3'1'1792'0,"-1"2"-1424"16,1-3-368-16,2 0 0 0,1 0-320 0,-1 0-128 0,-1 2-16 0,-5-2-16 0,0 0 480 0,0 0-144 0,0 0 144 0,2 0 0 0,0-2 752 0,0 2 224 16,2 0 48-16,0 0 16 0,1 0 304 0,-2 0 48 0,0 3 16 0,-1 2 0 15,1 0-320-15,-4 1-48 0,1 3-16 0,-2 1 0 16,-1 2 256-16,-1-2 32 0,-1 5 16 0,-1-1 0 15,0 2-544-15,-2 1-96 0,-1 3-32 0,-2 2 0 16,-3 4-208-16,-1 1-64 0,0 2 0 0,0 0 0 16,-2 2-176-16,2 0-32 0,0 1-16 0,2-3 0 15,5-3-320-15,5-1-64 0,8-7-16 0,7 1-17312 16</inkml:trace>
  <inkml:trace contextRef="#ctx0" brushRef="#br2" timeOffset="48030.51">18661 15617 8287 0,'-5'2'736'0,"1"1"-592"0,2-3-144 0,-1 1 0 16,2 1 2080-16,0-2 384 0,-2 3 80 0,1-3 16 0,-3 4-1264 0,-1-2-240 0,1 4-48 0,-1-4-16 0,1 0 160 0,2 2 48 0,1-4 0 0,0 2 0 0,2-2 256 0,2 0 48 15,0 0 16-15,2 1 0 16,1-1-304-16,2 0-64 0,2 3-16 0,3-3 0 16,1 0-608-16,-1 2-112 0,4 0-32 0,-1 3 0 15,1-2-256-15,0 1-128 0,1 2 128 0,1 3-128 0,0-2 0 0,2 3 0 0,1 1 0 16,0 2 0 0,2-3 0-16,0 2 0 0,1-5 0 0,1 3 0 15,-1-1 0-15,0-3 0 0,2 0 0 0,0-2 0 0,2-2 0 16,-1-2 0-16,0-2 0 0,1-2 0 0,2-2-272 0,2-3-96 15,2 2-16-15,3-5 0 16,2 2-1472-16,5-3-288 0,0 1-64 16,2 0-11184-16</inkml:trace>
  <inkml:trace contextRef="#ctx0" brushRef="#br2" timeOffset="50703.6">21144 14538 7359 0,'0'-1'656'0,"1"-1"-528"0,-1 2-128 0,1-3 0 0,-1 3 272 0,0-1 32 0,2 1 0 0,-1-2 0 0,0-2 720 0,-1 0 128 0,1 2 48 0,-2 2 0 0,0 0 272 0,-2 2 48 16,-2 3 16-16,2 0 0 0,-2 2-368 0,-2 2-64 0,1-1-16 0,-1 3 0 15,-2-1 624-15,1 2 112 0,-2 0 32 0,-1 4 0 16,-1 0-592-16,-1 3-112 0,-1 1-32 0,1 2 0 16,-1 3-560-16,-3 3-112 0,-1 2-32 0,2 1 0 15,1-3-224-15,-2 4-64 0,-1 12 0 0,-3 4 0 16,1 3 128-16,0-2 0 0,3 2 16 0,1-4 0 16,2 1 80-16,-1-5 16 0,3 2 0 0,1-4 0 15,2 3 16-15,0-2 16 0,4-1 0 0,3-3 0 0,-1 3-272 0,3 0-128 16,4 0 128-16,0 1-128 15,2 1 192-15,3 2-64 0,2 2 0 0,1-2 0 16,3 5-128-16,4 3 0 0,3 5 0 0,5 1 0 16,4 2-720-16,1-7-128 0,4-4-32 0,1-8 0 15,-1-7-1904-15,1-4-384 16,1-6-80-16,1 0-9536 0</inkml:trace>
  <inkml:trace contextRef="#ctx0" brushRef="#br2" timeOffset="51680.97">21356 15067 4607 0,'-2'-4'400'0,"0"0"-400"0,0 2 0 0,2 0 0 0,0 2 912 0,-1-1 112 0,0 0 0 0,0-3 16 0,-2-2 160 0,2 0 16 0,-2 1 16 0,2 0 0 16,1 4-48-16,1-1-16 16,1 2 0-16,-1 0 0 0,3 2 144 0,-1-1 32 15,2 0 0-15,0 2 0 0,0 0 560 0,0 1 112 0,-1 1 32 0,-1 2 0 16,2 2-384-16,-2 1-64 0,1 4 0 0,-2 3-16 16,-1 3-480-16,1 1-80 15,-2 6-32-15,0 4 0 0,0 1-560 0,-2 5-112 0,1 5-32 0,1 4 0 16,-1 5-288-16,0 5 0 15,-2 5-128-15,1 3 128 0,-2 2-160 0,0-1 160 0,-1-4-160 16,0-7 160-16,0 0-320 0,0-7 48 0,2-3 0 0,-1-3 0 16,3-9-352-16,0-1-64 15,-1-8-16-15,2-1 0 0,0-9-1152 16,0-4-256-16</inkml:trace>
  <inkml:trace contextRef="#ctx0" brushRef="#br0" timeOffset="61225.35">4015 10881 2751 0,'-4'-4'256'0,"1"0"-256"16,0 2 0-16,2 2 0 0,1-4 672 0,-1 2 96 0,-3-5 0 0,-1 0 16 0,0-4-960 0,-1-2-192 0,2 4-32 0,3-1-16 0,0 4 416 0,1 2-128 15,0 0 128-15,-4 4 0 0</inkml:trace>
  <inkml:trace contextRef="#ctx0" brushRef="#br0" timeOffset="61677.54">3908 10751 7359 0,'-5'0'656'0,"0"2"-528"0,2-2-128 0,2 0 0 16,1 0 640-16,-1 0 80 0,-2 0 32 0,-1 0 0 16,2-2 240-16,0-2 48 0,2-2 16 0,2 0 0 15,2 0-352-15,2-1-64 0,1-1 0 0,2 0-16 16,-2 2-624-16,1 0-288 0,-1-2 32 0,-2 2 0 15,0 4-240 1,-1-2-32-16,-3 2-16 0,-1 2 0 0,-1 0 400 0,-2 2 144 0,1-1 0 0,-2 2-144 0,0 1 544 0,1-1 112 16,-1 2 32-16,-1 1 0 15,1-2 992-15,-1 5 192 0,2-3 32 0,-1 4 16 0,-1 0-576 16,1 0-112-16,2 2-32 0,-1-2 0 16,1 2-496-16,-1 1-112 0,2-3 0 0,1 2-16 0,0-2 336 0,0 2 64 0,0 0 0 15,-1 1 16-15,1 3-336 16,-1-4-80-16,1 4-16 0,0 0 0 0,1 3-128 0,1 0-32 15,1 0 0-15,-1 1 0 0,2 1 64 0,1-2 16 16,-1 0 0-16,1 1 0 0,0 4-16 0,0-1 0 16,-2 4 0-16,1-1 0 0,0 0-320 0,-2 2 128 15,2 0-128-15,-3-2 0 0,0-4 128 0,1-1-128 16,-1 3 160-16,-1 1-160 0,1-1 256 0,-1-1-64 16,1-1 0-16,-2 0 0 0,1 0 0 0,-1-2-16 15,0 1 0-15,-2-2 0 0,1 0 0 0,-2 0 0 0,2 0 0 0,-2 3 0 16,0 0-176-16,-1 2 128 15,0 0-128-15,-1 1 128 0,-1 0-128 0,-1-2 0 16,0-1 0-16,0 0 0 0,-1-5 0 0,2 0 0 16,0 0 0-16,-1-2 0 0,3-5 0 0,2-1 0 0,0-3 0 15,3-5 0 1,3-1-1280-16,3-6-192 0</inkml:trace>
  <inkml:trace contextRef="#ctx0" brushRef="#br2" timeOffset="85237.57">21496 15185 7359 0,'0'-5'656'0,"0"2"-528"0,0 0-128 0,1 2 0 0,1-2-208 0,-1 0-80 0,1-3-16 0,1-4 0 0,2-3 144 0,1-3 32 0,0 0 0 0,0 1 0 0,2 2 528 0,-2 0 112 15,0 1 32-15,-1 3 0 0,-1 3 160 0,-2 2 48 16,0 1 0-16,-2 3 0 0,-2 0 224 0,0 1 48 0,-2 4 16 0,0-1 0 15,-1 2 368-15,0-3 80 16,-1 6 16-16,1-5 0 0,0 4-160 0,0-4-16 0,2 2-16 0,0 1 0 16,1-4-736-16,1 0-160 15,-1 0-32-15,4 0 0 0,-1-2-224 0,1 2-160 16,1-3 192-16,0 0-192 0,2 2 384 0,0-2-16 16,2 0-16-16,-1 0 0 0,1 4 448 0,1-2 96 15,-1 6 0-15,0-2 16 0,0 3-320 0,-1 0-64 16,-3 1-16-16,2 3 0 0,-1 3-272 0,0 2-64 15,0 5-16-15,-3-1 0 0,1 3-32 0,-2 1 0 16,0-1 0-16,0 3 0 0,-1 0 0 0,-1 1-128 0,-1-1 192 16,1 2-64-16,-2-2 256 0,1-1 64 0,2 2 0 0,-1-3 0 15,0-2 32-15,2-1 16 0,0-1 0 0,0 0 0 16,2 1-128-16,-1-1-32 0,1-2 0 0,0 3 0 16,0-3-336-16,1 0 144 0,0 1-144 0,0-2 0 15,0 2 128-15,0 2-128 0,-1-5 0 0,1 2 0 16,-2 0 176-16,2 1-176 0,-3-3 160 0,0-2-160 15,1 4 128-15,-2-5-128 0,1-1 0 0,-2-2 0 16,1 0 176-16,0 1-176 0,0-3 192 0,-2-4-192 0,2 0 0 16,-2-2 0-16,2-4 0 0,0 2 0 0,1-4 0 15,0 2 0-15,0-4 0 0,0-2 0 16,0 2 0-16,1-1-224 0,0 2 32 0,1-1 16 16,-1-1-544-16,0 1-112 0,0 2-32 0,1 0 0 15,-1 2-1136-15,-1 0-240 0,1 4-32 0,-1 0-16 16,-1 2-752-16,1 3-160 0</inkml:trace>
  <inkml:trace contextRef="#ctx0" brushRef="#br2" timeOffset="86020.77">21975 15616 12895 0,'-8'3'1152'0,"5"-3"-928"0,0 3-224 0,2-3 0 0,1 0 128 0,0-3-128 0,0 3 176 0,1-3-176 0,2 0 288 0,-1-1-48 0,2-2-16 0,-4 6 0 0,0 0 864 0,12-16 192 0,-9 14 16 16,-1 0 16-16,-1 0 336 0,1 2 64 0,-1 2 16 0,-1 0 0 15,0 1 144-15,1 2 48 16,-1 3 0-16,1 0 0 0,1 2-784 0,-2 3-160 15,1-3-16-15,0 2-16 0,1 0-592 0,1 1-112 16,1-1-32-16,-1 2 0 0,1-2-64 0,2 0-16 16,0 4 0-16,1-2 0 0,0 1 0 0,0 1 0 0,2 0 0 0,-1 0 0 15,-1 1 64-15,0-1 16 16,1 2 0-16,-1-3 0 0,1-2 80 0,-2 2 16 0,1-1 0 0,-2 1 0 16,1-3-112-16,1 0 0 0,-2-2-16 0,-1-4 0 15,0 2-16-15,1-2 0 0,-1-1 0 0,0-1 0 0,0-3-160 0,0 1 0 16,1-2 0-16,0-2 0 0,-1 1 128 0,1-3 0 15,-2-1 0-15,1 1 0 16,1-2-128-16,-1 0 0 0,0-2 0 0,-1 0 0 0,1-2 0 0,0-2 0 16,1-1 0-16,0-3 0 0,1 1 0 0,-3-1 0 0,4-1 0 15,-1 0 0 1,0-1 0-16,0 0 0 0,2-5 128 0,-1-1-128 16,2-2 0-16,-1 1 0 0,2-3 0 0,0-1 0 0,0 1 0 0,0-5 0 0,0 5 0 0,0-3 0 31,2 3-128-31,-1-3-16 0,2 5 0 0,-2 0 0 15,0-1-944-15,0 3-192 0,0-1-48 0,0 3 0 16,-1 4-1152-16,0 2-224 0</inkml:trace>
  <inkml:trace contextRef="#ctx0" brushRef="#br2" timeOffset="86960.47">22017 15250 4607 0,'-8'-2'400'0,"2"2"-400"0,0 0 0 0,1 0 0 0,1 0 2688 0,2 0 448 0,-1 2 80 0,-2-2 32 0,-3 2-832 0,-3-2-176 0,1 1-16 0,0-1-16 0,2 0-608 0,2 0-128 0,3 3-32 0,-1-3 0 16,1 0-608-16,1 0-128 0,-1 2-32 0,2-2 0 15,0 0-288-15,0 0-48 0,0 0-16 0,-1 0 0 16,1 0 384-16,-1 0 64 0,0 0 0 0,0-2 16 16,2 2-32-16,-1-3-16 0,1 2 0 0,0-1 0 15,1 0-320-15,0 0-64 0,-1 2-16 0,0 0 0 16,0 0-208-16,19-16-128 0,-11 13 128 0,-2 1-128 15,2 1 0-15,-1-3 0 0,3 4 0 0,1-3 128 0,0 1-128 16,2 1 0-16,-2 1 0 0,1-3 0 16,3-1 0-16,0 2 0 0,0-2 0 0,0 2 0 15,0-2 0-15,-1-2 0 0,0 0 0 0,1 0 0 16,0-4 0-16,-2 1 0 0,1 2 0 0,-1-5 0 0,0 3 0 0,-2 1 0 16,1-2 0-16,-3 2 0 15,1 1 0-15,-3 1 0 0,-1-1 0 0,-2 4 0 16,1 0 0-16,-1 0 0 15,0-1 0-15,-1 2 0 0,0 2 0 0,-1-2 0 0,1 0 0 0,-2 2 0 0,1 0 0 16,0-2 0-16,-1 2 0 0,0 0 0 0,0 0 0 0,1-3 0 16,-2 3 0-16,1-1 0 0,-1 1 0 0,0-2 0 15,0 2 0-15,0 0 0 0,0 0 128 0,0 0 16 16,0 0 0-16,0 0 0 0,0 0-144 0,-8-20 192 0,6 15-192 16,-1 4 192-16,0-3-64 0,-1 1-128 0,-1 0 192 15,-1-2-64-15,0 1 0 0,-3 0-128 0,2-1 192 0,-2 1-64 16,-1-1-128-16,0 1 128 0,0 0-128 0,-1 2 128 15,2-2-128-15,0 1 0 16,0 0 0-16,0-1 0 0,2 2 0 0,1-1 0 0,0 2 0 0,1-2 0 16,-2 1 0-16,4 1 0 0,-1-2 0 0,1 0 0 15,3 0-336-15,2-1 48 16,1 1 16-16,4 0 0 0,0-1-1264 0,3 2-256 0,2-2-64 0,3 4-14384 16</inkml:trace>
  <inkml:trace contextRef="#ctx0" brushRef="#br2" timeOffset="87676.87">22677 15067 10127 0,'-4'2'896'0,"1"0"-704"0,-1-2-192 0,3 2 0 0,0 0 1760 0,-1 1 320 0,-1 0 64 0,-2 1 16 0,-3 2-592 0,2 3-112 0,0-3-32 0,2-2 0 0,2 2-144 0,0-5-16 15,1 4-16-15,1-4 0 0,1 2-864 0,1-1-160 16,0 5-32-16,-1-4-16 0,2 5 0 0,-1 3 0 16,1-1 0-16,-1 6 0 0,-1 0 288 0,2 5 64 15,-2 1 16-15,0 2 0 0,1 3 48 0,-1 2 16 16,-1 5 0-16,1 2 0 0,-1 5 32 0,0-1 16 16,-1 5 0-16,0-1 0 0,-2 6-288 0,1-2-64 15,-1-1-16-15,2 4 0 0,0 6-288 0,3 9 0 0,3 7 128 16,0-7-128-16,-2-14 0 0,-2-11 0 0,0-8-128 15,-1-7 128-15,1-7 0 0,1-2 0 0,-1 0 128 0,0-1-128 32,0-6-320-32,2-1-160 0,0-4-32 0,2-3-16 15,-1-2-1008-15,1-3-208 0,-1-4-48 0,-1-3-11792 0</inkml:trace>
  <inkml:trace contextRef="#ctx0" brushRef="#br2" timeOffset="88139.4">22829 15227 18431 0,'-10'3'816'0,"3"-3"160"0,2 1-784 0,1-1-192 0,2 0 0 0,1 0 0 0,1-1 192 0,-3 1-16 0,1-3 0 0,-2-3 0 16,1-1 816-16,2-2 160 0,0-1 48 0,2 0 0 15,0 2-352-15,2-2-64 0,-2 0-16 0,2 4 0 16,-2 1-256-16,0 3-64 0,0 0-16 0,-1 2 0 16,0 2 480-16,-1 2 112 0,1 5 0 0,-1 1 16 15,0 2-144-15,1 2-48 0,-2 4 0 0,2 1 0 16,0-1-320-16,0 2-64 0,2 2-16 0,-1-3 0 0,0-1-288 15,0 2-160-15,1-1 160 0,-1-1-160 0,1 2 288 0,1-1-32 16,0 3-16-16,0-2 0 0,-1 2-240 0,1 3 144 16,1 1-144-16,-2 1 128 0,3 5 32 0,-1 0 0 15,-2 2 0-15,-1-2 0 0,1 4-160 0,-2 1 0 16,0-3 144-16,-3 1-144 0,2-3 0 0,-2-1 0 16,1-1 0-16,0-3 128 0,-1-5-128 0,2-2 0 31,1-2 0-31,1-3 0 0,2-1 0 0,-1-5 0 0,0-3-128 0,3-3 128 15,0 1-1216-15,2-4-176 0,0 0-16 0,2 0-9024 16,-2 0-1792-16</inkml:trace>
  <inkml:trace contextRef="#ctx0" brushRef="#br2" timeOffset="88876.08">23018 16046 19343 0,'-6'0'848'0,"1"0"192"0,3 0-832 0,1-3-208 0,-1 2 0 0,2 1 0 0,2-2 0 0,-1-1 128 0,0 0-128 0,3-4 0 0,1 0 384 0,3-2 0 0,1-1-16 0,2 0 0 15,1-1-176-15,1 1-48 0,2 3 0 0,0-2 0 16,1 3 32-16,-2 3 0 0,3-1 0 0,-3 4 0 15,1 4 320-15,0 2 64 0,0 4 16 0,-2 2 0 16,-3 0-576-16,-1 1-304 0,-3 4 48 0,-1 2 0 16,-1 3 256-16,-2 0 144 0,-3-1-16 0,0 1 0 0,-2 1 176 0,1-1 16 15,-1 0 16-15,1-2 0 0,-2 1 368 0,1-3 80 16,-2 0 16-16,0-1 0 0,-2-3-240 0,1-6-48 16,0 2-16-16,0 0 0 0,0-4 208 0,0 1 64 15,-1-5 0-15,2 2 0 0,-1-2-256 0,1-1-64 16,0-1 0-16,-1 0 0 0,0 3-448 0,-1-3 0 15,0 0 0-15,-1 1 0 16,0 2-496-16,0-3-32 0,-2 2-16 0,0-1 0 16,-1 2-224-16,0-3-32 0,-1 0-16 0,1-3 0 0,0 2 512 0,1-4 112 0,2 0 0 15,2-1 16-15,-1 0 176 0,4 0 0 16,0-3 128-16,1 2-128 0,2-2 0 0,1-1 144 0,0 1-144 0,2 2 0 16,0-2 0-16,2-1 0 0,0 4 0 0,0-2 0 15,3 1 0-15,-1 2 0 0,3 3 0 0,-1 2 0 16,0 1 192-16,1 4 48 0,0-1 0 0,-1 2 0 15,-2 0 544-15,1 0 112 0,0 4 32 0,0-4 0 0,-1 3-304 16,1-3-64-16,-1 2-16 0,0-2 0 0,1 3-288 16,-2-3-64-16,1 4-16 0,1-3 0 0,1 3 224 0,-1 1 48 15,2 5 16-15,1-4 0 0,-1 5-80 0,-1-4 0 16,-1 2-16-16,0-3 0 0,-1-2-176 0,1 0-16 16,-2 0-16-1,1-1 0-15,1-3-160 0,-1 0 0 0,1-2 0 0,-2-2 0 16,-1-2-1040-16,0-2-192 0,0-2-48 0,0-1-9424 15,-2-2-1904 1</inkml:trace>
  <inkml:trace contextRef="#ctx0" brushRef="#br2" timeOffset="92231.42">22947 14718 4607 0,'0'-4'400'0,"0"2"-400"0,0-2 0 0,0 4 0 0,1 0 448 0,-1-3 0 0,0 0 0 0,1-3 0 0,0-1 768 0,1 1 144 0,-1-2 48 0,0 1 0 0,-1 2 128 0,1 3 16 16,1-2 16-16,-1-1 0 0,-1 2 0 0,0-1 0 15,1 1 0-15,-1 0 0 0,1 0-80 0,1-1-16 16,0 1 0-16,-1-3 0 0,2 3-368 0,-1-3-80 16,2 0 0-16,1-2-16 0,0 2-304 0,0-3-48 15,0 1-16-15,1 0 0 0,-1 2-224 0,0 0-48 16,1 2-16-16,0 1 0 0,0-2-224 0,0 3-128 15,1 2 128-15,0 2-128 0,-1 3 0 0,2-2 128 16,0 4-128-16,0 0 0 0,-2 3 224 0,1 1-32 16,0 3 0-16,-1 0 0 0,0 4 16 0,0-1 0 15,-1 3 0-15,0-2 0 0,0 2-208 0,-1 1 0 16,-1-2 0-16,1 1 0 0,-1-2 0 0,-1 2 0 16,-1-2 0-16,-1-2 0 0,0 3 0 0,0-5 0 0,-1 2 0 0,0-1 0 15,0 1 0-15,-2-4 0 0,-1 2 0 0,2 0 0 16,-2-1 0-16,-1-1 0 0,-1-2 0 0,1 0 0 15,-1 2-320-15,-2-3-64 0,1 1-16 0,0-3 0 16,-2 2 48-16,0-5 16 0,1 2 0 0,-2-2 0 16,1-2 192-16,0 0 144 0,1-2-192 0,0-2 192 15,0 2-272-15,-2-4 48 0,1-2 16 0,1 1 0 16,0 0-224 0,-1-3-32-16,2-1-16 0,0-1 0 0,0 0 128 0,2 0 32 0,2 4 0 0,0-3 0 15,1 2 320-15,1 1 0 0,1 0 128 0,0-1-128 16,1 1 496-16,1 0 16 0,2 2 0 0,1 1 0 15,1 0 80-15,0 1 32 0,1 2 0 0,1 2 0 0,3 1-64 0,2 0-16 16,0 4 0-16,1 0 0 0,1 2-160 0,1 0-48 16,-1 0 0-16,-1 1 0 0,1 0-144 15,-1-1-16-15,0 0-16 0,-3 1 0 0,0-1-160 0,0-2 0 16,-1 3 0-16,1 1 0 0,-1-1 0 16,0 3 0-16,0-1 0 0,-1-2 0 15,0 0-368-15,0-1-96 0,-1-2-32 0,0 2 0 16,-1-3-1552-16,2 0-304 0</inkml:trace>
  <inkml:trace contextRef="#ctx0" brushRef="#br2" timeOffset="94963.27">23954 15549 14735 0,'-4'-3'1312'0,"0"3"-1056"0,1-2-256 0,2 2 0 0,1-1 0 0,-1 1 0 0,-2-3 0 0,-3-1 0 0,0-2 416 0,-1 3 176 0,-1-4 48 0,1 1 0 15,1 4 256-15,-1-1 48 0,0 2 16 0,1 1 0 0,0 1 416 0,-2 2 96 16,1-1 0-16,1 2 16 0,-2 0 208 0,0 1 32 16,1-2 16-16,1 0 0 15,2 0-16-15,0-1 0 0,0 0 0 0,-1 1 0 0,1-3-752 0,2 1-144 16,-1-1-48-16,2-1 0 0,2 1-432 0,0 0-96 15,1 0 0-15,1 0-16 16,1 0 16-16,1 0 0 0,-5 0 0 0,0 0 0 0,0 0-256 0,27 6 128 16,-17-5-128-16,1 2 0 0,2-3 160 0,-1 2-160 15,3-1 160-15,0-1-160 0,1 3 128 0,2-3-128 16,1 0 0-16,-1 0 144 0,3 1-144 0,0-2 160 16,2 1-160-16,1-3 160 0,0 2-32 0,1-1 0 0,-1-1 0 15,1 3 0-15,-1-1-128 0,-2 1 0 16,0 1 0-16,-2 2 0 0,-3-1 0 0,1 2-176 15,-2-2 48-15,0 3 0 0,-1 4 128 16,-1-3 0-16,0 1 0 0,0 2 0 0,-2 0 0 0,-2 1 0 16,-2-4 0-16,0 0 0 15,-2 0-448-15,0-2-64 0,-2-2-16 0,0 0 0 16,-1-2 64-16,0-2 16 0,-1 0 0 0,1-4 0 0,1-4-1008 0,-2 0-192 0,2-5-32 0,-1-1-9216 16,1 0-1840-16</inkml:trace>
  <inkml:trace contextRef="#ctx0" brushRef="#br2" timeOffset="95722.16">24886 15122 4319 0,'5'-18'384'0,"-3"8"-384"0,-1 1 0 0,0 5 0 0,-1 1 0 0,0 0 0 0,-1 3 816 0,1-2 128 0,0 0 16 0,-2-2 16 0,-1 0 480 0,0 0 80 0,0 2 32 0,-1-1 32 16,1 2 240-16,0-3 32 0,1 4 16 0,-1-2 32 16,2-1-320-16,0 2-80 0,1 1-16 0,-1 0 0 15,1 0-736-15,0 0-160 0,0 1-32 0,-2 4 48 0,2 0 320 0,-1 6 64 16,0 2 16-16,0 3 0 0,-1 2-48 0,1 6 0 16,0 3 0-16,0 6 48 0,1 2-496 0,0 5-80 15,-2-1-32-15,2 4 32 0,-1-1-16 0,0 4-16 16,0-1 0-16,-1-1 0 0,1 3-32 0,0-5 0 15,-1 2 0-15,-1-5 48 0,1 2-240 16,-2-1-64-16,0-5 0 0,-1 0 48 0,2 0-176 0,-2-1 192 16,1 1-192-16,1-3 192 0,0-4-192 0,1-3 0 15,1-3 0-15,0-2 160 0,2-4-32 0,-1-1-128 16,1-5 192-16,2-1-64 0,-2-6-272 0,2 0-64 16,-1-3-16-16,1-5 0 15,-1-2-736-15,2-3-160 0,-2-2-32 0,2-5-15536 0</inkml:trace>
  <inkml:trace contextRef="#ctx0" brushRef="#br2" timeOffset="97558.5">24886 14513 6447 0,'-3'-4'576'16,"2"4"-576"-16,1-3 0 0,0 3 0 0,0 0 624 0,-1 0 16 0,-1 0 0 0,1 0 0 0,-1-2 384 0,-1 1 96 0,0 1 16 0,0 0 0 0,1 0 160 0,-1 1 48 16,1 1 0-16,-1 1 1712 0,2-3-1264 15,2 0 0-15,-1 1 16 0,1-1-384 0,2 0-80 0,-3 0 0 0,0 0-16 16,0 0-240-16,0 0-64 0,23 0 0 0,-16 0 0 15,0 3-128-15,0-3-48 16,2 2 0-16,1-2 0 0,0 4-224 0,0-2-48 16,0 2-16-16,1 2 0 0,4 0-192 15,-1 0-48-15,0 4 0 0,-2 0 0 0,2-1-64 0,0 4 0 16,0 0-16-16,1 5 0 0,0 0 0 0,2 3 0 16,-1 1 0-16,1 0 0 0,-1 3-64 0,1 0-16 15,3 1 0-15,0 0 0 0,1 1-32 0,-2-1-128 16,2-4 192-16,-1 3-64 0,1-3-128 0,1 2 0 15,2 0 144-15,-1 2-144 0,3 3 0 0,-3 0 128 16,0 4-128-16,-3-1 0 0,-2 0 0 0,0 2 0 16,-5 1 0-16,0 0 128 0,-2-4 16 0,-4 1 16 0,1-1 0 0,-3-3 0 15,0 1 128-15,-3 0 32 16,2 2 0-16,-2 1 0 0,-1 0-176 0,-1 2-16 0,0-4-128 0,-1 0 192 16,0-1-192-16,1-1 0 0,-1 1 128 0,0-4-128 15,-1 0 0-15,0 0 144 0,1-3-144 0,-2 3 128 0,2 1 0 0,0-1 0 16,-2-2 0-16,1 5 0 0,-1-2-128 0,0 0 0 15,-1 1 0-15,0-1 128 16,-1-2-128-16,1 1 128 0,-1 1-128 0,-1-1 128 0,0 1-128 0,-1-4 128 16,-1 0-128-16,1-2 128 0,-2 1-128 0,-1-5 160 0,-2 3-160 15,0-3 160 1,-1 2 16-16,0-4 0 0,-1 1 0 0,0-2 0 16,-2 2-16-16,2-2 0 0,-1-2 0 0,0 1 0 15,0-1-160-15,1-1 0 0,1 0 0 0,0-4 128 0,2 4-128 16,3-4 0-16,-1 3 0 0,2-3 128 0,0-2-128 15,0 2 0-15,2-2 0 0,0-2 0 0,0 2-320 0,3-4 64 16,-1 2 16-16,2-2 0 0,1 0-448 0,0-2-80 16,1 0-32-16,2-2-12384 15,0 0-2496-15</inkml:trace>
  <inkml:trace contextRef="#ctx0" brushRef="#br2" timeOffset="99354.38">19650 15174 14735 0,'-4'-1'1312'0,"2"1"-1056"0,2 0-256 0,0-3 0 16,1 3 672-16,2-2 80 0,-1 1 16 0,2-3 0 0,1-2-64 0,5 0-16 0,1-1 0 0,2 1 0 0,1 3 432 0,1 0 96 15,0 1 0-15,-1 0 16 0,0 4-96 0,0 0-32 16,-1 2 0-16,-2 2 0 0,0 3-592 0,1-2-128 16,-2 3-32-16,-2 1 0 0,1 1 208 0,-1 2 32 0,1-2 16 0,0 4 0 15,2-1-160-15,0-1-16 16,1 2-16-16,1-1 0 0,0-3-240 0,2 2-48 16,3 1-128-16,3 1 192 0,2-3-192 0,2 6 0 15,3-1 0-15,2 5 0 0,2 1 0 0,-2 4 0 0,1 1 0 16,-3 3 0-16,-2 3 0 0,-1 6 0 0,-4 3 0 0,-4 7 0 15,-2 3 0-15,-6 1 0 0,-4 2 0 0,-5-7 0 32,-5-4-448-32,-2-7-96 0,1-7-16 0,0-6 0 0,2-3 560 0,1-3 320 0,0-1-32 0,1-3-16 15,2-4 48-15,-2-2 16 0,2 0 0 0,-1-2 0 16,1-1-336-16,1-1-288 0,-1-1 48 0,0 0 16 16,0 1-1056-16,2-2-224 15,-2-1-32-15,0 3-11616 0</inkml:trace>
  <inkml:trace contextRef="#ctx0" brushRef="#br2" timeOffset="100030.93">20252 15606 911 0,'-1'-7'0'0,"0"3"0"0,-2 0 0 0,3 0 0 0,0 2 1984 0,2 0 320 0,-2 0 64 0,0-2 16 0,1-2-1120 0,0 0-240 0,0-4-32 0,0 4-16 0,1 0-480 0,-2 1-112 16,0 1 0-16,-2 3-16 0,0-1-560 0,0 2-96 0,-2 2-32 0,-2 1 0 16,1 1 1024-16,-3-1 192 15,2 3 32-15,-1-2 16 0,-1 2 208 0,1 0 64 16,-1 0 0-16,1 0 0 0,-2 0 32 0,1 2 16 15,-1-4 0-15,0 0 0 0,-1 3-96 0,1-1-16 0,-1-2 0 0,0 2 0 16,-1-3-96-16,0 4-32 16,-1-4 0-16,3 2 0 0,-3-1-384 0,1 2-96 15,-1 0-16-15,-2 1 0 0,1 0-272 0,-1 2-48 16,0 3-16-16,0 2 0 0,-1-2 32 0,0 4 0 16,-1 3 0-16,-1-1 0 0,3 2-16 0,-2 5 0 15,-1-2 0-15,-1 4 0 0,1 2 0 0,0-3 0 0,1 2 0 0,0 1 0 0,2-2-16 16,0-4-16-1,3 2 0-15,3-6 0 0,0 0-176 0,4 0 0 0,2-5 0 0,3 0 0 16,3 0-432-16,2 1-112 0,4-3-32 16,2 1-16128-16</inkml:trace>
  <inkml:trace contextRef="#ctx0" brushRef="#br2" timeOffset="125162.68">3232 13200 3679 0,'-1'-6'320'0,"0"3"-320"0,1 0 0 0,0 1 0 0,0 0 672 0,0 2 64 0,0-5 16 0,1 1 0 0,-1-3 560 0,1 1 112 0,1 0 32 0,0 4 0 15,-1 2-192-15,1 0-48 0,-1 0 0 0,0 0 0 16,0 2-448-16,-1 2-112 0,1-2-16 0,-1 2 0 15,0 0-384-15,0 1-64 0,0-2-32 0,-1 3 0 16,1 1-160-16,0 2 0 0,-1 1 0 0,1 5 0 0,-1 1 0 0,1 0 288 16,-1 3-32-16,1 3 0 15,-2-2 448-15,2 5 64 0,2 3 32 0,-1 1 0 0,0-1 80 16,1 0 16-16,1 1 0 0,-2 2 0 0,2 1-432 0,-1-2-80 16,1 1 0-16,-1-1-16 0,-1-1-368 15,1-1 0-15,-1 1 0 0,0-1-192 0,-1-2-80 16,-1-1-32-16,-2 1 0 0,1-4 0 15,-2 3-1168-15,-2-3-256 0,-1 3-32 0,-1-8-16 16,2 1-272-16,-3-2-64 0,-1 0-16 0,0-3-4336 16</inkml:trace>
  <inkml:trace contextRef="#ctx0" brushRef="#br2" timeOffset="125771.42">3544 13146 18431 0,'-6'-5'1632'0,"1"1"-1312"0,1 1-320 0,3 0 0 0,1 3-384 0,0-2-160 0,0 1-32 0,0 1 0 0,0-4-1136 0,-1 1-224 0,1 1-48 15,0 2-16-15,-2 0 1808 0,1 2 352 0,0 5 80 0,1-7 16 16,0 0-928-16,0 0-176 0,-15 22-48 0,9-12 0 16,0-2-384-16,0 0-64 0,-1 0-32 0,0 2 0 0,2-1 1632 0,0-2 336 0,1 0 64 0,1-4 16 15,1 0 944-15,1 0 192 0,1 0 48 0,0-1 0 16,3 2 480-16,-1 0 96 15,2 2 32-15,0 3 0 0,0 2-176 0,3 4-48 16,-1-2 0-16,1 5 0 0,-1 1-1168 0,2 4-240 0,-1 1-64 0,1 5 0 0,-1 0-640 16,-1 2-128-16,-1 0 0 0,-2-2 0 15,0-3-192-15,-1 0 192 16,0-2-208-16,-1-3 80 0,3 2-416 16,-3-4-80-16,1 1-16 0,-2-2 0 0,0-1 384 0,0 0 80 15,1-1 16-15,0 0 0 0,-1 0 160 0,0 3 0 0,0 1 0 16,0 1 0-16,-1 1 0 0,0 2 0 0,-1 0 0 0,1-4 0 15,-1 1 0-15,-1-1-128 0,-1 1 128 0,1-5 0 16,-2 2-960 0,1-5-96-16</inkml:trace>
  <inkml:trace contextRef="#ctx0" brushRef="#br2" timeOffset="126800.05">3903 13590 2751 0,'-3'2'256'0,"2"-2"-256"0,1 0 0 0,-1 0 0 0,1 0 192 0,0 0-16 0,-2-2 0 0,1 2 0 0,0-1-176 0,-2 1 128 15,2-3-128-15,1 3 128 0,0 0 736 0,0 0 144 16,0 0 16-16,0 0 16 0,0 0 800 0,10-19 144 16,-7 19 48-16,0-3 0 0,1 6 592 0,-2-3 128 0,2 0 32 0,0 3 0 15,-2-3-880-15,1 4-176 0,-1-2-48 0,0 2 0 16,-1 2-928-16,0 0-192 0,-1 1-48 0,0 0 0 15,0 2-512-15,0-1 0 0,0 2 0 0,-1 4 0 16,2 1-208-16,-1 3 48 0,1 0 16 0,2 3 0 16,-2-3 144-16,3 2 0 0,-1 0 0 0,2 1 0 15,1-1 688-15,-2 1 64 0,2-2 16 0,-1 0 0 16,2-1-64-16,-1-1-16 0,0-5 0 0,0 0 0 16,-1-1-432-16,-1-2-96 0,-1-3-16 0,0-2 0 15,-2-2-144-15,0-2 0 0,-1 0 0 0,2 0 0 16,-2-2 0-16,0-4 0 0,-2 2 0 0,2-2 0 15,0-3-128-15,0 2 128 0,0-3 0 0,2 1 0 16,0-4 0-16,1 0 0 0,-1 1 0 0,2 0 0 16,-1-2 0-16,1 2 0 0,2-3 0 0,1 1 0 0,0 2 416 15,2-3 0-15,0 1 0 0,0 2 0 0,2-3-96 16,-1 2-32-16,0-6 0 0,0 3 0 0,0 2-288 0,1-3 128 16,0 0-128-16,-1-2 0 0,0 3 0 0,0-3 0 15,-2 3 0-15,0 2 0 0,-2 0 0 0,0 2 0 16,0-1 0-16,-1 1 0 0,-1 2-176 0,0 0-32 15,2 0-16-15,-1 2 0 16,-1-2-864-16,1 0-160 0,-2 1-32 0,2-1-16 16,0 0-464-16,0-1-96 0,1 4 0 0,-2-2-16 15,1 5 976-15,-1-2 208 0,-1 3 48 0,1 0-11200 0</inkml:trace>
  <inkml:trace contextRef="#ctx0" brushRef="#br2" timeOffset="132940.75">3910 13403 1839 0,'-2'-2'160'0,"0"1"-160"0,1-2 0 0,0 3 0 0,0 0 832 0,-1 0 128 0,1-1 16 0,-3-2 16 0,1 0-480 0,-1 0-80 0,0 0-32 0,1 0 0 0,0-1-208 0,1-1-64 15,0 4 0-15,0-3 0 0,1-1-320 0,-2 2-64 16,1-1 0-16,-2-2-16 0,0 2 272 0,1-2 0 16,-1 1 0-16,-1-1 0 0,0 0 384 0,-1 1 64 15,2-1 32-15,-1-1 0 0,0 1-80 0,0 1-16 16,0 2 0-16,-1-1 0 0,1 4-64 0,0-3-32 16,0 3 0-16,0 3 0 0,3-1 464 0,-2 0 80 0,2 1 32 0,-1 2 0 15,-1-1 608-15,2 2 128 16,0 3 32-16,-2-2 0 0,1-1-256 0,-2 3-48 0,2 1-16 15,-1-4 0-15,0 1-816 0,1 0-176 0,1-2-16 16,1-2-16-16,2-1-288 0,2-2 0 0,3 0 0 0,0-2 0 16,4-1 0-16,0 0 192 0,4-1-48 0,0 2 0 15,4-2 240-15,0 2 32 0,2-2 16 0,1 2 0 16,1 2 432-16,-1-3 96 0,2 6 0 0,-2-3 16 16,0 2-576-16,-3-1-112 0,1 2-32 0,-3-1 0 15,-3-1-256-15,1 2 0 0,0-3 0 0,-3 0 0 16,0 0 0-16,-1 0 0 0,0-3 0 0,0 2-144 15,1-1 144-15,0-1 0 0,1 0 0 0,2-5-128 16,1 2 128-16,1 0 144 0,1 0-16 0,3-4-128 0,-2 4 144 16,1-3-144-16,-1 3 0 0,0-2 144 0,-1 2 128 15,-3 1 32-15,-3 1 0 0,-1 1 0 0,-4 3-112 0,-2-3-32 16,-2 1 0-16,-2 2 0 0,-1 0-160 0,-2-1 0 16,0 1 0-16,-4 1 0 0,0-1 0 0,-2-1 0 15,-2 1 0-15,-1-3 0 0,-2 2-144 0,1-2 144 16,-2 0-192-16,-1 0 192 0,2 1-144 0,-1-2 144 15,3 0 0-15,-3-2-144 0,4 0 144 0,-1 2 0 16,0-2 0-16,0 1 0 0,0 1 0 0,-1 2 0 16,1 1-144-16,0 1 144 0,-1 1 0 0,0 4-176 15,-1-1 176-15,-1 2-128 16,2 2-240-16,-2 0-32 0,1 0-16 0,1 2-13632 0</inkml:trace>
  <inkml:trace contextRef="#ctx0" brushRef="#br2" timeOffset="134190.54">4559 13251 4607 0,'-4'-4'400'0,"2"2"-400"0,0 0 0 0,2 2 0 0,0-2-192 0,-2 2-112 0,1-2-16 0,-3-2-16 0,1-2-224 0,-2 2-32 0,0-2-16 0,1 0 0 0,2 1 1440 16,-1 1 272-16,2 0 64 0,1 1 16 15,0-3 464-15,1 1 80 0,2 1 32 0,-2 0 0 16,1-2-160-16,1 2-48 0,-1-2 0 0,-1 0 0 0,1 4-656 0,0-2-144 16,-1 0-32-16,1 2 0 0,-2 2-112 0,0 0-32 15,0 0 0-15,-3 2 0 0,1 2 256 0,-1 2 64 16,-1 0 0-16,4-6 0 0,-11 20-80 0,5-8-16 0,-1 1 0 0,-1 3 0 16,2-3-208-16,0 2-32 15,1 1-16-15,1-3 0 0,2 0-48 16,-1 2-16-16,2 1 0 0,1 0 0 0,-1 3-96 0,0-1 0 15,1 5-16-15,-2-1 0 0,1 3 48 0,-1 3 16 16,-1 4 0-16,0 0 0 0,-1 0 64 0,-1 2 16 16,1-2 0-16,-2-1 0 0,1-3-160 0,0-2-32 15,1-1 0-15,1-3 0 0,0-6-112 0,1 0-16 16,-1 3-16-16,2-7 0 0,1 1-176 0,-1-3 0 16,1 2 0-16,-1 4 0 0,1 0 0 0,0 0 0 0,0-1 0 0,1 1 0 15,-1-3 0-15,-1 0-176 16,1-3 176-16,-2 0-128 0,2 1-176 0,-1-4-16 15,0 2-16-15,-2-1 0 16,3 0-896-16,-1-2-176 0,0 1-48 0,0-1 0 0,1-3-432 16,-2 0-96-16,2 1 0 0,-1-2-16 0,1-2-32 15,0 1 0-15,0-1 0 0,0 0 0 0,0-1 416 0,0-1 80 0,0-2 0 16,0-1 16-16</inkml:trace>
  <inkml:trace contextRef="#ctx0" brushRef="#br2" timeOffset="134704.75">4693 13257 21183 0,'1'-6'944'0,"0"2"192"0,0 0-912 0,2 0-224 0,-1 1 0 0,1 2 0 0,-1-1-1696 0,3-2-384 0,3-5-80 0,-1 2-16 15,2-3 1248-15,-2 4 240 0,-2 3 48 0,-2 1 16 0,-3 4 240 0,-4 2 64 0,-2 5 0 16,-3-2 0-16,0 5 528 0,-2 1 112 0,0 2 32 16,0 1 0-16,2 0 864 0,1 0 192 0,0-1 16 0,2 1 16 15,2 1 416-15,1 0 96 0,1 1 16 0,1 0 0 16,1 1-912-16,-1-1-176 0,1 5-48 0,0-1 0 16,1 0-416-16,-1 3-96 0,0 3 0 0,1 1-16 15,-1 0 0-15,0 5 0 0,0-1 0 0,0 4 0 16,0-2-96-16,0 0-16 0,-1-7 0 0,0 2 0 15,1-1-192-15,-1 0 144 0,-1-3-144 0,2-1 128 16,0-3-128-16,0-2 0 0,0-4 0 0,0-2 0 16,0-4 0-16,0 0 0 0,0-4 0 0,0-3 0 15,0-2-656-15,2-1-112 0,-2 0-32 16,0-1-11536-16</inkml:trace>
  <inkml:trace contextRef="#ctx0" brushRef="#br2" timeOffset="135492.67">4836 14015 8287 0,'-4'-5'736'0,"2"2"-592"0,-1-1-144 0,2 2 0 0,0 2 4528 0,1 0 864 0,0 0 176 0,0-3 48 0,-1 2-4656 0,0-2-960 0,1 0 0 0,1 0-256 0,1 2-256 0,1-2-64 0,3 0 0 0,0 0 0 16,3 1-256-16,-1 1-48 0,4-2-16 0,-1-1 0 15,0 2 320-15,0-2 64 0,0 1 16 0,-1 0 0 0,-1-1 672 0,-1 2 128 16,0-1 16-16,-2 2 16 0,0 1 832 0,-2 0 176 15,1 1 16-15,-3 4 16 0,2 2-96 0,0 0-32 16,-1 2 0-16,1 3 0 0,0 2-384 0,-1 4-80 16,2 1-16-16,0 3 0 0,0 1-496 0,0 2-96 0,0 1-32 0,0 1 0 15,-2-4-144-15,-1-1 0 0,-1-4 0 0,1-2 0 16,-2 1 0-16,-2-5 0 16,0-2 0-16,-1 0 0 0,0-2 0 0,-2 0 0 15,1-3 0-15,-2 1 128 0,0-2 16 0,-2-2 0 16,2 2 0-16,-3-3 0 0,2-1-144 0,-2 1 0 0,1-1 0 0,-2-1 0 15,0 1 0-15,0-1 0 0,-1 1 0 16,-3-4 0-16,1 4 144 0,-1-5-144 0,-1 4 160 0,0-4-160 16,-1 1-208-16,0 1-144 15,-1-4-32-15,2-1 0 0,1 0-672 0,3 0-144 16,0 0-16-16,3 0-16 16,0-2 400-16,3 0 64 0,1-1 32 0,3 1 0 15,0 2 224-15,1 2 64 0,2 1 0 0,1 1 0 0,1 1 576 0,1-1 128 0,-2 2 32 0,2-2 0 16,-1 1 288-16,1 1 64 0,0 1 16 0,1 1 0 15,-1 0-656-15,0 0 0 0,-1 1 0 0,1 1 0 0,0 1 0 16,-1 1 0-16,1-1-176 0,4 3 176 16,0 1 0-16,2 1 0 0,2 0 0 0,1 0-128 15,2-1 448-15,1 2 80 0,3-2 32 0,1 3 0 16,0-2 480-16,0 2 112 0,0 2 0 0,-1-2 16 0,-3 0-496 16,-1-1-96-16,1-2-32 0,-4 2 0 0,0 1-240 0,-2-1-48 15,-1 0-128-15,-3-2 192 16,-1 0-1504-16,-2 2-304 0,0-3-64 0,-2-2-12496 15</inkml:trace>
  <inkml:trace contextRef="#ctx0" brushRef="#br2" timeOffset="137156.84">4846 13229 4607 0,'-4'-3'400'0,"2"2"-400"0,-1-1 0 0,2-1 0 0,1 3 2080 0,0-1 336 0,1 1 64 0,1 0 16 0,0-2-2496 0,3-2-560 0,0-1-80 0,2 0 0 0,2-1 640 0,-2 1 0 15,3 1 0-15,-2-2 0 0,-1-1 0 0,1 0 144 0,-1 1-144 16,-2 0 0-16,1 0 512 0,-2 0 0 16,0-1 0-16,-2 1 0 0,-1 3 480 0,1-2 96 15,-1 1 0-15,-1 0 16 0,0 0-64 0,0 0-16 16,1 0 0-16,0-2 0 0,3 2-560 0,0-2-112 15,1 0-32-15,1 2 0 0,0 1-112 0,-1 1-16 0,1 1-16 16,2 1 0-16,-1 1-32 0,-1 1 0 0,0 2 0 16,1 1 0-16,-1 1-144 0,-3 2 0 0,1 0 0 15,0 0-176-15,-3 0 176 0,0 2 192 0,-1 0-32 0,0 3-16 16,-1-1 48-16,-1 0 16 0,-1 1 0 0,-1 3 0 16,2-4-208-16,-1 4-160 0,1-2 32 0,1 1 0 15,1-3-48-15,0 2 0 0,1-2 0 0,0 0 0 16,2-2 176-16,-2-1 176 0,1 3-48 0,0-2 0 15,-1-3 112-15,0 2 16 0,0 1 0 0,1-4 0 0,-2 3-96 0,0-3-16 16,-2 1 0-16,2 2 0 16,-1-3-144-16,0 1 160 0,-2 0-160 0,1-1 160 0,-2 3 160 0,1-4 16 15,-2 1 16-15,0 0 0 16,-2-1-48-16,1 1-16 0,1-2 0 0,-1-3 0 0,1 2-288 0,-1-1 0 16,0-2 0-16,0 0 0 15,-1-2 0-15,1-2 128 0,0 0-128 0,-1-2 0 16,-1 0 0-16,2-4-192 0,-1 1 0 0,0-1 0 0,0 2 192 15,0 0 0-15,-1-3 0 0,0 1 0 0,0 0 0 16,-1 4 0-16,2-2 0 0,0 0 0 0,-2 4 0 16,2-2 0-16,-2 4-192 0,3-2 192 0,0 4 0 0,1-2 0 15,2-1 0-15,1 3 0 0,0-1 704 0,2 2 16 16,2-1 16-16,0 3 0 0,3-3-144 0,0 2-16 16,1-1-16-16,-6-1 0 0,0 0-352 0,25 5-64 15,-15-4-16-15,1 2 0 0,1-3 0 0,-1 2-128 16,1 0 192-16,-1 0-64 15,0 1-576-15,-1-2-112 0,1 1-16 0,0 2-16 16,1-1-1456-16,1 0-304 0,-1 1-48 0,2 1-16 16,1 0-64-16,-2 3-16 0</inkml:trace>
  <inkml:trace contextRef="#ctx0" brushRef="#br2" timeOffset="138570.25">5369 13649 9215 0,'-5'-3'816'0,"0"3"-656"0,2-3-160 0,0 3 0 0,2 0 2976 0,1 0 560 0,0 3 112 0,0-3 32 0,-1 0-3040 0,-1 1-640 0,2-1 0 0,2 0-128 15,0 0-832-15,1-1-144 0,1 1-48 0,1-5 0 16,2 3 560-16,0-2 96 0,0 2 32 0,2-3 0 0,1 2 1040 0,-1-1 224 0,1 1 32 0,1 2 16 0,0-1 1376 0,0-2 272 16,1 2 48-16,2-1 16 15,-1 2-480-15,2-2-96 0,1 1 0 0,0 1-16 16,4-2-960-16,0 2-192 0,0-2-48 0,1 0 0 15,1 0-384-15,2 0-96 0,-1-2-16 0,3 3 0 0,2-3-272 0,2 4 128 16,-3-1-128-16,2 1 0 16,-2-2 128-16,-1 3-128 0,0 0 0 0,-4-2 0 0,-1 0 0 0,-3 2-224 15,-1 0 32-15,-4-2 16 16,0-1-816-16,-3 2-160 0,-2-1-48 0,0-2-14912 0</inkml:trace>
  <inkml:trace contextRef="#ctx0" brushRef="#br2" timeOffset="141957.43">6376 13017 2751 0,'-3'-3'256'0,"2"-1"-256"0,0 2 0 0,1-2 0 0,0 4 1664 0,0 0 272 0,0-3 64 0,0 3 16 0,1-3-992 0,0 0-192 0,2 0-32 0,-1-2-16 0,2 1-400 0,0 3-96 15,-1-2-16-15,1 3 0 0,-2 0-272 0,1 0 0 16,-1 0-128-16,0 0 128 0,-1 1-160 0,-1 2 160 15,0-1-160-15,-1 0 160 0,-1 3 256 0,2-5 128 0,0 0 48 16,0 0 0-16,-13 18 624 0,7-11 128 0,1 3 32 16,-2 2 0-16,0 1 272 0,2 2 64 15,1 1 16-15,2-2 0 0,1 2-432 0,-2 2-96 16,2 5-16-16,-1 1 0 0,2 1-544 0,0 1-112 0,-2 0-32 0,2 1 0 16,0-1-128-16,-1 3-16 0,1 1-16 0,-1 4 0 15,-2-1 192-15,2 2 32 0,-1-5 16 0,-1 3 0 16,-1 2 32-16,1-3 16 0,0-3 0 0,0 0 0 15,-1-2-80-15,0-5-32 0,2-3 0 0,-1-2 0 0,2-2-192 16,1 1-32-16,0-4-128 0,0 1 192 0,2-3-192 16,0 0-128-16,0-1 128 0,1 0-208 15,-1-3-816 1,-1 0-176-16,3 1-16 0,-2-1-16 16,1 0-576-16,-1 1-112 0,0 2-32 0,-1-3-5872 0,0 2-1184 0</inkml:trace>
  <inkml:trace contextRef="#ctx0" brushRef="#br2" timeOffset="143369.87">6632 13511 23039 0,'0'0'2048'0,"0"0"-1648"0,1 2-400 0,-1-2 0 0,1 0 576 0,-1 0 48 16,1 0 0-16,2 0 0 0,-1 0 336 0,2 2 80 0,1-2 16 0,0 0 0 0,1-2-384 0,0 2-80 0,0 0-16 0,3 0 0 0,0 0 32 0,1-2 0 0,2 2 0 0,0-1 0 0,2 1 288 0,2 0 48 0,-1 0 16 0,1 0 0 0,1 0-384 0,1 0-64 16,0 0 0-16,-1 0-16 0,1 0-368 0,-1 0-128 15,2-3 0-15,-2 3 144 0,-1 0-144 0,1 3 0 16,-1-3 0-16,2 0-176 16,-1 0-464-16,-1 0-112 0,3 0-16 0,-1 1 0 15,-1-1-256-15,1 0-64 0,0 0-16 0,1 2 0 16,-3-2 512-16,1 0 96 0,1 2 32 0,-1-1 0 0,-1 0-848 0,-1 2-160 0</inkml:trace>
  <inkml:trace contextRef="#ctx0" brushRef="#br2" timeOffset="144184.57">6733 13766 5519 0,'-5'1'496'0,"1"1"-496"0,1-2 0 0,1 2 0 0,0 0 496 0,-1-2 0 0,-3 3 0 0,-2 0 0 0,-3 0-496 0,-2 0 0 0,3 1 0 0,3-1 0 0,2-3 256 0,1 0 0 0,3-3 0 0,0 2 0 16,2-2-64-16,-1 3 0 15,2-3 0-15,1 3 0 0,1-3 144 0,1 3 32 16,-5 0 0-16,0 0 0 0,0 0 944 0,0 0 192 15,0 0 32-15,21 0 16 0,-19 0 256 0,1 3 48 16,-2 0 16-16,0 0 0 0,-1 1-384 0,1 2-80 0,-1-3 0 16,1 4-16-16,1-5-48 0,0 2 0 15,1 0 0-15,0-2 0 0,2 1-176 0,1-2-32 0,2 1-16 0,3-2 0 16,0 0-416-16,3-2-64 0,1 2-32 0,-1-1 0 16,4-1-192-16,-1 2-32 0,4 0-16 15,0 0 0-15,-1 0-64 0,0 3-16 0,-1-1 0 0,1 2 0 0,1-2-160 0,-2 2-128 16,-1 2 144-16,-2-3-144 15,-1 2 128-15,-1 0-128 0,-2-2 0 0,-1 0 0 16,0 1 0-16,1-4 0 0,0 2-208 0,2-4 64 16,0-1-880-1,3-1-160-15,1 1-32 0,1-4-16 0,0-1-1328 0,2 0-272 0,0 2-48 0,2 0-10432 0</inkml:trace>
  <inkml:trace contextRef="#ctx0" brushRef="#br2" timeOffset="145071.62">7989 13355 911 0,'2'-10'0'0,"-2"4"0"0,0 0 0 0,0 3 0 0,0 0 4576 0,0 0 832 0,1 1 160 0,-1-2 48 0,1-2-4512 0,-1-4-896 0,1 0-208 0,-1 0 0 0,0 1-928 0,-1 3-208 15,0 0-32-15,-2 2-16 0,1 1 32 0,-2 3 16 0,-2 0 0 16,1 0 0-16,-1 0 1296 0,0 1 256 0,-1 1 48 0,1 1 16 16,0 1 992-16,-1-3 192 0,-1 4 32 0,1-2 16 15,-1 0 384-15,0 3 80 0,-2 0 0 0,-1 2 16 16,0 0-592-16,-3 5-128 0,-2-2-32 0,-1 4 0 0,-2 1-624 16,-2 2-128-16,-1 5-32 0,0 1 0 0,-2 2-368 15,2 3-80-15,0 2-16 0,2 1 0 0,0-4-192 0,3 1 0 16,1 0 0-16,1-1 0 0,2 0 0 0,2-3 224 15,4-2-64-15,1-1-16 0,1 1 288 0,2-5 48 16,1 1 16-16,2-3 0 0,1 0-304 0,3 0-64 16,-1-1-128-16,2-1 192 0,2 0-192 0,0 0 144 15,3-2-144-15,1 1 128 0,1-1 32 0,1-2 0 16,2 2 0-16,-1-3 0 0,4 1 16 0,-2-3 0 16,1-1 0-16,-1-1 0 0,4 0-48 15,1-2-128-15,1-3 192 0,3-4-64 0,0 0 0 0,-1-2-128 16,-1 0 192-16,0-5-64 0,2 0-128 0,-2-4 192 0,1-4-192 0,-2 2 192 15,-1-1-192-15,-1-3 192 0,-1 1-192 0,-2-5 192 16,-1 0-192-16,-1 2 160 0,-2-4-160 0,-2 1 160 16,-1-3-160-16,-2 3 160 0,-2-2-160 0,-1 1 160 15,0-2-160-15,-1-1 128 0,-2 0-128 16,1 0 128-16,-2-1-128 0,0 2 0 0,-1 2 0 0,-1 4 0 16,0 4 128-16,-3 1-128 0,1 4 0 0,-2 4 128 15,2-1 96-15,-3 4 16 0,-1 0 0 0,1 1 0 16,-1 3-240-16,-2 0 0 0,0 1 0 0,-2 0 0 15,0 2-384 1,-1 0-112-16,-1 0-16 0,-1 0-16 0,-1 0-48 0,-4 0 0 16,1 0 0-16,-2 0 0 0,-2 2-96 0,-2-2-32 0,-1 0 0 15,-2 2-16480-15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9T19:22:00.46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6670 10402 8287 0,'-7'-5'736'0,"0"1"-592"0,1 2-144 0,2 1 0 0,2-2 1360 15,1 3 240-15,-2-2 64 0,0 1 0 0,-2-6-1152 0,-4 1-240 0,-1 0-32 0,0-3-16 0,-1 3-736 0,0 1-128 16,1 0-48-16,-1 2 0 0,-1 0-64 0,-1 2-16 0,-2 1 0 0,0 0 0 15,-1 0 512-15,-1 0 112 0,-3 0 16 0,1 1 0 16,-1 2 128-16,-1-1 0 0,-2 2 0 0,0-2-128 16,1-2 128-16,-2 1 128 0,1-1-128 0,-1 0 176 0,1 0-176 15,-1 0 0-15,2-1 0 0,0 1 0 0,-1-2 0 0,2-4 0 16,2 2 0-16,-1-1 0 0,1 1 224 0,0 0-32 16,-1 1-16-16,-1-2 0 0,1 4 16 0,-4-2 0 15,1 3 0-15,-3 0 0 0,0 3 0 0,-2-2 0 16,-2 1 0-16,-1 1 0 0,0-2-192 0,-1 3 0 15,0 1 0-15,0-2 0 0,-1 0 0 16,1 1 0-16,0-1 0 0,-1 0-176 0,1-1 176 0,-2-2 0 16,-2 0-144-16,-1 0 144 0,-1 0 0 0,-2 0 0 15,-2 0 0-15,0 0 0 0,-1 1 0 0,1-1 0 16,0 0 0-16,2 3 0 0,2-3 0 0,1 4 0 16,0-2 128-16,1 2-128 0,-1 2 160 0,-3 3-160 15,0 1 192-15,-4 2-192 0,-4 4 512 0,-3 0-16 16,-1 0 0-16,-1 0 0 0,1 0-304 0,7-1-48 0,1-3-16 0,-5 1 0 15,-7 3-128-15,-1 0 0 0,-1 0-160 16,3-4 160-16,-1 2 0 0,1-3 0 0,4-1-128 0,0 0 128 16,1 0 0-16,1 0 0 0,-1 1 0 0,2-1 0 15,0 0 0-15,0 3 0 0,1 2 0 0,0-1 0 16,1 4 0-16,0 1 0 0,-1-3 0 0,2 2 0 16,1 1 0-16,0 3-144 0,0 0 144 0,1 3-128 15,1 4 128-15,1 0 0 0,2 2 0 0,2-5 0 16,5-1-160-16,-2 3 0 0,-1 1 0 0,1 2 0 0,0-2-96 0,2 2 0 15,3-1-16-15,1 1 0 16,4-3 272-16,1 1 0 0,2-3 128 0,2 1-128 16,0-1 0-16,1 2 0 0,0 3-176 0,3-6 176 0,2 1-320 0,-3 0 48 0,0 5 16 0,-3 1 0 15,3 3-64-15,0-1-16 16,0 1 0-16,1 1 0 0,1 1 336 0,1-2 0 0,0-1-144 0,2 1 144 16,1-3 0-16,2 3 128 15,-1-1-128-15,3-2 192 0,1 0-192 16,1-1-192-16,2 4 48 0,1-4 0 15,2-3-256-15,1-2-48 0,3 0-16 0,0-1 0 0,3 0 464 16,-1-5 0-16,2 1 0 0,1 1 0 0,-1-5 672 0,3 2 128 16,0 2 32-16,0 1 0 0,1-2 80 0,-1 1 32 15,-1-1 0-15,2 2 0 0,-1-1-176 0,2 2-48 16,0 2 0-16,2 0 0 0,3 1-192 0,-2-1-32 0,3-2-16 0,0-1 0 16,2 2-352-16,2-4-128 15,2-2 0-15,1-2 144 0,1 0 80 0,2-3 16 16,1-1 0-16,0-2 0 0,1 0 16 0,0 0 0 0,1-2 0 15,0 1 0-15,-3 1-64 0,35 6 160 16,-32-10-176-16,-3 0 144 0,0 0 48 0,0 1 0 16,5-1 0-16,2 1-176 0,2-1-16 0,0 3-16 0,1 1 0 0,0 2-160 15,-1-2 128-15,-3 3-128 16,1-1 128-16,1-1 0 0,-2 0-128 0,-5-3 192 0,1 0-64 0,8 0 224 0,3 0 32 16,4 0 16-16,1 0 0 15,2 1 48-15,-1-3 0 0,0 1 0 0,0 0 0 16,-5-3-128-16,2 1 0 0,5 1-16 0,2-3 0 15,0 1-80-15,0-1-16 0,0 0 0 0,-1 0 0 16,-4-2-208-16,-2 2 0 0,0-1 0 0,-1-1 0 16,-1 2 0-16,2-1 0 0,2 2 0 0,0 2 0 15,3-2 0-15,-2-2 0 0,2 0 176 0,0 0-176 0,-2 0 0 16,1-2 0-16,0 2 0 0,2-4-144 0,4 0 144 0,2-2 0 16,5-2 128-16,0 0-128 0,2-4 128 0,-1-1-128 15,1 0 128-15,3-2-128 0,-2-1 128 16,-1 1-128-16,1 2 160 0,1-1-160 0,-2-1 192 0,0 1-64 15,-2 0-128-15,0 2 192 0,1 0 320 0,0-1 48 0,3 6 16 16,-4-4 0-16,-2 3-48 16,1-4 0-16,2 0 0 0,3-2 0 0,-6-1-160 0,8 1-48 15,2 2 0-15,1-2 0 0,-5 2-192 0,70-19 32 0,-65 11-160 16,2 2 128-16,0 0-128 16,0-7 0-16,-3 1 144 0,-8 4-144 0,1-5 0 15,4-1 0-15,1-1 0 0,3-1 0 0,-5-2 0 0,-4-1 0 16,-1-2 0-16,0-1 128 0,-2-3-128 15,1 3 128-15,-2 0-128 0,0-3 272 0,-2 2-16 16,-5 1-16-16,-6 0 0 0,-5 0 80 0,-4 1 32 0,0-4 0 0,-1 0 0 16,0 1-160-16,-2-5-48 0,-1 1 0 0,-4 1 0 15,-2-1-144-15,-3 1 0 0,-1 1 0 0,-3 1 0 16,-2 3 144-16,-4-3 0 0,-3 1 0 0,-2 3 0 16,-4-1-144-16,-1 3 128 0,-3 1-128 0,-3-3 128 15,-2-1-128-15,-4 0 0 0,-1-2 0 0,-4 2 0 16,0 4 0-16,-5-1 0 0,-2 1 0 0,-2-1 128 15,-3 3-128-15,-2 2 0 0,-2-2 0 0,-1 3 0 16,0 1 0-16,-3-3-176 0,-2 1 176 0,1-2-128 16,0 1 128-16,3 0 0 0,3 3 0 0,-4-2-128 0,-7-4 128 0,-4 0 0 15,-4 3 0-15,-1 0-128 16,-3 3 128-16,-2 2 0 0,-1 4 128 0,-1-1-128 16,3 3 0-16,0-2 0 0,0 4 0 0,0-4 0 15,-2 1 0-15,0 1 0 0,-1-2 0 0,2 0 0 0,2 1 0 0,4-1 0 16,3-3 0-16,2 3 0 0,1 2 0 15,0-3 0-15,-1 1 0 0,0 0 0 0,0 0 0 0,0-2 0 16,-4-1 0-16,1-1 0 0,-2 2 0 0,0-2 0 16,5 1 0-16,-2 3 0 0,2 0 0 0,-1 4 0 15,-2 0 0-15,-2 3 0 0,-1 3 0 0,0 2 0 16,-2 4 0-16,2 0 0 0,0 3 0 0,4-2-192 0,3 4 192 16,0-4-192-1,-2 4-1344-15,1 1-288 0,7-2-48 0,-1 2-16 16</inkml:trace>
  <inkml:trace contextRef="#ctx0" brushRef="#br0" timeOffset="5327.78">8901 11924 23951 0,'-4'-6'2128'0,"0"1"-1696"0,2 3-432 0,2 2 0 0,0 0 256 0,-1-3-48 0,-1 0 0 0,-1-4 0 16,-1 0-816-16,0-2-160 0,2 3-48 0,2 0 0 0,1 2 112 15,0-1 0-15,3 4 16 0,1 2 0 0,2 1 960 0,-1 1 192 0,6 3 48 0,-4 1 0 16,3-1 112-16,2 4 16 0,0 0 16 0,2-1 0 16,4 4-288-16,1-3-64 0,1 0-16 0,1-2 0 15,1 1-112-15,2 1-32 0,0-4 0 0,-1 0 0 0,-1-2-16 0,0 2 0 16,3 0 0-16,1-2 0 0,6 2 336 0,0 0 64 15,4 3 16-15,3-2 0 16,2 2 64-16,1-2 16 0,1 3 0 0,2-1 0 0,1 0-368 0,0 1-64 16,3-3 0-16,4 2-16 0,5-3-176 0,6 1 0 15,4-2 0-15,3 1-176 0,-2 1-112 0,2-1-32 16,1 1 0-16,-3-1 0 16,2 3 160-16,6-4 32 0,6 0 0 0,1 1 0 0,-3 4 128 0,2-4 0 15,3 4 0-15,2-1-128 0,-2 1 128 0,1-1 128 16,-2 0-128-16,4 1 176 0,4-4 208 0,-3 2 64 15,-3 0 0-15,1-2 0 0,0-4-192 0,5-1-48 0,4 0 0 16,-3 2 0-16,-1 0-208 0,1-3 0 16,2 0 0-16,4-2 0 0,5 2 320 0,1 0-48 15,-5-1 0-15,2-3 0 0,4 4 80 0,1 0 16 16,-2-1 0-16,6-1 0 0,3 0 80 0,-2-2 32 16,1 4 0-16,0-3 0 0,2-4-32 0,1 2 0 15,-2 1 0-15,0-1 0 0,-5 1-320 0,6-2-128 0,3-1 0 16,-4 0 144-16,-9 1-16 0,8 0 0 0,9 0 0 0,-6-3 0 15,-7 3 64-15,4-2 16 0,10 0 0 0,-7-2 0 0,-7-3-208 16,1 3 0 0,7-2 128-16,-3 0-128 0,-2-2 0 0,3-1 0 15,8 2 0-15,-5-5 0 0,-6 1 0 0,-5 1 0 0,-5-3 0 16,7 1-160 0,8-2-208-16,-1-1-32 0,-3-1-16 0,-1 2 0 0,1 1 96 0,-6 1 32 0,-8-4 0 0,3 2 0 15,4-2 288-15,-7-2-128 0,-6 2 128 0,3-2 0 16,-2-3-144-16,1 1 144 0,-1-6 0 0,-7 1-144 15,-7 3 144-15,2-4 0 0,6-3 0 0,-3 0 0 16,-2 1 192-16,-4 2-16 0,-8-3-16 0,-1 0 0 0,4 3 416 0,-1-1 96 0,1 3 16 16,-6-1 0-16,-5 0-96 0,-2-3-16 15,-4 0 0-15,0 0 0 16,-1-1-336-16,6-3-80 0,4-2-16 0,-4-1 0 0,-5 3-144 0,-3 0 0 16,-4 0 0-16,3 3 128 0,4-4-128 15,-1 0 0-15,-4 3 0 0,-2-5 0 0,-5-3 0 0,-3 0 0 16,-4 0 0-16,-4-1 0 0,-4 3 0 0,-2 3 0 0,-2-1-144 0,-1 3 144 15,3 1 0-15,-4 1 0 0,-2 2 0 0,-1 1 0 16,1-3 0-16,-1-3 144 0,3-3-144 0,-1-1 128 16,-2 1-128-16,1 0 160 15,-3 3-160-15,-1 4 160 0,-1-1-160 0,0 3 160 16,-2-2-160-16,-1 2 160 0,0 4 80 0,-1-3 16 16,1 1 0-16,-1 2 0 0,-1 1-128 0,-1 1 0 15,2 0-128-15,-3 1 192 0,2 0-192 0,-2 5 0 16,1 2 0-16,-2-2 0 0,-1 3 0 0,1 1 0 0,-1 0 0 15,0 2 0-15,0-1 0 0,1 1 0 0,0 2 0 16,0-3 0-16,-1 3 0 0,0 1 0 0,1-2 144 0,-4 1-144 16,1 2 0-16,-1-1 0 0,-2 1 0 15,0 3 0-15,-1-2 0 0,-2 2 0 0,2 0 0 0,-3 1 0 0,0 0 192 0,-1 0-64 16,0 2 0-16,0 2 0 16,0-2-128-16,-1 2 0 0,0 2 0 0,1-3 0 0,-1 3 0 0,-1 0 0 15,1 0 0-15,-1 3 0 16,1-3 0-16,-1 2 0 0,2-2 0 0,0 0-176 15,0 0 176-15,0 0 0 0,0 0 0 0,0 0 0 0,-18 10 0 0,14-6 0 0,-2-2 128 16,0-1-128 0,-1 2 0-16,0-1 0 0,0 2 0 0,-2 2 0 15,-1-2 0-15,-1 2 0 0,0-2 0 0,-3 4 0 0,-1-1 0 0,1 0 0 16,-4 2 0-16,1-1 0 0,0 2 0 0,-2-2 0 16,1 3 0-16,-1-1 0 0,-1 0 0 15,2-1 0-15,-2 1 0 0,0-1 0 0,3 0 0 16,-1 1 0-16,2-4 0 0,0 0 0 0,0 0 0 0,-2 2 0 15,-1 0 0-15,1-2-128 0,-1 1 128 0,0-3-160 16,3 1 160-16,2-1-160 0,0-1 160 0,2-2 0 16,2 1 0-16,2-2 0 0,5 0 0 0,0-2 0 0,2 1 0 0,2-2 0 15,3-1 0-15,1-2 0 16,2 0 0-16,3 0 0 0,1-4 0 0,2 1-192 16,0-1 64-16,3 1 0 0,0-4 128 0,2 1 0 0,-1-1 0 0,0 1-128 15,2 1 128-15,-2-1 0 16,0-4 0-16,2 3 0 0,-2-2 0 0,-1 2 0 0,0-2 0 0,-2 3 0 15,1 2 0-15,-2-4 0 16,1 2 0-16,-2-1 128 0,1 1-128 0,-3 2 0 0,1-2 0 0,0-1 0 16,-2 3 176-16,-1 1-48 0,1-3 0 15,0 5 0-15,-1-3 32 0,-2 4 0 16,1 0 0-16,-2 0 0 0,0 2-160 0,1-1 128 0,-1 4-128 0,0-2 128 16,0 3-128-16,-2 0 0 0,2 0 0 0,0 3 0 15,0 0 0-15,1 0 0 0,0 1 0 0,1 2 0 16,-1 4 0-16,0-4 0 0,1 4 0 0,0 0 0 15,0 1 0-15,0-1 0 0,2 2 0 0,0 0 0 0,1-1 0 0,-2 2 0 16,2 2 0-16,0-3 0 16,0 4 0-16,0-2 0 0,-1 2 0 0,-1 1 0 0,0 0 0 0,-2 2 128 0,5 12 0 15,-6-15 32-15,1 0 0 16,-1-4 0-16,1 4 0 16,0-2-160-16,2-2 160 0,-1 1-160 0,-1-1 160 0,3 1-160 0,-2-1 0 0,2 0 0 15,0-1 128-15,1 2-128 0,0-1 0 16,-2 0 0-16,2 1 0 0,-1-1-192 0,1 1 48 0,1-4 0 0,0 1 0 15,0 3-432 1,0-3-64-16,0 0-32 0,2 2-12192 16,-1 0-2432-16</inkml:trace>
  <inkml:trace contextRef="#ctx0" brushRef="#br1" timeOffset="22492.67">11779 14683 11967 0,'-3'-4'1072'0,"-1"2"-864"0,1-2-208 0,1 4 0 0,1 0 2416 0,0 0 432 0,-1 0 96 0,0 2 0 0,-1 0-1984 0,-2-2-384 0,2 2-96 0,0-2-16 0,1 0-464 0,1 0 128 0,1 0-128 0,-2 0 0 16,4-2 0-16,-1-2-192 16,-1 2 48-16,0 2 0 0,0 0 144 0,0 0-208 0,0-20 80 0,-1 14 128 15,-1 0 496-15,1-1 208 0,0 1 64 0,1-2 0 0,0 0 512 0,0 0 96 16,1 0 32-16,2-1 0 15,0 0-576-15,1 0-96 0,1 2-32 0,0-3 0 16,1 1-320-16,-1 0-80 0,1 3-16 0,-1 1 0 16,-1 0-96-16,1 2 0 0,1-4-16 0,-1 1 0 15,0 2 80-15,1-2 32 0,0 0 0 0,2-3 0 0,-2 2-288 0,1 1 160 16,-1-3-160-16,1 2 128 0,0-3-128 0,-1 1 0 16,2-1 0-16,-1-2 0 15,0 2 0-15,1-2 0 0,-1-1 0 0,2 1 0 16,0-2 0-16,-1 2 0 0,1 0 0 0,-2 2 0 15,2-3 0-15,-2 3 0 0,2-1 0 0,-2 1 0 16,0 3 0-16,0-2 0 0,2 2 0 0,-1-2 0 16,1 3 272-16,1-4-16 0,0 4-16 0,0-4 0 0,1-1-112 0,1 1 0 15,1 0-128-15,-1-2 192 0,0-1-192 0,2 4 0 16,0-5 0-16,0 2 0 0,1 2 0 0,0-3 0 16,0 1 0-16,2 0 0 0,0-1 0 0,1 0 0 15,2 0 0-15,-2 1 0 0,2 0 0 0,1-2 0 0,1 2 0 0,0-3 0 16,3 1 128-16,0-1-128 0,-3 3 176 0,0 0-176 15,4-2 128-15,-1-1-128 16,1 2 0-16,0-1 0 0,0 2 128 0,-1-1-128 16,1 1 0-16,0-1 0 0,0 0 160 0,0 1-32 15,0-3 0-15,0 1 0 0,1-2-128 0,0 4 0 16,-1-3 0-16,1 1 128 0,-1 2-128 0,3-4 0 0,0 0 0 16,3 1 0-16,-2 1 0 0,2-3 0 15,3 3 0-15,-1-2 0 0,1 4 0 0,-2-3 0 16,0 4 0-16,-1 2 0 0,-1-1 0 0,-3 2 0 0,2 0 0 0,2 0 0 15,1 0 0-15,3 0 0 0,0 1 0 0,2-3 0 0,2 4 0 16,2-4 0 0,-1 1 0-16,1-3 0 0,-1 2 128 0,1-3-128 15,-1 1 0-15,2-1 128 0,0 1-128 0,3-1 0 0,-2 4 0 0,2-4 0 0,0 3 0 0,0 0 0 16,1-2 0 0,-2 0 0-16,1-1 0 0,1 0 0 0,-1 0 0 0,0 1 0 15,-3 0 0-15,1 2 0 0,1-3 128 0,-2 5-128 16,-1 0 0-16,-2 2 0 0,1 2 0 0,-3-1 0 15,-1 4 0-15,-1-1 0 0,1-1 0 0,0 2 0 16,1-1 144-16,2-1 0 0,1 2 0 0,1-3 0 0,1-1-144 16,-1 1 0-16,0 1 0 0,-1 0 0 15,-1 3 0-15,0-2 0 0,4 1 0 0,-4 1 0 0,-1-3 0 16,0 2 0-16,0 0 0 0,-1-1 0 0,-1 0 0 0,-2 2 0 16,-1 0 0-16,-3 0 0 0,0 2 0 0,-2-2 0 15,-2 4 192-15,0 0-64 0,0 1 128 0,-1 1 0 0,1 0 16 16,-1-2 0-16,0 2-272 0,2 0 0 0,-1 0 128 0,0-2-128 15,0 0 0 1,3-1 0-16,2 2 128 0,1 2-128 0,3-1 0 0,-2-3 0 16,-1 5 0-16,0-2 0 0,0 3 0 0,-1-1 0 15,1 2 0-15,-2-2 0 0,0 3 128 0,0-4-128 16,0 3 192-16,-3-1-192 0,1 1 0 0,-3-2 0 16,0 2 0-16,-2 3-192 0,0-3 192 0,-3-2 0 15,0 2 0-15,-1 0 0 0,-1-3 144 0,0 2-16 16,1 0-128-16,0-3 192 0,1 1-192 0,0-1 128 0,2 3-128 0,1-3 0 15,-1 2 128-15,2 0-128 16,1 2 0-16,0-2 0 0,0 3 128 0,-3-4-128 0,1 2 0 16,2 1 0-16,1 0 0 0,-1-2 128 0,-1 2-128 15,-2-1 0-15,2-2 0 0,-3 2 0 0,0-3 0 0,-1 4 0 16,0-3 0-16,0 2 0 0,-1-3 0 0,1 0 0 16,0 1 0-16,0-4 0 0,1 4 0 0,2-5 0 15,1 4 224-15,-1-5-48 0,1 4-16 0,1-5 0 16,3 4-160-16,0-3 128 0,0 2-128 0,-2-3 128 15,0 2-128-15,-1 0 0 0,1 2 0 0,0 0 128 16,-1 2-128-16,2 1 0 0,0 0 144 0,1 2-144 16,-2-3 192-16,1 0-48 0,1 0 0 0,0-2 0 15,0 2-144-15,-1-3 0 0,2 0 0 0,-3 0 0 16,0-2 0-16,-1-1 0 0,0 0 0 0,-1-1 0 16,0-2 0-16,-1 1 0 0,2-2 0 0,-1 0 0 0,1-2 0 0,0 4 0 15,-3-2 0-15,1 0 0 0,2 2 0 16,-1-1 0-16,-1 0 176 0,1 0-176 0,0-1 208 15,0 1-48-15,-1-2-16 0,1 1 0 0,2 0-144 0,0-2 0 16,1 2 0-16,-1-2 0 0,0 4 0 0,-1-4 0 16,0 2 0-16,1-2 0 0,0 0 0 0,2-1 0 15,-2 1 0-15,0-1 0 0,0-2 0 0,1-1 0 16,0 2 0-16,-2-2 0 0,0 0 0 0,-1-3 0 16,0 4 0-16,-3-1 0 0,-1-3 0 0,0 3 0 0,1-1 0 15,-1 1 0-15,0-2 0 0,-2 2 0 16,0 0 0-16,0-2 0 0,1 2 0 0,-2-2 0 0,2 2 0 0,1-1 0 15,-1 1 0-15,1 0 0 16,1 0 128-16,-1 0-128 0,3 1 0 0,-3-1 192 0,0 1-192 0,0 0 192 16,0-1-192-16,-3 0 0 0,1-2 0 0,-3-1-176 15,0 1 176-15,-2 0 0 0,-1-2 0 0,0-2 0 16,-2 1 0-16,0 2 0 0,0-2 0 0,0-1 0 16,2 0 0-16,-2-1 0 0,2 1 0 0,0 2 0 15,-2-1 0-15,-1 1 0 0,1 2 0 0,0-1 0 16,-1 1 0-16,-2 1 0 0,2-1 0 0,-2 2 0 15,-1-2 0-15,-2 5 0 0,1 1 0 0,-2-3 0 16,1 3 0-16,-3 0 0 0,2 2 0 0,-1-2 0 16,-1 2 0-16,-1 1 0 0,1-2 0 0,-2 1 0 0,1 0 0 15,-2 2 0-15,1-2 0 0,-2 0 0 0,1 2-192 0,-1-2 64 16,0 2 0-16,-1 2 0 16,0 0-576-16,1 0-96 0,-2 0-32 0,0 0-18176 0</inkml:trace>
  <inkml:trace contextRef="#ctx0" brushRef="#br1" timeOffset="24218.26">19764 13042 14735 0,'-4'0'1312'0,"3"0"-1056"0,1 0-256 0,1 0 0 0,0 0 128 0,1 0-128 0,-1-2 144 0,0 1-144 0,3-1 944 0,2 1 80 0,1-3 32 0,3 2 0 0,0-2-624 0,0-1-128 0,1 1-32 0,-1 1 0 0,-1 0-96 0,-1 2-32 15,-3-1 0-15,-1 2 0 16,0 0 1072-16,-4 1 224 0,-2 0 32 0,0 3 16 16,-2-1-336-16,-2 0-80 0,-1 1-16 0,-1-1 0 0,1 2-496 0,1-3-112 15,-1 1 0-15,1 2-16 16,3-4-112-16,-1 2 0 0,3-1-16 0,-1 2 0 15,2-1 208-15,2-3 32 0,-1 3 16 0,1-3 0 16,1 3-176-16,-1-2-16 0,1 1-16 0,-1 0 0 16,2 0-32-16,-2 1 0 0,1-3 0 0,-2 1 0 15,2 1 96-15,-2-2 16 0,0 3 0 0,0-2 0 0,-1 2-32 0,2-1 0 0,-2-2 0 0,0 1 0 16,0 2-80-16,0-3-32 16,-2 2 0-16,2-1 0 0,0 2-288 0,0-2 160 0,0-1-160 0,0 0 128 15,0 0-128-15,0 0 0 0,0 0 0 0,0 0 0 16,-1 21 0-16,0-17 0 0,-2 2 0 0,2 0 0 15,-1 0 0-15,-1-2 0 0,1 5 0 0,-1-3 0 16,1 0 0-16,-1 0 160 0,1 2-160 0,-1 0 160 0,1 2-32 31,-1 0-128-31,1 3 192 0,-1-1-64 0,1 2-128 0,-2 0 160 16,2 2-160-16,-2-1 160 0,-1 3-160 0,1 0 160 16,1 1-160-16,0-1 160 0,0 0-160 0,0-1 160 15,1-1-160-15,0 0 160 0,2 0-160 0,0-4 0 16,2 1 0-16,-1-1 0 0,1-2 0 0,1 0 0 15,-1 0 0-15,3-1 0 0,0 3 0 0,0-2 0 16,1 2 128-16,0 1-128 0,1-2 192 0,1 1 16 0,1 0 0 16,1 3 0-16,1-1-16 0,3-2-16 15,0 1 0-15,3-1 0 0,0 0-176 0,0-2 160 16,3 3-160-16,0-4 160 0,2 1-160 0,1-1 0 0,3-3 144 0,0 2-144 16,2-5 128-16,0 2-128 0,2-1 160 0,1 0-160 15,-2-2 0-15,1 1 128 0,0-3-128 0,-2 0 0 16,3 1 128-16,0-1-128 0,2 2 176 0,1 2-176 15,0-1 320-15,1 0-32 0,1 1-16 0,-2 1 0 16,2 0-16-16,-1 0-16 0,0 1 0 0,-1-2 0 16,3 2-240-16,0-4 128 0,4 2-128 0,1-4 0 15,4 0 176-15,1 0-176 0,4 0 192 0,-2 0-192 0,1 1 0 0,-1-1 0 16,0-1 0-16,-2-1-192 0,0-2 192 16,0 0 0-16,4-2 0 0,0 0 0 0,1 0 0 15,-2-1 0-15,2 4 0 0,-3-6 160 0,-1 3-160 0,-4-2 0 16,0-3 0-16,-2 4 0 0,1-3 0 0,2 1 0 15,-1 1 144-15,1 0-16 0,-2 2-128 0,0 0 128 16,0 0-128-16,-1-2 128 0,-1 2-128 0,-1 0 176 16,2 0-176-16,1 0 192 0,5-1-192 0,1 1 0 15,-1 0 144-15,1 0-144 0,4-4 0 0,-1 0 0 0,-3-1 0 16,-1 0 0-16,0 0 0 0,-1-3 0 16,1 2 0-16,-1-2 0 0,-1-1 0 0,1 2 0 0,1-2 0 0,-2 1 0 15,-2 2 0-15,-1-1 0 0,-3 1 0 0,-1 2 0 16,-2 2 0-16,-1 0 0 15,2-1 0-15,0 6 0 0,1-2 288 0,0 4-16 16,2-2 0-16,2 3 0 0,1 0-272 0,-1 0 0 0,0 3-128 16,0-2 128-16,-3-1 0 0,2 0 0 0,3 0-128 0,-1 1 128 15,1 0 0-15,-2 2 0 0,-2 0 192 0,-2 0-192 0,0 1 0 16,-4 2 0-16,0-2-160 0,-3 1 160 16,-1-2 0-16,-1 1 0 0,1 0 0 0,-2 1 0 0,0-2 0 0,0 1 0 15,4 2 0-15,0 0 0 0,2 3 0 0,-2-3 0 16,2 4 160-16,-4-2-160 0,-3 0 0 0,3 1 0 15,2 2 0-15,2 1-192 0,-2 1 192 0,1-1 0 16,-2 0 0-16,-2 1 0 0,-2 0 0 0,-2 0 0 16,0 0 0-16,-3 2 0 0,1-1 0 0,-4 1 0 15,-1-3 176-15,-1 2-48 0,-3-2 192 16,1 3 64-16,-1-3 0 0,-2-1 0 0,3 2-224 0,-1-1-32 16,1 0-128-16,0 1 192 15,1-1-192-15,0-1 0 0,1 0 0 0,1 2 0 0,-1-2 0 16,2 0 0-16,-1-1 0 0,0 2 0 15,0-2 0-15,1 3 128 0,1-1-128 0,-2-1 0 0,0 1 144 0,-2 3-16 0,1-2 0 0,-2 0 0 16,0 2-128 0,-3-1 192-16,1 0-192 0,-3-1 192 0,0-2-192 0,-1 1 160 0,0 1-160 0,-1-1 160 15,-1 0-32-15,-1 1-128 0,0-3 192 0,0 0-64 0,0-1-128 16,-1 3 0-16,0-5 0 0,1 2 0 0,0 1 128 16,-1-3-128-16,0 4 0 0,0-1 128 0,0 0-128 0,-1 2 0 15,1-2 0-15,-1 3 0 0,2-4 0 0,-3 1 0 31,3 1 0-31,-1-3 0 0,-1 1 0 0,0-3 0 0,-2 0 0 0,1 0 0 0,0-5 0 0,-2 2 0 16,2-2-128-16,-3-1 128 16,2 0-768-16,-2-1-96 0,0-3-16 0,0-2 0 15,-1 0-592-15,-2 0-112 0,0-1-16 16,-7-5-18784-16</inkml:trace>
  <inkml:trace contextRef="#ctx0" brushRef="#br1" timeOffset="26430.59">19666 13064 14735 0,'-2'0'1312'0,"-1"0"-1056"15,2 2-256-15,0-1 0 0,1-1-624 0,-2 0-176 0,0 1-32 0,-2-1-16 0,-1 3-480 0,0-3-80 0,2 0-32 0,-2 1 0 0,2-1 1744 0,0 0 336 16,0 0 80-16,-1 0 16 0,3-1 128 0,-1 1 32 15,0-3 0-15,0 2 0 0,2-2 816 0,-1 3 160 16,1-2 48-16,0 1 0 0,0 1-256 0,0 0-32 16,0 0-16-16,0 0 0 0,0 0-672 0,0 0-144 0,0 0-32 0,0 0 0 15,0 0-592-15,0 0-176 16,0 0 0-16,16-15 0 0,-13 11 160 0,0-1-32 0,-1 0-128 0,1 0 192 16,1 2 192-16,-1-1 48 0,2-1 0 0,1 4 0 15,1-3-432-15,-1 2 0 0,1 2 0 0,-1-3 0 16,2 2 0-16,-2 1-256 0,0 0 48 0,-1 0 0 15,1 1-368-15,-2-1-64 0,0 3 0 16,-2-3-16-16,2 2 208 0,-3 2 32 0,-1-3 16 0,0 4 0 31,0-4-176-31,0 4-16 0,1-1-16 0,1-2 0 16,-2 0-448-16,1 0-96 0,0-2 0 0,0 1-16 0,1 1 704 0,-1-2 144 0,0 1 16 16,-1 1 16-16,1 2 608 0,-1 0 112 0,0 1 16 0,-1 1 16 15,1 1 864-15,-2 2 160 0,-1 1 48 0,1-3 0 16,-2 2-384-16,0-3-80 0,2 0-16 0,-1-3 0 15,1 0-416-15,1 0-96 0,-2-2-16 0,2 2 0 16,1-3-240-16,-1 0-48 0,1 0-16 0,-2-3 0 16,2 2-96-16,-1-2-128 0,0 0 176 0,0-2-176 0,-1 1 512 15,0-2 0-15,-1 2 0 0,1 2 0 16,0-1 208-16,-1 2 48 0,-1-2 0 0,2 2 0 16,-1-1-176-16,1 2-16 0,-2 0-16 0,3-3 0 0,0 3-288 0,1 0-48 15,-1-1-16-15,2-1 0 0,0-1-80 0,0-1-128 0,2 1 176 0,-1-4-176 16,1 4 240-16,0-3-64 0,2-3-16 15,-1 0 0-15,0 2-32 0,-1-3 0 16,2 1 0-16,0-1 0 0,2-2 0 0,-3-2-128 16,4 2 192-16,-2-4-64 0,1 1 0 0,1-5-128 0,-1 2 192 0,3-1-64 15,0-3-128-15,1 0 0 16,0-1 144-16,2-1-144 0,-1-1 0 0,3 2 144 16,0-2-144-16,1 3 0 0,-1-1 128 0,0 4-128 15,1 0 0-15,2 0 0 0,3 0 144 0,1-2-16 16,2 1-128-16,1-2 192 0,2 1-192 0,1 1 0 0,2-3 0 0,1 1 0 0,1 0 0 15,0-3 0-15,2 3 0 16,0 0 0-16,1-1 0 0,3 1 0 0,2-1 0 0,1 3 0 0,-2 0 0 0,1 2 0 16,0 2 0-16,0-1 0 0,1 3 0 0,-2 0 0 15,1 2 0-15,0-1 0 0,-2 3 0 0,3-1 0 16,3 1 0-16,2 0 0 16,0 2 192-16,3-2-64 0,2 0-128 0,0 1 192 15,1 2-192-15,-4 1 0 0,-3 0-144 0,1-1 144 0,-2 4 0 0,0-1 0 16,3 1 0-16,1 0 0 0,2 3 0 0,0 0 0 0,0 0 0 15,-2-3 0-15,-3 3 0 0,-2-2 0 16,1 1 0-16,0-2 0 0,-3-1 0 0,2 2 128 16,3-2 16-16,2 1 0 0,-1 0-144 0,0 1 128 15,-2 0-128-15,-1-3 128 0,-1 2-128 0,0-1 0 16,4-2 0-16,2 2 0 0,-4-1 0 0,5 4 0 16,-1-2 0-16,2 1 0 0,-4 1 0 0,-1 1 0 15,-4 0 0-15,-1-3 0 0,-3 3 0 0,-1-3 0 0,1 0 0 16,-3-1 0-16,-5 2 0 0,0 1 0 0,6-4 0 0,1 1 0 15,2-2 0-15,-2-2 0 0,0 2 0 0,0-2 0 16,3-2 0 0,-3-3 0-16,1 1 0 0,2-4 0 0,2 1 0 0,1-1 0 15,4 0 0-15,0 0 0 0,1-3 0 0,0 1 0 16,-1 0 0-16,-1-3 0 0,-4 5 0 0,-2 0 0 0,-1 4 0 0,-2-1 0 0,-3 4 0 0,-2-1 0 16,-1 1 0-16,-3 2 0 0,0 0 0 0,-1-1 0 15,-1 0 0-15,-2 2 0 0,2-2 0 0,-1 0 0 16,0 2 0-16,0-3 0 0,-3 1 0 0,1 0 0 15,1-2 0 1,-1-2 0-16,2 0 0 0,0-5 0 0,-2 1 0 0,1 0 0 0,-1-2 0 0,0-1 0 16,-1-1 0-16,-4 2 0 15,-2 2 0-15,0-5 0 0,2 2 0 0,-2 2 0 0,-1 1 128 0,-3 1 0 0,-1 1 0 16,-2 3 0-16,-3 1 256 16,-1 3 64-16,-1-2 0 0,-1-1 0 15,0 4-208-15,-1-2-48 0,2 0 0 0,0 2 0 16,1-3-48-16,0-1-16 0,2 1 0 0,0-1 0 0,3-3-128 0,0 1-176 15,1-3 48-15,2 1 0 16,-2-2 128-16,1 0 0 0,-1-1 0 0,-1 0 0 0,0 2 0 0,0-1 0 16,1 0 0-16,-2 0 0 0,1 0 0 0,-3 3 0 0,1-2 0 0,-1 3 0 31,-1 1 0-31,0-2 0 0,1 5 0 0,-3-2 0 16,3 0 128-16,-2 1 0 0,0 2 0 0,0-2 0 0,-1 1-128 15,1 1 0-15,0 0 128 0,0 1-128 0,1 0 128 0,-1 0-128 0,2-2 128 16,-2 2-128-16,1 0 0 0,1 0 0 15,-1-1 0-15,1-1 0 0,-1 0 0 0,0 0-192 16,0 0 192-16,-1-3-13904 16,1 1-2672-16</inkml:trace>
  <inkml:trace contextRef="#ctx0" brushRef="#br1" timeOffset="29189.76">24668 9050 16575 0,'1'0'1472'0,"0"0"-1168"0,2 0-304 0,-2 0 0 0,0-1 928 0,2 1 128 15,1 0 32-15,2 0 0 0,1 0 784 0,3 0 176 0,0 0 16 0,0 0 16 0,1 0-768 0,-1 0-160 16,-1 0-16-16,0 0-16 16,1-2-320-16,-1 2-64 0,1-3-16 0,0 2 0 15,0-1-304-15,0-2-64 0,-1-1-16 0,1 0 0 0,3-1-32 0,-1 0-16 16,3-4 0-16,0-1 0 0,1 1-16 0,1-3 0 0,3 0 0 0,0 0 0 16,-2-1 112-1,0 0 0-15,0 2 16 0,-1-2 0 16,1-1-80-16,-2 2-32 0,-1 0 0 0,-1-2 0 0,0 2-96 0,-3 0-32 15,2-1 0-15,-4-3 0 0,3-1-160 0,-4-2 0 16,0 2 0-16,-1-2 0 0,0-1 0 0,-2 1 0 16,-2-1 0-16,-2 4 0 0,-2-2 0 0,-3 3 0 15,-1 1 0-15,-1 3 0 0,-3 2 0 0,0 2 0 0,-4 0 0 16,-2 0 0-16,2 6 0 0,-5-2 0 0,0 4 0 16,-2 0 0-16,-1 5 0 0,0 4 0 0,0-1 0 0,1 5 0 15,-1 3 0-15,0 0 0 16,3 4 0-16,-1 1 0 0,2 2 0 0,2 5 0 15,0 0 0-15,1 2 0 0,3 3 0 0,-1 2 0 16,2 0 0-16,1 3 0 0,1 0 0 0,0 3 0 0,2 1 128 0,0 1-128 0,1 3 0 0,-1 0 0 16,0-1 144-16,1 2-144 15,-1 0 0-15,-1 0 0 0,1-2 0 0,-2 2 128 0,-2-3-128 0,-1 1 0 16,-1-1 0-16,-4 3 128 0,-1 4 0 0,-4 0 0 16,0 3 0-16,-3-1 0 15,1-2-128-15,-1-3 176 0,0-4-176 0,0-7 192 16,3-4-64-16,-1 0-128 0,0-3 192 0,-2-3-64 0,3-1 32 0,-1-3 0 0,3-2 0 0,0-8 0 31,1-3-160-31,1-4 0 0,2-2 0 0,0-5 0 16,0-3 0-16,2-2 0 0,-1-3 0 0,1-4 0 0,-1-5 0 0,3 1 0 0,1-4 0 0,1-1 0 31,2-3 0-31,1-1 0 0,2-3 0 0,2-1 0 0,2 0 0 0,0 3 0 0,3 1 0 0,1 3 0 31,1 1-128-31,2 2 128 0,2 6 0 0,2-2 0 0,3 3 0 0,1 0 0 16,2 1 0-16,0 1 0 0,2 3 0 0,1-2 0 0,1 4 160 15,0-1-160-15,0 4 0 0,0 0 0 0,1 3 0 0,1 0 0 16,1 6 0-16,-2-2 0 16,-1 5 0-16,-1 1 0 0,-1 2 0 15,-1 2 0-15,2 4 0 0,0 1 0 0,-1 3 0 0,0 0 0 16,-2-2 0-16,1 2 0 0,-2-1 0 0,-1 2 0 16,1-5 0-16,-2 1 0 0,0-3 0 0,2 1 0 15,1 4 160-15,1-5-160 0,-1-1 0 0,0-4 128 16,2 0-128-16,-1-1 0 0,1 0 128 0,0 0-128 15,-2 2 128-15,0 3-128 0,-1-1 0 0,-1-2 0 16,-1 0 0-16,-2-2 0 0,-2-1 0 0,-1-3-320 16,-2 2 48-16,-1-5-12528 0,0 2-2512 15</inkml:trace>
  <inkml:trace contextRef="#ctx0" brushRef="#br1" timeOffset="29850.52">25542 9669 14735 0,'-4'-6'640'0,"2"3"160"0,0 1-640 16,0 0-160-16,1 2 0 0,1 0 0 0,-1 0 960 0,0-2 144 0,-2 2 48 0,1-4 0 0,-2 4 1088 0,0-3 208 0,-1 0 48 0,0 1 16 0,2-2-576 0,-2 1-112 15,0 0-32-15,1-1 0 0,-1 1-960 0,0 0-192 0,-1-1-32 0,0 2-16 16,-2-2-464-16,-2 1-128 0,-1 1 0 0,-1 4 0 15,0-2 0-15,-2 7 0 16,-5 0 0-16,-2 4 0 0,0 5 176 0,-2 3 16 0,-3 3 0 0,0 6 0 16,0 5 336-16,1-1 80 15,-1-1 16-15,4-2 0 0,2-1-272 0,3 0-48 0,1-2-16 0,5 1 0 16,2-1-128-16,3-1-32 0,3-3 0 0,3-2 0 16,3-2-128-16,3-4 0 0,2 1 0 0,0-8 0 15,2 2 0-15,2-7 0 0,2 0 0 0,2-4 0 16,1-2 0-16,1-3 0 0,2-3 128 0,-2 1-128 15,1-5 0-15,-1-1 128 0,1-1-128 0,-1-3 128 16,0 0-128-16,-2-4 0 0,0 1 0 0,0-3 0 16,-1 3 0-16,-1-3 0 0,-2 3 0 0,-3-3 0 15,-1 6 0-15,-2-2 0 0,-1 5 128 0,-1 2-128 16,-2 4 0-16,-2 1 0 0,-1 6 0 0,-1 3 0 16,-2 0 0-16,0 3 0 0,-1 4 0 0,0 1 0 0,1 3 0 15,-2 2 0-15,3 2 176 0,-1 2-176 0,0 1 0 0,2 4 128 16,0 0-128-16,2-2 0 0,0 2 0 0,3-1 0 15,1-1 0-15,1-4 0 0,0-1 0 0,1 1 0 16,4-3 0-16,1 2 0 0,2-3 0 0,1 1 0 16,1-6 0-16,1-1 0 0,-3 1 0 0,2-5 0 15,1 2 0-15,-1-4-160 16,-1 0-768-16,-2 2-160 0,1-4-16 0,-2 2-16208 0</inkml:trace>
  <inkml:trace contextRef="#ctx0" brushRef="#br1" timeOffset="30576.49">26284 9675 31327 0,'-4'-9'2784'0,"2"6"-2224"15,1 0-560-15,2 1 0 0,-1 0 848 0,0 0 64 0,0-5 16 0,-3-2 0 0,1-6-176 0,0-1-48 0,-2 0 0 0,-1 2 0 0,0-2-448 0,-1 4-112 16,0-1-16-16,-3 4 0 16,-1 0 48-16,-2 0 0 0,-2 4 0 0,-1 3 0 15,-2 2 128-15,-3 6 16 0,-2 0 16 0,-3 7 0 0,-2 3 0 0,-3 3 0 0,1 6 0 0,-2 1 0 16,1 5-64-16,0 4-16 0,-1-1 0 15,3 1 0-15,0 3-80 0,3 1-32 0,3-2 0 0,3-3 0 16,3-2 32-16,4-3 0 0,4-3 0 0,2-4 0 16,5-1-48-16,1-5-128 0,2 0 192 15,3-2-64-15,3-3-128 0,1-1 0 0,3-6 0 16,2-1 0-16,1-3 0 0,3-1 0 16,3-3 0-16,1-4 0 0,1-2 0 0,1-3 0 0,1 1 0 0,1-4 0 15,2-3-176-15,-1 0 176 16,-1-2-128-16,-2 1 128 0,-2 1 0 0,-4-3 0 0,0 2 0 0,-3-2-128 15,-2 1 128-15,-2 1 0 0,-1-2 0 0,-1 1 0 16,-2 1 0-16,-1-1 0 16,-1 1 0-16,0 4 0 0,-2 0 0 0,-1 4 0 15,0 2 0-15,-1 4 0 0,-1 1 0 0,0 4 0 0,-3 1 0 0,1 1 0 16,-1 4 0-16,-2 2 0 0,2 6 0 16,-2-1 0-16,-1 2 0 0,1 3 0 0,-2 3 0 0,1-1 0 15,1 2 0-15,0-1 0 0,-1 5 144 16,1 1-144-16,0 2 176 0,2 3-176 0,-1 0 160 0,0 3-160 15,2-1 128-15,-1 3-128 0,2 1 0 0,-2-1 0 16,3 1 0-16,-1 0 0 0,1-2 0 0,0 0 0 0,-1 0 0 0,-3 2 0 16,1 3 0-16,-4-1 0 15,0 3 0-15,-3-1 0 0,-2 4 0 0,-2-4 0 16,-1-1 0-16,-2-1 0 0,-2-5 0 0,0 1 0 0,0-7 0 0,2 1 0 16,-1-4 0-16,1-3 0 0,0-2 256 0,1-2-32 0,-2 1-16 0,1-6 0 31,0 0-208-31,-2-5 0 0,2-3 0 0,-2-2 0 15,1-7 0-15,-2-2-192 0,0-7 192 0,2-3-208 16,-1-2-688 0,2-7-144-16,0-1-32 0,2-6-11232 0,2-3-2256 0</inkml:trace>
  <inkml:trace contextRef="#ctx0" brushRef="#br1" timeOffset="31054.71">26507 9849 10127 0,'-4'7'448'0,"0"-4"96"0,2 6-544 0,-1-4 0 0,1 0 0 0,1-2 0 0,-1 1 1216 0,-1 5 128 0,-1 4 16 0,-2 6 16 0,0 3 1056 0,-1 1 224 0,2-1 32 0,2-1 16 15,-1-3-432-15,3 0-96 0,0-1 0 0,1-6-16 16,2 1-752-16,-1-2-128 0,2-1-48 0,0-3 0 16,1 0-320-16,0-3-64 0,1-2-16 0,-1 2 0 15,1-3-384-15,-2-3-64 0,1 2-32 0,0-4 0 16,-2 1 160-16,1-2 16 0,-1 0 16 0,1-4 0 15,-2 0-224-15,0-1-32 0,0-3-16 0,0-2 0 16,1-2 48-16,-2-2 0 0,0-5 0 0,0 3 0 0,0-5-16 0,0 1 0 16,-2 1 0-16,2-1 0 0,2-2-144 0,-1-3-32 15,0 5 0-15,2-3 0 0,-1 1-128 0,2 3 0 16,-2 2 0-16,2-2 0 0,1 0 0 0,2 2-176 16,1-2 48-16,2 0 0 0,1 3 128 0,2-3 0 15,2 3-144-15,1 3 144 0,-1 3-144 0,4 3 144 16,3 0-192-16,3 1 192 0,2 5-336 0,0 0 32 15,0 7 16-15,1 0 0 16,-2 4-400-16,1 0-80 0,1 4 0 0,2 2-12080 16,2 0-2400-16</inkml:trace>
  <inkml:trace contextRef="#ctx0" brushRef="#br1" timeOffset="31615.9">27364 9577 24879 0,'-4'-6'1088'0,"-1"0"256"0,1 0-1088 0,1 2-256 0,1 2 0 0,0 2 0 16,-1 0 1664-16,-2 0 288 0,-2-3 48 0,-3 2 16 15,-3 1-336-15,-4 1-64 0,1 2-16 0,-1 0 0 16,1 2-928-16,0 3-192 0,0 0-32 0,-3 0-16 15,1 4-432-15,-2 0 0 0,-2 4 128 0,-2 3-128 0,1 3 128 0,-3 1 0 16,1 1 0-16,-2 5 0 16,1-1 224-16,-1 1 32 0,1 3 16 0,2 0 0 15,3-1-80-15,3 1 0 0,0 0-16 0,5-1 0 16,3-3-128-16,5-2-32 0,2-2 0 0,3-4 0 16,4-4-144-16,2-4 0 0,4 1 0 0,4-7 0 0,3-3 0 15,3-3 0-15,2-2 0 0,3-4 0 0,1-4 0 0,2 0 0 16,-1-6 0-16,3 0 0 0,2-6 0 0,0-1-272 15,-1-1 64-15,0-5 16 0,0 3 192 0,-2-2 0 16,-2 1-160-16,-2 1 160 0,-3 0 0 0,-2 1 0 16,-1 0 0-16,-1 3 0 0,-2-3 0 0,-3 5 0 15,0-1 0-15,-3 5 0 0,-2 4 0 0,-3 2 0 16,-1 3 0-16,-2 0 0 0,-2 2 0 0,0 4 0 0,-2 2 0 16,-1 4 0-16,0-1 208 0,-1 5 16 0,0-2 0 0,1 3 0 15,-1 2-32-15,-1 3-16 0,3 1 0 16,-2 3 0-16,3 1-176 0,-1-1 0 0,1 3 0 0,1 0 0 15,1 0 0-15,2-1 0 0,1 1 0 0,-1 1 0 16,2-1 0-16,1 0 0 0,1-2 0 0,-3 1 0 0,3 1 0 0,-2-2 0 16,1 1 0-16,-3-4 0 0,2-2-272 0,-1-3-96 15,-1-2-16-15,-2-3 0 32,0-1-96-32,-1-3-32 0,1 0 0 0,-1-3 0 0,2 0-1456 15,-1-3-288-15</inkml:trace>
  <inkml:trace contextRef="#ctx0" brushRef="#br1" timeOffset="32107.75">27747 9590 35007 0,'-4'0'1552'0,"1"0"320"0,0 1-1488 0,1 1-384 0,0 2 0 0,1 2 0 0,1 0 736 0,-2 3 80 0,-2 5 16 0,-1 8 0 0,-1 4 128 0,0 7 16 0,-1-1 16 0,1 1 0 0,1 0-624 0,2-5-128 16,0 1-32-16,2-3 0 0,0-1-208 0,2-3 0 15,-1-2 0-15,1-2 0 0,0-2 0 0,1-3 0 16,-2-4 0-16,1 0 0 0,-1-1 0 0,1-2 0 16,-1-3 0-16,0 2 0 0,0-5 400 0,1 0-16 0,-1-2 0 0,2-4 0 15,0 0-64-15,1-4 0 16,0-3-16-16,1-3 0 0,1-4-112 0,1-4-32 0,0-2 0 0,3-5 0 15,1-4-160-15,1 1 0 0,1-5 0 16,1 1 128-16,0 5-128 0,-2 3 0 0,1 1 0 0,-1 5 0 16,0 5 0-16,0 3 0 0,-1 4 0 0,0 4 0 15,-2 2 0-15,2 6 0 0,1 1 0 0,2 6 0 16,-1 1 0-16,0 5 0 0,1-1 0 0,0 1 0 0,2 2 0 16,-1 1 0-16,-1 0 0 0,0 1 0 15,0 1 0-15,0 1 0 0,0 0 0 0,0 0 0 16,-1 3 0-16,-1 1 0 0,0 1 0 0,1 2 0 15,-3 3 0-15,3 3 0 0,0 5 0 0,-1-2 0 16,0-1-256-16,0-2 0 0,0-3 16 0,-1-5 0 16,1-4-224-16,-1-1-48 15,1 1-16-15,2-6 0 0,-2-1-1120 0,1-7-208 16,2-2-64-16,0-4-15120 0</inkml:trace>
  <inkml:trace contextRef="#ctx0" brushRef="#br1" timeOffset="32912.78">28908 9682 26719 0,'-6'-2'1184'0,"1"1"240"0,1-2-1136 0,2 2-288 0,1 1 0 0,1 0 0 0,0 0 352 0,-2-3 16 0,1 3 0 0,-1-3 0 0,-1-3-48 0,1-1 0 0,-1 1 0 0,-1-4 0 15,2-1-320-15,-2 0 0 0,-1 0 0 0,2 1 0 16,-4-4 624-16,1 2 96 0,-1 0 32 0,-1-1 0 16,-1 3 816-16,-1 4 160 0,0-2 48 0,-3 4 0 15,1 4-1024-15,-3 0-208 0,0 4-32 0,1 2-16 16,-1 0-272-16,-4 3-48 0,-2 1-16 0,-1 3 0 15,-4 2-16-15,0 4 0 0,-3-1 0 0,1 4 0 16,-3 4 16-16,0-1 0 0,3 3 0 0,-2 1 0 16,3-1 96-16,1 1 32 0,2 3 0 0,2-4 0 15,4 3-80-15,2-2-16 0,4-3 0 0,6-2 0 0,3-1-192 16,3-1 0-16,3-3 128 0,3-3-128 0,3-4 0 16,0-1 0-16,1-2 0 0,1-3 0 0,4-2-272 0,2-2 0 15,3-2 0-15,1-2 0 0,2-2 80 0,4-6 32 16,2 1 0-16,2-4 0 0,-4 0 160 0,1-3-128 15,3-2 128-15,-1-1-128 0,0-3 128 0,-3 0 0 16,-1-1 0-16,-3-1 0 0,-2 1 160 0,14-25-32 16,-21 26 64-16,-2-2-192 0,-2 1 144 15,-2-2-144-15,0 1 128 0,-2 1 32 0,-1 0 0 16,-1 1 0-16,-2 0 0 0,-1 3-160 0,-2 0 160 16,0 3-160-16,-1 4 160 0,-2-1 0 0,1 7 0 15,0 2 0-15,-1 1 0 0,1 0-32 0,1 3 0 16,-1 0 0-16,2 3 0 0,0 0-128 0,0 1 0 15,0 2 0-15,-2 3 0 0,2 1 0 0,-2 2 0 16,2 4 0-16,-1 0 0 0,0 4 0 0,1 1 0 0,-1 4 0 0,2-2 128 16,0 5-128-16,0 0 192 0,1 2-192 0,0 1 192 15,2-3-192-15,-1 3 0 0,2 1 144 0,-2-2-144 16,2 3 0-16,-2-3 0 0,1 1 0 0,-1 0 0 16,1-3 0-16,1-2 0 0,-1 3 0 0,0-1 0 15,3 3 0-15,-2-3 0 0,-1 1 0 0,1-1 0 16,-1 1 0-16,-2-3 128 0,0 5-128 0,-1-3 0 15,0-2 240-15,0 2-32 0,-2 1 0 0,-1 2 0 16,1 1 48-16,-2-2 16 0,0 1 0 0,-1-3 0 0,2-2 0 0,-5 1 0 16,1-2 0-16,-2-2 0 15,-1 2-48-15,-2-3-16 0,-2 1 0 0,-2-1 0 0,0-4-64 16,-1 1-16-16,-3-2 0 0,-2 1 0 16,-2-2-128-16,-2-4 128 0,-1 2-128 0,-3-6 128 0,1 0 16 0,-3-3 0 15,-1-2 0-15,0-3 0 0,0-6-432 16,-1-2-96-16,2-6 0 0,1-5-16 15,0-3-816-15,3-6-176 0,2-3-16 0,4-4-18624 0</inkml:trace>
  <inkml:trace contextRef="#ctx0" brushRef="#br1" timeOffset="33494.91">29342 9623 29487 0,'-4'0'2624'0,"2"0"-2112"0,1 0-512 0,1 0 0 0,1 2 384 0,-1-2-16 0,-1 3-16 0,-1-2 0 0,4 5 1264 0,-2 3 256 16,1 1 48-16,1 2 16 0,3 4-1024 0,0 3-208 15,1 6-32-15,1 1-16 0,0 0-464 0,-2 5-192 0,0-1 176 0,-1 3-176 16,-3-3 0-16,-2 3 0 0,-1-1 0 0,-1-4 0 0,-1 1 0 0,-1-3 0 16,0-2 0-16,0-3 0 15,-1-5 0-15,1-3-192 0,1-2 16 0,1-2 0 16,-2-7-1744-16,0-1-336 0</inkml:trace>
  <inkml:trace contextRef="#ctx0" brushRef="#br1" timeOffset="33655.89">29342 9185 34095 0,'-4'-5'3024'0,"2"4"-2416"0,1 1-480 0,2 0-128 15,0 4 928-15,0-4 160 0,1 2 48 0,0 2 0 16,2-2-1840-16,1 2-384 0,2 2-64 0,2 1-14656 15</inkml:trace>
  <inkml:trace contextRef="#ctx0" brushRef="#br1" timeOffset="34235.49">29976 9572 20271 0,'-6'-3'1792'0,"1"-1"-1424"15,0 0-368-15,3 2 0 0,1-1 3088 0,1 3 560 16,0-1 96-16,-2-1 32 0,0-2-2400 0,0-2-480 0,-2-1-80 0,1 1-32 16,0 3-192-16,-1-2-32 0,0 1-16 0,-2 4 0 15,0 0-160-15,-2 0-48 0,0 6 0 0,-5 0 0 16,1 4-80-16,-3 3-32 0,-1 0 0 0,-1 6 0 15,-1 3-16-15,-1 3 0 0,-1 1 0 0,0 1 0 16,2 1-208-16,-1 1 0 0,0-1 128 0,2-2-128 16,2 3 0-16,2-3 0 0,2-2 0 0,-1 1 0 15,6 0 192-15,3-3-16 0,1-2 0 0,4 0 0 16,1-2-176-16,3 1 0 0,4-4 0 0,-1-4 128 16,2 0-128-16,2-5 0 0,0 1 0 0,1-4 0 0,1-3 0 15,-1-3 0-15,4 0-128 0,-1-4 128 0,-1-2-192 0,0 0 48 16,0-5 0-16,-1 2 0 0,-1-3 144 0,-2 2-160 15,-1-6 160-15,0 3-160 0,-2-3 160 0,0 0 0 16,-2-2 160-16,-2 1-160 0,1 1 224 0,-2-3-48 16,-2 1-16-16,1 4 0 0,-2 1-160 0,0 3 160 15,-2 1-160-15,0 3 160 0,0 5 32 0,-2 1 16 16,2 0 0-16,-2 3 0 0,1 3 128 0,1 0 32 16,-1 4 0-16,2-4 0 0,2 4-240 0,-1 1-128 15,3 0 160-15,-2 1-160 0,3 3 0 0,1-2 0 16,-1-1 0-16,1 1 0 0,1 1 0 0,-1 3 0 15,2-2 0-15,0 1 0 0,0 0 0 0,2 2 176 16,1 1-48-16,2 3-128 0,-2-3 0 0,-1 0 0 0,0 0 0 16,0 0-192-16,-2 0 192 0,1 2-144 0,-2-5 144 0,1-1-128 31,-1 2-448-31,1-3-96 0,0-1-16 0,0-4 0 16,-1-2-1360-16,-1-4-288 0,2 0-48 0,-3-2-13872 0</inkml:trace>
  <inkml:trace contextRef="#ctx0" brushRef="#br1" timeOffset="34737.37">30291 9622 39615 0,'-5'3'1760'0,"1"0"352"0,1 3-1680 0,2-2-432 0,1 2 0 0,-1-3 0 0,1 1 320 0,-1 5-32 0,-1 6 0 0,0 7 0 0,-2 4 160 0,1 5 16 0,0-2 16 0,2 0 0 0,-2 0-336 0,3-1-144 16,-1-1 128-16,1 2-128 0,0-6 0 0,-1 2 0 15,1-5 0-15,-1 1 0 0,1-3 0 0,1-2 0 16,-1-3 0-16,1-3 0 0,0 0 0 0,1-4 160 0,-1-3-160 0,1 0 160 16,0-3 288-16,-1 0 48 0,3-4 16 0,-2-2 0 15,0 0-96-15,0-7-16 0,0 1 0 0,1-1 0 16,-2-5-144-16,0-2-48 0,2-2 0 0,-2-4 0 15,0-2-208-15,2-6 0 0,-2 2 0 0,0-2 0 16,2-5 0-16,0 1 0 16,2 1-144-16,0-2 144 0,0 5-192 0,1 2 48 15,2 1 16-15,-1 2 0 0,0 3 128 0,2 4 0 0,1 4-144 16,0 2 144-16,-1 3 0 0,2 4 0 0,1 3 192 16,2 3-64-16,2 3 96 0,1 2 16 0,4 2 0 0,5 4 0 15,3 2-48-15,0 6-16 0,6 3 0 0,1 3 0 16,0 4-176-16,1 3 0 0,1 2 144 0,-1 3-144 15,-2 1 160-15,-3 3-32 0,1-2-128 0,-2 4 192 16,-1-6-192-16,-3 2 0 0,-2 1 0 0,-4 1 0 0,-4-3 160 16,-5-3-160-16,0-1 160 0,-6-2-160 15,-1-7 0-15,-3 0-128 0,1-6-16 0,-3-2 0 16,-2-3-688 0,2-1-128-16,-1-4-16 0,0-2-19488 0</inkml:trace>
  <inkml:trace contextRef="#ctx0" brushRef="#br0" timeOffset="79912.3">2542 6549 11967 0,'-2'0'1072'0,"1"0"-864"0,-1 1-208 0,1-1 0 0,1 3 1952 0,0-3 352 0,-1 2 64 0,1-2 0 0,0 1-1296 0,-1 2-272 0,1-1-48 0,0-2-16 0,0 0 80 0,0 0 16 0,0 0 0 0,0 0 0 16,0 0-256-16,0 0-64 0,0 0 0 0,0 0 0 15,0 0-512-15,0 0-176 16,0 0 0-16,3-25 0 0,0 16 16 0,-1-3 0 16,2 1 0-16,0-1 0 0,-1-3 496 0,2 2 112 0,0-4 0 0,0-1 16 15,1-1 432-15,-1-3 96 0,0 2 16 0,0-3 0 0,0-1 48 0,0 0 16 32,-1-1 0-32,1 1 0 0,-1 0-336 0,-1-2-64 0,1-3-16 0,-2 2 0 15,2 2-160-15,-1-4-48 0,2-4 0 16,8-38 0-16,-5 39-320 0,0-1-128 0,2 3 0 15,0-1 0-15,1 2-160 0,-1 3 32 0,1-2 0 16,-2 5 128-16,-2 1 0 0,1 4-144 0,-3-1 144 16,0 6 0-16,-2 0 0 0,0 1 0 0,-2 2 0 15,-1 1 208-15,0 3 64 0,-1 0 16 0,0 2 0 16,-2 2-144-16,2 0-16 0,0 2-128 0,1 2 192 16,-2 0-192-16,2 2 0 0,0 1 0 0,0 1 0 0,2 0 0 0,-1 4 0 15,1 2-128-15,2 0 128 0,1 2-240 0,0 5 64 16,2 0 16-16,2 3 0 15,0 4 160-15,2-2 0 0,0 2 0 0,1 3-128 0,1-1 128 16,3 7 0-16,0 3 0 0,1 3 0 0,0 1 0 0,2 1 0 16,0-1 0-16,-2-2-192 0,-1 0 192 0,1-3 0 15,-3-3 0-15,-1-3 0 0,0-2 0 0,-2-3 0 16,0 2 0-16,-1-3 0 0,-1-2 0 0,0 2 0 0,1-3 0 16,0-1 0-16,-1-5 0 0,0-3 0 0,-1-2 0 15,1-2 0-15,0-3 160 0,-1-4-32 0,2-1-128 16,1-2 192-16,-1-1 0 0,1-7 0 15,2-2 0-15,0-4 0 0,0-5-16 0,-1-2-16 16,2-6 0-16,-3-1 0 0,1-5 80 0,-1-1 16 16,0-5 0-16,-2 1 0 0,-3 4-32 0,0-3 0 0,-1 1 0 15,1-8 0-15,1-5-224 0,-1-1 0 16,-1 0 0-16,0 2 0 0,-2 4 0 0,0 4 0 16,-1 5 0-16,-2 3 0 0,0 3 0 0,-1 2-160 0,0 3 32 0,0 3 0 31,-2 2-304-31,2-1-48 0,-2 1-16 0,2 4 0 15,1 1-432-15,-1-1-96 0,2 0 0 0,0 0-16 0,3 1-1216 0,-1 6-240 16</inkml:trace>
  <inkml:trace contextRef="#ctx0" brushRef="#br0" timeOffset="80522.58">3592 6271 2751 0,'-6'-5'256'0,"1"1"-256"0,1 0 0 0,2 2 0 0,-1 1 5744 0,3 1 1104 0,0 0 208 0,-1 0 48 0,-1-3-5632 0,-1 3-1152 15,3-2-320-15,-1 0 144 16,2 4-640-16,2 0-128 0,-1 1-16 0,-2-3-16 0,0 0 336 0,0 0 80 0,26 9 16 0,-16-7 0 16,0 0 16-16,1-2 0 0,0-2 0 0,2 0 0 15,-4 2 208-15,4-3 0 0,-1 0 0 0,1-3 160 16,-1 0 96-16,0 0 0 0,1-3 16 0,-1-1 0 15,-1 3 304-15,1-6 48 0,1 1 16 0,-1-4 0 16,-1 4 32-16,0-3 16 0,-1 1 0 0,-1-2 0 16,-2 1-304-16,-2 2-48 0,0-2-16 0,-2 1 0 15,-3-2 144-15,0 4 32 0,-4-1 0 0,-1 1 0 16,-1 5-208-16,-1 0-32 0,-5 2-16 0,0 4 0 16,-3 1-528-1,0 4-96-15,-1 2-32 0,0 0 0 0,0 2-432 0,1 3-96 0,2-1-16 0,-1 2 0 16,4 2 448-16,0 1 64 0,4 1 32 0,0 0 0 0,2-1 576 0,2 4 112 15,1 0 32-15,-1-1 0 0,4 5 192 16,-1 0 32-16,0 4 16 0,0-1 0 0,2 0-240 0,-2 1-48 16,0 2-16-16,0-3 0 0,1-4-240 0,-2 3 0 15,1-3 128-15,0-2-128 0,0 1 0 0,1-5 0 16,-1-4 128-16,0 1-128 16,3 0-432-16,1-4-128 0,1 1-16 0,3-4-16 15,0 0-1088-15,4-2-224 0,2-4-32 0,1 0-9456 0</inkml:trace>
  <inkml:trace contextRef="#ctx0" brushRef="#br0" timeOffset="81111.78">4074 6271 16575 0,'-2'-3'1472'0,"-1"-1"-1168"0,3 4-304 0,0 0 0 0,2 0 1312 0,-2-2 208 0,0-1 32 0,0 0 16 0,0-1-784 0,0 0-144 15,2 2-48-15,1-2 0 0,0-1-16 0,1 4-16 16,1-3 0-16,1 2 0 0,0 2-176 0,1-3-16 16,0 2-16-16,0-1 0 0,1-1-224 0,-1-1-128 15,2 2 128-15,0-2-128 0,0 1 272 0,0-4-16 16,2 1 0-16,2 0 0 0,-1 0-48 0,2-4-16 16,2 1 0-16,-2-1 0 0,0 0-192 0,1 1 128 15,-1-3-128-15,-1 1 0 0,1 0 144 0,-1 0-144 16,0 2 128-16,-2-3-128 0,-1 5 240 0,-2-2-48 15,0-1 0-15,-1 1 0 0,-2 2 96 0,0 1 16 16,-2 1 0-16,-3 1 0 0,-2 0 0 0,0 1 0 16,-3-2 0-16,0 4 0 0,-2-4-112 0,-2 1 0 15,-1 0-16-15,-2 2 0 0,-1-4-48 0,1 2-128 16,-2 0 192-16,1-1-64 0,-1 4-128 0,1 1 192 0,1 1-192 0,1 2 192 16,0 3-192-16,1 0 0 0,0 4 0 0,3-1 0 15,1 0 0-15,-2 4 0 0,2-1 0 0,-1 5 0 16,-2 2-160-16,0 3 160 0,1 1 0 0,-1 1-144 15,-1-1 144-15,0 1 0 0,-2 2 0 0,1-3 0 0,1 1-176 0,1 1 176 16,3-5-208-16,0-2 80 31,1 1-240-31,2-2-32 0,1-1-16 0,2 2 0 0,0-2-816 16,1-3-176-16,3 2-16 0,0-3-16 16,1 0-96-16,1-1-32 0,1-1 0 0,2-4-8720 0</inkml:trace>
  <inkml:trace contextRef="#ctx0" brushRef="#br0" timeOffset="81719.12">4867 6272 11055 0,'-5'-4'976'0,"0"-2"-784"0,1 2-192 0,2 1 0 0,1 0 3008 0,0 3 544 0,1-4 112 0,-3 2 32 0,1-7-2656 0,-2 2-528 0,-1-6-96 0,0 0-32 16,1 0-1104-16,-1-1-240 0,2 0-32 0,-2 2-16 0,0-3-896 0,-1 2-176 15,-1 2-32-15,0 3-16 16,-3-2 976-16,-1 1 208 0,-1 3 48 0,-2 2 0 0,-2 2 1552 0,0 1 320 0,-2 2 64 0,0 4 16 15,-2 1-144-15,-1 0-16 0,0 4-16 0,-2 2 0 16,-1 4 656-16,1 0 144 0,3-2 32 0,0 2 0 16,3 3-704-16,-1-1-144 0,4 1-32 0,0-3 0 15,2 2-192-15,2 1-64 0,2-3 0 0,1-2 0 16,2 2-448-16,2-1-128 0,1-3 0 0,2 2 0 16,0-2 0-16,1 0 0 0,3 2 0 0,1-3 0 15,2-1 160-15,1 0 16 0,2-2 0 0,0-1 0 16,1-4-176-16,1-1 0 0,3-2 0 0,0-2 0 15,2-1-128-15,0-4-64 0,3-1-16 0,0-5 0 16,0 1 592-16,1-2 128 0,0-4 32 0,-2-1 0 16,3 0 384-16,-3-4 80 0,1 2 16 0,-1 2 0 15,-2-3-64-15,-1 3 0 0,-1-4 0 0,0 4 0 16,0-6-304-16,-3 3-64 0,-2-1-16 0,0-1 0 0,0-2-384 0,-4-3-64 16,-1 2-128-16,-4 1 176 0,-1 0-48 0,-4-2-128 15,-1 3 192-15,-3 0-64 0,-2 0 48 0,-3 2 0 16,1-2 0-16,0 3 0 0,-1-3-176 0,2 3 0 15,0 0 0-15,1 2 128 0,1 1-128 0,2 0 0 16,1 1 0-16,0 1 0 16,1-4-832-16,1 5-64 0,2 0 0 0,0 1 0 15,1 4-1744-15,2-2-368 0</inkml:trace>
  <inkml:trace contextRef="#ctx0" brushRef="#br0" timeOffset="82631.14">5966 6107 17503 0,'-3'-1'1552'0,"-1"1"-1232"0,3-2-320 0,1 2 0 0,0 0 1024 0,0 0 128 0,-2-3 48 0,-1 2 0 0,-1-4-1072 0,-1 0-128 0,-1 0-208 0,1-1 48 15,-1 0 608-15,0 0 128 0,-1 1 32 0,1-4 0 16,0 5-288-16,0-1-64 0,0 4-16 0,-2-1 0 0,1 2-432 0,-2 0-96 15,1 2-16-15,-2-1 0 0,0 4 304 0,-1-1-160 16,-2 2 160-16,1 0-128 16,-2 1 464-16,1 0 112 0,-2 2 0 0,1 0 16 0,3 0-464 0,0 1 0 15,2 0 0-15,2 0 0 16,1 0 0-16,0 2 0 0,2 0 0 0,1 3 0 16,2 1 0-16,0 0 0 0,0 3 0 0,1 1-160 0,0 1 160 0,1 1 0 15,1-2 0-15,1-2 0 0,-1-4-368 0,3 1 16 16,3-3 0-16,-1-2 0 15,2-1-352-15,2-2-80 0,0-1-16 0,0-3 0 0,0 1 336 0,2-4 64 16,1 0 16-16,0-4 0 0,0-1 816 0,1-1 160 16,-2 1 48-16,2-4 0 0,0-3 192 0,0 2 64 15,-2-3 0-15,2 0 0 0,-1 0 176 0,-2-3 32 16,0 2 16-16,1-5 0 0,-2 2 304 0,-2 2 64 16,-2-4 16-16,0 6 0 0,-2-2-640 0,0 1-128 15,-1 2-32-15,-2 2 0 0,-2 1-352 0,0-1-80 0,0 4-16 0,-2 0 0 16,1 2-128-16,0-1-128 15,-2 4 192-15,1-1-192 0,0 1 192 0,0 1-192 16,-1 0 192-16,0 1-192 0,1 1 176 0,1 2-176 0,0-2 160 0,2 2-160 16,0 2 128-16,2-3-128 0,1 3 0 0,-1-1 0 15,4 1 176-15,-1 0-176 0,1 0 192 16,2 3-192-16,-1-3 128 0,4 4-128 0,0-1 0 0,0 1 0 16,2 0-256-1,2 0-144-15,0 2-48 0,3 0 0 0,-1 1-1152 16,3-1-224-16</inkml:trace>
  <inkml:trace contextRef="#ctx0" brushRef="#br0" timeOffset="84065.64">7104 5976 15663 0,'0'-2'1392'0,"0"-2"-1120"0,0 2-272 0,0 2 0 0,1 0 1088 0,0-3 176 0,1 2 16 0,-1-4 16 0,1 1 288 0,1-3 48 16,1 2 16-16,-2 4 0 0,2 1-816 0,-1 0-144 15,1 3-48-15,1 4 0 0,-1 2-336 0,1 4-80 16,0-1-16-16,1 4 0 0,1 3 304 0,0 1 48 0,1 4 16 16,1 5 0-16,1-4 32 0,0 0 16 0,0 4 0 0,1-4 0 15,0 1 16-15,0-4 16 0,0-2 0 16,0-2 0-16,-1-3-144 0,0-5-16 0,-1 2-16 0,0-6 0 16,0 2-272-16,0-2-48 0,-1 0-16 0,0-6 0 15,-1 3 64-15,1-3 16 0,-3-3 0 0,0 3 0 16,0-3-224-16,0-4 0 0,-1 4 0 0,1-6 0 15,0-1 128-15,2 1 16 0,-1 0 16 0,0 0 0 16,1 2-160-16,1-2 0 0,-2 3 0 0,1 1 0 16,0 2-288-16,0 3-96 0,0 0 0 0,1 4-16 15,-1 2-240-15,1-2-32 16,-1 2-16-16,2 0 0 0,-1-1 512 0,1 3 176 0,1-5 0 0,-1 2-144 16,-1-1 144-16,1-2 224 0,1 0-48 0,-2-2-16 15,2 0 176-15,-1 0 48 0,0-2 0 0,-1 0 0 16,2-1-16-16,-1 2 0 0,1-1 0 0,0-2 0 0,-2 2-80 15,2-2-16-15,-1 4 0 0,-1-4 0 0,0 4-80 0,1-1 0 16,-2 0-16-16,0 1 0 0,2 0 48 0,-3 0 16 16,0 0 0-16,1 0 0 0,-1 0-80 0,0 0-16 15,0 0 0-15,0-3 0 0,0 2 48 0,1-4 0 16,-1 1 0-16,0-2 0 0,1-3 16 0,1 0 16 16,1-5 0-16,-1-2 0 0,2-1-80 0,-3-3-16 15,2 0 0-15,-1-5 0 0,0-3-128 0,1-3-176 16,-2-5 48-16,1 1 0 0,-3 1 128 0,-2-1 0 15,1 1 0-15,-1-1 0 0,-2 0 0 0,-1 3 0 16,-3 0 0-16,0 7 0 16,-1 4-496-16,-2 5-64 0,0 6-16 0,-2 4 0 15,-1 6-1360-15,1 5-288 0</inkml:trace>
  <inkml:trace contextRef="#ctx0" brushRef="#br0" timeOffset="84815.72">8505 6031 911 0,'-10'-13'0'0,"3"3"0"0,1 1 0 0,1 2 0 0,2 5 2800 0,1-2 464 0,-1 2 112 0,-2-2 16 0,-1-5-1968 0,-3-1-384 0,-1 1-80 0,1-1 0 0,1 1-160 0,1 3-32 0,1 0 0 15,2 2 0-15,0 0 512 0,0 2 112 16,2-2 16-16,-2 4 0 0,1 0-928 0,-2-2-176 0,0 2-48 0,-2 0 0 16,1 2-256-16,-2-2 0 0,-1 4 0 0,-1-2 0 15,-1 4 0-15,-3 2 0 0,1-2 0 0,-3 6 0 16,0 1 288-16,0-1 0 0,-2 4 0 0,5 3 0 16,0-3 336-16,3 1 64 0,3 4 16 0,-1 1 0 15,5 1 336-15,0-1 80 0,3-1 16 0,4 1 0 16,3 2-720-16,3-3-144 0,1-1-16 0,4 1-16 15,3-5-528-15,0 0-96 0,1-4-32 0,0-2 0 16,0 0-432 0,0-4-96-16,-1 0-16 0,-1-3 0 0,0 0 80 0,-3 0 16 15,1-3 0-15,-1 0 0 0,-2 0 320 16,1-3 64-16,-1 0 16 0,-2 0 0 0,-2-3 944 0,0 0 192 0,-1-2 32 0,-1 0 16 16,-1-5 624-16,0 4 128 0,-1-6 32 0,0 1 0 0,-2-1-720 15,-1 2-144-15,2-3-16 0,-3-1-16 16,1 5-608-16,-1 0 0 0,-1-1 0 0,1 1-128 15,-1 5-336-15,-2-2-64 0,0 2-16 0,-1 2 0 0,0 1 384 16,0 4 160-16,-1-3-128 0,2 2 128 0,-2 1 384 0,1 0 144 16,0 1 48-16,1 2 0 0,0-1 272 0,0-2 64 15,1 4 16-15,0-3 0 0,1 4-448 0,1-1-96 16,0 0 0-16,2 2-16 0,1 2-368 0,1-1 0 16,3 3-160-16,0-2 160 0,3 6-128 0,1-2 128 15,3 1 0-15,-2 0 0 0,4 3 0 0,-1 2 0 16,1-2 192-16,0 1-48 0,0 1 0 0,-1 1 0 15,-1-4 0-15,-1-2 0 0,0 0-144 0,0-1 0 0,2 1 0 0,-1-4 0 16,2 1-1264 0,-1 0-224-16,-1 0-48 0,1-1-14256 0</inkml:trace>
  <inkml:trace contextRef="#ctx0" brushRef="#br0" timeOffset="85116.06">8956 6049 35935 0,'0'-2'1600'0,"0"-1"320"0,0 3-1536 0,2 0-384 0,1 3 0 0,0-1 0 0,0-1 192 0,4 2-16 0,1 3-16 0,6 2 0 0,2 3-160 0,3 1 0 16,0 4 0-16,1-2 0 0,0 2 0 0,0 2 128 16,-2-2-128-16,0 3 0 15,-2-3-464-15,-2 0-176 0,1 3-48 0,0-4 0 16,0 1-432-16,-3-4-96 0,1 2 0 0,-1-6-16 16,0 2-1072-16,0-4-192 0,-3 0-64 0,1-2-8112 0</inkml:trace>
  <inkml:trace contextRef="#ctx0" brushRef="#br0" timeOffset="85361.12">9636 5891 37775 0,'-7'-2'1664'0,"0"-1"368"0,-1 6-1632 0,3-1-400 0,3-1 0 0,1 2 0 16,-2 3 192-16,-1 0-32 0,-3 8-16 0,-3 7 0 15,-2 5-320-15,-2 5-64 0,-1 4-16 0,-2 6 0 16,1 0 256-16,-4 4 0 0,-2 5 0 0,-4-2 0 16,0 2 0-16,-3 1 0 0,-4 2 0 0,-2 1 0 15,-3 7 0-15,-1 1 0 0,-1-1 0 0,2 1 0 16,-1-4 0-16,3-4 0 0,4-10 0 0,5-1 0 16,2-4-704-1,4-5-192-15</inkml:trace>
  <inkml:trace contextRef="#ctx0" brushRef="#br0" timeOffset="85924.56">10560 5714 31327 0,'0'8'2784'0,"1"0"-2224"0,1 2-560 0,0-4 0 0,1 3 384 0,-1 2-48 0,3 10 0 0,2 11 0 0,3 9 272 0,0 7 48 0,1 8 16 0,-2-5 0 0,-2 3-160 0,0-6-48 15,-4-1 0-15,0-2 0 0,-3 1-464 0,0-8 0 16,-1-2 0-16,-3-5 0 15,0-7-848-15,-1-1-272 0,1-4-48 0,-2-4-16 16,1-1-1312-16,0-4-272 0</inkml:trace>
  <inkml:trace contextRef="#ctx0" brushRef="#br0" timeOffset="86156.89">10260 6183 33167 0,'0'-9'2944'0,"1"4"-2352"0,1 0-464 16,2 4-128-16,0 1 576 0,1-2 112 0,3-5 16 0,5-1 0 15,5-3-848-15,6-4-176 0,5 1-16 0,4-2-16 16,0 5 352-16,0 1 0 0,2 0-144 0,-3 4 144 16,-1 0-768-1,-2 2-80-15,-1-1-32 0,-1 4 0 0,-8-2-1520 0,1 2-304 16,1 1-64-16,1 0-8304 0</inkml:trace>
  <inkml:trace contextRef="#ctx0" brushRef="#br0" timeOffset="86499.33">10890 6033 9215 0,'29'0'400'16,"-21"0"96"-16,-4 0-496 0,-4 0 0 0,1 0 0 0,-1 0 0 0,4 0 2048 0,2 1 304 15,3 2 64-15,0-2 16 0,-1 2 656 0,1-1 144 16,-2 2 32-16,-1-1 0 0,-2 2-1088 0,-1-1-224 16,-2 2-32-16,-1 1-16 0,-1-1-1104 0,-3 1-224 15,-1 2-32-15,-1 3-16 0,-2-2-528 0,-2 2 0 16,1 4 0-16,-4-2 0 15,1 3-448-15,0-1-80 0,-2 1-32 0,2-1 0 16,-2 2-192-16,2-4-32 0,0 2-16 0,1-1 0 16,1-3-64-16,2 0-16 0,2 2 0 0,-1-5 0 0,4 2 464 0,0-3 96 15,3 2 0-15,1-1 16 0,2-2 736 0,1 2 144 0,2 0 16 16,1-4 16-16,3 0 32 0,0 1 16 16,1-5 0-16,3 2 0 0,2-1-256 0,1-2-48 15,2 0-16-15,2-2 0 0,0-2-160 0,1-2-48 16,0-1 0-16,2-2 0 0,-2-3-128 0,-1 1 0 0,1-4 0 0,-2-1 0 15,-3-2 0-15,-1 2 128 0,-3-4-128 0,-3-1 128 16,-2 1 96-16,-1 2 16 0,-4-2 0 0,-2 1 0 16,-1 1 336-16,-2-3 64 0,-2 1 0 0,-2 0 16 15,-3-1-160-15,0 3-48 0,-3 0 0 0,-1 3 0 16,-2 2-272-16,-1 2-176 0,0 3 192 0,-4 5-192 16,0 0-192-16,-2 3-160 0,0 0-32 0,1 3-11472 15,0 0-2304-15</inkml:trace>
  <inkml:trace contextRef="#ctx0" brushRef="#br0" timeOffset="87515.18">12579 6177 23951 0,'0'-4'2128'0,"-1"0"-1696"0,1 2-432 0,0-1 0 0,0 2 608 0,-1-1 32 0,1-2 16 0,-1-2 0 0,-2-4-144 0,1-3-48 15,-2 1 0-15,0 0 0 0,1-1-464 0,-1 3 128 0,-1-2-128 0,-1 2 0 31,0-2-1280-31,-3 2-320 0,0-2-48 0,-1 2-16 0,-1 0 1024 0,-1-1 208 0,-2 3 48 0,-1-2 0 16,-1 4 1296-16,-3 0 272 0,-4 0 48 0,-1 3 16 16,-4 1-480-16,-1 4-112 0,-2 1-16 0,0 0 0 15,1 1-224-15,2 1-48 0,3 1-16 0,0 2 0 16,3 0 160-16,0 2 48 0,2 3 0 0,3-1 0 16,-1-1-64-16,2 4-16 0,0 1 0 0,-1 3 0 0,-2 3-352 0,2 0-128 15,2 3 0-15,0-2 144 16,2 5 64-16,2-4 16 0,1 2 0 0,4-3 0 15,2-1-48-15,3-4-16 0,2 1 0 0,1-3 0 0,3 0-368 0,3-4-80 16,0 1-16-16,2-2 0 16,1-2-128-16,3-3-16 0,2 0-16 0,0-2 0 0,3-4 208 0,-2 0 32 15,-1-4 16-15,-1 0 0 0,1-2 592 16,0-3 112-16,0-1 16 0,-1 1 16 0,1-4 576 0,0-2 112 0,0 2 32 16,0-3 0-16,2-2-288 0,-2 1-48 15,0-1-16-15,0-1 0 0,0 0-496 0,0 2-96 16,0-1-32-16,0-3 0 0,-2 3-128 0,2-5-16 15,-1-1-128-15,0-3 192 0,-2 1-192 0,-2-2 0 16,-1 2 0-16,-2-2 0 0,-3 2 160 0,-3-2-160 16,-2 2 160-16,-2-2-160 0,-3 0 0 0,-2 2 0 0,-1-2 0 15,-3 0 0-15,1 2 0 0,0-2 0 16,1 2 0-16,-2-2 0 0,2 0 0 0,-1-5 128 16,1 2-128-16,0-3 0 0,2 2-160 0,0 1-80 15,2 2-16-15,2 3 0 16,0 4-1472-16,2 4-288 0,0 1-64 0,-1 9-14048 0</inkml:trace>
  <inkml:trace contextRef="#ctx0" brushRef="#br0" timeOffset="88228.35">12431 6110 8287 0,'0'0'736'0,"0"-3"-592"0,1 2-144 0,1 1 0 0,0 0 1664 0,-1-2 288 0,2 2 64 0,0-3 16 0,4 2 208 0,-1-2 64 16,1 1 0-16,1 1 0 0,-1-3-208 0,-1 4-48 0,2 0 0 0,-2-2 0 15,1 2-1536-15,1-3-304 0,-1 2-64 0,1-2-16 16,0 3-128-16,2-3 0 0,0-2 0 0,0 1 0 16,2 0 0-16,3-2 0 0,1-3 0 0,3 2 128 15,0-2 256-15,2 0 64 0,3-1 0 0,1 0 0 16,1 1 192-16,-2-1 64 0,1 2 0 0,-3 0 0 16,1-1-192-16,-1 3-16 0,0 3-16 0,-2-4 0 15,-3 4-240-15,-2-2-48 0,-4 1-16 0,-2 0 0 16,-3 2-176-16,-2-2 160 0,-3 0-160 0,-2-1 160 15,-2 2 80-15,-3-6 16 0,-1 2 0 0,-3-2 0 16,-4 2-112-16,-1-5-16 0,-2 3 0 0,-2-1 0 16,0-3-128-16,-1 3-272 0,1 1 64 0,1 0 16 15,1 5-256 1,0 0-64-16,3 4 0 0,-1 2 0 0,1 4 160 0,1 3 32 0,-4 3 0 0,3 4 0 0,0 0 320 0,-2 3 0 0,1 4 0 16,-1 2 0-16,0 3 208 0,-1 3 112 15,-2 1 32-15,-2 5 0 0,0 2 96 16,0-1 0-16,0-1 16 0,0-1 0 0,2-1-304 0,3-4-160 15,2-5 160-15,4-2-160 0,2-1 0 0,6-5 0 16,1 2 0-16,3-5 0 0,4-2 0 0,3 2 0 16,4-4 0-16,5 0 0 0,2-1-256 0,3-2-80 15,4-2-32-15,3-1 0 16,2-1-704-16,3-2-144 0,2-4-16 0,2-2-16 16,6-1-1328-16,-1 1-272 0</inkml:trace>
  <inkml:trace contextRef="#ctx0" brushRef="#br0" timeOffset="88927.95">13367 6053 21183 0,'-5'-6'944'0,"1"0"192"0,2 2-912 0,0 0-224 0,0 2 0 0,1-1 0 0,1 2 0 0,-2-1 0 0,-1-5 128 0,-1 1-128 0,-1-1 832 0,-1-2 112 0,1 3 16 0,-2-3 16 0,-1 4-32 0,-1 3-16 16,-1-2 0-16,-3 2 0 0,0 2-400 0,-2 3-80 16,-1 2 0-16,-2 3-16 0,1 2-432 0,0 4 0 15,-2 3 0-15,1 1 0 0,0 1 0 0,1 3 0 16,-1 0 0-16,-1 7 0 0,1-1 160 0,1 0 0 0,3 1 0 0,1-3 0 15,2 2 576-15,4-3 112 0,0-5 32 0,3-2 0 16,1 1-592-16,2-5-112 0,1 0-32 16,1-4 0-16,3 0-848 15,1-4-192-15,0 1-16 0,2-5-16 16,1-2-16-16,0-2 0 0,2-2 0 0,-1-2 0 0,1-4 1136 0,0-1 240 0,-2-3 32 0,1-2 16 16,-1 0 208-16,0-3 32 0,-1-2 16 0,1-1 0 15,-1 0 352-15,1-2 80 0,0 0 16 0,1 1 0 16,0 1-400-16,-1 0-80 0,2 3 0 0,0 3-16 0,0 4-688 0,-1 3 0 15,-2 5 0-15,-1 2 0 16,-2 4-256-16,0 1-16 0,-1 7-16 0,1 0 0 16,-3 2 288-16,2 4 0 0,-2 3 128 0,-1-1-128 0,-1 4 528 0,-2 1 16 15,2-1 0-15,0 0 0 0,-1-3-208 0,2 1-32 16,2-4-16-16,0-2 0 0,2 0-288 0,0-2 0 16,1-2 128-16,0-1-128 0,1-3 0 0,1 2 0 15,2-3-128-15,-1 1 128 16,1-1-1088-16,2 0-112 0,2-2-16 0,0 0-16 15,1 1-928-15,1-4-176 0,1 0-32 0,0-3-11152 16</inkml:trace>
  <inkml:trace contextRef="#ctx0" brushRef="#br0" timeOffset="89205.36">13749 5391 1839 0,'-5'-6'160'0,"0"0"-160"0,2 0 0 0,0 3 0 0,2 3 6800 0,1 0 1328 0,0-2 272 0,0 1 48 0,-1 1-6384 0,-1-3-1280 0,1 6-256 0,0 0-48 0,1 4 64 0,1 5 16 16,-1 6 0-16,0 8 0 15,1 7-96-15,-1 4-16 0,0 5 0 0,0 5 0 16,-1 6 144-16,-3 1 32 0,0 3 0 0,-1-4 0 15,-2-2-352-15,1-3-64 0,-1-3-16 0,-1-6 0 16,2-3-192-16,-2 1 0 0,-1 2 0 0,-1-2 0 31,3-4-1024-31,-2-2-80 0,0-5-32 0,3-2-10144 0,-1-5-2032 0</inkml:trace>
  <inkml:trace contextRef="#ctx0" brushRef="#br0" timeOffset="90538.9">14743 5898 19343 0,'2'-3'1728'0,"0"-3"-1392"0,-1 3-336 0,1 2 0 0,-1 1-1152 0,0-3-288 0,2-3-64 0,1-3-16 0,4 0 1520 0,-1-4 416 0,1 3 32 0,-2 0 0 0,0 4 624 0,-1 3 128 16,1-2 16-16,-1 3 16 0,1 2 832 0,-1 0 176 15,1 4 16-15,1 2 16 0,-1 4-400 0,-1 3-80 16,0 1 0-16,0 4-16 0,-2 4-624 0,1 1-128 16,-1 6-32-16,-2-1 0 0,0 2-720 0,0 2-144 15,1 2-128-15,-2 0 192 0,0-4 0 0,0 1 0 0,0-5 0 16,0-4 0-16,1-3-192 0,1-5 160 0,1-1-160 16,0-3 160-16,1-4-160 0,1 0 0 0,0-5 0 0,0-1 0 15,1-1 0-15,2-1 0 0,0-5 144 0,2 1-144 16,0-3 176-16,0-2-48 0,1-1 0 0,-1-3 0 15,1 2-128-15,1-6 0 0,1-1 0 0,-1 2 0 16,1-3 128-16,-1 1 0 0,1 0 0 0,-3 5 0 16,2 5-128-16,-4 4 0 0,1 0 0 0,-1 2 0 15,2 4 0-15,0 1 0 0,1 2 0 0,-1 3 0 16,1 2 0-16,-1 0 0 0,0 2 0 0,-1 2 192 16,0 1-192-16,-1-1 0 0,0 2 0 0,-1-2 0 15,0 1 0-15,0-4 128 0,0 0-128 0,-1-1 0 0,0-2 0 16,2-1 0-16,-2-5 0 0,1 1 0 0,1-1 0 0,-1-1 0 15,1-2 128-15,0-3-128 0,2 0 0 0,0-3 0 16,1-1 0-16,0 0 0 0,-1 0 176 0,1 1 0 16,3-4 0-16,0-3 0 0,-1 0 144 0,2-1 16 15,0-1 16-15,0 0 0 0,1-1-80 0,0-3-16 16,1 0 0-16,-1 0 0 0,2-3-96 0,-2 0-32 16,1 2 0-16,0-2 0 0,-2-1-128 0,0 1 0 15,-1 3 0-15,-3 3 0 0,-1 3-176 0,-2 1-64 16,0 4-16-16,-3-1 0 15,0 3-352-15,-3 2-80 0,0 4-16 0,-2 0-17808 0</inkml:trace>
  <inkml:trace contextRef="#ctx0" brushRef="#br0" timeOffset="90864.82">16029 5901 37775 0,'-3'1'1664'0,"-1"2"368"0,0-1-1632 0,2 2-400 0,1-1 0 0,-1 2 0 0,1 0-288 0,-3 4-144 0,-1 6-16 0,-2 7-16 0,-2 4 464 0,-1 3 0 0,1 1-128 0,-1 0 128 0,-1 1 0 0,1-3 0 16,3-3-160-16,0-3 160 15,1-2-1440-15,0-4-224 0,0-1-32 0,-1-5-12544 16</inkml:trace>
  <inkml:trace contextRef="#ctx0" brushRef="#br0" timeOffset="91069.64">16067 5582 39615 0,'-4'-4'3520'0,"1"4"-2816"0,2 1-560 0,2 2-144 31,2-1-912-31,-1 0-224 0,1 0-32 0,-1 4-16 0,3-2 992 0,1 2 192 0,1 0 0 0,-1-3 128 16</inkml:trace>
  <inkml:trace contextRef="#ctx0" brushRef="#br0" timeOffset="91394.83">16583 5592 39615 0,'-6'-4'1760'0,"2"2"352"0,1 0-1680 0,0 2-432 16,3 0 0-16,0 2 0 0,0 0-144 0,0-2-112 0,0 4-32 0,-1 2 0 16,0 3 32-16,-2 4 16 15,-2 3 0-15,-1 6 0 0,-1 6 240 0,-2 4 0 16,-1 0 0-16,-2 5 0 0,1 1 0 0,-2 0 0 16,1 0 0-16,0-2-144 0,-2 3 144 0,0 0 0 0,1 1 0 0,-2-1 0 31,1-5-640-31,1 1-208 0,0-3-48 0,0-3-14976 0</inkml:trace>
  <inkml:trace contextRef="#ctx0" brushRef="#br0" timeOffset="91653.05">16367 5955 41471 0,'0'-7'1840'0,"0"1"368"0,1 3-1760 0,0-1-448 0,2 2 0 0,-1 2 0 15,2-2-928-15,1 0-272 0,4-4-48 0,4 0-16 0,5 0 1264 0,4-4 336 16,3 4 32-16,1-3 0 0,1 3-368 0,0 0 144 16,0 1-144-16,0 0 0 15,-1 1-1120-15,-2 0-336 0,-1-1-64 0,-3-1-14016 0</inkml:trace>
  <inkml:trace contextRef="#ctx0" brushRef="#br0" timeOffset="92097.73">16967 5442 35935 0,'-3'5'3200'0,"2"4"-2560"0,1-3-512 0,1 0-128 16,0 0 400-16,1 2 64 0,-1 7 16 0,0 7 0 15,0 12-720 1,-1 5-144-16,0 8-16 0,-1 1-16 0,-3-1 416 0,-2-3 0 0,-1 0 0 0,-3-3 0 16,1-2-160-16,-4 1-96 0,-1-1-32 0,-1 1 0 15,0-2-208 1,1 0-32-16,-1-3-16 0,2-4 0 0,2-3 368 0,3-5 176 0,0-6-160 0,2-2 160 15,1-6-192-15,3-2 192 0,-1-1-208 0,2-6 80 16,1 0 400-16,0-2 96 0,1-2 16 0,2-3 0 0,-1-2-128 16,3-3-32-16,0-1 0 0,0-3 0 0,4-4-224 0,0-2 0 15,3-5-192-15,1-2 192 0,3-3-144 0,0 0 144 16,3-3 0-16,-1 3-144 0,0 4 144 0,-2 7 256 16,-1 5-64-16,1 1-16 0,-1 8 304 0,1 3 64 15,0 4 16-15,0 6 0 0,1 8 464 0,0 2 80 16,1 5 32-16,0 2 0 0,2 4-496 0,0 2-80 0,1-1-32 15,1 1 0-15,0 0-240 0,2-1-48 0,-1 0-16 0,1-2 0 16,-1-1-224-16,1-3-192 16,-2 0 48-16,-2-2 0 0,0-1-304 0,-4-5-64 0,0 2-16 0,-4-2 0 15,-1-2-1024-15,-2-3-208 0,-3-3-32 0,-1-2-14784 0</inkml:trace>
  <inkml:trace contextRef="#ctx0" brushRef="#br0" timeOffset="94898.75">18830 5440 25791 0,'-4'6'2304'0,"1"1"-1856"0,2 2-448 0,1-3 0 0,0 0 128 0,-2 2-128 0,0 7 0 0,-2 7 144 0,-2 9-400 0,-1 11-64 0,-2 5-32 0,-2 1 0 0,0 5 880 0,-2-2 176 0,-2-2 48 0,-1 0 0 16,-2-3-592-16,-2-1-160 0,0-4 0 0,0-3 0 31,1-3-1136-31,0-3-288 0,2-6-64 0,3-3-5744 0,2-3-1152 0</inkml:trace>
  <inkml:trace contextRef="#ctx0" brushRef="#br0" timeOffset="95247.5">19206 5338 25791 0,'-2'-3'2304'0,"-2"3"-1856"15,1 1-448-15,1 1 0 0,1-1 1344 0,-2 2 192 16,-2 3 16-16,-2 0 16 0,-3 7-1232 0,-2 0-336 15,-1 6 128-15,2 2-128 0,1 1 176 0,2 4-16 16,-1 3 0-16,2 3 0 0,-1 5-160 0,2 1 0 0,0 7 0 0,-2-2 0 16,1 3 0-16,-2-2 0 0,-1-1 0 0,0-4 0 15,1-1 0-15,-3-1 0 0,1-2 0 0,-1-4 0 32,0 1-592-32,0-4-48 0,4-5-16 0,0-5 0 15,1 2-1264-15,1-2-256 0,0-1-64 0,-1-3-8704 0</inkml:trace>
  <inkml:trace contextRef="#ctx0" brushRef="#br0" timeOffset="95737.42">19265 5766 37775 0,'-2'-4'3360'0,"1"4"-2688"15,1-2-544-15,0 4-128 0,1 1 0 0,-1-2 160 16,1 4-160-16,-1-1 160 15,1 4-512-15,1 6-96 0,0 0-32 0,1 3 0 0,0-1 480 0,2 0 288 0,0 3-32 0,1 0-16 32,1-3-528-32,-1 1-96 0,2 0-32 0,0-1 0 0,-1 0 240 0,-1-2 176 15,2 0-208-15,-1-1 80 0,-1-1 128 0,1-1 176 16,-1 0-48-16,-1-1 0 0,0 0 288 0,0-1 48 0,-2-3 16 0,1-1 0 16,0 0-224-16,-2-1-64 0,1-4 0 15,0 2 0-15,0-2 0 0,-1-2-16 0,1 2 0 0,-1-4 0 16,2 1 64-16,1-4 16 0,0 1 0 0,1-3 0 15,2-1 16-15,-1-2 16 0,2 0 0 0,1-4 0 16,-1-1-288-16,3-1 160 0,-1-2-160 0,1-1 128 16,0-1-272-16,1 0-64 0,-1-4-16 0,1 1 0 15,-1-1-672 1,-2 4-128-16,-3-2-16 0,-1 4-16 0,-1 4-1136 0,-2 1-240 16,-3 4-32-16,-1-1-6832 0,-1 3-1376 0</inkml:trace>
  <inkml:trace contextRef="#ctx0" brushRef="#br0" timeOffset="96159.92">19981 5420 35935 0,'-12'-6'3200'0,"3"-1"-2560"0,2 5-512 0,2 0-128 0,1 2 416 0,3 2 64 0,0-2 16 0,-3 2 0 0,-1 0-496 0,-2 3-160 0,-3 1 0 0,0 7 0 16,0 2-48-16,1 5-16 0,0 5 0 0,0 1 0 15,-1 8-48-15,0 5-16 0,0 4 0 0,-1 2 0 16,-1 2 288-16,-1-2 0 0,1-1 0 0,1-4 0 16,-1-1-432-16,-1-3 32 0,2 1 0 0,0-5 0 15,1-1-1216-15,0-3-240 0,1 1-64 0,2-5 0 16,0-1-128-16,2-4-48 0,0-3 0 0,1-3 0 15,0-1 576-15,3-4 112 0</inkml:trace>
  <inkml:trace contextRef="#ctx0" brushRef="#br0" timeOffset="96592.22">20465 5278 31327 0,'-4'-7'1392'0,"1"1"272"0,-2 1-1328 0,0 4-336 0,2 1 0 0,2 0 0 15,-2 4-816-15,-2-2-224 16,-2-1-48-16,-3 6-16 0,-2 1-864 0,-2 2-160 0,2 4-48 0,1 1 0 16,1 1 640-16,-1 5 112 0,1 1 16 0,-1 2 16 15,0 3 112-15,-2 2 0 0,1 2 16 0,-2 1 0 0,-2 6 1264 0,-1 2 464 16,-2 5-16-16,-1 2 0 0,-2 1 1360 0,-1 3 272 15,-2-4 48-15,0 0 16 16,3-8-480-16,-3 5-80 0,-1 3-32 0,0-3 0 0,4-3-720 0,0 0-160 16,1-3-32-16,2-3 0 15,4-3-640-15,1-4-256 0,2-3 16 0,3-3-7664 0,2-6-1536 0</inkml:trace>
  <inkml:trace contextRef="#ctx0" brushRef="#br0" timeOffset="97223.63">20078 6262 8287 0,'-5'-3'736'0,"1"2"-592"0,1-1-144 0,1 1 0 0,2 1 2064 0,2-3 384 0,-1 1 80 0,1-2 16 16,3 0-2544-16,1-4-720 0,3 0-48 0,2-3 0 0,2 4 608 0,-1-3 160 16,1 3 0-16,1-1 0 0,-2 0 592 0,2 2 192 15,0 1 48-15,-1 2 0 0,2 0 176 0,-3-1 32 16,2 2 16-16,-2-2 0 0,2 2-512 0,-2 0-96 15,0 2-32-15,-3 0 0 0,0 2-416 0,-3 0 0 16,0 1 0-16,-1 3 0 0,-2-2 0 0,-2 2 192 16,-2 0-64-16,-2 1 0 0,0 2 704 0,-2 0 128 15,-3 1 16-15,1-1 16 0,-4 1-144 0,0 3-16 16,-2-1-16-16,1 4 0 0,-2-3-432 0,1 0-64 16,-2 4-32-16,-1-3 0 0,1 1-288 0,-1-4 0 15,0 4 0-15,0-3 0 0,0-2-192 0,1 0-160 0,0 0-32 16,3-1 0-1,0-1-416-15,3-4-96 0,2 2 0 0,1-5-16 0,4 4 1232 0,-1-1 256 0,3-2 64 0,0 2 0 16,1-1-128-16,3 2-32 0,1 0 0 0,4 1 0 16,1 0 112-16,2 1 32 0,3-1 0 0,1 3 0 15,0-3-624-15,4-2 0 0,3 2-192 0,2-5 64 16,0 2-2112 0,1-6-400-16</inkml:trace>
  <inkml:trace contextRef="#ctx0" brushRef="#br0" timeOffset="104029.43">20777 5801 10127 0,'-2'-2'896'0,"1"2"-704"0,1 0-192 0,0 0 0 16,0-2-368-16,0 2-96 0,0-2-32 0,0 0 0 0,0 0 1248 0,1-2 240 0,3 0 48 0,0 2 16 0,1-2 576 0,1-1 112 0,0 2 32 0,1 0 0 16,1 2-272-16,-2-2-48 15,1 1-16-15,0 1 0 0,-1 1 16 0,0 0 0 16,0 1 0-16,2 1 0 0,2-2-1040 0,2 0-208 16,1 0-32-16,2 0-16 0,3-3-512 0,1 0-96 0,2-1-32 0,2 1 0 31,-1-2-736-31,1 1-128 0,1 0-48 0,-3 2 0 15,0-1-496-15,-5 6-96 0</inkml:trace>
  <inkml:trace contextRef="#ctx0" brushRef="#br0" timeOffset="104501.63">20606 5992 22111 0,'1'0'1968'0,"0"-2"-1584"0,1 2-384 0,-1 0 0 0,1 2 1584 0,2-2 224 0,2 0 48 0,4-2 16 16,5 2-1872-16,5-3-592 0,3 2-16 0,4-1 0 0,1-2 736 0,1 0 160 0,2 2 32 0,1-2 0 31,1-1-672-31,-1 4-128 0,-1-2-32 0,-2 1 0 0,-2 1-48 0,-2 1-16 0,-3 0 0 16,-2 1 0-16,-2 1-1040 15,-5-2-224-15,1 3-32 0,-3-3-6864 0</inkml:trace>
  <inkml:trace contextRef="#ctx0" brushRef="#br0" timeOffset="104945.89">21505 5440 35007 0,'-1'-3'3120'0,"-1"2"-2496"0,2 1-496 0,0 1-128 15,0 2 304-15,2-1 32 0,-1-1 16 0,-1 4 0 16,1 3-2080 0,2 0-432-16,-2 3-80 0,1 7 0 0,1-1 1792 0,-1 4 448 0,1 1 0 0,-2 4 0 15,1 2-304-15,0 0 48 0,-2 0 0 0,-2 5 0 16,0-2-448-16,-4 1-64 15,0 0-32-15,-3-1 0 0,-1-2 432 0,-2 5 96 0,-2-6 16 0,0 1 0 16,2 0 256-16,1-1-192 0,1 0 192 0,1-2-160 16,1 2 160-16,2-2 0 0,2-1 0 0,1-5-10272 15</inkml:trace>
  <inkml:trace contextRef="#ctx0" brushRef="#br0" timeOffset="105803.34">22660 5848 10127 0,'0'-4'896'0,"0"0"-704"0,0 3-192 0,0 0 0 0,0 1 1808 0,0-3 336 0,1 0 64 0,-1-1 16 0,1-5-1552 0,-2-1-304 0,1 0-64 15,-1-1-16 1,-2 0-480-16,1 3-112 0,-3-2-16 0,1 0 0 15,-2 4 320-15,1-3 0 0,-1 2 0 0,-2 0 0 16,2 1 960-16,-2 1 160 0,0 1 32 0,0 1 0 16,-1-1-464-16,0 4-96 0,-1-2-16 0,-1 2 0 15,1 0-576-15,-1 2 0 0,-1-1 0 0,-1 3 0 0,0 1 0 0,-2 1-160 16,1 2 160-16,0 0-208 0,-2 2 592 16,1 2 112-16,-1 2 16 0,0 2 16 0,1 3 304 0,-1 2 48 15,1-3 16-15,1 5 0 0,2-1 144 0,1 0 48 16,2 4 0-16,0 2 0 0,3 3-608 0,1-2-112 0,2 0-32 15,1 0 0 1,4-2-608-16,0-1-128 0,3-1-32 0,4-5-14288 0</inkml:trace>
  <inkml:trace contextRef="#ctx0" brushRef="#br0" timeOffset="106343.81">22955 5870 27647 0,'-3'-4'2448'0,"-1"2"-1952"0,1 2-496 0,2 0 0 15,0 2 576-15,-2-2 0 0,-1 0 16 0,-5 0 0 16,-2 0-2320-16,-4 3-448 0,-1 0-112 0,-1 4-16 16,-1-1 1776-16,0 4 336 0,-1 0 192 0,1 2-192 15,-1 0 192-15,-1 4 0 0,2 0 0 0,0-1 0 16,0 1 656-16,3 0 176 0,1-3 16 0,2 0 16 16,0 2 752-16,1-1 160 0,1 1 16 0,2-5 16 0,3 2-1184 0,3-2-240 15,2-1-64-15,2 0 0 16,2-1-752-16,2 0-144 0,3 0-48 0,2 1 0 15,1-1-720-15,2-3-128 0,1 0-48 0,2 1 0 16,3-2-16-16,1-2-16 0,2-2 0 0,0 0 0 16,0-2 656-16,-1 0 144 0,-1-2 32 0,0 0 0 0,0-2 448 0,0 0 80 15,-2-4 32-15,-2-1 0 0,-1 0 1056 0,-1-2 192 16,-1-3 64-16,-2 0 0 0,-1-2 336 0,-1-4 80 0,0 3 16 16,-4-6 0-16,2 3-448 0,-3-1-96 15,0-1-16-15,-2 0 0 0,1 0-368 0,-3 1-80 16,-1 2 0-16,-1 4-16 0,-1 2-240 0,-3 1-64 0,-2 2 0 0,0 2 0 15,-3 4-64-15,-2 0-32 0,-2 6 0 0,-1 0 0 32,-2 1-496-32,-3 2-112 0,2 3 0 0,-2-3-16 15,0 4-704-15,-1 1-144 0,1-2-32 0,1 2 0 16,1 1 80-16,1-2 16 0,3 2 0 0,2-2-9056 0</inkml:trace>
  <inkml:trace contextRef="#ctx0" brushRef="#br0" timeOffset="106946.5">23248 5923 30399 0,'0'0'2704'0,"0"0"-2160"0,0 0-544 0,0 1 0 0,0 2 288 0,0-3-48 0,0 2-16 0,0 2 0 16,0 2-1536-16,0 3-304 0,-2 1-64 0,-1 0-16 15,0 0 624-15,-1 2 128 0,0 0 32 0,-1 1 0 16,0-1-528-16,-1-1-96 0,1 0-32 0,2 2 0 0,-2-3 1888 0,2-4 384 16,-1 0 80-16,3 0 16 0,0-2 992 0,2-3 192 0,-1-1 32 0,3-1 16 15,0 1-368-15,2-6-64 0,0 2 0 0,0-2-16 16,3-3-624-16,-1 2-128 0,2-5-32 0,-1 0 0 16,2-1-608-16,-1 0-192 0,0 0 0 0,0-5 0 31,0 5-240-31,0-3-144 0,-1-1-48 0,1 1 0 0,0-1 256 0,-2 0 176 0,-1 1-208 0,1 1 80 15,-2 0 128-15,-1 1 0 0,-1 1 0 0,-1 2 0 16,0 3-512-16,-2 0 0 16,0 4-16-16,0-2 0 0,0 2 864 0,0 2 176 0,0 2 48 0,0-3 0 15,1 3 272-15,1 3 48 0,1-3 16 0,1 3 0 16,2 2-368-16,2 0-64 0,2 4-16 0,3-3 0 16,1 3-448-16,3 1 0 0,0-1 0 0,1 1 0 0,2 3 0 15,0-1 176-15,-1 0-176 0,-1 1 160 16,1 3-160-16,-2 0 0 0,-1 0 0 0,-2 0 0 0,-2 3 0 0,-1-1 0 15,-2 1 0-15,-3-3 0 0,-1 0-192 16,-1-4 48-16,-2 4 0 0,-1-3 0 16,-2-1-688-16,-1-2-144 0,-1 0-32 0,-2-3-9536 15,1-1-1904-15</inkml:trace>
  <inkml:trace contextRef="#ctx0" brushRef="#br0" timeOffset="107530.98">24005 5598 27647 0,'-7'2'2448'0,"-2"0"-1952"0,3 3-496 0,1-4 0 0,1 4 1920 0,-1-2 272 0,-3 4 64 0,-7 3 16 0,-6 2-2272 0,-3 4-496 0,0 0-80 0,1-1 0 16,5-2-464-16,4 0-96 0,3-6-16 0,4 2 0 16,2-3-2496-16,1-3-512 0,1 0-112 0,1 0-16 15,1-2 960-15,0 1 176 0,-2-2 32 0,1 3 16 0,-1-2 3104 0,-1 2 400 16,-1 0 192-16,2 0 48 15,-2 1 1776-15,1-2 352 0,0 2 80 0,2-2 16 0,1-1-1024 0,-1 2-208 16,1 1-32-16,1-2-16 0,0 2-512 0,1-2-112 0,2 0 0 0,-1 0-16 16,2 0-944-16,1 2-144 15,1 0-48-15,2-2-16 16,0 1-816-16,1 1-144 0,1-1-48 0,1 0 0 16,0 0 528-16,1 0 112 0,2 3 0 0,0-1 16 0,-1 4 560 0,1-3 0 0,-2 3 0 0,1-2 0 15,-2 2 128-15,-1 1 128 0,1-3 16 0,-1 4 16 0,0-4 544 0,-2 6 128 16,1-3 0-16,-3 1 16 0,-1-1 48 15,0 0 0 1,-3 0 0-16,1-1 0 0,-3 3-432 0,-1-3-80 0,-2 1 0 0,1-1-16 0,-1-3-128 0,-2 2-32 31,-1 0 0-31,-1 2 0 0,-3-2-16 0,-1 0 0 0,0 1 0 16,-2-2 0-16,1 2-112 0,-3-3-16 0,-1 0-16 0,-1 1 0 16,-1-3 112-16,0 1 32 0,-1-1 0 0,-1-1 0 0,-1 0-320 15,-1 0 0-15,2-3 0 0,2 0 0 16,0-3-960-16,2 0-80 0,3-2-32 0,2-3-11856 15</inkml:trace>
  <inkml:trace contextRef="#ctx0" brushRef="#br0" timeOffset="107879.08">24414 5425 43311 0,'-2'-1'3840'0,"0"1"-3072"0,0 0-608 0,1 3-160 0,0 0-496 0,0 0-128 0,-1 4-16 0,-1 1-16 15,-2 6-224-15,-1 4-32 0,-2 5-16 0,2 1 0 0,0 5 624 0,0-1 128 16,2 1 32-16,-1 0 0 16,2 2-464-16,2-2-96 0,1-1 0 0,0-2-16 15,1 0 16-15,1-2 16 0,0-2 0 0,-1-2 0 0,2-2 240 0,-1-2 32 0,1 0 16 0,-2-3 0 16,1-1 224-16,1 0 176 0,-1-2-208 0,2-2 80 16,-1 0-1088-1,0 1-224-15,1-3-32 0,-1-1-16 0</inkml:trace>
  <inkml:trace contextRef="#ctx0" brushRef="#br0" timeOffset="108115.95">24134 5850 40543 0,'2'-6'1792'0,"-1"0"384"0,2 2-1744 0,-1-1-432 15,2 4 0-15,0 1 0 16,1-3-304-16,2 0-144 0,7-3-16 0,3-1-16 0,4-3 176 0,4-2 48 16,0 2 0-16,-1-1 0 0,1 0 256 15,-1 2-128-15,0-1 128 0,-1 4 0 16,-4-4-800-16,1 2-48 0,-3 1-16 0,0-2 0 16,-3 0-784-16,-3 2-144 0,-2 0-48 0,-3 4-7312 0,-2 0-1456 15</inkml:trace>
  <inkml:trace contextRef="#ctx0" brushRef="#br0" timeOffset="108505.73">24547 6101 20271 0,'-4'3'1792'0,"0"-6"-1424"0,1 2-368 0,1 1 0 16,2 0 3168-16,0 0 560 0,0-3 112 0,-2 1 32 16,-1-3-3088-16,2-1-608 0,0 0-176 0,2-3 0 0,2-3 0 0,0-1 0 15,2 0 0-15,2-3 0 16,-1 0-320-16,-1-3-128 0,1 0-32 0,0 0 0 15,0-4 272-15,0 2 48 0,-1-1 16 0,2 0 0 0,-1 2 832 0,0-2 160 16,1 1 48-16,2-1 0 0,0 2-768 0,-1-1-128 16,2 1 0-16,1-2-128 15,0 3-400-15,2-3-80 0,-1 6-16 16,2-3 0-16,-1 3 752 0,1 4 128 0,0-3 48 0,0 4 0 0,1 0-80 0,0 3-16 16,0 2 0-16,1 2 0 15,-1 2-1024-15,1-1-208 0,1 3-32 0,1 3-13264 0</inkml:trace>
  <inkml:trace contextRef="#ctx0" brushRef="#br0" timeOffset="109078.46">25223 5759 27647 0,'-13'-7'1216'0,"1"4"256"0,0-2-1168 0,2 4-304 0,3-2 0 0,2 3 0 16,-1 0-432-16,-7 0-144 0,-5 0-16 0,-7 3-16 0,-3-2 240 0,-2 1 48 0,1 4 16 0,3 1 0 15,3 0 544-15,2 4 96 16,2-1 32-16,2 2 0 0,3 1-368 0,2 0 0 0,1 4 0 0,2-3 0 15,1 2 0-15,-1 3 192 0,0-2 0 0,1 2-16 32,-1 2 16-32,0-1 16 0,1 2 0 0,2-4 0 0,1 1-80 0,1-3-128 15,1 0 176-15,3-3-176 0,3-1 0 16,1-2 0-16,2-3 0 0,-1-2 0 0,2-1-832 16,1-2-288-16,0-2-48 0,2 0-16 15,-1-5 224-15,2 2 64 0,-1-4 0 0,2 0 0 16,1-2 304-16,1-3 64 0,1 0 16 0,-1-2 0 0,1 2 1424 0,-2-4 304 15,1 1 48-15,-1-1 16 0,1 2-208 0,-2-3-48 16,2 1 0-16,-3 2 0 0,0-2-352 0,0 1-80 16,-1 2-16-16,-2 0 0 0,-1 3-384 0,1 2-192 15,-3 0 160-15,-1 2-160 0,0 1-208 0,-1 4-144 16,-2-2-32-16,0 3 0 0,-1 0 512 0,-1 3 80 16,0-2 32-16,-1 2 0 0,0 0 1072 0,1 2 224 15,-2 0 32-15,1 1 16 0,-1 3-544 0,2-3-96 0,0 4-32 16,1-1 0-16,-1 4-336 0,1 0-80 0,1 5-16 15,0-2 0-15,0 7-144 0,1-4-16 0,0 6-16 16,2-4 0-16,-1 1-304 0,1 1 0 0,1-1-208 16,0-3 80-1,1 0-1184-15,0-5-224 0,2 1-64 0,-2-7-14336 0</inkml:trace>
  <inkml:trace contextRef="#ctx0" brushRef="#br0" timeOffset="109333.32">25454 5864 43311 0,'0'2'3840'0,"0"-1"-3072"0,2 2-608 0,-1-1-160 0,1 2 0 0,2-1-192 0,1 0 32 0,1 6 16 15,3 1-496-15,2 3-112 0,0 4-16 0,0 1 0 16,-2 1-816-16,-2-1-160 0,-1 1-48 0,-3-3-14208 0</inkml:trace>
  <inkml:trace contextRef="#ctx0" brushRef="#br0" timeOffset="109553.71">25511 5440 35935 0,'-2'-7'3200'0,"-2"5"-2560"0,0 2-512 0,1 0-128 16,1 2 1232-16,2 1 240 0,0 1 32 0,0-1 16 15,-1 6-3232-15,0 3-640 0,0 4-128 0,2 7-16 0,0-1 2032 0,2 3 464 16,2-2 0-16,-3-2 0 0</inkml:trace>
  <inkml:trace contextRef="#ctx0" brushRef="#br0" timeOffset="109985.27">25709 5876 32255 0,'0'0'2864'0,"0"0"-2288"16,1 3-576-16,-1-3 0 0,2 1 1408 0,-2 1 160 15,1 2 32-15,1 2 16 0,1 3-1344 0,1 1-272 16,-1 2 0-16,0-2 0 16,0 2-576-16,-1-2 0 0,-1 0-16 0,-1 1 0 0,0-3-736 0,-3 0-144 15,2 0-16-15,-1-2-16 0,-1 0 1328 0,2-2 176 0,0-2 224 0,0 1-48 16,1-3 912-16,0-3 192 0,2 1 48 0,0-2 0 15,2-3-480-15,1-2-80 16,1 0-32-16,0-2 0 0,2 0-432 0,1-1-96 0,-1 1-16 0,1-4 0 16,0 1-192-16,-1-1 0 0,0 2 0 15,0-5 0-15,-2 5 0 0,1-3-128 0,-1 0 128 16,-1 0-208-16,-2 3 208 0,1 1-192 0,0 3 192 16,-2 6-192-16,0-1 192 0,0 1 0 0,1 3 0 0,0 0 0 15,1 3 368-15,2 1-48 0,3-2 0 0,-1 4 0 16,5 0-48-16,-1 2-16 0,2 0 0 0,1 2 0 15,-4-2-256-15,2 3-144 0,1 1 16 0,1 4 0 0,0-2-128 0,-2 2-32 16,1 3 0-16,-2-1 0 16,1 1-128-16,-4 0-32 0,1 0 0 0,-2 0 0 15,-2 0-528-15,-1-3-112 0,-1 3-32 0,-3-3 0 16,-1-1-240-16,0-2-48 0,-1 0-16 0,-2-4 0 16,-1 0-1040-16,2-2-208 0</inkml:trace>
  <inkml:trace contextRef="#ctx0" brushRef="#br0" timeOffset="110418.28">26517 5405 28559 0,'-2'0'2544'0,"1"0"-2032"0,-1 2-512 0,0 2 0 0,1-1 2128 0,0 0 336 0,1 4 64 0,-3 2 16 0,0 4-2064 0,-2 9-480 0,-3 9 0 0,0 5 0 0,-2 5 0 0,-1-1 0 0,-2 2 0 0,1 2 0 0,1-6 0 0,0-1 0 15,0-3 0-15,2-3 128 16,3-1-624-16,1-4-112 0,2-3-32 0,2-2 0 16,1-2-208-16,0-4-48 0,1-1-16 0,2-4 0 0,-2-2 512 15,2-1 96-15,-1-1 32 0,-1-6 0 16,2 1-432-16,-1-2-96 0,1-4-16 0,-1 1-12224 15</inkml:trace>
  <inkml:trace contextRef="#ctx0" brushRef="#br0" timeOffset="110646.07">26151 5712 42383 0,'-2'-10'1872'0,"1"4"400"0,1-3-1824 0,0 5-448 0,1 1 0 0,2 0 0 15,1 1 128-15,0-3-128 0,4-4 0 0,3-1 0 0,5-5 0 0,5 2-160 0,5 0 0 0,5-2 0 16,5 4 160-16,5 3-208 16,7-1 80-16,6 3 128 15,6 1-560 1,3 2 16-16,2 3 0 0,0 0-11424 0,0 0-2304 0</inkml:trace>
  <inkml:trace contextRef="#ctx0" brushRef="#br1" timeOffset="131279.47">26813 12018 20271 0,'2'-6'1792'0,"-2"0"-1424"0,0 3-368 0,1 3 0 0,0 0 1472 0,0-1 208 0,1-2 48 0,0-2 16 16,2-2-1744-16,1 0-384 0,-2-3-64 0,2 1-16 0,0 1 464 0,-1 0 208 15,0 0-16-15,-1 0 0 0,1-3 1184 0,0 1 224 16,-2 0 64-16,2-2 0 0,-2 0 112 0,2-2 16 0,-1-2 16 0,-1-3 0 16,1 3-720-16,-1-2-160 0,-1-2-32 15,1-4 0-15,-2 1-384 0,1-2-64 16,0-3-32-16,0-4 0 0,1 0-160 0,1-6-16 0,1 0-16 0,1 0 0 16,1-2-224-16,1 2 0 0,1 2 128 0,-1 1-128 15,1 4 0-15,-1 5 0 0,1-1 0 0,-2 7-160 16,0 2 160-16,-1 4 0 0,0 2 0 15,0 6 0-15,0 0 0 0,-2-1-192 0,0 4 192 0,1 0-192 16,-1 0 192-16,0 3 0 0,1-3 0 0,-2 3 0 16,0-2 0-16,0 0-128 0,0 2 0 0,-1 0 0 15,2 2 128-15,-2-2 0 0,0 5 0 0,1-2 0 0,0 1 0 0,-1 5 0 16,2 1 0-16,-1 2 0 16,2 4 0-16,0 0 0 0,1 3 0 0,0 0 0 15,0 2 0-15,1 4-160 0,1 1 160 0,-1 0-160 16,2 1 160-16,-1-1 0 0,1 3 0 0,-1-5 0 0,2 6-144 0,-2-1 144 15,0 1-160-15,0-4 160 0,-1 2-176 0,1-5 176 16,-1 2-192-16,-1-4 192 0,2-4 0 0,-1 2-128 16,0-4 128-16,0-2 0 0,2 2 0 0,-2-4 0 15,1-2 0-15,-1-1 0 0,2-3 0 0,-1 0 0 16,1-1 0-16,-2-4 0 0,1 0 144 0,1-4-16 16,-1-1 0-16,-1 0 0 0,0-1 96 0,-1-2 16 15,2-2 0-15,-3-3 0 0,3 1-48 0,-1-4-16 16,-1 0 0-16,0-3 0 0,0-1 16 0,0-2 0 15,-2 0 0-15,2-3 0 0,-1-3-64 0,-2-1 0 16,1-3 0-16,-1 1 0 0,1-1 0 0,-2-1 0 16,0 1 0-16,-1 1 0 0,-1 2-128 0,-1 1 0 15,0 2 0-15,-1-3 0 0,0 3-128 0,-1 2 128 16,2-2 0-16,-2-1 0 0,2 3 0 0,1-1-176 0,-2 1 176 0,1 1-128 16,0 4-208-16,1 0-48 0,0 0 0 0,-2 6 0 15,3 4-208-15,0 0-48 0,0 5-16 0,2 1-11872 16,-1 3-2368-16</inkml:trace>
  <inkml:trace contextRef="#ctx0" brushRef="#br1" timeOffset="131894.68">27596 11604 14735 0,'1'-2'1312'0,"-1"0"-1056"0,2 2-256 0,-2 0 0 0,1 2 1280 0,0-2 192 0,2 0 32 0,-1-2 16 0,2 2-160 0,-1 0-16 0,2 0-16 0,0 0 0 0,0 0-320 0,1 0-64 31,-1-2-16-31,2 2 0 0,0-4 192 0,-1 4 32 16,2-2 16-16,0-2 0 0,1 2 96 0,0-2 16 15,-1 1 0-15,2 0 0 0,1 0-496 0,0-1-80 0,2 2-32 0,0-2 0 16,0 1-352-16,0 0-64 0,1-3 0 0,0 2-16 15,-2-2-112-15,-1 2 0 0,1-2-128 0,0-3 192 16,-1 2-192-16,-1-2 0 0,-1 1 0 0,0 0 0 16,0-2 0-16,-2 0 128 0,-1 2-128 0,-1-2 0 15,-2 0 0-15,-1 1 176 0,-3 0-176 0,-1-3 160 16,-2 5-32-16,-1-3-128 0,-3 0 192 0,1 2-64 16,-3-2-128-16,-1 1 0 0,-3 3 0 0,2 2 0 15,-3 2-256-15,2 2 32 0,-2 5 0 0,-1 1 0 16,0 5-176-16,0 1-48 0,1 3 0 15,1 2 0-15,0 1 256 0,2 1 32 0,0 1 16 0,-1 4 0 0,2-2 144 16,0 4 0-16,0-1 0 0,1 1 0 0,1 0 0 16,1 1 224-16,3-5-32 0,1 3 0 0,2-3 128 0,2-2 32 15,1 0 0-15,3-3 0 0,-1-1-208 16,4-2-144-16,1 1 192 0,1-6-192 0,3 4 128 0,1-3-128 16,1-2 0-16,2-3 0 0,2 0 0 0,0-4-144 15,3-1 16-15,2-1 0 16,-1-1-832-16,0-2-176 0,0 0-16 0,-1-2-15664 0</inkml:trace>
  <inkml:trace contextRef="#ctx0" brushRef="#br1" timeOffset="132225.81">28384 11354 11967 0,'-6'1'1072'0,"1"1"-864"0,0-1-208 0,2 1 0 0,1 2 4544 0,1-4 880 0,-1 3 160 0,0 3 48 0,-2 0-3968 0,-3 4-768 0,-1 6-176 0,-2 0-16 0,0 4-368 0,-1 3-64 16,0 1-16-16,-1 3 0 15,0-1 0-15,-2 5 0 0,-2 4 0 0,-3-2 0 0,-1 4 16 0,-2 1 0 16,-2 3 0-16,-1-4 0 0,1-1-272 0,1-2-224 16,2-5 32-16,1-3 16 15,4-5-544-15,0-2-112 0,2-3-32 0,2-4 0 16,2-2-384-16,0-4-80 0,1-2-16 0,1-4-12336 0</inkml:trace>
  <inkml:trace contextRef="#ctx0" brushRef="#br1" timeOffset="132513.81">28012 11474 911 0,'1'-4'0'0,"-1"3"0"0,1 1 0 0,0-1 0 0,-1 1 0 0,2 1 0 0,-1 0 1632 16,0 1 240-16,1 0 48 0,2 2 16 0,1 2 1136 0,1 3 208 15,2-2 48-15,-1 6 16 16,3-1-80-16,-1 0 0 0,1 4-16 0,1-2 0 15,2 2-1040-15,0 1-208 0,-1 1-32 0,2-1-16 16,-1 3-1120-16,1-2-208 0,1 1-48 0,0-2-16 0,-1 4-368 0,0-1-192 16,1 1 192-16,-3 1-192 0,1-2 128 0,-1 0-128 15,-2 1 0-15,0-3 0 0,0 1 0 0,-2 1-256 16,1-2 64-16,0 0 0 16,-1 0-1232-16,0-3-240 0,0-1-64 0,0-5 0 15,0 0-1232-15,0-3-256 0</inkml:trace>
  <inkml:trace contextRef="#ctx0" brushRef="#br1" timeOffset="132932.37">28784 11177 13823 0,'3'-8'1216'0,"-2"4"-960"0,0 0-256 0,1 1 0 15,-1 3 2304-15,-1 0 432 0,0 0 80 0,1 0 0 16,0 0-1616-16,1 0-336 0,-2 1-64 0,1 1-16 15,-1 0 528-15,-1 0 96 0,1 4 32 0,0-6 0 0,0 0 144 0,-5 20 16 32,3-9 16-32,1 2 0 0,0-2-736 0,1 3-160 0,-1 5-16 15,1-3-16-15,0 4-496 0,0 1-192 0,0 2 176 0,0 2-176 16,-2 0 0-16,1-2 0 0,1 5 0 0,-1-2 0 16,1 2 0-16,1 3 0 0,-1-3 0 0,1 1 0 15,2-3 0-15,-1 1 0 0,2-1-144 0,0-1 144 16,1 1-688-1,-2-2-32-15,2 0-16 0,0 1 0 0,-1-6-480 0,0 0-112 16,-1-1-16-16,0-5 0 0,1-1-720 0,-2-2-160 0,1-1-16 0,-2-6-10080 16</inkml:trace>
  <inkml:trace contextRef="#ctx0" brushRef="#br1" timeOffset="133192.5">28483 11572 23951 0,'-3'-6'2128'0,"3"0"-1696"15,1 3-432-15,2 1 0 0,-1 0 1872 0,2 2 304 16,2-3 48-16,3-4 16 0,3-1-1056 0,4-2-208 0,4 1-32 0,4 2-16 16,0 1 224-16,2-1 64 15,3 1 0-15,-1 3 0 0,1-4-608 0,0 5-112 16,0-4-32-16,-2 2 0 0,-1 0-240 0,0-2-48 0,0 0-16 0,1 0 0 15,0 0-160-15,1-1 0 0,-1 1 0 16,1-2 0-16,-1 1-688 16,1 0-64-16,0 1-16 0,-1 0-17072 0</inkml:trace>
  <inkml:trace contextRef="#ctx0" brushRef="#br1" timeOffset="133967.47">30497 10938 33167 0,'-1'-4'2944'0,"1"0"-2352"0,1 4-464 0,0-2-128 0,2 2 0 0,-2-4 144 0,1-1-144 0,1-1 160 0,1-4-160 0,1 0 0 0,1-4 0 0,-1 2 128 15,0 0-608-15,-2-1-128 0,0 3-32 0,-2 1 0 0,-2 0 432 0,-2 0 80 16,0 6 128-16,-2-5-208 0,-3 3 608 0,-2 4 128 16,1-2 32-16,-5 3 0 15,0 0-16-15,-1 4 0 0,-3 1 0 0,1 3 0 0,-2-2-400 0,1 0-144 16,0 3 0-16,1 0 144 0,2 1 144 0,0-1 32 0,2 2 0 0,0 1 0 15,2 1 416-15,1 2 96 0,2-2 0 0,-1 6 16 16,0-1-544-16,2 5-112 16,1-1-32-16,-1 1 0 0,3 5-160 0,-1-2 192 15,1 2-192-15,-1 3 192 0,1 1-192 0,2-1 0 16,-2 1 144-16,0 3-144 0,1-3 0 0,0 1 0 0,-1 1 0 0,2-1 0 0,-2-3 0 0,1 1 0 16,0 0 0-16,-2 1-128 15,0-4-640-15,0 1-112 0,-1-1-16 0,-1-3-16 16,-1-3-656-16,1-2-128 0,1-4-32 0,-4-1 0 15,1-2 704-15,-1 0 144 0,0-3 32 0,-1-1 0 32,0 0-480-32,-1-3-80 0,1 3-32 0,-1-5-9360 0</inkml:trace>
  <inkml:trace contextRef="#ctx0" brushRef="#br1" timeOffset="134206.96">29829 11452 22111 0,'3'-3'976'0,"-1"0"208"0,1-2-944 0,-1 4-240 15,2-3 0-15,-2 1 0 16,2 1 320-16,4-2 32 0,1-2 0 0,6-4 0 16,4 0 704-16,3-2 144 0,3 0 16 0,1-1 16 15,1 1 224-15,0 2 32 0,4 0 16 0,-2 0 0 0,1 1-32 0,0 1 0 16,1 3 0-16,0-1 0 0,-1-1-832 0,-3 3-192 15,-1 0-16-15,-1 0-16 0,-3 2-416 0,-1 0-256 16,-1 0 48-16,-2 2 0 16,-1-3-752-16,0 3-128 0,-3 3-48 0,-1-3 0 15,-3 2-624-15,-2 2-128 0,0 0-32 0,-2 0 0 16,-2 0-736-16,-1-2-160 0</inkml:trace>
  <inkml:trace contextRef="#ctx0" brushRef="#br1" timeOffset="134456.75">30544 11496 15663 0,'-1'7'1392'0,"-2"-1"-1120"0,1 0-272 0,1 0 0 16,1 2 4080-16,0-5 752 0,0 2 160 0,-2 5 16 15,1 3-3280-15,-1 5-640 0,-1 4-144 0,1 2-32 16,1-2-624-16,-2-1-128 0,1-2-32 0,-1-2 0 15,1 0-720-15,-1-3-160 0,1-2-16 0,-1-2-16 16,-1 0 368-16,2-1 80 0,-2-3 16 0,1 0 0 16,-1-2-544-16,0-2-96 0,0-1-32 0,1-1-12912 15</inkml:trace>
  <inkml:trace contextRef="#ctx0" brushRef="#br1" timeOffset="134630.31">30679 11208 911 0,'4'-6'0'0,"-2"1"0"15,-1 2 0-15,0 3 0 0,1 0 6784 0,-1 0 1280 0,0 0 256 16,0 2 64 0,2-1-7520-16,-1 4-1504 0,1 1-288 0,-1 1-64 15,0 2-1424-15,-2 4-272 0,0-2-64 0,-3 4-16 0</inkml:trace>
  <inkml:trace contextRef="#ctx0" brushRef="#br1" timeOffset="135076.37">30759 11714 37775 0,'-5'1'1664'0,"2"2"368"15,0-1-1632-15,3-2-400 0,0 2 0 0,1-2 0 0,-1 0-208 0,2 0-128 16,-2-2-32-16,1 2 0 0,1 0 368 0,-2 0 0 16,0 0 192-16,0 0-64 0,13-21 240 0,-10 14 32 15,1-2 16-15,0-1 0 0,-1 0 208 0,0-2 32 16,-1 0 16-16,1-4 0 0,-1 1-304 0,1-1-64 16,1-4-16-16,-2 1 0 0,2 1-288 0,1-1 128 15,-2 2-128-15,2 2 0 0,0 0 0 0,1 4 0 16,1-1 0-16,-1 2 0 0,1 1 0 15,1 3 0-15,0 0 0 0,1 2 0 0,1 0 0 0,0-1 160 16,1 4-32-16,1-1 0 0,1 2 64 0,-1-3 16 0,2 3 0 16,-1 3 0-16,1-1-208 0,-1 2 0 15,0-2 128-15,0 3-128 0,0 2 0 0,-2-2 0 0,-1 2 128 0,0 3-128 16,-2 2 0-16,1 3 0 0,-3 1 0 0,-1 3 0 16,0-1 0-16,-2 2 0 0,-1 2 0 0,-1 1 0 15,0-1 0-15,-1-1 0 0,0 1-144 0,0-2 144 16,0-4-416-16,0 0 16 0,0 1 0 0,2-3 0 31,-2-4-368-31,0-2-80 0,1-1-16 0,0-4 0 0,0 0 32 16,1-2 16-16,-1-1 0 0,1-4-15440 0</inkml:trace>
  <inkml:trace contextRef="#ctx0" brushRef="#br1" timeOffset="135564.56">31512 11469 21183 0,'5'-5'944'0,"-1"3"192"0,-2-2-912 0,1 2-224 0,-1-1 0 0,0 2 0 0,-1 1 1408 0,0-3 224 0,2 1 48 0,-1-2 16 0,2 1 336 0,-1-4 64 0,1 1 16 0,-1 0 0 16,-2 2-656-16,-1-2-128 15,0 0-32-15,-1 2 0 0,-3-2-624 0,-1 1-128 16,-1-1-32-16,-3 1 0 0,2 3-320 0,-3-5-64 15,-3 4 0-15,0-2-128 0,-2 1 0 0,-1 3 0 0,-1 1 0 0,-1 3 0 16,0 1 0-16,-1 5-176 0,-1 1 32 0,2 6 0 16,-1 0 144-16,2 2 0 0,1 5-144 0,1-4 144 0,3 5 0 0,1-2 0 31,1 0 0-31,0 2 0 0,2-2 0 0,1 0 0 16,2 2 0-16,1-4 0 0,1-4 0 0,1 2 0 15,2-2 144-15,0-1-144 0,3 1 0 0,1-5 0 16,1 1 0-16,1-2 128 0,1-4-128 0,2 0 0 15,1-2-128-15,1-4 128 0,0 0-160 0,1-4 160 16,1-2-192-16,-1-3 192 0,0 2 0 0,2-6 0 16,1-2 0-16,1-1 0 0,0 0 192 0,0-4 32 15,3-2 16-15,-1-3 0 0,2-3 0 0,-2-3 0 0,1-1 0 16,-2-6 0-16,1-1 144 0,-1 0 16 0,-2 0 16 16,-2 1 0-16,1 0-16 0,-3-1 0 0,-1 5 0 0,-1-1 0 15,-3-2-32-15,0-1-16 0,-2-3 0 0,-1-1 0 16,-1 1-96-16,-4-2 0 0,1 2-16 0,-2 3 0 15,-2 5-240-15,-2 1 0 0,0 4-192 0,0 3 192 16,-2 4-496 0,-1 4 16-16,1-2 0 0,-1 7 0 0,1 2-560 0,-1 4-112 15</inkml:trace>
  <inkml:trace contextRef="#ctx0" brushRef="#br1" timeOffset="136846.29">27362 12258 23951 0,'0'0'2128'0,"0"0"-1696"0,0 0-432 0,0-2 0 16,2 1 0-16,-2-1 0 0,1 1 0 0,0 1 0 0,0-4 0 0,1 2 0 0,0-2 0 0,-1 2 128 0,-1-2 96 0,2 4 16 0,-2-3 0 0,-2 3 0 15,2 0 1040-15,-1 0 224 0,-1 0 32 0,-1 0 16 0,1 0-48 0,-3 3-16 31,1-3 0-31,-1 4 0 0,-1-2-592 0,0-1-128 0,-2 4-32 0,1-1 0 16,-2 0-432-16,-1-1-96 16,0 2-16-16,1-1 0 0,0-1-192 0,0 0 0 15,2 0 0-15,-1-3 0 0,3 3 0 0,0-1 0 16,2 3 0-16,-1-4 0 0,0 4-160 0,3-4-128 16,0 4-32-16,1-1 0 0,0-2-48 0,1 2-16 15,2 2 0-15,-1-2 0 0,1 2 192 0,0-2 48 0,1 2 0 0,1 0 0 16,0-2 144-16,0 1 0 0,1 1-144 0,-1-2 144 15,1-1 0-15,0 1 0 0,2 1-144 0,-2-1 144 16,3-1-128-16,-2 2 128 0,2-1-192 0,0-1 192 16,3 0-160-16,-1 3 160 0,-1-2-128 0,1 2 128 15,-3 0 0-15,1 1-128 0,-1-1 128 0,-1 1 0 16,-1 2 0-16,-1-2 0 0,-1 2 0 0,-2 0 0 16,1 1 0-16,-2-3-128 0,-1 4 128 0,-3-1 0 0,2 0-256 15,-2 0 16-15,-1 2 16 0,-2-3 0 16,1 1 48-16,-1-3 16 0,-2 4 0 0,-1-5 0 0,1 4 464 0,-2-2 80 15,0-2 32-15,0 3 0 0,0-3-48 0,0 0-16 16,-1 0 0-16,0-2 0 0,0 0-64 0,0 1-16 16,-2-2 0-16,2 1 0 0,-1-2-272 0,0 0 0 15,-1-2 0-15,1 0 0 16,-1-2-1184-16,2 2-144 0,-1-2-16 0,0-2-13872 16</inkml:trace>
  <inkml:trace contextRef="#ctx0" brushRef="#br1" timeOffset="137527.6">27930 12373 16575 0,'1'-1'1472'0,"-1"-4"-1168"0,0 1-304 0,0 3 0 0,0 1 1280 0,1-2 192 0,-1-2 32 0,2-2 16 0,-1-3-1520 0,-1-1-416 0,0 2-32 0,-1 0 0 0,-1-1 448 0,-1 3 0 15,0 3 0-15,-3 0 0 0,0 2 560 0,-2 1 192 16,0 1 32-16,-2 4 16 0,-1-1 576 0,-2 3 112 16,0 2 32-16,-1 1 0 0,-1 2-496 0,1 3-80 15,-3-1-32-15,3 0 0 0,-1 2-624 0,1 0-128 16,1 3-32-16,-1-3 0 0,2 0-128 0,1 3 0 16,-1-1 0-16,4 2 0 0,-1-1 128 0,2-2 0 15,2 0 0-15,1 1 0 0,3-4 496 0,2-1 80 0,3-1 32 16,1-2 0-16,1 0-736 0,2-4 0 0,2 0 0 15,2-3 0 1,1-2-496-16,1-2-80 0,2-2-32 0,0-3 0 0,-1 0 160 0,1-3 48 0,0 2 0 0,-1-3 0 16,1-2 48-16,-1-1 16 15,-1 1 0-15,1-2 0 0,-1 2-64 0,-1-3-16 16,-1 1 0-16,-2-2 0 0,-1 0 416 0,-2 1 224 0,-1-1-32 0,-3 0 0 16,-1 4 528-16,-2 0 112 15,0-1 0-15,-3 3 16 0,0 4-96 0,-2-3-32 0,-2 5 0 0,1-1 0 0,-1 3-400 0,-2 2-64 16,2 0-32-16,-1 0 0 15,2 4-224-15,-1-1 0 0,1 1 0 0,-1 1 0 16,1 3 704-16,1 0 128 0,0 0 48 0,2 1 0 16,0 0-336-16,1 1-64 0,0 1-16 0,2 2 0 15,2 0-288-15,-1 2-176 0,3-1 192 0,-1 1-192 0,2 1 0 0,3 0 0 16,-1 2 0-16,2-1 0 0,-1-1 0 16,3 0 0-16,1 2 0 0,0-2 0 15,0-2-336-15,1 1-80 0,-2-3-16 0,-1 0 0 16,-2-2-1360-16,-1-2-256 0,-1-3-64 0,-3-2-8384 15,1 0-1680-15</inkml:trace>
  <inkml:trace contextRef="#ctx0" brushRef="#br1" timeOffset="138143.99">28537 12520 21183 0,'5'-8'944'0,"-2"0"192"0,-1 0-912 0,0 4-224 0,0-2 0 0,-1 3 0 0,0 0-176 0,2-1-80 0,-1-5 0 0,3-3-16 0,0-4 1744 0,1-3 368 16,-2 1 64-16,0 0 16 0,-2 4-64 0,1-3-16 15,-3 1 0-15,0 2 0 0,-2 1-656 0,0 2-128 16,-1 0-32-16,-2 3 0 0,1 2-336 0,-4 4-80 16,1 2-16-16,-3 2 0 0,-1 1-464 0,-2 3-128 15,0 4 0-15,-1-3 0 16,0 2 0-16,1 1-192 0,-3 2 64 0,0 1 0 0,-2 0 0 0,1 2 0 0,-3 1 0 0,1 3 0 16,-2 0 128-16,1 0 256 0,0 3-64 0,1-3-16 15,2 1 144-15,2-2 16 0,2 1 16 16,-1-2 0-1,4 1-96-15,0 1-32 0,4-4 0 0,0-2 0 0,2 2-224 0,2-5 0 16,2 0 128-16,1-1-128 0,1-3 0 0,2-1 0 0,2 0-192 0,0-4 192 16,3 2-368-16,1-3 48 15,1-3 0-15,2 2 0 16,0-2 160-16,1 0 160 0,1 0-208 0,-2-1 80 0,2 1 128 16,1-2 256-16,-1 1-64 0,1-2-16 0,0-3 112 0,1 2 32 15,1-3 0-15,0 0 0 0,0-2-64 0,0-1 0 16,-1-3 0-16,1 0 0 0,-1-1 16 0,-1-3 0 15,-1 2 0-15,-1-1 0 0,-2-1-112 0,-1 0-32 16,0-1 0-16,-2-1 0 0,-2 0 96 0,1 0 16 16,-3-1 0-16,-2 1 0 0,0 0-240 0,-1 1 0 15,-2 1 0-15,-1-2 0 0,-1 3-128 0,-1-3-32 16,1 1 0-16,-2 1 0 0,1-2-96 0,0 2 0 16,0-1-16-16,0 1 0 0,0 4-64 0,1 1-16 15,-1-1 0-15,1 6 0 16,0 1-976-16,0 0-192 0,1 3-32 0,-1 3-16 0</inkml:trace>
  <inkml:trace contextRef="#ctx0" brushRef="#br1" timeOffset="139058.84">28998 12452 24879 0,'0'-1'2208'0,"0"-1"-1760"0,0 0-448 0,0 2 0 0,0-2 688 0,0 2 48 0,0-4 16 0,-1-1 0 0,1 2 720 0,-2-6 128 0,-1 1 48 0,1 2 0 0,-2 0-464 0,-1 0-96 16,0 2 0-16,-1 1-16 0,0-4-512 0,-3 5-112 16,2-2 0-16,-4 2-16 0,-1-1-64 0,0 3-16 15,-2 3 0-15,0 0 0 0,-2 4-352 0,-1 1 128 16,-1 2-128-16,-1 5 0 0,0-1 0 0,0 2 0 15,2 2 0-15,-1 1 0 0,2-1 0 0,1 2 0 0,2 2 0 0,1-3 0 16,2-1 0-16,0 0 0 0,2-2 0 0,2-1 0 16,2-2 0-16,3 0 0 15,2-2 0-15,2-4 0 0,3 2-224 0,0-3-16 16,4-2 0-16,1-2 0 0,2-2 112 0,0 0 128 0,3-2-208 0,0-2 80 0,3 2 128 16,-1-2 224-1,2 1-48-15,-1 1-16 0,-1 1-160 0,2 1 0 16,2-4 0-16,-1 1 0 0,2 0 0 0,-1-2 128 0,0 1 0 0,-1-5 0 0,0 2 64 0,-1-2 16 31,-1-1 0-31,-2 1 0 0,-3-4-16 0,-2 3-16 0,0-5 0 0,-3 2 0 0,0-3 80 0,-3 0 0 16,-3-3 16-16,1 1 0 15,-3-5-128-15,-1 1-16 0,-2 0-128 0,-1-3 192 0,0-1-192 0,-1-2 0 16,-1-1 0-16,-1 1 0 16,0-3 128-16,0 5-128 0,-2-2 0 0,2 3 0 0,-1-1 0 0,2 1-288 15,-2 3 32-15,4-3 16 0,-1 3 0 0,1 2 0 16,3-2 0-16,-1 4 0 0,1 7-32 0,0 3-16 0,1 2 0 15,2-2 0 1,1 2-1392-16,1 1-288 0,0 1-48 0,-2 2-13744 0</inkml:trace>
  <inkml:trace contextRef="#ctx0" brushRef="#br1" timeOffset="139644.76">29293 11965 11055 0,'1'-4'976'0,"0"2"-784"0,-1 1-192 0,0 1 0 0,0 1 1856 0,1-1 336 0,-1 0 64 0,2-1 16 0,0 1-288 0,2 0-48 0,0 1-16 0,-4-1 0 0,0 0 624 0,8 22 112 15,-4-7 32-15,-2 4 0 0,2 0-1120 0,-1 4-224 16,-1 4-32-16,-1-1-16 0,2 5-912 0,-1-3-176 16,1 4-32-16,-1 0-16 0,-1-1-160 0,2-1 0 15,-1 3 0-15,1-3 0 0,-2 1 0 0,0-3 0 16,2 1 0-16,-3 2 0 16,0-3-432-16,0 1-16 0,-2-2 0 0,0 0 0 15,1-2-832-15,-3-3-192 0,2 0-16 0,-2-6-16 16,3 1-1632-16,-2-5-336 0,2-6-64 0,0-2-7984 0</inkml:trace>
  <inkml:trace contextRef="#ctx0" brushRef="#br1" timeOffset="140119.97">29570 12445 18431 0,'1'0'1632'0,"-1"0"-1312"16,-1 2-320-16,1-2 0 0,1 0 3952 0,0 0 720 15,0 0 128-15,1 2 48 0,1-2-2784 0,1 0-544 16,2 2-112-16,2-4-32 0,0 0-800 16,2 0-176-16,1-2-16 0,2 2-16 0,0-2-368 0,1-2 0 15,-1 3 0-15,1 0 0 0,0-1 0 0,-1-2 0 0,1 3 128 0,-1 0-128 16,0-2 128-16,-1 1-128 0,1-2 160 0,-2 2-160 15,0 0 0-15,-1-2 0 16,0 0 0-16,-2-3 0 0,1 2-160 0,-2 1 32 16,1-5 0-16,-2 1 0 0,-1 2-128 0,-3-3-32 15,0 4 0-15,-4-3 0 16,0 4-160-16,-4-3-16 0,-2 3-16 0,-4 2 0 0,-2 0 272 0,-3 4 48 16,-3 4 16-16,-1-1 0 0,-1 4 288 0,-2 2 64 15,0 1 16-15,-3 2 0 0,-2 4-224 0,1 3 144 16,3-1-144-16,3 2 128 0,3 2 80 0,3 0 16 15,5 3 0-15,2-3 0 0,4 3-16 0,3-1 0 0,3 0 0 0,2 1 0 0,3-3-80 16,1 1-128-16,1-5 176 0,0 2-176 0,3-4 128 0,0-1-128 16,1-2 0-16,0 0 0 15,0-5 0-15,2 0-176 0,1-2 0 0,3-2 0 16,0-2-752-16,1 1-160 0,1-3-16 0,2-3-16032 0</inkml:trace>
  <inkml:trace contextRef="#ctx0" brushRef="#br1" timeOffset="140784.87">30571 12487 35935 0,'-2'0'3200'0,"1"0"-2560"0,1 0-512 0,1 0-128 0,1 0-256 0,-1 0-64 0,1 2 0 0,0-2-16 0,1 3 768 0,-1 1 144 16,3 2 48-16,-1 0 0 0,1 4-272 0,0 2-48 15,1 4-16-15,-2-1 0 0,1 5-96 0,-3 2-32 16,0 0 0-16,0 3 0 0,-2 4-160 0,-2-5 192 16,1 2-192-16,-1 0 192 0,-1 2-192 0,0-3 0 15,-1 4 0-15,-1-3 0 16,2 1-304-16,0-1-144 0,0-1-16 0,0 1-16 16,0 0-672-16,-1-2-144 0,2 1-32 0,-1-6 0 15,1 1 240-15,-1-6 64 0,2-2 0 0,0-4 0 16,1-2 80-16,-1-3 32 0,1-2 0 0,-1-3 0 15,-1-3-832-15,1-2-176 0,-1 1-16 0,0-5-7456 0</inkml:trace>
  <inkml:trace contextRef="#ctx0" brushRef="#br1" timeOffset="141131.78">30488 12742 13407 0,'-9'-63'288'0,"5"34"64"0,1 13 16 0,3 7 16 0,0 6-384 0,2-2 0 0,-1-6 0 0,1-12 0 16,3-11 3136-16,4-7 560 0,2 0 96 0,3 3 32 15,2 4-1696-15,1 5-336 0,2 4-64 0,0 3 0 16,1 6-688-16,1 0-128 0,0 3-16 0,-1 3-16 15,1-1-176-15,-1 1-48 0,0 3 0 0,-1-3 0 16,1 1-304-16,-1 3-64 0,-2 3-16 0,-1-4 0 16,-2 5-272-16,0 1 0 0,0-1 0 0,0 2 0 15,-2 2 0-15,0 1 0 0,0 1 0 0,-1 2 0 0,0 0 0 16,-1 3 0-16,0 1 0 0,-3 2 0 16,0-2 0-16,-3 4-144 0,0 1 144 0,-4 1-192 0,1 0 48 0,-3-1 0 15,-1 4 0-15,-2 0 0 0,1-3 144 16,-2 0-208-16,0 3 80 0,-3-1 128 0,1-2 0 0,-3 3 256 15,0-3 0-15,-1 0-16 0,0-2 48 0,-2 0 16 16,1-1 0-16,-1-2 0 0,-1 0-112 0,-1-1-32 16,0-1 0-16,1-2 0 0,1-1 32 0,-1-3 0 0,0 0 0 15,0-3 0-15,0 0-48 0,2-2 0 16,-1 1 0-16,2-4 0 0,1 1-144 0,-1-3-256 16,3 0 64-16,0-1 16 15,0-1-832-15,3 2-160 0,0 1-48 0,0-1-10384 0,2 4-2096 0</inkml:trace>
  <inkml:trace contextRef="#ctx0" brushRef="#br1" timeOffset="141669.53">31381 12341 41471 0,'-12'-4'1840'0,"3"2"368"0,1 1-1760 0,1-2-448 0,5 3 0 0,-1 0 0 0,2 0 192 0,-4 0-64 0,-2-2 0 0,-4 0 0 0,0 2-128 0,-1 0 0 0,1 0 0 0,1 0 0 0,2 4 0 0,0-1 0 16,1 2 0-16,-2 1 0 15,2 2 0-15,-2 1 0 0,-1 2 128 0,2 2-128 0,-2-1 192 0,1 3 16 0,-1 1 0 0,2 0 0 16,-1 2-64-16,0 0-16 0,2 3 0 0,-1-3 0 16,3 2-128-16,2-1 0 0,1-1 0 0,2-2 0 15,4-3 0-15,1 0 0 16,3 0 0-16,1-5 0 0,4 0 0 0,2-2-176 0,1-4 48 0,2-2 0 16,2-2-48-16,2-2 0 0,1-1 0 0,0 0 0 15,-2-3 32-15,1 1 0 16,1-2 0-16,-1-1 0 0,-1-1 144 0,0-1-208 0,-1 0 80 0,-3 0 128 0,-2-1 0 0,-2 0 0 15,0 0 0-15,-2-3 0 16,-1 1 160-16,-4-3 48 16,-1 2 16-16,-3 0 0 0,-3 0 64 0,-3 0 16 0,0 0 0 0,-5 1 0 15,0 1 64-15,-3-3 16 0,-1 3 0 0,-3 2 0 0,2 2-224 0,-2 1-32 16,-3 3-128-16,2 2 192 0,-3 4-192 16,1 3-208-16,1-2 32 0,-1 4 16 15,2 1-416-15,-2 2-64 0,3 0-32 0,1 2 0 16,2 0-1216-16,3 0-240 0,1 1-48 0,3-1-14336 15</inkml:trace>
  <inkml:trace contextRef="#ctx0" brushRef="#br1" timeOffset="142178.18">31781 12321 36863 0,'-4'4'3264'0,"0"-2"-2608"0,3 0-528 0,1 0-128 0,0 1 1120 0,0 0 192 0,0 1 32 0,-1 5 16 0,-2 1-848 0,2 2-160 0,-1 4-32 0,0 0-16 0,1 3-112 0,0-1-32 16,0 0 0-16,-1 3 0 0,2-2-160 0,-1 2 0 15,0 2 0-15,0-1 0 16,1-2-320-16,-2 1 0 0,2-2 0 0,-1-4 0 15,2-1-880-15,-1-2-160 0,-1-4-48 0,1-3 0 16,1-4-1264-16,-2-2-256 0</inkml:trace>
  <inkml:trace contextRef="#ctx0" brushRef="#br1" timeOffset="142350.57">31846 11935 35007 0,'-4'-4'3120'0,"1"2"-2496"0,0 2-496 0,2 0-128 16,1 0 1872-16,1 4 368 0,-1-4 64 0,0 4 0 16,0 1-1952-16,0 2-352 0,-1 2-160 0,1 1 16 15,1 3-992-15,-1 0-192 0,0 1-32 0,1 0-16304 16</inkml:trace>
  <inkml:trace contextRef="#ctx0" brushRef="#br1" timeOffset="142795.07">32049 12392 43311 0,'-5'3'1920'0,"1"0"384"0,2-1-1840 0,-1 2-464 16,2-1 0-16,1-2 0 15,0 1-848-15,0 2-272 0,-1 5-48 0,-2-2-16 16,1 4-64-16,1-1-16 0,-1 0 0 0,1 0 0 0,0 0 960 0,1-2 304 15,0 1-160-15,0-3 160 0,-1 2 768 0,1-5 224 16,0 2 48-16,0-1 16 0,0-1-192 0,0-2-32 16,0 1-16-16,0-4 0 15,1 1-528-15,0-2-96 0,0-3-32 0,1 0 0 0,-1-2-32 0,1 0-128 16,1-5 192-16,-1 1-64 0,2-2-128 16,0-4 192-16,1-2-192 0,0-1 192 0,1-1 48 0,1-1 16 15,1-5 0-15,-1 2 0 0,1 1-256 0,0 1-160 0,1 1 32 0,1 4 0 16,0 0-64-16,-2 4 0 15,0 4 0-15,0 5 0 0,-1 0 192 0,0 1 0 0,0 3 0 0,1 2 128 0,-1 4 0 16,1-1 16-16,0 3 0 0,0 0 0 0,-1 4-144 16,2 0-176-16,-3 2 48 0,1 2 0 0,1 2 128 0,-2 1 0 15,0 3-144-15,-1 1 144 0,0 1 0 0,-1 2 208 32,-2 3-16-32,-1-1-16 0,-1-1-48 0,0 1 0 0,0 2 0 0,0-3 0 0,-1 1-128 0,1-4 0 31,-1 3 0-31,1-7 0 0,0 2-384 0,0-5-96 0,0-4-32 0,0 0 0 15,0-5-512-15,1-2-128 0,-1 0 0 0,1-4-16096 0</inkml:trace>
  <inkml:trace contextRef="#ctx0" brushRef="#br1" timeOffset="143237.34">32630 11851 27647 0,'1'-1'2448'0,"1"-1"-1952"0,-1 2-496 0,-1 0 0 0,1 0 2624 0,0 0 448 0,-1 2 64 0,2 2 32 0,-1 2-2016 0,1 1-416 0,2 8-80 16,-2 1-16-16,1 7-448 0,-2 1-192 0,0 6 176 0,-2 1-176 15,0 4 0-15,-2-1 0 0,0 3 0 0,-1-1 0 16,0 1 0-16,-1-1 0 0,0 1 0 0,0 2 0 16,2-2 0-16,-1-1-160 0,0 2 160 0,1-1-192 15,-1 4-608 1,1-5-128-16,2 1-32 0,1-6 0 0,1-3-2192 16,-1-2-448-16,2-7-96 0,-2-3-5248 0,0-4-1040 0</inkml:trace>
  <inkml:trace contextRef="#ctx0" brushRef="#br1" timeOffset="143503.14">32333 12189 41471 0,'0'-4'1840'0,"0"4"368"0,3-2-1760 0,-1 2-448 16,2 0 0-16,1-3 0 0,0 3 288 0,2-1-32 16,7-1 0-16,6-2 0 0,6-1-16 0,7 0-16 15,5-1 0-15,2 0 0 0,1-1-224 0,1 1 144 0,0 0-144 0,0-3 128 16,-1 3-128-16,-2 1 128 0,1-1-128 0,1 1 128 16,3 4-576-16,2-2-128 15,0 0-32-15</inkml:trace>
  <inkml:trace contextRef="#ctx0" brushRef="#br1" timeOffset="148612.6">27926 14092 7359 0,'0'0'656'0,"0"0"-528"0,2 3-128 0,-2-3 0 0,0 0-928 0,0-3-224 0,1 3-32 0,0 0-16 15,1-4 544-15,2 2 96 0,-1-1 32 0,-3 3 0 0,0 0 1312 0,0 0 272 0,11-16 48 0,-10 13 16 16,0-1 864-16,0 1 192 16,1 0 16-16,-2-2 16 0,0 1 160 0,0 0 48 15,1 1 0-15,-1-2 0 0,0 1-832 0,1 0-176 16,-1 2-16-16,0-2-16 0,1 0-928 0,-1 2-192 16,0-2-48-16,0 2 0 0,-1-2 96 0,1 2 16 0,-1-2 0 0,-2-1 0 0,2 0 192 0,-1-1 64 31,1 1 0-31,-2 1 0 0,-1-2 80 0,2-1 32 0,-3 0 0 0,0 1 0 15,-1 1-176-15,0-1-16 0,-2 1-16 0,1-1 0 16,-2 3-32-16,0 0-16 0,0 0 0 0,-1 1 0 16,0 1-240-16,-1 2-32 0,0 1-16 0,-1 2 0 15,0 1-144-15,0 1 0 0,-2 2 0 0,0 0 0 16,1 2 0-16,-1 0 0 0,1 0 0 0,-1 1 128 16,-1 3 32-16,2-2 0 0,-2 0 0 0,0 4 0 15,0-2-160-15,0 1 0 0,0 3 144 0,2 0-144 16,-1 0 0-16,1 3 0 0,-1-1 0 0,2 1 0 15,1-1 0-15,-1 0 0 0,3 1 0 0,1-3 0 0,1 0 0 16,0-1 0-16,4-1 0 0,0 0 0 0,2 0 0 0,2-2 0 16,1 1 0-16,1 1 0 0,2-4-304 0,1-2 32 15,2 0 0-15,0 1 0 0,2-1-48 0,1-4 0 16,2 1 0-16,-1 0 0 0,2-1 320 0,-2-3-128 16,2 2 128-16,-1-3 0 0,1 0-128 0,-2-2 128 15,2 0 0-15,-2-2 0 0,-1 0-128 0,-1-3 128 16,1 2 0-16,-1-3 0 0,0-2 144 0,-1-1 144 15,0 0 32-15,-1-1 0 0,2-3 192 0,-1-2 64 16,1 2 0-16,-2-2 0 0,2 1-192 0,-1-2-16 16,0-1-16-16,0 0 0 0,0 1-96 0,0-3-32 0,-1 1 0 15,0-2 0-15,-1 1-96 0,1 1 0 16,-1-2-128-16,-1-1 192 0,0 1-48 0,1-2-16 0,-2 1 0 0,1 1 0 16,-3-2 32-16,1-1 0 0,0 1 0 0,-2 0 0 15,1-2 16-15,-2 2 0 0,0 0 0 0,1 0 0 16,-2-1-176-16,-2 4 160 0,0-4-160 0,-2 1 160 15,0 1-160-15,-1-2 0 0,0-1 144 0,-2 1-144 16,1-2 0-16,0-1 0 0,-2 1 0 0,2-1 128 16,0-1-128-16,0 4 0 0,1-2 0 15,1 0 0-15,-1 3 0 0,1 0-208 0,3 3 48 0,-1 3 16 16,2 2-432-16,-2 2-64 0,4 3-32 0,-1 2-11536 16,0 1-2304-16</inkml:trace>
  <inkml:trace contextRef="#ctx0" brushRef="#br1" timeOffset="150911.9">28212 13696 19343 0,'1'-2'1728'0,"0"2"-1392"0,-1 0-336 15,2 0 0-15,-1 0 704 0,0 0 80 0,0 0 16 0,3 0 0 0,2-3-608 0,0 3-192 0,3-1 0 0,-2 1 0 0,2 0 144 0,0 1-144 0,-2 2 0 0,1-1 144 16,0 0 240-16,-2 0 64 0,2 1 0 0,-1 0 0 0,1 0 384 0,-2-3 96 16,1 3 16-16,0-3 0 0,-1 2 80 0,1-2 32 15,3 0 0-15,0-2 0 0,1 2-224 0,1-3-32 16,2 0-16-16,1 0 0 15,0-2-96-15,0 1-32 0,3-2 0 0,-1-2 0 16,1 2-288-16,-1-3-64 0,-1 1-16 0,0-2 0 0,-1 2-64 0,0 0-16 0,0-5 0 0,-2 4 0 16,1-4 32-16,-1 1 0 15,1-2 0-15,-2 2 0 16,1-4-32-16,-2 3 0 0,-1-3 0 0,-2 2 0 0,1 0-208 0,-1-2 0 16,-1 0 0-16,-1-2 0 0,-1 2 0 0,-1 3 0 0,0-3-144 0,-2 1 144 15,0 1-144-15,-2 2 144 16,2 0-128-16,-4 2 128 0,2 0-128 15,-2 1 128-15,0 0-128 0,-1 6 128 0,-1-3 0 0,-1 2 0 0,2 0 144 0,-2 2-144 16,0-2 0-16,0 1 0 16,0 3 0-16,-1-2-192 0,0 1 192 0,-1 2 0 15,-1 1 0-15,-1-2 0 0,0 3 0 0,-1 1 0 16,1-1 0-16,-3 2 0 0,1 0 0 0,-1 1 160 0,0 3 0 0,0 0 0 0,0 1-32 0,1 2 0 16,0-1 0-16,-2 4 0 15,4 4-128-15,-3-2 192 0,3 4-192 0,-3 1 192 16,4 0-192-16,-2 3 0 0,1 4 0 0,-1 0 0 15,2 2 0-15,-1 1 0 0,0 3 0 0,2 0 0 0,0-1 0 0,0-2 0 0,1 2 0 16,-1 0 0 0,1-2 128-16,-1 1 0 0,0 1 0 0,1 3 0 15,-2-1-128-15,1 1 0 0,0-2 0 0,-2 1 128 16,1-3-128-16,0 1 0 0,-1-1 0 0,-1-1 0 16,2-1 0-16,-2-5 0 0,2 0 0 0,0-1 128 15,-1-6 16-15,2 3 0 0,-1-3 0 0,1 0 0 16,1-1-144-16,-2 1 160 0,2-3-160 0,-1-2 160 15,0 0-160-15,1-1 0 0,0-3 0 0,1 0 0 16,0-4 0-16,0 0 0 0,1-4 0 0,1 2 128 16,-1-4-128-16,0 0 192 0,1-4-192 0,-2 2 192 15,1-4-192-15,-1 0 0 0,1-4 144 0,-1-3-144 16,-1 1 0-16,1-2 128 0,-1-2-128 0,0-1 0 16,0 0 0-16,1-1 0 0,-1 1 0 0,1-1 0 0,0-1 0 15,1 3 0-15,0 0 0 0,2 1 0 0,-1-1 0 0,2 2-160 16,1-2 160-16,0 4-160 0,1-1 160 0,0 1-128 15,2-1 128-15,1 0-128 0,1 1 128 0,0-1 0 16,1 1-144-16,1 0 144 0,2-1 0 0,-1 2-176 16,2-1 176-16,-1 3-128 0,1-1 128 0,0 2 0 15,0 0 0-15,0 2-128 0,-1 0 128 0,3 2 0 0,-2 2 0 16,2-2 128-16,0 4 32 0,1 0 16 0,0 1 0 0,2 2 0 16,0 0-176-16,0 2 0 0,2 0 0 0,0 4 128 15,2 0-128-15,1 0 128 0,-1 5-128 0,1 1 128 16,0 1 16-16,0 3 0 15,-2-3 0-15,-2-3 0 0,-1 2-16 0,1-3 0 0,2 4 0 0,0-2 0 16,1-2-128-16,-1 1 0 0,3-5-192 0,-1 2 192 16,1-3 0-16,-1 0 0 0,0-2 0 0,-2 1 0 15,1-2-208-15,-1 2 80 0,0-2 128 0,-2 2-208 16,0 0-224-16,0-2-32 0,0 2-16 0,0 0 0 16,0-2-352-16,-1 1-64 0,0 1 0 15,0 1-16-15,-1-3-960 0,0 1-192 0,0-1-48 0,-1-2-12640 16</inkml:trace>
  <inkml:trace contextRef="#ctx0" brushRef="#br1" timeOffset="152958.03">29742 13304 11967 0,'3'-6'1072'0,"0"4"-864"0,-2-2-208 0,0 4 0 0,-1 0 352 0,1 1 32 0,1-1 0 0,0 3 0 0,1-1 0 0,-1 2 16 0,-3 5 0 0,-2 4 0 15,-2 2 624-15,-1 2 128 0,-1 4 32 0,-2 2 0 16,-1-1 656-16,-1 3 128 0,0 1 16 0,-3 2 16 0,1 4 176 0,-3 2 48 16,-2 1 0-16,-3 6 0 15,0 0-960-15,-1 4-192 0,-3 2-48 0,-3 7 0 0,-3 3-656 0,-2 6-144 16,-4 10-32-16,-3 2 0 0,-2 4-192 0,-1-6 0 15,1-3-192-15,-2-7 192 16,2-3-960-16,0-3-64 0,1 0-32 0,2-6 0 16,2-4 32-16,5-6 16 0,3-7 0 0,4-2 0 15,6-7 48-15,3 1 16 0,2-6 0 0,4-3-11840 0</inkml:trace>
  <inkml:trace contextRef="#ctx0" brushRef="#br1" timeOffset="158656.84">30080 14184 19343 0,'0'-3'1728'0,"0"2"-1392"0,2-2-336 0,-1 3 0 0,0 0 192 0,0 0-48 0,1-2 0 0,-1-2 0 31,2 1-736-31,0-2-160 0,-1 0-16 0,0 0-16 0,-1 1 1024 0,-1 0 208 0,-1-1 32 0,-1 2 16 0,0-1 1344 0,-1 1 272 16,0 0 48-16,-1-1 16 0,-1 4-512 0,0-2-112 15,-2 2-16-15,-1-3 0 0,-2 6-512 0,1-3-96 0,-4 2-32 0,1 2 0 16,1-2-384-16,-3 2-64 0,0 2-32 0,1 0 0 15,1 0-96-15,-2 2-32 16,2 2 0-16,-1 1 0 0,2-1-112 0,0 3-32 0,1 2 0 0,0 1 0 16,1 0-144-16,0 3 0 0,1-1 0 0,1 5 0 31,-1-5 0-31,2 5 0 0,1 0 0 0,0-1 0 0,0 3 0 0,2 0 0 0,0-3-144 0,2 0 144 0,0 1-176 16,1-5 32-1,1-2 0-15,0 0 0 0,2-1 144 0,0-1 0 0,1-2 0 0,2-5 0 16,0 2 0-16,3-3 0 15,1-2 0-15,1-2 176 0,1-2 16 0,2-2 16 0,1 1 0 0,1-5 0 0,0-3 224 16,1 0 32-16,2-2 16 0,-2-1 0 0,0-3-256 0,1 1-48 16,-2-2-16-16,0-2 0 0,-1-1 64 0,-2-1 16 15,1 2 0-15,-2-4 0 0,-1 3-80 0,2-3-16 16,-2-3 0-16,0 2 0 0,0 0 48 0,-1-1 16 16,0-1 0-16,0-1 0 0,-1-1-208 0,-1 1 128 15,0 0-128-15,-3-2 0 16,0 5 0-16,-4-2 0 0,0 3 0 0,-1-3 0 15,-1 3 0-15,-2 0 0 0,1-1 0 0,-3 1 0 16,0-2 0-16,-1 1 0 0,1-1 0 0,-3 0 0 0,2 3 0 0,-1-1 128 0,-1 2-128 0,1-1 0 16,-2 1 0-16,3 2 0 0,-1-2 0 0,1 1 0 31,1 1-160-31,1 2-32 0,1 1 0 0,2 4 0 16,1 0-400-1,0 1-96-15,3 2-16 0,0 2 0 0,0-5-1088 16,1 3-240-16,0 5-32 0,0-3-13680 0</inkml:trace>
  <inkml:trace contextRef="#ctx0" brushRef="#br1" timeOffset="159784.06">30580 13700 21183 0,'-3'-6'1888'0,"2"2"-1504"0,2 2-384 0,1 2 0 0,-1 0 768 0,0 0 96 0,0-4 16 0,2 0 0 0,-1-2-368 0,2 1-80 0,0 1-16 0,1 4 0 0,-2 0 256 0,4 0 48 16,-2 4 16-16,1 2 0 0,0 3 224 0,1 1 64 15,3 5 0-15,0 1 0 0,4 1-208 0,-1 4-48 0,5 1 0 0,-1 3 0 16,4 1-112-16,0 0-16 0,0 1-16 0,1 2 0 16,-3-1-256-16,2-2-48 15,-3 3-16-15,1 1 0 0,-1-1-304 0,-1 3 0 0,-1-1 0 0,-4 4 0 16,-2 0 0-16,-3 0 0 0,-3 2 0 0,-3-1 0 16,0-1 0-16,-3-3 0 0,-2 1 0 0,1-3-144 15,-2 1-112-15,-2-6-32 0,3 1 0 0,-3-7 0 16,1 0-768-16,1-4-160 0,1-4-16 15,0-3-16-15,1-1-368 0,-1-5-80 0</inkml:trace>
  <inkml:trace contextRef="#ctx0" brushRef="#br1" timeOffset="160225.24">30867 14121 16575 0,'0'-7'736'0,"1"4"160"0,0-2-720 0,1 1-176 0,0 3 0 0,-1 1 0 0,0-3-1664 0,2 0-384 0,-1-2-64 0,2-2 0 0,0 1 1824 0,-2-1 288 0,1 1 224 0,-2-1-32 15,-1 4 2624-15,-1-3 512 0,0 2 128 0,-2 1 0 0,1 0-688 0,-2 0-144 16,0 3-16-16,-1 0-16 16,0 3-1392-16,-1 0-288 0,-1 0-48 0,-1 4-16 0,1-1-224 0,-3 4-48 15,0 5-16-15,0 1 0 0,-1 3 144 0,1 3 16 16,0 0 16-16,-1 3 0 15,2 2-224-15,0 3-32 0,-1 0-16 0,1 1 0 0,0-3-240 0,1 0-48 16,0-2-16-16,1-1 0 0,-1 0-160 0,-1-2 0 16,0 2 0-16,-2 0 0 0,0-2 0 0,-2 0 0 15,2-2 0-15,-1-5 0 0,2 0-240 0,0-4-128 16,4-3-16-16,2-4-17632 0</inkml:trace>
  <inkml:trace contextRef="#ctx0" brushRef="#br1" timeOffset="163048.94">31650 14051 19343 0,'-2'-3'1728'0,"1"3"-1392"0,0-3-336 0,0 3 0 0,1 3-624 0,0-3-192 0,1 0-32 0,-1 1-16 0,0 1-1072 0,0-2-224 16,-1 3-32-16,1-3-16 0,0 0 3632 0,0 0 736 0,0 0 144 0,0 0 16 15,0 0 880-15,0 0 160 16,0 0 32-16,0 0 16 0,0 0-896 0,0 0-176 16,0 0-32-16,0 0-16 0,19 0-1376 0,-9-3-272 0,3 0-48 0,0 0-16 0,3-1-400 0,2 1-176 31,0-2 128-31,3 1-128 0,1-2 0 0,3 0 0 16,0-1 0-16,0 1 0 0,1 0 0 0,0 2-144 15,1 1 144-15,0-1-208 16,0 1-1072-16,-1 1-224 0,-2 1-32 0,-3 1-9104 15,-4 1-1824-15</inkml:trace>
  <inkml:trace contextRef="#ctx0" brushRef="#br1" timeOffset="163380.74">31666 14283 20271 0,'1'-4'896'0,"0"0"192"0,0 2-880 0,1 0-208 15,0 2 0-15,0 0 0 0,1 0 320 0,2-1 0 16,4 0 16-16,3-3 0 0,3 2 496 0,2-2 80 16,-1 2 32-16,0-2 0 0,0 1 112 0,0 1 32 15,0 1 0-15,-1-4 0 0,0 1-160 0,0 0-32 16,1 1 0-16,0-2 0 0,0 1-208 0,0 0-48 0,0 1-16 16,-1 0 0-16,-1 1-624 0,-1 0-208 15,0 0 0-15,-2 2-9824 0,0 0-1952 0</inkml:trace>
  <inkml:trace contextRef="#ctx0" brushRef="#br1" timeOffset="164017.68">32885 13821 15663 0,'-1'-1'1392'0,"-1"-3"-1120"0,1 4-272 15,0 0 0-15,1 0 1856 0,-1 0 320 0,-2 0 64 0,1 0 16 16,-3-2 624-16,-3 2 112 0,1 0 16 0,-3 0 16 16,0 2-1232-16,-1 2-240 15,-1-1-48-15,-1 4-16 0,0 2-912 0,-1 2-192 0,-1 4-48 0,-1-2 0 16,0 6-160-16,-2 3-48 0,-2 5 0 0,-2 3 0 16,-2 4-128-16,-1 4 0 0,1-3 0 0,-1 3 0 15,1-1 0-15,2-2 0 0,4-2 128 0,0-2-128 16,3-3 0-16,3 0 0 0,1-2 0 0,2-1 128 15,2-3-128-15,2-1 0 0,2 2 0 16,2-7 0-16,2 2 0 0,2-4 0 0,2-2 0 0,2 1 0 0,3-7 0 0,2 1 0 16,3-2 0-16,4-4 0 0,2 2 0 0,2-6 0 15,2 2 0-15,1-1 0 0,1-4 0 0,0-1 0 32,2-3 0-32,-2 1 0 0,0-4 0 0,-2 1 0 0,-1-4 0 0,-3 0 0 0,0 1 0 0,-3-4 0 15,-1 0 0-15,1 0 0 0,-3 0 0 0,-1 2 0 16,0-5 0-1,-2 1 0-15,1-4 256 0,-3 2-48 0,-2-2 0 0,0-1 0 0,-2 1-80 0,-1-1 0 0,-3-1-128 0,-2 1 192 32,-1 1-192-32,-3-1 144 0,-3 2-144 0,-2-1 128 15,-1 3-128-15,-2 2 0 0,-3-1 0 0,-1 3 0 16,-2 2 0-16,-2 2 0 0,-1 0 0 0,0 3 0 16,0 3-224-16,1 0-32 0,-1 2 0 0,1 2 0 15,-1 1-928-15,3 2-192 0,-1 1-32 0</inkml:trace>
  <inkml:trace contextRef="#ctx0" brushRef="#br1" timeOffset="165174">28420 15391 23951 0,'6'-3'2128'0,"0"-1"-1696"0,0 4-432 0,-3 0 0 0,-1 0-1744 0,1 0-432 0,3 0-96 0,4-2-16 16,1 2-768-16,0-3-144 0,-4 3-48 0,-2 0 0 15,-2 3 3808-15,-2-3 752 0,-2 0 160 0,0 0 16 0,-1 0 2432 0,1 0 496 16,0-3 80-16,-2 2 32 0,2-1-1712 0,1 2-320 16,0 0-80-16,0 0-16 15,-7-23-1280-15,3 17-256 0,2-4-48 0,-3 0-16 16,0 2-256-16,-2-2-48 0,0 0-16 0,-4 1 0 0,0 3-208 0,-2 2-32 15,0 1-16-15,-4 0 0 0,-2 3-224 0,-2 3 0 0,-3 0 0 0,1 5 0 16,-3 3 0-16,1-1 0 0,2 2 0 0,2 1 0 31,1 0 0-31,4 0 0 0,2-1-128 0,2 2 128 0,2 0 0 0,1 0 0 0,3 2 0 0,1-1 0 16,2 1 0-16,0-4 0 0,3 4 0 0,0-2 0 16,4 1 0-16,1-3 0 0,2-2 0 0,3 0 0 15,4 0 0-15,0-1 0 16,5-3 0-16,2 0 0 0,3 0 0 0,-1-2 0 15,3 0 0-15,-1-2 0 0,-2-2 0 0,-1 0 0 16,1-2 0-16,-3 0 0 0,1-3 0 0,-3 0 0 16,-1 0 0-16,-3-2 0 0,-2 1 0 0,-2 0 144 15,-2-4-144-15,-2 1 128 0,-2-1-128 0,-2 0 0 0,-1-1 0 0,-1 0 0 16,-1-1 0-16,-1-4 0 0,-1 3 128 0,-1-3-128 16,-1-1 128-16,0 0 0 0,1-1 0 0,-1 1 0 15,1 2 0-15,1 2 0 0,0-2 0 0,0 5 0 0,2 1-128 0,0 4 0 16,0 0 0-16,1 4 0 0,-2 1 0 0,2 1 0 15,0 4 0-15,0-1 0 0,0 2 0 0,2 0 0 16,0 4 0-16,-1 0 0 0,3 2 0 0,-2 1 0 16,1-1 0-16,-1 4 0 15,2-2 0-15,-1 2 0 0,0 1 0 0,1-1 0 16,0 0 0-16,1 0 0 0,0-1 0 0,0-1 0 0,2-1 0 0,-1-1 0 0,0 0 0 0,2-2 0 31,0-4 0-31,0 0 0 0,0 0 0 0,0-2 0 16,-2 0-464-16,0-2-128 0,0-2-32 0,-1 2-16960 15</inkml:trace>
  <inkml:trace contextRef="#ctx0" brushRef="#br1" timeOffset="165646.71">28750 15339 25791 0,'-1'-2'2304'0,"1"2"-1856"0,1 2-448 0,0 0 0 0,2 1-352 0,-2-2-160 0,1 4-48 0,2 1 0 15,1 1-592-15,0 3-128 0,0 5-32 0,-2-3 0 0,0 4 2176 0,-2 1 432 16,0-3 96-16,1 2 16 0,-1 1 736 0,0-1 160 16,2 0 16-16,-1-1 16 0,1-2-480 0,-1 0-80 0,2-4-32 0,-1 0 0 15,1 1-960-15,-1-4-192 16,0 0-32-16,1-2-16 0,-1-2-368 0,0 0-176 0,0-2 160 0,-2 0-160 15,1-2 192-15,1 0-64 0,-1-2-128 0,1-1 192 16,-1 0 32-16,1-1 0 0,-1-2 0 0,1-2 0 16,0-3-224-16,0 1 0 0,1-2 0 0,-2-2 0 15,2-1 0-15,0 0 0 0,0-2 0 0,0-2 0 16,1 4 0-16,1-1 0 0,0 2 0 0,2 3 0 16,1 0 0-16,-1 4-128 0,1 0 128 0,1 3 0 0,-2 2 0 15,2 1 0-15,1 2 0 0,1 2 0 0,-1 4 0 0,1-1 0 16,2 4 128-16,-1 0-128 0,1 2 0 0,1 2 0 15,-2 1 0-15,1-1 0 0,0 4 0 0,0 0 0 16,0 0-128-16,0 3 128 0,-2-3 0 0,0 3 0 16,1-1 0-16,0-2 0 0,-2 3 0 0,-1-6 0 15,0 2 0-15,-1-1 0 0,-2-2 0 0,1-2 0 16,-2 2 0-16,-1-3 0 0,0-5-160 0,0 2 160 16,0-2-128-16,-2-2 128 15,4-1-1024-15,-1-1-128 0,1 0-32 0,2-1-16192 16</inkml:trace>
  <inkml:trace contextRef="#ctx0" brushRef="#br1" timeOffset="166206.84">29745 15518 28559 0,'5'-4'1264'0,"-2"-1"272"0,0 4-1232 0,0-3-304 0,1 3 0 0,-2 0 0 0,2-2-320 0,1 2-128 0,3-5-32 0,2 0 0 16,1-3 288-16,0 2 192 0,-2-2-208 0,-1 0 80 0,-2 2 1296 0,-1 1 272 0,-3 0 48 0,-1-3 16 0,1 3 320 0,-4 1 64 15,1-1 16-15,0-1 0 0,-2-1-960 0,0 2-192 16,-1-2-48-16,-1 2 0 16,-1 0-352-16,0 2-80 0,-3-1-16 0,0 4 0 0,0-2-96 0,-1 3-32 15,-3 3 0-15,1 1 0 0,0-2 0 0,-2 3-128 16,0 4 192-16,-1-3-64 15,2 1-128-15,-2 2 192 0,1 1-192 0,2 1 192 16,-2 3-192-16,2-2 0 0,0 2 0 0,-2 2 128 16,3 1-128-16,0 0 128 0,0 2-128 0,1 2 128 0,2-4-128 0,1 0 0 15,3-1 0-15,1-2 0 0,1 1 0 0,1-3 0 16,2-1 0-16,1-2-176 0,0 0 176 0,2-2 0 0,1-1 0 0,0 1 0 16,3-4 0-16,1 0 0 15,2-1 128-15,0-1-128 0,3 2 0 0,1-3 0 16,2 0-160-16,3-3 160 0,-2 0 0 15,2-1 0-15,-1-2 0 0,0 0 0 0,0-1 0 0,-2-1 0 16,1 0 0-16,-4 0 0 0,0-2 0 0,-2 1 0 0,0-1 0 0,-4 0 0 0,1-2 0 16,-3 0 0-1,-1 2 0-15,-3-5 0 0,0 1 0 0,-2-2 0 0,-3 0 128 0,1-2-128 0,-2-3 320 0,-1-2-48 32,-1 0 0-32,-1-2 0 0,-1-1 64 0,-2-2 16 0,2 0 0 0,-4-1 0 0,3 0-224 0,-1 1-128 15,1-1 160-15,0 2-160 16,2-1 160-16,1 4-160 0,1 0 160 0,1 1-160 15,2 5 0-15,0-1 0 0,2 3 0 0,2 3 0 0,-1 0-176 0,1 3-80 16,2 2 0-16,0 4-16 16,1-1-608-1,0 4-112-15,0 1-32 0,1 1-11840 0,0 1-2368 0</inkml:trace>
  <inkml:trace contextRef="#ctx0" brushRef="#br1" timeOffset="171201.31">27472 17503 41471 0,'-1'0'3680'0,"1"-3"-2944"0,0 1-592 0,1 0-144 0,2 2-1840 0,-2 0-400 0,3-5-64 0,1 1-32 0,2-5-1136 0,1-1-240 0,2 0-32 0,-2-2-16 15,1-1 2240-15,-3 3 448 0,1 2 96 0,-2-2 16 0,0 4 1888 0,-1-3 384 16,-1 3 80-16,-2 1 16 0,0 0 1120 0,-1 1 224 15,0 1 64-15,-1-2 0 16,-2 1-976-16,1 0-192 0,-1 1-48 0,0-4 0 0,-1 1-832 0,-1 0-192 16,0 0-16-16,-1-4-16 0,1 4-96 0,-1-5-32 15,1 1 0-15,0 2 0 0,0 0-256 0,1-2-160 0,-1 4 192 0,2-1-192 16,-2 1 0-16,1 2 0 16,-1 2 0-16,0 1 0 0,0 1 0 0,0 0 128 0,-1 0-128 0,0 3 0 15,0-1 208-15,-2 3-64 0,2-2-16 0,-1 0 0 16,-2 1-128-16,0 2 0 0,-1 0 0 15,-1 0 0-15,1 2 0 0,-1 0 192 16,1 2-192-16,-2-1 192 0,1 3-192 0,0 2 0 16,1-2 0-16,1 0 128 0,0 4-128 0,2 1 0 0,2-1 0 15,0 2 0-15,1 1-144 0,1-2-16 16,0 4 0-16,1-1 0 0,1 1 160 0,-2 1-208 0,1 0 80 0,0 1 128 16,0 1-144-16,1-1 144 0,-1-4 0 0,1 2 0 15,2-4 0-15,1-1 0 0,0 0 0 0,2-6 144 0,1-1-144 0,0 0 192 16,1-3-192-16,3-3 192 0,-1 0-192 0,1-3 0 15,2 0-160-15,0 0 160 16,1-2 0-16,1-2-144 0,-1 1 144 0,1-2 0 16,0-2 0-16,1 0 128 0,1 1 0 0,-2-3 0 15,0 2 64-15,-1-3 32 0,-1-2 0 0,0 2 0 0,0-3 96 0,-1 1 32 16,0-3 0-16,0 1 0 16,-1-2-48-16,-1 0-16 0,2-2 0 0,-1-1 0 15,0-1 96-15,-2-3 32 0,2-1 0 0,-1-3 0 0,1-1-48 0,0-1-16 16,-1 0 0-16,1-2 0 15,1 1-144-15,-2-1-16 0,0 3-16 0,1-4 0 16,-2 3 0-16,-1-2 0 0,2-7 0 0,-1 1 0 0,0 1-176 0,1-4 160 0,-2 1-160 0,0-1 160 16,-1 2 32-16,0 2 16 15,0-1 0-15,0 2 0 0,-1 3-208 0,-3 0 0 16,0 1 0-16,-1 3 0 0,0-1 0 0,-1 3 0 0,0 1-192 0,-1 3 192 16,0 0-288-16,-2 3 48 0,1 0 16 0,-2 1 0 15,1 2 224-15,-1 3 0 16,0 0 0-16,0 1-144 0,0 0-208 0,1 2-32 0,-1 0-16 0,0 0 0 15,-1 1 192-15,0 1 32 16,0 0 16-16,1 2 0 0,-1 0 160 0,1 2-160 0,-3-1 160 0,0 4-160 16,-1 2-80-16,-2 2-16 0,-1 3 0 0,-2 2 0 0,-1 6 112 0,-2 2 16 15,0 9 0 1,-3 3 0-16,0 3-160 0,0 3-32 0,-1 3 0 0,0 0 0 16,1-1 320-16,2-2 0 0,2-3-128 0,1-1 128 15,1-3 0-15,3-1 0 0,1-4 0 0,2-1 0 0,0-3 0 0,1-4 0 16,2 0 0-16,0-3 0 0,1-1 0 0,1-4-192 15,0-2 192-15,1-2-208 16,0-4-528-16,2-2-96 16,-1-2-32-16,1-6-17392 0</inkml:trace>
  <inkml:trace contextRef="#ctx0" brushRef="#br1" timeOffset="173155.78">28212 16801 29487 0,'-1'-2'2624'0,"-1"2"-2112"0,2 2-512 0,0-2 0 0,0 0 384 0,0 0-48 0,0 0 0 0,0 3 0 0,0-3-1744 0,2 0-336 0,-2 1-80 16,0-1-16-16,0 0 1504 0,0 0 336 0,0 0 0 0,19 6 0 0,-11-6 1200 0,1 0 224 16,2-1 48-16,1 1 16 0,2-2-144 0,0-2-16 15,3 1-16-15,0-3 0 0,3 3-384 0,-1-4-80 16,2 1-16-16,2 0 0 0,-1 0-400 0,-1-2-96 16,1 2-16-16,-1-2 0 0,-1 0 208 0,-1 0 48 0,-1-2 0 0,-2-2 0 15,0 3-256-15,-1-1-64 0,0-3 0 16,-1 0 0-16,-2 0-256 0,-1-1 0 15,0-3 0-15,-2 1 0 0,-2 0 0 16,-1-3 0-16,-1 1-192 0,-1-2 192 0,-1 1-128 0,-2 0 128 0,-1 1 0 0,-1-2-144 16,-1 2 144-16,0 1 0 15,-2 2 0-15,0-1 0 0,0 0 0 0,-1 4 192 0,-2-2-64 0,1 3 0 0,0 1-128 0,-1 3 176 32,-1 1-176-32,0-1 192 0,-1 1-192 0,0 4 0 15,-1-2 0-15,0 4 0 0,1 0 0 0,-3 4-176 16,1-1 48-16,-1 4 0 0,0 1 128 0,-2 2-160 15,0 0 160-15,1 5-160 0,0 1 160 0,0 2 0 16,2 2 0-16,-2 1 0 0,2 3 0 0,0 3 0 0,0 1 0 16,1 5-128-16,-1 1 128 0,1-2 0 0,0 5 0 0,-1-1 0 15,1 1 0-15,0-1 0 0,0 4 0 0,-1-2 0 16,1 3 0-16,-1 1 128 0,1 1-128 0,0 2 0 16,0-1 192-16,-1-2-16 0,0-1-16 0,-1-2 0 15,2-2-16-15,-1-3 0 0,0-2 0 0,-2-1 0 16,2-5 0-16,-1 2 0 0,-1 0 0 0,1-5 0 15,-2 2 0-15,2 0 0 0,-1-3 0 0,0 0 0 16,1 1-144-16,-1-5 160 0,1 2-160 0,1-5 160 16,-1-2-160-16,2 0 0 0,-1-3 0 0,-1-2 0 15,3-1 0-15,-1-4 0 0,0 0 0 0,-1-3 0 0,1 0 192 16,-1-3 0-16,-1 1 0 0,0-2 0 0,0-2-192 0,-1 0 0 16,1-2 0-16,2-3 0 0,1 4 0 0,0-6 0 15,0 1 144-15,0-4-144 0,1-3 0 0,0 1 144 16,1 1-144-16,-1-4 0 0,3 1 0 0,0-1 0 15,2 1 0-15,1-2 0 0,2 1 128 0,3 3-128 16,1 0 0-16,-1-1 0 0,5 3 144 0,-1 0-144 16,2-2 0-16,1 3 144 0,0-1-144 0,2 2 0 15,0-1 0-15,1 3 0 0,-1 1 0 0,0 0 0 16,2 1 0-16,-2 2 0 0,1 0 0 0,-2 1 0 0,0 4 0 16,-1 0 0-16,0 3 192 0,1 3-64 0,0 3 0 0,0 0 0 15,2 6-128-15,-2 2 0 16,2 1 144-16,1 5-144 0,1-1 0 0,1 4 144 0,-1 0-144 0,0-1 0 15,-1 4 144-15,2-1-144 0,-2 4 0 0,0-7 144 16,-3 1-144-16,0 0 0 0,1-2 0 0,-1-2 0 16,1 0 0-16,-1-3 0 0,1-1 128 0,-1-3-128 15,0-1 0-15,0 1 0 16,1-5 0-16,0 2 0 0,-1 0 0 0,1 0 0 0,1 1 0 0,-1 0 0 16,-1 0-272-16,0 2-96 0,1-3-16 15,-1 3 0-15,-1-4-336 0,1 0-80 0,0 2-16 16,-1-4 0-16,1 1-976 0,0-4-192 0,1 0-32 0,2-3-14464 15</inkml:trace>
  <inkml:trace contextRef="#ctx0" brushRef="#br1" timeOffset="173905.49">29610 16226 26719 0,'-1'0'2368'0,"-1"0"-1888"0,1 3-480 0,-1-3 0 0,2 1 592 0,0 0 32 0,-2 3 0 0,-1 0 0 0,0 2-432 0,-4 4-64 16,-1 2-128-16,-1 3 176 0,-2-1 608 0,-1 2 128 31,-2 2 32-31,-1 1 0 0,-1 1 560 0,-1 4 112 0,-3 5 32 0,0 5 0 0,0 5-768 0,-1 5-160 15,-2 9-16-15,-1 4-16 16,1 6-432-16,-2 7-96 0,0 0-16 0,2 6 0 16,-1-1-144-16,-3 2 0 0,-1 1 0 0,-3 1 128 15,-1-5-128-15,-2 1 0 0,-1 1 0 0,0-3 0 0,3-8 0 0,1-4 0 32,2-10 0-32,2-4 0 0,2-5 0 0,2-2 0 0,2 1 0 0,4-6 0 31,1-3-400-31,3-6-176 0,5-5-16 0,-1-9-11440 0,3-4-2272 0</inkml:trace>
  <inkml:trace contextRef="#ctx0" brushRef="#br1" timeOffset="175196.48">29857 17279 11967 0,'1'-4'1072'0,"0"2"-864"0,0-1-208 0,-1 3 0 0,0-1-880 0,0 1-208 0,0-4-64 0,0 2 0 0,0-4 1888 0,0-1 368 16,-1 1 80-16,0-1 16 0,-2 1 928 0,0-1 192 16,-1 1 48-16,-1 0 0 0,1 0-16 0,-2 0 0 15,0-1 0-15,0 1 0 0,-2 3-608 0,2-4-112 16,-1 5-32-16,-2 1 0 15,0-2-832-15,-1 6-192 0,2-3-16 0,-3 3-16 0,0 4-416 0,-2-1-128 16,0 4 0-16,-2 0 0 0,-1 4 0 0,0 0 0 16,-2 2 0-16,-2 3 0 0,3-1 128 0,0 1-128 15,1 0 192-15,1 3-192 0,1 0 208 0,2-2-64 0,2 2-16 0,0-2 0 16,3-2-128-16,1 3-176 0,1-2 48 0,1 1 0 16,1-2-112-16,2-2-16 0,0 0 0 0,2 0 0 15,0-1-48-15,1-4-16 0,3 2 0 0,0-2 0 16,1-4 32-16,2-1 0 0,1 1 0 0,2-5 0 15,2-2 288-15,0 0 0 0,0-2 0 0,-1-1 0 16,3 2 192-16,0-4 112 0,1 1 16 0,-2-3 0 0,1 1 128 0,-1-3 16 16,1-1 16-16,-3 0 0 0,1-1-48 0,-1 0-16 15,0-1 0-15,-1-1 0 16,1 1-80-16,-1-3-16 0,-1 1 0 0,-1 1 0 0,0 0 32 0,0-3 0 16,-1 4 0-16,1-4 0 15,-2 1-144-15,2-1-16 0,0 0-16 0,-1 0 0 0,1-3 32 16,0 1 16-16,-1-2 0 0,1-2 0 0,0 1-96 0,-1-2 0 15,0-1-128-15,0 0 192 0,0-1-64 0,-1-1-128 16,-1-4 176-16,1 1-176 16,-2 1 128-16,-2-1-128 0,1-3 0 0,0 1 0 15,-2 3 0-15,-1-3 0 0,1 5 0 0,-2 0 0 0,-2 1 0 16,1 5 0-16,0-1-160 0,-2 5 160 0,2 0-128 0,-1 0 128 0,-1 4 0 0,0-3 0 16,-1 4-160-16,1 0 160 0,0 1-208 0,0 0 80 31,2 0-16-31,-1 1 0 0,0-1 0 0,1 4 0 0,0-2 144 0,1 1-208 0,0 1 80 0,0 1 128 15,0 3-144-15,0-2 144 0,0 2 0 0,1 2 0 16,-1-3-128-16,0 2 128 0,0 1 0 0,0 0 0 31,1 0 0-31,-1 0 0 0,0 0 0 0,0 0 0 0,0 0 0 0,0 0 176 0,0 0 0 16,0 0 0-16,0 0 0 0,0 0 0 0,0 0 0 0,0 0 0 0,0 0-176 0,0 0 0 16,0 0 144-16,0 0-144 0,0 0 0 0,0 0 128 15,0 0-128-15,-1-21 0 0,1 20 0 0,0 1 0 16,1-3 0-16,-1 3 0 15,0 0 0-15,0 0 0 16,2 0 0-16,-2 0 0 0,0 3 0 0,1-3 0 16,-1 0 0-16,0 0 0 0,0 0 0 0,0 0 0 15,0 0 128-15,0 0-128 0,0 0 256 0,0 0-32 0,0 0 0 16,0 0 0-16,0 0-224 0,0 0 144 0,0 0-144 0,-18 12 128 16,16-12-128-16,-1 0 0 0,1 0 0 0,1-1 0 15,-2 1 0-15,2 0 0 0,0-2 0 0,0 2 0 16,-1 0 0-16,0-2 0 0,1 2 0 0,-1-1 0 15,0 2 0-15,1-1 0 0,-3 2 0 0,2-2 0 16,-2 3 0-16,1-2 0 0,0 2 0 0,-1 0 0 16,1 0 0-16,1 1 0 0,-1-4 0 0,0 2 0 15,2-1 0-15,-2 2 0 0,1-1 0 0,-1-2 0 16,2 0 0-16,-2 0 0 0,2 1 0 0,-1 2 0 16,-1-1 0-16,1 0 0 0,-1 0 0 0,0-1 0 15,-1 4 0-15,-1-3 0 0,1 2 0 0,-2 0-176 0,1 0 16 16,-2 0 0-16,-1 1 0 0,1 1 0 0,-1-3-48 0,1 1-16 15,1 1 0-15,0-4 0 0,-1 2-48 0,3-3-16 16,0 0 0-16,0 0 0 16,2 0-896-16,-1 0-176 0,1-3-48 0,0 2-15536 0</inkml:trace>
  <inkml:trace contextRef="#ctx0" brushRef="#br1" timeOffset="176952.77">30268 17145 19343 0,'0'0'1728'0,"0"-2"-1392"0,2-1-336 0,-1 3 0 0,0 0 416 0,0-1 16 0,0 1 0 0,3-2 0 0,-1-2 416 0,0-1 96 16,2 1 16-16,-2 3 0 0,1-4 1104 0,-3 4 240 15,1 1 32-15,-1 0 16 0,-1 0-368 0,2 1-80 0,-2 2-16 0,1-1 0 31,-1 2-1104-31,1-3-208 0,-1 4-64 0,1-1 0 0,1-1-256 0,-1 2-48 16,0 3-16-16,0 0 0 0,1 2-192 0,-1-1 144 16,0 2-144-16,-1 0 128 0,1 3-128 0,1-2 128 0,-1 2-128 0,1 1 128 15,1-2-128-15,-1 2 128 16,1 4-128-16,-1-3 128 0,2 2-128 0,-2-2 192 16,2 3-192-16,0 1 192 0,-1-2-64 0,1 1-128 0,1 0 192 0,-1 1-64 15,1-1 0 1,0-1-128-16,-2 1 192 0,2-1-64 0,-2-4 0 0,1 1-128 0,-2-2 192 0,0 0-64 15,1-3 0-15,-2-2-128 16,2 0 192-16,-2-3-64 0,1-2 0 0,0-3 0 0,-1 2 0 0,1-2 0 0,1-2 128 16,1-1 32-1,-1-3 0-15,1-3 0 0,1 0 32 0,1-2 16 0,0-4 0 0,2-1 0 0,-1-4-112 0,2-3-32 32,2-1 0-32,-1-4 0 0,2 1-48 0,0-3-16 0,2-1 0 0,0 2 0 0,-1-2-128 0,2 2 0 15,0 1-160-15,0-1 160 0,-3 5 0 0,1-2-144 16,0 1 144-16,1 0 0 0,-1 2-304 0,0-2 32 0,0 0 0 15,-2 3 0 17,1 2-352-32,-3 2-64 0,3-2-16 0,-4 5 0 15,1-1-160-15,-2 1-32 0,1 4-16 0,-3 0-18080 0</inkml:trace>
  <inkml:trace contextRef="#ctx0" brushRef="#br1" timeOffset="180187.52">30291 16788 911 0,'-2'0'0'0,"2"0"0"0,0 0 0 0,0-3 0 0,0 3 1984 0,0 0 320 0,0 0 64 0,0 0 16 0,2 0-528 16,-1 0-96-16,0 0-32 0,-1 0 0 0,0 0 352 0,0 0 64 0,0 0 16 0,0 0 0 16,0 0-400-16,0 0-80 0,0 0-16 0,0 0 0 0,0 0-96 0,0 0-32 15,0 0 0-15,0 0 0 0,0 0-576 0,0 0-112 0,0 0-16 0,0 0-16 31,0 0-272-31,0 0-48 0,0 0-16 0,0 0 0 16,0 0-144-16,0 0-16 0,0 0-16 0,0 0 0 16,0 0-144-16,0 0-32 0,0 0 0 0,0 0 0 0,0 0-128 0,0 0 192 15,0 0-192-15,0 0 192 0,0 0-64 0,20-8-128 0,-19 10 192 0,0-2-64 16,1 0-128-16,0 0 192 16,0 3-192-16,0-3 192 0,1 3-192 0,0-3 192 15,-1 3-192-15,2-3 192 16,1 4-192-16,0-4 128 0,1 1-128 0,2 1 128 15,1-2 0-15,1 3-128 0,3-3 192 0,0 0-64 0,3 1-128 16,0-1 0-16,3 0 144 0,1-1-144 0,1 1 0 16,-1 0 0-16,1-3 0 0,-2 1 0 0,1 1 128 15,-1-3-128-15,-1 1 128 0,-2 1-128 0,-1 1 0 0,0-2 0 16,-3 1-160-16,0 1 160 0,-3 1 0 0,-1-3 0 16,-1 3 0-16,-1 0 0 0,-1-2 0 0,-1 0 0 15,-1 2 0-15,-1 0 0 0,-1 0 0 0,-1-2 0 16,0 2 0-16,0-1 0 0,0-1 192 0,0 1-16 15,-1-1 0-15,1 2 0 0,0 0 16 0,0 0 0 16,0 0 0-16,0 0 0 0,-2-24-192 0,2 19 0 16,0 2 0-16,1-4 128 0,-1 4-128 0,0-4 0 0,1 2 0 0,-1 2 0 15,1-1 0-15,1 0 0 16,-1-1 0-16,-1 2 0 0,1-3 0 0,-1 3 0 0,1-1 0 0,0 3 0 16,1-4 0-16,-2 4 0 0,1-4 0 0,0 4 0 0,0-2 0 0,-1 0 0 0,2 0 0 15,-2 1 0-15,1-2 0 16,0 3 0-16,-1-4 0 0,0 3 0 15,1-2 0-15,-1 0 0 0,0 0 0 0,0-1 0 0,-1 1 0 0,0 1 0 16,0-1 0-16,-2-1 128 0,1 1 0 0,-1 1-128 16,0-4 192-16,-2 1-64 15,1 3 0-15,-1-4-128 0,-1 2 192 0,0 1-64 0,-2 1-128 0,1-3 0 0,-1 2 144 0,1-2-144 16,-1 1 0-16,1 0 0 0,0-1 0 0,0 1 0 31,1 1-256-31,0 1 48 0,1-2 0 0,0 1 0 16,3 0-160-16,-1 2-16 0,1 0-16 0,-1 0 0 15,2 2-224-15,1-2-32 0,0 2-16 0,1 0 0 16,1-2-464-16,0 2-80 0,0 0-32 0,3 0 0 16,0 2-1120-16,-5-2-240 0</inkml:trace>
  <inkml:trace contextRef="#ctx0" brushRef="#br1" timeOffset="181267.02">31330 16536 27647 0,'2'0'2448'0,"-1"0"-1952"0,1 2-496 0,0-2 0 0,-1 0 384 0,0 0 0 0,3 0-16 0,1 1 0 0,1 2 1680 0,1-2 352 0,3 1 64 0,0 1 16 0,0-2-1120 0,2 2-208 16,2-3-64-16,0 0 0 16,3 0-352-16,2-3-80 0,2 2-16 0,0-2 0 0,2 3-496 0,-1-3-144 15,2 0 0-15,-2 2 0 32,2-1-496-32,-3-1-160 0,-2 3-48 0,0-1 0 0,-2 2-640 0,-2 2-144 15,-4-1-32-15,-1-1-15472 0</inkml:trace>
  <inkml:trace contextRef="#ctx0" brushRef="#br1" timeOffset="181661.67">31375 16779 29487 0,'-4'-2'1296'0,"2"1"288"0,1 1-1264 0,-1 0-320 0,2 0 0 0,2 0 0 15,-1 0-1152-15,0 0-272 0,0 0-64 0,2 1-16 16,0-1 1680-16,-3 0 336 0,0 0 64 0,0 0 0 16,0 0 2160-16,26 5 416 0,-17-5 96 0,2 0 16 15,3 0-1744-15,1 0-352 0,2 0-64 0,2 0-16 0,2 1-560 0,1-1-112 16,-2 2-32-16,2-2 0 0,0 3-384 0,0-2-256 16,2 2 48-16,-2-2 0 15,0 1-400 1,-1-2-80-16,0 4-16 0,-2-2 0 0,1 1-1168 0,-3-3-240 0,2-3-64 0,-1 1-13408 15</inkml:trace>
  <inkml:trace contextRef="#ctx0" brushRef="#br1" timeOffset="182247.12">32735 16390 3679 0,'-1'-13'320'0,"-1"3"-320"0,-1 4 0 0,2 0 0 16,1 1 7360-16,0 4 1392 0,1 1 272 0,-1-4 64 16,0 2-8352-16,-2-7-1680 0,-1 3-336 0,-1-2-64 0,-2 3 1840 0,-4 4 352 15,-1 1 80-15,-2 3 16 16,-2 4 416-16,-3 2 96 0,-1 1 16 0,-2 3 0 0,-2 6-720 0,1-1-144 16,-3 7-32-16,1 1 0 15,-1 6-272-15,0 3-64 0,0 2-16 0,1 1 0 0,1 1-64 16,1 1-16-16,1 1 0 0,3 1 0 15,3-2 0-15,2-7 0 0,4 1 0 0,1-2 0 16,4-4-144-16,3 1 0 0,2-1 0 0,3-6 0 0,1-1 0 0,2-1 0 16,2-4 0-16,0-3 0 15,2-3 0-15,3-2-176 0,-1-2 48 0,4 1 0 0,2-4-64 0,2-2 0 0,5-2 0 0,1-1 0 16,2-2 192-16,0-6-128 0,1 0 128 0,0-2-128 16,-3-4 128-16,-4-1 176 0,0-1-48 0,-4-3 0 15,0-1 112-15,-1-3 16 16,-1-1 0-16,-4-2 0 0,1-4 96 0,-3 1 32 0,-1-4 0 0,-2-1 0 0,1-1 176 15,-3-1 32 1,0-3 16-16,-2 0 0 0,-1 0-192 0,-3 3-32 16,-2-4-16-16,1 7 0 0,-3 1-224 0,0 5-144 0,-1 2 192 15,-3 4-192-15,1 4-192 0,-2 1-128 16,-1 4-48-16,-2 2 0 16,-1-1-560-16,-3 3-112 0,0 4-32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8T15:30:14.875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18768 9616 6191 0,'-14'-7'544'0</inkml:trace>
  <inkml:trace contextRef="#ctx0" brushRef="#br0" timeOffset="340.55">18699 9628 10127 0,'-2'0'896'0,"0"0"-704"0,2 0-192 0,0 0 0 0,2 0 1312 0,-2 0 224 0,0-3 64 16,-2 3 0-16,1-2-608 0,0-2-112 0,-2 1-32 0,0-1 0 0,-1-2-512 0,-2 3-96 0,0-3-32 0,-3 2 0 0,-1-2-16 0,-2 2 0 0,-2 0 0 0,-4 0 0 0,-3 1 64 0,-3 2 0 0,1 1 0 0,-1 4 0 0,4-2 320 16,2 2 80-16,3 0 16 0,0 1 0 0,4 2 1008 0,2-1 208 15,4 0 32-15,4 1 16 0,4-1-1184 16,3-3-240-16,5 0-64 0,3-2 0 16,2 2-864-16,3-3-176 15,5 0-48-15,1-3 0 0,2 2-352 0,-1-2-80 16,0 0-16-16,-2-1 0 0,1 2 480 0,-1-2 96 0,-3 1 0 0,-5 3 16 15,-3-2 112-15,1 2 32 0,-2-1 0 0,1 1 0 0,-2-3 352 16,-1 1 0-16,-3 1-144 0,-2 1 144 0,-2 0 560 0,-2 0 160 16,0 0 48-16,-3 0 0 0,-1 0 816 0,-2 0 160 15,0 0 48-15,-2 0 0 0,-2 0-656 0,-1 0-128 16,2 1-32-16,-4-1 0 0,0 2-656 0,-1-2-128 16,-4 0-16-16,0 3-16 0,-1-2-320 15,0 1-64-15,2 1-16 0,-4 1 0 16,-2-1-432-16,-4 3-96 0,0 1 0 0,-2 1-16 0,-2-1 336 0,0-3 64 15,1 3 0-15,-2-2 16 0,1 2 368 0,3-2 0 0,1 0 0 0,4 0 0 16,4-1 176-16,5-2 48 0,2 2 16 0,3-2 0 16,5-1-96-16,1 2-16 0,2-3 0 0,2 0 0 15,0 0-768 1,3 0-144-16,2 0-48 0,2-4 0 0,1 4-32 16,4-2-16-16,3-2 0 0,4-2 0 0,4 0 448 0,-1-1 96 0</inkml:trace>
  <inkml:trace contextRef="#ctx0" brushRef="#br0" timeOffset="3838.21">20875 8011 24879 0,'2'-2'2208'0,"-1"2"-1760"0,0-2-448 0,0 2 0 15,-1 0 176-15,2 0-48 0,-1-3-128 0,0 2 192 0,0-1-608 0,2-2-128 0,-3-2-32 0,-1 2 0 0,-2 2-1520 0,-2-2-304 0,-1-1-64 0,-4 1-16 0,-1 0 816 0,-3-2 144 16,-3 3 48-16,-4-4 0 0,-2 5 1904 0,-6-4 384 0,-4 2 80 0,-3 0 0 0,0-1 864 0,-4 4 160 0,-2-4 48 0,-1 4 0 0,2 1-608 0,0-3-112 0,-1 3-32 0,3 0 0 0,-2 0-256 0,1 0-64 0,1 0-16 0,-1 0 0 0,3 0-368 16,-2 0-80-16,-1-3-16 0,1 3 0 0,-1 0-416 15,2 1 0-15,-1 4 0 0,-1-1 0 0,-1 4 0 16,0 0 0-16,0 0 0 0,3 0 0 16,1 0-496-16,1-4 32 0,2 2 0 0,2-3 0 15,3 1-976-15,0-2-192 0,4 2-32 0,-2-2-16 16,-1-1 656-16,-1 2 144 0,3 1 32 0,2-4 0 0,0 2 1360 15,4-2 256-15,2 0 64 0,2 0 16 0,2 0 1216 0,2 0 240 16,-1 0 64-16,4 0 0 0,-3 1-832 0,1 2-176 16,1-3-16-16,-1 2-16 0,3 2-560 0,0-2-96 15,2 0-32-15,1 0 0 0,-1 1-432 0,1-2-80 0,0 1-128 16,-1 2 176 0,2-1-752-16,0 0-128 0,1 0-48 0,-2 0 0 15,1 4-512-15,0-5-96 0,1 3-32 16,-1 0 0-16,3-1 800 0,-1-2 144 15,1 2 48-15,0-2 0 0,1 2 912 0,1 2 192 0,-1 0 48 16,1 1 0-16,2-1 208 0,-2 1 32 0,2 2 16 0,-3-2 0 0,1 2-656 0,-2-2-128 16,-2 4-32-16,-1-1 0 0,-1 3-192 0,-1-1 0 0,-2 2 0 0,-4 1 0 15,1 1 0-15,-4 0-160 0,2 0 160 0,-3-3-192 0,1 5 192 16,0-6 0-16,3-1 0 0,-1 0 0 0,2 0 384 16,1 1 0-16,2-3 0 0,0-2 0 0,2 3-192 15,-1-2-48-15,1 0 0 0,1-2 0 0,0 0-144 16,0-2 0-16,-1 1-192 0,1-2 192 0,-2 1-400 15,2-1 32-15,0 0 16 0,1-3 0 0,-1 0 112 16,0-2 32-16,0 1 0 0,0-2 0 0,0-1 208 16,-1 1 0-16,1-2 0 0,-2 1 0 0,1-2 0 0,0 0 128 15,-1-2-128-15,1 0 160 0,1 1 96 0,0-3 32 16,1-2 0-16,0 0 0 0,3-1 144 16,0 0 16-16,0-6 16 0,1 3 0 0,1-2-160 0,-1-2-48 15,1 2 0-15,-1 1 0 0,1-1-256 16,0 3 0-16,2 1 0 0,-2-1 0 15,2 2 0-15,-1 0 160 0,2 3-160 0,-2 4 128 16,2 0 64-16,0 2 16 0,1-1 0 0,0 2 0 0,-2 3-208 16,2 2 0-16,-1 2 0 0,1-2 0 0,-1 6 0 0,-1 0 0 15,1 0 0-15,0 3 0 0,-1-1 0 0,0 2 0 0,-1 2 0 16,1 1 0-16,-3 1 0 0,0 0 0 0,0 2 0 16,-3 1 0-16,0-2-128 0,-2 2 128 0,-1-1 0 0,-2 1 0 15,1-5 0-15,-2 0 0 0,-1 2 0 16,0-3 0-16,2 0 0 0,-1 0 0 0,0-1 0 15,3 2 0-15,2-2 128 0,2 3 96 0,2-3 16 0,4-1 0 16,1 2-80-16,1-1-16 0,1-2 0 0,3-1 0 16,2-3-144-16,3 0 0 0,4-5 0 0,2-1 0 15,-1-1 160-15,2-1-160 0,6-5 192 0,2 0-192 16,0-2 0-16,1-1 0 0,3-2 0 0,0 2-11808 16,-3-2-2400-16</inkml:trace>
  <inkml:trace contextRef="#ctx0" brushRef="#br0" timeOffset="6044.89">21497 7769 24879 0,'-2'-2'2208'0,"-1"1"-1760"0,2 1-448 0,0 0 0 0,0 0 1808 0,-2 0 288 0,1-3 48 0,-3 3 16 0,0-4-640 0,1 2-128 0,1 0-32 0,1-2 0 0,5 1-848 0,0 2-192 0,2-1-16 0,2 0-16 16,0 4-288-16,2 0 0 0,-2 2 0 0,2 0 0 15,-1 2 0-15,1 2 0 0,1 2 0 0,-1 0 0 0,1 5 0 16,-4-1 0-16,0 4 0 0,-1-2 0 0,-3 3 0 0,0 1 0 16,-2 4 0-16,-3 1 0 15,-1 3 0-15,-1 1 0 0,-2-1 0 0,-3 1 0 0,1-1 0 16,-4 1 0-16,-1-1 0 0,-3 2 0 0,-2-2-128 16,0-1 128-16,-1-3 0 0,-1-1-144 15,-3 0 144-15,2-4 0 0,1 0 0 0,0-3 0 16,2 3 0-16,2-3-128 0,1 0 128 0,4-4 0 0,2 1 0 0,2-6 0 15,5-1 0-15,1-1-128 0,2-4 128 0,3-1 0 16,1 3-144-16,2-6 144 0,1 2-288 0,2-1 16 16,2-1 0-16,-1-1 0 0,0 4 272 0,1-3 0 15,-1 3 0-15,0-3 0 0,0 6 256 0,-2-3 16 16,1 0 0-16,0 3 0 0,-1 0-16 16,1-2-16-16,0 2 0 0,0-1 0 0,3 2-240 0,0-3 0 15,0 1 0-15,2-2 0 0,-1 0-144 0,2 0-80 0,1 0-16 16,-1 0 0-1,1-2-592-15,0 1-112 0,0 1-16 0,-1-4-16 16,-1 4-208-16,-2-2-32 0,1-1-16 0,-2 2 0 16,0 1 432-16,-1-3 96 0,0 3 0 0,-3 3 16 15,1-3-1280-15,-2 1-256 0</inkml:trace>
  <inkml:trace contextRef="#ctx0" brushRef="#br0" timeOffset="6615.8">22158 8155 25791 0,'-14'3'2304'0,"2"0"-1856"0,4 0-448 0,3 1 0 0,2-3 832 0,-3 4 80 0,-8 1 16 0,-8 4 0 0,-7 2-752 0,-3 1-176 0,2 0 0 0,3-3 0 0,5-1-240 16,2-2-32-16,3-1-16 0,2-1 0 0,3 1 96 0,-1-2 32 0,3 2 0 0,2-2 0 0,0 5 288 0,1-3 48 0,2 4 16 0,0 2 0 0,1-1 368 0,1 4 80 15,1-3 0-15,1 1 16 0,2 0-288 0,2 2-64 0,-1-2-16 16,2-2 0-16,1 0-288 0,0-1 0 0,0 0 0 15,1-4 0-15,1-2 0 0,2 1-272 0,0-5 16 16,2 0 16 0,1-3-400-16,1-1-96 0,-1-1-16 0,3-2 0 15,2-3 80-15,3-2 16 0,0-4 0 0,1-2 0 0,-3 1 656 0,0-2 0 16,-1 1 176-16,-2-2-48 0,-2 2 64 0,-3-1 0 16,-1-1 0-16,-3 3 0 0,-1 0 160 15,-1 2 32-15,-3 1 16 0,0 3 0 0,-1 4 32 0,-1 3 0 0,0 1 0 0,-3 6 0 16,0-2 240-16,-2 4 48 0,-1 1 16 0,-1 2 0 15,0 0-368-15,-2 3-80 0,0 1-16 0,0 0 0 16,1-2 208-16,3 0 32 0,0 0 16 0,3 0 0 16,2-2-16-16,2-2 0 0,3 1 0 0,0-1 0 0,2-3-384 15,3 4-128-15,1-5 0 0,1 2 0 16,1-4 0-16,2 2 0 16,2 2 0-16,-1 0 0 0,2-2-128 0,0 4-96 15,2 2-16-15,-3 0 0 0,1 5-1488 16,-3-3-320-16,-1 2-48 0,-3 0-7424 0,0 0-1488 0</inkml:trace>
  <inkml:trace contextRef="#ctx0" brushRef="#br0" timeOffset="7858.91">22409 8064 8287 0,'-5'0'736'0,"1"2"-592"0,2-2-144 0,2 0 0 0,1 0 1024 0,0 0 192 0,-1 0 16 0,-1 1 16 0,0 2 96 0,-1-3 32 15,2 4 0-15,0-4 0 0,0 0-144 0,0 0-16 0,0 0-16 0,13 21 0 0,-11-15-144 0,2 0-32 0,-2 4 0 0,0 0 0 0,0 2-272 0,-2 2-64 0,0 2-16 0,-2 1 0 0,-2 5-672 0,-1-2 0 0,-2 2 0 0,-2 3 0 32,0-5-480-32,-1 2-128 0,-2 0-32 0,0-1 0 0,1-2-160 15,1-3-32-15,1-6-16 0,3-1 0 0,0-6 1488 0,2-1 288 0,1 0 64 0,1-6 16 16,1 1 352-16,1-2 80 0,1-3 16 15,1 0 0-15,1-5-768 0,1 1-160 16,-1-2-16-16,4-2-16 0,0-2-240 0,0-2-64 0,2-2 0 16,0-2 0-16,2 2-368 0,-1-2-80 0,1 0 0 0,-1 3-16 15,0 3 272-15,1 2-160 0,0 4 160 0,-2 2-128 0,-1 4 128 16,-2 0 256-16,3 3-64 0,-2-1-16 16,2 4 416-16,-1 2 96 0,-1 0 16 15,2 1 0-15,-1 3-272 0,0-3-48 0,0 5-16 16,1-2 0-16,1 3-368 0,-1-3 0 0,0 1 0 15,1 2 128-15,0 0-128 0,0 1 0 0,1-1 0 16,2 1 0 0,-2 3 240-16,0-1-32 0,1 0 0 15,-1 1 0-15,2-1 176 0,-3 4 16 0,1-3 16 16,-1 0 0-16,-3 1-160 0,2-2-16 16,-3 1-16-16,-2-1 0 0,-1-2-224 0,0 0 0 0,-3-2 0 15,0 1 0-15,0-2-976 0,-3 0-192 16</inkml:trace>
  <inkml:trace contextRef="#ctx0" brushRef="#br0" timeOffset="13819.97">22593 8322 911 0,'7'-9'0'0,"-4"6"0"0,-1-3 0 0,1 3 0 0,-2 2 4672 0,0-2 832 16,2 3 192-16,-2-3 16 0,0-2-2624 0,2 1-528 0,-1-3-96 0,-1 0-32 0,1 1-848 0,-2 0-176 0,0 1-48 0,0 1 0 0,1 1-832 0,-1-1-160 0,0-1-48 0,1 1 0 0,0 1-192 0,1 0-128 15,-1-1 160-15,-1-1-160 0,0 2 576 0,0-1 32 0,0 0 0 0,1-1 0 0,0 2-64 0,1-5-16 16,-1 2 0-16,-1 0 0 0,1 0-208 0,-2 0-64 0,1-1 0 16,-1-1 0-16,-2 2-64 0,-1-1 0 0,1 1-16 0,-2 1 0 15,0 3-176-15,-3-2 0 0,0 2 0 0,-2 4 128 16,-3-1-128-16,-1 4 0 0,0-1 0 0,-3 3 0 16,-1 2 0-16,-3 3 0 15,-1 1 0-15,-1-1 0 0,-1 4 0 0,1 0 0 0,2 3 0 0,1-3 0 16,3 0 0-16,2-2 0 0,1 0 0 0,3 0 0 15,2-2 0-15,3 1 0 0,2-3 0 0,2-2 0 16,3 2 0-16,2-1 240 0,-1 1-48 0,3-3 0 16,1 2-16-16,3-1-16 0,0-1 0 0,0 0 0 15,4-1-160-15,2 0 0 0,2 1 144 0,0-5-144 16,-2 2 0-16,5-4 0 0,3 1 0 0,5 1 0 16,-1 1 0-16,1-3 0 0,1 0 0 0,-1-3 0 15,-1 3-160-15,-2-2-96 0,0 1-32 0,-2-5 0 16,-2 2 288-16,2-2-160 0,-2 0 160 0,0-4-128 0,-2 1 128 15,0-3 0-15,1 2-144 0,0-3 144 0,-2 0 0 16,-2-2 0-16,-1 1-144 0,-3-1 144 0,-2 2 0 16,-2-2-160-16,-2 1 160 0,-4 3-128 15,1 1 128-15,-4 3 0 0,-1 1 0 0,0 3 0 16,-3 3-192-16,0 0 32 0,-2 4 16 0,-2 2 0 0,0 0 144 16,-2 3 0-16,-1 3 128 0,-1 0-128 0,0 2 0 15,0-1 0-15,2 0 0 0,0 2 0 0,0-1 0 0,2 1 0 16,2-3 0-16,0 2 0 0,2-2 0 0,-2 0 0 15,4 2 0-15,-1-2 0 0,1 1 0 16,2-1 0-16,0 0 128 0,0 4-128 0,1-2 144 0,-1 2-144 0,1 1 192 16,0 0-192-16,1 1 144 0,-1 4-144 0,0 1 0 15,1-1 144-15,-1 1-144 0,1 1 0 0,-1 2 144 0,0-4-144 16,0 3 160-16,-1-3-32 0,1 0-128 0,-4 1 192 16,-1-1-192-16,0 0 176 0,-2 0-176 0,-3 1 160 15,0-2-160-15,-1-2 0 0,0 0 144 0,-1-3-144 16,-2 0 240-16,0-1-32 0,1-1 0 15,-1-2 0-15,-2-3-32 0,0-2-16 0,-3 2 0 16,3-3 0-16,2-2-160 0,-4-1 0 16,-3 0 144-16,-3 0-144 0,-5-3-336 15,-1 0-144-15,-2-2-32 0,-1 1 0 16,-3-2-1280-16,0 0-272 0,3-4-48 0,1-1-14848 0</inkml:trace>
  <inkml:trace contextRef="#ctx0" brushRef="#br0" timeOffset="14305.72">23304 8379 12895 0,'-14'10'1152'0,"3"-3"-928"0,1 2-224 0,3-5 0 0,3 1 3840 0,1-4 736 0,-1 1 144 0,-2 5 16 0,-5 0-2464 0,-2 2-496 0,0 0-112 0,1-2 0 0,3-1-1088 0,1-4-224 0,3-4-32 0,1-2-16 0,3-2-560 16,1 0-96-16,1-3-32 0,1 2 0 0,0-2 752 0,1-1 144 0,-1 0 16 0,2 2 16 0,-2-2 336 0,1 0 64 0,-1 1 16 0,1-1 0 15,-2 0-304-15,-1-2-48 0,1 0-16 0,0-2 0 16,1 2-240-16,0-7-48 0,1 3-16 0,0-2 0 16,1-1-160-16,2 3-128 0,0-3 192 0,1 3-192 15,1 3 128-15,0 0-128 0,0 1 0 16,0 0 0-16,0 2 128 0,1 1-128 0,0 2 0 0,1 0 0 16,0 1 160-16,-1 3-160 0,0 0 128 15,0 1-128-15,1 2 0 0,1 0 0 0,0 2-192 0,-1 1 192 16,0 0-640-16,-2 3-16 15,2 1 0-15,-1-1 0 0,1 4 128 0,0 0 16 0,1-1 16 16,0 4 0-16,1-1 160 0,2 2 16 0,1 3 16 16,0-1 0-16,1 0-640 0,0-3-128 15,0 3-16-15,0-4-9920 0,-1 0-1984 0</inkml:trace>
  <inkml:trace contextRef="#ctx0" brushRef="#br0" timeOffset="14786.9">23875 8200 3679 0,'7'-10'160'0,"-4"4"32"0,0-1-192 0,-2 4 0 16,0 0 0-16,-1 3 0 0,-1 0 2192 0,0 0 400 15,-1-3 80-15,0-1 16 0,-2 1 1200 0,-1 3 240 0,-1 0 48 16,-1 2 16-16,-1 3-1632 0,-2-2-336 0,1 3-64 16,-4 3-16-16,0 1-1440 0,-2 0-304 0,-1 2-48 15,-2 2-16-15,1 1-464 0,0-3-112 0,-1 2-16 0,0 1 0 16,2 1 256-16,-2 0 0 0,2 0 0 0,-1 0 0 15,2 2 384-15,0-3 80 0,3-1 16 16,1 2 0-16,1-1-128 0,1 1-32 0,3-3 0 0,1 0 0 16,2-1-320-16,1-3 0 0,4-2 0 0,0-1 0 15,3-2 0-15,2-1 0 0,3-3-160 0,3 0 160 16,0-4-208-16,5-2 64 0,0-3 16 0,2 2 0 16,1-5-272-1,1 1-48-15,-1-1-16 0,1 0 0 0,1-4 16 0,-2-1 16 16,0 3 0-16,-3-2 0 0,1-1 64 0,-2-1 16 0,0 2 0 0,-3 0 0 15,-2 3-80-15,-3-1-16 0,-3 2 0 16,-1 0 0-16,-4 3 96 0,1 2 16 0,-4 1 0 0,0 0 0 0,-2 3 784 16,-1 3 176-16,0 0 16 0,-2 0 16 0,0 3-32 0,-1 0-16 15,1 4 0-15,0-4 0 0,1 3-176 0,1 1-48 16,0 1 0-16,3 0 0 0,-1 0 32 16,2 2 0-16,0 0 0 0,2 0 0 0,0 1-224 15,1 0-32-15,1 0-16 0,0-1 0 0,2 0-144 16,-1 3 0-16,-1-4 0 0,0 4 0 0,-1-1 0 0,1 4-224 15,-3-1 48-15,-2-1 16 16,0 2-864-16,-2 0-192 0,1 2-16 0,-4 1-14704 16</inkml:trace>
  <inkml:trace contextRef="#ctx0" brushRef="#br0" timeOffset="15301.82">24271 8344 34095 0,'4'0'1504'0,"-3"-2"320"0,-1 2-1456 0,0 2-368 0,-1 0 0 0,1 0 0 0,-1 1 192 0,-2 0-48 0,-1 1 0 0,-3 6 0 0,-2 1 272 0,-2 3 48 0,-1-2 16 0,-2 0 0 0,1 1-352 0,-4-1-128 0,4 2 0 0,-2-6 144 0,3 3-368 0,2-2-80 16,2 0-16-16,3-3 0 0,2-2 320 0,1-1 0 0,2 0 0 0,3-3 0 0,1 0 528 0,1-3 16 0,1 0 0 0,1-6 0 0,2 2 96 0,1-5 0 16,2 1 16-16,0-1 0 0,1-4-272 0,0 1-48 15,2-1-16-15,-1-4 0 0,-1 2-192 0,-1-1-128 16,-1-1 128-16,-4-3-128 0,1 1 0 0,-3-1 0 15,-2 4-192-15,0 0 64 0,-3 5-208 0,0 2-48 16,-2 6 0-16,1 0 0 0,-1 2 384 0,-1 4 128 16,1 0 0-16,-1 1 0 0,1 2 192 0,2-3 48 15,0 2 0-15,0 2 0 0,2-2-208 16,2 2-32-16,1 0-128 0,0-1 192 0,2 2-64 0,2 2-128 16,0-4 176-16,1 3-176 0,2 2 288 0,2 1-48 15,-1 0-16-15,2 1 0 0,0 1-32 0,-3 3 0 0,2-2 0 16,-2 2 0-16,-2-2-192 0,0 3 144 0,-1-1-144 15,-2 2 128-15,0 1-128 0,-2-1 0 0,-1-2 0 16,0 2 0-16,-3 0-176 0,0-1-64 16,-1 1-16-16,0-1 0 15,0-4-912-15,0 0-192 0,-1-4-48 0,0 0-16192 0</inkml:trace>
  <inkml:trace contextRef="#ctx0" brushRef="#br0" timeOffset="16035.07">25055 8231 24879 0,'-4'-7'1088'0,"2"4"256"0,-1 0-1088 0,2 0-256 0,0 0 0 0,1 3 0 0,-1-4-240 0,-1 2-96 0,-1-4-32 0,-2-2 0 0,-3 0-144 0,-2-1-16 0,-2 2-16 0,-3 0 0 0,-2 1-928 0,0 2-176 16,-3 4-32-16,0 2-16 0,-1 3 2784 0,-2 0 544 0,0 3 112 0,0 1 32 0,1 1 912 0,-1 2 176 0,1 1 32 0,2-2 16 0,2 1-1408 0,0 0-288 0,4 1-48 0,0-1-16 0,3 1-720 0,0-1-160 0,1-2-16 0,1 0-16 0,3-2-240 0,2 0 0 0,2-2 0 16,2-2 0-1,2 1-464-15,3-4-48 0,1 1 0 0,4 1 0 16,3-3-704-16,0 0-160 0,5-3-32 0,-1 1 0 16,3-2 640-16,-1 2 128 0,2-2 32 0,0 0 0 0,0-1 608 15,-1 0 0-15,-4 3 0 0,0-2 0 0,-2-1 320 0,-2 1 64 0,1 1 32 0,-2-2 0 16,-1 0 480-16,-3 2 112 0,1-3 16 0,-1 0 0 0,-1 0-320 15,0 0-64-15,-1-2-16 0,1 2 0 0,-1 0-624 16,2 0 0-16,-2 2 0 0,-2 2 0 16,2-2-704-16,-2 4-224 15,-2 0-32-15,0 0-16 0,-1 4 976 0,1-4 0 0,-1 3 0 0,0 0 208 16,-2 3 1072-16,1 0 224 0,-2 0 32 0,1 0 16 16,-2 4-528-16,-1-2-96 0,1 3-32 0,-2 0 0 15,0 1-512-15,-1 3-96 0,0-1-32 0,0 1 0 0,0-2-256 16,-1 3 0-16,1 2 0 0,-1-1 0 0,2-1 0 0,-1 3 0 15,-1 2 0-15,2 1 0 0,0 0 0 0,0 0 0 16,2 1 0-16,0-4-144 0,2 2 144 0,1-2 0 16,-1 1 0-16,1-2 0 0,0 2 0 0,0 1 144 15,-1-4-144-15,0 2 160 0,-2 0-160 0,-1-1 192 0,0 1-192 16,-1 0 192-16,-1-3-192 0,-2 3 0 0,0-3 0 16,-2 3 0-16,0-3 0 0,-1 0 0 0,-3-1 0 15,-1 1 0-15,-1-4 0 0,-1 2 0 0,1-2 0 16,-3-2 0-1,0-1-416-15,1-3-16 0,-1 0 0 0,-1-6 0 16,2 0-704-16,-1-2-144 0,3-5-16 0,0 1-15664 16</inkml:trace>
  <inkml:trace contextRef="#ctx0" brushRef="#br0" timeOffset="16539.93">25196 8305 33167 0,'-4'-4'2944'0,"3"3"-2352"0,1-2-464 0,1 3-128 0,0 0 768 0,1 0 144 0,-1-2 32 0,0-2 0 0,3 1-112 0,1-4 0 16,4-3-16-16,-1 4 0 0,3-2-496 0,0-2-112 0,3 1-16 0,1 2 0 0,0-2-192 0,1 2 0 0,1-2-144 15,2 3 144-15,0-3-368 0,1 2 32 16,1 0 0-16,-1 1 0 0,0-1 208 0,1 1 128 16,-1-1-160-16,-4 3 160 0,-1 0 160 0,-2-2 128 15,-1 2 32-15,-2-2 0 0,-1 2-32 0,-3 2 0 16,-1-2 0-16,-4-1 0 0,-1 1-32 0,-1 0-16 0,-4 1 0 15,-2-3 0-15,-2 1-240 0,-2 1 144 0,-4 0-144 0,-3 1 128 16,-3 0-272-16,-3 3-64 0,3 0-16 0,1 0 0 16,-2 3 16-16,1-2 0 0,0 5 0 0,0-2 0 15,4 4 208-15,-1 1 0 0,4 2 0 0,-1 1 0 16,1 3 0-16,2 1 192 0,1 0-48 0,1 3 0 16,0 0 48-16,1 0 0 0,2 4 0 0,2-5 0 15,1 1 48-15,3 0 16 0,1-2 0 0,2-1 0 16,2-2-80-16,2 3-16 0,2-5 0 0,2 0 0 0,2 1-160 15,1-3 0-15,2-3 0 0,3 2 128 0,0-3-128 0,3-3-256 16,3 0 64-16,4-2 16 16,3-2-656-16,2-2-144 0,0 1-32 0,4-3-16800 15</inkml:trace>
  <inkml:trace contextRef="#ctx0" brushRef="#br0" timeOffset="18335.8">26283 8041 15663 0,'4'-3'1392'0,"-1"0"-1120"0,0 3-272 0,-1 0 0 0,-1 0 1296 0,2 0 208 0,2-2 32 0,4 1 16 0,2-4 1072 0,2 3 192 0,3-1 64 0,-1 0 0 15,-1 3-848-15,-3 0-176 0,0 0-16 0,-2 3-16 0,-2-2-944 0,-1 5-192 0,-1 0-48 0,0 0 0 0,-1 3-384 0,0 1-96 0,-2 2-16 0,-1 2 0 0,1-2-144 0,-1 7 160 16,1-1-160-16,0 6 160 0,-1 3-160 0,1 2 160 15,1-1-160-15,-1 2 160 0,1 1 32 0,0-7 0 16,0 2 0-16,-1-1 0 0,1-3-48 16,1 1 0-16,-2-5 0 0,-1-2 0 0,0 0 96 15,1-2 16-15,-1-2 0 0,0-2 0 0,0-1-48 0,1-3 0 16,-2 0 0-16,1-2 0 0,0 0-80 0,-1-2 0 16,1-2-128-16,1 0 192 0,-1-4-64 0,0-1-128 15,2-2 176-15,0-3-176 0,1-2 240 0,2-7-64 16,0-1-16-16,3-4 0 0,1-2-16 0,2-8 0 15,3 2 0-15,1-6 0 0,3-3-144 0,-1 0 0 0,2-1 144 16,1-5-144-16,0-2 0 0,0 3 0 16,0-1 0-16,-1 6 128 0,-2 6-128 0,-3 7 0 0,-2 6 0 15,-3 3 0-15,-2 6-224 0,-3 1 32 0,-2 5 16 16,-2 3 0 0,-2 2-576-16,-2 2-112 0,-1 2-32 0,-1 2-18560 0</inkml:trace>
  <inkml:trace contextRef="#ctx0" brushRef="#br0" timeOffset="18936.59">27181 8067 30399 0,'-7'-7'1344'0,"3"1"288"0,0 0-1312 16,1 2-320-16,2 1 0 0,1 3 0 0,-1-2 544 0,0 1 32 0,-1-5 16 0,0-1 0 0,-2 4 320 0,0-4 64 0,0 3 16 0,-4 0 0 0,-1 4-720 0,-3 2-144 0,-3 2-128 0,-3 5 192 0,-3 2 272 0,-3 4 64 0,-1 3 16 0,-3 2 0 0,-2 2 32 0,-2 3 0 0,0 3 0 0,1-2 0 0,1 5-320 0,3-2-48 0,1 2-16 0,4-3 0 15,5 2-192-15,2-6 176 0,3 1-176 0,4-3 160 16,4 1-160-16,6-7 0 0,3 2 0 0,2-4 0 15,4-2-368-15,3-2 0 0,2-1 0 0,2-3 0 16,1-6-112-16,3 0-32 0,2-2 0 16,3-2 0-16,5-2 384 0,3-4 128 0,0-1 0 0,0 0-144 0,-2-4 288 15,-3 1 64-15,-1-1 16 0,-6-1 0 16,-2 0-32-16,-2 0-16 0,-4-3 0 0,-3 1 0 16,-2-2 144-16,-3-2 16 0,-2 0 16 0,-1 1 0 15,-2 2 0-15,-2 5 0 0,-1 2 0 0,-1 6 0 16,-2 3-96-16,-2 6 0 0,-2 6-16 0,0 4 0 15,-1 2 16-15,-1 7 0 0,-1 1 0 0,0 5 0 0,1 0 48 16,1 5 16-16,2-5 0 0,3 0 0 16,4 1 128-16,3-4 48 0,3-2 0 0,4-1 0 0,5-1-320 0,3-2-176 15,4-2 192-15,4-2-192 16,3-3-656-16,2-2-240 0</inkml:trace>
  <inkml:trace contextRef="#ctx0" brushRef="#br0" timeOffset="20905.68">27460 8322 13823 0,'4'0'1216'0,"0"0"-960"0,0-2-256 0,1 2 0 0,0 0 1824 0,-1-3 320 0,1 3 64 0,2-1 16 0,6 1-544 0,2 0-96 0,4 0-32 0,-1 1 0 0,-2 4 1072 0,-4 1 224 0,-2 2 32 0,-4 0 16 0,-5 5-1520 0,-1 0-304 0,-3 2-64 0,-2 5-16 16,-3-1-576-16,1 3-112 0,-3 0-32 0,-1 3 0 15,1-3-128-15,0 0-16 0,2-3-128 0,0 1 192 16,3-4-192-16,1-4 0 0,1-3 0 0,2-2 0 16,-1-3 0-16,1-2 0 0,2 1 0 0,-1-3 0 15,0-3 0-15,0 0 0 0,0-4 0 0,-1-2 0 16,0-4 416-16,-2-2 32 0,1 2 16 0,-1-2 0 16,1 1-48-16,-2-4-16 0,-1-2 0 0,2-5 0 15,-2 3 16-15,1 0 0 0,0-5 0 31,0 1 0-31,1 0-288 0,-1 1-128 0,0-1 128 0,2 1-128 0,-1 3 0 0,2-3 0 0,1 0 0 0,1 2 0 0,3 1 128 0,0 3-128 16,0 3 128-16,2-3-128 0,4 1 0 16,2-2 0-16,2 4-224 0,0 1 80 0,4-1 144 0,-1 4 0 15,3-1 0-15,1 4 0 0,0-1 0 0,1 3 0 16,2 1 0-16,-2 0 0 0,0 2 0 0,-1-1 0 16,-2 4 0-16,-3 1 0 0,-4 1 0 0,-1 2-128 15,-3 3 128-15,-2 0-128 16,-2 4-304-16,-2-1-48 0,-1 4-16 0,1 2 0 15,-2 1-208-15,-2 0-32 0,1 0-16 0,1-1 0 16,-1 1 128-16,1 0 32 0,0 1 0 0,1-4 0 16,2 2-1472-16,-2-5-304 0</inkml:trace>
  <inkml:trace contextRef="#ctx0" brushRef="#br0" timeOffset="21149.91">28248 8354 31327 0,'-4'8'2784'0,"-1"-2"-2224"0,-1 3-560 0,1-3 0 0,3 0 2400 0,-1-2 368 0,-1 2 80 0,-1 6 16 0,-3 4-2208 0,-5 4-432 16,-1 7-96-16,-1 2 0 0,1-3-128 0,0-2 128 0,2 1-128 0,2-5 128 0,2-2-128 0,0-4-128 0,3 1 128 0,0-5-192 0,4-2-672 0,1-3-144 0,0-2-16 0,2-4-16576 16</inkml:trace>
  <inkml:trace contextRef="#ctx0" brushRef="#br0" timeOffset="21349.9">28214 7653 41471 0,'-14'3'1840'0,"2"-3"368"15,3-3-1760-15,4 6-448 0,2-1 0 0,4-1 0 0,2 3 240 0,-2 1-48 0,2 1 0 0,3 0 0 0,2 4-192 0,5 3-240 16,4-1 48-16,3-2 16 16,2 2-1872-16,2-2-384 0,2-2-80 0,1 0-16 0</inkml:trace>
  <inkml:trace contextRef="#ctx0" brushRef="#br0" timeOffset="21802.48">28981 8257 7359 0,'3'-4'656'0,"-3"0"-528"0,0 2-128 0,-2-1 0 16,1 2 3904-16,0 1 768 0,0 0 128 0,-3-2 48 0,-1-2-1392 15,-4 1-288-15,-2 3-48 0,-2 0-16 0,-2 0-1376 0,-1 3-256 16,-2 1-64-16,1 2-16 0,-2 1-816 0,0 4-176 16,-1 2-16-16,-1 3-16 0,0 1-192 0,-1 4-48 15,1 1 0-15,-2-2 0 0,4 2-128 0,-3 1 0 16,1 4 0-16,2-2 0 0,1 0 0 16,2 0 0-16,4-1 0 15,1 0 0-15,5-4 0 0,-1-1 0 0,6-1 0 0,0-4 0 0,2 1 0 16,3-5 0-16,2 0 0 0,0-4 0 0,3-1 0 15,1-2 0-15,3 0 0 0,2-6 0 16,1 1 0-16,3-4 0 0,1-2 0 0,-1-2 0 0,1-4-208 0,-1 0 16 16,-1-5 16-16,-2 1 0 0,-1-2-112 0,-2 2-32 0,-5-1 0 15,-2 3 0-15,1 0 144 0,-4 1 32 0,-1 5 0 16,-1 1 0-16,-2 5 272 0,-1 1 64 0,1 1 16 16,0 2 0-16,0 0 176 0,-1 2 16 0,2 1 16 15,3 0 0-15,-1 3-272 0,2-2-144 0,-4-4 160 16,0 0-160-16,19 22 0 0,-11-13 0 0,2 1 0 15,0-3 0-15,0 4 0 0,1-1 0 0,0 3 0 0,0-3 0 16,-1 3-160-16,-1 0 32 0,-3 1 0 16,-3-1 0-16,-3-3-256 15,-3 0-64-15,-2-2 0 0,-2 0-17888 0</inkml:trace>
  <inkml:trace contextRef="#ctx0" brushRef="#br0" timeOffset="22371.34">29269 7485 40543 0,'3'0'1792'0,"-1"0"384"0,1 0-1744 0,-1 2-432 0,1 0 0 0,0 0 0 0,1 2 384 0,2 2 0 0,4 3 0 0,2 4 0 0,3 8-48 0,1 5-16 0,-2 3 0 0,-3 3 0 0,-2 2-320 0,-4 5 144 0,-2 2-144 0,-4 2 0 0,-3 1 0 0,-5 3 0 0,-3 4 0 16,-2 0 0-16,-3 6 0 0,-1-3 0 15,-2 3 0-15,-1-4 0 0,-1-1 0 16,1-2 0-16,1-10 0 0,2 1 0 0,1-5 0 0,3-4 0 16,2-1 0-16,4-5 0 0,2-1 0 0,2-4 0 15,1-4 0-15,3-2 0 0,3-5 160 0,1-4-160 0,1-3 128 16,1-3-128-16,0-3 0 0,3-1 0 0,-1-4 128 15,1-5-128-15,0 0 0 0,0-6-176 0,1-1 48 0,0-4 0 16,0-4-192-16,0-4-16 0,0-2-16 0,1-2 0 16,-1-1 32-16,1 5 0 0,-2 1 0 0,-2 7 0 15,1 6 320-15,-1 5-176 0,-1 3 176 16,0 8-128-16,1-1 336 0,-1 6 80 0,1 1 16 16,2 4 0-16,2 2-16 0,1 0 0 0,3 1 0 0,2 3 0 15,3-4-288-15,4 0 0 0,3 1 128 16,1-4-128-16,2 2 0 0,-3-2 0 15,-2-1 128-15,-3 3-128 0,-2-3 0 0,-4 0 0 16,-5 4-128-16,-5-4 128 0,-2 4-192 0,-5-1 192 0,-4 2-208 16,-3 0 80-16,-4 2 128 0,-4 0 0 0,-2 2 0 0,-4 1 0 15,-2 0 256-15,-1 0 48 0,2 0 0 0,-3-1 0 16,-2 1-96-16,1 0-16 0,-1-2 0 16,2-2 0-16,2 1 0 0,2-5-16 0,1-1 0 15,4-3 0-15,1-1-176 0,1-1 0 0,1-5 0 16,3-2 0-16,1-3-304 0,0 0-80 0,2-8-32 0,-1-3-18976 15</inkml:trace>
  <inkml:trace contextRef="#ctx0" brushRef="#br0" timeOffset="22705.33">30046 7440 32255 0,'-10'0'2864'0,"2"2"-2288"0,1 0-576 0,3 1 0 0,3 0 1936 0,1-3 288 0,0 4 48 0,0 1 16 0,-1 2-1648 0,0 6-320 0,1 5-64 0,-2 5 0 0,4 1-16 0,-2 5 0 0,0 0 0 0,0 4 0 0,-2 4-240 0,0 0 0 0,-3 2 0 0,-1 5 0 0,-3 3 0 15,-2-2 144-15,-1 7-144 0,-3 3 128 0,-1-2-128 0,-2 1 160 0,1-3-160 0,1-3 160 0,0 2-160 0,2-6 0 0,1-3 0 0,0 0 128 0,1-3-128 0,1-3 0 0,2-3 0 0,1-1 0 0,3-1-240 16,1-3-16-16,1-1-16 0,3-7 0 16,2 3-1488-16,-2-6-288 0</inkml:trace>
  <inkml:trace contextRef="#ctx0" brushRef="#br0" timeOffset="23140.1">30096 8466 35935 0,'0'0'1600'0,"0"0"320"0,2 0-1536 0,-1 0-384 0,1 0 0 0,1 0 0 0,1 0 176 0,0 0-48 0,5-2 0 16,4 0 0-16,3-1 400 0,2 0 80 0,4-4 16 0,-1 0 0 16,0-2-624-16,0 1 0 0,-1 0 0 0,-1-2 0 15,-2 2 0-15,-2-2 0 0,-1 1 192 0,-2-1-64 16,-2 0 304-16,-2 1 64 0,1-4 16 0,-3 1 0 16,-1-1-224-16,-2 0-32 0,-2 1-16 0,-1-3 0 15,-1 1 16-15,-2 2 16 0,0-1 0 0,-1 1 0 16,0 2-144-16,-2 1-128 0,0 3 192 0,-2 1-192 15,-2 3 128-15,-1 2-128 0,-2 0 0 0,-2 4 0 16,-2 4 0-16,-3 2 0 0,-2 4 0 0,-3 4 0 16,-4 3 128-16,0 5-128 0,-2 0 0 0,0 5 0 0,1 0 416 0,2 4 32 15,2 0 0-15,3 0 0 0,5 0-224 0,2-3-32 16,6 0-16-16,4-1 0 0,5 0-176 0,3-5 0 16,4 0 0-16,5-3 128 15,3-3-128-15,3-4 0 0,4-1 144 16,5-4-144-16,4-2-208 0,3-1-112 0,6-4-32 0,3-1 0 15,2-3-400-15,4 0-80 0,-1-3 0 0,5 1-11776 16,4-2-2368-16</inkml:trace>
  <inkml:trace contextRef="#ctx0" brushRef="#br0" timeOffset="24147.24">31765 7668 2751 0,'-13'4'256'0,"5"-2"-256"0,-1-1 0 0,3 2 0 0,2-1 3744 0,1 0 704 0,1 0 144 0,-3 1 16 0,-2 0-2160 0,-3 1-432 0,0 2-96 0,-1 0 0 0,1 0-256 0,4-2-64 0,2 2 0 0,1-3 0 0,3 3-128 0,2 0-16 0,1-1-16 0,1 4 0 15,2-3-320-15,0 4-64 0,4 2-16 0,0 1 0 0,4 0-432 0,-1 5-96 0,5 1 0 0,-1 4-16 0,3 1-272 0,0 5-48 0,-1 0-16 16,1 2 0-16,0 4-160 0,1 0 0 0,1 3 0 0,1-3 0 16,-2 3 0-16,0-1 0 0,-3-2 0 0,-2-1 0 15,0-2 0-15,-2-1 128 0,-3-2-128 16,-4 0 0-16,0 2 0 0,-5-5 0 0,-1 2 0 16,-1-3 0-16,-1 4 128 0,-3-1-128 0,-2-3 128 15,0-1-128-15,-1-3 128 0,-1-3-128 0,0-1 128 0,-1 0-128 16,1-3 0-16,1-4 0 0,2 0 0 15,1-1 0-15,2-3-192 0,-2-2-128 0,3-1-32 0,0 0-18832 16</inkml:trace>
  <inkml:trace contextRef="#ctx0" brushRef="#br0" timeOffset="24536.91">31946 8295 22111 0,'-11'-1'1968'0,"4"1"-1584"0,1 0-384 0,2 0 0 15,1 0 1024-15,2 0 112 0,0 0 16 16,-2 0 16-16,0 1-1168 0,-2 1-384 0,-1-2 0 0,-2 3 0 16,1-3 560-16,-1 1 96 0,1 2 32 15,-2-1 0-15,2 2 816 0,-3 2 160 0,-2 0 48 0,-2 2 0 16,0 4 720-16,-2-2 160 0,-2 5 32 0,-1-2 0 16,-2 3-1072-16,-1 3-208 0,-3 2-32 0,-1 1-16 15,0 4-384-15,0-1-80 0,-1 5 0 16,2 0-16-16,2-1-208 0,2-1-32 0,2-3-16 0,4 1 0 15,2-6-176-15,3-2 0 0,4 1 0 0,2-4 0 16,4-4-704-16,4 0-80 16,2-4-16-16,4 0-18064 0</inkml:trace>
  <inkml:trace contextRef="#ctx0" brushRef="#br0" timeOffset="25023.04">31173 9167 30399 0,'-26'3'1344'0,"8"0"288"0,2 1-1312 0,6-2-320 0,6-2 0 0,2 0 0 0,1 0 1104 0,-3-2 160 0,-2 2 16 0,-1 0 16 0,3-3 224 0,4 2 32 0,4-3 16 0,9-2 0 16,3 0-992-16,9-3-208 0,6-1-48 0,7-2 0 0,9 2 128 0,7-5 32 0,11 3 0 0,9 1 0 0,12 0-16 0,6 1 0 0,-2 3 0 0,-3 1 0 16,-8 5-304-16,4-1-160 0,3 4 160 0,-3 2-160 0,-6 2 0 15,-9 1 0-15,-10 2 0 0,-9 0 0 16,-5 1-384-16,-10-1-192 15,-5 0-16-15,-10 1-16 0,-6-4-256 0,-8 2-48 0,-8 0-16 0,-8-2-17424 16</inkml:trace>
  <inkml:trace contextRef="#ctx0" brushRef="#br0" timeOffset="25351.46">31313 9470 42383 0,'-12'1'1872'0,"4"-1"400"0,3 0-1824 0,3 2-448 0,3-2 0 0,2 0 0 0,0-2 496 0,5 1 0 0,2-2 0 0,8-3 0 15,9 0 16-15,14-4 16 0,11 0 0 0,10-2 0 16,10-4-528-16,6 1 0 0,2-1 0 0,8-3 0 16,6-1-496-1,3-2-96-15,4-3-32 0,-4 3-12624 0,-3 2-2512 0</inkml:trace>
  <inkml:trace contextRef="#ctx0" brushRef="#br0" timeOffset="33943.57">21559 14339 13823 0,'2'0'1216'0,"-1"-1"-960"0,-1 1-256 0,1 0 0 0,0 1 1920 0,0-1 352 0,3 3 64 0,0-1 16 0,2 2-2352 0,1-1-656 0,1 0-48 15,-2 3 0-15,1-2 2048 0,-2 0 384 0,2 1 96 0,-4-1 16 0,1-1 368 0,-1 1 80 0,-2 1 16 0,0-4 0 0,-1 2-640 0,0-1-128 0,0-2-32 0,0 0 0 16,0 0-960-16,-1 0-192 0,1-2-32 0,0-2-16 15,1-2-304-15,1 0-144 0,1-4 16 0,1-2 0 16,-1 1 128-16,1-1 0 0,1-3 0 0,0 2-128 16,0-6 128-16,1-1 144 0,-1-1-16 0,1 1-128 15,0-2 208-15,-2 0-64 0,1 0-16 0,-1 3 0 16,-1-2-128-16,0 4 128 0,-1-2-128 16,1 3 128-16,-2-2 0 0,0 1-128 0,-1-1 192 15,0 2-64-15,0 3 64 0,0-3 0 0,-1 0 0 0,0-2 0 16,0-1-192-16,-1 1 0 15,0-1 0-15,1-1 0 0,-1 1 0 0,1-2 0 0,1 1 0 16,1-5 0-16,2 3 0 0,-1-4 0 0,3 1 0 0,0 5 0 16,-1 3 0-16,0 3 0 0,1-2 0 0,-2 6 0 0,1-1-160 0,-3 5-64 15,1 0-16-15,-2 5 0 0,0-3 240 16,-2 1 0-16,1 3 0 0,0 0 0 16,-2 0 0-16,1 0 0 0,-1-2 0 0,1 2 0 15,-1 0 128-15,1-1-128 0,1 1 0 0,0-3 0 0,1 0 128 16,0 0-128-16,0-3 0 0,1-1 0 0,0 0 144 0,1-1-144 15,1-1 0-15,-1 2 144 0,0-2-144 16,0 3 0-16,-2 2 0 0,1 0 128 0,-1 4-128 0,-1-2 0 16,-1 4 0-16,-2-2 0 0,-1 2 0 0,0 0 0 15,-1 2 0-15,-2 1 0 0,1-2 0 0,-2 4 0 16,2-4 0-16,0 0 0 0,0 1 0 0,2-2 0 0,0-1 0 16,1 2 0-16,0-3 0 0,0 0 128 0,2 0-128 0,-1 0 128 15,1-3-128-15,-1 2 0 0,1-1 0 16,-1-1 0-16,0 2 0 0,-1-2 0 0,-1 2 0 0,0-1 0 15,-1 2 0-15,-4-3 0 0,-2 3 0 0,-6 3 0 16,-2-1 0-16,-4 2 0 0,-5 2 128 16,-3 4-128-16,1-4 0 0,0 4 0 15,0-4 0-15,2 3 0 0,3-3 0 16,1-1 0-16,3-3 0 0,-1 1 0 16,5-2 0-16,-2-1 0 0,2 0 0 0,-3-1 0 15,2 1 0-15,-1-3 0 0,-2 0 144 0,-2-1-144 0,5 4 0 16,-6-3 128-16,-3 3-128 0,-5 0 0 0,-1 3 0 0,-5-2 0 0,1 2 0 15,-1 0 0-15,0 1 0 0,2 1 128 0,1-1-128 0,5-2 0 0,4-1 0 16,-4 4 128-16,-7-3-128 0,-4 1 0 16,-1 0 0-16,-1-3 0 0,1 2 0 0,2-2 0 0,3 0 0 0,2-2 0 15,4-2 0-15,2 0 0 0,2 2 0 16,-1-2 0-16,2-2 0 0,-3 1 0 0,-1 1 0 16,-2 1 0-16,-3-1 0 0,-1 4 0 0,5 0 0 0,-6 1 0 15,-6 3 0-15,0 1 0 0,3 1 0 0,1-2 0 16,0 4 0-16,-1 0 0 0,0 0 0 0,-1 0 0 15,-4-2 0-15,-1 3 0 0,0-6 0 0,2 4 144 16,1-5-144-16,5-1 160 0,2-1-160 0,3 0 0 0,3-1-160 16,0-1 160-16,2-1 0 0,-2-1 0 0,-3 1 0 15,-1-2 160-15,1 0-160 0,-3-1 0 16,-3-1 0-16,-2 1 0 0,3 0 0 0,1 0 0 16,2 2 0-16,2-2-176 0,2 6 176 15,5-2 0-15,2 2 0 0,-2 0 0 16,-5 2 0-16,-6 2 0 0,-8 2 0 0,-1 0 176 0,4 0-176 15,-1 0 0-15,1 2 0 0,1-2-176 0,5 0 176 0,5-3 0 16,4 0 0-16,5 0-128 0,-1 1 128 16,2-4 0-16,2 2 0 0,1-1 0 0,-2 2 0 0,-2-1 0 15,4-2 0-15,-4 4 0 0,1-3 0 0,0 2 0 0,-2 0 0 16,1 2 0-16,1-1 0 0,-1 2 0 0,0 0 0 0,2 1 0 16,1-1 0-16,3 0 0 0,2 0 0 15,2-1 0-15,2 1 0 0,1-1 0 0,4 1 0 0,1-2 0 0,3 0 0 16,2 0 0-16,0 1 0 0,2-4 0 0,1 1 256 15,1 1-32-15,-1 0 0 0,1 0 0 16,1-3-96-16,0 1 0 0,-1 2-128 0,-1-2 192 0,1 0-192 16,0 0 128-16,-2 2-128 0,-1-2 0 0,1 1 144 15,-1 1-144-15,0-3 128 0,-2 4-128 0,1-2 256 16,-1-1-16-16,1 4-16 0,0-3 0 0,0 0-96 0,0-1 0 16,0 1-128-16,1-1 192 0,0 1-192 0,0-1 128 15,2 2-128-15,-1-1 0 0,1 2 0 0,-1-1 0 16,1 0 0-16,-1 0 0 0,1 0 0 0,-1 4 0 15,1-1 0-15,-1 1 0 0,-1 3 0 16,1 1-128-16,-1-1 128 0,-1 3 0 0,0-1 0 16,-1 4 0-16,-1 0 128 0,1 0-128 15,0-1 0-15,-2 1 0 0,2 4 0 0,0-2 0 16,0 1 288-16,-1-2-32 0,1 2-16 0,0-1 0 0,1-2-48 0,0 0 0 16,0-1 0-16,0-1 0 0,1 1-192 0,-1-5 144 0,1 2-144 15,1-2 128-15,0 0-128 0,-1 0 0 0,2-2 0 16,-2-1 0-16,0 1 0 0,-1 2 0 0,0-2 0 0,0 3 0 15,0-1 0-15,-2-1 0 0,1 4 0 16,-2-1 0-16,1 1 128 0,-1-4-128 0,1 4 0 16,0-3 128-16,1 0-128 0,1-2 0 0,0-2 0 0,0-1 0 15,1 0 144-15,-1-1-144 0,3-2 160 0,-1 2-160 16,2-4 128-16,-1 3-128 0,0-3 0 0,1 0 0 16,1 0 128-16,0-3-128 0,1 3 0 0,0-2 144 15,2 0-144-15,-1 0 192 0,1 0-192 0,-1 0 192 16,0 2 0-16,0 2 0 0,-3-2 0 0,1 2 0 15,0 0-192-15,2 0 0 0,0 3 0 0,-1-2 0 0,3 1 0 16,-2 2 0-16,-1-3 0 0,2 0 0 0,3 1 0 16,3 1 0-16,2-1 0 0,3-2 0 0,4-2 0 15,3 0 0-15,2-2 0 0,1-2 0 16,1-1 240-16,1-1 16 0,2-1 0 16,0-2 0-16,0 1-128 0,4 0-128 0,7 0 176 15,0 3-176-15,1 2 160 0,2 0-160 0,2 3 128 0,-2 3-128 16,-2-1 0-16,-5-2 128 0,-1 4-128 0,-2-4 0 15,1 0 0-15,4-4 0 0,6 2 0 0,2-2 0 0,-1 4 0 0,5-2 0 16,1-2 0-16,-2-1 0 0,-2 0 128 16,0-1-128-16,2-3 128 0,5-1-128 0,5 4 0 15,3-3 128-15,0 2-128 0,-5 1 0 0,-5 2 0 0,-8-2 0 0,-5 1 0 16,0 1 0-16,1-2 0 0,2 4 0 0,-1 0 0 16,1 2 0-16,-4 0 0 0,1 3 0 0,-2 1 0 15,-4 2 0-15,-3-3 0 0,-3 4 0 0,-3-1 128 16,-1-2-128-16,3 2 128 0,1-4-128 0,3 2 192 15,2-4-64-15,-1 2-128 0,1-2 192 16,2 0-192-16,2 0 192 0,-1-2-192 0,0-1 0 16,-6 0 144-16,-1-1-144 0,-3 0 0 0,-4 2 0 0,1-4 0 15,-2 2 0-15,1-2 0 0,1 3 0 0,0-3 0 0,1 2 0 16,1 2 0-16,1 1 0 0,-2-2 0 0,-1 3 128 16,-3 3-128-16,-2-3 0 0,-2 3 0 0,-2 0 0 15,-2 2 0-15,-1 0 0 0,1-2 0 0,-3 0 0 16,2 3 0-16,-1-5 0 0,4 2 0 0,-2-1 0 15,3 0 0-15,1-2 144 0,2-2-144 16,2 1 160-16,0-3 16 0,4 1 0 16,4-1 0-16,3-1 0 0,0 1-176 0,1 1 128 15,-3-2-128-15,-1 3 128 0,-3-1-128 0,-3 3 0 0,-3 0 0 16,-6 0 0-16,-1 1 0 0,-4 1 0 0,-1 1 0 0,-1 1 0 16,0-1 0-16,-3 0 0 0,0 0 0 0,0 0 0 15,-2 1 0-15,1-2 0 0,-3 2 0 0,2-3 0 16,0 2 0-16,-1-1 0 0,2-2 0 0,0 0 0 15,1 1 0-15,1-2 0 0,-1 1 0 0,-1-2 0 0,0 0 0 16,0 2 160-16,-2-1-160 0,1 0 160 0,-1 1-16 0,-1 0 0 16,-1 0 0-16,1-3 0 0,-2 2-144 0,0 1 0 15,-2-2 144-15,1-5-144 16,-1 4-384-16,-3-10-128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8T15:32:01.46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18907 5424 35935 0,'-14'7'3200'0,"3"-1"-2560"0,0 3-512 0,2-3-128 0,4-2 1648 0,3-2 304 0,-2-1 64 0,-3 4 16 0,-6-1-1776 0,-3 2-256 0,-2 0-224 0,1-6 32 0,-1-5 192 0,5-2 224 0,1-5-48 0,4-8-16 0,2-5 96 0,3-7 0 0,3-8 16 0,3-4 0 16,3-2-16-16,0-3-16 0,3 2 0 0,-1-8 0 16,3-5-112-16,2-7 0 0,-1 1-128 0,-1 6 192 15,2 4-192-15,-3 5 0 0,-1 7 0 0,-1 2 0 0,-1 5 0 16,-1 1 0-16,1 5 0 0,-4-1 0 15,0 1 320-15,-1 5-48 0,0 4 0 16,-1 3 0-16,0 3-272 0,0 4 160 0,0 2-160 16,1 1 128-16,0 5-128 0,2 2-176 0,0 0 48 15,1 4 0-15,2 0-64 0,2 5 0 0,2 3 0 16,0 2 0-16,1 4 48 0,2 6 0 16,1 3 0-16,1 7 0 0,1 4 144 15,-1 4 0-15,1 0 0 0,0 2 0 0,-3 0 0 0,-1-2 0 16,-2-2 0-16,-2-3 0 0,-3-5 0 0,-3-2 0 0,1-3 0 0,-3 0 0 0,1-1 0 15,-2 2 0-15,0-3 0 0,0-1 0 0,1-6 0 0,0 5 0 16,2 1 0-16,0 2 0 0,1 3 0 0,2-4 0 16,0-2 0-16,2-2 0 0,0-5 0 0,2-2 0 15,0-6 0-15,0-2 0 0,2-2 0 0,0-2 128 16,0-3-128-16,-2-2 0 0,0 1 304 0,0-2-16 16,-2 2 0-16,1 0 0 0,-3-2-48 0,2 1-16 15,-2-1 0-15,1 0 0 0,2-2 176 0,-1 0 48 0,4-2 0 16,0-6 0-16,2 0 48 0,2-5 16 0,2-5 0 0,2-6 0 15,3-3-192-15,1-6-48 0,-1-3 0 0,2-7 0 16,0 0-112-16,-2-6-32 0,1-2 0 0,-4-4 0 16,-2 2-128-16,1-5 0 0,1-10-160 0,-2-3 160 15,-2 4-768 1,-1 4-48-16,0 5-16 0,-3 3 0 0,-3 9-240 16,0 3-48-16,-3 4-16 0,-1 3-12624 0,-4 5-2512 0</inkml:trace>
  <inkml:trace contextRef="#ctx0" brushRef="#br0" timeOffset="4002.42">21335 1666 15663 0,'-1'2'1392'0,"1"-2"-1120"0,1 1-272 0,2 2 0 0,-1-3 128 0,1 0-128 0,1 0 144 0,1 0-144 0,3 2 1280 0,5-1 176 0,1 2 16 0,2-1 16 0,2 5 112 0,-2-3 32 0,0 5 0 0,-1 0 0 0,0 2-288 0,-3 4-48 0,0 1-16 0,-2 2 0 0,0 5-272 0,-4 1-64 0,-2 0-16 0,-3 3 0 0,0-1-272 0,-1 3-48 0,-1 1-16 0,0 5 0 0,-1 0-112 0,-1-1-32 15,2 8 0-15,-2 3 0 0,2 2-304 0,1 1-144 0,0 2 128 0,3-2-128 16,-1 1 192-16,3-3-64 0,0 1 0 0,2 6 0 16,3 7 112-16,3 4 16 0,1 5 0 0,3-2 0 15,1-4-80-15,1 0-16 0,0 0 0 0,1 0 0 0,-1 0 16 16,1 4 0-16,-1 0 0 0,0-2 0 16,-3-2-176-16,-1 2 128 0,-3 4-128 0,-1 0 128 0,0 7-128 15,-2 3 0-15,-2-3 0 0,-2 1 0 0,0-3 0 0,-2-1 0 16,-1 3 0-16,0 3 0 0,0 0-144 0,-2 4 144 15,0-8 0-15,-1 1 0 0,1 0 0 0,-3 1 0 16,3-2 0-16,-2 1 0 0,-1-6-176 0,0 3 176 16,-1 8-160-16,0-2 160 0,-1 4-176 0,0-4 176 15,-1 0-192-15,0-2 192 0,-1 3-128 0,-3 3 128 16,1 5 0-16,-2 1 0 0,0 0-288 0,-2-2 48 16,1-1 16-16,-2-1 0 0,1 0 32 0,-1-5 16 15,1-1 0-15,0-6 0 0,1-7 176 0,1 6 0 0,0 2 0 16,0 2 0-16,1-4 0 0,2-6 0 15,1 1 0-15,1-1 0 0,1 2 0 0,1 1 0 0,0 0 0 16,1-6 0-16,0 0 0 0,-1-6 0 16,1-4 0-16,-1 5 0 0,-1 6 0 0,-1-1 0 0,-2 2 0 0,0-4 0 15,-1-4 0-15,-1 0 0 0,0-3 0 0,0-1 0 16,2-6 0-16,-1 1 0 0,-1 5 0 0,0-4 0 16,3-2 0-16,1-4 0 0,0-5 0 0,1-2 0 15,0-2 0-15,2-6 0 0,1 0 0 0,0-4 0 16,2-2 128-16,0 0-128 0,0-1 128 0,2-1-128 15,0 1 0-15,-1-5 0 0,2 3 0 16,-3 1 0-16,1-2 0 16,-2 1 0-16,0 1 0 0,-2-2 0 0,-1 4 0 15,-1-3 0-15,1-3 0 0,-1-2 0 16,1 0 240-16,-1-1 16 0,0 0 16 0,0 2 0 0,0-2 48 16,0-3 0-16,0 3 0 0,3-1 0 0,-2-2-320 15,2-1 160-15,-1 1-160 0,1-1 128 16,-1-3-128-16,2 0 0 0,1 1 0 0,-1 0 0 0,2-1 0 0,-1 2 0 15,0 0-192-15,-1 0 192 0,1 2-304 0,-2-2 64 0,1-2 16 0,0 3 0 16,-2-3 224-16,1 0 0 0,-2 0 0 0,1 0 0 0,0 1 0 16,-1-1 128-16,2 1 0 0,-2-1-128 0,1 1 176 0,0 0-176 15,1 2 160-15,0-3-160 0,0 2 0 0,1 2 128 16,-1 3-128-16,2-1 0 0,0 2 0 0,0-2 0 16,0 4 0-16,2 0 0 0,-2 3 0 0,-2 1 0 15,2 1 0-15,-1-2 0 0,0-3 0 0,1-1 0 16,-3-1 0-16,3-2 0 0,-1 1 0 0,1-5 0 0,0 2 0 15,0 0 0-15,0-4 128 0,0 2-128 0,1 0 176 0,1-2-176 16,-1 1 144-16,0 0-144 0,2 2 0 0,-2-1 144 16,0 0-144-16,0 0 0 0,2 0 0 15,-2 3 128-15,2-1-128 0,-2 0 0 16,0 2 0-16,0 2 0 0,0 1 128 0,-1-3 0 16,-1 0 0-16,1 2 0 0,-1-2-128 15,0-2-144-15,-2 3 144 0,2-5-208 0,0-3 208 0,0 1 192 16,1 1-48-16,0-3 0 0,0 0-144 0,0-1 128 0,1 0-128 0,0-1 128 15,0 0-128-15,3-2 0 0,-2 0 0 0,2 0 128 16,1 3-128-16,0-3 128 0,0 0-128 0,-1 0 128 16,1 0-128-16,-2 0 128 0,1 0-128 0,0 0 128 15,-2 0-128-15,1 0 0 0,-2 1 0 0,-1-1 0 16,-1 2 0-16,-1 1 0 0,0-3 0 0,-2 1-176 0,1 1 176 16,-2 1 0-16,5-3 128 0,0 0-128 0,0 0 0 15,0 0 0-15,0 0 0 0,-20 0 0 0,19 0 0 16,-1-3 144-16,5 0-16 0,-1-2-128 0,3 1 192 15,1 0-192-15,2-2 192 0,2 0-192 16,2 0 144-16,2 0-144 0,2-1 0 16,2 0 144-16,0 2-144 0,-2 1 0 0,0 1 0 0,1-2 0 0,5 1 0 0,2 0 0 15,2 2 0-15,0 1 0 0,-1-4 0 0,2 3 0 16,0 0 0-16,0-1 0 0,2 2 0 0,-1-3 0 16,2 2 0-16,-2 0 0 0,2 0 0 0,4 0 0 15,11 2 0-15,3-4 0 0,4 4 0 0,0-2 0 16,0 2 0-16,-6-3 0 0,-8 2 0 0,3-2 0 15,7 0 0-15,5-3 0 0,3 2 0 0,1-2-176 0,2 1 176 16,-2 1-128-16,-3 0 128 0,-2 2-128 0,-3 2 128 16,-4-1-128-16,0 1 0 0,-1-2 0 15,2 4 0-15,0 1 0 0,-2 1-16 0,0-1 0 0,-1 3 0 16,-3 0 0-16,-3-1 144 0,-1 0-208 16,-2 1 80-16,0-2 128 0,-2-2-192 0,-1 2 192 0,2 0-192 15,0-2 192-15,1 0 0 0,-1 2 0 0,1 0 0 0,-1-4 0 16,3 2 0-16,0 0 0 0,-2 0-176 0,0 1 176 15,-1-3 0-15,-2 0 0 0,0 0 0 16,-4 0 0-16,0 0 0 0,-2 0 0 16,0 3 0-16,1-3 0 0,1 6 0 0,-1-2 0 15,-1 2 0-15,-1 1 0 0,0 1 0 0,-2-3 0 0,-1 1 0 0,-1-1 0 16,-2 1 0-16,0-2 0 0,-2-1 0 0,-1 0 0 16,0-1 0-16,-1-2 0 0,1 0 0 0,0 0 0 15,-1 0 0-15,-1 0 0 0,0 0 0 0,-1-2 0 16,-2 2 0-16,1 0 144 0,-2-2-144 0,1 2 0 0,-2 0 208 15,0 0-64-15,-1 2-16 0,-1-2 0 0,-1 2 0 16,-1 0 0-16,-2 1 0 0,0 0 0 0,-2 0-128 16,0-3 192-16,0 3-192 0,-2-3 192 0,1 0-192 15,0 0 128-15,0 0-128 0,-1 0 128 16,1-2-128-16,1 1 0 0,-1-5 0 0,0-1 0 16,1 1 0-16,0-4 0 0,1-1 0 0,1 0 0 15,1-4 0-15,2 2 0 0,0-4 144 0,0 3-144 0,1-2 0 16,1 0 0-16,2-1 0 0,0 0 0 0,-1 1 0 0,1 2 0 15,-2 0 0-15,1 1 0 0,-1 2 0 0,-1-1 144 16,-1-3-144-16,2 3 0 0,-3-2 192 0,1 2-192 16,-1-5 192-16,1 3-192 0,-1 0 192 0,-1-2-64 0,1-3 0 15,1 0-128-15,-1 0 0 0,1-3 0 0,0-5 0 0,0-3 0 16,1-1 0-16,-1-1 0 0,1-5 0 0,-1 1 0 16,1-1 0-16,0 1 0 15,-1 1 0-15,-1 1 0 0,1 5 0 0,-3-2 0 16,1 3 0-16,-2-3 0 0,-1 1 0 0,0-1 0 15,-1 0 0-15,-2-1 0 0,1-2 144 0,-1-2-144 0,1-2 0 16,-1 0 144-16,1 0-16 0,0 0-128 0,0 1 192 0,1-2-64 0,0-1 48 16,1-5 0-16,0 7 0 0,1-6 0 15,0-6-176-15,1-5 160 0,1-2-160 0,0 2 160 0,-1 3-160 16,1-1 0-16,-1-2 0 0,-1 5 0 16,1 0 0-16,0-4 0 0,1-3 0 0,-1 0 0 15,1 1 0-15,-1 2 0 0,0-1 0 16,2 2 0-16,-1-1 0 0,0-2 0 0,1-1 0 15,-1-1 0-15,0-1 0 0,0 2 0 0,0 0 0 16,0 0 0-16,1 0 0 0,-2-3 0 0,1-1 0 16,-1-1 0-16,-1-1 0 0,0 0 0 0,1 3 0 0,-2-1 0 15,-2 4 0-15,2-4 0 0,-2-2 0 0,1 0 0 16,-2 3-144-16,1-3 144 0,1 0 0 0,-2 0 0 0,1 6 0 0,0 1 0 16,0 2 0-16,-2-7 0 0,2-2 0 0,-3 2 0 15,0 0 0-15,-1 2 0 0,1 3 0 0,0-1 0 16,0 0 0-16,0 0 0 0,1-4 0 0,0 2 144 15,1-2-144-15,2 2 192 0,-1 2-192 0,1 3 0 16,2-3 144-16,-1 4-144 0,0-2 0 0,0-2 0 16,2-2 0-16,-1 0 0 0,1 2 0 15,-1 2 0-15,2 8 0 0,-2-3 0 0,0-5 0 0,1-2 0 0,-1 4 0 16,0-1 0-16,-1-3 0 0,1 1 0 0,-1 2 0 0,0 3 0 16,-1 0 0-16,0 3 0 0,0-1 0 0,-2-2 128 15,2 0-128-15,0 3 176 0,1-1-176 0,-2 2 192 16,2 1-64-16,0-1-128 15,2 2 192-15,-1 1-64 0,1-2-128 16,1-2 0-16,2-3 0 0,-1-3 128 16,1 1-128-16,-1-1 0 0,3 4 0 0,-2-1 0 15,0 0 0-15,-2 3 0 0,2-1 0 0,0 0 0 0,-1 6 0 0,-2-1 0 16,1 2-144-16,-1-2 144 0,-2 3 0 0,0 3 0 0,0 0 0 16,-1 3 0-16,1 1 0 0,-1 1 0 15,1 2 0-15,-1-1 0 0,1 0 0 0,0-2 0 16,0 3 0-16,1-2 0 0,1 5 0 0,1-3 0 0,0 5 0 0,1-2 0 15,1-1 0-15,1 1 0 0,2-3 0 0,-1 2 0 16,1 4 0-16,-2-3 0 0,1 2 0 0,-1 0 0 0,1 2 0 16,-4 1 0-16,1 2 0 0,-3 2 0 0,0 0 0 15,-2 3 0-15,0 0 0 0,-3 4 0 0,1-2-256 16,-2 5 64-16,1-1 16 0,-1 0 0 0,0 4 176 16,0 0-208-16,0 0 80 0,1 2 128 0,1-1-128 0,0 2 128 15,2 0 0-15,-2 2 0 0,1-2 0 0,1 1 0 16,0 1 0-16,-1 1 0 0,1-3-192 0,0 2 192 15,1 0-160-15,-3-1 160 0,2 0 0 0,0 1 0 16,-2-2-128-16,1 1 128 0,-1 1 0 16,0-2 0-16,-2 1 0 0,0 0 0 15,-1 2 0-15,-3-2 208 0,0 2-64 0,-1 0-16 0,-1 2-128 16,-1-2 192-16,-3 4-192 0,-2-1 192 16,-3 3-64-16,-1-1-128 0,-1 3 192 0,-3-1-64 15,-1 2-128-15,-4 1 0 0,-1 1-160 0,1 1 160 0,0-1 0 16,-1-1 0-16,1 0 0 0,-1-1 0 0,2 0 0 0,-2-3 0 0,-1 0 0 15,-1 1 0-15,0-4 0 0,0 1 0 0,-3-2 0 0,-1 1 160 16,0-3-160-16,0 0 0 0,1 0 0 0,-3-3 0 16,1 0 0-16,-3 0 0 0,-2 1-192 0,-2 1 192 15,-3-2-128-15,-4 1 128 0,-6 0 0 0,-4 4 0 16,2 0 0-16,-1 1 0 0,2 0 0 0,-4 0 0 16,-5 3 0-16,-3 1 0 0,-1 2 0 15,1 1 0-15,2 0 0 0,2-4 0 0,0 3 0 0,0-2 0 16,3 2 0-16,1-6 0 0,0 4 0 0,3-4 128 0,5 0-128 15,3-1 0-15,5-2 0 0,2 0 0 0,6-2 0 16,2-1 0-16,-2 0 0 0,1-4 0 0,2 1 0 0,2-1 160 16,1-2-160-16,4-1 160 0,1 0-160 0,5-2 0 15,3 3 0-15,2-4 0 16,2 2-400-16,2-3-16 0,3 2 0 0,1-2 0 16,3 2-736-16,0-4-128 0</inkml:trace>
  <inkml:trace contextRef="#ctx0" brushRef="#br0" timeOffset="5227.04">22757 1194 26719 0,'-2'-10'2368'0,"1"4"-1888"0,1 0-480 0,1 2 0 0,0 2 1536 0,0-2 224 0,2 2 32 0,-1-2 16 0,2-5 0 0,2-1 0 0,1-2 0 0,1-4 0 0,1 0-1056 0,-1-3-224 0,2 0-32 0,0 0-16 0,0-1-272 0,0 2-48 0,2-4-16 0,0-1 0 0,1 1-144 0,2-3 0 0,0-1 0 0,1-1 128 16,0 1-128-16,0 1 0 0,-1-1 0 0,-2-1 0 0,0 4 0 0,0-4 0 15,1 1 0-15,-2 0 0 0,0 3 0 0,-1 5 0 16,-1 2 0-16,-1 1 0 0,3 2 0 0,-1 6 0 16,-1 2 0-16,0 5 0 0,-1 5 0 0,1 1 0 15,1 5 0-15,1 4 0 0,0 4 0 0,2 3 0 16,0 0 176-16,2 3-176 0,1 3 128 0,-1-2-128 0,0-1 0 0,-2-1 0 15,0-2 0-15,-2-1 0 16,1-3 0-16,-3-1 0 0,-2-5 0 0,1-1 0 0,-2 0 0 16,0-3 0-16,-2 0 0 0,0-4 0 0,-1 0 0 15,0-2 0-15,0-2 0 0,-2 0 0 0,2-2 0 0,0-2 0 16,1-2 0-16,1 0 0 0,0-4 0 0,3 0 0 16,-1-5 128-16,4-1-128 0,-1-3 0 0,0 2 0 15,1-2 0-15,-1 1 0 0,0-2 0 16,-1-2 0-16,0 3 0 0,-1-2 0 0,0 2 0 0,-3 0 0 15,0 0 0-15,-1 2 0 0,-1 1 0 0,-1 1 0 16,-2 3 128-16,1-1-128 0,-1 4 0 0,-2 0 0 16,1 2 208-16,0 0-48 0,-2 1-16 0,2-3 0 15,2 5-144-15,-1-3 160 16,0 1-160-16,2-2 160 0,2 0-160 0,0 2 0 16,1 0 0-16,1 0 0 0,1 1 0 15,0 3 0-15,1 0 0 0,0 4 0 16,-1 5 0-16,3 2 0 0,-1 4 0 15,0 5 0-15,0 2 144 0,0 5 0 0,0 7 0 0,0 5 0 16,0-1 0-16,-2 2 0 0,0 2 0 0,-2-1 0 16,-1-1-16-16,0-6 0 0,0-1 0 0,-2-3 0 0,0-6-128 0,1 1 0 15,-2-4 0-15,2 2 128 0,-2-5-128 0,2 1 0 0,1-3 0 0,0 0 0 16,0-4-768-16,1 1-128 0</inkml:trace>
  <inkml:trace contextRef="#ctx0" brushRef="#br0" timeOffset="6391.31">21718 1839 11967 0,'3'-10'1072'0,"1"1"-864"0,0 0-208 0,-1 4 0 0,0 3-992 0,2-4-240 0,2-7-48 0,3-3-16 0,4-5 144 0,1 2 48 0,-1-4 0 0,0 7 0 0,-4 1 896 0,-1 8 208 0,-3 1 0 0,-4 2 0 0,-1 4 0 0,-1 0 128 0,-1 4-128 0,-1-2 144 0,-1 2 944 0,0 0 192 0,-1-4 48 0,1 2 0 0,1-2 368 0,2 0 80 0,0 0 16 0,0 0 0 0,0 0-1120 0,5-22-224 16,-1 13-32-16,0-1-16 0,4-2-656 0,1 0-128 0,-1-1-16 16,2 0-16-16,1 0-480 0,0-2-80 0,1 2-32 15,-3 1 0-15,0 2 448 0,-5 3 96 0,-2 1 16 16,-2 3 0-16,-2 0 736 0,-3 6 160 0,-3-3 16 0,-1 3 16 15,-6 3 1168-15,-3 1 224 0,0-1 48 16,-2 1 16-16,0 2-192 0,0-3-32 0,2 0-16 16,-1-2 0-16,2-2-48 0,1-2-16 0,2 0 0 0,1-2 0 15,-1-2-64-15,1-4-16 0,0 0 0 0,2 0 0 16,1-2-864-16,2 1-176 0,0-1-48 0,1 0 0 16,0 0-336-16,3 2-128 0,0-2 0 0,0 0 144 15,0-1-480-15,3 1-112 0</inkml:trace>
  <inkml:trace contextRef="#ctx0" brushRef="#br0" timeOffset="11939.21">21559 2275 11055 0,'-6'0'976'0,"0"0"-784"0,2 0-192 0,3 3 0 0,1-3 1568 0,-1 0 272 0,-3 0 48 0,-1 0 16 0,0 0 336 0,1 0 80 0,4-3 16 0,4 3 0 0,4-4-928 0,5 2-192 0,6 0-48 0,4 0 0 15,6 0-672-15,5-2-144 0,7 2-32 0,4 0 0 16,3 1-320-16,5 1 0 0,4 0 0 0,3-1 128 16,6-2-128-16,4 2 0 0,6 1 0 0,4-2 0 15,1 4 0-15,1-2 0 0,5 0 0 0,5-2 0 16,4-1 0-16,3 2 0 0,-1-1 0 0,-3-2 176 16,-1-1 704-16,1 1 144 0,-2 0 16 0,-5 4 16 15,-13-2-192-15,0 2-32 0,1-1-16 16,-3 1 0-16,-3 0-320 0,-3-3-64 0,-1 3-16 0,-3-3 0 15,-2 0-256-15,-2-1-160 0,-4-2 192 16,0 1-192-16,-3 0-256 0,-3-1-176 16,-3 6-16-16,-3-5-17088 0</inkml:trace>
  <inkml:trace contextRef="#ctx0" brushRef="#br0" timeOffset="12633.14">21747 2955 33167 0,'6'-2'2944'0,"1"1"-2352"0,-1 1-464 0,-3 0-128 0,0 0 320 0,1 0 32 0,3 0 16 0,5 0 0 0,5-3-16 0,1 3 0 16,-1 0 0-16,-1-1 0 0,1 1-352 0,-1 0 0 0,1-3 0 0,1-3 0 0,5 3 144 0,3-6-144 0,3 1 192 0,8 2-192 0,8-2 640 0,7-1 0 0,7 2 16 0,8-3 0 0,4 0-432 0,9 1-96 15,10-1 0-15,5 2-128 0,6 0 144 0,1 2-144 0,3-3 0 16,0 3 144-16,1 5 48 0,-3-4 16 0,-1 4 0 15,-3-2 0-15,-3-1-16 0,-2 4 0 0,-1-2 0 16,-4 0 0-16,-1 2-192 0,-4-2 0 0,-4 0 0 16,4-1 0-16,2 0 0 0,-2-1 0 0,-4 0 0 0,-2-2 0 15,0 0 0-15,-4 0-192 0,-3-1 192 0,-8 1-208 32,-7 0-1120-32,-4 2-208 0,-5-2-64 0,-6 3 0 0,-5 0-816 15,-4 1-160-15,-6 0-48 0,-4 2-9984 0</inkml:trace>
  <inkml:trace contextRef="#ctx0" brushRef="#br0" timeOffset="13036.97">21975 3603 911 0</inkml:trace>
  <inkml:trace contextRef="#ctx0" brushRef="#br0" timeOffset="13223.43">21815 3546 9119 0,'-3'-7'400'0,"0"1"96"0,1 1-496 0,0 4 0 0,1-2 0 0,0 3 0 0,0 0 2048 0,-1-4 304 0,1 2 64 0,-1-1 32 0,2 2 272 0,1-2 48 0,5 3 16 0,3-3 0 0,6 1-1072 0,4-2-224 16,5 1-32-16,6 0-16 0,8-1-32 15,5-2-16-15,5 2 0 0,6-1 0 0,2 1-848 16,3-2-160-16,0-1-48 0,2 1 0 0,3-3-208 16,4 0-128-16,5 2 128 0,5-2-128 0,2 3 0 15,4-1 0-15,0-6-160 0,4 1 160 0,4 2 0 16,0 0 0-16,5 1 128 0,0 0-128 0,5-1 0 0,-1 1 0 15,2 3 0-15,-4 2 0 0,-6 0 176 16,-4 2 32-16,0-1 16 0,-7 2 0 16,-2 2-224-16,-10 2 128 0,-6-1-128 0,-6 2 0 15,-6-3 0-15,-7 4 0 0,-6 2 0 0,-3 2-11904 16,-4 7-2448-16</inkml:trace>
  <inkml:trace contextRef="#ctx0" brushRef="#br0" timeOffset="13951.7">22161 4118 26719 0,'-3'-3'2368'0,"-1"0"-1888"0,3 3-480 0,0 0 0 0,1 0 976 0,-3 0 112 0,1-3 0 0,-3 3 16 0,-3-2-16 0,0 0 0 16,-4 2 0-16,0 2 0 0,0 0-768 0,-2 2-176 0,-1 1-16 0,-1 1-128 0,-1 1-192 0,-2-1-128 0,2 1-48 0,-1-5 0 15,1 2-720-15,3-4-128 0,0-4-48 0,5-1 0 0,3-1 1056 0,4-1 208 0,3-2 0 0,1 2 0 16,5-5 976-16,2 2 128 0,3 3 32 0,1-3 0 15,3 2-304-15,5-1-64 0,8 3-16 0,4 1 0 16,7 2 32-16,1 3 16 0,-7 0 0 0,8 3 0 16,4 4-288-16,6-1-64 0,5 1-16 0,2 1 0 15,4-3-240-15,0 1-32 0,4-1-16 0,0-5 0 0,2-2-16 16,5-2 0-16,8-6 0 0,3-2 0 0,5-1 0 0,7-5-128 16,7-2 192-16,7 2-64 0,4 1-128 15,1 1 0-15,0 4 144 0,1 1-144 0,-7 3 128 16,2 0-128-16,6 7 128 0,-7-2-128 0,-6-1 0 15,-5 4-128-15,-2 4 0 0,-8-1 0 16,-7 0-352-16,-9 0-64 16,-4-2-16-16,-6 4-11504 0,-2 0-2304 0</inkml:trace>
  <inkml:trace contextRef="#ctx0" brushRef="#br0" timeOffset="14817.07">19500 502 19343 0,'-22'16'1728'0,"6"-4"-1392"0,2 2-336 0,5-3 0 0,2-5 832 0,5 0 80 0,-2 2 32 0,-3 4 0 0,-3 7 1488 0,-7 9 288 0,-2 7 64 15,-1 3 16-15,2-2-1216 0,0 1-240 0,4 0-64 0,-1-1 0 0,1-4-576 0,1 2-112 0,-1 1-16 0,-1-1-16 0,3-4-256 0,-3 4-48 0,-1 9-16 16,-3 6 0-16,-1 5-80 0,-2 8-16 0,-3 6 0 0,1 0 0 0,1-5-144 16,-5 10 0-16,-5 16 0 0,-4 5 0 0,-2-1 0 0,1-5 0 0,0-6 0 0,3-9 0 0,3-6 0 0,3-8 0 0,5-4 0 0,1-8 0 0,5-4 0 0,2-8 0 0,1-3 0 0,4-6 0 0,0-5-400 0,1-4 32 0,0-2 16 0,1-6-17376 0</inkml:trace>
  <inkml:trace contextRef="#ctx0" brushRef="#br0" timeOffset="15319.92">18459 663 34095 0,'-6'-21'1504'0,"2"8"320"0,2 6-1456 0,1 1-368 16,1 6 0-16,0 0 0 0,0 0 640 0,0 2 64 15,0 2 16-15,-2 0 0 0,1 4-48 0,-1 5-16 16,-2 3 0-16,0 2 0 0,1 2-144 0,0 5-48 15,2-2 0-15,1 4 0 0,2-3-256 0,3 1-48 16,4-1-16-16,2-1 0 0,4-1 16 0,2 3 0 0,4 1 0 16,5 2 0-16,6 4 32 0,3 5 16 0,-5-6 0 15,3 5 0-15,5 2-48 0,7 9-16 16,4 4 0-16,5 3 0 0,-5-4-144 16,0 3 0-16,2 4 0 0,0 4 128 0,1 3-128 0,-2 4 0 15,2 5 0-15,-3-4 0 0,-5-6 0 0,-2-2 0 16,1-3 0-16,-2-2 0 0,-2-8 0 0,0-1 0 0,2 0 0 15,0-5 0-15,0 1 0 0,-4-5 0 0,-4 0 0 16,-1-6 0-16,-1 0-464 16,0-6-32-16,1-1 0 0,2-4 0 0</inkml:trace>
  <inkml:trace contextRef="#ctx0" brushRef="#br0" timeOffset="20054.71">8786 4340 5519 0,'1'-3'496'0,"1"-1"-496"0,1 1 0 0,-1 3 0 0,2-3 1360 0,0 0 176 0,6-1 48 0,2-5 0 0,4-3 208 0,5 1 64 0,1-1 0 0,-2 2 0 0,1 4-1392 0,-3 1-272 0,-2 4-48 0,-3 4-16 0,-3 0-304 0,-3 4-64 0,-2 2-16 0,-3 1 0 15,-4-1-400-15,-1 0-96 0,-3-2-16 0,-3-6 0 0,-1 1 768 0,-1-2 0 0,-3 0 192 0,-2-2-32 16,-1 1 1072-16,-4-2 224 0,-3-1 32 0,0 2 16 16,-4-2-704-16,1-2-144 0,-1 2-16 0,-1 2-16 15,2-4-432-15,0 2-64 0,2-2-128 0,3 2 176 16,3 2-16-16,2 2 0 0,2 0 0 15,0 0 0-15,2 0-160 0,2 2 0 0,1 2 0 0,2-2 128 16,3 2-128-16,3 2 0 0,1 0 0 0,2 1 0 16,3 2-608-16,3-1-48 0,2-2-16 0,2-1 0 15,2-4-32-15,4 2-16 16,-1-7 0-16,0 1 0 0,1-3 720 0,0 0 0 0,-1-3 128 0,0 2-128 16,1-3 272-16,-4 0-48 0,1-1-16 15,-2 1 0-15,-2 0-80 0,0 0 0 16,-1 4-128-16,0-2 192 0,-1 4 16 0,-1 0 0 15,1 2 0-15,-1 2 0 0,2 2-208 0,-1 2-128 0,2 2 128 16,0 4-6272-16,1 2-1152 0</inkml:trace>
  <inkml:trace contextRef="#ctx0" brushRef="#br0" timeOffset="26860.29">8205 6400 6447 0,'0'-8'576'0,"0"4"-576"15,-2 0 0-15,2 2 0 0,0 2 3120 0,2 0 512 0,-2 0 96 0,1-3 32 0,-1 2-1024 0,2 1-208 0,1-2-32 0,0 2-16 0,2-3-1264 0,2 2-256 16,0-3-64-16,0 4 0 0,2 0-544 0,1 0-112 0,0 0-32 0,0 2 0 0,1 0-208 0,-1 2 0 0,0 2 0 0,1 0 0 0,0 0 0 0,0 4 0 0,-1-1 0 0,0 3 0 0,0-1 704 0,1 7 32 16,4 8 16-16,2 2 0 0,2 7 16 15,0 1 16-15,2 7 0 0,-1-1 0 16,-1 5-224-16,-2-6-48 0,-1-4-16 16,-1-1 0-16,0-8-288 0,-2 3-48 0,0-9-16 15,-2 2 0-15,-1-1 96 0,-2 3 16 0,2-1 0 0,-2-2 0 0,-1 5-64 0,1-5 0 16,-4-1 0-16,4-3 0 0,-3-3-192 0,1-1 128 15,-1-5-128-15,1-2 0 0,2-1 224 0,-2-4-48 0,2-3-16 16,-1 0 0-16,-1-2 48 0,0-2 16 0,1-2 0 16,3-3 0-16,0-2-16 0,3-4 0 0,-2-3 0 15,1-2 0-15,0-2-48 0,-2-3-16 16,0 3 0-16,-1-1 0 0,-2 1 48 0,1-3 0 0,-1-1 0 16,0-2 0-16,1 0-32 0,-1-3 0 0,0 1 0 0,-1-1 0 15,0-1-32-15,0-1 0 0,0-3 0 0,2 1 0 16,0 0-128-16,1-2 0 0,2-2 0 0,1-1 0 15,2 4 128-15,-2 4 0 0,3 1 0 0,-2 5 0 16,-1 5-128-16,-2 3 0 0,-1 2 0 0,-3 2-176 16,-1 4 48-16,-2 2 0 0,0 1 0 0,-4 1 0 31,1 4-640-31,-3 0-128 0,1 2-32 0,-3 0-18912 0</inkml:trace>
  <inkml:trace contextRef="#ctx0" brushRef="#br0" timeOffset="32046.49">9510 7170 40543 0,'-3'5'3600'0,"0"-2"-2880"0,4 1-576 0,2-2-144 0,1 2-288 0,-1-1-96 0,3 3 0 0,3 1-16 0,3 8-672 0,6-1-128 0,0 4-16 0,1-3-16 0,-3 2 848 0,-2-1 192 0,-3 3 16 0,-3 2 16 0,0-1 160 0,-5 2-192 0,-1 4 192 0,-4 1-192 16,-1 2-320-16,-5 2-64 0,-2 4 0 0,-2 0-16 16,0-3-624-16,-6-1-128 0,2-6-32 0,-1-2 0 15,1-2 32-15,0-5 0 0,0 1 0 0,1-5-9168 31</inkml:trace>
  <inkml:trace contextRef="#ctx0" brushRef="#br0" timeOffset="33094.35">10138 6266 24879 0,'-1'2'2208'0,"1"1"-1760"0,1-2-448 0,2 1 0 0,-1-2 1008 0,2 3 112 0,1 3 32 0,5 0 0 0,2 4-944 0,6 0-208 0,1 2 0 0,2-2 0 0,2-1 0 0,0-2 0 0,2 2-144 0,2 1 144 0,3 0 0 0,2 2-160 0,0 2 160 0,2 3 0 16,3 5-224-16,-2 1 64 0,0 5 16 0,-4 0 0 0,-5-2 144 0,-7 3 0 0,-5-1 0 0,-3 4 0 15,-3 8 432-15,-4 2 112 0,-4 1 32 0,-3-1 0 16,-1-7 784-16,1-4 176 0,-2-5 16 0,1-4 16 15,0-3-608-15,2-3-112 0,-1 0-16 0,1-1-16 16,1-2-560-16,-2 0-128 0,2-5 0 0,-1 2-128 16,0-4-560-16,0 1-208 0,-1-3-64 0,-2 5-10240 15,0 0-2064-15</inkml:trace>
  <inkml:trace contextRef="#ctx0" brushRef="#br0" timeOffset="33616.6">10688 6656 17503 0,'-9'-2'1552'0,"1"1"-1232"16,2 1-320-16,1 0 0 0,3 0 1888 0,-1 0 320 0,2 0 64 0,-4 0 16 0,-1 1-624 0,-4-1-128 0,0 2-32 0,-1 0 0 0,0 0 96 0,1 1 0 0,-1 0 16 0,0 4 0 0,-2 2-784 0,1 4-176 0,0 3-16 0,-1 2-16 0,1 5-624 0,0-1 0 0,-1 0 0 0,3 0 0 16,2 1-848-16,2-2-144 0</inkml:trace>
  <inkml:trace contextRef="#ctx0" brushRef="#br0" timeOffset="34658.98">10626 6679 2751 0,'-5'0'256'0,"1"0"-256"0,2 0 0 0,2 0 0 0,1-3 1680 0,0 2 304 0,2 1 48 16,-1-2 16-16,4-5-3072 0,2 1-624 0,1-3-112 0,3 0-32 0,0-1 1424 0,-1-3 368 0,-1 3 0 0,0 1 0 0,0-4 0 15,-2 5-128-15,-1 0 128 0,-4 3 0 0,0 1 1712 0,-2 3 384 0,-3 1 80 0,-2 0 16 0,-4 5-512 0,0 4-96 0,-5-1-32 0,-1 2 16 16,-3 0-416-16,0 3-64 0,-1-3-32 0,-1 2 16 0,-1 0 240 16,3 1 48-16,1-3 16 0,0-1 16 0,2 1-304 15,3 1-64-15,0-1-16 0,2-4 16 0,3 4-320 16,0-3-64-16,0 2-16 0,0 1 16 0,-1 3-192 16,1-1-16-16,0 0-16 0,0 1 16 0,0 0-256 0,-2 2-48 15,1-1-128-15,-2 2 208 16,1 2-1360-16,0 1-256 15</inkml:trace>
  <inkml:trace contextRef="#ctx0" brushRef="#br0" timeOffset="36651.25">13550 6663 12895 0,'3'-3'1152'0,"-1"1"-928"0,-1 0-224 0,1 2 0 0,0 0 992 0,0-3 160 16,2 0 16-16,4 0 16 0,0-6-784 0,3 3-144 0,1-3-48 0,-1 2 0 0,-4 3-208 0,-1-1 0 0,-3 4 0 0,-2-2 0 0,-3 3 0 0,-3 3-160 0,-2 0 160 0,-3 1-128 0,1 1-80 0,-3 0-16 0,1 0 0 0,0-1 0 15,3-2-416-15,-1 2-96 16,0-2-16-16,2-2 0 0,1 0 752 0,1 0 208 0,0-2 16 0,1 2 0 16,-1-3 560-16,0 2 112 0,0-1 32 0,0-1 0 15,0 2-240-15,-1-3-48 0,-1 2-16 0,-2-2 0 0,2-1 144 16,-3 1 48-16,0 1 0 0,-3-2 0 16,-1 1-336-16,-1 0-64 0,-1 1-16 0,-3 0 0 15,-1 3-672-15,-2-2-144 0,-3 2-32 0,-2 2 0 16,0-2-656-16,0 0-144 0,2 3-32 0,-2-2 0 15,0 1 384-15,-3 0 80 0,-1-1 16 0,0 0 0 0,0-1 800 16,0 0 0-16,2 0 0 0,-1 0 0 0,3-1 864 16,-2 0 128-16,2-1 32 0,-1 0 0 0,0 1-336 0,0 1-64 15,1 0-16-15,0 0 0 0,1 0-608 0,2 3 0 16,-1 0 0-16,1 1-192 16,1-1-704-16,0 3-128 0,-1-2-48 0,1 1 0 15,-1-1 128-15,2 2 32 0,-1-2 0 0,0 2 0 0,1-2 640 16,0 1 128-16,2-2 144 0,2-2-208 0,2 1 336 0,1-1 64 15,2 1 0-15,3-4 16 0,3-1 48 0,2 2 0 16,1-2 0-16,3-2 0 16,1 1-544-16,1 0-96 0,2-2-32 0,2 0 0 15,1 0-128-15,1-3-32 0,2 3 0 0,1-2 0 0,1 2 320 0,-1 0 48 16,1 0 16-16,0 0 0 0,0 2 64 0,-1 0 128 0,1 2-208 0,0-1 80 16,1 2 128-16,1-4 0 0,2 4 0 0,5-4 0 15,2 0 0-15,7 0 176 0,4-2-176 0,4-2 192 16,0 2-32-16,-1-2 0 0,-3 0 0 0,0-1 0 15,-4 3 112-15,-3-5 32 0,-4 2 0 0,-3 1 0 16,-4 3 272-16,-3-3 64 0,-3 2 16 0,-3 1 0 16,-2-1 352-16,-3 4 64 0,-2-4 16 0,-2 4 0 15,-2 3-192-15,-3-3-16 0,-5 6-16 0,-2-2 0 16,-2 3-864-16,-4 1-288 0,-1-2 0 0,-3 4 0 16,2-1-592-16,-6 0-112 0,2 0-32 0,-3 0 0 0,2 0 832 15,-1 1 192-15,1-4 0 0,0 4 0 0,-1-4 496 16,-2 3 144-16,-1 1 16 0,-1-1 16 15,4-3-48-15,0 4-16 0,-1-1 0 0,3 1 0 0,1-1 96 16,3 1 0-16,5-1 16 0,2 0 0 0,2 0-112 0,2 0-32 16,2 3 0-16,1 1 0 0,3 2-256 0,1 2-64 15,3 2-16-15,0 5 0 0,2 1 16 0,0 4 0 16,2 5 0-16,0 1 0 0,1-1-256 0,-1 1 0 16,1-3 0-16,2-4 0 0,1-3-160 0,4-6-128 15,2 0-32-15,3-4 0 0,5 1-48 0,1-6-16 16,0 2 0-16,3-6-11520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8T15:32:56.3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14223 6498 23951 0,'10'-5'2128'0,"0"1"-1696"0,-2 1-432 0,-2 0 0 0,-1 2 688 0,4-1 48 0,5-2 16 15,8-5 0-15,6-1-160 0,3 0-16 0,0-1-16 0,-4 4 0 0,-4 1-96 0,-6 0-16 0,-2 2 0 0,-4 1 0 0,-2 1-448 0,-3 1 0 0,-1 1 0 0,-2-3 0 0,0-1 0 0,-1 2 128 16,1-2-128-16,-1-2 144 0,1-3-16 0,0 2-128 0,1-3 192 0,1-1-64 0,0 0-128 0,0-2 0 0,0 1 0 0,-1-4 0 0,-1 1 0 0,1 2 0 0,-1-3 0 0,-2 1 0 16,0 1 0-16,-1-1 0 0,0 2 0 0,-1-2 0 0,-2 5 528 0,0 4 176 15,-4 0 48-15,0 2 0 0,1 1 352 0,-4 3 80 16,-2 3 16-16,-6 1 0 0,0 2-736 0,-3 4-144 15,-4 2-16-15,-2 2-16 0,-2 3-288 0,1-1 0 16,-2 4 0-16,2 1 0 0,-1-1 0 16,3 2 0-16,3-4 0 0,2 1-144 0,4-3 144 0,0-2 0 0,4 0 0 15,2-1-128-15,2-1 128 0,0 2 0 16,3 2 0-16,0 2 0 0,0 1 0 0,1 1 144 0,1 4-16 16,1-1-128-16,0 1 320 0,2 0-64 0,1 4 0 15,2 1 0-15,3 2 64 0,3 0 0 0,3 1 0 0,2-1 0 16,3-3-320-16,3-4 0 0,2-2 128 15,1-1-128-15,2-5 0 0,3 3 0 0,4-6 0 16,2 0 0-16,1-1-736 16,-3-2-96-16,-2-2-32 0,-2-1 0 15,-3-1-1296-15,-4-1-256 0,-3 0-48 0,-2-2-7264 16,-4-3-1440-16</inkml:trace>
  <inkml:trace contextRef="#ctx0" brushRef="#br0" timeOffset="333.8">14834 6341 37775 0,'-9'4'3360'16,"3"1"-2688"-16,3 1-544 0,5 0-128 0,0-2 512 0,-1 2 64 0,1 4 0 0,0 5 16 0,2 8-592 0,2 6-192 0,4 4 0 0,1 0 0 0,3 1 192 0,-2 0 0 0,1-1 0 0,0-2 0 0,-1-3-512 0,-3 2-32 0,-2-2 0 0,-2-3 0 0,-2 0-2320 0,-2-6-464 0,-2 0-80 0,-1-6-32 0</inkml:trace>
  <inkml:trace contextRef="#ctx0" brushRef="#br0" timeOffset="507.32">14811 6033 44223 0,'-14'-6'3936'0,"4"6"-3152"0,5 4-624 0,6-2-160 0,1 2 0 16,0-3 0-16,-2 4-192 0,-2-1 192 15,2 2-1888-15,4-2-256 0,5 2-48 0,8 3-9488 16,3-6-1888-16</inkml:trace>
  <inkml:trace contextRef="#ctx0" brushRef="#br0" timeOffset="1162.28">15394 6441 35935 0,'1'-2'1600'16,"0"-1"320"-16,1 2-1536 0,0-1-384 0,2 2 0 0,-1-3 0 16,2 2-1680-16,0-3-416 0,4-2-80 0,2-3 0 15,1 1 816-15,0-3 160 0,-4-1 48 0,-2 1 0 0,-3-1 1424 0,-3 0 304 0,-4 2 48 16,-2-3 16-16,-3 3-64 0,-3-2 0 0,-3 3 0 0,-3 0 0 15,-2 2-64-15,-2-1-32 0,-1 3 0 0,0 2 0 16,-1 1 416-16,1 4 64 0,1 1 32 0,-1 2 0 16,2 3-640-16,2 1-128 0,0-3-32 0,2 4 0 15,2 0-448-15,1 0-112 0,3-2-16 0,2 2 0 16,1 0 240-16,0 0 144 0,3 3-192 0,2 1 192 16,0-1 592-16,2 3 240 0,3-3 32 0,1 3 16 15,2 1 240-15,2 0 48 0,1-1 16 16,0-2 0-16,2 0-736 0,1-1-128 15,1-3-48-15,0 0 0 0,1-2-272 0,0 0 0 16,0-2 0-16,1-4 0 0,1 2 0 0,0-4 0 16,0 0 0-16,1-4 0 0,1 2-448 15,0-2-32-15,-1-2-16 0,3 0 0 0,-1-4-256 0,2-3-48 16,-1 1-16-16,-3-4 0 0,-1 4 576 0,-4-4 240 0,0 0-192 0,-2-3 192 16,-2-1 416-16,-3 2 208 0,-2-1 32 0,-2 1 16 15,-1 1-32-15,-3 4 0 0,1 0 0 0,-4 5 0 0,1 0-192 0,-1 2-64 16,-1 4 0-16,0 2 0 0,2 0-96 15,-2 0-32-15,3 2 0 0,-1 2 0 0,2 0-256 16,1 2 0-16,1 2 0 0,1 0 0 0,0 2 0 16,1 1-144-16,1 1 16 0,0 2 0 0,2 2-112 0,-1 3-16 15,3-1 0-15,0 2 0 0,0 1 112 0,3 2 16 0,0 2 0 16,1 1 0-16,-1 3 128 0,1-1 0 16,1 5 0-16,-3 2 0 0,2 3 0 0,-4-3 0 0,-1 1 128 15,-2-2-128-15,-2 1 304 0,-2 0-16 0,-1 2 0 16,0 1 0-16,-1 3-128 0,1-5-32 0,1-5 0 15,-2-2 0-15,-1 5-128 0,0-5 0 0,-1 2 0 16,-3-5 128-16,1-3-128 0,-2-2 0 0,-1-2 0 16,-3 0 0-16,1-1 0 0,-2 1 0 0,0-3 0 15,-2 0 0-15,-2 0 0 0,-1 0 0 0,-1 3 0 0,0-4 0 16,0 1-176-16,1-5 176 0,4-2-128 0,0-6 128 16,0 0-384-16,-1-3 0 0,1-4 0 0,-2-6 0 15,1-1-1648 1,1-5-320-16</inkml:trace>
  <inkml:trace contextRef="#ctx0" brushRef="#br0" timeOffset="1733.93">15610 6384 28559 0,'-5'-8'2544'0,"2"2"-2032"0,-1 2-512 0,3 4 0 0,2-3 2912 0,0 3 480 0,2 3 112 0,0-3 16 0,1 0-4224 0,1 0-848 0,1 4-176 0,2 2-16 0,-2 2 1024 0,-1 8 208 0,-2 3 32 0,0 3 16 0,-2 7 208 0,-2 3 32 0,0-1 16 0,-4 1 0 16,1 3 208-16,-2-1-192 0,0-4 192 0,-1-2-192 0,2-1 576 0,1-3 112 0,0-3 16 0,1-5 16 16,2-4 496-16,1-2 80 0,0-1 32 0,0-3 0 15,1-2-432-15,1-4-96 0,-1 0-16 0,0-4 0 16,0-2-208-16,1-3-64 0,-2-4 0 0,1-2 0 16,-1-4-32-16,0-3-16 0,-1-4 0 0,1-6 0 15,-2-3-272-15,1-5 0 0,0-5 0 0,1-2 0 16,0 4 0-16,1 3-224 0,3 3 64 0,-2 9 16 15,3 2 0-15,0 7 0 0,0 1 0 0,0 5 0 0,1 6 144 16,-1 1 192-16,0 3-32 0,-1 3-16 0,1 0 240 16,1 3 32-16,1 0 16 0,1 1 0 0,-1 2-240 15,2 0-64-15,2 3 0 0,1 1 0 0,1-3-128 0,0 2 0 16,5 0 0-16,0 1 0 0,3-1 0 16,4 4 0-16,3-1 0 0,5 4 0 15,1 3 0-15,2 3 160 0,1 2-32 0,-1 4-128 0,-6 3 0 16,-3 0 0-16,-4 1-192 0,-4 3 48 0,-2 0 144 0,-3 3 0 15,-3-1 0-15,-2-5 0 0,-3 0 0 16,-3-4 0-16,1-3 0 0,-3-3 128 0,1-3-128 0,-1-3 0 16,-1-4 0-16,0 1 128 0,0-6-128 0,-1-1-208 15,1-3 48-15,-2-6-19264 0</inkml:trace>
  <inkml:trace contextRef="#ctx0" brushRef="#br0" timeOffset="2320.15">16994 5504 39615 0,'-4'-7'1760'0,"1"3"352"0,0-1-1680 0,1 4-432 0,2-2 0 0,0 3 0 0,0 0 0 15,-2 0 0-15,1-2 0 0,-1 0 0 0,-1 0 0 0,-2 1-176 0,1-2 48 0,-2 3 0 0,1 0 128 0,-2 3-208 0,-2 2 80 0,-1 3 128 0,-2 1-480 0,0 7 32 0,-4 1 0 0,-2 8 0 0,-3 4 448 0,-2 5 0 0,-2 7 0 0,-3 7 0 0,-1 8 704 0,-1 4 64 16,4 1 32-16,1 8 0 0,-3 13-384 0,0 7-80 0,-3 0-16 15,1 1 0-15,2 2-320 0,2-6 128 0,5 2-128 16,4-11 0-16,5-8 0 0,7-15 0 0,4-8-160 0,2-10 160 16,3-4 0-16,0-1 256 0,0-2-32 15,-1-1 0-15,2 3 224 0,-2-1 64 0,0-2 0 0,1 0 0 16,0 0-288-16,1 0-48 0,1-2-16 0,4-1 0 16,2-3 16-16,6-3 0 0,3 0 0 0,3-3 0 15,5 1-176-15,4-1 0 0,3-4-160 0,5-2 160 16,3-1-816-1,6-3-64-15,4 0-16 0,6-2-18048 0</inkml:trace>
  <inkml:trace contextRef="#ctx0" brushRef="#br0" timeOffset="2707.14">17637 6050 20271 0,'0'3'1792'0,"0"-3"-1424"0,0 4-368 15,0 1 0-15,0-2 3680 0,1 1 672 16,-1 2 128-16,1 0 16 0,1 7-3280 0,-2 5-672 15,0 6-128-15,-2 7-32 0,-1 0 96 0,-5 2 16 0,-2 0 0 16,-4 2 0-16,-4 0-352 0,-2-1-144 16,1 0 128-16,-7 5-128 0,-4 6 0 0,-5 5 128 0,-3 4-128 0,-2 3 0 15,0-3 0 1,1-1 0-16,6-7 0 0,3-3 0 0,4-5 0 0,3-3 0 0,2 2 0 16,2-3 0-16,3-5 0 0,1 1 0 0,2-2 0 15,-1 0 0-15,1-2 0 0,0-8 0 0,3-1 0 0,3-5 0 16,1-3-320-1,1-5-80-15,3-4-32 0,2-4-11152 16,4-5-2224-16</inkml:trace>
  <inkml:trace contextRef="#ctx0" brushRef="#br0" timeOffset="2978.02">17103 6255 43311 0,'-14'-9'3840'0,"3"0"-3072"0,5 8-608 0,6 1-160 0,1 0 128 0,-1 0-128 15,-2-4 192-15,-3-1-64 0,0-1-400 0,2 2-96 16,3 2-16-16,4 2 0 0,3 5 192 0,2 2 48 16,2 6 0-16,0 2 0 0,2 2 144 0,-1 5 0 15,0 3 0-15,2 3 0 0,-2-2 0 0,1 5 0 16,-1 4 0-16,2 2 0 0,-1-1 0 0,2 2 0 16,0 2 0-16,1-1 0 0,1 1 0 0,1-2 0 15,0-3 0-15,1-3 0 0,-1-4 0 0,0-3 0 16,-2-3 144-16,0 1-144 0,1-1 256 15,-2-2-48-15,0-3-16 0,0 3 0 0,-1-4-192 0,0-1 0 16,-2-4-144-16,1 0 144 0,-2-4-288 0,-1 0 32 16,-2-4 16-16,1 0 0 15,0-6-1088-15,-3 0-208 0</inkml:trace>
  <inkml:trace contextRef="#ctx0" brushRef="#br0" timeOffset="3282.94">17777 6217 911 0,'2'-28'0'0,"1"3"0"0,2 2 0 0,0 4 0 16,1 7 256-16,-1 3-16 0,3-2-16 0,5-7 0 16,6-11-96-16,6-6 0 0,2 1-128 0,-3 5 192 0,-6 8 32 15,-4 10 0-15,-4 5 0 0,-5 4 32 0,-4 8 3840 0,-2 0 768 16,-3 6 144-16,-1 1 64 0,-2 0-3040 0,-1 3-624 15,0 3-112-15,0-1-16 0,0 5 1024 16,0-4 224-16,1 3 32 0,2-4 16 0,1-2-1520 0,2 1-304 16,0 1-64-16,2-2-16 0,2-4-512 15,0 4-160-15,2-3 0 0,0 0 0 0,0 2 0 0,-1-1 0 16,1 1 0-16,-2-2 0 0,1 2-240 0,-3-1-48 16,1-2-16-16,-2 2 0 15,-1-2-1216-15,0-2-240 0,-1 1-48 0,0-1-12528 0</inkml:trace>
  <inkml:trace contextRef="#ctx0" brushRef="#br0" timeOffset="3583.62">17611 5976 6447 0,'1'-5'576'0,"0"2"-576"0,1 0 0 0,-1 2 0 16,1 1 240-16,1-3-64 0,-1 0-16 0,3-3 0 16,3-3 1136-16,0 1 240 0,2 2 32 0,0-2 16 15,0 4 1168-15,0-2 224 0,2 2 48 0,-1-1 16 16,3 1-64-16,0 1-16 0,2-1 0 0,0 2 0 0,0 2-1552 16,2-4-320-16,2 4-64 0,1-3-16 0,1 3-816 15,2-2-192-15,1 1 0 0,-1 1 0 16,2-3-768-16,0 1-208 0,2 0-48 15,-2-1 0-15,1 0-1296 0,0 0-272 16,-1 0-48-16,1-3-16 0,-1 0 688 0,-1 0 144 16</inkml:trace>
  <inkml:trace contextRef="#ctx0" brushRef="#br0" timeOffset="4076.14">18808 6100 39615 0,'-3'0'3520'0,"2"0"-2816"0,1 0-560 0,1 0-144 0,-1 1 0 0,0 2 0 0,0-1 0 0,-2 2 0 0,0 2 0 0,-3 1-176 0,-3 6 48 0,0 2 0 0,-2 1 128 0,-2 4 0 0,-2 4 0 0,-2 2-128 0,-4 8 128 0,-1-2 0 0,0 2 0 0,-5 1 0 0,-1 3 0 0,-4 1 0 0,-1 4 0 0,-2-2 0 0,2-2 0 0,0-2-208 16,0 1 48-16,0-6 16 0,-1 2-32 0,4-4 0 15,3-3 0-15,5-5 0 0,2 1 176 0,6-5 256 16,1-2-64-16,4 0-16 0,3-3-448 0,1-6-96 15,3-2-16-15,1-1-10816 16,0-2-2160-16</inkml:trace>
  <inkml:trace contextRef="#ctx0" brushRef="#br0" timeOffset="4361.25">18258 6299 41471 0,'-3'0'3680'0,"2"1"-2944"0,1 2-592 0,1-1-144 16,0 2 592-16,2-2 96 0,1 2 16 0,1 4 0 15,3 3-704-15,5 5 0 0,1 0 0 0,3 6 0 0,1 3 144 16,1 3 0-16,3 4 0 0,0 6 0 16,4 1-144-16,-1 4 0 0,1-1 0 0,-1 2 0 0,0-4 0 0,-1-4 0 15,-2-2 0-15,-2-2-176 16,-4-7-400-16,-2-2-64 15,-1-1-32-15,-2-1 0 0,-1-5-16 0,-1 1 0 0,0-4 0 16,-2-2 0-16,-1-1-304 0,2-2-64 16,-1-2-16-16,0-1 0 0,1-2-1040 15,-1 0-192-15</inkml:trace>
  <inkml:trace contextRef="#ctx0" brushRef="#br0" timeOffset="4868.3">18250 5586 25791 0,'-3'0'1152'0,"0"-2"224"0,2 2-1104 0,0 0-272 0,1 0 0 0,1 0 0 15,1-2 1344-15,1 2 224 0,2-3 32 0,1 2 16 16,3-4-272-16,3 1-64 0,2 2-16 0,0-2 0 16,2 2-48-16,3 1-16 0,1 1 0 0,1 0 0 0,4 1-848 15,-1 1-160-15,3 4-48 0,1 1 0 0,1 1-144 16,0 0 0-16,0 0 0 0,-1 2 128 0,-2 3-128 15,-3-1 0-15,-1 2 0 0,-1 2 0 0,0 2 0 0,-1 1 0 16,1 3 0-16,2 3 0 16,1-2 160-16,2 2 0 0,0 0 0 15,4 1 0-15,2 5 224 0,5 3 32 0,5 6 16 0,-1 6 0 0,2 2-240 16,-2 0-64-16,-1 3 0 0,-3-2 0 0,-4-4-128 0,-4-4 0 16,-4-7 0-16,-5-2 0 0,-1 0 0 15,-4 3 0-15,-4 5 0 0,-4-1 0 0,-3 1 0 16,-5-2 0-16,-3 3 0 0,-5-2 128 0,-4 1 192 0,-3-4 16 15,-2-3 16-15,0-3 0 0,-2-3-176 0,1-3-48 16,1-3 0-16,-1-4 0 0,1-2-128 0,-1 1 128 16,-1-4-128-16,2 1 128 0,1-3-128 0,-2-2-176 0,-2-2 48 15,0 4 0 1,0-2-720-16,-1 0-144 0</inkml:trace>
  <inkml:trace contextRef="#ctx0" brushRef="#br0" timeOffset="9666.66">8329 9075 11055 0,'0'6'976'16,"2"1"-784"-16,-1-5-192 0,0-1 0 0,0-1 848 0,-1 0 128 0,2 3 32 0,-1 3 0 0,1 0 1216 0,0 0 240 0,-1-1 48 0,0-2 16 0,-1-3-656 0,0 0-128 0,0-3-16 0,1 2-16 0,0-3-48 0,3-2-16 0,1 0 0 16,3-3 0-16,0-1-688 0,1 2-144 0,0 0-32 0,2-2 0 15,5-4-544-15,5-6-112 0,2-2-128 0,2-3 176 16,-3 3-176-16,0-7 0 0,1 2 0 16,-1-3 0-16,-2 2 0 0,-3-7 0 15,-1-3 0-15,-2-3 0 0,-1-3 0 0,-3-1 0 16,-1 4 0-16,0-2 0 0,-1-2 160 0,-2 1 0 0,1 6 0 15,-2-3 0-15,-2 2 112 0,-1 2 32 0,-2 1 0 0,-3 3 0 16,2 3-160-16,-3 2-16 0,-1-5-128 0,-1 3 192 16,0 1-64-16,0 5-128 0,-1-2 176 0,1 1-176 15,4 3 128-15,1-1-128 0,-1 5 0 0,4-2 0 16,1 2 0-16,1-1 0 0,2 3 0 0,0 0 0 0,0 1 0 16,-1 3 0-16,2 4 0 0,-2 2 0 0,0 2 0 15,-3 2 0-15,0 2 0 0,0 0 0 0,-1 2 0 16,0-2 0-16,-1 4 0 0,-1-1 0 0,1 0 0 0,-1-2 0 15,1 2 0-15,-2-1 0 0,1 2 0 0,-1-1 0 16,1 0 0-16,1 0 0 0,-2-3 0 0,4 4 0 16,-1-4 0-16,0 2 0 0,1-2 0 0,0 4 0 15,0-2 0-15,-1 2 0 0,2 2 0 0,-3 1 0 16,0 2 0-16,-4 1 0 0,0 5 0 0,-3-2 0 16,-3 4 0-16,0-1 0 0,0-2 0 0,0 3 0 15,2-5 0-15,-3 4 0 0,0 0 0 0,-1 3 0 16,3-7-128-16,-1 0 128 0,-1 4 0 0,-1-2 0 15,1-2 0-15,1-3 0 0,0-2 0 0,1-3 0 0,1-3 0 16,-1-3 0-16,2-2 0 0,-2-2 0 0,2 0 0 16,0-3 0-16,-1 3 0 0,1-1 0 0,-3-6 0 15,-3-2 160-15,5 2-32 0,-1 0 0 0,2-3 0 0,-1 2 0 16,3 0-128-16,3 2 0 0,2 2 0 16,2-3 0-16,2 3 0 0,2 2 0 0,0 0 0 15,3 0 0-15,0 1 0 0,1-1 0 0,0 3 0 0,1-4 0 16,-1 5 0-16,2-2 0 0,0 0 0 0,3 0 0 15,2 2 0-15,3-2 0 0,1 4 0 0,4-5 0 16,2 4 0-16,2-1 0 0,2-2 0 0,1 3 0 16,-1 0 0-16,1 3 0 0,-1 0 0 0,-2 3 0 15,1 1 144-15,0 5-144 0,-3 3 160 0,-1 0-160 0,0 4 0 16,-3 4 0-16,0 1-128 0,-4 2 128 0,-1 0-160 16,-5 2 160-16,-3 1-128 0,-5-2-18496 15</inkml:trace>
  <inkml:trace contextRef="#ctx0" brushRef="#br0" timeOffset="13029.97">4126 7893 18431 0,'-10'-25'1632'0,"3"9"-1312"0,1 4-320 0,2 2 0 0,3 6 3568 0,0 1 640 0,1-2 128 0,-3 1 16 0,1-6-3264 0,-2 1-672 0,2 3-128 0,-1 5-32 0,3 5 0 0,-1 6 0 0,2 4 0 0,2 6 0 0,-1 2 0 0,2 7 0 0,1 3 0 0,1 5 0 16,0 1-256-16,1 3 160 0,2 3-160 0,-1 1 128 15,-1 6-128-15,-1 2 0 0,0 0 0 0,-2 2 0 16,0-1 0-16,-3 3 0 0,-1 5 0 0,0 1 0 16,-2 0 0-16,-1 0 0 0,-1 1 0 15,-1 2 128-15,0 1 208 0,1 2 48 0,-1 4 0 0,0 4 0 16,0 7 16-16,1-2 16 0,1-5 0 0,1 11 0 16,1 10-272-16,0 6-144 0,2 1 160 0,-1-1-160 15,1-7 304-15,-1 8-48 0,1 13 0 0,-2-2 0 16,0-2-256-16,0-3 0 0,-2 3-128 0,1-7 128 0,-1-13-192 15,1 4 192-15,0 10-208 0,1 1 80 0,2-2 128 16,-1-13 0-16,3-18 0 0,-1 9 0 0,3 10 0 16,1 3 0-16,3-3 0 0,-1-7 0 0,-1-12 0 15,2 6 0-15,3 7 0 0,2 0 0 0,-1-4 0 16,2 3 0-16,2 1 0 0,1 0 0 0,-1 3 0 16,0-2 128-16,-1-1-128 0,-1 0 128 0,-1 5-128 0,-2 1 0 15,-2 1-128-15,-3-7 128 0,0-5 0 0,-4 1 0 16,0 2 0-16,-2-3 128 0,0-8-128 0,-1-5 0 15,2-6-128-15,-1-5 128 0,0-3 0 0,1 1 0 16,2 1 0-16,1-6 0 0,0-1 0 0,1-5 0 16,0-4 0-16,1-3 0 0,-1 0 0 0,0-2 0 15,1 3 0-15,0 0 128 0,0 1 0 0,0 1 0 0,0 3 0 16,-1-3 0-16,0-5 144 0,-1 1 48 16,0-2 0-16,-3-1 0 0,1-3-160 0,-3 2-32 0,-1 3 0 15,-3-2 0-15,0-2-128 0,-3 0 0 0,-3 4 0 16,-4-3 0-16,-1-1 0 0,-2-1 0 0,0-5-128 15,-2-8 128-15,2-2-240 0,0-5 32 0,2-5 0 0,2-3 0 16,2 0 208-16,3-4 0 0,0 2 0 0,3-3-144 16,0 2-48-16,3 2 0 0,-2-1 0 0,2 0 0 15,-1 1 192-15,2 2 0 0,0 0-144 0,1 3 144 16,0 2 0-16,0 4 0 0,0 1 128 0,0 3-128 16,0-1 0-16,0 8-272 0,-2 5 32 0,1 1-11872 15,1-10-2384-15</inkml:trace>
  <inkml:trace contextRef="#ctx0" brushRef="#br0" timeOffset="14081.12">2950 14715 31327 0,'3'-3'2784'0,"1"-1"-2224"0,1 1-560 0,-1 3 0 0,3 0 768 0,0 0 64 0,8 0 0 0,8-3 0 0,10 0-832 0,6 1 0 0,6 1 0 0,0 1-192 0,5-3 640 0,3 1 128 0,4-2 16 0,2-4 16 15,6 0-160-15,-1-5-48 0,0 1 0 16,4-2 0-16,8 5 16 0,-2-4 0 0,-5 3 0 0,10 2 0 15,9-6-256-15,8 3-160 0,6 4 192 16,-1-3-192-16,6 3 0 0,-4 1 0 0,-2 1 0 16,6 2 0-16,13 3 0 0,-5-3 0 0,-9 6 0 15,3-3 0-15,1 2 320 0,-2 2 0 0,1-1 0 16,5 2 0-16,7-1-128 0,2-4-32 0,1 0 0 0,-13 0 0 16,-8-4-160-16,19 2 0 0,24-4 0 0,21-4 128 15,14 4-128-15,-2-4 0 0,-10 4 0 0,1-3 0 16,2 5 0-16,7 1 0 0,10 0-144 0,-9 3 144 15,-27 0 0-15,4 0 0 0,12 3 0 0,6-3 0 16,4 0 0-16,-7 0 128 0,-6 0-128 0,3 0 192 0,7 1-48 16,4-1-16-16,-4 2 0 0,-7-4 0 0,2 1-128 15,9-4 128-15,9-2-128 0,12 0 128 0,4 1-128 16,6-3 128-16,3 2-128 0,0-3 128 0,-1 1 64 16,-10-1 16-16,-15 2 0 0,8 0 0 0,10 3 16 0,-9 2 0 15,-30 3 0-15,20 0 0 0,21 0-32 0,6 2 0 16,-5-2 0-16,-14 4 0 0,-18-2-192 0,2 4 144 15,9 2-144-15,0 0 128 0,-12 2-128 0,9-2 160 16,6 3-160-16,-8-4 160 0,-14 6-160 0,3-5 0 16,5-1-192-16,-2-1 192 0,-1-3 0 0,-10-3 0 15,-16 2 0-15,12 0 0 0,13 1 0 0,1-3 0 16,-1 0 0-16,-20 0 0 0,-30-3 0 0,13 1 0 0,19 0 0 16,3-4 0-16,-5 0 0 0,-3 2 0 15,-2 2 0-15,-9-4 0 0,-9 0-288 0,-8 2 64 16,-3 0 16-16,-13 2 0 0,-12-2-64 0,-5-2-16 0,-1 1 0 15,-13 0 0 1,-11-1-208-16,-13-5-32 0</inkml:trace>
  <inkml:trace contextRef="#ctx0" brushRef="#br0" timeOffset="18173.4">6433 4312 2751 0,'-21'-6'256'0,"7"-1"-256"0,3 3 0 0,3-3 0 0,5 5 1408 0,1-2 224 0,0 2 48 0,-2-7 16 0,-1-1-1072 0,-2-3-224 0,-2-4-32 0,1 0-16 0,0 4 96 0,1-2 0 0,2 4 16 0,-1 2 0 0,2 0 1504 0,0 4 288 0,2-1 64 0,0 4 16 16,1-2 336-16,0 4 64 0,1-3 16 0,0 3 0 15,0 0-1040-15,0 0-208 0,0 0-32 0,0 0-16 16,0 0-896-16,1 0-176 0,-1 0-48 0,0 0 0 16,0 0-336-16,0 0 0 0,0 0 0 0,0 0 0 15,0 0 0-15,0 0 128 0,0 0-128 0,0 0 0 16,0 0 0-16,0 0 0 0,0 0-160 0,0 0 160 16,0 0 0-16,0 0 0 0,6-19 0 0,-2 16 0 15,0 0 304-15,0 3 16 0,-1-3 0 0,1 3 0 16,1 0 128-16,-1 0 48 0,1 3 0 0,0-2 0 0,-2 4-176 15,1 1-16-15,0 0-16 0,-1 1 0 0,0 2-288 0,-1-1 160 16,2 1-160-16,-2 3 128 0,2-3 0 0,1 1-128 16,1 0 192-16,2 1-64 0,0 3-128 0,1-2 128 15,2 4-128-15,0-1 128 0,2 1-128 0,-2 0 0 16,-1-2 0-16,-2 5 0 0,-1-5 0 0,-3 6 0 16,-1-1 144-16,-3 3-144 0,-3 0 192 0,-1 7-16 15,-4 0-16-15,-1 0 0 0,1-2 32 0,-1-2 0 16,-1-2 0-16,2 0 0 0,0-5-64 0,2-3 0 15,1-1 0-15,3-5 0 0,-1 0 112 0,2-5 16 16,0-1 0-16,1 0 0 0,1-3-112 0,0 0-16 0,0-3 0 16,3 0 0-16,0-1 0 0,1 0 0 15,0-2 0-15,1 0 0 0,1 2-128 0,2 2 160 16,-2-2-160-16,2 2 160 0,0-1-160 0,2 3 0 16,-1 3 0-16,2-1 0 0,0 4 0 0,3 2 0 0,1-2 0 15,0 3 0-15,3 0 0 0,-1-1 0 0,3 0 0 16,2 0 0-16,1-2 0 0,4-1 0 0,4-4 0 0,4-1 0 15,1-1 208-15,7-1-32 0,8-2-16 0,1-2 0 16,2-3 64-16,-1 2 16 0,2 0 0 0,1 1 0 16,1 0-48-16,4 2-16 0,4 2 0 0,4-1 0 15,0 2-176-15,-1 1 192 0,-3 0-192 16,-2 1 192-16,-4-1-192 0,5 3 0 16,6-1 0-16,-1-2 0 0,-1 4 0 15,-1-1-176-15,-3 4 176 0,0-1-128 16,2 3 128-16,5 1 128 0,3-3-128 0,-1-2 176 0,-4-1-176 15,0-4 0-15,3-3-192 0,1 2 192 0,8-5 0 0,-1 0 192 0,1-3 0 0,-4-1 0 16,-10 0 176-16,6-2 32 0,7 0 16 0,1-2 0 16,-1-5-96-16,-8 1-32 0,-8 2 0 0,-5 0 0 15,-1 1-64-15,4 1-16 0,5 2 0 0,-1 2 0 0,-4 1-64 16,-5 6-16-16,-7-1 0 0,-2 4 0 0,-3-3-128 16,1 6 0-16,0-2 0 0,5 2 0 0,3-1 0 0,2 2 0 15,-1-3 0-15,-2-2 0 0,-3-3 0 0,0-2 0 16,-5 0 0-16,4-3 0 0,8 0 0 0,2-1 0 15,2 3 0-15,-6-3 0 0,-1 2 0 0,-6-2 0 16,-4 3 0-16,-2-1 0 0,3 2 0 0,-2 2 0 0,3 1 0 16,-2 2 0-16,1 5 0 0,-4-2 0 0,-2 6 0 15,-4 0 0-15,-1 2 0 0,-3 0 0 16,-3 3 0-16,-2-1 0 0,1 0 0 0,1 1 0 16,0-3 0-16,2-4 0 0,0 0 0 0,1-2 0 0,-1-4 0 0,-1 0 0 15,-4-4 0-15,-5 1 0 0,-4 0 0 0,-2-1 0 16,-3-1 0-16,-3 1 0 0,-3 1 0 0,-3 0 0 15,-1 1 0-15,-3 1 0 0,0 1 0 16,-2-3 128-16,1 3-128 0,-1 0 0 0,1 0 144 0,-1 0-144 16,2 0 0-16,1 0 0 0,0 0 0 0,0 0 0 15,0 0 0-15,0 0 0 0,0 0 0 0,0 0-128 16,0 0 128-16,0 0 0 0,21-10 0 0,-16 6-128 16,-1-2 128-16,0 0 0 0,-1-3 0 0,0 2 0 15,-1-5 0-15,-2 2 144 0,0-5-144 0,-1-1 160 0,-2-3 96 16,-1-3 32-16,-3 0 0 0,1-4 0 0,-1 1-32 15,-1-3-16-15,1-7 0 0,-1-6 0 0,-1-12-240 16,-1-8 0-16,0 3 0 0,1-1 0 0,2-4 0 16,-2-4 128-16,3 0-128 0,-2-1 0 0,4 5 0 15,-3 1-336-15,4 3 48 0,-2 2 16 16,1 8 128-16,0 7 144 0,3 7-208 0,0 3 80 0,1 3 128 16,0 5 0-16,0-2 0 0,0 1 0 0,1 3 0 0,-1-1 0 15,1-1 0-15,-1 2 0 0,0-3 0 0,0 1 0 16,1 2 0-16,-3 3 0 0,1 1 0 0,-2 4 0 15,1-1-144-15,-1 3 144 0,1 2-144 0,-1 0 144 16,1 2-192-16,-2 1 192 0,2 4-320 0,-2-1 64 16,2-1 0-16,-3 4 0 0,0-2-96 0,-2 3-16 15,-1 3 0-15,-1-2 0 0,1 4 176 16,-2-1 16-16,0-2 16 0,0 4 0 0,-1-2 160 16,1 2 0-16,-1 1 0 0,0-1 0 0,-2 0 0 0,2-2-128 15,0 2 128-15,0-3-128 0,-2 0 128 0,1 1 0 0,-2-2 0 16,1-2 0-16,-3 1 0 0,-2-1 0 0,1-1 0 15,-3 1 0-15,-1-5 0 0,-3 4 0 0,-2-5 0 0,-5 2 0 16,-5-1 128-16,-5-1-128 0,-5 2 128 16,-4-2-128-16,-4 2 0 0,-1-1 0 0,-2 2 0 15,-4-1-128-15,4 0 128 0,-9-1 0 0,-11 4 0 0,-3-1-128 16,-3 2 128-16,1 0-192 0,2 0 192 0,-3-3-192 16,-4 2 192-16,-2 1-128 0,2 0 128 0,0 0-128 0,4-3 128 15,4 0 0-15,1-1 0 0,-1 2 0 16,-3-2 0-16,2-2 0 0,5-1 0 0,-2-1 0 15,-5 2 0-15,-2-1 0 0,-1 6 0 0,2-4 0 0,5 4 0 16,-3-3-160-16,-1 4 160 0,-5 0-160 0,-4 0 16 0,3 2 0 16,6-2 0-16,-2 0 0 15,-1 0 144-15,-4 2 0 0,-1-1 0 0,3 2-128 0,8-3-48 16,2 2 0-16,3-2 0 0,-1 1 0 0,-3 4-16 0,7-3-16 16,8 3 0-16,6-5 0 0,7 0 32 0,-1 0 16 15,0 0 0-15,1 0 0 0,-1 0 160 0,1 0 0 16,6 0 0-16,2-3 0 0,5 3 0 0,3 0 0 15,5-2 0-15,-1 2 0 0,2-2 0 0,-1 2 0 16,-2 0 0-16,0 0 0 0,2 2 0 0,-1-2 0 16,-1 2 0-16,0 1 0 0,4-2 0 0,0 1 0 15,2 1 0-15,2 0 0 0,0-1 0 0,4 0 0 0,-1 1 0 16,1 0 0-16,2 0 0 0,1-2-208 0,1 2 16 16,0-3 16-16,0 0 176 0,0 0-128 0,2 0 128 15,0 0-128-15,1-3 128 0,1 3 0 0,0 0 0 0,1 0 0 16,1-1 0-16,-1 1 0 0,3 0 0 0,0 0 0 15,0 0 0-15,1 0 0 0,1 0 0 16,0 0 0-16,0 1 0 0,2 2 0 0,-1-3 0 0,0 0 0 16,1 2 0-16,-4 2 0 0,4-3 0 0,-2 4 0 15,0-1 0-15,-1 2 0 0,-1 0 0 16,1 0 0-16,0 0 0 0,0 1 0 0,1 2 0 16,-1 1 0-16,1 0-144 0,1 3 144 0,0 1-160 0,1 0 160 0,0-2 0 15,2 7 0-15,-2-1 0 0,3 8 0 16,-1 3 0-16,1-1 0 0,1 3 0 0,1 1 0 15,-1-1 0-15,0 1 0 0,2 1 0 16,-1-2 0-16,2 1 208 0,0 0-64 0,-2 5-16 0,2 5 0 16,2 7-128-16,-1 2 0 0,1-4 0 15,1 1-176-15,2 1 176 0,-2-4 0 0,1-3 128 0,-3-5-128 0,0 2 288 0,-1 2-16 16,-1 4 0-16,-2 5 0 0,-1 1-272 0,0-1 0 16,-2 3 0-16,0-4 0 0,-2-6 0 0,0-1 0 15,0-7 0-15,2-5 0 0,-2-4 0 0,2 3 0 16,-1 3 0-16,1 3-20608 0</inkml:trace>
  <inkml:trace contextRef="#ctx0" brushRef="#br0" timeOffset="21052.55">1625 8594 2751 0,'-6'-2'256'0,"-1"-2"-256"0,4 2 0 0,0-1 0 0,2 2 128 0,-1-3 0 0,-5-2-128 0,-4-3 192 0,-4-7-192 0,-2-4 0 0,1 3 128 0</inkml:trace>
  <inkml:trace contextRef="#ctx0" brushRef="#br0" timeOffset="21305.62">1502 8414 8287 0,'0'0'736'0,"0"0"-592"0,-1 0-144 0,1 0 0 0,-1 0 1072 0,1-3 176 0,-1 3 32 0,-1-2 16 0,1 0-592 0,-1 2-128 16,-1 0-32-16,3 0 0 0,0 0 320 0,0 0 64 0,0 0 16 0,0 0 0 0,0 0 592 16,0 0 112-16,-18 7 16 0,18-6 16 15,2 1-400-15,1 0-96 0,0 0-16 0,1 1 0 0,2 0-208 16,3 0-64-16,2 0 0 0,3 4 0 0,2-1-112 16,1 0-16-16,2 4-16 0,0-1 0 0,-1 0-400 15,0 4-80-15,3 0-16 0,0 2 0 0,2 3-96 16,1 3-32-16,5 2 0 0,-1 4 0 15,4 3-128-15,2 1 0 0,2 3 0 0,1 4 128 0,-3 0-128 16,-2 0 0-16,-1 1 0 0,-2 1 0 0,-2 1 0 0,-2 1 0 16,-5-2 0-16,-1-2 0 0,1 3 0 15,0-3 128-15,-2 1-128 0,2-2 128 16,-2-1 160-16,-5 1 32 0,-1-5 0 0,-2-1 0 16,-2 1-176-16,-3 3-16 0,-2 3-128 0,-1 5 192 0,-4-3-192 15,0 5 0-15,-3 0 0 0,0 2-160 16,-2-5-928-16,-1-5-192 0,2-8-48 0,0-7-8992 15,0-5-1808-15</inkml:trace>
  <inkml:trace contextRef="#ctx0" brushRef="#br0" timeOffset="21795.93">2024 9101 35935 0,'1'-7'1600'0,"-1"1"320"0,0 2-1536 0,0-1-384 0,0 4 0 0,0 1 0 0,2-3-720 0,-2 3-224 0,1-3-32 0,0-2-16 0,-1 1 736 0,1 1 256 0,1 2-192 0,-2-1 192 0,-2 0-576 0,2 2-32 0,-1 2 0 0,0 0 0 16,0-1-864-16,-1 2-192 0,1-1-16 0,-1 5-16 0,1-4 1264 0,-2 3 256 0,2 1 176 16,0 2-208-16,-2 0 1552 0,1 5 320 15,-2 1 64-15,-1 7 16 0,-1 4 288 0,-2 2 48 16,-3 4 16-16,0 2 0 0,-1-2-864 0,-3 6-160 16,-5 6-48-16,-5 7 0 0,-1 9-384 0,-4 7-96 15,-6 2-16-15,1 0 0 0,3-2-144 0,7-10-16 0,7-10-16 0,2 10-19728 16</inkml:trace>
  <inkml:trace contextRef="#ctx0" brushRef="#br0" timeOffset="26315.58">17727 14023 27647 0,'-2'-4'2448'0,"-1"2"-1952"0,1 0-496 0,1 2 0 0,-2 0 1792 0,1-2 256 0,-2-1 48 0,-2 0 16 0,-2-1-560 0,1-2-96 0,1 1-32 0,1 0 0 0,1-1-688 0,4 0-144 0,4-3-16 0,1 2-16 0,1 0-416 0,3-1-144 0,0-1 0 0,0 2 144 0,1 0-144 16,-3 4 0-16,2-3 0 0,-4 3 0 0,-1 2 0 0,-3 2 0 15,-1 2 0-15,-4 0 0 0,1 3 0 0,-4 3 0 16,0-1-144-16,-2 4 144 0,-2 1 0 15,1 6 0-15,-2 2 0 0,2 5 0 16,1 0 208-16,3 2 160 0,1 3 16 0,3 1 16 0,3 2-16 16,1 1-16-16,5 3 0 0,0 3 0 15,2-3-176-15,1 7-48 0,-1-1 0 16,1 7 0-16,1-2-144 0,-2 6 0 16,-1 1 0-16,-3 3 0 0,-3 0-384 0,-2-6-96 15,1-11-32-15,-6 9 0 0,-3 14-224 0,-6 1-48 16,0-4-16-16,0-9 0 0,0-4 128 0,3-7 32 0,2-4 0 0,3-10 0 15,6-6-64-15,4-6-16 0</inkml:trace>
  <inkml:trace contextRef="#ctx0" brushRef="#br0" timeOffset="27723.1">17151 15642 14735 0,'-5'6'1312'0,"1"-4"-1056"0,2-1-256 0,1-1 0 0,1 0 5200 0,1-1 992 0,3-1 192 0,0-4 32 0,4-2-5536 0,3-3-1120 0,4 0-208 0,1 2-64 16,0-1-256-16,-1 5-64 0,-2 2-16 0,-1 1 0 0,-3 4 1536 0,0 4 304 15,-3 2 64-15,1 6 16 0,-3 5-416 0,1 3-80 0,2 3 0 0,-1 1-16 16,2 5-336-16,2 1-64 0,4-1-16 15,2 1 0-15,1 0-144 0,2-4 0 16,-2-3 0-16,8 4 0 0,10 1 352 0,7 6 32 16,3 1 16-16,2-4 0 0,-2 1-32 0,-4-3-16 0,-4 1 0 15,-3-2 0-15,-3 3-352 0,-6-1 0 16,-3 3 0-16,-7-4 128 0,-3-1-128 0,-5 7 0 0,-5 5 0 0,-6 5 0 16,-3 0 0-16,-4-3 128 0,-5 1-128 0,-2-4 0 15,0-4 0-15,-2 1 0 0,2 0 0 0,-1 1 128 31,0-5-288-31,5 1-48 0,0-4-16 0,2-3 0 0,3-8-64 0,0-4-16 16,4-1 0-16,0-8 0 0,3-2-784 16,0-5-144-16,2-1-48 0,-2-3-15424 0</inkml:trace>
  <inkml:trace contextRef="#ctx0" brushRef="#br0" timeOffset="28065.59">17632 16337 35935 0,'-5'0'3200'0,"-1"0"-2560"0,0-3-512 16,1 2-128-16,1-2 1424 0,2 3 272 0,-2-3 48 0,-2 3 16 0,-5-3-2144 0,-3-1-448 0,-2 4-64 0,-1 2-32 0,0 3 528 0,1 1 96 0,0 5 32 0,-1 4 0 0,-2 1 272 0,-2 2 224 0,3 1-32 0,-3 1-16 0,-1 6-176 0,-4 5-144 0,0 1 144 0,-2 2-208 15,4 3 208-15,0-4 128 0,2-2 0 0,0-3-128 16,2 7 128-16,1-1-128 0,2-2 0 0,2 1-11376 15,2-1-2352-15</inkml:trace>
  <inkml:trace contextRef="#ctx0" brushRef="#br0" timeOffset="28892.49">18260 17431 44223 0,'0'25'1968'0,"-1"-9"400"0,-2-6-1904 16,2-5-464-16,1-4 0 0,0-2 0 0,1 1 0 0,2-3 0 0,1-1 0 0,2-4 0 15,2-2-480-15,5-6-96 0,-1-5 0 16,1-3-16-16,0-1 592 0,-2 0 192 0,0-3 0 0,-1 0 0 0,-2 2 16 0,-1-1 16 15,-1 1 0-15,-1 0 0 16,-1 4 256-16,1-1 48 0,0 1 16 0,2-2 0 0,2 5-208 16,1 3-32-16,1 0-16 0,3 3 0 0,-2 1-288 0,3 2-192 15,1 1 16-15,2 2 16 0,1 2-160 16,0 4-16-16,-1 1-16 0,-2 3 0 16,0 1-64-16,-3 5-16 0,-2 3 0 0,-3 4 0 0,-1 3 144 15,-4 3 32-15,-2 3 0 0,-2 1 0 0,-1 0 256 16,-2-2 144-16,-1 1-16 0,0-3 0 0,0 1 288 15,3-5 48-15,-1-2 16 0,2-3 0 0,1-2-32 16,1-3 0-16,3-1 0 0,-2-5 0 0,3 2-320 0,2-4-128 16,-1 0 0-16,1-4 144 0,2-2-272 0,1-3-64 15,0-1-16-15,0-4 0 0,-1-3 208 0,1-1 0 16,-1-4 0-16,0-2 0 0,-2 2 352 0,-1-7-32 16,0 1-16-16,1 0 0 0,-2-1-80 0,-1 4-16 0,3-1 0 15,-2 8 0-15,0 2-208 0,0 1-256 16,1 5 48-16,0 0 16 0,0 4 192 0,0 0-192 15,0 0 192-15,1 3-192 0,0-1 192 0,0 2 0 0,2 1 0 0,0-4 0 16,1 1 0-16,0 0-192 0,-1-2 48 0,0 2 16 16,0 0-32-16,-2 0 0 0,-1 0 0 15,1 2 0-15,-4-1 160 0,1 3 0 16,-2 3 0-16,-2 3 0 0,0 6 0 0,-1 4 0 16,1 4 0-16,0 4 128 0,0 4-128 0,1-1-160 0,3 3 160 0,0 0-208 15,2-3 208-15,0-1 192 0,2-2-48 0,0-4 0 16,0-1 176-16,-1-1 16 0,1-4 16 0,-1-2 0 15,0 1-16-15,0-3 0 0,0 2 0 0,-1-2 0 0,2 2-208 16,-2 1-128-16,0 0 160 0,0-1-160 0,2 3 0 16,-2-4 0-16,0 2-208 0,0-1 64 15,2 1-256-15,1 0-48 0,1 2-16 16,3 0 0-16,0 2-480 0,2-1-80 0,4 2-32 0,0-5-12032 16,5 0-2400-16</inkml:trace>
  <inkml:trace contextRef="#ctx0" brushRef="#br0" timeOffset="30280.88">5474 14263 45151 0,'-12'0'4016'0,"3"0"-3216"16,4 0-640-16,4 2-160 0,1 2 0 0,-1 0-176 0,-5 4 48 0,-2 2 0 0,-3 9-624 0,1 3-112 0,3 6-32 0,2 5 0 0,1 1 224 0,2 3 32 0,0 5 16 0,2 2 0 0,0 6-976 0,3-1-208 15,2-5-48-15,0-6 0 0,1-4 880 0,1 0 160 0,6 2 48 0,0-1-8416 16,1-4-1680-16</inkml:trace>
  <inkml:trace contextRef="#ctx0" brushRef="#br0" timeOffset="31320.57">5148 15571 24879 0,'-16'1'2208'0,"3"-1"-1760"0,2 3-448 0,4-3 0 0,3 2 2912 0,3-1 496 0,-2 2 112 0,-2-1 0 0,-3 3-3344 0,-1 0-688 0,2 1-128 0,2-2-16 0,3 0 832 0,2-2 160 0,4-2 48 0,1 0 0 0,1 0 0 0,3-2 0 0,1 1 0 0,1-2 0 0,-1 3-128 0,1 0-32 0,1 3 0 0,2-2 0 0,-2 4-32 0,1 5 0 0,-1 0 0 0,-2 2 0 0,0 0-192 0,-3 1 0 16,1 3 128-16,-2 0-128 0,0 2 368 0,-2 0 16 16,1-1 16-16,-2-1 0 0,1 1-64 15,1 1-16-15,0-1 0 0,4 0 0 0,1 3-112 16,4-1-16-16,6-1-16 0,4 2 0 0,4-1-48 15,2-6 0-15,0 3 0 0,2-1 0 0,1-1-128 16,4 2 0-16,4 1 0 0,-3 3 128 0,-3-2-128 16,-3 2 0-16,-1 5 0 0,-6 3 0 0,-3 1 0 0,-5 2 0 15,-4 1-128-15,-5 3 128 0,-3 3 0 0,-4-1-176 16,-2 3 176-16,-4 3-128 0,-2 1-64 0,-3-3 0 16,1-6 0-16,-2-6 0 0,1-1 192 0,-1-4-208 15,1-1 80-15,0-7 128 0,2-6 0 16,0-3 0-16,5-4 0 0,0-5 0 15,2-3-928-15,2-1-64 0</inkml:trace>
  <inkml:trace contextRef="#ctx0" brushRef="#br0" timeOffset="31812.95">5634 16175 29487 0,'1'-7'1296'0,"-1"2"288"0,0 2-1264 0,0 0-320 0,0 2 0 0,-1-2 0 0,-1 1-784 0,1-2-224 0,0 1-32 0,-3-7-16 0,1 1 480 0,-2-1 80 0,0 0 32 0,-1-1 0 0,1 4 1888 0,0-3 384 0,0 4 80 0,1-1 16 16,-1 1-912-16,1 6-176 0,1 0-48 0,-1 3 0 0,-1 4-304 0,-2 3-64 0,-2 5-16 0,-1 5 0 16,-2 4 112-16,-2 2 16 0,-1 5 0 15,-3 0 0-15,-3 3-336 0,-3 0-176 0,-1 3 192 16,-2 0-192-16,2-3 528 0,-3 3 0 16,-2 1 0-16,2 3 0 0,1-3-112 0,1 2-32 0,0 2 0 15,2-5 0-15,6-7-384 0,3-2 0 0,5-1-224 16,5-1 80-1,3-3-432-15,4-1-96 0,4 0-16 0,4-1-16416 0</inkml:trace>
  <inkml:trace contextRef="#ctx0" brushRef="#br0" timeOffset="32802.53">6186 16716 24879 0,'2'-4'2208'0,"-1"4"-1760"0,0 0-448 0,0 0 0 0,1 0 128 0,-1 4-128 0,1-1 128 0,1 3-128 0,-1 1 544 0,0 6 32 0,-1 5 0 0,-2 1 0 0,-2 3 1808 0,-1 0 368 16,-1 2 80-16,2-1 16 0,-1 6-1072 0,0-3-224 0,3-2-32 0,2 0-16 0,4-2-832 0,1-1-160 0,3 1-48 0,1-3 0 15,1-3-832-15,1-2-160 0,2 2-48 0,0-1-18624 0</inkml:trace>
  <inkml:trace contextRef="#ctx0" brushRef="#br0" timeOffset="33395.91">7909 14023 21183 0,'-1'0'1888'0,"-2"0"-1504"0,0 2-384 0,0-2 0 0,1 4 3584 0,-1-2 640 0,1 2 128 0,-2 2 16 0,-2 7-2704 0,-2 3-560 0,-2 6-96 0,1 4-32 0,2 5-320 0,0 4-64 0,2 3-16 0,3 3 0 0,0 3-448 0,2 1-128 0,3 2 0 0,-1 1 0 0,3-1-256 0,-1 2-80 16,0 6-16-16,-3-2 0 16,0-1-576-16,-2 1-112 0,-3 2-32 0,-2-2-16208 0</inkml:trace>
  <inkml:trace contextRef="#ctx0" brushRef="#br0" timeOffset="33953.21">7622 15452 39615 0,'-2'5'3520'0,"0"1"-2816"0,2-2-560 0,2-1-144 0,0 0-208 0,-1 4-80 0,3 2-16 0,3 10 0 15,6 6 32-15,3 7 0 0,6 0 0 0,8 0 0 0,6 2 864 0,9 0 176 0,11-4 48 0,6 1 0 0,6-2-368 0,-4-1-64 0,-4-5 0 0,-2 4-16 0,1-1-80 0,0 5-16 0,-3 4 0 16,-9-1 0-16,-6 1-272 0,-9 3 0 0,-2 4-128 0,-8 5 128 16,-6 4-320-16,-5 6 48 0,-5-4 0 0,-4 5 0 15,-7 12-192-15,-4-5-48 0,-5-2 0 16,-3-11 0-16,-3-2 512 0,-2-12 320 0,1-1-64 0,0-5 0 0,1-3 256 15,2-5 32-15,0 0 16 0,5-6 0 0,0-3-720 16,3-2-144-16,3-6-16 0,1-4-18304 0</inkml:trace>
  <inkml:trace contextRef="#ctx0" brushRef="#br0" timeOffset="34301.68">8277 16015 11055 0,'-3'15'976'0,"-2"-9"-784"0,-1 0-192 0,2-2 0 16,1-2 7488-16,2-2 1472 0,-1 2 272 0,-2 3 64 16,-2-2-8272-16,-3 5-1648 0,2 0-336 0,-3 5-64 15,1-1 16-15,1 2 0 0,-2 4 0 16,-3 1 0-16,0 3 464 0,-5 6 96 0,1 3 0 0,-4 3 16 16,0 3-336-16,-4 0-80 0,-1 1-16 0,2 3 0 0,-1-6 1232 0,-5 4 240 15,-1 7 48-15,-1 0 16 0,2-3-672 0,2-2 0 16,3-3-176-16,4-2-15248 0</inkml:trace>
  <inkml:trace contextRef="#ctx0" brushRef="#br0" timeOffset="34812.3">8703 16947 43311 0,'-1'-1'3840'0,"1"-1"-3072"0,0-2-608 0,2-1-160 0,2 0 224 16,2-1 16-16,3-5 0 0,5-5 0 15,7-7-1072-15,7-3-192 0,3 2-64 0,-2 4 0 16,-2 1-480-16,-4 7-96 0,-6 6-32 0,-6 5 0 16,-5 4-64-16,-3 4-16 0,-6 5 0 0,-3 4 0 0,-4 4 2192 0,-2-2 432 15,-3 7 96-15,-3 1 16 0,-2 2 1280 0,0 3 272 16,1-5 48-16,5 0 16 0,0-1-1616 0,4 0-336 15,1-3-64-15,3-2-16 0,1 1-352 0,3-1-192 16,1-4 192-16,1 5-192 0,0-2 0 0,1 0-320 16,-1 3 32-16,1 1 16 15,2-4-672-15,-2 4-128 0,-1 0-16 0,0 3-16 16,-1 0 1264-16,-1 2 256 0,1 3 48 0,1-1 16 0,1-3 48 16,2 2 16-16,2-7 0 0,2-3 0 0,3-6 0 0,2-3 0 15,3-1 0-15,0-7 0 0,1 2-176 0,6-4-48 16,8-6 0-16,7-4 0 15,6-6-1104-15,4-2-240 0</inkml:trace>
  <inkml:trace contextRef="#ctx0" brushRef="#br0" timeOffset="40130.57">5783 9224 23951 0,'-5'0'2128'0,"2"0"-1696"0,1 0-432 0,2 0 0 0,2 0 624 0,-1-3 32 0,-1 3 16 0,-1-1 0 0,-1-4-1504 0,1 4-288 0,0-2-64 0,1 0-16 15,-1 0 432-15,1-1 64 0,-1 1 32 0,-1-4 0 16,0 5 64-16,-1-2 16 0,-2 2 0 0,0 2 0 0,0 0 1568 16,1 0 320-16,-3 2 64 0,1 0 16 0,0 2 224 0,-1 0 64 15,-1 0 0-15,2 2 0 0,-1-2-832 0,-2 1-144 16,1-2-48-16,0 1 0 0,-3-1-96 0,-3 0-32 16,0 0 0-16,-2 0 0 0,-1 0-80 0,-3 1-32 15,2-1 0-15,-3 0 0 0,-2-1 160 0,0-2 16 16,-3 2 16-16,1 0 0 0,1 1-128 15,-1 0-16-15,0 1-16 0,2-2 0 16,0 2-96-16,2-1-16 0,4-2 0 0,0 1 0 0,-1 1-320 0,4 0 128 16,1 1-128-16,2-1 0 0,1-3 240 0,3 1-32 0,2 1 0 15,1-2 0-15,4 3 48 0,1-2 16 16,3 2 0-16,2-3 0 0,3 2-272 0,2 2 160 0,1-4-160 16,4 2 128-16,3-2-128 0,2 0 0 15,3 0-160-15,0-2 160 0,1-2-240 16,0 2 48-16,-1-2 16 0,0 1 0 0,-1 0-80 15,-4-1 0-15,0 1-16 0,-5 0 0 0,-1 0 272 0,-1 1 0 16,-1-2 0-16,0 0 0 0,0 2 0 0,2-2 0 0,-1 1 0 16,2 0 0-16,-1-1 0 0,1 2 0 15,0-2 0-15,-2 2 0 0,0 2 0 0,-2-3 0 0,1 2 0 0,-1-4 0 16,-1 1 0-16,-2 1 0 0,0 3 0 0,-3 0 0 16,0 0 272-16,-3 0 64 0,1 0 16 0,-4 2 0 0,0-2-96 15,-3 4-32-15,-2-4 0 0,-2 3 0 0,-2 0-224 16,-3 1 0-16,1-1 128 0,-3 0-128 15,-1 1 0-15,0-2 0 0,-1 1 0 16,0-2-160-16,1 1 160 0,0-2 0 0,1 0 0 0,-2-2 0 16,2 1 0-16,0-2 144 0,1-1-16 0,0 2-128 0,2-1 240 0,0 2-64 15,1-1-16-15,0-2 0 0,1 1 32 16,1 1 16-16,1 1 0 0,0 1 0 0,2 1-208 16,0 1 0-16,-1 1 0 0,1 3 0 0,1-2 0 15,-1 2-208-15,2 1 32 0,2 2 16 16,0 0-480-16,3-3-80 0,1 4-32 0,4-4 0 15,2 0-1408-15,1 0-272 0,3-2-64 16,4 0-16-16,3-2 240 0,3-2 48 16,3 0 16-16,3-2 0 0,2-1 448 0,-2 2 96 0,2-1 0 15,-3 0 16-15,0-3 1280 0,-4 2 368 0,-1-3-144 0,-1 2 144 16,-4 1 912-16,-3 3 256 0,-2-2 48 16,-2 2 16-16,-3 0 80 0,-2 2 16 0,-3-2 0 0,-2 3 0 15,-3 3-880-15,-1-2-192 0,-2 2-16 0,-3 0-16 0,0 0 544 0,-2 0 96 0,-3 1 32 16,0-4 0-16,-2 1 64 0,1 0 0 0,-2-2 16 15,3 1 0-15,1-3-288 0,0 0-64 0,0-3-16 0,2 0 0 16,0-1 208-16,-1 1 32 0,1-3 16 0,2 2 0 16,1 2-320-16,0 0-64 0,1 2-16 0,-1-2 0 15,2 4-288-15,0 0-176 0,2 0 192 16,0-2-192-16,1 4 0 0,2-4 0 0,0 3 0 0,2 0 0 16,0-1 0-16,0 0-304 0,2 1 48 0,0-3 0 15,-1 1-320 1,3 1-48-16,0-2-16 0,-1 0 0 0,1 0 112 15,1 0 16-15,1-2 0 0,0 1 0 0,1-6 256 0,0 1 48 0,-1 2 16 0,2-4 0 0,-1 0 752 16,-1 0 144-16,3-1 48 0,0-2 0 0,-2 0 96 16,2-2 32-16,-2 2 0 0,0 0 0 0,1 0-432 0,-3 2-96 15,1-3-16-15,-2 5 0 0,-1-2-80 0,0 3 0 16,-1 0-16-16,-2 2 0 16,0 4-96-16,0 0-16 0,-1-3 0 0,-1 3 0 15,-1 3-128-15,-1-2 128 0,0 2-128 0,-1-1 128 16,-3 2-128-16,1-2 0 0,-2 2 0 0,-1 2 0 0,-1-3 0 15,0 2 0-15,1 1 0 0,-1-1 0 0,1 1 0 16,0 0 0-16,1 1 0 0,3 0 0 0,0 1 0 16,0 2 0-16,2 0 0 0,2 2 0 0,0 1 0 0,2-1 0 0,2 4 0 15,0-3 0-15,3 0 0 0,0 2 0 0,3-1 0 16,0-2 0-16,3 2-176 0,2-2 48 16,0-2 0-16,2-1 0 0,0-3-80 0,-1-3-16 15,-1 0 0-15,0-3 0 0,-2-3 224 0,0 0 0 0,-3-1-160 16,0-2 160-16,-1-3 0 0,-1 2 160 0,-1-2-16 15,-1-1 0-15,0 2 160 0,-3-2 16 0,2 0 16 0,-2-3 0 16,0 0 112-16,-1 0 32 0,-1 1 0 0,-2 0 0 16,1-4-176-16,-2 0-48 0,-1 1 0 15,-1 1 0-15,-1 2-64 0,-1-1 0 0,-1 5-16 16,1 4 0-16,-2 0 32 0,0 4 16 0,0 0 0 0,-3 4 0 16,-4 5-224-16,0 1-256 0,-1 2 48 0,-2 0 16 15,3-1-192 1,0 1-16-16,3 1-16 0,1 2 0 0,3-3 256 15,2 2 160-15,2-2-192 0,2-2 192 0,3-1-208 16,1 1 64-16,5-4 16 0,1 0 0 0,2-2 128 0,2-2 0 16,1-4 0-16,4-1 0 0,0 0 0 0,1-1 0 0,1-2 0 15,2-4 0-15,0 1 0 0,-3-1 0 0,0 0 0 16,-3-1 0-16,-2 1 160 0,-1 1-32 0,-1 2-128 16,-4 0 192-16,0 1 16 0,-3 0 0 0,1 1 0 0,-3 1 0 15,0 1 112-15,-3 2 0 0,2-2 16 0,-3 0 0 0,1 3-96 0,-2 0-32 16,0-2 0-16,0 2 0 0,0-2-208 0,1 2 0 15,0 0 128-15,2-2-128 0,1 2 0 0,0-3 0 16,1 3 0-16,0-1 0 0,0 1 0 0,1 0 0 16,0-2 0-16,0 2 0 0,0-4 0 0,1-1 0 15,-2 0 0-15,0-1 0 16,0 0-512-16,-3-3-64 0,1-1 0 0,-4-6-20112 0</inkml:trace>
  <inkml:trace contextRef="#ctx0" brushRef="#br0" timeOffset="41782.11">7935 10501 35935 0,'-4'0'3200'0,"1"0"-2560"0,0 0-512 0,1 0-128 0,0 2 208 0,0-2 32 0,-3 2 0 0,-4 3 0 0,-1-2 240 0,-2 0 48 0,1 2 16 0,0 0 0 0,-3-2-880 0,1 4-176 0,-1-5-48 0,0 3 0 16,2 0-320-16,0-1-64 0,2-1-16 0,0 2 0 0,0-3 960 0,1 3 176 16,-1-2 32-16,2 1 16 0,-1 0 736 0,0 1 128 15,2 1 48-15,1-2 0 0,-2-1-448 0,2 3-96 16,0 1-16-16,0-1 0 0,0 0-288 0,1 1-64 16,0 2-16-16,1-3 0 0,2 3-208 0,-1-2 128 15,3 2-128-15,0-3 0 0,3 0 0 0,0-1 0 0,3 0 0 16,4-1 0-16,2-2 0 0,4-2 0 15,2 0-144-15,4-2 144 0,3-4-160 0,2-2 160 0,3 0-160 16,0-2 160-16,-3 0 0 0,-4-2 0 0,0 0-128 16,-2 1 128-16,-3-1 0 0,-2 0 0 0,-2-1 0 0,-3 3 0 15,-2-2 0-15,-3 2 192 0,-2 1-48 16,-2 2 0-16,-2 1 144 0,-1 1 32 0,-3 1 0 0,-2 3 0 16,-2 1-16-16,-3 1 0 0,-1 3 0 0,-3 1 0 15,0 1-304-15,0 1-144 0,1 0 16 0,3-1 0 16,1 0-192-16,0-2-48 0,0 2 0 0,1-1 0 15,1-2 160-15,1 1 16 0,1-1 16 0,0 0 0 16,1 0 176-16,1-3 0 0,2 1 0 0,-1 2-128 0,1-3 128 16,-1 2 0-16,1 2 160 0,-1-3-160 0,2 1 240 15,0 1-48-15,1 1-16 0,1-2 0 0,2 2-16 16,2-2 0-16,1-2 0 0,2 1 0 0,4-1 0 16,0 0 0-16,3-1 0 0,0 1 0 0,0-2-160 15,-1-2-192-15,2 2 32 0,-2-2 16 0,0 1 144 16,-3 1-208-16,-1-2 80 0,-3 3 128 0,-1-4-144 15,-3 4 144-15,-1-2 0 0,-3 0 0 0,0 0 0 16,-5 1 0-16,-1 0 160 0,-1 2-32 0,-2 0 128 16,-6 0 48-16,-3 2 0 0,-3 0 0 0,-2 4-48 0,0-2 0 15,-2 2 0-15,0 3 0 0,1 1-64 0,0 2-32 16,3-2 0-16,2 2 0 0,3 1-160 0,3-1 192 16,3-2-192-16,3 0 192 0,0-1-192 0,3 0-224 15,1-1 48-15,3 1 16 0,1-3-112 0,0-3-32 0,1 4 0 16,2-5 0-16,1 4 64 0,-2-4 16 0,2 0 0 15,0-2 0-15,-1-2 96 0,2 0 128 0,-1-4-208 0,1 0 80 16,0-3 272-16,-1-1 64 0,0 2 16 16,0-3 0-16,1-2 32 0,-1 1 16 0,1-4 0 15,0-3 0-15,-3 1-16 0,3-1-16 0,-1 2 0 0,0-2 0 16,-1 4-112-16,0 4-128 0,0 3 176 16,0-1-176-16,1 3 0 0,-1 1-224 0,1 2 16 0,1 3-13072 15,1 3-2608-15</inkml:trace>
  <inkml:trace contextRef="#ctx0" brushRef="#br0" timeOffset="43251.02">10268 14048 23951 0,'0'0'2128'0,"0"0"-1696"0,0 0-432 0,0 0 0 0,0 0 2144 0,0 1 352 0,0 1 64 0,-1-2 0 0,1 4-1808 0,-1 1-368 0,-2-1-80 0,0 2-16 0,-1-2-96 0,-1 2 0 16,0 2-16-16,-2-1 0 0,0 2 400 0,3 1 96 15,-3 5 16-15,2-1 0 0,0 4 112 0,3 2 32 16,1 1 0-16,1 5 0 0,2-1-352 0,1 1-64 0,2 2-16 15,2 1 0-15,0 2-144 0,1-2-16 16,1 0-16-16,-2-1 0 0,2 3-224 0,-1-2 128 0,1 1-128 16,0-1 0-16,-1-3 0 0,0-4 0 0,-1-2 0 15,-1-3 0 1,2-6-416-16,-1-2-176 0</inkml:trace>
  <inkml:trace contextRef="#ctx0" brushRef="#br0" timeOffset="44998.18">10183 12591 23039 0,'-1'-3'2048'15,"1"2"-1648"-15,0-3-400 0,0 2 0 0,1-1 1488 0,0 2 224 0,0-4 32 0,2-1 16 0,-1-1-272 0,1-3-48 0,2 1-16 0,-3 3 0 0,2 2-336 0,-2 2-80 0,0 1-16 0,-1-2 0 0,0 3-576 0,-1 0-112 0,0 0-32 0,0 0 0 0,-1 3 80 0,0 0 16 0,-3 1 0 0,0 2 0 0,1 0-144 0,-2 3-32 16,0 1 0-16,-1 0 0 0,-2 2-192 0,-1 4 0 16,1-1 0-16,-2 1 0 0,1 0 0 0,1-2 0 15,0 1 0-15,1-3 0 0,1 2 0 0,-1-2 0 16,2-3 0-16,0 1 0 0,3-3 0 0,0 2 0 15,0-3 0-15,1 4 0 0,2-4 0 0,1-4 0 16,1 2 0-16,2-1 0 0,1-3 0 0,1-3-192 16,0-1 48-16,0-2 0 0,2 4 144 15,-2-4-160-15,2-1 160 0,-1 0-160 0,-2 1 288 16,0-4 64-16,-1 1 16 0,-1 3 0 0,-1 0 32 16,-1-2 0-16,0 0 0 0,-1-2 0 0,0 1 32 15,-1 2 16-15,2-2 0 0,-2-1 0 0,1 0-96 0,0-2-32 16,-1 0 0-16,1-1 0 0,1 0-160 0,-2 0 192 0,1 2-192 15,0 1 192-15,-1 3-192 0,0 1 128 0,0 3-128 0,-1 1 128 16,0 2-128-16,-2 2 0 0,-1 4 0 16,-2 3 0-16,-1 1 0 0,-2 3-192 0,1 2 32 0,-1-1 16 15,0 2-112-15,1-1 0 0,1-5-16 16,0 2 0-16,0 2 272 0,0 1 0 0,4-3 0 0,0-2 0 16,3 0 0-16,3-2 0 0,2-4 0 0,1-1 0 0,2 0 0 15,1-3 0-15,2-2 144 0,0-3-144 16,4-1 128-16,0-5-128 0,0-1 128 0,0 1-128 15,-2 1 128-15,1-2-128 0,-3 2 0 0,-1 0 128 0,-1-2-128 16,-3 2 0-16,-1-1 0 0,-2 1 128 0,-1 3 32 16,-2-3 0-16,0 3 0 0,-3 1 0 0,1 0 64 15,-3 4 16-15,1-2 0 0,-2 4 0 0,1 0-64 16,-2 4-16-16,0-2 0 0,0 4 0 0,0 0-160 0,-2 1 0 16,3 0 0-16,-1 2 0 0,1-3-192 15,3 1-32-15,-1-1 0 0,0 1 0 16,0-4 32-16,3 2 0 0,0-5 0 0,0 2 0 15,0 0 192-15,1-4 0 0,0 0 0 0,0 0 0 0,0-1 0 0,0 0 0 16,0-1 0-16,0-2 0 0,1 0 192 0,0-3-32 16,1 2 0-16,1-5 0 0,-1 5 16 0,2-5 0 0,0-1 0 15,1 0 0-15,0 0-176 0,0 3 128 0,1-2-128 16,-1 2 128-16,1 1-128 0,-2 0 0 16,-1 5 0-16,1-1 0 0,-3 4 0 0,-1 1 0 15,0 0 0-15,0 1 0 0,-1 1 0 0,-1 1 0 0,-2 1 0 16,0-1 0-16,1 0 0 0,3-3 0 0,0 0 0 0,-19 16 128 15,12-12 64-15,-2 2 0 0,0 0 0 0,1 0 0 16,-1 0-48-16,2 2 0 0,0-2 0 0,1 0 0 16,1 0-144-16,1 0 0 0,2 3 0 0,1-3 0 15,1 2 0-15,0 0 0 0,0 2 0 0,2-4 0 16,-1 2 0-16,3-2 0 0,0 0 0 0,1-1 0 16,0 3-208-16,1-3 80 0,0 2 128 0,0-5-208 0,-1 2 208 15,1-4-176-15,-1 3 176 0,0-3-160 16,0-3 160-16,1-1 0 15,-2-2 0-15,0 0 0 0,0-3 304 0,-1 2-16 16,0-4 0-16,-2 0 0 0,-1 0-64 0,0-1-16 0,-1 0 0 16,0 0 0-16,-2-1-208 0,1 1 0 0,-2 2 0 15,0 0 0-15,2 0-416 0,-2 4-176 16,0 0-48-16,2 0-13136 0,-2 1-2640 0</inkml:trace>
  <inkml:trace contextRef="#ctx0" brushRef="#br0" timeOffset="45866.67">10047 15373 35935 0,'-5'9'3200'0,"1"-2"-2560"16,3-2-512-16,2-1-128 0,2 2 0 0,-2 0 0 0,2 7 0 0,0 5 0 0,6 11-880 0,6 0-80 0,6 2-32 0,3-2 0 16,10-3 1488-16,5-2 288 0,7-4 64 0,7-1 16 0,9-1-208 0,7-4-32 0,3 1-16 0,-1-2 0 0,-7 5-352 0,-6-1-80 0,-2 1-16 0,-6 4 0 15,-4-5-608-15,-4 8-128 0,-2 3-32 0,-11-2 0 16,-6-4-320-16,-2 9-64 0,-3 16-16 0,-3 8 0 15,-5 4 752-15,-6-6 256 0,-6-1-192 0,-2-5 192 0,-4-6 656 0,-1-7 240 16,-2-1 32-16,-1-5 16 0,1-3-240 0,-2-2-64 16,1-2 0-16,-2-2 0 0,2 1-640 0,-1-6-272 15,-1 0 16-15,3-4-16256 0</inkml:trace>
  <inkml:trace contextRef="#ctx0" brushRef="#br0" timeOffset="46322.59">10715 15914 9215 0,'1'-8'816'0,"-1"2"-656"0,1 0-160 0,-1 2 0 0,0 2 3776 0,0 2 704 0,1 0 160 0,-1-3 32 0,-1 2-3712 0,-1 1-720 0,-2 0-240 0,-2 4 128 0,-2 3 672 0,1-1 144 0,0 3 16 0,-5 0 16 0,-1 4 1024 0,-4 3 208 0,-3 5 32 0,-3 1 16 16,1 1-736-16,0-3-160 16,2 1-16-16,0-2-16 0,2 4-432 0,1-5-64 0,3 4-32 15,3-2 0-15,2 2-800 0,2 2 0 0,2 2 0 0,0 2-192 31,0 5-544-31,-1-3-96 0,-2 5-32 0,2-3 0 16,-1 3-464-16,-2-1-80 0,0 2-32 0,-1 1-15776 0</inkml:trace>
  <inkml:trace contextRef="#ctx0" brushRef="#br0" timeOffset="47102.08">11311 16625 42383 0,'-9'6'3776'0,"3"-4"-3024"0,0 0-608 0,2-2-144 0,2-2 1280 0,2 2 240 0,0-2 32 0,-2-1 16 0,2 0-2112 0,-1-1-416 0,1 0-96 0,1 2-16 16,-1-1 272-16,0 2 48 0,2 1 16 0,-4 1 0 15,1 4 240-15,0-1 48 0,-2 0 16 0,2 2 0 0,1 0 432 0,0 0 192 0,0 3 0 0,1-2-16 16,2 2 368-16,-2-3 80 0,2 4 16 0,-1-4 0 16,2 0-256-16,-2 1-32 0,3 0-16 0,0-1 0 15,1-2-336-15,2 1 0 0,0 1 0 0,2 0 128 16,-1 2-320-16,1-2-48 0,-2 2-16 0,0 2 0 15,-2 0 112-15,-2 3 16 0,-2-1 0 0,-3 4 0 0,-1 0 0 16,-3 3 0-16,-3 0 0 0,-2 4 0 0,0 1-16 16,2-5 0-16,-1 0 0 0,-12 19-128 0,9-16 144 15,2-2 0-15,1-5 0 0,4-5 128 0,1-3-192 16,3-2 192-16,1-4-192 0,0-2 192 16,3-1-160-16,0-2 160 0,1-2-160 15,2-3-128-15,2-1-32 0,-1 3 0 0,1 0 0 16,-1-1-320-16,-2 4-64 0,0 0 0 0,0 2-16 0,0 2 336 0,1 0 64 15,0 1 0-15,2 2 16 0,-2 3 800 16,4 0 144-16,1 3 48 0,5 4 0 0,4-3-176 16,2 1-48-16,3 0 0 0,2 1 0 0,1-6-288 0,-1 1-176 0,-1-1 192 15,-2-3-192-15,-2 1 0 0,-2-2-192 16,-4-2 0-16,-4 0 0 0,-3-2-144 0,-3 4-32 0,-2-2 0 16,-4 4 0-16,-1 2 16 0,-4 1 0 15,-1 2 0-15,-6 3 0 0,0 1 608 0,-3 0 128 0,-1 3 32 16,-1 0 0-16,0 2 160 0,-3-2 16 0,1-3 16 15,1 2 0-15,-1 1-352 0,2-2-64 16,-1 1 0-16,1-2-16 0,2 0-176 0,-1-1 0 0,1-2 0 0,1-1 0 31,-1-2-640-31,1-2-144 0,2-4-48 0,1-1-16736 0</inkml:trace>
  <inkml:trace contextRef="#ctx0" brushRef="#br0" timeOffset="53293.23">22093 1871 6447 0,'-1'-4'576'0,"0"-2"-576"0,2 2 0 0,0 2 0 0,1-2-192 16,-1-2-160-16,1 0-32 0,3-7 0 0,0-2 960 0,1 2 192 0,2 0 48 0,-1 1 0 0,1 6 448 0,-1 2 80 0,-1 7 32 0,1 0 0 0,-3 7 848 0,1 5 160 0,2 5 48 0,-4 2 0 0,2 4-272 0,0 1-48 0,1 2-16 0,-1-1 0 0,3-3-1360 0,2 3-272 0,0 1-48 0,2-1-16 31,0-2-704-31,2-3-144 0,-1-1-16 0,1-6-16 0,0 0-1376 16,-1-4-256-16,0 1-64 0,-2-1-8512 0</inkml:trace>
  <inkml:trace contextRef="#ctx0" brushRef="#br0" timeOffset="53855.24">22775 1725 6447 0,'-11'16'576'0,"2"-7"-576"0,2 1 0 0,2-3 0 0,1-2 4112 0,3-5 720 0,1 4 144 0,-3-2 16 0,1 3-4032 0,-1 1-800 0,3 0-160 0,2-3 0 0,2-1 544 16,4-2 160-16,1 0 16 0,2 0 16 0,2 0-368 0,1 4-80 0,2 2-16 0,0 0 0 0,3 7-64 0,-2 0-16 0,-1 2 0 0,0 5 0 0,-2-1 192 0,-2 3 48 0,0 0 0 0,-2 6 0 0,-1 3-432 0,-3 2-304 16,0 5 48-16,-1-1-8544 15,-2 1-1712-15</inkml:trace>
  <inkml:trace contextRef="#ctx0" brushRef="#br0" timeOffset="54252.37">23298 1713 20271 0,'-5'7'896'0,"1"-2"192"0,2 1-880 0,0-5-208 0,2 2 0 0,2-3 0 0,-1 2 128 16,1-1-128-16,1 2 176 0,2 1-176 0,1 1 1488 15,1-2 192-15,3 4 48 0,0-4 0 0,0 3-1152 0,0 1-240 16,1 2-32-16,-1 0-16 0,0 5-32 15,-3 2-16-15,1 2 0 0,-2 2 0 0,-2 4 272 0,1-2 64 16,-3 6 16-16,1 4 0 0,-2 3-336 0,0-3-80 16,-1 5-16-16,1-4 0 15,1-1-848-15,-1-1-160 16,1-3-48-16,1-3-12176 0</inkml:trace>
  <inkml:trace contextRef="#ctx0" brushRef="#br0" timeOffset="54586.53">23749 1735 29487 0,'-8'25'1296'0,"1"-9"288"0,1-3-1264 0,4-2-320 0,0-5 0 0,2-2 0 16,2 2 0-16,-1 4 0 0,0 3 0 0,2 3 0 15,2 2 1136-15,1-2 320 0,2 0 64 0,2-2 16 0,0 1-1136 16,1-3-208-16,0 4-64 0,-1 0 0 0,2-1-304 0,-3 5-64 15,0-1-16-15,0 0 0 16,-1 4-1072-16,1-1-208 0,-2 3-64 0,2-3-12080 16</inkml:trace>
  <inkml:trace contextRef="#ctx0" brushRef="#br0" timeOffset="55051.43">24214 1605 14735 0,'-4'12'1312'0,"1"-4"-1056"0,-1 0-256 0,2 2 0 0,0-4 3312 0,2 1 592 0,-1-1 128 0,1 6 32 0,-1 7-3040 0,0 9-624 0,2 8-112 0,0 1-32 0,2 3 208 0,0-1 48 16,1-4 0-16,1 1 0 0,1-2-768 0,2 1-160 0,-2-3-32 0,0-1-13376 0</inkml:trace>
  <inkml:trace contextRef="#ctx0" brushRef="#br0" timeOffset="65950.42">5189 8996 31327 0,'3'-4'2784'0,"1"2"-2224"0,1-1-560 0,-1 2 0 0,-1 1 752 0,4 0 32 0,1 0 16 0,6-2 0 0,6-1-800 0,2 3-176 0,1 3-16 0,-4 3-16 0,-3 0 208 15,-2 1 0-15,-2 5 0 0,-2 0-144 0,-2-2 144 0,0 0 192 0,-1 2-32 0,1 1-16 0,0 0 544 0,1-1 96 16,1 1 32-16,1-3 0 16,3-2-240-16,1 2-32 0,-2 0-16 0,3-4 0 0,3 3-192 0,3-3-32 15,1 4-16-15,2 2 0 16,0 0-288-16,3 2 0 0,-2 5 128 0,3 1-128 0,-1 4 128 0,-1-1-128 15,-2-1 144-15,-1-2-144 0,-1 3 272 0,2 4-32 16,2 4-16-16,2 0 0 0,-5-2-224 16,2-1 144-16,0 1-144 0,1-6 128 0,1 2 48 15,0-4 0-15,0-1 0 0,1-2 0 16,-1-2-176-16,2 0 0 0,3-3 0 0,1 0 0 0,3 2 0 16,0-2-176-16,1-1 48 0,1 2 0 0,-2 0 128 0,1 2-160 15,0 3 160-15,0 1-160 0,-3-2 160 16,-1 2 0-16,-1-1 0 0,1 0 0 0,1 2 0 0,1-1 128 0,0 5-128 15,4 0 176-15,1 3 0 0,1 1 0 0,0 0 0 16,-3 2 0-16,0 0-48 0,-4-5 0 16,0 3 0-16,-2-7 0 0,2-2-128 0,0-3 0 0,2 0 0 15,1-2 0-15,0-1 128 0,1 0-128 0,0-1 0 16,1 3 128-16,-1 0-128 0,0 0 0 0,-3 0 0 0,-2 3 0 16,0-3 0-16,-2 2 0 0,2 1 0 15,2 1 0-15,1 2 0 0,5 3 0 0,5 3 0 0,2 3 0 16,0 1 0-16,-1 0 0 0,-2 3 0 0,-4-4 0 15,-2 1 0-15,-3-1 0 0,-1-3 0 0,-3-4 0 16,-1 1 0-16,2-3 0 0,0-1 0 0,5 1 0 16,0 4 0-16,-1-1 240 0,1 1-64 0,-6 0-16 15,1 1 160-15,-2-1 48 0,-3 0 0 0,1-1 0 0,-2 1-368 16,3-2 0-16,-1 4 0 0,2-5 0 16,3 2 0-16,1-1 0 0,0 2 0 15,2-3 0-15,1 5 0 0,3-2 0 0,1 5 0 0,-1 0 0 16,-3-3 0-16,1 1-288 0,2-1 48 0,1 1 16 15,-2-6 32-15,1-1 16 0,1 2 0 0,3-2 0 16,5 4 176-16,-3-1 0 0,-4-2 0 0,-4 2 0 16,-4-3 0-16,-4-1 224 0,-1 2-48 0,-3-4-16 0,-2 0-32 0,1 0 0 15,4 4 0-15,2 4 0 0,-5-4-128 16,0-1 0-16,6 4 0 0,-1 1 0 0,2 1 0 0,-2-2 0 16,1-1 0-16,-4-5 0 0,1-2 0 0,-2 1 0 15,-2-5 0-15,-2 0-176 0,0 3 176 0,-3-4 0 16,0 2 0-16,-1 1 0 0,-1-4 0 0,-3 4 0 15,0 1 0-15,1 1 176 0,-2 1-176 0,0 0 0 16,0 4 0-16,-1-1 0 0,1 0 0 0,0 0-176 0,1 1 48 16,2-2 0-16,-3-5 128 0,0-4-208 0,-1 1 80 15,0-4 128-15,0-1 128 0,-2-2 128 0,-1-1 48 0,1-4 0 16,-3 2-112-16,0-3 0 0,-3 1-16 0,0-1 0 16,-2 0-176-16,-1 0 0 0,0 0 0 15,-2-1 0-15,1 1 0 0,-2 0-176 16,0 0 16-16,0 0 0 15,-1 0-336-15,2 0-64 0,-1 0-16 0,0 0 0 16,-1 0-512-16,1 0-128 0</inkml:trace>
  <inkml:trace contextRef="#ctx0" brushRef="#br0" timeOffset="66877.36">10183 12457 22111 0,'9'-6'1968'0,"-1"2"-1584"0,1-1-384 0,-2 4 0 0,1-1 464 0,3 2 16 0,6-4 0 0,10-2 0 0,9 0-1296 0,3-1-256 0,-5 5-48 0,-4 2-16 0,-5 2 592 0,-6 5 112 0,-2 0 32 16,-5 4 0-16,-3-1 736 0,-3 2 160 0,-4 1 16 0,1 0 16 0,-2 2 832 0,0-1 176 0,0 1 16 16,2 1 16-16,2 0-800 0,1-3-144 0,3 4-48 0,2 0 0 15,2-1 480-15,5 3 96 0,1 0 0 0,3 0 16 16,1 1-416-16,0 2-96 0,2 3-16 15,1-3 0-15,0 0-416 0,-1 0-96 0,-2 3 0 16,0 4-128-16,0 3 256 0,-1 5-64 16,-1 9-16-16,-2 3 0 0,-3 4 512 0,-5 2 96 0,-2-1 32 15,-4 5 0-15,-3-2-240 0,-1 4-64 0,1-1 0 16,0 0 0-16,2-1-352 0,1-2-160 0,2-3 128 0,3-3-128 16,1-10 160-16,2-3-160 0,-1-3 192 0,2-4-192 0,-2-3 336 15,0-2-32-15,1 3-16 0,-1-5 0 0,-1 0-112 16,0-3-32-16,2-3 0 0,-2 2 0 0,1-4-144 15,-1 0 192-15,0 2-192 0,-1-5 192 0,1 0-192 16,-1-3 128-16,0 2-128 0,1-2 128 0,-1 0-128 16,1-2 0-16,2 1-192 0,-1 1 192 0,2 0-400 15,-1-4 32-15,2 4 16 0,0-1 0 16,1-2-576-16,-1 2-112 0,2-3-32 0,2 0 0 0</inkml:trace>
  <inkml:trace contextRef="#ctx0" brushRef="#br0" timeOffset="68116.89">11543 14163 15663 0,'-1'0'1392'0,"0"-2"-1120"0,-1 2-272 0,1 0 0 0,0 0 2832 0,1 0 512 0,0 0 112 0,0 0 0 0,-1-2-1600 0,1 2-336 0,0 0-64 0,0 0-16 0,0 0-1440 0,0 0-144 0,0 0-112 0,0 0 0 0,25-8 48 0,-13 6 16 0,1-1 0 0,2 2 0 16,4-1 576-16,1 2 128 0,3 0 32 0,1 0 0 15,0 2 48-15,2 2 16 0,0 0 0 0,2 1 0 0,0 0-448 0,3 0-160 16,3 1 0-16,1-3 144 0,1 1-144 15,-1-1-224-15,0-1 48 0,-2-2 16 0,-2 1 0 16,-2-1 0-16,1 0 0 0,1 0 0 0,-2 3 448 16,2-3 96-16,4 1 0 0,1 1 16 0,3-2 256 15,5 3 48-15,1-3 16 0,5 0 0 0,1 0-272 0,-2 0-48 16,-1 1-16-16,-2 2 0 0,1 0-176 0,-1 2-32 16,-2-1-16-16,3 2 0 0,3-2-160 0,-3 2 0 15,-5 0-192-15,-1-2 192 16,-1 5-736-16,-1-6-32 15,-5 6 0-15,-1-3 0 0,-3-2 64 0,3 0 16 0,-1-2 0 0,1-1 0 16,4 2 208-16,4-3 32 0,5 0 16 0,1-4 0 0,1 2 960 16,1-1 192-16,0-1 48 0,-2 1 0 0,-2-3-96 0,2 2-16 15,0 1 0-15,0 0 0 0,0 3-400 0,-1 0-64 0,-3 0-32 16,-3 3 0-16,-2 1-160 0,-3 5 0 16,0-2 0-16,-3 2 0 15,1 1-304-15,2-2-80 0,-1 2-32 0,3-1 0 16,3 1-800-16,1-3-176 0,2 2-16 0,2-3-16 0,0-2 1296 15,-1 2 256-15,-4-4 48 0,-1-2 16 0,-2 0 1216 0,1-2 256 16,3-4 64-16,2 0 0 0,4-1-1008 0,2 0-192 0,1 1-32 0,1 0-16 16,1-1-304-16,-4-1-176 0,-3 2 192 15,-1-2-192-15,-1 2 0 0,-1 2 0 0,-2-1 0 0,-2 4 0 16,2 1 0-16,4 0 0 0,7 4 0 0,-1 0-192 16,-8 0 192-16,2 3-176 0,7 3 176 0,4-4-160 0,6 0 160 15,5-2 0-15,3 3 128 0,0-1-128 16,-1-1 192-16,-2-1-48 0,-3-7 0 0,1 2 0 15,2-4 240-15,4-1 64 0,8 1 0 0,-3-4 0 16,-2 0-176-16,-3-1-16 0,-5 1-16 0,3-3 0 16,3 2-240-16,-2 0 0 0,-1-1 0 0,-10 3 0 0,-9 0 0 0,0 0 0 15,-2 2 0-15,1 2 0 0,1 2 0 16,1-1 0-16,1 2-176 0,0 1 176 16,3 4-240-16,-1-4 80 0,-3 2 16 15,0 2 0-15,1-3 144 0,-1 4 0 0,5-4 0 16,3 2-128-16,1-3 272 0,-1-4 64 15,0-1 16-15,-6 2 0 0,-6-1-224 0,-1-2 128 0,-1 2-128 16,-2 1 0-16,3 0 0 0,0-2 128 0,5 0-128 0,-1-1 0 0,-4 1-160 16,-4-3-80-16,-4 2-16 0,-3 0 0 15,-1 0-624-15,-2 0-128 0,-3-2-16 0,0 0-17280 16</inkml:trace>
  <inkml:trace contextRef="#ctx0" brushRef="#br0" timeOffset="68892.25">13318 14190 36863 0,'-9'0'3264'0,"0"-4"-2608"0,4 2-528 0,2-1-128 0,0 2 1216 0,0-4 224 0,-6-1 32 0,-6-4 16 0,-4-4-1104 0,1-1-240 0,-1-1-144 0,2 0 192 0,0 1-384 0,-1 2-64 0,0 3 0 0,-1 1-16 16,0 6-480-16,-2 4-80 0,1 4-32 0,-5 1 0 0,-3 6-800 15,-5 4-176-15,1 4-16 0,1-1-16 0,0 3 1504 0,2 0 368 0,2 3 0 0,2-3 0 16,4 4 1344-16,5-4 288 0,6-1 64 0,2-1 16 16,6-1-656-16,4-1-128 0,5-2-32 0,3-3 0 15,4 0-576-15,7 0-112 0,7-5-16 0,2 0-16 16,5-2-176-16,5-2-144 0,4-2 144 0,1 1-208 0,0-3 80 15,0-3 128-15,-2-1-208 0,-2-2 80 16,-3 0 128-16,-1-3-160 0,-1 2 160 0,-2 1-160 16,-7 0 160-16,-5-3-128 0,-2 2 128 15,-5-2-128-15,-4-1 128 0,-6 0 176 0,-3-1-48 16,-4 0 0-16,-3-4 0 0,-4 1 0 0,-4 2 0 0,-3-4 0 16,-4 0 240-16,-1-1 32 0,-1-1 16 0,-2 0 0 0,2-1 32 15,-2-1 0-15,2 2 0 0,0-1 0 0,1 1-32 0,-1 4 0 16,-1-1 0-16,1 3 0 0,1 2-416 15,-1 3 128-15,-1 0-128 0,-3 5 0 16,-1 2 0-16,0 2-320 0,0 2 48 0,0 2 16 16,-1 7-192-16,0-3-16 0,1 6-16 15,2-1 0-15,2-2 0 0,3 0 0 16,1 3 0-16,3-4 0 0,3 2 240 0,1-3 48 0,3 0 16 16,1 0 0-16,3-5-112 0,3 0-32 0,4 1 0 0,6 0-17632 0</inkml:trace>
  <inkml:trace contextRef="#ctx0" brushRef="#br0" timeOffset="69600.38">15244 14344 23951 0,'-6'-2'2128'0,"0"-2"-1696"0,0-1-432 0,2 4 0 0,1-3 2976 0,1 2 512 0,0 2 96 0,-3-6 32 0,-3-1-3264 0,0-5-656 0,-2 2-128 0,2-5-16 0,3 4-432 0,-1-4-80 0,1-1 0 0,0 4-16 0,0-4 480 0,-2 3 112 0,1 1 0 0,-3 2 16 0,-1 2 624 0,-4 3 112 16,0 2 16-16,-5 1 16 0,-2 4 992 0,-4-2 192 0,2 6 32 16,-7 2 16-16,-3 3-608 0,-4 2-128 15,1 2-32-15,2 3 0 0,4-1-416 0,4 0-64 16,5-1-32-16,4 2 0 0,5-5-96 0,3 2-32 15,4-5 0-15,3 2 0 0,2 2-224 0,4-2 0 0,2-3 0 16,4 1 0-16,2 2-192 0,7-2-96 16,3-2-16-16,3-4 0 0,-1 3 48 0,6-4 0 0,7 1 0 0,5 0 0 15,0 1 96-15,-7-2 32 0,-9 0 0 0,2 1 0 16,6-2 128-16,2-2 0 0,-3 0 0 0,-2-2 0 16,-4-2 192-16,0-2 64 0,2-3 0 0,-1-3 16 15,1-1 176-15,-3 0 48 0,-5 3 0 16,1-2 0-16,4-5 16 0,-1-1 0 0,-1-2 0 15,0-2 0-15,-3 1-240 0,-3 1-32 16,-2-2-16-16,-4 1 0 0,-4 1-224 0,-3 1 0 16,-4 1 0-16,-3 2 0 0,-3 2 0 0,-2 2 0 15,-3 1-176-15,-4 3 176 0,-4 2-208 0,-6 2 80 16,-4 4 128-16,-7 2-208 0,-3 4 208 0,-4 2 0 0,-5 5 0 0,1 3 0 16,4 0 0-16,1 3 0 0,5-3 0 0,4 2 0 15,5-2 208-15,2-2 48 0,5-2 0 0,3 1 0 0,2-5-64 0,5 0 0 16,3 0 0-16,3-4 0 0,4 2-192 0,3 0-128 15,1-2 128-15,5 0-208 16,1 1-272-16,5 1-48 0,1-2-16 16,3 2 0-16,4 0-512 0,2-2-96 0,4-2-32 0,2-1-17392 15</inkml:trace>
  <inkml:trace contextRef="#ctx0" brushRef="#br0" timeOffset="70328.08">17225 14257 23951 0,'-5'0'2128'0,"0"-3"-1696"0,3 2-432 0,1-2 0 0,-1 1 2800 0,0-2 464 0,-2 0 112 16,-2-4 16-16,-1-2-1728 0,-1-2-352 0,1-1-64 0,2 3-16 0,0 3-720 0,0 1-128 0,0 0-48 0,0 3 0 0,0 3-336 0,0 0 0 0,-2 0 0 0,-1 6 128 0,-2 0-352 0,-1 1-64 0,-1 5-16 0,-2-2 0 0,-1 2 32 0,1 2 0 0,-1 1 0 0,0-2 0 0,1 2 448 0,4-1 80 0,3 1 32 0,2-2 0 16,4 2 96-16,2 1 32 0,3 0 0 15,4 3 0-15,5-1-416 0,2 2 0 0,4 2 0 16,-3-7 0 0,-2-4-400-16,3 2-16 0,7 1 0 0,4-1 0 0,3-3 80 15,0-4 16-15,-1-2 0 0,-10-2 0 0,-4-2 464 0,1 0 112 16,6-6 0-16,6-4 16 0,-1-1 144 0,1 0 32 15,-3-2 0-15,-1-1 0 0,-4 0 192 0,-2-1 32 0,-1 1 16 0,-2-2 0 0,-1-1-144 16,-3 0-32-16,-2-1 0 0,-2 1 0 0,-1 1-112 16,-4 1-16-16,-1 2-16 0,-5-6 0 15,-3 3-176-15,-4 0-16 0,-4-1-16 16,0 3 0-16,0 4-32 0,-3 1 0 0,-4 0 0 16,-3 0 0-16,-1 5-128 0,1 2 0 15,-1 4 0-15,3 1 0 0,2 0 0 0,4 5 0 0,2 0 0 16,3 1 0-16,2-3 0 0,3 4 208 0,3-2-48 0,1 0-16 15,2-2 48-15,3 2 16 0,1-2 0 0,2-1 0 0,0-1-208 0,1-2-208 16,4-2 32-16,2-6-21888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16:21:12.18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14700 10808 20271 0,'1'-10'1792'0,"-1"0"-1424"0,0 4-368 0,0 0 0 0,0 3 1904 0,0 1 304 0,0 0 64 0,-2-1 16 0,1-4-1600 0,-4-1-320 0,-3-2-64 0,-2 1-16 0,2 2-1520 0,-3 1-304 0,-2-1-64 0,0 1-16 16,-1 0 496-16,-2-3 96 0,0 2 32 0,-1 1 0 0,0-3 1264 0,0 2 256 15,-3-3 48-15,-1 1 16 0,-2-1 1248 0,-2 0 240 16,2-1 48-16,-3 0 16 0,-3-1-816 0,-4-1-176 16,1 4-16-16,-4-3-16 15,-1 3-736-15,-4-1-128 0,1 1-48 16,0 2 0-16,-6-3-208 0,-1 1 0 0,2 3 0 0,-4-2 0 0,-2 0-144 0,-2 4 144 15,-1-2 0-15,-2 3-144 0,3-4 144 0,-3 2 0 16,3-1 0-16,-1 0 0 0,-3-1 0 0,-3 3 0 16,0 1 128-16,-3-1-128 0,0-1 208 0,0 2-16 0,-2-3-16 15,1-2 0-15,-2 2-176 0,0 1 0 0,-2 1 0 16,0 2 128-16,1 1-128 0,1-6 0 0,3 1-192 16,1 2 192-16,4 2 0 0,-4-2 0 0,-1 4 0 15,0-2 192-15,-1 2 16 0,1-4 16 16,2 4 0-16,1-2 0 0,-2 2-32 0,-1 2 0 0,-3 2 0 15,0 2 0-15,-1-2-192 0,1 1 0 0,2-4 0 0,2 1 0 16,3 2 0-16,-2-1 0 0,2 0 128 0,-1 1-128 16,0 1 0-16,2-4 0 0,2 2 0 0,2-3 0 15,-1 2 336-15,0 2-16 0,-1 2-16 0,-5 0 0 16,0 2-304-16,-5 0 0 0,2-2 0 0,-2 1 0 16,2 0 0-16,-2 2 0 0,2 3 0 0,3-2 0 15,5 2 0-15,10-2 0 0,8-4 0 0,-5 4 0 0,-7-1 0 16,-5 2 0-16,-2 1 0 0,1 0 0 0,1 1 0 15,1 0 0-15,2-1 0 0,1 0 0 0,3-1 0 0,2 2 0 16,3-2 0-16,1 2 0 0,2-3 176 0,1 0-176 16,0 1 160-16,1 2-160 0,-2-2 192 15,0 0-64-15,0 3-128 0,1-2 192 0,0 2-192 16,3-2 0-16,0 3 128 0,2-3-128 0,0 1 256 16,2 0 16-16,0 2 0 0,0 1 0 15,2 0-272-15,1 0 160 0,-1 3-160 0,0-1 128 16,3-2-128-16,4 2 0 0,2-1 0 0,2-1 128 0,3 0-128 0,2 3 0 15,3-3 0-15,1 0 0 0,3 0 0 0,0-1 0 16,3 1 128-16,1 1-128 0,2 0 0 0,1 1-176 16,1 0 48-16,1 3 0 0,1 2 128 0,1-1-128 0,2 1 128 15,-1 2-128-15,0-3 128 0,0 3 0 0,1 0 0 16,-1-2 0-16,1 5 0 0,0-3 0 0,1 0 0 16,-1-3 0-16,-1-3 0 0,1 1 0 0,3 2 0 0,1-1 128 15,1 1-128-15,0 1 176 0,1-1-176 0,3-4 192 16,-1 2-192-16,0 0 128 0,3-1-128 0,0 2 128 15,0-4-128-15,2 1 160 0,-1 1-160 0,2 0 160 16,2-1 0-16,1 2 0 0,-1 2 0 0,1 0 0 16,-2-3-160-16,3 1 0 0,2 2 0 0,1-1-176 15,0 1 176-15,0-3 0 0,4 1 0 0,0-2 0 16,0 1 0-16,1-3 0 0,3-4 0 0,0 2 0 16,0-2 0-16,1-2 128 0,1 0-128 0,3 1 0 0,1-1 176 15,0 0-48-15,-1-2 0 0,1 2 0 0,0 0-128 16,0-1 160-16,0 4-160 0,2-4 160 0,1 1-160 15,3 0 0-15,2-1 0 0,-1 0 0 0,0-1 0 0,1 1 0 16,2-1 128-16,-1 0-128 0,-2-2 0 0,-4 0 0 16,-2 0 0-16,5 0 0 0,4 2 0 0,2 3 0 15,2-1 0-15,-2 0 0 0,-1-2 0 0,-2 2 0 16,1-4 0-16,0-2 0 0,2 2 160 0,3-2-160 16,4 2 192-16,-2 0-192 0,-2 1 240 0,0-1-64 15,1-4-16-15,-1 2 0 0,0-4-160 0,0 0 0 16,1 0 0-16,4 0-176 0,4 0 176 0,-1 0 0 15,-1 0 128-15,3 0-128 0,3-3 0 0,0 0 128 16,-6-1-128-16,5 2 0 0,8-2 0 0,0-2 0 16,0-1 0-16,3-2 128 0,4 0-128 0,-2 2 144 15,1 2-144-15,-3 1 160 0,0 0-160 0,0-2 0 0,-1 1 0 16,-2 1 0-16,-2 1 0 0,0 0 0 16,-1 2 0-16,0-2 0 0,-2-3 0 0,1 0 0 0,5 2 0 15,0 1 0-15,-2 0 0 0,-1 1 0 0,-1-2 0 0,0 0 0 16,0-2 128-16,1 0 0 0,-1 2 0 0,-1-2 0 15,-3 1-128-15,1-1 0 0,-4-2 0 0,2-1 0 16,0 0 0-16,-1-1 0 0,-1 1 0 0,-2-1 192 16,-1-2-192-16,-2 2 0 0,-1 0 0 0,2-2 128 15,4 0-128-15,-2-2 0 0,2-1 144 16,-3-1-144-16,-3 0 128 0,-2 4-128 0,-1-1 160 0,0 0-160 16,-3-2 176-16,1 1-176 0,-3-1 192 0,-3-1-192 0,-1 0 176 15,-5 0-176-15,-4 0 160 0,-2 1-160 0,-3-1 128 16,-2 1-128-16,0-1 0 0,-2 3 0 0,-3-2 144 15,-3 1-144-15,0 2 128 0,-4-3-128 0,0 1 192 16,-3 2-64-16,-1 0 0 0,-2-1 0 0,-2 0-128 0,-3 0 0 16,-1-3 0-16,-3 1 0 0,0 2 0 15,-2-3 0-15,-2 0 0 0,-2-3 128 0,-1 3-128 16,1-3 0-16,-3 1 0 0,-2-4 0 0,0-4 0 0,-4-3 0 16,-1 1 0-16,-1-3 0 0,1 2 0 0,-2 1 0 15,0 0 0-15,-1-1 0 0,0 4 0 0,1 2 0 16,-2 2 0-16,0 1 0 0,-1 2 0 0,-1-2 0 15,-2 1 0-15,-1 1 0 0,1-1-144 0,-5 1 144 16,1 0-192-16,-2 0 192 0,0-1 0 0,-2 1 0 16,-2 0 0-16,0-3 0 0,-2 3 0 15,-1 0-128-15,-3-3 128 0,0 3 0 16,6 1 0-16,-3-2 0 0,-2 0-128 0,0 0 128 0,-2 1 0 0,-1 1 0 0,-2-2 0 0,0 3 0 16,-1 2-128-16,1-2 128 0,-1-1 0 0,-1 1 0 15,0 4 0-15,2 0-128 0,-1 2 128 0,0 1 0 16,0 2 0-16,-1 0 0 0,-1-1 0 0,3 0 0 15,1 3 0-15,0-1 0 0,0 1 0 16,-1-1 0-16,2 4-256 0,-2-5 64 0,-2 4 16 0,-2-1 0 31,-1 2-224-31,0-2-48 0,3 1-16 0,-2 0 0 16,-2 0-48-16,-2 0 0 0,-1 3 0 0,-3 0 0 16,-3 0-512-16,-4 0-96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8T15:35:13.84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24098 6008 38703 0,'1'-8'3440'0,"0"2"-2752"0,-1 2-560 16,0 1-128-16,2 0 288 0,-1-1 32 0,1-5 0 0,0-4 0 0,1-6-16 0,-3-1 0 0,0-4 0 0,-6-1 0 0,-3 5-304 0,-4-2 0 0,-6 1 0 0,-7 2 0 0,-6 3-896 0,-9 3-192 0,-7 3-48 0,-11-1 0 0,-9 4-80 0,-9 4 0 0,-6 0-16 0,-5 2 0 0,1-3 1584 15,-4 2 320-15,1-2 64 0,2 2 16 0,7-2 80 0,-6 1 32 0,-2 0 0 0,-4-3 0 0,-1 2-256 0,-2-2-48 0,2 1-16 16,-5 1 0-16,-2-2-224 0,-2 2-64 0,5 0 0 0,-1 2 0 0,-1-2-16 0,-2-1-16 0,0 2 0 0,1 0 0 0,3 2-224 0,-1-2 0 0,-2 2 0 15,-2-1 0-15,-1 2 0 0,-3 0 0 0,-3 0 0 16,-3 2 0-16,-1 2 0 0,-2 2 0 0,-1 1 0 16,-3 2 0-16,-1-3 0 0,-2 4 0 0,6 0 160 0,0-1-32 15,2 1 144-15,0-2 48 0,4 2 0 16,-1-2 0-16,2 0-160 0,2-2-32 0,3 2 0 0,2-2 0 16,1 0-128-16,0 0 0 0,5-1 0 0,1-1 0 15,6 2 128-15,-1 0 0 0,2 4 0 0,2-2 0 0,2 3-128 16,2-1 0-16,4-3 0 0,-3 4 0 15,-1 3 0-15,2 1 0 0,0 1 0 0,1-3 0 16,4 2 0-16,0 1 0 16,-5 4 0-16,1 2 0 15,1 1 0-15,1 0 0 0,4-1 0 0,0 1 0 16,-3 0 0-16,3-1 0 0,3-1 0 0,3 2 0 0,0-1 0 0,3 0 0 16,-2-1 0-16,1 2 0 0,1-4 0 0,0 4 0 15,2-1 0-15,4-4 0 0,2 1 0 0,3-5 0 16,3 0 0-16,-3 2 0 0,-2 1 0 0,2-1 0 0,0 2 0 15,3-2 0-15,0 3 0 0,1-6 0 0,5 2 0 0,0 1 0 0,-2-2 224 0,0 3-32 16,-1 1-16-16,-2 0 0 0,2 1-176 0,1-1 128 16,3 1-128-16,-1 1 128 0,1-1-128 0,-2 4 0 15,-1-1 0-15,0 1 0 0,0 0 0 0,1-4 0 16,0 1 0-16,4 1 0 0,2-2 0 0,0 0 0 0,3 0 0 16,1 0 0-16,3-2 0 0,-1 0 0 15,2 1 0-15,0 0 0 0,-3 4 0 0,1 1 0 0,-2 1 0 16,0 2 0-16,0 1 0 0,0-1 0 0,-2 5 0 15,1-1 0-15,2 3 0 0,-1 0 0 0,3 1 0 0,1 1 0 16,0-1 0-16,2 1 0 0,4-2 0 16,-1 7 0-16,0 5 0 0,-1 2 0 0,2-2 0 0,2 1 0 15,3-4 0-15,3-5 0 0,5 2 0 16,0-5 0-16,5-2 0 0,2 0 0 16,2-1 0-16,3 2 0 0,1 1 192 15,1 1 16-15,3 2 0 0,1 1 0 16,2 7-48-16,2-3-16 0,2 1 0 0,0-2 0 0,0 0-16 0,3 1 0 0,-1-1 0 15,2 1 0-15,2 3 64 0,-2-3 16 0,-1-5 0 0,3 6 0 16,4 10-208-16,4 4 176 0,2 1-176 0,0-3 160 16,3-1-160-16,0-9 0 0,1 2 0 0,1-6 0 15,2-3 0-15,3 0 0 0,4-4 0 0,4-2 0 0,4 0 0 0,3-1 0 16,4-2 0-16,-1-1 0 0,2 1 0 0,-1-1 0 16,-3-3 0-16,0 1 0 0,0-4 0 15,6 3 128-15,4 3-128 0,0 1 128 0,-3-1 160 0,2 2 32 16,1 1 0-16,3 0 0 0,1 1-16 0,4 0 0 15,6-1 0-15,5 1 0 0,0-1-160 0,1-3-16 16,0-4-128-16,4-3 192 0,7-1-192 0,1-2 0 16,0-2 0-16,1-3 0 0,-5-5 0 0,6 2 0 15,5-4 0-15,-3 2 0 0,-7-2 0 0,0 0 176 16,-5-2-176-16,5 1 160 0,4 2-160 0,-4-1 0 0,-1 1 0 16,0-1-176-16,5 0 176 0,0 0 256 15,-5-2-64-15,1 2-16 0,-2-3 16 0,8 0 0 16,8 1 0-16,-3 1 0 0,-3-1-192 0,-3-1 0 15,-5 0 0-15,7 0 0 0,6 1 0 0,3 1 0 16,0 1 0-16,1 1 0 0,1-3 0 16,-6 1 0-16,-6-1 0 0,0-1 0 0,-3-3 0 0,1-3 192 0,-1-1-192 0,1-1 192 15,-7 1 256 17,2-1 48-17,6 1 16-15,-2-2 0 16,-4 2-304-16,5-2-48 0,0 0-16 0,4 2 0 0,2 4-144 0,-1 0 192 15,-2 0-192-15,4 0 192 0,5 1-192 0,-12 2 0 0,-10 0 144 0,12 3-144 16,14 1 128-16,3 1-128 0,-3-1 160 0,-2 0-160 0,-3 2 0 0,2-2 128 16,5 2-128-16,-7-3 0 0,-8-2 0 0,-2-2-128 0,-1-1 128 0,6-2-208 0,0-1 208 0,5-5 0 15,0 0 0-15,1 1 0 0,-1-3 0 0,-2-1 0 0,-4 0 0 0,7-2 0 16,9 0 144-16,-2-1 32 0,-5-3 0 0,0 1 0 0,-1 2 16 16,1 0 16-16,-2 0 0 0,2-2 0 0,1-1-48 15,0 0-16-15,4 3 0 0,-4-3 0 0,-6 0-144 16,4 0 0-16,6 1 0 0,-5-3 0 0,-9 2 0 0,3-7 0 15,5 1 0-15,-4-6 0 0,-6-1 0 16,-2-5 0-16,-6-1 0 0,1-3 0 16,2-3 0-16,-5-6 0 0,-4-1 0 0,-1-3 0 15,0-2-144-15,-1 0 144 0,-3 2 0 16,-4-1 0-16,-8-1-208 0,-5-2 64 0,-5 6 16 0,0-2 0 0,1 3 128 0,0-1-160 16,-4 4 160-16,-3 1-160 0,-4 0 160 0,-2-1 128 15,-1-6-128-15,-2 0 176 0,-2 0-176 0,1-1 192 0,-4-2-192 16,-1 0 192-16,-1 0-192 0,-5 0 0 0,-5 1 0 0,-3-4 0 15,-4 3 0-15,-5-8-176 16,-4-1 176-16,-7-2-192 16,-2 5-192-16,-7-3-32 0,-4 6-16 0,-4-3 0 15,-5 1-48-15,-3 1-16 0,-4 1 0 0,-5 0 0 0,1 3 352 0,-2 7 144 16,-4-3-128-16,-1 2 128 0,0 1 0 0,-1-1 0 16,-1 1 0-16,1-1-128 0,0 1 128 0,-3 0 0 0,-2-1 0 0,-2 1 0 15,-1 3 0-15,-2 0 0 0,-1-1 0 0,-2 1 0 16,-1-1 0-16,0 1 0 0,-2 3 0 0,-6-2 0 15,-4 2 0-15,-7 1 0 0,0 6 0 0,-5 0-128 16,-2 6 128-16,-2-1 0 0,-4 3 0 0,-4-2 0 16,-1 6 0-16,3-1 0 0,6 1 0 0,5 4 0 15,5 1 0-15,0 1 0 0,4 0 0 16,-2-1 0-16,-3 1 0 0,2-1 0 0,1-1 0 16,-1 1 0-16,-2-4 0 0,-2-1 0 0,-2 2 0 15,-1-2-128-15,2-1 128 0,-1 2 0 0,-2-5 0 0,0 4 0 16,1-3 0-16,-1-1 0 0,-2 4 0 0,1-5 0 15,2 1 0-15,1 4 0 0,-3 0 0 0,0-1 0 16,0-1 0-16,2 1 0 0,0 1 0 0,2 0 0 0,-1 1 0 16,-2 1 0-16,0 1 0 0,2 3 0 0,2 1 0 0,1 2 0 15,3-3 0-15,-3 1 0 0,-3 3-320 0,-4 4 32 16,-4 2 0-16,-5 2 0 16,-1 4-1136-16,-10 6-240 0</inkml:trace>
  <inkml:trace contextRef="#ctx0" brushRef="#br1" timeOffset="11942.74">30161 11981 25791 0,'-3'-13'2304'0,"3"3"-1856"0,1 4-448 0,1 6 0 0,-1-3 704 0,1 3 32 0,1-6 16 0,1-4 0 0,1-2 720 0,0-1 128 16,2 3 48-16,-2 2 0 0,1 4-736 0,-1 3-144 0,-3 1-16 0,2 3-16 0,0 4-16 0,-2 0 0 0,1 4 0 0,-1 0 0 0,1 4-256 0,-2 4-48 16,-1 1-16-16,0 4 0 0,-1 1-112 0,1 7-32 15,0 3 0-15,-1 6 0 0,1 3-32 16,-2 3-16-16,1 5 0 0,0 4 0 0,0 4-208 16,-2 3 0-16,1 7-192 0,-1 0 192 0,-2-1 0 15,-1 2 0-15,1-2 0 0,-1 0 0 0,0-2 0 0,0 1-128 16,1-1 128-16,-2-4 0 0,2-3 0 0,1-3 0 15,1-2 0-15,1 0 0 0,2 0 160 0,1-1-16 16,1 6 0-16,1-4 0 0,2 4-144 0,0-3 0 16,0 0 0-16,0-2 0 0,-2 1 0 0,1 1-176 15,0 0 16-15,-2-3 0 0,-1 2-32 0,-1-4 0 16,-1 1 0-16,0 0 0 0,0-5 64 0,-1 3 0 16,2-2 0-16,-1 2 0 0,1-6-32 0,-1-1 0 15,2-2 0-15,-1-2 0 0,1-4 160 16,1-2 0-16,0-2 0 0,1 2-128 0,0-6 128 15,1 1 144-15,1-1-16 0,1 2-128 0,-1 1 208 0,0 0-64 16,0-2-16-16,0 3 0 0,0 2 0 0,-1-4 0 0,2 3 0 0,-2-1 0 16,0-1 160-16,0 1 32 0,0-2 0 0,0 1 0 15,-1 0-176-15,0-2-16 0,0 2-128 0,0 0 192 16,1-1-192-16,-2 1 0 0,1 0 0 0,-2-3 0 16,0-2 0-16,-1-1 0 0,1-2 0 0,-1-2 0 15,2 2 0-15,-4-5 0 0,1 2 0 0,0-4 0 0,0 3 0 16,-1-1 0-16,1 2 0 0,-1 2 0 15,0 3 0-15,0 0 0 0,-1 1 0 0,2 2 0 16,0 3 0-16,0-3 0 0,1 2 0 0,0 1 0 16,0 0 0-16,0 1 128 0,1-4-128 0,1 1 0 0,2-1 0 0,0-5 0 15,1-4 0-15,0 0 0 0,1-1 0 16,-1-4 0-16,2 1 0 0,-2-1 0 0,0-3 0 16,0-1 0-16,-1-1 0 0,0-2 0 0,-2-4 0 15,1 2 0-15,-3 0-208 0,1-2 64 0,0 0 144 0,-1 0-128 16,0 1 128-16,0 1-128 0,-1-2 128 15,0 1 0-15,-1 2 0 0,1 0 0 16,0 1 0-16,0-1 0 0,-1 4 0 16,2-2 0-16,-1 0 0 0,1 0 0 0,-1 2 0 0,1 0 0 15,0 0 0-15,0 1 0 0,0-1 0 0,1-3 0 0,-1 2 0 0,1-3 0 16,-1 2 0-16,2-3 0 0,-2 1 0 0,1-2 0 16,-1-2 0-16,0-1 0 0,0 2 0 0,0-3 0 0,0-3 0 15,0 2 0-15,0-1 0 0,0-2 0 0,0 1 0 16,1 1 0-16,-1 1 0 0,0 1 0 0,0 0 0 0,0 0 0 15,0 0 0-15,0 0 0 0,0 0 0 0,0 0 0 16,11 18 0-16,-7-13 0 0,0 4 0 16,-1-1 0-16,2 2 0 0,0-2 0 0,1 0 0 15,2 1 0-15,-2-2 0 0,1 0 0 0,2-1 0 0,0 0 0 16,-1-3 0-16,1 0 128 0,1-2-128 0,0 2 0 16,1-3 0-16,1 0 0 0,2-3 0 0,-2 2-128 15,1 1 128-15,-1 0 0 0,3 0 0 0,0 0 0 16,1 0 0-16,0 0 0 0,0 1 0 0,0 2 0 15,-1-1 0-15,0-2 0 0,-2 2 0 0,0 0 0 0,-1 1 0 16,-1-3 0-16,0 0 0 0,0 1 0 16,2 1 0-16,-2-2 0 0,0 3 0 0,1-3 0 15,1 1 0-15,-2 1-128 0,1-2 128 0,1 4 0 16,-3-1-176-16,-2-3 176 0,1 3-208 0,-2 0 80 0,1-3-48 16,-2 4 0-16,-1-2 0 0,0 2 0 0,-2-2 176 0,1-1 0 15,-1 2 0-15,-1-2-128 0,-1 0 128 16,-1 1 0-16,2-2 0 0,-2 0 0 0,0 0 0 0,-2-2 0 15,2 2 0-15,-1-1 0 0,1 1 0 0,0-1 0 16,0 1 0-16,0 0 0 0,0 0 0 0,0 0 0 16,0 0 0-16,0 0 128 0,10-19-128 0,-8 12 0 15,1 1 0-15,1 0 0 0,-2-1 0 0,2-2 0 16,-2 0 0-16,2-1 0 0,-2 0 0 0,1-5 0 16,1 2 0-16,-3-2 0 0,1-4 128 0,0 1 0 15,0-2 0-15,-1-2 0 0,-1-1 16 0,2 1 16 0,-2 0 0 0,0 0 0 16,-2 1-160-16,1 1 192 0,0-2-192 15,-2 1 192-15,1 3-192 0,-2-3 192 0,2 1-192 16,-2 2 192-16,0-4-32 0,-1-1 0 0,0-1 0 0,-1-1 0 16,1 1 16-16,-1-4 0 0,1-1 0 0,0-1 0 15,2-3-16-15,-1 0 0 16,0 0 0-16,2-2 0 0,-2 0-160 0,1-2 0 16,0 1 0-16,-1-1 0 0,2-1 0 15,-2 0 0-15,1 1 0 0,0-2 0 0,-1 1 0 0,0 1 0 0,-1 1 176 16,0 3-176-16,-2 0 256 0,-1 1-32 0,1 4-16 0,-2-3 0 15,1 2 48-15,-1 3 16 0,2 2 0 16,1-2 0-16,-1 4-16 0,2-2-16 0,0 2 0 0,2-2 0 0,-1 0-112 16,2 1 0-16,-1-1-128 0,2 0 192 15,0-3-192-15,-1 1 128 0,1-3-128 0,1 1 0 0,-1 0 0 16,1-1 0-16,0 2 0 0,0 0 0 0,-1 0 0 0,1-3 0 16,-2 1 0-16,2 2 0 0,-1-1 0 15,-1-2 0-15,0 2 0 0,-1-3 0 0,0 5 160 16,2-3-16-16,-1 2 0 0,-2 1 0 0,3 1 80 15,-2 1 16-15,1 0 0 0,0 2 0 0,0 0-16 0,1 1 0 16,1 1 0-16,-2-1 0 0,2 1-224 0,0 1 176 16,2 0-176-16,-1-2 160 0,0-2-160 0,2 4 0 15,-1-4 0-15,1 1 0 0,0 4 0 0,1-5 0 16,-1 5 0-16,-1-1 0 0,0 1 0 0,0 0 0 0,0 0 0 16,-1-1 0-16,2-1 0 0,-3 2 128 15,1-1-128-15,-1 1 0 0,0-1 144 16,0 2-144-16,-1-2 160 0,0 0-160 15,1 0 128-15,0-3-128 0,0 0 0 0,1-1 0 16,1-1 0-16,1-1 128 0,1-1-128 0,0-1 0 16,1 3 0-16,0-1 0 0,0 3 0 0,0 0 0 0,-1 3 0 0,0 0 0 0,-2 0 0 0,1 3 0 15,-1 0 0-15,-1-1 0 0,-1 3 0 16,2 2 0-16,-2-2 0 0,0 3 0 0,-2 0 128 0,1-2-128 16,0 1 0-16,0 0 144 0,-1-4-144 0,0 1 128 15,1 1-128-15,-1-2 0 0,1-3 0 0,1 1 0 16,0-1 0-16,0-3 0 0,1 0 0 0,-1 0 0 15,2-1 0-15,-2-3 0 0,2 4 0 0,-1-3 0 16,1 1 0-16,-1 0 0 0,1 1 0 0,0 0 0 16,0 4 0-16,1-4 0 0,-1 5 0 0,0-2 0 0,2 1 0 15,0 1 0-15,-3 2 0 0,2-3 0 0,-1 3 0 16,-1 0 0-16,-1 0 0 0,0-2 0 0,-1 1 0 16,0-1 0-16,0 2 0 0,-2-6 0 0,1-1 0 0,-1-1 0 15,2-2 0-15,-2-3 0 0,2 1 0 16,0-1 0-16,0-2 0 0,0 3 0 0,-1 0-128 15,2-1 128-15,0 3 0 0,0 1 0 0,2 3 0 0,-2 0 0 16,2 0 0-16,-1 1 0 0,2 3-144 16,-2 2 144-16,-1 1 0 0,1 3 0 15,-1 2-160-15,0 0 160 0,0 2-128 0,0 0 128 16,0 2 0-16,-1 0 0 0,0 0 0 0,-1-1 0 0,1 4 0 16,-1-4 0-16,1 3 0 0,-1-3-128 0,2 2 0 0,-1 0 0 15,0-1 0-15,0 0 0 0,1 0 128 0,-2 1-192 0,1-1 192 16,1 0-192-16,0-3 192 0,0 2-192 15,-1-2 192-15,1 3-192 0,0-4 192 0,0 1 0 0,0 2 0 16,0-2-128-16,0 2 128 0,0 0 0 16,-1 1 0-16,-1 1 0 0,2 0 0 0,-1 3 0 0,1-2 0 15,-1 2 0-15,0-1 0 0,-1 2 0 0,1 1 0 16,0-2 0-16,0 2 0 0,0-3 128 0,1 2-128 0,-2 1 128 16,2-3-128-16,-1 1-160 0,1 1 160 0,0-3-208 15,1 1 208-15,-1 0-144 0,2-3 144 0,-1 1-128 16,1 1 0-16,1-3 0 0,-1 2 0 0,-1-2 0 15,2 4 128-15,-2-1-160 0,-1-1 160 0,1 4-160 16,-2-3 160-16,1 4 0 0,-1 0 0 0,-2 0 0 16,2 0 0-16,-1 1 0 0,0 2 0 0,0-3 0 15,1 1 0-15,0 1 0 0,1-2 0 0,0 0 0 16,0 0 0-16,0 0 0 0,0 0 0 0,0 0 0 16,0 0 0-16,0 0 0 0,0 0 0 0,0 0 0 15,0 0 0-15,-19 9 0 0,14-8 0 0,0 2-128 0,-1-1 128 16,0 0 0-16,-3 0 0 0,0 2 0 0,1-2 0 15,-2 2-128-15,0-2 128 0,-1 2 0 0,-2-1 0 0,1 0 0 16,-2 0 0-16,1 0 0 0,1 0 0 0,0 1 0 16,0-1 0-16,0-3 0 0,-2 4 0 0,0-1 0 15,0-1 0-15,1 2 0 0,1-2 0 0,0-2 0 16,-1 4 0-16,1-4 128 0,1 1-128 0,-2 0 0 16,0 1 0-16,-1 0 0 0,0-1 0 0,-2 2 0 15,2-1-144-15,-4 2 144 16,0-2-432-16,-3 5-16 0,1-4 0 0,-1 4 0 15,2-4-16-15,1 3-16 0,-2 1 0 0,1-4 0 0,3 4 96 16,-1-1 0-16,1-3 16 0,0 4 0 16,2-2-416-16,2-2-96 0,2 1-16 0,1 0-17840 0</inkml:trace>
  <inkml:trace contextRef="#ctx0" brushRef="#br1" timeOffset="12769.93">29128 13941 18431 0,'-5'3'1632'0,"0"-3"-1312"0,3 2-320 0,1-2 0 0,-1 1 1008 0,0 2 128 16,-2 1 16-16,-3 1 16 0,-3 2-96 0,-1 2-32 0,0 0 0 0,-1 1 0 0,4-1-624 0,2-2-128 0,-1 2-32 0,4-1 0 0,2 0 576 0,1-2 128 0,1 1 0 0,2 0 16 0,2 2 496 0,0-3 80 0,4 0 32 0,1 1 0 0,1 2-336 0,3-3-64 0,2 4-16 15,1-1 0-15,2 1-784 0,0 0-144 0,1 2-48 16,-1 0 0-16,-1 2-192 0,-2-2 0 0,-1 3 0 16,-2-1 0-16,-2 1 0 0,-3 1 0 0,0-3 0 15,-2 2 0-15,-1-3-400 0,0 2 16 0,1-2 16 16,-1-2 0 0,1 0-688-16,2-1-144 0,-2 0-16 0,0-2-16 15,0 2 176-15,-1-3 32 0,0 0 16 0,-1-2 0 16,-1 2-416-16,0-2-96 0,1-1-16 0,-3 2-11072 0</inkml:trace>
  <inkml:trace contextRef="#ctx0" brushRef="#br1" timeOffset="14373.78">29258 13590 2751 0,'-1'-1'256'0,"0"1"-256"0,2 0 0 0,-1 0 0 0,1-3 0 0,0 3 176 0,1-3-176 0,0 0 176 0,0-1 32 0,1-1 16 0,1 1 0 0,-2-1 32 0,2 1-96 0,-2 1-32 0,0 0 0 0,-1 0 0 16,-1 3 1088-16,-1 0 192 0,-2 3 64 0,-1-1 0 15,-1 4 896-15,-1 2 192 0,-2 4 48 0,-1 0 0 16,-1 7-240-16,-2 3-64 0,-2 4 0 0,-1 5 0 16,2 4-1232-16,-3 7-256 15,-1 7-48-15,0 6-16 0,0 4-304 0,0 8-64 0,-2 8-16 0,2 2 0 16,2-4 160-16,0 2 48 0,1 1 0 0,4-3 0 16,3-4-288-16,3-8-48 0,6-7-16 15,1-7-10272-15,1-10-2064 0</inkml:trace>
  <inkml:trace contextRef="#ctx0" brushRef="#br1" timeOffset="14819.81">29534 14364 20271 0,'-4'3'1792'0,"2"-3"-1424"0,0 1-368 0,4 1 0 0,-1-2 1584 0,-1 0 240 0,1 3 48 0,-1 1 16 0,1-2 32 0,1 2 16 0,1 3 0 0,0 2 0 0,2 3-960 0,-2 0-192 0,2 5-32 0,-1 1-16 0,0 4-496 0,-1 1-112 0,0 5 0 0,-3-2-128 16,0 0-448-16,-1 1-208 0,-2 2-48 0,0-1-15072 16</inkml:trace>
  <inkml:trace contextRef="#ctx0" brushRef="#br1" timeOffset="17277.4">30392 11856 21183 0,'-5'2'1888'0,"1"0"-1504"0,3-2-384 0,1 1 0 0,0 1 304 16,-1-1-16-16,-2 1 0 0,0 2 0 0,-4 0-1152 0,1 1-224 0,-1-2-64 0,-1 0 0 0,2-3-704 0,1 0-128 0,0 0-48 0,0-3 0 0,0 1 1392 0,1-2 256 0,-3 2 64 0,2-2 16 0,0 1 688 0,1-1 128 15,0 1 16-15,0-3 16 0,2 2 1008 0,0-2 208 16,4-3 32-16,-1 2 16 0,1 1 224 0,1 0 32 16,-1-1 16-16,1 2 0 0,-2 0-880 0,0 3-176 0,0-2-48 15,-1 2 0-15,0-2-368 0,-1 2-80 0,1-2-16 0,-1-2 0 16,0 2-256-16,0-5-48 0,1 1-16 0,-2-2 0 15,1 0 320-15,0-2 64 16,-2-1 16-16,2 0 0 0,0-4 0 0,0 1 0 16,-1-2 0-16,2-4 0 0,-1-1-80 0,1-1 0 15,0-2-16-15,1-3 0 0,1-2 48 0,-1-1 16 0,3-5 0 16,-2 0 0-16,1 1-144 0,-1-2-32 0,0-3 0 16,1 0 0-16,-1 3-176 0,0-3-32 0,-2-1-16 0,0 5 0 15,-2 2 16-15,0 1 0 0,-3-5 0 0,0 1 0 16,0 1-48-16,-1 1 0 0,0 1 0 0,-2 1 0 0,2-1-128 15,-1 2 160-15,2 3-160 0,-1-1 160 16,1 1-160-16,0 0 160 0,1-3-160 0,0 0 160 0,2 1-160 16,-1-3 0-16,2 1 0 0,0-2 128 0,0 1-128 15,2 0 0-15,-1 1 0 0,1-1 0 0,2 1 0 0,0 1 0 16,2-1 0-16,-1 2 0 0,1 1 0 16,-1 2-144-16,-1-2 144 0,0 3 0 0,-1 2 0 0,-2 0-128 15,0 1 128-15,-2 3 0 0,-2 0 0 16,0 3 0-16,-1-1 0 0,-1 2 0 0,1-1 0 0,-1 1 0 15,1 2 0-15,-1 0 0 0,1 1 0 0,-1 1 0 16,1-2 0-16,0 0 0 0,1 0-128 16,2 1 128-16,2-1 0 0,0-3 0 15,1 0 0-15,0 0 0 0,2-3 0 0,2 0 0 0,0-3 0 16,0 0 0-16,1 3 0 0,-1 0 0 0,1 2 0 16,-2-2 0-16,-1 3 0 0,1 1 0 0,-3 1 0 0,-1 3 0 15,-1 2 0-15,-2 0 0 0,1 2 0 0,-3-1 0 16,0 4 0-16,0-3 0 0,1 4 0 0,0-1 0 15,0-1 0-15,1 0 0 0,1 0-128 0,1 1 128 0,2-2 0 16,0-1 0-16,4 1-160 0,0-1 160 0,0 0-128 0,2-2 128 16,1 0 0-16,0-1-128 0,0 1 128 15,-1-1 0-15,-1 2 0 0,-1 3 0 0,-1-2 0 0,-1 0 0 16,-2 4 0-16,-2 0 0 0,-1 3 0 0,-1-1 0 16,-2 2 0-16,-1 1 0 0,-1-1 0 0,0 2 0 15,-1 0 0-15,0 2 0 0,-1-2 0 0,1 1 0 16,0-1 0-16,1 0 0 0,1 0 0 0,1 0 0 15,1-1 0-15,1-1 0 0,1 1 0 0,2-1 0 0,0 0 0 16,1 0 0-16,2 2 0 0,0-4 0 16,1 4 0-16,1 0 0 0,0-2 0 0,1 2 0 0,-1 2 0 15,2-2 0-15,1 1 0 0,-1 2 0 16,3 1 0-16,0-1 0 0,0 2 0 0,1 2 0 0,1-4 0 16,1 3 0-16,0-2 0 0,2 0 0 15,-1 1 0-15,2-2 0 0,0 0 0 16,1-2 0-16,3-1 0 0,-1 0 0 0,0-1 0 0,1-2 0 15,4 1 0-15,-1 1 0 0,2-4 0 0,1 0 0 16,-1 0 0-16,-1 1 0 0,1-2 0 0,0 2 0 0,-2 4 0 16,0-3 0-16,-2 0 0 0,-3-1 0 0,0 4 0 0,-5-2 0 15,-1 2 0-15,-2 0 0 0,-2 2 0 0,-3-2 0 16,0 4 0-16,-4-3 0 0,0 2 0 0,-1-1 0 16,-1 2 0-16,0-1 0 0,-1 0 0 0,1 0 0 0,-1 0 0 15,-1 0 0-15,1 2 0 0,-2 0 0 0,3 1 0 16,-2 0 0-16,2 2 0 0,1 1 0 0,0 3 0 15,1-3 0-15,2 4 0 0,1 0 0 0,-1 2 0 16,2 3-128-16,0 0 128 0,0 3 0 0,3-1 0 16,-4 2 0-16,1 0 0 0,0 3 0 0,0 0 0 15,-1-2 0-15,0 2 0 0,-2 4 0 0,1-1 0 0,-1 3 0 16,1 4 208-16,-2-3 32 0,-1 4 0 16,1 1 0-16,-1 3-240 0,-1-1 128 0,1 2-128 0,-1-3 0 15,-2 0 0-15,1 2 0 0,-1-1 0 0,-1 2 0 16,1 0 0-16,-1 0 0 0,2 6 0 0,-3 1 0 15,-2 2 0-15,1 0 0 0,0 1 0 16,-1 0 0-16,-1-1 0 0,2 1 0 16,0 0 0-16,1-1 0 0,4 1 0 0,-2-4 0 15,2-2 0-15,0 2 0 0,2-5 0 0,0-1 0 16,2-1 0-16,-1-3 0 0,1 2 0 0,-2-1 0 0,0-2 128 0,-1 4-128 0,-1-2 288 16,-2-2 16-16,0 3 0 0,-2 0 0 15,-3-1-48-15,0-1-16 0,0-1 0 0,-2-1 0 0,3 2-240 0,-2-2 0 16,2 3 0-16,-1-3 0 15,2-1 0-15,0-2 0 0,2-1 0 0,1-3-160 0,1 1 160 16,1-6-192-16,2 2 192 0,2-5-192 0,1 1 192 0,-1-3 0 16,2 0 0-16,-1-1 0 0,2-1 0 0,-2-4 0 15,1 2 0-15,-1-2 176 0,-1 1-176 0,1-3 192 16,-3 2-192-16,2-2 192 0,-3-1-192 0,1 0 0 16,0 1 0-16,0 3 0 0,1-5-240 0,-1 2-80 15,0 0 0-15,3 0-16 16,-2 2-368-16,1-3-64 0,0 1 0 0,1-3-11904 15,0 2-2384-15</inkml:trace>
  <inkml:trace contextRef="#ctx0" brushRef="#br1" timeOffset="17917.97">28494 10087 16575 0,'1'-3'1472'0,"0"2"-1168"0,1 1-304 0,1 0 0 0,2 0 1600 0,-1 1 272 0,2 2 48 0,5-1 16 0,7 2-80 0,5 2 0 0,5 0-16 0,3 0 0 0,2 4-928 0,-1 0-176 0,-1 3-32 0,-2 0-16 0,0 2-304 0,-3 4-64 0,-2-2-16 0,-1 4 0 0,-1 1-304 16,-1 3 0-16,0 1 128 0,-1 0-128 0,0 2 0 15,-2 6 0-15,2-2 0 0,-2 2 0 16,0-1 0-16,-2 4-144 0,1 1 144 0,-2 3-128 0,-3 0 128 16,-1-3 0-16,-2 0 0 0,-1-3 128 15,-4-4 0-15,-1-3 16 0,-1-2 0 0,0-1 0 0,-1-5-144 16,0-4 0-16,2 0 0 0,-2-4 0 0,1 1 0 0,1-5 0 15,-2 0-192-15,0-2-14944 16</inkml:trace>
  <inkml:trace contextRef="#ctx0" brushRef="#br1" timeOffset="18294.25">29113 10470 13823 0,'-5'3'1216'0,"0"-1"-960"0,2-1-256 0,-1 4 0 16,2-1 1856-16,-1-2 336 0,-1 3 64 0,-1 4 16 15,-3 1-240-15,-5 8-48 0,0 2-16 0,-4 4 0 0,-1 2-976 16,0 2-192-16,0 1-32 0,-1-1-16 16,-1 0-512-16,0 2-112 0,1-1 0 0,0-1-128 0,0-1 240 15,2 2-64-15,1-3-16 0,1 1 0 0,3-1 80 0,2-1 16 16,0-2 0-16,4 2 0 0,2-3-256 0,3-2-288 15,-1-2 64-15,5-3-14560 16</inkml:trace>
  <inkml:trace contextRef="#ctx0" brushRef="#br1" timeOffset="18817.72">29445 10902 26719 0,'2'-5'2368'0,"2"1"-1888"0,-2 0-480 0,1 2 0 0,1 2 592 0,-1-4 32 0,5 0 0 0,3-4 0 0,4-2-144 0,1 0-32 0,1-1 0 0,-2 3 0 0,-3 2-272 0,-2 3-176 0,-1 3 192 0,-4 0-192 0,0 3-144 0,-4 3-144 0,0 1-32 0,-3 5 0 0,-1 2 0 0,0 0-16 0,-4 6 0 16,1 0 0-16,-2 5 576 0,-4-1 112 0,1 5 32 0,-1-4 0 0,0 1-208 0,-3-2-48 15,0 5 0-15,-2-1 0 0,0 1-128 0,0-3 0 16,1-2 0-16,1-1 0 0,2-4 0 16,2 0 0-16,1-1 0 0,1-5 0 0,3 0 912 0,2 0 112 15,3-1 0-15,0 2 16 0,2 1 32 0,1 1 0 16,3 2 0-16,3 5 0 0,0-1-640 0,3 2-128 15,4 2-32-15,3 3 0 0,3-1-272 0,1-2-304 16,4 2 64-16,1-6 16 16,2 0-1264-16,0-2-256 0,2-4-48 0,1-1-13408 0</inkml:trace>
  <inkml:trace contextRef="#ctx0" brushRef="#br1" timeOffset="20467.53">30153 9138 25791 0,'-2'0'2304'0,"1"-2"-1856"0,1 2-448 0,0 0 0 0,0 0 240 0,0-1-48 0,-2 1-16 0,1-3 0 0,-1 1 912 0,-1-2 192 0,1 0 48 0,0-1 0 0,1-2-416 0,0 1-80 0,1-1 0 0,0-1-16 0,1-2-48 0,0 0 0 0,2-2 0 0,-1-1 0 0,2 0-352 0,0-2-80 0,1 1-16 0,0-4 0 0,2-2 192 0,2-2 16 15,1-3 16-15,1-1 0 0,2-1-208 0,1-3-32 0,1-5-16 16,0 1 0-16,1-1-32 0,-3 1-16 0,1-1 0 15,-2-2 0-15,-2 2-16 0,-2-1 0 16,0-2 0-16,-2 1 0 0,-2-1-224 0,-1 1 176 0,-2 1-176 0,-2-1 160 16,-2 2-160-16,-2 0 0 0,0-1 0 15,-1 2 0-15,0-1 0 0,0 3 0 0,0-3 0 0,-1 2 0 16,2 3 0-16,2-1 0 0,-1 5-128 0,2-2 128 0,0 0-128 16,2 2 128-16,0-2-160 0,3 2 160 15,-1 2 0-15,2-5-144 0,0 3 144 0,-1-1 0 0,2 1 0 16,0 0 0-16,1-1 0 0,1 3 0 15,-2 2 0-15,0 1 0 0,-3 1 0 0,2 2 0 0,-3 3 0 16,-1 1 0-16,0 2 0 0,-3 3 0 0,0 4 0 16,-2-1 0-16,-1 4 0 0,-1-1 0 0,-1 3 0 15,-1 3 0-15,1-3 0 0,-2 2 0 0,1-2 0 0,2 0 0 16,-2 1-144-16,3-1 144 0,0 0 0 16,-1-1 0-16,1 1 0 0,1-2 0 0,1-2 0 0,1 2 0 15,-1-2 0-15,0-2 0 0,1 2 0 0,-1-2 0 16,1 1 0-16,0 1 0 0,0 0 0 0,0-1 0 15,0 2 0-15,-1-1 0 0,-1 2-192 16,1 0 16-16,-3 0 16 0,1 2 0 16,0 0 0-16,0 0 0 0,-2 0 0 0,2 0 0 0,-1 0 160 15,1 0 0-15,1 2 0 0,1-2 0 0,1 0 0 16,1 0 0-16,1 0 160 0,-1 0-160 0,2 0 192 0,0 0-48 0,2 0-16 16,-1-2 0-16,0 2-400 0,-1 0-96 0,0 0-16 15,0 0 0-15,0 0 1136 0,18-15 208 0,-12 10 64 0,0 3 0 16,1-5-832-16,2 4-192 0,0-2 0 15,2 4 0-15,1-3-768 16,2 1-208-16,2 3-48 0,1 0 0 0,2 0 1648 0,0 0 320 0,2 0 64 0,2 0 16 16,-1 0-1248-1,3 0-240-15,2 0-48 0,1 0-16 0,1 0 528 0,-1 0 0 0,2 0 0 16,-3 0 0-16,-1 0-160 0,0 0 160 0,-2 0-128 16,-3 2 128-16,-4-2 0 0,-1 0 0 0,-2 0 0 0,-3 0 0 15,-3-2 0-15,0 2 0 0,-5-2 0 0,2 1 0 16,-1-2 0-16,1-1 128 0,0 2-128 0,0-2 176 0,0 2-176 0,1-2 0 15,-1 2 0-15,0-1 128 0,1 2-128 16,-1-2 0-16,3 3 0 0,-5-1 0 16,2 2 0-16,0-1 0 0,-1 3 0 15,1-1 0-15,-2 3 0 0,1 4 0 0,1-3 0 16,-2 3 0-16,-1 4 0 0,1 0 0 0,-2 0 0 0,-1 3 0 16,0 2 0-16,0-1 0 0,-3 4 176 0,1-1-176 0,-1 1 160 0,-2 1-160 15,0 2 160-15,1 0-160 0,-1 1 128 0,1 0-128 16,-1 1 0-16,1-1 0 0,2-2 128 0,-1 4-128 15,1-1 0-15,1 0 144 0,1 3-144 0,-2-1 0 16,2 5 0-16,0 0 128 0,0 4-128 0,2 2 0 16,-2 5 0-16,0 3 0 0,0 1 0 0,1-1 0 15,-1 4 0-15,1-4 0 0,0-2 0 0,-1 1 0 0,2-4 0 16,-4 1 128-16,2-1-128 0,-3 2 0 0,-2-2 0 16,-3 1 0-16,0-1 0 0,-2-1 128 0,-1 0-128 0,-1-7 128 15,0 1 0-15,0-3 0 0,-1 3 0 0,0-1 0 16,3 1 128-16,-1 0 32 0,2 0 0 0,2 4 0 15,-1 0-288-15,4-3 128 0,1-5-128 16,2-5 0-16,2 0 0 0,0-2 0 0,3-5 0 0,-1-3 0 16,4-3 0-16,-1-3-272 0,1-4 48 0,2-4 16 15,0 2-304 1,-2-4-48-16,2-6-16 0,-2-4-18704 0</inkml:trace>
  <inkml:trace contextRef="#ctx0" brushRef="#br1" timeOffset="21075.76">28887 7617 19343 0,'-2'4'1728'0,"-1"0"-1392"0,2 1-336 0,0-2 0 0,-1 1 1008 0,1 0 128 0,-1 4 16 0,-3 5 16 0,-1 5 480 0,-4 5 80 0,0 0 32 0,-1 4 0 0,1-3-496 0,0 1-112 0,0-1 0 0,3-4-16 16,0 1-496-16,2-5-112 0,3 0-16 0,1 3 0 0,2-3-384 0,3 0-128 0,-1 2 0 0,2 1 0 0,3 1 0 0,-1 2 0 15,2 0 0-15,1 6 0 0,3 0 0 0,3 4 0 16,3 0 0 0,1 0 0-16,3 2 0 0,2-2 0 0,1-1 0 15,0-1 0-15,1 0 0 0,-2-1 0 0,0-3 0 16,-3 1 0-16,-2-1 0 0,-2-4 0 0,-3 3 0 0,-1-1 0 0,-5 0 0 15,-2-1 0-15,-5 1 0 0,-1-1 0 0,-3-1 0 0,-3 0 0 16,-2 0 0-16,-2-1 0 0,-2 2 0 0,-3-1 0 16,2-5 0-16,-2 4-10672 15,-2-1-2048-15</inkml:trace>
  <inkml:trace contextRef="#ctx0" brushRef="#br1" timeOffset="21532.31">29112 8294 22111 0,'-6'0'976'0,"1"0"208"0,0 0-944 15,1 1-240-15,2 1 0 0,-1 1 0 0,1-2 768 0,-3 3 128 0,-4 2 0 0,-2 5 16 0,-2 0 720 0,-5 4 144 0,3 4 16 0,-1-1 16 0,2 0-1232 0,-1 3-240 0,0-2-48 0,-1 2-16 0,1 2-272 0,-1-1 0 0,1 1 0 0,-1 1-144 0,1 2 144 0,0-1 0 16,0 3 0-16,1 0 0 0,-1 1-192 0,-3 3 64 16,1-2 0-16,0 3 0 15,-2 2-608-15,2-1-112 0,-2-2-32 0,3-1 0 16,1-3-1184-16,3-4-240 0,2 1-64 0,4-5-8128 0</inkml:trace>
  <inkml:trace contextRef="#ctx0" brushRef="#br1" timeOffset="22075.79">29150 8781 22111 0,'9'-9'976'16,"-1"3"208"-16,1-1-944 0,0 2-240 0,-1 1 0 0,-1 3 0 15,2-4 912-15,5-1 144 0,11-4 32 0,7-4 0 0,8-1 400 16,-1 2 96-16,0 0 16 0,-3 3 0 0,-4 4-1056 0,-5 0-208 16,-4 4-32-16,-4 4-16 0,-2-1 144 0,-4 4 16 15,-2 5 16-15,-3-2 0 0,0 0 64 0,-4 2 16 16,-1 2 0-16,-1-2 0 0,-2 0-96 0,-3 1-32 15,1 2 0-15,-3-2 0 0,0 1-96 0,-1 1-32 16,-1-3 0-16,0 1 0 0,0 0-96 0,-2 0-32 16,1-1 0-16,0 0 0 0,0 0-320 0,1-2-64 15,-2 2-16-15,2-4 0 16,2 3-656-16,1-5-144 0,-1 2-32 0,3-2 0 16,1-2 160-16,1 2 16 0,1-4 16 0,3 0 0 0,-1 2 496 0,3-2 80 15,1 0 32-15,-1 1 0 0,0 2 272 0,0-1 0 16,0 2 176-16,1 0-176 0,-1-2 192 0,-1 4-192 0,1-2 192 0,0 2-192 15,0 2 192-15,-1 0-64 0,1 2 0 16,-1 0-128-16,-1 1 0 0,0-1-144 0,-1-2-16 0,-1 3 0 16,0-4-96-16,-2 2 0 0,1 1-16 15,-2-4 0-15,1 1 720 0,-2 2 160 0,-1 0 32 0,-1-3 0 16,2 1 320-16,-3 2 64 0,-1-3 0 0,-2 4 16 16,1-3-256-16,-3 5-48 0,0-5-16 0,-2 5 0 15,-1-2-208-15,0 3-64 0,-1 1 0 0,-2 0 0 16,1-2-144-16,-2 4-48 0,-3 3 0 0,0 0 0 15,-1 0-128-15,-1 0-128 0,0 3 144 16,-2 0-144-16,0 1 0 0,-3-2 0 0,1-1 0 16,-3-2 0-16,-1-1-512 0,1-2-32 15,-2-2-16-15,1-7-11408 0,2-3-2272 0</inkml:trace>
  <inkml:trace contextRef="#ctx0" brushRef="#br1" timeOffset="23405.82">30171 7453 15663 0,'1'-3'1392'0,"1"0"-1120"0,1 0-272 16,-2 1 0-16,2 0 128 0,-2 2-128 0,1-5 144 0,3 1-144 0,3-3 976 0,-1 1 112 0,3-2 0 0,-1 1 16 0,-2 1 688 0,0 2 128 0,0 1 16 0,-4 0 16 0,1 1-256 0,0 1-48 0,-3 1-16 0,1 0 0 15,-2 0-240-15,0 0-48 0,0 1-16 0,-2 1 0 16,1-2-448-16,-3 0-96 0,4 0-16 0,0 0 0 16,0 0-416-16,0 0-96 0,0 0 0 0,0 0-16 15,0 0-112-15,-15-13-128 0,18 6 176 0,-1-4-176 0,2 0 192 0,1-4-64 16,0-1 0-16,2-3-128 0,1-3 208 16,0-2-64-16,1 0-16 0,1-3 0 15,1 1-128-15,-1-5 160 0,1 1-160 0,0 0 160 0,0-3-160 16,-2 3 0-16,-1 1 0 0,0 3 0 0,-3 1 0 15,-1 6 0-15,-2 0 0 0,-1 3 0 0,-2 1 0 0,-1 5 0 16,-2 2 128-16,-1 3-128 0,0-2 0 0,-1 5 0 16,0-2 0-16,-2 2 128 0,-1-1-128 0,2 2 0 15,0 1 0-15,-1 0 0 0,1 0 0 0,1 0 0 16,1 0-160-16,0 1 160 0,1 2-160 0,0-1 160 16,2-2-160-16,1 4 160 0,-1-2-144 0,1 0 144 15,2 3-128-15,-1-2 128 0,2 4 0 0,0-4 0 16,1 3 0-16,-1-2 0 0,2 1 0 0,-1 0 0 15,2 0 0-15,0-1 0 0,2-2 0 0,0-2 0 16,2 1 0-16,-1-1 0 0,2-1 0 16,1 1 0-16,2-2 128 0,1-1-128 0,1 2 0 15,3 1 144-15,0 0-144 0,1 0 0 0,-1 4 128 0,1-2-128 16,-3 2 0-16,1 2 0 0,-1-2 0 0,0 2 0 0,-1-4 0 16,1 5 0-16,-1-4 0 0,1 3 0 0,-1 1 0 0,0-4 0 15,-2 4 0-15,1-4 0 0,0 2 0 16,-1-1 0-16,1-3 0 0,-1 0 160 0,1-1-160 0,-2-1 128 15,1 0-128-15,-1-3 192 0,-1 2-192 0,-1-2 192 16,-1 2-192-16,-3 2 0 0,0-3 0 0,-2 2 128 16,-2 1-128-16,1 0 0 0,-2 0 0 0,-1 1 0 0,0-1 0 15,0 0 192-15,1 0-192 0,-1 3 192 0,2-3-192 16,-2 0 0-16,0 0 0 0,0 0 0 16,0 0 0-16,0 0 0 0,0 0 0 0,0 0 0 0,18 8 0 15,-15-3 0-15,-1 0 0 0,1 1 0 0,-1 4 0 16,-1 0 0-16,1 5 0 0,-2-1 0 0,0 4 208 15,0 2 16-15,0 1 0 0,-2 2 0 0,1 1 32 0,-1-2 16 16,0 2 0-16,0-2 0 0,-1-1-144 0,2 1-128 16,0-3 192-16,0-2-192 0,-1 0 0 0,0-1 0 15,1-2 0-15,-2 1 0 0,0-5 0 0,-1 2 0 16,0 0 0-16,-1-2 0 0,0 0 0 16,0-1 0-16,0 1 0 0,-1-4 0 0,2 0-192 0,-1 0-64 15,2-2 0-15,-2-1 0 16,1-2-320-16,2-1-80 0,-2-1-16 0,1-6-18576 15</inkml:trace>
  <inkml:trace contextRef="#ctx0" brushRef="#br1" timeOffset="24355.85">30841 7201 21183 0,'-1'-3'1888'0,"1"2"-1504"0,1-2-384 0,0 1 0 16,0 1 512-16,1-2 16 0,0-1 16 0,0-4 0 0,2-2 96 0,1-2 0 0,0-2 16 0,0-5 0 0,1 3-256 0,-2-2-48 0,1-2-16 0,0-2 0 0,0-2 144 0,0 1 32 0,1-2 0 0,-2 0 0 0,-1 2 640 0,1-2 144 15,-2-1 32-15,0 3 0 0,-2-1-432 0,0 2-64 16,0 0-32-16,-3-1 0 0,2 0-96 0,-1 3-32 16,0-5 0-16,0 6 0 0,-1-4-288 0,2 2-48 15,1 1-16-15,-1-2 0 0,1 2-144 0,0-1-48 16,1 2 0-16,0-4 0 0,1 5-128 0,-1-1 0 0,0 3 0 15,2 0 0-15,-2 1 0 0,1 2 0 0,-1 3 0 16,1-1 0-16,-2 3 0 0,1 2 128 0,-1 2-128 16,-1 2 128-16,1-2-128 0,-2 4-192 0,1-2 32 0,0 2 16 15,0 2 144-15,1-1 144 0,-1 2-16 0,1 1-128 16,0 2 0-16,0 0 0 0,1 0-192 16,0 0 48-16,0 0-16 0,-1-2 0 15,3 0 0-15,-1 1 0 0,-1-1 160 16,2-4 0-16,-2 2 0 0,2-1 0 0,-2-1 0 0,0 0 0 15,0 0 0-15,-1 0 0 0,0 3 0 0,0-3 128 0,0 0-128 0,0 0 128 16,0 0 80-16,0 0 32 0,0 0 0 0,0 0 0 16,-21 6-48-16,16-5 0 0,0-1 0 0,0 3 0 0,1-3-16 15,-1 0-16-15,-2 0 0 0,2-3 0 16,-1 3-160-16,1 0 128 0,0-1-128 0,0 1 128 16,-1-3-128-16,1 3 0 0,0-1 144 0,0 1-144 0,-1 0 160 15,0 0-32-15,-1 0-128 0,-2 0 192 0,-1 0-64 16,-1 0 0-16,-1 1-128 0,-2-1 192 0,-1 3-48 15,-1-3-16-15,-2-3 0 0,-2 3 0 0,0 0-128 0,-1 0 192 16,0-1-192-16,1-1 192 0,0-2-64 0,2-1-128 16,2 1 192-16,0-2-64 0,1 0-128 0,1 0 128 15,2 0-128-15,1 2 128 0,1-2-128 0,0 0 0 16,0 2 0-16,1-2 0 0,2 2 0 0,0 1 0 16,-1 0 0-16,1 0 0 0,-2 1 0 0,0 1 0 15,1 1 0-15,-2 0 0 0,-1 0 0 16,0 1 0-16,-1 1 0 0,0 1 0 0,0 0 0 15,1 0 0-15,-2-2 0 0,2 2 0 0,1 0 0 16,2 0 0-16,0-1 0 0,2 2 0 0,1-3-128 0,1 2 128 16,2-1 0-16,1 2 0 0,-1 0 0 0,4 1 0 0,-1 1 0 15,1 1 0-15,1 2 0 0,0 3 0 16,4 2 0-16,-2 1 0 0,2 1 0 0,-1 0 0 0,0 2 0 16,1 2 0-16,-1-1 0 0,1-1 0 0,1 0 0 15,-2 0 0-15,0 3 0 0,0-1 0 0,0-2 0 16,-2 5 0-16,0-4 0 0,-3 2 0 0,-1 2 0 15,-1-1 0-15,-2 0 0 0,1-3 0 0,-3 1 0 0,1-2 0 16,-1-2 0-16,0-1 0 0,0-4 0 0,3 0 0 16,-1-1-208-16,1 0 16 0,2-4 16 0,0 0 0 15,0-2-416-15,1-1-96 16,2-2-16-16,-1-2 0 0,1 1-1232 16,-1-5-256-16,0 1-48 0,1-3-13744 0</inkml:trace>
  <inkml:trace contextRef="#ctx0" brushRef="#br1" timeOffset="25270.04">30181 6360 35935 0,'-7'-9'1600'0,"5"3"320"0,2 1-1536 0,1 2-384 0,0 0 0 0,2 0 0 0,1-1 768 0,0 0 96 16,4-4 16-16,2-4 0 0,3-2-432 0,2-1-64 0,0-1-32 0,-3 0 0 0,2 1-352 0,-3 2 128 0,-1 0-128 0,-1 1 0 0,-1-3 0 0,0 4 128 0,-1-1-128 0,-2-3 0 15,0 2 0-15,0 2 128 0,-1-4-128 0,-2 3 0 16,1-1 0-16,-1 0 0 0,-1 1 0 0,2-4 0 16,-2 1 0-16,0 1 0 0,2-2 0 0,-2 0 0 15,2 1 0-15,-1 2 0 0,2-2 0 0,-1 1 128 16,1 2-128-16,0 2 0 0,0 1-176 0,-2 3 176 0,2-1 0 16,-2 4 0-16,1 0 0 0,-1 0 0 0,1 3 0 15,-1 3 0-15,2-3 0 0,-2 3 160 0,1 0-160 16,-1 2 0-16,2 0 0 0,0 1 128 0,-1 0 16 15,0-1 0-15,1 0 0 0,-1 1 0 0,1-2-144 16,0-2 0-16,-1 2 0 0,2-2 0 0,0 0 0 0,0 0 0 16,1-2 0-16,1-2 0 0,1-2 0 0,1 1 0 15,2 0 0-15,1-3 0 0,1 2 128 0,0-2 0 16,3 0 0-16,0-1 0 0,2 4-128 0,2-4 128 16,-1 4-128-16,2 0 128 0,0 1-128 0,0 2 0 15,-1 0 0-15,0 2 0 0,-1 1 0 0,-3 0 0 16,0 1 0-16,-3 2 0 0,-2-2 128 0,1 1-128 15,-4-1 128-15,2 2-128 0,-1-2 0 0,-2-2 128 16,2 2-128-16,1-2 0 0,1-2 0 0,-1 0 0 16,1 0 0-16,1-2 0 0,1-1 0 15,-2 2 0-15,1-4 0 0,0 1 0 0,-2 1 0 16,2-3 0-16,-3 2 0 0,0-1 0 0,-2 1 0 0,1 0 0 16,-2 1 0-16,-2 1 0 0,-1 1 144 0,0-1-144 0,-1 2 160 15,0-1-160-15,0 1 192 0,-1 0-48 0,1 0-16 16,-1 0 0-16,-1 0-128 0,1 0 0 0,-1 0 0 0,-1 0 0 15,1 0 0-15,0 0 0 0,0 0 0 0,0 0 0 16,0 0 0-16,0 0 0 0,0 0 0 0,0 0 0 16,0 0 0-16,0 0 0 0,0 0 0 0,0 0 0 15,0 0 224-15,0 0 16 0,0 0 0 0,0 0 0 16,0 0-240-16,0 0 176 0,0 0-176 0,0 0 160 16,0 0-160-16,-5 26 0 0,7-19 0 0,1 4 0 0,-2 1 0 15,0 2 0-15,-2 5 0 0,1-3 0 0,-2 3 0 16,-1 4 0-16,-1 4 0 0,-2 1 0 0,1 1 192 0,-1-1-32 15,-1-2-16-15,2 1 0 0,-1 1-144 16,-2-1 192-16,2-1-192 0,0-1 192 0,0-1-192 0,-1-2 0 16,2 1 0-16,-1-1 0 0,0 0 0 15,-1 1 0-15,1-4 0 0,-1 2 0 16,1-2 0-16,1 1 0 0,1-5 0 0,2-2 0 16,0-1-192-16,2-4 48 0,1 1 0 0,0-7 0 15,1-1-432-15,1-2-64 0,-1-1-32 0,1-2-12176 16,1-6-2432-16</inkml:trace>
  <inkml:trace contextRef="#ctx0" brushRef="#br1" timeOffset="26260.19">31057 5990 21183 0,'-3'-4'1888'0,"-1"-1"-1504"0,3 4-384 0,1 1 0 0,0 0 1168 0,0-4 176 0,-2 2 16 0,0-4 16 0,-2-4 688 0,0-3 144 0,-1-3 32 0,2 0 0 0,-1-1-1024 0,2 0-192 0,-1-4-32 0,3 1-16 0,1-2-688 0,2-1-144 0,-1 1-16 15,3-3-128-15,1-1 0 0,2-1-192 16,1-1 0-16,0-2 0 0,0 2 16 0,0-1 16 16,-2 4 0-16,1-1 0 0,-2 2 160 0,-1 1 0 15,-3 5 0-15,1 2 0 16,-3 1 352-16,0 3 0 0,-2 2 0 0,0 2 0 16,-2 2 192-16,-1 0 32 0,2 2 16 0,-2-1 0 15,0 4-400-15,0-1-64 0,1-2-128 0,-1 4 176 16,3-3-176-16,-2 1 0 0,3 1 0 0,-1 1 0 0,1-3 0 0,0 2 0 0,1 1 0 15,-1-1 0-15,1-1 0 0,0 2 0 0,0 0 0 0,-2 0 0 16,2 0 0-16,0 0 0 0,0 0 0 0,0 0 0 16,0 0 0-16,-13 14 0 0,8-8 0 0,-1 3 0 15,-2 1 0-15,1 2 0 0,-2-2 144 0,1 2-16 16,-2 1-128-16,1-3 0 0,-1 2 0 0,0 0 0 16,-1-2 0-16,1-1 0 0,-2 1 0 0,1 0 128 15,0-2-128-15,-2 0 144 0,1-2-144 0,0-4 160 0,-1 2-160 16,0-1 0-16,-1-2 144 0,0-1-144 0,-1-1 0 15,-1-2 128-15,0 1-128 0,-2-2 0 0,-2-2 144 0,-1 0-144 16,-5-1 192-16,1 1-192 0,-1-1 192 0,-1-2-192 16,1 2 192-16,0 1-192 0,-1-1 208 15,0 1-64-15,2 0-16 0,0 2 0 0,4 2-128 0,0 2 0 16,0 0 0-16,1-3 0 0,1 6 0 0,0-3 0 16,1 0 0-16,0 2 0 0,2-2 0 15,3 2 0-15,0 0 0 0,2-2 0 0,4 3 256 0,-1-3 128 16,3-3 32-16,3 3 0 0,-1 0-416 0,3 0 0 15,0 0 0-15,2 0 0 0,0-2 0 0,2 0 0 16,2 2 0-16,0 0 0 0,4 0 0 0,0 0 0 16,1-2 0-16,1 2 0 0,2 2 0 0,-2-4-320 0,2 2 48 15,0 0 16-15,-1 0 256 0,0 0 0 0,1 2 0 16,0-2 0-16,0 2-128 0,-1 0 128 0,0 1-192 16,-2 1 192-16,-1 1 0 0,-2 2 0 0,0-1 0 0,-2 4 0 15,-1-3 0-15,-1 4 0 0,-1-1 144 0,1 0-144 16,0 5 0-16,-1-2 0 0,1 2 0 0,0 1 0 15,-2 0 0-15,-1 3 0 0,-1 1 0 0,0 0 0 16,0 3 0-16,-1-1 0 0,-2 1 0 0,-1-1 0 16,0 0 0-16,-1 0 0 0,-1 3 0 15,1-3 0-15,-1 1 0 0,0-1 0 0,-1 1 0 0,1 1 0 16,0-2 0-16,-1 0 0 0,1 1 0 0,-2-1 0 16,1 0 0-16,1 0 0 0,-1-2-144 0,1-1 144 15,2-1 0-15,1-2-128 0,3-3 128 0,0-1-19104 16</inkml:trace>
  <inkml:trace contextRef="#ctx0" brushRef="#br1" timeOffset="30403.1">28010 16826 11967 0,'7'-6'1072'0,"-1"0"-864"0,-1 2-208 0,-3 2 0 0,1-1 960 0,0 2 160 0,4-5 32 0,4-4 0 0,3-1 976 0,3-3 208 0,-1 2 32 0,-3 2 16 0,0 0-336 0,-5 4-64 0,0 0 0 0,-2-1-16 0,-1 2-544 0,-1 4-96 0,-2-2-32 0,0 3 0 0,0 0-304 0,-1-3-64 0,1 3-16 0,0 0 0 16,0 0-448-16,-1 0-80 0,2 0-32 0,-2 3 0 0,0-2-96 0,1 1-32 15,-1 1 0-15,-1 0 0 0,-1 1-96 0,-2 0-128 16,-1 1 176-16,-2 1-176 0,-1-1 336 0,-4 4-32 16,-3-3-16-16,-2 4 0 0,-5 0-32 0,-4 2 0 15,-6 3 0-15,-2-2 0 0,-5 3-96 0,-2 2-32 16,0 2 0-16,-2-4 0 0,0 5-128 0,0-5 0 0,3 1 0 15,0 0 0-15,5-3 0 0,-1 1 0 16,4-2 0-16,2 0 0 0,3-1 0 16,2 0 0-16,3 0 0 0,4-1 0 0,2-4 0 0,1 2 0 15,4-2 128-15,1 2-128 0,1-3 0 0,3 0 0 16,1-2 0-16,3 2 0 0,0-3 0 16,2 0 0-16,2 1 0 0,0-1 0 15,2 0 208-15,2 0-32 0,0-1-16 0,2-1 0 16,2 2 80-16,0-2 16 0,2 2 0 0,2-3 0 0,0 2-80 15,4-2-16-15,3 0 0 0,3 0 0 0,3 0-160 0,4-2 0 0,4 2 0 0,1 2 0 16,3-2 0-16,-2 0 0 0,0 0 0 0,1 0 0 16,0 0 0-16,-2 1 0 0,-1 4 0 0,-2-1 0 15,-6 2 0-15,-4 0 0 0,-5 1 0 0,-3-1 128 16,-3 0-128-16,-3 1 0 0,-4-1 0 0,-1 1 0 0,0-1 0 16,-4 0 0-16,-1 1 0 0,-1 0 0 0,-2-1 320 15,-2 0 48-15,0 0 0 0,-2 0 0 0,0 1-128 16,-3-1-32-16,0 0 0 0,-3-2 0 15,1 2-208-15,-1 0 144 0,-4 0-144 0,1 0 128 16,-1 1-128-16,-2 0 0 0,0 2 0 0,-1-2 0 16,1 2 0-16,0-1-192 0,-5 6 32 0,-3-2 16 0,-2 4 16 15,0 0 0-15,-1 3 0 0,-1-4 0 16,2 2-128-16,-1 2-32 0,1-3 0 0,0 2 0 0,-1 1 288 0,0-1 0 16,3 0 0-16,2-1 0 0,4-1 0 0,2 0 0 15,1 0 0-15,3 0 0 0,1-1 0 0,3-1 0 16,-1 1-160-16,5-2 160 0,1 2 0 15,1-1 0-15,2 1 0 0,2-2 0 16,2-3 0-16,3 2 0 0,1 1 0 0,2-1 128 16,2 0-128-16,2 1 176 0,3 0-176 0,1 1 192 15,3-2-192-15,3 3 128 0,3-2-128 0,-1-3 128 0,4 2-128 16,2-2 0-16,3 2 0 0,1-4 0 0,1 0 0 16,-1-2 0-16,-1-3 0 0,2 1 0 0,-3-4-144 0,-4 0 144 0,-4 0-192 0,3-4 192 31,5 1-736-31,5-5-32 0,2 0-16 0,-1-2-19504 0</inkml:trace>
  <inkml:trace contextRef="#ctx0" brushRef="#br1" timeOffset="31429.51">29100 16766 35007 0,'-4'-2'3120'0,"0"1"-2496"0,4 1-496 0,2 0-128 0,-1 0 672 0,0-2 112 0,-1 0 32 0,1 0 0 0,2-2 48 0,2 2 16 15,1-2 0-15,1 2 0 0,1-2-192 0,2 4-48 0,-2 0 0 0,1 1 0 0,1 2-48 0,-2-1-16 0,1 4 0 0,0-2 0 0,-1 2-128 0,0 4-16 0,-1-1-16 0,1 2 0 0,2 1-256 0,-2 3-160 0,1-3 192 0,0 4-192 0,0 3 0 0,1 1 0 0,1-2 0 0,-1 2 0 0,3 2 0 16,-1 3 0-16,2 4 0 0,-1 1 0 0,3 5 0 15,-1 1 0-15,1 5 0 0,0-3 0 0,-1 0 0 16,-1 2 0-16,-2-2 0 0,2 1 0 0,-4-1 0 16,0-1 0-16,-1-1 0 0,0-1 0 0,0-1 192 0,-2-3-32 15,2 0 0-15,-2-4 0 0,1-3-160 0,0-2 0 16,0 0 0-16,0-2 0 0,0-4 0 0,0 3 0 16,0-4 0-16,1-2 0 0,-2-1 0 0,-1 1-272 15,2-3 64-15,-3-2 16 16,2 0-464-16,-3 0-96 15,-2-1-16-15,1-1 0 0,-2 1-464 0,-1-3-112 16</inkml:trace>
  <inkml:trace contextRef="#ctx0" brushRef="#br1" timeOffset="32057.73">29474 17266 6447 0,'2'-3'576'0,"-1"0"-576"0,-1 3 0 0,0 0 0 0,0 0 1280 0,0 0 128 0,0-1 48 0,0 1 0 0,-1-2 1168 0,-1 2 256 0,1 2 32 0,1-2 16 0,0 0-624 0,0 0-112 0,0 0-16 0,0 0-16 0,-22 6 208 0,17-6 32 0,0 0 16 0,-1 0 0 15,0 0-1168-15,1 0-224 0,0-2-64 0,0-1 0 16,1 3-320-16,-1-1-64 0,3 1 0 0,-2 0-16 16,0 1-368-16,1 2-192 0,-2 3 192 15,-2 0-192-15,1 0 0 0,-2 7 0 0,-2 0 0 0,-3 2 0 16,0 5 0-16,-2 2 0 0,-1 3 0 16,-1 3 0-16,-1 4 0 0,0-1 0 0,-1 4 0 15,-1-2 0-15,-1 4 0 0,-1 1 0 16,0 1 0-16,1-2 0 0,3 0 0 0,2-5 0 0,3 1 0 0,5-7 0 15,3-3-192-15,5-7 16 0,5-2 0 0,5-6-12864 16,4-4-2576-16</inkml:trace>
  <inkml:trace contextRef="#ctx0" brushRef="#br1" timeOffset="34005.04">30066 17560 26719 0,'-2'0'2368'0,"2"0"-1888"0,2 0-480 0,-1 0 0 0,0 0-320 0,0 0-144 0,2-3-48 0,-1 3 0 0,2 0 16 0,0-2 0 16,-1 0 0-16,0 2 0 0,-2-2 752 0,-1 4 160 0,-1 0 32 0,-2 3 0 0,1-2-208 0,-2 3-48 0,-1 1 0 0,-1-1 0 0,0 4 624 0,-2-2 112 0,2 2 32 0,-1 0 0 0,-1 0 768 0,1 2 176 0,0-2 16 0,-2 3 16 15,1-1-608-15,1 0-128 0,1 2-32 0,0 1 0 16,1 1-720-16,1 0-160 0,0 2-32 16,2 1 0-16,1 1-256 0,-1 0 0 15,2 1 0-15,2-3-144 0,-1 1 144 0,1 1-128 0,2-4 128 16,0 0-128-16,2-1 128 0,0-2 0 16,1 2 0-16,2-5 0 0,1 0-384 15,1-4-64-15,2-4 0 0,-1 0-17088 0</inkml:trace>
  <inkml:trace contextRef="#ctx0" brushRef="#br1" timeOffset="34268.35">30145 17265 30399 0,'-5'0'2704'0,"0"-2"-2160"0,1-1-544 0,4 3 0 0,0 0 1536 0,-1 0 208 0,0-1 48 0,-3 1 0 16,-1-2-512-16,0-2-80 15,1 4-32-15,2-3 0 0,-1 3-496 0,2-2-96 0,0 4-32 16,1-2 0-16,0 0-352 0,1 3-64 0,0-3 0 0,2 4-128 31,-1-4-304-31,2 2-160 0</inkml:trace>
  <inkml:trace contextRef="#ctx0" brushRef="#br1" timeOffset="43075.62">24034 15413 19343 0,'-3'0'1728'0,"1"-3"-1392"0,2 1-336 0,0 1 0 0,0 1 1728 0,0 0 256 0,-2-3 64 0,1-1 16 0,-1-2 256 0,0-2 48 0,2 0 16 0,2 2 0 0,0-3-1168 0,1 2-256 0,0 1-32 0,1 0-16 0,0 1-480 0,-2 1-112 0,2 3 0 0,-2-2-16 16,2 1-96-16,-1 4-16 0,-1-2 0 0,1 3 0 0,-1 0-48 0,1 1-16 0,-1 0 0 0,0 2 0 0,1 3 64 0,-2-2 0 15,2 2 0-15,-2-1 0 0,3 2-192 16,-2-2 192-16,1 0-192 0,0 0 192 0,0 0-32 0,-1-1 0 16,3 1 0-16,-1 0 0 0,1 0 32 15,1 2 16-15,1-2 0 0,1 3 0 16,2-1-208-16,0-2 144 0,0 3-144 0,-1 2 128 16,4 2-128-16,-2-3 0 0,2 4 0 0,0 0 0 15,0 0 0-15,0 0 0 0,-1 3 0 0,1-1 0 16,-4 2 0-16,0-1 0 0,1 3 0 0,-3-3 0 0,0-1 0 0,-1 2 0 15,0 2 0-15,1-3 0 0,0 3 0 0,0-4 0 16,-1 2 0-16,2-1 0 0,-1-1 0 0,0-2 0 16,1 3 0-16,1-3 0 0,-3 0 0 15,1-4 0-15,-1 2 0 0,-1-2 0 0,0 1 0 16,0-1 0-16,0 1 0 0,-2 0 0 0,-1 0 0 0,0-1 0 16,-2 4 0-16,-1-2 0 0,-1 3 0 15,-2 0 0-15,-2 2 0 0,-2 2-176 0,0-1 176 0,-3 2 0 16,-2 3 0-16,-2-2-128 0,1 2-96 0,-1 0-16 0,0-1 0 15,1-4 0 1,1 0-144-16,0-3-48 0,4-6 0 0,0-2 0 0,3-5-96 16,1-4-32-16,1-4 0 0,3-2 0 0,0-7-784 15,3 0-176-15,2-6-16 0,3-1-14128 0</inkml:trace>
  <inkml:trace contextRef="#ctx0" brushRef="#br1" timeOffset="43687.85">24249 15862 8287 0,'1'-7'736'0,"0"5"-592"0,-1 0-144 0,0 2 0 0,0 0 592 0,0-2 96 15,1 2 16-15,-1-2 0 0,0-1-192 0,-1 2-16 0,-1-1-16 0,-1 2 0 0,1 0 32 0,-2 0 0 0,2 2 0 0,-2-2 0 0,0 1 1552 0,1 2 320 0,1-6 64 0,-1 3 16 0,0 0-768 0,-1 0-160 0,1-1-16 0,0 1-16 0,-1 0-512 0,1 0-96 0,-1 0-32 0,-1 0 0 0,1 0-32 0,-2 1-16 16,0-1 0-16,0 3 0 16,-3-1-176-16,2 2-16 0,-3 0-16 0,0 1 0 0,0 1-160 0,-2 1-16 15,1 2-16-15,-2 1 0 0,1 0-192 16,-2 2-32-16,2 2-16 0,0 1 0 0,-1 3-176 16,1-1 0-16,-1 4 0 0,2 4 0 15,0-3 0-15,0 2 0 0,0 1 0 0,1-4 0 16,1 1 0-16,0 0 0 0,2-2 0 0,2-4 0 15,2-1 0-15,1-2 0 0,2 0 0 0,2-3 0 16,0-2-576-16,3-1 0 0,3-4 0 16,-1 1-10608-16,3-2-2112 0</inkml:trace>
  <inkml:trace contextRef="#ctx0" brushRef="#br1" timeOffset="46256.94">29112 6768 19343 0,'3'-3'1728'0,"-2"2"-1392"0,0 1-336 16,-1 0 0-16,0 0 1232 0,0 0 176 0,1 0 48 0,-1 0 0 0,2 1 704 0,-2-1 144 0,1 3 16 0,-1-3 16 0,0 0-1056 0,0 0-192 0,0 0-64 0,0 0 0 0,0 0-816 0,11 15-208 0,-6-12 0 0,0 0 0 0,1 0 0 0,-1 1 0 0,2-1 0 0,1-2 0 0,0 1 160 0,1 1-16 0,0 1 0 0,2-1 0 15,0 3 144-15,0 1 32 0,1 1 0 0,1 2 0 16,-1 0-112-16,-1 2-16 0,0 1 0 0,-2-1 0 15,1 4-48-15,-3-2-16 0,1 4 0 16,-2-2 0-16,-1 5 48 0,-1-1 0 0,-1 0 0 16,-1 4 0-16,-1-2-32 0,-1 0 0 0,-1 0 0 15,-1 1 0-15,1-1-144 0,-3-4 0 0,2 2 0 0,-3-1 0 0,0-1 0 16,-2-2 0-16,-1 3 0 0,1-6-176 16,-1 2-944-16,0-1-192 0,0-2-32 15,0 1-9824-15,-1-3-1952 0</inkml:trace>
  <inkml:trace contextRef="#ctx0" brushRef="#br1" timeOffset="46735.96">29247 7011 19343 0,'-6'-1'848'0,"2"-1"192"0,2-2-832 0,-1 4-208 0,3-3 0 0,0 3 0 0,1-2 864 15,-1 1 128-15,0-2 32 0,2 0 0 0,-1-1-240 0,0-1-32 0,0 1-16 0,0 2 0 0,-1 0-368 0,2 2-80 0,-2-2-16 0,0 2 0 0,-2 2 16 0,0 2 0 0,-3-1 0 0,0 2 0 0,0 3 656 0,-2-2 128 0,-2 3 16 0,-1 2 16 0,-1 0-80 0,-3 0-32 16,0 4 0-16,-4 1 0 0,0 3-560 0,-2-1-112 16,0 0-32-16,0-1 0 15,1 0-544-15,0 1-128 0,2 2 0 0,-1-4-16 16,4-2-1376-16,1 0-272 0,3-2-48 16,3 1-11280-16</inkml:trace>
  <inkml:trace contextRef="#ctx0" brushRef="#br1" timeOffset="47285.54">29377 7225 10127 0,'-3'2'896'0,"2"-2"-704"0,1 2-192 0,0-2 0 0,0 0 1008 0,0 2 160 0,1-2 48 0,-2 4 0 0,1 0-16 0,-1 2 0 0,1 0 0 0,-1 0 0 0,1 1-144 0,-2-1-32 0,2 1 0 0,-1 2 0 0,2 0-624 16,-1-2-128-16,0 2-16 0,0 0-16 0,0 1-240 0,2 0-128 0,-2 0 128 0,1-1-208 0,0-1-144 0,2 2-32 0,-1-3 0 0,0-1 0 0,2 0 208 0,0 0 48 0,0-2 0 16,2 0 0-16,0-2 128 0,0-1 176 15,0 2-48-15,1-3 0 0,0-3 512 0,-1 2 112 0,2 1 16 16,-1-2 0-16,-1-1 320 0,0 2 64 16,2-3 0-16,-1 2 16 0,1-1-576 0,-1 2-112 0,0-2-32 15,1 3 0-15,-2 0-448 0,0-2-336 16,-1 2 48-16,1 0 16 15,-1 2-752-15,1-2-160 0,1 0-32 0,-1 0-6704 0,0 0-1344 0</inkml:trace>
  <inkml:trace contextRef="#ctx0" brushRef="#br1" timeOffset="47631.92">29688 7144 23039 0,'-11'12'1024'0,"3"-5"192"0,-1 5-960 0,3-6-256 16,3-1 0-16,1 0 0 0,-1 1 816 0,-2 1 112 15,-5 8 32-15,-2 7 0 0,-3 3 1040 0,0 4 224 16,1-4 32-16,1 4 16 0,2-4-1056 0,1 1-224 16,2 2-32-16,0-3-16 0,3 1-560 0,0-2-128 0,3 2 0 0,-1 3-16 15,2-4-240-15,0 1 0 0,1-5-192 0,0 1 192 32,2-2-832-32,2-2-64 0,0 1-16 0,2-3-15344 0</inkml:trace>
  <inkml:trace contextRef="#ctx0" brushRef="#br1" timeOffset="48862.71">24827 16048 3679 0,'2'0'320'0,"-4"2"-320"0,1 0 0 0,0-2 0 0,0 3 5600 0,1-3 1056 0,0 1 192 0,0 1 64 0,0 4-5824 0,-1-2-1088 0,2 2-336 0,-1 3-16 0,2 1 352 0,-1 0 0 0,1-2-144 0,-1 2 144 16,0 3 0-16,0-1 0 0,-1 2 128 0,2-2-128 15,-1 2 1008-15,-1 0 96 0,-1 3 32 0,-1 1 0 16,1-2-208-16,0 3-32 0,-2 3-16 0,1-2-15792 16</inkml:trace>
  <inkml:trace contextRef="#ctx0" brushRef="#br1" timeOffset="49588.25">25104 15423 15663 0,'3'-4'1392'0,"-1"3"-1120"0,0 1-272 0,-1 0 0 0,1 1 1168 0,0 3 176 0,1-3 48 0,2 4 0 0,3 1 1232 0,0 5 240 0,0 4 48 0,-2 4 16 0,-1 0-832 0,-1 2-176 0,-3 2-16 0,1 0-16 0,0 2-1136 0,-2-3-240 0,0 3-32 0,-2-3-16 0,1-2-272 0,0 1-64 16,-2-3-128-16,2 2 192 0,-1-1-576 15,-1-3-112-15,1 2-16 0,-2-2-16784 0</inkml:trace>
  <inkml:trace contextRef="#ctx0" brushRef="#br1" timeOffset="49833.24">25100 15628 39615 0,'-15'4'1760'0,"5"-1"352"0,1 2-1680 0,4-5-432 0,4 2 0 0,1-2 0 0,0 2 0 16,-1-2 0-16,-2 4 0 0,1-4 0 0,1 2 0 15,1 2 0-15,0-4 0 0,1 2 0 0,1-2 192 0,2-2 96 16,1 2 32-16,0-3 0 0,3 2-80 0,1-1-16 15,2-2 0-15,2-2 0 0,0 0-96 0,2-4 0 16,2 1-128-16,1-3 192 0,0 2-192 0,2-4 0 16,1-2 0-16,-1 1-160 15,1 0-928-15,-3 2-192 0,2-1-48 0,-1 2 0 0</inkml:trace>
  <inkml:trace contextRef="#ctx0" brushRef="#br1" timeOffset="50223.24">25498 15084 30399 0,'-10'-5'1344'0,"2"1"288"0,2 0-1312 0,4 2-320 15,0 0 0-15,2 0 0 0,2 2 1168 0,-2-2 176 0,0-2 16 0,0-2 16 16,1 2 32-16,1 2 16 0,1 2 0 0,2 0 0 16,0 3-928-16,0 1-192 0,1 2-48 0,1 3 0 0,2 0-64 15,0-2-32-15,2 3 0 0,1 1 0 0,1-1 64 0,0 0 16 16,1 2 0-16,2-2 0 0,0 3-48 0,0-1 0 16,2 0 0-16,-1 2 0 0,-1 2-192 0,1 0 128 15,-1 1-128-15,-2 3 0 0,0-1 0 16,-2 3 0-16,-1 0 0 0,-4 0 0 0,1 3 0 15,-3 1 0-15,-1 0 0 0,1 5 0 0,-2 4 0 0,-2-1-192 16,-1 1 48-16,-1-5 0 0,1 0 144 0,-1-1-192 16,2-4 192-16,-1-6-192 0,1 2-160 0,0-4-32 15,2-4-16-15,-1-1 0 16,1-3-816-16,-2-3-144 0,0-2-48 0,-1 0-15552 0</inkml:trace>
  <inkml:trace contextRef="#ctx0" brushRef="#br1" timeOffset="50526.63">25741 15398 26719 0,'-6'-4'1184'0,"1"-1"240"0,0 4-1136 0,3-1-288 0,1 0 0 0,-1 2 0 15,1 0 416-15,0 0 32 0,-3 2 0 0,-2 0 0 16,0 1 1264-16,-2 4 256 0,0 2 48 0,-1 0 16 16,-1 5-576-16,0 2-112 0,-1 1-32 0,0 3 0 15,1-1-640-15,-1 1-128 0,1-2-32 0,1 1 0 0,2-3-192 0,1 0-32 16,2 0-16-16,-1-1 0 0,3 1-272 0,-1-4-192 16,3 1 16-16,0-2 16 15,1 0-352-15,-1-1-80 0,2 0-16 0,0-1-11664 16,-1 3-2320-16</inkml:trace>
  <inkml:trace contextRef="#ctx0" brushRef="#br1" timeOffset="50969.64">25964 15612 43311 0,'-5'7'1920'0,"-1"-1"384"0,0-2-1840 0,2-1-464 0,1-1 0 0,3-2 0 31,0-2-256-31,-1 2-160 0,0 0-32 0,0 0 0 0,-1-3 96 0,4-1 16 0,-1 2 0 0,1-2 0 15,-2 4-48-15,0 0 0 0,0 0 0 0,19-12 0 16,-12 11 384-16,2 1-144 0,1-3 144 0,0 3 0 16,0 0 0-16,0 0 0 0,1 3 0 0,-1-3 144 15,-2 3 80-15,0 0 16 0,-2 2 0 0,-1 1 0 16,-1 3-112-16,-3 1-128 0,-1 2 176 0,-1 0-176 0,-2 2 0 0,-2 3 0 16,0-1 0-16,-1 4 0 0,0-4 0 15,0 3 0-15,-2 0 0 0,1 2 0 0,-1-2-304 0,2 1-64 16,1-2-16-16,0-2 0 0,3-1 544 0,1 1 96 15,1-2 32-15,2 1 0 0,2-4-112 0,1 0-32 16,1 1 0-16,1-2 0 16,2 3-720-16,0-3-160 0,0-1-32 0,1-2 0 15,-1-4-1712-15,1 2-336 0,1-5-80 16,0 0-16-16,2-2 864 0,-1-2 160 0</inkml:trace>
  <inkml:trace contextRef="#ctx0" brushRef="#br1" timeOffset="51300.6">26342 15084 14735 0,'-7'-1'1312'0,"1"-1"-1056"0,1 0-256 15,2 1 0-15,2 1 4192 0,1 0 784 0,0 0 144 0,0 0 48 0,-1-3-3760 0,0 3-736 0,-1 0-160 0,2 0-16 0,0 3 416 0,0 0 96 0,0 5 16 0,0 0 0 0,2 5-256 0,-2 3-64 0,1 2 0 0,0 1 0 0,0 7-384 0,2-1-64 0,-1 3-32 0,-1-2 0 0,3 3-224 0,-1-5 0 16,-1 2-192-16,1-1 192 15,0-5-704-15,0 1-16 0,2-1-16 16,-2-2-17088-16</inkml:trace>
  <inkml:trace contextRef="#ctx0" brushRef="#br1" timeOffset="51543.44">26194 15388 40543 0,'-10'6'1792'0,"3"-2"384"0,-1-2-1744 0,4-2-432 0,4 0 0 0,2 0 0 16,0-2 0-16,-1-1-192 15,3-1 0-15,2-3 16 16,3-1-336-16,2-5-80 0,3 3-16 0,2-2 0 0,0 2 368 0,2-2 80 0,1 2 16 0,1 0 0 16,1-1 144-16,0 1 176 0,0 0-48 0,-1 0 0 15,-2 2 0-15,-2 0 0 0,0-1 0 0,-2 0 0 16,-1 2-1488-1,0-1-304-15</inkml:trace>
  <inkml:trace contextRef="#ctx0" brushRef="#br1" timeOffset="52066.28">26667 14705 25791 0,'0'0'2304'0,"2"0"-1856"0,-2 0-448 0,1 0 0 0,0 0 1456 0,0 3 192 0,2-2 32 0,-1 4 16 0,5 0 416 16,-1 4 96-16,1-1 16 0,1 3 0 0,-1 2-1328 0,2-1-272 0,-1 1-48 0,2 1-16 0,-1 0-192 0,-1-2-48 0,1 1 0 0,0-1 0 0,-1 4-48 0,2-3-16 0,1 0 0 0,1 0 0 0,-2-5-256 0,2 3 0 16,1 0 128-16,4 1-128 0,1 2 0 0,-1-1-176 15,1 0 32-15,-1 2 0 16,-1 1-352-16,-2 0-64 15,-3 3-16-15,-1-3 0 0,-4 3-208 0,-2-3-48 0,-3 2-16 16,-4-2 0-16,0 0-752 0,0-3-160 16,-2 0-32-16,-1-2-13504 0</inkml:trace>
  <inkml:trace contextRef="#ctx0" brushRef="#br1" timeOffset="52390.18">26948 14876 14735 0,'-10'-4'640'0,"3"2"160"0,1-1-640 0,1 2-160 0,3 2 0 0,1-1 0 16,0 3 432-16,-1-1 48 0,-2 0 16 15,-1 3 0-15,-1 2 1104 0,0 2 208 0,1 3 48 0,0-2 16 16,2-3 1264-16,1 2 240 0,-2 3 48 0,-1 7 16 15,0 1-1344-15,-1 2-272 0,0 3-48 0,0-1-16 16,1 2-640-16,-2-1-128 0,4-1-32 0,-1-2 0 16,2-1-560-16,0-3-112 0,0 2-32 0,1-4 0 15,-2-1-448-15,1-1-80 0,-2 1-32 16,-1-2 0-16,1 0-304 0,-2-1-64 0,1 0-16 0,-2 4 0 16,-1 0 0-16,1-2 0 0,1 3 0 0,-1-3 0 15,3-4-1456-15,1 0-288 0,1-2-64 16,0-4-12928-16</inkml:trace>
  <inkml:trace contextRef="#ctx0" brushRef="#br1" timeOffset="52934.1">27066 15116 43311 0,'-5'1'3840'0,"2"-1"-3072"0,3 0-608 16,1-1-160-1,1 1-384-15,0-2-128 0,2-1 0 0,0-1-16 0,2 1 336 0,2-4 192 16,5-1-192-16,-2 0 192 0,1 2 0 0,-1 2 0 0,1 0 0 0,0 0 0 15,-1 4-240-15,-1 0 64 0,0 0 16 0,0 0 0 16,-2 2 160-16,1-2-160 0,-3 4 160 0,-1-4-160 16,0 4 160-16,-2-2 0 0,-2 2 0 0,-1 0 0 15,-1 1 0-15,-2 1 0 0,1 0 128 0,-2 0-128 16,0-1 0-16,0 1 0 0,1 0 0 0,-1 1 0 16,0-1-128-16,2-1 0 0,-2-2 0 0,0 4 0 0,1-4 128 15,0 0-128-15,1-2 128 0,1-1-128 16,1 0-400-16,0 0-80 15,1-1-16-15,0 1 0 0,2-3-720 0,-1 0-160 0,2 0-32 0,-1 1 0 16,2 0-80-16,0 2-32 0,0-2 0 0,-1 4 0 16,0 0 864-16,-1 3 160 0,0-2 48 0,-1 4 0 0,0-1 1008 0,-2 4 208 15,-3-2 32-15,1 2 16 0,-2 4 1120 16,-1-2 240-16,0 3 32 0,0-1 16 16,-1 0-432-16,0-1-96 0,1 0-16 0,-1 0 0 0,1-3-880 15,0-1-176-15,0 3-48 0,1-5 0 0,0 2-288 0,1-3-160 16,-1 0 160-16,0-2-160 0,2-1 0 0,-1 1-240 15,1 1 32-15,-1-1 0 16,1 0-800-16,-2-1-144 0,0 2-48 0,1-4 0 16,-2 4-864-16,-1-1-176 0</inkml:trace>
  <inkml:trace contextRef="#ctx0" brushRef="#br1" timeOffset="53589.83">27566 14551 31327 0,'-6'6'2784'0,"1"-2"-2224"0,0 1-560 0,2-2 0 0,1 0 1984 0,2 1 304 0,0-2 48 0,-1 3 16 0,-1 6-1840 0,-3 3-352 0,0 4-160 0,-1 5 128 0,1-1-128 0,-1 0 0 0,1 3 0 0,0-5 0 0,0 1 128 0,1-2 0 0,0 2 0 0,2-3 0 0,1 0 112 0,-1-2 16 16,4 3 0-16,-1-4 0 0,2 1-256 0,1-3-160 16,1 0 32-16,1-3 0 15,2 0-1312-15,-1-2-256 0,2-2-48 0,-2-3-14704 16</inkml:trace>
  <inkml:trace contextRef="#ctx0" brushRef="#br1" timeOffset="53814.57">27351 14819 11055 0,'-7'9'976'0,"1"-5"-784"0,1-3-192 16,2 1 0-16,3-2 7216 0,3-2 1392 0,0 1 288 0,2-2 48 16,2-1-6864-16,4-2-1376 0,5 0-256 15,4-4-64-15,2-2-144 0,3 2-32 0,-1 0 0 0,0-1 0 16,-2 1-352-16,-1 3-80 0,-2-2-16 0,-1 3 0 31,-2-2-352-31,-1 2-80 0,-1 0-16 0,-3 1 0 0,-1-1-992 0,0 0-208 16</inkml:trace>
  <inkml:trace contextRef="#ctx0" brushRef="#br1" timeOffset="54216.35">27782 14360 41471 0,'-5'4'1840'0,"1"0"368"0,0-2-1760 0,3 1-448 0,1-3 0 0,1 0 0 0,2 0 272 0,-1 0-16 16,2 1-16-16,1 2 0 0,2-3-112 0,1 2 0 15,-1 2-128-15,1-3 192 0,-1 8-192 0,0-3 0 0,2 0 0 0,-2 4 0 16,2 2 0-16,0 1 144 0,-2-4-144 0,3 6 192 16,1 1 0-16,3 4 0 0,1 1 0 15,-1 1 0-15,1-2-192 0,0 2 0 0,0 0 0 0,0 0 0 16,2-2 0-16,-2-2 0 15,0-2 0-15,1 3 0 0,-1-6-192 0,0 2-64 0,1-2 0 16,0 0-16 0,-1 0-256-16,-1-1-48 0,-1-2-16 0,-2-2 0 0,-2 2-848 15,-3-2-160-15,0-2-48 0,-2 0-14752 16</inkml:trace>
  <inkml:trace contextRef="#ctx0" brushRef="#br1" timeOffset="54500.56">28002 14645 33167 0,'-9'1'1472'0,"3"2"304"0,0-3-1424 0,3 0-352 0,2 0 0 16,1 0 0-16,0 0 0 0,0 0 0 0,-3 0 0 0,1 2 0 0,1-1 800 0,-3 4 192 15,2 0 32-15,-3 4 16 0,1-1 176 0,-1 5 48 16,-1 3 0-16,0 0 0 0,-2 3-496 0,0 3-80 16,0-2-32-16,-1 2 0 0,1 0-320 0,0-1-64 0,1 1-16 15,0-2 0-15,0 1-256 0,2-5 0 0,-1 0 0 16,3-2 0 0,0-2-320-16,1-3-112 0,0-3-16 0,2-2-16 15,2-2-1152-15,0-2-240 0</inkml:trace>
  <inkml:trace contextRef="#ctx0" brushRef="#br1" timeOffset="54912.12">28226 14608 28559 0,'-4'2'2544'0,"1"2"-2032"0,2-4-512 0,2 0 0 0,1 0 2048 16,-2 0 304-16,0 2 64 0,0 0 16 16,1 0-2816-16,-1 1-576 0,1 0-96 0,0 1-32 15,1 1 480-15,-2-1 96 0,1 2 0 0,-1 0 16 16,-1 1 1296-16,-1 2 256 0,1-1 48 0,-1 3 16 0,-1 0 96 15,-1 0 32-15,2 1 0 0,-2-1 0 0,0 2-752 0,1-1-160 16,0 1-16-16,2-4-16 0,2 4-304 0,-1-3 0 16,0 0 0-16,2-2-144 0,-1 1-144 0,1-2-32 15,1-1 0-15,-1-2 0 0,1 1 64 0,0-1 0 16,1-4 0-16,1 2 0 0,1-2 128 0,2 0 128 0,0-2-192 16,1-2 192-16,2-1-368 0,0 1 48 0,2-2 0 0,-1 0 0 31,0 0-816-31,1 0-144 0,-2 0-48 0,0 2 0 15,1-4-1376-15,-1 2-288 0,1 0-48 0,-1 0-8416 0</inkml:trace>
  <inkml:trace contextRef="#ctx0" brushRef="#br1" timeOffset="55237.54">28370 14500 9215 0,'-2'3'816'0,"-1"-2"-656"16,3 1-160-16,0 1 0 16,0-3 2224-16,0 4 400 0,-1-1 96 0,0 6 16 0,-2 3 1104 15,1 2 240-15,1 2 32 0,-1 2 16 0,2 1-1744 0,0 1-336 16,2 1-80-16,-1-1-16 0,1 1-1168 0,1 1-224 15,0-2-48-15,0 2-16 0,1 0-352 0,-2 0-144 16,1 3 128-16,-3 0-128 0,0-2 0 0,0 2 0 16,-2-3 128-16,0 3-128 0,1-3 0 0,-2-3 0 15,2 3 0-15,0-6 0 16,1 3-416-16,0-7-16 0,0-2 0 0,0 0 0 16,1-4-1344-16,0-3-272 0</inkml:trace>
  <inkml:trace contextRef="#ctx0" brushRef="#br1" timeOffset="57967.9">29337 15587 21183 0,'-1'-4'1888'0,"0"-1"-1504"0,-1 4-384 0,1 1 0 0,0 0 1792 0,-1 0 304 15,-1 0 48-15,-1-2 16 0,-2-1-2304 0,0 2-464 0,0 1-96 0,0 0 0 0,-1 0 1504 0,1 1 304 0,1 2 64 0,-1-1 16 0,0-2 176 0,0 1 48 0,0 2 0 0,-1-1 0 0,0-2-128 16,1 4-32-16,-2 0 0 0,-2-2 0 0,2 2-832 0,-5 0-160 0,0 2-48 0,-3 3 0 16,-3 0-208-16,-3 1 0 0,-3 3 0 0,-4 2 0 15,-4-2 128-15,-4 3-128 0,1 0 0 16,-3 2 0-16,-2-2 256 0,-5 3-64 0,-2-2 0 16,-4 1 0-16,4-2 0 0,-9 3 0 0,-6 1 0 0,-3 1 0 15,-2 2-192-15,3 2 0 0,2 0 0 0,0-1 0 0,5-2 0 0,-3 4 176 16,-3-1-176-16,-3 4 160 0,1-3-32 15,-2 2-128-15,-2 4 192 0,-4 2-64 0,-3 0-128 16,-7 5 0-16,-7 1 0 0,-3 1 0 0,0 5 0 16,-7 1 0-16,-4 4 0 0,0-4 0 0,1 1 0 15,4-4 128-15,2 2-128 0,-2-4 0 0,-1-1 368 16,1 1-16-16,3-1 0 0,2 0 0 0,0-4-176 0,0-1-48 16,2 1 0-16,5-5 0 0,10-1-128 0,-1-3 0 15,-1 2 0-15,2-3 0 0,10-5 0 16,-3-3 0-16,3 3 0 0,3-2 0 0,2 0 0 15,1 1 0-15,-1-3 0 0,2 2 0 16,3 1 0-16,4-1 0 0,2 0 0 16,4 1 0-16,3-3 0 0,2 0 0 0,3-1 0 15,1-1 0-15,1 1-576 0,4 1-160 0,3-2-32 0,1 0-18496 16</inkml:trace>
  <inkml:trace contextRef="#ctx0" brushRef="#br1" timeOffset="87339.84">27842 4737 30399 0,'9'-12'2704'0,"1"2"-2160"0,0 1-544 0,-2 3 0 16,2 2 192-16,3-4-64 0,8-6 0 0,12-8-128 0,15-9 0 0,10-6 0 0,9-1 0 0,-4 2-192 0,-4 2 368 0,-4 6 80 0,-6 4 0 0,-4 2 16 0,-6 7 672 0,-4 2 128 0,-6 6 16 0,-6 3 16 0,-4 4-64 0,-6 2-16 0,-4 2 0 0,-4 4 0 15,-5 5-512-15,-5-1-96 0,-5 5-32 16,-5 2 0-16,-3 2-176 0,-6 5-32 0,-2 0-16 0,-5 2 0 15,-2 6-32-15,-3-2-128 0,-2 3 192 0,-3 3-64 16,0-1-128-16,-5 1 0 0,-4 3 0 16,-6 4 0-16,-3-3 128 0,-3 5-128 0,-1 0 192 15,-2 3-64-15,2 1-128 0,-4 0 0 0,-2 2-192 16,-2-5 192-16,-1-3 0 0,1-2 0 0,3-1 224 16,5-1-64-16,3-3 112 0,2-1 32 0,2-1 0 15,0-1 0-15,1 2-112 0,-1-3-32 16,0 1 0-16,6 0 0 0,1-3-160 0,6-4 0 15,5 1 0-15,3-7 0 0,4-3 0 0,3-3-144 0,-1 0 144 16,2-1-208-16,4-2 208 0,-1 0-144 16,-1 3 144-16,3-2-128 0,1 2 128 0,0 1 0 15,3-1 0-15,0 0 128 0,3-1-128 16,4-2 0-16,3 0-128 0,1-5 128 0,4 0 0 16,-1-2 0-16,4 0 0 0,1-2 0 0,1 1 0 0,-1-4 0 0,1 1 0 0,-1 0 0 15,2 0 0-15,-2-2 0 0,0 0 0 0,-1-2 128 0,0 0 0 0,-1-1 0 16,0-2 0-16,0-3 0 0,-2 0-128 15,0-2 176-15,-1-5-176 0,0-2 192 0,0-1-32 0,-1-2 0 16,2-2 0-16,-1 0 0 0,0-4-160 0,2-5 0 16,1 0 0-16,1-1-176 0,0-3 176 0,2 3 0 0,3-2 0 15,-1-1 0-15,1 3 0 0,2-3 0 0,1 4 0 16,-1-1 128-16,0 4-128 0,0-1-128 0,-3 3 128 16,1 5-192-16,0 1 192 0,-2 2 128 0,-2 3-128 15,-1 4 176-15,0 2-176 0,-2 3 0 0,-3 4 0 0,1 0 0 16,-2 6 0-16,0 0 0 0,-2 4 0 0,0 5 0 15,-1 0 0-15,-2 8-144 0,0 3 144 16,-1 1-208-16,3-1 64 0,-1 5 16 0,-1-1 0 16,-2 4 0-16,2-1 128 0,-1 2 0 15,-1-1 0-15,0-1 0 0,2-3 0 16,-2-3 0-16,2 1 0 0,0-2 0 0,1-1 0 16,-1-3 0-16,1 1 0 0,1-4 0 0,3-2 0 0,3 1 144 15,0 0-144-15,4-1 0 0,3-2 224 0,5 3-64 0,2-1-16 0,5 1 0 16,5-2-144-16,6-2 0 0,8 1 144 15,4-7-144-15,5-4 240 0,12 2-32 0,19-7 0 0,11 2 0 0,9-1-16 16,6-4-16-16,1-1 0 0,3 0 0 0,0 1-176 16,-7-3 160-16,-11-1-160 0,-7 0 160 0,-5-1-416 15,-5 1-96-15,-8 3-16 0,-9-2-19872 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8T15:37:19.08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20665 7255 9215 0,'-2'2'816'0,"-1"-2"-656"0,1 0-160 0,1 0 0 0,-1 0-1408 0,0 0-320 0,-3 3-64 0,-2 1-16 0,-5 2 1504 0,-2 0 304 0,-1 0 0 0,-3 4 144 0,1-3-144 0,2 2 0 0,-2 0 0 0,2-3 0 0,1 1 544 0,1-4 96 0,-1 1 0 0,3-2 48 0,3-2 2576 0,0 0 512 0,2 0 96 0,2 0 48 16,2-2-1120-16,2-2-240 0,1 1-32 0,1-4-16 0,3 1-1152 16,0-3-224-16,3-1-48 0,0-2-16 0,2-4-352 0,0 1-64 15,0-2-16-15,0-2 0 0,0 1-48 16,1-5-16-16,0-3 0 0,0-2 0 15,2-3 32-15,-2-1 0 0,-1-2 0 16,0 0 0-16,-2-2-240 0,2-2-48 0,-1 0-16 16,-1 0 0-16,0 1-176 0,-1 2-128 0,1 3 192 15,-2 4-192-15,-1-4 0 0,0 4 0 0,-2 5 0 16,1 2 0-16,-1 1 128 0,-1 4-128 0,-1 4 0 16,1 2 0-16,-2 1 0 0,0 3 0 0,0 2 0 0,-2 1 0 15,2 3 0-15,-1 0 0 0,1 0 0 0,0 3 0 16,0 3 192-16,3 4-192 0,-1 5 192 0,2 1-192 15,1 7 176-15,1 3-176 0,1 4 160 0,3 3-160 0,1 4 0 16,0-3 128-16,3 2-128 0,2 1 0 0,0-5 0 0,2-1 144 16,1 3-144-16,0-1 128 0,-2-4-128 0,4 3 0 0,1 5 0 15,3-1-176-15,1 1 176 0,1-3 0 0,2 1 0 16,0-7 0-16,-3-2 0 0,0-3 0 0,0-1 0 16,-1-2-128-16,2-2 128 0,-2-2 0 0,-3-1 0 15,-1-2 0-15,-1-4 0 0,-3-2 0 0,1-1 0 0,-3 0 0 16,-1-5 0-16,-1-1 0 0,-2 0 0 15,-1-3 0-15,-4-1 0 0,-1-2 144 0,-1-3-144 0,-3-2 160 16,-2-2-32-16,-4-5-128 0,-3-3 192 0,-2-5-64 16,-2-3-128-16,-3-6 0 0,-1-6 0 0,-2-6 0 15,-1-4-304-15,-1-6-32 0,-1-2-16 0,0 1 0 16,3-2-1120-16,-2 4-240 16,4 1-32-16,1-1-14496 0</inkml:trace>
  <inkml:trace contextRef="#ctx0" brushRef="#br0" timeOffset="1320.29">21760 3932 18431 0,'-4'4'1632'0,"1"-2"-1312"0,2 1-320 0,1-6 0 0,1 3 912 0,1-2 112 0,-2 2 32 0,1-1 0 0,1-3 880 0,2-2 176 0,1-3 48 0,2-3 0 0,3-1-384 0,0-3-80 0,1 0-16 0,2-4 0 0,2 2-576 0,-1-3-112 0,1 1-32 0,0-2 0 0,-1 1-512 0,-1 1-96 0,0-2-32 0,1-4 0 0,0-3-192 0,1-4-128 0,1-2 160 16,-1-1-160-16,0-2 0 0,0-3 0 16,-1 1 0-16,-1-4 0 0,0 2 0 0,-3 1 0 15,0 3 0-15,-1 3 0 0,-2 7 0 0,1 0 0 16,-2 8 0-16,-1 1 0 0,1 9 0 0,-1 4 128 0,-1 4-128 16,1 4 0-16,1 4 208 0,0 5-48 15,1 4-16-15,-1 5 0 0,2 5 16 0,-1 3 0 0,2 4 0 16,1 3 0-16,0 2 16 0,-2 1 0 0,4 0 0 0,-3-4 0 15,0-5-176-15,0 3 192 0,1 0-192 0,0-4 192 16,-1 1-192-16,0-4 0 0,0-1 144 16,1-4-144-16,-2-1 0 0,1-3 0 0,1-3 0 15,-2-2 128-15,1-4-128 0,0-4 0 16,1-1 0-16,0-4 0 0,-1-4 0 0,3-4 0 16,-1-5 0-16,0-3 0 0,2-6 0 0,1-3 144 15,1-5-144-15,-1-6 0 0,0-3 128 0,0-2-128 0,-2-6 0 0,-1 1 0 16,-2 2 0-16,-3 1 0 0,-1-5 0 0,-2-1 0 0,-2 3 0 15,-2 1 0-15,-1 9 0 0,-1 3 0 16,-1 9 0-16,-1 4 0 0,0 5 0 0,0 4 0 0,-1 3 0 16,1 4 128-16,1 3 0 0,1-1-128 0,0 4 320 0,2 4-32 15,1 2-16-15,1 2 0 0,2 6-96 16,2 2-32-16,2 5 0 0,3 3 0 0,1 7-144 0,3 1 160 16,0 5-160-16,3 5 160 0,1 2 96 0,-1 3 0 15,1 0 16-15,-2-2 0 0,1-1 64 0,-3 0 16 16,-1-6 0-16,1-1 0 0,-4-1-160 0,0-4-16 15,1-1-16-15,-1-5 0 0,0-4-160 0,1-1 0 16,1-5 0-16,0-3-14432 16,3-3-2800-16</inkml:trace>
  <inkml:trace contextRef="#ctx0" brushRef="#br0" timeOffset="2551.75">23755 6856 30399 0,'-6'0'2704'0,"1"1"-2160"0,4 1-544 0,1 1 0 0,1-3 880 0,-1 0 64 16,-1 1 16-16,-1 1 0 0,0 1 32 0,5 1 16 0,2-4 0 0,3-3 0 0,5-1-16 0,5-2 0 0,5 0 0 0,5-4 0 0,5-2-608 0,7-1-112 0,4 1-16 0,5-2-16 0,0 5-240 0,1-4 128 0,-1 1-128 0,-2 2 0 0,-2 1-176 0,-5 2-128 0,-3 1-16 0,-3-1-11968 15,-6 1-2368-15</inkml:trace>
  <inkml:trace contextRef="#ctx0" brushRef="#br0" timeOffset="2869.73">23752 7198 43311 0,'-25'9'1920'0,"10"-6"384"0,4 4-1840 0,5-5-464 0,3-1 0 0,5 2 0 0,-1-3 256 0,1 2-32 15,4 2-16-15,3 2 0 0,7-3 48 0,6 0 0 16,8-3 0-16,5 0 0 0,4-2-112 0,5-2-16 16,3 0 0-16,1 0 0 15,3-3-560-15,0 0-112 0,3 1-32 0,-2-4-12544 16,-3 4-2496-16</inkml:trace>
  <inkml:trace contextRef="#ctx0" brushRef="#br0" timeOffset="13403.21">25002 4913 25791 0,'5'-10'2304'0,"-2"3"-1856"0,0 4-448 0,-3 3 0 0,1 0 1808 0,-1 0 272 0,0 0 48 0,0 0 16 0,0 0-160 0,-2 4-48 0,-4 4 0 0,-4 6 0 0,-1 3-1024 0,-3 3-208 0,-2 5-32 0,1 3-16 0,1 2-288 0,3 1-64 0,4 0-16 0,2 1 0 0,5-1-96 16,4 2-32-16,3 1 0 0,4-5 0 0,3 5 0 0,2-5 0 0,2 2 0 0,0 4 0 0,0 0 32 0,1 5 0 15,1 9 0-15,-1 5 0 0,0 8 0 16,-2 2 0-16,-2 5 0 0,-1 1 0 15,-3-1-48-15,-1 4 0 0,-3 6 0 0,-2 0 0 0,-1 3 32 16,-3-2 0-16,-1-1 0 0,-2 3 0 0,-2 1 48 16,-1 2 16-16,-1 3 0 0,1-5 0 15,-1-3 32-15,1-1 16 0,1 0 0 0,-1 2 0 16,2-2-128-16,0-4-32 0,2-3 0 16,-1-3 0-16,2-1 0 0,0 2-128 0,-1 5 192 15,0-2-64-15,0-1 16 0,-2-2 0 0,1-1 0 0,-1-4 0 16,1-6-144-16,-3 10 0 0,-3 7 144 0,-2 0-144 15,-1-3 0-15,-1-1 0 0,0-3 0 0,-2 2 0 16,2-6 0-16,-2 2 0 0,2-4 0 0,-1-5 128 16,1-5-128-16,2-3 144 0,3-2-144 0,0-3 160 15,4-2-160-15,0-5 128 0,3 1-128 0,0-2 128 0,1-5-128 0,2-4 0 16,-1-3 0-16,1 1 0 0,-2-1 0 0,0-5 0 16,1-2 0-16,-1 1 0 0,-1-2 0 0,1 0 0 15,-1 1 0-15,0-2 0 0,1-1 0 0,-1-3 0 0,0 0 0 16,0-2 0-16,2 0 0 0,-2-1 0 0,1-3 144 0,0-1-144 15,0 0 0-15,0-4 144 0,2 1-144 0,-1-2 0 16,3 0 176-16,-1-3-176 0,2-1 160 16,2-1-160-16,-1-1 192 0,2 0-64 0,-1-2-128 15,2 0 192-15,0 0-64 0,1 2 0 0,-1-3-128 0,3 3 192 16,-2-1-192-16,0 1 0 0,1 1 0 0,2 0 0 16,-1 0 0-16,2-1 0 0,1 2 0 0,0-5 0 15,4-1 0-15,1 3 0 0,1-2 0 0,3 1 0 16,2-2 0-16,6-3 0 0,5 2 0 15,5-1 0-15,-2 2 0 0,5 1 0 16,2-1 0-16,3 4 0 0,1 0 0 0,0 0 0 16,-2 2 0-16,3 2 0 15,2 4 0-15,3-2 0 0,3-2 0 0,-1 2 0 16,1-4 0-16,3-2 0 0,0 0 0 0,2-3 0 0,-2 3 0 0,0-2 0 16,3-2 0-16,0-1 0 0,-3 0 0 0,-1 0 0 0,-2 1 0 0,-2-2 0 15,-1 2 0-15,1 0 0 0,2 1 0 0,1 2 0 16,-1-2 0-16,-2 6 0 0,-1-1 0 0,-2 4 0 0,-7 1 0 0,2 3 0 15,3 1 0-15,1-2 0 16,-3 4 0-16,0-1 0 0,-2 0 0 0,-1 0 0 0,-4 0 0 0,1-2 0 16,-4 0 0-16,0 1 0 0,4-4 0 0,1 1 128 15,1 0-128-15,-1-2 0 0,-2 0 0 0,0 0 0 0,0-2 0 16,-3 0 0-16,-2 1 0 0,-6-2 0 0,-2 3 0 0,-1-2 0 16,-1 1 0-16,-3-2 0 15,0 3 0-15,-2 0 0 0,0 0 0 0,-3 3 128 16,-1 0-128-16,-1 0 0 0,-2 0 0 0,-1 4 128 0,-1-4-128 0,-3 4 0 15,0 1 144-15,-2 2-144 0,0 2 128 0,-3-2-128 16,0-3 0-16,-2 0 128 0,-1 2-128 16,-1 0 0-16,-2-2 128 15,1-1-128-15,-1-2 128 0,-1 1-128 0,1-4 176 16,-2 1-48-16,1-2-128 0,-1 0 192 0,-1-2-192 0,1 1 0 16,0-2 128-16,-2-1-128 0,1-1 0 0,0-1 128 15,-2 0-128-15,1-1 0 0,0-2 128 16,-2-1-128-16,0 0 0 0,0 0 0 15,1-2 256-15,-1-3-64 0,3 1 0 0,-3 2 0 0,3-4 112 0,-2 0 16 16,1 0 0-16,-1-3 0 0,2 1-96 16,-1-4-16-16,0-3 0 0,1 1 0 0,1 0 176 0,0-4 48 0,1 2 0 0,-1 0 0 0,3-2-320 15,-1 0-112-15,1-3 0 0,-1-2 0 0,0-1 0 0,0-1 0 16,2-7 0-16,-2-1 0 0,1-2 0 16,-1-2 0-16,1-1 0 0,-2 1 0 0,1 0 0 15,0 0 0-15,-1 3 0 0,0-3 0 0,2-2 0 0,-3 1 0 16,1-2 0-16,0-4 0 0,1 5 0 15,2-2 0-15,0-1 0 0,0 3 0 0,1 1 0 0,-1-2 0 16,3 2 0-16,-2-5 0 0,1 1 0 0,0-1 0 16,0-2 0-16,-1 3 0 0,1 2 0 0,-2 1 0 15,1 1 0-15,-3-1 0 0,1-2 0 0,-2 0 0 16,0-2 0-16,-1 1 0 0,-1 0 0 16,1 1 0-16,-1 3 0 0,0-2 0 15,1-1 0-15,-2 0 0 16,2-2 0-16,0 0 0 0,0-2 0 15,0 1 0-15,-1 3 0 0,0 1 0 0,0 0 0 0,-2 6 0 16,1 2 0-16,-2 1 0 0,-1 0 0 0,-1 0 0 0,1-1 0 0,-2 1 0 0,-1 2 0 0,1-1 0 0,1 5 0 0,-2-2 0 16,1 3 0-16,-1 2 0 0,2-3 0 15,-1 0 0-15,2 3 0 0,0-2 0 0,1-4 0 16,0 0 0-16,2 0 0 0,-1-3 0 0,1 0 0 16,1 3 0-16,-1 3-400 15,1-1-80-15,1 3-16 0,0 1 0 0,0 3 160 0,0-3 16 16,1 4 16-16,1-1 0 0,-1 1 160 0,0 3 144 0,-1-1-208 15,0-1 80-15,0 4 128 0,0-2 0 0,0 3 0 0,0-1 0 0,0 2 0 0,0 1 0 16,1 2 0-16,2-2 0 0,-1 2 0 0,1-1 0 16,-1 3 0-16,2-3 0 15,-2 3 0-15,3 3 0 0,-1-2 0 0,0 1 0 16,0 2 0-16,-1-3 0 0,1 1 0 0,0 2 0 16,-1 0 0-16,0-1 0 0,-1 1 0 0,0 0 0 15,-1 4 0-15,0-2 0 0,-1 2 0 0,0 0 0 0,-1 2 0 0,0 0 0 16,-1 0 0-16,1 3 0 0,0 0 0 15,0-1-128-15,-2 1 128 0,2 3 0 0,-2 0-176 16,2-2 176-16,0 2-208 0,-1 0 80 0,0 0 128 16,1 2-192-16,-1-2 192 0,-1 3-192 0,1 1 192 15,-2-3-160-15,0 1 160 0,0 1-160 0,1-2 160 0,-2 1 0 16,0 1 0-16,-1-2 0 0,1 2 0 16,-1-3 0-16,1 0 0 0,-3 0 128 15,2 0-128-15,-1 0 144 0,-3 0-144 0,-1 0 160 0,-1 0-160 0,0 2 0 0,-3-2 144 16,-2 0-144-16,-2 4 0 0,0-4 128 0,-1 1-128 0,-1 2 0 15,-1-1 0-15,-3 2 0 0,0-2 0 16,-1 2 128-16,0 0-128 0,-1-2 0 0,-1 2 0 0,-1-1 128 16,1 2-128-16,-2-1 0 0,-2-1 128 15,-3-2-128-15,-2 1 0 0,-1-2 128 16,-3 3-128-16,0-3 0 0,3 0 0 0,-2 0 0 0,1 0 0 16,-1 0 128-16,1 1-128 0,-1 1 0 0,-1 1 0 0,-3-2 0 15,-3 3 0-15,-5 1 0 0,-3 1 0 0,1 0 0 16,2 0 0-16,0-1 0 0,3 2 0 0,0-1 0 15,4-1 0-15,-4 1 0 0,-3-2 0 0,0-1 0 0,2 0 0 16,2-3 0-16,3 0 0 0,2 1 0 16,4-1 0-16,2 2 0 0,3 1 0 15,0-3 0-15,1 4 0 0,-3-2 0 16,-1-1 0-16,-5 2 0 0,-1 1 0 0,-2-1 0 16,-1 2 0-16,2-1 0 0,1 2 0 0,-1-2 0 15,5 1 0-15,0-2 0 0,1-1 0 0,-1 0 0 16,-4 1 0-16,0-2 0 0,0 1 0 0,1 1 0 0,2 1 0 0,3-2 0 0,4 2 0 0,2-1 0 15,1 4 0-15,2-5 0 0,2 2 0 16,0-1 0-16,0 2 0 0,1-1 0 0,0-1 128 16,1-2-128-16,-1 1 128 0,1 2-128 0,2-1 176 0,0-3-48 15,1 0 0-15,2 0 0 0,3 0-128 16,3-3 160-16,0 1-160 0,3 0 160 0,2-1-160 0,2 0 0 16,-1 1 0-16,2 0 0 0,1 0 0 0,0 2 0 15,-1-3 0-15,1 3 0 0,-1 0 0 0,-1 0 0 0,-1 3-144 16,-2-1 144-16,-1 0 0 0,0 0 0 0,-1 1 0 15,-1 0 0-15,-2 1 0 0,0-1 0 0,1 0 0 16,-1-3 0-16,-2 3 0 0,3-3 0 0,-1 0 0 16,0 0 0-16,2 0 0 15,0 0 0-15,1 0 0 0,-1 0 0 0,4 0 0 0,-2-3 0 16,1 3 0-16,1 0 0 0,0 0 0 0,1 0 0 0,1 0-128 0,1 0 128 16,1 0-1088-1,1 0-176-15,1 0-16 0,-1 0-14672 0,3 0-2928 0</inkml:trace>
  <inkml:trace contextRef="#ctx0" brushRef="#br0" timeOffset="16571.43">23326 4893 21183 0,'-3'3'1888'0,"-1"-3"-1504"0,1 1-384 0,2 1 0 0,-1-2 704 0,-2 0 80 0,-2 3 16 0,-4 0 0 16,-5 1 976-16,-1 0 192 0,-1 1 32 0,-1 1 16 0,2-5-560 0,0 2-112 0,1-1-32 0,1-2 0 0,1 0-480 0,1-2-80 0,-2-1-32 0,2-1 0 0,-1 2-144 0,1 1-48 0,-1-4 0 0,-2 4 0 0,1-3-288 0,-2 1-64 15,-3 1-16-15,0 1 0 16,-4-2 32-16,-1 3 0 0,-5 0 0 0,-3 0 0 15,-3 0-16-15,-3 3 0 0,-3 0 0 0,-1 0 0 16,4 1-48-16,-7-3-128 0,-6 1 192 0,-6 2-64 16,-3 1 96-16,0-1 16 0,-1 2 0 15,2-4 0-15,6 2 16 0,6-4 0 0,5-4 0 0,3-1 0 16,6 2-64-16,3-1 0 0,3-2 0 0,1 0 0 0,4 2-192 16,-1-2 128-16,4 0-128 0,1 1 0 0,2 0 0 0,3 0 0 15,-1 1 0-15,2-2 0 0,1 2 0 0,-2 2 0 16,2-2 0-16,-1 0 0 0,-1 2 0 0,1 2 0 15,1-3 0-15,-2 2 0 0,1 1 0 0,1 0 0 0,-3 0 0 16,2 0 0-16,1 4 0 0,0-2 0 0,1 2 0 16,1 0 0-16,3-2 0 0,0 2 0 0,1 2 0 15,0-4 0-15,2 5 0 0,1-2 0 0,0 0 0 16,2-2 0-16,-2 3 0 0,2-2 0 16,-1 2 0-16,1-2 0 0,0 1 0 0,0 1 0 0,0-2 0 15,0 0 144-15,0 1-16 0,0 2-128 0,0-1 192 0,0 0-64 16,1 3 0-16,1 1-128 0,0 0 192 0,0 2-64 15,2 0-128-15,0 2 0 0,1 1 0 0,-1-1 128 16,1 2-128-16,-1 0 128 0,3 1-128 16,-2 0 128-16,1 2-128 0,-1-1 160 15,1 2-160-15,-1 1 160 0,-1-2-160 0,-1-2 0 16,0 4 144-16,-1-1-144 0,1 1 176 16,-1 1-48-16,1 0 0 0,-2 1 0 0,-1 0 48 0,1 4 0 0,-1 2 0 0,1 5 0 15,1 1 16-15,0 3 0 0,1-3 0 0,-1 3 0 0,3 3-32 0,-1 0 0 16,-1 0 0-16,1 1 0 0,0-1-32 15,1 1-128-15,-2 1 192 0,1-2-64 0,-1 3-128 0,0 4 128 16,1 6-128-16,-3 3 128 0,1 2-128 0,-1 2 192 16,0-5-192-16,-2 4 192 0,1-3-192 0,-1-2 0 15,1 1-160-15,0 1 160 0,0 0 0 0,-2 0 0 16,2-4 0-16,-1-3 0 0,0-1 176 0,0-2-32 16,1 0 0-16,-2-2 0 0,4-1 32 15,0 0 0-15,1-2 0 0,-1 2 0 0,3-7 0 0,0-2 0 16,0 3 0-16,0-4 0 0,0-2-48 0,0 1 0 0,0 4 0 15,-2-3 0-15,2 1-128 16,-1 3 0-16,1 3 0 0,-1-1 128 16,1 0-128-16,0 0 0 0,-1-2 0 0,-1-2 0 0,-1-1 0 0,1-3 0 15,-2-1 0-15,-1 0 0 0,1-3 0 0,1-2 0 16,-1 0 144-16,0-1-144 0,2 0 0 16,0-1 128-16,2 5-128 0,1-1 0 15,1 1 0-15,1 0 0 0,1 0 0 0,1 2 128 0,1-3-128 16,-1 1 0-16,0-1 0 0,-2 0 0 0,2 2 0 0,-1 4 0 0,0 4 0 15,-2 4 128-15,0 1-128 0,0 4 0 16,-2-2 0-16,-3-1 0 0,0-3 0 0,1-5 0 0,-3-1 0 16,1-2 0-16,0-1 0 0,-1-4 0 15,2 3 0-15,-1-5 0 0,-1 0 0 16,1-3 0-16,0-2 0 0,1-3 0 0,0 2 0 0,1-1-128 0,0-2 128 0,1 4 0 0,1 1 0 16,0 3-128-16,0 3 128 0,-2 1 0 0,1-1 0 0,-1 2 0 15,-1 3 0-15,-1 1-128 0,-1 5 128 16,0 0 0-16,-2 1 0 0,-1-1 0 0,0-2 0 0,-2-4 0 15,1-4 0-15,-1-1 0 16,-1-1 0-16,1-2 0 0,0-5 0 0,0-4 0 16,0-1 0-16,0-5 0 0,2-1 0 0,-1-2 0 15,0-1 0-15,2-2 0 0,-2-1-144 0,1 2 144 16,1-4 0-16,-2 2 0 0,2-1-144 0,-1 2 144 0,1-1 0 16,-1 0 0-16,1 0-128 0,-2 0 128 0,2 4 0 0,-3-4 0 15,2 1 0-15,1 1 0 0,-1-1 0 0,2-2 0 16,0 2 0-16,0 2 0 0,1-2 0 0,-2-2 0 15,2 2 0-15,0 0 0 0,2-2 0 16,-2 1 0-16,1 0-128 0,0-3 128 16,0 2 0-16,2-2 0 0,-1 0 0 0,2-2 0 15,1 2-144-15,2-6 144 0,1 0 0 0,2 0-144 0,2-3 144 16,2 2 0-16,2-3 0 0,1-1 0 0,3 3 0 0,0-2 0 0,2-1 0 0,3 1 0 16,1 3 0-16,1-2 0 0,0 2 0 15,1 2 0-15,2 1 0 0,1 0 0 0,1 4 0 0,0-2 0 16,0 2 0-16,-1 0 0 0,-2 0 0 0,2-2 0 15,0 2 0-15,0-2 0 0,-2 2 0 16,2-2 0-16,0 2 0 0,-1 0 0 16,1 0 0-16,-2 0 0 0,0 0 0 0,-2 0 0 15,-1 2 0-15,4-2 0 0,3 4 0 0,3-2 0 0,0 0 0 16,0 0 0-16,-3 2 0 0,-1-2 0 0,-1 2 0 0,-4 0 0 0,-1 1 0 16,-4-2 0-16,-1 4 0 0,-2-4 0 0,-3 4 0 0,0-4 0 15,-2 0 0-15,-3-1 0 0,0 2 0 16,-2-4 0-16,-1-3 0 0,1 2 0 0,-2-1 0 15,1-1 0-15,-1 0 0 0,1 0 0 0,-1-1 0 0,1 1 0 16,-1 0 192-16,-1 2-64 0,0-2-128 16,0 3 0-16,-1 0-128 0,0 0 128 0,0 3 0 15,-1-2 0-15,0 2 0 0,-2-1 128 16,1 2-128-16,-1-3 0 0,-1 4 0 16,1-5 0-16,-1 4 0 0,-1-4 0 0,1 0 0 0,-1 0 0 0,1-3 0 15,-1-2 0-15,0 0 0 0,2-2 0 16,-2-2 0-16,0-3 0 0,0 0-160 0,0-2 160 0,0-5 0 15,1 3 0-15,-2-3 0 0,1 0 0 16,1-2 0-16,-1 1 0 0,1-2 0 0,2 0 0 16,-2-1 0-16,2-1 0 0,1-1 0 0,0 1 0 0,1 1 0 15,-1-1 0-15,0 2 0 0,0 0 0 0,1 1 0 0,-2 1 0 16,0-2 0-16,0 0 0 0,-1-1 0 0,1-4 0 0,-3-3 0 16,0-3 0-16,-1-2 0 0,-1-4 0 0,0-8 0 0,-1-6 0 15,0 2 0-15,0-6 0 0,-2 0 0 16,1-3 0-16,2 0 0 0,0 0 0 0,-1-7 0 0,4-1 0 15,2 4 0-15,0 3 0 0,2 4-160 0,0 1 160 16,0 5 0-16,0-1 0 0,1 0 0 0,-2 1-128 16,0 4 128-16,-2 2 0 0,1 2 0 15,-3 2 0-15,-3 6 0 0,1-4 0 0,-2 5 0 16,-2-1 0-16,0-2 0 0,-2-2 0 0,-2 1 0 16,1-5 0-16,0-3 0 0,-1 2 0 0,1 0 0 0,1-3 0 15,-2 3 0-15,0-3 0 0,-1-1 0 0,1-2 0 16,0-2 0-16,1 1 0 0,1-2 0 0,0 3 0 15,1-4 0-15,2 7 0 0,0 3-144 16,1 2 144-16,2 4-208 0,-1-2 16 0,2 4 16 0,1-2 0 16,0 7-16-16,1 0-16 0,2 1 0 0,-1-1 0 15,2 3 208-15,0 2-176 0,-1-1 176 0,2 3-160 0,0 0 160 0,0 1 0 16,0 1 0-16,0 0 0 0,1-1 0 16,1 1 0-16,-1 0 0 0,-1-3 0 0,1 3 0 0,-1-3 0 15,1-1 0-15,0-2 0 0,0 3 0 16,-1-3 0-16,1-1 0 0,-1 1 0 0,-1-1 0 0,1 1 0 15,-2 2 0-15,-1 1 0 0,0 3 0 0,0 3 0 16,-1 0 0-16,-1 0 0 0,1 3 0 0,-1 1 0 16,0 2 0-16,0-2 0 0,-1 1 0 0,1 2 0 0,0-1 0 15,0-3 0-15,0 0 0 0,-1 0 0 0,-1 0 0 0,1-1 0 16,1-1 0-16,-1 0 0 0,-1-4 0 0,-1-1 0 16,1 1 0-16,-1-3 0 0,1 4 0 15,-2 2 0-15,1-1 0 0,-2-1 0 0,2 5 0 16,-3-3 0-16,1 6-160 0,0-2 160 15,0 5-192-15,0-4 192 0,-1 6-208 0,1-2 64 16,0 0 16-16,1 1 0 0,0-1 128 0,2 2 0 16,-1 0 0-16,2-1 0 0,0 0 0 0,1 0 0 0,0 2 0 15,-1-3 0-15,2-2 0 0,-1 5 0 0,0-3 0 16,1 2 0-16,-1-1 0 0,0-1 0 16,1 3 0-16,-1 0 0 0,2-1 0 0,-2-2 0 0,1 1 0 0,-1 2 0 15,1-3-128-15,0 1 0 0,2-1 0 0,1 0 0 16,-2 2-560-16,3-2-96 15,1-2-32-15,0-1 0 0,3-5 48 0,1 2 16 16,0-3 0-16,1 2 0 0,2-2-32 0,2 1-16 0,1-2 0 16,2 1-11504-16,-1 1-2304 0</inkml:trace>
  <inkml:trace contextRef="#ctx0" brushRef="#br0" timeOffset="18161.41">29308 5025 11055 0,'4'-6'976'0,"1"0"-784"0,-1 2-192 0,-1 2 0 0,-1-1-960 0,-1 0-224 0,4-1-48 0,3-6-16 0,0-1 640 0,1 0 128 0,-2-2 32 0,0 4 0 0,-5 2 1008 0,-1 1 208 0,-1 0 32 0,-2 1 16 0,1 4 1248 0,-3-3 256 0,1 2 48 0,1 2 16 0,-1-4-144 0,2 4-48 16,0-3 0-16,1 0 0 0,0 0-192 0,1 0-32 0,2-2-16 15,-1 0 0-15,2-2-320 0,1 1-64 16,1-2-16-16,0 0 0 0,2 2-464 0,0-3-112 16,0 1-16-16,0 0 0 0,1 2-576 0,-2 0-112 15,0 0-16-15,0-2-16 0,-1 2-240 0,-1 1 144 16,0 1-144-16,-1-2 128 0,-1 3-128 16,-1-4 0-16,0 5 0 0,-2-2 0 15,1 4 144-15,-1-2-144 0,0 0 160 0,-1 2-160 0,0 2 304 0,0-2-48 16,1 2 0-16,-2 1 0 0,2 0 0 0,0 4 0 0,0-7 0 0,0 0 0 15,8 28 0-15,-3-12-16 16,1 0 0-16,1 5 0 0,3 1 0 0,0 1 0 16,1 5 0-16,2 1 0 0,2 3-48 0,-1 2 0 15,2 7 0-15,1 0 0 0,-3 3-32 0,0-1-16 16,1 0 0-16,-4-2 0 0,-1 1-16 0,0-2 0 0,-2-1 0 0,0 2 0 16,2-1-128-16,-3 1 160 0,1 4-160 0,-2-1 160 0,1 3 32 15,1-1 16-15,-2 3 0 0,0 2 0 0,-1 2 64 16,-1-1 16-16,-2 4 0 0,-1 1 0 15,-2 0 32-15,0 0 0 0,-3 1 0 16,-1-1 0-16,0-2-128 0,0-3 0 16,-1 1-16-16,0-2 0 0,1-1-32 0,0-2 0 15,1 2 0-15,2-3 0 0,1-2-144 0,-1-3 128 0,2-1-128 0,2 0 128 0,-2-3-128 16,1 2 0-16,0-5 0 0,-1 0 128 0,1-4-128 0,-1 4 0 16,2 7 0-16,-4 5 0 0,2 1 0 15,-2-1 0-15,-1 1 144 0,-2-2-144 16,0 0 192-16,1-1-48 0,-4 4 0 15,-1-5 0-15,1 3-144 0,-2 0 160 16,0-1-160-16,-1-3 160 0,0-2-160 16,1-3 0-16,1-3 0 0,1-1 128 0,0-4 0 0,2 1-128 15,1 0 192-15,0-3-64 0,3 1-128 0,-1-1 160 16,2 2-160-16,0 1 160 0,-1 0-160 0,1-3 0 0,0 1 144 0,-2 0-144 16,1 0 0-16,-3-1 0 0,1-1 0 0,-2 2 128 0,0-1-128 0,-1 1 0 0,-2 3 0 0,0-4 0 15,-1 2 0-15,0 1 0 0,1-3 0 0,0 1 0 16,1-3 0-16,0 1 0 15,2 1 0-15,-1-4 0 0,1 1 0 16,1-1 144-16,2-1-144 0,-1-4 160 0,1 2 0 0,1-2 0 0,1 1 0 0,0-2 0 16,1-2-160-16,0 3 0 0,0 0 144 0,1-3-144 15,0 1 0-15,0 0 0 0,0-1 0 16,1 0 128-16,0 3-128 0,-1-2 0 0,2 4 0 0,-2-2 0 0,0 3 0 16,1 0 0-16,-1 1 0 0,-1-1 0 15,0-2 0-15,-1 1 0 0,1-2 0 0,-2 0 0 16,2-3 0-16,-1 0 0 0,0-1 0 15,0 1 0-15,-1-4 0 0,1 1 0 16,1 0 0-16,-1-3 0 0,0-1 0 0,1 1 0 16,-2-2 0-16,2-1 0 0,-1 3 0 0,1-4 0 15,-1 1 0-15,0 2 0 0,1-3 0 0,-1 0 0 16,-1 0 0-16,1-2 0 0,0 0 0 0,1-1 0 16,-1 0 0-16,-1-1 0 0,2-2-720 0,0 0-64 0,0-5-16 0,2-2 0 15,-1-3-1056-15,1-6-192 0,3-1-64 16,3-9 0-16</inkml:trace>
  <inkml:trace contextRef="#ctx0" brushRef="#br0" timeOffset="20335.14">29416 9457 19343 0,'-3'-3'1728'0,"-1"0"-1392"0,3-1-336 0,2 4 0 0,-1-2 288 0,1-1-16 0,-1 2 0 0,-1-5 0 0,0-6-272 0,1-1 0 0,0 1-176 0,0 2 176 0,2 0 864 0,-1-1 288 0,1 4 48 0,-1-2 16 0,0 3 464 0,0 1 112 0,1 2 0 0,-1 0 16 0,-1 3-432 0,0 0-96 0,0 0 0 0,0 1-16 0,0 1-320 0,1 2-64 0,-1 2-16 0,1 0 0 15,-1-6-256-15,0 0-48 0,11 23-16 0,-4-17 0 16,1 3-144-16,1-5-16 0,2 1-16 0,4-1 0 16,0-4 32-16,2 0 16 0,5-2 0 0,4-2 0 15,0 0-96-15,3-2 0 0,5-4-16 0,2 0 0 16,2 2-176-16,0-1-128 0,-3 2 144 15,1-2-144-15,1 3 0 0,0 2 128 0,-1 0-128 0,-1 4 0 16,-4-2 0-16,-1 4 0 0,-2 0 0 0,2 2 0 0,-3 0 0 16,1 0 0-16,0 1 0 0,-3 0 0 0,1 0 0 0,0-4 0 15,-1-1 0-15,0-1 0 0,-2-2 0 16,0 1 0-16,-1-2 0 0,-1 0 0 16,-1 1 0-16,-3 0 0 0,-1-1 0 15,-2 0 0-15,-4 2 0 0,-2 0 0 0,0 2 0 16,-5 0 0-16,1 0 256 0,-3 0-32 0,1 2-16 0,-4-2 0 15,1 4 144-15,-1-2 32 0,-1 2 0 0,-1-1 0 16,1 2-128-16,-2 0-32 0,0 1 0 0,1 0 0 0,-1 0-80 0,0-2-16 16,1 2 0-16,1 0 0 0,0 0-128 15,2-2 0-15,-1-1 0 0,2 0 0 16,0-2 0-16,1 1 0 0,0-1 0 0,2 1 0 16,0-2 0-16,2 0 0 0,1 0 0 0,1-2 0 0,-1 2 0 15,2-3 0-15,0 2 128 0,0 1-128 0,0-2 0 0,1 2 0 16,-1-1 0-16,1 1-176 0,0 0 176 0,-1 0 0 0,1-3 0 15,1 3 0-15,-2 0 0 0,1-2 0 0,0 0 0 16,-1 2 0-16,0 0 160 0,-1 0 16 0,1 0 0 0,-3 0 0 16,0 0-32-16,-3 0 0 0,0 0 0 0,1 0 0 15,-2 0-144-15,-1 0 0 0,1-2 144 16,1-1-144-16,-1 2 0 0,0-4 0 16,0 2 0-16,2-1 128 0,-1-2-128 0,1-3 0 15,-1 2 0-15,1-3 0 0,0 1 0 0,1-5 0 16,0 2 0-16,0 0 0 0,-1-4 0 0,1 1 144 0,0-1-144 0,-1 0 160 0,0-3 96 15,1 1 0-15,-2-2 16 0,1 1 0 0,-1 3-64 16,0 0-16-16,0-3 0 0,-1 3 0 16,0-2-64-16,0 2 0 0,2-3-128 15,-2 3 192-15,2-2-192 0,2-1 176 0,-1-1-176 0,1-2 160 16,2 2-160-16,-1-2 160 0,2-3-160 16,1 0 160-16,0 0-160 0,1 0 0 0,0-1 144 15,-1-1-144-15,1 1 0 0,0 0 0 0,0 1 0 0,0-1 0 16,1-5 0-16,2 0 0 0,-1-1 0 0,1 0 128 15,4-2-128-15,-1 1 0 0,1-2 0 0,3 1 0 0,-2 3 0 16,1 0 0-16,1 1 128 0,-1 2-128 0,1-3 160 0,1 0-32 16,0-1-128-16,-2 0 192 0,-1-3-64 0,0 0 0 15,-4 1-128-15,-1 2 192 0,-3 1-192 0,0 1 0 16,-4 2 128-16,-1-1-128 16,-2 5 0-16,-1-2 0 0,-1 1 0 0,-2-1 0 0,-1 5 0 0,1-1 128 0,-1-3-128 15,-1 3 0-15,0-1 0 0,0 1 0 0,1 0 0 16,-2-3 0-16,3 3 0 0,-2-2 0 0,1 1 0 0,-2-1 0 15,2 2 0-15,-2 0 0 0,0 0 0 16,0 1 0-16,-1 1 0 0,1-1 0 0,-1 1-128 16,0 1 128-16,-2 0 0 0,2 0-192 15,2 0 192-15,-2 0-160 0,0-2 160 0,0 1 0 16,1-1 0-16,-1 4-128 0,2-2 128 16,-1 0 0-16,-1 0 0 0,0 0 0 0,0-2 0 15,-1 1 0-15,1 1 0 0,-1-4 0 0,1 2 0 0,0 1 0 16,0-2 0-16,0 4 0 0,1-5 0 0,1 2 0 15,-2 4 0-15,1-4 0 0,-1 5 0 0,0-4 0 0,1 2 0 0,1-1 0 16,-1-1 0-16,0-1 0 0,0-1 0 16,2-4-128-16,-1 1 128 0,2-1 0 15,1-2 0-15,0-1-128 0,0-1 128 0,1-1 0 16,2 1-144-16,-2 2 144 0,0-3 0 0,1 0 0 0,-2 1 0 0,0 3 0 0,-2 1 0 16,1 1 0-16,-1 2 0 0,-2-2 0 0,2-1 0 0,-2 1 0 15,1 0 0-15,0 1 0 0,-1-3 0 0,0-2 0 16,2 1 0-16,-2-1 0 0,2 4 0 15,-2-3 0-15,1 1 0 0,0 1 0 16,-1 0 0-16,0 1 0 0,2-1 0 0,-1-1 0 16,1 1 0-16,1 0 0 0,1-2 0 15,-2-1 0-15,4-2 0 0,-2-1-144 0,1-3 144 0,0 1 0 16,3 2-224-16,-2-3 64 0,2 4 16 0,-2-1 0 0,2 1 144 16,0 3 0-16,0 2 0 0,-1 1 0 0,2 3 0 0,-1-1 0 15,1 1 0-15,0 1 0 0,0-1 0 16,0 0 0-16,0-1 0 0,0 4 0 0,0 0 0 15,-1-1 0-15,1-2 0 0,0 1 0 16,0 1 0-16,0-1 0 0,0 1 0 0,-1 2 0 16,0 2 0-16,-2 0 0 0,1 1 0 0,-2 1-128 0,0-1 128 0,0 3 0 15,-1 1 0-15,0-1 0 0,-1 2 0 0,0-2 0 16,1 3 0-16,-1-1-128 0,-1 0 128 0,1 1 0 0,-1-1 0 0,0 0 0 16,1 2 0-16,0 0 0 0,0 0 0 0,-2-1 0 15,2 3 0-15,-1 1 0 0,0-1 0 0,0 1 0 16,-2 1 0-16,2 2 0 0,-2 0 0 15,1 0 0-15,0 2 0 0,0 0 0 0,0 0 0 16,-1-3 0-16,1 3-128 0,0-1 0 0,-1 1 0 16,0 0 0-16,1 0 128 0,-1 0 0 0,0 0 0 0,-1-2 0 15,0 2 0-15,-1-2 0 0,1 2 0 0,0 0 0 0,1-2 0 0,-1 2 0 16,2-3 0-16,-2 2 0 0,1 1 0 16,-1-2 0-16,1-1 0 0,0 2 0 0,-1-1 0 15,1-1 0-15,-1 2 0 0,1-2 0 0,-1 3 0 16,0 0 0-16,0 0 0 0,0 0 0 0,0 3 0 15,-1-2 144-15,0 2-16 16,-1-1-128-16,-1 2 176 0,1-1-176 0,-2 2 160 16,2-1-160-16,-1 2 0 0,1-2 128 0,0-2-128 15,-1 2 0-15,2-1 0 0,0 0 0 0,0-3 0 16,-1 3 0-16,2-3 0 0,-1 0 0 0,0 0 0 0,-1 1 0 0,0 2 0 0,-1-3 0 16,0 1 0-16,-2 1 0 0,1-2 0 0,-3 3 0 15,0-3 0-15,-3 3 0 0,-2-3 0 0,-3 3 0 16,-2 1 128-16,-3-2-128 0,-3 2 128 15,-2 0-128-15,-2-2 176 0,-1 2-176 0,-1-1 256 0,-2 2-48 16,0-1-16-16,2-1 0 0,-1 0-192 0,2-3 128 16,1 0-128-16,-1 0 0 0,1-2 192 0,-2 1-64 0,-2-2-128 0,1 1 192 15,1-2-192-15,-1 0 128 0,3-1-128 0,1 0 0 16,1 0 128-16,3-2-128 0,0 1 0 0,1-4 144 16,2 1-144-16,1-1 0 0,3 0 0 15,2 2 0-15,0-2 0 0,3 0 0 0,1-1 0 16,0 1 0-16,3 3-896 15,0-2-64-15,3 3-16 0,1-3 0 0,2 4-688 16,2 0-144-16,1 1-32 16,2 1-12048-16,1-2-2432 0</inkml:trace>
  <inkml:trace contextRef="#ctx0" brushRef="#br0" timeOffset="23204.96">31528 4751 23951 0,'-1'-4'2128'0,"1"2"-1696"0,0 0-432 0,1 2 0 0,1-2 480 0,-1-1 16 0,0 0 0 0,2-1 0 0,0-5 1008 0,2-1 208 0,0 2 32 0,0 0 16 0,0-1-352 0,0 2-80 0,0 1-16 0,0 0 0 0,0 0-432 0,-1 3-96 0,0 2-16 0,-1-1 0 0,1 2-288 16,-2 0-64-16,2 2-16 0,-2-1 0 0,1 3-96 0,-1 1-32 0,2 1 0 0,0 0 0 0,-2 4-48 0,2-2-16 0,-2 0 0 0,1 5 0 0,-1-3 0 0,0 2 0 15,-2 2 0-15,0 3 0 0,-2-1 96 0,0 0 16 16,-1 0 0-16,0 4 0 0,-1 1 0 0,-1 1 0 15,0 0 0-15,0 1 0 0,0 1 0 0,0 5 0 16,0-1 0-16,-1 4 0 0,0 6-160 0,-2-3-32 0,1 6 0 16,0 0 0-16,-1 0-128 0,1 0 0 15,-1-3 0-15,2 0 0 0,0-3 0 16,4 0 0-16,-2 0 0 0,1 0 0 0,3-2 0 0,-1 3 128 16,2-1 0-16,-1 2 0 0,2-2 0 0,-2 0 0 0,0-2 0 0,-2 0 0 15,0-3 0-15,-2 1 0 0,0-3 0 16,-2 3 0-16,0-1-128 0,-1 1 0 0,-2 1 0 0,0 0 128 15,-1 1 0-15,2-1 0 0,-2-3 0 0,1-4 0 16,2 3 112-16,-2-6 16 0,2-2 0 16,-1-1 0-16,1-1-32 0,1-2 0 0,0 0 0 15,1-2 0-15,0 1-224 16,0-3 144-16,0 0-144 0,0 1 128 16,1-3 0-16,0 2-128 0,2 2 192 0,-2-2-64 15,0 2-128-15,2 1 0 0,0 1 0 0,0-4 0 0,1 0 0 0,0 1 0 0,1-1 0 0,1-2 0 16,-1 0 0-16,3 0 0 0,-2-2 0 0,1 0 0 0,1-3 0 0,0-2 0 15,1 1 0-15,-1-1 128 0,0 0 48 0,1-3 0 16,0 0 0-16,1-2 0 0,0 1-32 16,-2 1 0-16,1-3 0 0,0 2 0 15,-1 1-144-15,0-1 0 0,-1-1 0 0,1 2 128 16,-1 0-128-16,1 0 0 0,-1-2 0 0,1 2 0 0,-1 0 0 0,1 0 0 16,0-1 0-16,0 1 0 0,1 0 0 0,-1-3 0 15,1 1 0-15,0 1 0 0,1-2 0 0,-2 1 0 16,1 0 0-16,0 2 0 0,0 0 0 0,-1-2 0 0,0 2 0 15,-2 0 0-15,0 2 0 0,0-2 0 16,-1 2 0-16,0 0 0 0,-1 1 0 0,0-2 0 16,0 1 0-16,0 1 0 0,-1-2 0 15,1 1 0-15,1-2 0 0,-1 0 0 0,1 2 0 0,0-2 0 16,1 0 0-16,-1 1 0 16,1-1 0-16,-1 1 0 0,2 2 0 0,-1-3 0 15,0 1 0-15,0 1 0 0,2 1 0 0,-2 1 0 16,1-2 0-16,1-1 0 0,-1 2 0 0,2-1 0 0,1 2 128 15,1-2-128-15,-1 2 192 0,1 0-64 0,0 0 0 16,1 0 0-16,-1 3 0 0,0-1 0 0,0 1-128 16,0 2 0-16,-1-2 0 0,-1 2 128 0,0-3-128 0,-1 0 0 0,1 2 0 0,0-3 0 15,0 0 0-15,-1 0 0 0,2-2 0 0,0 0 0 16,1-3 0-16,2 0 0 0,-1-3 0 0,2 0 0 0,0 0 0 16,2-1 0-16,1-1 0 0,0 1 0 0,2-1 0 15,1 1 0-15,0 0 0 0,1-1 0 0,-1 4 0 16,1-1 0-16,0 2 0 0,0 2 0 15,1-1 0-15,-1 2 0 0,2 3 0 0,-2-4 0 16,0 2 0-16,2 0 0 0,1-1 0 0,2 0 0 0,4 1 0 0,-1-2 0 16,2 1 0-16,1-2 0 0,-1-1 0 0,-1-1 0 15,-1 1 0-15,-1-3 0 0,-1 1 0 0,-1 0 0 16,-1-1 0-16,-1 0 0 0,-1 1 0 0,-2-2 0 16,0 4 0-16,-1-4 0 0,0 4 0 0,0-2 0 15,-1 2 0-15,0 0 0 0,0 2 0 0,0-2 0 0,0 2 0 16,4 0 0-16,-1 1 0 0,2 0 0 15,0-2 0-15,1 4 0 16,1-1 0-16,-1-1 0 16,-1-2 128-16,-1 1-128 0,-2 1 0 0,-1-3 0 15,0 0 0-15,0 1 0 0,-1 2 0 0,0-3 0 16,1 0 0-16,-3 0 128 0,2 0-128 0,-2-3 192 0,-1 3-192 0,1-1 192 16,-1 1-192-16,0-3 0 0,-1 1 0 0,0 1 0 0,-1-2 0 0,1 1 0 0,0 0 0 15,0 2 0-15,0-2 0 0,0 2 0 16,0 0 0-16,-2 0 0 0,2 2 0 0,-1-2 0 15,-2 4 0-15,2-1 0 0,-1 0 0 0,-1 0 0 16,-1 1 0-16,-1-2 0 0,1 2 0 0,-2-2 0 0,1 2 0 16,-1-3 0-16,1 2 0 0,-2-3 0 0,1 0 0 0,1 0 128 0,0 0-128 15,0 0 160 1,1 0-160-16,0 0 160 0,2 0-160 0,-1-3 0 0,2 3 0 0,-2 0 0 0,2 0 0 16,1-1 0-16,-2 1 0 0,1 0 0 15,1 0 0-15,-3 0 0 0,2 0 0 0,-3 0 0 0,0 0 0 16,0 0 0-16,-1 0 0 0,0 0 0 0,-1 0 0 15,0 0 0-15,-1 0 0 0,1 0 0 0,0-3 0 16,1 3 0-16,-1 0 0 0,1-1 0 16,-1 0 0-16,1 0 0 0,0 1 0 0,0-3 0 15,3 2 0-15,-2-1 160 0,0 2-160 0,0-4 160 16,0 4-160-16,1-3 0 0,-2 3-192 0,1-2 192 16,-1 2 0-16,-2-1 0 0,1 1 0 0,0 0 0 15,-2 0 0-15,1 0 0 0,-2 1 0 0,0-1 0 0,0 0 0 16,-1 0 0-16,2 0 0 0,-2 0 128 0,-2 2 80 0,2-2 16 0,0 0 0 15,0 0 0-15,0 0-224 0,0 0 0 16,0 0 128-16,0 0-128 0,0 0 0 0,0 0 0 16,0 0 0-16,0 0 0 0,0 0 0 0,0 0 0 0,0 0 0 15,0 0 0-15,0 0 0 0,7-22 0 0,-6 16 0 16,0 2 0-16,2-2 0 0,-2 0 128 0,0 0-128 16,0-3 0-16,1 2 0 0,-2-2 176 0,0 1-176 15,0 0 160-15,0-2-160 0,-2 0 192 16,1-2-192-16,-1-4 192 0,-1 1-192 0,1-1 0 15,-1-3 144-15,-1 1-144 0,1-2 0 0,0 0 0 0,1-2 0 16,1-5 0-16,-1-2 0 0,1-3 0 0,2 0 0 0,1 1 0 16,0-4 0-16,2-2 0 0,-1-2 0 0,4-2 0 15,0-3 0-15,1 2 0 0,1 4 0 0,1 1 0 16,3 0 0-16,-3 4 0 0,1-2 0 16,-1 2-128-16,-1 3 128 0,0 1 0 15,-1 1 0-15,-1 3 0 0,-2-1 0 0,0 2 0 16,0-2 0-16,-1 1 0 0,-1 3 0 0,2-3 0 15,-1-1 0-15,0 1 0 16,-1 3 0-16,1-3 0 0,0 2 0 0,-2-2-128 16,3 0 128-16,-1-1 0 0,0-2 0 0,-1-1-128 0,2 1-32 0,-1-3 0 0,2 1 0 0,-1-1 0 0,2-1-160 15,1 1-48-15,-1-3 0 0,2 2 0 0,0-1 112 16,-1 4 32-16,1 3 0 0,-2 1 0 0,1 5 32 16,-2 0 0-16,-1 2 0 0,-1 2 0 0,-2 1 0 0,1 1 0 15,-1 2 0-15,-1 0 0 0,-1 2 192 0,0 0 0 16,-1 1 0-16,0 3 0 0,0-3-192 15,-1 2 192-15,1 1-208 0,0 0 80 0,0-1 0 0,-1 0 0 16,2 1 0-16,-1 0 0 0,1-1 128 0,0-1 0 16,1 0 0-16,-1 2-128 0,2-2 128 0,-1 0 0 0,0 2 0 0,2-3 0 15,-2 3 0-15,1 2-320 0,-1-2 64 16,-1 2 16-16,0 4 240 0,0-2 0 0,-2 4-160 16,0-2 160-16,-2 4-144 0,0 0 144 15,-2 2-192-15,1 0 192 0,-2 3-128 16,0-3 128-16,0 2 0 0,-2 0 0 0,2-2 0 0,-2 2 0 0,1 0 0 0,-1-1 0 15,2-1 0-15,-2 0 0 0,0 1 0 0,1-3 0 16,-1 1 0-16,-1-4 0 0,1 4 0 0,-1-4 0 16,2 2 0-16,-2-3 0 0,0 2 0 15,-1-2 0-15,-1 2 0 0,-1-2 144 16,0 2-144-16,-4-2 128 0,0 0 48 0,-3 1 0 16,-1-1 0-16,-3 3 0 0,-4-3-48 0,-2 0 0 15,-5 0 0-15,-1 2 0 0,3-2-128 0,-4 2 0 0,-3 0 0 16,-1 2 0-16,0 1 0 0,-3-2 0 0,-7 4 0 0,-3-4 0 15,-6 3 0-15,1 1 0 0,2-5 0 0,2 2 0 0,4 2 128 16,5-2 0-16,4-1 0 0,4 2 0 0,2-3 96 16,1 0 16-16,1 2 0 0,0-2 0 0,3 1-240 15,2-2 144-15,0 1-144 0,4 0 128 0,4-2-128 16,2 2 0-16,1-2 0 0,1 0 0 0,2 0 0 16,2 0 0-16,0-2 0 0,2 0 0 15,0 2 0-15,1-3 0 0,-1 0 0 0,0 0 0 16,0-2 0-16,0 1-176 0,-1-2 176 0,0-2-192 15,1 2-688-15,0-3-144 0,-2 1-16 0,2 0-16 16,0-2-352-16,0 2-64 0,-1 0 0 0,-1 0-12128 16,1-2-2416-16</inkml:trace>
  <inkml:trace contextRef="#ctx0" brushRef="#br0" timeOffset="28960.04">29645 4883 19343 0,'-2'0'1728'0,"0"-2"-1392"0,2 2-336 0,0 0 0 0,0 0 608 0,-1 0 48 0,0-2 16 0,-2 2 0 16,1 0 576-16,-4-2 112 0,1 2 32 0,0-3 0 0,1 2-112 0,0 1-32 0,2-2 0 0,0-2 0 0,0 2 160 0,2-2 48 0,2-2 0 0,0 2 0 0,0-2-416 0,2-3-80 0,1 2 0 0,1 1-16 0,-1-1-480 0,1-1-80 0,-1 0-32 0,0 2 0 16,0 0-112-16,-1 0-32 0,0 0 0 0,-2-1 0 15,1 4-80-15,-2 0 0 0,-1-1-128 0,0 4 192 16,0-2-32-16,-1 2-16 0,-2 0 0 0,-1 0 0 15,2 2 64-15,-3-2 16 0,1 2 0 0,1 0 0 16,0-2-48-16,-1 3-16 0,2-2 0 0,-2 1 0 16,3-2 48-16,0 0 16 0,0 0 0 0,1 0 0 15,0 0 32-15,-2 0 0 0,2 0 0 0,0 0 0 16,0 0-16-16,0 0 0 0,0 0 0 0,0 0 0 0,0 0-240 0,0 0 128 16,0 0-128-16,0 0 0 0,0 0 0 0,0 0 0 15,0 0 0-15,0 0 0 0,0 0 0 0,0 0 0 16,0 0 0-16,0 0 0 0,0 0 0 15,-13 16 0-15,11-13 0 0,1-3 0 16,-1 1 0-16,2 2 0 0,-1-3 0 0,1 0 0 16,-2 0 0-16,2 0 0 0,0 0 0 0,0 0 0 0,-1 0 0 0,1 0 0 15,0 0 0-15,0 0 0 0,0 0 0 0,0 0 0 16,0 0 0-16,0 0 0 0,0 0 0 0,0 0 0 16,0 0 0-16,0 0 0 0,0 0 192 0,0 0-64 15,0 0-128-15,0 0 192 0,0 0-48 0,0 0-16 16,0 0 0-16,0 0 0 0,0 0-128 0,0 0 0 15,0 0 0-15,0 0 128 0,0 0-128 0,-21 6 0 16,20-4 0-16,0-2 0 0,-1 2 0 0,1-2 0 16,1 2 0-16,1-2 0 0,1 0 0 0,0-2 0 0,0 2 0 0,2 0 0 15,0-2 176-15,-4 2-48 0,0 0-128 0,0 0 192 16,0 0-192-16,20-2 144 0,-17 2-144 0,1 0 128 16,1 0-128-16,-1 0 0 0,-1 2 0 0,1 0 0 15,-1 0 0-15,0 2 0 0,0-2 0 0,1 2 0 16,-1 0 128-16,1 1-128 0,1 1 0 0,-1-3 128 15,2 4-128-15,-1-4 0 0,2 4 0 0,-1-5 0 16,2 4 0-16,0-2 0 0,1 0 128 0,0-1-128 16,1 2 0-16,0-1 128 0,-1 0-128 0,3 1 128 15,-3-4 0-15,1 3-128 0,1 1 192 0,-1-2-64 16,1 0-128-16,-1 0 128 0,0 4-128 0,0-5 128 0,0 3-128 16,-1 0 128-16,-1-1-128 0,1 2 128 0,-2 0-128 15,1 0 0-15,-1 0 0 0,-1 2 0 16,-1 0 0-16,0-1 0 0,0 3 0 0,0-2 0 15,-1 0 0-15,1 0 0 0,-1 2 0 0,-1-2 0 16,2 0 144-16,-1-4-144 0,1 1 160 0,-1 1-160 16,3-2 240-16,2 2-48 0,1 0-16 0,1-2 0 15,0 2-48-15,1 0 0 0,1-2 0 16,0 2 0-16,1 0-128 0,-2 3 0 16,2-2 0-16,-1 2 128 0,1 1-128 0,-2 0 0 15,1 2 0-15,-3 1 0 0,-2-1 0 0,1-2 0 0,-3 2 0 16,0-2 0-16,0 0 0 0,-1 0 0 0,0-1 0 0,-1-3 0 0,1 0 0 0,0 0 0 15,-1-2 0-15,1-2 0 16,1 2 0-16,0-2 0 0,1 2 0 16,1-1 0-16,-1-2 0 0,2 1 0 0,-2 0 0 0,1 3 0 0,-1-4 0 0,1 4 128 15,-2-2-128-15,1 1 0 0,-1 1 0 0,1 2 0 0,-3 0 128 16,1 1-128-16,-1 0 0 0,0 2 0 0,0-2 0 0,-2 2 0 16,0-1 0-16,0 1 0 0,0-2 0 15,-1 2 0-15,2-2 0 0,-1 0 0 0,1-1 0 16,-1-1 0-16,2-3 0 0,0 4 0 0,1-4 0 15,-2 1 0-15,2 1 128 0,2-1-128 16,-1-2 0-16,0 2 128 0,1 0 0 0,1 1 0 0,-1-1 0 0,1 3 0 16,-1-1-128-16,-1 0 0 0,2 3 0 0,-2-2 0 15,0 2 0-15,-1 1 0 0,0 0 0 0,0 1 0 16,1-1 0-16,-2-3 0 0,1 2 0 0,1-1 0 16,0 0 0-16,0 0 0 0,2 0 0 0,-1 0 0 15,0-1 0-15,1-1 0 0,-2-2 128 16,0 2-128-16,2 0 0 0,-2-2 0 0,0 2 0 15,0 2 0-15,-1-1 0 0,0 0 0 16,-1 2 0-16,-2-2 0 0,1 2 0 0,-2 1 0 16,0 0 0-16,0-1 0 0,1 0 0 0,-1 0 0 0,0-3 0 0,2 1 0 15,-1 0 0-15,2-4 0 0,1 2 0 0,0-1 0 0,0-2 0 16,1 2 0-16,0-3 0 0,0 2 0 0,0-1 0 16,1 2 0-16,-1-2 0 0,0 0 0 0,-1 3 0 0,-1-2 0 15,-1 0 0-15,1 2 0 0,-2 0 0 0,2 1 0 16,-3 0 0-16,2 0 0 0,-2 2 0 15,2-2 0-15,-2 0 0 0,1-2 0 0,2 1 192 0,-1-2-64 16,1 1 0-16,1-1 0 0,0 0 48 0,2 0 0 0,-1 1 0 16,0-4 0-16,0 2-176 0,0-2 192 0,0 0-192 0,1 1 192 15,-2 2-192-15,0-3 0 0,-1 1 0 16,0 1 0-16,-1 2 0 0,0-1 0 16,0 0 0-16,-2 2 0 0,0-1 0 0,2 0 0 15,-2 2 0-15,0-4 0 0,0 4 0 0,1-2 0 16,0 0 128-16,-1 1-128 0,1-1 0 0,-1-1 0 0,1 1 0 15,0 1 128-15,0-4-128 0,-1 4 0 0,2-4 0 16,-1 2 0-16,1-1 0 0,-2-2 0 16,1 4 0-16,1-4 0 0,-2 4 0 0,2-2 0 0,-1-2 0 15,2 4 0-15,-2-4 0 0,2 2 0 16,0 2 128-16,-1-4-128 0,1 4 0 0,1-2 0 16,-1 1 0-16,0 0 128 0,-1 1-128 0,1-1 0 0,0 0 0 15,-1 0 0-15,0 1 0 0,-1-2 0 0,1 2 0 16,-2-2 0-16,0 2 0 0,2 0 0 0,-2-2 0 15,-1-2 0-15,1 1 0 0,0 2 0 0,1-1 0 16,-1-2 0-16,1 1 0 0,0 2 0 0,-1-3 0 0,1 2 0 0,1-2 0 16,-1 2 0-16,1 0 0 0,-1-2 0 0,2 3 0 0,-2 0 0 15,1-1 0-15,1 0 0 0,-2 2 0 0,1 1 0 16,-1-2 0-16,0 1 0 0,1 1 0 16,-2-1 0-16,0 2 0 15,1-2 0-15,-1 2 0 0,-1-2 0 0,1 1 0 0,-1-2 0 0,0 3 0 16,1-2 0-16,1-1 0 0,-1 0 0 0,0 0 0 0,0-3 0 15,2 3 0-15,-2-3 0 0,1 0 0 0,1 2 0 0,-1-1 0 16,1-1 0-16,-1 0 0 0,1 0 0 0,-2 1 0 16,2-1 0-16,-2-1 0 0,0 1 0 15,0 1 0-15,-1-1 0 0,2 0 0 0,-2 0 0 0,0 0 0 16,0 0 0-16,0-1 0 0,0 1 0 16,-2 1 0-16,2-1 0 15,0 0 0-15,0 0 0 0,0 0 0 0,0 0 0 16,0 0 0-16,0 0 0 0,0 0 0 0,0 0 0 0,0 0 0 15,0 0 0-15,0 0 0 0,0 0 0 0,0 0 0 0,0 0 0 0,0 0 0 16,0 0 0-16,0 0 0 0,0 0 0 0,0 0 0 0,0 0 0 16,0 0 0-16,-18-7 0 0,8 4 128 15,-1 0-128-15,0-4 0 0,-3 1 0 0,0-2 0 16,1-2 0-16,-1-3 0 0,1 0 0 0,-1 0 0 16,0-3 0-16,2-2 0 0,0-1 0 0,0-1 0 15,1 2 0-15,0-1 0 0,0 1 0 0,1 0 0 0,0 4 0 0,0-2 0 16,-1 1 0-16,0 1 0 0,-2 2 0 0,-1-2 0 0,-1 3 0 15,-1 1 0-15,-1 0 0 0,1 0 0 0,0 2 0 16,1-2 0-16,0 1 0 16,0 2 0-16,1-3 0 0,1 1 0 0,1-1 0 15,0-2 0-15,1 2 0 0,1 0 0 0,2-2 0 16,-1-1 0-16,2 3 0 0,-1-2 0 16,0 0 0-16,0 2 0 0,1-5 0 0,-2 5 0 0,0-2 0 15,1 2 0-15,-2 0 0 0,0-1 0 0,-1 3 0 0,1-2 0 0,-1 4 0 16,0-2 0-16,-2 0 0 0,1 2 0 0,-2 0 0 15,1 1 0-15,0 1 0 0,1 1 0 16,1-1 0-16,0-1 0 0,1 1 0 16,1 0 0-16,1-1 0 0,0 1 0 15,1-1 0-15,-1 1 0 0,2-2 0 16,0 0 0-16,1-2 0 0,-1 2 0 0,1-3 0 16,0 2 0-16,0-2 0 0,0 1-128 0,-1 0 128 0,2 2 0 15,-1-3 0-15,1 3 0 0,0 0 0 0,-1 1 0 0,0-1 0 0,-2 1 0 16,1 1 0-16,-1 0 0 0,-1 2 0 0,0-1 0 0,-2 2 0 0,0-2 0 0,-2 1 0 15,0 1 0-15,1 1 0 0,-1-4 0 0,1 4 0 16,0-2 0-16,1-2 0 0,1 2 0 16,2-2 0-16,1-1 0 0,1 0 0 0,1-1 0 15,0 0 0-15,2 0 0 0,-1-3 0 0,2 1 0 0,1 0 0 16,0-1-128-16,0 2 128 0,1-2 0 0,-1 2 0 0,2-3 0 16,-2 4 0-16,0-3 0 0,0-1 0 15,-2 4 0-15,1-3 0 0,0 2 0 0,0 1 0 0,-1-3-128 16,0 3 128-16,1-2 0 0,-2 2 0 0,1 0 0 15,-1 2 0-15,1-2 0 0,-1 0 0 0,1 0 0 16,-2-3 0-16,2 3 0 0,-1 0 0 0,1-2 0 0,-1 2-144 16,2-3 144-16,-2 2 0 0,2-3-144 0,0 1 144 15,0 1 0-15,0-2-144 0,-1 2 144 16,1 0 0-16,-1-2-144 0,-1 1 144 16,1 3-144-16,-1-1 144 0,1 0-192 0,-2 1 192 15,0 0-144-15,-1 0 144 0,2 0 0 0,-1 0-144 16,0-1 144-16,2 1 0 0,-2 0 0 15,-1 0 0-15,1 1-192 0,-1-1 0 0,2 0 0 0,-2 1 0 16,1 0 192-16,-1 2 0 0,1-3 0 0,-1 2-128 0,2-1-64 16,-2 2-16-16,0-4 0 0,1 4 0 0,-1-1 208 0,0 2-144 0,0-5 144 15,2 4-128-15,-1 0 128 0,0-3 0 16,2 2 0-16,-2 1 0 0,0 0 0 0,1-1-160 16,-2 2 160-16,0-1-160 0,0 2-32 0,-1 1 0 15,-1 0 0-15,0 0 0 0,-2-2 32 0,2 2 0 16,-1 0 0-16,1-3 0 0,0 2 160 0,-2 1 0 0,2 0 0 15,-2-2 0-15,-1 0 0 0,1 2 0 0,2 0 0 16,-1-2 0-16,2 2 0 0,0 0 0 0,2 0 0 16,1-3 0-16,-1 3 0 0,3-1 0 0,-2 1 0 0,3 0-128 15,0-2 128-15,2 2-128 0,0-3 128 0,3 2-128 16,0 1-64-16,1-3-16 0,1 3 0 0,3 0 0 0,1 0 208 16,1 0-192-16,-1 3 192 0,2 1-192 0,1-1 192 15,-2 4 0-15,2 1 0 0,-2 2 0 16,1 0 0-16,-2 2 0 0,-1 1 0 15,-2-1 0-15,1 0 0 0,0 2 0 16,-2-2 0-16,0 1 0 0,1-1 0 0,-1-1 0 16,1 0 0-16,-1-1 0 0,2 0 0 15,-2 0 0-15,2 1 0 0,0-3 0 0,-1 0 0 16,1 2 0-16,1-1 0 0,1 1 0 0,-1 2 0 16,2-2 0-16,-1 2 0 0,2 2 0 0,-2 1 0 0,2-2 0 15,0 0 144-15,0-1-144 0,0 0 0 0,0 1 0 0,1-2 0 0,0 0 0 0,0-1 0 16,2 0 0-16,2-1 0 0,-1 0 0 0,0-1 0 15,1 1 0-15,-1-1 0 0,-1 2 0 0,-1 0 0 16,-2 0 128-16,0 0-128 0,-2 2 0 0,-1 0 0 0,0 3 0 16,-4-1 0-16,0 1 0 0,0-4 0 0,-1 1 0 15,1-2 0-15,-1 1 0 0,3-1 320 0,-2-2-48 0,1 0 0 16,2-2 0-16,0 1 0 0,2-4 0 0,0 2 0 16,1 0 0-16,1 0-144 0,0-1-128 0,1 2 192 0,0-2-192 15,-2 1 128-15,0 0-128 0,-1 3 0 16,-1-1 0-16,-1 2 0 0,-3 0 0 0,0 3 0 15,-1 0 0-15,-1 2 0 0,-2-1 0 16,0-1 0-16,-1-1 0 0,-2 4 144 16,1-3-144-16,-2 1 0 0,1-1 144 0,1-2-144 15,0-3 0-15,1 2 0 0,1-3 0 16,1 1 0-16,1-4 0 0,1 1 0 0,0-2 0 0,2 2 0 16,2 1 0-16,0-4 0 0,-1 2 0 0,3 0 0 15,-1 1 0-15,3 1 0 0,-2-1-176 0,1 2 176 0,1-2 0 0,-1 2 0 16,0 3 0-16,1-3 0 0,-2 4 0 0,1 0 0 0,-2-2 0 15,0 3 0-15,-3 0 0 0,1 2 0 16,-2 0 0-16,-1 0 0 0,-1 0 0 0,-1 2 0 0,-1-1 0 16,-2 1 0-16,1 1 0 0,-1-4 0 0,0-2 0 15,0 2 0-15,1-2 0 0,0-1 0 0,1-3 0 0,0 0 0 0,1 2 0 16,-1-5 0-16,2 4 0 0,2-2 0 0,-2 1 0 16,2 1 144-16,-1-1-144 0,0 1 0 0,1-1 0 15,-1 0 0-15,1 0-192 0,1 1 192 0,1 0 0 16,0 1 192-16,2 0-192 0,0 0 0 0,1 1 0 0,1-2 0 15,0 2 0-15,-1-3 0 0,1 1-304 16,-1 0 48-16,1 2 0 16,-2-3-576-16,-2-3-96 0,0 4-32 0,-3-6-13456 0,-3 1-2704 15</inkml:trace>
  <inkml:trace contextRef="#ctx0" brushRef="#br0" timeOffset="33681.61">32180 4286 13823 0,'1'0'1216'0,"2"0"-960"0,-1 0-256 0,-1 0 0 0,1 0 480 0,-1 0 48 0,3-3 16 0,-1 2 0 0,4-1 944 0,-1-1 192 0,0 0 48 0,0-4 0 0,-1 1-736 0,-1-1-144 0,-1 1-16 0,0-4-16 0,-1-1 144 0,1-1 48 0,-3 0 0 0,1 0 0 0,0-1 32 0,-1-2 16 0,2-1 0 0,-2-1 0 0,1 0-512 0,1-3-96 0,2 0-32 0,0-3 0 0,2-1-416 0,1-1 128 0,3-1-128 0,1-2 0 0,3 0-224 0,0 0-128 0,0 2-32 15,1 2 0 1,-1 0-560-16,1 1-112 0,-2 3-32 0,0 0 0 0,-2 4 640 0,-1 4 112 16,-2 3 16-16,0 3 16 0,-2 3 592 0,0 2 112 0,-1 4 32 0,-1 0 0 15,-1 4 496-15,-1-1 96 0,0 4 32 16,-2-1 0-16,0 4-480 0,-1-3-112 15,1 5-16-15,-1-3 0 0,1 4-256 0,-2-2-48 0,1 0-16 0,1 3 0 16,0-4-128-16,1 3 0 0,2-1 0 16,1-3 0-16,-1 2 0 0,2-2 0 0,1-2 0 0,-1 1 0 15,3-1 0-15,-1-2 0 0,2-2 0 16,0 3 0-16,-2-3 0 0,0 0 0 0,0-2 0 0,-1 2 0 16,-1 0 0-16,0-2 0 0,0-2 0 0,-2 2 0 15,1 0 0-15,0-2 0 0,-2 1 0 16,2-3 0-16,-2 0 0 0,2 0 0 0,-1-3 0 0,0-1 0 15,0 2 0-15,-1-2 0 0,1-2 0 0,0 0 0 0,0 0 0 0,-1-3 0 16,1-1 0-16,-2 0 0 0,0-2 0 16,1-1 0-16,-1 0 0 0,0-6 0 0,1 1 0 0,0-2 0 15,0-2 0-15,2 1 0 0,1 1 0 16,-1-2 0-16,2-1 0 0,0 2 0 0,0 2-160 16,0 0 160-16,0 0-208 0,1 3 80 0,-2 3 128 15,1 0 0-15,0 4 0 0,-1 0 0 0,0 5 0 0,-1-1 0 16,-1 4 0-16,1 2 0 0,1 2 176 0,0 3-48 15,0-2 0-15,0 4 0 0,1-2 176 0,1 2 16 16,1 1 16-16,-1-1 0 0,1 2-32 0,-1 0-16 0,0-1 0 16,1 1 0-16,-1-1-144 0,2 0-16 0,-2 2-128 15,1 2 192-15,-1 1-64 0,1-1-128 0,-1 3 176 16,-1 0-176-16,2 0 0 16,-3 0 0-16,1 3 0 0,-1-1 0 15,1-1 0-15,-1 1 0 0,0-2 0 0,1 0 0 16,-1-4 0-16,1 1 0 0,0 0 0 15,0-4 0-15,1 1-512 0,-1 0-128 0,1-4 0 0</inkml:trace>
  <inkml:trace contextRef="#ctx0" brushRef="#br0" timeOffset="35180.43">26131 4546 38703 0,'-1'-2'3440'0,"1"2"-2752"0,1-2-560 0,1 2-128 0,1-4 0 0,-1 2 0 0,2-2 144 0,1-5-144 0,4-1 336 0,0-2 0 0,3-4 0 0,-1-4 0 0,0-1-336 0,0-1 144 0,-1 0-144 0,-2-3 0 0,0-1 0 0,-1-5 0 0,-2-1 0 0,-1 0 0 0,0-2 0 0,-2 1 0 0,-1 2 0 15,-1 3 0-15,0 0 0 0,-1 1 0 0,-1-1 0 0,-2-3 0 16,2 2 0-16,-2-2 0 0,1 3 0 0,2 2 0 16,0-2 0-16,1 3 0 0,1 3 128 15,2 3-128-15,-1 5 0 0,2 2 0 16,-1 3 0-16,0 3 0 0,1 3 0 0,-1 1 0 15,2 4 0-15,0 0 0 0,0 2 0 16,1 2 0-16,1 3 0 0,-1 0 0 16,2 4 0-16,0 0 0 0,0 4 0 0,1 0 0 15,0 5 240-15,1 0-64 0,0 1-16 0,1-1 0 0,0 1-160 16,1 1 0-16,2-1 0 0,-1-2 128 0,1-1-128 0,1-4 0 16,2 3 0-16,2-1 0 0,0-2 0 0,2 0 0 15,2-1 0-15,1-4 0 16,0 1 0-16,-1-3 0 0,2-2 0 0,0-4 0 0,0 0 0 0,-1-6 0 0,1 1 0 15,0-3 0-15,0-1 0 0,-3-3 0 0,0-1 0 0,0-2 0 0,2-3 128 16,-2-1 0-16,0-3 0 0,1 0 0 0,-2-1 192 0,0-2 16 16,-3-3 16-16,0 0 0 0,-5 5-176 0,1-4-48 15,-2 1 0-15,-1-3 0 0,-1-2-128 0,-1 3 0 16,-2-1 0-16,1 1 0 0,-2-2 0 0,-2 4 128 0,-1-2-128 16,1 3 128-16,-3 0-128 0,2 2 0 0,-2-1 0 0,-1-2 0 15,0 5 0-15,0-1-192 16,-1 3 32-16,1 0-12640 0,0 4-2544 15</inkml:trace>
  <inkml:trace contextRef="#ctx0" brushRef="#br0" timeOffset="42102.89">9712 9556 911 0,'1'-13'0'0,"-1"0"0"0,0 1 0 0,0 2 0 0,0 4 8672 0,0 2 1648 16,0-1 336-16,-1-5 64 0,-2-3-8176 0,-3-6-1648 0,-4 1-320 0,-6-2-64 0,-6 5-384 0,-8 5-128 0,-4 0 0 0,-11 5 0 0,-8 5 0 0,-9 5 0 0,-8 1 0 0,-6 5 0 0,-4 7-448 0,-3-5 16 0,1 2 0 0,-4 1 0 0,-4 0 32 0,-1 3 0 0,1-1 0 0,0 2 0 0,6-7 400 0,-12 3 0 0,-7-4 0 15,-1 2 0-15,2-2 0 0,-5 0 128 0,-8-2-128 0,0-1 0 0,3-2 224 0,-3 0-32 0,-1-1 0 0,1-3 0 16,1 0-32-16,-3-1-16 0,-3-2 0 0,-2 2 0 16,-1-2 96-16,1 0 16 0,4 0 0 0,-3 0 0 15,-4 0-64-15,3 0 0 0,6 2 0 16,-4 1 0-16,-8 0 16 0,7 0 0 0,11 3 0 15,-9-2 0-15,-7 2 48 0,6 0 0 16,10-2 0-16,-2-2 0 0,-6-1 48 0,7 2 16 0,10-6 0 0,0 2 0 0,5-1-320 0,-2-2 0 16,-1-2 128-16,7 0-128 0,3-1 0 0,-3-1 0 15,-3 2 128-15,2-1-128 0,5 3 0 16,3-1 0-16,5 3 0 0,-6 2 0 0,-4 0 0 16,0 4 0-16,4 2 0 0,2 0 0 0,5 4 0 15,-5 0 0-15,-7 3 0 16,2 1 0-16,4 0 0 0,5 1 0 15,2 1 0-15,0-4 0 0,-3 4 0 0,3-3 0 0,5 0 0 16,6 2 0-16,5-1 0 0,0-1 0 0,8 0 0 0,-2-1 0 0,-4 4 0 0,-2 1 0 16,3 6 192-16,4-3-192 0,7-1 0 0,1 2 0 15,2-1 0-15,1 1-192 0,-2 1 192 0,-3 4 0 16,-3-1 0-16,-1 4 0 0,2-1 0 0,3 0 0 16,3 1 0-16,3-1 0 0,3 1 0 0,0-3 0 0,5-2 0 15,-1 1 0-15,0 4 0 0,2 3 0 0,1 2 192 16,5 1-192-16,3 1 0 0,3 1 0 0,1 4 0 15,4-3 0-15,4 0 0 0,2 3 0 16,1-5 0-16,3 4 0 0,1-2 0 0,1 0 0 0,1 1-128 0,2 0 128 16,-1 1 0-16,1 4 0 0,1 6 0 0,0 3 0 15,0 4 128-15,0 0-128 0,1 0 192 16,1-3-192-16,-1-7 128 0,1 0-128 0,2 1 0 0,1 5 0 16,1 4 0-16,2 0 0 0,-1-2 0 0,2-2 0 15,0-7 0-15,0-3 0 0,0-1 0 0,-1 4 0 0,4 6 0 16,1 1 0-16,1 1 0 0,2 2 0 15,1-5 128-15,3-3-128 0,1-5 0 0,2-1 0 16,2 1 224-16,2-4-64 0,3 1-16 0,1 1 0 16,4 1-144-16,0 0 0 0,4 2 0 0,-1-10 0 15,2-3 0-15,4-2 0 0,4-3 176 0,2-4-176 0,1 0 256 0,1-2-64 16,1 3 0-16,0 1 0 0,-2 1-64 0,1-3 0 16,2-2-128-16,7 1 192 0,7-3-32 0,4 2-16 15,3 1 0-15,-6-1 0 0,-8-4-144 16,-1 0 0-16,2-1 0 0,2-2 0 0,4 0 176 0,4-1-48 15,2 1-128-15,-3-1 192 0,-6-2-192 0,2 0 0 16,2 2 0-16,4-2 0 0,4 0 0 16,-5 1 0-16,-4 0 128 0,-4 0-128 0,-4 5 144 0,6-3-144 0,7-2 128 0,0 4-128 15,2 1 0-15,-4-1 0 0,-6 1 0 16,0-4 0-16,-4-2 0 0,6 0 0 0,9 2 0 16,-1 1 0-16,-2-1 0 0,-2-2 0 0,-7 0 128 15,5-2-128-15,3-1 0 0,2 0 128 0,6-1-128 0,-4 0 128 16,-7 0 64-16,-1-2 0 0,0-1 0 15,5 0 0-15,5 0-64 0,1 3 0 0,-3 0 0 16,-4 2 0-16,-5 0-128 16,2 2 0-16,-9-2 144 0,3 3-144 15,9 1 128-15,-4 4-128 16,-5 0 160-16,-4 3-160 0,-2 1 0 0,2 2 0 16,7-1-128-16,3 1 128 0,4 0 0 0,-5 1 0 0,-4-4 128 0,-6 2-128 15,-1-4 0-15,1-1 0 0,-1-4-176 0,8 0 176 0,6 2 0 0,0 1 0 0,-4-2 144 0,-3 0-16 0,-3-5-128 16,4 0-160-16,10-2 160 0,3 3-208 0,5-2 208 15,-4-1 128-15,-6-3 0 0,-3 0-128 0,-4 0 0 16,12 1 0-16,14-1 0 0,-3 2 0 0,-9 3 0 16,2-5 0-16,-1 4 0 15,7 1 0-15,6 2 208 0,-1 2-64 0,-5 1-16 16,6 0 0-16,1 0-128 0,6 2 0 0,7-4 0 0,-2 1 0 16,1-1 0-16,0 0 0 0,7-2 0 0,-3 0 0 0,-4 1-192 15,9-4 192-15,4 4-160 0,-2-4 160 0,-4 0 0 0,7 0 0 16,10-2 0-16,-8 0 0 0,-8 1 0 0,6-2 0 15,9 4 208-15,-6-4-64 0,-8 0-144 16,1 0 0-16,2 4 0 0,2-5 0 0,-2-1 0 16,2 2 0-16,5 0 0 0,-3-3 0 0,0 0 0 0,1 0 208 15,-8 0-48-15,5-3-16 0,5-3-144 0,4-1 0 16,0 4 0-16,-4-3 0 0,2-3 0 0,0-1 0 0,1 1-160 16,-3 2 160-16,-4-3 0 0,4 1 0 0,8-1 0 15,-7 4 0-15,-10 0 128 0,6 2-128 0,8-2 0 16,-3 4 0-16,-5 2 0 0,1 0 0 0,0 0 0 15,-1 0 0-15,0 2 0 0,-12-2 0 0,-17 4 0 16,12-2 0-16,18 2 0 0,7-1 0 0,-4 3 0 16,1-3 0-16,0 1 0 0,-4-1 0 0,-8 0 0 0,3 0 0 15,6-3 0-15,-10 0 0 0,-9 0 0 0,6-3 0 16,10 0 0-16,-6 0 0 0,-11-3 0 0,4 2-144 16,5-2 144-16,-4 0 0 0,-7-3 128 15,-5 2-128-15,-11 1 0 0,8-1 0 0,9 1 0 16,-5 0 0-16,-9 0 0 0,1 2 0 0,-7-2 0 15,5 4 0-15,5 0 0 0,-3-3 0 0,-18 4 0 0,11-3 0 16,18 2 0-16,-2-1 0 0,-11 2 0 0,-4-4 0 0,4 2 0 16,3-4 0-16,5 0 0 0,-5-4 0 0,-7 3 0 0,1-4 0 15,3-3 0-15,3 2 0 0,2 0 0 16,-6-3 0-16,-6 1 0 0,-2-2 0 16,4 0 0-16,0-1 0 0,4 2 0 0,-9-1 0 0,-8 0 0 0,-2-2 0 15,0-3 0-15,4 0 0 0,4-3 160 16,-3-1-32-16,-4-5-128 0,-5-4 192 0,-7 0 48 15,4-6 0-15,4-4 0 0,6 2 0 0,-1 2-64 16,-1 0-16-16,-1 2 0 0,-3-2 0 0,-5 1-160 16,2-2 0-16,5-2 0 0,-4-3 0 15,-6 2 0-15,0-5 0 0,-3-5 0 0,-7-2 0 16,-6 5 0-16,-4 4 0 0,-4 1-128 0,-5 1 128 16,-3 6 0-16,-2-5 0 0,-6-2 0 0,-3-4 0 0,-6 1 0 0,-6 3 160 15,-4 2-16-15,-5 1 0 0,-4 3-144 0,-5-4 160 16,-3 5-160-16,-2-5 160 0,1-1-160 0,-2-4 0 0,2-2 0 15,-4-4 0-15,2 4-176 0,0 1 176 0,0 4-128 16,-1 0 128-16,0 3-192 0,-2 5 32 0,1 0 16 16,-8-7 0-16,-9-7 144 0,-8-1 0 0,-5-2-144 0,-3 5 144 15,1 9-128-15,0 1 128 0,3 4-160 16,3 5 160-16,-1 0 0 0,0 4 0 0,-4 0 0 16,-5 0 0-16,-6-2 0 0,-1-2 0 0,4 1 0 0,4 0 160 0,5 2-160 15,-4 0-256-15,-6 1 64 0,-8 0 16 16,-4 5-16-16,-2-2 0 0,3 7 0 0,1-2 0 15,3 1 32-15,-7 3 0 0,-8 0 0 0,-2-1 0 16,3 1 160-16,1 2-128 0,4 2 128 16,-2-3-128-16,-4 4 128 0,-1-1 0 0,-1-3 0 0,4 1-128 15,4 2-64-15,-6-1 0 0,-2 1 0 0,1-2 0 16,2 2-128-16,-2-3-16 0,5 2-16 0,-9-4 0 0,-8 1 96 16,4 2 32-16,5 0 0 0,1 2 0 15,8-1 224-15,-8-2 0 0,-7 6-160 16,1 1 160-16,8-1 0 0,0 3 0 0,-2-2 0 0,-3 3 0 0,-3 0 0 15,5 1 0-15,9-2 0 16,-2 2 0-16,-4-2 0 0,-2 0 0 0,-2 2 0 0,6-2 0 0,9 0 0 0,0-4 0 16,0 1 0-16,-5 0-176 0,-3 2 176 0,4-3 0 15,8 4 160-15,4-4-160 0,7 1 0 0,-7 0 0 0,-6 0 0 16,0-1-160-16,9 1 160 0,2-1 0 0,4 1 0 16,0-1 0-16,2 1 0 0,-6 2 0 0,-7-2 0 15,-4-1 0-15,0 1 0 0,4-1 0 0,6 4 160 16,-1-4-160-16,4 4 0 0,-7 0 0 0,-7 0 0 15,1 0 0-15,5 2 0 0,9 0 0 0,9-1 0 16,-3 2 0-16,-6-1 0 0,-7-1 0 16,-2 0 0-16,0-1 0 0,5 0 0 0,3-1 0 0,3 1 0 0,0-4 0 15,6 4 0-15,-4-5 0 0,-6 0 0 0,-2 0 0 16,2 0 0-16,3 2 0 0,5-3 0 0,1 2 0 16,0 0 0-16,-3-3 0 0,-9 4 0 15,-1 0 0-15,1 3 0 0,-1 2 0 0,3 2 0 16,3-2 0-16,6 1 0 0,-3 0 0 0,-3-1 0 15,-4 1 0-15,-3 0 0 0,1-1 0 16,1 2 0-16,3-2 0 0,5-1 0 0,-1-2 0 16,-4 0 0-16,-5 1 0 0,1-3 0 0,-1 3 0 0,2 0 0 15,3 0 0-15,5-1 0 0,-2 0 0 0,-2-1 0 0,-3 0 0 0,-3 2 0 16,2 0 0-16,4 2 0 0,5-2 0 0,5 2 0 0,1 2 0 16,1-2 0-16,-7 2 0 0,-3-1 0 0,-4 2 0 15,-3 1 0-15,3-3 0 0,5 3 0 16,1 3 0-16,5-3 0 0,-5 0 0 0,-2 0 0 0,-7 0 0 15,0 0 0-15,1 0 0 0,5 0 0 0,5 0 0 16,6 0 0-16,0 1 0 0,-2 2 0 0,-2-1 0 16,-3-2 0-16,-4 1 0 0,1 2 0 0,1-3 0 15,6 0 0-15,2 0 0 0,5 0 0 0,-3 0 0 0,-4 0 0 16,-3 0 0-16,-3 0 0 0,-1 0 0 0,-2 0 0 16,2 0 0-16,5 0 0 0,0 0 0 15,1 1 0-15,-2-1 0 0,-3 1 0 0,-3 1 0 16,-2 0 0-16,3-2 0 0,5 4 0 0,2-2 0 15,4 2-128-15,1-2 128 16,0 0-464-16,-7 3 16 0,-2-2 0 0,-4 3 0 16,1 1-176-16,1-1-16 0,6 1-16 0,2 2 0 15,3 1-528-15,0-4-96 16,-1 3-32-16,-1 1 0 0</inkml:trace>
  <inkml:trace contextRef="#ctx0" brushRef="#br0" timeOffset="51271.55">21986 12264 43311 0,'-8'10'3840'0,"4"-2"-3072"0,4-2-608 0,0-1-160 0,1-1-288 0,-1 2-96 0,0 6 0 0,0 7-16 0,2 7 400 0,4 0 0 0,6-2 0 0,4-1-128 16,7-5 128-16,6-2 0 0,6-3 0 0,7-1 0 0,5-5 0 0,8 0 0 0,3-1 0 0,9-3 0 0,8 2 0 0,7-1 0 0,4-1 0 0,5 0 0 15,1 0 0-15,5-3 128 0,5 1-128 16,2 1 128-16,3-2 32 0,0 0 16 16,5 2 0-16,3 0 0 0,2 1-16 0,-2 3 0 15,-6-2 0-15,6-2 0 0,6 3-32 0,-1-3-128 0,-4 1 192 0,-2-3-64 16,3-3 0-16,-3 1 0 0,-5 1 0 0,0-3 0 0,3-1-128 16,-2 4 192-16,-2 2-192 0,1 2 192 0,1-1 48 0,1 2 16 15,4-2 0-15,-2 2 0 0,-2 2 0 16,-1-2 0-16,4-2 0 0,-5 2 0 0,-8-2-80 15,3 3-16-15,6 2 0 0,-4-1 0 16,-6 2-160-16,2-1 0 0,4 2 0 0,-1-2 0 16,-2-1 0-16,-4 0 0 0,-4 0 0 15,-1-2 0-15,1-2 128 0,-6 0 0 0,-5-2 0 16,-6 0 0-16,-4-2 96 0,2-4 16 0,1 1 0 16,-1-2 0-16,-3-3 96 0,-2 1 32 15,-7 2 0-15,3 1 0 0,3 0 32 0,1-3 16 0,-2 3 0 16,0-2 0-16,-3 3-256 0,-3-1-160 15,-4 1 192-15,0-1-192 0,3-3 128 0,-4-1-128 0,-1 1 0 0,-6-4 0 16,-5 1 192-16,-4-4-32 0,-5 1 0 0,-4-1 0 0,-2 0 64 0,1-3 16 0,2 1 0 16,0-2 0-16,2 0-240 0,1-3 0 0,0 3 0 15,3-2 0-15,0-1 256 0,2 1 0 0,0-5 0 0,-2 1 0 16,-1 1 0-16,0 2 0 0,2-2 0 16,4-1 0-16,0 1-48 0,2 0 0 15,-2 2 0-15,-2 2 0 0,-1-4-48 0,-1 3-16 16,-4-2 0-16,-3 2 0 0,-2 0 160 0,-3 1 16 0,-1-1 16 15,-2-1 0-15,2 1 112 0,0-3 0 0,3 1 16 16,1-2 0-16,1 0-464 0,-1-3 128 0,1 1-128 0,-1-3 64 16,-1-1-64-16,1-3 0 0,1-2 0 0,-4-3 0 0,0 1 0 15,-2 3 0-15,-1-1 0 0,-3 5 0 16,0 0 0-16,-2 4 0 0,-2 2 0 0,-1 2 0 16,0 2 0-16,-2-1 0 0,-2 7 0 15,-3-2 0-15,-1 4 0 0,-1-2 0 0,-1 4 0 16,0-5 0-16,2 0 0 0,-1 1 0 15,3 0 0-15,-1 0 0 0,2 0 0 16,0-3 0-16,2 0 0 0,-1-4 0 0,2 2 0 0,0-1 0 16,1 0 0-16,-1-3 0 0,0-1 0 0,-1 0 0 0,-2-2 0 0,1-1 0 15,-1 1 0-15,-2-1 0 0,2 1 0 0,-3-1 0 0,0 1 0 16,-2 1 0-16,1 3 0 16,0 3 0-16,-1 1 0 0,1 2 0 0,0 2 0 0,-1-3 0 15,1 3 0-15,1 0 0 0,0 1 0 0,0 2 0 0,-1-3 0 16,3 1 0-16,0-1 0 0,0 0 0 0,2 0 0 0,-2-1 0 0,2 0 0 15,-2 0 0-15,1-2 0 0,-2-2 0 16,1-1 0-16,-2-1 0 0,0-1 0 0,-1 1 0 0,-1-2 0 16,1-4 0-16,0-2 0 0,-1-2 0 0,2-4 0 15,0 0 0-15,1-1 0 0,-1 2 0 0,1-1 0 16,0 4 0-16,-1 0 0 0,0 3 0 0,1 2 0 16,-1-1 0-16,1 4 0 0,-2-3 0 0,1 4 0 15,-2 0 0-15,1 2 0 0,-2 0 0 0,1-3 0 0,-1 3 0 16,-1 1 0-16,1-3 0 15,-2 3 0-15,-2 1 0 0,1-1 0 0,-2 1 0 16,1-2 0-16,-1 0 0 0,0-3 0 0,-2-1 0 16,0-2 0-16,0-4 0 0,0 1 0 0,0-4 0 0,0-3 0 15,0-1 0-15,1-1 0 0,0-1 0 16,2 0 0-16,-1 3 0 0,2 3 0 0,-2 0 0 16,3 3 0-16,-2 1 0 0,0 3 0 0,1 2 0 0,-1 1 0 15,0 3 0-15,0 0 0 0,-1 1 0 0,1 1 0 0,-2 1 0 16,1 3 0-16,-2-4 0 0,2 3 0 0,-4 0 0 0,2 1 0 0,-1 1 0 15,0-1 0-15,-2 0 0 16,2 0 0-16,-1-3 0 0,-1 3 0 0,2-2 0 0,-1 1 0 0,-1-4 0 16,2 2 0-16,0-1 0 0,-1-5 0 0,2-1 0 15,2 3 0-15,-1-1 0 0,1 2 0 16,1-3 0-16,2 3 0 0,-2 0 0 16,2-1 0-16,0 5 0 0,0-1 0 0,0 3 0 0,-1 0 0 15,0 4 0-15,-1-2 0 0,0 2 0 0,-1-1 0 16,1 4 0-16,-2-3 0 0,0 3 0 0,-1-1 0 0,0 1 0 15,0 2 0-15,0-2 0 0,-1 1 0 0,1-1 0 16,-1 2 0-16,1-1 0 0,0-2 0 0,-1 1 0 16,2-1 0-16,-1 0 0 0,1 1 0 0,2 0 0 0,-2-1 0 15,1 0 0-15,2 4 0 0,-2-3 0 16,3 1 0-16,-1 0 0 0,0 2 0 16,-1 0 0-16,1 0 0 0,-1 2 0 15,-2 0 0-15,0-1 0 0,-1 4 0 0,0-1 0 16,-2-1 0-16,-1 2 0 0,-1 1 0 0,0 0 0 0,-3 0 0 0,0 4 0 15,-2-2 0-15,1 2 0 0,-2 2 0 0,-1 0 0 0,-2 0 0 0,1 4 0 16,0-2 0-16,-1 0 0 0,2 2 0 0,0-1 0 16,1 1 0-16,0-2 0 0,0 2 0 15,2-2 0-15,-1 0 0 0,0 2 0 0,1 0 0 16,-2 1 0-16,2-1 0 0,0 0 0 16,0 0 0-16,0 0 0 0,0 1 0 0,1-4 0 0,1 2 0 0,1-2 0 15,1-2 0-15,1 2 0 0,1-4 0 0,2 0 0 0,0-3 0 16,1 1 0-16,3-2 0 0,-2 1 0 0,3-3 0 15,0-3 0-15,1 2 0 0,1-2 0 0,-1 0 0 0,1-4 0 16,2 1 0-16,0-3 0 0,-1 2 0 0,2-3 0 16,0 0 0-16,0-3 0 15,1 1 0-15,0-3 0 0,-1 2 0 0,0-3 0 16,0 2 0-16,-2-2 0 0,0 3 0 16,-2-1 0-16,0 3 0 0,-1-1 0 0,0 2 0 0,0 0 0 15,0 0 0-15,0 1 0 0,0-1 0 0,0 3 0 16,0 4 0-16,1 0 0 0,0 2 0 0,3 2 0 0,2 2 0 15,0 0 0-15,0 3 0 0,2 6 0 16,1 1 0-16,2 6 0 0,4 5 0 0,1 5 0 16,4 5 0-16,1 1 0 0,2 3 0 0,1 3 0 0,-1-1 0 15,1 3 0-15,0 1 0 0,0 2 0 0,-1-2 0 0,-2 1 0 16,-1-5 0-16,-1-5 0 0,-3-4 0 0,-2-2 0 16,1-3 0-16,-3-5 0 15,-1 1-1600-15,2-6-272 0,-1 0-48 0,0-1-22336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2">
          <a:extLst>
            <a:ext uri="{FF2B5EF4-FFF2-40B4-BE49-F238E27FC236}">
              <a16:creationId xmlns:a16="http://schemas.microsoft.com/office/drawing/2014/main" id="{824A8A27-81FF-CA27-9236-A4C0E2414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58:notes">
            <a:extLst>
              <a:ext uri="{FF2B5EF4-FFF2-40B4-BE49-F238E27FC236}">
                <a16:creationId xmlns:a16="http://schemas.microsoft.com/office/drawing/2014/main" id="{5EB2B03B-7748-78D3-52F0-6A8924D4BB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4" name="Google Shape;874;p58:notes">
            <a:extLst>
              <a:ext uri="{FF2B5EF4-FFF2-40B4-BE49-F238E27FC236}">
                <a16:creationId xmlns:a16="http://schemas.microsoft.com/office/drawing/2014/main" id="{70887D51-D05E-0E5E-00E5-48FC8CE866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2112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4">
          <a:extLst>
            <a:ext uri="{FF2B5EF4-FFF2-40B4-BE49-F238E27FC236}">
              <a16:creationId xmlns:a16="http://schemas.microsoft.com/office/drawing/2014/main" id="{F02F3A9F-B8A4-9DBE-77A0-9BD4E5D4E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59:notes">
            <a:extLst>
              <a:ext uri="{FF2B5EF4-FFF2-40B4-BE49-F238E27FC236}">
                <a16:creationId xmlns:a16="http://schemas.microsoft.com/office/drawing/2014/main" id="{2AE63D5C-6361-D4B8-DAE2-240F6EAB47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6" name="Google Shape;886;p59:notes">
            <a:extLst>
              <a:ext uri="{FF2B5EF4-FFF2-40B4-BE49-F238E27FC236}">
                <a16:creationId xmlns:a16="http://schemas.microsoft.com/office/drawing/2014/main" id="{8E83C430-1961-D9D3-1A8C-6D35EBF2F4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76028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5">
          <a:extLst>
            <a:ext uri="{FF2B5EF4-FFF2-40B4-BE49-F238E27FC236}">
              <a16:creationId xmlns:a16="http://schemas.microsoft.com/office/drawing/2014/main" id="{674F3F4C-4207-665D-81CF-0A0D74370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60:notes">
            <a:extLst>
              <a:ext uri="{FF2B5EF4-FFF2-40B4-BE49-F238E27FC236}">
                <a16:creationId xmlns:a16="http://schemas.microsoft.com/office/drawing/2014/main" id="{24802C04-BCB8-9943-06B0-5B7FA74047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7" name="Google Shape;897;p60:notes">
            <a:extLst>
              <a:ext uri="{FF2B5EF4-FFF2-40B4-BE49-F238E27FC236}">
                <a16:creationId xmlns:a16="http://schemas.microsoft.com/office/drawing/2014/main" id="{DE246772-490E-B0FE-ED0C-3601F74FCC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7489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>
          <a:extLst>
            <a:ext uri="{FF2B5EF4-FFF2-40B4-BE49-F238E27FC236}">
              <a16:creationId xmlns:a16="http://schemas.microsoft.com/office/drawing/2014/main" id="{EF2DCA11-EC27-AFFE-DF19-E81E5C218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61:notes">
            <a:extLst>
              <a:ext uri="{FF2B5EF4-FFF2-40B4-BE49-F238E27FC236}">
                <a16:creationId xmlns:a16="http://schemas.microsoft.com/office/drawing/2014/main" id="{63CC5264-2856-E88A-5BC9-563AD35947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5" name="Google Shape;905;p61:notes">
            <a:extLst>
              <a:ext uri="{FF2B5EF4-FFF2-40B4-BE49-F238E27FC236}">
                <a16:creationId xmlns:a16="http://schemas.microsoft.com/office/drawing/2014/main" id="{4ECB7E7C-E51B-A3B5-B786-D259ED386C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4862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43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4039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44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2797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45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1259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4" name="Google Shape;614;p46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46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2045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47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64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5" name="Google Shape;935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4140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48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49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50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3" name="Google Shape;683;p51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51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23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7" name="Google Shape;717;p52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p52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24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2" name="Google Shape;772;p53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53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25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7">
          <a:extLst>
            <a:ext uri="{FF2B5EF4-FFF2-40B4-BE49-F238E27FC236}">
              <a16:creationId xmlns:a16="http://schemas.microsoft.com/office/drawing/2014/main" id="{46B00E90-1BC2-6C82-F798-F9A76FF9B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70:notes">
            <a:extLst>
              <a:ext uri="{FF2B5EF4-FFF2-40B4-BE49-F238E27FC236}">
                <a16:creationId xmlns:a16="http://schemas.microsoft.com/office/drawing/2014/main" id="{CDC667DB-515F-7CBD-A2CF-18E3FED4A3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9" name="Google Shape;1069;p70:notes">
            <a:extLst>
              <a:ext uri="{FF2B5EF4-FFF2-40B4-BE49-F238E27FC236}">
                <a16:creationId xmlns:a16="http://schemas.microsoft.com/office/drawing/2014/main" id="{CF853955-3E08-0924-A69D-478BDAA25D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0" name="Google Shape;1070;p70:notes">
            <a:extLst>
              <a:ext uri="{FF2B5EF4-FFF2-40B4-BE49-F238E27FC236}">
                <a16:creationId xmlns:a16="http://schemas.microsoft.com/office/drawing/2014/main" id="{FA0EE5B2-BDCF-34ED-98B2-907312F375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27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11672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3">
          <a:extLst>
            <a:ext uri="{FF2B5EF4-FFF2-40B4-BE49-F238E27FC236}">
              <a16:creationId xmlns:a16="http://schemas.microsoft.com/office/drawing/2014/main" id="{CEF7CF16-1E84-6F8E-5436-2D960C5B7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69:notes">
            <a:extLst>
              <a:ext uri="{FF2B5EF4-FFF2-40B4-BE49-F238E27FC236}">
                <a16:creationId xmlns:a16="http://schemas.microsoft.com/office/drawing/2014/main" id="{9002F2FB-F868-3969-EAA5-187CB64E3F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5" name="Google Shape;1035;p69:notes">
            <a:extLst>
              <a:ext uri="{FF2B5EF4-FFF2-40B4-BE49-F238E27FC236}">
                <a16:creationId xmlns:a16="http://schemas.microsoft.com/office/drawing/2014/main" id="{4509E0EC-AF7B-F072-7F2D-30471154D4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95083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69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5" name="Google Shape;1035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p71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1" name="Google Shape;1091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72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9" name="Google Shape;1099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73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5" name="Google Shape;1105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58898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74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1" name="Google Shape;1111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47580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76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3" name="Google Shape;1123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88214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p78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37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8" name="Google Shape;1138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696913"/>
            <a:ext cx="6188075" cy="3481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39" name="Google Shape;1139;p78:notes"/>
          <p:cNvSpPr txBox="1">
            <a:spLocks noGrp="1"/>
          </p:cNvSpPr>
          <p:nvPr>
            <p:ph type="body" idx="1"/>
          </p:nvPr>
        </p:nvSpPr>
        <p:spPr>
          <a:xfrm>
            <a:off x="698804" y="4410065"/>
            <a:ext cx="5587394" cy="417674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2950" tIns="46475" rIns="92950" bIns="464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51810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79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38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4" name="Google Shape;1154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55" name="Google Shape;1155;p79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27897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81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5" name="Google Shape;1175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142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7"/>
          <p:cNvSpPr txBox="1">
            <a:spLocks noGrp="1"/>
          </p:cNvSpPr>
          <p:nvPr>
            <p:ph type="title"/>
          </p:nvPr>
        </p:nvSpPr>
        <p:spPr>
          <a:xfrm>
            <a:off x="457200" y="280989"/>
            <a:ext cx="11279717" cy="99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98286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 Slide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9"/>
          <p:cNvSpPr txBox="1">
            <a:spLocks noGrp="1"/>
          </p:cNvSpPr>
          <p:nvPr>
            <p:ph type="ctrTitle"/>
          </p:nvPr>
        </p:nvSpPr>
        <p:spPr>
          <a:xfrm>
            <a:off x="459317" y="263526"/>
            <a:ext cx="11201400" cy="1395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250"/>
              </a:spcBef>
              <a:spcAft>
                <a:spcPts val="0"/>
              </a:spcAft>
              <a:buSzPts val="1400"/>
              <a:buNone/>
              <a:defRPr sz="5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119"/>
          <p:cNvSpPr txBox="1">
            <a:spLocks noGrp="1"/>
          </p:cNvSpPr>
          <p:nvPr>
            <p:ph type="subTitle" idx="1"/>
          </p:nvPr>
        </p:nvSpPr>
        <p:spPr>
          <a:xfrm>
            <a:off x="459318" y="1677988"/>
            <a:ext cx="11195049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accent2"/>
                </a:solidFill>
              </a:defRPr>
            </a:lvl1pPr>
            <a:lvl2pPr lvl="1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3pPr>
            <a:lvl4pPr lvl="3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SzPts val="1800"/>
              <a:buChar char="–"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0" name="Google Shape;200;p1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4067" y="5631735"/>
            <a:ext cx="3314700" cy="9532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5196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20"/>
          <p:cNvSpPr txBox="1">
            <a:spLocks noGrp="1"/>
          </p:cNvSpPr>
          <p:nvPr>
            <p:ph type="title"/>
          </p:nvPr>
        </p:nvSpPr>
        <p:spPr>
          <a:xfrm>
            <a:off x="457200" y="280989"/>
            <a:ext cx="11279717" cy="99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120"/>
          <p:cNvSpPr txBox="1">
            <a:spLocks noGrp="1"/>
          </p:cNvSpPr>
          <p:nvPr>
            <p:ph type="body" idx="1"/>
          </p:nvPr>
        </p:nvSpPr>
        <p:spPr>
          <a:xfrm>
            <a:off x="457200" y="1727200"/>
            <a:ext cx="11279717" cy="4237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3pPr>
            <a:lvl4pPr marL="1828800" lvl="3" indent="-34290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00913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1"/>
          <p:cNvSpPr txBox="1"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21"/>
          <p:cNvSpPr txBox="1"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/>
            </a:lvl2pPr>
            <a:lvl3pPr marL="1371600" lvl="2" indent="-2286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16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2257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2"/>
          <p:cNvSpPr txBox="1">
            <a:spLocks noGrp="1"/>
          </p:cNvSpPr>
          <p:nvPr>
            <p:ph type="title"/>
          </p:nvPr>
        </p:nvSpPr>
        <p:spPr>
          <a:xfrm>
            <a:off x="457200" y="280989"/>
            <a:ext cx="11279717" cy="99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122"/>
          <p:cNvSpPr txBox="1">
            <a:spLocks noGrp="1"/>
          </p:cNvSpPr>
          <p:nvPr>
            <p:ph type="body" idx="1"/>
          </p:nvPr>
        </p:nvSpPr>
        <p:spPr>
          <a:xfrm>
            <a:off x="457200" y="1727200"/>
            <a:ext cx="5537200" cy="4237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3pPr>
            <a:lvl4pPr marL="1828800" lvl="3" indent="-34290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0" name="Google Shape;210;p122"/>
          <p:cNvSpPr txBox="1">
            <a:spLocks noGrp="1"/>
          </p:cNvSpPr>
          <p:nvPr>
            <p:ph type="body" idx="2"/>
          </p:nvPr>
        </p:nvSpPr>
        <p:spPr>
          <a:xfrm>
            <a:off x="6197600" y="1727200"/>
            <a:ext cx="5539317" cy="4237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3pPr>
            <a:lvl4pPr marL="1828800" lvl="3" indent="-34290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59789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23"/>
          <p:cNvSpPr txBox="1"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123"/>
          <p:cNvSpPr txBox="1"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16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4" name="Google Shape;214;p123"/>
          <p:cNvSpPr txBox="1">
            <a:spLocks noGrp="1"/>
          </p:cNvSpPr>
          <p:nvPr>
            <p:ph type="body" idx="2"/>
          </p:nvPr>
        </p:nvSpPr>
        <p:spPr>
          <a:xfrm>
            <a:off x="840318" y="2505075"/>
            <a:ext cx="5158316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3pPr>
            <a:lvl4pPr marL="1828800" lvl="3" indent="-34290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5" name="Google Shape;215;p12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71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16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6" name="Google Shape;216;p12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71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3pPr>
            <a:lvl4pPr marL="1828800" lvl="3" indent="-34290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86761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24"/>
          <p:cNvSpPr txBox="1"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124"/>
          <p:cNvSpPr txBox="1">
            <a:spLocks noGrp="1"/>
          </p:cNvSpPr>
          <p:nvPr>
            <p:ph type="body"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840"/>
              </a:spcBef>
              <a:spcAft>
                <a:spcPts val="0"/>
              </a:spcAft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20" name="Google Shape;220;p124"/>
          <p:cNvSpPr txBox="1">
            <a:spLocks noGrp="1"/>
          </p:cNvSpPr>
          <p:nvPr>
            <p:ph type="body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30042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5"/>
          <p:cNvSpPr txBox="1"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125"/>
          <p:cNvSpPr>
            <a:spLocks noGrp="1"/>
          </p:cNvSpPr>
          <p:nvPr>
            <p:ph type="pic" idx="2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125"/>
          <p:cNvSpPr txBox="1">
            <a:spLocks noGrp="1"/>
          </p:cNvSpPr>
          <p:nvPr>
            <p:ph type="body" idx="1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8251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26"/>
          <p:cNvSpPr txBox="1">
            <a:spLocks noGrp="1"/>
          </p:cNvSpPr>
          <p:nvPr>
            <p:ph type="title"/>
          </p:nvPr>
        </p:nvSpPr>
        <p:spPr>
          <a:xfrm>
            <a:off x="457200" y="280989"/>
            <a:ext cx="11279717" cy="99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26"/>
          <p:cNvSpPr txBox="1">
            <a:spLocks noGrp="1"/>
          </p:cNvSpPr>
          <p:nvPr>
            <p:ph type="body" idx="1"/>
          </p:nvPr>
        </p:nvSpPr>
        <p:spPr>
          <a:xfrm rot="5400000">
            <a:off x="3978540" y="-1794139"/>
            <a:ext cx="4237038" cy="11279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3pPr>
            <a:lvl4pPr marL="1828800" lvl="3" indent="-34290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30921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27"/>
          <p:cNvSpPr txBox="1">
            <a:spLocks noGrp="1"/>
          </p:cNvSpPr>
          <p:nvPr>
            <p:ph type="title"/>
          </p:nvPr>
        </p:nvSpPr>
        <p:spPr>
          <a:xfrm rot="5400000">
            <a:off x="7485592" y="1712913"/>
            <a:ext cx="568325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127"/>
          <p:cNvSpPr txBox="1">
            <a:spLocks noGrp="1"/>
          </p:cNvSpPr>
          <p:nvPr>
            <p:ph type="body" idx="1"/>
          </p:nvPr>
        </p:nvSpPr>
        <p:spPr>
          <a:xfrm rot="5400000">
            <a:off x="1744134" y="-1005945"/>
            <a:ext cx="5683250" cy="825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3pPr>
            <a:lvl4pPr marL="1828800" lvl="3" indent="-34290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213316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89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 b="0" i="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 lvl="0" defTabSz="91440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endParaRPr dirty="0"/>
          </a:p>
        </p:txBody>
      </p:sp>
      <p:sp>
        <p:nvSpPr>
          <p:cNvPr id="16" name="Google Shape;16;p89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476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  <a:tabLst/>
              <a:defRPr sz="2800" b="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7" name="Google Shape;17;p89"/>
          <p:cNvSpPr txBox="1">
            <a:spLocks noGrp="1"/>
          </p:cNvSpPr>
          <p:nvPr>
            <p:ph type="sldNum" idx="12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68496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9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" name="Google Shape;20;p9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9271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8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54028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6" name="Google Shape;36;p9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9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9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9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60173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5" name="Google Shape;45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9343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1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1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8373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4" name="Google Shape;54;p10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0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1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1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1735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1" name="Google Shape;61;p10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0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32358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" name="Google Shape;68;p10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40710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10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81911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9508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5365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8276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9578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441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8916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1618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4632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2538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5464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172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5"/>
          <p:cNvSpPr txBox="1">
            <a:spLocks noGrp="1"/>
          </p:cNvSpPr>
          <p:nvPr>
            <p:ph type="title"/>
          </p:nvPr>
        </p:nvSpPr>
        <p:spPr>
          <a:xfrm>
            <a:off x="457200" y="280989"/>
            <a:ext cx="11279717" cy="99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1" name="Google Shape;191;p95"/>
          <p:cNvSpPr txBox="1">
            <a:spLocks noGrp="1"/>
          </p:cNvSpPr>
          <p:nvPr>
            <p:ph type="body" idx="1"/>
          </p:nvPr>
        </p:nvSpPr>
        <p:spPr>
          <a:xfrm>
            <a:off x="457200" y="1727200"/>
            <a:ext cx="11279717" cy="4237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 rtl="0">
              <a:lnSpc>
                <a:spcPct val="90000"/>
              </a:lnSpc>
              <a:spcBef>
                <a:spcPts val="960"/>
              </a:spcBef>
              <a:spcAft>
                <a:spcPts val="0"/>
              </a:spcAft>
              <a:buClr>
                <a:srgbClr val="00488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00488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318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rgbClr val="00488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88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92" name="Google Shape;192;p9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25451" y="5964238"/>
            <a:ext cx="2133600" cy="62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95"/>
          <p:cNvSpPr txBox="1"/>
          <p:nvPr/>
        </p:nvSpPr>
        <p:spPr>
          <a:xfrm>
            <a:off x="8589434" y="6229351"/>
            <a:ext cx="3274484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GLBC – MSK Image Analysis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April 23, 2010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201896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508981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0968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9.jpg"/><Relationship Id="rId7" Type="http://schemas.openxmlformats.org/officeDocument/2006/relationships/customXml" Target="../ink/ink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50.png"/><Relationship Id="rId5" Type="http://schemas.openxmlformats.org/officeDocument/2006/relationships/customXml" Target="../ink/ink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customXml" Target="../ink/ink6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customXml" Target="../ink/ink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customXml" Target="../ink/ink8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customXml" Target="../ink/ink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.xml"/><Relationship Id="rId5" Type="http://schemas.openxmlformats.org/officeDocument/2006/relationships/image" Target="../media/image24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customXml" Target="../ink/ink1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6.png"/><Relationship Id="rId7" Type="http://schemas.openxmlformats.org/officeDocument/2006/relationships/customXml" Target="../ink/ink1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4.png"/><Relationship Id="rId5" Type="http://schemas.openxmlformats.org/officeDocument/2006/relationships/customXml" Target="../ink/ink16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6" Type="http://schemas.openxmlformats.org/officeDocument/2006/relationships/customXml" Target="../ink/ink19.xml"/><Relationship Id="rId5" Type="http://schemas.openxmlformats.org/officeDocument/2006/relationships/image" Target="../media/image36.png"/><Relationship Id="rId4" Type="http://schemas.openxmlformats.org/officeDocument/2006/relationships/customXml" Target="../ink/ink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8.png"/><Relationship Id="rId4" Type="http://schemas.openxmlformats.org/officeDocument/2006/relationships/customXml" Target="../ink/ink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9.png"/><Relationship Id="rId4" Type="http://schemas.openxmlformats.org/officeDocument/2006/relationships/customXml" Target="../ink/ink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customXml" Target="../ink/ink23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47.png"/><Relationship Id="rId4" Type="http://schemas.openxmlformats.org/officeDocument/2006/relationships/customXml" Target="../ink/ink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9.png"/><Relationship Id="rId5" Type="http://schemas.openxmlformats.org/officeDocument/2006/relationships/customXml" Target="../ink/ink27.xml"/><Relationship Id="rId4" Type="http://schemas.openxmlformats.org/officeDocument/2006/relationships/image" Target="../media/image9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customXml" Target="../ink/ink28.xml"/><Relationship Id="rId7" Type="http://schemas.openxmlformats.org/officeDocument/2006/relationships/customXml" Target="../ink/ink30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1.png"/><Relationship Id="rId5" Type="http://schemas.openxmlformats.org/officeDocument/2006/relationships/customXml" Target="../ink/ink29.xml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5" Type="http://schemas.openxmlformats.org/officeDocument/2006/relationships/customXml" Target="../ink/ink31.xml"/><Relationship Id="rId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customXml" Target="../ink/ink32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57.png"/><Relationship Id="rId4" Type="http://schemas.openxmlformats.org/officeDocument/2006/relationships/customXml" Target="../ink/ink3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1.png"/><Relationship Id="rId11" Type="http://schemas.openxmlformats.org/officeDocument/2006/relationships/image" Target="../media/image99.png"/><Relationship Id="rId5" Type="http://schemas.openxmlformats.org/officeDocument/2006/relationships/image" Target="../media/image60.png"/><Relationship Id="rId10" Type="http://schemas.openxmlformats.org/officeDocument/2006/relationships/customXml" Target="../ink/ink34.xml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6.png"/><Relationship Id="rId5" Type="http://schemas.openxmlformats.org/officeDocument/2006/relationships/customXml" Target="../ink/ink35.xml"/><Relationship Id="rId4" Type="http://schemas.openxmlformats.org/officeDocument/2006/relationships/image" Target="../media/image6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68.png"/><Relationship Id="rId4" Type="http://schemas.openxmlformats.org/officeDocument/2006/relationships/customXml" Target="../ink/ink3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07-380 AI &amp; ML II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Low-rank Optimization &amp; PCA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Mohammad Salameh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with drawings from http://ai.berkeley.edu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CF8077-0D43-1B7A-C739-16BDDDC60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38" y="2514593"/>
            <a:ext cx="10153724" cy="182881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E3EE625-13D5-B634-2DAF-305AC904D447}"/>
                  </a:ext>
                </a:extLst>
              </p14:cNvPr>
              <p14:cNvContentPartPr/>
              <p14:nvPr/>
            </p14:nvContentPartPr>
            <p14:xfrm>
              <a:off x="1019520" y="2372760"/>
              <a:ext cx="8162280" cy="2070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E3EE625-13D5-B634-2DAF-305AC904D44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10160" y="2363400"/>
                <a:ext cx="8181000" cy="208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ED08A-DBF3-FEA0-7CE5-0461C2782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85C0D-78B9-D986-033F-7ADC66B4E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Definitions to Start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19562A-3EFF-4B29-3B92-2D85BA224F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</p:spPr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lang="en-US" dirty="0"/>
                  <a:t>Dimensionality Reduction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>
                    <a:solidFill>
                      <a:schemeClr val="tx1"/>
                    </a:solidFill>
                  </a:rPr>
                  <a:t>Transforming data from a </a:t>
                </a:r>
                <a:r>
                  <a:rPr lang="en-US" dirty="0">
                    <a:solidFill>
                      <a:srgbClr val="C00000"/>
                    </a:solidFill>
                  </a:rPr>
                  <a:t>high-dimensional</a:t>
                </a:r>
                <a:r>
                  <a:rPr lang="en-US" dirty="0">
                    <a:solidFill>
                      <a:schemeClr val="tx1"/>
                    </a:solidFill>
                  </a:rPr>
                  <a:t> representation to a </a:t>
                </a:r>
                <a:r>
                  <a:rPr lang="en-US" dirty="0">
                    <a:solidFill>
                      <a:srgbClr val="00B0F0"/>
                    </a:solidFill>
                  </a:rPr>
                  <a:t>lower-dimensional</a:t>
                </a:r>
                <a:r>
                  <a:rPr lang="en-US" dirty="0">
                    <a:solidFill>
                      <a:schemeClr val="tx1"/>
                    </a:solidFill>
                  </a:rPr>
                  <a:t> representation, while preserving important information (and removing distracting unimportant information) </a:t>
                </a:r>
              </a:p>
              <a:p>
                <a:pPr>
                  <a:lnSpc>
                    <a:spcPct val="10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Low-rank Optimization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>
                    <a:solidFill>
                      <a:schemeClr val="tx1"/>
                    </a:solidFill>
                  </a:rPr>
                  <a:t>Finding a low-rank matrix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that best approximates a given matrix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</a:t>
                </a:r>
              </a:p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eqArr>
                                    <m:eqArr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.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. 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rank</m:t>
                                      </m:r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≤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e>
                                  </m:eqArr>
                                </m:lim>
                              </m:limLow>
                            </m:fName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func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00000"/>
                  </a:lnSpc>
                </a:pPr>
                <a:endParaRPr lang="en-US" dirty="0"/>
              </a:p>
              <a:p>
                <a:pPr>
                  <a:lnSpc>
                    <a:spcPct val="10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19562A-3EFF-4B29-3B92-2D85BA224F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  <a:blipFill>
                <a:blip r:embed="rId2"/>
                <a:stretch>
                  <a:fillRect l="-1206" t="-3086" b="-1240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62F49AA-CDEB-BF23-87EF-03BF7D759455}"/>
                  </a:ext>
                </a:extLst>
              </p14:cNvPr>
              <p14:cNvContentPartPr/>
              <p14:nvPr/>
            </p14:nvContentPartPr>
            <p14:xfrm>
              <a:off x="419400" y="4723560"/>
              <a:ext cx="10435320" cy="1691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62F49AA-CDEB-BF23-87EF-03BF7D75945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0040" y="4714200"/>
                <a:ext cx="10454040" cy="171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38285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65B86-1E1D-3F0D-5639-64A23ADE4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Definitions to Start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7F6566-327B-389C-B7FA-7AC2E83EA8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031818" cy="5602932"/>
              </a:xfrm>
            </p:spPr>
            <p:txBody>
              <a:bodyPr/>
              <a:lstStyle/>
              <a:p>
                <a:r>
                  <a:rPr lang="en-US" dirty="0"/>
                  <a:t>Basis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An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-D coordinate system defined by a set of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vectors</a:t>
                </a:r>
              </a:p>
              <a:p>
                <a:endParaRPr lang="en-US" sz="400" dirty="0"/>
              </a:p>
              <a:p>
                <a:r>
                  <a:rPr lang="en-US" dirty="0"/>
                  <a:t>Change of basis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Converting data from one coordinate system to another</a:t>
                </a:r>
              </a:p>
              <a:p>
                <a:endParaRPr lang="en-US" sz="400" dirty="0"/>
              </a:p>
              <a:p>
                <a:r>
                  <a:rPr lang="en-US" dirty="0"/>
                  <a:t>Orthogonal basis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Basis defined by a set of orthogonal vectors</a:t>
                </a:r>
                <a:endParaRPr lang="en-US" dirty="0"/>
              </a:p>
              <a:p>
                <a:endParaRPr lang="en-US" sz="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Principal components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>
                    <a:solidFill>
                      <a:schemeClr val="tx1"/>
                    </a:solidFill>
                  </a:rPr>
                  <a:t>Given a dataset, the principal components are an ordered sequence of orthogonal basis vectors, where for all 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∈</m:t>
                    </m:r>
                    <m:d>
                      <m:dPr>
                        <m:begChr m:val="{"/>
                        <m:endChr m:val="}"/>
                        <m:ctrlP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the first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vectors span the “best” subspace of the data.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7F6566-327B-389C-B7FA-7AC2E83EA8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031818" cy="5602932"/>
              </a:xfrm>
              <a:blipFill>
                <a:blip r:embed="rId2"/>
                <a:stretch>
                  <a:fillRect l="-1264" t="-1810" r="-1264" b="-11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510E20F-FCC8-BD9E-9D8F-D7B34441FDE6}"/>
              </a:ext>
            </a:extLst>
          </p:cNvPr>
          <p:cNvSpPr txBox="1"/>
          <p:nvPr/>
        </p:nvSpPr>
        <p:spPr>
          <a:xfrm>
            <a:off x="7483365" y="159071"/>
            <a:ext cx="470863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rgbClr val="7030A0"/>
                </a:solidFill>
              </a:rPr>
              <a:t>(pardon the simplification of linear algebra terms)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A212FB7-1B3E-D65F-6D01-44FE8661BF72}"/>
                  </a:ext>
                </a:extLst>
              </p14:cNvPr>
              <p14:cNvContentPartPr/>
              <p14:nvPr/>
            </p14:nvContentPartPr>
            <p14:xfrm>
              <a:off x="297000" y="4570920"/>
              <a:ext cx="969120" cy="1716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A212FB7-1B3E-D65F-6D01-44FE8661BF7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7640" y="4561560"/>
                <a:ext cx="987840" cy="173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52736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F5982-6A81-0EEB-A34B-39A66395B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PCA Example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EB69C-2B03-0EF0-4590-3A734D887B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MRI Growth Plate</a:t>
            </a:r>
          </a:p>
        </p:txBody>
      </p:sp>
    </p:spTree>
    <p:extLst>
      <p:ext uri="{BB962C8B-B14F-4D97-AF65-F5344CB8AC3E}">
        <p14:creationId xmlns:p14="http://schemas.microsoft.com/office/powerpoint/2010/main" val="2019993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5">
          <a:extLst>
            <a:ext uri="{FF2B5EF4-FFF2-40B4-BE49-F238E27FC236}">
              <a16:creationId xmlns:a16="http://schemas.microsoft.com/office/drawing/2014/main" id="{0905F26C-844F-BA44-E77C-5895E61E5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58">
            <a:extLst>
              <a:ext uri="{FF2B5EF4-FFF2-40B4-BE49-F238E27FC236}">
                <a16:creationId xmlns:a16="http://schemas.microsoft.com/office/drawing/2014/main" id="{AE71CC19-AF82-3D3D-A300-5B056C691B87}"/>
              </a:ext>
            </a:extLst>
          </p:cNvPr>
          <p:cNvSpPr/>
          <p:nvPr/>
        </p:nvSpPr>
        <p:spPr>
          <a:xfrm>
            <a:off x="8343901" y="5754689"/>
            <a:ext cx="2049463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Images Courtesy </a:t>
            </a:r>
            <a:b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H. Potter, H.S.S.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77" name="Google Shape;877;p58">
            <a:extLst>
              <a:ext uri="{FF2B5EF4-FFF2-40B4-BE49-F238E27FC236}">
                <a16:creationId xmlns:a16="http://schemas.microsoft.com/office/drawing/2014/main" id="{3C462442-D323-1868-A495-F3F4AEE85292}"/>
              </a:ext>
            </a:extLst>
          </p:cNvPr>
          <p:cNvSpPr txBox="1"/>
          <p:nvPr/>
        </p:nvSpPr>
        <p:spPr>
          <a:xfrm>
            <a:off x="5248276" y="1428750"/>
            <a:ext cx="427672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8 year-old boy with previous fracture and 4cm leg length discrepancy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878" name="Google Shape;878;p58" descr="menges 8 coronal0001">
            <a:extLst>
              <a:ext uri="{FF2B5EF4-FFF2-40B4-BE49-F238E27FC236}">
                <a16:creationId xmlns:a16="http://schemas.microsoft.com/office/drawing/2014/main" id="{5BACCAC4-AC1A-D93C-78B1-C90DFEA3A3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7461" t="6771" r="11111" b="8562"/>
          <a:stretch/>
        </p:blipFill>
        <p:spPr>
          <a:xfrm>
            <a:off x="7439025" y="2200276"/>
            <a:ext cx="2884488" cy="341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58" descr="menges 8 coronal0002">
            <a:extLst>
              <a:ext uri="{FF2B5EF4-FFF2-40B4-BE49-F238E27FC236}">
                <a16:creationId xmlns:a16="http://schemas.microsoft.com/office/drawing/2014/main" id="{FA8EDAD4-2709-3D75-E77A-0721FFD0928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7187" t="8000" r="13368" b="8646"/>
          <a:stretch/>
        </p:blipFill>
        <p:spPr>
          <a:xfrm>
            <a:off x="4524375" y="2208213"/>
            <a:ext cx="2819400" cy="3382962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cxnSp>
        <p:nvCxnSpPr>
          <p:cNvPr id="880" name="Google Shape;880;p58">
            <a:extLst>
              <a:ext uri="{FF2B5EF4-FFF2-40B4-BE49-F238E27FC236}">
                <a16:creationId xmlns:a16="http://schemas.microsoft.com/office/drawing/2014/main" id="{02494EDF-57DE-0199-612E-27038B4CCD51}"/>
              </a:ext>
            </a:extLst>
          </p:cNvPr>
          <p:cNvCxnSpPr/>
          <p:nvPr/>
        </p:nvCxnSpPr>
        <p:spPr>
          <a:xfrm>
            <a:off x="9344025" y="3209926"/>
            <a:ext cx="1588" cy="473075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881" name="Google Shape;881;p58">
            <a:extLst>
              <a:ext uri="{FF2B5EF4-FFF2-40B4-BE49-F238E27FC236}">
                <a16:creationId xmlns:a16="http://schemas.microsoft.com/office/drawing/2014/main" id="{9161282A-A306-6586-5EF6-0C901956910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66901" y="1428751"/>
            <a:ext cx="2519363" cy="4613275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58">
            <a:extLst>
              <a:ext uri="{FF2B5EF4-FFF2-40B4-BE49-F238E27FC236}">
                <a16:creationId xmlns:a16="http://schemas.microsoft.com/office/drawing/2014/main" id="{62B35587-9F49-0A44-82AD-3366052212D2}"/>
              </a:ext>
            </a:extLst>
          </p:cNvPr>
          <p:cNvSpPr/>
          <p:nvPr/>
        </p:nvSpPr>
        <p:spPr>
          <a:xfrm>
            <a:off x="511175" y="283250"/>
            <a:ext cx="8459788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4000"/>
              <a:buFont typeface="Arial"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Growth Plate Imaging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83" name="Google Shape;883;p58">
            <a:extLst>
              <a:ext uri="{FF2B5EF4-FFF2-40B4-BE49-F238E27FC236}">
                <a16:creationId xmlns:a16="http://schemas.microsoft.com/office/drawing/2014/main" id="{66FACFBE-0279-A0F7-95E6-3109EE3E6D13}"/>
              </a:ext>
            </a:extLst>
          </p:cNvPr>
          <p:cNvSpPr/>
          <p:nvPr/>
        </p:nvSpPr>
        <p:spPr>
          <a:xfrm>
            <a:off x="528637" y="876974"/>
            <a:ext cx="10182905" cy="32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Growth Plate Disruption and Limb Length Discrepancy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735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7">
          <a:extLst>
            <a:ext uri="{FF2B5EF4-FFF2-40B4-BE49-F238E27FC236}">
              <a16:creationId xmlns:a16="http://schemas.microsoft.com/office/drawing/2014/main" id="{6B3B2C8D-93DB-DE34-042B-2D056C35F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8" name="Google Shape;888;p59">
            <a:extLst>
              <a:ext uri="{FF2B5EF4-FFF2-40B4-BE49-F238E27FC236}">
                <a16:creationId xmlns:a16="http://schemas.microsoft.com/office/drawing/2014/main" id="{6BF66C1C-4F7E-EAB5-711B-C007A81ADF1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0950" y="2323436"/>
            <a:ext cx="3528740" cy="3275935"/>
          </a:xfrm>
          <a:prstGeom prst="rect">
            <a:avLst/>
          </a:prstGeom>
          <a:noFill/>
          <a:ln>
            <a:noFill/>
          </a:ln>
        </p:spPr>
      </p:pic>
      <p:sp>
        <p:nvSpPr>
          <p:cNvPr id="889" name="Google Shape;889;p59">
            <a:extLst>
              <a:ext uri="{FF2B5EF4-FFF2-40B4-BE49-F238E27FC236}">
                <a16:creationId xmlns:a16="http://schemas.microsoft.com/office/drawing/2014/main" id="{E191F3C0-F044-735D-F6F8-0675E82FE866}"/>
              </a:ext>
            </a:extLst>
          </p:cNvPr>
          <p:cNvSpPr/>
          <p:nvPr/>
        </p:nvSpPr>
        <p:spPr>
          <a:xfrm>
            <a:off x="511175" y="283250"/>
            <a:ext cx="8459788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4000"/>
              <a:buFont typeface="Arial"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Growth Plate Imaging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90" name="Google Shape;890;p59">
            <a:extLst>
              <a:ext uri="{FF2B5EF4-FFF2-40B4-BE49-F238E27FC236}">
                <a16:creationId xmlns:a16="http://schemas.microsoft.com/office/drawing/2014/main" id="{1DBD15AE-93DF-6DA7-1880-BE46A69B82E2}"/>
              </a:ext>
            </a:extLst>
          </p:cNvPr>
          <p:cNvSpPr/>
          <p:nvPr/>
        </p:nvSpPr>
        <p:spPr>
          <a:xfrm>
            <a:off x="528638" y="876974"/>
            <a:ext cx="9864726" cy="32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Growth Plate Disruption and Limb Length Discrepancy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91" name="Google Shape;891;p59">
            <a:extLst>
              <a:ext uri="{FF2B5EF4-FFF2-40B4-BE49-F238E27FC236}">
                <a16:creationId xmlns:a16="http://schemas.microsoft.com/office/drawing/2014/main" id="{738BF6A7-0918-305A-ADEA-ECF84A5D4C59}"/>
              </a:ext>
            </a:extLst>
          </p:cNvPr>
          <p:cNvSpPr/>
          <p:nvPr/>
        </p:nvSpPr>
        <p:spPr>
          <a:xfrm>
            <a:off x="8343901" y="5754689"/>
            <a:ext cx="2049463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Images Courtesy </a:t>
            </a:r>
            <a:b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H. Potter, H.S.S.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92" name="Google Shape;892;p59">
            <a:extLst>
              <a:ext uri="{FF2B5EF4-FFF2-40B4-BE49-F238E27FC236}">
                <a16:creationId xmlns:a16="http://schemas.microsoft.com/office/drawing/2014/main" id="{283074F8-F5D7-02FA-2227-9ABC67611CB6}"/>
              </a:ext>
            </a:extLst>
          </p:cNvPr>
          <p:cNvSpPr txBox="1"/>
          <p:nvPr/>
        </p:nvSpPr>
        <p:spPr>
          <a:xfrm>
            <a:off x="5248276" y="1428750"/>
            <a:ext cx="427672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8 year-old boy with previous fracture and 4cm leg length discrepancy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893" name="Google Shape;893;p59" descr="menges 8 coronal0001">
            <a:extLst>
              <a:ext uri="{FF2B5EF4-FFF2-40B4-BE49-F238E27FC236}">
                <a16:creationId xmlns:a16="http://schemas.microsoft.com/office/drawing/2014/main" id="{DAE81CBC-C9A8-0EF4-CBD4-2CD40CD745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7461" t="6771" r="11111" b="8562"/>
          <a:stretch/>
        </p:blipFill>
        <p:spPr>
          <a:xfrm>
            <a:off x="6096000" y="2179896"/>
            <a:ext cx="2884488" cy="3419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4" name="Google Shape;894;p59">
            <a:extLst>
              <a:ext uri="{FF2B5EF4-FFF2-40B4-BE49-F238E27FC236}">
                <a16:creationId xmlns:a16="http://schemas.microsoft.com/office/drawing/2014/main" id="{DBD93218-EF7D-355F-7C6A-C7120FC82856}"/>
              </a:ext>
            </a:extLst>
          </p:cNvPr>
          <p:cNvCxnSpPr/>
          <p:nvPr/>
        </p:nvCxnSpPr>
        <p:spPr>
          <a:xfrm>
            <a:off x="8001000" y="3189546"/>
            <a:ext cx="1588" cy="473075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4D904FA-A0C3-60F1-B0E0-742D28EE7B0C}"/>
                  </a:ext>
                </a:extLst>
              </p14:cNvPr>
              <p14:cNvContentPartPr/>
              <p14:nvPr/>
            </p14:nvContentPartPr>
            <p14:xfrm>
              <a:off x="6579000" y="3563280"/>
              <a:ext cx="1935000" cy="1349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35BB1C8-9A76-30B8-9540-52A13F033BB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69640" y="3553920"/>
                <a:ext cx="1953720" cy="136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1E77F3C-0CA2-FB02-94D1-9225DC4283A2}"/>
                  </a:ext>
                </a:extLst>
              </p14:cNvPr>
              <p14:cNvContentPartPr/>
              <p14:nvPr/>
            </p14:nvContentPartPr>
            <p14:xfrm>
              <a:off x="3692880" y="2410920"/>
              <a:ext cx="1125360" cy="9478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1E77F3C-0CA2-FB02-94D1-9225DC4283A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83520" y="2401560"/>
                <a:ext cx="1144080" cy="96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9364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>
          <a:extLst>
            <a:ext uri="{FF2B5EF4-FFF2-40B4-BE49-F238E27FC236}">
              <a16:creationId xmlns:a16="http://schemas.microsoft.com/office/drawing/2014/main" id="{5A14191A-9F65-778B-C208-539241D56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9" name="Google Shape;899;p60">
            <a:extLst>
              <a:ext uri="{FF2B5EF4-FFF2-40B4-BE49-F238E27FC236}">
                <a16:creationId xmlns:a16="http://schemas.microsoft.com/office/drawing/2014/main" id="{FE58CB54-4709-ADC7-AFB6-EE8BB7A60F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06925" y="2581276"/>
            <a:ext cx="3087688" cy="1897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60">
            <a:extLst>
              <a:ext uri="{FF2B5EF4-FFF2-40B4-BE49-F238E27FC236}">
                <a16:creationId xmlns:a16="http://schemas.microsoft.com/office/drawing/2014/main" id="{235AB6CD-D13F-806C-A80B-5498E4397EB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76625" y="2095500"/>
            <a:ext cx="5238750" cy="26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p60">
            <a:extLst>
              <a:ext uri="{FF2B5EF4-FFF2-40B4-BE49-F238E27FC236}">
                <a16:creationId xmlns:a16="http://schemas.microsoft.com/office/drawing/2014/main" id="{594C792B-9451-290C-6791-3A27D14203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80989"/>
            <a:ext cx="11279717" cy="99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Growth Plate Imaging</a:t>
            </a:r>
            <a:endParaRPr/>
          </a:p>
        </p:txBody>
      </p:sp>
      <p:sp>
        <p:nvSpPr>
          <p:cNvPr id="902" name="Google Shape;902;p60">
            <a:extLst>
              <a:ext uri="{FF2B5EF4-FFF2-40B4-BE49-F238E27FC236}">
                <a16:creationId xmlns:a16="http://schemas.microsoft.com/office/drawing/2014/main" id="{0CA795D5-AC91-49A1-52E1-00C4430D59CF}"/>
              </a:ext>
            </a:extLst>
          </p:cNvPr>
          <p:cNvSpPr/>
          <p:nvPr/>
        </p:nvSpPr>
        <p:spPr>
          <a:xfrm>
            <a:off x="455083" y="928689"/>
            <a:ext cx="8451850" cy="32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Area Measurement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" name="Google Shape;597;p43">
            <a:extLst>
              <a:ext uri="{FF2B5EF4-FFF2-40B4-BE49-F238E27FC236}">
                <a16:creationId xmlns:a16="http://schemas.microsoft.com/office/drawing/2014/main" id="{9D10E455-2463-71B7-D43F-614F28E8997A}"/>
              </a:ext>
            </a:extLst>
          </p:cNvPr>
          <p:cNvSpPr txBox="1"/>
          <p:nvPr/>
        </p:nvSpPr>
        <p:spPr>
          <a:xfrm>
            <a:off x="7174837" y="401837"/>
            <a:ext cx="4756698" cy="1249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00"/>
              <a:buFont typeface="Noto Sans Symbols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Spoiler: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00"/>
              <a:buFont typeface="Noto Sans Symbols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The PCA axes are eigenvectors!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08FCDC9-3F3D-DA50-1F69-273C8190115E}"/>
                  </a:ext>
                </a:extLst>
              </p14:cNvPr>
              <p14:cNvContentPartPr/>
              <p14:nvPr/>
            </p14:nvContentPartPr>
            <p14:xfrm>
              <a:off x="5319360" y="1086480"/>
              <a:ext cx="3618720" cy="51818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08FCDC9-3F3D-DA50-1F69-273C8190115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10000" y="1077120"/>
                <a:ext cx="3637440" cy="520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809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>
          <a:extLst>
            <a:ext uri="{FF2B5EF4-FFF2-40B4-BE49-F238E27FC236}">
              <a16:creationId xmlns:a16="http://schemas.microsoft.com/office/drawing/2014/main" id="{39D3E4C7-0D0B-372F-031B-4B3F06C8F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7" name="Google Shape;907;p61">
            <a:extLst>
              <a:ext uri="{FF2B5EF4-FFF2-40B4-BE49-F238E27FC236}">
                <a16:creationId xmlns:a16="http://schemas.microsoft.com/office/drawing/2014/main" id="{DA685B72-FCA4-6741-78DB-3DD4A17A483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00175" y="2447925"/>
            <a:ext cx="3106738" cy="1581150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p61">
            <a:extLst>
              <a:ext uri="{FF2B5EF4-FFF2-40B4-BE49-F238E27FC236}">
                <a16:creationId xmlns:a16="http://schemas.microsoft.com/office/drawing/2014/main" id="{03A41B24-DFD2-2A6B-51C8-CF19470FBC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80989"/>
            <a:ext cx="11279717" cy="99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Growth Plate Imaging</a:t>
            </a:r>
            <a:endParaRPr/>
          </a:p>
        </p:txBody>
      </p:sp>
      <p:sp>
        <p:nvSpPr>
          <p:cNvPr id="909" name="Google Shape;909;p61">
            <a:extLst>
              <a:ext uri="{FF2B5EF4-FFF2-40B4-BE49-F238E27FC236}">
                <a16:creationId xmlns:a16="http://schemas.microsoft.com/office/drawing/2014/main" id="{378AD046-F64C-34BE-FF6B-763E76231268}"/>
              </a:ext>
            </a:extLst>
          </p:cNvPr>
          <p:cNvSpPr/>
          <p:nvPr/>
        </p:nvSpPr>
        <p:spPr>
          <a:xfrm>
            <a:off x="455083" y="925495"/>
            <a:ext cx="8451850" cy="32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Area Measurement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910" name="Google Shape;910;p61">
            <a:extLst>
              <a:ext uri="{FF2B5EF4-FFF2-40B4-BE49-F238E27FC236}">
                <a16:creationId xmlns:a16="http://schemas.microsoft.com/office/drawing/2014/main" id="{4B3CB87A-FE4E-4394-22E3-442ED7FA6CA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71975" y="2489201"/>
            <a:ext cx="3378200" cy="1382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61">
            <a:extLst>
              <a:ext uri="{FF2B5EF4-FFF2-40B4-BE49-F238E27FC236}">
                <a16:creationId xmlns:a16="http://schemas.microsoft.com/office/drawing/2014/main" id="{6628FC64-7E83-337B-ECCA-79E2D0DC8A2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81925" y="2174876"/>
            <a:ext cx="2554288" cy="2187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2" name="Google Shape;912;p61">
            <a:extLst>
              <a:ext uri="{FF2B5EF4-FFF2-40B4-BE49-F238E27FC236}">
                <a16:creationId xmlns:a16="http://schemas.microsoft.com/office/drawing/2014/main" id="{5CA8FA66-DEA2-E0A4-D776-3C59B36B987C}"/>
              </a:ext>
            </a:extLst>
          </p:cNvPr>
          <p:cNvGrpSpPr/>
          <p:nvPr/>
        </p:nvGrpSpPr>
        <p:grpSpPr>
          <a:xfrm>
            <a:off x="4914901" y="2743201"/>
            <a:ext cx="2219325" cy="790575"/>
            <a:chOff x="2136" y="1728"/>
            <a:chExt cx="1398" cy="498"/>
          </a:xfrm>
        </p:grpSpPr>
        <p:cxnSp>
          <p:nvCxnSpPr>
            <p:cNvPr id="913" name="Google Shape;913;p61">
              <a:extLst>
                <a:ext uri="{FF2B5EF4-FFF2-40B4-BE49-F238E27FC236}">
                  <a16:creationId xmlns:a16="http://schemas.microsoft.com/office/drawing/2014/main" id="{83404F96-5814-B2F7-8644-85BD2518A103}"/>
                </a:ext>
              </a:extLst>
            </p:cNvPr>
            <p:cNvCxnSpPr/>
            <p:nvPr/>
          </p:nvCxnSpPr>
          <p:spPr>
            <a:xfrm>
              <a:off x="2136" y="1728"/>
              <a:ext cx="0" cy="49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914" name="Google Shape;914;p61">
              <a:extLst>
                <a:ext uri="{FF2B5EF4-FFF2-40B4-BE49-F238E27FC236}">
                  <a16:creationId xmlns:a16="http://schemas.microsoft.com/office/drawing/2014/main" id="{655ED9C5-A27D-9F41-E0D7-68C80D0F0764}"/>
                </a:ext>
              </a:extLst>
            </p:cNvPr>
            <p:cNvCxnSpPr/>
            <p:nvPr/>
          </p:nvCxnSpPr>
          <p:spPr>
            <a:xfrm>
              <a:off x="2820" y="1734"/>
              <a:ext cx="0" cy="49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915" name="Google Shape;915;p61">
              <a:extLst>
                <a:ext uri="{FF2B5EF4-FFF2-40B4-BE49-F238E27FC236}">
                  <a16:creationId xmlns:a16="http://schemas.microsoft.com/office/drawing/2014/main" id="{C6C85E65-D8A3-47E5-4BA1-FA2A41FB09E6}"/>
                </a:ext>
              </a:extLst>
            </p:cNvPr>
            <p:cNvCxnSpPr/>
            <p:nvPr/>
          </p:nvCxnSpPr>
          <p:spPr>
            <a:xfrm>
              <a:off x="3534" y="1734"/>
              <a:ext cx="0" cy="49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916" name="Google Shape;916;p61">
              <a:extLst>
                <a:ext uri="{FF2B5EF4-FFF2-40B4-BE49-F238E27FC236}">
                  <a16:creationId xmlns:a16="http://schemas.microsoft.com/office/drawing/2014/main" id="{EAD317C5-285F-07FC-09EE-AB9B8B6C7A66}"/>
                </a:ext>
              </a:extLst>
            </p:cNvPr>
            <p:cNvCxnSpPr/>
            <p:nvPr/>
          </p:nvCxnSpPr>
          <p:spPr>
            <a:xfrm>
              <a:off x="3168" y="1734"/>
              <a:ext cx="0" cy="49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917" name="Google Shape;917;p61">
              <a:extLst>
                <a:ext uri="{FF2B5EF4-FFF2-40B4-BE49-F238E27FC236}">
                  <a16:creationId xmlns:a16="http://schemas.microsoft.com/office/drawing/2014/main" id="{CFCCAFAC-B919-A4EF-0245-D7CA77F56A56}"/>
                </a:ext>
              </a:extLst>
            </p:cNvPr>
            <p:cNvCxnSpPr/>
            <p:nvPr/>
          </p:nvCxnSpPr>
          <p:spPr>
            <a:xfrm>
              <a:off x="2478" y="1728"/>
              <a:ext cx="0" cy="49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pic>
        <p:nvPicPr>
          <p:cNvPr id="918" name="Google Shape;918;p61">
            <a:extLst>
              <a:ext uri="{FF2B5EF4-FFF2-40B4-BE49-F238E27FC236}">
                <a16:creationId xmlns:a16="http://schemas.microsoft.com/office/drawing/2014/main" id="{A56C50F4-7E21-F8CF-1FCB-0E12AAFC061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81925" y="2174876"/>
            <a:ext cx="2554288" cy="2187575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61">
            <a:extLst>
              <a:ext uri="{FF2B5EF4-FFF2-40B4-BE49-F238E27FC236}">
                <a16:creationId xmlns:a16="http://schemas.microsoft.com/office/drawing/2014/main" id="{D3BE02F1-E66C-071B-A8E1-8C89F164A772}"/>
              </a:ext>
            </a:extLst>
          </p:cNvPr>
          <p:cNvSpPr/>
          <p:nvPr/>
        </p:nvSpPr>
        <p:spPr>
          <a:xfrm>
            <a:off x="1836738" y="4722813"/>
            <a:ext cx="8451850" cy="32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Flatten Growth Plate to Enable 2D Area Measurement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590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7D7AE-09A3-50A9-555A-3D4E6EF8D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867CE-B996-1C1C-E20D-63A9BFB72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PCA Geometry Examples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CB9FB1-AE2C-E0EE-623E-E1E0BF4C7D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2D: 1st and 2nd principal components</a:t>
            </a:r>
          </a:p>
          <a:p>
            <a:r>
              <a:rPr lang="en-US" sz="4800" dirty="0">
                <a:solidFill>
                  <a:schemeClr val="accent1"/>
                </a:solidFill>
              </a:rPr>
              <a:t>3D: 1st, 2nd, 3rd principal components</a:t>
            </a:r>
          </a:p>
        </p:txBody>
      </p:sp>
    </p:spTree>
    <p:extLst>
      <p:ext uri="{BB962C8B-B14F-4D97-AF65-F5344CB8AC3E}">
        <p14:creationId xmlns:p14="http://schemas.microsoft.com/office/powerpoint/2010/main" val="2431584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43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dirty="0"/>
              <a:t>Principal Component Axes</a:t>
            </a:r>
            <a:endParaRPr dirty="0"/>
          </a:p>
        </p:txBody>
      </p:sp>
      <p:sp>
        <p:nvSpPr>
          <p:cNvPr id="595" name="Google Shape;595;p43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 dirty="0"/>
              <a:t>2-D Gaussian Data: 1st and 2nd principal component axes</a:t>
            </a:r>
            <a:endParaRPr dirty="0"/>
          </a:p>
        </p:txBody>
      </p:sp>
      <p:pic>
        <p:nvPicPr>
          <p:cNvPr id="596" name="Google Shape;596;p43"/>
          <p:cNvPicPr preferRelativeResize="0"/>
          <p:nvPr/>
        </p:nvPicPr>
        <p:blipFill rotWithShape="1">
          <a:blip r:embed="rId3">
            <a:alphaModFix/>
          </a:blip>
          <a:srcRect l="49356" t="10649"/>
          <a:stretch/>
        </p:blipFill>
        <p:spPr>
          <a:xfrm>
            <a:off x="650383" y="1841678"/>
            <a:ext cx="5641148" cy="4895991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43"/>
          <p:cNvSpPr txBox="1"/>
          <p:nvPr/>
        </p:nvSpPr>
        <p:spPr>
          <a:xfrm>
            <a:off x="6825702" y="1961037"/>
            <a:ext cx="4420054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00"/>
              <a:buFont typeface="Noto Sans Symbols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Spoiler: The PCA axes can be found using eigenvectors!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785EB0A-5065-8B59-8635-AB72A179696D}"/>
                  </a:ext>
                </a:extLst>
              </p14:cNvPr>
              <p14:cNvContentPartPr/>
              <p14:nvPr/>
            </p14:nvContentPartPr>
            <p14:xfrm>
              <a:off x="2603160" y="2103840"/>
              <a:ext cx="6095520" cy="1921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785EB0A-5065-8B59-8635-AB72A179696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93800" y="2094480"/>
                <a:ext cx="6114240" cy="194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56074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44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PCA Dimensionality Reduction</a:t>
            </a:r>
            <a:endParaRPr/>
          </a:p>
        </p:txBody>
      </p:sp>
      <p:sp>
        <p:nvSpPr>
          <p:cNvPr id="603" name="Google Shape;603;p44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 dirty="0"/>
              <a:t>2-D Gaussian Data: Reduced along 1st principal component</a:t>
            </a:r>
            <a:endParaRPr dirty="0"/>
          </a:p>
        </p:txBody>
      </p:sp>
      <p:pic>
        <p:nvPicPr>
          <p:cNvPr id="604" name="Google Shape;604;p44"/>
          <p:cNvPicPr preferRelativeResize="0"/>
          <p:nvPr/>
        </p:nvPicPr>
        <p:blipFill rotWithShape="1">
          <a:blip r:embed="rId3">
            <a:alphaModFix/>
          </a:blip>
          <a:srcRect l="49356" t="10649"/>
          <a:stretch/>
        </p:blipFill>
        <p:spPr>
          <a:xfrm>
            <a:off x="650383" y="1841678"/>
            <a:ext cx="5641148" cy="4895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12294" y="1796602"/>
            <a:ext cx="5465058" cy="4842457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6956CB8-EBC8-BB8B-84A8-C84423BA0ADF}"/>
                  </a:ext>
                </a:extLst>
              </p14:cNvPr>
              <p14:cNvContentPartPr/>
              <p14:nvPr/>
            </p14:nvContentPartPr>
            <p14:xfrm>
              <a:off x="2592000" y="2070720"/>
              <a:ext cx="8960400" cy="3935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6956CB8-EBC8-BB8B-84A8-C84423BA0AD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82640" y="2061360"/>
                <a:ext cx="8979120" cy="395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418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45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PCA Axes</a:t>
            </a:r>
            <a:endParaRPr/>
          </a:p>
        </p:txBody>
      </p:sp>
      <p:sp>
        <p:nvSpPr>
          <p:cNvPr id="611" name="Google Shape;611;p45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/>
              <a:t>3-D Data</a:t>
            </a:r>
            <a:endParaRPr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8763530-5901-A621-F21A-4312A0C66EC1}"/>
                  </a:ext>
                </a:extLst>
              </p14:cNvPr>
              <p14:cNvContentPartPr/>
              <p14:nvPr/>
            </p14:nvContentPartPr>
            <p14:xfrm>
              <a:off x="256680" y="239760"/>
              <a:ext cx="10827720" cy="4985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8763530-5901-A621-F21A-4312A0C66EC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7320" y="230400"/>
                <a:ext cx="10846440" cy="500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67056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8B586-C842-7927-BA89-2E08F2EAF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99C12-ABC2-671B-B21B-EE13713A9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PCA </a:t>
            </a:r>
            <a:r>
              <a:rPr lang="en-US" dirty="0" err="1"/>
              <a:t>Prepwork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E51012-9C6E-F773-BB5C-A0BAD443A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3"/>
            <a:ext cx="11011015" cy="1500187"/>
          </a:xfrm>
        </p:spPr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Centering the data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B1573AE-B94B-AEBF-2615-0C6500FC84CB}"/>
                  </a:ext>
                </a:extLst>
              </p14:cNvPr>
              <p14:cNvContentPartPr/>
              <p14:nvPr/>
            </p14:nvContentPartPr>
            <p14:xfrm>
              <a:off x="2204280" y="235080"/>
              <a:ext cx="8017920" cy="5870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B1573AE-B94B-AEBF-2615-0C6500FC84C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94920" y="225720"/>
                <a:ext cx="8036640" cy="5889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8172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46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PCA: Pre-processing</a:t>
            </a:r>
            <a:endParaRPr/>
          </a:p>
        </p:txBody>
      </p:sp>
      <p:sp>
        <p:nvSpPr>
          <p:cNvPr id="618" name="Google Shape;618;p46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/>
              <a:t>What if the data isn't centered</a:t>
            </a:r>
            <a:endParaRPr/>
          </a:p>
        </p:txBody>
      </p:sp>
      <p:pic>
        <p:nvPicPr>
          <p:cNvPr id="619" name="Google Shape;619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4301" y="1562368"/>
            <a:ext cx="9753800" cy="4798143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E2250FD-BF50-669A-204D-3319291E8547}"/>
                  </a:ext>
                </a:extLst>
              </p14:cNvPr>
              <p14:cNvContentPartPr/>
              <p14:nvPr/>
            </p14:nvContentPartPr>
            <p14:xfrm>
              <a:off x="8261280" y="383400"/>
              <a:ext cx="928800" cy="3616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E2250FD-BF50-669A-204D-3319291E854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51920" y="374040"/>
                <a:ext cx="947520" cy="363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37590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47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PCA: Centering Data</a:t>
            </a:r>
            <a:endParaRPr/>
          </a:p>
        </p:txBody>
      </p:sp>
      <p:sp>
        <p:nvSpPr>
          <p:cNvPr id="625" name="Google Shape;625;p47"/>
          <p:cNvSpPr txBox="1"/>
          <p:nvPr/>
        </p:nvSpPr>
        <p:spPr>
          <a:xfrm>
            <a:off x="695021" y="3291247"/>
            <a:ext cx="7991778" cy="2139466"/>
          </a:xfrm>
          <a:prstGeom prst="rect">
            <a:avLst/>
          </a:prstGeom>
          <a:solidFill>
            <a:srgbClr val="FFE29C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626" name="Google Shape;626;p47"/>
          <p:cNvSpPr txBox="1"/>
          <p:nvPr/>
        </p:nvSpPr>
        <p:spPr>
          <a:xfrm>
            <a:off x="695021" y="994943"/>
            <a:ext cx="7991778" cy="2331002"/>
          </a:xfrm>
          <a:prstGeom prst="rect">
            <a:avLst/>
          </a:prstGeom>
          <a:solidFill>
            <a:srgbClr val="CFE4A5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627" name="Google Shape;627;p47"/>
          <p:cNvSpPr txBox="1"/>
          <p:nvPr/>
        </p:nvSpPr>
        <p:spPr>
          <a:xfrm>
            <a:off x="457199" y="3291247"/>
            <a:ext cx="8229600" cy="683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We assume the data is </a:t>
            </a: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centered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628" name="Google Shape;628;p47" descr="latex-image-1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65343" y="1008701"/>
            <a:ext cx="2600051" cy="219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47" descr="latex-image-1.pd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0006" y="1864414"/>
            <a:ext cx="2336755" cy="482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47" descr="latex-image-1.pd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58718" y="4133396"/>
            <a:ext cx="3269262" cy="1151921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47"/>
          <p:cNvSpPr txBox="1"/>
          <p:nvPr/>
        </p:nvSpPr>
        <p:spPr>
          <a:xfrm>
            <a:off x="2458719" y="5530881"/>
            <a:ext cx="1991627" cy="1214600"/>
          </a:xfrm>
          <a:prstGeom prst="rect">
            <a:avLst/>
          </a:prstGeom>
          <a:solidFill>
            <a:srgbClr val="8798C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Q: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 What if your data is 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not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 centered?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2" name="Google Shape;632;p47"/>
          <p:cNvSpPr txBox="1"/>
          <p:nvPr/>
        </p:nvSpPr>
        <p:spPr>
          <a:xfrm>
            <a:off x="4608595" y="5530881"/>
            <a:ext cx="1991627" cy="1214600"/>
          </a:xfrm>
          <a:prstGeom prst="rect">
            <a:avLst/>
          </a:prstGeom>
          <a:solidFill>
            <a:srgbClr val="AFBAD6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A: 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Subtract off the sample mean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3" name="Google Shape;633;p47"/>
          <p:cNvSpPr txBox="1"/>
          <p:nvPr/>
        </p:nvSpPr>
        <p:spPr>
          <a:xfrm>
            <a:off x="9733281" y="6402770"/>
            <a:ext cx="2328731" cy="34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Slide from Matt Gormley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634" name="Google Shape;634;p47"/>
          <p:cNvCxnSpPr/>
          <p:nvPr/>
        </p:nvCxnSpPr>
        <p:spPr>
          <a:xfrm>
            <a:off x="9213813" y="4287629"/>
            <a:ext cx="2060325" cy="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5" name="Google Shape;635;p47"/>
          <p:cNvSpPr/>
          <p:nvPr/>
        </p:nvSpPr>
        <p:spPr>
          <a:xfrm>
            <a:off x="9349664" y="4034805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636" name="Google Shape;636;p47"/>
          <p:cNvGrpSpPr/>
          <p:nvPr/>
        </p:nvGrpSpPr>
        <p:grpSpPr>
          <a:xfrm>
            <a:off x="9213813" y="1183353"/>
            <a:ext cx="2060325" cy="1809782"/>
            <a:chOff x="325590" y="4914790"/>
            <a:chExt cx="2060325" cy="1809782"/>
          </a:xfrm>
        </p:grpSpPr>
        <p:cxnSp>
          <p:nvCxnSpPr>
            <p:cNvPr id="637" name="Google Shape;637;p47"/>
            <p:cNvCxnSpPr/>
            <p:nvPr/>
          </p:nvCxnSpPr>
          <p:spPr>
            <a:xfrm>
              <a:off x="325590" y="6516645"/>
              <a:ext cx="2060325" cy="1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38" name="Google Shape;638;p47"/>
            <p:cNvCxnSpPr/>
            <p:nvPr/>
          </p:nvCxnSpPr>
          <p:spPr>
            <a:xfrm>
              <a:off x="556549" y="4914790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639" name="Google Shape;639;p47"/>
          <p:cNvGrpSpPr/>
          <p:nvPr/>
        </p:nvGrpSpPr>
        <p:grpSpPr>
          <a:xfrm>
            <a:off x="9444772" y="1241592"/>
            <a:ext cx="1678190" cy="1608888"/>
            <a:chOff x="556549" y="4973029"/>
            <a:chExt cx="1678190" cy="1608888"/>
          </a:xfrm>
        </p:grpSpPr>
        <p:sp>
          <p:nvSpPr>
            <p:cNvPr id="640" name="Google Shape;640;p47"/>
            <p:cNvSpPr/>
            <p:nvPr/>
          </p:nvSpPr>
          <p:spPr>
            <a:xfrm>
              <a:off x="556549" y="5566856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41" name="Google Shape;641;p47"/>
            <p:cNvSpPr/>
            <p:nvPr/>
          </p:nvSpPr>
          <p:spPr>
            <a:xfrm>
              <a:off x="1102900" y="551011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42" name="Google Shape;642;p47"/>
            <p:cNvSpPr/>
            <p:nvPr/>
          </p:nvSpPr>
          <p:spPr>
            <a:xfrm>
              <a:off x="1036051" y="497302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43" name="Google Shape;643;p47"/>
            <p:cNvSpPr/>
            <p:nvPr/>
          </p:nvSpPr>
          <p:spPr>
            <a:xfrm>
              <a:off x="1782949" y="569739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44" name="Google Shape;644;p47"/>
            <p:cNvSpPr/>
            <p:nvPr/>
          </p:nvSpPr>
          <p:spPr>
            <a:xfrm>
              <a:off x="1879674" y="6451374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45" name="Google Shape;645;p47"/>
            <p:cNvSpPr/>
            <p:nvPr/>
          </p:nvSpPr>
          <p:spPr>
            <a:xfrm>
              <a:off x="2101042" y="617148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646" name="Google Shape;646;p47"/>
          <p:cNvGrpSpPr/>
          <p:nvPr/>
        </p:nvGrpSpPr>
        <p:grpSpPr>
          <a:xfrm>
            <a:off x="9213813" y="3347401"/>
            <a:ext cx="2060325" cy="1809782"/>
            <a:chOff x="87377" y="3313249"/>
            <a:chExt cx="2060325" cy="1809782"/>
          </a:xfrm>
        </p:grpSpPr>
        <p:cxnSp>
          <p:nvCxnSpPr>
            <p:cNvPr id="647" name="Google Shape;647;p47"/>
            <p:cNvCxnSpPr/>
            <p:nvPr/>
          </p:nvCxnSpPr>
          <p:spPr>
            <a:xfrm>
              <a:off x="87377" y="4253477"/>
              <a:ext cx="2060325" cy="1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648" name="Google Shape;648;p47"/>
            <p:cNvGrpSpPr/>
            <p:nvPr/>
          </p:nvGrpSpPr>
          <p:grpSpPr>
            <a:xfrm>
              <a:off x="223228" y="3313249"/>
              <a:ext cx="1678190" cy="1809782"/>
              <a:chOff x="2831280" y="4879453"/>
              <a:chExt cx="1678190" cy="1809782"/>
            </a:xfrm>
          </p:grpSpPr>
          <p:cxnSp>
            <p:nvCxnSpPr>
              <p:cNvPr id="649" name="Google Shape;649;p47"/>
              <p:cNvCxnSpPr/>
              <p:nvPr/>
            </p:nvCxnSpPr>
            <p:spPr>
              <a:xfrm>
                <a:off x="3725592" y="4879453"/>
                <a:ext cx="0" cy="1809782"/>
              </a:xfrm>
              <a:prstGeom prst="straightConnector1">
                <a:avLst/>
              </a:prstGeom>
              <a:noFill/>
              <a:ln w="2540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650" name="Google Shape;650;p47"/>
              <p:cNvSpPr/>
              <p:nvPr/>
            </p:nvSpPr>
            <p:spPr>
              <a:xfrm>
                <a:off x="3377631" y="5510112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51" name="Google Shape;651;p47"/>
              <p:cNvSpPr/>
              <p:nvPr/>
            </p:nvSpPr>
            <p:spPr>
              <a:xfrm>
                <a:off x="3310782" y="4973030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52" name="Google Shape;652;p47"/>
              <p:cNvSpPr/>
              <p:nvPr/>
            </p:nvSpPr>
            <p:spPr>
              <a:xfrm>
                <a:off x="4057680" y="5697400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53" name="Google Shape;653;p47"/>
              <p:cNvSpPr/>
              <p:nvPr/>
            </p:nvSpPr>
            <p:spPr>
              <a:xfrm>
                <a:off x="4154405" y="6451375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54" name="Google Shape;654;p47"/>
              <p:cNvSpPr/>
              <p:nvPr/>
            </p:nvSpPr>
            <p:spPr>
              <a:xfrm>
                <a:off x="4375773" y="6171482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cxnSp>
            <p:nvCxnSpPr>
              <p:cNvPr id="655" name="Google Shape;655;p47"/>
              <p:cNvCxnSpPr/>
              <p:nvPr/>
            </p:nvCxnSpPr>
            <p:spPr>
              <a:xfrm>
                <a:off x="3725592" y="4879453"/>
                <a:ext cx="0" cy="1809782"/>
              </a:xfrm>
              <a:prstGeom prst="straightConnector1">
                <a:avLst/>
              </a:prstGeom>
              <a:noFill/>
              <a:ln w="2540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656" name="Google Shape;656;p47"/>
              <p:cNvSpPr/>
              <p:nvPr/>
            </p:nvSpPr>
            <p:spPr>
              <a:xfrm>
                <a:off x="2831280" y="5566857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57" name="Google Shape;657;p47"/>
              <p:cNvSpPr/>
              <p:nvPr/>
            </p:nvSpPr>
            <p:spPr>
              <a:xfrm>
                <a:off x="3377631" y="5510112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58" name="Google Shape;658;p47"/>
              <p:cNvSpPr/>
              <p:nvPr/>
            </p:nvSpPr>
            <p:spPr>
              <a:xfrm>
                <a:off x="3310782" y="4973030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59" name="Google Shape;659;p47"/>
              <p:cNvSpPr/>
              <p:nvPr/>
            </p:nvSpPr>
            <p:spPr>
              <a:xfrm>
                <a:off x="4057680" y="5697400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60" name="Google Shape;660;p47"/>
              <p:cNvSpPr/>
              <p:nvPr/>
            </p:nvSpPr>
            <p:spPr>
              <a:xfrm>
                <a:off x="4154405" y="6451375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61" name="Google Shape;661;p47"/>
              <p:cNvSpPr/>
              <p:nvPr/>
            </p:nvSpPr>
            <p:spPr>
              <a:xfrm>
                <a:off x="4375773" y="6171482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203FEF0-F205-8920-3B9E-7B2C29278F07}"/>
                  </a:ext>
                </a:extLst>
              </p14:cNvPr>
              <p14:cNvContentPartPr/>
              <p14:nvPr/>
            </p14:nvContentPartPr>
            <p14:xfrm>
              <a:off x="4862520" y="1541520"/>
              <a:ext cx="6789240" cy="2565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203FEF0-F205-8920-3B9E-7B2C29278F0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53160" y="1532160"/>
                <a:ext cx="6807960" cy="2584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BF83B-E6FE-C335-89E8-BADBC211C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AB46B-C3AA-619D-03DF-17EE3F337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PCA Coordinate Transforms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05C582-2F61-42AC-4025-9B1972CDE5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 err="1">
                <a:solidFill>
                  <a:schemeClr val="accent1"/>
                </a:solidFill>
              </a:rPr>
              <a:t>Sketcing</a:t>
            </a:r>
            <a:r>
              <a:rPr lang="en-US" sz="4800" dirty="0">
                <a:solidFill>
                  <a:schemeClr val="accent1"/>
                </a:solidFill>
              </a:rPr>
              <a:t> by hand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8D3C357-5BD1-9E73-0119-63D31C7586AA}"/>
                  </a:ext>
                </a:extLst>
              </p14:cNvPr>
              <p14:cNvContentPartPr/>
              <p14:nvPr/>
            </p14:nvContentPartPr>
            <p14:xfrm>
              <a:off x="7292880" y="4863600"/>
              <a:ext cx="1404720" cy="16642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8D3C357-5BD1-9E73-0119-63D31C7586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83520" y="4854240"/>
                <a:ext cx="1423440" cy="168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08673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FE9A3-E84A-9DBE-671D-C177F4B2E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103D3-9BA0-27FC-B7EA-A3C81815D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0473417-60BF-3280-F98C-2B22E4643C9B}"/>
                  </a:ext>
                </a:extLst>
              </p14:cNvPr>
              <p14:cNvContentPartPr/>
              <p14:nvPr/>
            </p14:nvContentPartPr>
            <p14:xfrm>
              <a:off x="1303560" y="588960"/>
              <a:ext cx="10529280" cy="4818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0473417-60BF-3280-F98C-2B22E4643C9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94200" y="579600"/>
                <a:ext cx="10548000" cy="483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98784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4B06D-DD06-DBD3-6830-FD633D685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308C6-B040-38E9-BED8-34C249EE6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PCA Coordinate Transforms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24920-A12D-1FCA-22E2-F4422A5CBC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Using Linear Algebra</a:t>
            </a:r>
          </a:p>
        </p:txBody>
      </p:sp>
    </p:spTree>
    <p:extLst>
      <p:ext uri="{BB962C8B-B14F-4D97-AF65-F5344CB8AC3E}">
        <p14:creationId xmlns:p14="http://schemas.microsoft.com/office/powerpoint/2010/main" val="3202381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64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Calibri"/>
              <a:buNone/>
            </a:pPr>
            <a:r>
              <a:rPr lang="en-US">
                <a:solidFill>
                  <a:srgbClr val="C00000"/>
                </a:solidFill>
              </a:rPr>
              <a:t>Poll 1</a:t>
            </a:r>
            <a:endParaRPr/>
          </a:p>
        </p:txBody>
      </p:sp>
      <p:sp>
        <p:nvSpPr>
          <p:cNvPr id="938" name="Google Shape;938;p64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1252510" cy="269780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137" t="-3844" b="-248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 dirty="0"/>
              <a:t> </a:t>
            </a:r>
            <a:endParaRPr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6FAC868-0C4A-18C3-A07D-03C631C33332}"/>
                  </a:ext>
                </a:extLst>
              </p14:cNvPr>
              <p14:cNvContentPartPr/>
              <p14:nvPr/>
            </p14:nvContentPartPr>
            <p14:xfrm>
              <a:off x="172800" y="1494720"/>
              <a:ext cx="11112840" cy="3089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6FAC868-0C4A-18C3-A07D-03C631C3333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3440" y="1485360"/>
                <a:ext cx="11131560" cy="310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1632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48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Rotation of Data (and back)</a:t>
            </a:r>
            <a:endParaRPr/>
          </a:p>
        </p:txBody>
      </p:sp>
      <p:sp>
        <p:nvSpPr>
          <p:cNvPr id="667" name="Google Shape;667;p48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7465124" cy="203953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715" t="-538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 </a:t>
            </a:r>
            <a:endParaRPr/>
          </a:p>
        </p:txBody>
      </p:sp>
      <p:pic>
        <p:nvPicPr>
          <p:cNvPr id="668" name="Google Shape;668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8951" y="2941816"/>
            <a:ext cx="11410950" cy="3743325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C70124F-A931-755F-B218-E826C41C57C4}"/>
                  </a:ext>
                </a:extLst>
              </p14:cNvPr>
              <p14:cNvContentPartPr/>
              <p14:nvPr/>
            </p14:nvContentPartPr>
            <p14:xfrm>
              <a:off x="1915560" y="309240"/>
              <a:ext cx="10070280" cy="45025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C70124F-A931-755F-B218-E826C41C57C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06200" y="299880"/>
                <a:ext cx="10089000" cy="45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52398B8-2E6D-AABE-4347-861FEF6C963F}"/>
                  </a:ext>
                </a:extLst>
              </p14:cNvPr>
              <p14:cNvContentPartPr/>
              <p14:nvPr/>
            </p14:nvContentPartPr>
            <p14:xfrm>
              <a:off x="4382280" y="4054680"/>
              <a:ext cx="3618000" cy="789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52398B8-2E6D-AABE-4347-861FEF6C963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72920" y="4045320"/>
                <a:ext cx="3636720" cy="807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4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/>
              <a:t>PCA Algorithm</a:t>
            </a:r>
            <a:endParaRPr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EE53C3D-F0F1-08FB-5897-7B8274ACD6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50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PCA Algorithm</a:t>
            </a:r>
            <a:endParaRPr/>
          </a:p>
        </p:txBody>
      </p:sp>
      <p:sp>
        <p:nvSpPr>
          <p:cNvPr id="680" name="Google Shape;680;p50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216" t="-5089" b="-10179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 </a:t>
            </a:r>
            <a:endParaRPr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78B4387-88FA-663E-B282-7A88A0C8A812}"/>
                  </a:ext>
                </a:extLst>
              </p14:cNvPr>
              <p14:cNvContentPartPr/>
              <p14:nvPr/>
            </p14:nvContentPartPr>
            <p14:xfrm>
              <a:off x="235440" y="1542960"/>
              <a:ext cx="9829440" cy="1931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78B4387-88FA-663E-B282-7A88A0C8A81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6080" y="1533600"/>
                <a:ext cx="9848160" cy="19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89B9B43-F21A-8DBD-CA07-9E0667A74593}"/>
                  </a:ext>
                </a:extLst>
              </p14:cNvPr>
              <p14:cNvContentPartPr/>
              <p14:nvPr/>
            </p14:nvContentPartPr>
            <p14:xfrm>
              <a:off x="7363080" y="2031120"/>
              <a:ext cx="4018320" cy="482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89B9B43-F21A-8DBD-CA07-9E0667A7459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53720" y="2021760"/>
                <a:ext cx="4037040" cy="501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6" name="Google Shape;686;p51"/>
          <p:cNvCxnSpPr/>
          <p:nvPr/>
        </p:nvCxnSpPr>
        <p:spPr>
          <a:xfrm>
            <a:off x="2695429" y="5819681"/>
            <a:ext cx="2060325" cy="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87" name="Google Shape;687;p51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PCA Algorithm</a:t>
            </a:r>
            <a:endParaRPr/>
          </a:p>
        </p:txBody>
      </p:sp>
      <p:sp>
        <p:nvSpPr>
          <p:cNvPr id="688" name="Google Shape;688;p51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216" t="-5088" b="-8832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 </a:t>
            </a:r>
            <a:endParaRPr/>
          </a:p>
        </p:txBody>
      </p:sp>
      <p:sp>
        <p:nvSpPr>
          <p:cNvPr id="689" name="Google Shape;689;p51"/>
          <p:cNvSpPr/>
          <p:nvPr/>
        </p:nvSpPr>
        <p:spPr>
          <a:xfrm>
            <a:off x="2831280" y="5566857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690" name="Google Shape;690;p51"/>
          <p:cNvGrpSpPr/>
          <p:nvPr/>
        </p:nvGrpSpPr>
        <p:grpSpPr>
          <a:xfrm>
            <a:off x="325590" y="4914790"/>
            <a:ext cx="2060325" cy="1809782"/>
            <a:chOff x="325590" y="4914790"/>
            <a:chExt cx="2060325" cy="1809782"/>
          </a:xfrm>
        </p:grpSpPr>
        <p:cxnSp>
          <p:nvCxnSpPr>
            <p:cNvPr id="691" name="Google Shape;691;p51"/>
            <p:cNvCxnSpPr/>
            <p:nvPr/>
          </p:nvCxnSpPr>
          <p:spPr>
            <a:xfrm>
              <a:off x="325590" y="6516645"/>
              <a:ext cx="2060325" cy="1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92" name="Google Shape;692;p51"/>
            <p:cNvCxnSpPr/>
            <p:nvPr/>
          </p:nvCxnSpPr>
          <p:spPr>
            <a:xfrm>
              <a:off x="556549" y="4914790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693" name="Google Shape;693;p51"/>
          <p:cNvGrpSpPr/>
          <p:nvPr/>
        </p:nvGrpSpPr>
        <p:grpSpPr>
          <a:xfrm>
            <a:off x="556549" y="4973029"/>
            <a:ext cx="1678190" cy="1608888"/>
            <a:chOff x="556549" y="4973029"/>
            <a:chExt cx="1678190" cy="1608888"/>
          </a:xfrm>
        </p:grpSpPr>
        <p:sp>
          <p:nvSpPr>
            <p:cNvPr id="694" name="Google Shape;694;p51"/>
            <p:cNvSpPr/>
            <p:nvPr/>
          </p:nvSpPr>
          <p:spPr>
            <a:xfrm>
              <a:off x="556549" y="5566856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5" name="Google Shape;695;p51"/>
            <p:cNvSpPr/>
            <p:nvPr/>
          </p:nvSpPr>
          <p:spPr>
            <a:xfrm>
              <a:off x="1102900" y="551011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6" name="Google Shape;696;p51"/>
            <p:cNvSpPr/>
            <p:nvPr/>
          </p:nvSpPr>
          <p:spPr>
            <a:xfrm>
              <a:off x="1036051" y="497302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7" name="Google Shape;697;p51"/>
            <p:cNvSpPr/>
            <p:nvPr/>
          </p:nvSpPr>
          <p:spPr>
            <a:xfrm>
              <a:off x="1782949" y="569739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8" name="Google Shape;698;p51"/>
            <p:cNvSpPr/>
            <p:nvPr/>
          </p:nvSpPr>
          <p:spPr>
            <a:xfrm>
              <a:off x="1879674" y="6451374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9" name="Google Shape;699;p51"/>
            <p:cNvSpPr/>
            <p:nvPr/>
          </p:nvSpPr>
          <p:spPr>
            <a:xfrm>
              <a:off x="2101042" y="617148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cxnSp>
        <p:nvCxnSpPr>
          <p:cNvPr id="700" name="Google Shape;700;p51"/>
          <p:cNvCxnSpPr/>
          <p:nvPr/>
        </p:nvCxnSpPr>
        <p:spPr>
          <a:xfrm>
            <a:off x="2695429" y="5819681"/>
            <a:ext cx="2060325" cy="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701" name="Google Shape;701;p51"/>
          <p:cNvGrpSpPr/>
          <p:nvPr/>
        </p:nvGrpSpPr>
        <p:grpSpPr>
          <a:xfrm>
            <a:off x="2831280" y="4879453"/>
            <a:ext cx="1678190" cy="1809782"/>
            <a:chOff x="2831280" y="4879453"/>
            <a:chExt cx="1678190" cy="1809782"/>
          </a:xfrm>
        </p:grpSpPr>
        <p:cxnSp>
          <p:nvCxnSpPr>
            <p:cNvPr id="702" name="Google Shape;702;p51"/>
            <p:cNvCxnSpPr/>
            <p:nvPr/>
          </p:nvCxnSpPr>
          <p:spPr>
            <a:xfrm>
              <a:off x="3725592" y="4879453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703" name="Google Shape;703;p51"/>
            <p:cNvSpPr/>
            <p:nvPr/>
          </p:nvSpPr>
          <p:spPr>
            <a:xfrm>
              <a:off x="3377631" y="551011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4" name="Google Shape;704;p51"/>
            <p:cNvSpPr/>
            <p:nvPr/>
          </p:nvSpPr>
          <p:spPr>
            <a:xfrm>
              <a:off x="3310782" y="497303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5" name="Google Shape;705;p51"/>
            <p:cNvSpPr/>
            <p:nvPr/>
          </p:nvSpPr>
          <p:spPr>
            <a:xfrm>
              <a:off x="4057680" y="569740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6" name="Google Shape;706;p51"/>
            <p:cNvSpPr/>
            <p:nvPr/>
          </p:nvSpPr>
          <p:spPr>
            <a:xfrm>
              <a:off x="4154405" y="6451375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7" name="Google Shape;707;p51"/>
            <p:cNvSpPr/>
            <p:nvPr/>
          </p:nvSpPr>
          <p:spPr>
            <a:xfrm>
              <a:off x="4375773" y="617148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708" name="Google Shape;708;p51"/>
            <p:cNvCxnSpPr/>
            <p:nvPr/>
          </p:nvCxnSpPr>
          <p:spPr>
            <a:xfrm>
              <a:off x="3725592" y="4879453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709" name="Google Shape;709;p51"/>
            <p:cNvSpPr/>
            <p:nvPr/>
          </p:nvSpPr>
          <p:spPr>
            <a:xfrm>
              <a:off x="2831280" y="5566857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0" name="Google Shape;710;p51"/>
            <p:cNvSpPr/>
            <p:nvPr/>
          </p:nvSpPr>
          <p:spPr>
            <a:xfrm>
              <a:off x="3377631" y="551011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1" name="Google Shape;711;p51"/>
            <p:cNvSpPr/>
            <p:nvPr/>
          </p:nvSpPr>
          <p:spPr>
            <a:xfrm>
              <a:off x="3310782" y="497303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2" name="Google Shape;712;p51"/>
            <p:cNvSpPr/>
            <p:nvPr/>
          </p:nvSpPr>
          <p:spPr>
            <a:xfrm>
              <a:off x="4057680" y="569740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3" name="Google Shape;713;p51"/>
            <p:cNvSpPr/>
            <p:nvPr/>
          </p:nvSpPr>
          <p:spPr>
            <a:xfrm>
              <a:off x="4154405" y="6451375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4" name="Google Shape;714;p51"/>
            <p:cNvSpPr/>
            <p:nvPr/>
          </p:nvSpPr>
          <p:spPr>
            <a:xfrm>
              <a:off x="4375773" y="617148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0" name="Google Shape;720;p52"/>
          <p:cNvCxnSpPr/>
          <p:nvPr/>
        </p:nvCxnSpPr>
        <p:spPr>
          <a:xfrm>
            <a:off x="2695429" y="5819681"/>
            <a:ext cx="2060325" cy="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21" name="Google Shape;721;p52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PCA Algorithm</a:t>
            </a:r>
            <a:endParaRPr/>
          </a:p>
        </p:txBody>
      </p:sp>
      <p:sp>
        <p:nvSpPr>
          <p:cNvPr id="722" name="Google Shape;722;p52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56926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216" t="-4039" b="-4949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 </a:t>
            </a:r>
            <a:endParaRPr/>
          </a:p>
        </p:txBody>
      </p:sp>
      <p:sp>
        <p:nvSpPr>
          <p:cNvPr id="723" name="Google Shape;723;p52"/>
          <p:cNvSpPr/>
          <p:nvPr/>
        </p:nvSpPr>
        <p:spPr>
          <a:xfrm>
            <a:off x="2831280" y="5566857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724" name="Google Shape;724;p52"/>
          <p:cNvGrpSpPr/>
          <p:nvPr/>
        </p:nvGrpSpPr>
        <p:grpSpPr>
          <a:xfrm>
            <a:off x="325590" y="4914790"/>
            <a:ext cx="2060325" cy="1809782"/>
            <a:chOff x="325590" y="4914790"/>
            <a:chExt cx="2060325" cy="1809782"/>
          </a:xfrm>
        </p:grpSpPr>
        <p:cxnSp>
          <p:nvCxnSpPr>
            <p:cNvPr id="725" name="Google Shape;725;p52"/>
            <p:cNvCxnSpPr/>
            <p:nvPr/>
          </p:nvCxnSpPr>
          <p:spPr>
            <a:xfrm>
              <a:off x="325590" y="6516645"/>
              <a:ext cx="2060325" cy="1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726" name="Google Shape;726;p52"/>
            <p:cNvCxnSpPr/>
            <p:nvPr/>
          </p:nvCxnSpPr>
          <p:spPr>
            <a:xfrm>
              <a:off x="556549" y="4914790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727" name="Google Shape;727;p52"/>
          <p:cNvGrpSpPr/>
          <p:nvPr/>
        </p:nvGrpSpPr>
        <p:grpSpPr>
          <a:xfrm>
            <a:off x="556549" y="4973029"/>
            <a:ext cx="1678190" cy="1608888"/>
            <a:chOff x="556549" y="4973029"/>
            <a:chExt cx="1678190" cy="1608888"/>
          </a:xfrm>
        </p:grpSpPr>
        <p:sp>
          <p:nvSpPr>
            <p:cNvPr id="728" name="Google Shape;728;p52"/>
            <p:cNvSpPr/>
            <p:nvPr/>
          </p:nvSpPr>
          <p:spPr>
            <a:xfrm>
              <a:off x="556549" y="5566856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29" name="Google Shape;729;p52"/>
            <p:cNvSpPr/>
            <p:nvPr/>
          </p:nvSpPr>
          <p:spPr>
            <a:xfrm>
              <a:off x="1102900" y="551011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0" name="Google Shape;730;p52"/>
            <p:cNvSpPr/>
            <p:nvPr/>
          </p:nvSpPr>
          <p:spPr>
            <a:xfrm>
              <a:off x="1036051" y="497302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1" name="Google Shape;731;p52"/>
            <p:cNvSpPr/>
            <p:nvPr/>
          </p:nvSpPr>
          <p:spPr>
            <a:xfrm>
              <a:off x="1782949" y="569739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2" name="Google Shape;732;p52"/>
            <p:cNvSpPr/>
            <p:nvPr/>
          </p:nvSpPr>
          <p:spPr>
            <a:xfrm>
              <a:off x="1879674" y="6451374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3" name="Google Shape;733;p52"/>
            <p:cNvSpPr/>
            <p:nvPr/>
          </p:nvSpPr>
          <p:spPr>
            <a:xfrm>
              <a:off x="2101042" y="617148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cxnSp>
        <p:nvCxnSpPr>
          <p:cNvPr id="734" name="Google Shape;734;p52"/>
          <p:cNvCxnSpPr/>
          <p:nvPr/>
        </p:nvCxnSpPr>
        <p:spPr>
          <a:xfrm>
            <a:off x="2695429" y="5819681"/>
            <a:ext cx="2060325" cy="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735" name="Google Shape;735;p52"/>
          <p:cNvGrpSpPr/>
          <p:nvPr/>
        </p:nvGrpSpPr>
        <p:grpSpPr>
          <a:xfrm rot="2144061">
            <a:off x="2726374" y="4879453"/>
            <a:ext cx="2060325" cy="1809782"/>
            <a:chOff x="5609429" y="4879452"/>
            <a:chExt cx="2060325" cy="1809782"/>
          </a:xfrm>
        </p:grpSpPr>
        <p:cxnSp>
          <p:nvCxnSpPr>
            <p:cNvPr id="736" name="Google Shape;736;p52"/>
            <p:cNvCxnSpPr/>
            <p:nvPr/>
          </p:nvCxnSpPr>
          <p:spPr>
            <a:xfrm>
              <a:off x="5609429" y="5819680"/>
              <a:ext cx="2060325" cy="1"/>
            </a:xfrm>
            <a:prstGeom prst="straightConnector1">
              <a:avLst/>
            </a:prstGeom>
            <a:noFill/>
            <a:ln w="254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737" name="Google Shape;737;p52"/>
            <p:cNvCxnSpPr/>
            <p:nvPr/>
          </p:nvCxnSpPr>
          <p:spPr>
            <a:xfrm>
              <a:off x="6639592" y="4879452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738" name="Google Shape;738;p52"/>
          <p:cNvGrpSpPr/>
          <p:nvPr/>
        </p:nvGrpSpPr>
        <p:grpSpPr>
          <a:xfrm rot="-2125143">
            <a:off x="4708780" y="4448169"/>
            <a:ext cx="2729398" cy="2672348"/>
            <a:chOff x="5040177" y="4448169"/>
            <a:chExt cx="2729398" cy="2672348"/>
          </a:xfrm>
        </p:grpSpPr>
        <p:grpSp>
          <p:nvGrpSpPr>
            <p:cNvPr id="739" name="Google Shape;739;p52"/>
            <p:cNvGrpSpPr/>
            <p:nvPr/>
          </p:nvGrpSpPr>
          <p:grpSpPr>
            <a:xfrm rot="2144061">
              <a:off x="5374714" y="4879452"/>
              <a:ext cx="2060325" cy="1809782"/>
              <a:chOff x="5609429" y="4879452"/>
              <a:chExt cx="2060325" cy="1809782"/>
            </a:xfrm>
          </p:grpSpPr>
          <p:cxnSp>
            <p:nvCxnSpPr>
              <p:cNvPr id="740" name="Google Shape;740;p52"/>
              <p:cNvCxnSpPr/>
              <p:nvPr/>
            </p:nvCxnSpPr>
            <p:spPr>
              <a:xfrm>
                <a:off x="5609429" y="5819680"/>
                <a:ext cx="2060325" cy="1"/>
              </a:xfrm>
              <a:prstGeom prst="straightConnector1">
                <a:avLst/>
              </a:prstGeom>
              <a:noFill/>
              <a:ln w="25400" cap="flat" cmpd="sng">
                <a:solidFill>
                  <a:srgbClr val="00B05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741" name="Google Shape;741;p52"/>
              <p:cNvCxnSpPr/>
              <p:nvPr/>
            </p:nvCxnSpPr>
            <p:spPr>
              <a:xfrm>
                <a:off x="6639592" y="4879452"/>
                <a:ext cx="0" cy="1809782"/>
              </a:xfrm>
              <a:prstGeom prst="straightConnector1">
                <a:avLst/>
              </a:prstGeom>
              <a:noFill/>
              <a:ln w="25400" cap="flat" cmpd="sng">
                <a:solidFill>
                  <a:srgbClr val="00B05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742" name="Google Shape;742;p52"/>
            <p:cNvSpPr/>
            <p:nvPr/>
          </p:nvSpPr>
          <p:spPr>
            <a:xfrm>
              <a:off x="5479620" y="5566856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3" name="Google Shape;743;p52"/>
            <p:cNvSpPr/>
            <p:nvPr/>
          </p:nvSpPr>
          <p:spPr>
            <a:xfrm>
              <a:off x="6025971" y="551011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4" name="Google Shape;744;p52"/>
            <p:cNvSpPr/>
            <p:nvPr/>
          </p:nvSpPr>
          <p:spPr>
            <a:xfrm>
              <a:off x="5959122" y="497302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5" name="Google Shape;745;p52"/>
            <p:cNvSpPr/>
            <p:nvPr/>
          </p:nvSpPr>
          <p:spPr>
            <a:xfrm>
              <a:off x="6706020" y="569739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6" name="Google Shape;746;p52"/>
            <p:cNvSpPr/>
            <p:nvPr/>
          </p:nvSpPr>
          <p:spPr>
            <a:xfrm>
              <a:off x="6802745" y="6451374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7" name="Google Shape;747;p52"/>
            <p:cNvSpPr/>
            <p:nvPr/>
          </p:nvSpPr>
          <p:spPr>
            <a:xfrm>
              <a:off x="7024113" y="617148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748" name="Google Shape;748;p52"/>
          <p:cNvGrpSpPr/>
          <p:nvPr/>
        </p:nvGrpSpPr>
        <p:grpSpPr>
          <a:xfrm>
            <a:off x="7391028" y="5731949"/>
            <a:ext cx="2060294" cy="185976"/>
            <a:chOff x="7391028" y="5731949"/>
            <a:chExt cx="2060294" cy="185976"/>
          </a:xfrm>
        </p:grpSpPr>
        <p:cxnSp>
          <p:nvCxnSpPr>
            <p:cNvPr id="749" name="Google Shape;749;p52"/>
            <p:cNvCxnSpPr/>
            <p:nvPr/>
          </p:nvCxnSpPr>
          <p:spPr>
            <a:xfrm rot="18918">
              <a:off x="7391012" y="5830244"/>
              <a:ext cx="2060325" cy="1"/>
            </a:xfrm>
            <a:prstGeom prst="straightConnector1">
              <a:avLst/>
            </a:prstGeom>
            <a:noFill/>
            <a:ln w="254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750" name="Google Shape;750;p52"/>
            <p:cNvSpPr/>
            <p:nvPr/>
          </p:nvSpPr>
          <p:spPr>
            <a:xfrm rot="-2125143">
              <a:off x="7566756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1" name="Google Shape;751;p52"/>
            <p:cNvSpPr/>
            <p:nvPr/>
          </p:nvSpPr>
          <p:spPr>
            <a:xfrm rot="-2125143">
              <a:off x="7979110" y="575861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2" name="Google Shape;752;p52"/>
            <p:cNvSpPr/>
            <p:nvPr/>
          </p:nvSpPr>
          <p:spPr>
            <a:xfrm rot="-2125143">
              <a:off x="7613366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3" name="Google Shape;753;p52"/>
            <p:cNvSpPr/>
            <p:nvPr/>
          </p:nvSpPr>
          <p:spPr>
            <a:xfrm rot="-2125143">
              <a:off x="8641849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4" name="Google Shape;754;p52"/>
            <p:cNvSpPr/>
            <p:nvPr/>
          </p:nvSpPr>
          <p:spPr>
            <a:xfrm rot="-2125143">
              <a:off x="9157642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5" name="Google Shape;755;p52"/>
            <p:cNvSpPr/>
            <p:nvPr/>
          </p:nvSpPr>
          <p:spPr>
            <a:xfrm rot="-2125143">
              <a:off x="9175830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756" name="Google Shape;756;p52"/>
          <p:cNvGrpSpPr/>
          <p:nvPr/>
        </p:nvGrpSpPr>
        <p:grpSpPr>
          <a:xfrm>
            <a:off x="2831280" y="4879453"/>
            <a:ext cx="1678190" cy="1809782"/>
            <a:chOff x="2831280" y="4879453"/>
            <a:chExt cx="1678190" cy="1809782"/>
          </a:xfrm>
        </p:grpSpPr>
        <p:cxnSp>
          <p:nvCxnSpPr>
            <p:cNvPr id="757" name="Google Shape;757;p52"/>
            <p:cNvCxnSpPr/>
            <p:nvPr/>
          </p:nvCxnSpPr>
          <p:spPr>
            <a:xfrm>
              <a:off x="3725592" y="4879453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758" name="Google Shape;758;p52"/>
            <p:cNvSpPr/>
            <p:nvPr/>
          </p:nvSpPr>
          <p:spPr>
            <a:xfrm>
              <a:off x="3377631" y="551011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9" name="Google Shape;759;p52"/>
            <p:cNvSpPr/>
            <p:nvPr/>
          </p:nvSpPr>
          <p:spPr>
            <a:xfrm>
              <a:off x="3310782" y="497303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0" name="Google Shape;760;p52"/>
            <p:cNvSpPr/>
            <p:nvPr/>
          </p:nvSpPr>
          <p:spPr>
            <a:xfrm>
              <a:off x="4057680" y="569740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1" name="Google Shape;761;p52"/>
            <p:cNvSpPr/>
            <p:nvPr/>
          </p:nvSpPr>
          <p:spPr>
            <a:xfrm>
              <a:off x="4154405" y="6451375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2" name="Google Shape;762;p52"/>
            <p:cNvSpPr/>
            <p:nvPr/>
          </p:nvSpPr>
          <p:spPr>
            <a:xfrm>
              <a:off x="4375773" y="617148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763" name="Google Shape;763;p52"/>
            <p:cNvCxnSpPr/>
            <p:nvPr/>
          </p:nvCxnSpPr>
          <p:spPr>
            <a:xfrm>
              <a:off x="3725592" y="4879453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764" name="Google Shape;764;p52"/>
            <p:cNvSpPr/>
            <p:nvPr/>
          </p:nvSpPr>
          <p:spPr>
            <a:xfrm>
              <a:off x="2831280" y="5566857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5" name="Google Shape;765;p52"/>
            <p:cNvSpPr/>
            <p:nvPr/>
          </p:nvSpPr>
          <p:spPr>
            <a:xfrm>
              <a:off x="3377631" y="551011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6" name="Google Shape;766;p52"/>
            <p:cNvSpPr/>
            <p:nvPr/>
          </p:nvSpPr>
          <p:spPr>
            <a:xfrm>
              <a:off x="3310782" y="497303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7" name="Google Shape;767;p52"/>
            <p:cNvSpPr/>
            <p:nvPr/>
          </p:nvSpPr>
          <p:spPr>
            <a:xfrm>
              <a:off x="4057680" y="569740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8" name="Google Shape;768;p52"/>
            <p:cNvSpPr/>
            <p:nvPr/>
          </p:nvSpPr>
          <p:spPr>
            <a:xfrm>
              <a:off x="4154405" y="6451375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9" name="Google Shape;769;p52"/>
            <p:cNvSpPr/>
            <p:nvPr/>
          </p:nvSpPr>
          <p:spPr>
            <a:xfrm>
              <a:off x="4375773" y="617148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C1DBE4F-9FA4-56EA-B035-349245FCA79B}"/>
                  </a:ext>
                </a:extLst>
              </p14:cNvPr>
              <p14:cNvContentPartPr/>
              <p14:nvPr/>
            </p14:nvContentPartPr>
            <p14:xfrm>
              <a:off x="5939640" y="4875120"/>
              <a:ext cx="263160" cy="1776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C1DBE4F-9FA4-56EA-B035-349245FCA79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30280" y="4865760"/>
                <a:ext cx="281880" cy="1794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5" name="Google Shape;775;p53"/>
          <p:cNvCxnSpPr/>
          <p:nvPr/>
        </p:nvCxnSpPr>
        <p:spPr>
          <a:xfrm>
            <a:off x="2695429" y="5819681"/>
            <a:ext cx="2060325" cy="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76" name="Google Shape;776;p53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PCA Algorithm</a:t>
            </a:r>
            <a:endParaRPr/>
          </a:p>
        </p:txBody>
      </p:sp>
      <p:sp>
        <p:nvSpPr>
          <p:cNvPr id="777" name="Google Shape;777;p53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372170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216" t="-2788" b="-320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 dirty="0"/>
              <a:t> </a:t>
            </a:r>
            <a:endParaRPr dirty="0"/>
          </a:p>
        </p:txBody>
      </p:sp>
      <p:sp>
        <p:nvSpPr>
          <p:cNvPr id="778" name="Google Shape;778;p53"/>
          <p:cNvSpPr/>
          <p:nvPr/>
        </p:nvSpPr>
        <p:spPr>
          <a:xfrm>
            <a:off x="2831280" y="5566857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779" name="Google Shape;779;p53"/>
          <p:cNvGrpSpPr/>
          <p:nvPr/>
        </p:nvGrpSpPr>
        <p:grpSpPr>
          <a:xfrm>
            <a:off x="325590" y="4914790"/>
            <a:ext cx="2060325" cy="1809782"/>
            <a:chOff x="325590" y="4914790"/>
            <a:chExt cx="2060325" cy="1809782"/>
          </a:xfrm>
        </p:grpSpPr>
        <p:cxnSp>
          <p:nvCxnSpPr>
            <p:cNvPr id="780" name="Google Shape;780;p53"/>
            <p:cNvCxnSpPr/>
            <p:nvPr/>
          </p:nvCxnSpPr>
          <p:spPr>
            <a:xfrm>
              <a:off x="325590" y="6516645"/>
              <a:ext cx="2060325" cy="1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781" name="Google Shape;781;p53"/>
            <p:cNvCxnSpPr/>
            <p:nvPr/>
          </p:nvCxnSpPr>
          <p:spPr>
            <a:xfrm>
              <a:off x="556549" y="4914790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782" name="Google Shape;782;p53"/>
          <p:cNvGrpSpPr/>
          <p:nvPr/>
        </p:nvGrpSpPr>
        <p:grpSpPr>
          <a:xfrm>
            <a:off x="556549" y="4973029"/>
            <a:ext cx="1678190" cy="1608888"/>
            <a:chOff x="556549" y="4973029"/>
            <a:chExt cx="1678190" cy="1608888"/>
          </a:xfrm>
        </p:grpSpPr>
        <p:sp>
          <p:nvSpPr>
            <p:cNvPr id="783" name="Google Shape;783;p53"/>
            <p:cNvSpPr/>
            <p:nvPr/>
          </p:nvSpPr>
          <p:spPr>
            <a:xfrm>
              <a:off x="556549" y="5566856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4" name="Google Shape;784;p53"/>
            <p:cNvSpPr/>
            <p:nvPr/>
          </p:nvSpPr>
          <p:spPr>
            <a:xfrm>
              <a:off x="1102900" y="551011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5" name="Google Shape;785;p53"/>
            <p:cNvSpPr/>
            <p:nvPr/>
          </p:nvSpPr>
          <p:spPr>
            <a:xfrm>
              <a:off x="1036051" y="497302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6" name="Google Shape;786;p53"/>
            <p:cNvSpPr/>
            <p:nvPr/>
          </p:nvSpPr>
          <p:spPr>
            <a:xfrm>
              <a:off x="1782949" y="569739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7" name="Google Shape;787;p53"/>
            <p:cNvSpPr/>
            <p:nvPr/>
          </p:nvSpPr>
          <p:spPr>
            <a:xfrm>
              <a:off x="1879674" y="6451374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8" name="Google Shape;788;p53"/>
            <p:cNvSpPr/>
            <p:nvPr/>
          </p:nvSpPr>
          <p:spPr>
            <a:xfrm>
              <a:off x="2101042" y="617148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cxnSp>
        <p:nvCxnSpPr>
          <p:cNvPr id="789" name="Google Shape;789;p53"/>
          <p:cNvCxnSpPr/>
          <p:nvPr/>
        </p:nvCxnSpPr>
        <p:spPr>
          <a:xfrm>
            <a:off x="2695429" y="5819681"/>
            <a:ext cx="2060325" cy="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790" name="Google Shape;790;p53"/>
          <p:cNvGrpSpPr/>
          <p:nvPr/>
        </p:nvGrpSpPr>
        <p:grpSpPr>
          <a:xfrm rot="2144061">
            <a:off x="2726374" y="4879453"/>
            <a:ext cx="2060325" cy="1809782"/>
            <a:chOff x="5609429" y="4879452"/>
            <a:chExt cx="2060325" cy="1809782"/>
          </a:xfrm>
        </p:grpSpPr>
        <p:cxnSp>
          <p:nvCxnSpPr>
            <p:cNvPr id="791" name="Google Shape;791;p53"/>
            <p:cNvCxnSpPr/>
            <p:nvPr/>
          </p:nvCxnSpPr>
          <p:spPr>
            <a:xfrm>
              <a:off x="5609429" y="5819680"/>
              <a:ext cx="2060325" cy="1"/>
            </a:xfrm>
            <a:prstGeom prst="straightConnector1">
              <a:avLst/>
            </a:prstGeom>
            <a:noFill/>
            <a:ln w="254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792" name="Google Shape;792;p53"/>
            <p:cNvCxnSpPr/>
            <p:nvPr/>
          </p:nvCxnSpPr>
          <p:spPr>
            <a:xfrm>
              <a:off x="6639592" y="4879452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793" name="Google Shape;793;p53"/>
          <p:cNvGrpSpPr/>
          <p:nvPr/>
        </p:nvGrpSpPr>
        <p:grpSpPr>
          <a:xfrm rot="-2125143">
            <a:off x="4708780" y="4448169"/>
            <a:ext cx="2729398" cy="2672348"/>
            <a:chOff x="5040177" y="4448169"/>
            <a:chExt cx="2729398" cy="2672348"/>
          </a:xfrm>
        </p:grpSpPr>
        <p:grpSp>
          <p:nvGrpSpPr>
            <p:cNvPr id="794" name="Google Shape;794;p53"/>
            <p:cNvGrpSpPr/>
            <p:nvPr/>
          </p:nvGrpSpPr>
          <p:grpSpPr>
            <a:xfrm rot="2144061">
              <a:off x="5374714" y="4879452"/>
              <a:ext cx="2060325" cy="1809782"/>
              <a:chOff x="5609429" y="4879452"/>
              <a:chExt cx="2060325" cy="1809782"/>
            </a:xfrm>
          </p:grpSpPr>
          <p:cxnSp>
            <p:nvCxnSpPr>
              <p:cNvPr id="795" name="Google Shape;795;p53"/>
              <p:cNvCxnSpPr/>
              <p:nvPr/>
            </p:nvCxnSpPr>
            <p:spPr>
              <a:xfrm>
                <a:off x="5609429" y="5819680"/>
                <a:ext cx="2060325" cy="1"/>
              </a:xfrm>
              <a:prstGeom prst="straightConnector1">
                <a:avLst/>
              </a:prstGeom>
              <a:noFill/>
              <a:ln w="25400" cap="flat" cmpd="sng">
                <a:solidFill>
                  <a:srgbClr val="00B05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796" name="Google Shape;796;p53"/>
              <p:cNvCxnSpPr/>
              <p:nvPr/>
            </p:nvCxnSpPr>
            <p:spPr>
              <a:xfrm>
                <a:off x="6639592" y="4879452"/>
                <a:ext cx="0" cy="1809782"/>
              </a:xfrm>
              <a:prstGeom prst="straightConnector1">
                <a:avLst/>
              </a:prstGeom>
              <a:noFill/>
              <a:ln w="25400" cap="flat" cmpd="sng">
                <a:solidFill>
                  <a:srgbClr val="00B05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797" name="Google Shape;797;p53"/>
            <p:cNvSpPr/>
            <p:nvPr/>
          </p:nvSpPr>
          <p:spPr>
            <a:xfrm>
              <a:off x="5479620" y="5566856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8" name="Google Shape;798;p53"/>
            <p:cNvSpPr/>
            <p:nvPr/>
          </p:nvSpPr>
          <p:spPr>
            <a:xfrm>
              <a:off x="6025971" y="551011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9" name="Google Shape;799;p53"/>
            <p:cNvSpPr/>
            <p:nvPr/>
          </p:nvSpPr>
          <p:spPr>
            <a:xfrm>
              <a:off x="5959122" y="497302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0" name="Google Shape;800;p53"/>
            <p:cNvSpPr/>
            <p:nvPr/>
          </p:nvSpPr>
          <p:spPr>
            <a:xfrm>
              <a:off x="6706020" y="569739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1" name="Google Shape;801;p53"/>
            <p:cNvSpPr/>
            <p:nvPr/>
          </p:nvSpPr>
          <p:spPr>
            <a:xfrm>
              <a:off x="6802745" y="6451374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2" name="Google Shape;802;p53"/>
            <p:cNvSpPr/>
            <p:nvPr/>
          </p:nvSpPr>
          <p:spPr>
            <a:xfrm>
              <a:off x="7024113" y="617148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803" name="Google Shape;803;p53"/>
          <p:cNvGrpSpPr/>
          <p:nvPr/>
        </p:nvGrpSpPr>
        <p:grpSpPr>
          <a:xfrm>
            <a:off x="7391028" y="5731949"/>
            <a:ext cx="2060294" cy="185976"/>
            <a:chOff x="7391028" y="5731949"/>
            <a:chExt cx="2060294" cy="185976"/>
          </a:xfrm>
        </p:grpSpPr>
        <p:cxnSp>
          <p:nvCxnSpPr>
            <p:cNvPr id="804" name="Google Shape;804;p53"/>
            <p:cNvCxnSpPr/>
            <p:nvPr/>
          </p:nvCxnSpPr>
          <p:spPr>
            <a:xfrm rot="18918">
              <a:off x="7391012" y="5830244"/>
              <a:ext cx="2060325" cy="1"/>
            </a:xfrm>
            <a:prstGeom prst="straightConnector1">
              <a:avLst/>
            </a:prstGeom>
            <a:noFill/>
            <a:ln w="254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805" name="Google Shape;805;p53"/>
            <p:cNvSpPr/>
            <p:nvPr/>
          </p:nvSpPr>
          <p:spPr>
            <a:xfrm rot="-2125143">
              <a:off x="7566756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6" name="Google Shape;806;p53"/>
            <p:cNvSpPr/>
            <p:nvPr/>
          </p:nvSpPr>
          <p:spPr>
            <a:xfrm rot="-2125143">
              <a:off x="7979110" y="575861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7" name="Google Shape;807;p53"/>
            <p:cNvSpPr/>
            <p:nvPr/>
          </p:nvSpPr>
          <p:spPr>
            <a:xfrm rot="-2125143">
              <a:off x="7613366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8" name="Google Shape;808;p53"/>
            <p:cNvSpPr/>
            <p:nvPr/>
          </p:nvSpPr>
          <p:spPr>
            <a:xfrm rot="-2125143">
              <a:off x="8641849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9" name="Google Shape;809;p53"/>
            <p:cNvSpPr/>
            <p:nvPr/>
          </p:nvSpPr>
          <p:spPr>
            <a:xfrm rot="-2125143">
              <a:off x="9157642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0" name="Google Shape;810;p53"/>
            <p:cNvSpPr/>
            <p:nvPr/>
          </p:nvSpPr>
          <p:spPr>
            <a:xfrm rot="-2125143">
              <a:off x="9175830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811" name="Google Shape;811;p53"/>
          <p:cNvGrpSpPr/>
          <p:nvPr/>
        </p:nvGrpSpPr>
        <p:grpSpPr>
          <a:xfrm>
            <a:off x="9734115" y="4895686"/>
            <a:ext cx="2060325" cy="1809782"/>
            <a:chOff x="9734115" y="4895686"/>
            <a:chExt cx="2060325" cy="1809782"/>
          </a:xfrm>
        </p:grpSpPr>
        <p:cxnSp>
          <p:nvCxnSpPr>
            <p:cNvPr id="812" name="Google Shape;812;p53"/>
            <p:cNvCxnSpPr/>
            <p:nvPr/>
          </p:nvCxnSpPr>
          <p:spPr>
            <a:xfrm>
              <a:off x="9734115" y="5835914"/>
              <a:ext cx="2060325" cy="1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13" name="Google Shape;813;p53"/>
            <p:cNvCxnSpPr/>
            <p:nvPr/>
          </p:nvCxnSpPr>
          <p:spPr>
            <a:xfrm>
              <a:off x="10764278" y="4895686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814" name="Google Shape;814;p53"/>
          <p:cNvGrpSpPr/>
          <p:nvPr/>
        </p:nvGrpSpPr>
        <p:grpSpPr>
          <a:xfrm rot="2183881">
            <a:off x="9761774" y="4883880"/>
            <a:ext cx="2070253" cy="1821093"/>
            <a:chOff x="7386242" y="4884362"/>
            <a:chExt cx="2070253" cy="1821093"/>
          </a:xfrm>
        </p:grpSpPr>
        <p:grpSp>
          <p:nvGrpSpPr>
            <p:cNvPr id="815" name="Google Shape;815;p53"/>
            <p:cNvGrpSpPr/>
            <p:nvPr/>
          </p:nvGrpSpPr>
          <p:grpSpPr>
            <a:xfrm rot="18918">
              <a:off x="7391206" y="4890017"/>
              <a:ext cx="2060325" cy="1809782"/>
              <a:chOff x="5609429" y="4879452"/>
              <a:chExt cx="2060325" cy="1809782"/>
            </a:xfrm>
          </p:grpSpPr>
          <p:cxnSp>
            <p:nvCxnSpPr>
              <p:cNvPr id="816" name="Google Shape;816;p53"/>
              <p:cNvCxnSpPr/>
              <p:nvPr/>
            </p:nvCxnSpPr>
            <p:spPr>
              <a:xfrm>
                <a:off x="5609429" y="5819680"/>
                <a:ext cx="2060325" cy="1"/>
              </a:xfrm>
              <a:prstGeom prst="straightConnector1">
                <a:avLst/>
              </a:prstGeom>
              <a:noFill/>
              <a:ln w="25400" cap="flat" cmpd="sng">
                <a:solidFill>
                  <a:srgbClr val="00B05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817" name="Google Shape;817;p53"/>
              <p:cNvCxnSpPr/>
              <p:nvPr/>
            </p:nvCxnSpPr>
            <p:spPr>
              <a:xfrm>
                <a:off x="6639592" y="4879452"/>
                <a:ext cx="0" cy="1809782"/>
              </a:xfrm>
              <a:prstGeom prst="straightConnector1">
                <a:avLst/>
              </a:prstGeom>
              <a:noFill/>
              <a:ln w="25400" cap="flat" cmpd="sng">
                <a:solidFill>
                  <a:srgbClr val="00B05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818" name="Google Shape;818;p53"/>
            <p:cNvSpPr/>
            <p:nvPr/>
          </p:nvSpPr>
          <p:spPr>
            <a:xfrm rot="-2125143">
              <a:off x="7566756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9" name="Google Shape;819;p53"/>
            <p:cNvSpPr/>
            <p:nvPr/>
          </p:nvSpPr>
          <p:spPr>
            <a:xfrm rot="-2125143">
              <a:off x="7979110" y="575861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0" name="Google Shape;820;p53"/>
            <p:cNvSpPr/>
            <p:nvPr/>
          </p:nvSpPr>
          <p:spPr>
            <a:xfrm rot="-2125143">
              <a:off x="7613366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1" name="Google Shape;821;p53"/>
            <p:cNvSpPr/>
            <p:nvPr/>
          </p:nvSpPr>
          <p:spPr>
            <a:xfrm rot="-2125143">
              <a:off x="8641849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2" name="Google Shape;822;p53"/>
            <p:cNvSpPr/>
            <p:nvPr/>
          </p:nvSpPr>
          <p:spPr>
            <a:xfrm rot="-2125143">
              <a:off x="9157642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3" name="Google Shape;823;p53"/>
            <p:cNvSpPr/>
            <p:nvPr/>
          </p:nvSpPr>
          <p:spPr>
            <a:xfrm rot="-2125143">
              <a:off x="9175830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824" name="Google Shape;824;p53"/>
          <p:cNvGrpSpPr/>
          <p:nvPr/>
        </p:nvGrpSpPr>
        <p:grpSpPr>
          <a:xfrm>
            <a:off x="2831280" y="4879453"/>
            <a:ext cx="1678190" cy="1809782"/>
            <a:chOff x="2831280" y="4879453"/>
            <a:chExt cx="1678190" cy="1809782"/>
          </a:xfrm>
        </p:grpSpPr>
        <p:cxnSp>
          <p:nvCxnSpPr>
            <p:cNvPr id="825" name="Google Shape;825;p53"/>
            <p:cNvCxnSpPr/>
            <p:nvPr/>
          </p:nvCxnSpPr>
          <p:spPr>
            <a:xfrm>
              <a:off x="3725592" y="4879453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826" name="Google Shape;826;p53"/>
            <p:cNvSpPr/>
            <p:nvPr/>
          </p:nvSpPr>
          <p:spPr>
            <a:xfrm>
              <a:off x="3377631" y="551011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7" name="Google Shape;827;p53"/>
            <p:cNvSpPr/>
            <p:nvPr/>
          </p:nvSpPr>
          <p:spPr>
            <a:xfrm>
              <a:off x="3310782" y="497303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8" name="Google Shape;828;p53"/>
            <p:cNvSpPr/>
            <p:nvPr/>
          </p:nvSpPr>
          <p:spPr>
            <a:xfrm>
              <a:off x="4057680" y="569740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9" name="Google Shape;829;p53"/>
            <p:cNvSpPr/>
            <p:nvPr/>
          </p:nvSpPr>
          <p:spPr>
            <a:xfrm>
              <a:off x="4154405" y="6451375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0" name="Google Shape;830;p53"/>
            <p:cNvSpPr/>
            <p:nvPr/>
          </p:nvSpPr>
          <p:spPr>
            <a:xfrm>
              <a:off x="4375773" y="617148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831" name="Google Shape;831;p53"/>
            <p:cNvCxnSpPr/>
            <p:nvPr/>
          </p:nvCxnSpPr>
          <p:spPr>
            <a:xfrm>
              <a:off x="3725592" y="4879453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832" name="Google Shape;832;p53"/>
            <p:cNvSpPr/>
            <p:nvPr/>
          </p:nvSpPr>
          <p:spPr>
            <a:xfrm>
              <a:off x="2831280" y="5566857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3" name="Google Shape;833;p53"/>
            <p:cNvSpPr/>
            <p:nvPr/>
          </p:nvSpPr>
          <p:spPr>
            <a:xfrm>
              <a:off x="3377631" y="551011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4" name="Google Shape;834;p53"/>
            <p:cNvSpPr/>
            <p:nvPr/>
          </p:nvSpPr>
          <p:spPr>
            <a:xfrm>
              <a:off x="3310782" y="497303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5" name="Google Shape;835;p53"/>
            <p:cNvSpPr/>
            <p:nvPr/>
          </p:nvSpPr>
          <p:spPr>
            <a:xfrm>
              <a:off x="4057680" y="569740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6" name="Google Shape;836;p53"/>
            <p:cNvSpPr/>
            <p:nvPr/>
          </p:nvSpPr>
          <p:spPr>
            <a:xfrm>
              <a:off x="4154405" y="6451375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7" name="Google Shape;837;p53"/>
            <p:cNvSpPr/>
            <p:nvPr/>
          </p:nvSpPr>
          <p:spPr>
            <a:xfrm>
              <a:off x="4375773" y="617148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9F2E978-FD3A-1EED-C4A8-FBFE298E4ADC}"/>
                  </a:ext>
                </a:extLst>
              </p14:cNvPr>
              <p14:cNvContentPartPr/>
              <p14:nvPr/>
            </p14:nvContentPartPr>
            <p14:xfrm>
              <a:off x="1006560" y="2064960"/>
              <a:ext cx="3868200" cy="697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9F2E978-FD3A-1EED-C4A8-FBFE298E4AD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97200" y="2055600"/>
                <a:ext cx="3886920" cy="716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E7E07-E4FA-0A8C-BD64-4835A4376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749DC-6941-2047-1B13-3008CF0D5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PCA Objective for</a:t>
            </a:r>
            <a:br>
              <a:rPr lang="en-US" dirty="0"/>
            </a:br>
            <a:r>
              <a:rPr lang="en-US" dirty="0"/>
              <a:t>Finding the 1st Principal Component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79A444-8B50-82CD-B722-69A258FD6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3"/>
            <a:ext cx="11011015" cy="1500187"/>
          </a:xfrm>
        </p:spPr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- Minimizing Reconstruction Error</a:t>
            </a:r>
          </a:p>
          <a:p>
            <a:r>
              <a:rPr lang="en-US" sz="4800" dirty="0">
                <a:solidFill>
                  <a:schemeClr val="accent1"/>
                </a:solidFill>
              </a:rPr>
              <a:t>- Maximizing Variance of (scalar) Projection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D44AED0-8E9E-8D62-FBEF-DACC700C78C5}"/>
                  </a:ext>
                </a:extLst>
              </p14:cNvPr>
              <p14:cNvContentPartPr/>
              <p14:nvPr/>
            </p14:nvContentPartPr>
            <p14:xfrm>
              <a:off x="490680" y="1764720"/>
              <a:ext cx="4905720" cy="4150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D44AED0-8E9E-8D62-FBEF-DACC700C78C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1320" y="1755360"/>
                <a:ext cx="4924440" cy="416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314391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>
          <a:extLst>
            <a:ext uri="{FF2B5EF4-FFF2-40B4-BE49-F238E27FC236}">
              <a16:creationId xmlns:a16="http://schemas.microsoft.com/office/drawing/2014/main" id="{6DEB547D-FDFD-6C3D-9533-837DD00E8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C79EEF4-7538-EB77-05BF-245EBDF816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624306"/>
              </p:ext>
            </p:extLst>
          </p:nvPr>
        </p:nvGraphicFramePr>
        <p:xfrm>
          <a:off x="536393" y="1757686"/>
          <a:ext cx="4499952" cy="2329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5382">
                  <a:extLst>
                    <a:ext uri="{9D8B030D-6E8A-4147-A177-3AD203B41FA5}">
                      <a16:colId xmlns:a16="http://schemas.microsoft.com/office/drawing/2014/main" val="1730242555"/>
                    </a:ext>
                  </a:extLst>
                </a:gridCol>
                <a:gridCol w="2264570">
                  <a:extLst>
                    <a:ext uri="{9D8B030D-6E8A-4147-A177-3AD203B41FA5}">
                      <a16:colId xmlns:a16="http://schemas.microsoft.com/office/drawing/2014/main" val="3621488385"/>
                    </a:ext>
                  </a:extLst>
                </a:gridCol>
              </a:tblGrid>
              <a:tr h="11647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3291636"/>
                  </a:ext>
                </a:extLst>
              </a:tr>
              <a:tr h="11647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7917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BC19504-E1B2-C76F-D077-B7179D8FBCF2}"/>
                  </a:ext>
                </a:extLst>
              </p:cNvPr>
              <p:cNvSpPr txBox="1"/>
              <p:nvPr/>
            </p:nvSpPr>
            <p:spPr>
              <a:xfrm>
                <a:off x="340854" y="4153495"/>
                <a:ext cx="6138317" cy="2186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C00000"/>
                    </a:solidFill>
                  </a:rPr>
                  <a:t>Reconstruction Error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24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1" i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1" i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 b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b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argmin</m:t>
                              </m:r>
                            </m:e>
                            <m:lim>
                              <m:eqArr>
                                <m:eqArrPr>
                                  <m:ctrlP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sz="24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en-US" sz="24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b="1" i="1">
                                              <a:latin typeface="Cambria Math" panose="02040503050406030204" pitchFamily="18" charset="0"/>
                                            </a:rPr>
                                            <m:t>𝒗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eqAr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sz="2400" b="1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sz="2400" b="1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400" b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b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sup>
                                      </m:sSup>
                                      <m:r>
                                        <a:rPr lang="en-US" sz="2400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d>
                                        <m:dPr>
                                          <m:ctrlPr>
                                            <a:rPr lang="en-US" sz="2400" b="1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400" b="1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1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400" b="1" i="1" smtClean="0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⊤</m:t>
                                              </m:r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chemeClr val="accent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chemeClr val="accent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2400" b="1" i="0" smtClean="0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𝐯</m:t>
                                          </m:r>
                                        </m:e>
                                      </m:d>
                                      <m:r>
                                        <a:rPr lang="en-US" sz="2400" b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𝐯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en-US" sz="2400" i="0" dirty="0"/>
                                <m:t> 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BC19504-E1B2-C76F-D077-B7179D8FB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854" y="4153495"/>
                <a:ext cx="6138317" cy="2186048"/>
              </a:xfrm>
              <a:prstGeom prst="rect">
                <a:avLst/>
              </a:prstGeom>
              <a:blipFill>
                <a:blip r:embed="rId3"/>
                <a:stretch>
                  <a:fillRect l="-2085" t="-2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4" name="Google Shape;1074;p70">
            <a:extLst>
              <a:ext uri="{FF2B5EF4-FFF2-40B4-BE49-F238E27FC236}">
                <a16:creationId xmlns:a16="http://schemas.microsoft.com/office/drawing/2014/main" id="{48C72B23-50BC-0193-9FEF-BF0DD1348F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Select “Best” Vector</a:t>
            </a:r>
            <a:endParaRPr/>
          </a:p>
        </p:txBody>
      </p:sp>
      <p:sp>
        <p:nvSpPr>
          <p:cNvPr id="1075" name="Google Shape;1075;p70">
            <a:extLst>
              <a:ext uri="{FF2B5EF4-FFF2-40B4-BE49-F238E27FC236}">
                <a16:creationId xmlns:a16="http://schemas.microsoft.com/office/drawing/2014/main" id="{D8738B36-66DB-B8B8-8A51-06B553D680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 dirty="0"/>
              <a:t>Reconstruction Error vs Variance of Projection</a:t>
            </a:r>
            <a:endParaRPr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A951370-8D18-546F-FA6F-3A35AF397156}"/>
              </a:ext>
            </a:extLst>
          </p:cNvPr>
          <p:cNvGrpSpPr/>
          <p:nvPr/>
        </p:nvGrpSpPr>
        <p:grpSpPr>
          <a:xfrm>
            <a:off x="753569" y="2142532"/>
            <a:ext cx="4282776" cy="1391388"/>
            <a:chOff x="646409" y="2113956"/>
            <a:chExt cx="4282776" cy="1391388"/>
          </a:xfrm>
        </p:grpSpPr>
        <p:cxnSp>
          <p:nvCxnSpPr>
            <p:cNvPr id="1072" name="Google Shape;1072;p70">
              <a:extLst>
                <a:ext uri="{FF2B5EF4-FFF2-40B4-BE49-F238E27FC236}">
                  <a16:creationId xmlns:a16="http://schemas.microsoft.com/office/drawing/2014/main" id="{431EA6F2-0C70-2CED-E808-B0A353D3DB8B}"/>
                </a:ext>
              </a:extLst>
            </p:cNvPr>
            <p:cNvCxnSpPr/>
            <p:nvPr/>
          </p:nvCxnSpPr>
          <p:spPr>
            <a:xfrm rot="10800000" flipH="1">
              <a:off x="646409" y="2386302"/>
              <a:ext cx="4282776" cy="987028"/>
            </a:xfrm>
            <a:prstGeom prst="straightConnector1">
              <a:avLst/>
            </a:prstGeom>
            <a:noFill/>
            <a:ln w="50800" cap="rnd" cmpd="sng">
              <a:solidFill>
                <a:srgbClr val="92D050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1077" name="Google Shape;1077;p70">
              <a:extLst>
                <a:ext uri="{FF2B5EF4-FFF2-40B4-BE49-F238E27FC236}">
                  <a16:creationId xmlns:a16="http://schemas.microsoft.com/office/drawing/2014/main" id="{1382BA23-5422-8979-4312-F60DE8C645D2}"/>
                </a:ext>
              </a:extLst>
            </p:cNvPr>
            <p:cNvSpPr/>
            <p:nvPr/>
          </p:nvSpPr>
          <p:spPr>
            <a:xfrm>
              <a:off x="3798865" y="2113956"/>
              <a:ext cx="167811" cy="171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78" name="Google Shape;1078;p70">
              <a:extLst>
                <a:ext uri="{FF2B5EF4-FFF2-40B4-BE49-F238E27FC236}">
                  <a16:creationId xmlns:a16="http://schemas.microsoft.com/office/drawing/2014/main" id="{DF00AC1A-0E84-077C-FAC3-9272BF90B705}"/>
                </a:ext>
              </a:extLst>
            </p:cNvPr>
            <p:cNvSpPr/>
            <p:nvPr/>
          </p:nvSpPr>
          <p:spPr>
            <a:xfrm>
              <a:off x="3158915" y="3333375"/>
              <a:ext cx="167811" cy="171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81" name="Google Shape;1081;p70">
              <a:extLst>
                <a:ext uri="{FF2B5EF4-FFF2-40B4-BE49-F238E27FC236}">
                  <a16:creationId xmlns:a16="http://schemas.microsoft.com/office/drawing/2014/main" id="{7D1DA79B-E1EF-5A99-6DE6-EB8B0CB47B9C}"/>
                </a:ext>
              </a:extLst>
            </p:cNvPr>
            <p:cNvSpPr/>
            <p:nvPr/>
          </p:nvSpPr>
          <p:spPr>
            <a:xfrm>
              <a:off x="1081438" y="2707847"/>
              <a:ext cx="167811" cy="171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B10998B-515D-4AA1-9634-49F33CF3F73C}"/>
                  </a:ext>
                </a:extLst>
              </p:cNvPr>
              <p:cNvSpPr txBox="1"/>
              <p:nvPr/>
            </p:nvSpPr>
            <p:spPr>
              <a:xfrm>
                <a:off x="6148207" y="4087092"/>
                <a:ext cx="6138317" cy="21947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7030A0"/>
                    </a:solidFill>
                  </a:rPr>
                  <a:t>(Sample) Variance of (scalar) Projection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begChr m:val="["/>
                        <m:endChr m:val="]"/>
                        <m:ctrlPr>
                          <a:rPr lang="en-US" sz="24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𝐝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400" b="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b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eqArr>
                                <m:eqArrPr>
                                  <m:ctrlP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sz="24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en-US" sz="24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b="1" i="1">
                                              <a:latin typeface="Cambria Math" panose="02040503050406030204" pitchFamily="18" charset="0"/>
                                            </a:rPr>
                                            <m:t>𝒗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eqAr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400" b="1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b="1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400" b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b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r>
                                            <a:rPr lang="en-US" sz="2400" b="1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⊤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2400" i="1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400" i="1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lang="en-US" sz="2400" b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𝐯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en-US" sz="2400" i="0" dirty="0"/>
                                <m:t> 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B10998B-515D-4AA1-9634-49F33CF3F7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207" y="4087092"/>
                <a:ext cx="6138317" cy="2194768"/>
              </a:xfrm>
              <a:prstGeom prst="rect">
                <a:avLst/>
              </a:prstGeom>
              <a:blipFill>
                <a:blip r:embed="rId4"/>
                <a:stretch>
                  <a:fillRect l="-2085" t="-2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C9403AD-B439-7A18-4B14-93049A706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43935"/>
              </p:ext>
            </p:extLst>
          </p:nvPr>
        </p:nvGraphicFramePr>
        <p:xfrm>
          <a:off x="6882675" y="1757686"/>
          <a:ext cx="4499952" cy="2329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5382">
                  <a:extLst>
                    <a:ext uri="{9D8B030D-6E8A-4147-A177-3AD203B41FA5}">
                      <a16:colId xmlns:a16="http://schemas.microsoft.com/office/drawing/2014/main" val="1730242555"/>
                    </a:ext>
                  </a:extLst>
                </a:gridCol>
                <a:gridCol w="2264570">
                  <a:extLst>
                    <a:ext uri="{9D8B030D-6E8A-4147-A177-3AD203B41FA5}">
                      <a16:colId xmlns:a16="http://schemas.microsoft.com/office/drawing/2014/main" val="3621488385"/>
                    </a:ext>
                  </a:extLst>
                </a:gridCol>
              </a:tblGrid>
              <a:tr h="11647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3291636"/>
                  </a:ext>
                </a:extLst>
              </a:tr>
              <a:tr h="11647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791718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F7AB9FDD-35E5-4588-169D-3831F13BBFDA}"/>
              </a:ext>
            </a:extLst>
          </p:cNvPr>
          <p:cNvGrpSpPr/>
          <p:nvPr/>
        </p:nvGrpSpPr>
        <p:grpSpPr>
          <a:xfrm>
            <a:off x="7099851" y="2142532"/>
            <a:ext cx="4282776" cy="1391388"/>
            <a:chOff x="646409" y="2113956"/>
            <a:chExt cx="4282776" cy="1391388"/>
          </a:xfrm>
        </p:grpSpPr>
        <p:cxnSp>
          <p:nvCxnSpPr>
            <p:cNvPr id="9" name="Google Shape;1072;p70">
              <a:extLst>
                <a:ext uri="{FF2B5EF4-FFF2-40B4-BE49-F238E27FC236}">
                  <a16:creationId xmlns:a16="http://schemas.microsoft.com/office/drawing/2014/main" id="{E4A7D914-623F-47ED-A11E-C266F6998F40}"/>
                </a:ext>
              </a:extLst>
            </p:cNvPr>
            <p:cNvCxnSpPr/>
            <p:nvPr/>
          </p:nvCxnSpPr>
          <p:spPr>
            <a:xfrm rot="10800000" flipH="1">
              <a:off x="646409" y="2386302"/>
              <a:ext cx="4282776" cy="987028"/>
            </a:xfrm>
            <a:prstGeom prst="straightConnector1">
              <a:avLst/>
            </a:prstGeom>
            <a:noFill/>
            <a:ln w="50800" cap="rnd" cmpd="sng">
              <a:solidFill>
                <a:srgbClr val="92D050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10" name="Google Shape;1077;p70">
              <a:extLst>
                <a:ext uri="{FF2B5EF4-FFF2-40B4-BE49-F238E27FC236}">
                  <a16:creationId xmlns:a16="http://schemas.microsoft.com/office/drawing/2014/main" id="{9E5D680C-1133-4317-41CC-78D62F7325A0}"/>
                </a:ext>
              </a:extLst>
            </p:cNvPr>
            <p:cNvSpPr/>
            <p:nvPr/>
          </p:nvSpPr>
          <p:spPr>
            <a:xfrm>
              <a:off x="3798865" y="2113956"/>
              <a:ext cx="167811" cy="171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" name="Google Shape;1078;p70">
              <a:extLst>
                <a:ext uri="{FF2B5EF4-FFF2-40B4-BE49-F238E27FC236}">
                  <a16:creationId xmlns:a16="http://schemas.microsoft.com/office/drawing/2014/main" id="{F0C25CFE-8004-DA32-F70D-90AA1D75B4D7}"/>
                </a:ext>
              </a:extLst>
            </p:cNvPr>
            <p:cNvSpPr/>
            <p:nvPr/>
          </p:nvSpPr>
          <p:spPr>
            <a:xfrm>
              <a:off x="3158915" y="3333375"/>
              <a:ext cx="167811" cy="171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" name="Google Shape;1081;p70">
              <a:extLst>
                <a:ext uri="{FF2B5EF4-FFF2-40B4-BE49-F238E27FC236}">
                  <a16:creationId xmlns:a16="http://schemas.microsoft.com/office/drawing/2014/main" id="{B0677A31-8BEF-D4FA-15D0-89139E7F93DD}"/>
                </a:ext>
              </a:extLst>
            </p:cNvPr>
            <p:cNvSpPr/>
            <p:nvPr/>
          </p:nvSpPr>
          <p:spPr>
            <a:xfrm>
              <a:off x="1081438" y="2707847"/>
              <a:ext cx="167811" cy="171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4FA6EF4-4C42-4338-3784-3347D5C051B2}"/>
                  </a:ext>
                </a:extLst>
              </p14:cNvPr>
              <p14:cNvContentPartPr/>
              <p14:nvPr/>
            </p14:nvContentPartPr>
            <p14:xfrm>
              <a:off x="1235160" y="2020680"/>
              <a:ext cx="10556640" cy="4419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4FA6EF4-4C42-4338-3784-3347D5C051B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25800" y="2011320"/>
                <a:ext cx="10575360" cy="443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05095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6">
          <a:extLst>
            <a:ext uri="{FF2B5EF4-FFF2-40B4-BE49-F238E27FC236}">
              <a16:creationId xmlns:a16="http://schemas.microsoft.com/office/drawing/2014/main" id="{1C10F3EF-40AD-0AA8-15B0-F753211D7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69">
            <a:extLst>
              <a:ext uri="{FF2B5EF4-FFF2-40B4-BE49-F238E27FC236}">
                <a16:creationId xmlns:a16="http://schemas.microsoft.com/office/drawing/2014/main" id="{0E10397A-0B54-ECC4-DD45-FAED6AF0A9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Calibri"/>
              <a:buNone/>
            </a:pPr>
            <a:r>
              <a:rPr lang="en-US" dirty="0">
                <a:solidFill>
                  <a:srgbClr val="C00000"/>
                </a:solidFill>
              </a:rPr>
              <a:t>Poll 2</a:t>
            </a:r>
            <a:endParaRPr dirty="0"/>
          </a:p>
        </p:txBody>
      </p:sp>
      <p:sp>
        <p:nvSpPr>
          <p:cNvPr id="1038" name="Google Shape;1038;p69">
            <a:extLst>
              <a:ext uri="{FF2B5EF4-FFF2-40B4-BE49-F238E27FC236}">
                <a16:creationId xmlns:a16="http://schemas.microsoft.com/office/drawing/2014/main" id="{92210ED8-6CC5-1D98-15DC-11B5319BCC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1252510" cy="2697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 dirty="0"/>
              <a:t>Demo!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rPr lang="en-US" dirty="0">
                <a:solidFill>
                  <a:schemeClr val="dk1"/>
                </a:solidFill>
              </a:rPr>
              <a:t>Play with the projection vector v in the Desmos Demo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rPr lang="en-US" dirty="0">
                <a:solidFill>
                  <a:schemeClr val="dk1"/>
                </a:solidFill>
              </a:rPr>
              <a:t>What is the minimum Reconstruction MSE that you can find?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rPr lang="en-US" dirty="0">
                <a:solidFill>
                  <a:schemeClr val="dk1"/>
                </a:solidFill>
              </a:rPr>
              <a:t>What is the maximum Variance of Scalar Projection that you can find?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endParaRPr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E8864-27B9-8EDD-9D3C-40E6B52F390C}"/>
                  </a:ext>
                </a:extLst>
              </p14:cNvPr>
              <p14:cNvContentPartPr/>
              <p14:nvPr/>
            </p14:nvContentPartPr>
            <p14:xfrm>
              <a:off x="263520" y="2002680"/>
              <a:ext cx="7787880" cy="1287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E8864-27B9-8EDD-9D3C-40E6B52F390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4160" y="1993320"/>
                <a:ext cx="7806600" cy="130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57871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69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Calibri"/>
              <a:buNone/>
            </a:pPr>
            <a:r>
              <a:rPr lang="en-US" dirty="0">
                <a:solidFill>
                  <a:srgbClr val="C00000"/>
                </a:solidFill>
              </a:rPr>
              <a:t>Poll 3</a:t>
            </a:r>
            <a:endParaRPr dirty="0"/>
          </a:p>
        </p:txBody>
      </p:sp>
      <p:sp>
        <p:nvSpPr>
          <p:cNvPr id="1038" name="Google Shape;1038;p69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1252510" cy="2697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 dirty="0"/>
              <a:t>Consider the two projections below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rPr lang="en-US" dirty="0">
                <a:solidFill>
                  <a:schemeClr val="dk1"/>
                </a:solidFill>
              </a:rPr>
              <a:t>Q1) Which minimizes the reconstruction error?</a:t>
            </a:r>
          </a:p>
          <a:p>
            <a:pPr marL="0" indent="0"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Q2) Which maximizes the variance?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endParaRPr dirty="0"/>
          </a:p>
        </p:txBody>
      </p:sp>
      <p:sp>
        <p:nvSpPr>
          <p:cNvPr id="1039" name="Google Shape;1039;p69"/>
          <p:cNvSpPr txBox="1"/>
          <p:nvPr/>
        </p:nvSpPr>
        <p:spPr>
          <a:xfrm>
            <a:off x="1014690" y="2875798"/>
            <a:ext cx="2330230" cy="336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Option A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40" name="Google Shape;1040;p69"/>
          <p:cNvSpPr txBox="1"/>
          <p:nvPr/>
        </p:nvSpPr>
        <p:spPr>
          <a:xfrm>
            <a:off x="4892856" y="2859764"/>
            <a:ext cx="2330230" cy="336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Option B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cxnSp>
        <p:nvCxnSpPr>
          <p:cNvPr id="1041" name="Google Shape;1041;p69"/>
          <p:cNvCxnSpPr/>
          <p:nvPr/>
        </p:nvCxnSpPr>
        <p:spPr>
          <a:xfrm rot="10800000" flipH="1">
            <a:off x="956802" y="3593930"/>
            <a:ext cx="2913644" cy="2585145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42" name="Google Shape;1042;p69"/>
          <p:cNvCxnSpPr/>
          <p:nvPr/>
        </p:nvCxnSpPr>
        <p:spPr>
          <a:xfrm>
            <a:off x="5560532" y="3831947"/>
            <a:ext cx="2468904" cy="2150977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43" name="Google Shape;1043;p69"/>
          <p:cNvSpPr/>
          <p:nvPr/>
        </p:nvSpPr>
        <p:spPr>
          <a:xfrm>
            <a:off x="1733577" y="4462561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4" name="Google Shape;1044;p69"/>
          <p:cNvSpPr/>
          <p:nvPr/>
        </p:nvSpPr>
        <p:spPr>
          <a:xfrm>
            <a:off x="2279928" y="4405816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5" name="Google Shape;1045;p69"/>
          <p:cNvSpPr/>
          <p:nvPr/>
        </p:nvSpPr>
        <p:spPr>
          <a:xfrm>
            <a:off x="2213079" y="3868734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6" name="Google Shape;1046;p69"/>
          <p:cNvSpPr/>
          <p:nvPr/>
        </p:nvSpPr>
        <p:spPr>
          <a:xfrm>
            <a:off x="2959977" y="4593104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7" name="Google Shape;1047;p69"/>
          <p:cNvSpPr/>
          <p:nvPr/>
        </p:nvSpPr>
        <p:spPr>
          <a:xfrm>
            <a:off x="3056702" y="5347079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" name="Google Shape;1048;p69"/>
          <p:cNvSpPr/>
          <p:nvPr/>
        </p:nvSpPr>
        <p:spPr>
          <a:xfrm>
            <a:off x="3278070" y="5067186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049" name="Google Shape;1049;p69"/>
          <p:cNvGrpSpPr/>
          <p:nvPr/>
        </p:nvGrpSpPr>
        <p:grpSpPr>
          <a:xfrm>
            <a:off x="1847695" y="3995121"/>
            <a:ext cx="1449955" cy="1371076"/>
            <a:chOff x="307106" y="3994912"/>
            <a:chExt cx="1449955" cy="1371076"/>
          </a:xfrm>
        </p:grpSpPr>
        <p:cxnSp>
          <p:nvCxnSpPr>
            <p:cNvPr id="1050" name="Google Shape;1050;p69"/>
            <p:cNvCxnSpPr>
              <a:stCxn id="1043" idx="5"/>
            </p:cNvCxnSpPr>
            <p:nvPr/>
          </p:nvCxnSpPr>
          <p:spPr>
            <a:xfrm>
              <a:off x="307106" y="4573777"/>
              <a:ext cx="432300" cy="436800"/>
            </a:xfrm>
            <a:prstGeom prst="straightConnector1">
              <a:avLst/>
            </a:prstGeom>
            <a:noFill/>
            <a:ln w="25400" cap="flat" cmpd="sng">
              <a:solidFill>
                <a:srgbClr val="3891A7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1051" name="Google Shape;1051;p69"/>
            <p:cNvCxnSpPr/>
            <p:nvPr/>
          </p:nvCxnSpPr>
          <p:spPr>
            <a:xfrm>
              <a:off x="803885" y="3994912"/>
              <a:ext cx="482564" cy="486974"/>
            </a:xfrm>
            <a:prstGeom prst="straightConnector1">
              <a:avLst/>
            </a:prstGeom>
            <a:noFill/>
            <a:ln w="25400" cap="flat" cmpd="sng">
              <a:solidFill>
                <a:srgbClr val="3891A7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1052" name="Google Shape;1052;p69"/>
            <p:cNvCxnSpPr/>
            <p:nvPr/>
          </p:nvCxnSpPr>
          <p:spPr>
            <a:xfrm>
              <a:off x="1311803" y="4477353"/>
              <a:ext cx="174433" cy="191146"/>
            </a:xfrm>
            <a:prstGeom prst="straightConnector1">
              <a:avLst/>
            </a:prstGeom>
            <a:noFill/>
            <a:ln w="25400" cap="flat" cmpd="sng">
              <a:solidFill>
                <a:srgbClr val="3891A7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1053" name="Google Shape;1053;p69"/>
            <p:cNvCxnSpPr>
              <a:endCxn id="1047" idx="1"/>
            </p:cNvCxnSpPr>
            <p:nvPr/>
          </p:nvCxnSpPr>
          <p:spPr>
            <a:xfrm>
              <a:off x="1000492" y="4834988"/>
              <a:ext cx="535200" cy="531000"/>
            </a:xfrm>
            <a:prstGeom prst="straightConnector1">
              <a:avLst/>
            </a:prstGeom>
            <a:noFill/>
            <a:ln w="25400" cap="flat" cmpd="sng">
              <a:solidFill>
                <a:srgbClr val="3891A7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1054" name="Google Shape;1054;p69"/>
            <p:cNvCxnSpPr>
              <a:endCxn id="1048" idx="1"/>
            </p:cNvCxnSpPr>
            <p:nvPr/>
          </p:nvCxnSpPr>
          <p:spPr>
            <a:xfrm>
              <a:off x="1221860" y="4592895"/>
              <a:ext cx="535200" cy="493200"/>
            </a:xfrm>
            <a:prstGeom prst="straightConnector1">
              <a:avLst/>
            </a:prstGeom>
            <a:noFill/>
            <a:ln w="25400" cap="flat" cmpd="sng">
              <a:solidFill>
                <a:srgbClr val="3891A7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1055" name="Google Shape;1055;p69"/>
            <p:cNvCxnSpPr/>
            <p:nvPr/>
          </p:nvCxnSpPr>
          <p:spPr>
            <a:xfrm>
              <a:off x="859935" y="4517916"/>
              <a:ext cx="174433" cy="191146"/>
            </a:xfrm>
            <a:prstGeom prst="straightConnector1">
              <a:avLst/>
            </a:prstGeom>
            <a:noFill/>
            <a:ln w="25400" cap="flat" cmpd="sng">
              <a:solidFill>
                <a:srgbClr val="3891A7"/>
              </a:solidFill>
              <a:prstDash val="dash"/>
              <a:round/>
              <a:headEnd type="none" w="sm" len="sm"/>
              <a:tailEnd type="none" w="sm" len="sm"/>
            </a:ln>
          </p:spPr>
        </p:cxnSp>
      </p:grpSp>
      <p:sp>
        <p:nvSpPr>
          <p:cNvPr id="1056" name="Google Shape;1056;p69"/>
          <p:cNvSpPr/>
          <p:nvPr/>
        </p:nvSpPr>
        <p:spPr>
          <a:xfrm>
            <a:off x="5918150" y="4543899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7" name="Google Shape;1057;p69"/>
          <p:cNvSpPr/>
          <p:nvPr/>
        </p:nvSpPr>
        <p:spPr>
          <a:xfrm>
            <a:off x="6464501" y="4487154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8" name="Google Shape;1058;p69"/>
          <p:cNvSpPr/>
          <p:nvPr/>
        </p:nvSpPr>
        <p:spPr>
          <a:xfrm>
            <a:off x="6397652" y="3950072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9" name="Google Shape;1059;p69"/>
          <p:cNvSpPr/>
          <p:nvPr/>
        </p:nvSpPr>
        <p:spPr>
          <a:xfrm>
            <a:off x="7144550" y="4674442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0" name="Google Shape;1060;p69"/>
          <p:cNvSpPr/>
          <p:nvPr/>
        </p:nvSpPr>
        <p:spPr>
          <a:xfrm>
            <a:off x="7241275" y="5428417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1" name="Google Shape;1061;p69"/>
          <p:cNvSpPr/>
          <p:nvPr/>
        </p:nvSpPr>
        <p:spPr>
          <a:xfrm>
            <a:off x="7462643" y="5148524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062" name="Google Shape;1062;p69"/>
          <p:cNvGrpSpPr/>
          <p:nvPr/>
        </p:nvGrpSpPr>
        <p:grpSpPr>
          <a:xfrm>
            <a:off x="6032268" y="4068847"/>
            <a:ext cx="1449955" cy="1297302"/>
            <a:chOff x="4508268" y="4003954"/>
            <a:chExt cx="1449955" cy="1297302"/>
          </a:xfrm>
        </p:grpSpPr>
        <p:cxnSp>
          <p:nvCxnSpPr>
            <p:cNvPr id="1063" name="Google Shape;1063;p69"/>
            <p:cNvCxnSpPr>
              <a:stCxn id="1056" idx="7"/>
            </p:cNvCxnSpPr>
            <p:nvPr/>
          </p:nvCxnSpPr>
          <p:spPr>
            <a:xfrm rot="10800000" flipH="1">
              <a:off x="4508268" y="4340924"/>
              <a:ext cx="134100" cy="157200"/>
            </a:xfrm>
            <a:prstGeom prst="straightConnector1">
              <a:avLst/>
            </a:prstGeom>
            <a:noFill/>
            <a:ln w="25400" cap="flat" cmpd="sng">
              <a:solidFill>
                <a:srgbClr val="3891A7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1064" name="Google Shape;1064;p69"/>
            <p:cNvCxnSpPr/>
            <p:nvPr/>
          </p:nvCxnSpPr>
          <p:spPr>
            <a:xfrm rot="10800000" flipH="1">
              <a:off x="4699787" y="4003954"/>
              <a:ext cx="240713" cy="259786"/>
            </a:xfrm>
            <a:prstGeom prst="straightConnector1">
              <a:avLst/>
            </a:prstGeom>
            <a:noFill/>
            <a:ln w="25400" cap="flat" cmpd="sng">
              <a:solidFill>
                <a:srgbClr val="3891A7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1065" name="Google Shape;1065;p69"/>
            <p:cNvCxnSpPr/>
            <p:nvPr/>
          </p:nvCxnSpPr>
          <p:spPr>
            <a:xfrm rot="10800000" flipH="1">
              <a:off x="5446685" y="4708549"/>
              <a:ext cx="240713" cy="259786"/>
            </a:xfrm>
            <a:prstGeom prst="straightConnector1">
              <a:avLst/>
            </a:prstGeom>
            <a:noFill/>
            <a:ln w="25400" cap="flat" cmpd="sng">
              <a:solidFill>
                <a:srgbClr val="3891A7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1066" name="Google Shape;1066;p69"/>
            <p:cNvCxnSpPr>
              <a:endCxn id="1061" idx="3"/>
            </p:cNvCxnSpPr>
            <p:nvPr/>
          </p:nvCxnSpPr>
          <p:spPr>
            <a:xfrm rot="10800000" flipH="1">
              <a:off x="5850822" y="5195056"/>
              <a:ext cx="107400" cy="106200"/>
            </a:xfrm>
            <a:prstGeom prst="straightConnector1">
              <a:avLst/>
            </a:prstGeom>
            <a:noFill/>
            <a:ln w="25400" cap="flat" cmpd="sng">
              <a:solidFill>
                <a:srgbClr val="3891A7"/>
              </a:solidFill>
              <a:prstDash val="dash"/>
              <a:round/>
              <a:headEnd type="none" w="sm" len="sm"/>
              <a:tailEnd type="none" w="sm" len="sm"/>
            </a:ln>
          </p:spPr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104CCA6-7522-6ADD-5363-4361E71E3FE8}"/>
                  </a:ext>
                </a:extLst>
              </p14:cNvPr>
              <p14:cNvContentPartPr/>
              <p14:nvPr/>
            </p14:nvContentPartPr>
            <p14:xfrm>
              <a:off x="1775880" y="1672560"/>
              <a:ext cx="7091640" cy="3814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104CCA6-7522-6ADD-5363-4361E71E3FE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66520" y="1663200"/>
                <a:ext cx="7110360" cy="3832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7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r>
              <a:rPr lang="en-US" dirty="0"/>
              <a:t>PCA Objective Equivalence</a:t>
            </a:r>
            <a:endParaRPr dirty="0"/>
          </a:p>
        </p:txBody>
      </p:sp>
      <p:sp>
        <p:nvSpPr>
          <p:cNvPr id="1094" name="Google Shape;1094;p71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ndara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ndara"/>
                <a:buNone/>
                <a:tabLst/>
                <a:defRPr/>
              </a:pPr>
              <a:t>30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095" name="Google Shape;1095;p71"/>
          <p:cNvSpPr txBox="1"/>
          <p:nvPr/>
        </p:nvSpPr>
        <p:spPr>
          <a:xfrm>
            <a:off x="1981200" y="925332"/>
            <a:ext cx="8229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ndara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Equivalence of Maximizing Variance and Minimizing  Reconstruction Error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096" name="Google Shape;1096;p71"/>
          <p:cNvPicPr preferRelativeResize="0"/>
          <p:nvPr/>
        </p:nvPicPr>
        <p:blipFill rotWithShape="1">
          <a:blip r:embed="rId3">
            <a:alphaModFix/>
          </a:blip>
          <a:srcRect b="5611"/>
          <a:stretch/>
        </p:blipFill>
        <p:spPr>
          <a:xfrm>
            <a:off x="3095254" y="1484714"/>
            <a:ext cx="6001493" cy="4770613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4BAED32-050C-78AD-80C3-71DC9503C792}"/>
                  </a:ext>
                </a:extLst>
              </p14:cNvPr>
              <p14:cNvContentPartPr/>
              <p14:nvPr/>
            </p14:nvContentPartPr>
            <p14:xfrm>
              <a:off x="5472360" y="6199920"/>
              <a:ext cx="1898640" cy="128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4BAED32-050C-78AD-80C3-71DC9503C79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63000" y="6190560"/>
                <a:ext cx="1917360" cy="147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72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Sketch of PCA</a:t>
            </a:r>
            <a:endParaRPr/>
          </a:p>
        </p:txBody>
      </p:sp>
      <p:sp>
        <p:nvSpPr>
          <p:cNvPr id="1102" name="Google Shape;1102;p72"/>
          <p:cNvSpPr txBox="1">
            <a:spLocks noGrp="1"/>
          </p:cNvSpPr>
          <p:nvPr>
            <p:ph type="body" idx="1"/>
          </p:nvPr>
        </p:nvSpPr>
        <p:spPr>
          <a:xfrm>
            <a:off x="552099" y="3181350"/>
            <a:ext cx="10515600" cy="304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216" t="-71457" b="-363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 </a:t>
            </a: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2">
                <a:extLst>
                  <a:ext uri="{FF2B5EF4-FFF2-40B4-BE49-F238E27FC236}">
                    <a16:creationId xmlns:a16="http://schemas.microsoft.com/office/drawing/2014/main" id="{35BBE2DC-48CB-8A00-083D-1C053A09194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3974" y="966368"/>
                <a:ext cx="10515600" cy="20395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228600" algn="l" rtl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2F5496"/>
                  </a:buClr>
                  <a:buSzPts val="2800"/>
                  <a:buFont typeface="Noto Sans Symbols"/>
                  <a:buNone/>
                  <a:defRPr sz="2800" b="0" i="0" u="none" strike="noStrike" cap="none">
                    <a:solidFill>
                      <a:srgbClr val="2F5496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914400" marR="0" lvl="1" indent="-3810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Char char="▪"/>
                  <a:defRPr sz="2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1371600" marR="0" lvl="2" indent="-3556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Noto Sans Symbols"/>
                  <a:buChar char="▪"/>
                  <a:defRPr sz="20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1828800" marR="0" lvl="3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Char char="▪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2286000" marR="0" lvl="4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Char char="▪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2743200" marR="0" lvl="5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3200400" marR="0" lvl="6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3657600" marR="0" lvl="7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4114800" marR="0" lvl="8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pPr marL="742950" marR="0" lvl="0" indent="-51435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2F5496"/>
                  </a:buClr>
                  <a:buSzPts val="2800"/>
                  <a:buFont typeface="+mj-lt"/>
                  <a:buAutoNum type="arabicPeriod"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F5496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Select "best"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𝑉</m:t>
                    </m:r>
                    <m:r>
                      <a:rPr kumimoji="0" lang="en-US" sz="2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∈</m:t>
                    </m:r>
                    <m:sSup>
                      <m:sSup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ℝ</m:t>
                        </m:r>
                      </m:e>
                      <m:sup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𝑀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×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𝐾</m:t>
                        </m:r>
                      </m:sup>
                    </m:sSup>
                  </m:oMath>
                </a14:m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2F549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742950" marR="0" lvl="0" indent="-51435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2F5496"/>
                  </a:buClr>
                  <a:buSzPts val="2800"/>
                  <a:buFont typeface="+mj-lt"/>
                  <a:buAutoNum type="arabicPeriod"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F5496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Project down: 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 </m:t>
                        </m:r>
                        <m:r>
                          <a:rPr kumimoji="0" lang="en-US" sz="28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𝐳</m:t>
                        </m:r>
                      </m:e>
                      <m:sup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(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𝑖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)</m:t>
                        </m:r>
                      </m:sup>
                    </m:sSup>
                    <m:r>
                      <a:rPr kumimoji="0" lang="en-US" sz="2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 =</m:t>
                    </m:r>
                    <m:sSup>
                      <m:sSup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𝑉</m:t>
                        </m:r>
                      </m:e>
                      <m:sup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kumimoji="0" lang="en-US" sz="28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𝐱</m:t>
                        </m:r>
                      </m:e>
                      <m:sup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(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𝑖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)</m:t>
                        </m:r>
                      </m:sup>
                    </m:sSup>
                    <m:r>
                      <a:rPr kumimoji="0" lang="en-US" sz="2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   ∀ </m:t>
                    </m:r>
                    <m:r>
                      <a:rPr kumimoji="0" lang="en-US" sz="2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𝑖</m:t>
                    </m:r>
                  </m:oMath>
                </a14:m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2F549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742950" marR="0" lvl="0" indent="-51435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2F5496"/>
                  </a:buClr>
                  <a:buSzPts val="2800"/>
                  <a:buFont typeface="+mj-lt"/>
                  <a:buAutoNum type="arabicPeriod"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F5496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Reconstruct up: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𝐱</m:t>
                        </m:r>
                      </m:e>
                      <m:sup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′(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𝑖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)</m:t>
                        </m:r>
                      </m:sup>
                    </m:sSup>
                    <m:r>
                      <a:rPr kumimoji="0" lang="en-US" sz="2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= </m:t>
                    </m:r>
                    <m:r>
                      <a:rPr kumimoji="0" lang="en-US" sz="2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𝑉</m:t>
                    </m:r>
                    <m:r>
                      <a:rPr kumimoji="0" lang="en-US" sz="2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 </m:t>
                    </m:r>
                    <m:sSup>
                      <m:sSupPr>
                        <m:ctrlPr>
                          <a:rPr kumimoji="0" lang="en-US" sz="28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𝐳</m:t>
                        </m:r>
                      </m:e>
                      <m:sup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(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𝑖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)</m:t>
                        </m:r>
                      </m:sup>
                    </m:sSup>
                    <m:r>
                      <a:rPr kumimoji="0" lang="en-US" sz="2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    </m:t>
                    </m:r>
                    <m:r>
                      <a:rPr kumimoji="0" lang="en-US" sz="28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∀ </m:t>
                    </m:r>
                    <m:r>
                      <a:rPr kumimoji="0" lang="en-US" sz="28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𝑖</m:t>
                    </m:r>
                  </m:oMath>
                </a14:m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2F549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2" name="Text Placeholder 2">
                <a:extLst>
                  <a:ext uri="{FF2B5EF4-FFF2-40B4-BE49-F238E27FC236}">
                    <a16:creationId xmlns:a16="http://schemas.microsoft.com/office/drawing/2014/main" id="{35BBE2DC-48CB-8A00-083D-1C053A091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974" y="966368"/>
                <a:ext cx="10515600" cy="20395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4E81141-D73A-87B4-C8B1-8FEB6C185CE4}"/>
                  </a:ext>
                </a:extLst>
              </p14:cNvPr>
              <p14:cNvContentPartPr/>
              <p14:nvPr/>
            </p14:nvContentPartPr>
            <p14:xfrm>
              <a:off x="851760" y="3594600"/>
              <a:ext cx="5536080" cy="20844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4E81141-D73A-87B4-C8B1-8FEB6C185CE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42400" y="3585240"/>
                <a:ext cx="5554800" cy="2103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B70CA-A788-564D-E359-0D1B53499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D4439-E37D-E165-6333-F96F90C2D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927888" cy="2852737"/>
          </a:xfrm>
        </p:spPr>
        <p:txBody>
          <a:bodyPr/>
          <a:lstStyle/>
          <a:p>
            <a:r>
              <a:rPr lang="en-US" dirty="0"/>
              <a:t>Eigenvectors of Covariance Matrix are the Principal Components!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C58E25-583F-EEB3-4CC5-D043F72FC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3"/>
            <a:ext cx="11011015" cy="1500187"/>
          </a:xfrm>
        </p:spPr>
        <p:txBody>
          <a:bodyPr/>
          <a:lstStyle/>
          <a:p>
            <a:endParaRPr lang="en-US" sz="4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1800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/>
              <a:t>PCA Eigenvalues and Eigenvectors</a:t>
            </a:r>
            <a:endParaRPr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B38B95-75D1-43F8-A0D4-A9680B342C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922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74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PCA: The First Principal Component</a:t>
            </a:r>
            <a:endParaRPr/>
          </a:p>
        </p:txBody>
      </p:sp>
      <p:sp>
        <p:nvSpPr>
          <p:cNvPr id="1114" name="Google Shape;1114;p74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 dirty="0"/>
              <a:t>Use method of Lagrange multipliers to show that the first principal component is an eigenvalue of the covariance matrix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endParaRPr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178B678-FF84-2560-01DA-6AD52C3F8A41}"/>
                  </a:ext>
                </a:extLst>
              </p14:cNvPr>
              <p14:cNvContentPartPr/>
              <p14:nvPr/>
            </p14:nvContentPartPr>
            <p14:xfrm>
              <a:off x="1274760" y="2372400"/>
              <a:ext cx="5289840" cy="2259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178B678-FF84-2560-01DA-6AD52C3F8A4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65400" y="2363040"/>
                <a:ext cx="5308560" cy="227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8F884A4-9AE6-BC0F-F9F7-B0CA0BA38D2D}"/>
                  </a:ext>
                </a:extLst>
              </p14:cNvPr>
              <p14:cNvContentPartPr/>
              <p14:nvPr/>
            </p14:nvContentPartPr>
            <p14:xfrm>
              <a:off x="1150560" y="3841920"/>
              <a:ext cx="8060400" cy="25300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8F884A4-9AE6-BC0F-F9F7-B0CA0BA38D2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41200" y="3832560"/>
                <a:ext cx="8079120" cy="254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C52FD72-A38F-CE3E-9743-F07CBD982C27}"/>
                  </a:ext>
                </a:extLst>
              </p14:cNvPr>
              <p14:cNvContentPartPr/>
              <p14:nvPr/>
            </p14:nvContentPartPr>
            <p14:xfrm>
              <a:off x="857520" y="1893240"/>
              <a:ext cx="11020680" cy="4592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C52FD72-A38F-CE3E-9743-F07CBD982C2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8160" y="1883880"/>
                <a:ext cx="11039400" cy="461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60305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7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r>
              <a:rPr lang="en-US" dirty="0"/>
              <a:t>PCA: the First Principal Component</a:t>
            </a:r>
            <a:endParaRPr dirty="0"/>
          </a:p>
        </p:txBody>
      </p:sp>
      <p:sp>
        <p:nvSpPr>
          <p:cNvPr id="1126" name="Google Shape;1126;p76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ndara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ndara"/>
                <a:buNone/>
                <a:tabLst/>
                <a:defRPr/>
              </a:pPr>
              <a:t>35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1127" name="Google Shape;1127;p76"/>
          <p:cNvGrpSpPr/>
          <p:nvPr/>
        </p:nvGrpSpPr>
        <p:grpSpPr>
          <a:xfrm>
            <a:off x="3360058" y="1219200"/>
            <a:ext cx="5843186" cy="5238750"/>
            <a:chOff x="3360058" y="1219200"/>
            <a:chExt cx="5843186" cy="5238750"/>
          </a:xfrm>
        </p:grpSpPr>
        <p:pic>
          <p:nvPicPr>
            <p:cNvPr id="1128" name="Google Shape;1128;p76"/>
            <p:cNvPicPr preferRelativeResize="0"/>
            <p:nvPr/>
          </p:nvPicPr>
          <p:blipFill rotWithShape="1">
            <a:blip r:embed="rId3">
              <a:alphaModFix/>
            </a:blip>
            <a:srcRect b="29585"/>
            <a:stretch/>
          </p:blipFill>
          <p:spPr>
            <a:xfrm>
              <a:off x="3360058" y="1219200"/>
              <a:ext cx="5843186" cy="5238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9" name="Google Shape;1129;p7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818658" y="1424037"/>
              <a:ext cx="1334867" cy="242139"/>
            </a:xfrm>
            <a:prstGeom prst="rect">
              <a:avLst/>
            </a:prstGeom>
            <a:noFill/>
            <a:ln>
              <a:noFill/>
            </a:ln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5C979F4-AF81-E52C-ED36-43DD09290471}"/>
                  </a:ext>
                </a:extLst>
              </p14:cNvPr>
              <p14:cNvContentPartPr/>
              <p14:nvPr/>
            </p14:nvContentPartPr>
            <p14:xfrm>
              <a:off x="6384960" y="2678400"/>
              <a:ext cx="5324040" cy="2529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5C979F4-AF81-E52C-ED36-43DD0929047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75600" y="2669040"/>
                <a:ext cx="5342760" cy="254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89891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E013A-DC09-C580-BADA-E9AF65E85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PCA: Choosing 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BA213-EA2B-B0A5-E094-C09D230EA2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 at the eigen values!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D23214B-DAC9-17DA-1A9F-D5665A8379E7}"/>
                  </a:ext>
                </a:extLst>
              </p14:cNvPr>
              <p14:cNvContentPartPr/>
              <p14:nvPr/>
            </p14:nvContentPartPr>
            <p14:xfrm>
              <a:off x="2953080" y="163800"/>
              <a:ext cx="6069600" cy="3296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D23214B-DAC9-17DA-1A9F-D5665A8379E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43720" y="154440"/>
                <a:ext cx="6088320" cy="331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1285FEB-403F-911B-B97C-98944248A0DF}"/>
                  </a:ext>
                </a:extLst>
              </p14:cNvPr>
              <p14:cNvContentPartPr/>
              <p14:nvPr/>
            </p14:nvContentPartPr>
            <p14:xfrm>
              <a:off x="530280" y="577800"/>
              <a:ext cx="8196120" cy="57578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1285FEB-403F-911B-B97C-98944248A0D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0920" y="568440"/>
                <a:ext cx="8214840" cy="577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5700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78"/>
          <p:cNvSpPr/>
          <p:nvPr/>
        </p:nvSpPr>
        <p:spPr>
          <a:xfrm>
            <a:off x="2275439" y="2530040"/>
            <a:ext cx="6386465" cy="11466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800"/>
              <a:buFont typeface="Candara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142" name="Google Shape;1142;p7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ndara"/>
              <a:buNone/>
            </a:pPr>
            <a:r>
              <a:rPr lang="en-US" sz="3600" dirty="0"/>
              <a:t>Principal Component Analysis (PCA)</a:t>
            </a:r>
            <a:endParaRPr dirty="0"/>
          </a:p>
        </p:txBody>
      </p:sp>
      <p:sp>
        <p:nvSpPr>
          <p:cNvPr id="1143" name="Google Shape;1143;p78"/>
          <p:cNvSpPr txBox="1"/>
          <p:nvPr/>
        </p:nvSpPr>
        <p:spPr>
          <a:xfrm>
            <a:off x="1752600" y="1066801"/>
            <a:ext cx="6781800" cy="8130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168" t="-2255" b="-1428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44" name="Google Shape;1144;p78"/>
          <p:cNvSpPr txBox="1"/>
          <p:nvPr/>
        </p:nvSpPr>
        <p:spPr>
          <a:xfrm>
            <a:off x="1752600" y="1981201"/>
            <a:ext cx="7086600" cy="43088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l="-1118" t="-9858" b="-2675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45" name="Google Shape;1145;p78"/>
          <p:cNvSpPr txBox="1"/>
          <p:nvPr/>
        </p:nvSpPr>
        <p:spPr>
          <a:xfrm>
            <a:off x="2362201" y="2565738"/>
            <a:ext cx="6386465" cy="101566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l="-1050" t="-3590" b="-957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46" name="Google Shape;1146;p78"/>
          <p:cNvSpPr txBox="1"/>
          <p:nvPr/>
        </p:nvSpPr>
        <p:spPr>
          <a:xfrm>
            <a:off x="1905000" y="3886200"/>
            <a:ext cx="5791200" cy="40011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l="-1157" t="-9228" b="-2615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47" name="Google Shape;1147;p78"/>
          <p:cNvSpPr txBox="1"/>
          <p:nvPr/>
        </p:nvSpPr>
        <p:spPr>
          <a:xfrm>
            <a:off x="1752600" y="4495800"/>
            <a:ext cx="8686800" cy="70788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l="-631" t="-5171" b="-1379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48" name="Google Shape;1148;p78"/>
          <p:cNvSpPr txBox="1"/>
          <p:nvPr/>
        </p:nvSpPr>
        <p:spPr>
          <a:xfrm>
            <a:off x="1752600" y="5279886"/>
            <a:ext cx="8077200" cy="707886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l="-678" t="-4308" b="-1465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49" name="Google Shape;1149;p78"/>
          <p:cNvSpPr txBox="1"/>
          <p:nvPr/>
        </p:nvSpPr>
        <p:spPr>
          <a:xfrm>
            <a:off x="1790700" y="6076890"/>
            <a:ext cx="26289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And so on …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50" name="Google Shape;1150;p78"/>
          <p:cNvSpPr txBox="1"/>
          <p:nvPr/>
        </p:nvSpPr>
        <p:spPr>
          <a:xfrm>
            <a:off x="1524001" y="6541794"/>
            <a:ext cx="4728039" cy="34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ndara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Slide from Nina Balcan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151" name="Google Shape;1151;p7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157769" y="1283942"/>
            <a:ext cx="2022086" cy="1435681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2F9E9A1-466B-CBF0-7415-AF9F07724970}"/>
                  </a:ext>
                </a:extLst>
              </p14:cNvPr>
              <p14:cNvContentPartPr/>
              <p14:nvPr/>
            </p14:nvContentPartPr>
            <p14:xfrm>
              <a:off x="3092040" y="3727080"/>
              <a:ext cx="2698560" cy="753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2F9E9A1-466B-CBF0-7415-AF9F0772497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82680" y="3717720"/>
                <a:ext cx="2717280" cy="77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2803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p7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r>
              <a:rPr lang="en-US"/>
              <a:t>How Many PCs?</a:t>
            </a:r>
            <a:endParaRPr/>
          </a:p>
        </p:txBody>
      </p:sp>
      <p:sp>
        <p:nvSpPr>
          <p:cNvPr id="1157" name="Google Shape;1157;p7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For </a:t>
            </a:r>
            <a:r>
              <a:rPr lang="en-US" sz="2000">
                <a:solidFill>
                  <a:srgbClr val="0066FF"/>
                </a:solidFill>
              </a:rPr>
              <a:t>M</a:t>
            </a:r>
            <a:r>
              <a:rPr lang="en-US" sz="2000"/>
              <a:t> original dimensions, sample covariance matrix is </a:t>
            </a:r>
            <a:r>
              <a:rPr lang="en-US" sz="2000">
                <a:solidFill>
                  <a:srgbClr val="0066FF"/>
                </a:solidFill>
              </a:rPr>
              <a:t>M</a:t>
            </a:r>
            <a:r>
              <a:rPr lang="en-US" sz="2000"/>
              <a:t>x</a:t>
            </a:r>
            <a:r>
              <a:rPr lang="en-US" sz="2000">
                <a:solidFill>
                  <a:srgbClr val="0066FF"/>
                </a:solidFill>
              </a:rPr>
              <a:t>M</a:t>
            </a:r>
            <a:r>
              <a:rPr lang="en-US" sz="2000"/>
              <a:t>, and has up to </a:t>
            </a:r>
            <a:r>
              <a:rPr lang="en-US" sz="2000">
                <a:solidFill>
                  <a:srgbClr val="0066FF"/>
                </a:solidFill>
              </a:rPr>
              <a:t>M</a:t>
            </a:r>
            <a:r>
              <a:rPr lang="en-US" sz="2000"/>
              <a:t> eigenvectors. So </a:t>
            </a:r>
            <a:r>
              <a:rPr lang="en-US" sz="2000">
                <a:solidFill>
                  <a:srgbClr val="0066FF"/>
                </a:solidFill>
              </a:rPr>
              <a:t>M</a:t>
            </a:r>
            <a:r>
              <a:rPr lang="en-US" sz="2000"/>
              <a:t> PCs.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Where does dimensionality reduction come from?</a:t>
            </a:r>
            <a:endParaRPr sz="1600"/>
          </a:p>
          <a:p>
            <a:pPr marL="342900" lvl="0" indent="-34290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/>
              <a:t>	Can </a:t>
            </a:r>
            <a:r>
              <a:rPr lang="en-US" sz="1800" i="1">
                <a:solidFill>
                  <a:srgbClr val="0066FF"/>
                </a:solidFill>
              </a:rPr>
              <a:t>ignore </a:t>
            </a:r>
            <a:r>
              <a:rPr lang="en-US" sz="1800">
                <a:solidFill>
                  <a:srgbClr val="0066FF"/>
                </a:solidFill>
              </a:rPr>
              <a:t>the components of lesser significance</a:t>
            </a:r>
            <a:r>
              <a:rPr lang="en-US" sz="1800"/>
              <a:t>. </a:t>
            </a:r>
            <a:endParaRPr/>
          </a:p>
        </p:txBody>
      </p:sp>
      <p:sp>
        <p:nvSpPr>
          <p:cNvPr id="1161" name="Google Shape;1161;p79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ndara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ndara"/>
                <a:buNone/>
                <a:tabLst/>
                <a:defRPr/>
              </a:pPr>
              <a:t>38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160" name="Google Shape;1160;p79"/>
          <p:cNvSpPr txBox="1">
            <a:spLocks noGrp="1"/>
          </p:cNvSpPr>
          <p:nvPr>
            <p:ph type="ftr" idx="4294967295"/>
          </p:nvPr>
        </p:nvSpPr>
        <p:spPr>
          <a:xfrm>
            <a:off x="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ndara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© Eric Xing @ CMU, 2006-2011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graphicFrame>
        <p:nvGraphicFramePr>
          <p:cNvPr id="1158" name="Google Shape;1158;p79"/>
          <p:cNvGraphicFramePr/>
          <p:nvPr/>
        </p:nvGraphicFramePr>
        <p:xfrm>
          <a:off x="3083409" y="2426662"/>
          <a:ext cx="5576887" cy="261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5576887" imgH="2613025" progId="Excel.Sheet.8">
                  <p:embed/>
                </p:oleObj>
              </mc:Choice>
              <mc:Fallback>
                <p:oleObj r:id="rId3" imgW="5576887" imgH="2613025" progId="Excel.Sheet.8">
                  <p:embed/>
                  <p:pic>
                    <p:nvPicPr>
                      <p:cNvPr id="1158" name="Google Shape;1158;p79"/>
                      <p:cNvPicPr preferRelativeResize="0"/>
                      <p:nvPr/>
                    </p:nvPicPr>
                    <p:blipFill rotWithShape="1">
                      <a:blip r:embed="rId4">
                        <a:alphaModFix/>
                      </a:blip>
                      <a:srcRect/>
                      <a:stretch/>
                    </p:blipFill>
                    <p:spPr>
                      <a:xfrm>
                        <a:off x="3083409" y="2426662"/>
                        <a:ext cx="5576887" cy="261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2" name="Google Shape;1162;p79"/>
          <p:cNvSpPr txBox="1"/>
          <p:nvPr/>
        </p:nvSpPr>
        <p:spPr>
          <a:xfrm>
            <a:off x="1981200" y="4966650"/>
            <a:ext cx="8229600" cy="13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You do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lose some information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, but if the eigenvalues are small, you don’t lose much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0066FF"/>
              </a:buClr>
              <a:buSzPts val="1200"/>
              <a:buFont typeface="Arial"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M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 dimensions in original data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calculate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 M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 eigenvectors and eigenvalues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choose only the first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D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 eigenvectors, based on their eigenvalues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final data set has only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D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 dimensions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cxnSp>
        <p:nvCxnSpPr>
          <p:cNvPr id="1163" name="Google Shape;1163;p79"/>
          <p:cNvCxnSpPr/>
          <p:nvPr/>
        </p:nvCxnSpPr>
        <p:spPr>
          <a:xfrm>
            <a:off x="3856384" y="4214191"/>
            <a:ext cx="4505739" cy="0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164" name="Google Shape;1164;p79"/>
          <p:cNvGrpSpPr/>
          <p:nvPr/>
        </p:nvGrpSpPr>
        <p:grpSpPr>
          <a:xfrm>
            <a:off x="5264318" y="2482319"/>
            <a:ext cx="4014084" cy="857896"/>
            <a:chOff x="-187137" y="5092569"/>
            <a:chExt cx="4014084" cy="857896"/>
          </a:xfrm>
        </p:grpSpPr>
        <p:sp>
          <p:nvSpPr>
            <p:cNvPr id="1165" name="Google Shape;1165;p79"/>
            <p:cNvSpPr txBox="1"/>
            <p:nvPr/>
          </p:nvSpPr>
          <p:spPr>
            <a:xfrm>
              <a:off x="657798" y="5092569"/>
              <a:ext cx="3169149" cy="651499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rmAutofit fontScale="5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ndara"/>
                  <a:ea typeface="Candara"/>
                  <a:cs typeface="Candara"/>
                  <a:sym typeface="Candara"/>
                </a:rPr>
                <a:t>Variance (%) = ratio of variance along given principal component to total variance of all principal components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6" name="Google Shape;1166;p79"/>
            <p:cNvSpPr/>
            <p:nvPr/>
          </p:nvSpPr>
          <p:spPr>
            <a:xfrm rot="-1438423">
              <a:off x="-119102" y="5347382"/>
              <a:ext cx="695614" cy="482578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ndara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22A6267-B49E-40E2-3594-115E1B98F2A7}"/>
                  </a:ext>
                </a:extLst>
              </p14:cNvPr>
              <p14:cNvContentPartPr/>
              <p14:nvPr/>
            </p14:nvContentPartPr>
            <p14:xfrm>
              <a:off x="4960080" y="1570680"/>
              <a:ext cx="6240600" cy="4913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22A6267-B49E-40E2-3594-115E1B98F2A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50720" y="1561320"/>
                <a:ext cx="6259320" cy="493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57096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8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SVD for PCA</a:t>
            </a:r>
            <a:endParaRPr/>
          </a:p>
        </p:txBody>
      </p:sp>
      <p:sp>
        <p:nvSpPr>
          <p:cNvPr id="1178" name="Google Shape;1178;p81"/>
          <p:cNvSpPr txBox="1">
            <a:spLocks noGrp="1"/>
          </p:cNvSpPr>
          <p:nvPr>
            <p:ph idx="1"/>
          </p:nvPr>
        </p:nvSpPr>
        <p:spPr>
          <a:xfrm>
            <a:off x="552099" y="1113178"/>
            <a:ext cx="10515600" cy="537769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216" t="-1806" b="-76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 dirty="0"/>
              <a:t> </a:t>
            </a:r>
            <a:endParaRPr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E5971B5-54BE-2980-0DA0-E2EBD123B56B}"/>
                  </a:ext>
                </a:extLst>
              </p14:cNvPr>
              <p14:cNvContentPartPr/>
              <p14:nvPr/>
            </p14:nvContentPartPr>
            <p14:xfrm>
              <a:off x="229680" y="1044360"/>
              <a:ext cx="11819160" cy="4065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E5971B5-54BE-2980-0DA0-E2EBD123B56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0320" y="1035000"/>
                <a:ext cx="11837880" cy="4084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DE558-FCEA-0703-59E4-B01597890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EAB80-EC46-4D8F-3B6C-EF9DC438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38"/>
            <a:ext cx="11221605" cy="2852737"/>
          </a:xfrm>
        </p:spPr>
        <p:txBody>
          <a:bodyPr/>
          <a:lstStyle/>
          <a:p>
            <a:r>
              <a:rPr lang="en-US" dirty="0"/>
              <a:t>PCA versus other Linear Transforms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2CE871-5A89-C198-7714-E0C60BDEF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3"/>
            <a:ext cx="11011015" cy="1500187"/>
          </a:xfrm>
        </p:spPr>
        <p:txBody>
          <a:bodyPr/>
          <a:lstStyle/>
          <a:p>
            <a:endParaRPr lang="en-US" sz="4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0859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87627-884B-D699-2ACA-29363DBF3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else have we seen linear transforms?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69C0F-7270-ECBB-A1CD-F87ADB10A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GE_PowerPoint_Template">
  <a:themeElements>
    <a:clrScheme name="">
      <a:dk1>
        <a:srgbClr val="1E4191"/>
      </a:dk1>
      <a:lt1>
        <a:srgbClr val="FFFFFF"/>
      </a:lt1>
      <a:dk2>
        <a:srgbClr val="FF6600"/>
      </a:dk2>
      <a:lt2>
        <a:srgbClr val="00AA50"/>
      </a:lt2>
      <a:accent1>
        <a:srgbClr val="9B50D7"/>
      </a:accent1>
      <a:accent2>
        <a:srgbClr val="28B9F5"/>
      </a:accent2>
      <a:accent3>
        <a:srgbClr val="FFFFFF"/>
      </a:accent3>
      <a:accent4>
        <a:srgbClr val="18367B"/>
      </a:accent4>
      <a:accent5>
        <a:srgbClr val="CBB3E8"/>
      </a:accent5>
      <a:accent6>
        <a:srgbClr val="23A7DE"/>
      </a:accent6>
      <a:hlink>
        <a:srgbClr val="CD0078"/>
      </a:hlink>
      <a:folHlink>
        <a:srgbClr val="23E1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14431</TotalTime>
  <Words>778</Words>
  <Application>Microsoft Office PowerPoint</Application>
  <PresentationFormat>Widescreen</PresentationFormat>
  <Paragraphs>148</Paragraphs>
  <Slides>41</Slides>
  <Notes>28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4" baseType="lpstr">
      <vt:lpstr>Arial</vt:lpstr>
      <vt:lpstr>Calibri</vt:lpstr>
      <vt:lpstr>Calibri Light</vt:lpstr>
      <vt:lpstr>Cambria Math</vt:lpstr>
      <vt:lpstr>Candara</vt:lpstr>
      <vt:lpstr>Noto Sans Symbols</vt:lpstr>
      <vt:lpstr>Times New Roman</vt:lpstr>
      <vt:lpstr>Wingdings</vt:lpstr>
      <vt:lpstr>Office Theme</vt:lpstr>
      <vt:lpstr>GE_PowerPoint_Template</vt:lpstr>
      <vt:lpstr>6_Office Theme</vt:lpstr>
      <vt:lpstr>5_Office Theme</vt:lpstr>
      <vt:lpstr>Microsoft Excel 97-2003 Worksheet</vt:lpstr>
      <vt:lpstr>07-380 AI &amp; ML II </vt:lpstr>
      <vt:lpstr>Some Definitions to Start</vt:lpstr>
      <vt:lpstr>Some Definitions to Start</vt:lpstr>
      <vt:lpstr>PCA Example</vt:lpstr>
      <vt:lpstr>PowerPoint Presentation</vt:lpstr>
      <vt:lpstr>PowerPoint Presentation</vt:lpstr>
      <vt:lpstr>Growth Plate Imaging</vt:lpstr>
      <vt:lpstr>Growth Plate Imaging</vt:lpstr>
      <vt:lpstr>PCA Geometry Examples</vt:lpstr>
      <vt:lpstr>Principal Component Axes</vt:lpstr>
      <vt:lpstr>PCA Dimensionality Reduction</vt:lpstr>
      <vt:lpstr>PCA Axes</vt:lpstr>
      <vt:lpstr>PCA Prepwork</vt:lpstr>
      <vt:lpstr>PCA: Pre-processing</vt:lpstr>
      <vt:lpstr>PCA: Centering Data</vt:lpstr>
      <vt:lpstr>PCA Coordinate Transforms</vt:lpstr>
      <vt:lpstr>PowerPoint Presentation</vt:lpstr>
      <vt:lpstr>PCA Coordinate Transforms</vt:lpstr>
      <vt:lpstr>Poll 1</vt:lpstr>
      <vt:lpstr>Rotation of Data (and back)</vt:lpstr>
      <vt:lpstr>PCA Algorithm</vt:lpstr>
      <vt:lpstr>PCA Algorithm</vt:lpstr>
      <vt:lpstr>PCA Algorithm</vt:lpstr>
      <vt:lpstr>PCA Algorithm</vt:lpstr>
      <vt:lpstr>PCA Algorithm</vt:lpstr>
      <vt:lpstr>PCA Objective for Finding the 1st Principal Component</vt:lpstr>
      <vt:lpstr>Select “Best” Vector</vt:lpstr>
      <vt:lpstr>Poll 2</vt:lpstr>
      <vt:lpstr>Poll 3</vt:lpstr>
      <vt:lpstr>PCA Objective Equivalence</vt:lpstr>
      <vt:lpstr>Sketch of PCA</vt:lpstr>
      <vt:lpstr>Eigenvectors of Covariance Matrix are the Principal Components!</vt:lpstr>
      <vt:lpstr>PCA Eigenvalues and Eigenvectors</vt:lpstr>
      <vt:lpstr>PCA: The First Principal Component</vt:lpstr>
      <vt:lpstr>PCA: the First Principal Component</vt:lpstr>
      <vt:lpstr>PCA: Choosing K</vt:lpstr>
      <vt:lpstr>Principal Component Analysis (PCA)</vt:lpstr>
      <vt:lpstr>How Many PCs?</vt:lpstr>
      <vt:lpstr>SVD for PCA</vt:lpstr>
      <vt:lpstr>PCA versus other Linear Transforms</vt:lpstr>
      <vt:lpstr>Where else have we seen linear transforms?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773</cp:revision>
  <cp:lastPrinted>2018-11-27T13:42:27Z</cp:lastPrinted>
  <dcterms:created xsi:type="dcterms:W3CDTF">2018-10-11T11:39:27Z</dcterms:created>
  <dcterms:modified xsi:type="dcterms:W3CDTF">2026-09-19T19:38:01Z</dcterms:modified>
</cp:coreProperties>
</file>