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3" r:id="rId4"/>
  </p:sldMasterIdLst>
  <p:notesMasterIdLst>
    <p:notesMasterId r:id="rId46"/>
  </p:notesMasterIdLst>
  <p:sldIdLst>
    <p:sldId id="663" r:id="rId5"/>
    <p:sldId id="773" r:id="rId6"/>
    <p:sldId id="772" r:id="rId7"/>
    <p:sldId id="771" r:id="rId8"/>
    <p:sldId id="313" r:id="rId9"/>
    <p:sldId id="314" r:id="rId10"/>
    <p:sldId id="315" r:id="rId11"/>
    <p:sldId id="316" r:id="rId12"/>
    <p:sldId id="777" r:id="rId13"/>
    <p:sldId id="298" r:id="rId14"/>
    <p:sldId id="299" r:id="rId15"/>
    <p:sldId id="300" r:id="rId16"/>
    <p:sldId id="780" r:id="rId17"/>
    <p:sldId id="301" r:id="rId18"/>
    <p:sldId id="302" r:id="rId19"/>
    <p:sldId id="774" r:id="rId20"/>
    <p:sldId id="2908" r:id="rId21"/>
    <p:sldId id="775" r:id="rId22"/>
    <p:sldId id="319" r:id="rId23"/>
    <p:sldId id="303" r:id="rId24"/>
    <p:sldId id="304" r:id="rId25"/>
    <p:sldId id="305" r:id="rId26"/>
    <p:sldId id="306" r:id="rId27"/>
    <p:sldId id="307" r:id="rId28"/>
    <p:sldId id="308" r:id="rId29"/>
    <p:sldId id="778" r:id="rId30"/>
    <p:sldId id="2905" r:id="rId31"/>
    <p:sldId id="2906" r:id="rId32"/>
    <p:sldId id="324" r:id="rId33"/>
    <p:sldId id="2902" r:id="rId34"/>
    <p:sldId id="327" r:id="rId35"/>
    <p:sldId id="779" r:id="rId36"/>
    <p:sldId id="2903" r:id="rId37"/>
    <p:sldId id="2904" r:id="rId38"/>
    <p:sldId id="331" r:id="rId39"/>
    <p:sldId id="2909" r:id="rId40"/>
    <p:sldId id="333" r:id="rId41"/>
    <p:sldId id="334" r:id="rId42"/>
    <p:sldId id="336" r:id="rId43"/>
    <p:sldId id="781" r:id="rId44"/>
    <p:sldId id="2910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395" autoAdjust="0"/>
    <p:restoredTop sz="94660"/>
  </p:normalViewPr>
  <p:slideViewPr>
    <p:cSldViewPr snapToGrid="0">
      <p:cViewPr>
        <p:scale>
          <a:sx n="46" d="100"/>
          <a:sy n="46" d="100"/>
        </p:scale>
        <p:origin x="867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5:46:31.4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11082 9271 11967 0,'-2'0'1072'0,"-2"0"-864"0,1 0-208 0,2 1 0 0,1-1 832 0,0 2 112 0,-1-2 16 0,-3 3 16 16,2 0-768-16,-2 4-208 0,0-4 0 0,2 4 0 16,1-4 432-16,1 2 0 0,1-1 0 0,1 0 0 15,3-2-272-15,0 2-160 0,3-2 192 0,0 2-192 16,2-2 256-16,2-2-48 0,2 2-16 0,1-2 0 0,1 0 128 16,3-2 32-16,2 0 0 0,2-4 0 0,4 0 816 0,5-2 176 15,4-3 16-15,3 0 16 0,0-1-144 0,3-3-16 16,4-1-16-16,-2-4 0 0,0-2-320 0,-3-2-64 15,-1 1-16-15,1-5 0 0,-1 0-208 0,5-4-32 16,7-4-16-16,5-1 0 0,5-5 192 0,0 2 32 16,-1 2 16-16,-3 0 0 0,-3 3-320 0,-4 3-64 15,-2 1-16-15,2-1 0 0,5-7-384 0,1-4 0 16,1-8 0-16,-5-2 0 0,-4-1 0 0,-3 3 128 0,-3 2-128 0,1 3 0 16,-5 5 320-16,-2 0-32 0,1 1 0 0,-1-7 0 15,2-5 32-15,0-5 0 0,-2 0 0 0,-2 1 0 16,-2 2-112-16,-5 1-16 0,-2 2 0 15,-4 3 0-15,-1-2-192 0,-3 2 0 0,-4-3 0 0,0 4 0 16,-3-1 0-16,-2 4 0 0,-2 4 0 0,-3 4 0 16,0 1 0-16,-3 1 0 0,-1 2 0 0,0 3-160 15,-1 1-96-15,-2-3 0 0,0-1-16 0,-2-3 0 16,1 3 112-16,-1-1 32 0,1 3 0 0,2-1 0 16,0 5-128-16,1 1 0 0,1 3-16 0,1 0 0 15,2 1 272-15,-1 1 0 0,3 1-128 0,0 3 128 16,0 0 0-16,0 4-160 0,3-2 160 0,-2 2-128 15,1 1-64-15,1 1-16 0,-2 2 0 0,0 2 0 0,-1 0-112 0,0 0-32 16,-1 3 0-16,-1 2 0 0,0 1-32 0,-1 0-16 16,1 4 0-16,-2-2 0 0,0 2 144 0,0 2 16 15,1 0 16-15,-1-2 0 0,1 2 96 0,0 1 128 16,0-4-208-16,2 3 80 0,-2 1 128 0,2-4 0 16,0 4 0-16,-1-1 0 0,2 0 0 0,-1-2 0 15,1 1 0-15,0 1 0 0,0-1 0 0,-1 0 0 16,1 1 0-16,-2 0 0 0,1 0 0 0,-2 2 0 0,1 0 0 15,-2-2 0-15,-1 4 128 0,0 0-128 0,-1 3 128 16,0-1-128-16,-2 4 256 0,0 0-32 16,-2 3 0-16,0 3 0 0,0 0-80 0,-3 0-16 0,1 3 0 15,-2 4 0-15,-1 3-128 0,-1 0 0 0,-1 3 0 0,-2-1 0 16,-2 3 0-16,1-1 0 16,0 2-176-16,-1 2 176 0,0 5-176 0,0 3 176 15,1 5-208-15,1 0 80 0,-3 5 128 0,0 2 0 0,1-4 0 0,-1-1 0 16,-1-11 0-16,0 1 0 0,-3 4 0 0,0-4 0 0,0-8 0 15,-3 5 0-15,-4 1 0 0,-5-1 0 16,-5-1 0-16,-2-2 0 0,-2-2 160 0,0-3-160 16,1-2 336-16,0-3-16 0,1-1-16 0,2-3 0 15,2-1 16-15,-3 0 0 0,-8 5 0 0,-7 2 0 0,-2 3-192 0,-4 5-128 16,2-1 144-16,2-1-144 0,1 1 0 0,-3-3 0 16,-2-3 0-16,-1-1 0 0,-4 1 0 0,2-1 0 15,3 1 0-15,4-3 0 0,4 0 0 0,3-1 0 16,2-6 0-16,-4 0 0 15,-7 3 0-15,-5-3 0 0,-4 0 0 0,1-3 0 0,6-2 0 0,-2-2 0 16,-1 1 0-16,-4-6 0 0,-3 2 0 0,-2-5-256 0,0-1 16 16,3-3 16-16,6 1 32 0,2-1 0 0,3-1 0 0,0-2 0 31,0 0-688-31,0-5-128 0,2 0-16 0,5-3-13632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16T16:04:40.97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92D050"/>
    </inkml:brush>
  </inkml:definitions>
  <inkml:trace contextRef="#ctx0" brushRef="#br0">9175 3232 17503 0,'-10'-15'1552'0,"3"2"-1232"0,1 2-320 0,1 3 0 0,2 6 2448 0,3-2 432 0,-1 2 96 0,0-2 16 0,-3-5-1488 0,0 2-288 15,1-2-64-15,0 5-16 0,3 4-576 0,1 4-112 16,3 9-32-16,1 5 0 16,1 8-880-16,3 6-176 0,0 8-48 0,-1 4 0 15,1 1 160-15,-2 2 16 0,1 1 16 0,-1 5 0 0,1 8 336 0,-1 4 160 16,0 3-160-16,0 4 160 0,-2-3-192 0,-2 7 48 0,1 0 16 0,0 10 0 16,1 9 128-16,-3 3-160 0,1-3 160 0,-2 6-160 15,0 12 736-15,-1 4 160 0,0 0 32 0,-1 4 0 16,1 5 384-16,-1 1 64 0,1 4 32 0,-2 5 0 15,2 4-416-15,-1 2-64 0,1-2-32 0,-1 7 0 16,2 7-320-16,-1 0-64 0,0 1-16 0,-1-1 0 16,2 1-112-16,-1 4-32 15,0 6 0-15,-1-2 0 0,0-8-192 0,-1 7 0 0,0 6 128 0,-2 5-128 0,1 4 144 0,-2-4-16 32,-2 1 0-32,1-3 0 0,1-3-128 0,-1 5 0 0,1 2 0 0,-1-2 0 0,1-5 0 0,0-4 0 31,0-3 128-31,1 1-128 0,-1 1 176 0,2-4 0 0,-1-11 0 0,-1 2 0 15,3 4-48-15,-1-2-128 0,3-1 192 0,-1-7-64 16,1-3-128-16,-1-2 0 0,-1 0 0 0,1-6 128 0,1-9-128 0,-2 5 0 16,-2 0 0-16,-1-5 0 15,-1-4 0-15,-2-9 0 16,1-4 0-16,-3-6 0 0,1-8 0 0,0-5-224 16,-3-9 80-16,3-9 16 0,0-4-192 0,-1-9-16 15,3-7-16-15,-1-9 0 16,2-4-1424-16,0-7-272 0,1-8-64 0,1-7-13744 0</inkml:trace>
  <inkml:trace contextRef="#ctx0" brushRef="#br0" timeOffset="1060.61">4504 9136 29487 0,'-2'-16'2624'0,"2"2"-2112"0,0 5-512 0,0 6 0 0,2-1 832 0,-1-2 64 0,-1-6 16 0,1-11 0 0,0-4-496 0,2-3-96 16,-1 2-32-16,1 3 0 15,-1 5-1248-15,1 3-240 0,-1 3-48 0,1 0-16 16,0 3-1040-16,0-1-192 0,-1 2-64 0,2 1 0 16,0-1 496-16,-1 1 80 0,1 2 32 0,0-2 0 0,1 3 1456 0,-2 0 304 15,1 2 48-15,0-2 16 0,0 3 800 0,-2 2 160 16,2-1 48-16,-1-1 0 0,1 2 976 0,1-2 192 15,0 0 32-15,1 3 16 0,2-3 336 0,3 3 80 16,0 0 16-16,5-2 0 0,3 4-1248 0,4-2-256 16,5 0-64-16,6 0 0 15,7 0-608-15,6 0-128 0,7 0-32 0,5-4 0 0,3 4-192 0,4-2 0 0,1 1 0 16,3 1-160 0,7 0 160-16,8 0-208 0,9 0 80 0,2 3 128 0,1 1 0 0,4 0 0 0,9 2 0 0,-1 3 128 15,-1-2 432-15,4 2 80 0,4-3 0 0,8 0 16 31,5 0-112-31,7 1-32 0,1-4 0 0,3 0 0 0,2-2-192 0,11 1-64 16,14 1 0-16,-2-3 0 0,-10 0-256 0,11 1 128 16,9 4-128-16,8-1 0 0,9-1 128 0,1 0-128 15,-2-3 0-15,-8 1 0 0,-3-2 0 0,8 1 0 0,9 0 0 0,3 1 0 16,3-1 176-16,-3 0-176 0,-6 0 160 0,-11-1-160 16,-6 1 160-16,0 0-160 0,1 4 160 0,3-2-160 15,4-2 240-15,-3 0-48 0,-6 0-16 0,-6 0 0 0,-5 0-176 0,5 1 0 31,8 2 0-31,-6-1 0 0,-20 0 0 0,0 0 0 16,-2 4 128-16,1 0-128 0,1 1-192 0,-10-1-80 0,-12 1-16 0,-4 2 0 16,0 3-800-16,-11-1-144 0,-13 4-48 0,-6-2-16048 0</inkml:trace>
  <inkml:trace contextRef="#ctx0" brushRef="#br0" timeOffset="1886.45">15587 8888 9215 0,'1'-2'816'0,"-4"1"-656"0,1-2-160 0,1 1 0 0,0 2 5088 0,-1 0 992 0,1 0 192 0,-1-1 32 0,-2 1-4448 0,-2 0-880 32,0 0-176-32,-1-3-32 15,1 3-1552-15,0-2-304 0,1 2-64 0,0-2-16 16,0 2-1504-16,-1-2-288 0,1 2-64 0,0-3-7472 0</inkml:trace>
  <inkml:trace contextRef="#ctx0" brushRef="#br0" timeOffset="2139.41">15473 8872 6447 0,'0'0'576'0,"0"0"-576"0,0 0 0 0,-1 0 0 16,1 0 2448-16,-3 0 384 0,1 2 80 0,-2 0 16 0,-1 1 784 0,1-2 144 0,-1 1 48 0,1 1 0 15,-3-2-1648-15,2 1-320 16,-1-2-64-16,1 3-16 16,-1-2-1088-16,0 2-208 0,0-3-48 0,1 0-16 0,0 0-496 0,0 0-160 15,1 0 0-15,-1 0 0 16,2 0-288-16,-2 1-64 0,0-1-16 0,0 2 0 15,-2-2 272-15,1 3 48 0,0 1 16 0,0-2 0 0,-1 2 192 0,-1 2 0 0,-1 0 0 0,1 2 0 16,-2 3 384-16,0-1-48 0,-1 3 0 0,0 2 0 16,1-3 0-16,0 2 0 0,-1 2 0 0,-2 0 0 15,0 1-80-15,-2 3-32 0,-2 0 0 0,-2 1 0 16,-1-1-224-16,-2 1 0 16,-3 1 0-16,-2 2 0 0,-4 3-320 0,-2-5-64 15,0 0-16-15,2-2 0 16,3-3-64-16,2-3-16 0,4-2 0 0,2-2 0 0,4-1-288 0,4-5-48 0,3-2-16 0,4-4-14560 15</inkml:trace>
  <inkml:trace contextRef="#ctx0" brushRef="#br0" timeOffset="2408.91">14905 8797 18431 0,'-1'0'1632'0,"0"0"-1312"0,1 0-320 0,0 0 0 16,1 2 2608-16,2 0 448 0,0 0 80 0,2 2 32 15,5 5-2144-15,4 4-448 0,4 6-64 0,6 3-32 16,1 3-160-16,2 3-16 0,0 7-16 0,1-3 0 16,1 3-48-16,-1 0-16 0,-1 0 0 0,-1 0 0 15,-1-2-224-15,0-1-288 0,-3-3 64 0,0-5 16 16,-2 2-624-16,-1-3-112 15,-3-1-16-15,-1-6-16 0,-2 0 16 0,1 0 0 0,-3-1 0 0,0-3 0 16,-2 4-112-16,-1-1-16 0,-1-1 0 0,-2 1-9232 16</inkml:trace>
  <inkml:trace contextRef="#ctx0" brushRef="#br0" timeOffset="2645.58">15632 9482 38703 0,'-1'14'1712'0,"0"-4"352"0,1 2-1648 0,0-2-416 0,1-5 0 0,0 0 0 15,2 3 0-15,1 2-256 0,-1 9 48 0,4 6 0 31,-1 0-576-31,1 4-112 0,-1-4-32 0,-1 3-6256 16,0-4-1264-16,1-7-240 0</inkml:trace>
  <inkml:trace contextRef="#ctx0" brushRef="#br0" timeOffset="3424.09">9816 1688 26719 0,'-6'2'2368'0,"-1"-1"-1888"0,2 2-480 0,2 1 0 0,-1 1 576 0,-1-2 0 16,-4 6 16-16,-7 7 0 0,-7 6 0 0,-6 7 0 16,-3 3 0-16,0 0 0 0,1 1-112 0,0 2-32 15,0-3 0-15,2-2 0 0,3-2-304 0,-1 1-144 16,-1 2 128-16,0 0-128 0,-1 1 0 0,1-1 0 15,0 1 0-15,-1 0 0 16,2-1-720-16,2-1-240 0,2-2-32 0,3-4-12592 0</inkml:trace>
  <inkml:trace contextRef="#ctx0" brushRef="#br0" timeOffset="3663.21">8908 1810 23951 0,'1'4'2128'0,"3"-2"-1696"16,1 5-432-16,4-4 0 0,1 3 1536 0,-2-2 208 15,2 2 48-15,6 1 16 0,11 5-1376 0,10 6-288 16,8 2-144-16,4 3 160 0,0-2-32 0,-4-2-128 15,0 4 192-15,-4-1-64 16,-3 3-480-16,-2-1-96 0,-1 3-32 0,-6 1 0 16,0 1-1456-16,-3 5-304 0</inkml:trace>
  <inkml:trace contextRef="#ctx0" brushRef="#br0" timeOffset="4110.72">9805 2263 22111 0,'-2'-6'1968'0,"2"2"-1584"15,2 0-384-15,0 2 0 0,2-2 2880 16,1 2 480-16,1-2 96 0,1-1 32 16,4-3-2736-16,4-1-560 0,6-6-192 0,3-1 144 0,-1 0-144 0,-2 1 0 15,-2 1 0-15,-3 4 128 0,-4 2-320 0,-1-1-64 16,-3 4 0-16,-3 0-16 16,-3 4-320-16,0 1-64 0,-4 0-16 0,-1 4 0 15,-4 2 96-15,0 1 32 0,-2 4 0 0,-2 0 0 0,1 4 112 0,-2-1 32 0,1 3 0 0,-2 0 0 16,2 2 400-16,-1 2 0 15,1 1 0-15,0 1 176 0,1-1 208 0,2-4 64 0,2 2 0 0,1-5 0 16,3 1 832-16,1-4 160 0,1 2 32 0,3 1 16 16,2-4-176-16,3 1-32 0,3 1-16 0,1-1 0 15,4-3-688-15,4 1-128 16,1-4-16-16,4 0-16 0,2 0-144 0,3-1-16 0,1-2-16 0,2-1 0 0,2-2-240 0,3-2 0 31,6-2 0-31,3-2-12608 16,-7 2-2432-16</inkml:trace>
  <inkml:trace contextRef="#ctx0" brushRef="#br1" timeOffset="9995.69">7272 5803 17503 0,'0'0'1552'0,"0"0"-1232"0,1 0-320 0,1 0 0 0,-2 0 224 0,1 0-16 0,0 0 0 0,2-2 0 16,-1 0 176-16,2 0 16 0,1-2 16 0,-2 2 0 0,1-2-224 0,-1-1-64 0,0 1 0 31,1 1 0-31,-2-3-128 0,1 2 0 0,-1-2 0 0,1-1 0 0,-1 1 0 0,0 0 0 0,-1 0 0 0,-1 0 0 16,0 2 288-16,-1-2 32 0,-1 0 0 0,1-1 0 31,-1 1 992-31,-2 0 208 0,0 0 32 0,-2 0 16 15,1 2 224-15,-2-3 64 0,-1 2 0 0,-2 1 0 16,-1 0-480-16,-1-1-96 0,-2 4 0 0,-1-1-16 16,1 2-560-16,-4 0-96 0,0 0-32 0,-2 2 0 15,-1 2-368-15,0 2-80 0,1 3 0 0,-1 2-128 0,1 1 160 16,1 3-160-16,0 1 128 0,2 3-128 0,1 0 0 0,1 1 0 16,0 1 0-16,3 1 0 0,-1-3 0 0,3 1 0 15,0 1 0-15,2-1 0 0,0-1 0 0,1 5 0 16,2-2 0-16,3 2 0 0,-1-3 0 0,3 1 0 15,3-4 0-15,0 2 128 0,2-4 0 0,3-1-128 16,1-5 192-16,3 0-64 0,4-4-128 0,1-2 0 16,2-4 144-16,0-1-144 0,4-6 0 0,0-1 0 15,3-2 0-15,-1-6 128 0,-3 3-128 0,2-3 0 16,-1-2 0-16,1-4 0 0,-1 2 0 0,-2-4 0 16,-1 2 0-16,-2 0 0 0,-2-1 0 0,-1 1 0 15,-2 2 128-15,-2-2-128 0,-1 0 0 0,-2 3 0 0,-1-2 0 16,-3 4 0-16,-1-2 0 0,-1 3 0 0,-3 0 0 0,0-1 0 15,-4 3 128-15,0 0 0 0,-2 2 0 0,-1 0 0 16,0 2-128-16,-2 4 128 0,-1-3-128 0,-2 3 128 16,2 2-128-16,-3 1 0 0,2 0 0 0,0 3 0 15,1 0 0-15,-1 3 0 0,1 2 0 0,0 3 0 16,-1 1 0-16,-1 2 0 0,1 4 0 0,0 1 0 16,-1 5 0-16,0-1 0 0,-1 5 0 0,2-2 0 15,-1 2 0-15,2 0 0 0,3-6 0 0,-1 0 0 16,2 1 0-16,2-5 0 0,1 1 0 0,1-4 0 15,3 0 0-15,3-2 0 0,3-1 0 0,0-2 0 0,3-1 0 16,1 1 0-16,2-7 0 0,1 0 0 0,0-3 0 0,2-3 0 16,1 0 0-16,0-2 0 0,0-2 0 0,-1-2 0 15,1 0 0-15,-1-1-128 16,0 1 128-16,0 0 0 0,-1-2 0 0,0 2 0 0,-2-1 0 0,0 3 0 16,-1-2 0-16,-3 0 0 0,0 2 0 15,-3 0 0-15,-2 0 0 0,-1 1 0 0,-2 1 0 0,-2 0 0 16,0 0 0-16,-3 0 0 0,-1 2 0 0,-3 0 0 15,1 0 0-15,-4 2 0 0,1-1 0 0,0 4 0 16,-1 1 0-16,-2 0 0 0,-1 3 0 0,-2 6 0 16,1 1 0-16,-3 6 0 0,2 3 0 0,-1 3 0 0,0 3 0 15,2 3 0-15,1-2 0 0,2-1 0 0,0 3 0 0,2-2-128 16,0-1 128-16,2 1 0 0,3-1 0 0,1-3 0 16,0-2 0-16,4-2 0 0,2-3 0 0,2-5 0 15,2-3 0-15,0-2 0 0,2-1 0 0,2-6 0 16,2-2 0-16,0-2 0 0,1-3 0 0,2-1 0 15,0-2 0-15,-1-2 0 0,1-2 0 0,-1 0 0 16,1-1 0-16,-2-1 0 0,0 2 0 0,-3-2 0 16,1 3 0-16,-2-1 0 0,-2 0 0 0,1-3 0 15,0 6 0-15,-4-3 0 0,1 1 0 0,0 1 0 0,-2-1 0 0,1 2 0 16,-1 0 0-16,-1 1 0 16,2 3 0-16,-3 3 0 0,1 2 0 0,-2 1 0 15,-2 4 0-15,0 1 0 0,-1 5 0 0,-4-1 0 16,0 4 0-16,-2 2 0 0,-2 3 0 0,-1 2 0 0,0 2 0 0,-2-1 0 15,0 1 0-15,0-2 0 0,0 4 0 0,2-2 0 16,-1 0 0-16,3-4 0 0,2 1 0 0,2-3 0 16,1-2 0-16,1 0 0 0,2-5 0 0,0 2 0 15,0-5 0-15,3 0 0 0,-1-1 0 0,2-2 0 16,0 0 0-16,1 0 0 0,0-2 0 0,2-2 0 16,1-1 0-16,2 0 0 0,0-1 0 0,3-3 0 0,0 1 0 15,3-3 0-15,-1-1 0 0,2 1 0 0,-1-1 0 0,2-3 0 16,1 1 0-16,0-2 0 0,1 2 0 0,0-5 0 15,-1 2 0-15,-2 2 0 0,3-1 0 0,-6 0 0 16,0 0 0-16,-3 1 0 16,-3 1 0-16,-1-1 0 0,-3 3 0 0,-2 2 0 15,-1-2 0-15,-5 2-128 0,-1-3 128 0,-2 1 0 16,-2 2 0-16,-3 0-128 0,-1 0 128 0,-2-1 0 16,0 4 0-16,-1-2 0 0,1 6 0 0,-2-1 0 15,-2 4 0-15,-1 1 0 0,5 4 0 0,1-1 0 0,-1 3 0 0,1 4 128 0,1 2-128 0,0 3 176 16,2 1-176-16,3 4 192 15,1 1-192-15,4 1 0 0,1-1 144 0,1-1-144 0,2 1 0 0,2-2 0 16,0-2 0-16,1 1 128 16,0 1-128-16,2-2 0 0,0 5 0 0,2-5 0 0,0 2 0 0,2-4 0 15,-1 0 0-15,1-1 0 0,1-3 0 0,0-2 0 16,1-4 0-16,2 1 0 0,1-4-176 0,2 0 0 16,0-6 0-16,3-3-12352 15,3-6-2464-15</inkml:trace>
  <inkml:trace contextRef="#ctx0" brushRef="#br1" timeOffset="13534.39">11285 5823 10127 0,'-4'5'896'0,"0"-1"-704"0,2-2-192 0,1-2 0 0,-1 0 208 0,1 1 16 0,-1 3 0 0,-3 1 0 0,-1 1-224 0,1-2-128 16,0 0 128-16,2-2-208 16,1-2 208-16,0 0 0 0,2-4 0 0,0-1 0 15,2 2 336-15,0-6 16 0,1 2 0 0,-1-2 0 16,2 2 1056-16,-2-3 192 0,1 3 64 0,-2-1 0 0,2 0 320 0,-2 3 64 15,-1 2 0-15,0-1 16 0,0-1-464 0,0 4-112 16,0-2-16-16,-3 0 0 0,2 3-576 0,-1-3-112 16,0 3-16-16,-1-1-16 0,-1 2-320 0,-1 2-64 15,-1-3-16-15,-2 3 0 0,0 0-160 0,-1 1-16 16,-1-1-16-16,0 3 0 0,0 1-32 0,0 1-128 0,2 0 192 0,-2 2-64 16,1 1 0-16,2-1-128 15,-2 2 192-15,2-2-64 0,-1 2-128 0,1-2 0 16,1 3 0-16,0-4 0 0,1 4 208 0,1-1 64 15,-1 4 16-15,1 0 0 0,1 0 176 0,0 3 48 0,1 1 0 0,2-3 0 0,-2-1-224 16,4 0-32-16,0 0-16 0,1-1 0 0,3-1-240 0,1-6 0 16,3-3 128-16,1 0-128 0,3-4 0 0,2-2 0 15,4-2 0-15,1-6 0 16,-2-1 0-16,2-2 0 16,3-3 0-16,1-3 0 0,-1 0 0 0,2-7-128 0,2 3 128 0,-2-4-160 0,0-3 160 0,-2 5 0 15,-1-2-144-15,-4-1 144 0,-1 3 0 0,-4-1 192 16,-1 3-32-16,-3 0 0 0,-4 3 144 0,-1-2 16 15,-1 4 16-15,-4-2 0 16,-2 1 0-16,0-1 0 0,-4 2 0 0,-1 0 0 0,-2 1-80 0,-3 2-32 0,0-1 0 16,-3 5 0-16,-1 3-224 0,-1 2 176 0,-3 5-176 15,-2 5 160-15,0 2-160 0,-3 6 192 0,-1 3-192 0,-4 5 192 16,1 2-368-16,-2 4-64 0,1 3-16 16,0 1 0-16,3 1 16 0,2 0 0 0,3-1 0 0,2-2 0 15,5-5 240-15,2 0 0 0,4 1 0 0,3-3 0 16,4-1 0-16,2 1 0 0,2-2 0 0,3-1 0 15,4-1 144-15,-1-4-144 16,3 1 0-16,3-6 144 0,2 1-144 0,0-4 0 0,1-3 0 0,1-2 0 16,0-2 0-16,1-5 0 0,-3 0 0 0,1-4 0 15,3-3 0-15,1-3 0 0,3 0-128 0,-3-5 128 16,0 1 0-16,0-1-176 0,0 2 176 0,-2-6-128 0,-1 5 128 0,-2-2 0 16,-3 0 0-16,0-1 0 0,-2 2 176 0,-2 1 16 15,-2-2 0-15,-1 0 0 16,-2 3 16-16,0-2 16 0,-2-1 0 0,-2 2 0 0,-2 2-96 0,-1 2 0 15,-1 1-128-15,-1 4 192 0,-2 2-192 0,-2 5 144 16,1 2-144-16,-5 4 128 0,0 5-128 0,-3 2 0 16,-3 5 144-16,-2 2-144 0,-1 5 0 0,-2-1 0 15,0 5 0-15,0-3 0 0,3 3 0 0,0-1 0 16,3 2 0-16,1-1-128 0,5-3 128 0,2 1 0 16,3-4 0-16,2 0 0 0,2-5 0 0,3 0 0 15,2-1 0-15,1-6 0 0,3 2 0 0,2-3 0 0,1-2 0 16,2-2 0-16,-1-2 0 0,1-2 0 0,2-2 0 31,3-5 0-31,2-1-176 0,0-3 176 0,2-2-208 16,1-1 80-16,1-5-32 0,2 1 0 0,-1-2 0 0,0-3 0 15,-2 2 160-15,0-1-160 0,-3 2 160 0,-2 0-160 16,-2 2 160-16,-3-2 0 0,0 1 0 0,-2 1 0 16,-3-2 144-16,-2 2 16 0,-1-1 0 0,-1 1 0 15,-5 4-160-15,2 1 160 0,0 5-160 0,-3 4 160 16,0 0 16-16,-1 6 0 0,-3 2 0 0,-4 2 0 0,0 6-48 15,-3 0 0-15,-1 6 0 0,-1 5 0 0,-4 1-128 0,0 4-144 16,-3 1 144-16,1 2-208 0,-2-1 208 0,0-2 0 16,2 3 0-16,1-5 0 0,2 2 0 0,3-5 0 15,3 2 0-15,3-6 0 0,1-1 0 0,2 1 0 16,5-6 0-16,0 2 0 0,5-2 0 0,-1-1 0 16,4 0 0-16,0-4 0 0,2 0 0 0,2-2 0 15,1-2-128-15,1-2 128 0,2 0 0 0,2-2 0 16,4-4 0-16,-1-1 0 0,2 1-128 0,2-1 128 15,3 1-208-15,0-4 80 0,-3 1 128 0,2 0-192 16,-1-1 192-16,1 1-192 0,-2-1 192 0,-2 0-160 0,-3 1 160 0,-2-1-160 16,-3 2 160-16,-2 0 0 0,-1 0 0 0,-3 0 0 15,-1-1 0-15,-3 0 0 16,1 0 0-16,-3 1 0 0,-1 0 0 0,-3-2 0 16,-1 1 0-16,-1 2 0 0,-2-2 208 0,-2 2-16 0,-2-2-16 0,-3 3 0 15,0-3-176-15,-2 2 192 0,-2 1-192 0,0 2 192 16,-1 1-192-16,-1 3 0 0,-1 3 0 0,-1 3 0 15,1 4 0-15,-1 2 0 0,-1 7 0 0,1 1 0 16,2 2 0-16,0 3 0 0,1 3 0 0,0 4-176 0,3 0 176 16,3-1 0-16,5-2 0 0,2-4-128 0,3-2 128 0,3-2 0 15,2-2 0-15,3-3 0 0,3-6 0 0,1-4 0 16,0-3 0-16,4 0 0 0,4-6 0 0,1-4-160 16,3-2 160-16,0-3 0 15,2-2-192-15,-1 0 192 0,0-5-192 0,2-1 192 0,1-2 0 0,-1-3 0 16,1-1 0-16,-1-2 0 0,0 3 0 0,-2-3 0 15,-3 3 0-15,-2 1 0 0,-3-3-176 0,-2 4 176 16,-4-2-160-16,-2 3 160 0,-1 0 0 0,-4-1 128 16,-1 1 16-16,-2 0 0 0,1 3-144 0,-2 1 192 0,-2 3-192 15,1 4 192-15,-1 4-192 0,-2 5 0 16,1 2 0-16,-4 2 0 0,1 5 144 0,-4 0-144 0,-2 5 160 0,-1 5-160 16,-3 4 0-16,-2 1 0 0,-3 4-208 0,-1 5 64 15,-2-2 144-15,-1 5 0 0,-1-2 0 0,3-1 0 16,3-3 0-16,3-2 0 0,2-1 0 0,4-5 0 15,3-4 0-15,2-4 0 0,4 1 0 0,1-7 0 16,1 0 0-16,4-2 0 0,0-2 0 0,3-2 0 16,0-2 0-16,2-1 0 0,1-1 0 0,1-2 0 0,0 0 0 0,2-1-128 15,0-2 128-15,3-1-128 16,0 0 128-16,0-1 0 0,4 0 0 0,1-1 0 16,1 2 0-16,-1-1 0 0,3 1 0 0,0 0 0 0,0 0 0 0,0 1 0 15,-2-1 128-15,-1 0-128 0,1-1 0 0,-2 0 0 16,-3 0 0-16,1 1-128 0,-3 0 128 0,0 0 0 15,-2-1 0-15,-2 1 0 16,-1 0 0-16,-2 1 0 0,-1-1 0 0,-2 1 0 0,-1 2 0 0,-4-2-160 16,0 3 160-16,-2-3 0 0,-1 5 0 0,-1 3-128 0,-3-1 128 15,0 4 0-15,-2-1 0 0,-2 6 0 0,0 1 0 0,-2 5 0 16,-2 3 0-16,-1 3 192 0,-1 3-48 0,-1 3-16 16,1 4-128-16,0 1 0 0,2 3 0 0,2-3-176 15,1 1 176-15,2-3 0 0,2 3 0 0,3-3 0 16,4-2 0-16,3-3 0 0,2-9 0 0,1 0 0 15,2-4 0-15,2-1 0 0,1-6 0 0,0 0 0 16,1-3 0-16,2-4-128 0,0-2 128 0,1-3 0 16,0 1 0-16,-1-4 0 0,1 0 0 0,3-4 0 15,-2 1 224-15,1-5-32 0,2-1 0 0,-1 2 0 16,1-2-48-16,-2 1-16 0,1 1 0 0,-2 3 0 0,-3 0 0 0,1 0-128 31,-1 4 192-31,-4-1-64 0,0 3-128 0,0 0 0 0,-3 2 0 0,-1 0 0 0,0 3 0 0,-1 2 0 16,-3-1 0-16,0 2 0 0,0-1 0 0,-4 3 0 15,1 0 0-15,-4 0 0 0,-1 0 0 0,-1 3 0 16,-2-3 0-16,-4 3 0 0,2 2 0 0,-3-1 0 31,-1 2 0-31,0 2 0 0,2 0 0 0,-1 2 0 16,2 2 0-16,4 1 0 0,0-1-128 0,4 2 128 16,1 1 0-16,3 1 0 0,0 6 0 0,1 3 0 15,1 3 0-15,2-2 0 0,-1 3 0 0,3-5 0 0,0 0 0 16,2-2 0-16,0-1 0 0,1-5 0 0,2-4 0 0,0-2 0 15,1-1 0-15,2-5 0 0,1-4 0 0,1-3 0 16,0 0 0-16,1-6 0 0,3-1 0 0,-2-2 0 16,0-2-144-16,3-2 144 0,1-6 0 0,0-3 0 15,0-1 0-15,-1 1-128 0,-1-1 128 0,-1-2 0 16,0 1 0-16,-3 1-128 0,0-2 128 0,-4 5 0 16,-3-2 0-16,1 5 0 0,-3 2 0 0,1 2 0 15,-1 1 0-15,-2 5 144 0,1 0-144 0,-2 5 128 0,1 2-128 16,0 1 160-16,-3 4-160 0,1 1 160 0,-2 2-160 0,-2 1-144 15,1 2 144-15,0 0-208 16,-1-1-368-16,0-1-80 0</inkml:trace>
  <inkml:trace contextRef="#ctx0" brushRef="#br2" timeOffset="20050">9395 8752 5519 0,'0'0'496'0,"0"0"-496"0,-1 0 0 0,1 0 0 0,0 0 528 0,-1 0 16 0,0 0 0 0,-1 2 0 16,0-2-544-16,-2 2 0 0,0-2 0 0,1 3 0 16,-1-2 352-16,-1 1-32 0,3 1-16 0,-2 1 0 15,0-2 0-15,2-1 0 0,-1 2 0 0,1-1 0 16,1-2-304-16,-1 1 0 0,2 2 0 0,0-3 0 16,2 0-976-16,-1 0-112 0,0 0 0 15,0 0-16-15,-1 0 720 0,0 0 160 0,0 0 32 0,0 0 0 0,0 0 496 0,0 0 96 16,0 0 32-16,0 0 0 0,0 0-48 0,0 0 0 15,0 0 0-15,0 0 0 0,0 0-224 0,0 0-160 16,0 0 192-16,0 0-192 0,0 0 288 0,0 0-48 16,0 0-16-16,-13 16 0 0,11-16-224 0,1 0 0 15,0 2 0-15,0-2-160 16,-1 4-304-16,2-4-64 0,-1 3-16 0,1-2 0 0,0 1 544 0,0 0 128 16,0 0 0-16,0 1 16 0,0-2 512 0,0 1 112 0,-1-2 0 15,0 3 16-15,1-3-144 0,-1 3-16 0,-1 0-16 0,0-2 0 16,1 2-224-16,-2-1-32 0,1-1-16 0,-1 2 0 15,1-2-80-15,-1 1-32 16,1-2 0-16,-1 3 0 0,1-3-96 0,-2 4-128 0,0-2 176 0,1-1-176 16,-2 4 0-16,0-1 0 0,-1-1 0 0,-2 1 0 15,1 1 0-15,-2 2 0 0,2-4 0 0,-2 3 0 16,3-2 176-16,0 0-32 0,-1 1 0 0,4-1 0 16,-1-2 0-16,2-2 0 0,0 1 0 0,2-1 0 0,0 0-144 0,2-1 0 15,0 1 0-15,1-2 0 16,0-1 0-16,2-1 0 0,1 1 0 0,1-4 0 15,0 1 0-15,3 0 0 0,1-3 0 0,0 2 0 0,3-2 560 0,-1-1 176 16,1 1 32-16,0-1 16 16,2 1 304-16,0-1 64 0,0 0 16 0,0-2 0 0,0 2-208 0,0-2-64 15,3-1 0-15,-2 1 0 0,1 0-96 0,2-1-32 16,0 0 0-16,0 0 0 0,0-2-80 0,-1 2-32 16,0 3 0-16,-2-2 0 0,0 2-352 0,2-2-80 15,0 1-16-15,-1 0 0 0,1 1 0 0,-1 0 0 16,2-2 0-16,-1 2 0 0,0-2 304 0,2-2 48 0,4-1 16 15,1-1 0-15,1-2 48 0,3-2 16 0,0 1 0 0,2 0 0 16,1-5-224-16,2 2-32 0,1 2-16 0,0-2 0 16,-2-3-176-16,1 0-48 0,2 2 0 0,-1 1 0 15,-2-1-16-15,2-1-128 0,1 1 192 0,2-3-64 16,1 2-128-16,1-1 0 16,3-4 0-16,0 4-176 0,2-4 176 0,0-2 0 15,1 0 0-15,-3 2 0 0,1-2 0 0,-1 2 0 0,2 1 0 0,1-1 0 16,-1 1 0-16,-2-2 0 0,2-1 0 0,0 3 0 15,-3-1 0-15,-1 3 0 0,0-2 0 0,1 3 0 16,1-3 304-16,0-1-16 0,3 1 0 0,0 0 0 16,-1 2-288-16,0 1 0 0,-2 3 0 0,-2-1 0 15,-1 2 0-15,-3 1 0 0,1-1 0 0,-2 2 0 16,-3 3 0-16,-2-3 0 0,3-1-128 0,-2 2 128 16,2-1 0-16,-2 1 0 0,0 0 0 0,-2 0 0 0,-3 2 0 0,0-2 0 31,0 2 0-31,-4 3 0 0,-1-2 0 0,-1 1 0 0,3-2 0 0,-2 0 0 0,-1 1 0 0,-1-1 128 15,-1 4-128-15,-1-2 160 0,-1 2-32 0,-2 2 0 32,-1 1 0-32,0-1 0 0,-1 2-128 0,-2 0 0 0,2 0 0 0,-2-1 0 0,0 2 0 0,1-2 0 0,0 2-160 15,-2 0 160-15,2 1 0 0,-2 0 0 0,0-3 0 16,-2 3 0 0,-1 2 0-16,-2 1 0 0,-1-1 0 0,-1 2 0 0,0 2 0 0,-4-3 0 0,0 3-128 0,-1 0 128 15,-2 3 0-15,-2-3 0 16,0 2 0-16,-1-1 0 0,0 2 0 0,-2-1 0 15,1 2 0-15,0 0 0 0,-1-2 0 0,1-1 0 16,-1 2 0-16,1-1 0 0,1 2 0 0,0-4 0 16,1 2 0-16,-2 2 0 0,4-4 0 0,-1 3 0 0,2-3-128 0,-1 0 128 15,1 0 0-15,-1 1 0 0,2-1 0 0,0 2 0 16,-1-2 0-16,1 0 0 0,-1 2 0 0,0 0 0 16,2-2 0-16,-1 3 0 0,0-3 0 0,1 0 0 15,0 1 0-15,0-1 0 0,1 0 0 0,0 0 0 16,2 0 0-16,-3 0 0 0,0 0 0 0,0 0 0 0,0 0 0 15,25-11 0-15,-18 6 0 0,2 1 0 0,-2 0 0 16,1-1 0-16,0 2 0 0,0-1 0 0,-1-2 0 0,-1 2 0 31,0-1 0-31,1 1 0 0,-2 1 0 0,1-4 0 16,0 4 0-16,-1 0 0 0,0 0 0 0,0-2 0 16,1 1 0-16,-1 0 0 0,1 2 0 0,-1-2 0 15,0 0 0-15,0-1 0 0,1 2 0 0,-1-1 0 0,0 1 0 16,1 0 0-16,-1 0 0 0,0 1 0 0,1 1 0 0,-1-3 0 15,1 1 0-15,2 1 0 0,-3 1 0 0,0-2 0 16,-2 1 0-16,4 0 0 0,-4 0 0 0,1 0 0 16,-1 0 0-16,-1 0 0 0,0-1 0 0,1 2 0 15,-2 1 0-15,-1-2 0 0,1-2 192 0,-1 4-192 16,0 0 240-16,0-3-64 0,0 3-16 0,0 3 0 16,-1-3-160-16,0 4 0 0,-2-2 0 0,3-2 0 15,0 0 0-15,0 0 0 0,-19 19 0 0,11-12 0 0,1 2 0 0,-3-2 0 16,-1 2 0-16,-2-2 0 0,2 2 0 0,-1 0 0 15,0-3 0-15,-1 1 0 0,2-1 0 0,0 1 0 16,-1-1 0-16,0 0 0 16,1 0 0-16,0-2 0 0,-1-1 0 0,1 2 128 0,0-1-128 0,1 2 0 15,-1-2 0-15,2 2 0 0,0-2 144 0,1 1-144 16,-1 1 160-16,2-2-160 0,-1 2 0 0,-1 0 0 16,1 0 0-16,-1 1 0 0,2-3 0 0,-2 3 0 15,0-1-128-15,1 0 128 0,0-1 0 0,1 0 0 16,1 0 0-16,0-1 0 0,1-2 0 0,1 2 0 15,0-2 0-15,2 2 0 0,-1-4 0 0,1 1 0 16,1 0 0-16,1-1 0 0,-2 2 0 0,2-4 0 0,2 1 0 0,-1 0 0 16,1-2 0-16,2 0 0 0,-4 3 0 0,0 0 0 15,16-13 0-15,-9 10 0 0,2-6 0 0,2 2 0 16,0 0 0-16,2-2 0 0,0 0 144 0,1-1-144 16,1-2 0-16,2 2 0 0,0-3 0 0,2 3 0 15,-1-2 0-15,2 0 0 0,0-1 0 0,1 0 0 16,-1 0 0-16,0-1 0 0,1 0 0 0,-2 2 0 15,0-3 0-15,0 2 0 0,2 0 0 0,-3-1 0 16,1 2 0-16,0-1 0 0,1 1 0 0,0 0 0 0,-1-2 0 16,-1 3 0-16,1-1 0 0,-1 0 0 0,2 0 0 15,0-3 0-15,-3 5 0 0,2-3 0 16,0 0 128-16,1 2-128 0,-1 0 0 0,-2 2 128 16,2 0-128-16,-3 0 0 0,1 2 0 0,-2 0 0 0,0-1 0 0,0 0 0 15,-1 2 0-15,1-3 0 0,1 0 0 0,-1 0 0 16,0-1 0-16,1 0 0 0,0 0 0 0,0 0 0 15,1 2 0-15,0-2 0 0,-3 0 128 0,1 1-128 16,0-1 128-16,-1 0-128 0,-1 2 0 0,-2 2 0 16,1-3 0-16,-1 2 0 0,-3 0 0 0,2 4 0 15,-2-4 0-15,-1 1 0 0,-1 3 0 0,0-4 192 16,-2 5 0-16,0-2 0 0,0 2-192 0,-2-1 0 0,0 2 0 16,0-1 0-16,-1 0 0 0,-1 2 0 0,1-1 0 0,-1 1 0 15,0 0 0-15,-1 0 0 0,1 1 0 0,-1-2 0 16,1 1 0-16,-2 0 0 0,2 0 0 0,0 0 0 15,0 0 0-15,0 0 0 0,0 0 0 0,0 0 0 16,0 0 0-16,0 0 0 16,0 0 0-16,0 0 0 0,0 0 0 0,0 0 0 0,0 0 0 0,0 0 0 15,0 0 0-15,0 0 0 0,0 0 0 0,0 0 0 16,0 0 0-16,0 0 0 16,0 0 0-16,0 0 0 0,0 0 0 0,0 0 0 0,0 0 0 0,0 0 0 15,0 0 0-15,0 0 0 0,0 0 0 0,0 0 0 16,0 0 0-16,0 0 0 0,0 0 0 0,0 0 0 15,0 0 0-15,0 0 0 0,0 0 0 0,5-20 0 16,-5 20 0-16,0 0 0 0,0-2 0 0,2 1 0 0,-2 1 0 0,0 0 0 16,1-3 0-16,0 2 0 0,0 0 0 0,-1-1 0 15,3 0 0-15,-3 2 0 0,0 0 0 0,0 0 0 16,0 0 0-16,0 0 0 0,0 0 0 0,0 0 0 16,13-16 0-16,-10 13 0 0,-2 2 0 0,0-1 0 15,1-1 0-15,-1 2 0 0,0-2 0 0,-1 2 0 16,1-1 0-16,-1-1 0 15,0 2 0-15,0 1 0 0,2-2 0 0,-4-1 0 16,2 2 0-16,0 1 0 0,0-3 0 0,0 3 0 0,0-2 0 0,0 2 0 0,0 0 0 0,0 0 0 16,0 0 0-16,0 0 0 0,0 0 0 0,0 0 0 15,0 0 0-15,0 0 0 0,0 0 0 0,0 0 0 16,-21 9 0-16,15-7 0 16,1-2 0-16,-2 1 0 0,-1 2 272 0,0-3-16 15,-2 2-16-15,-1-2 0 0,0 1-96 0,-3-1-16 16,0 0 0-16,1-1 0 0,-1 1-128 0,-1 0 0 15,0 0 144-15,1 0-144 0,-2 0 0 0,-1 0 0 16,1 0 0-16,2 4 128 0,-3-3-128 0,1 2 0 0,-2 0 0 0,-1 2 0 16,-2 1 0-16,2 2 0 0,-3 1 0 0,3 0 0 15,-1-2 128-15,0 0 0 0,0 2 0 0,-1-1 0 0,0 0 16 0,3-2 16 16,0 0 0-16,2-2 0 16,2-2-160-16,0 1 0 0,2 1 0 0,-1-4 0 15,1 0 0-15,2 0 0 0,1 0 0 0,2-3 0 0,1 2 0 0,1-2 0 16,1 0 0-16,2 0 0 0,0-1 0 0,4 1 0 15,-1 0 0-15,3 0 0 0,0 0 0 0,1-1 0 16,4 2 0-16,0-2 0 16,2 2 0-16,1-2 0 0,4 4 0 0,2-4 0 0,0 3 0 0,4 0 0 15,3-2 0-15,1 2 0 0,3-1 0 0,0 2 0 0,0-4 0 16,0 1 0-16,0 3 0 0,-1-2 0 0,-1 1 0 0,1-2 0 31,-1 3-160-31,-1-3 160 0,0 0 0 0,0 1-144 0,-3-2 144 0,2 0 0 0,0-2 0 0,-1 2 0 31,1-2 0-31,-3 0 0 0,2 2 0 0,-4-1 0 0,-1 2 0 0,0-1 0 0,-2 1 0 0,-3 0 0 16,-2-1 0-16,-1 3 0 16,-1 1 0-16,-1-2 0 15,0 2 0-15,-4 0 0 0,1-2 0 0,-3 1 0 16,0 1 0-16,-1-3 0 0,0 3 0 0,-2-2 0 16,0 1 0-16,0 1 0 0,0-3 0 0,-2-1 0 0,1 4 0 0,-1-2 0 15,0-1 0-15,-1 2 0 0,0 2 0 0,0-1 0 16,-2 3 0-16,0-3 0 0,0 2 0 0,0 0 0 15,-1 0 0-15,-2 2 0 0,2 1 0 0,1-2 0 16,0-1 0-16,0 0 0 0,1 1 0 0,0-2 0 16,0 1 0-16,-1 1 0 0,1 1 160 0,0-2-32 15,1-1-128-15,-1 2 192 0,2-1-192 0,-2-2 0 16,1 1 128-16,1 2-128 0,-1-2 0 0,1 0 128 16,-1 3-128-16,0 0 0 0,0-2 176 0,0 2-176 15,0 0 192-15,-1 1-192 0,1 1 224 0,-1 1-64 0,0 2-16 16,1-2 0-16,-1 6 64 0,-1-3 16 0,-1 2 0 0,1 0 0 15,0 2-16-15,0 1 0 0,0-2 0 0,1 2 0 16,-1-2-208-16,3 3 0 0,-2-4 0 0,0 2 0 16,2 0 0-16,-2-1 128 0,0 3-128 0,0 2 0 15,-1 0 0-15,-2-1 0 0,1-1 0 0,1-2 0 16,-2 1 0-16,-1 2 0 0,0 0 0 0,-2 1 0 16,0 0 0-16,-1 1 0 0,0-1 0 0,-2-2 0 15,2 0 0-15,-1 3 0 0,0-3 0 0,-1 0 0 16,2 0 0-16,-1 0-128 0,1 0 128 0,-1-1 0 15,3-1-128-15,0-2 128 0,0-1-192 0,2-6 192 16,1 0-720 0,1-5-48-16,1-2 0 0,1-2 0 0,3-2-336 0,-1-4-80 0</inkml:trace>
  <inkml:trace contextRef="#ctx0" brushRef="#br2" timeOffset="20889.71">14079 5613 13823 0,'-3'-5'1216'0,"0"1"-960"0,3 4-256 0,0 0 0 0,1 0 1360 0,-1 0 240 0,0-2 32 0,0 0 16 0,-1 0-32 16,1-1 0-16,1 2 0 0,-1 1 0 0,0 0-720 0,0 0-128 31,0 0-48-31,15 19 0 0,-10-12 0 0,1 2 0 16,2 3 0-16,-1 2 0 0,2 1-80 0,1 1-32 0,1 3 0 0,0 0 0 15,1 3-256-15,1 1-48 0,-1-1-16 0,2-2 0 16,-1 1 0-16,1 1 0 0,-2-4 0 0,-1 1 0 16,2 1 32-16,-3 0 16 0,1 1 0 0,-1 1 0 0,0 3 224 0,-1-3 32 15,0-2 16-15,0 1 0 0,-1 1-128 0,0-5-32 16,1 1 0-16,-2-2 0 0,2 0-176 0,-2-6-32 16,0-1-16-16,0-2 0 0,-1-4-224 0,-1 0 128 15,1-3-128-15,-1-3 0 16,0 0 192-16,0-4-48 0,0 0-16 0,0-4 0 0,0-3 80 0,1-1 16 0,0-2 0 15,1-5 0-15,0 0-80 0,0-6-16 0,-1 0 0 0,0-2 0 16,1-1-128-16,-2-3 160 0,-1 2-160 0,0-5 160 16,0 1-160-16,0 1 0 0,-2-2 0 0,1 2 128 31,0 3-128-31,0 0 0 0,-1 1 0 0,2 3 0 0,0-3 0 0,1 5 0 16,-1 4 0-16,0-1 0 0,1 5-384 0,0 2 64 0,-1 3 0 0,0 3 0 15,-1 4-336-15,1 0-64 0,-2 0-16 0,2 3 0 31,0 2-1776-31,1 1-368 0</inkml:trace>
  <inkml:trace contextRef="#ctx0" brushRef="#br2" timeOffset="21270.6">14962 5939 39615 0,'-1'4'1760'0,"0"1"352"0,-2 2-1680 0,3-1-432 0,2 3 0 0,-1-3 0 0,1 2 384 0,2 4 0 15,2 7 0-15,0 7 0 0,3 5-256 0,2 3-128 16,-1-4 128-16,0-2-128 0,0-3-192 0,-3-6-112 15</inkml:trace>
  <inkml:trace contextRef="#ctx0" brushRef="#br2" timeOffset="26025.97">9178 9138 13823 0,'-4'3'1216'0,"2"-2"-960"0,0 1-256 0,1-2 0 0,0 0 0 0,0 2 144 0,-3 0-144 0,-1 1 128 0,-3 0 352 0,1 0 64 16,0-2 16-16,-1 2 0 0,3-3 640 0,2-3 128 15,1-1 16-15,2 1 16 0,2-4-208 0,0-1-32 0,3-2-16 16,0 0 0-16,1 0-640 0,2-2-128 0,1-1-16 0,0 1-16 16,-1 0-304-16,0-1 0 0,0 2-176 0,-1 0 176 15,-1 1-160-15,-1 0 160 16,0 2-128-16,-2 0 128 0,-1 2 0 0,-2-3 0 0,1 6 0 0,-2-1 0 15,0 1 0-15,-2 0 0 0,1 0 128 0,-1 0-128 16,0 0 128-16,-1-1-128 0,1 2 160 0,0 1-160 16,-1-2 128-16,2-1-128 15,-2 4 0-15,0-2 144 0,2-2 512 0,-1 2 112 0,1-2 0 0,1 0 16 0,-2 2 688 16,3-4 144 0,-1 2 32-16,0-2 0 0,-1 3-352 0,2 0-64 0,0-1-16 15,0-1 0-15,0 4-640 0,0-2-128 0,2 3-16 0,-1-2-16 16,0 2-416-16,0 2 128 0,2-2-128 0,-3 0 0 0,1 0 0 0,-1 0 0 15,0 0 0-15,0 0 0 16,0 0 0-16,0 0 0 0,0 0 0 0,0 0 0 0,0 0 0 0,20 3 0 16,-18-3 0-16,2 0 0 0,-2 0 144 0,1 1 0 15,-1 1 0-15,1-2 0 16,-1 3 16-16,0-2 0 0,0 2 0 0,-1 0 0 0,0 1-32 0,1 1-128 16,-2 1 192-16,0-2-64 0,0 2-128 0,-2 0 192 15,2 0-192-15,-1-2 192 0,0 2-48 0,1-2 0 16,0 0 0-16,0 1 0 0,0-2-16 0,1 0 0 0,0-2 0 0,1 2 0 15,-1-1-128-15,1-1 160 0,1 2-160 0,-1-1 160 16,1 2-160-16,-1 0 0 16,1-2 0-16,-2-1-176 0,2 2 176 0,-1-1 0 0,0 2 0 0,2-1 0 15,0 1 128-15,0 1-128 0,1 2 128 0,-2-4-128 16,2 4 0-16,0-1 128 0,0 1-128 0,1 2 0 16,0-1 144-16,1 2-144 15,-1 3 192-15,0-3-192 0,0 2 192 0,0-2-192 16,1 2 192-16,-1 1-192 0,0 0 128 0,-1 0-128 15,1 0 0-15,0 2 0 0,0-3 0 0,-1 1 0 0,2-1 0 0,0-2 0 0,0 0 0 0,1-1 0 16,0-5 0-16,1 3 0 0,0-1 0 0,2-1 0 16,0-2 0-16,1 4 0 15,2-4 144-15,1 4-144 0,1-4 0 0,0 2 144 0,3 3-16 0,-1 0 0 16,-1 0 0-16,1 0 0 16,-2 2-128-16,1 3 192 0,-1-1-192 0,-1 2 192 0,0 0-192 0,-2 3 0 15,0 1 0-15,-1-2 128 16,-1 3-128-16,-1-2 0 0,0 2 0 0,1-1 128 0,-1-2-128 0,2 0 128 31,0-1-128-31,0-3 128 0,2 2 0 0,0-4-128 0,1-1 192 0,1 3-64 16,2-5 0-16,-1 2 0 0,3 1 0 0,0-1 0 0,-1 0 16 0,1 1 0 0,0 3 0 0,0-3 0 15,-1 2-144-15,-1 2 0 0,-1 0 0 0,0 1 0 32,-1 1 0-32,-1 0 0 0,0 1 0 0,-1-4 0 15,1 2 0-15,-3-3 0 0,0 2 0 0,-1-2 0 0,1 1 0 0,0 0 0 0,3 2 0 0,0-1 0 31,1 1 0-31,0-2 0 0,1 2 0 0,0-3 0 16,2 2 0-16,1 1 0 0,1-3 0 0,0 1 0 0,2 0 0 16,1-1 0-16,-1 2 0 0,1-2 0 0,-1 1 304 15,1-1-32-15,-1 2 0 0,-1 1 0 0,1-2-48 0,-2 2-16 16,-1-1 0-16,-2-2 0 0,-1 3-208 0,-2-3 0 16,-1 2 0-16,-1-2 0 0,1 1 0 0,-2-4 0 15,1 1 0-15,-2 1 0 0,2-1 0 0,0 0 0 16,-2-1 0-16,1 1 0 0,2 2 0 0,1-2 0 15,0 2 0-15,-1-2 0 0,1 4 0 0,0-3 0 16,0-1 0-16,0 0 0 0,1 0 0 0,0 2 0 16,0-2 0-16,0 2 0 0,0-2 0 0,-1 1 0 15,-1-1 0-15,-2 0 0 0,-1-4 0 0,-2 2 0 16,1-2 0-16,-2 3 0 0,1-3 128 0,-2 1 0 16,2 2-128-16,-2-3 192 0,2 4-64 0,-3-1-128 15,2 1 176-15,-1-4-176 0,-1 4 0 0,1-4 0 0,-1 0 0 0,1-2 0 16,-2 1 0-16,-1 0 0 0,1 0 0 0,-2-2 0 15,0 1 0-15,1 1 0 0,-1-1 0 0,1 2 0 16,0-3 0-16,-1 4 0 0,1-4 0 0,1 2 0 16,-1 0 0-16,0 0 0 0,-1 1 0 0,2 1 0 15,0-1 0-15,0-1 0 0,0 1 0 0,0 0 0 0,0-1 128 0,0 1-128 16,1 4 144-16,-1-4-144 0,0 0 0 0,0 1 0 16,-1-4 0-16,-1 4 0 0,2-4 0 0,-1 1 0 15,-2 1 0-15,2-1 0 0,-1 2 0 0,-1-2 0 16,2-2 0-16,-2 4 0 0,2-2 0 0,0 2 0 15,-2 0 0-15,2 0 0 0,0-2 0 0,-1 2 0 16,2 0 0-16,-1 1 0 0,1-1 0 0,0-2 0 16,-1 2 0-16,-1 0 0 0,2-2 0 0,-1-1 0 15,0 2 0-15,-1-1 0 0,1-2 0 0,0 2 0 16,-1-1 0-16,2 0 0 0,0 0 0 0,0 1 0 16,0-1 0-16,0 0 0 0,0 0 0 0,3 1 0 0,-3 1 0 0,1 1 0 15,0-2 288-15,0 2-32 0,0 0-16 16,0 1 0-16,1-1-240 0,-1 1 0 15,0-1 0-15,-1 1 0 0,1 0 0 0,0 2 0 0,0-1 0 16,-1 0 0-16,2 0 0 0,-2-1 0 0,1 0 0 0,-1-2 0 16,0 0 0-16,0 0 0 0,0-2 0 0,-1 1 0 15,1 1 0-15,0-1 0 0,0-2 0 0,0 2 0 16,0 2 0-16,0-2 0 0,1 0 0 0,-1 1 0 16,1 1 0-16,1 0 0 0,-1 1 0 0,0 2 0 15,0-3 0-15,-1 2 0 0,1 0 0 0,0 0 0 16,-1 0 0-16,2 0 0 0,-1 0 0 0,0-1 0 0,0-1 0 0,0-2 0 15,1-1 0-15,-1 2 0 0,0-1 0 0,1-2 0 16,0 2 0-16,-1-1 0 0,1 0 0 0,1 1 0 16,-1 0 0-16,2 1 0 15,-3-2 0-15,1 3 0 0,-1 1 0 0,2-4 0 0,-2 4 0 0,0-1 0 16,-1 0 0-16,0 0 0 16,1 2 0-16,-1-4 0 0,0 3 0 0,0-1 0 0,0-2 0 0,0 2 0 15,0 0 0-15,0 0 0 16,1 0 0-16,-1-1 0 0,0 4 0 0,0-3 0 0,0-2 0 0,0 2 0 15,1 0 0-15,0 3 0 16,-1-3 0-16,1-1 0 0,0 4 0 0,2-3 0 0,-2 2 0 0,0-1 0 16,0 3 0-16,2-3 0 0,-1 2 0 0,1 0 0 0,-1 0 0 15,1-1 0-15,-2 0 0 0,4 2 0 0,-3-1 0 0,0-3 0 16,1 1 0-16,-1 0 0 0,-1 1 0 0,2-3 0 16,-2 0 0-16,0 1 0 0,-1 0 0 0,0-2 0 15,0 0 0-15,-1 0 0 0,0 1 0 16,-1-2 0-16,0 0 0 0,-1 0 0 0,1 0 0 0,-1 1 0 15,-1-2 0-15,2 2 0 0,-2-3 0 0,0 4 0 16,2-4 0-16,-2 4 0 0,0-4 0 0,0 2 0 0,1-1 0 16,0 0 0-16,-1 0 0 0,1-2 0 0,-1 0 0 0,1 0 0 31,0 0 0-31,0 0 0 0,1 0 0 0,-1 0 0 0,0 0 0 0,1 0 0 0,-1 0 0 0,1 0 0 16,-1 0 0-16,1 0 0 15,-1 0 0-15,1 0 0 0,1 3 0 0,-2-3 0 16,2 3 0-16,-2-3 0 0,2 4 0 0,-2-2 0 15,2-2 0-15,-1 4 0 0,0-4 0 0,1 3 0 16,0-2 0-16,-1 1 0 0,0 1 0 0,1 0 0 0,-1 0 0 0,2-2 0 16,-1 2 0-16,1 0 0 0,-1 0 0 0,1 1 0 0,-2-2 0 0,1 2 0 31,0-2 0-31,-1 2 0 0,1-2 0 0,0 0 0 0,1 0 0 0,-2-1 0 16,1 2 0-16,0-1 0 0,0 0 0 0,-1 0 0 15,1 2 0-15,1-2 0 0,-1 4 0 0,-1-3 0 0,1 4 0 0,1-3 0 16,0 2 0-16,1 3 0 0,-1-2 0 0,1 2 0 15,0 1 0-15,1-2 0 0,-1 0 0 0,-1-2 0 16,0-1 0-16,-2 0 0 0,1 0 0 0,0-4 0 16,0 2 0-16,-2-1 0 0,2-2 0 0,-2 0 0 15,2 1 0-15,0-1 0 0,-2 3 0 0,1-3 0 16,-1 0 0-16,1 0 0 0,-1 2 0 0,-1-2 0 0,2 4 0 31,-2-2 0-31,1 0 0 0,1 1 0 0,-2 2 0 0,2-1 0 16,-1 2 0-16,1-2 0 0,-1 1 0 0,0 1 0 15,1 1 0-15,-1-3 0 0,1 1 0 0,-1 1 0 16,1-2 0-16,-1-1 0 0,1 0 0 0,-1 1 0 16,1-2 0-16,-1 0 0 0,1 0 0 0,0 2 0 15,0-2 0-15,-1 1 0 0,1-2 0 0,-1 1 0 16,2 1 0-16,-2 1 0 0,1-3 0 0,1 1 0 16,-2 1 0-16,2-3 0 0,-2 1 0 0,2 2 0 0,-2-3 0 15,1 2 0-15,1-1 0 0,-2 2 0 0,1-3 0 0,-1 2 0 16,2 2 0-16,-2-2 0 0,2 2 0 0,0 2 0 15,1-2 0-15,-2 2 0 0,2 0 0 0,0 4 0 16,0-4 0-16,0 3 0 16,0-1 0-16,-1 0 0 0,1-2 0 0,-2 1 0 0,1-4 0 0,0 1 0 15,0-4 0-15,-1 2 0 0,0-2 0 0,0 0-160 16,1 0 160-16,0-2 0 0,0 2 0 0,-1-3 0 16,1 2 0-16,-2 1 0 0,2-2 0 0,-1 1 0 15,-2 1 0-15,1 0 0 0,1 0 0 0,-2 0 0 16,2 0 0-16,-3 0 0 0,1 0 0 0,-1 0 0 15,1 1 0-15,-1-1 0 0,0 0 0 0,0 0 0 0,0 0 0 0,0 0 0 16,0 0 0-16,0 0 0 0,0 0 0 0,0 0 0 16,0 0 0-16,9-19 0 0,-8 13 0 0,0 1 0 15,0-1 0-15,2 0 0 0,-2-3 0 0,0 2 0 16,1-2 0-16,0-1 0 0,-1 1 0 16,2 0 0-16,-2-1 0 0,1-3 0 0,0 3 0 0,0-6 0 15,1 1 0-15,-1-1 0 0,1-2 0 0,-2-2 0 16,1-2 0-16,0 0 0 0,-1-3 0 0,0 0 0 15,-1 0 0-15,0 2 0 0,-1 2 0 0,0-3 0 0,-1-4 0 16,0-3 0-16,-2-1-160 0,2 3 0 0,-1 5 0 0,1-1 0 16,0 5-32-16,1 2-16 15,0 2 0-15,0-3 0 0,0 5 208 0,-2-2 0 0,2 4 0 0,0-3 0 16,-1 3-144-16,2 2 144 16,0 0-128-16,0 0 128 0,0 4-224 0,-1 1 32 0,1 4 16 0,0-2 0 15,0 3 0-15,0 0 0 16,0 3 0-16,0 0 0 0,0 4 32 0,0-1 0 0,0 2 0 0,0 4 0 15,0 0 144-15,0 3 0 0,-1-3-144 0,1 4 144 16,-1-2 0-16,1 1 0 0,-2-2 0 0,2 3 0 16,-1-1 0-16,1 1 0 0,0-1 0 0,0 1 0 15,0 1 0-15,0 1 0 0,1-1 0 0,-1 0 0 0,0 3 0 0,0-1 0 16,-1 1 0-16,1-2 0 0,-1 1 0 0,0 0 0 16,-1 0 0-16,1-1 0 0,0 2-160 0,-1-4 160 15,-1 0 0-15,2 0-144 0,-2-1 144 0,2-2 0 16,0-1 0-16,-2-2 0 15,2-4 0-15,0 2 0 0,0-3 0 0,-1 1 0 0,2-3 0 0,-1 1 0 16,-1-1 0-16,0-1 0 16,1 2 0-16,0-3 0 0,0 1 0 0,-2 1 128 15,1-2-128-15,1 2 0 0,-2-1 0 0,1-1 0 0,-1 4 0 0,1-3 0 16,0 1 0-16,-1 2 0 0,0-1 0 0,1-2 0 0,-1 5 0 0,0-4 0 16,0 1 0-16,1 1 0 0,-1 2 0 0,1-3 0 15,-1 2 192-15,1-1-48 0,-1 1 0 0,0 2 0 16,-1-2 112-16,0 3 32 0,0-2 0 0,-2 3 0 15,1 1-96-15,-1-1-32 0,-1 2 0 0,-2 2 0 16,0 1-160-16,-14 14 192 16,8-10 0-16,-2 0-64 0,-3 0 0 0,-1 2 0 0,-3 2 0 15,0-1 96-15,-3-2 16 0,-2 1 0 0,2 1 0 16,-2-3-32-16,1 3 0 0,-2-5 0 0,2 0 0 16,1-1-80-16,-3-2-128 15,0 1 176-15,-1-5-176 0,2 2 0 0,-3 1 0 0,-2 0 0 0,1-3 0 16,1 2-704-16,2-3-80 0,4-3-32 0,3-2-14224 15,4-4-2832-15</inkml:trace>
  <inkml:trace contextRef="#ctx0" brushRef="#br2" timeOffset="27359.12">13132 11844 38703 0,'-4'4'3440'0,"2"-4"-2752"0,1 2-560 0,0-1-128 0,1 2-224 0,-2-1-80 0,0 5-16 0,-3 0 0 16,0 5-752-16,-1 1-144 16,-2 3-48-16,2 2 0 0,0 2 720 0,1 1 144 15,0 1 16-15,-1 1 16 0,0 0 976 0,0 4 192 16,-2 5 32-16,-2-1 16 0,0 5 480 0,-2 3 80 16,0-2 32-16,-1 0 0 0,2-4-928 0,1 1-176 15,0-2-32-15,2-1-16 0,-1-3-160 0,2-2-128 16,-1-6 144-16,2 3-144 0,-1 0 320 0,0-4-48 0,0 1 0 0,0-1 0 15,0-1-80-15,0-5-32 0,1 0 0 0,0-4 0 16,1 0-160-16,0-2 0 0,1-1 0 0,-1-2-176 16,1 1 176-16,2-5 0 0,-1 1 0 0,1-2 0 15,2 1 0-15,0 0 0 0,0-3 0 0,2 0 0 0,1-2 304 16,1-2-16-16,-4 7 0 0,0 0 0 0,21-17-80 16,-12 8-16-16,1 2 0 0,3-2 0 15,2 1-16-15,-1 0-16 0,2-2 0 0,2 2 0 16,2-5-160-16,1 4 0 0,2-4 0 0,1 3 128 0,-5 2-128 0,1 0 0 15,0 2 0-15,1 0 0 16,1 0 0-16,2-1 0 0,0 1 0 0,1 3 0 16,2-4 0-16,1 1 0 0,-1 2 0 0,1 2 0 15,1-4 0-15,-1 2 0 0,1 0 0 0,-2-1 0 16,-1 2 0-16,-3 0 0 0,-1 0 0 0,-2-1 0 16,-2 1 0-16,-6-3-176 0,-1 2 176 0,-4-2-13376 15,-2 3-2576-15</inkml:trace>
  <inkml:trace contextRef="#ctx0" brushRef="#br2" timeOffset="28389.88">13178 12828 33167 0,'2'-3'2944'0,"1"0"-2352"0,1 2-464 0,-2 1-128 0,1 0 576 0,0 0 112 16,5-3 16-16,2 3 0 0,3-3-704 0,3 0-320 15,0 3 16-15,-1 3 16 0,-1-2 96 0,-1 4 0 16,1 1 16-16,-2 1 0 0,-1 2 48 0,1 3 0 16,-3 1 0-16,0 3 0 0,-1 0 800 0,-2 3 160 0,-1-2 48 0,-2 0 0 15,0-1-32-15,-1 2 0 0,1 3 0 0,-2 1 0 16,-1-2-400-16,-1 1-64 0,-2-3-32 0,0 2 0 16,-2-5-128-16,-3 1-32 0,0 0 0 0,-2 0 0 15,-1-4-64-15,-2 1 0 0,0 3-128 0,-2-6 192 16,0 2-192-16,-1 0 0 0,0 1 128 0,-3 0-128 15,1 0 0-15,-5-3 0 16,2 2 0-16,-2-3 0 0,3-2 0 0,-2-1-128 0,0 1 128 0,-4-4-160 16,-2 2 160-16,0-4 0 0,0-2 0 0,2-1 0 15,0-2 0-15,1-1 144 0,4-2-16 0,0-2-128 16,2-3 288-16,0-2-48 0,1-5-16 0,3 1 0 0,2-2 0 16,2 2 0-16,2-2 0 0,4 2 0 0,1 2-96 15,4 3-128-15,2-2 176 0,0 4-176 0,4-2 160 16,0 5-160-16,3 0 128 0,2 3-128 0,0 2 0 0,3 3 0 15,4 0 0-15,2 2 0 0,4 3 0 0,2 4 0 16,3 1 0-16,2 2 0 0,3 0 0 0,0 2 0 16,2 1 0-16,0 1 0 0,-1-1 0 0,-2 1 0 15,-3 0 0-15,-2 0 128 0,1-1 32 0,-3 1 0 16,0-2 0-16,-4 0 0 0,-1 2 160 0,-3-3 16 16,-2 3 16-16,-1 0 0 15,0 3-352-15,-3-3 0 0,-2 2 0 0,-1-1 128 0,-3 4-128 0,-1-4 0 0,-1 1 0 0,-2-4 0 47,0-3-768-47,-4-1-80 0</inkml:trace>
  <inkml:trace contextRef="#ctx0" brushRef="#br2" timeOffset="31336.49">9768 8541 8287 0,'-4'0'736'0,"3"0"-592"0,-1 0-144 0,2-2 0 0,0 2-192 0,0-2-80 0,-1 2-16 0,-1-2 0 15,-2-2-960-15,-1-2-192 0,0 0-32 0,0 2-16 0,0-2 1232 0,0 0 256 16,0 2 0-16,2-2 0 0,0 3 0 0,1 0 0 15,0 0 0-15,1 3 0 0,1-2 768 0,-1 2 32 16,2-2 16-16,0 2 32 0,1 0 2256 0,0 0 448 16,1 0 96-16,-3 0 16 0,0 0-448 0,0 0-80 15,0 0-32-15,0 0 0 0,19 0-1392 0,-13 2-288 16,2 0-48-16,-1-2-16 0,3 3-1120 0,0 0-240 16,-1 0 0-16,2 0 0 0,1 4-368 0,1-1 0 15,-3 0 0-15,-2 1 0 16,1 2-496-16,-1 1-96 0,1 2-32 0,0 4 0 15,-1 3 176-15,1 0 48 0,0 3 0 0,-1 0 0 0,1 4 320 0,1-4 80 0,-1 1 16 0,1-2 0 16,-1 1 176-16,1-6 48 0,1 0 0 0,-1-4 0 16,0 1 128-16,-1-3 0 0,0-1 160 0,-2 0-160 15,0-3 464-15,-2-2 0 0,0 0 0 0,-1-1 0 16,0 0-80-16,-1-1 0 0,0-2-16 0,-1 0 0 16,1 0-176-16,-2 0-48 0,0 0 0 0,2 0 0 15,-2 0-688 1,0-2-144-16,2 2-16 0,-2-4-16 0,0 4-368 15,0-3-64-15,1 3 0 0,-2-3-16 0,1 3 864 0,-1 0 304 0,1 0-192 0,-1-2 192 0,1 2 352 16,1 0 160-16,-1-2 48 0,0 2 0 16,2 0-144-16,-2 0-32 0,0 0 0 0,1 0 0 0,-2 0-384 0,0 0 0 15,0 0 0-15,0 0 0 0,0 0 0 0,0 0-144 16,0 0 144-16,0 0-160 0,0 0-80 0,0 0-16 16,0 0 0-16,-18 16 0 0,14-12 256 0,1-1-144 15,-2 0 144-15,-2 1-128 0,0 2 128 0,-2 0 192 0,1 1-32 16,-1 1-16-16,-2 0 192 0,-1 4 48 15,-5 2 0-15,1 0 0 0,2-1 512 0,-4 3 96 0,0 2 32 0,-5 1 0 16,0 3 192-16,-1 1 64 16,2-4 0-16,0 2 0 0,0-1-336 0,1 2-64 15,1-3-16-15,1-1 0 0,1 0-864 0,0-1 0 0,-1 0-128 0,-1 2-10672 32,0-1-2128-32</inkml:trace>
  <inkml:trace contextRef="#ctx0" brushRef="#br2" timeOffset="114106.19">20598 9748 6447 0,'-14'-3'576'0,"4"0"-576"0,1 0 0 0,3 3 0 0,5-2 4912 0,1 2 864 0,0 0 176 0,-2 0 48 0,2-1-4320 0,0 1-848 16,4-4-192-16,4 3-16 15,4-1-624-15,3 0 0 0,5 1 0 0,3-2 0 0,5 1 0 0,3 0 0 16,4 0-144-16,2-2 144 0,4 2 0 0,3-1-176 16,2 2 176-16,4-1-128 0,4 0 128 0,2 0 0 15,3-1 0-15,2 2-128 0,0-1 128 0,3 2-208 16,2 0 80-16,5-3 128 0,2 2-288 0,2-4 64 0,4 1 16 16,-1 1 0-16,-1 0 208 0,2 2 0 0,5-2 0 0,3 0 0 15,2 0 352-15,0 0-32 0,-3 0-16 0,5 3 0 16,3 0 80-16,3-2 32 0,3 0 0 0,2 0 0 15,0 2-416-15,7 0 0 0,4-4 0 0,1 4 0 32,-7 0-288-32,4-2-144 0,6 1-16 0,0-2-16 0,-1 3-720 15,3-2-144-15,1 2-16 0,-3-2-16 0,1 2 304 0,-1 0 64 16,0 0 16-16,-2 0 0 0,-2-2 464 0,5 2 80 0,1 0 32 0,-1 0 0 0,0-4 400 16,0 4 0-16,2 0 0 0,-1 0 0 0,0-2 560 0,-2 2 192 15,0 2 32-15,0-2 16 0,2 0 464 0,-3 0 80 16,-4 1 32-16,3-1 0 15,4 3-688-15,-4-3-144 0,-5 0-32 0,2 2 0 0,3-2-320 0,-2 0-192 16,-1-2 192-16,-1 2-192 16,0 2 128-16,0-2-128 0,-2 0 0 0,3 2 0 0,0 3 208 0,-1-5-64 15,2 3-16-15,-3 1 0 0,-1 2 0 0,-2 0 0 16,2-2 0-16,-5 2 0 0,-4 3 80 0,3-3 16 16,3 0 0-16,-2 2 0 0,-3-2 128 0,0 2 32 15,-1-1 0-15,-3 0 0 0,-1-1 144 0,-7-2 48 16,-5 2 0-16,2-1 0 0,1 0-112 0,-1 0-16 0,-1 1 0 15,-6-2 0-15,-5 2-320 0,-2-3-128 0,1 0 0 0,-2 0 0 16,-3 0 0-16,-1 1 0 0,-4 0 0 0,-4-2 0 16,-5 1 0-16,-4-3 0 0,1 0 0 0,-1 1 0 15,-3 2-272-15,-4-1 48 0,0-1 16 0,-3 3 0 32,-3 1-192-32,-4-1-48 0,-1 2 0 0,-5-4 0 0,-2 2-960 0,-5-2-208 15</inkml:trace>
  <inkml:trace contextRef="#ctx0" brushRef="#br2" timeOffset="117359.14">32027 9470 11967 0,'-8'0'1072'0,"2"-3"-864"0,2 3-208 0,2 0 0 0,1 3 320 0,-3-3 32 0,-1 0 0 0,-4 0 0 0,-2 0 576 0,-2 0 112 0,-2 0 32 0,2 0 0 16,2 0 176-16,3 0 32 0,0 1 16 0,3-1 0 15,3-1-16-15,-1 1-16 0,3 0 0 0,2 0 0 16,1-3 48-16,1 3 16 0,2-3 0 0,2 0 0 16,1 1-368-16,3 0-64 0,1-3 0 0,3 4-16 15,2-3-256-15,0 2-48 0,6-2-16 0,0 2 0 16,5 2-16-16,0-4 0 0,4 4 0 0,1 0 0 16,1-2-224-16,1 2-32 0,1-3-16 0,-3 2 0 0,1-2-272 0,-2 1 160 15,2 1-160-15,0-2 128 0,-3 2-128 0,-2-1 0 16,-4 2 0-16,-4 0 0 0,-1 0 0 0,-3 0 0 15,-2 2 0-15,-2-1 0 0,-2 2 0 0,-2 0 0 16,-1 1 0-16,-3 1 0 0,0 1 0 0,-2 0 0 0,-2-1 128 16,0 4-128-1,-4 1 0-15,0 0 0 0,-3 2 0 0,-4 3 0 16,0 1-176-16,-5 0 176 0,-2 3-128 0,-4 1 128 16,-2 2-192-16,-3 0 64 0,-1 2 0 0,-4-2 0 0,1 0 128 0,-1 2-160 0,-2 0 160 0,0-1-160 31,0 1-288-31,-1-1-48 0,3-4-16 0,2 0 0 0,4-1 0 15,-1-2 0-15,3-3 0 0,1 0 0 0,2-1 512 0,2-1 0 16,3-3 0-16,1 1 0 0,3-2 176 0,0 0-32 0,0-1 0 0,1 0 0 16,1 0-144-16,-2 0 0 15,0 2 0-15,-1 0-176 0,-1-1-32 0,-1 2-16 0,-1 1 0 0,-1 2 0 0,-1 1 224 0,0-3-144 16,0 2 144-16,0 1-128 0,1-1 128 0,3-2 0 16,1-1 0-16,2-2 0 0,2-1 496 0,2 0 80 15,1-2 0-15,2-1 16 16,0-1-144-16,4 2-16 15,-1-4-16-15,1 2 0 0,2 2-288 0,2 0-128 0,2-1 0 0,2 2 128 0,-1 2 192 0,5-3 16 32,3 5 16-32,4-3 0 0,5 3 48 0,4-2 16 0,5 2 0 0,3-2 0 0,4 2-272 0,3-1-144 31,3 0 160-31,0-2-160 0,-2 2 0 0,-2-2-256 16,-2 0 16-16,-3 0-11792 15,-4-1-2368-15</inkml:trace>
  <inkml:trace contextRef="#ctx0" brushRef="#br2" timeOffset="117723.29">32850 10095 40543 0,'-5'0'1792'0,"2"0"384"0,0 0-1744 0,2 2-432 0,1 0 0 0,1-2 0 0,0 4 208 0,-1-2-32 0,2 4-16 0,-1 2 0 0,0 4 32 0,2 3 16 0,-1 5 0 0,2 2 0 16,-2 3-80-16,1 5 0 0,-2 3-128 0,0 3 192 15,0 5-192-15,1-1 128 0,0 5-128 0,-1 2 0 16,-1 0 0-16,2-3 0 0,-2 3-208 0,0-2 64 31,0-1-736-31,-2-1-144 0,0-4-16 0</inkml:trace>
  <inkml:trace contextRef="#ctx0" brushRef="#br2" timeOffset="121107.17">25637 15021 19343 0,'-1'-9'1728'0,"0"-1"-1392"0,1 4-336 0,0 2 0 0,-1 2 624 0,1-4 48 0,-2-4 16 0,1-9 0 0,-1-3 160 0,-1-6 48 0,1-1 0 0,-1 4 0 15,0 2-240-15,0 2-32 0,-1 2-16 0,1 2 0 16,-1 2-480-16,-1-1-128 0,1 4 0 0,1-4 0 16,-2 3-192-16,0 0-48 0,1-2-16 0,0-1 0 15,2 0 256-15,-1-3 0 0,1 3 0 16,1-5 0-16,1 4 0 0,-2-4 0 0,2 1 0 0,0-2 0 16,2 3 0-16,-2-1 256 0,0-1-48 0,1 1-16 15,-1-1 160-15,0 3 32 0,-1-2 0 0,1 4 0 16,-2-2 352-16,1 1 80 0,0 4 16 0,-1-2 0 15,0 3 112-15,1-2 16 0,-1 2 16 0,2-3 0 0,-2 1-112 16,2-2-32-16,2-1 0 0,-1 0 0 0,1-5-384 0,2 3-96 16,1-4-16-16,-1 1 0 0,-1 1-176 0,2-1-32 15,1-2-128-15,-1-3 192 0,0 1 32 0,0 2 0 16,2-1 0-16,-4 1 0 0,2 0-32 0,0-2-16 16,0 3 0-16,-1 0 0 0,1 1-176 0,-2-2 160 15,2 2-160-15,-1 0 160 0,0 1-160 0,-2-2 0 16,2 1 0-16,-2-3 0 0,1 2 0 0,-1-2 0 15,1-1 0-15,-1-2 0 0,0-1 0 0,0-2 0 16,1 3 0-16,-1-3 0 0,0 1 0 0,1-1 0 16,-1 0 0-16,1-1 0 0,1 0 0 0,-1 0 0 15,0-3 0-15,0 4 0 0,0-3 0 0,1-1 0 0,-2 3 0 0,1-5 0 16,-1 1 0-16,1-1 0 16,-1 1 0-16,1 1 0 0,-2-2 0 0,-1 2 0 15,0-3 0-15,0 4 0 0,0-2 0 0,-1 1 0 0,-2-2 0 0,1 0 0 16,-1 1 0-16,-1-2 0 0,2-3 0 0,-2 0 0 15,2 1 0-15,-2-3 0 16,-1 3 144-16,1-1-144 0,-1 0 0 0,0-1 0 0,2 1 0 0,-2-3 128 16,-1 3-128-16,1-4 144 0,-2 2-144 0,1-1 160 15,0-1-160-15,1 1 0 0,-1-1 0 0,0-1 0 0,1 7 0 16,0-5 0-16,0-3 0 0,-1 2 0 0,0-5 0 0,-1 2 0 16,1-2 0-16,0 3 0 0,1 3 0 0,-1-1 0 15,1 1 0-15,0-1 0 0,0-3 0 0,0-3 0 16,1 0 0-16,1-1 0 0,-1 1 0 0,0-2 0 15,1 0 0-15,-2 2 0 16,1 3 0-16,0-3 0 0,2 1 0 0,-3-1 0 0,1-5 128 0,-1 1-128 16,0-1 128-16,0 1-128 0,0-2 176 0,-1 4-48 15,0 2-128-15,0 1 192 0,0-1-64 0,1-2-128 16,0-2 176-16,1 2-176 0,0-4 0 0,1 3 0 16,0 1 0-16,1-4-144 0,-1 0 144 0,2 0 0 15,0-2 0-15,1-4 0 0,1 2 0 0,0-2 0 0,0 5 0 0,-1-1 0 16,2-2 0-16,-2 2 0 15,0-7 0-15,1 3 0 0,0 1 0 0,-1 3 0 16,1-2 128-16,1 2-128 0,-2 5 128 0,0-6-128 0,-2 0 160 0,2-4-160 16,-1 1 0-16,1 0 128 0,-2 3-128 0,0-1 0 15,0 4 0-15,-1-2 0 16,2-8 128-16,0-2-128 0,0 0 0 0,-1-1 128 0,2 6-128 0,-2 2 0 16,1 8 0-16,-2-7 128 0,1-8-128 0,-2-4 0 15,0 1 0-15,1 6 0 0,-1-4 0 0,-1 4 0 16,1-4 0-16,-1 0 0 15,2 1 0-15,0-1 0 0,0 1 0 0,0 2 0 0,1 0 0 0,-1-2 0 0,2 0 0 0,-2-4 0 16,1 1 0-16,1 2 0 0,-1 3 0 0,1-2 0 16,0 2 0-16,0-1 0 0,-1 0 0 0,1-1 0 31,0 2 0-31,-1 1 0 0,0 1 0 0,0 1 0 0,-2-3 0 0,2-1 0 16,0 0 0-16,0 2 0 0,1-1 0 0,-2 1 0 15,2 3 0-15,-1-4 0 0,0 1 0 0,1 0 0 16,1-1 0-16,-1 4 0 0,1 0 0 0,-3 0 0 0,2 2 0 0,-1 2 0 15,-1-2 0-15,1 2 0 16,0-2 0-16,1 2 0 0,0-1 0 0,0 2 0 0,-1 3 0 0,1-1 0 16,1 3 0-16,0-4 0 0,1 0 0 0,2-2 0 15,-1 2 0-15,0 0 0 0,1 2 0 0,0 5 0 16,1-3 0-16,-2 2 0 0,2-2 128 0,-1 1-128 16,2-1 0-16,-1 3 0 0,0 2 0 0,-2 3 0 0,2-2 0 0,-2 5 0 15,1 5 0-15,-1 1 0 16,0-4 0-16,0-4 0 0,-1 2 0 0,2-2 0 0,-1 3 0 0,1 0 0 15,-1 0 0-15,0 4 0 0,0 4 0 0,-1 2 0 16,0 2 0-16,1 4 0 16,-2-3 0-16,0 2 0 0,0 4 0 0,0 0 0 15,0 0 0-15,0 3 0 0,0 0 0 0,-2 1-128 0,2 4 128 0,0-2 0 32,0 4-1024-32,0 2-80 0</inkml:trace>
  <inkml:trace contextRef="#ctx0" brushRef="#br2" timeOffset="122121.98">25996 1867 14735 0,'-5'0'1312'0,"0"0"-1056"0,3 0-256 0,3 0 0 0,-1-2 400 0,-1 2 32 16,-2-3 0-16,-2 2 0 0,0-3 96 0,-1 2 32 16,2-4 0-16,1 2 0 0,1-2 80 0,4-1 0 15,0 4 16-15,3-3 0 0,1-1-400 0,2 1-96 16,2 0-16-16,2-3 0 0,2 2 48 0,2-2 16 0,1 2 0 15,3-2 0-15,1-1 304 0,1 0 48 16,3 2 16-16,-1-2 0 0,2 0-192 0,2 1-16 0,-1-1-16 0,0 2 0 16,-1 0-112-16,0 2-32 0,-1-2 0 0,1 4 0 15,2-5-16-15,1 5-16 0,-2-2 0 0,-1 3 0 16,0-1-176-16,0 4 0 16,-2 0-192-16,-1 0 192 0,-2 1-448 0,-2 2 48 15,0 0 0-15,-2 0 0 0,-3 3 144 0,-2-2 16 16,-1 2 16-16,-2-2 0 0,-1 2-96 0,-4 0-32 0,1-2 0 0,-3 2 0 31,-2 2-176-31,-2-1-48 0,-3 3 0 0,-2-1 0 16,-3 4-112-16,-5 2-16 0,-2 1-16 0,-3 3 0 0,-1 0-464 0,-4 0-96 0,-2 4 0 0,-1-1-16 15,-2 3 80-15,-2 4 0 0,-3 1 16 0,-1 3 0 16,-1 1 416-16,-1 1 80 0,2-1 0 0,-2 1 16 16,0 0 96-16,-1-1 16 0,3-4 0 0,2-3 0 0,0-1 1632 0,5-7 336 15,3 1 64-15,1-4 16 0,3-2 1536 0,2 2 320 16,1-3 64-16,5-3 16 0,2 2-1280 0,1-4-256 15,4 3-48-15,-1-5-16 0,5 1-400 0,1-1-96 16,2-2-16-16,3 1 0 16,1-1-784-16,3-2-176 0,4 3-16 0,3 0-16 0,2-1-304 0,2-2 0 0,5 0 0 0,3 0 0 31,1-2-208-31,4-2-112 0,3 0 0 0,4 0-16 16,0-4-1264-1,1 0-240-15,1-2-48 0,1-1-10976 0</inkml:trace>
  <inkml:trace contextRef="#ctx0" brushRef="#br2" timeOffset="122804.23">26838 2285 23951 0,'0'0'2128'0,"1"-4"-1696"0,1 4-432 0,-1-2 0 0,0 1 256 0,2-2-48 0,0-1 0 0,2 0 0 0,4-4 832 0,1-4 176 15,2-1 16-15,0 0 16 0,1-2-272 0,-2 1-48 16,4-1-16-16,-2-1 0 0,3 0-336 0,2 0-80 15,-2 4-16-15,1-3 0 0,0 3-352 0,2 1-128 16,1 2 0-16,0-1 0 0,-3 4 0 0,-1 2 0 16,-1 2 0-16,-3-2-160 15,-1 4-288-15,-2 0-48 0,-3 0-16 0,-2 4 0 16,-2-2 256-16,0 2 64 0,-4 0 0 0,1 2 0 0,-3 2 336 0,-1-1 80 16,-2 4 16-16,0 0 0 0,-1-1-240 0,-2 2 0 15,0 2 128-15,-2 1-128 0,-2 1 0 0,0 0 0 16,-1 0 0-16,0 0 0 0,-1 2-272 0,-1-2 0 0,-1 3 0 0,1-3 0 31,-2 3-560-31,2-1-96 0,0-1-32 0,-2 4 0 16,2-2-128-16,1 1-48 0,-2 1 0 0,1 1 0 15,0 0 432-15,1 1 96 0,0-5 16 0,2 2 0 0,2-8 592 0,2 1 0 0,4-6 0 0,1-2 0 16,1 0 1392-16,3-3 336 0,1 1 80 0,1-3 16 16,1 0-288-16,3 0-48 0,3 0-16 0,1 0 0 15,0 0-368-15,3 0-80 0,4 0 0 0,2 0-16 0,3 1-304 16,3-1-64-16,4 3-16 0,2-3 0 0,-1 2-336 0,7-2-64 15,4 0-16-15,2-2 0 0,1-2-208 0,2-1 0 16,0-2 0-16,2-3-11984 16,-2-3-2288-16</inkml:trace>
  <inkml:trace contextRef="#ctx0" brushRef="#br3" timeOffset="150591.06">9071 9094 2751 0,'11'0'256'0,"-1"1"-256"0,-3 1 0 0,-4-2 0 0,0 0 0 0,-1 3 0 0,7-2 0 0,3 2-160 0,3-3 160 0,2 0 128 16,2-3-128-16,-4-1 192 0,0 1-192 0,-4-3 0 16,-1-3 0-16</inkml:trace>
  <inkml:trace contextRef="#ctx0" brushRef="#br3" timeOffset="151845.34">8987 8799 6015 0,'1'-2'528'0,"-1"-2"-528"0,0 2 0 0,-1 2 0 16,1 0 0-16,-1 0 0 0,1-3 0 0,0 3 0 15,-1 0 0-15,1-1 0 0,0 1 0 0,0 0 0 0,0 0 0 16,0 0 0-16,0 0 0 0,0 0 0 15,13 19 0-15,-8-12 0 0,2-1 0 0,0 3 0 16,0-3 0-16,1 1 0 0,2 0 0 0,-3-1 0 16,1-2 0-16,-1 1 0 0,-1-4 0 0,-1 1 0 15,-1-2 0-15,-3-3 0 0,0 0 0 0,-2-1 0 16,-1-2 0-16,-3 0 0 0,-2-3 0 0,1 2 0 16,-2-2 0-16,0 3 0 0,-1-1 0 0,2-2 0 0,0 0 0 0,-1 2 0 15,1-2 0-15,1 2 0 0,-1-2 0 0,1 2 0 16,1-2 0-16,-1 0 0 0,1 2-128 0,0-2 128 0,2-1-160 15,-2 1 160-15,0-1 0 0,1-1 128 0,-1-1 16 0,-1 0 0 16,0 0 144-16,-1-3 32 0,0 1 0 0,-3-2 0 16,-1-2 192-16,-1-5 48 15,-3 1 0-15,-3 0 0 0,-1-3-144 0,-2 0-32 0,0 2 0 16,-2 1 0-16,1-3-384 0,-1 0 0 16,-1 3 0-16,1 0 0 15,0-3-144-15,1 1-32 0,2 0 0 0,2 1 0 0,0 2 304 0,0-1 64 0,-1 0 16 0,1-2 0 16,1 1 160-16,-1 1 16 0,5 2 16 0,-7-6 0 15,0-3 48-15,-3-1 0 0,-1-1 0 0,-2 1 0 16,-1-1-224-16,0-1-48 0,-3 0-16 0,2 1 0 0,-2-1-160 16,1 1 0-16,3-1 0 0,1 3 0 0,0 1 0 0,0-1 0 15,3 1 160-15,-3-3-32 0,-2-4 48 0,0 1 16 16,-2 2 0-16,2-3 0 0,0 4 0 0,1 1 16 16,-1 2 0-16,2-1 0 0,0 1-48 0,3 0-16 15,1 3 0-15,1-1 0 16,3 1 16-16,-3-1 0 0,-2-5 0 0,-2-1 0 0,2-3-160 0,1 1 0 15,1 2 0-15,-1-5 128 0,-1-1 16 0,-2 0 0 16,-2 0 0-16,0-1 0 0,3 5 48 0,-3-3 16 16,-1-3 0-16,1 6 0 0,1-1-208 0,-3-2 144 0,-3-5-144 0,-3 1 128 15,1 0-128-15,0 0 0 0,-2 4 0 0,2 4 0 16,0-4 0-16,3 5-144 16,0 1 144-16,3 2-160 0,3 7 160 0,1-4 0 0,-2 1 0 0,3-1-128 15,1 2 128-15,1 3 0 0,3 1-144 0,-1-2 144 16,-4-4 0-16,0-3 0 0,-2 1-144 0,2-1 144 15,-2-2 0-15,2 3 0 0,1-3 0 0,0 1 0 16,1 2 0-16,2-1 0 0,-1 1 0 0,2 1 0 16,2 1 0-16,-2 0 0 0,-2-3 0 0,-1-4 0 15,-4-3 0-15,-2-1 0 0,-1-1 0 0,1-1 0 16,0 1 0-16,1 1 0 0,0 1 144 0,2-1-144 0,2 2 0 16,0 1 0-16,0-2 0 0,-2-4 0 0,0-1 0 0,-1-1 0 15,1-1 0-15,1 4 0 0,-1-2 0 0,0 2 0 16,-1-4 0-16,-2-1 0 0,3 5 0 0,1 5 0 15,1 5 0-15,-2-3 0 0,0-1 0 0,-6-3 0 16,-3-5 0-16,-1-2 0 0,-2 3-176 0,2 3 176 16,0 2-128-16,0 1 128 0,4 3 0 0,-1 1 0 15,4-1 0-15,3 5 0 16,2 2 0-16,0 1 0 0,1-1 0 0,0 0 0 0,0 2 0 0,-1-5 0 16,-4-3 0-16,-3-1 0 0,0-1 0 0,-2-3 0 15,0 4 0-15,-1-3 0 0,0 2 0 0,0-3 0 0,1 0 0 0,0 3 0 16,3 0 0-16,-1 1 0 0,4 3 0 0,-1-1 0 15,1 1 0-15,-3-3 0 0,-2-4 0 0,-5-1 0 16,1-1 0-16,1 5 0 0,1 0 0 0,-1 4 0 16,-1-3 0-16,1 5-288 0,3-3 48 0,0 2 16 31,1 1-256-31,1 0-48 0,4 1-16 0,1-1 0 0,1 2 208 0,-2-5 32 0,-2 1 16 0,-4-7 0 16,1 3 288-16,-2-3 0 0,1 1 0 0,-2-1 0 15,-2 1-160-15,0-1 160 0,1 0-128 0,0-1 128 16,3 5-128-16,2 1 128 0,1 0-128 0,0-1 128 15,0 3-128-15,0-7 128 16,-1-3-128-16,-4-3 128 0,1 0 0 0,1 3 0 0,0-1 0 0,1 5 0 0,2-1 0 0,1 4 0 31,0 1 0-31,4 3 0 0,2 4 0 0,-1-1 0 16,-1 1 0-16,0-2 0 0,0 0-128 0,-1 3 0 0,-3-1 0 0,1 0-3776 31,0 2-768-31</inkml:trace>
  <inkml:trace contextRef="#ctx0" brushRef="#br1" timeOffset="-213753.87">11685 4482 19343 0,'-2'0'1728'0,"-1"0"-1392"0,2 3-336 0,0-3 0 0,1 0 496 0,-2 2 16 0,-1-2 16 0,-2 2 0 0,-1 0 176 0,-2 2 16 16,0-2 16-16,-3 5 0 0,-2-4 128 0,1 3 32 15,0 1 0-15,-2 2 0 0,0 0-768 0,-2 2-128 16,0 4 0-16,-1 1 0 0,-4 3 0 0,-1 3-128 16,-3 3 128-16,-2 1 0 0,-3 5 0 0,-3 1-128 15,-3 2 128-15,-3 2 0 0,2 1 0 0,-1-2-128 16,0 0 128-16,1-4 0 0,3-2-144 0,5-3 144 16,3-2-160-16,6-7 160 0,6-2-368 0,6-3 32 15,3-4 0-15,5-3-11040 0</inkml:trace>
  <inkml:trace contextRef="#ctx0" brushRef="#br1" timeOffset="-213225.43">11570 4494 21183 0,'4'-7'1888'0,"0"2"-1504"0,0 2-384 0,-1 3 0 0,1-3 1648 0,1 2 256 0,2-4 48 0,6 0 16 0,3-3-1040 0,2-2-208 16,0 1-32-16,-4 5-16 0,-2 1-160 0,-4 0-48 15,-3 6 0-15,-2 0 0 0,-5 5-208 0,-3 3-64 16,-1 2 0-16,-2 6 0 0,-2 0 160 0,-3 3 32 16,-1 4 0-16,-3 5 0 0,1 1-256 0,0 5-128 15,3-1 128-15,2 1-128 0,3 1 192 0,4-1-16 16,3-5-16-16,4 1 0 0,2-5 224 0,2 0 64 16,4-2 0-16,2 2 0 0,0-6-448 0,1 0 0 15,-2-3 128-15,2-2-128 0,-2-2 0 0,0-3 0 0,0-2-160 0,-1-1 160 31,-3-3-976-31,0-2-112 0,-2-1 0 0,-1 0-14096 0</inkml:trace>
  <inkml:trace contextRef="#ctx0" brushRef="#br1" timeOffset="-212896.19">10920 4865 35935 0,'1'-4'1600'0,"2"0"320"0,-1 2-1536 0,3-2-384 0,1 4 0 0,0-2 0 0,4 2 576 0,5-3 32 0,10 2 16 0,10-5 0 0,7 3-64 0,5-1-16 0,-2 1 0 0,0-2 0 15,1 1-224-15,-3 2-64 0,1-2 0 0,1 0 0 16,-2 2-256-16,-1-2 0 0,-2 2 0 0,-3-2 0 31,-2 1-464-31,-5 0-48 0,1 0-16 0,-1 2-17152 0</inkml:trace>
  <inkml:trace contextRef="#ctx0" brushRef="#br1" timeOffset="-211565.29">7014 4497 14735 0,'-2'0'1312'0,"2"0"-1056"0,0 0-256 0,2 2 0 0,-2 0 848 0,1 1 112 0,0 0 32 0,0 3 0 16,2 4-112-16,-1 5-32 0,1 5 0 0,1 1 0 15,-1 5-368-15,-1 2-80 16,0 5-16-16,-3 4 0 0,0 5-384 0,-3 1 0 0,0-2 0 0,-1-3 0 31,-1 3-896-31,0 1-48 0,-2-4-16 0,1-1 0 16,1-6-864-16,-2 1-176 0,0 3-48 0,-1-5 0 15,2-2 1056-15,-1-3 208 0,2-3 32 0,1-3 16 0,3-3 464 0,-1-4 80 0,3-4 32 0,3-3 0 16,-1-2-928-16,1-3-192 0,1-3-48 16,-1-7 0-16</inkml:trace>
  <inkml:trace contextRef="#ctx0" brushRef="#br1" timeOffset="-210802.73">7014 4516 23951 0,'-4'-3'1056'0,"2"3"224"0,0-2-1024 0,2 1-256 31,2 1 0-31,-1 0 0 0,1 0 528 0,2 0 48 0,1 0 16 0,2-3 0 0,3 1-336 0,3 1-80 16,0-2-16-16,1 1 0 0,1 0 96 0,-1-1 32 15,3 1 0-15,-1-1 0 0,1 1-288 0,0 0 0 16,2-2 0-16,-1 4 0 15,-2 0 0-15,2 0 0 0,-2 0 0 0,0 0 0 0,-3 4 0 0,0-2 0 16,-2 2 0-16,-1 0 0 0,-1 2 0 0,-2 0 0 0,-1 0 0 0,-1 2 0 31,-1 0 0-31,-4 1 128 0,0 1 16 0,-3 0 0 0,-2 2 160 0,-2 1 16 0,-2 0 16 0,-2 2 0 32,0-3-32-32,-3 2-16 0,2-2 0 0,-3-2 0 15,2 3-160-15,-2-5-128 0,1-1 144 0,1 0-144 16,0-3 144-16,2 1-144 0,0-2 128 0,2 0-128 15,1-2 256-15,0 1-48 0,3 1 0 0,0-3 0 0,2 4-208 16,1-4 0-16,2 1 0 0,2 1 0 0,0-2-320 0,2 3 64 16,1-2 0-16,1 2 0 0,1-1 128 0,1-1 128 15,2 2-192-15,-2-1 192 0,2 2 0 0,1 0 0 16,-1 2 0-16,1-4 0 0,-1 4 0 0,1 1 0 16,1-4 0-16,-1 4 144 0,0-4-144 0,-1 3 0 15,0-2 0-15,-1 1 0 0,0-1 0 0,1 2 0 16,-1 0 0-16,-1 0 0 0,0 1 0 0,-2-1 0 15,-1 1 0-15,-1 2 0 0,-2-3 0 0,1 4 0 16,-2 0 0-16,0-2 0 0,-2 4 0 0,0 0 0 16,-1 0-144-16,-1 3 144 0,-1-4 0 0,0 2 0 0,0-1 0 0,-1 3 0 15,1-2 656-15,-3 2 48 16,2-2 0-16,-1-2 0 0,-1 1-64 0,1 1-16 0,-2-4 0 16,1 3 0-16,-3-3-192 0,0 4-48 0,-1-3 0 0,-3 0 0 15,1-1 96-15,-2 1 16 0,0-1 0 0,-2 0 0 16,-2 1-160-16,1-4-16 0,-3 1-16 0,-2 2 0 15,1-2 16-15,-3 2 0 0,-1-3 0 0,-2 3 0 16,-1-2-192-16,-1-1-128 0,-1 3 192 0,-3-3-192 16,1-1 0-16,-1 0 0 0,1 1-160 0,1-5-17920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2">
          <a:extLst>
            <a:ext uri="{FF2B5EF4-FFF2-40B4-BE49-F238E27FC236}">
              <a16:creationId xmlns:a16="http://schemas.microsoft.com/office/drawing/2014/main" id="{824A8A27-81FF-CA27-9236-A4C0E2414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8:notes">
            <a:extLst>
              <a:ext uri="{FF2B5EF4-FFF2-40B4-BE49-F238E27FC236}">
                <a16:creationId xmlns:a16="http://schemas.microsoft.com/office/drawing/2014/main" id="{5EB2B03B-7748-78D3-52F0-6A8924D4BB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58:notes">
            <a:extLst>
              <a:ext uri="{FF2B5EF4-FFF2-40B4-BE49-F238E27FC236}">
                <a16:creationId xmlns:a16="http://schemas.microsoft.com/office/drawing/2014/main" id="{70887D51-D05E-0E5E-00E5-48FC8CE866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2112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>
          <a:extLst>
            <a:ext uri="{FF2B5EF4-FFF2-40B4-BE49-F238E27FC236}">
              <a16:creationId xmlns:a16="http://schemas.microsoft.com/office/drawing/2014/main" id="{F02F3A9F-B8A4-9DBE-77A0-9BD4E5D4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9:notes">
            <a:extLst>
              <a:ext uri="{FF2B5EF4-FFF2-40B4-BE49-F238E27FC236}">
                <a16:creationId xmlns:a16="http://schemas.microsoft.com/office/drawing/2014/main" id="{2AE63D5C-6361-D4B8-DAE2-240F6EAB47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59:notes">
            <a:extLst>
              <a:ext uri="{FF2B5EF4-FFF2-40B4-BE49-F238E27FC236}">
                <a16:creationId xmlns:a16="http://schemas.microsoft.com/office/drawing/2014/main" id="{8E83C430-1961-D9D3-1A8C-6D35EBF2F4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6028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>
          <a:extLst>
            <a:ext uri="{FF2B5EF4-FFF2-40B4-BE49-F238E27FC236}">
              <a16:creationId xmlns:a16="http://schemas.microsoft.com/office/drawing/2014/main" id="{674F3F4C-4207-665D-81CF-0A0D7437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0:notes">
            <a:extLst>
              <a:ext uri="{FF2B5EF4-FFF2-40B4-BE49-F238E27FC236}">
                <a16:creationId xmlns:a16="http://schemas.microsoft.com/office/drawing/2014/main" id="{24802C04-BCB8-9943-06B0-5B7FA74047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7" name="Google Shape;897;p60:notes">
            <a:extLst>
              <a:ext uri="{FF2B5EF4-FFF2-40B4-BE49-F238E27FC236}">
                <a16:creationId xmlns:a16="http://schemas.microsoft.com/office/drawing/2014/main" id="{DE246772-490E-B0FE-ED0C-3601F74FCC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27489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3">
          <a:extLst>
            <a:ext uri="{FF2B5EF4-FFF2-40B4-BE49-F238E27FC236}">
              <a16:creationId xmlns:a16="http://schemas.microsoft.com/office/drawing/2014/main" id="{EF2DCA11-EC27-AFFE-DF19-E81E5C218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61:notes">
            <a:extLst>
              <a:ext uri="{FF2B5EF4-FFF2-40B4-BE49-F238E27FC236}">
                <a16:creationId xmlns:a16="http://schemas.microsoft.com/office/drawing/2014/main" id="{63CC5264-2856-E88A-5BC9-563AD35947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5" name="Google Shape;905;p61:notes">
            <a:extLst>
              <a:ext uri="{FF2B5EF4-FFF2-40B4-BE49-F238E27FC236}">
                <a16:creationId xmlns:a16="http://schemas.microsoft.com/office/drawing/2014/main" id="{4ECB7E7C-E51B-A3B5-B786-D259ED386C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4862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4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4039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4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2797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45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1259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4" name="Google Shape;614;p46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6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2045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7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6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5" name="Google Shape;935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140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8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50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3" name="Google Shape;683;p5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4" name="Google Shape;684;p51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7" name="Google Shape;717;p5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52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24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2" name="Google Shape;772;p5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53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>
          <a:extLst>
            <a:ext uri="{FF2B5EF4-FFF2-40B4-BE49-F238E27FC236}">
              <a16:creationId xmlns:a16="http://schemas.microsoft.com/office/drawing/2014/main" id="{46B00E90-1BC2-6C82-F798-F9A76FF9B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70:notes">
            <a:extLst>
              <a:ext uri="{FF2B5EF4-FFF2-40B4-BE49-F238E27FC236}">
                <a16:creationId xmlns:a16="http://schemas.microsoft.com/office/drawing/2014/main" id="{CDC667DB-515F-7CBD-A2CF-18E3FED4A3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9" name="Google Shape;1069;p70:notes">
            <a:extLst>
              <a:ext uri="{FF2B5EF4-FFF2-40B4-BE49-F238E27FC236}">
                <a16:creationId xmlns:a16="http://schemas.microsoft.com/office/drawing/2014/main" id="{CF853955-3E08-0924-A69D-478BDAA25D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0" name="Google Shape;1070;p70:notes">
            <a:extLst>
              <a:ext uri="{FF2B5EF4-FFF2-40B4-BE49-F238E27FC236}">
                <a16:creationId xmlns:a16="http://schemas.microsoft.com/office/drawing/2014/main" id="{FA0EE5B2-BDCF-34ED-98B2-907312F3750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11672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>
          <a:extLst>
            <a:ext uri="{FF2B5EF4-FFF2-40B4-BE49-F238E27FC236}">
              <a16:creationId xmlns:a16="http://schemas.microsoft.com/office/drawing/2014/main" id="{CEF7CF16-1E84-6F8E-5436-2D960C5B7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69:notes">
            <a:extLst>
              <a:ext uri="{FF2B5EF4-FFF2-40B4-BE49-F238E27FC236}">
                <a16:creationId xmlns:a16="http://schemas.microsoft.com/office/drawing/2014/main" id="{9002F2FB-F868-3969-EAA5-187CB64E3F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69:notes">
            <a:extLst>
              <a:ext uri="{FF2B5EF4-FFF2-40B4-BE49-F238E27FC236}">
                <a16:creationId xmlns:a16="http://schemas.microsoft.com/office/drawing/2014/main" id="{4509E0EC-AF7B-F072-7F2D-30471154D4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9508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6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5" name="Google Shape;1035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p7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1" name="Google Shape;1091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72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73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58898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74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1" name="Google Shape;1111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4758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76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3" name="Google Shape;1123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88214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78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8" name="Google Shape;1138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6913"/>
            <a:ext cx="6188075" cy="3481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39" name="Google Shape;1139;p78:notes"/>
          <p:cNvSpPr txBox="1">
            <a:spLocks noGrp="1"/>
          </p:cNvSpPr>
          <p:nvPr>
            <p:ph type="body" idx="1"/>
          </p:nvPr>
        </p:nvSpPr>
        <p:spPr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2950" tIns="46475" rIns="92950" bIns="464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51810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79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4" name="Google Shape;1154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5" name="Google Shape;1155;p79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27897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81:notes"/>
          <p:cNvSpPr txBox="1">
            <a:spLocks noGrp="1"/>
          </p:cNvSpPr>
          <p:nvPr>
            <p:ph type="body" idx="1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5" name="Google Shape;1175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42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7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9828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9"/>
          <p:cNvSpPr txBox="1">
            <a:spLocks noGrp="1"/>
          </p:cNvSpPr>
          <p:nvPr>
            <p:ph type="ctrTitle"/>
          </p:nvPr>
        </p:nvSpPr>
        <p:spPr>
          <a:xfrm>
            <a:off x="459317" y="263526"/>
            <a:ext cx="11201400" cy="1395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250"/>
              </a:spcBef>
              <a:spcAft>
                <a:spcPts val="0"/>
              </a:spcAft>
              <a:buSzPts val="1400"/>
              <a:buNone/>
              <a:defRPr sz="5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119"/>
          <p:cNvSpPr txBox="1">
            <a:spLocks noGrp="1"/>
          </p:cNvSpPr>
          <p:nvPr>
            <p:ph type="subTitle" idx="1"/>
          </p:nvPr>
        </p:nvSpPr>
        <p:spPr>
          <a:xfrm>
            <a:off x="459318" y="1677988"/>
            <a:ext cx="1119504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accent2"/>
                </a:solidFill>
              </a:defRPr>
            </a:lvl1pPr>
            <a:lvl2pPr lvl="1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lvl="3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0" name="Google Shape;200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64067" y="5631735"/>
            <a:ext cx="3314700" cy="953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5196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20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120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112797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0913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21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121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225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2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122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5537200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122"/>
          <p:cNvSpPr txBox="1">
            <a:spLocks noGrp="1"/>
          </p:cNvSpPr>
          <p:nvPr>
            <p:ph type="body" idx="2"/>
          </p:nvPr>
        </p:nvSpPr>
        <p:spPr>
          <a:xfrm>
            <a:off x="6197600" y="1727200"/>
            <a:ext cx="55393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5978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23"/>
          <p:cNvSpPr txBox="1"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23"/>
          <p:cNvSpPr txBox="1"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123"/>
          <p:cNvSpPr txBox="1">
            <a:spLocks noGrp="1"/>
          </p:cNvSpPr>
          <p:nvPr>
            <p:ph type="body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1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6" name="Google Shape;216;p1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8676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4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124"/>
          <p:cNvSpPr txBox="1">
            <a:spLocks noGrp="1"/>
          </p:cNvSpPr>
          <p:nvPr>
            <p:ph type="body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840"/>
              </a:spcBef>
              <a:spcAft>
                <a:spcPts val="0"/>
              </a:spcAft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0" name="Google Shape;220;p124"/>
          <p:cNvSpPr txBox="1">
            <a:spLocks noGrp="1"/>
          </p:cNvSpPr>
          <p:nvPr>
            <p:ph type="body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3004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5"/>
          <p:cNvSpPr txBox="1"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25"/>
          <p:cNvSpPr>
            <a:spLocks noGrp="1"/>
          </p:cNvSpPr>
          <p:nvPr>
            <p:ph type="pic" idx="2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125"/>
          <p:cNvSpPr txBox="1">
            <a:spLocks noGrp="1"/>
          </p:cNvSpPr>
          <p:nvPr>
            <p:ph type="body" idx="1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42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8251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6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126"/>
          <p:cNvSpPr txBox="1">
            <a:spLocks noGrp="1"/>
          </p:cNvSpPr>
          <p:nvPr>
            <p:ph type="body" idx="1"/>
          </p:nvPr>
        </p:nvSpPr>
        <p:spPr>
          <a:xfrm rot="5400000">
            <a:off x="3978540" y="-1794139"/>
            <a:ext cx="4237038" cy="11279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3092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27"/>
          <p:cNvSpPr txBox="1">
            <a:spLocks noGrp="1"/>
          </p:cNvSpPr>
          <p:nvPr>
            <p:ph type="title"/>
          </p:nvPr>
        </p:nvSpPr>
        <p:spPr>
          <a:xfrm rot="5400000">
            <a:off x="7485592" y="1712913"/>
            <a:ext cx="568325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127"/>
          <p:cNvSpPr txBox="1">
            <a:spLocks noGrp="1"/>
          </p:cNvSpPr>
          <p:nvPr>
            <p:ph type="body" idx="1"/>
          </p:nvPr>
        </p:nvSpPr>
        <p:spPr>
          <a:xfrm rot="5400000">
            <a:off x="1744134" y="-1005945"/>
            <a:ext cx="5683250" cy="8257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4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3pPr>
            <a:lvl4pPr marL="1828800" lvl="3" indent="-342900" algn="l">
              <a:lnSpc>
                <a:spcPct val="90000"/>
              </a:lnSpc>
              <a:spcBef>
                <a:spcPts val="18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–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21331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8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lvl="0" defTabSz="91440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endParaRPr dirty="0"/>
          </a:p>
        </p:txBody>
      </p:sp>
      <p:sp>
        <p:nvSpPr>
          <p:cNvPr id="16" name="Google Shape;16;p8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76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  <a:tabLst/>
              <a:defRPr sz="28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7" name="Google Shape;17;p89"/>
          <p:cNvSpPr txBox="1">
            <a:spLocks noGrp="1"/>
          </p:cNvSpPr>
          <p:nvPr>
            <p:ph type="sldNum" idx="12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68496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9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92717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8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54028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6" name="Google Shape;36;p9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9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9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9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6017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934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37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4" name="Google Shape;54;p10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0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1735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10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0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2358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10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4071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0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191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9508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536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8276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578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41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8916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618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632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538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464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17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5"/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1" name="Google Shape;191;p95"/>
          <p:cNvSpPr txBox="1">
            <a:spLocks noGrp="1"/>
          </p:cNvSpPr>
          <p:nvPr>
            <p:ph type="body" idx="1"/>
          </p:nvPr>
        </p:nvSpPr>
        <p:spPr>
          <a:xfrm>
            <a:off x="457200" y="1727200"/>
            <a:ext cx="11279717" cy="4237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31800" algn="l" rtl="0">
              <a:lnSpc>
                <a:spcPct val="90000"/>
              </a:lnSpc>
              <a:spcBef>
                <a:spcPts val="96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318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318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880"/>
              </a:buClr>
              <a:buSzPts val="3200"/>
              <a:buFont typeface="Arial"/>
              <a:buChar char="–"/>
              <a:defRPr sz="3200" b="0" i="0" u="none" strike="noStrike" cap="none">
                <a:solidFill>
                  <a:srgbClr val="1E419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92" name="Google Shape;192;p9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25451" y="5964238"/>
            <a:ext cx="2133600" cy="6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95"/>
          <p:cNvSpPr txBox="1"/>
          <p:nvPr/>
        </p:nvSpPr>
        <p:spPr>
          <a:xfrm>
            <a:off x="8589434" y="6229351"/>
            <a:ext cx="3274484" cy="466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GLBC – MSK Image Analysis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April 23, 2010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201896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0898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096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Low-rank Optimization &amp; PCA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with drawings from http://ai.berkeley.edu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CF8077-0D43-1B7A-C739-16BDDDC602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38" y="2514593"/>
            <a:ext cx="10153724" cy="182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ED08A-DBF3-FEA0-7CE5-0461C2782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5C0D-78B9-D986-033F-7ADC66B4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 to Start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9562A-3EFF-4B29-3B92-2D85BA224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dirty="0"/>
                  <a:t>Dimensionality Reduction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Transforming data from a </a:t>
                </a:r>
                <a:r>
                  <a:rPr lang="en-US" dirty="0">
                    <a:solidFill>
                      <a:srgbClr val="C00000"/>
                    </a:solidFill>
                  </a:rPr>
                  <a:t>high-dimensional</a:t>
                </a:r>
                <a:r>
                  <a:rPr lang="en-US" dirty="0">
                    <a:solidFill>
                      <a:schemeClr val="tx1"/>
                    </a:solidFill>
                  </a:rPr>
                  <a:t> representation to a </a:t>
                </a:r>
                <a:r>
                  <a:rPr lang="en-US" dirty="0">
                    <a:solidFill>
                      <a:srgbClr val="00B0F0"/>
                    </a:solidFill>
                  </a:rPr>
                  <a:t>lower-dimensional</a:t>
                </a:r>
                <a:r>
                  <a:rPr lang="en-US" dirty="0">
                    <a:solidFill>
                      <a:schemeClr val="tx1"/>
                    </a:solidFill>
                  </a:rPr>
                  <a:t> representation, while preserving important information (and removing distracting unimportant information) </a:t>
                </a:r>
              </a:p>
              <a:p>
                <a:pPr>
                  <a:lnSpc>
                    <a:spcPct val="10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Low-rank Optimization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Finding a low-rank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that best approximates a given matrix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>
                  <a:lnSpc>
                    <a:spcPct val="100000"/>
                  </a:lnSpc>
                </a:pPr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eqArr>
                                    <m:eqArr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.  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b="0" i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rank</m:t>
                                      </m:r>
                                      <m:d>
                                        <m:d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b="0" i="1" smtClean="0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≤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eqAr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00000"/>
                  </a:lnSpc>
                </a:pPr>
                <a:endParaRPr lang="en-US" dirty="0"/>
              </a:p>
              <a:p>
                <a:pPr>
                  <a:lnSpc>
                    <a:spcPct val="10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9562A-3EFF-4B29-3B92-2D85BA224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06" t="-3086" b="-1240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8285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65B86-1E1D-3F0D-5639-64A23ADE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Definitions to Start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7F6566-327B-389C-B7FA-7AC2E83EA8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031818" cy="5602932"/>
              </a:xfrm>
            </p:spPr>
            <p:txBody>
              <a:bodyPr/>
              <a:lstStyle/>
              <a:p>
                <a:r>
                  <a:rPr lang="en-US" dirty="0"/>
                  <a:t>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-D coordinate system defined by a set of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vectors</a:t>
                </a:r>
              </a:p>
              <a:p>
                <a:endParaRPr lang="en-US" sz="400" dirty="0"/>
              </a:p>
              <a:p>
                <a:r>
                  <a:rPr lang="en-US" dirty="0"/>
                  <a:t>Change of 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Converting data from one coordinate system to another</a:t>
                </a:r>
              </a:p>
              <a:p>
                <a:endParaRPr lang="en-US" sz="400" dirty="0"/>
              </a:p>
              <a:p>
                <a:r>
                  <a:rPr lang="en-US" dirty="0"/>
                  <a:t>Orthogonal basis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Basis defined by a set of orthogonal vectors</a:t>
                </a:r>
                <a:endParaRPr lang="en-US" dirty="0"/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Principal components</a:t>
                </a:r>
              </a:p>
              <a:p>
                <a:pPr>
                  <a:lnSpc>
                    <a:spcPct val="100000"/>
                  </a:lnSpc>
                </a:pPr>
                <a:r>
                  <a:rPr lang="en-US" dirty="0">
                    <a:solidFill>
                      <a:schemeClr val="tx1"/>
                    </a:solidFill>
                  </a:rPr>
                  <a:t>Given a dataset, the principal components are an ordered sequence of orthogonal basis vectors, where for all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∈</m:t>
                    </m:r>
                    <m:d>
                      <m:dPr>
                        <m:begChr m:val="{"/>
                        <m:endChr m:val="}"/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the first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vectors span the “best” subspace of the data.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7F6566-327B-389C-B7FA-7AC2E83EA8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031818" cy="5602932"/>
              </a:xfrm>
              <a:blipFill>
                <a:blip r:embed="rId2"/>
                <a:stretch>
                  <a:fillRect l="-1264" t="-1810" r="-1264" b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510E20F-FCC8-BD9E-9D8F-D7B34441FDE6}"/>
              </a:ext>
            </a:extLst>
          </p:cNvPr>
          <p:cNvSpPr txBox="1"/>
          <p:nvPr/>
        </p:nvSpPr>
        <p:spPr>
          <a:xfrm>
            <a:off x="7483365" y="159071"/>
            <a:ext cx="470863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7030A0"/>
                </a:solidFill>
              </a:rPr>
              <a:t>(pardon the simplification of linear algebra terms)</a:t>
            </a:r>
          </a:p>
        </p:txBody>
      </p:sp>
    </p:spTree>
    <p:extLst>
      <p:ext uri="{BB962C8B-B14F-4D97-AF65-F5344CB8AC3E}">
        <p14:creationId xmlns:p14="http://schemas.microsoft.com/office/powerpoint/2010/main" val="4052736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F5982-6A81-0EEB-A34B-39A66395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EB69C-2B03-0EF0-4590-3A734D88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MRI Growth Plate</a:t>
            </a:r>
          </a:p>
        </p:txBody>
      </p:sp>
    </p:spTree>
    <p:extLst>
      <p:ext uri="{BB962C8B-B14F-4D97-AF65-F5344CB8AC3E}">
        <p14:creationId xmlns:p14="http://schemas.microsoft.com/office/powerpoint/2010/main" val="201999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5">
          <a:extLst>
            <a:ext uri="{FF2B5EF4-FFF2-40B4-BE49-F238E27FC236}">
              <a16:creationId xmlns:a16="http://schemas.microsoft.com/office/drawing/2014/main" id="{0905F26C-844F-BA44-E77C-5895E61E5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p58">
            <a:extLst>
              <a:ext uri="{FF2B5EF4-FFF2-40B4-BE49-F238E27FC236}">
                <a16:creationId xmlns:a16="http://schemas.microsoft.com/office/drawing/2014/main" id="{AE71CC19-AF82-3D3D-A300-5B056C691B87}"/>
              </a:ext>
            </a:extLst>
          </p:cNvPr>
          <p:cNvSpPr/>
          <p:nvPr/>
        </p:nvSpPr>
        <p:spPr>
          <a:xfrm>
            <a:off x="8343901" y="5754689"/>
            <a:ext cx="2049463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Images Courtesy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H. Potter, H.S.S.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77" name="Google Shape;877;p58">
            <a:extLst>
              <a:ext uri="{FF2B5EF4-FFF2-40B4-BE49-F238E27FC236}">
                <a16:creationId xmlns:a16="http://schemas.microsoft.com/office/drawing/2014/main" id="{3C462442-D323-1868-A495-F3F4AEE85292}"/>
              </a:ext>
            </a:extLst>
          </p:cNvPr>
          <p:cNvSpPr txBox="1"/>
          <p:nvPr/>
        </p:nvSpPr>
        <p:spPr>
          <a:xfrm>
            <a:off x="5248276" y="1428750"/>
            <a:ext cx="42767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 year-old boy with previous fracture and 4cm leg length discrepancy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78" name="Google Shape;878;p58" descr="menges 8 coronal0001">
            <a:extLst>
              <a:ext uri="{FF2B5EF4-FFF2-40B4-BE49-F238E27FC236}">
                <a16:creationId xmlns:a16="http://schemas.microsoft.com/office/drawing/2014/main" id="{5BACCAC4-AC1A-D93C-78B1-C90DFEA3A3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7461" t="6771" r="11111" b="8562"/>
          <a:stretch/>
        </p:blipFill>
        <p:spPr>
          <a:xfrm>
            <a:off x="7439025" y="2200276"/>
            <a:ext cx="2884488" cy="341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8" descr="menges 8 coronal0002">
            <a:extLst>
              <a:ext uri="{FF2B5EF4-FFF2-40B4-BE49-F238E27FC236}">
                <a16:creationId xmlns:a16="http://schemas.microsoft.com/office/drawing/2014/main" id="{FA8EDAD4-2709-3D75-E77A-0721FFD092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187" t="8000" r="13368" b="8646"/>
          <a:stretch/>
        </p:blipFill>
        <p:spPr>
          <a:xfrm>
            <a:off x="4524375" y="2208213"/>
            <a:ext cx="2819400" cy="338296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pic>
      <p:cxnSp>
        <p:nvCxnSpPr>
          <p:cNvPr id="880" name="Google Shape;880;p58">
            <a:extLst>
              <a:ext uri="{FF2B5EF4-FFF2-40B4-BE49-F238E27FC236}">
                <a16:creationId xmlns:a16="http://schemas.microsoft.com/office/drawing/2014/main" id="{02494EDF-57DE-0199-612E-27038B4CCD51}"/>
              </a:ext>
            </a:extLst>
          </p:cNvPr>
          <p:cNvCxnSpPr/>
          <p:nvPr/>
        </p:nvCxnSpPr>
        <p:spPr>
          <a:xfrm>
            <a:off x="9344025" y="3209926"/>
            <a:ext cx="1588" cy="47307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81" name="Google Shape;881;p58">
            <a:extLst>
              <a:ext uri="{FF2B5EF4-FFF2-40B4-BE49-F238E27FC236}">
                <a16:creationId xmlns:a16="http://schemas.microsoft.com/office/drawing/2014/main" id="{9161282A-A306-6586-5EF6-0C901956910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6901" y="1428751"/>
            <a:ext cx="2519363" cy="46132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58">
            <a:extLst>
              <a:ext uri="{FF2B5EF4-FFF2-40B4-BE49-F238E27FC236}">
                <a16:creationId xmlns:a16="http://schemas.microsoft.com/office/drawing/2014/main" id="{62B35587-9F49-0A44-82AD-3366052212D2}"/>
              </a:ext>
            </a:extLst>
          </p:cNvPr>
          <p:cNvSpPr/>
          <p:nvPr/>
        </p:nvSpPr>
        <p:spPr>
          <a:xfrm>
            <a:off x="511175" y="283250"/>
            <a:ext cx="8459788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40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83" name="Google Shape;883;p58">
            <a:extLst>
              <a:ext uri="{FF2B5EF4-FFF2-40B4-BE49-F238E27FC236}">
                <a16:creationId xmlns:a16="http://schemas.microsoft.com/office/drawing/2014/main" id="{66FACFBE-0279-A0F7-95E6-3109EE3E6D13}"/>
              </a:ext>
            </a:extLst>
          </p:cNvPr>
          <p:cNvSpPr/>
          <p:nvPr/>
        </p:nvSpPr>
        <p:spPr>
          <a:xfrm>
            <a:off x="528637" y="876974"/>
            <a:ext cx="10182905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Disruption and Limb Length Discrepancy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735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>
          <a:extLst>
            <a:ext uri="{FF2B5EF4-FFF2-40B4-BE49-F238E27FC236}">
              <a16:creationId xmlns:a16="http://schemas.microsoft.com/office/drawing/2014/main" id="{6B3B2C8D-93DB-DE34-042B-2D056C35F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8" name="Google Shape;888;p59">
            <a:extLst>
              <a:ext uri="{FF2B5EF4-FFF2-40B4-BE49-F238E27FC236}">
                <a16:creationId xmlns:a16="http://schemas.microsoft.com/office/drawing/2014/main" id="{6BF66C1C-4F7E-EAB5-711B-C007A81ADF1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0950" y="2323436"/>
            <a:ext cx="3528740" cy="3275935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59">
            <a:extLst>
              <a:ext uri="{FF2B5EF4-FFF2-40B4-BE49-F238E27FC236}">
                <a16:creationId xmlns:a16="http://schemas.microsoft.com/office/drawing/2014/main" id="{E191F3C0-F044-735D-F6F8-0675E82FE866}"/>
              </a:ext>
            </a:extLst>
          </p:cNvPr>
          <p:cNvSpPr/>
          <p:nvPr/>
        </p:nvSpPr>
        <p:spPr>
          <a:xfrm>
            <a:off x="511175" y="283250"/>
            <a:ext cx="8459788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40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0" name="Google Shape;890;p59">
            <a:extLst>
              <a:ext uri="{FF2B5EF4-FFF2-40B4-BE49-F238E27FC236}">
                <a16:creationId xmlns:a16="http://schemas.microsoft.com/office/drawing/2014/main" id="{1DBD15AE-93DF-6DA7-1880-BE46A69B82E2}"/>
              </a:ext>
            </a:extLst>
          </p:cNvPr>
          <p:cNvSpPr/>
          <p:nvPr/>
        </p:nvSpPr>
        <p:spPr>
          <a:xfrm>
            <a:off x="528638" y="876974"/>
            <a:ext cx="9864726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Growth Plate Disruption and Limb Length Discrepancy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1" name="Google Shape;891;p59">
            <a:extLst>
              <a:ext uri="{FF2B5EF4-FFF2-40B4-BE49-F238E27FC236}">
                <a16:creationId xmlns:a16="http://schemas.microsoft.com/office/drawing/2014/main" id="{738BF6A7-0918-305A-ADEA-ECF84A5D4C59}"/>
              </a:ext>
            </a:extLst>
          </p:cNvPr>
          <p:cNvSpPr/>
          <p:nvPr/>
        </p:nvSpPr>
        <p:spPr>
          <a:xfrm>
            <a:off x="8343901" y="5754689"/>
            <a:ext cx="2049463" cy="44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Images Courtesy </a:t>
            </a:r>
            <a:b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H. Potter, H.S.S.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92" name="Google Shape;892;p59">
            <a:extLst>
              <a:ext uri="{FF2B5EF4-FFF2-40B4-BE49-F238E27FC236}">
                <a16:creationId xmlns:a16="http://schemas.microsoft.com/office/drawing/2014/main" id="{283074F8-F5D7-02FA-2227-9ABC67611CB6}"/>
              </a:ext>
            </a:extLst>
          </p:cNvPr>
          <p:cNvSpPr txBox="1"/>
          <p:nvPr/>
        </p:nvSpPr>
        <p:spPr>
          <a:xfrm>
            <a:off x="5248276" y="1428750"/>
            <a:ext cx="4276725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 year-old boy with previous fracture and 4cm leg length discrepancy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93" name="Google Shape;893;p59" descr="menges 8 coronal0001">
            <a:extLst>
              <a:ext uri="{FF2B5EF4-FFF2-40B4-BE49-F238E27FC236}">
                <a16:creationId xmlns:a16="http://schemas.microsoft.com/office/drawing/2014/main" id="{DAE81CBC-C9A8-0EF4-CBD4-2CD40CD745F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7461" t="6771" r="11111" b="8562"/>
          <a:stretch/>
        </p:blipFill>
        <p:spPr>
          <a:xfrm>
            <a:off x="6096000" y="2179896"/>
            <a:ext cx="2884488" cy="3419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4" name="Google Shape;894;p59">
            <a:extLst>
              <a:ext uri="{FF2B5EF4-FFF2-40B4-BE49-F238E27FC236}">
                <a16:creationId xmlns:a16="http://schemas.microsoft.com/office/drawing/2014/main" id="{DBD93218-EF7D-355F-7C6A-C7120FC82856}"/>
              </a:ext>
            </a:extLst>
          </p:cNvPr>
          <p:cNvCxnSpPr/>
          <p:nvPr/>
        </p:nvCxnSpPr>
        <p:spPr>
          <a:xfrm>
            <a:off x="8001000" y="3189546"/>
            <a:ext cx="1588" cy="473075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1E77F3C-0CA2-FB02-94D1-9225DC4283A2}"/>
                  </a:ext>
                </a:extLst>
              </p14:cNvPr>
              <p14:cNvContentPartPr/>
              <p14:nvPr/>
            </p14:nvContentPartPr>
            <p14:xfrm>
              <a:off x="3692880" y="2410920"/>
              <a:ext cx="1125360" cy="947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1E77F3C-0CA2-FB02-94D1-9225DC4283A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83520" y="2401560"/>
                <a:ext cx="1144080" cy="96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364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>
          <a:extLst>
            <a:ext uri="{FF2B5EF4-FFF2-40B4-BE49-F238E27FC236}">
              <a16:creationId xmlns:a16="http://schemas.microsoft.com/office/drawing/2014/main" id="{5A14191A-9F65-778B-C208-539241D56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Google Shape;899;p60">
            <a:extLst>
              <a:ext uri="{FF2B5EF4-FFF2-40B4-BE49-F238E27FC236}">
                <a16:creationId xmlns:a16="http://schemas.microsoft.com/office/drawing/2014/main" id="{FE58CB54-4709-ADC7-AFB6-EE8BB7A60FF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6925" y="2581276"/>
            <a:ext cx="3087688" cy="189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0">
            <a:extLst>
              <a:ext uri="{FF2B5EF4-FFF2-40B4-BE49-F238E27FC236}">
                <a16:creationId xmlns:a16="http://schemas.microsoft.com/office/drawing/2014/main" id="{235AB6CD-D13F-806C-A80B-5498E4397EB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76625" y="2095500"/>
            <a:ext cx="523875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60">
            <a:extLst>
              <a:ext uri="{FF2B5EF4-FFF2-40B4-BE49-F238E27FC236}">
                <a16:creationId xmlns:a16="http://schemas.microsoft.com/office/drawing/2014/main" id="{594C792B-9451-290C-6791-3A27D14203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/>
          </a:p>
        </p:txBody>
      </p:sp>
      <p:sp>
        <p:nvSpPr>
          <p:cNvPr id="902" name="Google Shape;902;p60">
            <a:extLst>
              <a:ext uri="{FF2B5EF4-FFF2-40B4-BE49-F238E27FC236}">
                <a16:creationId xmlns:a16="http://schemas.microsoft.com/office/drawing/2014/main" id="{0CA795D5-AC91-49A1-52E1-00C4430D59CF}"/>
              </a:ext>
            </a:extLst>
          </p:cNvPr>
          <p:cNvSpPr/>
          <p:nvPr/>
        </p:nvSpPr>
        <p:spPr>
          <a:xfrm>
            <a:off x="455083" y="928689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Area Measurement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597;p43">
            <a:extLst>
              <a:ext uri="{FF2B5EF4-FFF2-40B4-BE49-F238E27FC236}">
                <a16:creationId xmlns:a16="http://schemas.microsoft.com/office/drawing/2014/main" id="{9D10E455-2463-71B7-D43F-614F28E8997A}"/>
              </a:ext>
            </a:extLst>
          </p:cNvPr>
          <p:cNvSpPr txBox="1"/>
          <p:nvPr/>
        </p:nvSpPr>
        <p:spPr>
          <a:xfrm>
            <a:off x="7174837" y="401837"/>
            <a:ext cx="4756698" cy="124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Spoiler: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PCA axes are eigenvectors!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809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6">
          <a:extLst>
            <a:ext uri="{FF2B5EF4-FFF2-40B4-BE49-F238E27FC236}">
              <a16:creationId xmlns:a16="http://schemas.microsoft.com/office/drawing/2014/main" id="{39D3E4C7-0D0B-372F-031B-4B3F06C8F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7" name="Google Shape;907;p61">
            <a:extLst>
              <a:ext uri="{FF2B5EF4-FFF2-40B4-BE49-F238E27FC236}">
                <a16:creationId xmlns:a16="http://schemas.microsoft.com/office/drawing/2014/main" id="{DA685B72-FCA4-6741-78DB-3DD4A17A48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00175" y="2447925"/>
            <a:ext cx="3106738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61">
            <a:extLst>
              <a:ext uri="{FF2B5EF4-FFF2-40B4-BE49-F238E27FC236}">
                <a16:creationId xmlns:a16="http://schemas.microsoft.com/office/drawing/2014/main" id="{03A41B24-DFD2-2A6B-51C8-CF19470FBC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80989"/>
            <a:ext cx="11279717" cy="99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Growth Plate Imaging</a:t>
            </a:r>
            <a:endParaRPr/>
          </a:p>
        </p:txBody>
      </p:sp>
      <p:sp>
        <p:nvSpPr>
          <p:cNvPr id="909" name="Google Shape;909;p61">
            <a:extLst>
              <a:ext uri="{FF2B5EF4-FFF2-40B4-BE49-F238E27FC236}">
                <a16:creationId xmlns:a16="http://schemas.microsoft.com/office/drawing/2014/main" id="{378AD046-F64C-34BE-FF6B-763E76231268}"/>
              </a:ext>
            </a:extLst>
          </p:cNvPr>
          <p:cNvSpPr/>
          <p:nvPr/>
        </p:nvSpPr>
        <p:spPr>
          <a:xfrm>
            <a:off x="455083" y="925495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8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Area Measurement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910" name="Google Shape;910;p61">
            <a:extLst>
              <a:ext uri="{FF2B5EF4-FFF2-40B4-BE49-F238E27FC236}">
                <a16:creationId xmlns:a16="http://schemas.microsoft.com/office/drawing/2014/main" id="{4B3CB87A-FE4E-4394-22E3-442ED7FA6CA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1975" y="2489201"/>
            <a:ext cx="3378200" cy="1382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61">
            <a:extLst>
              <a:ext uri="{FF2B5EF4-FFF2-40B4-BE49-F238E27FC236}">
                <a16:creationId xmlns:a16="http://schemas.microsoft.com/office/drawing/2014/main" id="{6628FC64-7E83-337B-ECCA-79E2D0DC8A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81925" y="2174876"/>
            <a:ext cx="2554288" cy="2187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2" name="Google Shape;912;p61">
            <a:extLst>
              <a:ext uri="{FF2B5EF4-FFF2-40B4-BE49-F238E27FC236}">
                <a16:creationId xmlns:a16="http://schemas.microsoft.com/office/drawing/2014/main" id="{5CA8FA66-DEA2-E0A4-D776-3C59B36B987C}"/>
              </a:ext>
            </a:extLst>
          </p:cNvPr>
          <p:cNvGrpSpPr/>
          <p:nvPr/>
        </p:nvGrpSpPr>
        <p:grpSpPr>
          <a:xfrm>
            <a:off x="4914901" y="2743201"/>
            <a:ext cx="2219325" cy="790575"/>
            <a:chOff x="2136" y="1728"/>
            <a:chExt cx="1398" cy="498"/>
          </a:xfrm>
        </p:grpSpPr>
        <p:cxnSp>
          <p:nvCxnSpPr>
            <p:cNvPr id="913" name="Google Shape;913;p61">
              <a:extLst>
                <a:ext uri="{FF2B5EF4-FFF2-40B4-BE49-F238E27FC236}">
                  <a16:creationId xmlns:a16="http://schemas.microsoft.com/office/drawing/2014/main" id="{83404F96-5814-B2F7-8644-85BD2518A103}"/>
                </a:ext>
              </a:extLst>
            </p:cNvPr>
            <p:cNvCxnSpPr/>
            <p:nvPr/>
          </p:nvCxnSpPr>
          <p:spPr>
            <a:xfrm>
              <a:off x="2136" y="1728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4" name="Google Shape;914;p61">
              <a:extLst>
                <a:ext uri="{FF2B5EF4-FFF2-40B4-BE49-F238E27FC236}">
                  <a16:creationId xmlns:a16="http://schemas.microsoft.com/office/drawing/2014/main" id="{655ED9C5-A27D-9F41-E0D7-68C80D0F0764}"/>
                </a:ext>
              </a:extLst>
            </p:cNvPr>
            <p:cNvCxnSpPr/>
            <p:nvPr/>
          </p:nvCxnSpPr>
          <p:spPr>
            <a:xfrm>
              <a:off x="2820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5" name="Google Shape;915;p61">
              <a:extLst>
                <a:ext uri="{FF2B5EF4-FFF2-40B4-BE49-F238E27FC236}">
                  <a16:creationId xmlns:a16="http://schemas.microsoft.com/office/drawing/2014/main" id="{C6C85E65-D8A3-47E5-4BA1-FA2A41FB09E6}"/>
                </a:ext>
              </a:extLst>
            </p:cNvPr>
            <p:cNvCxnSpPr/>
            <p:nvPr/>
          </p:nvCxnSpPr>
          <p:spPr>
            <a:xfrm>
              <a:off x="3534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6" name="Google Shape;916;p61">
              <a:extLst>
                <a:ext uri="{FF2B5EF4-FFF2-40B4-BE49-F238E27FC236}">
                  <a16:creationId xmlns:a16="http://schemas.microsoft.com/office/drawing/2014/main" id="{EAD317C5-285F-07FC-09EE-AB9B8B6C7A66}"/>
                </a:ext>
              </a:extLst>
            </p:cNvPr>
            <p:cNvCxnSpPr/>
            <p:nvPr/>
          </p:nvCxnSpPr>
          <p:spPr>
            <a:xfrm>
              <a:off x="3168" y="1734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cxnSp>
          <p:nvCxnSpPr>
            <p:cNvPr id="917" name="Google Shape;917;p61">
              <a:extLst>
                <a:ext uri="{FF2B5EF4-FFF2-40B4-BE49-F238E27FC236}">
                  <a16:creationId xmlns:a16="http://schemas.microsoft.com/office/drawing/2014/main" id="{CFCCAFAC-B919-A4EF-0245-D7CA77F56A56}"/>
                </a:ext>
              </a:extLst>
            </p:cNvPr>
            <p:cNvCxnSpPr/>
            <p:nvPr/>
          </p:nvCxnSpPr>
          <p:spPr>
            <a:xfrm>
              <a:off x="2478" y="1728"/>
              <a:ext cx="0" cy="49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</p:grpSp>
      <p:pic>
        <p:nvPicPr>
          <p:cNvPr id="918" name="Google Shape;918;p61">
            <a:extLst>
              <a:ext uri="{FF2B5EF4-FFF2-40B4-BE49-F238E27FC236}">
                <a16:creationId xmlns:a16="http://schemas.microsoft.com/office/drawing/2014/main" id="{A56C50F4-7E21-F8CF-1FCB-0E12AAFC061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81925" y="2174876"/>
            <a:ext cx="2554288" cy="218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61">
            <a:extLst>
              <a:ext uri="{FF2B5EF4-FFF2-40B4-BE49-F238E27FC236}">
                <a16:creationId xmlns:a16="http://schemas.microsoft.com/office/drawing/2014/main" id="{D3BE02F1-E66C-071B-A8E1-8C89F164A772}"/>
              </a:ext>
            </a:extLst>
          </p:cNvPr>
          <p:cNvSpPr/>
          <p:nvPr/>
        </p:nvSpPr>
        <p:spPr>
          <a:xfrm>
            <a:off x="1836738" y="4722813"/>
            <a:ext cx="8451850" cy="328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E4191"/>
              </a:buClr>
              <a:buSzPts val="2400"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1E419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Flatten Growth Plate to Enable 2D Area Measurement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590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D7AE-09A3-50A9-555A-3D4E6EF8D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867CE-B996-1C1C-E20D-63A9BFB72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Geometry Examples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B9FB1-AE2C-E0EE-623E-E1E0BF4C7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2D: 1st and 2nd principal components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3D: 1st, 2nd, 3rd principal components</a:t>
            </a:r>
          </a:p>
        </p:txBody>
      </p:sp>
    </p:spTree>
    <p:extLst>
      <p:ext uri="{BB962C8B-B14F-4D97-AF65-F5344CB8AC3E}">
        <p14:creationId xmlns:p14="http://schemas.microsoft.com/office/powerpoint/2010/main" val="243158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dirty="0"/>
              <a:t>Principal Component Axes</a:t>
            </a:r>
            <a:endParaRPr dirty="0"/>
          </a:p>
        </p:txBody>
      </p:sp>
      <p:sp>
        <p:nvSpPr>
          <p:cNvPr id="595" name="Google Shape;595;p4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2-D Gaussian Data: 1st and 2nd principal component axes</a:t>
            </a:r>
            <a:endParaRPr dirty="0"/>
          </a:p>
        </p:txBody>
      </p:sp>
      <p:pic>
        <p:nvPicPr>
          <p:cNvPr id="596" name="Google Shape;596;p43"/>
          <p:cNvPicPr preferRelativeResize="0"/>
          <p:nvPr/>
        </p:nvPicPr>
        <p:blipFill rotWithShape="1">
          <a:blip r:embed="rId3">
            <a:alphaModFix/>
          </a:blip>
          <a:srcRect l="49356" t="10649"/>
          <a:stretch/>
        </p:blipFill>
        <p:spPr>
          <a:xfrm>
            <a:off x="650383" y="1841678"/>
            <a:ext cx="5641148" cy="4895991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43"/>
          <p:cNvSpPr txBox="1"/>
          <p:nvPr/>
        </p:nvSpPr>
        <p:spPr>
          <a:xfrm>
            <a:off x="6825702" y="1961037"/>
            <a:ext cx="4420054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Noto Sans Symbol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Spoiler: The PCA axes can be found using eigenvectors!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607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4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Dimensionality Reduction</a:t>
            </a:r>
            <a:endParaRPr/>
          </a:p>
        </p:txBody>
      </p:sp>
      <p:sp>
        <p:nvSpPr>
          <p:cNvPr id="603" name="Google Shape;603;p4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2-D Gaussian Data: Reduced along 1st principal component</a:t>
            </a:r>
            <a:endParaRPr dirty="0"/>
          </a:p>
        </p:txBody>
      </p:sp>
      <p:pic>
        <p:nvPicPr>
          <p:cNvPr id="604" name="Google Shape;604;p44"/>
          <p:cNvPicPr preferRelativeResize="0"/>
          <p:nvPr/>
        </p:nvPicPr>
        <p:blipFill rotWithShape="1">
          <a:blip r:embed="rId3">
            <a:alphaModFix/>
          </a:blip>
          <a:srcRect l="49356" t="10649"/>
          <a:stretch/>
        </p:blipFill>
        <p:spPr>
          <a:xfrm>
            <a:off x="650383" y="1841678"/>
            <a:ext cx="5641148" cy="4895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2294" y="1796602"/>
            <a:ext cx="5465058" cy="48424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418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45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Axes</a:t>
            </a:r>
            <a:endParaRPr/>
          </a:p>
        </p:txBody>
      </p:sp>
      <p:sp>
        <p:nvSpPr>
          <p:cNvPr id="611" name="Google Shape;611;p45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3-D Data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67056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8B586-C842-7927-BA89-2E08F2EA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99C12-ABC2-671B-B21B-EE13713A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</a:t>
            </a:r>
            <a:r>
              <a:rPr lang="en-US" dirty="0" err="1"/>
              <a:t>Prepwork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51012-9C6E-F773-BB5C-A0BAD443A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Centering the data</a:t>
            </a:r>
          </a:p>
        </p:txBody>
      </p:sp>
    </p:spTree>
    <p:extLst>
      <p:ext uri="{BB962C8B-B14F-4D97-AF65-F5344CB8AC3E}">
        <p14:creationId xmlns:p14="http://schemas.microsoft.com/office/powerpoint/2010/main" val="3078172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6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Pre-processing</a:t>
            </a:r>
            <a:endParaRPr/>
          </a:p>
        </p:txBody>
      </p:sp>
      <p:sp>
        <p:nvSpPr>
          <p:cNvPr id="618" name="Google Shape;618;p46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/>
              <a:t>What if the data isn't centered</a:t>
            </a:r>
            <a:endParaRPr/>
          </a:p>
        </p:txBody>
      </p:sp>
      <p:pic>
        <p:nvPicPr>
          <p:cNvPr id="619" name="Google Shape;61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4301" y="1562368"/>
            <a:ext cx="9753800" cy="4798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759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7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Centering Data</a:t>
            </a:r>
            <a:endParaRPr/>
          </a:p>
        </p:txBody>
      </p:sp>
      <p:sp>
        <p:nvSpPr>
          <p:cNvPr id="625" name="Google Shape;625;p47"/>
          <p:cNvSpPr txBox="1"/>
          <p:nvPr/>
        </p:nvSpPr>
        <p:spPr>
          <a:xfrm>
            <a:off x="695021" y="3291247"/>
            <a:ext cx="7991778" cy="2139466"/>
          </a:xfrm>
          <a:prstGeom prst="rect">
            <a:avLst/>
          </a:prstGeom>
          <a:solidFill>
            <a:srgbClr val="FFE29C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26" name="Google Shape;626;p47"/>
          <p:cNvSpPr txBox="1"/>
          <p:nvPr/>
        </p:nvSpPr>
        <p:spPr>
          <a:xfrm>
            <a:off x="695021" y="994943"/>
            <a:ext cx="7991778" cy="2331002"/>
          </a:xfrm>
          <a:prstGeom prst="rect">
            <a:avLst/>
          </a:prstGeom>
          <a:solidFill>
            <a:srgbClr val="CFE4A5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627" name="Google Shape;627;p47"/>
          <p:cNvSpPr txBox="1"/>
          <p:nvPr/>
        </p:nvSpPr>
        <p:spPr>
          <a:xfrm>
            <a:off x="457199" y="3291247"/>
            <a:ext cx="8229600" cy="68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We assume the data is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centered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628" name="Google Shape;628;p47" descr="latex-image-1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65343" y="1008701"/>
            <a:ext cx="2600051" cy="219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7" descr="latex-image-1.pd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0006" y="1864414"/>
            <a:ext cx="2336755" cy="482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7" descr="latex-image-1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58718" y="4133396"/>
            <a:ext cx="3269262" cy="1151921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7"/>
          <p:cNvSpPr txBox="1"/>
          <p:nvPr/>
        </p:nvSpPr>
        <p:spPr>
          <a:xfrm>
            <a:off x="2458719" y="5530881"/>
            <a:ext cx="1991627" cy="1214600"/>
          </a:xfrm>
          <a:prstGeom prst="rect">
            <a:avLst/>
          </a:prstGeom>
          <a:solidFill>
            <a:srgbClr val="8798C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Q: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What if your data is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not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centered?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2" name="Google Shape;632;p47"/>
          <p:cNvSpPr txBox="1"/>
          <p:nvPr/>
        </p:nvSpPr>
        <p:spPr>
          <a:xfrm>
            <a:off x="4608595" y="5530881"/>
            <a:ext cx="1991627" cy="1214600"/>
          </a:xfrm>
          <a:prstGeom prst="rect">
            <a:avLst/>
          </a:prstGeom>
          <a:solidFill>
            <a:srgbClr val="AFBAD6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A: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Subtract off the sample mean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33" name="Google Shape;633;p47"/>
          <p:cNvSpPr txBox="1"/>
          <p:nvPr/>
        </p:nvSpPr>
        <p:spPr>
          <a:xfrm>
            <a:off x="9733281" y="6402770"/>
            <a:ext cx="2328731" cy="34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Slide from Matt Gormley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634" name="Google Shape;634;p47"/>
          <p:cNvCxnSpPr/>
          <p:nvPr/>
        </p:nvCxnSpPr>
        <p:spPr>
          <a:xfrm>
            <a:off x="9213813" y="4287629"/>
            <a:ext cx="2060325" cy="1"/>
          </a:xfrm>
          <a:prstGeom prst="straightConnector1">
            <a:avLst/>
          </a:prstGeom>
          <a:noFill/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5" name="Google Shape;635;p47"/>
          <p:cNvSpPr/>
          <p:nvPr/>
        </p:nvSpPr>
        <p:spPr>
          <a:xfrm>
            <a:off x="9349664" y="4034805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36" name="Google Shape;636;p47"/>
          <p:cNvGrpSpPr/>
          <p:nvPr/>
        </p:nvGrpSpPr>
        <p:grpSpPr>
          <a:xfrm>
            <a:off x="9213813" y="1183353"/>
            <a:ext cx="2060325" cy="1809782"/>
            <a:chOff x="325590" y="4914790"/>
            <a:chExt cx="2060325" cy="1809782"/>
          </a:xfrm>
        </p:grpSpPr>
        <p:cxnSp>
          <p:nvCxnSpPr>
            <p:cNvPr id="637" name="Google Shape;637;p47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38" name="Google Shape;638;p47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39" name="Google Shape;639;p47"/>
          <p:cNvGrpSpPr/>
          <p:nvPr/>
        </p:nvGrpSpPr>
        <p:grpSpPr>
          <a:xfrm>
            <a:off x="9444772" y="1241592"/>
            <a:ext cx="1678190" cy="1608888"/>
            <a:chOff x="556549" y="4973029"/>
            <a:chExt cx="1678190" cy="1608888"/>
          </a:xfrm>
        </p:grpSpPr>
        <p:sp>
          <p:nvSpPr>
            <p:cNvPr id="640" name="Google Shape;640;p47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1" name="Google Shape;641;p47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2" name="Google Shape;642;p47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3" name="Google Shape;643;p47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4" name="Google Shape;644;p47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45" name="Google Shape;645;p47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646" name="Google Shape;646;p47"/>
          <p:cNvGrpSpPr/>
          <p:nvPr/>
        </p:nvGrpSpPr>
        <p:grpSpPr>
          <a:xfrm>
            <a:off x="9213813" y="3347401"/>
            <a:ext cx="2060325" cy="1809782"/>
            <a:chOff x="87377" y="3313249"/>
            <a:chExt cx="2060325" cy="1809782"/>
          </a:xfrm>
        </p:grpSpPr>
        <p:cxnSp>
          <p:nvCxnSpPr>
            <p:cNvPr id="647" name="Google Shape;647;p47"/>
            <p:cNvCxnSpPr/>
            <p:nvPr/>
          </p:nvCxnSpPr>
          <p:spPr>
            <a:xfrm>
              <a:off x="87377" y="4253477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648" name="Google Shape;648;p47"/>
            <p:cNvGrpSpPr/>
            <p:nvPr/>
          </p:nvGrpSpPr>
          <p:grpSpPr>
            <a:xfrm>
              <a:off x="223228" y="3313249"/>
              <a:ext cx="1678190" cy="1809782"/>
              <a:chOff x="2831280" y="4879453"/>
              <a:chExt cx="1678190" cy="1809782"/>
            </a:xfrm>
          </p:grpSpPr>
          <p:cxnSp>
            <p:nvCxnSpPr>
              <p:cNvPr id="649" name="Google Shape;649;p47"/>
              <p:cNvCxnSpPr/>
              <p:nvPr/>
            </p:nvCxnSpPr>
            <p:spPr>
              <a:xfrm>
                <a:off x="3725592" y="4879453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650" name="Google Shape;650;p47"/>
              <p:cNvSpPr/>
              <p:nvPr/>
            </p:nvSpPr>
            <p:spPr>
              <a:xfrm>
                <a:off x="3377631" y="551011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1" name="Google Shape;651;p47"/>
              <p:cNvSpPr/>
              <p:nvPr/>
            </p:nvSpPr>
            <p:spPr>
              <a:xfrm>
                <a:off x="3310782" y="497303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2" name="Google Shape;652;p47"/>
              <p:cNvSpPr/>
              <p:nvPr/>
            </p:nvSpPr>
            <p:spPr>
              <a:xfrm>
                <a:off x="4057680" y="569740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3" name="Google Shape;653;p47"/>
              <p:cNvSpPr/>
              <p:nvPr/>
            </p:nvSpPr>
            <p:spPr>
              <a:xfrm>
                <a:off x="4154405" y="6451375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4" name="Google Shape;654;p47"/>
              <p:cNvSpPr/>
              <p:nvPr/>
            </p:nvSpPr>
            <p:spPr>
              <a:xfrm>
                <a:off x="4375773" y="617148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655" name="Google Shape;655;p47"/>
              <p:cNvCxnSpPr/>
              <p:nvPr/>
            </p:nvCxnSpPr>
            <p:spPr>
              <a:xfrm>
                <a:off x="3725592" y="4879453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656" name="Google Shape;656;p47"/>
              <p:cNvSpPr/>
              <p:nvPr/>
            </p:nvSpPr>
            <p:spPr>
              <a:xfrm>
                <a:off x="2831280" y="5566857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7" name="Google Shape;657;p47"/>
              <p:cNvSpPr/>
              <p:nvPr/>
            </p:nvSpPr>
            <p:spPr>
              <a:xfrm>
                <a:off x="3377631" y="551011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8" name="Google Shape;658;p47"/>
              <p:cNvSpPr/>
              <p:nvPr/>
            </p:nvSpPr>
            <p:spPr>
              <a:xfrm>
                <a:off x="3310782" y="497303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59" name="Google Shape;659;p47"/>
              <p:cNvSpPr/>
              <p:nvPr/>
            </p:nvSpPr>
            <p:spPr>
              <a:xfrm>
                <a:off x="4057680" y="5697400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0" name="Google Shape;660;p47"/>
              <p:cNvSpPr/>
              <p:nvPr/>
            </p:nvSpPr>
            <p:spPr>
              <a:xfrm>
                <a:off x="4154405" y="6451375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661" name="Google Shape;661;p47"/>
              <p:cNvSpPr/>
              <p:nvPr/>
            </p:nvSpPr>
            <p:spPr>
              <a:xfrm>
                <a:off x="4375773" y="6171482"/>
                <a:ext cx="133697" cy="130543"/>
              </a:xfrm>
              <a:prstGeom prst="ellipse">
                <a:avLst/>
              </a:prstGeom>
              <a:solidFill>
                <a:srgbClr val="3891A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800"/>
                  <a:buFont typeface="Calibri"/>
                  <a:buNone/>
                  <a:tabLst/>
                  <a:defRPr/>
                </a:pPr>
                <a:endParaRPr kumimoji="0" sz="2800" b="0" i="1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BF83B-E6FE-C335-89E8-BADBC211C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AB46B-C3AA-619D-03DF-17EE3F337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Coordinate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5C582-2F61-42AC-4025-9B1972CDE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 err="1">
                <a:solidFill>
                  <a:schemeClr val="accent1"/>
                </a:solidFill>
              </a:rPr>
              <a:t>Sketcing</a:t>
            </a:r>
            <a:r>
              <a:rPr lang="en-US" sz="4800" dirty="0">
                <a:solidFill>
                  <a:schemeClr val="accent1"/>
                </a:solidFill>
              </a:rPr>
              <a:t> by hand</a:t>
            </a:r>
          </a:p>
        </p:txBody>
      </p:sp>
    </p:spTree>
    <p:extLst>
      <p:ext uri="{BB962C8B-B14F-4D97-AF65-F5344CB8AC3E}">
        <p14:creationId xmlns:p14="http://schemas.microsoft.com/office/powerpoint/2010/main" val="2208673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E9A3-E84A-9DBE-671D-C177F4B2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03D3-9BA0-27FC-B7EA-A3C81815D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0473417-60BF-3280-F98C-2B22E4643C9B}"/>
                  </a:ext>
                </a:extLst>
              </p14:cNvPr>
              <p14:cNvContentPartPr/>
              <p14:nvPr/>
            </p14:nvContentPartPr>
            <p14:xfrm>
              <a:off x="1303560" y="588960"/>
              <a:ext cx="10529280" cy="4818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0473417-60BF-3280-F98C-2B22E4643C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4200" y="579600"/>
                <a:ext cx="10548000" cy="483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98784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4B06D-DD06-DBD3-6830-FD633D685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08C6-B040-38E9-BED8-34C249EE6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Coordinate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24920-A12D-1FCA-22E2-F4422A5CBC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Using Linear Algebra</a:t>
            </a:r>
          </a:p>
        </p:txBody>
      </p:sp>
    </p:spTree>
    <p:extLst>
      <p:ext uri="{BB962C8B-B14F-4D97-AF65-F5344CB8AC3E}">
        <p14:creationId xmlns:p14="http://schemas.microsoft.com/office/powerpoint/2010/main" val="3202381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6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>
                <a:solidFill>
                  <a:srgbClr val="C00000"/>
                </a:solidFill>
              </a:rPr>
              <a:t>Poll 1</a:t>
            </a:r>
            <a:endParaRPr/>
          </a:p>
        </p:txBody>
      </p:sp>
      <p:sp>
        <p:nvSpPr>
          <p:cNvPr id="938" name="Google Shape;938;p6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137" t="-3844" b="-248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1632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8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Rotation of Data (and back)</a:t>
            </a:r>
            <a:endParaRPr/>
          </a:p>
        </p:txBody>
      </p:sp>
      <p:sp>
        <p:nvSpPr>
          <p:cNvPr id="667" name="Google Shape;667;p48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7465124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715" t="-538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pic>
        <p:nvPicPr>
          <p:cNvPr id="668" name="Google Shape;668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951" y="2941816"/>
            <a:ext cx="11410950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PCA Algorithm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EE53C3D-F0F1-08FB-5897-7B8274ACD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0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680" name="Google Shape;680;p50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5089" b="-101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6" name="Google Shape;686;p51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87" name="Google Shape;687;p51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688" name="Google Shape;688;p51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5088" b="-8832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689" name="Google Shape;689;p51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690" name="Google Shape;690;p51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691" name="Google Shape;691;p51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92" name="Google Shape;692;p51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693" name="Google Shape;693;p51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694" name="Google Shape;694;p51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5" name="Google Shape;695;p51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6" name="Google Shape;696;p51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7" name="Google Shape;697;p51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8" name="Google Shape;698;p51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9" name="Google Shape;699;p51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00" name="Google Shape;700;p51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01" name="Google Shape;701;p51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702" name="Google Shape;702;p51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03" name="Google Shape;703;p51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4" name="Google Shape;704;p51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5" name="Google Shape;705;p51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6" name="Google Shape;706;p51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07" name="Google Shape;707;p51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08" name="Google Shape;708;p51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09" name="Google Shape;709;p51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0" name="Google Shape;710;p51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1" name="Google Shape;711;p51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2" name="Google Shape;712;p51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3" name="Google Shape;713;p51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14" name="Google Shape;714;p51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0" name="Google Shape;720;p52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1" name="Google Shape;721;p5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722" name="Google Shape;722;p52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56926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4039" b="-4949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/>
              <a:t> </a:t>
            </a:r>
            <a:endParaRPr/>
          </a:p>
        </p:txBody>
      </p:sp>
      <p:sp>
        <p:nvSpPr>
          <p:cNvPr id="723" name="Google Shape;723;p52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24" name="Google Shape;724;p52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725" name="Google Shape;725;p52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26" name="Google Shape;726;p52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27" name="Google Shape;727;p52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728" name="Google Shape;728;p52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29" name="Google Shape;729;p52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0" name="Google Shape;730;p52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1" name="Google Shape;731;p52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" name="Google Shape;732;p52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3" name="Google Shape;733;p52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34" name="Google Shape;734;p52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35" name="Google Shape;735;p52"/>
          <p:cNvGrpSpPr/>
          <p:nvPr/>
        </p:nvGrpSpPr>
        <p:grpSpPr>
          <a:xfrm rot="2144061">
            <a:off x="2726374" y="4879453"/>
            <a:ext cx="2060325" cy="1809782"/>
            <a:chOff x="5609429" y="4879452"/>
            <a:chExt cx="2060325" cy="1809782"/>
          </a:xfrm>
        </p:grpSpPr>
        <p:cxnSp>
          <p:nvCxnSpPr>
            <p:cNvPr id="736" name="Google Shape;736;p52"/>
            <p:cNvCxnSpPr/>
            <p:nvPr/>
          </p:nvCxnSpPr>
          <p:spPr>
            <a:xfrm>
              <a:off x="5609429" y="5819680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37" name="Google Shape;737;p52"/>
            <p:cNvCxnSpPr/>
            <p:nvPr/>
          </p:nvCxnSpPr>
          <p:spPr>
            <a:xfrm>
              <a:off x="6639592" y="4879452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38" name="Google Shape;738;p52"/>
          <p:cNvGrpSpPr/>
          <p:nvPr/>
        </p:nvGrpSpPr>
        <p:grpSpPr>
          <a:xfrm rot="-2125143">
            <a:off x="4708780" y="4448169"/>
            <a:ext cx="2729398" cy="2672348"/>
            <a:chOff x="5040177" y="4448169"/>
            <a:chExt cx="2729398" cy="2672348"/>
          </a:xfrm>
        </p:grpSpPr>
        <p:grpSp>
          <p:nvGrpSpPr>
            <p:cNvPr id="739" name="Google Shape;739;p52"/>
            <p:cNvGrpSpPr/>
            <p:nvPr/>
          </p:nvGrpSpPr>
          <p:grpSpPr>
            <a:xfrm rot="2144061">
              <a:off x="5374714" y="4879452"/>
              <a:ext cx="2060325" cy="1809782"/>
              <a:chOff x="5609429" y="4879452"/>
              <a:chExt cx="2060325" cy="1809782"/>
            </a:xfrm>
          </p:grpSpPr>
          <p:cxnSp>
            <p:nvCxnSpPr>
              <p:cNvPr id="740" name="Google Shape;740;p52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741" name="Google Shape;741;p52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742" name="Google Shape;742;p52"/>
            <p:cNvSpPr/>
            <p:nvPr/>
          </p:nvSpPr>
          <p:spPr>
            <a:xfrm>
              <a:off x="5479620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3" name="Google Shape;743;p52"/>
            <p:cNvSpPr/>
            <p:nvPr/>
          </p:nvSpPr>
          <p:spPr>
            <a:xfrm>
              <a:off x="6025971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4" name="Google Shape;744;p52"/>
            <p:cNvSpPr/>
            <p:nvPr/>
          </p:nvSpPr>
          <p:spPr>
            <a:xfrm>
              <a:off x="5959122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5" name="Google Shape;745;p52"/>
            <p:cNvSpPr/>
            <p:nvPr/>
          </p:nvSpPr>
          <p:spPr>
            <a:xfrm>
              <a:off x="6706020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6" name="Google Shape;746;p52"/>
            <p:cNvSpPr/>
            <p:nvPr/>
          </p:nvSpPr>
          <p:spPr>
            <a:xfrm>
              <a:off x="6802745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47" name="Google Shape;747;p52"/>
            <p:cNvSpPr/>
            <p:nvPr/>
          </p:nvSpPr>
          <p:spPr>
            <a:xfrm>
              <a:off x="7024113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48" name="Google Shape;748;p52"/>
          <p:cNvGrpSpPr/>
          <p:nvPr/>
        </p:nvGrpSpPr>
        <p:grpSpPr>
          <a:xfrm>
            <a:off x="7391028" y="5731949"/>
            <a:ext cx="2060294" cy="185976"/>
            <a:chOff x="7391028" y="5731949"/>
            <a:chExt cx="2060294" cy="185976"/>
          </a:xfrm>
        </p:grpSpPr>
        <p:cxnSp>
          <p:nvCxnSpPr>
            <p:cNvPr id="749" name="Google Shape;749;p52"/>
            <p:cNvCxnSpPr/>
            <p:nvPr/>
          </p:nvCxnSpPr>
          <p:spPr>
            <a:xfrm rot="18918">
              <a:off x="7391012" y="583024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50" name="Google Shape;750;p52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1" name="Google Shape;751;p52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2" name="Google Shape;752;p52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3" name="Google Shape;753;p52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4" name="Google Shape;754;p52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5" name="Google Shape;755;p52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756" name="Google Shape;756;p52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757" name="Google Shape;757;p52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58" name="Google Shape;758;p52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59" name="Google Shape;759;p52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0" name="Google Shape;760;p52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1" name="Google Shape;761;p52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2" name="Google Shape;762;p52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763" name="Google Shape;763;p52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764" name="Google Shape;764;p52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5" name="Google Shape;765;p52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6" name="Google Shape;766;p52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7" name="Google Shape;767;p52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8" name="Google Shape;768;p52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69" name="Google Shape;769;p52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5" name="Google Shape;775;p53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6" name="Google Shape;776;p53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 Algorithm</a:t>
            </a:r>
            <a:endParaRPr/>
          </a:p>
        </p:txBody>
      </p:sp>
      <p:sp>
        <p:nvSpPr>
          <p:cNvPr id="777" name="Google Shape;777;p53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372170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2788" b="-320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  <p:sp>
        <p:nvSpPr>
          <p:cNvPr id="778" name="Google Shape;778;p53"/>
          <p:cNvSpPr/>
          <p:nvPr/>
        </p:nvSpPr>
        <p:spPr>
          <a:xfrm>
            <a:off x="2831280" y="556685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79" name="Google Shape;779;p53"/>
          <p:cNvGrpSpPr/>
          <p:nvPr/>
        </p:nvGrpSpPr>
        <p:grpSpPr>
          <a:xfrm>
            <a:off x="325590" y="4914790"/>
            <a:ext cx="2060325" cy="1809782"/>
            <a:chOff x="325590" y="4914790"/>
            <a:chExt cx="2060325" cy="1809782"/>
          </a:xfrm>
        </p:grpSpPr>
        <p:cxnSp>
          <p:nvCxnSpPr>
            <p:cNvPr id="780" name="Google Shape;780;p53"/>
            <p:cNvCxnSpPr/>
            <p:nvPr/>
          </p:nvCxnSpPr>
          <p:spPr>
            <a:xfrm>
              <a:off x="325590" y="6516645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81" name="Google Shape;781;p53"/>
            <p:cNvCxnSpPr/>
            <p:nvPr/>
          </p:nvCxnSpPr>
          <p:spPr>
            <a:xfrm>
              <a:off x="556549" y="4914790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82" name="Google Shape;782;p53"/>
          <p:cNvGrpSpPr/>
          <p:nvPr/>
        </p:nvGrpSpPr>
        <p:grpSpPr>
          <a:xfrm>
            <a:off x="556549" y="4973029"/>
            <a:ext cx="1678190" cy="1608888"/>
            <a:chOff x="556549" y="4973029"/>
            <a:chExt cx="1678190" cy="1608888"/>
          </a:xfrm>
        </p:grpSpPr>
        <p:sp>
          <p:nvSpPr>
            <p:cNvPr id="783" name="Google Shape;783;p53"/>
            <p:cNvSpPr/>
            <p:nvPr/>
          </p:nvSpPr>
          <p:spPr>
            <a:xfrm>
              <a:off x="556549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4" name="Google Shape;784;p53"/>
            <p:cNvSpPr/>
            <p:nvPr/>
          </p:nvSpPr>
          <p:spPr>
            <a:xfrm>
              <a:off x="1102900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5" name="Google Shape;785;p53"/>
            <p:cNvSpPr/>
            <p:nvPr/>
          </p:nvSpPr>
          <p:spPr>
            <a:xfrm>
              <a:off x="1036051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6" name="Google Shape;786;p53"/>
            <p:cNvSpPr/>
            <p:nvPr/>
          </p:nvSpPr>
          <p:spPr>
            <a:xfrm>
              <a:off x="1782949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7" name="Google Shape;787;p53"/>
            <p:cNvSpPr/>
            <p:nvPr/>
          </p:nvSpPr>
          <p:spPr>
            <a:xfrm>
              <a:off x="1879674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88" name="Google Shape;788;p53"/>
            <p:cNvSpPr/>
            <p:nvPr/>
          </p:nvSpPr>
          <p:spPr>
            <a:xfrm>
              <a:off x="2101042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cxnSp>
        <p:nvCxnSpPr>
          <p:cNvPr id="789" name="Google Shape;789;p53"/>
          <p:cNvCxnSpPr/>
          <p:nvPr/>
        </p:nvCxnSpPr>
        <p:spPr>
          <a:xfrm>
            <a:off x="2695429" y="5819681"/>
            <a:ext cx="2060325" cy="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90" name="Google Shape;790;p53"/>
          <p:cNvGrpSpPr/>
          <p:nvPr/>
        </p:nvGrpSpPr>
        <p:grpSpPr>
          <a:xfrm rot="2144061">
            <a:off x="2726374" y="4879453"/>
            <a:ext cx="2060325" cy="1809782"/>
            <a:chOff x="5609429" y="4879452"/>
            <a:chExt cx="2060325" cy="1809782"/>
          </a:xfrm>
        </p:grpSpPr>
        <p:cxnSp>
          <p:nvCxnSpPr>
            <p:cNvPr id="791" name="Google Shape;791;p53"/>
            <p:cNvCxnSpPr/>
            <p:nvPr/>
          </p:nvCxnSpPr>
          <p:spPr>
            <a:xfrm>
              <a:off x="5609429" y="5819680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92" name="Google Shape;792;p53"/>
            <p:cNvCxnSpPr/>
            <p:nvPr/>
          </p:nvCxnSpPr>
          <p:spPr>
            <a:xfrm>
              <a:off x="6639592" y="4879452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793" name="Google Shape;793;p53"/>
          <p:cNvGrpSpPr/>
          <p:nvPr/>
        </p:nvGrpSpPr>
        <p:grpSpPr>
          <a:xfrm rot="-2125143">
            <a:off x="4708780" y="4448169"/>
            <a:ext cx="2729398" cy="2672348"/>
            <a:chOff x="5040177" y="4448169"/>
            <a:chExt cx="2729398" cy="2672348"/>
          </a:xfrm>
        </p:grpSpPr>
        <p:grpSp>
          <p:nvGrpSpPr>
            <p:cNvPr id="794" name="Google Shape;794;p53"/>
            <p:cNvGrpSpPr/>
            <p:nvPr/>
          </p:nvGrpSpPr>
          <p:grpSpPr>
            <a:xfrm rot="2144061">
              <a:off x="5374714" y="4879452"/>
              <a:ext cx="2060325" cy="1809782"/>
              <a:chOff x="5609429" y="4879452"/>
              <a:chExt cx="2060325" cy="1809782"/>
            </a:xfrm>
          </p:grpSpPr>
          <p:cxnSp>
            <p:nvCxnSpPr>
              <p:cNvPr id="795" name="Google Shape;795;p53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796" name="Google Shape;796;p53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797" name="Google Shape;797;p53"/>
            <p:cNvSpPr/>
            <p:nvPr/>
          </p:nvSpPr>
          <p:spPr>
            <a:xfrm>
              <a:off x="5479620" y="5566856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8" name="Google Shape;798;p53"/>
            <p:cNvSpPr/>
            <p:nvPr/>
          </p:nvSpPr>
          <p:spPr>
            <a:xfrm>
              <a:off x="6025971" y="551011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99" name="Google Shape;799;p53"/>
            <p:cNvSpPr/>
            <p:nvPr/>
          </p:nvSpPr>
          <p:spPr>
            <a:xfrm>
              <a:off x="5959122" y="497302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0" name="Google Shape;800;p53"/>
            <p:cNvSpPr/>
            <p:nvPr/>
          </p:nvSpPr>
          <p:spPr>
            <a:xfrm>
              <a:off x="6706020" y="5697399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1" name="Google Shape;801;p53"/>
            <p:cNvSpPr/>
            <p:nvPr/>
          </p:nvSpPr>
          <p:spPr>
            <a:xfrm>
              <a:off x="6802745" y="6451374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2" name="Google Shape;802;p53"/>
            <p:cNvSpPr/>
            <p:nvPr/>
          </p:nvSpPr>
          <p:spPr>
            <a:xfrm>
              <a:off x="7024113" y="6171481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03" name="Google Shape;803;p53"/>
          <p:cNvGrpSpPr/>
          <p:nvPr/>
        </p:nvGrpSpPr>
        <p:grpSpPr>
          <a:xfrm>
            <a:off x="7391028" y="5731949"/>
            <a:ext cx="2060294" cy="185976"/>
            <a:chOff x="7391028" y="5731949"/>
            <a:chExt cx="2060294" cy="185976"/>
          </a:xfrm>
        </p:grpSpPr>
        <p:cxnSp>
          <p:nvCxnSpPr>
            <p:cNvPr id="804" name="Google Shape;804;p53"/>
            <p:cNvCxnSpPr/>
            <p:nvPr/>
          </p:nvCxnSpPr>
          <p:spPr>
            <a:xfrm rot="18918">
              <a:off x="7391012" y="583024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05" name="Google Shape;805;p53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6" name="Google Shape;806;p53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7" name="Google Shape;807;p53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8" name="Google Shape;808;p53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09" name="Google Shape;809;p53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0" name="Google Shape;810;p53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11" name="Google Shape;811;p53"/>
          <p:cNvGrpSpPr/>
          <p:nvPr/>
        </p:nvGrpSpPr>
        <p:grpSpPr>
          <a:xfrm>
            <a:off x="9734115" y="4895686"/>
            <a:ext cx="2060325" cy="1809782"/>
            <a:chOff x="9734115" y="4895686"/>
            <a:chExt cx="2060325" cy="1809782"/>
          </a:xfrm>
        </p:grpSpPr>
        <p:cxnSp>
          <p:nvCxnSpPr>
            <p:cNvPr id="812" name="Google Shape;812;p53"/>
            <p:cNvCxnSpPr/>
            <p:nvPr/>
          </p:nvCxnSpPr>
          <p:spPr>
            <a:xfrm>
              <a:off x="9734115" y="5835914"/>
              <a:ext cx="2060325" cy="1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13" name="Google Shape;813;p53"/>
            <p:cNvCxnSpPr/>
            <p:nvPr/>
          </p:nvCxnSpPr>
          <p:spPr>
            <a:xfrm>
              <a:off x="10764278" y="4895686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814" name="Google Shape;814;p53"/>
          <p:cNvGrpSpPr/>
          <p:nvPr/>
        </p:nvGrpSpPr>
        <p:grpSpPr>
          <a:xfrm rot="2183881">
            <a:off x="9761774" y="4883880"/>
            <a:ext cx="2070253" cy="1821093"/>
            <a:chOff x="7386242" y="4884362"/>
            <a:chExt cx="2070253" cy="1821093"/>
          </a:xfrm>
        </p:grpSpPr>
        <p:grpSp>
          <p:nvGrpSpPr>
            <p:cNvPr id="815" name="Google Shape;815;p53"/>
            <p:cNvGrpSpPr/>
            <p:nvPr/>
          </p:nvGrpSpPr>
          <p:grpSpPr>
            <a:xfrm rot="18918">
              <a:off x="7391206" y="4890017"/>
              <a:ext cx="2060325" cy="1809782"/>
              <a:chOff x="5609429" y="4879452"/>
              <a:chExt cx="2060325" cy="1809782"/>
            </a:xfrm>
          </p:grpSpPr>
          <p:cxnSp>
            <p:nvCxnSpPr>
              <p:cNvPr id="816" name="Google Shape;816;p53"/>
              <p:cNvCxnSpPr/>
              <p:nvPr/>
            </p:nvCxnSpPr>
            <p:spPr>
              <a:xfrm>
                <a:off x="5609429" y="5819680"/>
                <a:ext cx="2060325" cy="1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817" name="Google Shape;817;p53"/>
              <p:cNvCxnSpPr/>
              <p:nvPr/>
            </p:nvCxnSpPr>
            <p:spPr>
              <a:xfrm>
                <a:off x="6639592" y="4879452"/>
                <a:ext cx="0" cy="1809782"/>
              </a:xfrm>
              <a:prstGeom prst="straightConnector1">
                <a:avLst/>
              </a:prstGeom>
              <a:noFill/>
              <a:ln w="25400" cap="flat" cmpd="sng">
                <a:solidFill>
                  <a:srgbClr val="00B05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818" name="Google Shape;818;p53"/>
            <p:cNvSpPr/>
            <p:nvPr/>
          </p:nvSpPr>
          <p:spPr>
            <a:xfrm rot="-2125143">
              <a:off x="756675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19" name="Google Shape;819;p53"/>
            <p:cNvSpPr/>
            <p:nvPr/>
          </p:nvSpPr>
          <p:spPr>
            <a:xfrm rot="-2125143">
              <a:off x="7979110" y="57586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0" name="Google Shape;820;p53"/>
            <p:cNvSpPr/>
            <p:nvPr/>
          </p:nvSpPr>
          <p:spPr>
            <a:xfrm rot="-2125143">
              <a:off x="7613366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1" name="Google Shape;821;p53"/>
            <p:cNvSpPr/>
            <p:nvPr/>
          </p:nvSpPr>
          <p:spPr>
            <a:xfrm rot="-2125143">
              <a:off x="8641849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2" name="Google Shape;822;p53"/>
            <p:cNvSpPr/>
            <p:nvPr/>
          </p:nvSpPr>
          <p:spPr>
            <a:xfrm rot="-2125143">
              <a:off x="9157642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3" name="Google Shape;823;p53"/>
            <p:cNvSpPr/>
            <p:nvPr/>
          </p:nvSpPr>
          <p:spPr>
            <a:xfrm rot="-2125143">
              <a:off x="9175830" y="576072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824" name="Google Shape;824;p53"/>
          <p:cNvGrpSpPr/>
          <p:nvPr/>
        </p:nvGrpSpPr>
        <p:grpSpPr>
          <a:xfrm>
            <a:off x="2831280" y="4879453"/>
            <a:ext cx="1678190" cy="1809782"/>
            <a:chOff x="2831280" y="4879453"/>
            <a:chExt cx="1678190" cy="1809782"/>
          </a:xfrm>
        </p:grpSpPr>
        <p:cxnSp>
          <p:nvCxnSpPr>
            <p:cNvPr id="825" name="Google Shape;825;p53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26" name="Google Shape;826;p53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7" name="Google Shape;827;p53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8" name="Google Shape;828;p53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29" name="Google Shape;829;p53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0" name="Google Shape;830;p53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831" name="Google Shape;831;p53"/>
            <p:cNvCxnSpPr/>
            <p:nvPr/>
          </p:nvCxnSpPr>
          <p:spPr>
            <a:xfrm>
              <a:off x="3725592" y="4879453"/>
              <a:ext cx="0" cy="1809782"/>
            </a:xfrm>
            <a:prstGeom prst="straightConnector1">
              <a:avLst/>
            </a:prstGeom>
            <a:noFill/>
            <a:ln w="254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832" name="Google Shape;832;p53"/>
            <p:cNvSpPr/>
            <p:nvPr/>
          </p:nvSpPr>
          <p:spPr>
            <a:xfrm>
              <a:off x="2831280" y="5566857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3" name="Google Shape;833;p53"/>
            <p:cNvSpPr/>
            <p:nvPr/>
          </p:nvSpPr>
          <p:spPr>
            <a:xfrm>
              <a:off x="3377631" y="551011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4" name="Google Shape;834;p53"/>
            <p:cNvSpPr/>
            <p:nvPr/>
          </p:nvSpPr>
          <p:spPr>
            <a:xfrm>
              <a:off x="3310782" y="497303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5" name="Google Shape;835;p53"/>
            <p:cNvSpPr/>
            <p:nvPr/>
          </p:nvSpPr>
          <p:spPr>
            <a:xfrm>
              <a:off x="4057680" y="5697400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6" name="Google Shape;836;p53"/>
            <p:cNvSpPr/>
            <p:nvPr/>
          </p:nvSpPr>
          <p:spPr>
            <a:xfrm>
              <a:off x="4154405" y="6451375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37" name="Google Shape;837;p53"/>
            <p:cNvSpPr/>
            <p:nvPr/>
          </p:nvSpPr>
          <p:spPr>
            <a:xfrm>
              <a:off x="4375773" y="6171482"/>
              <a:ext cx="133697" cy="130543"/>
            </a:xfrm>
            <a:prstGeom prst="ellipse">
              <a:avLst/>
            </a:prstGeom>
            <a:solidFill>
              <a:srgbClr val="3891A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E7E07-E4FA-0A8C-BD64-4835A4376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49DC-6941-2047-1B13-3008CF0D5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 Objective for</a:t>
            </a:r>
            <a:br>
              <a:rPr lang="en-US" dirty="0"/>
            </a:br>
            <a:r>
              <a:rPr lang="en-US" dirty="0"/>
              <a:t>Finding the 1st Principal Component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79A444-8B50-82CD-B722-69A258FD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- Minimizing Reconstruction Error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- Maximizing Variance of (scalar) Projection</a:t>
            </a:r>
          </a:p>
        </p:txBody>
      </p:sp>
    </p:spTree>
    <p:extLst>
      <p:ext uri="{BB962C8B-B14F-4D97-AF65-F5344CB8AC3E}">
        <p14:creationId xmlns:p14="http://schemas.microsoft.com/office/powerpoint/2010/main" val="11314391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1">
          <a:extLst>
            <a:ext uri="{FF2B5EF4-FFF2-40B4-BE49-F238E27FC236}">
              <a16:creationId xmlns:a16="http://schemas.microsoft.com/office/drawing/2014/main" id="{6DEB547D-FDFD-6C3D-9533-837DD00E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C79EEF4-7538-EB77-05BF-245EBDF81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9624306"/>
              </p:ext>
            </p:extLst>
          </p:nvPr>
        </p:nvGraphicFramePr>
        <p:xfrm>
          <a:off x="536393" y="1757686"/>
          <a:ext cx="4499952" cy="2329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382">
                  <a:extLst>
                    <a:ext uri="{9D8B030D-6E8A-4147-A177-3AD203B41FA5}">
                      <a16:colId xmlns:a16="http://schemas.microsoft.com/office/drawing/2014/main" val="1730242555"/>
                    </a:ext>
                  </a:extLst>
                </a:gridCol>
                <a:gridCol w="2264570">
                  <a:extLst>
                    <a:ext uri="{9D8B030D-6E8A-4147-A177-3AD203B41FA5}">
                      <a16:colId xmlns:a16="http://schemas.microsoft.com/office/drawing/2014/main" val="3621488385"/>
                    </a:ext>
                  </a:extLst>
                </a:gridCol>
              </a:tblGrid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291636"/>
                  </a:ext>
                </a:extLst>
              </a:tr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79171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C19504-E1B2-C76F-D077-B7179D8FBCF2}"/>
                  </a:ext>
                </a:extLst>
              </p:cNvPr>
              <p:cNvSpPr txBox="1"/>
              <p:nvPr/>
            </p:nvSpPr>
            <p:spPr>
              <a:xfrm>
                <a:off x="340854" y="4153495"/>
                <a:ext cx="6138317" cy="2186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C00000"/>
                    </a:solidFill>
                  </a:rPr>
                  <a:t>Reconstruction Error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sz="24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p>
                                  <m:r>
                                    <a:rPr lang="en-US" sz="2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24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400" b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400" b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𝐱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400" b="1" i="1" smtClean="0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⊤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400" i="1">
                                                      <a:solidFill>
                                                        <a:schemeClr val="accent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400" i="1">
                                                      <a:solidFill>
                                                        <a:schemeClr val="accent1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𝑖</m:t>
                                                  </m:r>
                                                </m:e>
                                              </m:d>
                                            </m:sup>
                                          </m:sSup>
                                          <m:r>
                                            <a:rPr lang="en-US" sz="2400" b="1" i="0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𝐯</m:t>
                                          </m:r>
                                        </m:e>
                                      </m:d>
                                      <m:r>
                                        <a:rPr lang="en-US" sz="2400" b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𝐯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BC19504-E1B2-C76F-D077-B7179D8FB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854" y="4153495"/>
                <a:ext cx="6138317" cy="2186048"/>
              </a:xfrm>
              <a:prstGeom prst="rect">
                <a:avLst/>
              </a:prstGeom>
              <a:blipFill>
                <a:blip r:embed="rId3"/>
                <a:stretch>
                  <a:fillRect l="-2085" t="-2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74" name="Google Shape;1074;p70">
            <a:extLst>
              <a:ext uri="{FF2B5EF4-FFF2-40B4-BE49-F238E27FC236}">
                <a16:creationId xmlns:a16="http://schemas.microsoft.com/office/drawing/2014/main" id="{48C72B23-50BC-0193-9FEF-BF0DD1348F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Select “Best” Vector</a:t>
            </a:r>
            <a:endParaRPr/>
          </a:p>
        </p:txBody>
      </p:sp>
      <p:sp>
        <p:nvSpPr>
          <p:cNvPr id="1075" name="Google Shape;1075;p70">
            <a:extLst>
              <a:ext uri="{FF2B5EF4-FFF2-40B4-BE49-F238E27FC236}">
                <a16:creationId xmlns:a16="http://schemas.microsoft.com/office/drawing/2014/main" id="{D8738B36-66DB-B8B8-8A51-06B553D680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Reconstruction Error vs Variance of Projection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951370-8D18-546F-FA6F-3A35AF397156}"/>
              </a:ext>
            </a:extLst>
          </p:cNvPr>
          <p:cNvGrpSpPr/>
          <p:nvPr/>
        </p:nvGrpSpPr>
        <p:grpSpPr>
          <a:xfrm>
            <a:off x="753569" y="2142532"/>
            <a:ext cx="4282776" cy="1391388"/>
            <a:chOff x="646409" y="2113956"/>
            <a:chExt cx="4282776" cy="1391388"/>
          </a:xfrm>
        </p:grpSpPr>
        <p:cxnSp>
          <p:nvCxnSpPr>
            <p:cNvPr id="1072" name="Google Shape;1072;p70">
              <a:extLst>
                <a:ext uri="{FF2B5EF4-FFF2-40B4-BE49-F238E27FC236}">
                  <a16:creationId xmlns:a16="http://schemas.microsoft.com/office/drawing/2014/main" id="{431EA6F2-0C70-2CED-E808-B0A353D3DB8B}"/>
                </a:ext>
              </a:extLst>
            </p:cNvPr>
            <p:cNvCxnSpPr/>
            <p:nvPr/>
          </p:nvCxnSpPr>
          <p:spPr>
            <a:xfrm rot="10800000" flipH="1">
              <a:off x="646409" y="2386302"/>
              <a:ext cx="4282776" cy="987028"/>
            </a:xfrm>
            <a:prstGeom prst="straightConnector1">
              <a:avLst/>
            </a:prstGeom>
            <a:noFill/>
            <a:ln w="50800" cap="rnd" cmpd="sng">
              <a:solidFill>
                <a:srgbClr val="92D05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077" name="Google Shape;1077;p70">
              <a:extLst>
                <a:ext uri="{FF2B5EF4-FFF2-40B4-BE49-F238E27FC236}">
                  <a16:creationId xmlns:a16="http://schemas.microsoft.com/office/drawing/2014/main" id="{1382BA23-5422-8979-4312-F60DE8C645D2}"/>
                </a:ext>
              </a:extLst>
            </p:cNvPr>
            <p:cNvSpPr/>
            <p:nvPr/>
          </p:nvSpPr>
          <p:spPr>
            <a:xfrm>
              <a:off x="3798865" y="2113956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78" name="Google Shape;1078;p70">
              <a:extLst>
                <a:ext uri="{FF2B5EF4-FFF2-40B4-BE49-F238E27FC236}">
                  <a16:creationId xmlns:a16="http://schemas.microsoft.com/office/drawing/2014/main" id="{DF00AC1A-0E84-077C-FAC3-9272BF90B705}"/>
                </a:ext>
              </a:extLst>
            </p:cNvPr>
            <p:cNvSpPr/>
            <p:nvPr/>
          </p:nvSpPr>
          <p:spPr>
            <a:xfrm>
              <a:off x="3158915" y="3333375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081" name="Google Shape;1081;p70">
              <a:extLst>
                <a:ext uri="{FF2B5EF4-FFF2-40B4-BE49-F238E27FC236}">
                  <a16:creationId xmlns:a16="http://schemas.microsoft.com/office/drawing/2014/main" id="{7D1DA79B-E1EF-5A99-6DE6-EB8B0CB47B9C}"/>
                </a:ext>
              </a:extLst>
            </p:cNvPr>
            <p:cNvSpPr/>
            <p:nvPr/>
          </p:nvSpPr>
          <p:spPr>
            <a:xfrm>
              <a:off x="1081438" y="2707847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10998B-515D-4AA1-9634-49F33CF3F73C}"/>
                  </a:ext>
                </a:extLst>
              </p:cNvPr>
              <p:cNvSpPr txBox="1"/>
              <p:nvPr/>
            </p:nvSpPr>
            <p:spPr>
              <a:xfrm>
                <a:off x="6148207" y="4087092"/>
                <a:ext cx="6138317" cy="21947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7030A0"/>
                    </a:solidFill>
                  </a:rPr>
                  <a:t>(Sample) Variance of (scalar) Projection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begChr m:val="["/>
                        <m:endChr m:val="]"/>
                        <m:ctrlP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𝐝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2400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latin typeface="Cambria Math" panose="02040503050406030204" pitchFamily="18" charset="0"/>
                                            </a:rPr>
                                            <m:t>𝒗</m:t>
                                          </m:r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400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𝐱</m:t>
                                          </m:r>
                                        </m:e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⊤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  <m:r>
                                        <a:rPr lang="en-US" sz="2400" b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𝐯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400" i="0" dirty="0"/>
                                <m:t> 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B10998B-515D-4AA1-9634-49F33CF3F7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07" y="4087092"/>
                <a:ext cx="6138317" cy="2194768"/>
              </a:xfrm>
              <a:prstGeom prst="rect">
                <a:avLst/>
              </a:prstGeom>
              <a:blipFill>
                <a:blip r:embed="rId4"/>
                <a:stretch>
                  <a:fillRect l="-2085" t="-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9403AD-B439-7A18-4B14-93049A706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43935"/>
              </p:ext>
            </p:extLst>
          </p:nvPr>
        </p:nvGraphicFramePr>
        <p:xfrm>
          <a:off x="6882675" y="1757686"/>
          <a:ext cx="4499952" cy="2329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382">
                  <a:extLst>
                    <a:ext uri="{9D8B030D-6E8A-4147-A177-3AD203B41FA5}">
                      <a16:colId xmlns:a16="http://schemas.microsoft.com/office/drawing/2014/main" val="1730242555"/>
                    </a:ext>
                  </a:extLst>
                </a:gridCol>
                <a:gridCol w="2264570">
                  <a:extLst>
                    <a:ext uri="{9D8B030D-6E8A-4147-A177-3AD203B41FA5}">
                      <a16:colId xmlns:a16="http://schemas.microsoft.com/office/drawing/2014/main" val="3621488385"/>
                    </a:ext>
                  </a:extLst>
                </a:gridCol>
              </a:tblGrid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291636"/>
                  </a:ext>
                </a:extLst>
              </a:tr>
              <a:tr h="116470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791718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F7AB9FDD-35E5-4588-169D-3831F13BBFDA}"/>
              </a:ext>
            </a:extLst>
          </p:cNvPr>
          <p:cNvGrpSpPr/>
          <p:nvPr/>
        </p:nvGrpSpPr>
        <p:grpSpPr>
          <a:xfrm>
            <a:off x="7099851" y="2142532"/>
            <a:ext cx="4282776" cy="1391388"/>
            <a:chOff x="646409" y="2113956"/>
            <a:chExt cx="4282776" cy="1391388"/>
          </a:xfrm>
        </p:grpSpPr>
        <p:cxnSp>
          <p:nvCxnSpPr>
            <p:cNvPr id="9" name="Google Shape;1072;p70">
              <a:extLst>
                <a:ext uri="{FF2B5EF4-FFF2-40B4-BE49-F238E27FC236}">
                  <a16:creationId xmlns:a16="http://schemas.microsoft.com/office/drawing/2014/main" id="{E4A7D914-623F-47ED-A11E-C266F6998F40}"/>
                </a:ext>
              </a:extLst>
            </p:cNvPr>
            <p:cNvCxnSpPr/>
            <p:nvPr/>
          </p:nvCxnSpPr>
          <p:spPr>
            <a:xfrm rot="10800000" flipH="1">
              <a:off x="646409" y="2386302"/>
              <a:ext cx="4282776" cy="987028"/>
            </a:xfrm>
            <a:prstGeom prst="straightConnector1">
              <a:avLst/>
            </a:prstGeom>
            <a:noFill/>
            <a:ln w="50800" cap="rnd" cmpd="sng">
              <a:solidFill>
                <a:srgbClr val="92D05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0" name="Google Shape;1077;p70">
              <a:extLst>
                <a:ext uri="{FF2B5EF4-FFF2-40B4-BE49-F238E27FC236}">
                  <a16:creationId xmlns:a16="http://schemas.microsoft.com/office/drawing/2014/main" id="{9E5D680C-1133-4317-41CC-78D62F7325A0}"/>
                </a:ext>
              </a:extLst>
            </p:cNvPr>
            <p:cNvSpPr/>
            <p:nvPr/>
          </p:nvSpPr>
          <p:spPr>
            <a:xfrm>
              <a:off x="3798865" y="2113956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" name="Google Shape;1078;p70">
              <a:extLst>
                <a:ext uri="{FF2B5EF4-FFF2-40B4-BE49-F238E27FC236}">
                  <a16:creationId xmlns:a16="http://schemas.microsoft.com/office/drawing/2014/main" id="{F0C25CFE-8004-DA32-F70D-90AA1D75B4D7}"/>
                </a:ext>
              </a:extLst>
            </p:cNvPr>
            <p:cNvSpPr/>
            <p:nvPr/>
          </p:nvSpPr>
          <p:spPr>
            <a:xfrm>
              <a:off x="3158915" y="3333375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Google Shape;1081;p70">
              <a:extLst>
                <a:ext uri="{FF2B5EF4-FFF2-40B4-BE49-F238E27FC236}">
                  <a16:creationId xmlns:a16="http://schemas.microsoft.com/office/drawing/2014/main" id="{B0677A31-8BEF-D4FA-15D0-89139E7F93DD}"/>
                </a:ext>
              </a:extLst>
            </p:cNvPr>
            <p:cNvSpPr/>
            <p:nvPr/>
          </p:nvSpPr>
          <p:spPr>
            <a:xfrm>
              <a:off x="1081438" y="2707847"/>
              <a:ext cx="167811" cy="171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endParaRPr kumimoji="0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509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>
          <a:extLst>
            <a:ext uri="{FF2B5EF4-FFF2-40B4-BE49-F238E27FC236}">
              <a16:creationId xmlns:a16="http://schemas.microsoft.com/office/drawing/2014/main" id="{1C10F3EF-40AD-0AA8-15B0-F753211D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69">
            <a:extLst>
              <a:ext uri="{FF2B5EF4-FFF2-40B4-BE49-F238E27FC236}">
                <a16:creationId xmlns:a16="http://schemas.microsoft.com/office/drawing/2014/main" id="{0E10397A-0B54-ECC4-DD45-FAED6AF0A9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 dirty="0">
                <a:solidFill>
                  <a:srgbClr val="C00000"/>
                </a:solidFill>
              </a:rPr>
              <a:t>Poll 2</a:t>
            </a:r>
            <a:endParaRPr dirty="0"/>
          </a:p>
        </p:txBody>
      </p:sp>
      <p:sp>
        <p:nvSpPr>
          <p:cNvPr id="1038" name="Google Shape;1038;p69">
            <a:extLst>
              <a:ext uri="{FF2B5EF4-FFF2-40B4-BE49-F238E27FC236}">
                <a16:creationId xmlns:a16="http://schemas.microsoft.com/office/drawing/2014/main" id="{92210ED8-6CC5-1D98-15DC-11B5319BCC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Demo!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Play with the projection vector v in the Desmos Demo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What is the minimum Reconstruction MSE that you can find?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What is the maximum Variance of Scalar Projection that you can find?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5787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69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000"/>
              <a:buFont typeface="Calibri"/>
              <a:buNone/>
            </a:pPr>
            <a:r>
              <a:rPr lang="en-US" dirty="0">
                <a:solidFill>
                  <a:srgbClr val="C00000"/>
                </a:solidFill>
              </a:rPr>
              <a:t>Poll 3</a:t>
            </a:r>
            <a:endParaRPr dirty="0"/>
          </a:p>
        </p:txBody>
      </p:sp>
      <p:sp>
        <p:nvSpPr>
          <p:cNvPr id="1038" name="Google Shape;1038;p69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1252510" cy="2697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Consider the two projections below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lang="en-US" dirty="0">
                <a:solidFill>
                  <a:schemeClr val="dk1"/>
                </a:solidFill>
              </a:rPr>
              <a:t>Q1) Which minimizes the reconstruction error?</a:t>
            </a:r>
          </a:p>
          <a:p>
            <a:pPr marL="0" indent="0">
              <a:buClr>
                <a:schemeClr val="dk1"/>
              </a:buClr>
            </a:pPr>
            <a:r>
              <a:rPr lang="en-US" dirty="0">
                <a:solidFill>
                  <a:schemeClr val="dk1"/>
                </a:solidFill>
              </a:rPr>
              <a:t>Q2) Which maximizes the variance?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  <p:sp>
        <p:nvSpPr>
          <p:cNvPr id="1039" name="Google Shape;1039;p69"/>
          <p:cNvSpPr txBox="1"/>
          <p:nvPr/>
        </p:nvSpPr>
        <p:spPr>
          <a:xfrm>
            <a:off x="1014690" y="2875798"/>
            <a:ext cx="2330230" cy="33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Option A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040" name="Google Shape;1040;p69"/>
          <p:cNvSpPr txBox="1"/>
          <p:nvPr/>
        </p:nvSpPr>
        <p:spPr>
          <a:xfrm>
            <a:off x="4892856" y="2859764"/>
            <a:ext cx="2330230" cy="336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Option B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041" name="Google Shape;1041;p69"/>
          <p:cNvCxnSpPr/>
          <p:nvPr/>
        </p:nvCxnSpPr>
        <p:spPr>
          <a:xfrm rot="10800000" flipH="1">
            <a:off x="956802" y="3593930"/>
            <a:ext cx="2913644" cy="2585145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42" name="Google Shape;1042;p69"/>
          <p:cNvCxnSpPr/>
          <p:nvPr/>
        </p:nvCxnSpPr>
        <p:spPr>
          <a:xfrm>
            <a:off x="5560532" y="3831947"/>
            <a:ext cx="2468904" cy="2150977"/>
          </a:xfrm>
          <a:prstGeom prst="straightConnector1">
            <a:avLst/>
          </a:prstGeom>
          <a:noFill/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43" name="Google Shape;1043;p69"/>
          <p:cNvSpPr/>
          <p:nvPr/>
        </p:nvSpPr>
        <p:spPr>
          <a:xfrm>
            <a:off x="1733577" y="4462561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4" name="Google Shape;1044;p69"/>
          <p:cNvSpPr/>
          <p:nvPr/>
        </p:nvSpPr>
        <p:spPr>
          <a:xfrm>
            <a:off x="2279928" y="4405816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5" name="Google Shape;1045;p69"/>
          <p:cNvSpPr/>
          <p:nvPr/>
        </p:nvSpPr>
        <p:spPr>
          <a:xfrm>
            <a:off x="2213079" y="386873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6" name="Google Shape;1046;p69"/>
          <p:cNvSpPr/>
          <p:nvPr/>
        </p:nvSpPr>
        <p:spPr>
          <a:xfrm>
            <a:off x="2959977" y="459310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7" name="Google Shape;1047;p69"/>
          <p:cNvSpPr/>
          <p:nvPr/>
        </p:nvSpPr>
        <p:spPr>
          <a:xfrm>
            <a:off x="3056702" y="5347079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" name="Google Shape;1048;p69"/>
          <p:cNvSpPr/>
          <p:nvPr/>
        </p:nvSpPr>
        <p:spPr>
          <a:xfrm>
            <a:off x="3278070" y="5067186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49" name="Google Shape;1049;p69"/>
          <p:cNvGrpSpPr/>
          <p:nvPr/>
        </p:nvGrpSpPr>
        <p:grpSpPr>
          <a:xfrm>
            <a:off x="1847695" y="3995121"/>
            <a:ext cx="1449955" cy="1371076"/>
            <a:chOff x="307106" y="3994912"/>
            <a:chExt cx="1449955" cy="1371076"/>
          </a:xfrm>
        </p:grpSpPr>
        <p:cxnSp>
          <p:nvCxnSpPr>
            <p:cNvPr id="1050" name="Google Shape;1050;p69"/>
            <p:cNvCxnSpPr>
              <a:stCxn id="1043" idx="5"/>
            </p:cNvCxnSpPr>
            <p:nvPr/>
          </p:nvCxnSpPr>
          <p:spPr>
            <a:xfrm>
              <a:off x="307106" y="4573777"/>
              <a:ext cx="432300" cy="4368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1" name="Google Shape;1051;p69"/>
            <p:cNvCxnSpPr/>
            <p:nvPr/>
          </p:nvCxnSpPr>
          <p:spPr>
            <a:xfrm>
              <a:off x="803885" y="3994912"/>
              <a:ext cx="482564" cy="486974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2" name="Google Shape;1052;p69"/>
            <p:cNvCxnSpPr/>
            <p:nvPr/>
          </p:nvCxnSpPr>
          <p:spPr>
            <a:xfrm>
              <a:off x="1311803" y="4477353"/>
              <a:ext cx="174433" cy="19114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3" name="Google Shape;1053;p69"/>
            <p:cNvCxnSpPr>
              <a:endCxn id="1047" idx="1"/>
            </p:cNvCxnSpPr>
            <p:nvPr/>
          </p:nvCxnSpPr>
          <p:spPr>
            <a:xfrm>
              <a:off x="1000492" y="4834988"/>
              <a:ext cx="535200" cy="5310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4" name="Google Shape;1054;p69"/>
            <p:cNvCxnSpPr>
              <a:endCxn id="1048" idx="1"/>
            </p:cNvCxnSpPr>
            <p:nvPr/>
          </p:nvCxnSpPr>
          <p:spPr>
            <a:xfrm>
              <a:off x="1221860" y="4592895"/>
              <a:ext cx="535200" cy="493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55" name="Google Shape;1055;p69"/>
            <p:cNvCxnSpPr/>
            <p:nvPr/>
          </p:nvCxnSpPr>
          <p:spPr>
            <a:xfrm>
              <a:off x="859935" y="4517916"/>
              <a:ext cx="174433" cy="19114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  <p:sp>
        <p:nvSpPr>
          <p:cNvPr id="1056" name="Google Shape;1056;p69"/>
          <p:cNvSpPr/>
          <p:nvPr/>
        </p:nvSpPr>
        <p:spPr>
          <a:xfrm>
            <a:off x="5918150" y="4543899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7" name="Google Shape;1057;p69"/>
          <p:cNvSpPr/>
          <p:nvPr/>
        </p:nvSpPr>
        <p:spPr>
          <a:xfrm>
            <a:off x="6464501" y="448715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8" name="Google Shape;1058;p69"/>
          <p:cNvSpPr/>
          <p:nvPr/>
        </p:nvSpPr>
        <p:spPr>
          <a:xfrm>
            <a:off x="6397652" y="3950072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9" name="Google Shape;1059;p69"/>
          <p:cNvSpPr/>
          <p:nvPr/>
        </p:nvSpPr>
        <p:spPr>
          <a:xfrm>
            <a:off x="7144550" y="4674442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0" name="Google Shape;1060;p69"/>
          <p:cNvSpPr/>
          <p:nvPr/>
        </p:nvSpPr>
        <p:spPr>
          <a:xfrm>
            <a:off x="7241275" y="5428417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1" name="Google Shape;1061;p69"/>
          <p:cNvSpPr/>
          <p:nvPr/>
        </p:nvSpPr>
        <p:spPr>
          <a:xfrm>
            <a:off x="7462643" y="5148524"/>
            <a:ext cx="133697" cy="130543"/>
          </a:xfrm>
          <a:prstGeom prst="ellipse">
            <a:avLst/>
          </a:prstGeom>
          <a:solidFill>
            <a:srgbClr val="3891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endParaRPr kumimoji="0" sz="2800" b="0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62" name="Google Shape;1062;p69"/>
          <p:cNvGrpSpPr/>
          <p:nvPr/>
        </p:nvGrpSpPr>
        <p:grpSpPr>
          <a:xfrm>
            <a:off x="6032268" y="4068847"/>
            <a:ext cx="1449955" cy="1297302"/>
            <a:chOff x="4508268" y="4003954"/>
            <a:chExt cx="1449955" cy="1297302"/>
          </a:xfrm>
        </p:grpSpPr>
        <p:cxnSp>
          <p:nvCxnSpPr>
            <p:cNvPr id="1063" name="Google Shape;1063;p69"/>
            <p:cNvCxnSpPr>
              <a:stCxn id="1056" idx="7"/>
            </p:cNvCxnSpPr>
            <p:nvPr/>
          </p:nvCxnSpPr>
          <p:spPr>
            <a:xfrm rot="10800000" flipH="1">
              <a:off x="4508268" y="4340924"/>
              <a:ext cx="134100" cy="157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4" name="Google Shape;1064;p69"/>
            <p:cNvCxnSpPr/>
            <p:nvPr/>
          </p:nvCxnSpPr>
          <p:spPr>
            <a:xfrm rot="10800000" flipH="1">
              <a:off x="4699787" y="4003954"/>
              <a:ext cx="240713" cy="25978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5" name="Google Shape;1065;p69"/>
            <p:cNvCxnSpPr/>
            <p:nvPr/>
          </p:nvCxnSpPr>
          <p:spPr>
            <a:xfrm rot="10800000" flipH="1">
              <a:off x="5446685" y="4708549"/>
              <a:ext cx="240713" cy="259786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1066" name="Google Shape;1066;p69"/>
            <p:cNvCxnSpPr>
              <a:endCxn id="1061" idx="3"/>
            </p:cNvCxnSpPr>
            <p:nvPr/>
          </p:nvCxnSpPr>
          <p:spPr>
            <a:xfrm rot="10800000" flipH="1">
              <a:off x="5850822" y="5195056"/>
              <a:ext cx="107400" cy="106200"/>
            </a:xfrm>
            <a:prstGeom prst="straightConnector1">
              <a:avLst/>
            </a:prstGeom>
            <a:noFill/>
            <a:ln w="25400" cap="flat" cmpd="sng">
              <a:solidFill>
                <a:srgbClr val="3891A7"/>
              </a:solidFill>
              <a:prstDash val="dash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7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 dirty="0"/>
              <a:t>PCA Objective Equivalence</a:t>
            </a:r>
            <a:endParaRPr dirty="0"/>
          </a:p>
        </p:txBody>
      </p:sp>
      <p:sp>
        <p:nvSpPr>
          <p:cNvPr id="1094" name="Google Shape;1094;p71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095" name="Google Shape;1095;p71"/>
          <p:cNvSpPr txBox="1"/>
          <p:nvPr/>
        </p:nvSpPr>
        <p:spPr>
          <a:xfrm>
            <a:off x="1981200" y="925332"/>
            <a:ext cx="8229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ndara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Equivalence of Maximizing Variance and Minimizing  Reconstruction Error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96" name="Google Shape;1096;p71"/>
          <p:cNvPicPr preferRelativeResize="0"/>
          <p:nvPr/>
        </p:nvPicPr>
        <p:blipFill rotWithShape="1">
          <a:blip r:embed="rId3">
            <a:alphaModFix/>
          </a:blip>
          <a:srcRect b="5611"/>
          <a:stretch/>
        </p:blipFill>
        <p:spPr>
          <a:xfrm>
            <a:off x="3095254" y="1484714"/>
            <a:ext cx="6001493" cy="4770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72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Sketch of PCA</a:t>
            </a:r>
            <a:endParaRPr/>
          </a:p>
        </p:txBody>
      </p:sp>
      <p:sp>
        <p:nvSpPr>
          <p:cNvPr id="1102" name="Google Shape;1102;p72"/>
          <p:cNvSpPr txBox="1">
            <a:spLocks noGrp="1"/>
          </p:cNvSpPr>
          <p:nvPr>
            <p:ph type="body" idx="1"/>
          </p:nvPr>
        </p:nvSpPr>
        <p:spPr>
          <a:xfrm>
            <a:off x="552099" y="3181350"/>
            <a:ext cx="10515600" cy="30480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71457" b="-363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35BBE2DC-48CB-8A00-083D-1C053A09194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3974" y="966368"/>
                <a:ext cx="10515600" cy="20395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228600" algn="l" rtl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Noto Sans Symbols"/>
                  <a:buNone/>
                  <a:defRPr sz="2800" b="0" i="0" u="none" strike="noStrike" cap="none">
                    <a:solidFill>
                      <a:srgbClr val="2F5496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1pPr>
                <a:lvl2pPr marL="914400" marR="0" lvl="1" indent="-3810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Noto Sans Symbols"/>
                  <a:buChar char="▪"/>
                  <a:defRPr sz="24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2pPr>
                <a:lvl3pPr marL="1371600" marR="0" lvl="2" indent="-3556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Noto Sans Symbols"/>
                  <a:buChar char="▪"/>
                  <a:defRPr sz="20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3pPr>
                <a:lvl4pPr marL="1828800" marR="0" lvl="3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Char char="▪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4pPr>
                <a:lvl5pPr marL="2286000" marR="0" lvl="4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Noto Sans Symbols"/>
                  <a:buChar char="▪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5pPr>
                <a:lvl6pPr marL="2743200" marR="0" lvl="5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6pPr>
                <a:lvl7pPr marL="3200400" marR="0" lvl="6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7pPr>
                <a:lvl8pPr marL="3657600" marR="0" lvl="7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8pPr>
                <a:lvl9pPr marL="4114800" marR="0" lvl="8" indent="-342900" algn="l" rtl="0">
                  <a:lnSpc>
                    <a:spcPct val="90000"/>
                  </a:lnSpc>
                  <a:spcBef>
                    <a:spcPts val="50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lvl9pPr>
              </a:lstStyle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Select "best"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𝑉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∈</m:t>
                    </m:r>
                    <m:sSup>
                      <m:sSup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ℝ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𝑀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×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𝐾</m:t>
                        </m:r>
                      </m:sup>
                    </m:sSup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Project down: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 </m:t>
                        </m:r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𝐳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=</m:t>
                    </m:r>
                    <m:sSup>
                      <m:sSupPr>
                        <m:ctrlP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𝑉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⊤</m:t>
                        </m:r>
                      </m:sup>
                    </m:sSup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  ∀ 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𝑖</m:t>
                    </m:r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742950" marR="0" lvl="0" indent="-51435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>
                    <a:srgbClr val="2F5496"/>
                  </a:buClr>
                  <a:buSzPts val="2800"/>
                  <a:buFont typeface="+mj-lt"/>
                  <a:buAutoNum type="arabicPeriod"/>
                  <a:tabLst/>
                  <a:defRPr/>
                </a:pPr>
                <a:r>
                  <a: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F5496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rPr>
                  <a:t>Reconstruct up: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𝐱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′(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= 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𝑉</m:t>
                    </m:r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</m:t>
                    </m:r>
                    <m:sSup>
                      <m:sSupPr>
                        <m:ctrlP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</m:ctrlPr>
                      </m:sSupPr>
                      <m:e>
                        <m:r>
                          <a:rPr kumimoji="0" lang="en-US" sz="28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𝐳</m:t>
                        </m:r>
                      </m:e>
                      <m:sup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(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𝑖</m:t>
                        </m:r>
                        <m:r>
                          <a:rPr kumimoji="0" lang="en-US" sz="2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2F5496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sym typeface="Calibri"/>
                          </a:rPr>
                          <m:t>)</m:t>
                        </m:r>
                      </m:sup>
                    </m:sSup>
                    <m:r>
                      <a:rPr kumimoji="0" lang="en-US" sz="2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    </m:t>
                    </m:r>
                    <m:r>
                      <a:rPr kumimoji="0" lang="en-US" sz="28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∀ </m:t>
                    </m:r>
                    <m:r>
                      <a:rPr kumimoji="0" lang="en-US" sz="2800" b="0" i="1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F5496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sym typeface="Calibri"/>
                      </a:rPr>
                      <m:t>𝑖</m:t>
                    </m:r>
                  </m:oMath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F5496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mc:Choice>
        <mc:Fallback xmlns="">
          <p:sp>
            <p:nvSpPr>
              <p:cNvPr id="2" name="Text Placeholder 2">
                <a:extLst>
                  <a:ext uri="{FF2B5EF4-FFF2-40B4-BE49-F238E27FC236}">
                    <a16:creationId xmlns:a16="http://schemas.microsoft.com/office/drawing/2014/main" id="{35BBE2DC-48CB-8A00-083D-1C053A0919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974" y="966368"/>
                <a:ext cx="10515600" cy="20395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B70CA-A788-564D-E359-0D1B53499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4439-E37D-E165-6333-F96F90C2D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27888" cy="2852737"/>
          </a:xfrm>
        </p:spPr>
        <p:txBody>
          <a:bodyPr/>
          <a:lstStyle/>
          <a:p>
            <a:r>
              <a:rPr lang="en-US" dirty="0"/>
              <a:t>Eigenvectors of Covariance Matrix are the Principal Components!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58E25-583F-EEB3-4CC5-D043F72FC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80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PCA Eigenvalues and Eigenvectors</a:t>
            </a:r>
            <a:endParaRPr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B38B95-75D1-43F8-A0D4-A9680B342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92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74"/>
          <p:cNvSpPr txBox="1"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PCA: The First Principal Component</a:t>
            </a:r>
            <a:endParaRPr/>
          </a:p>
        </p:txBody>
      </p:sp>
      <p:sp>
        <p:nvSpPr>
          <p:cNvPr id="1114" name="Google Shape;1114;p74"/>
          <p:cNvSpPr txBox="1">
            <a:spLocks noGrp="1"/>
          </p:cNvSpPr>
          <p:nvPr>
            <p:ph type="body"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r>
              <a:rPr lang="en-US" dirty="0"/>
              <a:t>Use method of Lagrange multipliers to show that the first principal component is an eigenvalue of the covariance matrix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Noto Sans Symbols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6030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7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 dirty="0"/>
              <a:t>PCA: the First Principal Component</a:t>
            </a:r>
            <a:endParaRPr dirty="0"/>
          </a:p>
        </p:txBody>
      </p:sp>
      <p:sp>
        <p:nvSpPr>
          <p:cNvPr id="1126" name="Google Shape;1126;p76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35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27" name="Google Shape;1127;p76"/>
          <p:cNvGrpSpPr/>
          <p:nvPr/>
        </p:nvGrpSpPr>
        <p:grpSpPr>
          <a:xfrm>
            <a:off x="3360058" y="1219200"/>
            <a:ext cx="5843186" cy="5238750"/>
            <a:chOff x="3360058" y="1219200"/>
            <a:chExt cx="5843186" cy="5238750"/>
          </a:xfrm>
        </p:grpSpPr>
        <p:pic>
          <p:nvPicPr>
            <p:cNvPr id="1128" name="Google Shape;1128;p76"/>
            <p:cNvPicPr preferRelativeResize="0"/>
            <p:nvPr/>
          </p:nvPicPr>
          <p:blipFill rotWithShape="1">
            <a:blip r:embed="rId3">
              <a:alphaModFix/>
            </a:blip>
            <a:srcRect b="29585"/>
            <a:stretch/>
          </p:blipFill>
          <p:spPr>
            <a:xfrm>
              <a:off x="3360058" y="1219200"/>
              <a:ext cx="5843186" cy="5238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9" name="Google Shape;1129;p7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818658" y="1424037"/>
              <a:ext cx="1334867" cy="24213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7089891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013A-DC09-C580-BADA-E9AF65E8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PCA: Choosing 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BA213-EA2B-B0A5-E094-C09D230EA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 at the eigen values!</a:t>
            </a:r>
          </a:p>
        </p:txBody>
      </p:sp>
    </p:spTree>
    <p:extLst>
      <p:ext uri="{BB962C8B-B14F-4D97-AF65-F5344CB8AC3E}">
        <p14:creationId xmlns:p14="http://schemas.microsoft.com/office/powerpoint/2010/main" val="4205700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78"/>
          <p:cNvSpPr/>
          <p:nvPr/>
        </p:nvSpPr>
        <p:spPr>
          <a:xfrm>
            <a:off x="2275439" y="2530040"/>
            <a:ext cx="6386465" cy="114667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Pts val="1800"/>
              <a:buFont typeface="Candara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42" name="Google Shape;1142;p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ndara"/>
              <a:buNone/>
            </a:pPr>
            <a:r>
              <a:rPr lang="en-US" sz="3600" dirty="0"/>
              <a:t>Principal Component Analysis (PCA)</a:t>
            </a:r>
            <a:endParaRPr dirty="0"/>
          </a:p>
        </p:txBody>
      </p:sp>
      <p:sp>
        <p:nvSpPr>
          <p:cNvPr id="1143" name="Google Shape;1143;p78"/>
          <p:cNvSpPr txBox="1"/>
          <p:nvPr/>
        </p:nvSpPr>
        <p:spPr>
          <a:xfrm>
            <a:off x="1752600" y="1066801"/>
            <a:ext cx="6781800" cy="813043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168" t="-2255" b="-1428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4" name="Google Shape;1144;p78"/>
          <p:cNvSpPr txBox="1"/>
          <p:nvPr/>
        </p:nvSpPr>
        <p:spPr>
          <a:xfrm>
            <a:off x="1752600" y="1981201"/>
            <a:ext cx="7086600" cy="43088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l="-1118" t="-9858" b="-26759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5" name="Google Shape;1145;p78"/>
          <p:cNvSpPr txBox="1"/>
          <p:nvPr/>
        </p:nvSpPr>
        <p:spPr>
          <a:xfrm>
            <a:off x="2362201" y="2565738"/>
            <a:ext cx="6386465" cy="101566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l="-1050" t="-3590" b="-957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6" name="Google Shape;1146;p78"/>
          <p:cNvSpPr txBox="1"/>
          <p:nvPr/>
        </p:nvSpPr>
        <p:spPr>
          <a:xfrm>
            <a:off x="1905000" y="3886200"/>
            <a:ext cx="5791200" cy="40011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1157" t="-9228" b="-261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7" name="Google Shape;1147;p78"/>
          <p:cNvSpPr txBox="1"/>
          <p:nvPr/>
        </p:nvSpPr>
        <p:spPr>
          <a:xfrm>
            <a:off x="1752600" y="4495800"/>
            <a:ext cx="8686800" cy="70788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l="-631" t="-5171" b="-1379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8" name="Google Shape;1148;p78"/>
          <p:cNvSpPr txBox="1"/>
          <p:nvPr/>
        </p:nvSpPr>
        <p:spPr>
          <a:xfrm>
            <a:off x="1752600" y="5279886"/>
            <a:ext cx="8077200" cy="70788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l="-678" t="-4308" b="-1465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49" name="Google Shape;1149;p78"/>
          <p:cNvSpPr txBox="1"/>
          <p:nvPr/>
        </p:nvSpPr>
        <p:spPr>
          <a:xfrm>
            <a:off x="1790700" y="6076890"/>
            <a:ext cx="26289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And so on …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50" name="Google Shape;1150;p78"/>
          <p:cNvSpPr txBox="1"/>
          <p:nvPr/>
        </p:nvSpPr>
        <p:spPr>
          <a:xfrm>
            <a:off x="1524001" y="6541794"/>
            <a:ext cx="4728039" cy="34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400"/>
              <a:buFont typeface="Candara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Slide from Nina Balcan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pic>
        <p:nvPicPr>
          <p:cNvPr id="1151" name="Google Shape;1151;p7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57769" y="1283942"/>
            <a:ext cx="2022086" cy="1435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03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7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ndara"/>
              <a:buNone/>
            </a:pPr>
            <a:r>
              <a:rPr lang="en-US"/>
              <a:t>How Many PCs?</a:t>
            </a:r>
            <a:endParaRPr/>
          </a:p>
        </p:txBody>
      </p:sp>
      <p:sp>
        <p:nvSpPr>
          <p:cNvPr id="1157" name="Google Shape;1157;p7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For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original dimensions, sample covariance matrix is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x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, and has up to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eigenvectors. So </a:t>
            </a:r>
            <a:r>
              <a:rPr lang="en-US" sz="2000">
                <a:solidFill>
                  <a:srgbClr val="0066FF"/>
                </a:solidFill>
              </a:rPr>
              <a:t>M</a:t>
            </a:r>
            <a:r>
              <a:rPr lang="en-US" sz="2000"/>
              <a:t> PCs.</a:t>
            </a:r>
            <a:endParaRPr/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sz="2000"/>
              <a:t>Where does dimensionality reduction come from?</a:t>
            </a:r>
            <a:endParaRPr sz="1600"/>
          </a:p>
          <a:p>
            <a:pPr marL="342900" lvl="0" indent="-34290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en-US" sz="1800"/>
              <a:t>	Can </a:t>
            </a:r>
            <a:r>
              <a:rPr lang="en-US" sz="1800" i="1">
                <a:solidFill>
                  <a:srgbClr val="0066FF"/>
                </a:solidFill>
              </a:rPr>
              <a:t>ignore </a:t>
            </a:r>
            <a:r>
              <a:rPr lang="en-US" sz="1800">
                <a:solidFill>
                  <a:srgbClr val="0066FF"/>
                </a:solidFill>
              </a:rPr>
              <a:t>the components of lesser significance</a:t>
            </a:r>
            <a:r>
              <a:rPr lang="en-US" sz="1800"/>
              <a:t>. </a:t>
            </a:r>
            <a:endParaRPr/>
          </a:p>
        </p:txBody>
      </p:sp>
      <p:sp>
        <p:nvSpPr>
          <p:cNvPr id="1161" name="Google Shape;1161;p79"/>
          <p:cNvSpPr txBox="1"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ndara"/>
                <a:buNone/>
                <a:tabLst/>
                <a:defRPr/>
              </a:pPr>
              <a:t>38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160" name="Google Shape;1160;p79"/>
          <p:cNvSpPr txBox="1">
            <a:spLocks noGrp="1"/>
          </p:cNvSpPr>
          <p:nvPr>
            <p:ph type="ftr" idx="4294967295"/>
          </p:nvPr>
        </p:nvSpPr>
        <p:spPr>
          <a:xfrm>
            <a:off x="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ndara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© Eric Xing @ CMU, 2006-2011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1158" name="Google Shape;1158;p79"/>
          <p:cNvGraphicFramePr/>
          <p:nvPr/>
        </p:nvGraphicFramePr>
        <p:xfrm>
          <a:off x="3083409" y="2426662"/>
          <a:ext cx="5576887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5576887" imgH="2613025" progId="Excel.Sheet.8">
                  <p:embed/>
                </p:oleObj>
              </mc:Choice>
              <mc:Fallback>
                <p:oleObj r:id="rId3" imgW="5576887" imgH="2613025" progId="Excel.Sheet.8">
                  <p:embed/>
                  <p:pic>
                    <p:nvPicPr>
                      <p:cNvPr id="1158" name="Google Shape;1158;p79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/>
                      <a:stretch/>
                    </p:blipFill>
                    <p:spPr>
                      <a:xfrm>
                        <a:off x="3083409" y="2426662"/>
                        <a:ext cx="5576887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2" name="Google Shape;1162;p79"/>
          <p:cNvSpPr txBox="1"/>
          <p:nvPr/>
        </p:nvSpPr>
        <p:spPr>
          <a:xfrm>
            <a:off x="1981200" y="4966650"/>
            <a:ext cx="8229600" cy="1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You do 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lose some information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, but if the eigenvalues are small, you don’t lose much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66FF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dimensions in original data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calculate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M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eigenvectors and eigenvalues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choose only the first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D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eigenvectors, based on their eigenvalues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–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final data set has only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D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rPr>
              <a:t> dimensions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ndara"/>
              <a:ea typeface="Candara"/>
              <a:cs typeface="Candara"/>
              <a:sym typeface="Candara"/>
            </a:endParaRPr>
          </a:p>
        </p:txBody>
      </p:sp>
      <p:cxnSp>
        <p:nvCxnSpPr>
          <p:cNvPr id="1163" name="Google Shape;1163;p79"/>
          <p:cNvCxnSpPr/>
          <p:nvPr/>
        </p:nvCxnSpPr>
        <p:spPr>
          <a:xfrm>
            <a:off x="3856384" y="4214191"/>
            <a:ext cx="4505739" cy="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64" name="Google Shape;1164;p79"/>
          <p:cNvGrpSpPr/>
          <p:nvPr/>
        </p:nvGrpSpPr>
        <p:grpSpPr>
          <a:xfrm>
            <a:off x="5264318" y="2482319"/>
            <a:ext cx="4014084" cy="857896"/>
            <a:chOff x="-187137" y="5092569"/>
            <a:chExt cx="4014084" cy="857896"/>
          </a:xfrm>
        </p:grpSpPr>
        <p:sp>
          <p:nvSpPr>
            <p:cNvPr id="1165" name="Google Shape;1165;p79"/>
            <p:cNvSpPr txBox="1"/>
            <p:nvPr/>
          </p:nvSpPr>
          <p:spPr>
            <a:xfrm>
              <a:off x="657798" y="5092569"/>
              <a:ext cx="3169149" cy="651499"/>
            </a:xfrm>
            <a:prstGeom prst="rect">
              <a:avLst/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rmAutofit fontScale="550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ndara"/>
                  <a:ea typeface="Candara"/>
                  <a:cs typeface="Candara"/>
                  <a:sym typeface="Candara"/>
                </a:rPr>
                <a:t>Variance (%) = ratio of variance along given principal component to total variance of all principal components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166" name="Google Shape;1166;p79"/>
            <p:cNvSpPr/>
            <p:nvPr/>
          </p:nvSpPr>
          <p:spPr>
            <a:xfrm rot="-1438423">
              <a:off x="-119102" y="5347382"/>
              <a:ext cx="695614" cy="482578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Pts val="1800"/>
                <a:buFont typeface="Candara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65709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8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/>
              <a:t>SVD for PCA</a:t>
            </a:r>
            <a:endParaRPr/>
          </a:p>
        </p:txBody>
      </p:sp>
      <p:sp>
        <p:nvSpPr>
          <p:cNvPr id="1178" name="Google Shape;1178;p81"/>
          <p:cNvSpPr txBox="1">
            <a:spLocks noGrp="1"/>
          </p:cNvSpPr>
          <p:nvPr>
            <p:ph idx="1"/>
          </p:nvPr>
        </p:nvSpPr>
        <p:spPr>
          <a:xfrm>
            <a:off x="552099" y="1113178"/>
            <a:ext cx="10515600" cy="5377691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1216" t="-1806" b="-76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 dirty="0"/>
              <a:t> </a:t>
            </a:r>
            <a:endParaRPr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DE558-FCEA-0703-59E4-B01597890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AB80-EC46-4D8F-3B6C-EF9DC438E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1221605" cy="2852737"/>
          </a:xfrm>
        </p:spPr>
        <p:txBody>
          <a:bodyPr/>
          <a:lstStyle/>
          <a:p>
            <a:r>
              <a:rPr lang="en-US" dirty="0"/>
              <a:t>PCA versus other Linear Transforms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2CE871-5A89-C198-7714-E0C60BDE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3"/>
            <a:ext cx="11011015" cy="1500187"/>
          </a:xfrm>
        </p:spPr>
        <p:txBody>
          <a:bodyPr/>
          <a:lstStyle/>
          <a:p>
            <a:endParaRPr lang="en-US" sz="4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085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87627-884B-D699-2ACA-29363DBF3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else have we seen linear transforms?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69C0F-7270-ECBB-A1CD-F87ADB10A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GE_PowerPoint_Template">
  <a:themeElements>
    <a:clrScheme name="">
      <a:dk1>
        <a:srgbClr val="1E4191"/>
      </a:dk1>
      <a:lt1>
        <a:srgbClr val="FFFFFF"/>
      </a:lt1>
      <a:dk2>
        <a:srgbClr val="FF6600"/>
      </a:dk2>
      <a:lt2>
        <a:srgbClr val="00AA50"/>
      </a:lt2>
      <a:accent1>
        <a:srgbClr val="9B50D7"/>
      </a:accent1>
      <a:accent2>
        <a:srgbClr val="28B9F5"/>
      </a:accent2>
      <a:accent3>
        <a:srgbClr val="FFFFFF"/>
      </a:accent3>
      <a:accent4>
        <a:srgbClr val="18367B"/>
      </a:accent4>
      <a:accent5>
        <a:srgbClr val="CBB3E8"/>
      </a:accent5>
      <a:accent6>
        <a:srgbClr val="23A7DE"/>
      </a:accent6>
      <a:hlink>
        <a:srgbClr val="CD0078"/>
      </a:hlink>
      <a:folHlink>
        <a:srgbClr val="23E1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14468</TotalTime>
  <Words>778</Words>
  <Application>Microsoft Office PowerPoint</Application>
  <PresentationFormat>Widescreen</PresentationFormat>
  <Paragraphs>148</Paragraphs>
  <Slides>41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4" baseType="lpstr">
      <vt:lpstr>Arial</vt:lpstr>
      <vt:lpstr>Calibri</vt:lpstr>
      <vt:lpstr>Calibri Light</vt:lpstr>
      <vt:lpstr>Cambria Math</vt:lpstr>
      <vt:lpstr>Candara</vt:lpstr>
      <vt:lpstr>Noto Sans Symbols</vt:lpstr>
      <vt:lpstr>Times New Roman</vt:lpstr>
      <vt:lpstr>Wingdings</vt:lpstr>
      <vt:lpstr>Office Theme</vt:lpstr>
      <vt:lpstr>GE_PowerPoint_Template</vt:lpstr>
      <vt:lpstr>6_Office Theme</vt:lpstr>
      <vt:lpstr>5_Office Theme</vt:lpstr>
      <vt:lpstr>Microsoft Excel 97-2003 Worksheet</vt:lpstr>
      <vt:lpstr>07-380 AI &amp; ML II </vt:lpstr>
      <vt:lpstr>Some Definitions to Start</vt:lpstr>
      <vt:lpstr>Some Definitions to Start</vt:lpstr>
      <vt:lpstr>PCA Example</vt:lpstr>
      <vt:lpstr>PowerPoint Presentation</vt:lpstr>
      <vt:lpstr>PowerPoint Presentation</vt:lpstr>
      <vt:lpstr>Growth Plate Imaging</vt:lpstr>
      <vt:lpstr>Growth Plate Imaging</vt:lpstr>
      <vt:lpstr>PCA Geometry Examples</vt:lpstr>
      <vt:lpstr>Principal Component Axes</vt:lpstr>
      <vt:lpstr>PCA Dimensionality Reduction</vt:lpstr>
      <vt:lpstr>PCA Axes</vt:lpstr>
      <vt:lpstr>PCA Prepwork</vt:lpstr>
      <vt:lpstr>PCA: Pre-processing</vt:lpstr>
      <vt:lpstr>PCA: Centering Data</vt:lpstr>
      <vt:lpstr>PCA Coordinate Transforms</vt:lpstr>
      <vt:lpstr>PowerPoint Presentation</vt:lpstr>
      <vt:lpstr>PCA Coordinate Transforms</vt:lpstr>
      <vt:lpstr>Poll 1</vt:lpstr>
      <vt:lpstr>Rotation of Data (and back)</vt:lpstr>
      <vt:lpstr>PCA Algorithm</vt:lpstr>
      <vt:lpstr>PCA Algorithm</vt:lpstr>
      <vt:lpstr>PCA Algorithm</vt:lpstr>
      <vt:lpstr>PCA Algorithm</vt:lpstr>
      <vt:lpstr>PCA Algorithm</vt:lpstr>
      <vt:lpstr>PCA Objective for Finding the 1st Principal Component</vt:lpstr>
      <vt:lpstr>Select “Best” Vector</vt:lpstr>
      <vt:lpstr>Poll 2</vt:lpstr>
      <vt:lpstr>Poll 3</vt:lpstr>
      <vt:lpstr>PCA Objective Equivalence</vt:lpstr>
      <vt:lpstr>Sketch of PCA</vt:lpstr>
      <vt:lpstr>Eigenvectors of Covariance Matrix are the Principal Components!</vt:lpstr>
      <vt:lpstr>PCA Eigenvalues and Eigenvectors</vt:lpstr>
      <vt:lpstr>PCA: The First Principal Component</vt:lpstr>
      <vt:lpstr>PCA: the First Principal Component</vt:lpstr>
      <vt:lpstr>PCA: Choosing K</vt:lpstr>
      <vt:lpstr>Principal Component Analysis (PCA)</vt:lpstr>
      <vt:lpstr>How Many PCs?</vt:lpstr>
      <vt:lpstr>SVD for PCA</vt:lpstr>
      <vt:lpstr>PCA versus other Linear Transforms</vt:lpstr>
      <vt:lpstr>Where else have we seen linear transforms?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775</cp:revision>
  <cp:lastPrinted>2018-11-27T13:42:27Z</cp:lastPrinted>
  <dcterms:created xsi:type="dcterms:W3CDTF">2018-10-11T11:39:27Z</dcterms:created>
  <dcterms:modified xsi:type="dcterms:W3CDTF">2026-09-19T20:14:53Z</dcterms:modified>
</cp:coreProperties>
</file>